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charts/chart10.xml" ContentType="application/vnd.openxmlformats-officedocument.drawingml.chart+xml"/>
  <Override PartName="/ppt/charts/chart11.xml" ContentType="application/vnd.openxmlformats-officedocument.drawingml.chart+xml"/>
  <Override PartName="/ppt/charts/chart12.xml" ContentType="application/vnd.openxmlformats-officedocument.drawingml.chart+xml"/>
  <Override PartName="/ppt/charts/chart13.xml" ContentType="application/vnd.openxmlformats-officedocument.drawingml.chart+xml"/>
  <Override PartName="/ppt/charts/chart14.xml" ContentType="application/vnd.openxmlformats-officedocument.drawingml.chart+xml"/>
  <Override PartName="/ppt/charts/chart15.xml" ContentType="application/vnd.openxmlformats-officedocument.drawingml.chart+xml"/>
  <Override PartName="/ppt/charts/chart16.xml" ContentType="application/vnd.openxmlformats-officedocument.drawingml.chart+xml"/>
  <Override PartName="/ppt/charts/chart17.xml" ContentType="application/vnd.openxmlformats-officedocument.drawingml.chart+xml"/>
  <Override PartName="/ppt/charts/chart18.xml" ContentType="application/vnd.openxmlformats-officedocument.drawingml.chart+xml"/>
  <Override PartName="/ppt/charts/chart19.xml" ContentType="application/vnd.openxmlformats-officedocument.drawingml.chart+xml"/>
  <Override PartName="/ppt/charts/chart20.xml" ContentType="application/vnd.openxmlformats-officedocument.drawingml.chart+xml"/>
  <Override PartName="/ppt/charts/chart21.xml" ContentType="application/vnd.openxmlformats-officedocument.drawingml.chart+xml"/>
  <Override PartName="/ppt/charts/chart22.xml" ContentType="application/vnd.openxmlformats-officedocument.drawingml.chart+xml"/>
  <Override PartName="/ppt/charts/chart23.xml" ContentType="application/vnd.openxmlformats-officedocument.drawingml.chart+xml"/>
  <Override PartName="/ppt/charts/chart24.xml" ContentType="application/vnd.openxmlformats-officedocument.drawingml.chart+xml"/>
  <Override PartName="/ppt/charts/chart25.xml" ContentType="application/vnd.openxmlformats-officedocument.drawingml.chart+xml"/>
  <Override PartName="/ppt/charts/chart26.xml" ContentType="application/vnd.openxmlformats-officedocument.drawingml.chart+xml"/>
  <Override PartName="/ppt/charts/chart27.xml" ContentType="application/vnd.openxmlformats-officedocument.drawingml.chart+xml"/>
  <Override PartName="/ppt/charts/chart28.xml" ContentType="application/vnd.openxmlformats-officedocument.drawingml.chart+xml"/>
  <Override PartName="/ppt/charts/chart29.xml" ContentType="application/vnd.openxmlformats-officedocument.drawingml.chart+xml"/>
  <Override PartName="/ppt/charts/chart30.xml" ContentType="application/vnd.openxmlformats-officedocument.drawingml.chart+xml"/>
  <Override PartName="/ppt/charts/chart3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93455" r:id="rId4"/>
  </p:sldMasterIdLst>
  <p:notesMasterIdLst>
    <p:notesMasterId r:id="rId119"/>
  </p:notesMasterIdLst>
  <p:sldIdLst>
    <p:sldId id="328" r:id="rId5"/>
    <p:sldId id="330" r:id="rId6"/>
    <p:sldId id="337" r:id="rId7"/>
    <p:sldId id="331" r:id="rId8"/>
    <p:sldId id="329" r:id="rId9"/>
    <p:sldId id="332" r:id="rId10"/>
    <p:sldId id="318" r:id="rId11"/>
    <p:sldId id="361" r:id="rId12"/>
    <p:sldId id="362" r:id="rId13"/>
    <p:sldId id="354" r:id="rId14"/>
    <p:sldId id="356" r:id="rId15"/>
    <p:sldId id="363" r:id="rId16"/>
    <p:sldId id="369" r:id="rId17"/>
    <p:sldId id="358" r:id="rId18"/>
    <p:sldId id="359" r:id="rId19"/>
    <p:sldId id="360" r:id="rId20"/>
    <p:sldId id="364" r:id="rId21"/>
    <p:sldId id="367" r:id="rId22"/>
    <p:sldId id="368" r:id="rId23"/>
    <p:sldId id="365" r:id="rId24"/>
    <p:sldId id="376" r:id="rId25"/>
    <p:sldId id="373" r:id="rId26"/>
    <p:sldId id="374" r:id="rId27"/>
    <p:sldId id="375" r:id="rId28"/>
    <p:sldId id="372" r:id="rId29"/>
    <p:sldId id="366" r:id="rId30"/>
    <p:sldId id="324" r:id="rId31"/>
    <p:sldId id="325" r:id="rId32"/>
    <p:sldId id="326" r:id="rId33"/>
    <p:sldId id="327" r:id="rId34"/>
    <p:sldId id="257" r:id="rId35"/>
    <p:sldId id="258" r:id="rId36"/>
    <p:sldId id="260" r:id="rId37"/>
    <p:sldId id="259" r:id="rId38"/>
    <p:sldId id="261" r:id="rId39"/>
    <p:sldId id="263" r:id="rId40"/>
    <p:sldId id="264" r:id="rId41"/>
    <p:sldId id="265" r:id="rId42"/>
    <p:sldId id="266" r:id="rId43"/>
    <p:sldId id="267" r:id="rId44"/>
    <p:sldId id="268" r:id="rId45"/>
    <p:sldId id="269" r:id="rId46"/>
    <p:sldId id="270" r:id="rId47"/>
    <p:sldId id="271" r:id="rId48"/>
    <p:sldId id="272" r:id="rId49"/>
    <p:sldId id="273" r:id="rId50"/>
    <p:sldId id="274" r:id="rId51"/>
    <p:sldId id="300" r:id="rId52"/>
    <p:sldId id="275" r:id="rId53"/>
    <p:sldId id="276" r:id="rId54"/>
    <p:sldId id="349" r:id="rId55"/>
    <p:sldId id="277" r:id="rId56"/>
    <p:sldId id="278" r:id="rId57"/>
    <p:sldId id="279" r:id="rId58"/>
    <p:sldId id="280" r:id="rId59"/>
    <p:sldId id="281" r:id="rId60"/>
    <p:sldId id="282" r:id="rId61"/>
    <p:sldId id="342" r:id="rId62"/>
    <p:sldId id="283" r:id="rId63"/>
    <p:sldId id="284" r:id="rId64"/>
    <p:sldId id="285" r:id="rId65"/>
    <p:sldId id="286" r:id="rId66"/>
    <p:sldId id="346" r:id="rId67"/>
    <p:sldId id="350" r:id="rId68"/>
    <p:sldId id="338" r:id="rId69"/>
    <p:sldId id="370" r:id="rId70"/>
    <p:sldId id="347" r:id="rId71"/>
    <p:sldId id="287" r:id="rId72"/>
    <p:sldId id="288" r:id="rId73"/>
    <p:sldId id="289" r:id="rId74"/>
    <p:sldId id="291" r:id="rId75"/>
    <p:sldId id="292" r:id="rId76"/>
    <p:sldId id="294" r:id="rId77"/>
    <p:sldId id="341" r:id="rId78"/>
    <p:sldId id="295" r:id="rId79"/>
    <p:sldId id="296" r:id="rId80"/>
    <p:sldId id="333" r:id="rId81"/>
    <p:sldId id="297" r:id="rId82"/>
    <p:sldId id="298" r:id="rId83"/>
    <p:sldId id="351" r:id="rId84"/>
    <p:sldId id="299" r:id="rId85"/>
    <p:sldId id="301" r:id="rId86"/>
    <p:sldId id="302" r:id="rId87"/>
    <p:sldId id="303" r:id="rId88"/>
    <p:sldId id="343" r:id="rId89"/>
    <p:sldId id="304" r:id="rId90"/>
    <p:sldId id="305" r:id="rId91"/>
    <p:sldId id="335" r:id="rId92"/>
    <p:sldId id="306" r:id="rId93"/>
    <p:sldId id="345" r:id="rId94"/>
    <p:sldId id="339" r:id="rId95"/>
    <p:sldId id="307" r:id="rId96"/>
    <p:sldId id="352" r:id="rId97"/>
    <p:sldId id="336" r:id="rId98"/>
    <p:sldId id="308" r:id="rId99"/>
    <p:sldId id="309" r:id="rId100"/>
    <p:sldId id="290" r:id="rId101"/>
    <p:sldId id="293" r:id="rId102"/>
    <p:sldId id="310" r:id="rId103"/>
    <p:sldId id="311" r:id="rId104"/>
    <p:sldId id="312" r:id="rId105"/>
    <p:sldId id="313" r:id="rId106"/>
    <p:sldId id="314" r:id="rId107"/>
    <p:sldId id="315" r:id="rId108"/>
    <p:sldId id="316" r:id="rId109"/>
    <p:sldId id="317" r:id="rId110"/>
    <p:sldId id="344" r:id="rId111"/>
    <p:sldId id="353" r:id="rId112"/>
    <p:sldId id="340" r:id="rId113"/>
    <p:sldId id="334" r:id="rId114"/>
    <p:sldId id="319" r:id="rId115"/>
    <p:sldId id="321" r:id="rId116"/>
    <p:sldId id="320" r:id="rId117"/>
    <p:sldId id="348" r:id="rId118"/>
  </p:sldIdLst>
  <p:sldSz cx="9144000" cy="5143500" type="screen16x9"/>
  <p:notesSz cx="6858000" cy="9144000"/>
  <p:defaultTextStyle>
    <a:defPPr>
      <a:defRPr lang="en-US"/>
    </a:defPPr>
    <a:lvl1pPr marL="0" algn="l" defTabSz="457148" rtl="0" eaLnBrk="1" latinLnBrk="0" hangingPunct="1">
      <a:defRPr sz="1800" kern="1200">
        <a:solidFill>
          <a:schemeClr val="tx1"/>
        </a:solidFill>
        <a:latin typeface="+mn-lt"/>
        <a:ea typeface="+mn-ea"/>
        <a:cs typeface="+mn-cs"/>
      </a:defRPr>
    </a:lvl1pPr>
    <a:lvl2pPr marL="457148" algn="l" defTabSz="457148" rtl="0" eaLnBrk="1" latinLnBrk="0" hangingPunct="1">
      <a:defRPr sz="1800" kern="1200">
        <a:solidFill>
          <a:schemeClr val="tx1"/>
        </a:solidFill>
        <a:latin typeface="+mn-lt"/>
        <a:ea typeface="+mn-ea"/>
        <a:cs typeface="+mn-cs"/>
      </a:defRPr>
    </a:lvl2pPr>
    <a:lvl3pPr marL="914296" algn="l" defTabSz="457148" rtl="0" eaLnBrk="1" latinLnBrk="0" hangingPunct="1">
      <a:defRPr sz="1800" kern="1200">
        <a:solidFill>
          <a:schemeClr val="tx1"/>
        </a:solidFill>
        <a:latin typeface="+mn-lt"/>
        <a:ea typeface="+mn-ea"/>
        <a:cs typeface="+mn-cs"/>
      </a:defRPr>
    </a:lvl3pPr>
    <a:lvl4pPr marL="1371444" algn="l" defTabSz="457148" rtl="0" eaLnBrk="1" latinLnBrk="0" hangingPunct="1">
      <a:defRPr sz="1800" kern="1200">
        <a:solidFill>
          <a:schemeClr val="tx1"/>
        </a:solidFill>
        <a:latin typeface="+mn-lt"/>
        <a:ea typeface="+mn-ea"/>
        <a:cs typeface="+mn-cs"/>
      </a:defRPr>
    </a:lvl4pPr>
    <a:lvl5pPr marL="1828592" algn="l" defTabSz="457148" rtl="0" eaLnBrk="1" latinLnBrk="0" hangingPunct="1">
      <a:defRPr sz="1800" kern="1200">
        <a:solidFill>
          <a:schemeClr val="tx1"/>
        </a:solidFill>
        <a:latin typeface="+mn-lt"/>
        <a:ea typeface="+mn-ea"/>
        <a:cs typeface="+mn-cs"/>
      </a:defRPr>
    </a:lvl5pPr>
    <a:lvl6pPr marL="2285740" algn="l" defTabSz="457148" rtl="0" eaLnBrk="1" latinLnBrk="0" hangingPunct="1">
      <a:defRPr sz="1800" kern="1200">
        <a:solidFill>
          <a:schemeClr val="tx1"/>
        </a:solidFill>
        <a:latin typeface="+mn-lt"/>
        <a:ea typeface="+mn-ea"/>
        <a:cs typeface="+mn-cs"/>
      </a:defRPr>
    </a:lvl6pPr>
    <a:lvl7pPr marL="2742888" algn="l" defTabSz="457148" rtl="0" eaLnBrk="1" latinLnBrk="0" hangingPunct="1">
      <a:defRPr sz="1800" kern="1200">
        <a:solidFill>
          <a:schemeClr val="tx1"/>
        </a:solidFill>
        <a:latin typeface="+mn-lt"/>
        <a:ea typeface="+mn-ea"/>
        <a:cs typeface="+mn-cs"/>
      </a:defRPr>
    </a:lvl7pPr>
    <a:lvl8pPr marL="3200036" algn="l" defTabSz="457148" rtl="0" eaLnBrk="1" latinLnBrk="0" hangingPunct="1">
      <a:defRPr sz="1800" kern="1200">
        <a:solidFill>
          <a:schemeClr val="tx1"/>
        </a:solidFill>
        <a:latin typeface="+mn-lt"/>
        <a:ea typeface="+mn-ea"/>
        <a:cs typeface="+mn-cs"/>
      </a:defRPr>
    </a:lvl8pPr>
    <a:lvl9pPr marL="3657184" algn="l" defTabSz="457148"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239">
          <p15:clr>
            <a:srgbClr val="A4A3A4"/>
          </p15:clr>
        </p15:guide>
        <p15:guide id="2" pos="5759">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76324"/>
    <a:srgbClr val="A0A0A3"/>
    <a:srgbClr val="424242"/>
    <a:srgbClr val="FB7545"/>
    <a:srgbClr val="C8C8C9"/>
    <a:srgbClr val="CCCDD0"/>
    <a:srgbClr val="0B5955"/>
    <a:srgbClr val="13968F"/>
    <a:srgbClr val="13948B"/>
    <a:srgbClr val="129E5D"/>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notesView">
  <p:normalViewPr horzBarState="maximized">
    <p:restoredLeft sz="7359" autoAdjust="0"/>
    <p:restoredTop sz="99746" autoAdjust="0"/>
  </p:normalViewPr>
  <p:slideViewPr>
    <p:cSldViewPr snapToGrid="0">
      <p:cViewPr varScale="1">
        <p:scale>
          <a:sx n="137" d="100"/>
          <a:sy n="137" d="100"/>
        </p:scale>
        <p:origin x="672" y="114"/>
      </p:cViewPr>
      <p:guideLst>
        <p:guide orient="horz" pos="3239"/>
        <p:guide pos="5759"/>
      </p:guideLst>
    </p:cSldViewPr>
  </p:slideViewPr>
  <p:notesTextViewPr>
    <p:cViewPr>
      <p:scale>
        <a:sx n="100" d="100"/>
        <a:sy n="100" d="100"/>
      </p:scale>
      <p:origin x="0" y="0"/>
    </p:cViewPr>
  </p:notesTextViewPr>
  <p:sorterViewPr>
    <p:cViewPr>
      <p:scale>
        <a:sx n="60" d="100"/>
        <a:sy n="60" d="100"/>
      </p:scale>
      <p:origin x="0" y="0"/>
    </p:cViewPr>
  </p:sorterViewPr>
  <p:notesViewPr>
    <p:cSldViewPr snapToGrid="0">
      <p:cViewPr varScale="1">
        <p:scale>
          <a:sx n="79" d="100"/>
          <a:sy n="79" d="100"/>
        </p:scale>
        <p:origin x="3300" y="96"/>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117" Type="http://schemas.openxmlformats.org/officeDocument/2006/relationships/slide" Target="slides/slide113.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slide" Target="slides/slide85.xml"/><Relationship Id="rId112" Type="http://schemas.openxmlformats.org/officeDocument/2006/relationships/slide" Target="slides/slide108.xml"/><Relationship Id="rId16" Type="http://schemas.openxmlformats.org/officeDocument/2006/relationships/slide" Target="slides/slide12.xml"/><Relationship Id="rId107" Type="http://schemas.openxmlformats.org/officeDocument/2006/relationships/slide" Target="slides/slide103.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102" Type="http://schemas.openxmlformats.org/officeDocument/2006/relationships/slide" Target="slides/slide98.xml"/><Relationship Id="rId123" Type="http://schemas.openxmlformats.org/officeDocument/2006/relationships/tableStyles" Target="tableStyles.xml"/><Relationship Id="rId5" Type="http://schemas.openxmlformats.org/officeDocument/2006/relationships/slide" Target="slides/slide1.xml"/><Relationship Id="rId90" Type="http://schemas.openxmlformats.org/officeDocument/2006/relationships/slide" Target="slides/slide86.xml"/><Relationship Id="rId95" Type="http://schemas.openxmlformats.org/officeDocument/2006/relationships/slide" Target="slides/slide91.xml"/><Relationship Id="rId22" Type="http://schemas.openxmlformats.org/officeDocument/2006/relationships/slide" Target="slides/slide18.xml"/><Relationship Id="rId27" Type="http://schemas.openxmlformats.org/officeDocument/2006/relationships/slide" Target="slides/slide23.xml"/><Relationship Id="rId43" Type="http://schemas.openxmlformats.org/officeDocument/2006/relationships/slide" Target="slides/slide39.xml"/><Relationship Id="rId48" Type="http://schemas.openxmlformats.org/officeDocument/2006/relationships/slide" Target="slides/slide44.xml"/><Relationship Id="rId64" Type="http://schemas.openxmlformats.org/officeDocument/2006/relationships/slide" Target="slides/slide60.xml"/><Relationship Id="rId69" Type="http://schemas.openxmlformats.org/officeDocument/2006/relationships/slide" Target="slides/slide65.xml"/><Relationship Id="rId113" Type="http://schemas.openxmlformats.org/officeDocument/2006/relationships/slide" Target="slides/slide109.xml"/><Relationship Id="rId118" Type="http://schemas.openxmlformats.org/officeDocument/2006/relationships/slide" Target="slides/slide114.xml"/><Relationship Id="rId80" Type="http://schemas.openxmlformats.org/officeDocument/2006/relationships/slide" Target="slides/slide76.xml"/><Relationship Id="rId85" Type="http://schemas.openxmlformats.org/officeDocument/2006/relationships/slide" Target="slides/slide81.xml"/><Relationship Id="rId12" Type="http://schemas.openxmlformats.org/officeDocument/2006/relationships/slide" Target="slides/slide8.xml"/><Relationship Id="rId17" Type="http://schemas.openxmlformats.org/officeDocument/2006/relationships/slide" Target="slides/slide13.xml"/><Relationship Id="rId33" Type="http://schemas.openxmlformats.org/officeDocument/2006/relationships/slide" Target="slides/slide29.xml"/><Relationship Id="rId38" Type="http://schemas.openxmlformats.org/officeDocument/2006/relationships/slide" Target="slides/slide34.xml"/><Relationship Id="rId59" Type="http://schemas.openxmlformats.org/officeDocument/2006/relationships/slide" Target="slides/slide55.xml"/><Relationship Id="rId103" Type="http://schemas.openxmlformats.org/officeDocument/2006/relationships/slide" Target="slides/slide99.xml"/><Relationship Id="rId108" Type="http://schemas.openxmlformats.org/officeDocument/2006/relationships/slide" Target="slides/slide104.xml"/><Relationship Id="rId54" Type="http://schemas.openxmlformats.org/officeDocument/2006/relationships/slide" Target="slides/slide50.xml"/><Relationship Id="rId70" Type="http://schemas.openxmlformats.org/officeDocument/2006/relationships/slide" Target="slides/slide66.xml"/><Relationship Id="rId75" Type="http://schemas.openxmlformats.org/officeDocument/2006/relationships/slide" Target="slides/slide71.xml"/><Relationship Id="rId91" Type="http://schemas.openxmlformats.org/officeDocument/2006/relationships/slide" Target="slides/slide87.xml"/><Relationship Id="rId96" Type="http://schemas.openxmlformats.org/officeDocument/2006/relationships/slide" Target="slides/slide92.xml"/><Relationship Id="rId1" Type="http://schemas.openxmlformats.org/officeDocument/2006/relationships/customXml" Target="../customXml/item1.xml"/><Relationship Id="rId6" Type="http://schemas.openxmlformats.org/officeDocument/2006/relationships/slide" Target="slides/slide2.xml"/><Relationship Id="rId23" Type="http://schemas.openxmlformats.org/officeDocument/2006/relationships/slide" Target="slides/slide19.xml"/><Relationship Id="rId28" Type="http://schemas.openxmlformats.org/officeDocument/2006/relationships/slide" Target="slides/slide24.xml"/><Relationship Id="rId49" Type="http://schemas.openxmlformats.org/officeDocument/2006/relationships/slide" Target="slides/slide45.xml"/><Relationship Id="rId114" Type="http://schemas.openxmlformats.org/officeDocument/2006/relationships/slide" Target="slides/slide110.xml"/><Relationship Id="rId119" Type="http://schemas.openxmlformats.org/officeDocument/2006/relationships/notesMaster" Target="notesMasters/notesMaster1.xml"/><Relationship Id="rId44" Type="http://schemas.openxmlformats.org/officeDocument/2006/relationships/slide" Target="slides/slide40.xml"/><Relationship Id="rId60" Type="http://schemas.openxmlformats.org/officeDocument/2006/relationships/slide" Target="slides/slide56.xml"/><Relationship Id="rId65" Type="http://schemas.openxmlformats.org/officeDocument/2006/relationships/slide" Target="slides/slide61.xml"/><Relationship Id="rId81" Type="http://schemas.openxmlformats.org/officeDocument/2006/relationships/slide" Target="slides/slide77.xml"/><Relationship Id="rId86" Type="http://schemas.openxmlformats.org/officeDocument/2006/relationships/slide" Target="slides/slide82.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109" Type="http://schemas.openxmlformats.org/officeDocument/2006/relationships/slide" Target="slides/slide10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slide" Target="slides/slide100.xml"/><Relationship Id="rId120" Type="http://schemas.openxmlformats.org/officeDocument/2006/relationships/presProps" Target="presProps.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110" Type="http://schemas.openxmlformats.org/officeDocument/2006/relationships/slide" Target="slides/slide106.xml"/><Relationship Id="rId115" Type="http://schemas.openxmlformats.org/officeDocument/2006/relationships/slide" Target="slides/slide111.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100" Type="http://schemas.openxmlformats.org/officeDocument/2006/relationships/slide" Target="slides/slide96.xml"/><Relationship Id="rId105" Type="http://schemas.openxmlformats.org/officeDocument/2006/relationships/slide" Target="slides/slide101.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slide" Target="slides/slide89.xml"/><Relationship Id="rId98" Type="http://schemas.openxmlformats.org/officeDocument/2006/relationships/slide" Target="slides/slide94.xml"/><Relationship Id="rId121" Type="http://schemas.openxmlformats.org/officeDocument/2006/relationships/viewProps" Target="viewProps.xml"/><Relationship Id="rId3" Type="http://schemas.openxmlformats.org/officeDocument/2006/relationships/customXml" Target="../customXml/item3.xml"/><Relationship Id="rId25" Type="http://schemas.openxmlformats.org/officeDocument/2006/relationships/slide" Target="slides/slide21.xml"/><Relationship Id="rId46" Type="http://schemas.openxmlformats.org/officeDocument/2006/relationships/slide" Target="slides/slide42.xml"/><Relationship Id="rId67" Type="http://schemas.openxmlformats.org/officeDocument/2006/relationships/slide" Target="slides/slide63.xml"/><Relationship Id="rId116" Type="http://schemas.openxmlformats.org/officeDocument/2006/relationships/slide" Target="slides/slide112.xml"/><Relationship Id="rId20" Type="http://schemas.openxmlformats.org/officeDocument/2006/relationships/slide" Target="slides/slide16.xml"/><Relationship Id="rId41" Type="http://schemas.openxmlformats.org/officeDocument/2006/relationships/slide" Target="slides/slide37.xml"/><Relationship Id="rId62" Type="http://schemas.openxmlformats.org/officeDocument/2006/relationships/slide" Target="slides/slide58.xml"/><Relationship Id="rId83" Type="http://schemas.openxmlformats.org/officeDocument/2006/relationships/slide" Target="slides/slide79.xml"/><Relationship Id="rId88" Type="http://schemas.openxmlformats.org/officeDocument/2006/relationships/slide" Target="slides/slide84.xml"/><Relationship Id="rId111" Type="http://schemas.openxmlformats.org/officeDocument/2006/relationships/slide" Target="slides/slide107.xml"/><Relationship Id="rId15" Type="http://schemas.openxmlformats.org/officeDocument/2006/relationships/slide" Target="slides/slide11.xml"/><Relationship Id="rId36" Type="http://schemas.openxmlformats.org/officeDocument/2006/relationships/slide" Target="slides/slide32.xml"/><Relationship Id="rId57" Type="http://schemas.openxmlformats.org/officeDocument/2006/relationships/slide" Target="slides/slide53.xml"/><Relationship Id="rId106" Type="http://schemas.openxmlformats.org/officeDocument/2006/relationships/slide" Target="slides/slide102.xml"/><Relationship Id="rId10" Type="http://schemas.openxmlformats.org/officeDocument/2006/relationships/slide" Target="slides/slide6.xml"/><Relationship Id="rId31" Type="http://schemas.openxmlformats.org/officeDocument/2006/relationships/slide" Target="slides/slide27.xml"/><Relationship Id="rId52" Type="http://schemas.openxmlformats.org/officeDocument/2006/relationships/slide" Target="slides/slide48.xml"/><Relationship Id="rId73" Type="http://schemas.openxmlformats.org/officeDocument/2006/relationships/slide" Target="slides/slide69.xml"/><Relationship Id="rId78" Type="http://schemas.openxmlformats.org/officeDocument/2006/relationships/slide" Target="slides/slide74.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slide" Target="slides/slide97.xml"/><Relationship Id="rId122"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10.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Worksheet11.xlsx"/></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Worksheet12.xlsx"/></Relationships>
</file>

<file path=ppt/charts/_rels/chart13.xml.rels><?xml version="1.0" encoding="UTF-8" standalone="yes"?>
<Relationships xmlns="http://schemas.openxmlformats.org/package/2006/relationships"><Relationship Id="rId1" Type="http://schemas.openxmlformats.org/officeDocument/2006/relationships/package" Target="../embeddings/Microsoft_Excel_Worksheet13.xlsx"/></Relationships>
</file>

<file path=ppt/charts/_rels/chart14.xml.rels><?xml version="1.0" encoding="UTF-8" standalone="yes"?>
<Relationships xmlns="http://schemas.openxmlformats.org/package/2006/relationships"><Relationship Id="rId1" Type="http://schemas.openxmlformats.org/officeDocument/2006/relationships/package" Target="../embeddings/Microsoft_Excel_Worksheet14.xlsx"/></Relationships>
</file>

<file path=ppt/charts/_rels/chart15.xml.rels><?xml version="1.0" encoding="UTF-8" standalone="yes"?>
<Relationships xmlns="http://schemas.openxmlformats.org/package/2006/relationships"><Relationship Id="rId1" Type="http://schemas.openxmlformats.org/officeDocument/2006/relationships/package" Target="../embeddings/Microsoft_Excel_Worksheet15.xlsx"/></Relationships>
</file>

<file path=ppt/charts/_rels/chart16.xml.rels><?xml version="1.0" encoding="UTF-8" standalone="yes"?>
<Relationships xmlns="http://schemas.openxmlformats.org/package/2006/relationships"><Relationship Id="rId1" Type="http://schemas.openxmlformats.org/officeDocument/2006/relationships/package" Target="../embeddings/Microsoft_Excel_Worksheet16.xlsx"/></Relationships>
</file>

<file path=ppt/charts/_rels/chart17.xml.rels><?xml version="1.0" encoding="UTF-8" standalone="yes"?>
<Relationships xmlns="http://schemas.openxmlformats.org/package/2006/relationships"><Relationship Id="rId1" Type="http://schemas.openxmlformats.org/officeDocument/2006/relationships/package" Target="../embeddings/Microsoft_Excel_Worksheet17.xlsx"/></Relationships>
</file>

<file path=ppt/charts/_rels/chart18.xml.rels><?xml version="1.0" encoding="UTF-8" standalone="yes"?>
<Relationships xmlns="http://schemas.openxmlformats.org/package/2006/relationships"><Relationship Id="rId1" Type="http://schemas.openxmlformats.org/officeDocument/2006/relationships/package" Target="../embeddings/Microsoft_Excel_Worksheet18.xlsx"/></Relationships>
</file>

<file path=ppt/charts/_rels/chart19.xml.rels><?xml version="1.0" encoding="UTF-8" standalone="yes"?>
<Relationships xmlns="http://schemas.openxmlformats.org/package/2006/relationships"><Relationship Id="rId1" Type="http://schemas.openxmlformats.org/officeDocument/2006/relationships/package" Target="../embeddings/Microsoft_Excel_Worksheet19.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20.xml.rels><?xml version="1.0" encoding="UTF-8" standalone="yes"?>
<Relationships xmlns="http://schemas.openxmlformats.org/package/2006/relationships"><Relationship Id="rId1" Type="http://schemas.openxmlformats.org/officeDocument/2006/relationships/package" Target="../embeddings/Microsoft_Excel_Worksheet20.xlsx"/></Relationships>
</file>

<file path=ppt/charts/_rels/chart21.xml.rels><?xml version="1.0" encoding="UTF-8" standalone="yes"?>
<Relationships xmlns="http://schemas.openxmlformats.org/package/2006/relationships"><Relationship Id="rId1" Type="http://schemas.openxmlformats.org/officeDocument/2006/relationships/package" Target="../embeddings/Microsoft_Excel_Worksheet21.xlsx"/></Relationships>
</file>

<file path=ppt/charts/_rels/chart22.xml.rels><?xml version="1.0" encoding="UTF-8" standalone="yes"?>
<Relationships xmlns="http://schemas.openxmlformats.org/package/2006/relationships"><Relationship Id="rId1" Type="http://schemas.openxmlformats.org/officeDocument/2006/relationships/package" Target="../embeddings/Microsoft_Excel_Worksheet22.xlsx"/></Relationships>
</file>

<file path=ppt/charts/_rels/chart23.xml.rels><?xml version="1.0" encoding="UTF-8" standalone="yes"?>
<Relationships xmlns="http://schemas.openxmlformats.org/package/2006/relationships"><Relationship Id="rId1" Type="http://schemas.openxmlformats.org/officeDocument/2006/relationships/package" Target="../embeddings/Microsoft_Excel_Worksheet23.xlsx"/></Relationships>
</file>

<file path=ppt/charts/_rels/chart24.xml.rels><?xml version="1.0" encoding="UTF-8" standalone="yes"?>
<Relationships xmlns="http://schemas.openxmlformats.org/package/2006/relationships"><Relationship Id="rId1" Type="http://schemas.openxmlformats.org/officeDocument/2006/relationships/package" Target="../embeddings/Microsoft_Excel_Worksheet24.xlsx"/></Relationships>
</file>

<file path=ppt/charts/_rels/chart25.xml.rels><?xml version="1.0" encoding="UTF-8" standalone="yes"?>
<Relationships xmlns="http://schemas.openxmlformats.org/package/2006/relationships"><Relationship Id="rId1" Type="http://schemas.openxmlformats.org/officeDocument/2006/relationships/package" Target="../embeddings/Microsoft_Excel_Worksheet25.xlsx"/></Relationships>
</file>

<file path=ppt/charts/_rels/chart26.xml.rels><?xml version="1.0" encoding="UTF-8" standalone="yes"?>
<Relationships xmlns="http://schemas.openxmlformats.org/package/2006/relationships"><Relationship Id="rId1" Type="http://schemas.openxmlformats.org/officeDocument/2006/relationships/package" Target="../embeddings/Microsoft_Excel_Worksheet26.xlsx"/></Relationships>
</file>

<file path=ppt/charts/_rels/chart27.xml.rels><?xml version="1.0" encoding="UTF-8" standalone="yes"?>
<Relationships xmlns="http://schemas.openxmlformats.org/package/2006/relationships"><Relationship Id="rId1" Type="http://schemas.openxmlformats.org/officeDocument/2006/relationships/package" Target="../embeddings/Microsoft_Excel_Worksheet27.xlsx"/></Relationships>
</file>

<file path=ppt/charts/_rels/chart28.xml.rels><?xml version="1.0" encoding="UTF-8" standalone="yes"?>
<Relationships xmlns="http://schemas.openxmlformats.org/package/2006/relationships"><Relationship Id="rId1" Type="http://schemas.openxmlformats.org/officeDocument/2006/relationships/package" Target="../embeddings/Microsoft_Excel_Worksheet28.xlsx"/></Relationships>
</file>

<file path=ppt/charts/_rels/chart29.xml.rels><?xml version="1.0" encoding="UTF-8" standalone="yes"?>
<Relationships xmlns="http://schemas.openxmlformats.org/package/2006/relationships"><Relationship Id="rId1" Type="http://schemas.openxmlformats.org/officeDocument/2006/relationships/package" Target="../embeddings/Microsoft_Excel_Worksheet29.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30.xml.rels><?xml version="1.0" encoding="UTF-8" standalone="yes"?>
<Relationships xmlns="http://schemas.openxmlformats.org/package/2006/relationships"><Relationship Id="rId1" Type="http://schemas.openxmlformats.org/officeDocument/2006/relationships/package" Target="../embeddings/Microsoft_Excel_Worksheet30.xlsx"/></Relationships>
</file>

<file path=ppt/charts/_rels/chart31.xml.rels><?xml version="1.0" encoding="UTF-8" standalone="yes"?>
<Relationships xmlns="http://schemas.openxmlformats.org/package/2006/relationships"><Relationship Id="rId1" Type="http://schemas.openxmlformats.org/officeDocument/2006/relationships/package" Target="../embeddings/Microsoft_Excel_Worksheet31.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0"/>
    </mc:Choice>
    <mc:Fallback>
      <c:style val="10"/>
    </mc:Fallback>
  </mc:AlternateContent>
  <c:chart>
    <c:autoTitleDeleted val="1"/>
    <c:plotArea>
      <c:layout/>
      <c:doughnutChart>
        <c:varyColors val="1"/>
        <c:ser>
          <c:idx val="0"/>
          <c:order val="0"/>
          <c:tx>
            <c:strRef>
              <c:f>Sheet1!$B$1</c:f>
              <c:strCache>
                <c:ptCount val="1"/>
                <c:pt idx="0">
                  <c:v>Sales</c:v>
                </c:pt>
              </c:strCache>
            </c:strRef>
          </c:tx>
          <c:spPr>
            <a:ln w="12700" cmpd="sng">
              <a:solidFill>
                <a:schemeClr val="bg1"/>
              </a:solidFill>
            </a:ln>
          </c:spPr>
          <c:dPt>
            <c:idx val="0"/>
            <c:bubble3D val="0"/>
            <c:spPr>
              <a:solidFill>
                <a:schemeClr val="tx2"/>
              </a:solidFill>
              <a:ln w="12700" cmpd="sng">
                <a:solidFill>
                  <a:schemeClr val="bg1"/>
                </a:solidFill>
              </a:ln>
              <a:effectLst/>
            </c:spPr>
          </c:dPt>
          <c:dPt>
            <c:idx val="1"/>
            <c:bubble3D val="0"/>
            <c:spPr>
              <a:solidFill>
                <a:schemeClr val="accent6"/>
              </a:solidFill>
              <a:ln w="12700" cmpd="sng">
                <a:solidFill>
                  <a:schemeClr val="bg1"/>
                </a:solidFill>
              </a:ln>
              <a:effectLst/>
            </c:spPr>
          </c:dPt>
          <c:dPt>
            <c:idx val="2"/>
            <c:bubble3D val="0"/>
            <c:spPr>
              <a:solidFill>
                <a:schemeClr val="accent5"/>
              </a:solidFill>
              <a:ln w="12700" cmpd="sng">
                <a:solidFill>
                  <a:schemeClr val="bg1"/>
                </a:solidFill>
              </a:ln>
              <a:effectLst/>
            </c:spPr>
          </c:dPt>
          <c:dPt>
            <c:idx val="3"/>
            <c:bubble3D val="0"/>
            <c:spPr>
              <a:solidFill>
                <a:schemeClr val="accent4"/>
              </a:solidFill>
              <a:ln w="12700" cmpd="sng">
                <a:solidFill>
                  <a:schemeClr val="bg1"/>
                </a:solidFill>
              </a:ln>
              <a:effectLst/>
            </c:spPr>
          </c:dPt>
          <c:dPt>
            <c:idx val="4"/>
            <c:bubble3D val="0"/>
            <c:spPr>
              <a:solidFill>
                <a:schemeClr val="accent3"/>
              </a:solidFill>
              <a:ln w="12700" cmpd="sng">
                <a:solidFill>
                  <a:schemeClr val="bg1"/>
                </a:solidFill>
              </a:ln>
              <a:effectLst/>
            </c:spPr>
          </c:dPt>
          <c:dPt>
            <c:idx val="5"/>
            <c:bubble3D val="0"/>
            <c:spPr>
              <a:solidFill>
                <a:schemeClr val="accent2"/>
              </a:solidFill>
              <a:ln w="12700" cmpd="sng">
                <a:solidFill>
                  <a:schemeClr val="bg1"/>
                </a:solidFill>
              </a:ln>
              <a:effectLst/>
            </c:spPr>
          </c:dPt>
          <c:dPt>
            <c:idx val="6"/>
            <c:bubble3D val="0"/>
            <c:spPr>
              <a:solidFill>
                <a:schemeClr val="accent1"/>
              </a:solidFill>
              <a:ln w="12700" cmpd="sng">
                <a:solidFill>
                  <a:schemeClr val="bg1"/>
                </a:solidFill>
              </a:ln>
              <a:effectLst/>
            </c:spPr>
          </c:dPt>
          <c:cat>
            <c:strRef>
              <c:f>Sheet1!$A$2:$A$8</c:f>
              <c:strCache>
                <c:ptCount val="7"/>
                <c:pt idx="0">
                  <c:v>1st Qtr</c:v>
                </c:pt>
                <c:pt idx="1">
                  <c:v>2nd Qtr</c:v>
                </c:pt>
                <c:pt idx="2">
                  <c:v>3rd Qtr</c:v>
                </c:pt>
                <c:pt idx="3">
                  <c:v>4th Qtr</c:v>
                </c:pt>
                <c:pt idx="4">
                  <c:v>5st Qtr</c:v>
                </c:pt>
                <c:pt idx="5">
                  <c:v>6nd Qtr</c:v>
                </c:pt>
                <c:pt idx="6">
                  <c:v>7rd Qtr</c:v>
                </c:pt>
              </c:strCache>
            </c:strRef>
          </c:cat>
          <c:val>
            <c:numRef>
              <c:f>Sheet1!$B$2:$B$8</c:f>
              <c:numCache>
                <c:formatCode>General</c:formatCode>
                <c:ptCount val="7"/>
                <c:pt idx="0">
                  <c:v>8.1999999999999993</c:v>
                </c:pt>
                <c:pt idx="1">
                  <c:v>3.2</c:v>
                </c:pt>
                <c:pt idx="2">
                  <c:v>1.4</c:v>
                </c:pt>
                <c:pt idx="3">
                  <c:v>1.2</c:v>
                </c:pt>
                <c:pt idx="4">
                  <c:v>1.4</c:v>
                </c:pt>
                <c:pt idx="5">
                  <c:v>2</c:v>
                </c:pt>
                <c:pt idx="6">
                  <c:v>1.2</c:v>
                </c:pt>
              </c:numCache>
            </c:numRef>
          </c:val>
        </c:ser>
        <c:dLbls>
          <c:showLegendKey val="0"/>
          <c:showVal val="0"/>
          <c:showCatName val="0"/>
          <c:showSerName val="0"/>
          <c:showPercent val="0"/>
          <c:showBubbleSize val="0"/>
          <c:showLeaderLines val="1"/>
        </c:dLbls>
        <c:firstSliceAng val="0"/>
        <c:holeSize val="85"/>
      </c:doughnutChart>
      <c:spPr>
        <a:ln w="12700" cmpd="sng"/>
      </c:spPr>
    </c:plotArea>
    <c:plotVisOnly val="1"/>
    <c:dispBlanksAs val="gap"/>
    <c:showDLblsOverMax val="0"/>
  </c:chart>
  <c:txPr>
    <a:bodyPr/>
    <a:lstStyle/>
    <a:p>
      <a:pPr>
        <a:defRPr sz="1800"/>
      </a:pPr>
      <a:endParaRPr lang="en-US"/>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ln w="12700" cmpd="sng">
              <a:solidFill>
                <a:schemeClr val="bg1"/>
              </a:solidFill>
            </a:ln>
          </c:spPr>
          <c:dPt>
            <c:idx val="0"/>
            <c:bubble3D val="0"/>
            <c:spPr>
              <a:solidFill>
                <a:schemeClr val="accent1"/>
              </a:solidFill>
              <a:ln w="12700" cmpd="sng">
                <a:solidFill>
                  <a:schemeClr val="bg1"/>
                </a:solidFill>
              </a:ln>
            </c:spPr>
          </c:dPt>
          <c:dPt>
            <c:idx val="1"/>
            <c:bubble3D val="0"/>
            <c:spPr>
              <a:solidFill>
                <a:schemeClr val="tx2"/>
              </a:solidFill>
              <a:ln w="12700" cmpd="sng">
                <a:solidFill>
                  <a:schemeClr val="bg1"/>
                </a:solidFill>
              </a:ln>
            </c:spPr>
          </c:dPt>
          <c:cat>
            <c:strRef>
              <c:f>Sheet1!$A$2:$A$3</c:f>
              <c:strCache>
                <c:ptCount val="2"/>
                <c:pt idx="0">
                  <c:v>1st Qtr</c:v>
                </c:pt>
                <c:pt idx="1">
                  <c:v>2nd Qtr</c:v>
                </c:pt>
              </c:strCache>
            </c:strRef>
          </c:cat>
          <c:val>
            <c:numRef>
              <c:f>Sheet1!$B$2:$B$3</c:f>
              <c:numCache>
                <c:formatCode>General</c:formatCode>
                <c:ptCount val="2"/>
                <c:pt idx="0">
                  <c:v>10</c:v>
                </c:pt>
                <c:pt idx="1">
                  <c:v>90</c:v>
                </c:pt>
              </c:numCache>
            </c:numRef>
          </c:val>
        </c:ser>
        <c:dLbls>
          <c:showLegendKey val="0"/>
          <c:showVal val="0"/>
          <c:showCatName val="0"/>
          <c:showSerName val="0"/>
          <c:showPercent val="0"/>
          <c:showBubbleSize val="0"/>
          <c:showLeaderLines val="1"/>
        </c:dLbls>
        <c:firstSliceAng val="0"/>
        <c:holeSize val="85"/>
      </c:doughnutChart>
    </c:plotArea>
    <c:plotVisOnly val="1"/>
    <c:dispBlanksAs val="gap"/>
    <c:showDLblsOverMax val="0"/>
  </c:chart>
  <c:txPr>
    <a:bodyPr/>
    <a:lstStyle/>
    <a:p>
      <a:pPr>
        <a:defRPr sz="1800"/>
      </a:pPr>
      <a:endParaRPr lang="en-US"/>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ln w="12700" cmpd="sng">
              <a:solidFill>
                <a:schemeClr val="bg1"/>
              </a:solidFill>
            </a:ln>
          </c:spPr>
          <c:dPt>
            <c:idx val="0"/>
            <c:bubble3D val="0"/>
            <c:spPr>
              <a:solidFill>
                <a:schemeClr val="accent2"/>
              </a:solidFill>
              <a:ln w="12700" cmpd="sng">
                <a:solidFill>
                  <a:schemeClr val="bg1"/>
                </a:solidFill>
              </a:ln>
            </c:spPr>
          </c:dPt>
          <c:dPt>
            <c:idx val="1"/>
            <c:bubble3D val="0"/>
            <c:spPr>
              <a:solidFill>
                <a:schemeClr val="tx2"/>
              </a:solidFill>
              <a:ln w="12700" cmpd="sng">
                <a:solidFill>
                  <a:schemeClr val="bg1"/>
                </a:solidFill>
              </a:ln>
            </c:spPr>
          </c:dPt>
          <c:cat>
            <c:strRef>
              <c:f>Sheet1!$A$2:$A$3</c:f>
              <c:strCache>
                <c:ptCount val="2"/>
                <c:pt idx="0">
                  <c:v>1st Qtr</c:v>
                </c:pt>
                <c:pt idx="1">
                  <c:v>2nd Qtr</c:v>
                </c:pt>
              </c:strCache>
            </c:strRef>
          </c:cat>
          <c:val>
            <c:numRef>
              <c:f>Sheet1!$B$2:$B$3</c:f>
              <c:numCache>
                <c:formatCode>General</c:formatCode>
                <c:ptCount val="2"/>
                <c:pt idx="0">
                  <c:v>15</c:v>
                </c:pt>
                <c:pt idx="1">
                  <c:v>85</c:v>
                </c:pt>
              </c:numCache>
            </c:numRef>
          </c:val>
        </c:ser>
        <c:dLbls>
          <c:showLegendKey val="0"/>
          <c:showVal val="0"/>
          <c:showCatName val="0"/>
          <c:showSerName val="0"/>
          <c:showPercent val="0"/>
          <c:showBubbleSize val="0"/>
          <c:showLeaderLines val="1"/>
        </c:dLbls>
        <c:firstSliceAng val="0"/>
        <c:holeSize val="85"/>
      </c:doughnutChart>
    </c:plotArea>
    <c:plotVisOnly val="1"/>
    <c:dispBlanksAs val="gap"/>
    <c:showDLblsOverMax val="0"/>
  </c:chart>
  <c:txPr>
    <a:bodyPr/>
    <a:lstStyle/>
    <a:p>
      <a:pPr>
        <a:defRPr sz="1800"/>
      </a:pPr>
      <a:endParaRPr lang="en-US"/>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ln w="12700" cmpd="sng">
              <a:solidFill>
                <a:schemeClr val="bg1"/>
              </a:solidFill>
            </a:ln>
          </c:spPr>
          <c:dPt>
            <c:idx val="0"/>
            <c:bubble3D val="0"/>
            <c:spPr>
              <a:solidFill>
                <a:schemeClr val="accent3"/>
              </a:solidFill>
              <a:ln w="12700" cmpd="sng">
                <a:solidFill>
                  <a:schemeClr val="bg1"/>
                </a:solidFill>
              </a:ln>
            </c:spPr>
          </c:dPt>
          <c:dPt>
            <c:idx val="1"/>
            <c:bubble3D val="0"/>
            <c:spPr>
              <a:solidFill>
                <a:schemeClr val="tx2"/>
              </a:solidFill>
              <a:ln w="12700" cmpd="sng">
                <a:solidFill>
                  <a:schemeClr val="bg1"/>
                </a:solidFill>
              </a:ln>
            </c:spPr>
          </c:dPt>
          <c:cat>
            <c:strRef>
              <c:f>Sheet1!$A$2:$A$3</c:f>
              <c:strCache>
                <c:ptCount val="2"/>
                <c:pt idx="0">
                  <c:v>1st Qtr</c:v>
                </c:pt>
                <c:pt idx="1">
                  <c:v>2nd Qtr</c:v>
                </c:pt>
              </c:strCache>
            </c:strRef>
          </c:cat>
          <c:val>
            <c:numRef>
              <c:f>Sheet1!$B$2:$B$3</c:f>
              <c:numCache>
                <c:formatCode>General</c:formatCode>
                <c:ptCount val="2"/>
                <c:pt idx="0">
                  <c:v>40</c:v>
                </c:pt>
                <c:pt idx="1">
                  <c:v>60</c:v>
                </c:pt>
              </c:numCache>
            </c:numRef>
          </c:val>
        </c:ser>
        <c:dLbls>
          <c:showLegendKey val="0"/>
          <c:showVal val="0"/>
          <c:showCatName val="0"/>
          <c:showSerName val="0"/>
          <c:showPercent val="0"/>
          <c:showBubbleSize val="0"/>
          <c:showLeaderLines val="1"/>
        </c:dLbls>
        <c:firstSliceAng val="0"/>
        <c:holeSize val="85"/>
      </c:doughnutChart>
    </c:plotArea>
    <c:plotVisOnly val="1"/>
    <c:dispBlanksAs val="gap"/>
    <c:showDLblsOverMax val="0"/>
  </c:chart>
  <c:txPr>
    <a:bodyPr/>
    <a:lstStyle/>
    <a:p>
      <a:pPr>
        <a:defRPr sz="1800"/>
      </a:pPr>
      <a:endParaRPr lang="en-US"/>
    </a:p>
  </c:txPr>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Sales</c:v>
                </c:pt>
              </c:strCache>
            </c:strRef>
          </c:tx>
          <c:cat>
            <c:strRef>
              <c:f>Sheet1!$A$2:$A$6</c:f>
              <c:strCache>
                <c:ptCount val="5"/>
                <c:pt idx="0">
                  <c:v>1st Qtr</c:v>
                </c:pt>
                <c:pt idx="1">
                  <c:v>2nd Qtr</c:v>
                </c:pt>
                <c:pt idx="2">
                  <c:v>3rd Qtr</c:v>
                </c:pt>
                <c:pt idx="3">
                  <c:v>4th Qtr</c:v>
                </c:pt>
                <c:pt idx="4">
                  <c:v>1st Qtr</c:v>
                </c:pt>
              </c:strCache>
            </c:strRef>
          </c:cat>
          <c:val>
            <c:numRef>
              <c:f>Sheet1!$B$2:$B$6</c:f>
              <c:numCache>
                <c:formatCode>General</c:formatCode>
                <c:ptCount val="5"/>
                <c:pt idx="0">
                  <c:v>8.1999999999999993</c:v>
                </c:pt>
                <c:pt idx="1">
                  <c:v>3.2</c:v>
                </c:pt>
                <c:pt idx="2">
                  <c:v>1.4</c:v>
                </c:pt>
                <c:pt idx="3">
                  <c:v>1.2</c:v>
                </c:pt>
                <c:pt idx="4">
                  <c:v>4</c:v>
                </c:pt>
              </c:numCache>
            </c:numRef>
          </c:val>
        </c:ser>
        <c:dLbls>
          <c:showLegendKey val="0"/>
          <c:showVal val="0"/>
          <c:showCatName val="0"/>
          <c:showSerName val="0"/>
          <c:showPercent val="0"/>
          <c:showBubbleSize val="0"/>
          <c:showLeaderLines val="1"/>
        </c:dLbls>
        <c:firstSliceAng val="0"/>
      </c:pieChart>
    </c:plotArea>
    <c:plotVisOnly val="1"/>
    <c:dispBlanksAs val="gap"/>
    <c:showDLblsOverMax val="0"/>
  </c:chart>
  <c:txPr>
    <a:bodyPr/>
    <a:lstStyle/>
    <a:p>
      <a:pPr>
        <a:defRPr sz="1800"/>
      </a:pPr>
      <a:endParaRPr lang="en-US"/>
    </a:p>
  </c:txPr>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Sales</c:v>
                </c:pt>
              </c:strCache>
            </c:strRef>
          </c:tx>
          <c:cat>
            <c:strRef>
              <c:f>Sheet1!$A$2:$A$6</c:f>
              <c:strCache>
                <c:ptCount val="5"/>
                <c:pt idx="0">
                  <c:v>1st Qtr</c:v>
                </c:pt>
                <c:pt idx="1">
                  <c:v>2nd Qtr</c:v>
                </c:pt>
                <c:pt idx="2">
                  <c:v>3rd Qtr</c:v>
                </c:pt>
                <c:pt idx="3">
                  <c:v>4th Qtr</c:v>
                </c:pt>
                <c:pt idx="4">
                  <c:v>1st Qtr</c:v>
                </c:pt>
              </c:strCache>
            </c:strRef>
          </c:cat>
          <c:val>
            <c:numRef>
              <c:f>Sheet1!$B$2:$B$6</c:f>
              <c:numCache>
                <c:formatCode>General</c:formatCode>
                <c:ptCount val="5"/>
                <c:pt idx="0">
                  <c:v>1</c:v>
                </c:pt>
                <c:pt idx="1">
                  <c:v>2</c:v>
                </c:pt>
                <c:pt idx="2">
                  <c:v>4</c:v>
                </c:pt>
                <c:pt idx="3">
                  <c:v>3</c:v>
                </c:pt>
                <c:pt idx="4">
                  <c:v>1</c:v>
                </c:pt>
              </c:numCache>
            </c:numRef>
          </c:val>
        </c:ser>
        <c:dLbls>
          <c:showLegendKey val="0"/>
          <c:showVal val="0"/>
          <c:showCatName val="0"/>
          <c:showSerName val="0"/>
          <c:showPercent val="0"/>
          <c:showBubbleSize val="0"/>
          <c:showLeaderLines val="1"/>
        </c:dLbls>
        <c:firstSliceAng val="0"/>
      </c:pieChart>
    </c:plotArea>
    <c:plotVisOnly val="1"/>
    <c:dispBlanksAs val="gap"/>
    <c:showDLblsOverMax val="0"/>
  </c:chart>
  <c:txPr>
    <a:bodyPr/>
    <a:lstStyle/>
    <a:p>
      <a:pPr>
        <a:defRPr sz="1800"/>
      </a:pPr>
      <a:endParaRPr lang="en-US"/>
    </a:p>
  </c:txPr>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Sales</c:v>
                </c:pt>
              </c:strCache>
            </c:strRef>
          </c:tx>
          <c:cat>
            <c:strRef>
              <c:f>Sheet1!$A$2:$A$6</c:f>
              <c:strCache>
                <c:ptCount val="5"/>
                <c:pt idx="0">
                  <c:v>1st Qtr</c:v>
                </c:pt>
                <c:pt idx="1">
                  <c:v>2nd Qtr</c:v>
                </c:pt>
                <c:pt idx="2">
                  <c:v>3rd Qtr</c:v>
                </c:pt>
                <c:pt idx="3">
                  <c:v>4th Qtr</c:v>
                </c:pt>
                <c:pt idx="4">
                  <c:v>1st Qtr</c:v>
                </c:pt>
              </c:strCache>
            </c:strRef>
          </c:cat>
          <c:val>
            <c:numRef>
              <c:f>Sheet1!$B$2:$B$6</c:f>
              <c:numCache>
                <c:formatCode>General</c:formatCode>
                <c:ptCount val="5"/>
                <c:pt idx="0">
                  <c:v>1</c:v>
                </c:pt>
                <c:pt idx="1">
                  <c:v>4</c:v>
                </c:pt>
                <c:pt idx="2">
                  <c:v>2</c:v>
                </c:pt>
                <c:pt idx="3">
                  <c:v>7</c:v>
                </c:pt>
                <c:pt idx="4">
                  <c:v>3</c:v>
                </c:pt>
              </c:numCache>
            </c:numRef>
          </c:val>
        </c:ser>
        <c:dLbls>
          <c:showLegendKey val="0"/>
          <c:showVal val="0"/>
          <c:showCatName val="0"/>
          <c:showSerName val="0"/>
          <c:showPercent val="0"/>
          <c:showBubbleSize val="0"/>
          <c:showLeaderLines val="1"/>
        </c:dLbls>
        <c:firstSliceAng val="0"/>
      </c:pieChart>
    </c:plotArea>
    <c:plotVisOnly val="1"/>
    <c:dispBlanksAs val="gap"/>
    <c:showDLblsOverMax val="0"/>
  </c:chart>
  <c:txPr>
    <a:bodyPr/>
    <a:lstStyle/>
    <a:p>
      <a:pPr>
        <a:defRPr sz="1800"/>
      </a:pPr>
      <a:endParaRPr lang="en-US"/>
    </a:p>
  </c:txPr>
  <c:externalData r:id="rId1">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ln w="12700" cmpd="sng">
              <a:solidFill>
                <a:schemeClr val="bg1"/>
              </a:solidFill>
            </a:ln>
          </c:spPr>
          <c:dPt>
            <c:idx val="0"/>
            <c:bubble3D val="0"/>
            <c:spPr>
              <a:solidFill>
                <a:schemeClr val="accent1"/>
              </a:solidFill>
              <a:ln w="12700" cmpd="sng">
                <a:solidFill>
                  <a:schemeClr val="bg1"/>
                </a:solidFill>
              </a:ln>
            </c:spPr>
          </c:dPt>
          <c:dPt>
            <c:idx val="1"/>
            <c:bubble3D val="0"/>
            <c:spPr>
              <a:solidFill>
                <a:schemeClr val="tx2"/>
              </a:solidFill>
              <a:ln w="12700" cmpd="sng">
                <a:solidFill>
                  <a:schemeClr val="bg1"/>
                </a:solidFill>
              </a:ln>
            </c:spPr>
          </c:dPt>
          <c:cat>
            <c:strRef>
              <c:f>Sheet1!$A$2:$A$3</c:f>
              <c:strCache>
                <c:ptCount val="2"/>
                <c:pt idx="0">
                  <c:v>1st Qtr</c:v>
                </c:pt>
                <c:pt idx="1">
                  <c:v>2nd Qtr</c:v>
                </c:pt>
              </c:strCache>
            </c:strRef>
          </c:cat>
          <c:val>
            <c:numRef>
              <c:f>Sheet1!$B$2:$B$3</c:f>
              <c:numCache>
                <c:formatCode>General</c:formatCode>
                <c:ptCount val="2"/>
                <c:pt idx="0">
                  <c:v>60</c:v>
                </c:pt>
                <c:pt idx="1">
                  <c:v>40</c:v>
                </c:pt>
              </c:numCache>
            </c:numRef>
          </c:val>
        </c:ser>
        <c:dLbls>
          <c:showLegendKey val="0"/>
          <c:showVal val="0"/>
          <c:showCatName val="0"/>
          <c:showSerName val="0"/>
          <c:showPercent val="0"/>
          <c:showBubbleSize val="0"/>
          <c:showLeaderLines val="1"/>
        </c:dLbls>
        <c:firstSliceAng val="0"/>
        <c:holeSize val="85"/>
      </c:doughnutChart>
    </c:plotArea>
    <c:plotVisOnly val="1"/>
    <c:dispBlanksAs val="gap"/>
    <c:showDLblsOverMax val="0"/>
  </c:chart>
  <c:txPr>
    <a:bodyPr/>
    <a:lstStyle/>
    <a:p>
      <a:pPr>
        <a:defRPr sz="1800"/>
      </a:pPr>
      <a:endParaRPr lang="en-US"/>
    </a:p>
  </c:txPr>
  <c:externalData r:id="rId1">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ln w="12700" cmpd="sng">
              <a:solidFill>
                <a:schemeClr val="bg1"/>
              </a:solidFill>
            </a:ln>
          </c:spPr>
          <c:dPt>
            <c:idx val="0"/>
            <c:bubble3D val="0"/>
            <c:spPr>
              <a:solidFill>
                <a:schemeClr val="accent3"/>
              </a:solidFill>
              <a:ln w="12700" cmpd="sng">
                <a:solidFill>
                  <a:schemeClr val="bg1"/>
                </a:solidFill>
              </a:ln>
            </c:spPr>
          </c:dPt>
          <c:dPt>
            <c:idx val="1"/>
            <c:bubble3D val="0"/>
            <c:spPr>
              <a:solidFill>
                <a:schemeClr val="tx2"/>
              </a:solidFill>
              <a:ln w="12700" cmpd="sng">
                <a:solidFill>
                  <a:schemeClr val="bg1"/>
                </a:solidFill>
              </a:ln>
            </c:spPr>
          </c:dPt>
          <c:cat>
            <c:strRef>
              <c:f>Sheet1!$A$2:$A$3</c:f>
              <c:strCache>
                <c:ptCount val="2"/>
                <c:pt idx="0">
                  <c:v>1st Qtr</c:v>
                </c:pt>
                <c:pt idx="1">
                  <c:v>2nd Qtr</c:v>
                </c:pt>
              </c:strCache>
            </c:strRef>
          </c:cat>
          <c:val>
            <c:numRef>
              <c:f>Sheet1!$B$2:$B$3</c:f>
              <c:numCache>
                <c:formatCode>General</c:formatCode>
                <c:ptCount val="2"/>
                <c:pt idx="0">
                  <c:v>20</c:v>
                </c:pt>
                <c:pt idx="1">
                  <c:v>80</c:v>
                </c:pt>
              </c:numCache>
            </c:numRef>
          </c:val>
        </c:ser>
        <c:dLbls>
          <c:showLegendKey val="0"/>
          <c:showVal val="0"/>
          <c:showCatName val="0"/>
          <c:showSerName val="0"/>
          <c:showPercent val="0"/>
          <c:showBubbleSize val="0"/>
          <c:showLeaderLines val="1"/>
        </c:dLbls>
        <c:firstSliceAng val="0"/>
        <c:holeSize val="85"/>
      </c:doughnutChart>
    </c:plotArea>
    <c:plotVisOnly val="1"/>
    <c:dispBlanksAs val="gap"/>
    <c:showDLblsOverMax val="0"/>
  </c:chart>
  <c:txPr>
    <a:bodyPr/>
    <a:lstStyle/>
    <a:p>
      <a:pPr>
        <a:defRPr sz="1800"/>
      </a:pPr>
      <a:endParaRPr lang="en-US"/>
    </a:p>
  </c:txPr>
  <c:externalData r:id="rId1">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ln w="12700" cmpd="sng">
              <a:solidFill>
                <a:schemeClr val="bg1"/>
              </a:solidFill>
            </a:ln>
          </c:spPr>
          <c:dPt>
            <c:idx val="0"/>
            <c:bubble3D val="0"/>
            <c:spPr>
              <a:solidFill>
                <a:schemeClr val="accent4"/>
              </a:solidFill>
              <a:ln w="12700" cmpd="sng">
                <a:solidFill>
                  <a:schemeClr val="bg1"/>
                </a:solidFill>
              </a:ln>
            </c:spPr>
          </c:dPt>
          <c:dPt>
            <c:idx val="1"/>
            <c:bubble3D val="0"/>
            <c:spPr>
              <a:solidFill>
                <a:schemeClr val="tx2"/>
              </a:solidFill>
              <a:ln w="12700" cmpd="sng">
                <a:solidFill>
                  <a:schemeClr val="bg1"/>
                </a:solidFill>
              </a:ln>
            </c:spPr>
          </c:dPt>
          <c:cat>
            <c:strRef>
              <c:f>Sheet1!$A$2:$A$3</c:f>
              <c:strCache>
                <c:ptCount val="2"/>
                <c:pt idx="0">
                  <c:v>1st Qtr</c:v>
                </c:pt>
                <c:pt idx="1">
                  <c:v>2nd Qtr</c:v>
                </c:pt>
              </c:strCache>
            </c:strRef>
          </c:cat>
          <c:val>
            <c:numRef>
              <c:f>Sheet1!$B$2:$B$3</c:f>
              <c:numCache>
                <c:formatCode>General</c:formatCode>
                <c:ptCount val="2"/>
                <c:pt idx="0">
                  <c:v>80</c:v>
                </c:pt>
                <c:pt idx="1">
                  <c:v>20</c:v>
                </c:pt>
              </c:numCache>
            </c:numRef>
          </c:val>
        </c:ser>
        <c:dLbls>
          <c:showLegendKey val="0"/>
          <c:showVal val="0"/>
          <c:showCatName val="0"/>
          <c:showSerName val="0"/>
          <c:showPercent val="0"/>
          <c:showBubbleSize val="0"/>
          <c:showLeaderLines val="1"/>
        </c:dLbls>
        <c:firstSliceAng val="0"/>
        <c:holeSize val="85"/>
      </c:doughnutChart>
    </c:plotArea>
    <c:plotVisOnly val="1"/>
    <c:dispBlanksAs val="gap"/>
    <c:showDLblsOverMax val="0"/>
  </c:chart>
  <c:txPr>
    <a:bodyPr/>
    <a:lstStyle/>
    <a:p>
      <a:pPr>
        <a:defRPr sz="1800"/>
      </a:pPr>
      <a:endParaRPr lang="en-US"/>
    </a:p>
  </c:txPr>
  <c:externalData r:id="rId1">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ln w="12700" cmpd="sng">
              <a:solidFill>
                <a:schemeClr val="bg1"/>
              </a:solidFill>
            </a:ln>
          </c:spPr>
          <c:dPt>
            <c:idx val="0"/>
            <c:bubble3D val="0"/>
            <c:spPr>
              <a:solidFill>
                <a:schemeClr val="accent6"/>
              </a:solidFill>
              <a:ln w="12700" cmpd="sng">
                <a:solidFill>
                  <a:schemeClr val="bg1"/>
                </a:solidFill>
              </a:ln>
            </c:spPr>
          </c:dPt>
          <c:dPt>
            <c:idx val="1"/>
            <c:bubble3D val="0"/>
            <c:spPr>
              <a:solidFill>
                <a:schemeClr val="tx2"/>
              </a:solidFill>
              <a:ln w="12700" cmpd="sng">
                <a:solidFill>
                  <a:schemeClr val="bg1"/>
                </a:solidFill>
              </a:ln>
            </c:spPr>
          </c:dPt>
          <c:cat>
            <c:strRef>
              <c:f>Sheet1!$A$2:$A$3</c:f>
              <c:strCache>
                <c:ptCount val="2"/>
                <c:pt idx="0">
                  <c:v>1st Qtr</c:v>
                </c:pt>
                <c:pt idx="1">
                  <c:v>2nd Qtr</c:v>
                </c:pt>
              </c:strCache>
            </c:strRef>
          </c:cat>
          <c:val>
            <c:numRef>
              <c:f>Sheet1!$B$2:$B$3</c:f>
              <c:numCache>
                <c:formatCode>General</c:formatCode>
                <c:ptCount val="2"/>
                <c:pt idx="0">
                  <c:v>10</c:v>
                </c:pt>
                <c:pt idx="1">
                  <c:v>90</c:v>
                </c:pt>
              </c:numCache>
            </c:numRef>
          </c:val>
        </c:ser>
        <c:dLbls>
          <c:showLegendKey val="0"/>
          <c:showVal val="0"/>
          <c:showCatName val="0"/>
          <c:showSerName val="0"/>
          <c:showPercent val="0"/>
          <c:showBubbleSize val="0"/>
          <c:showLeaderLines val="1"/>
        </c:dLbls>
        <c:firstSliceAng val="0"/>
        <c:holeSize val="85"/>
      </c:doughnutChart>
    </c:plotArea>
    <c:plotVisOnly val="1"/>
    <c:dispBlanksAs val="gap"/>
    <c:showDLblsOverMax val="0"/>
  </c:chart>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0"/>
    </mc:Choice>
    <mc:Fallback>
      <c:style val="10"/>
    </mc:Fallback>
  </mc:AlternateContent>
  <c:chart>
    <c:autoTitleDeleted val="1"/>
    <c:plotArea>
      <c:layout/>
      <c:doughnutChart>
        <c:varyColors val="1"/>
        <c:ser>
          <c:idx val="0"/>
          <c:order val="0"/>
          <c:tx>
            <c:strRef>
              <c:f>Sheet1!$B$1</c:f>
              <c:strCache>
                <c:ptCount val="1"/>
                <c:pt idx="0">
                  <c:v>Sales</c:v>
                </c:pt>
              </c:strCache>
            </c:strRef>
          </c:tx>
          <c:spPr>
            <a:ln w="12700" cmpd="sng">
              <a:solidFill>
                <a:schemeClr val="bg1"/>
              </a:solidFill>
            </a:ln>
          </c:spPr>
          <c:dPt>
            <c:idx val="0"/>
            <c:bubble3D val="0"/>
            <c:spPr>
              <a:solidFill>
                <a:schemeClr val="tx2"/>
              </a:solidFill>
              <a:ln w="12700" cmpd="sng">
                <a:solidFill>
                  <a:schemeClr val="bg1"/>
                </a:solidFill>
              </a:ln>
              <a:effectLst/>
            </c:spPr>
          </c:dPt>
          <c:dPt>
            <c:idx val="1"/>
            <c:bubble3D val="0"/>
            <c:spPr>
              <a:solidFill>
                <a:schemeClr val="accent6"/>
              </a:solidFill>
              <a:ln w="12700" cmpd="sng">
                <a:solidFill>
                  <a:schemeClr val="bg1"/>
                </a:solidFill>
              </a:ln>
              <a:effectLst/>
            </c:spPr>
          </c:dPt>
          <c:dPt>
            <c:idx val="2"/>
            <c:bubble3D val="0"/>
            <c:spPr>
              <a:solidFill>
                <a:schemeClr val="accent5"/>
              </a:solidFill>
              <a:ln w="12700" cmpd="sng">
                <a:solidFill>
                  <a:schemeClr val="bg1"/>
                </a:solidFill>
              </a:ln>
              <a:effectLst/>
            </c:spPr>
          </c:dPt>
          <c:dPt>
            <c:idx val="3"/>
            <c:bubble3D val="0"/>
            <c:spPr>
              <a:solidFill>
                <a:schemeClr val="accent4"/>
              </a:solidFill>
              <a:ln w="12700" cmpd="sng">
                <a:solidFill>
                  <a:schemeClr val="bg1"/>
                </a:solidFill>
              </a:ln>
              <a:effectLst/>
            </c:spPr>
          </c:dPt>
          <c:dPt>
            <c:idx val="4"/>
            <c:bubble3D val="0"/>
            <c:spPr>
              <a:solidFill>
                <a:schemeClr val="accent3"/>
              </a:solidFill>
              <a:ln w="12700" cmpd="sng">
                <a:solidFill>
                  <a:schemeClr val="bg1"/>
                </a:solidFill>
              </a:ln>
              <a:effectLst/>
            </c:spPr>
          </c:dPt>
          <c:dPt>
            <c:idx val="5"/>
            <c:bubble3D val="0"/>
            <c:spPr>
              <a:solidFill>
                <a:schemeClr val="accent2"/>
              </a:solidFill>
              <a:ln w="12700" cmpd="sng">
                <a:solidFill>
                  <a:schemeClr val="bg1"/>
                </a:solidFill>
              </a:ln>
              <a:effectLst/>
            </c:spPr>
          </c:dPt>
          <c:dPt>
            <c:idx val="6"/>
            <c:bubble3D val="0"/>
            <c:spPr>
              <a:solidFill>
                <a:schemeClr val="accent1"/>
              </a:solidFill>
              <a:ln w="12700" cmpd="sng">
                <a:solidFill>
                  <a:schemeClr val="bg1"/>
                </a:solidFill>
              </a:ln>
              <a:effectLst/>
            </c:spPr>
          </c:dPt>
          <c:cat>
            <c:strRef>
              <c:f>Sheet1!$A$2:$A$8</c:f>
              <c:strCache>
                <c:ptCount val="7"/>
                <c:pt idx="0">
                  <c:v>1st Qtr</c:v>
                </c:pt>
                <c:pt idx="1">
                  <c:v>2nd Qtr</c:v>
                </c:pt>
                <c:pt idx="2">
                  <c:v>3rd Qtr</c:v>
                </c:pt>
                <c:pt idx="3">
                  <c:v>4th Qtr</c:v>
                </c:pt>
                <c:pt idx="4">
                  <c:v>5st Qtr</c:v>
                </c:pt>
                <c:pt idx="5">
                  <c:v>6nd Qtr</c:v>
                </c:pt>
                <c:pt idx="6">
                  <c:v>7rd Qtr</c:v>
                </c:pt>
              </c:strCache>
            </c:strRef>
          </c:cat>
          <c:val>
            <c:numRef>
              <c:f>Sheet1!$B$2:$B$8</c:f>
              <c:numCache>
                <c:formatCode>General</c:formatCode>
                <c:ptCount val="7"/>
                <c:pt idx="0">
                  <c:v>8.1999999999999993</c:v>
                </c:pt>
                <c:pt idx="1">
                  <c:v>3.2</c:v>
                </c:pt>
                <c:pt idx="2">
                  <c:v>1.4</c:v>
                </c:pt>
                <c:pt idx="3">
                  <c:v>1.2</c:v>
                </c:pt>
                <c:pt idx="4">
                  <c:v>1.4</c:v>
                </c:pt>
                <c:pt idx="5">
                  <c:v>2</c:v>
                </c:pt>
                <c:pt idx="6">
                  <c:v>1.2</c:v>
                </c:pt>
              </c:numCache>
            </c:numRef>
          </c:val>
        </c:ser>
        <c:dLbls>
          <c:showLegendKey val="0"/>
          <c:showVal val="0"/>
          <c:showCatName val="0"/>
          <c:showSerName val="0"/>
          <c:showPercent val="0"/>
          <c:showBubbleSize val="0"/>
          <c:showLeaderLines val="1"/>
        </c:dLbls>
        <c:firstSliceAng val="0"/>
        <c:holeSize val="90"/>
      </c:doughnutChart>
      <c:spPr>
        <a:ln w="12700" cmpd="sng"/>
      </c:spPr>
    </c:plotArea>
    <c:plotVisOnly val="1"/>
    <c:dispBlanksAs val="gap"/>
    <c:showDLblsOverMax val="0"/>
  </c:chart>
  <c:txPr>
    <a:bodyPr/>
    <a:lstStyle/>
    <a:p>
      <a:pPr>
        <a:defRPr sz="1800"/>
      </a:pPr>
      <a:endParaRPr lang="en-US"/>
    </a:p>
  </c:txPr>
  <c:externalData r:id="rId1">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0"/>
    </mc:Choice>
    <mc:Fallback>
      <c:style val="10"/>
    </mc:Fallback>
  </mc:AlternateContent>
  <c:chart>
    <c:autoTitleDeleted val="1"/>
    <c:plotArea>
      <c:layout/>
      <c:doughnutChart>
        <c:varyColors val="1"/>
        <c:ser>
          <c:idx val="0"/>
          <c:order val="0"/>
          <c:tx>
            <c:strRef>
              <c:f>Sheet1!$B$1</c:f>
              <c:strCache>
                <c:ptCount val="1"/>
                <c:pt idx="0">
                  <c:v>Sales</c:v>
                </c:pt>
              </c:strCache>
            </c:strRef>
          </c:tx>
          <c:spPr>
            <a:ln w="12700" cmpd="sng">
              <a:solidFill>
                <a:schemeClr val="bg2"/>
              </a:solidFill>
            </a:ln>
          </c:spPr>
          <c:dPt>
            <c:idx val="0"/>
            <c:bubble3D val="0"/>
            <c:spPr>
              <a:solidFill>
                <a:schemeClr val="tx2"/>
              </a:solidFill>
              <a:ln w="12700" cmpd="sng">
                <a:solidFill>
                  <a:schemeClr val="bg2"/>
                </a:solidFill>
              </a:ln>
              <a:effectLst/>
            </c:spPr>
          </c:dPt>
          <c:dPt>
            <c:idx val="1"/>
            <c:bubble3D val="0"/>
            <c:spPr>
              <a:solidFill>
                <a:schemeClr val="accent6"/>
              </a:solidFill>
              <a:ln w="12700" cmpd="sng">
                <a:solidFill>
                  <a:schemeClr val="bg2"/>
                </a:solidFill>
              </a:ln>
              <a:effectLst/>
            </c:spPr>
          </c:dPt>
          <c:dPt>
            <c:idx val="2"/>
            <c:bubble3D val="0"/>
            <c:spPr>
              <a:solidFill>
                <a:schemeClr val="accent5"/>
              </a:solidFill>
              <a:ln w="12700" cmpd="sng">
                <a:solidFill>
                  <a:schemeClr val="bg2"/>
                </a:solidFill>
              </a:ln>
              <a:effectLst/>
            </c:spPr>
          </c:dPt>
          <c:dPt>
            <c:idx val="3"/>
            <c:bubble3D val="0"/>
            <c:spPr>
              <a:solidFill>
                <a:schemeClr val="accent4"/>
              </a:solidFill>
              <a:ln w="12700" cmpd="sng">
                <a:solidFill>
                  <a:schemeClr val="bg2"/>
                </a:solidFill>
              </a:ln>
              <a:effectLst/>
            </c:spPr>
          </c:dPt>
          <c:dPt>
            <c:idx val="4"/>
            <c:bubble3D val="0"/>
            <c:spPr>
              <a:solidFill>
                <a:schemeClr val="accent3"/>
              </a:solidFill>
              <a:ln w="12700" cmpd="sng">
                <a:solidFill>
                  <a:schemeClr val="bg2"/>
                </a:solidFill>
              </a:ln>
              <a:effectLst/>
              <a:scene3d>
                <a:camera prst="orthographicFront"/>
                <a:lightRig rig="threePt" dir="t"/>
              </a:scene3d>
              <a:sp3d>
                <a:bevelT w="0" h="0"/>
              </a:sp3d>
            </c:spPr>
          </c:dPt>
          <c:dPt>
            <c:idx val="5"/>
            <c:bubble3D val="0"/>
            <c:spPr>
              <a:solidFill>
                <a:schemeClr val="accent2"/>
              </a:solidFill>
              <a:ln w="12700" cmpd="sng">
                <a:solidFill>
                  <a:schemeClr val="bg2"/>
                </a:solidFill>
              </a:ln>
              <a:effectLst/>
            </c:spPr>
          </c:dPt>
          <c:dPt>
            <c:idx val="6"/>
            <c:bubble3D val="0"/>
            <c:spPr>
              <a:solidFill>
                <a:schemeClr val="accent1"/>
              </a:solidFill>
              <a:ln w="12700" cmpd="sng">
                <a:solidFill>
                  <a:schemeClr val="bg2"/>
                </a:solidFill>
              </a:ln>
              <a:effectLst/>
            </c:spPr>
          </c:dPt>
          <c:cat>
            <c:strRef>
              <c:f>Sheet1!$A$2:$A$8</c:f>
              <c:strCache>
                <c:ptCount val="7"/>
                <c:pt idx="0">
                  <c:v>1st Qtr</c:v>
                </c:pt>
                <c:pt idx="1">
                  <c:v>2nd Qtr</c:v>
                </c:pt>
                <c:pt idx="2">
                  <c:v>3rd Qtr</c:v>
                </c:pt>
                <c:pt idx="3">
                  <c:v>4th Qtr</c:v>
                </c:pt>
                <c:pt idx="4">
                  <c:v>5st Qtr</c:v>
                </c:pt>
                <c:pt idx="5">
                  <c:v>6nd Qtr</c:v>
                </c:pt>
                <c:pt idx="6">
                  <c:v>7rd Qtr</c:v>
                </c:pt>
              </c:strCache>
            </c:strRef>
          </c:cat>
          <c:val>
            <c:numRef>
              <c:f>Sheet1!$B$2:$B$8</c:f>
              <c:numCache>
                <c:formatCode>General</c:formatCode>
                <c:ptCount val="7"/>
                <c:pt idx="0">
                  <c:v>8.1999999999999993</c:v>
                </c:pt>
                <c:pt idx="1">
                  <c:v>3.2</c:v>
                </c:pt>
                <c:pt idx="2">
                  <c:v>1.4</c:v>
                </c:pt>
                <c:pt idx="3">
                  <c:v>1.2</c:v>
                </c:pt>
                <c:pt idx="4">
                  <c:v>1.4</c:v>
                </c:pt>
                <c:pt idx="5">
                  <c:v>2</c:v>
                </c:pt>
                <c:pt idx="6">
                  <c:v>1.2</c:v>
                </c:pt>
              </c:numCache>
            </c:numRef>
          </c:val>
        </c:ser>
        <c:dLbls>
          <c:showLegendKey val="0"/>
          <c:showVal val="0"/>
          <c:showCatName val="0"/>
          <c:showSerName val="0"/>
          <c:showPercent val="0"/>
          <c:showBubbleSize val="0"/>
          <c:showLeaderLines val="1"/>
        </c:dLbls>
        <c:firstSliceAng val="172"/>
        <c:holeSize val="62"/>
      </c:doughnutChart>
      <c:spPr>
        <a:ln w="12700" cmpd="sng"/>
      </c:spPr>
    </c:plotArea>
    <c:plotVisOnly val="1"/>
    <c:dispBlanksAs val="gap"/>
    <c:showDLblsOverMax val="0"/>
  </c:chart>
  <c:txPr>
    <a:bodyPr/>
    <a:lstStyle/>
    <a:p>
      <a:pPr>
        <a:defRPr sz="1800"/>
      </a:pPr>
      <a:endParaRPr lang="en-US"/>
    </a:p>
  </c:txPr>
  <c:externalData r:id="rId1">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0"/>
    </mc:Choice>
    <mc:Fallback>
      <c:style val="10"/>
    </mc:Fallback>
  </mc:AlternateContent>
  <c:chart>
    <c:autoTitleDeleted val="1"/>
    <c:plotArea>
      <c:layout/>
      <c:doughnutChart>
        <c:varyColors val="1"/>
        <c:ser>
          <c:idx val="0"/>
          <c:order val="0"/>
          <c:tx>
            <c:strRef>
              <c:f>Sheet1!$B$1</c:f>
              <c:strCache>
                <c:ptCount val="1"/>
                <c:pt idx="0">
                  <c:v>Sales</c:v>
                </c:pt>
              </c:strCache>
            </c:strRef>
          </c:tx>
          <c:spPr>
            <a:ln w="12700" cmpd="sng">
              <a:solidFill>
                <a:schemeClr val="bg2"/>
              </a:solidFill>
            </a:ln>
          </c:spPr>
          <c:dPt>
            <c:idx val="0"/>
            <c:bubble3D val="0"/>
            <c:spPr>
              <a:solidFill>
                <a:schemeClr val="tx2"/>
              </a:solidFill>
              <a:ln w="12700" cmpd="sng">
                <a:solidFill>
                  <a:schemeClr val="bg2"/>
                </a:solidFill>
              </a:ln>
              <a:effectLst/>
            </c:spPr>
          </c:dPt>
          <c:dPt>
            <c:idx val="1"/>
            <c:bubble3D val="0"/>
            <c:spPr>
              <a:solidFill>
                <a:schemeClr val="accent6"/>
              </a:solidFill>
              <a:ln w="12700" cmpd="sng">
                <a:solidFill>
                  <a:schemeClr val="bg2"/>
                </a:solidFill>
              </a:ln>
              <a:effectLst/>
            </c:spPr>
          </c:dPt>
          <c:dPt>
            <c:idx val="2"/>
            <c:bubble3D val="0"/>
            <c:spPr>
              <a:solidFill>
                <a:schemeClr val="accent5"/>
              </a:solidFill>
              <a:ln w="12700" cmpd="sng">
                <a:solidFill>
                  <a:schemeClr val="bg2"/>
                </a:solidFill>
              </a:ln>
              <a:effectLst/>
            </c:spPr>
          </c:dPt>
          <c:dPt>
            <c:idx val="3"/>
            <c:bubble3D val="0"/>
            <c:spPr>
              <a:solidFill>
                <a:schemeClr val="accent4"/>
              </a:solidFill>
              <a:ln w="12700" cmpd="sng">
                <a:solidFill>
                  <a:schemeClr val="bg2"/>
                </a:solidFill>
              </a:ln>
              <a:effectLst/>
            </c:spPr>
          </c:dPt>
          <c:dPt>
            <c:idx val="4"/>
            <c:bubble3D val="0"/>
            <c:spPr>
              <a:solidFill>
                <a:schemeClr val="accent3"/>
              </a:solidFill>
              <a:ln w="12700" cmpd="sng">
                <a:solidFill>
                  <a:schemeClr val="bg2"/>
                </a:solidFill>
              </a:ln>
              <a:effectLst/>
              <a:scene3d>
                <a:camera prst="orthographicFront"/>
                <a:lightRig rig="threePt" dir="t"/>
              </a:scene3d>
              <a:sp3d>
                <a:bevelT w="0" h="0"/>
              </a:sp3d>
            </c:spPr>
          </c:dPt>
          <c:dPt>
            <c:idx val="5"/>
            <c:bubble3D val="0"/>
            <c:spPr>
              <a:solidFill>
                <a:schemeClr val="accent2"/>
              </a:solidFill>
              <a:ln w="12700" cmpd="sng">
                <a:solidFill>
                  <a:schemeClr val="bg2"/>
                </a:solidFill>
              </a:ln>
              <a:effectLst/>
            </c:spPr>
          </c:dPt>
          <c:dPt>
            <c:idx val="6"/>
            <c:bubble3D val="0"/>
            <c:spPr>
              <a:solidFill>
                <a:schemeClr val="accent1"/>
              </a:solidFill>
              <a:ln w="12700" cmpd="sng">
                <a:solidFill>
                  <a:schemeClr val="bg2"/>
                </a:solidFill>
              </a:ln>
              <a:effectLst/>
            </c:spPr>
          </c:dPt>
          <c:cat>
            <c:strRef>
              <c:f>Sheet1!$A$2:$A$8</c:f>
              <c:strCache>
                <c:ptCount val="7"/>
                <c:pt idx="0">
                  <c:v>1st Qtr</c:v>
                </c:pt>
                <c:pt idx="1">
                  <c:v>2nd Qtr</c:v>
                </c:pt>
                <c:pt idx="2">
                  <c:v>3rd Qtr</c:v>
                </c:pt>
                <c:pt idx="3">
                  <c:v>4th Qtr</c:v>
                </c:pt>
                <c:pt idx="4">
                  <c:v>5st Qtr</c:v>
                </c:pt>
                <c:pt idx="5">
                  <c:v>6nd Qtr</c:v>
                </c:pt>
                <c:pt idx="6">
                  <c:v>7rd Qtr</c:v>
                </c:pt>
              </c:strCache>
            </c:strRef>
          </c:cat>
          <c:val>
            <c:numRef>
              <c:f>Sheet1!$B$2:$B$8</c:f>
              <c:numCache>
                <c:formatCode>General</c:formatCode>
                <c:ptCount val="7"/>
                <c:pt idx="0">
                  <c:v>3.2</c:v>
                </c:pt>
                <c:pt idx="1">
                  <c:v>3.2</c:v>
                </c:pt>
                <c:pt idx="2">
                  <c:v>1.4</c:v>
                </c:pt>
                <c:pt idx="3">
                  <c:v>1.2</c:v>
                </c:pt>
                <c:pt idx="4">
                  <c:v>1.4</c:v>
                </c:pt>
                <c:pt idx="5">
                  <c:v>1</c:v>
                </c:pt>
                <c:pt idx="6">
                  <c:v>1.2</c:v>
                </c:pt>
              </c:numCache>
            </c:numRef>
          </c:val>
        </c:ser>
        <c:dLbls>
          <c:showLegendKey val="0"/>
          <c:showVal val="0"/>
          <c:showCatName val="0"/>
          <c:showSerName val="0"/>
          <c:showPercent val="0"/>
          <c:showBubbleSize val="0"/>
          <c:showLeaderLines val="1"/>
        </c:dLbls>
        <c:firstSliceAng val="172"/>
        <c:holeSize val="62"/>
      </c:doughnutChart>
      <c:spPr>
        <a:ln w="12700" cmpd="sng"/>
      </c:spPr>
    </c:plotArea>
    <c:plotVisOnly val="1"/>
    <c:dispBlanksAs val="gap"/>
    <c:showDLblsOverMax val="0"/>
  </c:chart>
  <c:txPr>
    <a:bodyPr/>
    <a:lstStyle/>
    <a:p>
      <a:pPr>
        <a:defRPr sz="1800"/>
      </a:pPr>
      <a:endParaRPr lang="en-US"/>
    </a:p>
  </c:txPr>
  <c:externalData r:id="rId1">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Sales</c:v>
                </c:pt>
              </c:strCache>
            </c:strRef>
          </c:tx>
          <c:cat>
            <c:strRef>
              <c:f>Sheet1!$A$2:$A$6</c:f>
              <c:strCache>
                <c:ptCount val="5"/>
                <c:pt idx="0">
                  <c:v>1st Qtr</c:v>
                </c:pt>
                <c:pt idx="1">
                  <c:v>2nd Qtr</c:v>
                </c:pt>
                <c:pt idx="2">
                  <c:v>3rd Qtr</c:v>
                </c:pt>
                <c:pt idx="3">
                  <c:v>4th Qtr</c:v>
                </c:pt>
                <c:pt idx="4">
                  <c:v>1st Qtr</c:v>
                </c:pt>
              </c:strCache>
            </c:strRef>
          </c:cat>
          <c:val>
            <c:numRef>
              <c:f>Sheet1!$B$2:$B$6</c:f>
              <c:numCache>
                <c:formatCode>General</c:formatCode>
                <c:ptCount val="5"/>
                <c:pt idx="0">
                  <c:v>8.1999999999999993</c:v>
                </c:pt>
                <c:pt idx="1">
                  <c:v>3.2</c:v>
                </c:pt>
                <c:pt idx="2">
                  <c:v>1.4</c:v>
                </c:pt>
                <c:pt idx="3">
                  <c:v>1.2</c:v>
                </c:pt>
                <c:pt idx="4">
                  <c:v>4</c:v>
                </c:pt>
              </c:numCache>
            </c:numRef>
          </c:val>
        </c:ser>
        <c:dLbls>
          <c:showLegendKey val="0"/>
          <c:showVal val="0"/>
          <c:showCatName val="0"/>
          <c:showSerName val="0"/>
          <c:showPercent val="0"/>
          <c:showBubbleSize val="0"/>
          <c:showLeaderLines val="1"/>
        </c:dLbls>
        <c:firstSliceAng val="0"/>
      </c:pieChart>
    </c:plotArea>
    <c:plotVisOnly val="1"/>
    <c:dispBlanksAs val="gap"/>
    <c:showDLblsOverMax val="0"/>
  </c:chart>
  <c:txPr>
    <a:bodyPr/>
    <a:lstStyle/>
    <a:p>
      <a:pPr>
        <a:defRPr sz="1800"/>
      </a:pPr>
      <a:endParaRPr lang="en-US"/>
    </a:p>
  </c:txPr>
  <c:externalData r:id="rId1">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Sales</c:v>
                </c:pt>
              </c:strCache>
            </c:strRef>
          </c:tx>
          <c:cat>
            <c:strRef>
              <c:f>Sheet1!$A$2:$A$6</c:f>
              <c:strCache>
                <c:ptCount val="5"/>
                <c:pt idx="0">
                  <c:v>1st Qtr</c:v>
                </c:pt>
                <c:pt idx="1">
                  <c:v>2nd Qtr</c:v>
                </c:pt>
                <c:pt idx="2">
                  <c:v>3rd Qtr</c:v>
                </c:pt>
                <c:pt idx="3">
                  <c:v>4th Qtr</c:v>
                </c:pt>
                <c:pt idx="4">
                  <c:v>1st Qtr</c:v>
                </c:pt>
              </c:strCache>
            </c:strRef>
          </c:cat>
          <c:val>
            <c:numRef>
              <c:f>Sheet1!$B$2:$B$6</c:f>
              <c:numCache>
                <c:formatCode>General</c:formatCode>
                <c:ptCount val="5"/>
                <c:pt idx="0">
                  <c:v>1</c:v>
                </c:pt>
                <c:pt idx="1">
                  <c:v>2</c:v>
                </c:pt>
                <c:pt idx="2">
                  <c:v>4</c:v>
                </c:pt>
                <c:pt idx="3">
                  <c:v>3</c:v>
                </c:pt>
                <c:pt idx="4">
                  <c:v>1</c:v>
                </c:pt>
              </c:numCache>
            </c:numRef>
          </c:val>
        </c:ser>
        <c:dLbls>
          <c:showLegendKey val="0"/>
          <c:showVal val="0"/>
          <c:showCatName val="0"/>
          <c:showSerName val="0"/>
          <c:showPercent val="0"/>
          <c:showBubbleSize val="0"/>
          <c:showLeaderLines val="1"/>
        </c:dLbls>
        <c:firstSliceAng val="0"/>
      </c:pieChart>
    </c:plotArea>
    <c:plotVisOnly val="1"/>
    <c:dispBlanksAs val="gap"/>
    <c:showDLblsOverMax val="0"/>
  </c:chart>
  <c:txPr>
    <a:bodyPr/>
    <a:lstStyle/>
    <a:p>
      <a:pPr>
        <a:defRPr sz="1800"/>
      </a:pPr>
      <a:endParaRPr lang="en-US"/>
    </a:p>
  </c:txPr>
  <c:externalData r:id="rId1">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Sales</c:v>
                </c:pt>
              </c:strCache>
            </c:strRef>
          </c:tx>
          <c:cat>
            <c:strRef>
              <c:f>Sheet1!$A$2:$A$6</c:f>
              <c:strCache>
                <c:ptCount val="5"/>
                <c:pt idx="0">
                  <c:v>1st Qtr</c:v>
                </c:pt>
                <c:pt idx="1">
                  <c:v>2nd Qtr</c:v>
                </c:pt>
                <c:pt idx="2">
                  <c:v>3rd Qtr</c:v>
                </c:pt>
                <c:pt idx="3">
                  <c:v>4th Qtr</c:v>
                </c:pt>
                <c:pt idx="4">
                  <c:v>1st Qtr</c:v>
                </c:pt>
              </c:strCache>
            </c:strRef>
          </c:cat>
          <c:val>
            <c:numRef>
              <c:f>Sheet1!$B$2:$B$6</c:f>
              <c:numCache>
                <c:formatCode>General</c:formatCode>
                <c:ptCount val="5"/>
                <c:pt idx="0">
                  <c:v>1</c:v>
                </c:pt>
                <c:pt idx="1">
                  <c:v>4</c:v>
                </c:pt>
                <c:pt idx="2">
                  <c:v>2</c:v>
                </c:pt>
                <c:pt idx="3">
                  <c:v>7</c:v>
                </c:pt>
                <c:pt idx="4">
                  <c:v>3</c:v>
                </c:pt>
              </c:numCache>
            </c:numRef>
          </c:val>
        </c:ser>
        <c:dLbls>
          <c:showLegendKey val="0"/>
          <c:showVal val="0"/>
          <c:showCatName val="0"/>
          <c:showSerName val="0"/>
          <c:showPercent val="0"/>
          <c:showBubbleSize val="0"/>
          <c:showLeaderLines val="1"/>
        </c:dLbls>
        <c:firstSliceAng val="0"/>
      </c:pieChart>
    </c:plotArea>
    <c:plotVisOnly val="1"/>
    <c:dispBlanksAs val="gap"/>
    <c:showDLblsOverMax val="0"/>
  </c:chart>
  <c:txPr>
    <a:bodyPr/>
    <a:lstStyle/>
    <a:p>
      <a:pPr>
        <a:defRPr sz="1800"/>
      </a:pPr>
      <a:endParaRPr lang="en-US"/>
    </a:p>
  </c:txPr>
  <c:externalData r:id="rId1">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0"/>
    <c:plotArea>
      <c:layout>
        <c:manualLayout>
          <c:layoutTarget val="inner"/>
          <c:xMode val="edge"/>
          <c:yMode val="edge"/>
          <c:x val="7.6993205176358104E-2"/>
          <c:y val="4.6053101373726903E-2"/>
          <c:w val="0.87964284494827105"/>
          <c:h val="0.77333617480875805"/>
        </c:manualLayout>
      </c:layout>
      <c:lineChart>
        <c:grouping val="standard"/>
        <c:varyColors val="0"/>
        <c:ser>
          <c:idx val="0"/>
          <c:order val="0"/>
          <c:tx>
            <c:strRef>
              <c:f>Sheet1!$B$1</c:f>
              <c:strCache>
                <c:ptCount val="1"/>
                <c:pt idx="0">
                  <c:v>Series 1</c:v>
                </c:pt>
              </c:strCache>
            </c:strRef>
          </c:tx>
          <c:spPr>
            <a:effectLst/>
          </c:spPr>
          <c:marker>
            <c:symbol val="circle"/>
            <c:size val="10"/>
            <c:spPr>
              <a:solidFill>
                <a:schemeClr val="accent1"/>
              </a:solidFill>
              <a:effectLst/>
            </c:spPr>
          </c:marker>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smooth val="0"/>
        </c:ser>
        <c:ser>
          <c:idx val="1"/>
          <c:order val="1"/>
          <c:tx>
            <c:strRef>
              <c:f>Sheet1!$C$1</c:f>
              <c:strCache>
                <c:ptCount val="1"/>
                <c:pt idx="0">
                  <c:v>Series 2</c:v>
                </c:pt>
              </c:strCache>
            </c:strRef>
          </c:tx>
          <c:spPr>
            <a:effectLst/>
          </c:spPr>
          <c:marker>
            <c:symbol val="circle"/>
            <c:size val="10"/>
            <c:spPr>
              <a:solidFill>
                <a:schemeClr val="accent2"/>
              </a:solidFill>
              <a:effectLst/>
            </c:spPr>
          </c:marker>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smooth val="0"/>
        </c:ser>
        <c:ser>
          <c:idx val="2"/>
          <c:order val="2"/>
          <c:tx>
            <c:strRef>
              <c:f>Sheet1!$D$1</c:f>
              <c:strCache>
                <c:ptCount val="1"/>
                <c:pt idx="0">
                  <c:v>Series 3</c:v>
                </c:pt>
              </c:strCache>
            </c:strRef>
          </c:tx>
          <c:spPr>
            <a:effectLst/>
          </c:spPr>
          <c:marker>
            <c:symbol val="circle"/>
            <c:size val="10"/>
            <c:spPr>
              <a:solidFill>
                <a:schemeClr val="accent3"/>
              </a:solidFill>
              <a:effectLst/>
            </c:spPr>
          </c:marker>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smooth val="0"/>
        </c:ser>
        <c:dLbls>
          <c:showLegendKey val="0"/>
          <c:showVal val="0"/>
          <c:showCatName val="0"/>
          <c:showSerName val="0"/>
          <c:showPercent val="0"/>
          <c:showBubbleSize val="0"/>
        </c:dLbls>
        <c:marker val="1"/>
        <c:smooth val="0"/>
        <c:axId val="-2097510768"/>
        <c:axId val="-2097511856"/>
      </c:lineChart>
      <c:catAx>
        <c:axId val="-2097510768"/>
        <c:scaling>
          <c:orientation val="minMax"/>
        </c:scaling>
        <c:delete val="0"/>
        <c:axPos val="b"/>
        <c:numFmt formatCode="General" sourceLinked="0"/>
        <c:majorTickMark val="out"/>
        <c:minorTickMark val="none"/>
        <c:tickLblPos val="nextTo"/>
        <c:txPr>
          <a:bodyPr/>
          <a:lstStyle/>
          <a:p>
            <a:pPr>
              <a:defRPr sz="1000">
                <a:solidFill>
                  <a:schemeClr val="tx2"/>
                </a:solidFill>
                <a:latin typeface="Roboto Light"/>
                <a:cs typeface="Roboto Light"/>
              </a:defRPr>
            </a:pPr>
            <a:endParaRPr lang="en-US"/>
          </a:p>
        </c:txPr>
        <c:crossAx val="-2097511856"/>
        <c:crosses val="autoZero"/>
        <c:auto val="1"/>
        <c:lblAlgn val="ctr"/>
        <c:lblOffset val="100"/>
        <c:noMultiLvlLbl val="0"/>
      </c:catAx>
      <c:valAx>
        <c:axId val="-2097511856"/>
        <c:scaling>
          <c:orientation val="minMax"/>
        </c:scaling>
        <c:delete val="0"/>
        <c:axPos val="l"/>
        <c:majorGridlines>
          <c:spPr>
            <a:ln w="6350" cmpd="sng">
              <a:prstDash val="dash"/>
            </a:ln>
          </c:spPr>
        </c:majorGridlines>
        <c:numFmt formatCode="General" sourceLinked="1"/>
        <c:majorTickMark val="out"/>
        <c:minorTickMark val="none"/>
        <c:tickLblPos val="nextTo"/>
        <c:txPr>
          <a:bodyPr/>
          <a:lstStyle/>
          <a:p>
            <a:pPr>
              <a:defRPr sz="1000">
                <a:solidFill>
                  <a:srgbClr val="A0A0A3"/>
                </a:solidFill>
                <a:latin typeface="Roboto Light"/>
                <a:cs typeface="Roboto Light"/>
              </a:defRPr>
            </a:pPr>
            <a:endParaRPr lang="en-US"/>
          </a:p>
        </c:txPr>
        <c:crossAx val="-2097510768"/>
        <c:crosses val="autoZero"/>
        <c:crossBetween val="between"/>
      </c:valAx>
      <c:spPr>
        <a:ln w="6350" cmpd="sng">
          <a:solidFill>
            <a:schemeClr val="tx2"/>
          </a:solidFill>
          <a:prstDash val="dash"/>
        </a:ln>
      </c:spPr>
    </c:plotArea>
    <c:plotVisOnly val="1"/>
    <c:dispBlanksAs val="gap"/>
    <c:showDLblsOverMax val="0"/>
  </c:chart>
  <c:txPr>
    <a:bodyPr/>
    <a:lstStyle/>
    <a:p>
      <a:pPr>
        <a:defRPr sz="1800"/>
      </a:pPr>
      <a:endParaRPr lang="en-US"/>
    </a:p>
  </c:txPr>
  <c:externalData r:id="rId1">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ln w="12700" cmpd="sng">
              <a:solidFill>
                <a:schemeClr val="bg1"/>
              </a:solidFill>
            </a:ln>
          </c:spPr>
          <c:dPt>
            <c:idx val="0"/>
            <c:bubble3D val="0"/>
            <c:spPr>
              <a:solidFill>
                <a:schemeClr val="accent1"/>
              </a:solidFill>
              <a:ln w="12700" cmpd="sng">
                <a:solidFill>
                  <a:schemeClr val="bg1"/>
                </a:solidFill>
              </a:ln>
            </c:spPr>
          </c:dPt>
          <c:dPt>
            <c:idx val="1"/>
            <c:bubble3D val="0"/>
            <c:spPr>
              <a:solidFill>
                <a:srgbClr val="FC395B"/>
              </a:solidFill>
              <a:ln w="12700" cmpd="sng">
                <a:solidFill>
                  <a:schemeClr val="bg1"/>
                </a:solidFill>
              </a:ln>
            </c:spPr>
          </c:dPt>
          <c:dPt>
            <c:idx val="2"/>
            <c:bubble3D val="0"/>
            <c:spPr>
              <a:solidFill>
                <a:srgbClr val="FC395B"/>
              </a:solidFill>
              <a:ln w="12700" cmpd="sng">
                <a:solidFill>
                  <a:schemeClr val="bg1"/>
                </a:solidFill>
              </a:ln>
            </c:spPr>
          </c:dPt>
          <c:dPt>
            <c:idx val="3"/>
            <c:bubble3D val="0"/>
            <c:spPr>
              <a:solidFill>
                <a:srgbClr val="FC395B"/>
              </a:solidFill>
              <a:ln w="12700" cmpd="sng">
                <a:solidFill>
                  <a:schemeClr val="bg1"/>
                </a:solidFill>
              </a:ln>
            </c:spPr>
          </c:dPt>
          <c:dPt>
            <c:idx val="4"/>
            <c:bubble3D val="0"/>
            <c:spPr>
              <a:solidFill>
                <a:srgbClr val="FC395B"/>
              </a:solidFill>
              <a:ln w="12700" cmpd="sng">
                <a:solidFill>
                  <a:schemeClr val="bg1"/>
                </a:solidFill>
              </a:ln>
            </c:spPr>
          </c:dPt>
          <c:dPt>
            <c:idx val="5"/>
            <c:bubble3D val="0"/>
            <c:spPr>
              <a:solidFill>
                <a:schemeClr val="tx2"/>
              </a:solidFill>
              <a:ln w="12700" cmpd="sng">
                <a:solidFill>
                  <a:schemeClr val="bg1"/>
                </a:solidFill>
              </a:ln>
            </c:spPr>
          </c:dPt>
          <c:dPt>
            <c:idx val="6"/>
            <c:bubble3D val="0"/>
            <c:spPr>
              <a:solidFill>
                <a:srgbClr val="A0A0A3"/>
              </a:solidFill>
              <a:ln w="12700" cmpd="sng">
                <a:solidFill>
                  <a:schemeClr val="bg1"/>
                </a:solidFill>
              </a:ln>
            </c:spPr>
          </c:dPt>
          <c:dPt>
            <c:idx val="7"/>
            <c:bubble3D val="0"/>
            <c:spPr>
              <a:solidFill>
                <a:srgbClr val="A0A0A3"/>
              </a:solidFill>
              <a:ln w="12700" cmpd="sng">
                <a:solidFill>
                  <a:schemeClr val="bg1"/>
                </a:solidFill>
              </a:ln>
            </c:spPr>
          </c:dPt>
          <c:dPt>
            <c:idx val="8"/>
            <c:bubble3D val="0"/>
            <c:spPr>
              <a:solidFill>
                <a:srgbClr val="A0A0A3"/>
              </a:solidFill>
              <a:ln w="12700" cmpd="sng">
                <a:solidFill>
                  <a:schemeClr val="bg1"/>
                </a:solidFill>
              </a:ln>
            </c:spPr>
          </c:dPt>
          <c:dPt>
            <c:idx val="9"/>
            <c:bubble3D val="0"/>
            <c:spPr>
              <a:solidFill>
                <a:srgbClr val="A0A0A3"/>
              </a:solidFill>
              <a:ln w="12700" cmpd="sng">
                <a:solidFill>
                  <a:schemeClr val="bg1"/>
                </a:solidFill>
              </a:ln>
            </c:spPr>
          </c:dPt>
          <c:dPt>
            <c:idx val="10"/>
            <c:bubble3D val="0"/>
            <c:spPr>
              <a:solidFill>
                <a:srgbClr val="A0A0A3"/>
              </a:solidFill>
              <a:ln w="12700" cmpd="sng">
                <a:solidFill>
                  <a:schemeClr val="bg1"/>
                </a:solidFill>
              </a:ln>
            </c:spPr>
          </c:dPt>
          <c:dPt>
            <c:idx val="11"/>
            <c:bubble3D val="0"/>
            <c:spPr>
              <a:solidFill>
                <a:srgbClr val="A0A0A3"/>
              </a:solidFill>
              <a:ln w="12700" cmpd="sng">
                <a:solidFill>
                  <a:schemeClr val="bg1"/>
                </a:solidFill>
              </a:ln>
            </c:spPr>
          </c:dPt>
          <c:cat>
            <c:strRef>
              <c:f>Sheet1!$A$2:$A$13</c:f>
              <c:strCache>
                <c:ptCount val="12"/>
                <c:pt idx="0">
                  <c:v>1st Qtr</c:v>
                </c:pt>
                <c:pt idx="1">
                  <c:v>2nd Qtr</c:v>
                </c:pt>
                <c:pt idx="2">
                  <c:v>3</c:v>
                </c:pt>
                <c:pt idx="3">
                  <c:v>4</c:v>
                </c:pt>
                <c:pt idx="4">
                  <c:v>5</c:v>
                </c:pt>
                <c:pt idx="5">
                  <c:v>6</c:v>
                </c:pt>
                <c:pt idx="6">
                  <c:v>7</c:v>
                </c:pt>
                <c:pt idx="7">
                  <c:v>8</c:v>
                </c:pt>
                <c:pt idx="8">
                  <c:v>9</c:v>
                </c:pt>
                <c:pt idx="9">
                  <c:v>10</c:v>
                </c:pt>
                <c:pt idx="10">
                  <c:v>11</c:v>
                </c:pt>
                <c:pt idx="11">
                  <c:v>12</c:v>
                </c:pt>
              </c:strCache>
            </c:strRef>
          </c:cat>
          <c:val>
            <c:numRef>
              <c:f>Sheet1!$B$2:$B$13</c:f>
              <c:numCache>
                <c:formatCode>General</c:formatCode>
                <c:ptCount val="12"/>
                <c:pt idx="0">
                  <c:v>5</c:v>
                </c:pt>
                <c:pt idx="1">
                  <c:v>5</c:v>
                </c:pt>
                <c:pt idx="2">
                  <c:v>5</c:v>
                </c:pt>
                <c:pt idx="3">
                  <c:v>5</c:v>
                </c:pt>
                <c:pt idx="4">
                  <c:v>5</c:v>
                </c:pt>
                <c:pt idx="5">
                  <c:v>5</c:v>
                </c:pt>
                <c:pt idx="6">
                  <c:v>5</c:v>
                </c:pt>
                <c:pt idx="7">
                  <c:v>5</c:v>
                </c:pt>
                <c:pt idx="8">
                  <c:v>5</c:v>
                </c:pt>
                <c:pt idx="9">
                  <c:v>5</c:v>
                </c:pt>
                <c:pt idx="10">
                  <c:v>5</c:v>
                </c:pt>
                <c:pt idx="11">
                  <c:v>5</c:v>
                </c:pt>
              </c:numCache>
            </c:numRef>
          </c:val>
        </c:ser>
        <c:dLbls>
          <c:showLegendKey val="0"/>
          <c:showVal val="0"/>
          <c:showCatName val="0"/>
          <c:showSerName val="0"/>
          <c:showPercent val="0"/>
          <c:showBubbleSize val="0"/>
          <c:showLeaderLines val="1"/>
        </c:dLbls>
        <c:firstSliceAng val="0"/>
        <c:holeSize val="85"/>
      </c:doughnutChart>
    </c:plotArea>
    <c:plotVisOnly val="1"/>
    <c:dispBlanksAs val="gap"/>
    <c:showDLblsOverMax val="0"/>
  </c:chart>
  <c:txPr>
    <a:bodyPr/>
    <a:lstStyle/>
    <a:p>
      <a:pPr>
        <a:defRPr sz="1800"/>
      </a:pPr>
      <a:endParaRPr lang="en-US"/>
    </a:p>
  </c:txPr>
  <c:externalData r:id="rId1">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ln w="12700" cmpd="sng">
              <a:solidFill>
                <a:schemeClr val="bg1"/>
              </a:solidFill>
            </a:ln>
          </c:spPr>
          <c:dPt>
            <c:idx val="0"/>
            <c:bubble3D val="0"/>
            <c:spPr>
              <a:solidFill>
                <a:schemeClr val="accent3"/>
              </a:solidFill>
              <a:ln w="12700" cmpd="sng">
                <a:solidFill>
                  <a:schemeClr val="bg1"/>
                </a:solidFill>
              </a:ln>
            </c:spPr>
          </c:dPt>
          <c:dPt>
            <c:idx val="1"/>
            <c:bubble3D val="0"/>
            <c:spPr>
              <a:solidFill>
                <a:srgbClr val="E9C944"/>
              </a:solidFill>
              <a:ln w="12700" cmpd="sng">
                <a:solidFill>
                  <a:schemeClr val="bg1"/>
                </a:solidFill>
              </a:ln>
            </c:spPr>
          </c:dPt>
          <c:dPt>
            <c:idx val="2"/>
            <c:bubble3D val="0"/>
            <c:spPr>
              <a:solidFill>
                <a:srgbClr val="E9C944"/>
              </a:solidFill>
              <a:ln w="12700" cmpd="sng">
                <a:solidFill>
                  <a:schemeClr val="bg1"/>
                </a:solidFill>
              </a:ln>
            </c:spPr>
          </c:dPt>
          <c:dPt>
            <c:idx val="3"/>
            <c:bubble3D val="0"/>
            <c:spPr>
              <a:solidFill>
                <a:srgbClr val="E9C944"/>
              </a:solidFill>
              <a:ln w="12700" cmpd="sng">
                <a:solidFill>
                  <a:schemeClr val="bg1"/>
                </a:solidFill>
              </a:ln>
            </c:spPr>
          </c:dPt>
          <c:dPt>
            <c:idx val="4"/>
            <c:bubble3D val="0"/>
            <c:spPr>
              <a:solidFill>
                <a:srgbClr val="E9C944"/>
              </a:solidFill>
              <a:ln w="12700" cmpd="sng">
                <a:solidFill>
                  <a:schemeClr val="bg1"/>
                </a:solidFill>
              </a:ln>
            </c:spPr>
          </c:dPt>
          <c:dPt>
            <c:idx val="5"/>
            <c:bubble3D val="0"/>
            <c:spPr>
              <a:solidFill>
                <a:srgbClr val="E9C944"/>
              </a:solidFill>
              <a:ln w="12700" cmpd="sng">
                <a:solidFill>
                  <a:schemeClr val="bg1"/>
                </a:solidFill>
              </a:ln>
            </c:spPr>
          </c:dPt>
          <c:dPt>
            <c:idx val="6"/>
            <c:bubble3D val="0"/>
            <c:spPr>
              <a:solidFill>
                <a:srgbClr val="A0A0A3"/>
              </a:solidFill>
              <a:ln w="12700" cmpd="sng">
                <a:solidFill>
                  <a:schemeClr val="bg1"/>
                </a:solidFill>
              </a:ln>
            </c:spPr>
          </c:dPt>
          <c:dPt>
            <c:idx val="7"/>
            <c:bubble3D val="0"/>
            <c:spPr>
              <a:solidFill>
                <a:srgbClr val="A0A0A3"/>
              </a:solidFill>
              <a:ln w="12700" cmpd="sng">
                <a:solidFill>
                  <a:schemeClr val="bg1"/>
                </a:solidFill>
              </a:ln>
            </c:spPr>
          </c:dPt>
          <c:dPt>
            <c:idx val="8"/>
            <c:bubble3D val="0"/>
            <c:spPr>
              <a:solidFill>
                <a:srgbClr val="A0A0A3"/>
              </a:solidFill>
              <a:ln w="12700" cmpd="sng">
                <a:solidFill>
                  <a:schemeClr val="bg1"/>
                </a:solidFill>
              </a:ln>
            </c:spPr>
          </c:dPt>
          <c:dPt>
            <c:idx val="9"/>
            <c:bubble3D val="0"/>
            <c:spPr>
              <a:solidFill>
                <a:srgbClr val="A0A0A3"/>
              </a:solidFill>
              <a:ln w="12700" cmpd="sng">
                <a:solidFill>
                  <a:schemeClr val="bg1"/>
                </a:solidFill>
              </a:ln>
            </c:spPr>
          </c:dPt>
          <c:dPt>
            <c:idx val="10"/>
            <c:bubble3D val="0"/>
            <c:spPr>
              <a:solidFill>
                <a:srgbClr val="A0A0A3"/>
              </a:solidFill>
              <a:ln w="12700" cmpd="sng">
                <a:solidFill>
                  <a:schemeClr val="bg1"/>
                </a:solidFill>
              </a:ln>
            </c:spPr>
          </c:dPt>
          <c:dPt>
            <c:idx val="11"/>
            <c:bubble3D val="0"/>
            <c:spPr>
              <a:solidFill>
                <a:srgbClr val="A0A0A3"/>
              </a:solidFill>
              <a:ln w="12700" cmpd="sng">
                <a:solidFill>
                  <a:schemeClr val="bg1"/>
                </a:solidFill>
              </a:ln>
            </c:spPr>
          </c:dPt>
          <c:cat>
            <c:strRef>
              <c:f>Sheet1!$A$2:$A$13</c:f>
              <c:strCache>
                <c:ptCount val="12"/>
                <c:pt idx="0">
                  <c:v>1st Qtr</c:v>
                </c:pt>
                <c:pt idx="1">
                  <c:v>2nd Qtr</c:v>
                </c:pt>
                <c:pt idx="2">
                  <c:v>3</c:v>
                </c:pt>
                <c:pt idx="3">
                  <c:v>4</c:v>
                </c:pt>
                <c:pt idx="4">
                  <c:v>5</c:v>
                </c:pt>
                <c:pt idx="5">
                  <c:v>6</c:v>
                </c:pt>
                <c:pt idx="6">
                  <c:v>7</c:v>
                </c:pt>
                <c:pt idx="7">
                  <c:v>8</c:v>
                </c:pt>
                <c:pt idx="8">
                  <c:v>9</c:v>
                </c:pt>
                <c:pt idx="9">
                  <c:v>10</c:v>
                </c:pt>
                <c:pt idx="10">
                  <c:v>11</c:v>
                </c:pt>
                <c:pt idx="11">
                  <c:v>12</c:v>
                </c:pt>
              </c:strCache>
            </c:strRef>
          </c:cat>
          <c:val>
            <c:numRef>
              <c:f>Sheet1!$B$2:$B$13</c:f>
              <c:numCache>
                <c:formatCode>General</c:formatCode>
                <c:ptCount val="12"/>
                <c:pt idx="0">
                  <c:v>5</c:v>
                </c:pt>
                <c:pt idx="1">
                  <c:v>5</c:v>
                </c:pt>
                <c:pt idx="2">
                  <c:v>5</c:v>
                </c:pt>
                <c:pt idx="3">
                  <c:v>5</c:v>
                </c:pt>
                <c:pt idx="4">
                  <c:v>5</c:v>
                </c:pt>
                <c:pt idx="5">
                  <c:v>5</c:v>
                </c:pt>
                <c:pt idx="6">
                  <c:v>5</c:v>
                </c:pt>
                <c:pt idx="7">
                  <c:v>5</c:v>
                </c:pt>
                <c:pt idx="8">
                  <c:v>5</c:v>
                </c:pt>
                <c:pt idx="9">
                  <c:v>5</c:v>
                </c:pt>
                <c:pt idx="10">
                  <c:v>5</c:v>
                </c:pt>
                <c:pt idx="11">
                  <c:v>5</c:v>
                </c:pt>
              </c:numCache>
            </c:numRef>
          </c:val>
        </c:ser>
        <c:dLbls>
          <c:showLegendKey val="0"/>
          <c:showVal val="0"/>
          <c:showCatName val="0"/>
          <c:showSerName val="0"/>
          <c:showPercent val="0"/>
          <c:showBubbleSize val="0"/>
          <c:showLeaderLines val="1"/>
        </c:dLbls>
        <c:firstSliceAng val="0"/>
        <c:holeSize val="85"/>
      </c:doughnutChart>
    </c:plotArea>
    <c:plotVisOnly val="1"/>
    <c:dispBlanksAs val="gap"/>
    <c:showDLblsOverMax val="0"/>
  </c:chart>
  <c:txPr>
    <a:bodyPr/>
    <a:lstStyle/>
    <a:p>
      <a:pPr>
        <a:defRPr sz="1800"/>
      </a:pPr>
      <a:endParaRPr lang="en-US"/>
    </a:p>
  </c:txPr>
  <c:externalData r:id="rId1">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ln w="12700" cmpd="sng">
              <a:solidFill>
                <a:schemeClr val="bg1"/>
              </a:solidFill>
            </a:ln>
          </c:spPr>
          <c:dPt>
            <c:idx val="0"/>
            <c:bubble3D val="0"/>
            <c:spPr>
              <a:solidFill>
                <a:schemeClr val="accent4"/>
              </a:solidFill>
              <a:ln w="12700" cmpd="sng">
                <a:solidFill>
                  <a:schemeClr val="bg1"/>
                </a:solidFill>
              </a:ln>
            </c:spPr>
          </c:dPt>
          <c:dPt>
            <c:idx val="1"/>
            <c:bubble3D val="0"/>
            <c:spPr>
              <a:solidFill>
                <a:srgbClr val="90D049"/>
              </a:solidFill>
              <a:ln w="12700" cmpd="sng">
                <a:solidFill>
                  <a:schemeClr val="bg1"/>
                </a:solidFill>
              </a:ln>
            </c:spPr>
          </c:dPt>
          <c:dPt>
            <c:idx val="2"/>
            <c:bubble3D val="0"/>
            <c:spPr>
              <a:solidFill>
                <a:srgbClr val="90D049"/>
              </a:solidFill>
              <a:ln w="12700" cmpd="sng">
                <a:solidFill>
                  <a:schemeClr val="bg1"/>
                </a:solidFill>
              </a:ln>
            </c:spPr>
          </c:dPt>
          <c:dPt>
            <c:idx val="3"/>
            <c:bubble3D val="0"/>
            <c:spPr>
              <a:solidFill>
                <a:srgbClr val="90D049"/>
              </a:solidFill>
              <a:ln w="12700" cmpd="sng">
                <a:solidFill>
                  <a:schemeClr val="bg1"/>
                </a:solidFill>
              </a:ln>
            </c:spPr>
          </c:dPt>
          <c:dPt>
            <c:idx val="4"/>
            <c:bubble3D val="0"/>
            <c:spPr>
              <a:solidFill>
                <a:srgbClr val="90D049"/>
              </a:solidFill>
              <a:ln w="12700" cmpd="sng">
                <a:solidFill>
                  <a:schemeClr val="bg1"/>
                </a:solidFill>
              </a:ln>
            </c:spPr>
          </c:dPt>
          <c:dPt>
            <c:idx val="5"/>
            <c:bubble3D val="0"/>
            <c:spPr>
              <a:solidFill>
                <a:srgbClr val="90D049"/>
              </a:solidFill>
              <a:ln w="12700" cmpd="sng">
                <a:solidFill>
                  <a:schemeClr val="bg1"/>
                </a:solidFill>
              </a:ln>
            </c:spPr>
          </c:dPt>
          <c:dPt>
            <c:idx val="6"/>
            <c:bubble3D val="0"/>
            <c:spPr>
              <a:solidFill>
                <a:srgbClr val="90D049"/>
              </a:solidFill>
              <a:ln w="12700" cmpd="sng">
                <a:solidFill>
                  <a:schemeClr val="bg1"/>
                </a:solidFill>
              </a:ln>
            </c:spPr>
          </c:dPt>
          <c:dPt>
            <c:idx val="7"/>
            <c:bubble3D val="0"/>
            <c:spPr>
              <a:solidFill>
                <a:srgbClr val="90D049"/>
              </a:solidFill>
              <a:ln w="12700" cmpd="sng">
                <a:solidFill>
                  <a:schemeClr val="bg1"/>
                </a:solidFill>
              </a:ln>
            </c:spPr>
          </c:dPt>
          <c:dPt>
            <c:idx val="8"/>
            <c:bubble3D val="0"/>
            <c:spPr>
              <a:solidFill>
                <a:srgbClr val="A0A0A3"/>
              </a:solidFill>
              <a:ln w="12700" cmpd="sng">
                <a:solidFill>
                  <a:schemeClr val="bg1"/>
                </a:solidFill>
              </a:ln>
            </c:spPr>
          </c:dPt>
          <c:dPt>
            <c:idx val="9"/>
            <c:bubble3D val="0"/>
            <c:spPr>
              <a:solidFill>
                <a:srgbClr val="A0A0A3"/>
              </a:solidFill>
              <a:ln w="12700" cmpd="sng">
                <a:solidFill>
                  <a:schemeClr val="bg1"/>
                </a:solidFill>
              </a:ln>
            </c:spPr>
          </c:dPt>
          <c:dPt>
            <c:idx val="10"/>
            <c:bubble3D val="0"/>
            <c:spPr>
              <a:solidFill>
                <a:srgbClr val="A0A0A3"/>
              </a:solidFill>
              <a:ln w="12700" cmpd="sng">
                <a:solidFill>
                  <a:schemeClr val="bg1"/>
                </a:solidFill>
              </a:ln>
            </c:spPr>
          </c:dPt>
          <c:dPt>
            <c:idx val="11"/>
            <c:bubble3D val="0"/>
            <c:spPr>
              <a:solidFill>
                <a:srgbClr val="A0A0A3"/>
              </a:solidFill>
              <a:ln w="12700" cmpd="sng">
                <a:solidFill>
                  <a:schemeClr val="bg1"/>
                </a:solidFill>
              </a:ln>
            </c:spPr>
          </c:dPt>
          <c:cat>
            <c:strRef>
              <c:f>Sheet1!$A$2:$A$13</c:f>
              <c:strCache>
                <c:ptCount val="12"/>
                <c:pt idx="0">
                  <c:v>1st Qtr</c:v>
                </c:pt>
                <c:pt idx="1">
                  <c:v>2nd Qtr</c:v>
                </c:pt>
                <c:pt idx="2">
                  <c:v>3</c:v>
                </c:pt>
                <c:pt idx="3">
                  <c:v>4</c:v>
                </c:pt>
                <c:pt idx="4">
                  <c:v>5</c:v>
                </c:pt>
                <c:pt idx="5">
                  <c:v>6</c:v>
                </c:pt>
                <c:pt idx="6">
                  <c:v>7</c:v>
                </c:pt>
                <c:pt idx="7">
                  <c:v>8</c:v>
                </c:pt>
                <c:pt idx="8">
                  <c:v>9</c:v>
                </c:pt>
                <c:pt idx="9">
                  <c:v>10</c:v>
                </c:pt>
                <c:pt idx="10">
                  <c:v>11</c:v>
                </c:pt>
                <c:pt idx="11">
                  <c:v>12</c:v>
                </c:pt>
              </c:strCache>
            </c:strRef>
          </c:cat>
          <c:val>
            <c:numRef>
              <c:f>Sheet1!$B$2:$B$13</c:f>
              <c:numCache>
                <c:formatCode>General</c:formatCode>
                <c:ptCount val="12"/>
                <c:pt idx="0">
                  <c:v>5</c:v>
                </c:pt>
                <c:pt idx="1">
                  <c:v>5</c:v>
                </c:pt>
                <c:pt idx="2">
                  <c:v>5</c:v>
                </c:pt>
                <c:pt idx="3">
                  <c:v>5</c:v>
                </c:pt>
                <c:pt idx="4">
                  <c:v>5</c:v>
                </c:pt>
                <c:pt idx="5">
                  <c:v>5</c:v>
                </c:pt>
                <c:pt idx="6">
                  <c:v>5</c:v>
                </c:pt>
                <c:pt idx="7">
                  <c:v>5</c:v>
                </c:pt>
                <c:pt idx="8">
                  <c:v>5</c:v>
                </c:pt>
                <c:pt idx="9">
                  <c:v>5</c:v>
                </c:pt>
                <c:pt idx="10">
                  <c:v>5</c:v>
                </c:pt>
                <c:pt idx="11">
                  <c:v>5</c:v>
                </c:pt>
              </c:numCache>
            </c:numRef>
          </c:val>
        </c:ser>
        <c:dLbls>
          <c:showLegendKey val="0"/>
          <c:showVal val="0"/>
          <c:showCatName val="0"/>
          <c:showSerName val="0"/>
          <c:showPercent val="0"/>
          <c:showBubbleSize val="0"/>
          <c:showLeaderLines val="1"/>
        </c:dLbls>
        <c:firstSliceAng val="0"/>
        <c:holeSize val="85"/>
      </c:doughnutChart>
    </c:plotArea>
    <c:plotVisOnly val="1"/>
    <c:dispBlanksAs val="gap"/>
    <c:showDLblsOverMax val="0"/>
  </c:chart>
  <c:txPr>
    <a:bodyPr/>
    <a:lstStyle/>
    <a:p>
      <a:pPr>
        <a:defRPr sz="1800"/>
      </a:pPr>
      <a:endParaRPr lang="en-US"/>
    </a:p>
  </c:txPr>
  <c:externalData r:id="rId1">
    <c:autoUpdate val="0"/>
  </c:externalData>
</c:chartSpace>
</file>

<file path=ppt/charts/chart29.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ln w="12700" cmpd="sng">
              <a:solidFill>
                <a:schemeClr val="bg1"/>
              </a:solidFill>
            </a:ln>
          </c:spPr>
          <c:dPt>
            <c:idx val="0"/>
            <c:bubble3D val="0"/>
            <c:spPr>
              <a:solidFill>
                <a:schemeClr val="accent6"/>
              </a:solidFill>
              <a:ln w="12700" cmpd="sng">
                <a:solidFill>
                  <a:schemeClr val="bg1"/>
                </a:solidFill>
              </a:ln>
            </c:spPr>
          </c:dPt>
          <c:dPt>
            <c:idx val="1"/>
            <c:bubble3D val="0"/>
            <c:spPr>
              <a:solidFill>
                <a:srgbClr val="19C0B4"/>
              </a:solidFill>
              <a:ln w="12700" cmpd="sng">
                <a:solidFill>
                  <a:schemeClr val="bg1"/>
                </a:solidFill>
              </a:ln>
            </c:spPr>
          </c:dPt>
          <c:dPt>
            <c:idx val="2"/>
            <c:bubble3D val="0"/>
            <c:spPr>
              <a:solidFill>
                <a:srgbClr val="19C0B4"/>
              </a:solidFill>
              <a:ln w="12700" cmpd="sng">
                <a:solidFill>
                  <a:schemeClr val="bg1"/>
                </a:solidFill>
              </a:ln>
            </c:spPr>
          </c:dPt>
          <c:dPt>
            <c:idx val="3"/>
            <c:bubble3D val="0"/>
            <c:spPr>
              <a:solidFill>
                <a:srgbClr val="19C0B4"/>
              </a:solidFill>
              <a:ln w="12700" cmpd="sng">
                <a:solidFill>
                  <a:schemeClr val="bg1"/>
                </a:solidFill>
              </a:ln>
            </c:spPr>
          </c:dPt>
          <c:dPt>
            <c:idx val="4"/>
            <c:bubble3D val="0"/>
            <c:spPr>
              <a:solidFill>
                <a:srgbClr val="19C0B4"/>
              </a:solidFill>
              <a:ln w="12700" cmpd="sng">
                <a:solidFill>
                  <a:schemeClr val="bg1"/>
                </a:solidFill>
              </a:ln>
            </c:spPr>
          </c:dPt>
          <c:dPt>
            <c:idx val="5"/>
            <c:bubble3D val="0"/>
            <c:spPr>
              <a:solidFill>
                <a:srgbClr val="19C0B4"/>
              </a:solidFill>
              <a:ln w="12700" cmpd="sng">
                <a:solidFill>
                  <a:schemeClr val="bg1"/>
                </a:solidFill>
              </a:ln>
            </c:spPr>
          </c:dPt>
          <c:dPt>
            <c:idx val="6"/>
            <c:bubble3D val="0"/>
            <c:spPr>
              <a:solidFill>
                <a:srgbClr val="19C0B4"/>
              </a:solidFill>
              <a:ln w="12700" cmpd="sng">
                <a:solidFill>
                  <a:schemeClr val="bg1"/>
                </a:solidFill>
              </a:ln>
            </c:spPr>
          </c:dPt>
          <c:dPt>
            <c:idx val="7"/>
            <c:bubble3D val="0"/>
            <c:spPr>
              <a:solidFill>
                <a:srgbClr val="19C0B4"/>
              </a:solidFill>
              <a:ln w="12700" cmpd="sng">
                <a:solidFill>
                  <a:schemeClr val="bg1"/>
                </a:solidFill>
              </a:ln>
            </c:spPr>
          </c:dPt>
          <c:dPt>
            <c:idx val="8"/>
            <c:bubble3D val="0"/>
            <c:spPr>
              <a:solidFill>
                <a:srgbClr val="19C0B4"/>
              </a:solidFill>
              <a:ln w="12700" cmpd="sng">
                <a:solidFill>
                  <a:schemeClr val="bg1"/>
                </a:solidFill>
              </a:ln>
            </c:spPr>
          </c:dPt>
          <c:dPt>
            <c:idx val="9"/>
            <c:bubble3D val="0"/>
            <c:spPr>
              <a:solidFill>
                <a:srgbClr val="A0A0A3"/>
              </a:solidFill>
              <a:ln w="12700" cmpd="sng">
                <a:solidFill>
                  <a:schemeClr val="bg1"/>
                </a:solidFill>
              </a:ln>
            </c:spPr>
          </c:dPt>
          <c:dPt>
            <c:idx val="10"/>
            <c:bubble3D val="0"/>
            <c:spPr>
              <a:solidFill>
                <a:srgbClr val="A0A0A3"/>
              </a:solidFill>
              <a:ln w="12700" cmpd="sng">
                <a:solidFill>
                  <a:schemeClr val="bg1"/>
                </a:solidFill>
              </a:ln>
            </c:spPr>
          </c:dPt>
          <c:dPt>
            <c:idx val="11"/>
            <c:bubble3D val="0"/>
            <c:spPr>
              <a:solidFill>
                <a:srgbClr val="A0A0A3"/>
              </a:solidFill>
              <a:ln w="12700" cmpd="sng">
                <a:solidFill>
                  <a:schemeClr val="bg1"/>
                </a:solidFill>
              </a:ln>
            </c:spPr>
          </c:dPt>
          <c:cat>
            <c:strRef>
              <c:f>Sheet1!$A$2:$A$13</c:f>
              <c:strCache>
                <c:ptCount val="12"/>
                <c:pt idx="0">
                  <c:v>1st Qtr</c:v>
                </c:pt>
                <c:pt idx="1">
                  <c:v>2nd Qtr</c:v>
                </c:pt>
                <c:pt idx="2">
                  <c:v>3</c:v>
                </c:pt>
                <c:pt idx="3">
                  <c:v>4</c:v>
                </c:pt>
                <c:pt idx="4">
                  <c:v>5</c:v>
                </c:pt>
                <c:pt idx="5">
                  <c:v>6</c:v>
                </c:pt>
                <c:pt idx="6">
                  <c:v>7</c:v>
                </c:pt>
                <c:pt idx="7">
                  <c:v>8</c:v>
                </c:pt>
                <c:pt idx="8">
                  <c:v>9</c:v>
                </c:pt>
                <c:pt idx="9">
                  <c:v>10</c:v>
                </c:pt>
                <c:pt idx="10">
                  <c:v>11</c:v>
                </c:pt>
                <c:pt idx="11">
                  <c:v>12</c:v>
                </c:pt>
              </c:strCache>
            </c:strRef>
          </c:cat>
          <c:val>
            <c:numRef>
              <c:f>Sheet1!$B$2:$B$13</c:f>
              <c:numCache>
                <c:formatCode>General</c:formatCode>
                <c:ptCount val="12"/>
                <c:pt idx="0">
                  <c:v>5</c:v>
                </c:pt>
                <c:pt idx="1">
                  <c:v>5</c:v>
                </c:pt>
                <c:pt idx="2">
                  <c:v>5</c:v>
                </c:pt>
                <c:pt idx="3">
                  <c:v>5</c:v>
                </c:pt>
                <c:pt idx="4">
                  <c:v>5</c:v>
                </c:pt>
                <c:pt idx="5">
                  <c:v>5</c:v>
                </c:pt>
                <c:pt idx="6">
                  <c:v>5</c:v>
                </c:pt>
                <c:pt idx="7">
                  <c:v>5</c:v>
                </c:pt>
                <c:pt idx="8">
                  <c:v>5</c:v>
                </c:pt>
                <c:pt idx="9">
                  <c:v>5</c:v>
                </c:pt>
                <c:pt idx="10">
                  <c:v>5</c:v>
                </c:pt>
                <c:pt idx="11">
                  <c:v>5</c:v>
                </c:pt>
              </c:numCache>
            </c:numRef>
          </c:val>
        </c:ser>
        <c:dLbls>
          <c:showLegendKey val="0"/>
          <c:showVal val="0"/>
          <c:showCatName val="0"/>
          <c:showSerName val="0"/>
          <c:showPercent val="0"/>
          <c:showBubbleSize val="0"/>
          <c:showLeaderLines val="1"/>
        </c:dLbls>
        <c:firstSliceAng val="0"/>
        <c:holeSize val="85"/>
      </c:doughnutChart>
    </c:plotArea>
    <c:plotVisOnly val="1"/>
    <c:dispBlanksAs val="gap"/>
    <c:showDLblsOverMax val="0"/>
  </c:chart>
  <c:txPr>
    <a:bodyPr/>
    <a:lstStyle/>
    <a:p>
      <a:pPr>
        <a:defRPr sz="180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0"/>
    </mc:Choice>
    <mc:Fallback>
      <c:style val="10"/>
    </mc:Fallback>
  </mc:AlternateContent>
  <c:chart>
    <c:autoTitleDeleted val="1"/>
    <c:plotArea>
      <c:layout/>
      <c:doughnutChart>
        <c:varyColors val="1"/>
        <c:ser>
          <c:idx val="0"/>
          <c:order val="0"/>
          <c:tx>
            <c:strRef>
              <c:f>Sheet1!$B$1</c:f>
              <c:strCache>
                <c:ptCount val="1"/>
                <c:pt idx="0">
                  <c:v>Sales</c:v>
                </c:pt>
              </c:strCache>
            </c:strRef>
          </c:tx>
          <c:spPr>
            <a:ln w="12700" cmpd="sng">
              <a:solidFill>
                <a:schemeClr val="bg1"/>
              </a:solidFill>
            </a:ln>
          </c:spPr>
          <c:dPt>
            <c:idx val="0"/>
            <c:bubble3D val="0"/>
            <c:spPr>
              <a:solidFill>
                <a:schemeClr val="tx2"/>
              </a:solidFill>
              <a:ln w="12700" cmpd="sng">
                <a:solidFill>
                  <a:schemeClr val="bg1"/>
                </a:solidFill>
              </a:ln>
              <a:effectLst/>
            </c:spPr>
          </c:dPt>
          <c:dPt>
            <c:idx val="1"/>
            <c:bubble3D val="0"/>
            <c:spPr>
              <a:solidFill>
                <a:schemeClr val="accent6"/>
              </a:solidFill>
              <a:ln w="12700" cmpd="sng">
                <a:solidFill>
                  <a:schemeClr val="bg1"/>
                </a:solidFill>
              </a:ln>
              <a:effectLst/>
            </c:spPr>
          </c:dPt>
          <c:dPt>
            <c:idx val="2"/>
            <c:bubble3D val="0"/>
            <c:spPr>
              <a:solidFill>
                <a:schemeClr val="accent5"/>
              </a:solidFill>
              <a:ln w="12700" cmpd="sng">
                <a:solidFill>
                  <a:schemeClr val="bg1"/>
                </a:solidFill>
              </a:ln>
              <a:effectLst/>
            </c:spPr>
          </c:dPt>
          <c:dPt>
            <c:idx val="3"/>
            <c:bubble3D val="0"/>
            <c:spPr>
              <a:solidFill>
                <a:schemeClr val="accent4"/>
              </a:solidFill>
              <a:ln w="12700" cmpd="sng">
                <a:solidFill>
                  <a:schemeClr val="bg1"/>
                </a:solidFill>
              </a:ln>
              <a:effectLst/>
            </c:spPr>
          </c:dPt>
          <c:dPt>
            <c:idx val="4"/>
            <c:bubble3D val="0"/>
            <c:spPr>
              <a:solidFill>
                <a:schemeClr val="accent3"/>
              </a:solidFill>
              <a:ln w="12700" cmpd="sng">
                <a:solidFill>
                  <a:schemeClr val="bg1"/>
                </a:solidFill>
              </a:ln>
              <a:effectLst/>
            </c:spPr>
          </c:dPt>
          <c:dPt>
            <c:idx val="5"/>
            <c:bubble3D val="0"/>
            <c:spPr>
              <a:solidFill>
                <a:schemeClr val="accent2"/>
              </a:solidFill>
              <a:ln w="12700" cmpd="sng">
                <a:solidFill>
                  <a:schemeClr val="bg1"/>
                </a:solidFill>
              </a:ln>
              <a:effectLst/>
            </c:spPr>
          </c:dPt>
          <c:dPt>
            <c:idx val="6"/>
            <c:bubble3D val="0"/>
            <c:spPr>
              <a:solidFill>
                <a:schemeClr val="accent1"/>
              </a:solidFill>
              <a:ln w="12700" cmpd="sng">
                <a:solidFill>
                  <a:schemeClr val="bg1"/>
                </a:solidFill>
              </a:ln>
              <a:effectLst/>
            </c:spPr>
          </c:dPt>
          <c:cat>
            <c:strRef>
              <c:f>Sheet1!$A$2:$A$8</c:f>
              <c:strCache>
                <c:ptCount val="7"/>
                <c:pt idx="0">
                  <c:v>1st Qtr</c:v>
                </c:pt>
                <c:pt idx="1">
                  <c:v>2nd Qtr</c:v>
                </c:pt>
                <c:pt idx="2">
                  <c:v>3rd Qtr</c:v>
                </c:pt>
                <c:pt idx="3">
                  <c:v>4th Qtr</c:v>
                </c:pt>
                <c:pt idx="4">
                  <c:v>5st Qtr</c:v>
                </c:pt>
                <c:pt idx="5">
                  <c:v>6nd Qtr</c:v>
                </c:pt>
                <c:pt idx="6">
                  <c:v>7rd Qtr</c:v>
                </c:pt>
              </c:strCache>
            </c:strRef>
          </c:cat>
          <c:val>
            <c:numRef>
              <c:f>Sheet1!$B$2:$B$8</c:f>
              <c:numCache>
                <c:formatCode>General</c:formatCode>
                <c:ptCount val="7"/>
                <c:pt idx="0">
                  <c:v>8.1999999999999993</c:v>
                </c:pt>
                <c:pt idx="1">
                  <c:v>3.2</c:v>
                </c:pt>
                <c:pt idx="2">
                  <c:v>1.4</c:v>
                </c:pt>
                <c:pt idx="3">
                  <c:v>1.2</c:v>
                </c:pt>
                <c:pt idx="4">
                  <c:v>1.4</c:v>
                </c:pt>
                <c:pt idx="5">
                  <c:v>2</c:v>
                </c:pt>
                <c:pt idx="6">
                  <c:v>1.2</c:v>
                </c:pt>
              </c:numCache>
            </c:numRef>
          </c:val>
        </c:ser>
        <c:dLbls>
          <c:showLegendKey val="0"/>
          <c:showVal val="0"/>
          <c:showCatName val="0"/>
          <c:showSerName val="0"/>
          <c:showPercent val="0"/>
          <c:showBubbleSize val="0"/>
          <c:showLeaderLines val="1"/>
        </c:dLbls>
        <c:firstSliceAng val="0"/>
        <c:holeSize val="85"/>
      </c:doughnutChart>
      <c:spPr>
        <a:ln w="12700" cmpd="sng"/>
      </c:spPr>
    </c:plotArea>
    <c:plotVisOnly val="1"/>
    <c:dispBlanksAs val="gap"/>
    <c:showDLblsOverMax val="0"/>
  </c:chart>
  <c:txPr>
    <a:bodyPr/>
    <a:lstStyle/>
    <a:p>
      <a:pPr>
        <a:defRPr sz="1800"/>
      </a:pPr>
      <a:endParaRPr lang="en-US"/>
    </a:p>
  </c:txPr>
  <c:externalData r:id="rId1">
    <c:autoUpdate val="0"/>
  </c:externalData>
</c:chartSpace>
</file>

<file path=ppt/charts/chart30.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0"/>
    </mc:Choice>
    <mc:Fallback>
      <c:style val="10"/>
    </mc:Fallback>
  </mc:AlternateContent>
  <c:chart>
    <c:autoTitleDeleted val="1"/>
    <c:plotArea>
      <c:layout/>
      <c:doughnutChart>
        <c:varyColors val="1"/>
        <c:ser>
          <c:idx val="0"/>
          <c:order val="0"/>
          <c:tx>
            <c:strRef>
              <c:f>Sheet1!$B$1</c:f>
              <c:strCache>
                <c:ptCount val="1"/>
                <c:pt idx="0">
                  <c:v>Sales</c:v>
                </c:pt>
              </c:strCache>
            </c:strRef>
          </c:tx>
          <c:spPr>
            <a:ln w="12700" cmpd="sng">
              <a:solidFill>
                <a:schemeClr val="bg2"/>
              </a:solidFill>
            </a:ln>
          </c:spPr>
          <c:dPt>
            <c:idx val="0"/>
            <c:bubble3D val="0"/>
            <c:spPr>
              <a:solidFill>
                <a:schemeClr val="tx2"/>
              </a:solidFill>
              <a:ln w="12700" cmpd="sng">
                <a:solidFill>
                  <a:schemeClr val="bg2"/>
                </a:solidFill>
              </a:ln>
              <a:effectLst/>
            </c:spPr>
          </c:dPt>
          <c:dPt>
            <c:idx val="1"/>
            <c:bubble3D val="0"/>
            <c:spPr>
              <a:solidFill>
                <a:schemeClr val="accent6"/>
              </a:solidFill>
              <a:ln w="12700" cmpd="sng">
                <a:solidFill>
                  <a:schemeClr val="bg2"/>
                </a:solidFill>
              </a:ln>
              <a:effectLst/>
            </c:spPr>
          </c:dPt>
          <c:dPt>
            <c:idx val="2"/>
            <c:bubble3D val="0"/>
            <c:spPr>
              <a:solidFill>
                <a:schemeClr val="accent5"/>
              </a:solidFill>
              <a:ln w="12700" cmpd="sng">
                <a:solidFill>
                  <a:schemeClr val="bg2"/>
                </a:solidFill>
              </a:ln>
              <a:effectLst/>
            </c:spPr>
          </c:dPt>
          <c:dPt>
            <c:idx val="3"/>
            <c:bubble3D val="0"/>
            <c:spPr>
              <a:solidFill>
                <a:schemeClr val="accent4"/>
              </a:solidFill>
              <a:ln w="12700" cmpd="sng">
                <a:solidFill>
                  <a:schemeClr val="bg2"/>
                </a:solidFill>
              </a:ln>
              <a:effectLst/>
            </c:spPr>
          </c:dPt>
          <c:dPt>
            <c:idx val="4"/>
            <c:bubble3D val="0"/>
            <c:spPr>
              <a:solidFill>
                <a:schemeClr val="accent3"/>
              </a:solidFill>
              <a:ln w="12700" cmpd="sng">
                <a:solidFill>
                  <a:schemeClr val="bg2"/>
                </a:solidFill>
              </a:ln>
              <a:effectLst/>
              <a:scene3d>
                <a:camera prst="orthographicFront"/>
                <a:lightRig rig="threePt" dir="t"/>
              </a:scene3d>
              <a:sp3d>
                <a:bevelT w="0" h="0"/>
              </a:sp3d>
            </c:spPr>
          </c:dPt>
          <c:dPt>
            <c:idx val="5"/>
            <c:bubble3D val="0"/>
            <c:spPr>
              <a:solidFill>
                <a:schemeClr val="accent2"/>
              </a:solidFill>
              <a:ln w="12700" cmpd="sng">
                <a:solidFill>
                  <a:schemeClr val="bg2"/>
                </a:solidFill>
              </a:ln>
              <a:effectLst/>
            </c:spPr>
          </c:dPt>
          <c:dPt>
            <c:idx val="6"/>
            <c:bubble3D val="0"/>
            <c:spPr>
              <a:solidFill>
                <a:schemeClr val="accent1"/>
              </a:solidFill>
              <a:ln w="12700" cmpd="sng">
                <a:solidFill>
                  <a:schemeClr val="bg2"/>
                </a:solidFill>
              </a:ln>
              <a:effectLst/>
            </c:spPr>
          </c:dPt>
          <c:cat>
            <c:strRef>
              <c:f>Sheet1!$A$2:$A$8</c:f>
              <c:strCache>
                <c:ptCount val="7"/>
                <c:pt idx="0">
                  <c:v>1st Qtr</c:v>
                </c:pt>
                <c:pt idx="1">
                  <c:v>2nd Qtr</c:v>
                </c:pt>
                <c:pt idx="2">
                  <c:v>3rd Qtr</c:v>
                </c:pt>
                <c:pt idx="3">
                  <c:v>4th Qtr</c:v>
                </c:pt>
                <c:pt idx="4">
                  <c:v>5st Qtr</c:v>
                </c:pt>
                <c:pt idx="5">
                  <c:v>6nd Qtr</c:v>
                </c:pt>
                <c:pt idx="6">
                  <c:v>7rd Qtr</c:v>
                </c:pt>
              </c:strCache>
            </c:strRef>
          </c:cat>
          <c:val>
            <c:numRef>
              <c:f>Sheet1!$B$2:$B$8</c:f>
              <c:numCache>
                <c:formatCode>General</c:formatCode>
                <c:ptCount val="7"/>
                <c:pt idx="0">
                  <c:v>8.1999999999999993</c:v>
                </c:pt>
                <c:pt idx="1">
                  <c:v>3.2</c:v>
                </c:pt>
                <c:pt idx="2">
                  <c:v>1.4</c:v>
                </c:pt>
                <c:pt idx="3">
                  <c:v>1.2</c:v>
                </c:pt>
                <c:pt idx="4">
                  <c:v>1.4</c:v>
                </c:pt>
                <c:pt idx="5">
                  <c:v>2</c:v>
                </c:pt>
                <c:pt idx="6">
                  <c:v>1.2</c:v>
                </c:pt>
              </c:numCache>
            </c:numRef>
          </c:val>
        </c:ser>
        <c:dLbls>
          <c:showLegendKey val="0"/>
          <c:showVal val="0"/>
          <c:showCatName val="0"/>
          <c:showSerName val="0"/>
          <c:showPercent val="0"/>
          <c:showBubbleSize val="0"/>
          <c:showLeaderLines val="1"/>
        </c:dLbls>
        <c:firstSliceAng val="172"/>
        <c:holeSize val="62"/>
      </c:doughnutChart>
      <c:spPr>
        <a:ln w="12700" cmpd="sng"/>
      </c:spPr>
    </c:plotArea>
    <c:plotVisOnly val="1"/>
    <c:dispBlanksAs val="gap"/>
    <c:showDLblsOverMax val="0"/>
  </c:chart>
  <c:txPr>
    <a:bodyPr/>
    <a:lstStyle/>
    <a:p>
      <a:pPr>
        <a:defRPr sz="1800"/>
      </a:pPr>
      <a:endParaRPr lang="en-US"/>
    </a:p>
  </c:txPr>
  <c:externalData r:id="rId1">
    <c:autoUpdate val="0"/>
  </c:externalData>
</c:chartSpace>
</file>

<file path=ppt/charts/chart3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dPt>
            <c:idx val="0"/>
            <c:bubble3D val="0"/>
            <c:spPr>
              <a:solidFill>
                <a:schemeClr val="accent1"/>
              </a:solidFill>
            </c:spPr>
          </c:dPt>
          <c:dPt>
            <c:idx val="1"/>
            <c:bubble3D val="0"/>
            <c:spPr>
              <a:solidFill>
                <a:schemeClr val="accent2"/>
              </a:solidFill>
            </c:spPr>
          </c:dPt>
          <c:dPt>
            <c:idx val="2"/>
            <c:bubble3D val="0"/>
            <c:spPr>
              <a:solidFill>
                <a:schemeClr val="accent3"/>
              </a:solidFill>
            </c:spPr>
          </c:dPt>
          <c:dPt>
            <c:idx val="3"/>
            <c:bubble3D val="0"/>
            <c:spPr>
              <a:solidFill>
                <a:schemeClr val="accent4"/>
              </a:solidFill>
            </c:spPr>
          </c:dPt>
          <c:dPt>
            <c:idx val="4"/>
            <c:bubble3D val="0"/>
            <c:spPr>
              <a:solidFill>
                <a:schemeClr val="accent5"/>
              </a:solidFill>
            </c:spPr>
          </c:dPt>
          <c:dPt>
            <c:idx val="5"/>
            <c:bubble3D val="0"/>
            <c:spPr>
              <a:solidFill>
                <a:schemeClr val="accent6"/>
              </a:solidFill>
            </c:spPr>
          </c:dPt>
          <c:dPt>
            <c:idx val="6"/>
            <c:bubble3D val="0"/>
            <c:spPr>
              <a:solidFill>
                <a:schemeClr val="tx2"/>
              </a:solidFill>
            </c:spPr>
          </c:dPt>
          <c:cat>
            <c:numRef>
              <c:f>Sheet1!$A$2:$A$8</c:f>
              <c:numCache>
                <c:formatCode>General</c:formatCode>
                <c:ptCount val="7"/>
                <c:pt idx="0">
                  <c:v>1</c:v>
                </c:pt>
                <c:pt idx="1">
                  <c:v>2</c:v>
                </c:pt>
                <c:pt idx="2">
                  <c:v>3</c:v>
                </c:pt>
                <c:pt idx="3">
                  <c:v>4</c:v>
                </c:pt>
                <c:pt idx="4">
                  <c:v>5</c:v>
                </c:pt>
                <c:pt idx="5">
                  <c:v>6</c:v>
                </c:pt>
                <c:pt idx="6">
                  <c:v>7</c:v>
                </c:pt>
              </c:numCache>
            </c:numRef>
          </c:cat>
          <c:val>
            <c:numRef>
              <c:f>Sheet1!$B$2:$B$8</c:f>
              <c:numCache>
                <c:formatCode>General</c:formatCode>
                <c:ptCount val="7"/>
                <c:pt idx="0">
                  <c:v>10</c:v>
                </c:pt>
                <c:pt idx="1">
                  <c:v>15</c:v>
                </c:pt>
                <c:pt idx="2">
                  <c:v>10</c:v>
                </c:pt>
                <c:pt idx="3">
                  <c:v>20</c:v>
                </c:pt>
                <c:pt idx="4">
                  <c:v>8</c:v>
                </c:pt>
                <c:pt idx="5">
                  <c:v>13</c:v>
                </c:pt>
                <c:pt idx="6">
                  <c:v>140</c:v>
                </c:pt>
              </c:numCache>
            </c:numRef>
          </c:val>
        </c:ser>
        <c:dLbls>
          <c:showLegendKey val="0"/>
          <c:showVal val="0"/>
          <c:showCatName val="0"/>
          <c:showSerName val="0"/>
          <c:showPercent val="0"/>
          <c:showBubbleSize val="0"/>
          <c:showLeaderLines val="1"/>
        </c:dLbls>
        <c:firstSliceAng val="259"/>
        <c:holeSize val="20"/>
      </c:doughnutChart>
    </c:plotArea>
    <c:plotVisOnly val="1"/>
    <c:dispBlanksAs val="gap"/>
    <c:showDLblsOverMax val="0"/>
  </c:chart>
  <c:txPr>
    <a:bodyPr/>
    <a:lstStyle/>
    <a:p>
      <a:pPr>
        <a:defRPr sz="1800"/>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0"/>
    </mc:Choice>
    <mc:Fallback>
      <c:style val="10"/>
    </mc:Fallback>
  </mc:AlternateContent>
  <c:chart>
    <c:autoTitleDeleted val="1"/>
    <c:plotArea>
      <c:layout/>
      <c:doughnutChart>
        <c:varyColors val="1"/>
        <c:ser>
          <c:idx val="0"/>
          <c:order val="0"/>
          <c:tx>
            <c:strRef>
              <c:f>Sheet1!$B$1</c:f>
              <c:strCache>
                <c:ptCount val="1"/>
                <c:pt idx="0">
                  <c:v>Sales</c:v>
                </c:pt>
              </c:strCache>
            </c:strRef>
          </c:tx>
          <c:spPr>
            <a:ln w="12700" cmpd="sng">
              <a:solidFill>
                <a:schemeClr val="bg1"/>
              </a:solidFill>
            </a:ln>
          </c:spPr>
          <c:dPt>
            <c:idx val="0"/>
            <c:bubble3D val="0"/>
            <c:spPr>
              <a:solidFill>
                <a:schemeClr val="tx2"/>
              </a:solidFill>
              <a:ln w="12700" cmpd="sng">
                <a:solidFill>
                  <a:schemeClr val="bg1"/>
                </a:solidFill>
              </a:ln>
              <a:effectLst/>
            </c:spPr>
          </c:dPt>
          <c:dPt>
            <c:idx val="1"/>
            <c:bubble3D val="0"/>
            <c:spPr>
              <a:solidFill>
                <a:schemeClr val="accent6"/>
              </a:solidFill>
              <a:ln w="12700" cmpd="sng">
                <a:solidFill>
                  <a:schemeClr val="bg1"/>
                </a:solidFill>
              </a:ln>
              <a:effectLst/>
            </c:spPr>
          </c:dPt>
          <c:dPt>
            <c:idx val="2"/>
            <c:bubble3D val="0"/>
            <c:spPr>
              <a:solidFill>
                <a:schemeClr val="accent5"/>
              </a:solidFill>
              <a:ln w="12700" cmpd="sng">
                <a:solidFill>
                  <a:schemeClr val="bg1"/>
                </a:solidFill>
              </a:ln>
              <a:effectLst/>
            </c:spPr>
          </c:dPt>
          <c:dPt>
            <c:idx val="3"/>
            <c:bubble3D val="0"/>
            <c:spPr>
              <a:solidFill>
                <a:schemeClr val="accent4"/>
              </a:solidFill>
              <a:ln w="12700" cmpd="sng">
                <a:solidFill>
                  <a:schemeClr val="bg1"/>
                </a:solidFill>
              </a:ln>
              <a:effectLst/>
            </c:spPr>
          </c:dPt>
          <c:dPt>
            <c:idx val="4"/>
            <c:bubble3D val="0"/>
            <c:spPr>
              <a:solidFill>
                <a:schemeClr val="accent3"/>
              </a:solidFill>
              <a:ln w="12700" cmpd="sng">
                <a:solidFill>
                  <a:schemeClr val="bg1"/>
                </a:solidFill>
              </a:ln>
              <a:effectLst/>
            </c:spPr>
          </c:dPt>
          <c:dPt>
            <c:idx val="5"/>
            <c:bubble3D val="0"/>
            <c:spPr>
              <a:solidFill>
                <a:schemeClr val="accent2"/>
              </a:solidFill>
              <a:ln w="12700" cmpd="sng">
                <a:solidFill>
                  <a:schemeClr val="bg1"/>
                </a:solidFill>
              </a:ln>
              <a:effectLst/>
            </c:spPr>
          </c:dPt>
          <c:dPt>
            <c:idx val="6"/>
            <c:bubble3D val="0"/>
            <c:spPr>
              <a:solidFill>
                <a:schemeClr val="accent1"/>
              </a:solidFill>
              <a:ln w="12700" cmpd="sng">
                <a:solidFill>
                  <a:schemeClr val="bg1"/>
                </a:solidFill>
              </a:ln>
              <a:effectLst/>
            </c:spPr>
          </c:dPt>
          <c:cat>
            <c:strRef>
              <c:f>Sheet1!$A$2:$A$8</c:f>
              <c:strCache>
                <c:ptCount val="7"/>
                <c:pt idx="0">
                  <c:v>1st Qtr</c:v>
                </c:pt>
                <c:pt idx="1">
                  <c:v>2nd Qtr</c:v>
                </c:pt>
                <c:pt idx="2">
                  <c:v>3rd Qtr</c:v>
                </c:pt>
                <c:pt idx="3">
                  <c:v>4th Qtr</c:v>
                </c:pt>
                <c:pt idx="4">
                  <c:v>5st Qtr</c:v>
                </c:pt>
                <c:pt idx="5">
                  <c:v>6nd Qtr</c:v>
                </c:pt>
                <c:pt idx="6">
                  <c:v>7rd Qtr</c:v>
                </c:pt>
              </c:strCache>
            </c:strRef>
          </c:cat>
          <c:val>
            <c:numRef>
              <c:f>Sheet1!$B$2:$B$8</c:f>
              <c:numCache>
                <c:formatCode>General</c:formatCode>
                <c:ptCount val="7"/>
                <c:pt idx="0">
                  <c:v>8.1999999999999993</c:v>
                </c:pt>
                <c:pt idx="1">
                  <c:v>3.2</c:v>
                </c:pt>
                <c:pt idx="2">
                  <c:v>1.4</c:v>
                </c:pt>
                <c:pt idx="3">
                  <c:v>1.2</c:v>
                </c:pt>
                <c:pt idx="4">
                  <c:v>1.4</c:v>
                </c:pt>
                <c:pt idx="5">
                  <c:v>2</c:v>
                </c:pt>
                <c:pt idx="6">
                  <c:v>1.2</c:v>
                </c:pt>
              </c:numCache>
            </c:numRef>
          </c:val>
        </c:ser>
        <c:dLbls>
          <c:showLegendKey val="0"/>
          <c:showVal val="0"/>
          <c:showCatName val="0"/>
          <c:showSerName val="0"/>
          <c:showPercent val="0"/>
          <c:showBubbleSize val="0"/>
          <c:showLeaderLines val="1"/>
        </c:dLbls>
        <c:firstSliceAng val="0"/>
        <c:holeSize val="90"/>
      </c:doughnutChart>
      <c:spPr>
        <a:ln w="12700" cmpd="sng"/>
      </c:spPr>
    </c:plotArea>
    <c:plotVisOnly val="1"/>
    <c:dispBlanksAs val="gap"/>
    <c:showDLblsOverMax val="0"/>
  </c:chart>
  <c:txPr>
    <a:bodyPr/>
    <a:lstStyle/>
    <a:p>
      <a:pPr>
        <a:defRPr sz="1800"/>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0"/>
    </mc:Choice>
    <mc:Fallback>
      <c:style val="10"/>
    </mc:Fallback>
  </mc:AlternateContent>
  <c:chart>
    <c:autoTitleDeleted val="1"/>
    <c:plotArea>
      <c:layout/>
      <c:doughnutChart>
        <c:varyColors val="1"/>
        <c:ser>
          <c:idx val="0"/>
          <c:order val="0"/>
          <c:tx>
            <c:strRef>
              <c:f>Sheet1!$B$1</c:f>
              <c:strCache>
                <c:ptCount val="1"/>
                <c:pt idx="0">
                  <c:v>Sales</c:v>
                </c:pt>
              </c:strCache>
            </c:strRef>
          </c:tx>
          <c:spPr>
            <a:ln w="12700" cmpd="sng">
              <a:solidFill>
                <a:schemeClr val="bg2"/>
              </a:solidFill>
            </a:ln>
          </c:spPr>
          <c:dPt>
            <c:idx val="0"/>
            <c:bubble3D val="0"/>
            <c:spPr>
              <a:solidFill>
                <a:schemeClr val="tx2"/>
              </a:solidFill>
              <a:ln w="12700" cmpd="sng">
                <a:solidFill>
                  <a:schemeClr val="bg2"/>
                </a:solidFill>
              </a:ln>
              <a:effectLst/>
            </c:spPr>
          </c:dPt>
          <c:dPt>
            <c:idx val="1"/>
            <c:bubble3D val="0"/>
            <c:spPr>
              <a:solidFill>
                <a:schemeClr val="accent6"/>
              </a:solidFill>
              <a:ln w="12700" cmpd="sng">
                <a:solidFill>
                  <a:schemeClr val="bg2"/>
                </a:solidFill>
              </a:ln>
              <a:effectLst/>
            </c:spPr>
          </c:dPt>
          <c:dPt>
            <c:idx val="2"/>
            <c:bubble3D val="0"/>
            <c:spPr>
              <a:solidFill>
                <a:schemeClr val="accent5"/>
              </a:solidFill>
              <a:ln w="12700" cmpd="sng">
                <a:solidFill>
                  <a:schemeClr val="bg2"/>
                </a:solidFill>
              </a:ln>
              <a:effectLst/>
            </c:spPr>
          </c:dPt>
          <c:dPt>
            <c:idx val="3"/>
            <c:bubble3D val="0"/>
            <c:spPr>
              <a:solidFill>
                <a:schemeClr val="accent4"/>
              </a:solidFill>
              <a:ln w="12700" cmpd="sng">
                <a:solidFill>
                  <a:schemeClr val="bg2"/>
                </a:solidFill>
              </a:ln>
              <a:effectLst/>
            </c:spPr>
          </c:dPt>
          <c:dPt>
            <c:idx val="4"/>
            <c:bubble3D val="0"/>
            <c:spPr>
              <a:solidFill>
                <a:schemeClr val="accent3"/>
              </a:solidFill>
              <a:ln w="12700" cmpd="sng">
                <a:solidFill>
                  <a:schemeClr val="bg2"/>
                </a:solidFill>
              </a:ln>
              <a:effectLst/>
              <a:scene3d>
                <a:camera prst="orthographicFront"/>
                <a:lightRig rig="threePt" dir="t"/>
              </a:scene3d>
              <a:sp3d>
                <a:bevelT w="0" h="0"/>
              </a:sp3d>
            </c:spPr>
          </c:dPt>
          <c:dPt>
            <c:idx val="5"/>
            <c:bubble3D val="0"/>
            <c:spPr>
              <a:solidFill>
                <a:schemeClr val="accent2"/>
              </a:solidFill>
              <a:ln w="12700" cmpd="sng">
                <a:solidFill>
                  <a:schemeClr val="bg2"/>
                </a:solidFill>
              </a:ln>
              <a:effectLst/>
            </c:spPr>
          </c:dPt>
          <c:dPt>
            <c:idx val="6"/>
            <c:bubble3D val="0"/>
            <c:spPr>
              <a:solidFill>
                <a:schemeClr val="accent1"/>
              </a:solidFill>
              <a:ln w="12700" cmpd="sng">
                <a:solidFill>
                  <a:schemeClr val="bg2"/>
                </a:solidFill>
              </a:ln>
              <a:effectLst/>
            </c:spPr>
          </c:dPt>
          <c:cat>
            <c:strRef>
              <c:f>Sheet1!$A$2:$A$8</c:f>
              <c:strCache>
                <c:ptCount val="7"/>
                <c:pt idx="0">
                  <c:v>1st Qtr</c:v>
                </c:pt>
                <c:pt idx="1">
                  <c:v>2nd Qtr</c:v>
                </c:pt>
                <c:pt idx="2">
                  <c:v>3rd Qtr</c:v>
                </c:pt>
                <c:pt idx="3">
                  <c:v>4th Qtr</c:v>
                </c:pt>
                <c:pt idx="4">
                  <c:v>5st Qtr</c:v>
                </c:pt>
                <c:pt idx="5">
                  <c:v>6nd Qtr</c:v>
                </c:pt>
                <c:pt idx="6">
                  <c:v>7rd Qtr</c:v>
                </c:pt>
              </c:strCache>
            </c:strRef>
          </c:cat>
          <c:val>
            <c:numRef>
              <c:f>Sheet1!$B$2:$B$8</c:f>
              <c:numCache>
                <c:formatCode>General</c:formatCode>
                <c:ptCount val="7"/>
                <c:pt idx="0">
                  <c:v>8.1999999999999993</c:v>
                </c:pt>
                <c:pt idx="1">
                  <c:v>3.2</c:v>
                </c:pt>
                <c:pt idx="2">
                  <c:v>1.4</c:v>
                </c:pt>
                <c:pt idx="3">
                  <c:v>1.2</c:v>
                </c:pt>
                <c:pt idx="4">
                  <c:v>1.4</c:v>
                </c:pt>
                <c:pt idx="5">
                  <c:v>2</c:v>
                </c:pt>
                <c:pt idx="6">
                  <c:v>1.2</c:v>
                </c:pt>
              </c:numCache>
            </c:numRef>
          </c:val>
        </c:ser>
        <c:dLbls>
          <c:showLegendKey val="0"/>
          <c:showVal val="0"/>
          <c:showCatName val="0"/>
          <c:showSerName val="0"/>
          <c:showPercent val="0"/>
          <c:showBubbleSize val="0"/>
          <c:showLeaderLines val="1"/>
        </c:dLbls>
        <c:firstSliceAng val="172"/>
        <c:holeSize val="62"/>
      </c:doughnutChart>
      <c:spPr>
        <a:ln w="12700" cmpd="sng"/>
      </c:spPr>
    </c:plotArea>
    <c:plotVisOnly val="1"/>
    <c:dispBlanksAs val="gap"/>
    <c:showDLblsOverMax val="0"/>
  </c:chart>
  <c:txPr>
    <a:bodyPr/>
    <a:lstStyle/>
    <a:p>
      <a:pPr>
        <a:defRPr sz="1800"/>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ln>
              <a:solidFill>
                <a:schemeClr val="bg1"/>
              </a:solidFill>
            </a:ln>
          </c:spPr>
          <c:cat>
            <c:strRef>
              <c:f>Sheet1!$A$2:$A$5</c:f>
              <c:strCache>
                <c:ptCount val="4"/>
                <c:pt idx="0">
                  <c:v>1st Qtr</c:v>
                </c:pt>
                <c:pt idx="1">
                  <c:v>2nd Qtr</c:v>
                </c:pt>
                <c:pt idx="2">
                  <c:v>3rd Qtr</c:v>
                </c:pt>
                <c:pt idx="3">
                  <c:v>4th Qtr</c:v>
                </c:pt>
              </c:strCache>
            </c:strRef>
          </c:cat>
          <c:val>
            <c:numRef>
              <c:f>Sheet1!$B$2:$B$5</c:f>
              <c:numCache>
                <c:formatCode>General</c:formatCode>
                <c:ptCount val="4"/>
                <c:pt idx="0">
                  <c:v>8.1999999999999993</c:v>
                </c:pt>
                <c:pt idx="1">
                  <c:v>3.2</c:v>
                </c:pt>
                <c:pt idx="2">
                  <c:v>1.4</c:v>
                </c:pt>
                <c:pt idx="3">
                  <c:v>1.2</c:v>
                </c:pt>
              </c:numCache>
            </c:numRef>
          </c:val>
        </c:ser>
        <c:dLbls>
          <c:showLegendKey val="0"/>
          <c:showVal val="0"/>
          <c:showCatName val="0"/>
          <c:showSerName val="0"/>
          <c:showPercent val="0"/>
          <c:showBubbleSize val="0"/>
          <c:showLeaderLines val="1"/>
        </c:dLbls>
        <c:firstSliceAng val="0"/>
        <c:holeSize val="60"/>
      </c:doughnutChart>
    </c:plotArea>
    <c:plotVisOnly val="1"/>
    <c:dispBlanksAs val="gap"/>
    <c:showDLblsOverMax val="0"/>
  </c:chart>
  <c:txPr>
    <a:bodyPr/>
    <a:lstStyle/>
    <a:p>
      <a:pPr>
        <a:defRPr sz="1800"/>
      </a:pPr>
      <a:endParaRPr lang="en-US"/>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ln w="12700" cmpd="sng">
              <a:solidFill>
                <a:schemeClr val="bg1"/>
              </a:solidFill>
            </a:ln>
          </c:spPr>
          <c:dPt>
            <c:idx val="0"/>
            <c:bubble3D val="0"/>
            <c:spPr>
              <a:solidFill>
                <a:schemeClr val="accent4"/>
              </a:solidFill>
              <a:ln w="12700" cmpd="sng">
                <a:solidFill>
                  <a:schemeClr val="bg1"/>
                </a:solidFill>
              </a:ln>
            </c:spPr>
          </c:dPt>
          <c:dPt>
            <c:idx val="1"/>
            <c:bubble3D val="0"/>
            <c:spPr>
              <a:solidFill>
                <a:schemeClr val="tx2"/>
              </a:solidFill>
              <a:ln w="12700" cmpd="sng">
                <a:solidFill>
                  <a:schemeClr val="bg1"/>
                </a:solidFill>
              </a:ln>
            </c:spPr>
          </c:dPt>
          <c:cat>
            <c:strRef>
              <c:f>Sheet1!$A$2:$A$3</c:f>
              <c:strCache>
                <c:ptCount val="2"/>
                <c:pt idx="0">
                  <c:v>1st Qtr</c:v>
                </c:pt>
                <c:pt idx="1">
                  <c:v>2nd Qtr</c:v>
                </c:pt>
              </c:strCache>
            </c:strRef>
          </c:cat>
          <c:val>
            <c:numRef>
              <c:f>Sheet1!$B$2:$B$3</c:f>
              <c:numCache>
                <c:formatCode>General</c:formatCode>
                <c:ptCount val="2"/>
                <c:pt idx="0">
                  <c:v>60</c:v>
                </c:pt>
                <c:pt idx="1">
                  <c:v>40</c:v>
                </c:pt>
              </c:numCache>
            </c:numRef>
          </c:val>
        </c:ser>
        <c:dLbls>
          <c:showLegendKey val="0"/>
          <c:showVal val="0"/>
          <c:showCatName val="0"/>
          <c:showSerName val="0"/>
          <c:showPercent val="0"/>
          <c:showBubbleSize val="0"/>
          <c:showLeaderLines val="1"/>
        </c:dLbls>
        <c:firstSliceAng val="0"/>
        <c:holeSize val="85"/>
      </c:doughnutChart>
    </c:plotArea>
    <c:plotVisOnly val="1"/>
    <c:dispBlanksAs val="gap"/>
    <c:showDLblsOverMax val="0"/>
  </c:chart>
  <c:txPr>
    <a:bodyPr/>
    <a:lstStyle/>
    <a:p>
      <a:pPr>
        <a:defRPr sz="1800"/>
      </a:pPr>
      <a:endParaRPr lang="en-US"/>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ln w="12700" cmpd="sng">
              <a:solidFill>
                <a:schemeClr val="bg1"/>
              </a:solidFill>
            </a:ln>
          </c:spPr>
          <c:dPt>
            <c:idx val="0"/>
            <c:bubble3D val="0"/>
            <c:spPr>
              <a:solidFill>
                <a:schemeClr val="accent5"/>
              </a:solidFill>
              <a:ln w="12700" cmpd="sng">
                <a:solidFill>
                  <a:schemeClr val="bg1"/>
                </a:solidFill>
              </a:ln>
            </c:spPr>
          </c:dPt>
          <c:dPt>
            <c:idx val="1"/>
            <c:bubble3D val="0"/>
            <c:spPr>
              <a:solidFill>
                <a:schemeClr val="tx2"/>
              </a:solidFill>
              <a:ln w="12700" cmpd="sng">
                <a:solidFill>
                  <a:schemeClr val="bg1"/>
                </a:solidFill>
              </a:ln>
            </c:spPr>
          </c:dPt>
          <c:cat>
            <c:strRef>
              <c:f>Sheet1!$A$2:$A$3</c:f>
              <c:strCache>
                <c:ptCount val="2"/>
                <c:pt idx="0">
                  <c:v>1st Qtr</c:v>
                </c:pt>
                <c:pt idx="1">
                  <c:v>2nd Qtr</c:v>
                </c:pt>
              </c:strCache>
            </c:strRef>
          </c:cat>
          <c:val>
            <c:numRef>
              <c:f>Sheet1!$B$2:$B$3</c:f>
              <c:numCache>
                <c:formatCode>General</c:formatCode>
                <c:ptCount val="2"/>
                <c:pt idx="0">
                  <c:v>75</c:v>
                </c:pt>
                <c:pt idx="1">
                  <c:v>25</c:v>
                </c:pt>
              </c:numCache>
            </c:numRef>
          </c:val>
        </c:ser>
        <c:dLbls>
          <c:showLegendKey val="0"/>
          <c:showVal val="0"/>
          <c:showCatName val="0"/>
          <c:showSerName val="0"/>
          <c:showPercent val="0"/>
          <c:showBubbleSize val="0"/>
          <c:showLeaderLines val="1"/>
        </c:dLbls>
        <c:firstSliceAng val="0"/>
        <c:holeSize val="85"/>
      </c:doughnutChart>
    </c:plotArea>
    <c:plotVisOnly val="1"/>
    <c:dispBlanksAs val="gap"/>
    <c:showDLblsOverMax val="0"/>
  </c:chart>
  <c:txPr>
    <a:bodyPr/>
    <a:lstStyle/>
    <a:p>
      <a:pPr>
        <a:defRPr sz="1800"/>
      </a:pPr>
      <a:endParaRPr lang="en-US"/>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ln w="12700" cmpd="sng">
              <a:solidFill>
                <a:schemeClr val="bg1"/>
              </a:solidFill>
            </a:ln>
          </c:spPr>
          <c:dPt>
            <c:idx val="0"/>
            <c:bubble3D val="0"/>
            <c:spPr>
              <a:solidFill>
                <a:srgbClr val="19C0B4"/>
              </a:solidFill>
              <a:ln w="12700" cmpd="sng">
                <a:solidFill>
                  <a:schemeClr val="bg1"/>
                </a:solidFill>
              </a:ln>
            </c:spPr>
          </c:dPt>
          <c:dPt>
            <c:idx val="1"/>
            <c:bubble3D val="0"/>
            <c:spPr>
              <a:solidFill>
                <a:schemeClr val="tx2"/>
              </a:solidFill>
              <a:ln w="12700" cmpd="sng">
                <a:solidFill>
                  <a:schemeClr val="bg1"/>
                </a:solidFill>
              </a:ln>
            </c:spPr>
          </c:dPt>
          <c:cat>
            <c:strRef>
              <c:f>Sheet1!$A$2:$A$3</c:f>
              <c:strCache>
                <c:ptCount val="2"/>
                <c:pt idx="0">
                  <c:v>1st Qtr</c:v>
                </c:pt>
                <c:pt idx="1">
                  <c:v>2nd Qtr</c:v>
                </c:pt>
              </c:strCache>
            </c:strRef>
          </c:cat>
          <c:val>
            <c:numRef>
              <c:f>Sheet1!$B$2:$B$3</c:f>
              <c:numCache>
                <c:formatCode>General</c:formatCode>
                <c:ptCount val="2"/>
                <c:pt idx="0">
                  <c:v>95</c:v>
                </c:pt>
                <c:pt idx="1">
                  <c:v>5</c:v>
                </c:pt>
              </c:numCache>
            </c:numRef>
          </c:val>
        </c:ser>
        <c:dLbls>
          <c:showLegendKey val="0"/>
          <c:showVal val="0"/>
          <c:showCatName val="0"/>
          <c:showSerName val="0"/>
          <c:showPercent val="0"/>
          <c:showBubbleSize val="0"/>
          <c:showLeaderLines val="1"/>
        </c:dLbls>
        <c:firstSliceAng val="0"/>
        <c:holeSize val="85"/>
      </c:doughnutChart>
    </c:plotArea>
    <c:plotVisOnly val="1"/>
    <c:dispBlanksAs val="gap"/>
    <c:showDLblsOverMax val="0"/>
  </c:chart>
  <c:txPr>
    <a:bodyPr/>
    <a:lstStyle/>
    <a:p>
      <a:pPr>
        <a:defRPr sz="1800"/>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DCC8E7D-946F-2A4B-9209-2B2FFA2898B7}" type="datetimeFigureOut">
              <a:rPr lang="en-US" smtClean="0"/>
              <a:t>4/12/2015</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5115322-16FA-F946-85A5-C38FA9752892}" type="slidenum">
              <a:rPr lang="en-US" smtClean="0"/>
              <a:t>‹#›</a:t>
            </a:fld>
            <a:endParaRPr lang="en-US"/>
          </a:p>
        </p:txBody>
      </p:sp>
    </p:spTree>
    <p:extLst>
      <p:ext uri="{BB962C8B-B14F-4D97-AF65-F5344CB8AC3E}">
        <p14:creationId xmlns:p14="http://schemas.microsoft.com/office/powerpoint/2010/main" val="76018117"/>
      </p:ext>
    </p:extLst>
  </p:cSld>
  <p:clrMap bg1="lt1" tx1="dk1" bg2="lt2" tx2="dk2" accent1="accent1" accent2="accent2" accent3="accent3" accent4="accent4" accent5="accent5" accent6="accent6" hlink="hlink" folHlink="folHlink"/>
  <p:notesStyle>
    <a:lvl1pPr marL="0" algn="l" defTabSz="457148" rtl="0" eaLnBrk="1" latinLnBrk="0" hangingPunct="1">
      <a:defRPr sz="1200" kern="1200">
        <a:solidFill>
          <a:schemeClr val="tx1"/>
        </a:solidFill>
        <a:latin typeface="+mn-lt"/>
        <a:ea typeface="+mn-ea"/>
        <a:cs typeface="+mn-cs"/>
      </a:defRPr>
    </a:lvl1pPr>
    <a:lvl2pPr marL="457148" algn="l" defTabSz="457148" rtl="0" eaLnBrk="1" latinLnBrk="0" hangingPunct="1">
      <a:defRPr sz="1200" kern="1200">
        <a:solidFill>
          <a:schemeClr val="tx1"/>
        </a:solidFill>
        <a:latin typeface="+mn-lt"/>
        <a:ea typeface="+mn-ea"/>
        <a:cs typeface="+mn-cs"/>
      </a:defRPr>
    </a:lvl2pPr>
    <a:lvl3pPr marL="914296" algn="l" defTabSz="457148" rtl="0" eaLnBrk="1" latinLnBrk="0" hangingPunct="1">
      <a:defRPr sz="1200" kern="1200">
        <a:solidFill>
          <a:schemeClr val="tx1"/>
        </a:solidFill>
        <a:latin typeface="+mn-lt"/>
        <a:ea typeface="+mn-ea"/>
        <a:cs typeface="+mn-cs"/>
      </a:defRPr>
    </a:lvl3pPr>
    <a:lvl4pPr marL="1371444" algn="l" defTabSz="457148" rtl="0" eaLnBrk="1" latinLnBrk="0" hangingPunct="1">
      <a:defRPr sz="1200" kern="1200">
        <a:solidFill>
          <a:schemeClr val="tx1"/>
        </a:solidFill>
        <a:latin typeface="+mn-lt"/>
        <a:ea typeface="+mn-ea"/>
        <a:cs typeface="+mn-cs"/>
      </a:defRPr>
    </a:lvl4pPr>
    <a:lvl5pPr marL="1828592" algn="l" defTabSz="457148" rtl="0" eaLnBrk="1" latinLnBrk="0" hangingPunct="1">
      <a:defRPr sz="1200" kern="1200">
        <a:solidFill>
          <a:schemeClr val="tx1"/>
        </a:solidFill>
        <a:latin typeface="+mn-lt"/>
        <a:ea typeface="+mn-ea"/>
        <a:cs typeface="+mn-cs"/>
      </a:defRPr>
    </a:lvl5pPr>
    <a:lvl6pPr marL="2285740" algn="l" defTabSz="457148" rtl="0" eaLnBrk="1" latinLnBrk="0" hangingPunct="1">
      <a:defRPr sz="1200" kern="1200">
        <a:solidFill>
          <a:schemeClr val="tx1"/>
        </a:solidFill>
        <a:latin typeface="+mn-lt"/>
        <a:ea typeface="+mn-ea"/>
        <a:cs typeface="+mn-cs"/>
      </a:defRPr>
    </a:lvl6pPr>
    <a:lvl7pPr marL="2742888" algn="l" defTabSz="457148" rtl="0" eaLnBrk="1" latinLnBrk="0" hangingPunct="1">
      <a:defRPr sz="1200" kern="1200">
        <a:solidFill>
          <a:schemeClr val="tx1"/>
        </a:solidFill>
        <a:latin typeface="+mn-lt"/>
        <a:ea typeface="+mn-ea"/>
        <a:cs typeface="+mn-cs"/>
      </a:defRPr>
    </a:lvl7pPr>
    <a:lvl8pPr marL="3200036" algn="l" defTabSz="457148" rtl="0" eaLnBrk="1" latinLnBrk="0" hangingPunct="1">
      <a:defRPr sz="1200" kern="1200">
        <a:solidFill>
          <a:schemeClr val="tx1"/>
        </a:solidFill>
        <a:latin typeface="+mn-lt"/>
        <a:ea typeface="+mn-ea"/>
        <a:cs typeface="+mn-cs"/>
      </a:defRPr>
    </a:lvl8pPr>
    <a:lvl9pPr marL="3657184" algn="l" defTabSz="457148"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Worked in fortune 50 company </a:t>
            </a:r>
          </a:p>
          <a:p>
            <a:pPr marL="171450" indent="-171450">
              <a:buFont typeface="Arial" panose="020B0604020202020204" pitchFamily="34" charset="0"/>
              <a:buChar char="•"/>
            </a:pPr>
            <a:r>
              <a:rPr lang="en-US" dirty="0"/>
              <a:t>C</a:t>
            </a:r>
            <a:r>
              <a:rPr lang="en-US" dirty="0" smtClean="0"/>
              <a:t>onsulting</a:t>
            </a:r>
          </a:p>
          <a:p>
            <a:pPr marL="171450" indent="-171450">
              <a:buFont typeface="Arial" panose="020B0604020202020204" pitchFamily="34" charset="0"/>
              <a:buChar char="•"/>
            </a:pPr>
            <a:r>
              <a:rPr lang="en-US" dirty="0" smtClean="0"/>
              <a:t>Federal Government</a:t>
            </a:r>
          </a:p>
          <a:p>
            <a:pPr marL="171450" indent="-171450">
              <a:buFont typeface="Arial" panose="020B0604020202020204" pitchFamily="34" charset="0"/>
              <a:buChar char="•"/>
            </a:pPr>
            <a:r>
              <a:rPr lang="en-US" dirty="0" smtClean="0"/>
              <a:t>Local Government</a:t>
            </a:r>
          </a:p>
          <a:p>
            <a:pPr marL="171450" indent="-171450">
              <a:buFont typeface="Arial" panose="020B0604020202020204" pitchFamily="34" charset="0"/>
              <a:buChar char="•"/>
            </a:pPr>
            <a:r>
              <a:rPr lang="en-US" dirty="0" smtClean="0"/>
              <a:t>Small business</a:t>
            </a:r>
          </a:p>
          <a:p>
            <a:pPr marL="171450" indent="-171450">
              <a:buFont typeface="Arial" panose="020B0604020202020204" pitchFamily="34" charset="0"/>
              <a:buChar char="•"/>
            </a:pPr>
            <a:r>
              <a:rPr lang="en-US" dirty="0" smtClean="0"/>
              <a:t>I prefer to work for a company where I am not a cost center, but a revenue generator.</a:t>
            </a:r>
          </a:p>
          <a:p>
            <a:pPr marL="628598" lvl="1" indent="-171450">
              <a:buFont typeface="Arial" panose="020B0604020202020204" pitchFamily="34" charset="0"/>
              <a:buChar char="•"/>
            </a:pPr>
            <a:r>
              <a:rPr lang="en-US" dirty="0" smtClean="0"/>
              <a:t>I believe this changes how developers interact with business</a:t>
            </a:r>
          </a:p>
          <a:p>
            <a:pPr marL="628598" lvl="1" indent="-171450">
              <a:buFont typeface="Arial" panose="020B0604020202020204" pitchFamily="34" charset="0"/>
              <a:buChar char="•"/>
            </a:pPr>
            <a:r>
              <a:rPr lang="en-US" dirty="0" smtClean="0"/>
              <a:t>Many companies have not come to the conclusion that their core competencies are in technology</a:t>
            </a:r>
          </a:p>
          <a:p>
            <a:pPr marL="628598" lvl="1" indent="-171450">
              <a:buFont typeface="Arial" panose="020B0604020202020204" pitchFamily="34" charset="0"/>
              <a:buChar char="•"/>
            </a:pPr>
            <a:r>
              <a:rPr lang="en-US" dirty="0" smtClean="0"/>
              <a:t>I enjoy working for HMB, if you have questions about HMB or its culture please feel free to talk to me or the (recruiter) sitting down in the front.</a:t>
            </a:r>
            <a:endParaRPr lang="en-US" dirty="0"/>
          </a:p>
        </p:txBody>
      </p:sp>
      <p:sp>
        <p:nvSpPr>
          <p:cNvPr id="4" name="Slide Number Placeholder 3"/>
          <p:cNvSpPr>
            <a:spLocks noGrp="1"/>
          </p:cNvSpPr>
          <p:nvPr>
            <p:ph type="sldNum" sz="quarter" idx="10"/>
          </p:nvPr>
        </p:nvSpPr>
        <p:spPr/>
        <p:txBody>
          <a:bodyPr/>
          <a:lstStyle/>
          <a:p>
            <a:fld id="{75115322-16FA-F946-85A5-C38FA9752892}" type="slidenum">
              <a:rPr lang="en-US" smtClean="0"/>
              <a:t>10</a:t>
            </a:fld>
            <a:endParaRPr lang="en-US"/>
          </a:p>
        </p:txBody>
      </p:sp>
    </p:spTree>
    <p:extLst>
      <p:ext uri="{BB962C8B-B14F-4D97-AF65-F5344CB8AC3E}">
        <p14:creationId xmlns:p14="http://schemas.microsoft.com/office/powerpoint/2010/main" val="4711221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 I am not naming the children with their full names this is something we will dive into this further when we talk about on exposure of children to digital world</a:t>
            </a:r>
            <a:endParaRPr lang="en-US" dirty="0"/>
          </a:p>
        </p:txBody>
      </p:sp>
      <p:sp>
        <p:nvSpPr>
          <p:cNvPr id="4" name="Slide Number Placeholder 3"/>
          <p:cNvSpPr>
            <a:spLocks noGrp="1"/>
          </p:cNvSpPr>
          <p:nvPr>
            <p:ph type="sldNum" sz="quarter" idx="10"/>
          </p:nvPr>
        </p:nvSpPr>
        <p:spPr/>
        <p:txBody>
          <a:bodyPr/>
          <a:lstStyle/>
          <a:p>
            <a:fld id="{75115322-16FA-F946-85A5-C38FA9752892}" type="slidenum">
              <a:rPr lang="en-US" smtClean="0"/>
              <a:t>11</a:t>
            </a:fld>
            <a:endParaRPr lang="en-US"/>
          </a:p>
        </p:txBody>
      </p:sp>
    </p:spTree>
    <p:extLst>
      <p:ext uri="{BB962C8B-B14F-4D97-AF65-F5344CB8AC3E}">
        <p14:creationId xmlns:p14="http://schemas.microsoft.com/office/powerpoint/2010/main" val="23176981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0"/>
            <a:ext cx="7772400" cy="1102519"/>
          </a:xfrm>
        </p:spPr>
        <p:txBody>
          <a:bodyPr/>
          <a:lstStyle/>
          <a:p>
            <a:r>
              <a:rPr lang="en-US" dirty="0" smtClean="0"/>
              <a:t>Click to edit Master title style</a:t>
            </a:r>
            <a:endParaRPr lang="en-US" dirty="0"/>
          </a:p>
        </p:txBody>
      </p:sp>
      <p:sp>
        <p:nvSpPr>
          <p:cNvPr id="3" name="Subtitle 2"/>
          <p:cNvSpPr>
            <a:spLocks noGrp="1"/>
          </p:cNvSpPr>
          <p:nvPr>
            <p:ph type="subTitle" idx="1"/>
          </p:nvPr>
        </p:nvSpPr>
        <p:spPr>
          <a:xfrm>
            <a:off x="677334" y="2914650"/>
            <a:ext cx="7095067" cy="1314450"/>
          </a:xfrm>
        </p:spPr>
        <p:txBody>
          <a:bodyPr/>
          <a:lstStyle>
            <a:lvl1pPr marL="0" indent="0" algn="l">
              <a:buNone/>
              <a:defRPr>
                <a:solidFill>
                  <a:schemeClr val="tx1">
                    <a:tint val="75000"/>
                  </a:schemeClr>
                </a:solidFill>
              </a:defRPr>
            </a:lvl1pPr>
            <a:lvl2pPr marL="457148" indent="0" algn="ctr">
              <a:buNone/>
              <a:defRPr>
                <a:solidFill>
                  <a:schemeClr val="tx1">
                    <a:tint val="75000"/>
                  </a:schemeClr>
                </a:solidFill>
              </a:defRPr>
            </a:lvl2pPr>
            <a:lvl3pPr marL="914296" indent="0" algn="ctr">
              <a:buNone/>
              <a:defRPr>
                <a:solidFill>
                  <a:schemeClr val="tx1">
                    <a:tint val="75000"/>
                  </a:schemeClr>
                </a:solidFill>
              </a:defRPr>
            </a:lvl3pPr>
            <a:lvl4pPr marL="1371444" indent="0" algn="ctr">
              <a:buNone/>
              <a:defRPr>
                <a:solidFill>
                  <a:schemeClr val="tx1">
                    <a:tint val="75000"/>
                  </a:schemeClr>
                </a:solidFill>
              </a:defRPr>
            </a:lvl4pPr>
            <a:lvl5pPr marL="1828592" indent="0" algn="ctr">
              <a:buNone/>
              <a:defRPr>
                <a:solidFill>
                  <a:schemeClr val="tx1">
                    <a:tint val="75000"/>
                  </a:schemeClr>
                </a:solidFill>
              </a:defRPr>
            </a:lvl5pPr>
            <a:lvl6pPr marL="2285740" indent="0" algn="ctr">
              <a:buNone/>
              <a:defRPr>
                <a:solidFill>
                  <a:schemeClr val="tx1">
                    <a:tint val="75000"/>
                  </a:schemeClr>
                </a:solidFill>
              </a:defRPr>
            </a:lvl6pPr>
            <a:lvl7pPr marL="2742888" indent="0" algn="ctr">
              <a:buNone/>
              <a:defRPr>
                <a:solidFill>
                  <a:schemeClr val="tx1">
                    <a:tint val="75000"/>
                  </a:schemeClr>
                </a:solidFill>
              </a:defRPr>
            </a:lvl7pPr>
            <a:lvl8pPr marL="3200036" indent="0" algn="ctr">
              <a:buNone/>
              <a:defRPr>
                <a:solidFill>
                  <a:schemeClr val="tx1">
                    <a:tint val="75000"/>
                  </a:schemeClr>
                </a:solidFill>
              </a:defRPr>
            </a:lvl8pPr>
            <a:lvl9pPr marL="3657184" indent="0" algn="ctr">
              <a:buNone/>
              <a:defRPr>
                <a:solidFill>
                  <a:schemeClr val="tx1">
                    <a:tint val="75000"/>
                  </a:schemeClr>
                </a:solidFill>
              </a:defRPr>
            </a:lvl9pPr>
          </a:lstStyle>
          <a:p>
            <a:r>
              <a:rPr lang="en-US" dirty="0" smtClean="0"/>
              <a:t>Click to edit Master subtitle style</a:t>
            </a:r>
            <a:endParaRPr lang="en-US" dirty="0"/>
          </a:p>
        </p:txBody>
      </p:sp>
      <p:sp>
        <p:nvSpPr>
          <p:cNvPr id="6" name="Slide Number Placeholder 5"/>
          <p:cNvSpPr>
            <a:spLocks noGrp="1"/>
          </p:cNvSpPr>
          <p:nvPr>
            <p:ph type="sldNum" sz="quarter" idx="12"/>
          </p:nvPr>
        </p:nvSpPr>
        <p:spPr/>
        <p:txBody>
          <a:bodyPr/>
          <a:lstStyle/>
          <a:p>
            <a:fld id="{AF88E988-FB04-AB4E-BE5A-59F242AF7F7A}" type="slidenum">
              <a:rPr lang="en-US" smtClean="0"/>
              <a:t>‹#›</a:t>
            </a:fld>
            <a:endParaRPr lang="en-US"/>
          </a:p>
        </p:txBody>
      </p:sp>
    </p:spTree>
    <p:extLst>
      <p:ext uri="{BB962C8B-B14F-4D97-AF65-F5344CB8AC3E}">
        <p14:creationId xmlns:p14="http://schemas.microsoft.com/office/powerpoint/2010/main" val="172835148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343927"/>
            <a:ext cx="5486400" cy="425054"/>
          </a:xfrm>
        </p:spPr>
        <p:txBody>
          <a:bodyPr anchor="b"/>
          <a:lstStyle>
            <a:lvl1pPr algn="l">
              <a:defRPr sz="2000" b="0"/>
            </a:lvl1pPr>
          </a:lstStyle>
          <a:p>
            <a:r>
              <a:rPr lang="en-US" dirty="0" smtClean="0"/>
              <a:t>Click to edit Master title style</a:t>
            </a:r>
            <a:endParaRPr lang="en-US" dirty="0"/>
          </a:p>
        </p:txBody>
      </p:sp>
      <p:sp>
        <p:nvSpPr>
          <p:cNvPr id="3" name="Picture Placeholder 2"/>
          <p:cNvSpPr>
            <a:spLocks noGrp="1"/>
          </p:cNvSpPr>
          <p:nvPr>
            <p:ph type="pic" idx="1"/>
          </p:nvPr>
        </p:nvSpPr>
        <p:spPr>
          <a:xfrm>
            <a:off x="1792288" y="459582"/>
            <a:ext cx="5486400" cy="2860232"/>
          </a:xfrm>
        </p:spPr>
        <p:txBody>
          <a:bodyPr/>
          <a:lstStyle>
            <a:lvl1pPr marL="0" indent="0">
              <a:buNone/>
              <a:defRPr sz="3200"/>
            </a:lvl1pPr>
            <a:lvl2pPr marL="457148" indent="0">
              <a:buNone/>
              <a:defRPr sz="2800"/>
            </a:lvl2pPr>
            <a:lvl3pPr marL="914296" indent="0">
              <a:buNone/>
              <a:defRPr sz="2400"/>
            </a:lvl3pPr>
            <a:lvl4pPr marL="1371444" indent="0">
              <a:buNone/>
              <a:defRPr sz="2000"/>
            </a:lvl4pPr>
            <a:lvl5pPr marL="1828592" indent="0">
              <a:buNone/>
              <a:defRPr sz="2000"/>
            </a:lvl5pPr>
            <a:lvl6pPr marL="2285740" indent="0">
              <a:buNone/>
              <a:defRPr sz="2000"/>
            </a:lvl6pPr>
            <a:lvl7pPr marL="2742888" indent="0">
              <a:buNone/>
              <a:defRPr sz="2000"/>
            </a:lvl7pPr>
            <a:lvl8pPr marL="3200036" indent="0">
              <a:buNone/>
              <a:defRPr sz="2000"/>
            </a:lvl8pPr>
            <a:lvl9pPr marL="3657184" indent="0">
              <a:buNone/>
              <a:defRPr sz="2000"/>
            </a:lvl9pPr>
          </a:lstStyle>
          <a:p>
            <a:endParaRPr lang="en-US" dirty="0"/>
          </a:p>
        </p:txBody>
      </p:sp>
      <p:sp>
        <p:nvSpPr>
          <p:cNvPr id="4" name="Text Placeholder 3"/>
          <p:cNvSpPr>
            <a:spLocks noGrp="1"/>
          </p:cNvSpPr>
          <p:nvPr>
            <p:ph type="body" sz="half" idx="2"/>
          </p:nvPr>
        </p:nvSpPr>
        <p:spPr>
          <a:xfrm>
            <a:off x="1792288" y="3768981"/>
            <a:ext cx="5486400" cy="603647"/>
          </a:xfrm>
        </p:spPr>
        <p:txBody>
          <a:bodyPr>
            <a:normAutofit/>
          </a:bodyPr>
          <a:lstStyle>
            <a:lvl1pPr marL="0" indent="0">
              <a:buNone/>
              <a:defRPr sz="1000"/>
            </a:lvl1pPr>
            <a:lvl2pPr marL="457148" indent="0">
              <a:buNone/>
              <a:defRPr sz="1200"/>
            </a:lvl2pPr>
            <a:lvl3pPr marL="914296" indent="0">
              <a:buNone/>
              <a:defRPr sz="1000"/>
            </a:lvl3pPr>
            <a:lvl4pPr marL="1371444" indent="0">
              <a:buNone/>
              <a:defRPr sz="900"/>
            </a:lvl4pPr>
            <a:lvl5pPr marL="1828592" indent="0">
              <a:buNone/>
              <a:defRPr sz="900"/>
            </a:lvl5pPr>
            <a:lvl6pPr marL="2285740" indent="0">
              <a:buNone/>
              <a:defRPr sz="900"/>
            </a:lvl6pPr>
            <a:lvl7pPr marL="2742888" indent="0">
              <a:buNone/>
              <a:defRPr sz="900"/>
            </a:lvl7pPr>
            <a:lvl8pPr marL="3200036" indent="0">
              <a:buNone/>
              <a:defRPr sz="900"/>
            </a:lvl8pPr>
            <a:lvl9pPr marL="3657184" indent="0">
              <a:buNone/>
              <a:defRPr sz="900"/>
            </a:lvl9pPr>
          </a:lstStyle>
          <a:p>
            <a:pPr lvl="0"/>
            <a:r>
              <a:rPr lang="en-US" dirty="0" smtClean="0"/>
              <a:t>Click to edit Master text styles</a:t>
            </a:r>
          </a:p>
        </p:txBody>
      </p:sp>
      <p:sp>
        <p:nvSpPr>
          <p:cNvPr id="7" name="Slide Number Placeholder 6"/>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36159831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37233172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057444" y="205980"/>
            <a:ext cx="629356" cy="4174888"/>
          </a:xfrm>
        </p:spPr>
        <p:txBody>
          <a:bodyPr vert="eaVert"/>
          <a:lstStyle/>
          <a:p>
            <a:r>
              <a:rPr lang="en-US" dirty="0" smtClean="0"/>
              <a:t>Click to edit Master title style</a:t>
            </a:r>
            <a:endParaRPr lang="en-US" dirty="0"/>
          </a:p>
        </p:txBody>
      </p:sp>
      <p:sp>
        <p:nvSpPr>
          <p:cNvPr id="3" name="Vertical Text Placeholder 2"/>
          <p:cNvSpPr>
            <a:spLocks noGrp="1"/>
          </p:cNvSpPr>
          <p:nvPr>
            <p:ph type="body" orient="vert" idx="1"/>
          </p:nvPr>
        </p:nvSpPr>
        <p:spPr>
          <a:xfrm>
            <a:off x="457200" y="205980"/>
            <a:ext cx="7536744" cy="4174888"/>
          </a:xfrm>
        </p:spPr>
        <p:txBody>
          <a:bodyPr vert="eaVert"/>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24179964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mp; 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p>
            <a:fld id="{2066355A-084C-D24E-9AD2-7E4FC41EA627}" type="slidenum">
              <a:rPr lang="en-US" smtClean="0"/>
              <a:pPr/>
              <a:t>‹#›</a:t>
            </a:fld>
            <a:endParaRPr lang="en-US" dirty="0"/>
          </a:p>
        </p:txBody>
      </p:sp>
      <p:sp>
        <p:nvSpPr>
          <p:cNvPr id="14" name="Text Placeholder 13"/>
          <p:cNvSpPr>
            <a:spLocks noGrp="1"/>
          </p:cNvSpPr>
          <p:nvPr>
            <p:ph type="body" sz="quarter" idx="11"/>
          </p:nvPr>
        </p:nvSpPr>
        <p:spPr>
          <a:xfrm>
            <a:off x="446090" y="1148389"/>
            <a:ext cx="2555729" cy="2947940"/>
          </a:xfrm>
        </p:spPr>
        <p:txBody>
          <a:bodyPr/>
          <a:lstStyle>
            <a:lvl1pPr marL="0" indent="0">
              <a:buNone/>
              <a:defRPr/>
            </a:lvl1pPr>
          </a:lstStyle>
          <a:p>
            <a:pPr lvl="0"/>
            <a:r>
              <a:rPr lang="ru-RU" dirty="0" err="1" smtClean="0"/>
              <a:t>Click</a:t>
            </a:r>
            <a:r>
              <a:rPr lang="ru-RU" dirty="0" smtClean="0"/>
              <a:t> </a:t>
            </a:r>
            <a:r>
              <a:rPr lang="ru-RU" dirty="0" err="1" smtClean="0"/>
              <a:t>to</a:t>
            </a:r>
            <a:r>
              <a:rPr lang="ru-RU" dirty="0" smtClean="0"/>
              <a:t> </a:t>
            </a:r>
            <a:r>
              <a:rPr lang="ru-RU" dirty="0" err="1" smtClean="0"/>
              <a:t>edit</a:t>
            </a:r>
            <a:r>
              <a:rPr lang="ru-RU" dirty="0" smtClean="0"/>
              <a:t> </a:t>
            </a:r>
            <a:r>
              <a:rPr lang="ru-RU" dirty="0" err="1" smtClean="0"/>
              <a:t>Master</a:t>
            </a:r>
            <a:r>
              <a:rPr lang="ru-RU" dirty="0" smtClean="0"/>
              <a:t> </a:t>
            </a:r>
            <a:r>
              <a:rPr lang="ru-RU" dirty="0" err="1" smtClean="0"/>
              <a:t>text</a:t>
            </a:r>
            <a:r>
              <a:rPr lang="ru-RU" dirty="0" smtClean="0"/>
              <a:t> </a:t>
            </a:r>
            <a:r>
              <a:rPr lang="ru-RU" dirty="0" err="1" smtClean="0"/>
              <a:t>styles</a:t>
            </a:r>
            <a:endParaRPr lang="ru-RU" dirty="0" smtClean="0"/>
          </a:p>
        </p:txBody>
      </p:sp>
      <p:sp>
        <p:nvSpPr>
          <p:cNvPr id="15" name="Text Placeholder 13"/>
          <p:cNvSpPr>
            <a:spLocks noGrp="1"/>
          </p:cNvSpPr>
          <p:nvPr>
            <p:ph type="body" sz="quarter" idx="12"/>
          </p:nvPr>
        </p:nvSpPr>
        <p:spPr>
          <a:xfrm>
            <a:off x="3292430" y="1148389"/>
            <a:ext cx="2555729" cy="2947940"/>
          </a:xfrm>
        </p:spPr>
        <p:txBody>
          <a:bodyPr/>
          <a:lstStyle>
            <a:lvl1pPr marL="0" indent="0">
              <a:buNone/>
              <a:defRPr/>
            </a:lvl1pPr>
          </a:lstStyle>
          <a:p>
            <a:pPr lvl="0"/>
            <a:r>
              <a:rPr lang="ru-RU" dirty="0" err="1" smtClean="0"/>
              <a:t>Click</a:t>
            </a:r>
            <a:r>
              <a:rPr lang="ru-RU" dirty="0" smtClean="0"/>
              <a:t> </a:t>
            </a:r>
            <a:r>
              <a:rPr lang="ru-RU" dirty="0" err="1" smtClean="0"/>
              <a:t>to</a:t>
            </a:r>
            <a:r>
              <a:rPr lang="ru-RU" dirty="0" smtClean="0"/>
              <a:t> </a:t>
            </a:r>
            <a:r>
              <a:rPr lang="ru-RU" dirty="0" err="1" smtClean="0"/>
              <a:t>edit</a:t>
            </a:r>
            <a:r>
              <a:rPr lang="ru-RU" dirty="0" smtClean="0"/>
              <a:t> </a:t>
            </a:r>
            <a:r>
              <a:rPr lang="ru-RU" dirty="0" err="1" smtClean="0"/>
              <a:t>Master</a:t>
            </a:r>
            <a:r>
              <a:rPr lang="ru-RU" dirty="0" smtClean="0"/>
              <a:t> </a:t>
            </a:r>
            <a:r>
              <a:rPr lang="ru-RU" dirty="0" err="1" smtClean="0"/>
              <a:t>text</a:t>
            </a:r>
            <a:r>
              <a:rPr lang="ru-RU" dirty="0" smtClean="0"/>
              <a:t> </a:t>
            </a:r>
            <a:r>
              <a:rPr lang="ru-RU" dirty="0" err="1" smtClean="0"/>
              <a:t>styles</a:t>
            </a:r>
            <a:endParaRPr lang="ru-RU" dirty="0" smtClean="0"/>
          </a:p>
        </p:txBody>
      </p:sp>
      <p:sp>
        <p:nvSpPr>
          <p:cNvPr id="16" name="Text Placeholder 13"/>
          <p:cNvSpPr>
            <a:spLocks noGrp="1"/>
          </p:cNvSpPr>
          <p:nvPr>
            <p:ph type="body" sz="quarter" idx="13"/>
          </p:nvPr>
        </p:nvSpPr>
        <p:spPr>
          <a:xfrm>
            <a:off x="6138769" y="1148389"/>
            <a:ext cx="2555729" cy="2947940"/>
          </a:xfrm>
        </p:spPr>
        <p:txBody>
          <a:bodyPr/>
          <a:lstStyle>
            <a:lvl1pPr marL="0" indent="0">
              <a:buNone/>
              <a:defRPr/>
            </a:lvl1pPr>
          </a:lstStyle>
          <a:p>
            <a:pPr lvl="0"/>
            <a:r>
              <a:rPr lang="ru-RU" dirty="0" err="1" smtClean="0"/>
              <a:t>Click</a:t>
            </a:r>
            <a:r>
              <a:rPr lang="ru-RU" dirty="0" smtClean="0"/>
              <a:t> </a:t>
            </a:r>
            <a:r>
              <a:rPr lang="ru-RU" dirty="0" err="1" smtClean="0"/>
              <a:t>to</a:t>
            </a:r>
            <a:r>
              <a:rPr lang="ru-RU" dirty="0" smtClean="0"/>
              <a:t> </a:t>
            </a:r>
            <a:r>
              <a:rPr lang="ru-RU" dirty="0" err="1" smtClean="0"/>
              <a:t>edit</a:t>
            </a:r>
            <a:r>
              <a:rPr lang="ru-RU" dirty="0" smtClean="0"/>
              <a:t> </a:t>
            </a:r>
            <a:r>
              <a:rPr lang="ru-RU" dirty="0" err="1" smtClean="0"/>
              <a:t>Master</a:t>
            </a:r>
            <a:r>
              <a:rPr lang="ru-RU" dirty="0" smtClean="0"/>
              <a:t> </a:t>
            </a:r>
            <a:r>
              <a:rPr lang="ru-RU" dirty="0" err="1" smtClean="0"/>
              <a:t>text</a:t>
            </a:r>
            <a:r>
              <a:rPr lang="ru-RU" dirty="0" smtClean="0"/>
              <a:t> </a:t>
            </a:r>
            <a:r>
              <a:rPr lang="ru-RU" dirty="0" err="1" smtClean="0"/>
              <a:t>styles</a:t>
            </a:r>
            <a:endParaRPr lang="ru-RU" dirty="0" smtClean="0"/>
          </a:p>
        </p:txBody>
      </p:sp>
    </p:spTree>
    <p:extLst>
      <p:ext uri="{BB962C8B-B14F-4D97-AF65-F5344CB8AC3E}">
        <p14:creationId xmlns:p14="http://schemas.microsoft.com/office/powerpoint/2010/main" val="42439253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3 column with pho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p>
            <a:fld id="{2066355A-084C-D24E-9AD2-7E4FC41EA627}" type="slidenum">
              <a:rPr lang="en-US" smtClean="0"/>
              <a:pPr/>
              <a:t>‹#›</a:t>
            </a:fld>
            <a:endParaRPr lang="en-US" dirty="0"/>
          </a:p>
        </p:txBody>
      </p:sp>
      <p:sp>
        <p:nvSpPr>
          <p:cNvPr id="14" name="Text Placeholder 13"/>
          <p:cNvSpPr>
            <a:spLocks noGrp="1"/>
          </p:cNvSpPr>
          <p:nvPr>
            <p:ph type="body" sz="quarter" idx="11"/>
          </p:nvPr>
        </p:nvSpPr>
        <p:spPr>
          <a:xfrm>
            <a:off x="446090" y="2971031"/>
            <a:ext cx="2555729" cy="1156085"/>
          </a:xfrm>
        </p:spPr>
        <p:txBody>
          <a:bodyPr/>
          <a:lstStyle>
            <a:lvl1pPr marL="0" indent="0">
              <a:buNone/>
              <a:defRPr/>
            </a:lvl1pPr>
          </a:lstStyle>
          <a:p>
            <a:pPr lvl="0"/>
            <a:r>
              <a:rPr lang="ru-RU" dirty="0" err="1" smtClean="0"/>
              <a:t>Click</a:t>
            </a:r>
            <a:r>
              <a:rPr lang="ru-RU" dirty="0" smtClean="0"/>
              <a:t> </a:t>
            </a:r>
            <a:r>
              <a:rPr lang="ru-RU" dirty="0" err="1" smtClean="0"/>
              <a:t>to</a:t>
            </a:r>
            <a:r>
              <a:rPr lang="ru-RU" dirty="0" smtClean="0"/>
              <a:t> </a:t>
            </a:r>
            <a:r>
              <a:rPr lang="ru-RU" dirty="0" err="1" smtClean="0"/>
              <a:t>edit</a:t>
            </a:r>
            <a:r>
              <a:rPr lang="ru-RU" dirty="0" smtClean="0"/>
              <a:t> </a:t>
            </a:r>
            <a:r>
              <a:rPr lang="ru-RU" dirty="0" err="1" smtClean="0"/>
              <a:t>Master</a:t>
            </a:r>
            <a:r>
              <a:rPr lang="ru-RU" dirty="0" smtClean="0"/>
              <a:t> </a:t>
            </a:r>
            <a:r>
              <a:rPr lang="ru-RU" dirty="0" err="1" smtClean="0"/>
              <a:t>text</a:t>
            </a:r>
            <a:r>
              <a:rPr lang="ru-RU" dirty="0" smtClean="0"/>
              <a:t> </a:t>
            </a:r>
            <a:r>
              <a:rPr lang="ru-RU" dirty="0" err="1" smtClean="0"/>
              <a:t>styles</a:t>
            </a:r>
            <a:endParaRPr lang="ru-RU" dirty="0" smtClean="0"/>
          </a:p>
        </p:txBody>
      </p:sp>
      <p:sp>
        <p:nvSpPr>
          <p:cNvPr id="7" name="Text Placeholder 3"/>
          <p:cNvSpPr>
            <a:spLocks noGrp="1"/>
          </p:cNvSpPr>
          <p:nvPr>
            <p:ph type="body" sz="half" idx="2"/>
          </p:nvPr>
        </p:nvSpPr>
        <p:spPr>
          <a:xfrm>
            <a:off x="449505" y="2561841"/>
            <a:ext cx="2552313" cy="301433"/>
          </a:xfrm>
        </p:spPr>
        <p:txBody>
          <a:bodyPr>
            <a:normAutofit/>
          </a:bodyPr>
          <a:lstStyle>
            <a:lvl1pPr marL="0" indent="0">
              <a:buNone/>
              <a:defRPr sz="1200">
                <a:solidFill>
                  <a:srgbClr val="070707"/>
                </a:solidFill>
              </a:defRPr>
            </a:lvl1pPr>
            <a:lvl2pPr marL="457148" indent="0">
              <a:buNone/>
              <a:defRPr sz="1200"/>
            </a:lvl2pPr>
            <a:lvl3pPr marL="914296" indent="0">
              <a:buNone/>
              <a:defRPr sz="1000"/>
            </a:lvl3pPr>
            <a:lvl4pPr marL="1371444" indent="0">
              <a:buNone/>
              <a:defRPr sz="900"/>
            </a:lvl4pPr>
            <a:lvl5pPr marL="1828592" indent="0">
              <a:buNone/>
              <a:defRPr sz="900"/>
            </a:lvl5pPr>
            <a:lvl6pPr marL="2285740" indent="0">
              <a:buNone/>
              <a:defRPr sz="900"/>
            </a:lvl6pPr>
            <a:lvl7pPr marL="2742888" indent="0">
              <a:buNone/>
              <a:defRPr sz="900"/>
            </a:lvl7pPr>
            <a:lvl8pPr marL="3200036" indent="0">
              <a:buNone/>
              <a:defRPr sz="900"/>
            </a:lvl8pPr>
            <a:lvl9pPr marL="3657184" indent="0">
              <a:buNone/>
              <a:defRPr sz="900"/>
            </a:lvl9pPr>
          </a:lstStyle>
          <a:p>
            <a:pPr lvl="0"/>
            <a:r>
              <a:rPr lang="en-US" dirty="0" smtClean="0"/>
              <a:t>Click to edit Master text styles</a:t>
            </a:r>
          </a:p>
        </p:txBody>
      </p:sp>
      <p:sp>
        <p:nvSpPr>
          <p:cNvPr id="5" name="Picture Placeholder 4"/>
          <p:cNvSpPr>
            <a:spLocks noGrp="1"/>
          </p:cNvSpPr>
          <p:nvPr>
            <p:ph type="pic" sz="quarter" idx="14"/>
          </p:nvPr>
        </p:nvSpPr>
        <p:spPr>
          <a:xfrm>
            <a:off x="446425" y="1100860"/>
            <a:ext cx="2555539" cy="1416050"/>
          </a:xfrm>
        </p:spPr>
        <p:txBody>
          <a:bodyPr/>
          <a:lstStyle/>
          <a:p>
            <a:endParaRPr lang="en-US"/>
          </a:p>
        </p:txBody>
      </p:sp>
      <p:cxnSp>
        <p:nvCxnSpPr>
          <p:cNvPr id="10" name="Straight Connector 9"/>
          <p:cNvCxnSpPr/>
          <p:nvPr userDrawn="1"/>
        </p:nvCxnSpPr>
        <p:spPr>
          <a:xfrm>
            <a:off x="438727" y="2894060"/>
            <a:ext cx="2570788" cy="0"/>
          </a:xfrm>
          <a:prstGeom prst="line">
            <a:avLst/>
          </a:prstGeom>
          <a:ln w="6350" cmpd="sng">
            <a:solidFill>
              <a:schemeClr val="accent4"/>
            </a:solidFill>
          </a:ln>
          <a:effectLst/>
        </p:spPr>
        <p:style>
          <a:lnRef idx="2">
            <a:schemeClr val="accent1"/>
          </a:lnRef>
          <a:fillRef idx="0">
            <a:schemeClr val="accent1"/>
          </a:fillRef>
          <a:effectRef idx="1">
            <a:schemeClr val="accent1"/>
          </a:effectRef>
          <a:fontRef idx="minor">
            <a:schemeClr val="tx1"/>
          </a:fontRef>
        </p:style>
      </p:cxnSp>
      <p:sp>
        <p:nvSpPr>
          <p:cNvPr id="13" name="Text Placeholder 13"/>
          <p:cNvSpPr>
            <a:spLocks noGrp="1"/>
          </p:cNvSpPr>
          <p:nvPr>
            <p:ph type="body" sz="quarter" idx="15"/>
          </p:nvPr>
        </p:nvSpPr>
        <p:spPr>
          <a:xfrm>
            <a:off x="3284731" y="2969492"/>
            <a:ext cx="2555729" cy="1156085"/>
          </a:xfrm>
        </p:spPr>
        <p:txBody>
          <a:bodyPr/>
          <a:lstStyle>
            <a:lvl1pPr marL="0" indent="0">
              <a:buNone/>
              <a:defRPr/>
            </a:lvl1pPr>
          </a:lstStyle>
          <a:p>
            <a:pPr lvl="0"/>
            <a:r>
              <a:rPr lang="ru-RU" dirty="0" err="1" smtClean="0"/>
              <a:t>Click</a:t>
            </a:r>
            <a:r>
              <a:rPr lang="ru-RU" dirty="0" smtClean="0"/>
              <a:t> </a:t>
            </a:r>
            <a:r>
              <a:rPr lang="ru-RU" dirty="0" err="1" smtClean="0"/>
              <a:t>to</a:t>
            </a:r>
            <a:r>
              <a:rPr lang="ru-RU" dirty="0" smtClean="0"/>
              <a:t> </a:t>
            </a:r>
            <a:r>
              <a:rPr lang="ru-RU" dirty="0" err="1" smtClean="0"/>
              <a:t>edit</a:t>
            </a:r>
            <a:r>
              <a:rPr lang="ru-RU" dirty="0" smtClean="0"/>
              <a:t> </a:t>
            </a:r>
            <a:r>
              <a:rPr lang="ru-RU" dirty="0" err="1" smtClean="0"/>
              <a:t>Master</a:t>
            </a:r>
            <a:r>
              <a:rPr lang="ru-RU" dirty="0" smtClean="0"/>
              <a:t> </a:t>
            </a:r>
            <a:r>
              <a:rPr lang="ru-RU" dirty="0" err="1" smtClean="0"/>
              <a:t>text</a:t>
            </a:r>
            <a:r>
              <a:rPr lang="ru-RU" dirty="0" smtClean="0"/>
              <a:t> </a:t>
            </a:r>
            <a:r>
              <a:rPr lang="ru-RU" dirty="0" err="1" smtClean="0"/>
              <a:t>styles</a:t>
            </a:r>
            <a:endParaRPr lang="ru-RU" dirty="0" smtClean="0"/>
          </a:p>
        </p:txBody>
      </p:sp>
      <p:sp>
        <p:nvSpPr>
          <p:cNvPr id="17" name="Text Placeholder 3"/>
          <p:cNvSpPr>
            <a:spLocks noGrp="1"/>
          </p:cNvSpPr>
          <p:nvPr>
            <p:ph type="body" sz="half" idx="16"/>
          </p:nvPr>
        </p:nvSpPr>
        <p:spPr>
          <a:xfrm>
            <a:off x="3288148" y="2560302"/>
            <a:ext cx="2552313" cy="301433"/>
          </a:xfrm>
        </p:spPr>
        <p:txBody>
          <a:bodyPr>
            <a:normAutofit/>
          </a:bodyPr>
          <a:lstStyle>
            <a:lvl1pPr marL="0" indent="0">
              <a:buNone/>
              <a:defRPr sz="1200">
                <a:solidFill>
                  <a:srgbClr val="070707"/>
                </a:solidFill>
              </a:defRPr>
            </a:lvl1pPr>
            <a:lvl2pPr marL="457148" indent="0">
              <a:buNone/>
              <a:defRPr sz="1200"/>
            </a:lvl2pPr>
            <a:lvl3pPr marL="914296" indent="0">
              <a:buNone/>
              <a:defRPr sz="1000"/>
            </a:lvl3pPr>
            <a:lvl4pPr marL="1371444" indent="0">
              <a:buNone/>
              <a:defRPr sz="900"/>
            </a:lvl4pPr>
            <a:lvl5pPr marL="1828592" indent="0">
              <a:buNone/>
              <a:defRPr sz="900"/>
            </a:lvl5pPr>
            <a:lvl6pPr marL="2285740" indent="0">
              <a:buNone/>
              <a:defRPr sz="900"/>
            </a:lvl6pPr>
            <a:lvl7pPr marL="2742888" indent="0">
              <a:buNone/>
              <a:defRPr sz="900"/>
            </a:lvl7pPr>
            <a:lvl8pPr marL="3200036" indent="0">
              <a:buNone/>
              <a:defRPr sz="900"/>
            </a:lvl8pPr>
            <a:lvl9pPr marL="3657184" indent="0">
              <a:buNone/>
              <a:defRPr sz="900"/>
            </a:lvl9pPr>
          </a:lstStyle>
          <a:p>
            <a:pPr lvl="0"/>
            <a:r>
              <a:rPr lang="en-US" dirty="0" smtClean="0"/>
              <a:t>Click to edit Master text styles</a:t>
            </a:r>
          </a:p>
        </p:txBody>
      </p:sp>
      <p:sp>
        <p:nvSpPr>
          <p:cNvPr id="18" name="Picture Placeholder 4"/>
          <p:cNvSpPr>
            <a:spLocks noGrp="1"/>
          </p:cNvSpPr>
          <p:nvPr>
            <p:ph type="pic" sz="quarter" idx="17"/>
          </p:nvPr>
        </p:nvSpPr>
        <p:spPr>
          <a:xfrm>
            <a:off x="3285067" y="1099321"/>
            <a:ext cx="2555539" cy="1416050"/>
          </a:xfrm>
        </p:spPr>
        <p:txBody>
          <a:bodyPr/>
          <a:lstStyle/>
          <a:p>
            <a:endParaRPr lang="en-US"/>
          </a:p>
        </p:txBody>
      </p:sp>
      <p:cxnSp>
        <p:nvCxnSpPr>
          <p:cNvPr id="19" name="Straight Connector 18"/>
          <p:cNvCxnSpPr/>
          <p:nvPr userDrawn="1"/>
        </p:nvCxnSpPr>
        <p:spPr>
          <a:xfrm>
            <a:off x="3277369" y="2892521"/>
            <a:ext cx="2570788" cy="0"/>
          </a:xfrm>
          <a:prstGeom prst="line">
            <a:avLst/>
          </a:prstGeom>
          <a:ln w="6350" cmpd="sng">
            <a:solidFill>
              <a:schemeClr val="accent4"/>
            </a:solidFill>
          </a:ln>
          <a:effectLst/>
        </p:spPr>
        <p:style>
          <a:lnRef idx="2">
            <a:schemeClr val="accent1"/>
          </a:lnRef>
          <a:fillRef idx="0">
            <a:schemeClr val="accent1"/>
          </a:fillRef>
          <a:effectRef idx="1">
            <a:schemeClr val="accent1"/>
          </a:effectRef>
          <a:fontRef idx="minor">
            <a:schemeClr val="tx1"/>
          </a:fontRef>
        </p:style>
      </p:cxnSp>
      <p:sp>
        <p:nvSpPr>
          <p:cNvPr id="20" name="Text Placeholder 13"/>
          <p:cNvSpPr>
            <a:spLocks noGrp="1"/>
          </p:cNvSpPr>
          <p:nvPr>
            <p:ph type="body" sz="quarter" idx="18"/>
          </p:nvPr>
        </p:nvSpPr>
        <p:spPr>
          <a:xfrm>
            <a:off x="6138769" y="2967953"/>
            <a:ext cx="2555729" cy="1156085"/>
          </a:xfrm>
        </p:spPr>
        <p:txBody>
          <a:bodyPr/>
          <a:lstStyle>
            <a:lvl1pPr marL="0" indent="0">
              <a:buNone/>
              <a:defRPr/>
            </a:lvl1pPr>
            <a:lvl2pPr marL="457148" indent="0">
              <a:buNone/>
              <a:defRPr/>
            </a:lvl2pPr>
          </a:lstStyle>
          <a:p>
            <a:pPr lvl="0"/>
            <a:r>
              <a:rPr lang="ru-RU" dirty="0" err="1" smtClean="0"/>
              <a:t>Click</a:t>
            </a:r>
            <a:r>
              <a:rPr lang="ru-RU" dirty="0" smtClean="0"/>
              <a:t> </a:t>
            </a:r>
            <a:r>
              <a:rPr lang="ru-RU" dirty="0" err="1" smtClean="0"/>
              <a:t>to</a:t>
            </a:r>
            <a:r>
              <a:rPr lang="ru-RU" dirty="0" smtClean="0"/>
              <a:t> </a:t>
            </a:r>
            <a:r>
              <a:rPr lang="ru-RU" dirty="0" err="1" smtClean="0"/>
              <a:t>edit</a:t>
            </a:r>
            <a:r>
              <a:rPr lang="ru-RU" dirty="0" smtClean="0"/>
              <a:t> </a:t>
            </a:r>
            <a:r>
              <a:rPr lang="ru-RU" dirty="0" err="1" smtClean="0"/>
              <a:t>Master</a:t>
            </a:r>
            <a:r>
              <a:rPr lang="ru-RU" dirty="0" smtClean="0"/>
              <a:t> </a:t>
            </a:r>
            <a:r>
              <a:rPr lang="ru-RU" dirty="0" err="1" smtClean="0"/>
              <a:t>text</a:t>
            </a:r>
            <a:r>
              <a:rPr lang="ru-RU" dirty="0" smtClean="0"/>
              <a:t> </a:t>
            </a:r>
            <a:r>
              <a:rPr lang="ru-RU" dirty="0" err="1" smtClean="0"/>
              <a:t>styles</a:t>
            </a:r>
            <a:endParaRPr lang="ru-RU" dirty="0" smtClean="0"/>
          </a:p>
        </p:txBody>
      </p:sp>
      <p:sp>
        <p:nvSpPr>
          <p:cNvPr id="21" name="Text Placeholder 3"/>
          <p:cNvSpPr>
            <a:spLocks noGrp="1"/>
          </p:cNvSpPr>
          <p:nvPr>
            <p:ph type="body" sz="half" idx="19"/>
          </p:nvPr>
        </p:nvSpPr>
        <p:spPr>
          <a:xfrm>
            <a:off x="6142184" y="2558763"/>
            <a:ext cx="2552313" cy="301433"/>
          </a:xfrm>
        </p:spPr>
        <p:txBody>
          <a:bodyPr>
            <a:normAutofit/>
          </a:bodyPr>
          <a:lstStyle>
            <a:lvl1pPr marL="0" indent="0">
              <a:buNone/>
              <a:defRPr sz="1200">
                <a:solidFill>
                  <a:srgbClr val="070707"/>
                </a:solidFill>
              </a:defRPr>
            </a:lvl1pPr>
            <a:lvl2pPr marL="457148" indent="0">
              <a:buNone/>
              <a:defRPr sz="1200"/>
            </a:lvl2pPr>
            <a:lvl3pPr marL="914296" indent="0">
              <a:buNone/>
              <a:defRPr sz="1000"/>
            </a:lvl3pPr>
            <a:lvl4pPr marL="1371444" indent="0">
              <a:buNone/>
              <a:defRPr sz="900"/>
            </a:lvl4pPr>
            <a:lvl5pPr marL="1828592" indent="0">
              <a:buNone/>
              <a:defRPr sz="900"/>
            </a:lvl5pPr>
            <a:lvl6pPr marL="2285740" indent="0">
              <a:buNone/>
              <a:defRPr sz="900"/>
            </a:lvl6pPr>
            <a:lvl7pPr marL="2742888" indent="0">
              <a:buNone/>
              <a:defRPr sz="900"/>
            </a:lvl7pPr>
            <a:lvl8pPr marL="3200036" indent="0">
              <a:buNone/>
              <a:defRPr sz="900"/>
            </a:lvl8pPr>
            <a:lvl9pPr marL="3657184" indent="0">
              <a:buNone/>
              <a:defRPr sz="900"/>
            </a:lvl9pPr>
          </a:lstStyle>
          <a:p>
            <a:pPr lvl="0"/>
            <a:r>
              <a:rPr lang="en-US" dirty="0" smtClean="0"/>
              <a:t>Click to edit Master text styles</a:t>
            </a:r>
          </a:p>
        </p:txBody>
      </p:sp>
      <p:sp>
        <p:nvSpPr>
          <p:cNvPr id="22" name="Picture Placeholder 4"/>
          <p:cNvSpPr>
            <a:spLocks noGrp="1"/>
          </p:cNvSpPr>
          <p:nvPr>
            <p:ph type="pic" sz="quarter" idx="20"/>
          </p:nvPr>
        </p:nvSpPr>
        <p:spPr>
          <a:xfrm>
            <a:off x="6139104" y="1097782"/>
            <a:ext cx="2555539" cy="1416050"/>
          </a:xfrm>
        </p:spPr>
        <p:txBody>
          <a:bodyPr/>
          <a:lstStyle/>
          <a:p>
            <a:endParaRPr lang="en-US"/>
          </a:p>
        </p:txBody>
      </p:sp>
      <p:cxnSp>
        <p:nvCxnSpPr>
          <p:cNvPr id="23" name="Straight Connector 22"/>
          <p:cNvCxnSpPr/>
          <p:nvPr userDrawn="1"/>
        </p:nvCxnSpPr>
        <p:spPr>
          <a:xfrm>
            <a:off x="6131406" y="2890982"/>
            <a:ext cx="2570788" cy="0"/>
          </a:xfrm>
          <a:prstGeom prst="line">
            <a:avLst/>
          </a:prstGeom>
          <a:ln w="6350" cmpd="sng">
            <a:solidFill>
              <a:schemeClr val="accent4"/>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000437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mp; 4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p>
            <a:fld id="{2066355A-084C-D24E-9AD2-7E4FC41EA627}" type="slidenum">
              <a:rPr lang="en-US" smtClean="0"/>
              <a:pPr/>
              <a:t>‹#›</a:t>
            </a:fld>
            <a:endParaRPr lang="en-US" dirty="0"/>
          </a:p>
        </p:txBody>
      </p:sp>
      <p:sp>
        <p:nvSpPr>
          <p:cNvPr id="14" name="Text Placeholder 13"/>
          <p:cNvSpPr>
            <a:spLocks noGrp="1"/>
          </p:cNvSpPr>
          <p:nvPr>
            <p:ph type="body" sz="quarter" idx="11"/>
          </p:nvPr>
        </p:nvSpPr>
        <p:spPr>
          <a:xfrm>
            <a:off x="446090" y="1129915"/>
            <a:ext cx="1855305" cy="2947940"/>
          </a:xfrm>
        </p:spPr>
        <p:txBody>
          <a:bodyPr/>
          <a:lstStyle>
            <a:lvl1pPr marL="0" indent="0">
              <a:buNone/>
              <a:defRPr/>
            </a:lvl1pPr>
            <a:lvl5pPr marL="1828592" indent="0">
              <a:buNone/>
              <a:defRPr/>
            </a:lvl5pPr>
          </a:lstStyle>
          <a:p>
            <a:pPr lvl="0"/>
            <a:r>
              <a:rPr lang="ru-RU" dirty="0" err="1" smtClean="0"/>
              <a:t>Click</a:t>
            </a:r>
            <a:r>
              <a:rPr lang="ru-RU" dirty="0" smtClean="0"/>
              <a:t> </a:t>
            </a:r>
            <a:r>
              <a:rPr lang="ru-RU" dirty="0" err="1" smtClean="0"/>
              <a:t>to</a:t>
            </a:r>
            <a:r>
              <a:rPr lang="ru-RU" dirty="0" smtClean="0"/>
              <a:t> </a:t>
            </a:r>
            <a:r>
              <a:rPr lang="ru-RU" dirty="0" err="1" smtClean="0"/>
              <a:t>edit</a:t>
            </a:r>
            <a:r>
              <a:rPr lang="ru-RU" dirty="0" smtClean="0"/>
              <a:t> </a:t>
            </a:r>
            <a:r>
              <a:rPr lang="ru-RU" dirty="0" err="1" smtClean="0"/>
              <a:t>Master</a:t>
            </a:r>
            <a:r>
              <a:rPr lang="ru-RU" dirty="0" smtClean="0"/>
              <a:t> </a:t>
            </a:r>
            <a:r>
              <a:rPr lang="ru-RU" dirty="0" err="1" smtClean="0"/>
              <a:t>text</a:t>
            </a:r>
            <a:r>
              <a:rPr lang="ru-RU" dirty="0" smtClean="0"/>
              <a:t> </a:t>
            </a:r>
            <a:r>
              <a:rPr lang="ru-RU" dirty="0" err="1" smtClean="0"/>
              <a:t>styles</a:t>
            </a:r>
            <a:endParaRPr lang="ru-RU" dirty="0" smtClean="0"/>
          </a:p>
        </p:txBody>
      </p:sp>
      <p:sp>
        <p:nvSpPr>
          <p:cNvPr id="13" name="Text Placeholder 13"/>
          <p:cNvSpPr>
            <a:spLocks noGrp="1"/>
          </p:cNvSpPr>
          <p:nvPr>
            <p:ph type="body" sz="quarter" idx="12"/>
          </p:nvPr>
        </p:nvSpPr>
        <p:spPr>
          <a:xfrm>
            <a:off x="2582255" y="1129915"/>
            <a:ext cx="1855305" cy="2947940"/>
          </a:xfrm>
        </p:spPr>
        <p:txBody>
          <a:bodyPr/>
          <a:lstStyle>
            <a:lvl1pPr marL="0" indent="0">
              <a:buNone/>
              <a:defRPr/>
            </a:lvl1pPr>
            <a:lvl5pPr marL="1828592" indent="0">
              <a:buNone/>
              <a:defRPr/>
            </a:lvl5pPr>
          </a:lstStyle>
          <a:p>
            <a:pPr lvl="0"/>
            <a:r>
              <a:rPr lang="ru-RU" dirty="0" err="1" smtClean="0"/>
              <a:t>Click</a:t>
            </a:r>
            <a:r>
              <a:rPr lang="ru-RU" dirty="0" smtClean="0"/>
              <a:t> </a:t>
            </a:r>
            <a:r>
              <a:rPr lang="ru-RU" dirty="0" err="1" smtClean="0"/>
              <a:t>to</a:t>
            </a:r>
            <a:r>
              <a:rPr lang="ru-RU" dirty="0" smtClean="0"/>
              <a:t> </a:t>
            </a:r>
            <a:r>
              <a:rPr lang="ru-RU" dirty="0" err="1" smtClean="0"/>
              <a:t>edit</a:t>
            </a:r>
            <a:r>
              <a:rPr lang="ru-RU" dirty="0" smtClean="0"/>
              <a:t> </a:t>
            </a:r>
            <a:r>
              <a:rPr lang="ru-RU" dirty="0" err="1" smtClean="0"/>
              <a:t>Master</a:t>
            </a:r>
            <a:r>
              <a:rPr lang="ru-RU" dirty="0" smtClean="0"/>
              <a:t> </a:t>
            </a:r>
            <a:r>
              <a:rPr lang="ru-RU" dirty="0" err="1" smtClean="0"/>
              <a:t>text</a:t>
            </a:r>
            <a:r>
              <a:rPr lang="ru-RU" dirty="0" smtClean="0"/>
              <a:t> </a:t>
            </a:r>
            <a:r>
              <a:rPr lang="ru-RU" dirty="0" err="1" smtClean="0"/>
              <a:t>styles</a:t>
            </a:r>
            <a:endParaRPr lang="ru-RU" dirty="0" smtClean="0"/>
          </a:p>
        </p:txBody>
      </p:sp>
      <p:sp>
        <p:nvSpPr>
          <p:cNvPr id="17" name="Text Placeholder 13"/>
          <p:cNvSpPr>
            <a:spLocks noGrp="1"/>
          </p:cNvSpPr>
          <p:nvPr>
            <p:ph type="body" sz="quarter" idx="13"/>
          </p:nvPr>
        </p:nvSpPr>
        <p:spPr>
          <a:xfrm>
            <a:off x="4718421" y="1129915"/>
            <a:ext cx="1855305" cy="2947940"/>
          </a:xfrm>
        </p:spPr>
        <p:txBody>
          <a:bodyPr/>
          <a:lstStyle>
            <a:lvl1pPr marL="0" indent="0">
              <a:buNone/>
              <a:defRPr/>
            </a:lvl1pPr>
            <a:lvl5pPr marL="1828592" indent="0">
              <a:buNone/>
              <a:defRPr/>
            </a:lvl5pPr>
          </a:lstStyle>
          <a:p>
            <a:pPr lvl="0"/>
            <a:r>
              <a:rPr lang="ru-RU" dirty="0" err="1" smtClean="0"/>
              <a:t>Click</a:t>
            </a:r>
            <a:r>
              <a:rPr lang="ru-RU" dirty="0" smtClean="0"/>
              <a:t> </a:t>
            </a:r>
            <a:r>
              <a:rPr lang="ru-RU" dirty="0" err="1" smtClean="0"/>
              <a:t>to</a:t>
            </a:r>
            <a:r>
              <a:rPr lang="ru-RU" dirty="0" smtClean="0"/>
              <a:t> </a:t>
            </a:r>
            <a:r>
              <a:rPr lang="ru-RU" dirty="0" err="1" smtClean="0"/>
              <a:t>edit</a:t>
            </a:r>
            <a:r>
              <a:rPr lang="ru-RU" dirty="0" smtClean="0"/>
              <a:t> </a:t>
            </a:r>
            <a:r>
              <a:rPr lang="ru-RU" dirty="0" err="1" smtClean="0"/>
              <a:t>Master</a:t>
            </a:r>
            <a:r>
              <a:rPr lang="ru-RU" dirty="0" smtClean="0"/>
              <a:t> </a:t>
            </a:r>
            <a:r>
              <a:rPr lang="ru-RU" dirty="0" err="1" smtClean="0"/>
              <a:t>text</a:t>
            </a:r>
            <a:r>
              <a:rPr lang="ru-RU" dirty="0" smtClean="0"/>
              <a:t> </a:t>
            </a:r>
            <a:r>
              <a:rPr lang="ru-RU" dirty="0" err="1" smtClean="0"/>
              <a:t>styles</a:t>
            </a:r>
            <a:endParaRPr lang="ru-RU" dirty="0" smtClean="0"/>
          </a:p>
        </p:txBody>
      </p:sp>
      <p:sp>
        <p:nvSpPr>
          <p:cNvPr id="18" name="Text Placeholder 13"/>
          <p:cNvSpPr>
            <a:spLocks noGrp="1"/>
          </p:cNvSpPr>
          <p:nvPr>
            <p:ph type="body" sz="quarter" idx="14"/>
          </p:nvPr>
        </p:nvSpPr>
        <p:spPr>
          <a:xfrm>
            <a:off x="6854588" y="1129915"/>
            <a:ext cx="1855305" cy="2947940"/>
          </a:xfrm>
        </p:spPr>
        <p:txBody>
          <a:bodyPr/>
          <a:lstStyle>
            <a:lvl1pPr marL="0" indent="0">
              <a:buNone/>
              <a:defRPr/>
            </a:lvl1pPr>
            <a:lvl5pPr marL="1828592" indent="0">
              <a:buNone/>
              <a:defRPr/>
            </a:lvl5pPr>
          </a:lstStyle>
          <a:p>
            <a:pPr lvl="0"/>
            <a:r>
              <a:rPr lang="ru-RU" dirty="0" err="1" smtClean="0"/>
              <a:t>Click</a:t>
            </a:r>
            <a:r>
              <a:rPr lang="ru-RU" dirty="0" smtClean="0"/>
              <a:t> </a:t>
            </a:r>
            <a:r>
              <a:rPr lang="ru-RU" dirty="0" err="1" smtClean="0"/>
              <a:t>to</a:t>
            </a:r>
            <a:r>
              <a:rPr lang="ru-RU" dirty="0" smtClean="0"/>
              <a:t> </a:t>
            </a:r>
            <a:r>
              <a:rPr lang="ru-RU" dirty="0" err="1" smtClean="0"/>
              <a:t>edit</a:t>
            </a:r>
            <a:r>
              <a:rPr lang="ru-RU" dirty="0" smtClean="0"/>
              <a:t> </a:t>
            </a:r>
            <a:r>
              <a:rPr lang="ru-RU" dirty="0" err="1" smtClean="0"/>
              <a:t>Master</a:t>
            </a:r>
            <a:r>
              <a:rPr lang="ru-RU" dirty="0" smtClean="0"/>
              <a:t> </a:t>
            </a:r>
            <a:r>
              <a:rPr lang="ru-RU" dirty="0" err="1" smtClean="0"/>
              <a:t>text</a:t>
            </a:r>
            <a:r>
              <a:rPr lang="ru-RU" dirty="0" smtClean="0"/>
              <a:t> </a:t>
            </a:r>
            <a:r>
              <a:rPr lang="ru-RU" dirty="0" err="1" smtClean="0"/>
              <a:t>styles</a:t>
            </a:r>
            <a:endParaRPr lang="ru-RU" dirty="0" smtClean="0"/>
          </a:p>
        </p:txBody>
      </p:sp>
    </p:spTree>
    <p:extLst>
      <p:ext uri="{BB962C8B-B14F-4D97-AF65-F5344CB8AC3E}">
        <p14:creationId xmlns:p14="http://schemas.microsoft.com/office/powerpoint/2010/main" val="9343608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mp; 4 column with pho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p>
            <a:fld id="{2066355A-084C-D24E-9AD2-7E4FC41EA627}" type="slidenum">
              <a:rPr lang="en-US" smtClean="0"/>
              <a:pPr/>
              <a:t>‹#›</a:t>
            </a:fld>
            <a:endParaRPr lang="en-US" dirty="0"/>
          </a:p>
        </p:txBody>
      </p:sp>
      <p:sp>
        <p:nvSpPr>
          <p:cNvPr id="14" name="Text Placeholder 13"/>
          <p:cNvSpPr>
            <a:spLocks noGrp="1"/>
          </p:cNvSpPr>
          <p:nvPr>
            <p:ph type="body" sz="quarter" idx="11"/>
          </p:nvPr>
        </p:nvSpPr>
        <p:spPr>
          <a:xfrm>
            <a:off x="446090" y="3124970"/>
            <a:ext cx="1855305" cy="952884"/>
          </a:xfrm>
        </p:spPr>
        <p:txBody>
          <a:bodyPr/>
          <a:lstStyle>
            <a:lvl1pPr marL="0" indent="0">
              <a:buNone/>
              <a:defRPr/>
            </a:lvl1pPr>
            <a:lvl5pPr marL="1828592" indent="0">
              <a:buNone/>
              <a:defRPr/>
            </a:lvl5pPr>
          </a:lstStyle>
          <a:p>
            <a:pPr lvl="0"/>
            <a:r>
              <a:rPr lang="ru-RU" dirty="0" err="1" smtClean="0"/>
              <a:t>Click</a:t>
            </a:r>
            <a:r>
              <a:rPr lang="ru-RU" dirty="0" smtClean="0"/>
              <a:t> </a:t>
            </a:r>
            <a:r>
              <a:rPr lang="ru-RU" dirty="0" err="1" smtClean="0"/>
              <a:t>to</a:t>
            </a:r>
            <a:r>
              <a:rPr lang="ru-RU" dirty="0" smtClean="0"/>
              <a:t> </a:t>
            </a:r>
            <a:r>
              <a:rPr lang="ru-RU" dirty="0" err="1" smtClean="0"/>
              <a:t>edit</a:t>
            </a:r>
            <a:r>
              <a:rPr lang="ru-RU" dirty="0" smtClean="0"/>
              <a:t> </a:t>
            </a:r>
            <a:r>
              <a:rPr lang="ru-RU" dirty="0" err="1" smtClean="0"/>
              <a:t>Master</a:t>
            </a:r>
            <a:r>
              <a:rPr lang="ru-RU" dirty="0" smtClean="0"/>
              <a:t> </a:t>
            </a:r>
            <a:r>
              <a:rPr lang="ru-RU" dirty="0" err="1" smtClean="0"/>
              <a:t>text</a:t>
            </a:r>
            <a:r>
              <a:rPr lang="ru-RU" dirty="0" smtClean="0"/>
              <a:t> </a:t>
            </a:r>
            <a:r>
              <a:rPr lang="ru-RU" dirty="0" err="1" smtClean="0"/>
              <a:t>styles</a:t>
            </a:r>
            <a:endParaRPr lang="ru-RU" dirty="0" smtClean="0"/>
          </a:p>
          <a:p>
            <a:pPr lvl="1"/>
            <a:r>
              <a:rPr lang="ru-RU" dirty="0" err="1" smtClean="0"/>
              <a:t>Second</a:t>
            </a:r>
            <a:r>
              <a:rPr lang="ru-RU" dirty="0" smtClean="0"/>
              <a:t> </a:t>
            </a:r>
            <a:r>
              <a:rPr lang="ru-RU" dirty="0" err="1" smtClean="0"/>
              <a:t>level</a:t>
            </a:r>
            <a:endParaRPr lang="ru-RU" dirty="0" smtClean="0"/>
          </a:p>
        </p:txBody>
      </p:sp>
      <p:sp>
        <p:nvSpPr>
          <p:cNvPr id="8" name="Text Placeholder 3"/>
          <p:cNvSpPr>
            <a:spLocks noGrp="1"/>
          </p:cNvSpPr>
          <p:nvPr>
            <p:ph type="body" sz="half" idx="2"/>
          </p:nvPr>
        </p:nvSpPr>
        <p:spPr>
          <a:xfrm>
            <a:off x="449506" y="2584932"/>
            <a:ext cx="1851888" cy="478223"/>
          </a:xfrm>
        </p:spPr>
        <p:txBody>
          <a:bodyPr>
            <a:normAutofit/>
          </a:bodyPr>
          <a:lstStyle>
            <a:lvl1pPr marL="0" indent="0">
              <a:buNone/>
              <a:defRPr sz="1200">
                <a:solidFill>
                  <a:srgbClr val="070707"/>
                </a:solidFill>
              </a:defRPr>
            </a:lvl1pPr>
            <a:lvl2pPr marL="457148" indent="0">
              <a:buNone/>
              <a:defRPr sz="1200"/>
            </a:lvl2pPr>
            <a:lvl3pPr marL="914296" indent="0">
              <a:buNone/>
              <a:defRPr sz="1000"/>
            </a:lvl3pPr>
            <a:lvl4pPr marL="1371444" indent="0">
              <a:buNone/>
              <a:defRPr sz="900"/>
            </a:lvl4pPr>
            <a:lvl5pPr marL="1828592" indent="0">
              <a:buNone/>
              <a:defRPr sz="900"/>
            </a:lvl5pPr>
            <a:lvl6pPr marL="2285740" indent="0">
              <a:buNone/>
              <a:defRPr sz="900"/>
            </a:lvl6pPr>
            <a:lvl7pPr marL="2742888" indent="0">
              <a:buNone/>
              <a:defRPr sz="900"/>
            </a:lvl7pPr>
            <a:lvl8pPr marL="3200036" indent="0">
              <a:buNone/>
              <a:defRPr sz="900"/>
            </a:lvl8pPr>
            <a:lvl9pPr marL="3657184" indent="0">
              <a:buNone/>
              <a:defRPr sz="900"/>
            </a:lvl9pPr>
          </a:lstStyle>
          <a:p>
            <a:pPr lvl="0"/>
            <a:r>
              <a:rPr lang="en-US" dirty="0" smtClean="0"/>
              <a:t>Click to edit Master text styles</a:t>
            </a:r>
          </a:p>
        </p:txBody>
      </p:sp>
      <p:sp>
        <p:nvSpPr>
          <p:cNvPr id="9" name="Picture Placeholder 4"/>
          <p:cNvSpPr>
            <a:spLocks noGrp="1"/>
          </p:cNvSpPr>
          <p:nvPr>
            <p:ph type="pic" sz="quarter" idx="15"/>
          </p:nvPr>
        </p:nvSpPr>
        <p:spPr>
          <a:xfrm>
            <a:off x="446425" y="1100860"/>
            <a:ext cx="1854970" cy="1416050"/>
          </a:xfrm>
        </p:spPr>
        <p:txBody>
          <a:bodyPr/>
          <a:lstStyle/>
          <a:p>
            <a:endParaRPr lang="en-US"/>
          </a:p>
        </p:txBody>
      </p:sp>
      <p:cxnSp>
        <p:nvCxnSpPr>
          <p:cNvPr id="10" name="Straight Connector 9"/>
          <p:cNvCxnSpPr/>
          <p:nvPr userDrawn="1"/>
        </p:nvCxnSpPr>
        <p:spPr>
          <a:xfrm>
            <a:off x="438728" y="3063154"/>
            <a:ext cx="1862667" cy="0"/>
          </a:xfrm>
          <a:prstGeom prst="line">
            <a:avLst/>
          </a:prstGeom>
          <a:ln w="6350" cmpd="sng">
            <a:solidFill>
              <a:schemeClr val="accent4"/>
            </a:solidFill>
          </a:ln>
          <a:effectLst/>
        </p:spPr>
        <p:style>
          <a:lnRef idx="2">
            <a:schemeClr val="accent1"/>
          </a:lnRef>
          <a:fillRef idx="0">
            <a:schemeClr val="accent1"/>
          </a:fillRef>
          <a:effectRef idx="1">
            <a:schemeClr val="accent1"/>
          </a:effectRef>
          <a:fontRef idx="minor">
            <a:schemeClr val="tx1"/>
          </a:fontRef>
        </p:style>
      </p:cxnSp>
      <p:sp>
        <p:nvSpPr>
          <p:cNvPr id="12" name="Text Placeholder 13"/>
          <p:cNvSpPr>
            <a:spLocks noGrp="1"/>
          </p:cNvSpPr>
          <p:nvPr>
            <p:ph type="body" sz="quarter" idx="16"/>
          </p:nvPr>
        </p:nvSpPr>
        <p:spPr>
          <a:xfrm>
            <a:off x="2584307" y="3123431"/>
            <a:ext cx="1855305" cy="952884"/>
          </a:xfrm>
        </p:spPr>
        <p:txBody>
          <a:bodyPr/>
          <a:lstStyle>
            <a:lvl1pPr marL="0" indent="0">
              <a:buNone/>
              <a:defRPr/>
            </a:lvl1pPr>
            <a:lvl5pPr marL="1828592" indent="0">
              <a:buNone/>
              <a:defRPr/>
            </a:lvl5pPr>
          </a:lstStyle>
          <a:p>
            <a:pPr lvl="0"/>
            <a:r>
              <a:rPr lang="ru-RU" dirty="0" err="1" smtClean="0"/>
              <a:t>Click</a:t>
            </a:r>
            <a:r>
              <a:rPr lang="ru-RU" dirty="0" smtClean="0"/>
              <a:t> </a:t>
            </a:r>
            <a:r>
              <a:rPr lang="ru-RU" dirty="0" err="1" smtClean="0"/>
              <a:t>to</a:t>
            </a:r>
            <a:r>
              <a:rPr lang="ru-RU" dirty="0" smtClean="0"/>
              <a:t> </a:t>
            </a:r>
            <a:r>
              <a:rPr lang="ru-RU" dirty="0" err="1" smtClean="0"/>
              <a:t>edit</a:t>
            </a:r>
            <a:r>
              <a:rPr lang="ru-RU" dirty="0" smtClean="0"/>
              <a:t> </a:t>
            </a:r>
            <a:r>
              <a:rPr lang="ru-RU" dirty="0" err="1" smtClean="0"/>
              <a:t>Master</a:t>
            </a:r>
            <a:r>
              <a:rPr lang="ru-RU" dirty="0" smtClean="0"/>
              <a:t> </a:t>
            </a:r>
            <a:r>
              <a:rPr lang="ru-RU" dirty="0" err="1" smtClean="0"/>
              <a:t>text</a:t>
            </a:r>
            <a:r>
              <a:rPr lang="ru-RU" dirty="0" smtClean="0"/>
              <a:t> </a:t>
            </a:r>
            <a:r>
              <a:rPr lang="ru-RU" dirty="0" err="1" smtClean="0"/>
              <a:t>styles</a:t>
            </a:r>
            <a:endParaRPr lang="ru-RU" dirty="0" smtClean="0"/>
          </a:p>
          <a:p>
            <a:pPr lvl="1"/>
            <a:r>
              <a:rPr lang="ru-RU" dirty="0" err="1" smtClean="0"/>
              <a:t>Second</a:t>
            </a:r>
            <a:r>
              <a:rPr lang="ru-RU" dirty="0" smtClean="0"/>
              <a:t> </a:t>
            </a:r>
            <a:r>
              <a:rPr lang="ru-RU" dirty="0" err="1" smtClean="0"/>
              <a:t>level</a:t>
            </a:r>
            <a:endParaRPr lang="ru-RU" dirty="0" smtClean="0"/>
          </a:p>
        </p:txBody>
      </p:sp>
      <p:sp>
        <p:nvSpPr>
          <p:cNvPr id="15" name="Text Placeholder 3"/>
          <p:cNvSpPr>
            <a:spLocks noGrp="1"/>
          </p:cNvSpPr>
          <p:nvPr>
            <p:ph type="body" sz="half" idx="17"/>
          </p:nvPr>
        </p:nvSpPr>
        <p:spPr>
          <a:xfrm>
            <a:off x="2587724" y="2583393"/>
            <a:ext cx="1851888" cy="478223"/>
          </a:xfrm>
        </p:spPr>
        <p:txBody>
          <a:bodyPr>
            <a:normAutofit/>
          </a:bodyPr>
          <a:lstStyle>
            <a:lvl1pPr marL="0" indent="0">
              <a:buNone/>
              <a:defRPr sz="1200">
                <a:solidFill>
                  <a:srgbClr val="070707"/>
                </a:solidFill>
              </a:defRPr>
            </a:lvl1pPr>
            <a:lvl2pPr marL="457148" indent="0">
              <a:buNone/>
              <a:defRPr sz="1200"/>
            </a:lvl2pPr>
            <a:lvl3pPr marL="914296" indent="0">
              <a:buNone/>
              <a:defRPr sz="1000"/>
            </a:lvl3pPr>
            <a:lvl4pPr marL="1371444" indent="0">
              <a:buNone/>
              <a:defRPr sz="900"/>
            </a:lvl4pPr>
            <a:lvl5pPr marL="1828592" indent="0">
              <a:buNone/>
              <a:defRPr sz="900"/>
            </a:lvl5pPr>
            <a:lvl6pPr marL="2285740" indent="0">
              <a:buNone/>
              <a:defRPr sz="900"/>
            </a:lvl6pPr>
            <a:lvl7pPr marL="2742888" indent="0">
              <a:buNone/>
              <a:defRPr sz="900"/>
            </a:lvl7pPr>
            <a:lvl8pPr marL="3200036" indent="0">
              <a:buNone/>
              <a:defRPr sz="900"/>
            </a:lvl8pPr>
            <a:lvl9pPr marL="3657184" indent="0">
              <a:buNone/>
              <a:defRPr sz="900"/>
            </a:lvl9pPr>
          </a:lstStyle>
          <a:p>
            <a:pPr lvl="0"/>
            <a:r>
              <a:rPr lang="en-US" dirty="0" smtClean="0"/>
              <a:t>Click to edit Master text styles</a:t>
            </a:r>
          </a:p>
        </p:txBody>
      </p:sp>
      <p:sp>
        <p:nvSpPr>
          <p:cNvPr id="16" name="Picture Placeholder 4"/>
          <p:cNvSpPr>
            <a:spLocks noGrp="1"/>
          </p:cNvSpPr>
          <p:nvPr>
            <p:ph type="pic" sz="quarter" idx="18"/>
          </p:nvPr>
        </p:nvSpPr>
        <p:spPr>
          <a:xfrm>
            <a:off x="2584644" y="1099321"/>
            <a:ext cx="1854970" cy="1416050"/>
          </a:xfrm>
        </p:spPr>
        <p:txBody>
          <a:bodyPr/>
          <a:lstStyle/>
          <a:p>
            <a:endParaRPr lang="en-US"/>
          </a:p>
        </p:txBody>
      </p:sp>
      <p:cxnSp>
        <p:nvCxnSpPr>
          <p:cNvPr id="19" name="Straight Connector 18"/>
          <p:cNvCxnSpPr/>
          <p:nvPr userDrawn="1"/>
        </p:nvCxnSpPr>
        <p:spPr>
          <a:xfrm>
            <a:off x="2576946" y="3061615"/>
            <a:ext cx="1862667" cy="0"/>
          </a:xfrm>
          <a:prstGeom prst="line">
            <a:avLst/>
          </a:prstGeom>
          <a:ln w="6350" cmpd="sng">
            <a:solidFill>
              <a:schemeClr val="accent4"/>
            </a:solidFill>
          </a:ln>
          <a:effectLst/>
        </p:spPr>
        <p:style>
          <a:lnRef idx="2">
            <a:schemeClr val="accent1"/>
          </a:lnRef>
          <a:fillRef idx="0">
            <a:schemeClr val="accent1"/>
          </a:fillRef>
          <a:effectRef idx="1">
            <a:schemeClr val="accent1"/>
          </a:effectRef>
          <a:fontRef idx="minor">
            <a:schemeClr val="tx1"/>
          </a:fontRef>
        </p:style>
      </p:cxnSp>
      <p:sp>
        <p:nvSpPr>
          <p:cNvPr id="20" name="Text Placeholder 13"/>
          <p:cNvSpPr>
            <a:spLocks noGrp="1"/>
          </p:cNvSpPr>
          <p:nvPr>
            <p:ph type="body" sz="quarter" idx="19"/>
          </p:nvPr>
        </p:nvSpPr>
        <p:spPr>
          <a:xfrm>
            <a:off x="4716368" y="3123431"/>
            <a:ext cx="1855305" cy="952884"/>
          </a:xfrm>
        </p:spPr>
        <p:txBody>
          <a:bodyPr/>
          <a:lstStyle>
            <a:lvl1pPr marL="0" indent="0">
              <a:buNone/>
              <a:defRPr/>
            </a:lvl1pPr>
            <a:lvl5pPr marL="1828592" indent="0">
              <a:buNone/>
              <a:defRPr/>
            </a:lvl5pPr>
          </a:lstStyle>
          <a:p>
            <a:pPr lvl="0"/>
            <a:r>
              <a:rPr lang="ru-RU" dirty="0" err="1" smtClean="0"/>
              <a:t>Click</a:t>
            </a:r>
            <a:r>
              <a:rPr lang="ru-RU" dirty="0" smtClean="0"/>
              <a:t> </a:t>
            </a:r>
            <a:r>
              <a:rPr lang="ru-RU" dirty="0" err="1" smtClean="0"/>
              <a:t>to</a:t>
            </a:r>
            <a:r>
              <a:rPr lang="ru-RU" dirty="0" smtClean="0"/>
              <a:t> </a:t>
            </a:r>
            <a:r>
              <a:rPr lang="ru-RU" dirty="0" err="1" smtClean="0"/>
              <a:t>edit</a:t>
            </a:r>
            <a:r>
              <a:rPr lang="ru-RU" dirty="0" smtClean="0"/>
              <a:t> </a:t>
            </a:r>
            <a:r>
              <a:rPr lang="ru-RU" dirty="0" err="1" smtClean="0"/>
              <a:t>Master</a:t>
            </a:r>
            <a:r>
              <a:rPr lang="ru-RU" dirty="0" smtClean="0"/>
              <a:t> </a:t>
            </a:r>
            <a:r>
              <a:rPr lang="ru-RU" dirty="0" err="1" smtClean="0"/>
              <a:t>text</a:t>
            </a:r>
            <a:r>
              <a:rPr lang="ru-RU" dirty="0" smtClean="0"/>
              <a:t> </a:t>
            </a:r>
            <a:r>
              <a:rPr lang="ru-RU" dirty="0" err="1" smtClean="0"/>
              <a:t>styles</a:t>
            </a:r>
            <a:endParaRPr lang="ru-RU" dirty="0" smtClean="0"/>
          </a:p>
          <a:p>
            <a:pPr lvl="1"/>
            <a:r>
              <a:rPr lang="ru-RU" dirty="0" err="1" smtClean="0"/>
              <a:t>Second</a:t>
            </a:r>
            <a:r>
              <a:rPr lang="ru-RU" dirty="0" smtClean="0"/>
              <a:t> </a:t>
            </a:r>
            <a:r>
              <a:rPr lang="ru-RU" dirty="0" err="1" smtClean="0"/>
              <a:t>level</a:t>
            </a:r>
            <a:endParaRPr lang="ru-RU" dirty="0" smtClean="0"/>
          </a:p>
        </p:txBody>
      </p:sp>
      <p:sp>
        <p:nvSpPr>
          <p:cNvPr id="21" name="Text Placeholder 3"/>
          <p:cNvSpPr>
            <a:spLocks noGrp="1"/>
          </p:cNvSpPr>
          <p:nvPr>
            <p:ph type="body" sz="half" idx="20"/>
          </p:nvPr>
        </p:nvSpPr>
        <p:spPr>
          <a:xfrm>
            <a:off x="4719785" y="2583393"/>
            <a:ext cx="1851888" cy="478223"/>
          </a:xfrm>
        </p:spPr>
        <p:txBody>
          <a:bodyPr>
            <a:normAutofit/>
          </a:bodyPr>
          <a:lstStyle>
            <a:lvl1pPr marL="0" indent="0">
              <a:buNone/>
              <a:defRPr sz="1200">
                <a:solidFill>
                  <a:srgbClr val="070707"/>
                </a:solidFill>
              </a:defRPr>
            </a:lvl1pPr>
            <a:lvl2pPr marL="457148" indent="0">
              <a:buNone/>
              <a:defRPr sz="1200"/>
            </a:lvl2pPr>
            <a:lvl3pPr marL="914296" indent="0">
              <a:buNone/>
              <a:defRPr sz="1000"/>
            </a:lvl3pPr>
            <a:lvl4pPr marL="1371444" indent="0">
              <a:buNone/>
              <a:defRPr sz="900"/>
            </a:lvl4pPr>
            <a:lvl5pPr marL="1828592" indent="0">
              <a:buNone/>
              <a:defRPr sz="900"/>
            </a:lvl5pPr>
            <a:lvl6pPr marL="2285740" indent="0">
              <a:buNone/>
              <a:defRPr sz="900"/>
            </a:lvl6pPr>
            <a:lvl7pPr marL="2742888" indent="0">
              <a:buNone/>
              <a:defRPr sz="900"/>
            </a:lvl7pPr>
            <a:lvl8pPr marL="3200036" indent="0">
              <a:buNone/>
              <a:defRPr sz="900"/>
            </a:lvl8pPr>
            <a:lvl9pPr marL="3657184" indent="0">
              <a:buNone/>
              <a:defRPr sz="900"/>
            </a:lvl9pPr>
          </a:lstStyle>
          <a:p>
            <a:pPr lvl="0"/>
            <a:r>
              <a:rPr lang="en-US" dirty="0" smtClean="0"/>
              <a:t>Click to edit Master text styles</a:t>
            </a:r>
          </a:p>
        </p:txBody>
      </p:sp>
      <p:sp>
        <p:nvSpPr>
          <p:cNvPr id="22" name="Picture Placeholder 4"/>
          <p:cNvSpPr>
            <a:spLocks noGrp="1"/>
          </p:cNvSpPr>
          <p:nvPr>
            <p:ph type="pic" sz="quarter" idx="21"/>
          </p:nvPr>
        </p:nvSpPr>
        <p:spPr>
          <a:xfrm>
            <a:off x="4716705" y="1099321"/>
            <a:ext cx="1854970" cy="1416050"/>
          </a:xfrm>
        </p:spPr>
        <p:txBody>
          <a:bodyPr/>
          <a:lstStyle/>
          <a:p>
            <a:endParaRPr lang="en-US"/>
          </a:p>
        </p:txBody>
      </p:sp>
      <p:cxnSp>
        <p:nvCxnSpPr>
          <p:cNvPr id="23" name="Straight Connector 22"/>
          <p:cNvCxnSpPr/>
          <p:nvPr userDrawn="1"/>
        </p:nvCxnSpPr>
        <p:spPr>
          <a:xfrm>
            <a:off x="4709007" y="3061615"/>
            <a:ext cx="1862667" cy="0"/>
          </a:xfrm>
          <a:prstGeom prst="line">
            <a:avLst/>
          </a:prstGeom>
          <a:ln w="6350" cmpd="sng">
            <a:solidFill>
              <a:schemeClr val="accent4"/>
            </a:solidFill>
          </a:ln>
          <a:effectLst/>
        </p:spPr>
        <p:style>
          <a:lnRef idx="2">
            <a:schemeClr val="accent1"/>
          </a:lnRef>
          <a:fillRef idx="0">
            <a:schemeClr val="accent1"/>
          </a:fillRef>
          <a:effectRef idx="1">
            <a:schemeClr val="accent1"/>
          </a:effectRef>
          <a:fontRef idx="minor">
            <a:schemeClr val="tx1"/>
          </a:fontRef>
        </p:style>
      </p:cxnSp>
      <p:sp>
        <p:nvSpPr>
          <p:cNvPr id="24" name="Text Placeholder 13"/>
          <p:cNvSpPr>
            <a:spLocks noGrp="1"/>
          </p:cNvSpPr>
          <p:nvPr>
            <p:ph type="body" sz="quarter" idx="22"/>
          </p:nvPr>
        </p:nvSpPr>
        <p:spPr>
          <a:xfrm>
            <a:off x="6856125" y="3123431"/>
            <a:ext cx="1855305" cy="952884"/>
          </a:xfrm>
        </p:spPr>
        <p:txBody>
          <a:bodyPr/>
          <a:lstStyle>
            <a:lvl1pPr marL="0" indent="0">
              <a:buNone/>
              <a:defRPr/>
            </a:lvl1pPr>
            <a:lvl5pPr marL="1828592" indent="0">
              <a:buNone/>
              <a:defRPr/>
            </a:lvl5pPr>
          </a:lstStyle>
          <a:p>
            <a:pPr lvl="0"/>
            <a:r>
              <a:rPr lang="ru-RU" dirty="0" err="1" smtClean="0"/>
              <a:t>Click</a:t>
            </a:r>
            <a:r>
              <a:rPr lang="ru-RU" dirty="0" smtClean="0"/>
              <a:t> </a:t>
            </a:r>
            <a:r>
              <a:rPr lang="ru-RU" dirty="0" err="1" smtClean="0"/>
              <a:t>to</a:t>
            </a:r>
            <a:r>
              <a:rPr lang="ru-RU" dirty="0" smtClean="0"/>
              <a:t> </a:t>
            </a:r>
            <a:r>
              <a:rPr lang="ru-RU" dirty="0" err="1" smtClean="0"/>
              <a:t>edit</a:t>
            </a:r>
            <a:r>
              <a:rPr lang="ru-RU" dirty="0" smtClean="0"/>
              <a:t> </a:t>
            </a:r>
            <a:r>
              <a:rPr lang="ru-RU" dirty="0" err="1" smtClean="0"/>
              <a:t>Master</a:t>
            </a:r>
            <a:r>
              <a:rPr lang="ru-RU" dirty="0" smtClean="0"/>
              <a:t> </a:t>
            </a:r>
            <a:r>
              <a:rPr lang="ru-RU" dirty="0" err="1" smtClean="0"/>
              <a:t>text</a:t>
            </a:r>
            <a:r>
              <a:rPr lang="ru-RU" dirty="0" smtClean="0"/>
              <a:t> </a:t>
            </a:r>
            <a:r>
              <a:rPr lang="ru-RU" dirty="0" err="1" smtClean="0"/>
              <a:t>styles</a:t>
            </a:r>
            <a:endParaRPr lang="ru-RU" dirty="0" smtClean="0"/>
          </a:p>
          <a:p>
            <a:pPr lvl="1"/>
            <a:r>
              <a:rPr lang="ru-RU" dirty="0" err="1" smtClean="0"/>
              <a:t>Second</a:t>
            </a:r>
            <a:r>
              <a:rPr lang="ru-RU" dirty="0" smtClean="0"/>
              <a:t> </a:t>
            </a:r>
            <a:r>
              <a:rPr lang="ru-RU" dirty="0" err="1" smtClean="0"/>
              <a:t>level</a:t>
            </a:r>
            <a:endParaRPr lang="ru-RU" dirty="0" smtClean="0"/>
          </a:p>
        </p:txBody>
      </p:sp>
      <p:sp>
        <p:nvSpPr>
          <p:cNvPr id="25" name="Text Placeholder 3"/>
          <p:cNvSpPr>
            <a:spLocks noGrp="1"/>
          </p:cNvSpPr>
          <p:nvPr>
            <p:ph type="body" sz="half" idx="23"/>
          </p:nvPr>
        </p:nvSpPr>
        <p:spPr>
          <a:xfrm>
            <a:off x="6859542" y="2583393"/>
            <a:ext cx="1851888" cy="478223"/>
          </a:xfrm>
        </p:spPr>
        <p:txBody>
          <a:bodyPr>
            <a:normAutofit/>
          </a:bodyPr>
          <a:lstStyle>
            <a:lvl1pPr marL="0" indent="0">
              <a:buNone/>
              <a:defRPr sz="1200">
                <a:solidFill>
                  <a:srgbClr val="070707"/>
                </a:solidFill>
              </a:defRPr>
            </a:lvl1pPr>
            <a:lvl2pPr marL="457148" indent="0">
              <a:buNone/>
              <a:defRPr sz="1200"/>
            </a:lvl2pPr>
            <a:lvl3pPr marL="914296" indent="0">
              <a:buNone/>
              <a:defRPr sz="1000"/>
            </a:lvl3pPr>
            <a:lvl4pPr marL="1371444" indent="0">
              <a:buNone/>
              <a:defRPr sz="900"/>
            </a:lvl4pPr>
            <a:lvl5pPr marL="1828592" indent="0">
              <a:buNone/>
              <a:defRPr sz="900"/>
            </a:lvl5pPr>
            <a:lvl6pPr marL="2285740" indent="0">
              <a:buNone/>
              <a:defRPr sz="900"/>
            </a:lvl6pPr>
            <a:lvl7pPr marL="2742888" indent="0">
              <a:buNone/>
              <a:defRPr sz="900"/>
            </a:lvl7pPr>
            <a:lvl8pPr marL="3200036" indent="0">
              <a:buNone/>
              <a:defRPr sz="900"/>
            </a:lvl8pPr>
            <a:lvl9pPr marL="3657184" indent="0">
              <a:buNone/>
              <a:defRPr sz="900"/>
            </a:lvl9pPr>
          </a:lstStyle>
          <a:p>
            <a:pPr lvl="0"/>
            <a:r>
              <a:rPr lang="en-US" dirty="0" smtClean="0"/>
              <a:t>Click to edit Master text styles</a:t>
            </a:r>
          </a:p>
        </p:txBody>
      </p:sp>
      <p:sp>
        <p:nvSpPr>
          <p:cNvPr id="26" name="Picture Placeholder 4"/>
          <p:cNvSpPr>
            <a:spLocks noGrp="1"/>
          </p:cNvSpPr>
          <p:nvPr>
            <p:ph type="pic" sz="quarter" idx="24"/>
          </p:nvPr>
        </p:nvSpPr>
        <p:spPr>
          <a:xfrm>
            <a:off x="6856462" y="1099321"/>
            <a:ext cx="1854970" cy="1416050"/>
          </a:xfrm>
        </p:spPr>
        <p:txBody>
          <a:bodyPr/>
          <a:lstStyle/>
          <a:p>
            <a:endParaRPr lang="en-US"/>
          </a:p>
        </p:txBody>
      </p:sp>
      <p:cxnSp>
        <p:nvCxnSpPr>
          <p:cNvPr id="27" name="Straight Connector 26"/>
          <p:cNvCxnSpPr/>
          <p:nvPr userDrawn="1"/>
        </p:nvCxnSpPr>
        <p:spPr>
          <a:xfrm>
            <a:off x="6848764" y="3061615"/>
            <a:ext cx="1862667" cy="0"/>
          </a:xfrm>
          <a:prstGeom prst="line">
            <a:avLst/>
          </a:prstGeom>
          <a:ln w="6350" cmpd="sng">
            <a:solidFill>
              <a:schemeClr val="accent4"/>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589428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mp; 4 column with char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p>
            <a:fld id="{2066355A-084C-D24E-9AD2-7E4FC41EA627}" type="slidenum">
              <a:rPr lang="en-US" smtClean="0"/>
              <a:pPr/>
              <a:t>‹#›</a:t>
            </a:fld>
            <a:endParaRPr lang="en-US" dirty="0"/>
          </a:p>
        </p:txBody>
      </p:sp>
      <p:sp>
        <p:nvSpPr>
          <p:cNvPr id="14" name="Text Placeholder 13"/>
          <p:cNvSpPr>
            <a:spLocks noGrp="1"/>
          </p:cNvSpPr>
          <p:nvPr>
            <p:ph type="body" sz="quarter" idx="11"/>
          </p:nvPr>
        </p:nvSpPr>
        <p:spPr>
          <a:xfrm>
            <a:off x="446090" y="3124970"/>
            <a:ext cx="1855305" cy="952884"/>
          </a:xfrm>
        </p:spPr>
        <p:txBody>
          <a:bodyPr/>
          <a:lstStyle>
            <a:lvl1pPr marL="0" indent="0">
              <a:buNone/>
              <a:defRPr/>
            </a:lvl1pPr>
            <a:lvl5pPr marL="1828592" indent="0">
              <a:buNone/>
              <a:defRPr/>
            </a:lvl5pPr>
          </a:lstStyle>
          <a:p>
            <a:pPr lvl="0"/>
            <a:r>
              <a:rPr lang="ru-RU" dirty="0" err="1" smtClean="0"/>
              <a:t>Click</a:t>
            </a:r>
            <a:r>
              <a:rPr lang="ru-RU" dirty="0" smtClean="0"/>
              <a:t> </a:t>
            </a:r>
            <a:r>
              <a:rPr lang="ru-RU" dirty="0" err="1" smtClean="0"/>
              <a:t>to</a:t>
            </a:r>
            <a:r>
              <a:rPr lang="ru-RU" dirty="0" smtClean="0"/>
              <a:t> </a:t>
            </a:r>
            <a:r>
              <a:rPr lang="ru-RU" dirty="0" err="1" smtClean="0"/>
              <a:t>edit</a:t>
            </a:r>
            <a:r>
              <a:rPr lang="ru-RU" dirty="0" smtClean="0"/>
              <a:t> </a:t>
            </a:r>
            <a:r>
              <a:rPr lang="ru-RU" dirty="0" err="1" smtClean="0"/>
              <a:t>Master</a:t>
            </a:r>
            <a:r>
              <a:rPr lang="ru-RU" dirty="0" smtClean="0"/>
              <a:t> </a:t>
            </a:r>
            <a:r>
              <a:rPr lang="ru-RU" dirty="0" err="1" smtClean="0"/>
              <a:t>text</a:t>
            </a:r>
            <a:r>
              <a:rPr lang="ru-RU" dirty="0" smtClean="0"/>
              <a:t> </a:t>
            </a:r>
            <a:r>
              <a:rPr lang="ru-RU" dirty="0" err="1" smtClean="0"/>
              <a:t>styles</a:t>
            </a:r>
            <a:endParaRPr lang="ru-RU" dirty="0" smtClean="0"/>
          </a:p>
        </p:txBody>
      </p:sp>
      <p:sp>
        <p:nvSpPr>
          <p:cNvPr id="8" name="Text Placeholder 3"/>
          <p:cNvSpPr>
            <a:spLocks noGrp="1"/>
          </p:cNvSpPr>
          <p:nvPr>
            <p:ph type="body" sz="half" idx="2"/>
          </p:nvPr>
        </p:nvSpPr>
        <p:spPr>
          <a:xfrm>
            <a:off x="449506" y="2584932"/>
            <a:ext cx="1851888" cy="478223"/>
          </a:xfrm>
        </p:spPr>
        <p:txBody>
          <a:bodyPr>
            <a:normAutofit/>
          </a:bodyPr>
          <a:lstStyle>
            <a:lvl1pPr marL="0" indent="0">
              <a:buNone/>
              <a:defRPr sz="1200">
                <a:solidFill>
                  <a:srgbClr val="070707"/>
                </a:solidFill>
              </a:defRPr>
            </a:lvl1pPr>
            <a:lvl2pPr marL="457148" indent="0">
              <a:buNone/>
              <a:defRPr sz="1200"/>
            </a:lvl2pPr>
            <a:lvl3pPr marL="914296" indent="0">
              <a:buNone/>
              <a:defRPr sz="1000"/>
            </a:lvl3pPr>
            <a:lvl4pPr marL="1371444" indent="0">
              <a:buNone/>
              <a:defRPr sz="900"/>
            </a:lvl4pPr>
            <a:lvl5pPr marL="1828592" indent="0">
              <a:buNone/>
              <a:defRPr sz="900"/>
            </a:lvl5pPr>
            <a:lvl6pPr marL="2285740" indent="0">
              <a:buNone/>
              <a:defRPr sz="900"/>
            </a:lvl6pPr>
            <a:lvl7pPr marL="2742888" indent="0">
              <a:buNone/>
              <a:defRPr sz="900"/>
            </a:lvl7pPr>
            <a:lvl8pPr marL="3200036" indent="0">
              <a:buNone/>
              <a:defRPr sz="900"/>
            </a:lvl8pPr>
            <a:lvl9pPr marL="3657184" indent="0">
              <a:buNone/>
              <a:defRPr sz="900"/>
            </a:lvl9pPr>
          </a:lstStyle>
          <a:p>
            <a:pPr lvl="0"/>
            <a:r>
              <a:rPr lang="en-US" dirty="0" smtClean="0"/>
              <a:t>Click to edit Master text styles</a:t>
            </a:r>
          </a:p>
        </p:txBody>
      </p:sp>
      <p:cxnSp>
        <p:nvCxnSpPr>
          <p:cNvPr id="10" name="Straight Connector 9"/>
          <p:cNvCxnSpPr/>
          <p:nvPr userDrawn="1"/>
        </p:nvCxnSpPr>
        <p:spPr>
          <a:xfrm>
            <a:off x="438728" y="3063154"/>
            <a:ext cx="1862667" cy="0"/>
          </a:xfrm>
          <a:prstGeom prst="line">
            <a:avLst/>
          </a:prstGeom>
          <a:ln w="6350" cmpd="sng">
            <a:solidFill>
              <a:schemeClr val="accent4"/>
            </a:solidFill>
          </a:ln>
          <a:effectLst/>
        </p:spPr>
        <p:style>
          <a:lnRef idx="2">
            <a:schemeClr val="accent1"/>
          </a:lnRef>
          <a:fillRef idx="0">
            <a:schemeClr val="accent1"/>
          </a:fillRef>
          <a:effectRef idx="1">
            <a:schemeClr val="accent1"/>
          </a:effectRef>
          <a:fontRef idx="minor">
            <a:schemeClr val="tx1"/>
          </a:fontRef>
        </p:style>
      </p:cxnSp>
      <p:sp>
        <p:nvSpPr>
          <p:cNvPr id="5" name="Chart Placeholder 4"/>
          <p:cNvSpPr>
            <a:spLocks noGrp="1"/>
          </p:cNvSpPr>
          <p:nvPr>
            <p:ph type="chart" sz="quarter" idx="25"/>
          </p:nvPr>
        </p:nvSpPr>
        <p:spPr>
          <a:xfrm>
            <a:off x="446425" y="1100043"/>
            <a:ext cx="1854970" cy="1432261"/>
          </a:xfrm>
        </p:spPr>
        <p:txBody>
          <a:bodyPr/>
          <a:lstStyle/>
          <a:p>
            <a:endParaRPr lang="en-US"/>
          </a:p>
        </p:txBody>
      </p:sp>
      <p:sp>
        <p:nvSpPr>
          <p:cNvPr id="28" name="Text Placeholder 13"/>
          <p:cNvSpPr>
            <a:spLocks noGrp="1"/>
          </p:cNvSpPr>
          <p:nvPr>
            <p:ph type="body" sz="quarter" idx="26"/>
          </p:nvPr>
        </p:nvSpPr>
        <p:spPr>
          <a:xfrm>
            <a:off x="2584306" y="3123431"/>
            <a:ext cx="1855305" cy="952884"/>
          </a:xfrm>
        </p:spPr>
        <p:txBody>
          <a:bodyPr/>
          <a:lstStyle>
            <a:lvl1pPr marL="0" indent="0">
              <a:buNone/>
              <a:defRPr/>
            </a:lvl1pPr>
            <a:lvl5pPr marL="1828592" indent="0">
              <a:buNone/>
              <a:defRPr/>
            </a:lvl5pPr>
          </a:lstStyle>
          <a:p>
            <a:pPr lvl="0"/>
            <a:r>
              <a:rPr lang="ru-RU" dirty="0" err="1" smtClean="0"/>
              <a:t>Click</a:t>
            </a:r>
            <a:r>
              <a:rPr lang="ru-RU" dirty="0" smtClean="0"/>
              <a:t> </a:t>
            </a:r>
            <a:r>
              <a:rPr lang="ru-RU" dirty="0" err="1" smtClean="0"/>
              <a:t>to</a:t>
            </a:r>
            <a:r>
              <a:rPr lang="ru-RU" dirty="0" smtClean="0"/>
              <a:t> </a:t>
            </a:r>
            <a:r>
              <a:rPr lang="ru-RU" dirty="0" err="1" smtClean="0"/>
              <a:t>edit</a:t>
            </a:r>
            <a:r>
              <a:rPr lang="ru-RU" dirty="0" smtClean="0"/>
              <a:t> </a:t>
            </a:r>
            <a:r>
              <a:rPr lang="ru-RU" dirty="0" err="1" smtClean="0"/>
              <a:t>Master</a:t>
            </a:r>
            <a:r>
              <a:rPr lang="ru-RU" dirty="0" smtClean="0"/>
              <a:t> </a:t>
            </a:r>
            <a:r>
              <a:rPr lang="ru-RU" dirty="0" err="1" smtClean="0"/>
              <a:t>text</a:t>
            </a:r>
            <a:r>
              <a:rPr lang="ru-RU" dirty="0" smtClean="0"/>
              <a:t> </a:t>
            </a:r>
            <a:r>
              <a:rPr lang="ru-RU" dirty="0" err="1" smtClean="0"/>
              <a:t>styles</a:t>
            </a:r>
            <a:endParaRPr lang="ru-RU" dirty="0" smtClean="0"/>
          </a:p>
        </p:txBody>
      </p:sp>
      <p:sp>
        <p:nvSpPr>
          <p:cNvPr id="29" name="Text Placeholder 3"/>
          <p:cNvSpPr>
            <a:spLocks noGrp="1"/>
          </p:cNvSpPr>
          <p:nvPr>
            <p:ph type="body" sz="half" idx="27"/>
          </p:nvPr>
        </p:nvSpPr>
        <p:spPr>
          <a:xfrm>
            <a:off x="2587723" y="2583393"/>
            <a:ext cx="1851888" cy="478223"/>
          </a:xfrm>
        </p:spPr>
        <p:txBody>
          <a:bodyPr>
            <a:normAutofit/>
          </a:bodyPr>
          <a:lstStyle>
            <a:lvl1pPr marL="0" indent="0">
              <a:buNone/>
              <a:defRPr sz="1200">
                <a:solidFill>
                  <a:srgbClr val="070707"/>
                </a:solidFill>
              </a:defRPr>
            </a:lvl1pPr>
            <a:lvl2pPr marL="457148" indent="0">
              <a:buNone/>
              <a:defRPr sz="1200"/>
            </a:lvl2pPr>
            <a:lvl3pPr marL="914296" indent="0">
              <a:buNone/>
              <a:defRPr sz="1000"/>
            </a:lvl3pPr>
            <a:lvl4pPr marL="1371444" indent="0">
              <a:buNone/>
              <a:defRPr sz="900"/>
            </a:lvl4pPr>
            <a:lvl5pPr marL="1828592" indent="0">
              <a:buNone/>
              <a:defRPr sz="900"/>
            </a:lvl5pPr>
            <a:lvl6pPr marL="2285740" indent="0">
              <a:buNone/>
              <a:defRPr sz="900"/>
            </a:lvl6pPr>
            <a:lvl7pPr marL="2742888" indent="0">
              <a:buNone/>
              <a:defRPr sz="900"/>
            </a:lvl7pPr>
            <a:lvl8pPr marL="3200036" indent="0">
              <a:buNone/>
              <a:defRPr sz="900"/>
            </a:lvl8pPr>
            <a:lvl9pPr marL="3657184" indent="0">
              <a:buNone/>
              <a:defRPr sz="900"/>
            </a:lvl9pPr>
          </a:lstStyle>
          <a:p>
            <a:pPr lvl="0"/>
            <a:r>
              <a:rPr lang="en-US" dirty="0" smtClean="0"/>
              <a:t>Click to edit Master text styles</a:t>
            </a:r>
          </a:p>
        </p:txBody>
      </p:sp>
      <p:cxnSp>
        <p:nvCxnSpPr>
          <p:cNvPr id="30" name="Straight Connector 29"/>
          <p:cNvCxnSpPr/>
          <p:nvPr userDrawn="1"/>
        </p:nvCxnSpPr>
        <p:spPr>
          <a:xfrm>
            <a:off x="2576945" y="3061615"/>
            <a:ext cx="1862667" cy="0"/>
          </a:xfrm>
          <a:prstGeom prst="line">
            <a:avLst/>
          </a:prstGeom>
          <a:ln w="6350" cmpd="sng">
            <a:solidFill>
              <a:schemeClr val="accent4"/>
            </a:solidFill>
          </a:ln>
          <a:effectLst/>
        </p:spPr>
        <p:style>
          <a:lnRef idx="2">
            <a:schemeClr val="accent1"/>
          </a:lnRef>
          <a:fillRef idx="0">
            <a:schemeClr val="accent1"/>
          </a:fillRef>
          <a:effectRef idx="1">
            <a:schemeClr val="accent1"/>
          </a:effectRef>
          <a:fontRef idx="minor">
            <a:schemeClr val="tx1"/>
          </a:fontRef>
        </p:style>
      </p:cxnSp>
      <p:sp>
        <p:nvSpPr>
          <p:cNvPr id="31" name="Chart Placeholder 4"/>
          <p:cNvSpPr>
            <a:spLocks noGrp="1"/>
          </p:cNvSpPr>
          <p:nvPr>
            <p:ph type="chart" sz="quarter" idx="28"/>
          </p:nvPr>
        </p:nvSpPr>
        <p:spPr>
          <a:xfrm>
            <a:off x="2584642" y="1098504"/>
            <a:ext cx="1854970" cy="1432261"/>
          </a:xfrm>
        </p:spPr>
        <p:txBody>
          <a:bodyPr/>
          <a:lstStyle/>
          <a:p>
            <a:endParaRPr lang="en-US"/>
          </a:p>
        </p:txBody>
      </p:sp>
      <p:sp>
        <p:nvSpPr>
          <p:cNvPr id="32" name="Text Placeholder 13"/>
          <p:cNvSpPr>
            <a:spLocks noGrp="1"/>
          </p:cNvSpPr>
          <p:nvPr>
            <p:ph type="body" sz="quarter" idx="29"/>
          </p:nvPr>
        </p:nvSpPr>
        <p:spPr>
          <a:xfrm>
            <a:off x="4714829" y="3121892"/>
            <a:ext cx="1855305" cy="952884"/>
          </a:xfrm>
        </p:spPr>
        <p:txBody>
          <a:bodyPr/>
          <a:lstStyle>
            <a:lvl1pPr marL="0" indent="0">
              <a:buNone/>
              <a:defRPr/>
            </a:lvl1pPr>
            <a:lvl5pPr marL="1828592" indent="0">
              <a:buNone/>
              <a:defRPr/>
            </a:lvl5pPr>
          </a:lstStyle>
          <a:p>
            <a:pPr lvl="0"/>
            <a:r>
              <a:rPr lang="ru-RU" dirty="0" err="1" smtClean="0"/>
              <a:t>Click</a:t>
            </a:r>
            <a:r>
              <a:rPr lang="ru-RU" dirty="0" smtClean="0"/>
              <a:t> </a:t>
            </a:r>
            <a:r>
              <a:rPr lang="ru-RU" dirty="0" err="1" smtClean="0"/>
              <a:t>to</a:t>
            </a:r>
            <a:r>
              <a:rPr lang="ru-RU" dirty="0" smtClean="0"/>
              <a:t> </a:t>
            </a:r>
            <a:r>
              <a:rPr lang="ru-RU" dirty="0" err="1" smtClean="0"/>
              <a:t>edit</a:t>
            </a:r>
            <a:r>
              <a:rPr lang="ru-RU" dirty="0" smtClean="0"/>
              <a:t> </a:t>
            </a:r>
            <a:r>
              <a:rPr lang="ru-RU" dirty="0" err="1" smtClean="0"/>
              <a:t>Master</a:t>
            </a:r>
            <a:r>
              <a:rPr lang="ru-RU" dirty="0" smtClean="0"/>
              <a:t> </a:t>
            </a:r>
            <a:r>
              <a:rPr lang="ru-RU" dirty="0" err="1" smtClean="0"/>
              <a:t>text</a:t>
            </a:r>
            <a:r>
              <a:rPr lang="ru-RU" dirty="0" smtClean="0"/>
              <a:t> </a:t>
            </a:r>
            <a:r>
              <a:rPr lang="ru-RU" dirty="0" err="1" smtClean="0"/>
              <a:t>styles</a:t>
            </a:r>
            <a:endParaRPr lang="ru-RU" dirty="0" smtClean="0"/>
          </a:p>
        </p:txBody>
      </p:sp>
      <p:sp>
        <p:nvSpPr>
          <p:cNvPr id="33" name="Text Placeholder 3"/>
          <p:cNvSpPr>
            <a:spLocks noGrp="1"/>
          </p:cNvSpPr>
          <p:nvPr>
            <p:ph type="body" sz="half" idx="30"/>
          </p:nvPr>
        </p:nvSpPr>
        <p:spPr>
          <a:xfrm>
            <a:off x="4718245" y="2581854"/>
            <a:ext cx="1851888" cy="478223"/>
          </a:xfrm>
        </p:spPr>
        <p:txBody>
          <a:bodyPr>
            <a:normAutofit/>
          </a:bodyPr>
          <a:lstStyle>
            <a:lvl1pPr marL="0" indent="0">
              <a:buNone/>
              <a:defRPr sz="1200">
                <a:solidFill>
                  <a:srgbClr val="070707"/>
                </a:solidFill>
              </a:defRPr>
            </a:lvl1pPr>
            <a:lvl2pPr marL="457148" indent="0">
              <a:buNone/>
              <a:defRPr sz="1200"/>
            </a:lvl2pPr>
            <a:lvl3pPr marL="914296" indent="0">
              <a:buNone/>
              <a:defRPr sz="1000"/>
            </a:lvl3pPr>
            <a:lvl4pPr marL="1371444" indent="0">
              <a:buNone/>
              <a:defRPr sz="900"/>
            </a:lvl4pPr>
            <a:lvl5pPr marL="1828592" indent="0">
              <a:buNone/>
              <a:defRPr sz="900"/>
            </a:lvl5pPr>
            <a:lvl6pPr marL="2285740" indent="0">
              <a:buNone/>
              <a:defRPr sz="900"/>
            </a:lvl6pPr>
            <a:lvl7pPr marL="2742888" indent="0">
              <a:buNone/>
              <a:defRPr sz="900"/>
            </a:lvl7pPr>
            <a:lvl8pPr marL="3200036" indent="0">
              <a:buNone/>
              <a:defRPr sz="900"/>
            </a:lvl8pPr>
            <a:lvl9pPr marL="3657184" indent="0">
              <a:buNone/>
              <a:defRPr sz="900"/>
            </a:lvl9pPr>
          </a:lstStyle>
          <a:p>
            <a:pPr lvl="0"/>
            <a:r>
              <a:rPr lang="en-US" dirty="0" smtClean="0"/>
              <a:t>Click to edit Master text styles</a:t>
            </a:r>
          </a:p>
        </p:txBody>
      </p:sp>
      <p:cxnSp>
        <p:nvCxnSpPr>
          <p:cNvPr id="34" name="Straight Connector 33"/>
          <p:cNvCxnSpPr/>
          <p:nvPr userDrawn="1"/>
        </p:nvCxnSpPr>
        <p:spPr>
          <a:xfrm>
            <a:off x="4707467" y="3060076"/>
            <a:ext cx="1862667" cy="0"/>
          </a:xfrm>
          <a:prstGeom prst="line">
            <a:avLst/>
          </a:prstGeom>
          <a:ln w="6350" cmpd="sng">
            <a:solidFill>
              <a:schemeClr val="accent4"/>
            </a:solidFill>
          </a:ln>
          <a:effectLst/>
        </p:spPr>
        <p:style>
          <a:lnRef idx="2">
            <a:schemeClr val="accent1"/>
          </a:lnRef>
          <a:fillRef idx="0">
            <a:schemeClr val="accent1"/>
          </a:fillRef>
          <a:effectRef idx="1">
            <a:schemeClr val="accent1"/>
          </a:effectRef>
          <a:fontRef idx="minor">
            <a:schemeClr val="tx1"/>
          </a:fontRef>
        </p:style>
      </p:cxnSp>
      <p:sp>
        <p:nvSpPr>
          <p:cNvPr id="35" name="Chart Placeholder 4"/>
          <p:cNvSpPr>
            <a:spLocks noGrp="1"/>
          </p:cNvSpPr>
          <p:nvPr>
            <p:ph type="chart" sz="quarter" idx="31"/>
          </p:nvPr>
        </p:nvSpPr>
        <p:spPr>
          <a:xfrm>
            <a:off x="4715163" y="1096965"/>
            <a:ext cx="1854970" cy="1432261"/>
          </a:xfrm>
        </p:spPr>
        <p:txBody>
          <a:bodyPr/>
          <a:lstStyle/>
          <a:p>
            <a:endParaRPr lang="en-US"/>
          </a:p>
        </p:txBody>
      </p:sp>
      <p:sp>
        <p:nvSpPr>
          <p:cNvPr id="36" name="Text Placeholder 13"/>
          <p:cNvSpPr>
            <a:spLocks noGrp="1"/>
          </p:cNvSpPr>
          <p:nvPr>
            <p:ph type="body" sz="quarter" idx="32"/>
          </p:nvPr>
        </p:nvSpPr>
        <p:spPr>
          <a:xfrm>
            <a:off x="6860743" y="3128050"/>
            <a:ext cx="1855305" cy="952884"/>
          </a:xfrm>
        </p:spPr>
        <p:txBody>
          <a:bodyPr/>
          <a:lstStyle>
            <a:lvl1pPr marL="0" indent="0">
              <a:buNone/>
              <a:defRPr/>
            </a:lvl1pPr>
            <a:lvl5pPr marL="1828592" indent="0">
              <a:buNone/>
              <a:defRPr/>
            </a:lvl5pPr>
          </a:lstStyle>
          <a:p>
            <a:pPr lvl="0"/>
            <a:r>
              <a:rPr lang="ru-RU" dirty="0" err="1" smtClean="0"/>
              <a:t>Click</a:t>
            </a:r>
            <a:r>
              <a:rPr lang="ru-RU" dirty="0" smtClean="0"/>
              <a:t> </a:t>
            </a:r>
            <a:r>
              <a:rPr lang="ru-RU" dirty="0" err="1" smtClean="0"/>
              <a:t>to</a:t>
            </a:r>
            <a:r>
              <a:rPr lang="ru-RU" dirty="0" smtClean="0"/>
              <a:t> </a:t>
            </a:r>
            <a:r>
              <a:rPr lang="ru-RU" dirty="0" err="1" smtClean="0"/>
              <a:t>edit</a:t>
            </a:r>
            <a:r>
              <a:rPr lang="ru-RU" dirty="0" smtClean="0"/>
              <a:t> </a:t>
            </a:r>
            <a:r>
              <a:rPr lang="ru-RU" dirty="0" err="1" smtClean="0"/>
              <a:t>Master</a:t>
            </a:r>
            <a:r>
              <a:rPr lang="ru-RU" dirty="0" smtClean="0"/>
              <a:t> </a:t>
            </a:r>
            <a:r>
              <a:rPr lang="ru-RU" dirty="0" err="1" smtClean="0"/>
              <a:t>text</a:t>
            </a:r>
            <a:r>
              <a:rPr lang="ru-RU" dirty="0" smtClean="0"/>
              <a:t> </a:t>
            </a:r>
            <a:r>
              <a:rPr lang="ru-RU" dirty="0" err="1" smtClean="0"/>
              <a:t>styles</a:t>
            </a:r>
            <a:endParaRPr lang="ru-RU" dirty="0" smtClean="0"/>
          </a:p>
        </p:txBody>
      </p:sp>
      <p:sp>
        <p:nvSpPr>
          <p:cNvPr id="37" name="Text Placeholder 3"/>
          <p:cNvSpPr>
            <a:spLocks noGrp="1"/>
          </p:cNvSpPr>
          <p:nvPr>
            <p:ph type="body" sz="half" idx="33"/>
          </p:nvPr>
        </p:nvSpPr>
        <p:spPr>
          <a:xfrm>
            <a:off x="6864160" y="2588012"/>
            <a:ext cx="1851888" cy="478223"/>
          </a:xfrm>
        </p:spPr>
        <p:txBody>
          <a:bodyPr>
            <a:normAutofit/>
          </a:bodyPr>
          <a:lstStyle>
            <a:lvl1pPr marL="0" indent="0">
              <a:buNone/>
              <a:defRPr sz="1200">
                <a:solidFill>
                  <a:srgbClr val="070707"/>
                </a:solidFill>
              </a:defRPr>
            </a:lvl1pPr>
            <a:lvl2pPr marL="457148" indent="0">
              <a:buNone/>
              <a:defRPr sz="1200"/>
            </a:lvl2pPr>
            <a:lvl3pPr marL="914296" indent="0">
              <a:buNone/>
              <a:defRPr sz="1000"/>
            </a:lvl3pPr>
            <a:lvl4pPr marL="1371444" indent="0">
              <a:buNone/>
              <a:defRPr sz="900"/>
            </a:lvl4pPr>
            <a:lvl5pPr marL="1828592" indent="0">
              <a:buNone/>
              <a:defRPr sz="900"/>
            </a:lvl5pPr>
            <a:lvl6pPr marL="2285740" indent="0">
              <a:buNone/>
              <a:defRPr sz="900"/>
            </a:lvl6pPr>
            <a:lvl7pPr marL="2742888" indent="0">
              <a:buNone/>
              <a:defRPr sz="900"/>
            </a:lvl7pPr>
            <a:lvl8pPr marL="3200036" indent="0">
              <a:buNone/>
              <a:defRPr sz="900"/>
            </a:lvl8pPr>
            <a:lvl9pPr marL="3657184" indent="0">
              <a:buNone/>
              <a:defRPr sz="900"/>
            </a:lvl9pPr>
          </a:lstStyle>
          <a:p>
            <a:pPr lvl="0"/>
            <a:r>
              <a:rPr lang="en-US" dirty="0" smtClean="0"/>
              <a:t>Click to edit Master text styles</a:t>
            </a:r>
          </a:p>
        </p:txBody>
      </p:sp>
      <p:cxnSp>
        <p:nvCxnSpPr>
          <p:cNvPr id="38" name="Straight Connector 37"/>
          <p:cNvCxnSpPr/>
          <p:nvPr userDrawn="1"/>
        </p:nvCxnSpPr>
        <p:spPr>
          <a:xfrm>
            <a:off x="6853382" y="3066234"/>
            <a:ext cx="1862667" cy="0"/>
          </a:xfrm>
          <a:prstGeom prst="line">
            <a:avLst/>
          </a:prstGeom>
          <a:ln w="6350" cmpd="sng">
            <a:solidFill>
              <a:schemeClr val="accent4"/>
            </a:solidFill>
          </a:ln>
          <a:effectLst/>
        </p:spPr>
        <p:style>
          <a:lnRef idx="2">
            <a:schemeClr val="accent1"/>
          </a:lnRef>
          <a:fillRef idx="0">
            <a:schemeClr val="accent1"/>
          </a:fillRef>
          <a:effectRef idx="1">
            <a:schemeClr val="accent1"/>
          </a:effectRef>
          <a:fontRef idx="minor">
            <a:schemeClr val="tx1"/>
          </a:fontRef>
        </p:style>
      </p:cxnSp>
      <p:sp>
        <p:nvSpPr>
          <p:cNvPr id="39" name="Chart Placeholder 4"/>
          <p:cNvSpPr>
            <a:spLocks noGrp="1"/>
          </p:cNvSpPr>
          <p:nvPr>
            <p:ph type="chart" sz="quarter" idx="34"/>
          </p:nvPr>
        </p:nvSpPr>
        <p:spPr>
          <a:xfrm>
            <a:off x="6861078" y="1103123"/>
            <a:ext cx="1854970" cy="1432261"/>
          </a:xfrm>
        </p:spPr>
        <p:txBody>
          <a:bodyPr/>
          <a:lstStyle/>
          <a:p>
            <a:endParaRPr lang="en-US"/>
          </a:p>
        </p:txBody>
      </p:sp>
    </p:spTree>
    <p:extLst>
      <p:ext uri="{BB962C8B-B14F-4D97-AF65-F5344CB8AC3E}">
        <p14:creationId xmlns:p14="http://schemas.microsoft.com/office/powerpoint/2010/main" val="238851312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text, full photo">
    <p:spTree>
      <p:nvGrpSpPr>
        <p:cNvPr id="1" name=""/>
        <p:cNvGrpSpPr/>
        <p:nvPr/>
      </p:nvGrpSpPr>
      <p:grpSpPr>
        <a:xfrm>
          <a:off x="0" y="0"/>
          <a:ext cx="0" cy="0"/>
          <a:chOff x="0" y="0"/>
          <a:chExt cx="0" cy="0"/>
        </a:xfrm>
      </p:grpSpPr>
      <p:sp>
        <p:nvSpPr>
          <p:cNvPr id="2" name="Title 1"/>
          <p:cNvSpPr>
            <a:spLocks noGrp="1"/>
          </p:cNvSpPr>
          <p:nvPr>
            <p:ph type="title"/>
          </p:nvPr>
        </p:nvSpPr>
        <p:spPr>
          <a:xfrm>
            <a:off x="457201" y="2763213"/>
            <a:ext cx="8309648" cy="422542"/>
          </a:xfrm>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p>
            <a:fld id="{2066355A-084C-D24E-9AD2-7E4FC41EA627}" type="slidenum">
              <a:rPr lang="en-US" smtClean="0"/>
              <a:pPr/>
              <a:t>‹#›</a:t>
            </a:fld>
            <a:endParaRPr lang="en-US" dirty="0"/>
          </a:p>
        </p:txBody>
      </p:sp>
      <p:sp>
        <p:nvSpPr>
          <p:cNvPr id="14" name="Text Placeholder 13"/>
          <p:cNvSpPr>
            <a:spLocks noGrp="1"/>
          </p:cNvSpPr>
          <p:nvPr>
            <p:ph type="body" sz="quarter" idx="11"/>
          </p:nvPr>
        </p:nvSpPr>
        <p:spPr>
          <a:xfrm>
            <a:off x="446089" y="3232727"/>
            <a:ext cx="8320759" cy="845127"/>
          </a:xfrm>
        </p:spPr>
        <p:txBody>
          <a:bodyPr/>
          <a:lstStyle>
            <a:lvl1pPr marL="0" indent="0">
              <a:buNone/>
              <a:defRPr/>
            </a:lvl1pPr>
            <a:lvl5pPr marL="1828592" indent="0">
              <a:buNone/>
              <a:defRPr/>
            </a:lvl5pPr>
          </a:lstStyle>
          <a:p>
            <a:pPr lvl="0"/>
            <a:r>
              <a:rPr lang="ru-RU" dirty="0" err="1" smtClean="0"/>
              <a:t>Click</a:t>
            </a:r>
            <a:r>
              <a:rPr lang="ru-RU" dirty="0" smtClean="0"/>
              <a:t> </a:t>
            </a:r>
            <a:r>
              <a:rPr lang="ru-RU" dirty="0" err="1" smtClean="0"/>
              <a:t>to</a:t>
            </a:r>
            <a:r>
              <a:rPr lang="ru-RU" dirty="0" smtClean="0"/>
              <a:t> </a:t>
            </a:r>
            <a:r>
              <a:rPr lang="ru-RU" dirty="0" err="1" smtClean="0"/>
              <a:t>edit</a:t>
            </a:r>
            <a:r>
              <a:rPr lang="ru-RU" dirty="0" smtClean="0"/>
              <a:t> </a:t>
            </a:r>
            <a:r>
              <a:rPr lang="ru-RU" dirty="0" err="1" smtClean="0"/>
              <a:t>Master</a:t>
            </a:r>
            <a:r>
              <a:rPr lang="ru-RU" dirty="0" smtClean="0"/>
              <a:t> </a:t>
            </a:r>
            <a:r>
              <a:rPr lang="ru-RU" dirty="0" err="1" smtClean="0"/>
              <a:t>text</a:t>
            </a:r>
            <a:r>
              <a:rPr lang="ru-RU" dirty="0" smtClean="0"/>
              <a:t> </a:t>
            </a:r>
            <a:r>
              <a:rPr lang="ru-RU" dirty="0" err="1" smtClean="0"/>
              <a:t>styles</a:t>
            </a:r>
            <a:endParaRPr lang="ru-RU" dirty="0" smtClean="0"/>
          </a:p>
        </p:txBody>
      </p:sp>
      <p:sp>
        <p:nvSpPr>
          <p:cNvPr id="6" name="Picture Placeholder 5"/>
          <p:cNvSpPr>
            <a:spLocks noGrp="1"/>
          </p:cNvSpPr>
          <p:nvPr>
            <p:ph type="pic" sz="quarter" idx="12"/>
          </p:nvPr>
        </p:nvSpPr>
        <p:spPr>
          <a:xfrm>
            <a:off x="0" y="1"/>
            <a:ext cx="9144000" cy="2424545"/>
          </a:xfrm>
        </p:spPr>
        <p:txBody>
          <a:bodyPr/>
          <a:lstStyle/>
          <a:p>
            <a:endParaRPr lang="en-US"/>
          </a:p>
        </p:txBody>
      </p:sp>
    </p:spTree>
    <p:extLst>
      <p:ext uri="{BB962C8B-B14F-4D97-AF65-F5344CB8AC3E}">
        <p14:creationId xmlns:p14="http://schemas.microsoft.com/office/powerpoint/2010/main" val="343102298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Gallery (4 photo) &amp; text">
    <p:spTree>
      <p:nvGrpSpPr>
        <p:cNvPr id="1" name=""/>
        <p:cNvGrpSpPr/>
        <p:nvPr/>
      </p:nvGrpSpPr>
      <p:grpSpPr>
        <a:xfrm>
          <a:off x="0" y="0"/>
          <a:ext cx="0" cy="0"/>
          <a:chOff x="0" y="0"/>
          <a:chExt cx="0" cy="0"/>
        </a:xfrm>
      </p:grpSpPr>
      <p:sp>
        <p:nvSpPr>
          <p:cNvPr id="2" name="Title 1"/>
          <p:cNvSpPr>
            <a:spLocks noGrp="1"/>
          </p:cNvSpPr>
          <p:nvPr>
            <p:ph type="title"/>
          </p:nvPr>
        </p:nvSpPr>
        <p:spPr>
          <a:xfrm>
            <a:off x="457201" y="2763213"/>
            <a:ext cx="8309648" cy="422542"/>
          </a:xfrm>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p>
            <a:fld id="{2066355A-084C-D24E-9AD2-7E4FC41EA627}" type="slidenum">
              <a:rPr lang="en-US" smtClean="0"/>
              <a:pPr/>
              <a:t>‹#›</a:t>
            </a:fld>
            <a:endParaRPr lang="en-US" dirty="0"/>
          </a:p>
        </p:txBody>
      </p:sp>
      <p:sp>
        <p:nvSpPr>
          <p:cNvPr id="14" name="Text Placeholder 13"/>
          <p:cNvSpPr>
            <a:spLocks noGrp="1"/>
          </p:cNvSpPr>
          <p:nvPr>
            <p:ph type="body" sz="quarter" idx="11"/>
          </p:nvPr>
        </p:nvSpPr>
        <p:spPr>
          <a:xfrm>
            <a:off x="446089" y="3232727"/>
            <a:ext cx="8320759" cy="845127"/>
          </a:xfrm>
        </p:spPr>
        <p:txBody>
          <a:bodyPr/>
          <a:lstStyle>
            <a:lvl1pPr marL="0" indent="0">
              <a:buNone/>
              <a:defRPr/>
            </a:lvl1pPr>
            <a:lvl5pPr marL="1828592" indent="0">
              <a:buNone/>
              <a:defRPr/>
            </a:lvl5pPr>
          </a:lstStyle>
          <a:p>
            <a:pPr lvl="0"/>
            <a:r>
              <a:rPr lang="ru-RU" dirty="0" err="1" smtClean="0"/>
              <a:t>Click</a:t>
            </a:r>
            <a:r>
              <a:rPr lang="ru-RU" dirty="0" smtClean="0"/>
              <a:t> </a:t>
            </a:r>
            <a:r>
              <a:rPr lang="ru-RU" dirty="0" err="1" smtClean="0"/>
              <a:t>to</a:t>
            </a:r>
            <a:r>
              <a:rPr lang="ru-RU" dirty="0" smtClean="0"/>
              <a:t> </a:t>
            </a:r>
            <a:r>
              <a:rPr lang="ru-RU" dirty="0" err="1" smtClean="0"/>
              <a:t>edit</a:t>
            </a:r>
            <a:r>
              <a:rPr lang="ru-RU" dirty="0" smtClean="0"/>
              <a:t> </a:t>
            </a:r>
            <a:r>
              <a:rPr lang="ru-RU" dirty="0" err="1" smtClean="0"/>
              <a:t>Master</a:t>
            </a:r>
            <a:r>
              <a:rPr lang="ru-RU" dirty="0" smtClean="0"/>
              <a:t> </a:t>
            </a:r>
            <a:r>
              <a:rPr lang="ru-RU" dirty="0" err="1" smtClean="0"/>
              <a:t>text</a:t>
            </a:r>
            <a:r>
              <a:rPr lang="ru-RU" dirty="0" smtClean="0"/>
              <a:t> </a:t>
            </a:r>
            <a:r>
              <a:rPr lang="ru-RU" dirty="0" err="1" smtClean="0"/>
              <a:t>styles</a:t>
            </a:r>
            <a:endParaRPr lang="ru-RU" dirty="0" smtClean="0"/>
          </a:p>
        </p:txBody>
      </p:sp>
      <p:sp>
        <p:nvSpPr>
          <p:cNvPr id="11" name="Picture Placeholder 10"/>
          <p:cNvSpPr>
            <a:spLocks noGrp="1"/>
          </p:cNvSpPr>
          <p:nvPr>
            <p:ph type="pic" sz="quarter" idx="12"/>
          </p:nvPr>
        </p:nvSpPr>
        <p:spPr>
          <a:xfrm>
            <a:off x="0" y="1"/>
            <a:ext cx="2286000" cy="2386013"/>
          </a:xfrm>
        </p:spPr>
        <p:txBody>
          <a:bodyPr/>
          <a:lstStyle/>
          <a:p>
            <a:endParaRPr lang="en-US"/>
          </a:p>
        </p:txBody>
      </p:sp>
      <p:sp>
        <p:nvSpPr>
          <p:cNvPr id="13" name="Picture Placeholder 10"/>
          <p:cNvSpPr>
            <a:spLocks noGrp="1"/>
          </p:cNvSpPr>
          <p:nvPr>
            <p:ph type="pic" sz="quarter" idx="13"/>
          </p:nvPr>
        </p:nvSpPr>
        <p:spPr>
          <a:xfrm>
            <a:off x="2292158" y="1"/>
            <a:ext cx="2286000" cy="2386013"/>
          </a:xfrm>
        </p:spPr>
        <p:txBody>
          <a:bodyPr/>
          <a:lstStyle/>
          <a:p>
            <a:endParaRPr lang="en-US"/>
          </a:p>
        </p:txBody>
      </p:sp>
      <p:sp>
        <p:nvSpPr>
          <p:cNvPr id="15" name="Picture Placeholder 10"/>
          <p:cNvSpPr>
            <a:spLocks noGrp="1"/>
          </p:cNvSpPr>
          <p:nvPr>
            <p:ph type="pic" sz="quarter" idx="14"/>
          </p:nvPr>
        </p:nvSpPr>
        <p:spPr>
          <a:xfrm>
            <a:off x="4588933" y="1"/>
            <a:ext cx="2286000" cy="2386013"/>
          </a:xfrm>
        </p:spPr>
        <p:txBody>
          <a:bodyPr/>
          <a:lstStyle/>
          <a:p>
            <a:endParaRPr lang="en-US"/>
          </a:p>
        </p:txBody>
      </p:sp>
      <p:sp>
        <p:nvSpPr>
          <p:cNvPr id="16" name="Picture Placeholder 10"/>
          <p:cNvSpPr>
            <a:spLocks noGrp="1"/>
          </p:cNvSpPr>
          <p:nvPr>
            <p:ph type="pic" sz="quarter" idx="15"/>
          </p:nvPr>
        </p:nvSpPr>
        <p:spPr>
          <a:xfrm>
            <a:off x="6881091" y="1"/>
            <a:ext cx="2286000" cy="2386013"/>
          </a:xfrm>
        </p:spPr>
        <p:txBody>
          <a:bodyPr/>
          <a:lstStyle/>
          <a:p>
            <a:endParaRPr lang="en-US"/>
          </a:p>
        </p:txBody>
      </p:sp>
    </p:spTree>
    <p:extLst>
      <p:ext uri="{BB962C8B-B14F-4D97-AF65-F5344CB8AC3E}">
        <p14:creationId xmlns:p14="http://schemas.microsoft.com/office/powerpoint/2010/main" val="8435398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322038221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Gallery (4 photo) &amp; text 2 column">
    <p:spTree>
      <p:nvGrpSpPr>
        <p:cNvPr id="1" name=""/>
        <p:cNvGrpSpPr/>
        <p:nvPr/>
      </p:nvGrpSpPr>
      <p:grpSpPr>
        <a:xfrm>
          <a:off x="0" y="0"/>
          <a:ext cx="0" cy="0"/>
          <a:chOff x="0" y="0"/>
          <a:chExt cx="0" cy="0"/>
        </a:xfrm>
      </p:grpSpPr>
      <p:sp>
        <p:nvSpPr>
          <p:cNvPr id="2" name="Title 1"/>
          <p:cNvSpPr>
            <a:spLocks noGrp="1"/>
          </p:cNvSpPr>
          <p:nvPr>
            <p:ph type="title"/>
          </p:nvPr>
        </p:nvSpPr>
        <p:spPr>
          <a:xfrm>
            <a:off x="457201" y="2763213"/>
            <a:ext cx="8309648" cy="422542"/>
          </a:xfrm>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p>
            <a:fld id="{2066355A-084C-D24E-9AD2-7E4FC41EA627}" type="slidenum">
              <a:rPr lang="en-US" smtClean="0"/>
              <a:pPr/>
              <a:t>‹#›</a:t>
            </a:fld>
            <a:endParaRPr lang="en-US" dirty="0"/>
          </a:p>
        </p:txBody>
      </p:sp>
      <p:sp>
        <p:nvSpPr>
          <p:cNvPr id="14" name="Text Placeholder 13"/>
          <p:cNvSpPr>
            <a:spLocks noGrp="1"/>
          </p:cNvSpPr>
          <p:nvPr>
            <p:ph type="body" sz="quarter" idx="11"/>
          </p:nvPr>
        </p:nvSpPr>
        <p:spPr>
          <a:xfrm>
            <a:off x="446090" y="3232727"/>
            <a:ext cx="4034814" cy="845127"/>
          </a:xfrm>
        </p:spPr>
        <p:txBody>
          <a:bodyPr/>
          <a:lstStyle>
            <a:lvl1pPr marL="0" indent="0">
              <a:buNone/>
              <a:defRPr/>
            </a:lvl1pPr>
            <a:lvl5pPr marL="1828592" indent="0">
              <a:buNone/>
              <a:defRPr/>
            </a:lvl5pPr>
          </a:lstStyle>
          <a:p>
            <a:pPr lvl="0"/>
            <a:r>
              <a:rPr lang="ru-RU" dirty="0" err="1" smtClean="0"/>
              <a:t>Click</a:t>
            </a:r>
            <a:r>
              <a:rPr lang="ru-RU" dirty="0" smtClean="0"/>
              <a:t> </a:t>
            </a:r>
            <a:r>
              <a:rPr lang="ru-RU" dirty="0" err="1" smtClean="0"/>
              <a:t>to</a:t>
            </a:r>
            <a:r>
              <a:rPr lang="ru-RU" dirty="0" smtClean="0"/>
              <a:t> </a:t>
            </a:r>
            <a:r>
              <a:rPr lang="ru-RU" dirty="0" err="1" smtClean="0"/>
              <a:t>edit</a:t>
            </a:r>
            <a:r>
              <a:rPr lang="ru-RU" dirty="0" smtClean="0"/>
              <a:t> </a:t>
            </a:r>
            <a:r>
              <a:rPr lang="ru-RU" dirty="0" err="1" smtClean="0"/>
              <a:t>Master</a:t>
            </a:r>
            <a:r>
              <a:rPr lang="ru-RU" dirty="0" smtClean="0"/>
              <a:t> </a:t>
            </a:r>
            <a:r>
              <a:rPr lang="ru-RU" dirty="0" err="1" smtClean="0"/>
              <a:t>text</a:t>
            </a:r>
            <a:r>
              <a:rPr lang="ru-RU" dirty="0" smtClean="0"/>
              <a:t> </a:t>
            </a:r>
            <a:r>
              <a:rPr lang="ru-RU" dirty="0" err="1" smtClean="0"/>
              <a:t>styles</a:t>
            </a:r>
            <a:endParaRPr lang="ru-RU" dirty="0" smtClean="0"/>
          </a:p>
        </p:txBody>
      </p:sp>
      <p:sp>
        <p:nvSpPr>
          <p:cNvPr id="11" name="Picture Placeholder 10"/>
          <p:cNvSpPr>
            <a:spLocks noGrp="1"/>
          </p:cNvSpPr>
          <p:nvPr>
            <p:ph type="pic" sz="quarter" idx="12"/>
          </p:nvPr>
        </p:nvSpPr>
        <p:spPr>
          <a:xfrm>
            <a:off x="0" y="1"/>
            <a:ext cx="2286000" cy="2386013"/>
          </a:xfrm>
        </p:spPr>
        <p:txBody>
          <a:bodyPr/>
          <a:lstStyle/>
          <a:p>
            <a:endParaRPr lang="en-US"/>
          </a:p>
        </p:txBody>
      </p:sp>
      <p:sp>
        <p:nvSpPr>
          <p:cNvPr id="13" name="Picture Placeholder 10"/>
          <p:cNvSpPr>
            <a:spLocks noGrp="1"/>
          </p:cNvSpPr>
          <p:nvPr>
            <p:ph type="pic" sz="quarter" idx="13"/>
          </p:nvPr>
        </p:nvSpPr>
        <p:spPr>
          <a:xfrm>
            <a:off x="2292158" y="1"/>
            <a:ext cx="2286000" cy="2386013"/>
          </a:xfrm>
        </p:spPr>
        <p:txBody>
          <a:bodyPr/>
          <a:lstStyle/>
          <a:p>
            <a:endParaRPr lang="en-US"/>
          </a:p>
        </p:txBody>
      </p:sp>
      <p:sp>
        <p:nvSpPr>
          <p:cNvPr id="15" name="Picture Placeholder 10"/>
          <p:cNvSpPr>
            <a:spLocks noGrp="1"/>
          </p:cNvSpPr>
          <p:nvPr>
            <p:ph type="pic" sz="quarter" idx="14"/>
          </p:nvPr>
        </p:nvSpPr>
        <p:spPr>
          <a:xfrm>
            <a:off x="4588933" y="1"/>
            <a:ext cx="2286000" cy="2386013"/>
          </a:xfrm>
        </p:spPr>
        <p:txBody>
          <a:bodyPr/>
          <a:lstStyle/>
          <a:p>
            <a:endParaRPr lang="en-US"/>
          </a:p>
        </p:txBody>
      </p:sp>
      <p:sp>
        <p:nvSpPr>
          <p:cNvPr id="16" name="Picture Placeholder 10"/>
          <p:cNvSpPr>
            <a:spLocks noGrp="1"/>
          </p:cNvSpPr>
          <p:nvPr>
            <p:ph type="pic" sz="quarter" idx="15"/>
          </p:nvPr>
        </p:nvSpPr>
        <p:spPr>
          <a:xfrm>
            <a:off x="6881091" y="1"/>
            <a:ext cx="2286000" cy="2386013"/>
          </a:xfrm>
        </p:spPr>
        <p:txBody>
          <a:bodyPr/>
          <a:lstStyle/>
          <a:p>
            <a:endParaRPr lang="en-US"/>
          </a:p>
        </p:txBody>
      </p:sp>
      <p:sp>
        <p:nvSpPr>
          <p:cNvPr id="17" name="Text Placeholder 13"/>
          <p:cNvSpPr>
            <a:spLocks noGrp="1"/>
          </p:cNvSpPr>
          <p:nvPr>
            <p:ph type="body" sz="quarter" idx="16"/>
          </p:nvPr>
        </p:nvSpPr>
        <p:spPr>
          <a:xfrm>
            <a:off x="4725989" y="3229904"/>
            <a:ext cx="4034814" cy="845127"/>
          </a:xfrm>
        </p:spPr>
        <p:txBody>
          <a:bodyPr/>
          <a:lstStyle>
            <a:lvl1pPr marL="0" indent="0">
              <a:buNone/>
              <a:defRPr/>
            </a:lvl1pPr>
            <a:lvl5pPr marL="1828592" indent="0">
              <a:buNone/>
              <a:defRPr/>
            </a:lvl5pPr>
          </a:lstStyle>
          <a:p>
            <a:pPr lvl="0"/>
            <a:r>
              <a:rPr lang="ru-RU" dirty="0" err="1" smtClean="0"/>
              <a:t>Click</a:t>
            </a:r>
            <a:r>
              <a:rPr lang="ru-RU" dirty="0" smtClean="0"/>
              <a:t> </a:t>
            </a:r>
            <a:r>
              <a:rPr lang="ru-RU" dirty="0" err="1" smtClean="0"/>
              <a:t>to</a:t>
            </a:r>
            <a:r>
              <a:rPr lang="ru-RU" dirty="0" smtClean="0"/>
              <a:t> </a:t>
            </a:r>
            <a:r>
              <a:rPr lang="ru-RU" dirty="0" err="1" smtClean="0"/>
              <a:t>edit</a:t>
            </a:r>
            <a:r>
              <a:rPr lang="ru-RU" dirty="0" smtClean="0"/>
              <a:t> </a:t>
            </a:r>
            <a:r>
              <a:rPr lang="ru-RU" dirty="0" err="1" smtClean="0"/>
              <a:t>Master</a:t>
            </a:r>
            <a:r>
              <a:rPr lang="ru-RU" dirty="0" smtClean="0"/>
              <a:t> </a:t>
            </a:r>
            <a:r>
              <a:rPr lang="ru-RU" dirty="0" err="1" smtClean="0"/>
              <a:t>text</a:t>
            </a:r>
            <a:r>
              <a:rPr lang="ru-RU" dirty="0" smtClean="0"/>
              <a:t> </a:t>
            </a:r>
            <a:r>
              <a:rPr lang="ru-RU" dirty="0" err="1" smtClean="0"/>
              <a:t>styles</a:t>
            </a:r>
            <a:endParaRPr lang="ru-RU" dirty="0" smtClean="0"/>
          </a:p>
        </p:txBody>
      </p:sp>
    </p:spTree>
    <p:extLst>
      <p:ext uri="{BB962C8B-B14F-4D97-AF65-F5344CB8AC3E}">
        <p14:creationId xmlns:p14="http://schemas.microsoft.com/office/powerpoint/2010/main" val="363206715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Gallery footer (4 photo) &amp; text">
    <p:spTree>
      <p:nvGrpSpPr>
        <p:cNvPr id="1" name=""/>
        <p:cNvGrpSpPr/>
        <p:nvPr/>
      </p:nvGrpSpPr>
      <p:grpSpPr>
        <a:xfrm>
          <a:off x="0" y="0"/>
          <a:ext cx="0" cy="0"/>
          <a:chOff x="0" y="0"/>
          <a:chExt cx="0" cy="0"/>
        </a:xfrm>
      </p:grpSpPr>
      <p:sp>
        <p:nvSpPr>
          <p:cNvPr id="14" name="Text Placeholder 13"/>
          <p:cNvSpPr>
            <a:spLocks noGrp="1"/>
          </p:cNvSpPr>
          <p:nvPr>
            <p:ph type="body" sz="quarter" idx="11"/>
          </p:nvPr>
        </p:nvSpPr>
        <p:spPr>
          <a:xfrm>
            <a:off x="446089" y="989061"/>
            <a:ext cx="8320759" cy="1536829"/>
          </a:xfrm>
        </p:spPr>
        <p:txBody>
          <a:bodyPr/>
          <a:lstStyle>
            <a:lvl1pPr marL="0" indent="0">
              <a:buNone/>
              <a:defRPr/>
            </a:lvl1pPr>
            <a:lvl5pPr marL="1828592" indent="0">
              <a:buNone/>
              <a:defRPr/>
            </a:lvl5pPr>
          </a:lstStyle>
          <a:p>
            <a:pPr lvl="0"/>
            <a:r>
              <a:rPr lang="ru-RU" dirty="0" err="1" smtClean="0"/>
              <a:t>Click</a:t>
            </a:r>
            <a:r>
              <a:rPr lang="ru-RU" dirty="0" smtClean="0"/>
              <a:t> </a:t>
            </a:r>
            <a:r>
              <a:rPr lang="ru-RU" dirty="0" err="1" smtClean="0"/>
              <a:t>to</a:t>
            </a:r>
            <a:r>
              <a:rPr lang="ru-RU" dirty="0" smtClean="0"/>
              <a:t> </a:t>
            </a:r>
            <a:r>
              <a:rPr lang="ru-RU" dirty="0" err="1" smtClean="0"/>
              <a:t>edit</a:t>
            </a:r>
            <a:r>
              <a:rPr lang="ru-RU" dirty="0" smtClean="0"/>
              <a:t> </a:t>
            </a:r>
            <a:r>
              <a:rPr lang="ru-RU" dirty="0" err="1" smtClean="0"/>
              <a:t>Master</a:t>
            </a:r>
            <a:r>
              <a:rPr lang="ru-RU" dirty="0" smtClean="0"/>
              <a:t> </a:t>
            </a:r>
            <a:r>
              <a:rPr lang="ru-RU" dirty="0" err="1" smtClean="0"/>
              <a:t>text</a:t>
            </a:r>
            <a:r>
              <a:rPr lang="ru-RU" dirty="0" smtClean="0"/>
              <a:t> </a:t>
            </a:r>
            <a:r>
              <a:rPr lang="ru-RU" dirty="0" err="1" smtClean="0"/>
              <a:t>styles</a:t>
            </a:r>
            <a:endParaRPr lang="ru-RU" dirty="0" smtClean="0"/>
          </a:p>
        </p:txBody>
      </p:sp>
      <p:sp>
        <p:nvSpPr>
          <p:cNvPr id="11" name="Picture Placeholder 10"/>
          <p:cNvSpPr>
            <a:spLocks noGrp="1"/>
          </p:cNvSpPr>
          <p:nvPr>
            <p:ph type="pic" sz="quarter" idx="12"/>
          </p:nvPr>
        </p:nvSpPr>
        <p:spPr>
          <a:xfrm>
            <a:off x="0" y="2757488"/>
            <a:ext cx="2286000" cy="2386013"/>
          </a:xfrm>
        </p:spPr>
        <p:txBody>
          <a:bodyPr/>
          <a:lstStyle/>
          <a:p>
            <a:endParaRPr lang="en-US"/>
          </a:p>
        </p:txBody>
      </p:sp>
      <p:sp>
        <p:nvSpPr>
          <p:cNvPr id="13" name="Picture Placeholder 10"/>
          <p:cNvSpPr>
            <a:spLocks noGrp="1"/>
          </p:cNvSpPr>
          <p:nvPr>
            <p:ph type="pic" sz="quarter" idx="13"/>
          </p:nvPr>
        </p:nvSpPr>
        <p:spPr>
          <a:xfrm>
            <a:off x="2292158" y="2757488"/>
            <a:ext cx="2286000" cy="2386013"/>
          </a:xfrm>
        </p:spPr>
        <p:txBody>
          <a:bodyPr/>
          <a:lstStyle/>
          <a:p>
            <a:endParaRPr lang="en-US"/>
          </a:p>
        </p:txBody>
      </p:sp>
      <p:sp>
        <p:nvSpPr>
          <p:cNvPr id="15" name="Picture Placeholder 10"/>
          <p:cNvSpPr>
            <a:spLocks noGrp="1"/>
          </p:cNvSpPr>
          <p:nvPr>
            <p:ph type="pic" sz="quarter" idx="14"/>
          </p:nvPr>
        </p:nvSpPr>
        <p:spPr>
          <a:xfrm>
            <a:off x="4588933" y="2757488"/>
            <a:ext cx="2286000" cy="2386013"/>
          </a:xfrm>
        </p:spPr>
        <p:txBody>
          <a:bodyPr/>
          <a:lstStyle/>
          <a:p>
            <a:endParaRPr lang="en-US"/>
          </a:p>
        </p:txBody>
      </p:sp>
      <p:sp>
        <p:nvSpPr>
          <p:cNvPr id="16" name="Picture Placeholder 10"/>
          <p:cNvSpPr>
            <a:spLocks noGrp="1"/>
          </p:cNvSpPr>
          <p:nvPr>
            <p:ph type="pic" sz="quarter" idx="15"/>
          </p:nvPr>
        </p:nvSpPr>
        <p:spPr>
          <a:xfrm>
            <a:off x="6881091" y="2757488"/>
            <a:ext cx="2286000" cy="2386013"/>
          </a:xfrm>
        </p:spPr>
        <p:txBody>
          <a:bodyPr/>
          <a:lstStyle/>
          <a:p>
            <a:endParaRPr lang="en-US"/>
          </a:p>
        </p:txBody>
      </p:sp>
      <p:sp>
        <p:nvSpPr>
          <p:cNvPr id="9" name="Title 1"/>
          <p:cNvSpPr>
            <a:spLocks noGrp="1"/>
          </p:cNvSpPr>
          <p:nvPr>
            <p:ph type="title"/>
          </p:nvPr>
        </p:nvSpPr>
        <p:spPr>
          <a:xfrm>
            <a:off x="457200" y="423333"/>
            <a:ext cx="8312856" cy="422542"/>
          </a:xfrm>
        </p:spPr>
        <p:txBody>
          <a:bodyPr/>
          <a:lstStyle/>
          <a:p>
            <a:r>
              <a:rPr lang="en-US" smtClean="0"/>
              <a:t>Click to edit Master title style</a:t>
            </a:r>
            <a:endParaRPr lang="en-US"/>
          </a:p>
        </p:txBody>
      </p:sp>
    </p:spTree>
    <p:extLst>
      <p:ext uri="{BB962C8B-B14F-4D97-AF65-F5344CB8AC3E}">
        <p14:creationId xmlns:p14="http://schemas.microsoft.com/office/powerpoint/2010/main" val="220389118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Gallery full slide (8 photo)">
    <p:spTree>
      <p:nvGrpSpPr>
        <p:cNvPr id="1" name=""/>
        <p:cNvGrpSpPr/>
        <p:nvPr/>
      </p:nvGrpSpPr>
      <p:grpSpPr>
        <a:xfrm>
          <a:off x="0" y="0"/>
          <a:ext cx="0" cy="0"/>
          <a:chOff x="0" y="0"/>
          <a:chExt cx="0" cy="0"/>
        </a:xfrm>
      </p:grpSpPr>
      <p:sp>
        <p:nvSpPr>
          <p:cNvPr id="11" name="Picture Placeholder 10"/>
          <p:cNvSpPr>
            <a:spLocks noGrp="1"/>
          </p:cNvSpPr>
          <p:nvPr>
            <p:ph type="pic" sz="quarter" idx="12"/>
          </p:nvPr>
        </p:nvSpPr>
        <p:spPr>
          <a:xfrm>
            <a:off x="0" y="1"/>
            <a:ext cx="2286000" cy="2573867"/>
          </a:xfrm>
        </p:spPr>
        <p:txBody>
          <a:bodyPr/>
          <a:lstStyle/>
          <a:p>
            <a:endParaRPr lang="en-US"/>
          </a:p>
        </p:txBody>
      </p:sp>
      <p:sp>
        <p:nvSpPr>
          <p:cNvPr id="19" name="Picture Placeholder 10"/>
          <p:cNvSpPr>
            <a:spLocks noGrp="1"/>
          </p:cNvSpPr>
          <p:nvPr>
            <p:ph type="pic" sz="quarter" idx="13"/>
          </p:nvPr>
        </p:nvSpPr>
        <p:spPr>
          <a:xfrm>
            <a:off x="2283177" y="1"/>
            <a:ext cx="2286000" cy="2573867"/>
          </a:xfrm>
        </p:spPr>
        <p:txBody>
          <a:bodyPr/>
          <a:lstStyle/>
          <a:p>
            <a:endParaRPr lang="en-US"/>
          </a:p>
        </p:txBody>
      </p:sp>
      <p:sp>
        <p:nvSpPr>
          <p:cNvPr id="20" name="Picture Placeholder 10"/>
          <p:cNvSpPr>
            <a:spLocks noGrp="1"/>
          </p:cNvSpPr>
          <p:nvPr>
            <p:ph type="pic" sz="quarter" idx="14"/>
          </p:nvPr>
        </p:nvSpPr>
        <p:spPr>
          <a:xfrm>
            <a:off x="4574823" y="1"/>
            <a:ext cx="2286000" cy="2573867"/>
          </a:xfrm>
        </p:spPr>
        <p:txBody>
          <a:bodyPr/>
          <a:lstStyle/>
          <a:p>
            <a:endParaRPr lang="en-US"/>
          </a:p>
        </p:txBody>
      </p:sp>
      <p:sp>
        <p:nvSpPr>
          <p:cNvPr id="21" name="Picture Placeholder 10"/>
          <p:cNvSpPr>
            <a:spLocks noGrp="1"/>
          </p:cNvSpPr>
          <p:nvPr>
            <p:ph type="pic" sz="quarter" idx="15"/>
          </p:nvPr>
        </p:nvSpPr>
        <p:spPr>
          <a:xfrm>
            <a:off x="6858000" y="1"/>
            <a:ext cx="2286000" cy="2573867"/>
          </a:xfrm>
        </p:spPr>
        <p:txBody>
          <a:bodyPr/>
          <a:lstStyle/>
          <a:p>
            <a:endParaRPr lang="en-US"/>
          </a:p>
        </p:txBody>
      </p:sp>
      <p:sp>
        <p:nvSpPr>
          <p:cNvPr id="22" name="Picture Placeholder 10"/>
          <p:cNvSpPr>
            <a:spLocks noGrp="1"/>
          </p:cNvSpPr>
          <p:nvPr>
            <p:ph type="pic" sz="quarter" idx="16"/>
          </p:nvPr>
        </p:nvSpPr>
        <p:spPr>
          <a:xfrm>
            <a:off x="0" y="2576690"/>
            <a:ext cx="2286000" cy="2573867"/>
          </a:xfrm>
        </p:spPr>
        <p:txBody>
          <a:bodyPr/>
          <a:lstStyle/>
          <a:p>
            <a:endParaRPr lang="en-US"/>
          </a:p>
        </p:txBody>
      </p:sp>
      <p:sp>
        <p:nvSpPr>
          <p:cNvPr id="23" name="Picture Placeholder 10"/>
          <p:cNvSpPr>
            <a:spLocks noGrp="1"/>
          </p:cNvSpPr>
          <p:nvPr>
            <p:ph type="pic" sz="quarter" idx="17"/>
          </p:nvPr>
        </p:nvSpPr>
        <p:spPr>
          <a:xfrm>
            <a:off x="2283177" y="2576690"/>
            <a:ext cx="2286000" cy="2573867"/>
          </a:xfrm>
        </p:spPr>
        <p:txBody>
          <a:bodyPr/>
          <a:lstStyle/>
          <a:p>
            <a:endParaRPr lang="en-US"/>
          </a:p>
        </p:txBody>
      </p:sp>
      <p:sp>
        <p:nvSpPr>
          <p:cNvPr id="24" name="Picture Placeholder 10"/>
          <p:cNvSpPr>
            <a:spLocks noGrp="1"/>
          </p:cNvSpPr>
          <p:nvPr>
            <p:ph type="pic" sz="quarter" idx="18"/>
          </p:nvPr>
        </p:nvSpPr>
        <p:spPr>
          <a:xfrm>
            <a:off x="4574823" y="2576690"/>
            <a:ext cx="2286000" cy="2573867"/>
          </a:xfrm>
        </p:spPr>
        <p:txBody>
          <a:bodyPr/>
          <a:lstStyle/>
          <a:p>
            <a:endParaRPr lang="en-US"/>
          </a:p>
        </p:txBody>
      </p:sp>
      <p:sp>
        <p:nvSpPr>
          <p:cNvPr id="25" name="Picture Placeholder 10"/>
          <p:cNvSpPr>
            <a:spLocks noGrp="1"/>
          </p:cNvSpPr>
          <p:nvPr>
            <p:ph type="pic" sz="quarter" idx="19"/>
          </p:nvPr>
        </p:nvSpPr>
        <p:spPr>
          <a:xfrm>
            <a:off x="6858000" y="2576690"/>
            <a:ext cx="2286000" cy="2573867"/>
          </a:xfrm>
        </p:spPr>
        <p:txBody>
          <a:bodyPr/>
          <a:lstStyle/>
          <a:p>
            <a:endParaRPr lang="en-US"/>
          </a:p>
        </p:txBody>
      </p:sp>
    </p:spTree>
    <p:extLst>
      <p:ext uri="{BB962C8B-B14F-4D97-AF65-F5344CB8AC3E}">
        <p14:creationId xmlns:p14="http://schemas.microsoft.com/office/powerpoint/2010/main" val="19911687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180716"/>
          </a:xfrm>
        </p:spPr>
        <p:txBody>
          <a:bodyPr>
            <a:normAutofit/>
          </a:bodyPr>
          <a:lstStyle>
            <a:lvl1pPr>
              <a:defRPr sz="1000">
                <a:solidFill>
                  <a:schemeClr val="tx2"/>
                </a:solidFill>
              </a:defRPr>
            </a:lvl1pPr>
            <a:lvl2pPr>
              <a:defRPr sz="1000">
                <a:solidFill>
                  <a:schemeClr val="tx2"/>
                </a:solidFill>
              </a:defRPr>
            </a:lvl2pPr>
            <a:lvl3pPr>
              <a:defRPr sz="1000">
                <a:solidFill>
                  <a:schemeClr val="tx2"/>
                </a:solidFill>
              </a:defRPr>
            </a:lvl3pPr>
            <a:lvl4pPr>
              <a:defRPr sz="1000">
                <a:solidFill>
                  <a:schemeClr val="tx2"/>
                </a:solidFill>
              </a:defRPr>
            </a:lvl4pPr>
            <a:lvl5pPr>
              <a:defRPr sz="1000">
                <a:solidFill>
                  <a:schemeClr val="tx2"/>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200151"/>
            <a:ext cx="4038600" cy="3180716"/>
          </a:xfrm>
        </p:spPr>
        <p:txBody>
          <a:bodyPr>
            <a:normAutofit/>
          </a:bodyPr>
          <a:lstStyle>
            <a:lvl1pPr>
              <a:defRPr sz="1000">
                <a:solidFill>
                  <a:schemeClr val="tx2"/>
                </a:solidFill>
              </a:defRPr>
            </a:lvl1pPr>
            <a:lvl2pPr>
              <a:defRPr sz="1000">
                <a:solidFill>
                  <a:schemeClr val="tx2"/>
                </a:solidFill>
              </a:defRPr>
            </a:lvl2pPr>
            <a:lvl3pPr>
              <a:defRPr sz="1000">
                <a:solidFill>
                  <a:schemeClr val="tx2"/>
                </a:solidFill>
              </a:defRPr>
            </a:lvl3pPr>
            <a:lvl4pPr>
              <a:defRPr sz="1000">
                <a:solidFill>
                  <a:schemeClr val="tx2"/>
                </a:solidFill>
              </a:defRPr>
            </a:lvl4pPr>
            <a:lvl5pPr>
              <a:defRPr sz="1000">
                <a:solidFill>
                  <a:schemeClr val="tx2"/>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Slide Number Placeholder 6"/>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12605946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normAutofit/>
          </a:bodyPr>
          <a:lstStyle>
            <a:lvl1pPr marL="0" indent="0">
              <a:buNone/>
              <a:defRPr sz="1200" b="0">
                <a:solidFill>
                  <a:schemeClr val="tx1"/>
                </a:solidFill>
              </a:defRPr>
            </a:lvl1pPr>
            <a:lvl2pPr marL="457148" indent="0">
              <a:buNone/>
              <a:defRPr sz="2000" b="1"/>
            </a:lvl2pPr>
            <a:lvl3pPr marL="914296" indent="0">
              <a:buNone/>
              <a:defRPr sz="1800" b="1"/>
            </a:lvl3pPr>
            <a:lvl4pPr marL="1371444" indent="0">
              <a:buNone/>
              <a:defRPr sz="1600" b="1"/>
            </a:lvl4pPr>
            <a:lvl5pPr marL="1828592" indent="0">
              <a:buNone/>
              <a:defRPr sz="1600" b="1"/>
            </a:lvl5pPr>
            <a:lvl6pPr marL="2285740" indent="0">
              <a:buNone/>
              <a:defRPr sz="1600" b="1"/>
            </a:lvl6pPr>
            <a:lvl7pPr marL="2742888" indent="0">
              <a:buNone/>
              <a:defRPr sz="1600" b="1"/>
            </a:lvl7pPr>
            <a:lvl8pPr marL="3200036" indent="0">
              <a:buNone/>
              <a:defRPr sz="1600" b="1"/>
            </a:lvl8pPr>
            <a:lvl9pPr marL="3657184"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1631157"/>
            <a:ext cx="4040188" cy="2749711"/>
          </a:xfrm>
        </p:spPr>
        <p:txBody>
          <a:bodyPr>
            <a:normAutofit/>
          </a:bodyPr>
          <a:lstStyle>
            <a:lvl1pPr>
              <a:defRPr sz="1000"/>
            </a:lvl1pPr>
            <a:lvl2pPr>
              <a:defRPr sz="1000"/>
            </a:lvl2pPr>
            <a:lvl3pPr>
              <a:defRPr sz="1000"/>
            </a:lvl3pPr>
            <a:lvl4pPr>
              <a:defRPr sz="1000"/>
            </a:lvl4pPr>
            <a:lvl5pPr>
              <a:defRPr sz="1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645027" y="1151335"/>
            <a:ext cx="4041775" cy="479822"/>
          </a:xfrm>
        </p:spPr>
        <p:txBody>
          <a:bodyPr anchor="b">
            <a:normAutofit/>
          </a:bodyPr>
          <a:lstStyle>
            <a:lvl1pPr marL="0" indent="0">
              <a:buNone/>
              <a:defRPr sz="1200" b="0">
                <a:solidFill>
                  <a:schemeClr val="tx1"/>
                </a:solidFill>
              </a:defRPr>
            </a:lvl1pPr>
            <a:lvl2pPr marL="457148" indent="0">
              <a:buNone/>
              <a:defRPr sz="2000" b="1"/>
            </a:lvl2pPr>
            <a:lvl3pPr marL="914296" indent="0">
              <a:buNone/>
              <a:defRPr sz="1800" b="1"/>
            </a:lvl3pPr>
            <a:lvl4pPr marL="1371444" indent="0">
              <a:buNone/>
              <a:defRPr sz="1600" b="1"/>
            </a:lvl4pPr>
            <a:lvl5pPr marL="1828592" indent="0">
              <a:buNone/>
              <a:defRPr sz="1600" b="1"/>
            </a:lvl5pPr>
            <a:lvl6pPr marL="2285740" indent="0">
              <a:buNone/>
              <a:defRPr sz="1600" b="1"/>
            </a:lvl6pPr>
            <a:lvl7pPr marL="2742888" indent="0">
              <a:buNone/>
              <a:defRPr sz="1600" b="1"/>
            </a:lvl7pPr>
            <a:lvl8pPr marL="3200036" indent="0">
              <a:buNone/>
              <a:defRPr sz="1600" b="1"/>
            </a:lvl8pPr>
            <a:lvl9pPr marL="365718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7" y="1631157"/>
            <a:ext cx="4041775" cy="2749711"/>
          </a:xfrm>
        </p:spPr>
        <p:txBody>
          <a:bodyPr>
            <a:normAutofit/>
          </a:bodyPr>
          <a:lstStyle>
            <a:lvl1pPr>
              <a:defRPr sz="1000"/>
            </a:lvl1pPr>
            <a:lvl2pPr>
              <a:defRPr sz="1000"/>
            </a:lvl2pPr>
            <a:lvl3pPr>
              <a:defRPr sz="1000"/>
            </a:lvl3pPr>
            <a:lvl4pPr>
              <a:defRPr sz="1000"/>
            </a:lvl4pPr>
            <a:lvl5pPr>
              <a:defRPr sz="1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Slide Number Placeholder 8"/>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24868244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10847129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12492246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04787"/>
            <a:ext cx="3008313" cy="871538"/>
          </a:xfrm>
        </p:spPr>
        <p:txBody>
          <a:bodyPr anchor="b"/>
          <a:lstStyle>
            <a:lvl1pPr algn="l">
              <a:defRPr sz="2000" b="0"/>
            </a:lvl1pPr>
          </a:lstStyle>
          <a:p>
            <a:r>
              <a:rPr lang="en-US" dirty="0" smtClean="0"/>
              <a:t>Click to edit Master title style</a:t>
            </a:r>
            <a:endParaRPr lang="en-US" dirty="0"/>
          </a:p>
        </p:txBody>
      </p:sp>
      <p:sp>
        <p:nvSpPr>
          <p:cNvPr id="3" name="Content Placeholder 2"/>
          <p:cNvSpPr>
            <a:spLocks noGrp="1"/>
          </p:cNvSpPr>
          <p:nvPr>
            <p:ph idx="1"/>
          </p:nvPr>
        </p:nvSpPr>
        <p:spPr>
          <a:xfrm>
            <a:off x="3575051" y="204788"/>
            <a:ext cx="5111750" cy="4168041"/>
          </a:xfrm>
        </p:spPr>
        <p:txBody>
          <a:bodyPr>
            <a:normAutofit/>
          </a:bodyPr>
          <a:lstStyle>
            <a:lvl1pPr>
              <a:defRPr sz="1000"/>
            </a:lvl1pPr>
            <a:lvl2pPr>
              <a:defRPr sz="1000"/>
            </a:lvl2pPr>
            <a:lvl3pPr>
              <a:defRPr sz="1000"/>
            </a:lvl3pPr>
            <a:lvl4pPr>
              <a:defRPr sz="1000"/>
            </a:lvl4pPr>
            <a:lvl5pPr>
              <a:defRPr sz="10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457202" y="1076327"/>
            <a:ext cx="3008313" cy="3296503"/>
          </a:xfrm>
        </p:spPr>
        <p:txBody>
          <a:bodyPr>
            <a:normAutofit/>
          </a:bodyPr>
          <a:lstStyle>
            <a:lvl1pPr marL="0" indent="0">
              <a:buNone/>
              <a:defRPr sz="1200">
                <a:solidFill>
                  <a:srgbClr val="070707"/>
                </a:solidFill>
              </a:defRPr>
            </a:lvl1pPr>
            <a:lvl2pPr marL="457148" indent="0">
              <a:buNone/>
              <a:defRPr sz="1200"/>
            </a:lvl2pPr>
            <a:lvl3pPr marL="914296" indent="0">
              <a:buNone/>
              <a:defRPr sz="1000"/>
            </a:lvl3pPr>
            <a:lvl4pPr marL="1371444" indent="0">
              <a:buNone/>
              <a:defRPr sz="900"/>
            </a:lvl4pPr>
            <a:lvl5pPr marL="1828592" indent="0">
              <a:buNone/>
              <a:defRPr sz="900"/>
            </a:lvl5pPr>
            <a:lvl6pPr marL="2285740" indent="0">
              <a:buNone/>
              <a:defRPr sz="900"/>
            </a:lvl6pPr>
            <a:lvl7pPr marL="2742888" indent="0">
              <a:buNone/>
              <a:defRPr sz="900"/>
            </a:lvl7pPr>
            <a:lvl8pPr marL="3200036" indent="0">
              <a:buNone/>
              <a:defRPr sz="900"/>
            </a:lvl8pPr>
            <a:lvl9pPr marL="3657184" indent="0">
              <a:buNone/>
              <a:defRPr sz="900"/>
            </a:lvl9pPr>
          </a:lstStyle>
          <a:p>
            <a:pPr lvl="0"/>
            <a:r>
              <a:rPr lang="en-US" dirty="0" smtClean="0"/>
              <a:t>Click to edit Master text styles</a:t>
            </a:r>
          </a:p>
        </p:txBody>
      </p:sp>
      <p:sp>
        <p:nvSpPr>
          <p:cNvPr id="7" name="Slide Number Placeholder 6"/>
          <p:cNvSpPr>
            <a:spLocks noGrp="1"/>
          </p:cNvSpPr>
          <p:nvPr>
            <p:ph type="sldNum" sz="quarter" idx="12"/>
          </p:nvPr>
        </p:nvSpPr>
        <p:spPr/>
        <p:txBody>
          <a:bodyPr/>
          <a:lstStyle/>
          <a:p>
            <a:fld id="{2C6B1FF6-39B9-40F5-8B67-33C6354A3D4F}" type="slidenum">
              <a:rPr kumimoji="0" lang="en-US" smtClean="0"/>
              <a:pPr eaLnBrk="1" latinLnBrk="0" hangingPunct="1"/>
              <a:t>‹#›</a:t>
            </a:fld>
            <a:endParaRPr kumimoji="0" lang="en-US" dirty="0">
              <a:solidFill>
                <a:schemeClr val="accent3">
                  <a:shade val="75000"/>
                </a:schemeClr>
              </a:solidFill>
            </a:endParaRPr>
          </a:p>
        </p:txBody>
      </p:sp>
    </p:spTree>
    <p:extLst>
      <p:ext uri="{BB962C8B-B14F-4D97-AF65-F5344CB8AC3E}">
        <p14:creationId xmlns:p14="http://schemas.microsoft.com/office/powerpoint/2010/main" val="121822031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text, chart">
    <p:spTree>
      <p:nvGrpSpPr>
        <p:cNvPr id="1" name=""/>
        <p:cNvGrpSpPr/>
        <p:nvPr/>
      </p:nvGrpSpPr>
      <p:grpSpPr>
        <a:xfrm>
          <a:off x="0" y="0"/>
          <a:ext cx="0" cy="0"/>
          <a:chOff x="0" y="0"/>
          <a:chExt cx="0" cy="0"/>
        </a:xfrm>
      </p:grpSpPr>
      <p:sp>
        <p:nvSpPr>
          <p:cNvPr id="3" name="Content Placeholder 2"/>
          <p:cNvSpPr>
            <a:spLocks noGrp="1"/>
          </p:cNvSpPr>
          <p:nvPr>
            <p:ph idx="1"/>
          </p:nvPr>
        </p:nvSpPr>
        <p:spPr>
          <a:xfrm>
            <a:off x="4035779" y="959564"/>
            <a:ext cx="4651022" cy="3245555"/>
          </a:xfrm>
        </p:spPr>
        <p:txBody>
          <a:bodyPr>
            <a:normAutofit/>
          </a:bodyPr>
          <a:lstStyle>
            <a:lvl1pPr>
              <a:defRPr sz="1000"/>
            </a:lvl1pPr>
            <a:lvl2pPr>
              <a:defRPr sz="1000"/>
            </a:lvl2pPr>
            <a:lvl3pPr>
              <a:defRPr sz="1000"/>
            </a:lvl3pPr>
            <a:lvl4pPr>
              <a:defRPr sz="1000"/>
            </a:lvl4pPr>
            <a:lvl5pPr>
              <a:defRPr sz="10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Slide Number Placeholder 6"/>
          <p:cNvSpPr>
            <a:spLocks noGrp="1"/>
          </p:cNvSpPr>
          <p:nvPr>
            <p:ph type="sldNum" sz="quarter" idx="12"/>
          </p:nvPr>
        </p:nvSpPr>
        <p:spPr/>
        <p:txBody>
          <a:bodyPr/>
          <a:lstStyle/>
          <a:p>
            <a:fld id="{2C6B1FF6-39B9-40F5-8B67-33C6354A3D4F}" type="slidenum">
              <a:rPr kumimoji="0" lang="en-US" smtClean="0"/>
              <a:pPr eaLnBrk="1" latinLnBrk="0" hangingPunct="1"/>
              <a:t>‹#›</a:t>
            </a:fld>
            <a:endParaRPr kumimoji="0" lang="en-US" dirty="0">
              <a:solidFill>
                <a:schemeClr val="accent3">
                  <a:shade val="75000"/>
                </a:schemeClr>
              </a:solidFill>
            </a:endParaRPr>
          </a:p>
        </p:txBody>
      </p:sp>
      <p:sp>
        <p:nvSpPr>
          <p:cNvPr id="6" name="Title 1"/>
          <p:cNvSpPr>
            <a:spLocks noGrp="1"/>
          </p:cNvSpPr>
          <p:nvPr>
            <p:ph type="title"/>
          </p:nvPr>
        </p:nvSpPr>
        <p:spPr>
          <a:xfrm>
            <a:off x="457200" y="423333"/>
            <a:ext cx="8229600" cy="422542"/>
          </a:xfrm>
        </p:spPr>
        <p:txBody>
          <a:bodyPr/>
          <a:lstStyle/>
          <a:p>
            <a:r>
              <a:rPr lang="en-US" smtClean="0"/>
              <a:t>Click to edit Master title style</a:t>
            </a:r>
            <a:endParaRPr lang="en-US"/>
          </a:p>
        </p:txBody>
      </p:sp>
      <p:sp>
        <p:nvSpPr>
          <p:cNvPr id="8" name="Text Placeholder 7"/>
          <p:cNvSpPr>
            <a:spLocks noGrp="1"/>
          </p:cNvSpPr>
          <p:nvPr>
            <p:ph type="body" sz="quarter" idx="13"/>
          </p:nvPr>
        </p:nvSpPr>
        <p:spPr>
          <a:xfrm>
            <a:off x="458611" y="959034"/>
            <a:ext cx="3569758" cy="323902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22934598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 Title, text, char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8612" y="959564"/>
            <a:ext cx="4651022" cy="3245555"/>
          </a:xfrm>
        </p:spPr>
        <p:txBody>
          <a:bodyPr>
            <a:normAutofit/>
          </a:bodyPr>
          <a:lstStyle>
            <a:lvl1pPr>
              <a:defRPr sz="1000"/>
            </a:lvl1pPr>
            <a:lvl2pPr>
              <a:defRPr sz="1000"/>
            </a:lvl2pPr>
            <a:lvl3pPr>
              <a:defRPr sz="1000"/>
            </a:lvl3pPr>
            <a:lvl4pPr>
              <a:defRPr sz="1000"/>
            </a:lvl4pPr>
            <a:lvl5pPr>
              <a:defRPr sz="10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Slide Number Placeholder 6"/>
          <p:cNvSpPr>
            <a:spLocks noGrp="1"/>
          </p:cNvSpPr>
          <p:nvPr>
            <p:ph type="sldNum" sz="quarter" idx="12"/>
          </p:nvPr>
        </p:nvSpPr>
        <p:spPr/>
        <p:txBody>
          <a:bodyPr/>
          <a:lstStyle/>
          <a:p>
            <a:fld id="{2C6B1FF6-39B9-40F5-8B67-33C6354A3D4F}" type="slidenum">
              <a:rPr kumimoji="0" lang="en-US" smtClean="0"/>
              <a:pPr eaLnBrk="1" latinLnBrk="0" hangingPunct="1"/>
              <a:t>‹#›</a:t>
            </a:fld>
            <a:endParaRPr kumimoji="0" lang="en-US" dirty="0">
              <a:solidFill>
                <a:schemeClr val="accent3">
                  <a:shade val="75000"/>
                </a:schemeClr>
              </a:solidFill>
            </a:endParaRPr>
          </a:p>
        </p:txBody>
      </p:sp>
      <p:sp>
        <p:nvSpPr>
          <p:cNvPr id="6" name="Title 1"/>
          <p:cNvSpPr>
            <a:spLocks noGrp="1"/>
          </p:cNvSpPr>
          <p:nvPr>
            <p:ph type="title"/>
          </p:nvPr>
        </p:nvSpPr>
        <p:spPr>
          <a:xfrm>
            <a:off x="457200" y="423333"/>
            <a:ext cx="8229600" cy="422542"/>
          </a:xfrm>
        </p:spPr>
        <p:txBody>
          <a:bodyPr/>
          <a:lstStyle>
            <a:lvl1pPr algn="r">
              <a:defRPr/>
            </a:lvl1pPr>
          </a:lstStyle>
          <a:p>
            <a:r>
              <a:rPr lang="en-US" dirty="0" smtClean="0"/>
              <a:t>Click to edit Master title style</a:t>
            </a:r>
            <a:endParaRPr lang="en-US" dirty="0"/>
          </a:p>
        </p:txBody>
      </p:sp>
      <p:sp>
        <p:nvSpPr>
          <p:cNvPr id="8" name="Text Placeholder 7"/>
          <p:cNvSpPr>
            <a:spLocks noGrp="1"/>
          </p:cNvSpPr>
          <p:nvPr>
            <p:ph type="body" sz="quarter" idx="13"/>
          </p:nvPr>
        </p:nvSpPr>
        <p:spPr>
          <a:xfrm>
            <a:off x="5115277" y="959034"/>
            <a:ext cx="3569758" cy="323902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048662099"/>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p:cNvSpPr/>
          <p:nvPr userDrawn="1"/>
        </p:nvSpPr>
        <p:spPr>
          <a:xfrm>
            <a:off x="0" y="0"/>
            <a:ext cx="9144000" cy="5143500"/>
          </a:xfrm>
          <a:prstGeom prst="rect">
            <a:avLst/>
          </a:prstGeom>
          <a:solidFill>
            <a:srgbClr val="F4F4F4"/>
          </a:solidFill>
          <a:ln>
            <a:noFill/>
          </a:ln>
          <a:effectLst/>
        </p:spPr>
        <p:style>
          <a:lnRef idx="1">
            <a:schemeClr val="accent1"/>
          </a:lnRef>
          <a:fillRef idx="3">
            <a:schemeClr val="accent1"/>
          </a:fillRef>
          <a:effectRef idx="2">
            <a:schemeClr val="accent1"/>
          </a:effectRef>
          <a:fontRef idx="minor">
            <a:schemeClr val="lt1"/>
          </a:fontRef>
        </p:style>
        <p:txBody>
          <a:bodyPr lIns="91430" tIns="45715" rIns="91430" bIns="45715" rtlCol="0" anchor="ctr"/>
          <a:lstStyle/>
          <a:p>
            <a:pPr algn="ctr"/>
            <a:endParaRPr lang="en-US" dirty="0"/>
          </a:p>
        </p:txBody>
      </p:sp>
      <p:sp>
        <p:nvSpPr>
          <p:cNvPr id="2" name="Title Placeholder 1"/>
          <p:cNvSpPr>
            <a:spLocks noGrp="1"/>
          </p:cNvSpPr>
          <p:nvPr>
            <p:ph type="title"/>
          </p:nvPr>
        </p:nvSpPr>
        <p:spPr>
          <a:xfrm>
            <a:off x="457200" y="423333"/>
            <a:ext cx="8229600" cy="422542"/>
          </a:xfrm>
          <a:prstGeom prst="rect">
            <a:avLst/>
          </a:prstGeom>
        </p:spPr>
        <p:txBody>
          <a:bodyPr vert="horz" lIns="91430" tIns="45715" rIns="91430" bIns="45715"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200152"/>
            <a:ext cx="8229600" cy="2962627"/>
          </a:xfrm>
          <a:prstGeom prst="rect">
            <a:avLst/>
          </a:prstGeom>
        </p:spPr>
        <p:txBody>
          <a:bodyPr vert="horz" lIns="91430" tIns="45715" rIns="91430" bIns="45715"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4"/>
          </p:nvPr>
        </p:nvSpPr>
        <p:spPr>
          <a:xfrm>
            <a:off x="8185464" y="4584618"/>
            <a:ext cx="377511" cy="273844"/>
          </a:xfrm>
          <a:prstGeom prst="rect">
            <a:avLst/>
          </a:prstGeom>
        </p:spPr>
        <p:txBody>
          <a:bodyPr vert="horz" lIns="91430" tIns="45715" rIns="91430" bIns="45715" rtlCol="0" anchor="ctr"/>
          <a:lstStyle>
            <a:lvl1pPr algn="ctr">
              <a:defRPr sz="1000">
                <a:solidFill>
                  <a:srgbClr val="8F9092"/>
                </a:solidFill>
                <a:latin typeface="Roboto Regular"/>
                <a:cs typeface="Roboto Regular"/>
              </a:defRPr>
            </a:lvl1pPr>
          </a:lstStyle>
          <a:p>
            <a:fld id="{2066355A-084C-D24E-9AD2-7E4FC41EA627}" type="slidenum">
              <a:rPr lang="en-US" smtClean="0"/>
              <a:pPr/>
              <a:t>‹#›</a:t>
            </a:fld>
            <a:endParaRPr lang="en-US" dirty="0"/>
          </a:p>
        </p:txBody>
      </p:sp>
      <p:sp>
        <p:nvSpPr>
          <p:cNvPr id="19" name="Shape 32"/>
          <p:cNvSpPr/>
          <p:nvPr/>
        </p:nvSpPr>
        <p:spPr>
          <a:xfrm>
            <a:off x="524755" y="4544734"/>
            <a:ext cx="277242" cy="145166"/>
          </a:xfrm>
          <a:custGeom>
            <a:avLst/>
            <a:gdLst/>
            <a:ahLst/>
            <a:cxnLst>
              <a:cxn ang="0">
                <a:pos x="wd2" y="hd2"/>
              </a:cxn>
              <a:cxn ang="5400000">
                <a:pos x="wd2" y="hd2"/>
              </a:cxn>
              <a:cxn ang="10800000">
                <a:pos x="wd2" y="hd2"/>
              </a:cxn>
              <a:cxn ang="16200000">
                <a:pos x="wd2" y="hd2"/>
              </a:cxn>
            </a:cxnLst>
            <a:rect l="0" t="0" r="r" b="b"/>
            <a:pathLst>
              <a:path w="21600" h="20896" extrusionOk="0">
                <a:moveTo>
                  <a:pt x="14660" y="20896"/>
                </a:moveTo>
                <a:lnTo>
                  <a:pt x="21600" y="9152"/>
                </a:lnTo>
                <a:cubicBezTo>
                  <a:pt x="19059" y="4116"/>
                  <a:pt x="15625" y="931"/>
                  <a:pt x="11921" y="175"/>
                </a:cubicBezTo>
                <a:cubicBezTo>
                  <a:pt x="7610" y="-704"/>
                  <a:pt x="3294" y="1756"/>
                  <a:pt x="0" y="6969"/>
                </a:cubicBezTo>
                <a:cubicBezTo>
                  <a:pt x="3294" y="6724"/>
                  <a:pt x="6554" y="8281"/>
                  <a:pt x="9372" y="11444"/>
                </a:cubicBezTo>
                <a:cubicBezTo>
                  <a:pt x="11494" y="13827"/>
                  <a:pt x="13301" y="17056"/>
                  <a:pt x="14660" y="20896"/>
                </a:cubicBezTo>
                <a:close/>
              </a:path>
            </a:pathLst>
          </a:custGeom>
          <a:solidFill>
            <a:srgbClr val="A52239"/>
          </a:solidFill>
          <a:ln w="12700" cap="flat">
            <a:noFill/>
            <a:miter lim="400000"/>
          </a:ln>
          <a:effectLst/>
        </p:spPr>
        <p:txBody>
          <a:bodyPr wrap="square" lIns="0" tIns="0" rIns="0" bIns="0" numCol="1" anchor="ctr">
            <a:noAutofit/>
          </a:bodyPr>
          <a:lstStyle/>
          <a:p>
            <a:pPr lvl="0">
              <a:defRPr sz="2400"/>
            </a:pPr>
            <a:endParaRPr/>
          </a:p>
        </p:txBody>
      </p:sp>
      <p:sp>
        <p:nvSpPr>
          <p:cNvPr id="20" name="Shape 33"/>
          <p:cNvSpPr/>
          <p:nvPr/>
        </p:nvSpPr>
        <p:spPr>
          <a:xfrm>
            <a:off x="515290" y="4539754"/>
            <a:ext cx="286846" cy="143468"/>
          </a:xfrm>
          <a:custGeom>
            <a:avLst/>
            <a:gdLst/>
            <a:ahLst/>
            <a:cxnLst>
              <a:cxn ang="0">
                <a:pos x="wd2" y="hd2"/>
              </a:cxn>
              <a:cxn ang="5400000">
                <a:pos x="wd2" y="hd2"/>
              </a:cxn>
              <a:cxn ang="10800000">
                <a:pos x="wd2" y="hd2"/>
              </a:cxn>
              <a:cxn ang="16200000">
                <a:pos x="wd2" y="hd2"/>
              </a:cxn>
            </a:cxnLst>
            <a:rect l="0" t="0" r="r" b="b"/>
            <a:pathLst>
              <a:path w="21600" h="21105" extrusionOk="0">
                <a:moveTo>
                  <a:pt x="0" y="7504"/>
                </a:moveTo>
                <a:lnTo>
                  <a:pt x="6215" y="21105"/>
                </a:lnTo>
                <a:cubicBezTo>
                  <a:pt x="7608" y="16868"/>
                  <a:pt x="9590" y="13494"/>
                  <a:pt x="11929" y="11377"/>
                </a:cubicBezTo>
                <a:cubicBezTo>
                  <a:pt x="14960" y="8634"/>
                  <a:pt x="18399" y="8149"/>
                  <a:pt x="21600" y="10015"/>
                </a:cubicBezTo>
                <a:cubicBezTo>
                  <a:pt x="18943" y="4195"/>
                  <a:pt x="15229" y="630"/>
                  <a:pt x="11248" y="76"/>
                </a:cubicBezTo>
                <a:cubicBezTo>
                  <a:pt x="7140" y="-495"/>
                  <a:pt x="3088" y="2181"/>
                  <a:pt x="0" y="7504"/>
                </a:cubicBezTo>
                <a:close/>
              </a:path>
            </a:pathLst>
          </a:custGeom>
          <a:gradFill flip="none" rotWithShape="1">
            <a:gsLst>
              <a:gs pos="0">
                <a:schemeClr val="accent1"/>
              </a:gs>
              <a:gs pos="100000">
                <a:schemeClr val="accent2"/>
              </a:gs>
            </a:gsLst>
            <a:lin ang="0" scaled="1"/>
            <a:tileRect/>
          </a:gradFill>
          <a:ln w="12700" cap="flat">
            <a:noFill/>
            <a:miter lim="400000"/>
          </a:ln>
          <a:effectLst/>
        </p:spPr>
        <p:txBody>
          <a:bodyPr wrap="square" lIns="0" tIns="0" rIns="0" bIns="0" numCol="1" anchor="ctr">
            <a:noAutofit/>
          </a:bodyPr>
          <a:lstStyle/>
          <a:p>
            <a:pPr lvl="0">
              <a:defRPr sz="2400"/>
            </a:pPr>
            <a:endParaRPr/>
          </a:p>
        </p:txBody>
      </p:sp>
      <p:sp>
        <p:nvSpPr>
          <p:cNvPr id="17" name="Shape 35"/>
          <p:cNvSpPr/>
          <p:nvPr/>
        </p:nvSpPr>
        <p:spPr>
          <a:xfrm rot="7067736">
            <a:off x="615969" y="4724731"/>
            <a:ext cx="277241" cy="145166"/>
          </a:xfrm>
          <a:custGeom>
            <a:avLst/>
            <a:gdLst/>
            <a:ahLst/>
            <a:cxnLst>
              <a:cxn ang="0">
                <a:pos x="wd2" y="hd2"/>
              </a:cxn>
              <a:cxn ang="5400000">
                <a:pos x="wd2" y="hd2"/>
              </a:cxn>
              <a:cxn ang="10800000">
                <a:pos x="wd2" y="hd2"/>
              </a:cxn>
              <a:cxn ang="16200000">
                <a:pos x="wd2" y="hd2"/>
              </a:cxn>
            </a:cxnLst>
            <a:rect l="0" t="0" r="r" b="b"/>
            <a:pathLst>
              <a:path w="21600" h="20896" extrusionOk="0">
                <a:moveTo>
                  <a:pt x="14660" y="20896"/>
                </a:moveTo>
                <a:lnTo>
                  <a:pt x="21600" y="9152"/>
                </a:lnTo>
                <a:cubicBezTo>
                  <a:pt x="19059" y="4116"/>
                  <a:pt x="15625" y="931"/>
                  <a:pt x="11921" y="175"/>
                </a:cubicBezTo>
                <a:cubicBezTo>
                  <a:pt x="7610" y="-704"/>
                  <a:pt x="3294" y="1756"/>
                  <a:pt x="0" y="6969"/>
                </a:cubicBezTo>
                <a:cubicBezTo>
                  <a:pt x="3294" y="6724"/>
                  <a:pt x="6554" y="8281"/>
                  <a:pt x="9372" y="11444"/>
                </a:cubicBezTo>
                <a:cubicBezTo>
                  <a:pt x="11494" y="13827"/>
                  <a:pt x="13301" y="17056"/>
                  <a:pt x="14660" y="20896"/>
                </a:cubicBezTo>
                <a:close/>
              </a:path>
            </a:pathLst>
          </a:custGeom>
          <a:solidFill>
            <a:srgbClr val="6A9132"/>
          </a:solidFill>
          <a:ln w="12700" cap="flat">
            <a:noFill/>
            <a:miter lim="400000"/>
          </a:ln>
          <a:effectLst/>
        </p:spPr>
        <p:txBody>
          <a:bodyPr wrap="square" lIns="0" tIns="0" rIns="0" bIns="0" numCol="1" anchor="ctr">
            <a:noAutofit/>
          </a:bodyPr>
          <a:lstStyle/>
          <a:p>
            <a:pPr lvl="0">
              <a:defRPr sz="2400"/>
            </a:pPr>
            <a:endParaRPr/>
          </a:p>
        </p:txBody>
      </p:sp>
      <p:sp>
        <p:nvSpPr>
          <p:cNvPr id="18" name="Shape 36"/>
          <p:cNvSpPr/>
          <p:nvPr/>
        </p:nvSpPr>
        <p:spPr>
          <a:xfrm rot="7067736">
            <a:off x="618498" y="4724173"/>
            <a:ext cx="286845" cy="143468"/>
          </a:xfrm>
          <a:custGeom>
            <a:avLst/>
            <a:gdLst/>
            <a:ahLst/>
            <a:cxnLst>
              <a:cxn ang="0">
                <a:pos x="wd2" y="hd2"/>
              </a:cxn>
              <a:cxn ang="5400000">
                <a:pos x="wd2" y="hd2"/>
              </a:cxn>
              <a:cxn ang="10800000">
                <a:pos x="wd2" y="hd2"/>
              </a:cxn>
              <a:cxn ang="16200000">
                <a:pos x="wd2" y="hd2"/>
              </a:cxn>
            </a:cxnLst>
            <a:rect l="0" t="0" r="r" b="b"/>
            <a:pathLst>
              <a:path w="21600" h="21105" extrusionOk="0">
                <a:moveTo>
                  <a:pt x="0" y="7504"/>
                </a:moveTo>
                <a:lnTo>
                  <a:pt x="6215" y="21105"/>
                </a:lnTo>
                <a:cubicBezTo>
                  <a:pt x="7608" y="16868"/>
                  <a:pt x="9590" y="13494"/>
                  <a:pt x="11929" y="11377"/>
                </a:cubicBezTo>
                <a:cubicBezTo>
                  <a:pt x="14960" y="8634"/>
                  <a:pt x="18399" y="8149"/>
                  <a:pt x="21600" y="10015"/>
                </a:cubicBezTo>
                <a:cubicBezTo>
                  <a:pt x="18943" y="4195"/>
                  <a:pt x="15229" y="630"/>
                  <a:pt x="11248" y="76"/>
                </a:cubicBezTo>
                <a:cubicBezTo>
                  <a:pt x="7140" y="-495"/>
                  <a:pt x="3088" y="2181"/>
                  <a:pt x="0" y="7504"/>
                </a:cubicBezTo>
                <a:close/>
              </a:path>
            </a:pathLst>
          </a:custGeom>
          <a:gradFill flip="none" rotWithShape="1">
            <a:gsLst>
              <a:gs pos="0">
                <a:schemeClr val="accent3"/>
              </a:gs>
              <a:gs pos="100000">
                <a:schemeClr val="accent4"/>
              </a:gs>
            </a:gsLst>
            <a:lin ang="0" scaled="1"/>
            <a:tileRect/>
          </a:gradFill>
          <a:ln w="12700" cap="flat">
            <a:noFill/>
            <a:miter lim="400000"/>
          </a:ln>
          <a:effectLst/>
        </p:spPr>
        <p:txBody>
          <a:bodyPr wrap="square" lIns="0" tIns="0" rIns="0" bIns="0" numCol="1" anchor="ctr">
            <a:noAutofit/>
          </a:bodyPr>
          <a:lstStyle/>
          <a:p>
            <a:pPr lvl="0">
              <a:defRPr sz="2400"/>
            </a:pPr>
            <a:endParaRPr/>
          </a:p>
        </p:txBody>
      </p:sp>
      <p:sp>
        <p:nvSpPr>
          <p:cNvPr id="15" name="Shape 38"/>
          <p:cNvSpPr/>
          <p:nvPr/>
        </p:nvSpPr>
        <p:spPr>
          <a:xfrm rot="14195225">
            <a:off x="410802" y="4714948"/>
            <a:ext cx="277241" cy="145166"/>
          </a:xfrm>
          <a:custGeom>
            <a:avLst/>
            <a:gdLst/>
            <a:ahLst/>
            <a:cxnLst>
              <a:cxn ang="0">
                <a:pos x="wd2" y="hd2"/>
              </a:cxn>
              <a:cxn ang="5400000">
                <a:pos x="wd2" y="hd2"/>
              </a:cxn>
              <a:cxn ang="10800000">
                <a:pos x="wd2" y="hd2"/>
              </a:cxn>
              <a:cxn ang="16200000">
                <a:pos x="wd2" y="hd2"/>
              </a:cxn>
            </a:cxnLst>
            <a:rect l="0" t="0" r="r" b="b"/>
            <a:pathLst>
              <a:path w="21600" h="20896" extrusionOk="0">
                <a:moveTo>
                  <a:pt x="14660" y="20896"/>
                </a:moveTo>
                <a:lnTo>
                  <a:pt x="21600" y="9152"/>
                </a:lnTo>
                <a:cubicBezTo>
                  <a:pt x="19059" y="4116"/>
                  <a:pt x="15625" y="931"/>
                  <a:pt x="11921" y="175"/>
                </a:cubicBezTo>
                <a:cubicBezTo>
                  <a:pt x="7610" y="-704"/>
                  <a:pt x="3294" y="1756"/>
                  <a:pt x="0" y="6969"/>
                </a:cubicBezTo>
                <a:cubicBezTo>
                  <a:pt x="3294" y="6724"/>
                  <a:pt x="6554" y="8281"/>
                  <a:pt x="9372" y="11444"/>
                </a:cubicBezTo>
                <a:cubicBezTo>
                  <a:pt x="11494" y="13827"/>
                  <a:pt x="13301" y="17056"/>
                  <a:pt x="14660" y="20896"/>
                </a:cubicBezTo>
                <a:close/>
              </a:path>
            </a:pathLst>
          </a:custGeom>
          <a:solidFill>
            <a:srgbClr val="118E5F"/>
          </a:solidFill>
          <a:ln w="12700" cap="flat">
            <a:noFill/>
            <a:miter lim="400000"/>
          </a:ln>
          <a:effectLst/>
        </p:spPr>
        <p:txBody>
          <a:bodyPr wrap="square" lIns="0" tIns="0" rIns="0" bIns="0" numCol="1" anchor="ctr">
            <a:noAutofit/>
          </a:bodyPr>
          <a:lstStyle/>
          <a:p>
            <a:pPr lvl="0">
              <a:defRPr sz="2400"/>
            </a:pPr>
            <a:endParaRPr/>
          </a:p>
        </p:txBody>
      </p:sp>
      <p:sp>
        <p:nvSpPr>
          <p:cNvPr id="16" name="Shape 39"/>
          <p:cNvSpPr/>
          <p:nvPr/>
        </p:nvSpPr>
        <p:spPr>
          <a:xfrm rot="14195225">
            <a:off x="403701" y="4722900"/>
            <a:ext cx="286845" cy="143468"/>
          </a:xfrm>
          <a:custGeom>
            <a:avLst/>
            <a:gdLst/>
            <a:ahLst/>
            <a:cxnLst>
              <a:cxn ang="0">
                <a:pos x="wd2" y="hd2"/>
              </a:cxn>
              <a:cxn ang="5400000">
                <a:pos x="wd2" y="hd2"/>
              </a:cxn>
              <a:cxn ang="10800000">
                <a:pos x="wd2" y="hd2"/>
              </a:cxn>
              <a:cxn ang="16200000">
                <a:pos x="wd2" y="hd2"/>
              </a:cxn>
            </a:cxnLst>
            <a:rect l="0" t="0" r="r" b="b"/>
            <a:pathLst>
              <a:path w="21600" h="21105" extrusionOk="0">
                <a:moveTo>
                  <a:pt x="0" y="7504"/>
                </a:moveTo>
                <a:lnTo>
                  <a:pt x="6215" y="21105"/>
                </a:lnTo>
                <a:cubicBezTo>
                  <a:pt x="7608" y="16868"/>
                  <a:pt x="9590" y="13494"/>
                  <a:pt x="11929" y="11377"/>
                </a:cubicBezTo>
                <a:cubicBezTo>
                  <a:pt x="14960" y="8634"/>
                  <a:pt x="18399" y="8149"/>
                  <a:pt x="21600" y="10015"/>
                </a:cubicBezTo>
                <a:cubicBezTo>
                  <a:pt x="18943" y="4195"/>
                  <a:pt x="15229" y="630"/>
                  <a:pt x="11248" y="76"/>
                </a:cubicBezTo>
                <a:cubicBezTo>
                  <a:pt x="7140" y="-495"/>
                  <a:pt x="3088" y="2181"/>
                  <a:pt x="0" y="7504"/>
                </a:cubicBezTo>
                <a:close/>
              </a:path>
            </a:pathLst>
          </a:custGeom>
          <a:gradFill flip="none" rotWithShape="1">
            <a:gsLst>
              <a:gs pos="0">
                <a:schemeClr val="accent5"/>
              </a:gs>
              <a:gs pos="100000">
                <a:schemeClr val="accent6"/>
              </a:gs>
            </a:gsLst>
            <a:lin ang="0" scaled="1"/>
            <a:tileRect/>
          </a:gradFill>
          <a:ln w="12700" cap="flat">
            <a:noFill/>
            <a:miter lim="400000"/>
          </a:ln>
          <a:effectLst/>
        </p:spPr>
        <p:txBody>
          <a:bodyPr wrap="square" lIns="0" tIns="0" rIns="0" bIns="0" numCol="1" anchor="ctr">
            <a:noAutofit/>
          </a:bodyPr>
          <a:lstStyle/>
          <a:p>
            <a:pPr lvl="0">
              <a:defRPr sz="2400"/>
            </a:pPr>
            <a:endParaRPr/>
          </a:p>
        </p:txBody>
      </p:sp>
      <p:sp>
        <p:nvSpPr>
          <p:cNvPr id="22" name="TextBox 21"/>
          <p:cNvSpPr txBox="1"/>
          <p:nvPr userDrawn="1"/>
        </p:nvSpPr>
        <p:spPr>
          <a:xfrm>
            <a:off x="898609" y="4724715"/>
            <a:ext cx="1856865" cy="230822"/>
          </a:xfrm>
          <a:prstGeom prst="rect">
            <a:avLst/>
          </a:prstGeom>
          <a:noFill/>
        </p:spPr>
        <p:txBody>
          <a:bodyPr wrap="square" lIns="91430" tIns="45715" rIns="91430" bIns="45715" rtlCol="0">
            <a:spAutoFit/>
          </a:bodyPr>
          <a:lstStyle/>
          <a:p>
            <a:pPr marL="0" marR="0" indent="0" algn="l" defTabSz="457148" rtl="0" eaLnBrk="1" fontAlgn="auto" latinLnBrk="0" hangingPunct="1">
              <a:lnSpc>
                <a:spcPct val="100000"/>
              </a:lnSpc>
              <a:spcBef>
                <a:spcPts val="0"/>
              </a:spcBef>
              <a:spcAft>
                <a:spcPts val="0"/>
              </a:spcAft>
              <a:buClrTx/>
              <a:buSzTx/>
              <a:buFontTx/>
              <a:buNone/>
              <a:tabLst/>
              <a:defRPr/>
            </a:pPr>
            <a:r>
              <a:rPr lang="en-US" sz="900" dirty="0" smtClean="0">
                <a:solidFill>
                  <a:schemeClr val="tx2"/>
                </a:solidFill>
                <a:latin typeface="Roboto Light"/>
                <a:cs typeface="Roboto Light"/>
              </a:rPr>
              <a:t>Coding</a:t>
            </a:r>
            <a:r>
              <a:rPr lang="en-US" sz="900" baseline="0" dirty="0" smtClean="0">
                <a:solidFill>
                  <a:schemeClr val="tx2"/>
                </a:solidFill>
                <a:latin typeface="Roboto Light"/>
                <a:cs typeface="Roboto Light"/>
              </a:rPr>
              <a:t> With A Baby</a:t>
            </a:r>
            <a:endParaRPr lang="en-US" sz="900" dirty="0" smtClean="0">
              <a:solidFill>
                <a:schemeClr val="tx2"/>
              </a:solidFill>
              <a:latin typeface="Roboto Light"/>
              <a:cs typeface="Roboto Light"/>
            </a:endParaRPr>
          </a:p>
        </p:txBody>
      </p:sp>
      <p:cxnSp>
        <p:nvCxnSpPr>
          <p:cNvPr id="24" name="Straight Connector 23"/>
          <p:cNvCxnSpPr/>
          <p:nvPr userDrawn="1"/>
        </p:nvCxnSpPr>
        <p:spPr>
          <a:xfrm>
            <a:off x="408266" y="4387850"/>
            <a:ext cx="8354734" cy="0"/>
          </a:xfrm>
          <a:prstGeom prst="line">
            <a:avLst/>
          </a:prstGeom>
          <a:ln w="6350" cmpd="sng">
            <a:solidFill>
              <a:schemeClr val="tx2"/>
            </a:solidFill>
            <a:prstDash val="solid"/>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693843513"/>
      </p:ext>
    </p:extLst>
  </p:cSld>
  <p:clrMap bg1="lt1" tx1="dk1" bg2="lt2" tx2="dk2" accent1="accent1" accent2="accent2" accent3="accent3" accent4="accent4" accent5="accent5" accent6="accent6" hlink="hlink" folHlink="folHlink"/>
  <p:sldLayoutIdLst>
    <p:sldLayoutId id="2147493456" r:id="rId1"/>
    <p:sldLayoutId id="2147493457" r:id="rId2"/>
    <p:sldLayoutId id="2147493459" r:id="rId3"/>
    <p:sldLayoutId id="2147493460" r:id="rId4"/>
    <p:sldLayoutId id="2147493461" r:id="rId5"/>
    <p:sldLayoutId id="2147493462" r:id="rId6"/>
    <p:sldLayoutId id="2147493463" r:id="rId7"/>
    <p:sldLayoutId id="2147493478" r:id="rId8"/>
    <p:sldLayoutId id="2147493479" r:id="rId9"/>
    <p:sldLayoutId id="2147493464" r:id="rId10"/>
    <p:sldLayoutId id="2147493465" r:id="rId11"/>
    <p:sldLayoutId id="2147493466" r:id="rId12"/>
    <p:sldLayoutId id="2147493467" r:id="rId13"/>
    <p:sldLayoutId id="2147493468" r:id="rId14"/>
    <p:sldLayoutId id="2147493469" r:id="rId15"/>
    <p:sldLayoutId id="2147493471" r:id="rId16"/>
    <p:sldLayoutId id="2147493472" r:id="rId17"/>
    <p:sldLayoutId id="2147493473" r:id="rId18"/>
    <p:sldLayoutId id="2147493474" r:id="rId19"/>
    <p:sldLayoutId id="2147493477" r:id="rId20"/>
    <p:sldLayoutId id="2147493476" r:id="rId21"/>
    <p:sldLayoutId id="2147493475" r:id="rId22"/>
  </p:sldLayoutIdLst>
  <p:timing>
    <p:tnLst>
      <p:par>
        <p:cTn id="1" dur="indefinite" restart="never" nodeType="tmRoot"/>
      </p:par>
    </p:tnLst>
  </p:timing>
  <p:txStyles>
    <p:titleStyle>
      <a:lvl1pPr algn="l" defTabSz="457148" rtl="0" eaLnBrk="1" latinLnBrk="0" hangingPunct="1">
        <a:spcBef>
          <a:spcPct val="0"/>
        </a:spcBef>
        <a:buNone/>
        <a:defRPr sz="2000" kern="1200">
          <a:solidFill>
            <a:schemeClr val="tx1"/>
          </a:solidFill>
          <a:latin typeface="Roboto Light"/>
          <a:ea typeface="+mj-ea"/>
          <a:cs typeface="Roboto Light"/>
        </a:defRPr>
      </a:lvl1pPr>
    </p:titleStyle>
    <p:bodyStyle>
      <a:lvl1pPr marL="342861" indent="-342861" algn="l" defTabSz="457148" rtl="0" eaLnBrk="1" latinLnBrk="0" hangingPunct="1">
        <a:spcBef>
          <a:spcPct val="20000"/>
        </a:spcBef>
        <a:buFont typeface="Arial"/>
        <a:buChar char="•"/>
        <a:defRPr sz="1000" kern="1200">
          <a:solidFill>
            <a:schemeClr val="tx2"/>
          </a:solidFill>
          <a:latin typeface="Roboto Light"/>
          <a:ea typeface="+mn-ea"/>
          <a:cs typeface="Roboto Light"/>
        </a:defRPr>
      </a:lvl1pPr>
      <a:lvl2pPr marL="742865" indent="-285717" algn="l" defTabSz="457148" rtl="0" eaLnBrk="1" latinLnBrk="0" hangingPunct="1">
        <a:spcBef>
          <a:spcPct val="20000"/>
        </a:spcBef>
        <a:buFont typeface="Arial"/>
        <a:buChar char="–"/>
        <a:defRPr sz="1000" kern="1200">
          <a:solidFill>
            <a:schemeClr val="tx2"/>
          </a:solidFill>
          <a:latin typeface="Roboto Light"/>
          <a:ea typeface="+mn-ea"/>
          <a:cs typeface="Roboto Light"/>
        </a:defRPr>
      </a:lvl2pPr>
      <a:lvl3pPr marL="1142870" indent="-228574" algn="l" defTabSz="457148" rtl="0" eaLnBrk="1" latinLnBrk="0" hangingPunct="1">
        <a:spcBef>
          <a:spcPct val="20000"/>
        </a:spcBef>
        <a:buFont typeface="Arial"/>
        <a:buChar char="•"/>
        <a:defRPr sz="1000" kern="1200">
          <a:solidFill>
            <a:schemeClr val="tx2"/>
          </a:solidFill>
          <a:latin typeface="Roboto Light"/>
          <a:ea typeface="+mn-ea"/>
          <a:cs typeface="Roboto Light"/>
        </a:defRPr>
      </a:lvl3pPr>
      <a:lvl4pPr marL="1600018" indent="-228574" algn="l" defTabSz="457148" rtl="0" eaLnBrk="1" latinLnBrk="0" hangingPunct="1">
        <a:spcBef>
          <a:spcPct val="20000"/>
        </a:spcBef>
        <a:buFont typeface="Arial"/>
        <a:buChar char="–"/>
        <a:defRPr sz="1000" kern="1200">
          <a:solidFill>
            <a:schemeClr val="tx2"/>
          </a:solidFill>
          <a:latin typeface="Roboto Light"/>
          <a:ea typeface="+mn-ea"/>
          <a:cs typeface="Roboto Light"/>
        </a:defRPr>
      </a:lvl4pPr>
      <a:lvl5pPr marL="2057166" indent="-228574" algn="l" defTabSz="457148" rtl="0" eaLnBrk="1" latinLnBrk="0" hangingPunct="1">
        <a:spcBef>
          <a:spcPct val="20000"/>
        </a:spcBef>
        <a:buFont typeface="Arial"/>
        <a:buChar char="»"/>
        <a:defRPr sz="1000" kern="1200">
          <a:solidFill>
            <a:schemeClr val="tx2"/>
          </a:solidFill>
          <a:latin typeface="Roboto Light"/>
          <a:ea typeface="+mn-ea"/>
          <a:cs typeface="Roboto Light"/>
        </a:defRPr>
      </a:lvl5pPr>
      <a:lvl6pPr marL="2514314" indent="-228574" algn="l" defTabSz="457148" rtl="0" eaLnBrk="1" latinLnBrk="0" hangingPunct="1">
        <a:spcBef>
          <a:spcPct val="20000"/>
        </a:spcBef>
        <a:buFont typeface="Arial"/>
        <a:buChar char="•"/>
        <a:defRPr sz="2000" kern="1200">
          <a:solidFill>
            <a:schemeClr val="tx1"/>
          </a:solidFill>
          <a:latin typeface="+mn-lt"/>
          <a:ea typeface="+mn-ea"/>
          <a:cs typeface="+mn-cs"/>
        </a:defRPr>
      </a:lvl6pPr>
      <a:lvl7pPr marL="2971462" indent="-228574" algn="l" defTabSz="457148" rtl="0" eaLnBrk="1" latinLnBrk="0" hangingPunct="1">
        <a:spcBef>
          <a:spcPct val="20000"/>
        </a:spcBef>
        <a:buFont typeface="Arial"/>
        <a:buChar char="•"/>
        <a:defRPr sz="2000" kern="1200">
          <a:solidFill>
            <a:schemeClr val="tx1"/>
          </a:solidFill>
          <a:latin typeface="+mn-lt"/>
          <a:ea typeface="+mn-ea"/>
          <a:cs typeface="+mn-cs"/>
        </a:defRPr>
      </a:lvl7pPr>
      <a:lvl8pPr marL="3428610" indent="-228574" algn="l" defTabSz="457148" rtl="0" eaLnBrk="1" latinLnBrk="0" hangingPunct="1">
        <a:spcBef>
          <a:spcPct val="20000"/>
        </a:spcBef>
        <a:buFont typeface="Arial"/>
        <a:buChar char="•"/>
        <a:defRPr sz="2000" kern="1200">
          <a:solidFill>
            <a:schemeClr val="tx1"/>
          </a:solidFill>
          <a:latin typeface="+mn-lt"/>
          <a:ea typeface="+mn-ea"/>
          <a:cs typeface="+mn-cs"/>
        </a:defRPr>
      </a:lvl8pPr>
      <a:lvl9pPr marL="3885758" indent="-228574" algn="l" defTabSz="457148"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48" rtl="0" eaLnBrk="1" latinLnBrk="0" hangingPunct="1">
        <a:defRPr sz="1800" kern="1200">
          <a:solidFill>
            <a:schemeClr val="tx1"/>
          </a:solidFill>
          <a:latin typeface="+mn-lt"/>
          <a:ea typeface="+mn-ea"/>
          <a:cs typeface="+mn-cs"/>
        </a:defRPr>
      </a:lvl1pPr>
      <a:lvl2pPr marL="457148" algn="l" defTabSz="457148" rtl="0" eaLnBrk="1" latinLnBrk="0" hangingPunct="1">
        <a:defRPr sz="1800" kern="1200">
          <a:solidFill>
            <a:schemeClr val="tx1"/>
          </a:solidFill>
          <a:latin typeface="+mn-lt"/>
          <a:ea typeface="+mn-ea"/>
          <a:cs typeface="+mn-cs"/>
        </a:defRPr>
      </a:lvl2pPr>
      <a:lvl3pPr marL="914296" algn="l" defTabSz="457148" rtl="0" eaLnBrk="1" latinLnBrk="0" hangingPunct="1">
        <a:defRPr sz="1800" kern="1200">
          <a:solidFill>
            <a:schemeClr val="tx1"/>
          </a:solidFill>
          <a:latin typeface="+mn-lt"/>
          <a:ea typeface="+mn-ea"/>
          <a:cs typeface="+mn-cs"/>
        </a:defRPr>
      </a:lvl3pPr>
      <a:lvl4pPr marL="1371444" algn="l" defTabSz="457148" rtl="0" eaLnBrk="1" latinLnBrk="0" hangingPunct="1">
        <a:defRPr sz="1800" kern="1200">
          <a:solidFill>
            <a:schemeClr val="tx1"/>
          </a:solidFill>
          <a:latin typeface="+mn-lt"/>
          <a:ea typeface="+mn-ea"/>
          <a:cs typeface="+mn-cs"/>
        </a:defRPr>
      </a:lvl4pPr>
      <a:lvl5pPr marL="1828592" algn="l" defTabSz="457148" rtl="0" eaLnBrk="1" latinLnBrk="0" hangingPunct="1">
        <a:defRPr sz="1800" kern="1200">
          <a:solidFill>
            <a:schemeClr val="tx1"/>
          </a:solidFill>
          <a:latin typeface="+mn-lt"/>
          <a:ea typeface="+mn-ea"/>
          <a:cs typeface="+mn-cs"/>
        </a:defRPr>
      </a:lvl5pPr>
      <a:lvl6pPr marL="2285740" algn="l" defTabSz="457148" rtl="0" eaLnBrk="1" latinLnBrk="0" hangingPunct="1">
        <a:defRPr sz="1800" kern="1200">
          <a:solidFill>
            <a:schemeClr val="tx1"/>
          </a:solidFill>
          <a:latin typeface="+mn-lt"/>
          <a:ea typeface="+mn-ea"/>
          <a:cs typeface="+mn-cs"/>
        </a:defRPr>
      </a:lvl6pPr>
      <a:lvl7pPr marL="2742888" algn="l" defTabSz="457148" rtl="0" eaLnBrk="1" latinLnBrk="0" hangingPunct="1">
        <a:defRPr sz="1800" kern="1200">
          <a:solidFill>
            <a:schemeClr val="tx1"/>
          </a:solidFill>
          <a:latin typeface="+mn-lt"/>
          <a:ea typeface="+mn-ea"/>
          <a:cs typeface="+mn-cs"/>
        </a:defRPr>
      </a:lvl7pPr>
      <a:lvl8pPr marL="3200036" algn="l" defTabSz="457148" rtl="0" eaLnBrk="1" latinLnBrk="0" hangingPunct="1">
        <a:defRPr sz="1800" kern="1200">
          <a:solidFill>
            <a:schemeClr val="tx1"/>
          </a:solidFill>
          <a:latin typeface="+mn-lt"/>
          <a:ea typeface="+mn-ea"/>
          <a:cs typeface="+mn-cs"/>
        </a:defRPr>
      </a:lvl8pPr>
      <a:lvl9pPr marL="3657184" algn="l" defTabSz="45714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2" Type="http://schemas.openxmlformats.org/officeDocument/2006/relationships/chart" Target="../charts/chart31.xml"/><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5.jpg"/><Relationship Id="rId4" Type="http://schemas.openxmlformats.org/officeDocument/2006/relationships/image" Target="../media/image4.jp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7.xml"/><Relationship Id="rId5" Type="http://schemas.openxmlformats.org/officeDocument/2006/relationships/chart" Target="../charts/chart4.xml"/><Relationship Id="rId4" Type="http://schemas.openxmlformats.org/officeDocument/2006/relationships/chart" Target="../charts/char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3" Type="http://schemas.openxmlformats.org/officeDocument/2006/relationships/chart" Target="../charts/chart8.xml"/><Relationship Id="rId7" Type="http://schemas.openxmlformats.org/officeDocument/2006/relationships/chart" Target="../charts/chart12.xml"/><Relationship Id="rId2" Type="http://schemas.openxmlformats.org/officeDocument/2006/relationships/chart" Target="../charts/chart7.xml"/><Relationship Id="rId1" Type="http://schemas.openxmlformats.org/officeDocument/2006/relationships/slideLayout" Target="../slideLayouts/slideLayout7.xml"/><Relationship Id="rId6" Type="http://schemas.openxmlformats.org/officeDocument/2006/relationships/chart" Target="../charts/chart11.xml"/><Relationship Id="rId5" Type="http://schemas.openxmlformats.org/officeDocument/2006/relationships/chart" Target="../charts/chart10.xml"/><Relationship Id="rId4" Type="http://schemas.openxmlformats.org/officeDocument/2006/relationships/chart" Target="../charts/chart9.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3" Type="http://schemas.openxmlformats.org/officeDocument/2006/relationships/chart" Target="../charts/chart14.xml"/><Relationship Id="rId2" Type="http://schemas.openxmlformats.org/officeDocument/2006/relationships/chart" Target="../charts/chart13.xml"/><Relationship Id="rId1" Type="http://schemas.openxmlformats.org/officeDocument/2006/relationships/slideLayout" Target="../slideLayouts/slideLayout7.xml"/><Relationship Id="rId4" Type="http://schemas.openxmlformats.org/officeDocument/2006/relationships/chart" Target="../charts/chart15.xml"/></Relationships>
</file>

<file path=ppt/slides/_rels/slide59.xml.rels><?xml version="1.0" encoding="UTF-8" standalone="yes"?>
<Relationships xmlns="http://schemas.openxmlformats.org/package/2006/relationships"><Relationship Id="rId3" Type="http://schemas.openxmlformats.org/officeDocument/2006/relationships/chart" Target="../charts/chart17.xml"/><Relationship Id="rId2" Type="http://schemas.openxmlformats.org/officeDocument/2006/relationships/chart" Target="../charts/chart16.xml"/><Relationship Id="rId1" Type="http://schemas.openxmlformats.org/officeDocument/2006/relationships/slideLayout" Target="../slideLayouts/slideLayout7.xml"/><Relationship Id="rId5" Type="http://schemas.openxmlformats.org/officeDocument/2006/relationships/chart" Target="../charts/chart19.xml"/><Relationship Id="rId4" Type="http://schemas.openxmlformats.org/officeDocument/2006/relationships/chart" Target="../charts/char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chart" Target="../charts/chart20.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chart" Target="../charts/chart21.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3" Type="http://schemas.openxmlformats.org/officeDocument/2006/relationships/chart" Target="../charts/chart23.xml"/><Relationship Id="rId2" Type="http://schemas.openxmlformats.org/officeDocument/2006/relationships/chart" Target="../charts/chart22.xml"/><Relationship Id="rId1" Type="http://schemas.openxmlformats.org/officeDocument/2006/relationships/slideLayout" Target="../slideLayouts/slideLayout7.xml"/><Relationship Id="rId4" Type="http://schemas.openxmlformats.org/officeDocument/2006/relationships/chart" Target="../charts/chart2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2" Type="http://schemas.openxmlformats.org/officeDocument/2006/relationships/chart" Target="../charts/chart25.xml"/><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3" Type="http://schemas.openxmlformats.org/officeDocument/2006/relationships/chart" Target="../charts/chart27.xml"/><Relationship Id="rId2" Type="http://schemas.openxmlformats.org/officeDocument/2006/relationships/chart" Target="../charts/chart26.xml"/><Relationship Id="rId1" Type="http://schemas.openxmlformats.org/officeDocument/2006/relationships/slideLayout" Target="../slideLayouts/slideLayout7.xml"/><Relationship Id="rId5" Type="http://schemas.openxmlformats.org/officeDocument/2006/relationships/chart" Target="../charts/chart29.xml"/><Relationship Id="rId4" Type="http://schemas.openxmlformats.org/officeDocument/2006/relationships/chart" Target="../charts/chart28.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2" Type="http://schemas.openxmlformats.org/officeDocument/2006/relationships/chart" Target="../charts/chart30.xml"/><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 y="1"/>
            <a:ext cx="9142413" cy="5141913"/>
          </a:xfrm>
          <a:prstGeom prst="rect">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lIns="91430" tIns="45715" rIns="91430" bIns="45715" rtlCol="0" anchor="ctr"/>
          <a:lstStyle/>
          <a:p>
            <a:pPr algn="ctr"/>
            <a:endParaRPr lang="en-US"/>
          </a:p>
        </p:txBody>
      </p:sp>
      <p:grpSp>
        <p:nvGrpSpPr>
          <p:cNvPr id="13" name="Group 12"/>
          <p:cNvGrpSpPr/>
          <p:nvPr/>
        </p:nvGrpSpPr>
        <p:grpSpPr>
          <a:xfrm>
            <a:off x="3960404" y="1393920"/>
            <a:ext cx="1202852" cy="1341546"/>
            <a:chOff x="1837753" y="1360905"/>
            <a:chExt cx="358266" cy="399576"/>
          </a:xfrm>
        </p:grpSpPr>
        <p:sp>
          <p:nvSpPr>
            <p:cNvPr id="15" name="Shape 32"/>
            <p:cNvSpPr/>
            <p:nvPr/>
          </p:nvSpPr>
          <p:spPr>
            <a:xfrm>
              <a:off x="1887119" y="1365886"/>
              <a:ext cx="277242" cy="145166"/>
            </a:xfrm>
            <a:custGeom>
              <a:avLst/>
              <a:gdLst/>
              <a:ahLst/>
              <a:cxnLst>
                <a:cxn ang="0">
                  <a:pos x="wd2" y="hd2"/>
                </a:cxn>
                <a:cxn ang="5400000">
                  <a:pos x="wd2" y="hd2"/>
                </a:cxn>
                <a:cxn ang="10800000">
                  <a:pos x="wd2" y="hd2"/>
                </a:cxn>
                <a:cxn ang="16200000">
                  <a:pos x="wd2" y="hd2"/>
                </a:cxn>
              </a:cxnLst>
              <a:rect l="0" t="0" r="r" b="b"/>
              <a:pathLst>
                <a:path w="21600" h="20896" extrusionOk="0">
                  <a:moveTo>
                    <a:pt x="14660" y="20896"/>
                  </a:moveTo>
                  <a:lnTo>
                    <a:pt x="21600" y="9152"/>
                  </a:lnTo>
                  <a:cubicBezTo>
                    <a:pt x="19059" y="4116"/>
                    <a:pt x="15625" y="931"/>
                    <a:pt x="11921" y="175"/>
                  </a:cubicBezTo>
                  <a:cubicBezTo>
                    <a:pt x="7610" y="-704"/>
                    <a:pt x="3294" y="1756"/>
                    <a:pt x="0" y="6969"/>
                  </a:cubicBezTo>
                  <a:cubicBezTo>
                    <a:pt x="3294" y="6724"/>
                    <a:pt x="6554" y="8281"/>
                    <a:pt x="9372" y="11444"/>
                  </a:cubicBezTo>
                  <a:cubicBezTo>
                    <a:pt x="11494" y="13827"/>
                    <a:pt x="13301" y="17056"/>
                    <a:pt x="14660" y="20896"/>
                  </a:cubicBezTo>
                  <a:close/>
                </a:path>
              </a:pathLst>
            </a:custGeom>
            <a:solidFill>
              <a:srgbClr val="A52239"/>
            </a:solidFill>
            <a:ln w="12700" cap="flat">
              <a:noFill/>
              <a:miter lim="400000"/>
            </a:ln>
            <a:effectLst/>
          </p:spPr>
          <p:txBody>
            <a:bodyPr wrap="square" lIns="0" tIns="0" rIns="0" bIns="0" numCol="1" anchor="ctr">
              <a:noAutofit/>
            </a:bodyPr>
            <a:lstStyle/>
            <a:p>
              <a:pPr lvl="0">
                <a:defRPr sz="2400"/>
              </a:pPr>
              <a:endParaRPr/>
            </a:p>
          </p:txBody>
        </p:sp>
        <p:sp>
          <p:nvSpPr>
            <p:cNvPr id="16" name="Shape 33"/>
            <p:cNvSpPr/>
            <p:nvPr/>
          </p:nvSpPr>
          <p:spPr>
            <a:xfrm>
              <a:off x="1877654" y="1360905"/>
              <a:ext cx="286846" cy="143468"/>
            </a:xfrm>
            <a:custGeom>
              <a:avLst/>
              <a:gdLst/>
              <a:ahLst/>
              <a:cxnLst>
                <a:cxn ang="0">
                  <a:pos x="wd2" y="hd2"/>
                </a:cxn>
                <a:cxn ang="5400000">
                  <a:pos x="wd2" y="hd2"/>
                </a:cxn>
                <a:cxn ang="10800000">
                  <a:pos x="wd2" y="hd2"/>
                </a:cxn>
                <a:cxn ang="16200000">
                  <a:pos x="wd2" y="hd2"/>
                </a:cxn>
              </a:cxnLst>
              <a:rect l="0" t="0" r="r" b="b"/>
              <a:pathLst>
                <a:path w="21600" h="21105" extrusionOk="0">
                  <a:moveTo>
                    <a:pt x="0" y="7504"/>
                  </a:moveTo>
                  <a:lnTo>
                    <a:pt x="6215" y="21105"/>
                  </a:lnTo>
                  <a:cubicBezTo>
                    <a:pt x="7608" y="16868"/>
                    <a:pt x="9590" y="13494"/>
                    <a:pt x="11929" y="11377"/>
                  </a:cubicBezTo>
                  <a:cubicBezTo>
                    <a:pt x="14960" y="8634"/>
                    <a:pt x="18399" y="8149"/>
                    <a:pt x="21600" y="10015"/>
                  </a:cubicBezTo>
                  <a:cubicBezTo>
                    <a:pt x="18943" y="4195"/>
                    <a:pt x="15229" y="630"/>
                    <a:pt x="11248" y="76"/>
                  </a:cubicBezTo>
                  <a:cubicBezTo>
                    <a:pt x="7140" y="-495"/>
                    <a:pt x="3088" y="2181"/>
                    <a:pt x="0" y="7504"/>
                  </a:cubicBezTo>
                  <a:close/>
                </a:path>
              </a:pathLst>
            </a:custGeom>
            <a:gradFill flip="none" rotWithShape="1">
              <a:gsLst>
                <a:gs pos="0">
                  <a:schemeClr val="accent1"/>
                </a:gs>
                <a:gs pos="100000">
                  <a:schemeClr val="accent2"/>
                </a:gs>
              </a:gsLst>
              <a:lin ang="0" scaled="1"/>
              <a:tileRect/>
            </a:gradFill>
            <a:ln w="12700" cap="flat">
              <a:noFill/>
              <a:miter lim="400000"/>
            </a:ln>
            <a:effectLst/>
          </p:spPr>
          <p:txBody>
            <a:bodyPr wrap="square" lIns="0" tIns="0" rIns="0" bIns="0" numCol="1" anchor="ctr">
              <a:noAutofit/>
            </a:bodyPr>
            <a:lstStyle/>
            <a:p>
              <a:pPr lvl="0">
                <a:defRPr sz="2400"/>
              </a:pPr>
              <a:endParaRPr/>
            </a:p>
          </p:txBody>
        </p:sp>
        <p:sp>
          <p:nvSpPr>
            <p:cNvPr id="17" name="Shape 35"/>
            <p:cNvSpPr/>
            <p:nvPr/>
          </p:nvSpPr>
          <p:spPr>
            <a:xfrm rot="7067736">
              <a:off x="1978332" y="1545883"/>
              <a:ext cx="277241" cy="145166"/>
            </a:xfrm>
            <a:custGeom>
              <a:avLst/>
              <a:gdLst/>
              <a:ahLst/>
              <a:cxnLst>
                <a:cxn ang="0">
                  <a:pos x="wd2" y="hd2"/>
                </a:cxn>
                <a:cxn ang="5400000">
                  <a:pos x="wd2" y="hd2"/>
                </a:cxn>
                <a:cxn ang="10800000">
                  <a:pos x="wd2" y="hd2"/>
                </a:cxn>
                <a:cxn ang="16200000">
                  <a:pos x="wd2" y="hd2"/>
                </a:cxn>
              </a:cxnLst>
              <a:rect l="0" t="0" r="r" b="b"/>
              <a:pathLst>
                <a:path w="21600" h="20896" extrusionOk="0">
                  <a:moveTo>
                    <a:pt x="14660" y="20896"/>
                  </a:moveTo>
                  <a:lnTo>
                    <a:pt x="21600" y="9152"/>
                  </a:lnTo>
                  <a:cubicBezTo>
                    <a:pt x="19059" y="4116"/>
                    <a:pt x="15625" y="931"/>
                    <a:pt x="11921" y="175"/>
                  </a:cubicBezTo>
                  <a:cubicBezTo>
                    <a:pt x="7610" y="-704"/>
                    <a:pt x="3294" y="1756"/>
                    <a:pt x="0" y="6969"/>
                  </a:cubicBezTo>
                  <a:cubicBezTo>
                    <a:pt x="3294" y="6724"/>
                    <a:pt x="6554" y="8281"/>
                    <a:pt x="9372" y="11444"/>
                  </a:cubicBezTo>
                  <a:cubicBezTo>
                    <a:pt x="11494" y="13827"/>
                    <a:pt x="13301" y="17056"/>
                    <a:pt x="14660" y="20896"/>
                  </a:cubicBezTo>
                  <a:close/>
                </a:path>
              </a:pathLst>
            </a:custGeom>
            <a:solidFill>
              <a:srgbClr val="6A9132"/>
            </a:solidFill>
            <a:ln w="12700" cap="flat">
              <a:noFill/>
              <a:miter lim="400000"/>
            </a:ln>
            <a:effectLst/>
          </p:spPr>
          <p:txBody>
            <a:bodyPr wrap="square" lIns="0" tIns="0" rIns="0" bIns="0" numCol="1" anchor="ctr">
              <a:noAutofit/>
            </a:bodyPr>
            <a:lstStyle/>
            <a:p>
              <a:pPr lvl="0">
                <a:defRPr sz="2400"/>
              </a:pPr>
              <a:endParaRPr/>
            </a:p>
          </p:txBody>
        </p:sp>
        <p:sp>
          <p:nvSpPr>
            <p:cNvPr id="18" name="Shape 36"/>
            <p:cNvSpPr/>
            <p:nvPr/>
          </p:nvSpPr>
          <p:spPr>
            <a:xfrm rot="7067736">
              <a:off x="1980862" y="1545325"/>
              <a:ext cx="286845" cy="143468"/>
            </a:xfrm>
            <a:custGeom>
              <a:avLst/>
              <a:gdLst/>
              <a:ahLst/>
              <a:cxnLst>
                <a:cxn ang="0">
                  <a:pos x="wd2" y="hd2"/>
                </a:cxn>
                <a:cxn ang="5400000">
                  <a:pos x="wd2" y="hd2"/>
                </a:cxn>
                <a:cxn ang="10800000">
                  <a:pos x="wd2" y="hd2"/>
                </a:cxn>
                <a:cxn ang="16200000">
                  <a:pos x="wd2" y="hd2"/>
                </a:cxn>
              </a:cxnLst>
              <a:rect l="0" t="0" r="r" b="b"/>
              <a:pathLst>
                <a:path w="21600" h="21105" extrusionOk="0">
                  <a:moveTo>
                    <a:pt x="0" y="7504"/>
                  </a:moveTo>
                  <a:lnTo>
                    <a:pt x="6215" y="21105"/>
                  </a:lnTo>
                  <a:cubicBezTo>
                    <a:pt x="7608" y="16868"/>
                    <a:pt x="9590" y="13494"/>
                    <a:pt x="11929" y="11377"/>
                  </a:cubicBezTo>
                  <a:cubicBezTo>
                    <a:pt x="14960" y="8634"/>
                    <a:pt x="18399" y="8149"/>
                    <a:pt x="21600" y="10015"/>
                  </a:cubicBezTo>
                  <a:cubicBezTo>
                    <a:pt x="18943" y="4195"/>
                    <a:pt x="15229" y="630"/>
                    <a:pt x="11248" y="76"/>
                  </a:cubicBezTo>
                  <a:cubicBezTo>
                    <a:pt x="7140" y="-495"/>
                    <a:pt x="3088" y="2181"/>
                    <a:pt x="0" y="7504"/>
                  </a:cubicBezTo>
                  <a:close/>
                </a:path>
              </a:pathLst>
            </a:custGeom>
            <a:gradFill flip="none" rotWithShape="1">
              <a:gsLst>
                <a:gs pos="0">
                  <a:schemeClr val="accent3"/>
                </a:gs>
                <a:gs pos="100000">
                  <a:schemeClr val="accent4"/>
                </a:gs>
              </a:gsLst>
              <a:lin ang="0" scaled="1"/>
              <a:tileRect/>
            </a:gradFill>
            <a:ln w="12700" cap="flat">
              <a:noFill/>
              <a:miter lim="400000"/>
            </a:ln>
            <a:effectLst/>
          </p:spPr>
          <p:txBody>
            <a:bodyPr wrap="square" lIns="0" tIns="0" rIns="0" bIns="0" numCol="1" anchor="ctr">
              <a:noAutofit/>
            </a:bodyPr>
            <a:lstStyle/>
            <a:p>
              <a:pPr lvl="0">
                <a:defRPr sz="2400"/>
              </a:pPr>
              <a:endParaRPr/>
            </a:p>
          </p:txBody>
        </p:sp>
        <p:sp>
          <p:nvSpPr>
            <p:cNvPr id="19" name="Shape 38"/>
            <p:cNvSpPr/>
            <p:nvPr/>
          </p:nvSpPr>
          <p:spPr>
            <a:xfrm rot="14195225">
              <a:off x="1773165" y="1536100"/>
              <a:ext cx="277241" cy="145166"/>
            </a:xfrm>
            <a:custGeom>
              <a:avLst/>
              <a:gdLst/>
              <a:ahLst/>
              <a:cxnLst>
                <a:cxn ang="0">
                  <a:pos x="wd2" y="hd2"/>
                </a:cxn>
                <a:cxn ang="5400000">
                  <a:pos x="wd2" y="hd2"/>
                </a:cxn>
                <a:cxn ang="10800000">
                  <a:pos x="wd2" y="hd2"/>
                </a:cxn>
                <a:cxn ang="16200000">
                  <a:pos x="wd2" y="hd2"/>
                </a:cxn>
              </a:cxnLst>
              <a:rect l="0" t="0" r="r" b="b"/>
              <a:pathLst>
                <a:path w="21600" h="20896" extrusionOk="0">
                  <a:moveTo>
                    <a:pt x="14660" y="20896"/>
                  </a:moveTo>
                  <a:lnTo>
                    <a:pt x="21600" y="9152"/>
                  </a:lnTo>
                  <a:cubicBezTo>
                    <a:pt x="19059" y="4116"/>
                    <a:pt x="15625" y="931"/>
                    <a:pt x="11921" y="175"/>
                  </a:cubicBezTo>
                  <a:cubicBezTo>
                    <a:pt x="7610" y="-704"/>
                    <a:pt x="3294" y="1756"/>
                    <a:pt x="0" y="6969"/>
                  </a:cubicBezTo>
                  <a:cubicBezTo>
                    <a:pt x="3294" y="6724"/>
                    <a:pt x="6554" y="8281"/>
                    <a:pt x="9372" y="11444"/>
                  </a:cubicBezTo>
                  <a:cubicBezTo>
                    <a:pt x="11494" y="13827"/>
                    <a:pt x="13301" y="17056"/>
                    <a:pt x="14660" y="20896"/>
                  </a:cubicBezTo>
                  <a:close/>
                </a:path>
              </a:pathLst>
            </a:custGeom>
            <a:solidFill>
              <a:srgbClr val="118E5F"/>
            </a:solidFill>
            <a:ln w="12700" cap="flat">
              <a:noFill/>
              <a:miter lim="400000"/>
            </a:ln>
            <a:effectLst/>
          </p:spPr>
          <p:txBody>
            <a:bodyPr wrap="square" lIns="0" tIns="0" rIns="0" bIns="0" numCol="1" anchor="ctr">
              <a:noAutofit/>
            </a:bodyPr>
            <a:lstStyle/>
            <a:p>
              <a:pPr lvl="0">
                <a:defRPr sz="2400"/>
              </a:pPr>
              <a:endParaRPr/>
            </a:p>
          </p:txBody>
        </p:sp>
        <p:sp>
          <p:nvSpPr>
            <p:cNvPr id="20" name="Shape 39"/>
            <p:cNvSpPr/>
            <p:nvPr/>
          </p:nvSpPr>
          <p:spPr>
            <a:xfrm rot="14195225">
              <a:off x="1766064" y="1544052"/>
              <a:ext cx="286845" cy="143468"/>
            </a:xfrm>
            <a:custGeom>
              <a:avLst/>
              <a:gdLst/>
              <a:ahLst/>
              <a:cxnLst>
                <a:cxn ang="0">
                  <a:pos x="wd2" y="hd2"/>
                </a:cxn>
                <a:cxn ang="5400000">
                  <a:pos x="wd2" y="hd2"/>
                </a:cxn>
                <a:cxn ang="10800000">
                  <a:pos x="wd2" y="hd2"/>
                </a:cxn>
                <a:cxn ang="16200000">
                  <a:pos x="wd2" y="hd2"/>
                </a:cxn>
              </a:cxnLst>
              <a:rect l="0" t="0" r="r" b="b"/>
              <a:pathLst>
                <a:path w="21600" h="21105" extrusionOk="0">
                  <a:moveTo>
                    <a:pt x="0" y="7504"/>
                  </a:moveTo>
                  <a:lnTo>
                    <a:pt x="6215" y="21105"/>
                  </a:lnTo>
                  <a:cubicBezTo>
                    <a:pt x="7608" y="16868"/>
                    <a:pt x="9590" y="13494"/>
                    <a:pt x="11929" y="11377"/>
                  </a:cubicBezTo>
                  <a:cubicBezTo>
                    <a:pt x="14960" y="8634"/>
                    <a:pt x="18399" y="8149"/>
                    <a:pt x="21600" y="10015"/>
                  </a:cubicBezTo>
                  <a:cubicBezTo>
                    <a:pt x="18943" y="4195"/>
                    <a:pt x="15229" y="630"/>
                    <a:pt x="11248" y="76"/>
                  </a:cubicBezTo>
                  <a:cubicBezTo>
                    <a:pt x="7140" y="-495"/>
                    <a:pt x="3088" y="2181"/>
                    <a:pt x="0" y="7504"/>
                  </a:cubicBezTo>
                  <a:close/>
                </a:path>
              </a:pathLst>
            </a:custGeom>
            <a:gradFill flip="none" rotWithShape="1">
              <a:gsLst>
                <a:gs pos="0">
                  <a:schemeClr val="accent5"/>
                </a:gs>
                <a:gs pos="100000">
                  <a:schemeClr val="accent6"/>
                </a:gs>
              </a:gsLst>
              <a:lin ang="0" scaled="1"/>
              <a:tileRect/>
            </a:gradFill>
            <a:ln w="12700" cap="flat">
              <a:noFill/>
              <a:miter lim="400000"/>
            </a:ln>
            <a:effectLst/>
          </p:spPr>
          <p:txBody>
            <a:bodyPr wrap="square" lIns="0" tIns="0" rIns="0" bIns="0" numCol="1" anchor="ctr">
              <a:noAutofit/>
            </a:bodyPr>
            <a:lstStyle/>
            <a:p>
              <a:pPr lvl="0">
                <a:defRPr sz="2400"/>
              </a:pPr>
              <a:endParaRPr/>
            </a:p>
          </p:txBody>
        </p:sp>
      </p:grpSp>
      <p:sp>
        <p:nvSpPr>
          <p:cNvPr id="21" name="TextBox 20"/>
          <p:cNvSpPr txBox="1"/>
          <p:nvPr/>
        </p:nvSpPr>
        <p:spPr>
          <a:xfrm>
            <a:off x="1474565" y="2760457"/>
            <a:ext cx="6233983" cy="646321"/>
          </a:xfrm>
          <a:prstGeom prst="rect">
            <a:avLst/>
          </a:prstGeom>
          <a:noFill/>
        </p:spPr>
        <p:txBody>
          <a:bodyPr wrap="square" lIns="91430" tIns="45715" rIns="91430" bIns="45715" rtlCol="0">
            <a:spAutoFit/>
          </a:bodyPr>
          <a:lstStyle/>
          <a:p>
            <a:pPr algn="ctr">
              <a:defRPr/>
            </a:pPr>
            <a:r>
              <a:rPr lang="en-US" sz="3600" dirty="0" smtClean="0">
                <a:solidFill>
                  <a:schemeClr val="accent1"/>
                </a:solidFill>
                <a:latin typeface="Roboto Bold" panose="02000000000000000000" pitchFamily="2" charset="0"/>
                <a:ea typeface="Roboto Bold" panose="02000000000000000000" pitchFamily="2" charset="0"/>
                <a:cs typeface="Roboto Light"/>
              </a:rPr>
              <a:t>Coding With A Baby</a:t>
            </a:r>
            <a:endParaRPr lang="en-US" sz="3600" dirty="0">
              <a:solidFill>
                <a:schemeClr val="accent1"/>
              </a:solidFill>
              <a:latin typeface="Roboto Bold" panose="02000000000000000000" pitchFamily="2" charset="0"/>
              <a:ea typeface="Roboto Bold" panose="02000000000000000000" pitchFamily="2" charset="0"/>
              <a:cs typeface="Roboto Light"/>
            </a:endParaRPr>
          </a:p>
        </p:txBody>
      </p:sp>
      <p:sp>
        <p:nvSpPr>
          <p:cNvPr id="22" name="TextBox 21"/>
          <p:cNvSpPr txBox="1"/>
          <p:nvPr/>
        </p:nvSpPr>
        <p:spPr>
          <a:xfrm>
            <a:off x="1369129" y="3492409"/>
            <a:ext cx="6398746" cy="369322"/>
          </a:xfrm>
          <a:prstGeom prst="rect">
            <a:avLst/>
          </a:prstGeom>
          <a:noFill/>
        </p:spPr>
        <p:txBody>
          <a:bodyPr wrap="square" lIns="91430" tIns="45715" rIns="91430" bIns="45715" rtlCol="0">
            <a:spAutoFit/>
          </a:bodyPr>
          <a:lstStyle/>
          <a:p>
            <a:pPr algn="ctr">
              <a:defRPr/>
            </a:pPr>
            <a:r>
              <a:rPr lang="en-US" dirty="0">
                <a:solidFill>
                  <a:schemeClr val="accent4"/>
                </a:solidFill>
                <a:latin typeface="Roboto Bold" panose="02000000000000000000" pitchFamily="2" charset="0"/>
                <a:ea typeface="Roboto Bold" panose="02000000000000000000" pitchFamily="2" charset="0"/>
              </a:rPr>
              <a:t>(Lessons learned from a developer with small children)</a:t>
            </a:r>
            <a:endParaRPr lang="en-US" dirty="0">
              <a:solidFill>
                <a:schemeClr val="accent4"/>
              </a:solidFill>
              <a:latin typeface="Roboto Bold" panose="02000000000000000000" pitchFamily="2" charset="0"/>
              <a:ea typeface="Roboto Bold" panose="02000000000000000000" pitchFamily="2" charset="0"/>
              <a:cs typeface="Roboto Light"/>
            </a:endParaRPr>
          </a:p>
        </p:txBody>
      </p:sp>
      <p:grpSp>
        <p:nvGrpSpPr>
          <p:cNvPr id="23" name="Group 22"/>
          <p:cNvGrpSpPr/>
          <p:nvPr/>
        </p:nvGrpSpPr>
        <p:grpSpPr>
          <a:xfrm>
            <a:off x="0" y="0"/>
            <a:ext cx="9144000" cy="147406"/>
            <a:chOff x="0" y="0"/>
            <a:chExt cx="7130214" cy="5143500"/>
          </a:xfrm>
        </p:grpSpPr>
        <p:sp>
          <p:nvSpPr>
            <p:cNvPr id="24" name="Rectangle 23"/>
            <p:cNvSpPr/>
            <p:nvPr/>
          </p:nvSpPr>
          <p:spPr>
            <a:xfrm>
              <a:off x="0" y="0"/>
              <a:ext cx="1191097" cy="514349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ectangle 24"/>
            <p:cNvSpPr/>
            <p:nvPr/>
          </p:nvSpPr>
          <p:spPr>
            <a:xfrm>
              <a:off x="1185641" y="0"/>
              <a:ext cx="1191097" cy="5143499"/>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p:cNvSpPr/>
            <p:nvPr/>
          </p:nvSpPr>
          <p:spPr>
            <a:xfrm>
              <a:off x="2376738" y="0"/>
              <a:ext cx="1191097" cy="5143499"/>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ectangle 26"/>
            <p:cNvSpPr/>
            <p:nvPr/>
          </p:nvSpPr>
          <p:spPr>
            <a:xfrm>
              <a:off x="3562379" y="0"/>
              <a:ext cx="1191097" cy="5143499"/>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Rectangle 27"/>
            <p:cNvSpPr/>
            <p:nvPr/>
          </p:nvSpPr>
          <p:spPr>
            <a:xfrm>
              <a:off x="4753476" y="1"/>
              <a:ext cx="1191097" cy="5143499"/>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Rectangle 28"/>
            <p:cNvSpPr/>
            <p:nvPr/>
          </p:nvSpPr>
          <p:spPr>
            <a:xfrm>
              <a:off x="5939117" y="1"/>
              <a:ext cx="1191097" cy="5143499"/>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05903733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43917" y="285751"/>
            <a:ext cx="4512733" cy="470429"/>
          </a:xfrm>
        </p:spPr>
        <p:txBody>
          <a:bodyPr>
            <a:normAutofit/>
          </a:bodyPr>
          <a:lstStyle/>
          <a:p>
            <a:pPr algn="r"/>
            <a:r>
              <a:rPr lang="en-US" dirty="0" smtClean="0"/>
              <a:t>Bio</a:t>
            </a:r>
            <a:endParaRPr lang="en-US" b="0" dirty="0"/>
          </a:p>
        </p:txBody>
      </p:sp>
      <p:sp>
        <p:nvSpPr>
          <p:cNvPr id="30" name="Title 1"/>
          <p:cNvSpPr txBox="1">
            <a:spLocks/>
          </p:cNvSpPr>
          <p:nvPr/>
        </p:nvSpPr>
        <p:spPr>
          <a:xfrm>
            <a:off x="444501" y="2902367"/>
            <a:ext cx="1854199" cy="338668"/>
          </a:xfrm>
          <a:prstGeom prst="rect">
            <a:avLst/>
          </a:prstGeom>
        </p:spPr>
        <p:txBody>
          <a:bodyPr vert="horz" lIns="91430" tIns="45715" rIns="91430" bIns="45715" rtlCol="0" anchor="b">
            <a:normAutofit/>
          </a:bodyPr>
          <a:lstStyle>
            <a:lvl1pPr algn="l" defTabSz="457200" rtl="0" eaLnBrk="1" latinLnBrk="0" hangingPunct="1">
              <a:spcBef>
                <a:spcPct val="0"/>
              </a:spcBef>
              <a:buNone/>
              <a:defRPr sz="2000" b="1" kern="1200">
                <a:solidFill>
                  <a:schemeClr val="tx1"/>
                </a:solidFill>
                <a:latin typeface="Roboto Light"/>
                <a:ea typeface="+mj-ea"/>
                <a:cs typeface="Roboto Light"/>
              </a:defRPr>
            </a:lvl1pPr>
          </a:lstStyle>
          <a:p>
            <a:pPr algn="ctr"/>
            <a:r>
              <a:rPr lang="en-US" sz="1200" b="0" dirty="0" smtClean="0"/>
              <a:t>Jim Everett</a:t>
            </a:r>
            <a:endParaRPr lang="en-US" sz="1200" b="0" dirty="0"/>
          </a:p>
        </p:txBody>
      </p:sp>
      <p:sp>
        <p:nvSpPr>
          <p:cNvPr id="31" name="TextBox 30"/>
          <p:cNvSpPr txBox="1"/>
          <p:nvPr/>
        </p:nvSpPr>
        <p:spPr>
          <a:xfrm>
            <a:off x="444712" y="3190607"/>
            <a:ext cx="1862455" cy="400099"/>
          </a:xfrm>
          <a:prstGeom prst="rect">
            <a:avLst/>
          </a:prstGeom>
          <a:noFill/>
        </p:spPr>
        <p:txBody>
          <a:bodyPr wrap="square" lIns="91430" tIns="45715" rIns="91430" bIns="45715" rtlCol="0">
            <a:spAutoFit/>
          </a:bodyPr>
          <a:lstStyle/>
          <a:p>
            <a:pPr algn="ctr"/>
            <a:r>
              <a:rPr lang="en-US" sz="1000" dirty="0" smtClean="0">
                <a:solidFill>
                  <a:schemeClr val="tx2"/>
                </a:solidFill>
                <a:latin typeface="Roboto Light"/>
                <a:cs typeface="Roboto Light"/>
              </a:rPr>
              <a:t>Developer, Architect, Software Enthusiast</a:t>
            </a:r>
            <a:endParaRPr lang="en-US" sz="1000" dirty="0">
              <a:solidFill>
                <a:schemeClr val="tx2"/>
              </a:solidFill>
              <a:latin typeface="Roboto Light"/>
              <a:cs typeface="Roboto Light"/>
            </a:endParaRPr>
          </a:p>
        </p:txBody>
      </p:sp>
      <p:sp>
        <p:nvSpPr>
          <p:cNvPr id="48" name="Oval 47"/>
          <p:cNvSpPr/>
          <p:nvPr/>
        </p:nvSpPr>
        <p:spPr>
          <a:xfrm>
            <a:off x="639990" y="1103162"/>
            <a:ext cx="1462566" cy="1462564"/>
          </a:xfrm>
          <a:prstGeom prst="ellipse">
            <a:avLst/>
          </a:prstGeom>
          <a:solidFill>
            <a:schemeClr val="bg1"/>
          </a:solidFill>
          <a:ln w="6350" cmpd="sng">
            <a:noFill/>
            <a:prstDash val="dash"/>
          </a:ln>
          <a:effectLst/>
        </p:spPr>
        <p:style>
          <a:lnRef idx="2">
            <a:schemeClr val="dk1"/>
          </a:lnRef>
          <a:fillRef idx="1">
            <a:schemeClr val="lt1"/>
          </a:fillRef>
          <a:effectRef idx="0">
            <a:schemeClr val="dk1"/>
          </a:effectRef>
          <a:fontRef idx="minor">
            <a:schemeClr val="dk1"/>
          </a:fontRef>
        </p:style>
        <p:txBody>
          <a:bodyPr lIns="91430" tIns="45715" rIns="91430" bIns="45715" rtlCol="0" anchor="ctr"/>
          <a:lstStyle/>
          <a:p>
            <a:pPr algn="ctr"/>
            <a:endParaRPr lang="en-US"/>
          </a:p>
        </p:txBody>
      </p:sp>
      <p:sp>
        <p:nvSpPr>
          <p:cNvPr id="15" name="Oval 14"/>
          <p:cNvSpPr/>
          <p:nvPr/>
        </p:nvSpPr>
        <p:spPr>
          <a:xfrm>
            <a:off x="570318" y="1038454"/>
            <a:ext cx="1589484" cy="1589155"/>
          </a:xfrm>
          <a:prstGeom prst="ellipse">
            <a:avLst/>
          </a:prstGeom>
          <a:solidFill>
            <a:srgbClr val="424242"/>
          </a:solidFill>
          <a:ln w="6350" cmpd="sng">
            <a:noFill/>
            <a:prstDash val="dash"/>
          </a:ln>
          <a:effectLst/>
        </p:spPr>
        <p:style>
          <a:lnRef idx="2">
            <a:schemeClr val="dk1"/>
          </a:lnRef>
          <a:fillRef idx="1">
            <a:schemeClr val="lt1"/>
          </a:fillRef>
          <a:effectRef idx="0">
            <a:schemeClr val="dk1"/>
          </a:effectRef>
          <a:fontRef idx="minor">
            <a:schemeClr val="dk1"/>
          </a:fontRef>
        </p:style>
        <p:txBody>
          <a:bodyPr lIns="91430" tIns="45715" rIns="91430" bIns="45715" rtlCol="0" anchor="ctr"/>
          <a:lstStyle/>
          <a:p>
            <a:pPr algn="ctr"/>
            <a:endParaRPr lang="en-US"/>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6692" y="1172362"/>
            <a:ext cx="1316736" cy="1316736"/>
          </a:xfrm>
          <a:prstGeom prst="ellipse">
            <a:avLst/>
          </a:prstGeom>
          <a:ln w="63500" cap="rnd">
            <a:noFill/>
          </a:ln>
          <a:effectLst>
            <a:outerShdw blurRad="381000" dist="292100" dir="5400000" sx="-80000" sy="-18000" rotWithShape="0">
              <a:srgbClr val="000000">
                <a:alpha val="22000"/>
              </a:srgbClr>
            </a:outerShdw>
          </a:effectLst>
        </p:spPr>
      </p:pic>
      <p:sp>
        <p:nvSpPr>
          <p:cNvPr id="4" name="Rounded Rectangle 3"/>
          <p:cNvSpPr/>
          <p:nvPr/>
        </p:nvSpPr>
        <p:spPr>
          <a:xfrm>
            <a:off x="2737554" y="1023939"/>
            <a:ext cx="6019095" cy="3011840"/>
          </a:xfrm>
          <a:prstGeom prst="roundRect">
            <a:avLst>
              <a:gd name="adj" fmla="val 1909"/>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lIns="91430" tIns="45715" rIns="91430" bIns="45715" rtlCol="0" anchor="ctr"/>
          <a:lstStyle/>
          <a:p>
            <a:pPr algn="ctr"/>
            <a:endParaRPr lang="en-US"/>
          </a:p>
        </p:txBody>
      </p:sp>
      <p:sp>
        <p:nvSpPr>
          <p:cNvPr id="52" name="TextBox 51"/>
          <p:cNvSpPr txBox="1"/>
          <p:nvPr/>
        </p:nvSpPr>
        <p:spPr>
          <a:xfrm>
            <a:off x="2986092" y="1237202"/>
            <a:ext cx="4372840" cy="2585313"/>
          </a:xfrm>
          <a:prstGeom prst="rect">
            <a:avLst/>
          </a:prstGeom>
          <a:noFill/>
        </p:spPr>
        <p:txBody>
          <a:bodyPr wrap="square" lIns="91430" tIns="45715" rIns="91430" bIns="45715" rtlCol="0">
            <a:spAutoFit/>
          </a:bodyPr>
          <a:lstStyle/>
          <a:p>
            <a:pPr>
              <a:lnSpc>
                <a:spcPct val="150000"/>
              </a:lnSpc>
            </a:pPr>
            <a:r>
              <a:rPr lang="en-US" sz="1200" i="1" dirty="0" err="1" smtClean="0">
                <a:solidFill>
                  <a:schemeClr val="tx2">
                    <a:lumMod val="50000"/>
                  </a:schemeClr>
                </a:solidFill>
                <a:latin typeface="Roboto Light"/>
                <a:cs typeface="Roboto Light"/>
              </a:rPr>
              <a:t>HMBer</a:t>
            </a:r>
            <a:r>
              <a:rPr lang="en-US" sz="1200" i="1" dirty="0" smtClean="0">
                <a:solidFill>
                  <a:schemeClr val="tx2">
                    <a:lumMod val="50000"/>
                  </a:schemeClr>
                </a:solidFill>
                <a:latin typeface="Roboto Light"/>
                <a:cs typeface="Roboto Light"/>
              </a:rPr>
              <a:t> </a:t>
            </a:r>
            <a:endParaRPr lang="en-US" sz="1200" i="1" dirty="0" smtClean="0">
              <a:solidFill>
                <a:schemeClr val="tx2">
                  <a:lumMod val="50000"/>
                </a:schemeClr>
              </a:solidFill>
              <a:latin typeface="Roboto Light"/>
              <a:cs typeface="Roboto Light"/>
            </a:endParaRPr>
          </a:p>
          <a:p>
            <a:pPr>
              <a:lnSpc>
                <a:spcPct val="150000"/>
              </a:lnSpc>
            </a:pPr>
            <a:r>
              <a:rPr lang="en-US" sz="1200" i="1" dirty="0" smtClean="0">
                <a:solidFill>
                  <a:schemeClr val="tx2">
                    <a:lumMod val="50000"/>
                  </a:schemeClr>
                </a:solidFill>
                <a:latin typeface="Roboto Light"/>
                <a:cs typeface="Roboto Light"/>
              </a:rPr>
              <a:t>Father </a:t>
            </a:r>
            <a:r>
              <a:rPr lang="en-US" sz="1200" i="1" dirty="0" smtClean="0">
                <a:solidFill>
                  <a:schemeClr val="tx2">
                    <a:lumMod val="50000"/>
                  </a:schemeClr>
                </a:solidFill>
                <a:latin typeface="Roboto Light"/>
                <a:cs typeface="Roboto Light"/>
              </a:rPr>
              <a:t>of </a:t>
            </a:r>
            <a:r>
              <a:rPr lang="en-US" sz="1200" i="1" dirty="0">
                <a:solidFill>
                  <a:schemeClr val="tx2">
                    <a:lumMod val="50000"/>
                  </a:schemeClr>
                </a:solidFill>
                <a:latin typeface="Roboto Light"/>
                <a:cs typeface="Roboto Light"/>
              </a:rPr>
              <a:t>2</a:t>
            </a:r>
            <a:r>
              <a:rPr lang="en-US" sz="1200" i="1" dirty="0" smtClean="0">
                <a:solidFill>
                  <a:schemeClr val="tx2">
                    <a:lumMod val="50000"/>
                  </a:schemeClr>
                </a:solidFill>
                <a:latin typeface="Roboto Light"/>
                <a:cs typeface="Roboto Light"/>
              </a:rPr>
              <a:t> </a:t>
            </a:r>
            <a:endParaRPr lang="en-US" sz="1200" i="1" dirty="0" smtClean="0">
              <a:solidFill>
                <a:schemeClr val="tx2">
                  <a:lumMod val="50000"/>
                </a:schemeClr>
              </a:solidFill>
              <a:latin typeface="Roboto Light"/>
              <a:cs typeface="Roboto Light"/>
            </a:endParaRPr>
          </a:p>
          <a:p>
            <a:pPr>
              <a:lnSpc>
                <a:spcPct val="150000"/>
              </a:lnSpc>
            </a:pPr>
            <a:r>
              <a:rPr lang="en-US" sz="1200" i="1" dirty="0" smtClean="0">
                <a:solidFill>
                  <a:schemeClr val="tx2">
                    <a:lumMod val="50000"/>
                  </a:schemeClr>
                </a:solidFill>
                <a:latin typeface="Roboto Light"/>
                <a:cs typeface="Roboto Light"/>
              </a:rPr>
              <a:t>Husband </a:t>
            </a:r>
            <a:r>
              <a:rPr lang="en-US" sz="1200" i="1" dirty="0" smtClean="0">
                <a:solidFill>
                  <a:schemeClr val="tx2">
                    <a:lumMod val="50000"/>
                  </a:schemeClr>
                </a:solidFill>
                <a:latin typeface="Roboto Light"/>
                <a:cs typeface="Roboto Light"/>
              </a:rPr>
              <a:t>married to an understanding and patient wife</a:t>
            </a:r>
          </a:p>
          <a:p>
            <a:pPr>
              <a:lnSpc>
                <a:spcPct val="150000"/>
              </a:lnSpc>
            </a:pPr>
            <a:r>
              <a:rPr lang="en-US" sz="1200" i="1" dirty="0" smtClean="0">
                <a:solidFill>
                  <a:schemeClr val="tx2">
                    <a:lumMod val="50000"/>
                  </a:schemeClr>
                </a:solidFill>
                <a:latin typeface="Roboto Light"/>
                <a:cs typeface="Roboto Light"/>
              </a:rPr>
              <a:t>Software Enthusiast </a:t>
            </a:r>
          </a:p>
          <a:p>
            <a:pPr>
              <a:lnSpc>
                <a:spcPct val="150000"/>
              </a:lnSpc>
            </a:pPr>
            <a:r>
              <a:rPr lang="en-US" sz="1200" i="1" dirty="0" smtClean="0">
                <a:solidFill>
                  <a:schemeClr val="tx2">
                    <a:lumMod val="50000"/>
                  </a:schemeClr>
                </a:solidFill>
                <a:latin typeface="Roboto Light"/>
                <a:cs typeface="Roboto Light"/>
              </a:rPr>
              <a:t>Fourteen years of </a:t>
            </a:r>
            <a:r>
              <a:rPr lang="en-US" sz="1200" i="1" dirty="0" err="1" smtClean="0">
                <a:solidFill>
                  <a:schemeClr val="tx2">
                    <a:lumMod val="50000"/>
                  </a:schemeClr>
                </a:solidFill>
                <a:latin typeface="Roboto Light"/>
                <a:cs typeface="Roboto Light"/>
              </a:rPr>
              <a:t>.Net</a:t>
            </a:r>
            <a:r>
              <a:rPr lang="en-US" sz="1200" i="1" dirty="0" smtClean="0">
                <a:solidFill>
                  <a:schemeClr val="tx2">
                    <a:lumMod val="50000"/>
                  </a:schemeClr>
                </a:solidFill>
                <a:latin typeface="Roboto Light"/>
                <a:cs typeface="Roboto Light"/>
              </a:rPr>
              <a:t> Experience</a:t>
            </a:r>
          </a:p>
          <a:p>
            <a:pPr>
              <a:lnSpc>
                <a:spcPct val="150000"/>
              </a:lnSpc>
            </a:pPr>
            <a:r>
              <a:rPr lang="en-US" sz="1200" i="1" dirty="0" smtClean="0">
                <a:solidFill>
                  <a:schemeClr val="tx2">
                    <a:lumMod val="50000"/>
                  </a:schemeClr>
                </a:solidFill>
                <a:latin typeface="Roboto Light"/>
                <a:cs typeface="Roboto Light"/>
              </a:rPr>
              <a:t>Enterprise Architect</a:t>
            </a:r>
          </a:p>
          <a:p>
            <a:pPr>
              <a:lnSpc>
                <a:spcPct val="150000"/>
              </a:lnSpc>
            </a:pPr>
            <a:r>
              <a:rPr lang="en-US" sz="1200" i="1" dirty="0" smtClean="0">
                <a:solidFill>
                  <a:schemeClr val="tx2">
                    <a:lumMod val="50000"/>
                  </a:schemeClr>
                </a:solidFill>
                <a:latin typeface="Roboto Light"/>
                <a:cs typeface="Roboto Light"/>
              </a:rPr>
              <a:t>Developer</a:t>
            </a:r>
          </a:p>
          <a:p>
            <a:pPr>
              <a:lnSpc>
                <a:spcPct val="150000"/>
              </a:lnSpc>
            </a:pPr>
            <a:r>
              <a:rPr lang="en-US" sz="1200" i="1" dirty="0" smtClean="0">
                <a:solidFill>
                  <a:schemeClr val="tx2">
                    <a:lumMod val="50000"/>
                  </a:schemeClr>
                </a:solidFill>
                <a:latin typeface="Roboto Light"/>
                <a:cs typeface="Roboto Light"/>
              </a:rPr>
              <a:t>Scrum Master</a:t>
            </a:r>
          </a:p>
          <a:p>
            <a:pPr>
              <a:lnSpc>
                <a:spcPct val="150000"/>
              </a:lnSpc>
            </a:pPr>
            <a:r>
              <a:rPr lang="en-US" sz="1200" i="1" dirty="0" smtClean="0">
                <a:solidFill>
                  <a:schemeClr val="tx2">
                    <a:lumMod val="50000"/>
                  </a:schemeClr>
                </a:solidFill>
                <a:latin typeface="Roboto Light"/>
                <a:cs typeface="Roboto Light"/>
              </a:rPr>
              <a:t>Life </a:t>
            </a:r>
            <a:r>
              <a:rPr lang="en-US" sz="1200" i="1" dirty="0" smtClean="0">
                <a:solidFill>
                  <a:schemeClr val="tx2">
                    <a:lumMod val="50000"/>
                  </a:schemeClr>
                </a:solidFill>
                <a:latin typeface="Roboto Light"/>
                <a:cs typeface="Roboto Light"/>
              </a:rPr>
              <a:t>Learner</a:t>
            </a:r>
            <a:endParaRPr lang="en-US" sz="1200" i="1" dirty="0" smtClean="0">
              <a:solidFill>
                <a:schemeClr val="tx2">
                  <a:lumMod val="50000"/>
                </a:schemeClr>
              </a:solidFill>
              <a:latin typeface="Roboto Light"/>
              <a:cs typeface="Roboto Light"/>
            </a:endParaRPr>
          </a:p>
        </p:txBody>
      </p:sp>
      <p:sp>
        <p:nvSpPr>
          <p:cNvPr id="13" name="Oval 12"/>
          <p:cNvSpPr/>
          <p:nvPr/>
        </p:nvSpPr>
        <p:spPr>
          <a:xfrm>
            <a:off x="557063" y="1018823"/>
            <a:ext cx="1628420" cy="1628418"/>
          </a:xfrm>
          <a:prstGeom prst="ellipse">
            <a:avLst/>
          </a:prstGeom>
          <a:noFill/>
          <a:ln w="76200" cmpd="sng">
            <a:solidFill>
              <a:schemeClr val="accent1"/>
            </a:solidFill>
            <a:prstDash val="solid"/>
          </a:ln>
          <a:effectLst/>
        </p:spPr>
        <p:style>
          <a:lnRef idx="2">
            <a:schemeClr val="dk1"/>
          </a:lnRef>
          <a:fillRef idx="1">
            <a:schemeClr val="lt1"/>
          </a:fillRef>
          <a:effectRef idx="0">
            <a:schemeClr val="dk1"/>
          </a:effectRef>
          <a:fontRef idx="minor">
            <a:schemeClr val="dk1"/>
          </a:fontRef>
        </p:style>
        <p:txBody>
          <a:bodyPr lIns="91430" tIns="45715" rIns="91430" bIns="45715" rtlCol="0" anchor="ctr"/>
          <a:lstStyle/>
          <a:p>
            <a:pPr algn="ctr"/>
            <a:endParaRPr lang="en-US"/>
          </a:p>
        </p:txBody>
      </p:sp>
      <p:sp>
        <p:nvSpPr>
          <p:cNvPr id="14" name="Oval 13"/>
          <p:cNvSpPr/>
          <p:nvPr/>
        </p:nvSpPr>
        <p:spPr>
          <a:xfrm>
            <a:off x="482105" y="943865"/>
            <a:ext cx="1772145" cy="1772143"/>
          </a:xfrm>
          <a:prstGeom prst="ellipse">
            <a:avLst/>
          </a:prstGeom>
          <a:noFill/>
          <a:ln w="101600" cmpd="sng">
            <a:solidFill>
              <a:schemeClr val="bg1"/>
            </a:solidFill>
            <a:prstDash val="solid"/>
          </a:ln>
          <a:effectLst/>
        </p:spPr>
        <p:style>
          <a:lnRef idx="2">
            <a:schemeClr val="dk1"/>
          </a:lnRef>
          <a:fillRef idx="1">
            <a:schemeClr val="lt1"/>
          </a:fillRef>
          <a:effectRef idx="0">
            <a:schemeClr val="dk1"/>
          </a:effectRef>
          <a:fontRef idx="minor">
            <a:schemeClr val="dk1"/>
          </a:fontRef>
        </p:style>
        <p:txBody>
          <a:bodyPr lIns="91430" tIns="45715" rIns="91430" bIns="45715" rtlCol="0" anchor="ctr"/>
          <a:lstStyle/>
          <a:p>
            <a:pPr algn="ctr"/>
            <a:endParaRPr lang="en-US"/>
          </a:p>
        </p:txBody>
      </p:sp>
      <p:sp>
        <p:nvSpPr>
          <p:cNvPr id="3" name="Oval 2"/>
          <p:cNvSpPr/>
          <p:nvPr/>
        </p:nvSpPr>
        <p:spPr>
          <a:xfrm>
            <a:off x="459145" y="918465"/>
            <a:ext cx="1814155" cy="1814155"/>
          </a:xfrm>
          <a:prstGeom prst="ellipse">
            <a:avLst/>
          </a:prstGeom>
          <a:noFill/>
          <a:ln w="6350" cmpd="sng">
            <a:solidFill>
              <a:schemeClr val="tx2"/>
            </a:solidFill>
            <a:prstDash val="dash"/>
          </a:ln>
          <a:effectLst/>
        </p:spPr>
        <p:style>
          <a:lnRef idx="2">
            <a:schemeClr val="dk1"/>
          </a:lnRef>
          <a:fillRef idx="1">
            <a:schemeClr val="lt1"/>
          </a:fillRef>
          <a:effectRef idx="0">
            <a:schemeClr val="dk1"/>
          </a:effectRef>
          <a:fontRef idx="minor">
            <a:schemeClr val="dk1"/>
          </a:fontRef>
        </p:style>
        <p:txBody>
          <a:bodyPr lIns="91430" tIns="45715" rIns="91430" bIns="45715" rtlCol="0" anchor="ctr"/>
          <a:lstStyle/>
          <a:p>
            <a:pPr algn="ctr"/>
            <a:endParaRPr lang="en-US"/>
          </a:p>
        </p:txBody>
      </p:sp>
      <p:pic>
        <p:nvPicPr>
          <p:cNvPr id="6" name="Picture 5"/>
          <p:cNvPicPr>
            <a:picLocks noChangeAspect="1"/>
          </p:cNvPicPr>
          <p:nvPr/>
        </p:nvPicPr>
        <p:blipFill>
          <a:blip r:embed="rId4">
            <a:clrChange>
              <a:clrFrom>
                <a:srgbClr val="E6E6E6">
                  <a:alpha val="90196"/>
                </a:srgbClr>
              </a:clrFrom>
              <a:clrTo>
                <a:srgbClr val="E6E6E6">
                  <a:alpha val="0"/>
                </a:srgbClr>
              </a:clrTo>
            </a:clrChange>
            <a:duotone>
              <a:prstClr val="black"/>
              <a:srgbClr val="076324">
                <a:tint val="45000"/>
                <a:satMod val="400000"/>
              </a:srgbClr>
            </a:duotone>
            <a:extLst>
              <a:ext uri="{28A0092B-C50C-407E-A947-70E740481C1C}">
                <a14:useLocalDpi xmlns:a14="http://schemas.microsoft.com/office/drawing/2010/main" val="0"/>
              </a:ext>
            </a:extLst>
          </a:blip>
          <a:stretch>
            <a:fillRect/>
          </a:stretch>
        </p:blipFill>
        <p:spPr>
          <a:xfrm>
            <a:off x="4910895" y="1103162"/>
            <a:ext cx="1672411" cy="352087"/>
          </a:xfrm>
          <a:prstGeom prst="rect">
            <a:avLst/>
          </a:prstGeom>
          <a:noFill/>
          <a:ln>
            <a:noFill/>
          </a:ln>
        </p:spPr>
      </p:pic>
    </p:spTree>
    <p:extLst>
      <p:ext uri="{BB962C8B-B14F-4D97-AF65-F5344CB8AC3E}">
        <p14:creationId xmlns:p14="http://schemas.microsoft.com/office/powerpoint/2010/main" val="3192336930"/>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57" name="Straight Connector 256"/>
          <p:cNvCxnSpPr/>
          <p:nvPr/>
        </p:nvCxnSpPr>
        <p:spPr>
          <a:xfrm>
            <a:off x="5899801" y="2326393"/>
            <a:ext cx="0" cy="487892"/>
          </a:xfrm>
          <a:prstGeom prst="line">
            <a:avLst/>
          </a:prstGeom>
          <a:ln w="6350" cmpd="sng">
            <a:solidFill>
              <a:schemeClr val="tx2"/>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346363" y="285751"/>
            <a:ext cx="4512733" cy="470429"/>
          </a:xfrm>
        </p:spPr>
        <p:txBody>
          <a:bodyPr>
            <a:normAutofit/>
          </a:bodyPr>
          <a:lstStyle/>
          <a:p>
            <a:r>
              <a:rPr lang="en-US" b="0" dirty="0" smtClean="0"/>
              <a:t>Site Map</a:t>
            </a:r>
            <a:endParaRPr lang="en-US" b="0" dirty="0"/>
          </a:p>
        </p:txBody>
      </p:sp>
      <p:cxnSp>
        <p:nvCxnSpPr>
          <p:cNvPr id="7" name="Straight Connector 6"/>
          <p:cNvCxnSpPr/>
          <p:nvPr/>
        </p:nvCxnSpPr>
        <p:spPr>
          <a:xfrm>
            <a:off x="2167467" y="1810529"/>
            <a:ext cx="4592716" cy="0"/>
          </a:xfrm>
          <a:prstGeom prst="line">
            <a:avLst/>
          </a:prstGeom>
          <a:ln w="6350" cmpd="sng">
            <a:solidFill>
              <a:schemeClr val="tx2"/>
            </a:solidFill>
          </a:ln>
          <a:effectLst/>
        </p:spPr>
        <p:style>
          <a:lnRef idx="2">
            <a:schemeClr val="accent1"/>
          </a:lnRef>
          <a:fillRef idx="0">
            <a:schemeClr val="accent1"/>
          </a:fillRef>
          <a:effectRef idx="1">
            <a:schemeClr val="accent1"/>
          </a:effectRef>
          <a:fontRef idx="minor">
            <a:schemeClr val="tx1"/>
          </a:fontRef>
        </p:style>
      </p:cxnSp>
      <p:sp>
        <p:nvSpPr>
          <p:cNvPr id="361" name="Shape 147"/>
          <p:cNvSpPr/>
          <p:nvPr/>
        </p:nvSpPr>
        <p:spPr>
          <a:xfrm rot="16200000" flipV="1">
            <a:off x="6713809" y="1839601"/>
            <a:ext cx="919680" cy="855574"/>
          </a:xfrm>
          <a:custGeom>
            <a:avLst/>
            <a:gdLst>
              <a:gd name="connsiteX0" fmla="*/ 21491 w 21512"/>
              <a:gd name="connsiteY0" fmla="*/ 18617 h 18617"/>
              <a:gd name="connsiteX1" fmla="*/ 21491 w 21512"/>
              <a:gd name="connsiteY1" fmla="*/ 8998 h 18617"/>
              <a:gd name="connsiteX2" fmla="*/ 20624 w 21512"/>
              <a:gd name="connsiteY2" fmla="*/ 2969 h 18617"/>
              <a:gd name="connsiteX3" fmla="*/ 17238 w 21512"/>
              <a:gd name="connsiteY3" fmla="*/ 40 h 18617"/>
              <a:gd name="connsiteX4" fmla="*/ 0 w 21512"/>
              <a:gd name="connsiteY4" fmla="*/ 40 h 18617"/>
              <a:gd name="connsiteX0" fmla="*/ 71254 w 71275"/>
              <a:gd name="connsiteY0" fmla="*/ 18749 h 18749"/>
              <a:gd name="connsiteX1" fmla="*/ 71254 w 71275"/>
              <a:gd name="connsiteY1" fmla="*/ 9130 h 18749"/>
              <a:gd name="connsiteX2" fmla="*/ 70387 w 71275"/>
              <a:gd name="connsiteY2" fmla="*/ 3101 h 18749"/>
              <a:gd name="connsiteX3" fmla="*/ 67001 w 71275"/>
              <a:gd name="connsiteY3" fmla="*/ 172 h 18749"/>
              <a:gd name="connsiteX4" fmla="*/ 0 w 71275"/>
              <a:gd name="connsiteY4" fmla="*/ 0 h 18749"/>
              <a:gd name="connsiteX0" fmla="*/ 11522 w 11543"/>
              <a:gd name="connsiteY0" fmla="*/ 18618 h 18618"/>
              <a:gd name="connsiteX1" fmla="*/ 11522 w 11543"/>
              <a:gd name="connsiteY1" fmla="*/ 8999 h 18618"/>
              <a:gd name="connsiteX2" fmla="*/ 10655 w 11543"/>
              <a:gd name="connsiteY2" fmla="*/ 2970 h 18618"/>
              <a:gd name="connsiteX3" fmla="*/ 7269 w 11543"/>
              <a:gd name="connsiteY3" fmla="*/ 41 h 18618"/>
              <a:gd name="connsiteX4" fmla="*/ 0 w 11543"/>
              <a:gd name="connsiteY4" fmla="*/ 41 h 18618"/>
              <a:gd name="connsiteX0" fmla="*/ 15199 w 15220"/>
              <a:gd name="connsiteY0" fmla="*/ 18618 h 18618"/>
              <a:gd name="connsiteX1" fmla="*/ 15199 w 15220"/>
              <a:gd name="connsiteY1" fmla="*/ 8999 h 18618"/>
              <a:gd name="connsiteX2" fmla="*/ 14332 w 15220"/>
              <a:gd name="connsiteY2" fmla="*/ 2970 h 18618"/>
              <a:gd name="connsiteX3" fmla="*/ 10946 w 15220"/>
              <a:gd name="connsiteY3" fmla="*/ 41 h 18618"/>
              <a:gd name="connsiteX4" fmla="*/ 0 w 15220"/>
              <a:gd name="connsiteY4" fmla="*/ 41 h 18618"/>
              <a:gd name="connsiteX0" fmla="*/ 15199 w 15220"/>
              <a:gd name="connsiteY0" fmla="*/ 16065 h 16065"/>
              <a:gd name="connsiteX1" fmla="*/ 15199 w 15220"/>
              <a:gd name="connsiteY1" fmla="*/ 8999 h 16065"/>
              <a:gd name="connsiteX2" fmla="*/ 14332 w 15220"/>
              <a:gd name="connsiteY2" fmla="*/ 2970 h 16065"/>
              <a:gd name="connsiteX3" fmla="*/ 10946 w 15220"/>
              <a:gd name="connsiteY3" fmla="*/ 41 h 16065"/>
              <a:gd name="connsiteX4" fmla="*/ 0 w 15220"/>
              <a:gd name="connsiteY4" fmla="*/ 41 h 16065"/>
              <a:gd name="connsiteX0" fmla="*/ 34728 w 34749"/>
              <a:gd name="connsiteY0" fmla="*/ 16194 h 16194"/>
              <a:gd name="connsiteX1" fmla="*/ 34728 w 34749"/>
              <a:gd name="connsiteY1" fmla="*/ 9128 h 16194"/>
              <a:gd name="connsiteX2" fmla="*/ 33861 w 34749"/>
              <a:gd name="connsiteY2" fmla="*/ 3099 h 16194"/>
              <a:gd name="connsiteX3" fmla="*/ 30475 w 34749"/>
              <a:gd name="connsiteY3" fmla="*/ 170 h 16194"/>
              <a:gd name="connsiteX4" fmla="*/ 0 w 34749"/>
              <a:gd name="connsiteY4" fmla="*/ 0 h 16194"/>
              <a:gd name="connsiteX0" fmla="*/ 34728 w 34749"/>
              <a:gd name="connsiteY0" fmla="*/ 16065 h 16065"/>
              <a:gd name="connsiteX1" fmla="*/ 34728 w 34749"/>
              <a:gd name="connsiteY1" fmla="*/ 8999 h 16065"/>
              <a:gd name="connsiteX2" fmla="*/ 33861 w 34749"/>
              <a:gd name="connsiteY2" fmla="*/ 2970 h 16065"/>
              <a:gd name="connsiteX3" fmla="*/ 30475 w 34749"/>
              <a:gd name="connsiteY3" fmla="*/ 41 h 16065"/>
              <a:gd name="connsiteX4" fmla="*/ 0 w 34749"/>
              <a:gd name="connsiteY4" fmla="*/ 382 h 16065"/>
              <a:gd name="connsiteX0" fmla="*/ 34401 w 34422"/>
              <a:gd name="connsiteY0" fmla="*/ 16065 h 16065"/>
              <a:gd name="connsiteX1" fmla="*/ 34401 w 34422"/>
              <a:gd name="connsiteY1" fmla="*/ 8999 h 16065"/>
              <a:gd name="connsiteX2" fmla="*/ 33534 w 34422"/>
              <a:gd name="connsiteY2" fmla="*/ 2970 h 16065"/>
              <a:gd name="connsiteX3" fmla="*/ 30148 w 34422"/>
              <a:gd name="connsiteY3" fmla="*/ 41 h 16065"/>
              <a:gd name="connsiteX4" fmla="*/ 0 w 34422"/>
              <a:gd name="connsiteY4" fmla="*/ 42 h 16065"/>
              <a:gd name="connsiteX0" fmla="*/ 34401 w 34422"/>
              <a:gd name="connsiteY0" fmla="*/ 23043 h 23043"/>
              <a:gd name="connsiteX1" fmla="*/ 34401 w 34422"/>
              <a:gd name="connsiteY1" fmla="*/ 8999 h 23043"/>
              <a:gd name="connsiteX2" fmla="*/ 33534 w 34422"/>
              <a:gd name="connsiteY2" fmla="*/ 2970 h 23043"/>
              <a:gd name="connsiteX3" fmla="*/ 30148 w 34422"/>
              <a:gd name="connsiteY3" fmla="*/ 41 h 23043"/>
              <a:gd name="connsiteX4" fmla="*/ 0 w 34422"/>
              <a:gd name="connsiteY4" fmla="*/ 42 h 23043"/>
              <a:gd name="connsiteX0" fmla="*/ 47182 w 47203"/>
              <a:gd name="connsiteY0" fmla="*/ 23043 h 23043"/>
              <a:gd name="connsiteX1" fmla="*/ 47182 w 47203"/>
              <a:gd name="connsiteY1" fmla="*/ 8999 h 23043"/>
              <a:gd name="connsiteX2" fmla="*/ 46315 w 47203"/>
              <a:gd name="connsiteY2" fmla="*/ 2970 h 23043"/>
              <a:gd name="connsiteX3" fmla="*/ 42929 w 47203"/>
              <a:gd name="connsiteY3" fmla="*/ 41 h 23043"/>
              <a:gd name="connsiteX4" fmla="*/ 0 w 47203"/>
              <a:gd name="connsiteY4" fmla="*/ 42 h 23043"/>
              <a:gd name="connsiteX0" fmla="*/ 39338 w 39359"/>
              <a:gd name="connsiteY0" fmla="*/ 23043 h 23043"/>
              <a:gd name="connsiteX1" fmla="*/ 39338 w 39359"/>
              <a:gd name="connsiteY1" fmla="*/ 8999 h 23043"/>
              <a:gd name="connsiteX2" fmla="*/ 38471 w 39359"/>
              <a:gd name="connsiteY2" fmla="*/ 2970 h 23043"/>
              <a:gd name="connsiteX3" fmla="*/ 35085 w 39359"/>
              <a:gd name="connsiteY3" fmla="*/ 41 h 23043"/>
              <a:gd name="connsiteX4" fmla="*/ 0 w 39359"/>
              <a:gd name="connsiteY4" fmla="*/ 42 h 23043"/>
              <a:gd name="connsiteX0" fmla="*/ 14579 w 14600"/>
              <a:gd name="connsiteY0" fmla="*/ 23171 h 23171"/>
              <a:gd name="connsiteX1" fmla="*/ 14579 w 14600"/>
              <a:gd name="connsiteY1" fmla="*/ 9127 h 23171"/>
              <a:gd name="connsiteX2" fmla="*/ 13712 w 14600"/>
              <a:gd name="connsiteY2" fmla="*/ 3098 h 23171"/>
              <a:gd name="connsiteX3" fmla="*/ 10326 w 14600"/>
              <a:gd name="connsiteY3" fmla="*/ 169 h 23171"/>
              <a:gd name="connsiteX4" fmla="*/ 0 w 14600"/>
              <a:gd name="connsiteY4" fmla="*/ 0 h 23171"/>
              <a:gd name="connsiteX0" fmla="*/ 14579 w 14600"/>
              <a:gd name="connsiteY0" fmla="*/ 45808 h 45808"/>
              <a:gd name="connsiteX1" fmla="*/ 14579 w 14600"/>
              <a:gd name="connsiteY1" fmla="*/ 9127 h 45808"/>
              <a:gd name="connsiteX2" fmla="*/ 13712 w 14600"/>
              <a:gd name="connsiteY2" fmla="*/ 3098 h 45808"/>
              <a:gd name="connsiteX3" fmla="*/ 10326 w 14600"/>
              <a:gd name="connsiteY3" fmla="*/ 169 h 45808"/>
              <a:gd name="connsiteX4" fmla="*/ 0 w 14600"/>
              <a:gd name="connsiteY4" fmla="*/ 0 h 45808"/>
              <a:gd name="connsiteX0" fmla="*/ 12781 w 12802"/>
              <a:gd name="connsiteY0" fmla="*/ 45680 h 45680"/>
              <a:gd name="connsiteX1" fmla="*/ 12781 w 12802"/>
              <a:gd name="connsiteY1" fmla="*/ 8999 h 45680"/>
              <a:gd name="connsiteX2" fmla="*/ 11914 w 12802"/>
              <a:gd name="connsiteY2" fmla="*/ 2970 h 45680"/>
              <a:gd name="connsiteX3" fmla="*/ 8528 w 12802"/>
              <a:gd name="connsiteY3" fmla="*/ 41 h 45680"/>
              <a:gd name="connsiteX4" fmla="*/ 0 w 12802"/>
              <a:gd name="connsiteY4" fmla="*/ 723 h 45680"/>
              <a:gd name="connsiteX0" fmla="*/ 11228 w 11249"/>
              <a:gd name="connsiteY0" fmla="*/ 45680 h 45680"/>
              <a:gd name="connsiteX1" fmla="*/ 11228 w 11249"/>
              <a:gd name="connsiteY1" fmla="*/ 8999 h 45680"/>
              <a:gd name="connsiteX2" fmla="*/ 10361 w 11249"/>
              <a:gd name="connsiteY2" fmla="*/ 2970 h 45680"/>
              <a:gd name="connsiteX3" fmla="*/ 6975 w 11249"/>
              <a:gd name="connsiteY3" fmla="*/ 41 h 45680"/>
              <a:gd name="connsiteX4" fmla="*/ 0 w 11249"/>
              <a:gd name="connsiteY4" fmla="*/ 42 h 45680"/>
              <a:gd name="connsiteX0" fmla="*/ 23648 w 23669"/>
              <a:gd name="connsiteY0" fmla="*/ 45865 h 45865"/>
              <a:gd name="connsiteX1" fmla="*/ 23648 w 23669"/>
              <a:gd name="connsiteY1" fmla="*/ 9184 h 45865"/>
              <a:gd name="connsiteX2" fmla="*/ 22781 w 23669"/>
              <a:gd name="connsiteY2" fmla="*/ 3155 h 45865"/>
              <a:gd name="connsiteX3" fmla="*/ 19395 w 23669"/>
              <a:gd name="connsiteY3" fmla="*/ 226 h 45865"/>
              <a:gd name="connsiteX4" fmla="*/ 0 w 23669"/>
              <a:gd name="connsiteY4" fmla="*/ 0 h 458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669" h="45865" extrusionOk="0">
                <a:moveTo>
                  <a:pt x="23648" y="45865"/>
                </a:moveTo>
                <a:lnTo>
                  <a:pt x="23648" y="9184"/>
                </a:lnTo>
                <a:cubicBezTo>
                  <a:pt x="23757" y="7010"/>
                  <a:pt x="23444" y="4836"/>
                  <a:pt x="22781" y="3155"/>
                </a:cubicBezTo>
                <a:cubicBezTo>
                  <a:pt x="21954" y="1054"/>
                  <a:pt x="20685" y="-43"/>
                  <a:pt x="19395" y="226"/>
                </a:cubicBezTo>
                <a:lnTo>
                  <a:pt x="0" y="0"/>
                </a:lnTo>
              </a:path>
            </a:pathLst>
          </a:custGeom>
          <a:ln w="6350" cmpd="sng">
            <a:solidFill>
              <a:srgbClr val="A0A0A3"/>
            </a:solidFill>
            <a:prstDash val="solid"/>
            <a:miter lim="400000"/>
          </a:ln>
        </p:spPr>
        <p:txBody>
          <a:bodyPr lIns="50795" tIns="50795" rIns="50795" bIns="50795" anchor="ctr"/>
          <a:lstStyle/>
          <a:p>
            <a:pPr lvl="0">
              <a:defRPr sz="2400"/>
            </a:pPr>
            <a:endParaRPr/>
          </a:p>
        </p:txBody>
      </p:sp>
      <p:cxnSp>
        <p:nvCxnSpPr>
          <p:cNvPr id="367" name="Straight Connector 366"/>
          <p:cNvCxnSpPr/>
          <p:nvPr/>
        </p:nvCxnSpPr>
        <p:spPr>
          <a:xfrm>
            <a:off x="1" y="3575264"/>
            <a:ext cx="917709" cy="0"/>
          </a:xfrm>
          <a:prstGeom prst="line">
            <a:avLst/>
          </a:prstGeom>
          <a:ln w="6350" cmpd="sng">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4" name="Straight Connector 3"/>
          <p:cNvCxnSpPr/>
          <p:nvPr/>
        </p:nvCxnSpPr>
        <p:spPr>
          <a:xfrm>
            <a:off x="1549861" y="2324665"/>
            <a:ext cx="0" cy="487892"/>
          </a:xfrm>
          <a:prstGeom prst="line">
            <a:avLst/>
          </a:prstGeom>
          <a:ln w="6350" cmpd="sng">
            <a:solidFill>
              <a:schemeClr val="tx2"/>
            </a:solidFill>
          </a:ln>
          <a:effectLst/>
        </p:spPr>
        <p:style>
          <a:lnRef idx="2">
            <a:schemeClr val="accent1"/>
          </a:lnRef>
          <a:fillRef idx="0">
            <a:schemeClr val="accent1"/>
          </a:fillRef>
          <a:effectRef idx="1">
            <a:schemeClr val="accent1"/>
          </a:effectRef>
          <a:fontRef idx="minor">
            <a:schemeClr val="tx1"/>
          </a:fontRef>
        </p:style>
      </p:cxnSp>
      <p:grpSp>
        <p:nvGrpSpPr>
          <p:cNvPr id="104" name="Group 103"/>
          <p:cNvGrpSpPr/>
          <p:nvPr/>
        </p:nvGrpSpPr>
        <p:grpSpPr>
          <a:xfrm>
            <a:off x="924234" y="2667871"/>
            <a:ext cx="1236181" cy="1456454"/>
            <a:chOff x="1881134" y="2668601"/>
            <a:chExt cx="1236181" cy="1456454"/>
          </a:xfrm>
        </p:grpSpPr>
        <p:sp>
          <p:nvSpPr>
            <p:cNvPr id="105" name="Rounded Rectangle 104"/>
            <p:cNvSpPr/>
            <p:nvPr/>
          </p:nvSpPr>
          <p:spPr>
            <a:xfrm>
              <a:off x="1881134" y="2672315"/>
              <a:ext cx="1235133" cy="1452740"/>
            </a:xfrm>
            <a:prstGeom prst="roundRect">
              <a:avLst>
                <a:gd name="adj" fmla="val 3820"/>
              </a:avLst>
            </a:prstGeom>
            <a:solidFill>
              <a:srgbClr val="F4F4F4"/>
            </a:solidFill>
            <a:ln w="6350" cmpd="sng">
              <a:solidFill>
                <a:schemeClr val="tx2"/>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6" name="Round Same Side Corner Rectangle 105"/>
            <p:cNvSpPr/>
            <p:nvPr/>
          </p:nvSpPr>
          <p:spPr>
            <a:xfrm>
              <a:off x="1882240" y="2668601"/>
              <a:ext cx="1235075" cy="333375"/>
            </a:xfrm>
            <a:prstGeom prst="round2SameRect">
              <a:avLst>
                <a:gd name="adj1" fmla="val 12497"/>
                <a:gd name="adj2" fmla="val 0"/>
              </a:avLst>
            </a:prstGeom>
            <a:solidFill>
              <a:schemeClr val="accent4"/>
            </a:solidFill>
            <a:ln w="6350" cmpd="sng">
              <a:solidFill>
                <a:schemeClr val="accent4"/>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7" name="TextBox 106"/>
            <p:cNvSpPr txBox="1"/>
            <p:nvPr/>
          </p:nvSpPr>
          <p:spPr>
            <a:xfrm>
              <a:off x="1987454" y="2711195"/>
              <a:ext cx="1018794" cy="246221"/>
            </a:xfrm>
            <a:prstGeom prst="rect">
              <a:avLst/>
            </a:prstGeom>
            <a:noFill/>
          </p:spPr>
          <p:txBody>
            <a:bodyPr wrap="square" rtlCol="0">
              <a:spAutoFit/>
            </a:bodyPr>
            <a:lstStyle/>
            <a:p>
              <a:pPr algn="ctr"/>
              <a:r>
                <a:rPr lang="en-US" sz="1000" dirty="0">
                  <a:solidFill>
                    <a:schemeClr val="bg1"/>
                  </a:solidFill>
                  <a:latin typeface="Roboto Light"/>
                  <a:cs typeface="Roboto Light"/>
                </a:rPr>
                <a:t>Calendar</a:t>
              </a:r>
            </a:p>
          </p:txBody>
        </p:sp>
        <p:sp>
          <p:nvSpPr>
            <p:cNvPr id="108" name="Rounded Rectangle 107"/>
            <p:cNvSpPr/>
            <p:nvPr/>
          </p:nvSpPr>
          <p:spPr>
            <a:xfrm>
              <a:off x="1963684" y="3083654"/>
              <a:ext cx="1073150" cy="955675"/>
            </a:xfrm>
            <a:prstGeom prst="roundRect">
              <a:avLst>
                <a:gd name="adj" fmla="val 2421"/>
              </a:avLst>
            </a:prstGeom>
            <a:noFill/>
            <a:ln w="6350" cmpd="sng">
              <a:solidFill>
                <a:schemeClr val="bg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9" name="Rounded Rectangle 108"/>
            <p:cNvSpPr/>
            <p:nvPr/>
          </p:nvSpPr>
          <p:spPr>
            <a:xfrm>
              <a:off x="2062109" y="3182080"/>
              <a:ext cx="879475" cy="769240"/>
            </a:xfrm>
            <a:prstGeom prst="roundRect">
              <a:avLst>
                <a:gd name="adj" fmla="val 2421"/>
              </a:avLst>
            </a:prstGeom>
            <a:solidFill>
              <a:schemeClr val="bg2"/>
            </a:solidFill>
            <a:ln w="6350" cmpd="sng">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10" name="Group 109"/>
            <p:cNvGrpSpPr/>
            <p:nvPr/>
          </p:nvGrpSpPr>
          <p:grpSpPr>
            <a:xfrm>
              <a:off x="2097034" y="3216520"/>
              <a:ext cx="811266" cy="156950"/>
              <a:chOff x="2097034" y="3216520"/>
              <a:chExt cx="811266" cy="156950"/>
            </a:xfrm>
          </p:grpSpPr>
          <p:sp>
            <p:nvSpPr>
              <p:cNvPr id="126" name="Rounded Rectangle 125"/>
              <p:cNvSpPr/>
              <p:nvPr/>
            </p:nvSpPr>
            <p:spPr>
              <a:xfrm>
                <a:off x="2097034" y="3216520"/>
                <a:ext cx="179441" cy="156950"/>
              </a:xfrm>
              <a:prstGeom prst="roundRect">
                <a:avLst>
                  <a:gd name="adj" fmla="val 4444"/>
                </a:avLst>
              </a:prstGeom>
              <a:solidFill>
                <a:schemeClr val="tx2">
                  <a:alpha val="40000"/>
                </a:schemeClr>
              </a:solidFill>
              <a:ln w="635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7" name="Rounded Rectangle 126"/>
              <p:cNvSpPr/>
              <p:nvPr/>
            </p:nvSpPr>
            <p:spPr>
              <a:xfrm>
                <a:off x="2307642" y="3216520"/>
                <a:ext cx="179441" cy="156950"/>
              </a:xfrm>
              <a:prstGeom prst="roundRect">
                <a:avLst>
                  <a:gd name="adj" fmla="val 4444"/>
                </a:avLst>
              </a:prstGeom>
              <a:solidFill>
                <a:schemeClr val="tx2">
                  <a:alpha val="40000"/>
                </a:schemeClr>
              </a:solidFill>
              <a:ln w="635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8" name="Rounded Rectangle 127"/>
              <p:cNvSpPr/>
              <p:nvPr/>
            </p:nvSpPr>
            <p:spPr>
              <a:xfrm>
                <a:off x="2518250" y="3216520"/>
                <a:ext cx="179441" cy="156950"/>
              </a:xfrm>
              <a:prstGeom prst="roundRect">
                <a:avLst>
                  <a:gd name="adj" fmla="val 4444"/>
                </a:avLst>
              </a:prstGeom>
              <a:solidFill>
                <a:schemeClr val="tx2">
                  <a:alpha val="40000"/>
                </a:schemeClr>
              </a:solidFill>
              <a:ln w="635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9" name="Rounded Rectangle 128"/>
              <p:cNvSpPr/>
              <p:nvPr/>
            </p:nvSpPr>
            <p:spPr>
              <a:xfrm>
                <a:off x="2728859" y="3216520"/>
                <a:ext cx="179441" cy="156950"/>
              </a:xfrm>
              <a:prstGeom prst="roundRect">
                <a:avLst>
                  <a:gd name="adj" fmla="val 4444"/>
                </a:avLst>
              </a:prstGeom>
              <a:solidFill>
                <a:schemeClr val="tx2">
                  <a:alpha val="40000"/>
                </a:schemeClr>
              </a:solidFill>
              <a:ln w="635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11" name="Group 110"/>
            <p:cNvGrpSpPr/>
            <p:nvPr/>
          </p:nvGrpSpPr>
          <p:grpSpPr>
            <a:xfrm>
              <a:off x="2097034" y="3397495"/>
              <a:ext cx="811266" cy="156950"/>
              <a:chOff x="2097034" y="3216520"/>
              <a:chExt cx="811266" cy="156950"/>
            </a:xfrm>
          </p:grpSpPr>
          <p:sp>
            <p:nvSpPr>
              <p:cNvPr id="122" name="Rounded Rectangle 121"/>
              <p:cNvSpPr/>
              <p:nvPr/>
            </p:nvSpPr>
            <p:spPr>
              <a:xfrm>
                <a:off x="2097034" y="3216520"/>
                <a:ext cx="179441" cy="156950"/>
              </a:xfrm>
              <a:prstGeom prst="roundRect">
                <a:avLst>
                  <a:gd name="adj" fmla="val 4444"/>
                </a:avLst>
              </a:prstGeom>
              <a:solidFill>
                <a:schemeClr val="tx2">
                  <a:alpha val="40000"/>
                </a:schemeClr>
              </a:solidFill>
              <a:ln w="635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3" name="Rounded Rectangle 122"/>
              <p:cNvSpPr/>
              <p:nvPr/>
            </p:nvSpPr>
            <p:spPr>
              <a:xfrm>
                <a:off x="2307642" y="3216520"/>
                <a:ext cx="179441" cy="156950"/>
              </a:xfrm>
              <a:prstGeom prst="roundRect">
                <a:avLst>
                  <a:gd name="adj" fmla="val 4444"/>
                </a:avLst>
              </a:prstGeom>
              <a:solidFill>
                <a:schemeClr val="tx2">
                  <a:alpha val="40000"/>
                </a:schemeClr>
              </a:solidFill>
              <a:ln w="635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4" name="Rounded Rectangle 123"/>
              <p:cNvSpPr/>
              <p:nvPr/>
            </p:nvSpPr>
            <p:spPr>
              <a:xfrm>
                <a:off x="2518250" y="3216520"/>
                <a:ext cx="179441" cy="156950"/>
              </a:xfrm>
              <a:prstGeom prst="roundRect">
                <a:avLst>
                  <a:gd name="adj" fmla="val 4444"/>
                </a:avLst>
              </a:prstGeom>
              <a:solidFill>
                <a:schemeClr val="tx2">
                  <a:alpha val="40000"/>
                </a:schemeClr>
              </a:solidFill>
              <a:ln w="635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5" name="Rounded Rectangle 124"/>
              <p:cNvSpPr/>
              <p:nvPr/>
            </p:nvSpPr>
            <p:spPr>
              <a:xfrm>
                <a:off x="2728859" y="3216520"/>
                <a:ext cx="179441" cy="156950"/>
              </a:xfrm>
              <a:prstGeom prst="roundRect">
                <a:avLst>
                  <a:gd name="adj" fmla="val 4444"/>
                </a:avLst>
              </a:prstGeom>
              <a:solidFill>
                <a:schemeClr val="tx2">
                  <a:alpha val="40000"/>
                </a:schemeClr>
              </a:solidFill>
              <a:ln w="635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12" name="Group 111"/>
            <p:cNvGrpSpPr/>
            <p:nvPr/>
          </p:nvGrpSpPr>
          <p:grpSpPr>
            <a:xfrm>
              <a:off x="2097034" y="3578470"/>
              <a:ext cx="811266" cy="156950"/>
              <a:chOff x="2097034" y="3216520"/>
              <a:chExt cx="811266" cy="156950"/>
            </a:xfrm>
          </p:grpSpPr>
          <p:sp>
            <p:nvSpPr>
              <p:cNvPr id="118" name="Rounded Rectangle 117"/>
              <p:cNvSpPr/>
              <p:nvPr/>
            </p:nvSpPr>
            <p:spPr>
              <a:xfrm>
                <a:off x="2097034" y="3216520"/>
                <a:ext cx="179441" cy="156950"/>
              </a:xfrm>
              <a:prstGeom prst="roundRect">
                <a:avLst>
                  <a:gd name="adj" fmla="val 4444"/>
                </a:avLst>
              </a:prstGeom>
              <a:solidFill>
                <a:schemeClr val="tx2">
                  <a:alpha val="40000"/>
                </a:schemeClr>
              </a:solidFill>
              <a:ln w="635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9" name="Rounded Rectangle 118"/>
              <p:cNvSpPr/>
              <p:nvPr/>
            </p:nvSpPr>
            <p:spPr>
              <a:xfrm>
                <a:off x="2307642" y="3216520"/>
                <a:ext cx="179441" cy="156950"/>
              </a:xfrm>
              <a:prstGeom prst="roundRect">
                <a:avLst>
                  <a:gd name="adj" fmla="val 4444"/>
                </a:avLst>
              </a:prstGeom>
              <a:solidFill>
                <a:schemeClr val="tx2">
                  <a:alpha val="40000"/>
                </a:schemeClr>
              </a:solidFill>
              <a:ln w="635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0" name="Rounded Rectangle 119"/>
              <p:cNvSpPr/>
              <p:nvPr/>
            </p:nvSpPr>
            <p:spPr>
              <a:xfrm>
                <a:off x="2518250" y="3216520"/>
                <a:ext cx="179441" cy="156950"/>
              </a:xfrm>
              <a:prstGeom prst="roundRect">
                <a:avLst>
                  <a:gd name="adj" fmla="val 4444"/>
                </a:avLst>
              </a:prstGeom>
              <a:solidFill>
                <a:schemeClr val="tx2">
                  <a:alpha val="40000"/>
                </a:schemeClr>
              </a:solidFill>
              <a:ln w="635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1" name="Rounded Rectangle 120"/>
              <p:cNvSpPr/>
              <p:nvPr/>
            </p:nvSpPr>
            <p:spPr>
              <a:xfrm>
                <a:off x="2728859" y="3216520"/>
                <a:ext cx="179441" cy="156950"/>
              </a:xfrm>
              <a:prstGeom prst="roundRect">
                <a:avLst>
                  <a:gd name="adj" fmla="val 4444"/>
                </a:avLst>
              </a:prstGeom>
              <a:solidFill>
                <a:schemeClr val="tx2">
                  <a:alpha val="40000"/>
                </a:schemeClr>
              </a:solidFill>
              <a:ln w="635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13" name="Group 112"/>
            <p:cNvGrpSpPr/>
            <p:nvPr/>
          </p:nvGrpSpPr>
          <p:grpSpPr>
            <a:xfrm>
              <a:off x="2097034" y="3759445"/>
              <a:ext cx="811266" cy="156950"/>
              <a:chOff x="2097034" y="3216520"/>
              <a:chExt cx="811266" cy="156950"/>
            </a:xfrm>
          </p:grpSpPr>
          <p:sp>
            <p:nvSpPr>
              <p:cNvPr id="114" name="Rounded Rectangle 113"/>
              <p:cNvSpPr/>
              <p:nvPr/>
            </p:nvSpPr>
            <p:spPr>
              <a:xfrm>
                <a:off x="2097034" y="3216520"/>
                <a:ext cx="179441" cy="156950"/>
              </a:xfrm>
              <a:prstGeom prst="roundRect">
                <a:avLst>
                  <a:gd name="adj" fmla="val 4444"/>
                </a:avLst>
              </a:prstGeom>
              <a:solidFill>
                <a:schemeClr val="tx2">
                  <a:alpha val="40000"/>
                </a:schemeClr>
              </a:solidFill>
              <a:ln w="635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5" name="Rounded Rectangle 114"/>
              <p:cNvSpPr/>
              <p:nvPr/>
            </p:nvSpPr>
            <p:spPr>
              <a:xfrm>
                <a:off x="2307642" y="3216520"/>
                <a:ext cx="179441" cy="156950"/>
              </a:xfrm>
              <a:prstGeom prst="roundRect">
                <a:avLst>
                  <a:gd name="adj" fmla="val 4444"/>
                </a:avLst>
              </a:prstGeom>
              <a:solidFill>
                <a:schemeClr val="tx2">
                  <a:alpha val="40000"/>
                </a:schemeClr>
              </a:solidFill>
              <a:ln w="635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6" name="Rounded Rectangle 115"/>
              <p:cNvSpPr/>
              <p:nvPr/>
            </p:nvSpPr>
            <p:spPr>
              <a:xfrm>
                <a:off x="2518250" y="3216520"/>
                <a:ext cx="179441" cy="156950"/>
              </a:xfrm>
              <a:prstGeom prst="roundRect">
                <a:avLst>
                  <a:gd name="adj" fmla="val 4444"/>
                </a:avLst>
              </a:prstGeom>
              <a:solidFill>
                <a:schemeClr val="tx2">
                  <a:alpha val="40000"/>
                </a:schemeClr>
              </a:solidFill>
              <a:ln w="635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7" name="Rounded Rectangle 116"/>
              <p:cNvSpPr/>
              <p:nvPr/>
            </p:nvSpPr>
            <p:spPr>
              <a:xfrm>
                <a:off x="2728859" y="3216520"/>
                <a:ext cx="179441" cy="156950"/>
              </a:xfrm>
              <a:prstGeom prst="roundRect">
                <a:avLst>
                  <a:gd name="adj" fmla="val 4444"/>
                </a:avLst>
              </a:prstGeom>
              <a:solidFill>
                <a:schemeClr val="tx2">
                  <a:alpha val="40000"/>
                </a:schemeClr>
              </a:solidFill>
              <a:ln w="635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nvGrpSpPr>
          <p:cNvPr id="130" name="Group 129"/>
          <p:cNvGrpSpPr/>
          <p:nvPr/>
        </p:nvGrpSpPr>
        <p:grpSpPr>
          <a:xfrm>
            <a:off x="930098" y="950833"/>
            <a:ext cx="1236181" cy="1456454"/>
            <a:chOff x="4624017" y="2589582"/>
            <a:chExt cx="1236181" cy="1456454"/>
          </a:xfrm>
        </p:grpSpPr>
        <p:grpSp>
          <p:nvGrpSpPr>
            <p:cNvPr id="131" name="Group 130"/>
            <p:cNvGrpSpPr/>
            <p:nvPr/>
          </p:nvGrpSpPr>
          <p:grpSpPr>
            <a:xfrm>
              <a:off x="4624017" y="2589582"/>
              <a:ext cx="1236181" cy="1456454"/>
              <a:chOff x="1826842" y="2592757"/>
              <a:chExt cx="1236181" cy="1456454"/>
            </a:xfrm>
          </p:grpSpPr>
          <p:sp>
            <p:nvSpPr>
              <p:cNvPr id="140" name="Rounded Rectangle 139"/>
              <p:cNvSpPr/>
              <p:nvPr/>
            </p:nvSpPr>
            <p:spPr>
              <a:xfrm>
                <a:off x="1826842" y="2596471"/>
                <a:ext cx="1235133" cy="1452740"/>
              </a:xfrm>
              <a:prstGeom prst="roundRect">
                <a:avLst>
                  <a:gd name="adj" fmla="val 3820"/>
                </a:avLst>
              </a:prstGeom>
              <a:solidFill>
                <a:srgbClr val="F4F4F4"/>
              </a:solidFill>
              <a:ln w="6350" cmpd="sng">
                <a:solidFill>
                  <a:schemeClr val="tx2"/>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1" name="Round Same Side Corner Rectangle 140"/>
              <p:cNvSpPr/>
              <p:nvPr/>
            </p:nvSpPr>
            <p:spPr>
              <a:xfrm>
                <a:off x="1827948" y="2592757"/>
                <a:ext cx="1235075" cy="333375"/>
              </a:xfrm>
              <a:prstGeom prst="round2SameRect">
                <a:avLst>
                  <a:gd name="adj1" fmla="val 12497"/>
                  <a:gd name="adj2" fmla="val 0"/>
                </a:avLst>
              </a:prstGeom>
              <a:solidFill>
                <a:schemeClr val="accent3"/>
              </a:solidFill>
              <a:ln w="6350" cmpd="sng">
                <a:solidFill>
                  <a:schemeClr val="accent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2" name="TextBox 141"/>
              <p:cNvSpPr txBox="1"/>
              <p:nvPr/>
            </p:nvSpPr>
            <p:spPr>
              <a:xfrm>
                <a:off x="1933162" y="2635351"/>
                <a:ext cx="1018794" cy="246221"/>
              </a:xfrm>
              <a:prstGeom prst="rect">
                <a:avLst/>
              </a:prstGeom>
              <a:noFill/>
            </p:spPr>
            <p:txBody>
              <a:bodyPr wrap="square" rtlCol="0">
                <a:spAutoFit/>
              </a:bodyPr>
              <a:lstStyle/>
              <a:p>
                <a:pPr algn="ctr"/>
                <a:r>
                  <a:rPr lang="en-US" sz="1000" dirty="0">
                    <a:solidFill>
                      <a:schemeClr val="bg1"/>
                    </a:solidFill>
                    <a:latin typeface="Roboto Light"/>
                    <a:cs typeface="Roboto Light"/>
                  </a:rPr>
                  <a:t>Forum</a:t>
                </a:r>
              </a:p>
            </p:txBody>
          </p:sp>
          <p:sp>
            <p:nvSpPr>
              <p:cNvPr id="143" name="Rounded Rectangle 142"/>
              <p:cNvSpPr/>
              <p:nvPr/>
            </p:nvSpPr>
            <p:spPr>
              <a:xfrm>
                <a:off x="1909392" y="3007810"/>
                <a:ext cx="1073150" cy="955675"/>
              </a:xfrm>
              <a:prstGeom prst="roundRect">
                <a:avLst>
                  <a:gd name="adj" fmla="val 2421"/>
                </a:avLst>
              </a:prstGeom>
              <a:noFill/>
              <a:ln w="6350" cmpd="sng">
                <a:solidFill>
                  <a:schemeClr val="bg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4" name="Rounded Rectangle 143"/>
              <p:cNvSpPr/>
              <p:nvPr/>
            </p:nvSpPr>
            <p:spPr>
              <a:xfrm>
                <a:off x="2006600" y="3105150"/>
                <a:ext cx="261567" cy="244475"/>
              </a:xfrm>
              <a:prstGeom prst="roundRect">
                <a:avLst>
                  <a:gd name="adj" fmla="val 2421"/>
                </a:avLst>
              </a:prstGeom>
              <a:solidFill>
                <a:schemeClr val="bg2"/>
              </a:solidFill>
              <a:ln w="6350" cmpd="sng">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5" name="Rounded Rectangle 144"/>
              <p:cNvSpPr/>
              <p:nvPr/>
            </p:nvSpPr>
            <p:spPr>
              <a:xfrm>
                <a:off x="2316162" y="3105150"/>
                <a:ext cx="569913" cy="768351"/>
              </a:xfrm>
              <a:prstGeom prst="roundRect">
                <a:avLst>
                  <a:gd name="adj" fmla="val 2421"/>
                </a:avLst>
              </a:prstGeom>
              <a:solidFill>
                <a:schemeClr val="bg2"/>
              </a:solidFill>
              <a:ln w="6350" cmpd="sng">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32" name="Shape 8841"/>
            <p:cNvSpPr/>
            <p:nvPr/>
          </p:nvSpPr>
          <p:spPr>
            <a:xfrm>
              <a:off x="4759439" y="3043710"/>
              <a:ext cx="342786" cy="318036"/>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anchor="ctr">
              <a:spAutoFit/>
            </a:bodyPr>
            <a:lstStyle>
              <a:lvl1pPr defTabSz="457200">
                <a:lnSpc>
                  <a:spcPct val="120000"/>
                </a:lnSpc>
                <a:defRPr sz="4000">
                  <a:solidFill>
                    <a:srgbClr val="8E8E8E"/>
                  </a:solidFill>
                  <a:latin typeface="FontAwesome"/>
                  <a:ea typeface="FontAwesome"/>
                  <a:cs typeface="FontAwesome"/>
                  <a:sym typeface="FontAwesome"/>
                </a:defRPr>
              </a:lvl1pPr>
            </a:lstStyle>
            <a:p>
              <a:pPr algn="ctr">
                <a:defRPr sz="1800">
                  <a:solidFill>
                    <a:srgbClr val="000000"/>
                  </a:solidFill>
                </a:defRPr>
              </a:pPr>
              <a:r>
                <a:rPr lang="en-US" sz="1200" dirty="0">
                  <a:solidFill>
                    <a:schemeClr val="tx2"/>
                  </a:solidFill>
                </a:rPr>
                <a:t></a:t>
              </a:r>
            </a:p>
          </p:txBody>
        </p:sp>
        <p:cxnSp>
          <p:nvCxnSpPr>
            <p:cNvPr id="133" name="Straight Connector 132"/>
            <p:cNvCxnSpPr/>
            <p:nvPr/>
          </p:nvCxnSpPr>
          <p:spPr>
            <a:xfrm>
              <a:off x="5397500" y="3267075"/>
              <a:ext cx="0" cy="450850"/>
            </a:xfrm>
            <a:prstGeom prst="line">
              <a:avLst/>
            </a:prstGeom>
            <a:ln w="6350" cmpd="sng">
              <a:solidFill>
                <a:schemeClr val="tx2"/>
              </a:solidFill>
              <a:prstDash val="dash"/>
            </a:ln>
          </p:spPr>
          <p:style>
            <a:lnRef idx="1">
              <a:schemeClr val="dk1"/>
            </a:lnRef>
            <a:fillRef idx="0">
              <a:schemeClr val="dk1"/>
            </a:fillRef>
            <a:effectRef idx="0">
              <a:schemeClr val="dk1"/>
            </a:effectRef>
            <a:fontRef idx="minor">
              <a:schemeClr val="tx1"/>
            </a:fontRef>
          </p:style>
        </p:cxnSp>
        <p:sp>
          <p:nvSpPr>
            <p:cNvPr id="134" name="Oval 133"/>
            <p:cNvSpPr/>
            <p:nvPr/>
          </p:nvSpPr>
          <p:spPr>
            <a:xfrm>
              <a:off x="5350479" y="3190887"/>
              <a:ext cx="94942" cy="94940"/>
            </a:xfrm>
            <a:prstGeom prst="ellipse">
              <a:avLst/>
            </a:prstGeom>
            <a:solidFill>
              <a:schemeClr val="bg1"/>
            </a:solidFill>
            <a:ln w="6350" cmpd="sng">
              <a:solidFill>
                <a:schemeClr val="tx2"/>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35" name="Oval 134"/>
            <p:cNvSpPr/>
            <p:nvPr/>
          </p:nvSpPr>
          <p:spPr>
            <a:xfrm>
              <a:off x="5350479" y="3433775"/>
              <a:ext cx="94942" cy="94940"/>
            </a:xfrm>
            <a:prstGeom prst="ellipse">
              <a:avLst/>
            </a:prstGeom>
            <a:solidFill>
              <a:schemeClr val="bg1"/>
            </a:solidFill>
            <a:ln w="6350" cmpd="sng">
              <a:solidFill>
                <a:schemeClr val="tx2"/>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36" name="Oval 135"/>
            <p:cNvSpPr/>
            <p:nvPr/>
          </p:nvSpPr>
          <p:spPr>
            <a:xfrm>
              <a:off x="5347304" y="3676662"/>
              <a:ext cx="94942" cy="94940"/>
            </a:xfrm>
            <a:prstGeom prst="ellipse">
              <a:avLst/>
            </a:prstGeom>
            <a:solidFill>
              <a:schemeClr val="bg1"/>
            </a:solidFill>
            <a:ln w="6350" cmpd="sng">
              <a:solidFill>
                <a:schemeClr val="tx2"/>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37" name="Shape 8841"/>
            <p:cNvSpPr/>
            <p:nvPr/>
          </p:nvSpPr>
          <p:spPr>
            <a:xfrm>
              <a:off x="5381739" y="3062759"/>
              <a:ext cx="342786" cy="318036"/>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anchor="ctr">
              <a:spAutoFit/>
            </a:bodyPr>
            <a:lstStyle>
              <a:lvl1pPr defTabSz="457200">
                <a:lnSpc>
                  <a:spcPct val="120000"/>
                </a:lnSpc>
                <a:defRPr sz="4000">
                  <a:solidFill>
                    <a:srgbClr val="8E8E8E"/>
                  </a:solidFill>
                  <a:latin typeface="FontAwesome"/>
                  <a:ea typeface="FontAwesome"/>
                  <a:cs typeface="FontAwesome"/>
                  <a:sym typeface="FontAwesome"/>
                </a:defRPr>
              </a:lvl1pPr>
            </a:lstStyle>
            <a:p>
              <a:pPr algn="ctr">
                <a:defRPr sz="1800">
                  <a:solidFill>
                    <a:srgbClr val="000000"/>
                  </a:solidFill>
                </a:defRPr>
              </a:pPr>
              <a:r>
                <a:rPr lang="en-US" sz="1200" dirty="0">
                  <a:solidFill>
                    <a:srgbClr val="A0A0A3"/>
                  </a:solidFill>
                </a:rPr>
                <a:t></a:t>
              </a:r>
            </a:p>
          </p:txBody>
        </p:sp>
        <p:sp>
          <p:nvSpPr>
            <p:cNvPr id="138" name="Shape 8841"/>
            <p:cNvSpPr/>
            <p:nvPr/>
          </p:nvSpPr>
          <p:spPr>
            <a:xfrm>
              <a:off x="5381739" y="3545359"/>
              <a:ext cx="342786" cy="318036"/>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anchor="ctr">
              <a:spAutoFit/>
            </a:bodyPr>
            <a:lstStyle>
              <a:lvl1pPr defTabSz="457200">
                <a:lnSpc>
                  <a:spcPct val="120000"/>
                </a:lnSpc>
                <a:defRPr sz="4000">
                  <a:solidFill>
                    <a:srgbClr val="8E8E8E"/>
                  </a:solidFill>
                  <a:latin typeface="FontAwesome"/>
                  <a:ea typeface="FontAwesome"/>
                  <a:cs typeface="FontAwesome"/>
                  <a:sym typeface="FontAwesome"/>
                </a:defRPr>
              </a:lvl1pPr>
            </a:lstStyle>
            <a:p>
              <a:pPr algn="ctr">
                <a:defRPr sz="1800">
                  <a:solidFill>
                    <a:srgbClr val="000000"/>
                  </a:solidFill>
                </a:defRPr>
              </a:pPr>
              <a:r>
                <a:rPr lang="en-US" sz="1200" dirty="0">
                  <a:solidFill>
                    <a:schemeClr val="tx2"/>
                  </a:solidFill>
                </a:rPr>
                <a:t></a:t>
              </a:r>
            </a:p>
          </p:txBody>
        </p:sp>
        <p:sp>
          <p:nvSpPr>
            <p:cNvPr id="139" name="Shape 8841"/>
            <p:cNvSpPr/>
            <p:nvPr/>
          </p:nvSpPr>
          <p:spPr>
            <a:xfrm>
              <a:off x="5067414" y="3310409"/>
              <a:ext cx="342786" cy="318036"/>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anchor="ctr">
              <a:spAutoFit/>
            </a:bodyPr>
            <a:lstStyle>
              <a:lvl1pPr defTabSz="457200">
                <a:lnSpc>
                  <a:spcPct val="120000"/>
                </a:lnSpc>
                <a:defRPr sz="4000">
                  <a:solidFill>
                    <a:srgbClr val="8E8E8E"/>
                  </a:solidFill>
                  <a:latin typeface="FontAwesome"/>
                  <a:ea typeface="FontAwesome"/>
                  <a:cs typeface="FontAwesome"/>
                  <a:sym typeface="FontAwesome"/>
                </a:defRPr>
              </a:lvl1pPr>
            </a:lstStyle>
            <a:p>
              <a:pPr algn="ctr">
                <a:defRPr sz="1800">
                  <a:solidFill>
                    <a:srgbClr val="000000"/>
                  </a:solidFill>
                </a:defRPr>
              </a:pPr>
              <a:r>
                <a:rPr lang="en-US" sz="1200" dirty="0">
                  <a:solidFill>
                    <a:srgbClr val="A0A0A3"/>
                  </a:solidFill>
                </a:rPr>
                <a:t></a:t>
              </a:r>
            </a:p>
          </p:txBody>
        </p:sp>
      </p:grpSp>
      <p:sp>
        <p:nvSpPr>
          <p:cNvPr id="150" name="Oval 149"/>
          <p:cNvSpPr/>
          <p:nvPr/>
        </p:nvSpPr>
        <p:spPr>
          <a:xfrm flipV="1">
            <a:off x="1505814" y="2616291"/>
            <a:ext cx="94942" cy="94940"/>
          </a:xfrm>
          <a:prstGeom prst="ellipse">
            <a:avLst/>
          </a:prstGeom>
          <a:solidFill>
            <a:schemeClr val="bg1"/>
          </a:solidFill>
          <a:ln w="6350" cmpd="sng">
            <a:solidFill>
              <a:schemeClr val="tx2"/>
            </a:solidFill>
          </a:ln>
        </p:spPr>
        <p:style>
          <a:lnRef idx="2">
            <a:schemeClr val="dk1"/>
          </a:lnRef>
          <a:fillRef idx="1">
            <a:schemeClr val="lt1"/>
          </a:fillRef>
          <a:effectRef idx="0">
            <a:schemeClr val="dk1"/>
          </a:effectRef>
          <a:fontRef idx="minor">
            <a:schemeClr val="dk1"/>
          </a:fontRef>
        </p:style>
        <p:txBody>
          <a:bodyPr lIns="91430" tIns="45715" rIns="91430" bIns="45715" rtlCol="0" anchor="ctr"/>
          <a:lstStyle/>
          <a:p>
            <a:pPr algn="ctr"/>
            <a:endParaRPr lang="en-US"/>
          </a:p>
        </p:txBody>
      </p:sp>
      <p:sp>
        <p:nvSpPr>
          <p:cNvPr id="148" name="Oval 147"/>
          <p:cNvSpPr/>
          <p:nvPr/>
        </p:nvSpPr>
        <p:spPr>
          <a:xfrm flipV="1">
            <a:off x="1505814" y="2349591"/>
            <a:ext cx="94942" cy="94940"/>
          </a:xfrm>
          <a:prstGeom prst="ellipse">
            <a:avLst/>
          </a:prstGeom>
          <a:solidFill>
            <a:schemeClr val="bg1"/>
          </a:solidFill>
          <a:ln w="6350" cmpd="sng">
            <a:solidFill>
              <a:schemeClr val="tx2"/>
            </a:solidFill>
          </a:ln>
        </p:spPr>
        <p:style>
          <a:lnRef idx="2">
            <a:schemeClr val="dk1"/>
          </a:lnRef>
          <a:fillRef idx="1">
            <a:schemeClr val="lt1"/>
          </a:fillRef>
          <a:effectRef idx="0">
            <a:schemeClr val="dk1"/>
          </a:effectRef>
          <a:fontRef idx="minor">
            <a:schemeClr val="dk1"/>
          </a:fontRef>
        </p:style>
        <p:txBody>
          <a:bodyPr lIns="91430" tIns="45715" rIns="91430" bIns="45715" rtlCol="0" anchor="ctr"/>
          <a:lstStyle/>
          <a:p>
            <a:pPr algn="ctr"/>
            <a:endParaRPr lang="en-US"/>
          </a:p>
        </p:txBody>
      </p:sp>
      <p:grpSp>
        <p:nvGrpSpPr>
          <p:cNvPr id="151" name="Group 150"/>
          <p:cNvGrpSpPr/>
          <p:nvPr/>
        </p:nvGrpSpPr>
        <p:grpSpPr>
          <a:xfrm>
            <a:off x="5264854" y="945388"/>
            <a:ext cx="1236181" cy="1456454"/>
            <a:chOff x="1878121" y="950913"/>
            <a:chExt cx="1236181" cy="1456454"/>
          </a:xfrm>
        </p:grpSpPr>
        <p:sp>
          <p:nvSpPr>
            <p:cNvPr id="152" name="Rounded Rectangle 151"/>
            <p:cNvSpPr/>
            <p:nvPr/>
          </p:nvSpPr>
          <p:spPr>
            <a:xfrm>
              <a:off x="1878121" y="954627"/>
              <a:ext cx="1235133" cy="1452740"/>
            </a:xfrm>
            <a:prstGeom prst="roundRect">
              <a:avLst>
                <a:gd name="adj" fmla="val 3820"/>
              </a:avLst>
            </a:prstGeom>
            <a:solidFill>
              <a:srgbClr val="F4F4F4"/>
            </a:solidFill>
            <a:ln w="6350" cmpd="sng">
              <a:solidFill>
                <a:schemeClr val="tx2"/>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4" name="Round Same Side Corner Rectangle 153"/>
            <p:cNvSpPr/>
            <p:nvPr/>
          </p:nvSpPr>
          <p:spPr>
            <a:xfrm>
              <a:off x="1879227" y="950913"/>
              <a:ext cx="1235075" cy="333375"/>
            </a:xfrm>
            <a:prstGeom prst="round2SameRect">
              <a:avLst>
                <a:gd name="adj1" fmla="val 12497"/>
                <a:gd name="adj2" fmla="val 0"/>
              </a:avLst>
            </a:prstGeom>
            <a:solidFill>
              <a:schemeClr val="accent3"/>
            </a:solidFill>
            <a:ln w="6350" cmpd="sng">
              <a:solidFill>
                <a:schemeClr val="accent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5" name="TextBox 154"/>
            <p:cNvSpPr txBox="1"/>
            <p:nvPr/>
          </p:nvSpPr>
          <p:spPr>
            <a:xfrm>
              <a:off x="1984441" y="993507"/>
              <a:ext cx="1018794" cy="246221"/>
            </a:xfrm>
            <a:prstGeom prst="rect">
              <a:avLst/>
            </a:prstGeom>
            <a:noFill/>
          </p:spPr>
          <p:txBody>
            <a:bodyPr wrap="square" rtlCol="0">
              <a:spAutoFit/>
            </a:bodyPr>
            <a:lstStyle/>
            <a:p>
              <a:pPr algn="ctr"/>
              <a:r>
                <a:rPr lang="en-US" sz="1000" dirty="0">
                  <a:solidFill>
                    <a:schemeClr val="bg1"/>
                  </a:solidFill>
                  <a:latin typeface="Roboto Light"/>
                  <a:cs typeface="Roboto Light"/>
                </a:rPr>
                <a:t>FAQ</a:t>
              </a:r>
            </a:p>
          </p:txBody>
        </p:sp>
        <p:sp>
          <p:nvSpPr>
            <p:cNvPr id="180" name="Rounded Rectangle 179"/>
            <p:cNvSpPr/>
            <p:nvPr/>
          </p:nvSpPr>
          <p:spPr>
            <a:xfrm>
              <a:off x="1960671" y="1365966"/>
              <a:ext cx="1073150" cy="955675"/>
            </a:xfrm>
            <a:prstGeom prst="roundRect">
              <a:avLst>
                <a:gd name="adj" fmla="val 2421"/>
              </a:avLst>
            </a:prstGeom>
            <a:noFill/>
            <a:ln w="6350" cmpd="sng">
              <a:solidFill>
                <a:schemeClr val="bg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81" name="Group 180"/>
            <p:cNvGrpSpPr/>
            <p:nvPr/>
          </p:nvGrpSpPr>
          <p:grpSpPr>
            <a:xfrm>
              <a:off x="2005857" y="1321096"/>
              <a:ext cx="932714" cy="443711"/>
              <a:chOff x="2005857" y="1314001"/>
              <a:chExt cx="932714" cy="443711"/>
            </a:xfrm>
          </p:grpSpPr>
          <p:sp>
            <p:nvSpPr>
              <p:cNvPr id="212" name="Rounded Rectangle 211"/>
              <p:cNvSpPr/>
              <p:nvPr/>
            </p:nvSpPr>
            <p:spPr>
              <a:xfrm>
                <a:off x="2321404" y="1464392"/>
                <a:ext cx="617167" cy="212725"/>
              </a:xfrm>
              <a:prstGeom prst="roundRect">
                <a:avLst>
                  <a:gd name="adj" fmla="val 2421"/>
                </a:avLst>
              </a:prstGeom>
              <a:solidFill>
                <a:schemeClr val="bg2"/>
              </a:solidFill>
              <a:ln w="6350" cmpd="sng">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3" name="Shape 8841"/>
              <p:cNvSpPr/>
              <p:nvPr/>
            </p:nvSpPr>
            <p:spPr>
              <a:xfrm>
                <a:off x="2005857" y="1314001"/>
                <a:ext cx="254895" cy="443711"/>
              </a:xfrm>
              <a:prstGeom prst="rect">
                <a:avLst/>
              </a:prstGeom>
              <a:noFill/>
              <a:ln w="12700">
                <a:miter lim="400000"/>
              </a:ln>
              <a:extLst>
                <a:ext uri="{C572A759-6A51-4108-AA02-DFA0A04FC94B}">
                  <ma14:wrappingTextBoxFlag xmlns="" xmlns:ma14="http://schemas.microsoft.com/office/mac/drawingml/2011/main" val="1"/>
                </a:ext>
              </a:extLst>
            </p:spPr>
            <p:txBody>
              <a:bodyPr wrap="square" lIns="50800" tIns="50800" rIns="50800" bIns="50800" anchor="ctr">
                <a:spAutoFit/>
              </a:bodyPr>
              <a:lstStyle>
                <a:lvl1pPr defTabSz="457200">
                  <a:lnSpc>
                    <a:spcPct val="120000"/>
                  </a:lnSpc>
                  <a:defRPr sz="4000">
                    <a:solidFill>
                      <a:srgbClr val="8E8E8E"/>
                    </a:solidFill>
                    <a:latin typeface="FontAwesome"/>
                    <a:ea typeface="FontAwesome"/>
                    <a:cs typeface="FontAwesome"/>
                    <a:sym typeface="FontAwesome"/>
                  </a:defRPr>
                </a:lvl1pPr>
              </a:lstStyle>
              <a:p>
                <a:pPr algn="ctr">
                  <a:defRPr sz="1800">
                    <a:solidFill>
                      <a:srgbClr val="000000"/>
                    </a:solidFill>
                  </a:defRPr>
                </a:pPr>
                <a:r>
                  <a:rPr lang="en-US" sz="1900" dirty="0">
                    <a:solidFill>
                      <a:schemeClr val="tx2"/>
                    </a:solidFill>
                  </a:rPr>
                  <a:t></a:t>
                </a:r>
              </a:p>
            </p:txBody>
          </p:sp>
        </p:grpSp>
        <p:grpSp>
          <p:nvGrpSpPr>
            <p:cNvPr id="182" name="Group 181"/>
            <p:cNvGrpSpPr/>
            <p:nvPr/>
          </p:nvGrpSpPr>
          <p:grpSpPr>
            <a:xfrm>
              <a:off x="2002159" y="1601196"/>
              <a:ext cx="939809" cy="443711"/>
              <a:chOff x="1998762" y="1314001"/>
              <a:chExt cx="939809" cy="443711"/>
            </a:xfrm>
          </p:grpSpPr>
          <p:sp>
            <p:nvSpPr>
              <p:cNvPr id="210" name="Rounded Rectangle 209"/>
              <p:cNvSpPr/>
              <p:nvPr/>
            </p:nvSpPr>
            <p:spPr>
              <a:xfrm>
                <a:off x="2321404" y="1464392"/>
                <a:ext cx="617167" cy="212725"/>
              </a:xfrm>
              <a:prstGeom prst="roundRect">
                <a:avLst>
                  <a:gd name="adj" fmla="val 2421"/>
                </a:avLst>
              </a:prstGeom>
              <a:solidFill>
                <a:schemeClr val="bg2"/>
              </a:solidFill>
              <a:ln w="6350" cmpd="sng">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1" name="Shape 8841"/>
              <p:cNvSpPr/>
              <p:nvPr/>
            </p:nvSpPr>
            <p:spPr>
              <a:xfrm>
                <a:off x="1998762" y="1314001"/>
                <a:ext cx="254895" cy="443711"/>
              </a:xfrm>
              <a:prstGeom prst="rect">
                <a:avLst/>
              </a:prstGeom>
              <a:noFill/>
              <a:ln w="12700">
                <a:miter lim="400000"/>
              </a:ln>
              <a:extLst>
                <a:ext uri="{C572A759-6A51-4108-AA02-DFA0A04FC94B}">
                  <ma14:wrappingTextBoxFlag xmlns="" xmlns:ma14="http://schemas.microsoft.com/office/mac/drawingml/2011/main" val="1"/>
                </a:ext>
              </a:extLst>
            </p:spPr>
            <p:txBody>
              <a:bodyPr wrap="square" lIns="50800" tIns="50800" rIns="50800" bIns="50800" anchor="ctr">
                <a:spAutoFit/>
              </a:bodyPr>
              <a:lstStyle>
                <a:lvl1pPr defTabSz="457200">
                  <a:lnSpc>
                    <a:spcPct val="120000"/>
                  </a:lnSpc>
                  <a:defRPr sz="4000">
                    <a:solidFill>
                      <a:srgbClr val="8E8E8E"/>
                    </a:solidFill>
                    <a:latin typeface="FontAwesome"/>
                    <a:ea typeface="FontAwesome"/>
                    <a:cs typeface="FontAwesome"/>
                    <a:sym typeface="FontAwesome"/>
                  </a:defRPr>
                </a:lvl1pPr>
              </a:lstStyle>
              <a:p>
                <a:pPr algn="ctr">
                  <a:defRPr sz="1800">
                    <a:solidFill>
                      <a:srgbClr val="000000"/>
                    </a:solidFill>
                  </a:defRPr>
                </a:pPr>
                <a:r>
                  <a:rPr lang="en-US" sz="1900" dirty="0">
                    <a:solidFill>
                      <a:schemeClr val="tx2"/>
                    </a:solidFill>
                  </a:rPr>
                  <a:t></a:t>
                </a:r>
              </a:p>
            </p:txBody>
          </p:sp>
        </p:grpSp>
        <p:grpSp>
          <p:nvGrpSpPr>
            <p:cNvPr id="183" name="Group 182"/>
            <p:cNvGrpSpPr/>
            <p:nvPr/>
          </p:nvGrpSpPr>
          <p:grpSpPr>
            <a:xfrm>
              <a:off x="2005558" y="1874202"/>
              <a:ext cx="932714" cy="443711"/>
              <a:chOff x="2005857" y="1314001"/>
              <a:chExt cx="932714" cy="443711"/>
            </a:xfrm>
          </p:grpSpPr>
          <p:sp>
            <p:nvSpPr>
              <p:cNvPr id="184" name="Rounded Rectangle 183"/>
              <p:cNvSpPr/>
              <p:nvPr/>
            </p:nvSpPr>
            <p:spPr>
              <a:xfrm>
                <a:off x="2321404" y="1464392"/>
                <a:ext cx="617167" cy="212725"/>
              </a:xfrm>
              <a:prstGeom prst="roundRect">
                <a:avLst>
                  <a:gd name="adj" fmla="val 2421"/>
                </a:avLst>
              </a:prstGeom>
              <a:solidFill>
                <a:schemeClr val="bg2"/>
              </a:solidFill>
              <a:ln w="6350" cmpd="sng">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9" name="Shape 8841"/>
              <p:cNvSpPr/>
              <p:nvPr/>
            </p:nvSpPr>
            <p:spPr>
              <a:xfrm>
                <a:off x="2005857" y="1314001"/>
                <a:ext cx="254895" cy="443711"/>
              </a:xfrm>
              <a:prstGeom prst="rect">
                <a:avLst/>
              </a:prstGeom>
              <a:noFill/>
              <a:ln w="12700">
                <a:miter lim="400000"/>
              </a:ln>
              <a:extLst>
                <a:ext uri="{C572A759-6A51-4108-AA02-DFA0A04FC94B}">
                  <ma14:wrappingTextBoxFlag xmlns="" xmlns:ma14="http://schemas.microsoft.com/office/mac/drawingml/2011/main" val="1"/>
                </a:ext>
              </a:extLst>
            </p:spPr>
            <p:txBody>
              <a:bodyPr wrap="square" lIns="50800" tIns="50800" rIns="50800" bIns="50800" anchor="ctr">
                <a:spAutoFit/>
              </a:bodyPr>
              <a:lstStyle>
                <a:lvl1pPr defTabSz="457200">
                  <a:lnSpc>
                    <a:spcPct val="120000"/>
                  </a:lnSpc>
                  <a:defRPr sz="4000">
                    <a:solidFill>
                      <a:srgbClr val="8E8E8E"/>
                    </a:solidFill>
                    <a:latin typeface="FontAwesome"/>
                    <a:ea typeface="FontAwesome"/>
                    <a:cs typeface="FontAwesome"/>
                    <a:sym typeface="FontAwesome"/>
                  </a:defRPr>
                </a:lvl1pPr>
              </a:lstStyle>
              <a:p>
                <a:pPr algn="ctr">
                  <a:defRPr sz="1800">
                    <a:solidFill>
                      <a:srgbClr val="000000"/>
                    </a:solidFill>
                  </a:defRPr>
                </a:pPr>
                <a:r>
                  <a:rPr lang="en-US" sz="1900" dirty="0">
                    <a:solidFill>
                      <a:schemeClr val="tx2"/>
                    </a:solidFill>
                  </a:rPr>
                  <a:t></a:t>
                </a:r>
              </a:p>
            </p:txBody>
          </p:sp>
        </p:grpSp>
      </p:grpSp>
      <p:grpSp>
        <p:nvGrpSpPr>
          <p:cNvPr id="217" name="Group 216"/>
          <p:cNvGrpSpPr/>
          <p:nvPr/>
        </p:nvGrpSpPr>
        <p:grpSpPr>
          <a:xfrm>
            <a:off x="5264150" y="2667871"/>
            <a:ext cx="1236181" cy="1456454"/>
            <a:chOff x="6028651" y="958831"/>
            <a:chExt cx="1236181" cy="1456454"/>
          </a:xfrm>
        </p:grpSpPr>
        <p:sp>
          <p:nvSpPr>
            <p:cNvPr id="218" name="Rounded Rectangle 217"/>
            <p:cNvSpPr/>
            <p:nvPr/>
          </p:nvSpPr>
          <p:spPr>
            <a:xfrm>
              <a:off x="6028651" y="962545"/>
              <a:ext cx="1235133" cy="1452740"/>
            </a:xfrm>
            <a:prstGeom prst="roundRect">
              <a:avLst>
                <a:gd name="adj" fmla="val 3820"/>
              </a:avLst>
            </a:prstGeom>
            <a:solidFill>
              <a:srgbClr val="F4F4F4"/>
            </a:solidFill>
            <a:ln w="6350" cmpd="sng">
              <a:solidFill>
                <a:schemeClr val="tx2"/>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9" name="Round Same Side Corner Rectangle 218"/>
            <p:cNvSpPr/>
            <p:nvPr/>
          </p:nvSpPr>
          <p:spPr>
            <a:xfrm>
              <a:off x="6029757" y="958831"/>
              <a:ext cx="1235075" cy="333375"/>
            </a:xfrm>
            <a:prstGeom prst="round2SameRect">
              <a:avLst>
                <a:gd name="adj1" fmla="val 12497"/>
                <a:gd name="adj2" fmla="val 0"/>
              </a:avLst>
            </a:prstGeom>
            <a:solidFill>
              <a:schemeClr val="accent4"/>
            </a:solidFill>
            <a:ln w="6350" cmpd="sng">
              <a:solidFill>
                <a:schemeClr val="accent4"/>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0" name="TextBox 219"/>
            <p:cNvSpPr txBox="1"/>
            <p:nvPr/>
          </p:nvSpPr>
          <p:spPr>
            <a:xfrm>
              <a:off x="6134971" y="1001425"/>
              <a:ext cx="1018794" cy="246221"/>
            </a:xfrm>
            <a:prstGeom prst="rect">
              <a:avLst/>
            </a:prstGeom>
            <a:noFill/>
          </p:spPr>
          <p:txBody>
            <a:bodyPr wrap="square" rtlCol="0">
              <a:spAutoFit/>
            </a:bodyPr>
            <a:lstStyle/>
            <a:p>
              <a:pPr algn="ctr"/>
              <a:r>
                <a:rPr lang="en-US" sz="1000" dirty="0">
                  <a:solidFill>
                    <a:schemeClr val="bg1"/>
                  </a:solidFill>
                  <a:latin typeface="Roboto Light"/>
                  <a:cs typeface="Roboto Light"/>
                </a:rPr>
                <a:t>Video</a:t>
              </a:r>
            </a:p>
          </p:txBody>
        </p:sp>
        <p:sp>
          <p:nvSpPr>
            <p:cNvPr id="221" name="Rounded Rectangle 220"/>
            <p:cNvSpPr/>
            <p:nvPr/>
          </p:nvSpPr>
          <p:spPr>
            <a:xfrm>
              <a:off x="6111201" y="1373884"/>
              <a:ext cx="1073150" cy="955675"/>
            </a:xfrm>
            <a:prstGeom prst="roundRect">
              <a:avLst>
                <a:gd name="adj" fmla="val 2421"/>
              </a:avLst>
            </a:prstGeom>
            <a:noFill/>
            <a:ln w="6350" cmpd="sng">
              <a:solidFill>
                <a:schemeClr val="bg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22" name="Group 221"/>
            <p:cNvGrpSpPr/>
            <p:nvPr/>
          </p:nvGrpSpPr>
          <p:grpSpPr>
            <a:xfrm>
              <a:off x="6166239" y="1454994"/>
              <a:ext cx="961636" cy="538556"/>
              <a:chOff x="1964430" y="904520"/>
              <a:chExt cx="961636" cy="538556"/>
            </a:xfrm>
          </p:grpSpPr>
          <p:sp>
            <p:nvSpPr>
              <p:cNvPr id="228" name="Rounded Rectangle 227"/>
              <p:cNvSpPr/>
              <p:nvPr/>
            </p:nvSpPr>
            <p:spPr>
              <a:xfrm>
                <a:off x="2007817" y="935105"/>
                <a:ext cx="879475" cy="507971"/>
              </a:xfrm>
              <a:prstGeom prst="roundRect">
                <a:avLst>
                  <a:gd name="adj" fmla="val 2421"/>
                </a:avLst>
              </a:prstGeom>
              <a:solidFill>
                <a:schemeClr val="bg2"/>
              </a:solidFill>
              <a:ln w="6350" cmpd="sng">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0" name="Shape 8841"/>
              <p:cNvSpPr/>
              <p:nvPr/>
            </p:nvSpPr>
            <p:spPr>
              <a:xfrm>
                <a:off x="1964430" y="904520"/>
                <a:ext cx="961636" cy="318036"/>
              </a:xfrm>
              <a:prstGeom prst="rect">
                <a:avLst/>
              </a:prstGeom>
              <a:noFill/>
              <a:ln w="12700">
                <a:miter lim="400000"/>
              </a:ln>
              <a:extLst>
                <a:ext uri="{C572A759-6A51-4108-AA02-DFA0A04FC94B}">
                  <ma14:wrappingTextBoxFlag xmlns="" xmlns:ma14="http://schemas.microsoft.com/office/mac/drawingml/2011/main" val="1"/>
                </a:ext>
              </a:extLst>
            </p:spPr>
            <p:txBody>
              <a:bodyPr wrap="square" lIns="50800" tIns="50800" rIns="50800" bIns="50800" anchor="ctr">
                <a:spAutoFit/>
              </a:bodyPr>
              <a:lstStyle>
                <a:lvl1pPr defTabSz="457200">
                  <a:lnSpc>
                    <a:spcPct val="120000"/>
                  </a:lnSpc>
                  <a:defRPr sz="4000">
                    <a:solidFill>
                      <a:srgbClr val="8E8E8E"/>
                    </a:solidFill>
                    <a:latin typeface="FontAwesome"/>
                    <a:ea typeface="FontAwesome"/>
                    <a:cs typeface="FontAwesome"/>
                    <a:sym typeface="FontAwesome"/>
                  </a:defRPr>
                </a:lvl1pPr>
              </a:lstStyle>
              <a:p>
                <a:pPr algn="ctr">
                  <a:defRPr sz="1800">
                    <a:solidFill>
                      <a:srgbClr val="000000"/>
                    </a:solidFill>
                  </a:defRPr>
                </a:pPr>
                <a:r>
                  <a:rPr lang="en-US" sz="1200" dirty="0">
                    <a:solidFill>
                      <a:srgbClr val="A0A0A3"/>
                    </a:solidFill>
                  </a:rPr>
                  <a:t></a:t>
                </a:r>
              </a:p>
            </p:txBody>
          </p:sp>
        </p:grpSp>
        <p:sp>
          <p:nvSpPr>
            <p:cNvPr id="223" name="Rounded Rectangle 222"/>
            <p:cNvSpPr/>
            <p:nvPr/>
          </p:nvSpPr>
          <p:spPr>
            <a:xfrm>
              <a:off x="6209626" y="1947479"/>
              <a:ext cx="879475" cy="107060"/>
            </a:xfrm>
            <a:prstGeom prst="roundRect">
              <a:avLst>
                <a:gd name="adj" fmla="val 50000"/>
              </a:avLst>
            </a:prstGeom>
            <a:solidFill>
              <a:schemeClr val="bg2"/>
            </a:solidFill>
            <a:ln w="6350" cmpd="sng">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5" name="Rounded Rectangle 224"/>
            <p:cNvSpPr/>
            <p:nvPr/>
          </p:nvSpPr>
          <p:spPr>
            <a:xfrm>
              <a:off x="6206452" y="1947479"/>
              <a:ext cx="140373" cy="107060"/>
            </a:xfrm>
            <a:prstGeom prst="roundRect">
              <a:avLst>
                <a:gd name="adj" fmla="val 50000"/>
              </a:avLst>
            </a:prstGeom>
            <a:solidFill>
              <a:schemeClr val="tx2"/>
            </a:solidFill>
            <a:ln w="6350" cmpd="sng">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6" name="Oval 225"/>
            <p:cNvSpPr/>
            <p:nvPr/>
          </p:nvSpPr>
          <p:spPr>
            <a:xfrm>
              <a:off x="6419850" y="1750629"/>
              <a:ext cx="473075" cy="473075"/>
            </a:xfrm>
            <a:prstGeom prst="ellipse">
              <a:avLst/>
            </a:prstGeom>
            <a:solidFill>
              <a:schemeClr val="bg2"/>
            </a:solidFill>
            <a:ln w="6350" cmpd="sng">
              <a:solidFill>
                <a:schemeClr val="tx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27" name="Isosceles Triangle 226"/>
            <p:cNvSpPr/>
            <p:nvPr/>
          </p:nvSpPr>
          <p:spPr>
            <a:xfrm rot="5400000">
              <a:off x="6576749" y="1894968"/>
              <a:ext cx="220240" cy="189860"/>
            </a:xfrm>
            <a:prstGeom prst="triangl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31" name="Group 230"/>
          <p:cNvGrpSpPr/>
          <p:nvPr/>
        </p:nvGrpSpPr>
        <p:grpSpPr>
          <a:xfrm>
            <a:off x="3722799" y="952563"/>
            <a:ext cx="1236181" cy="1456454"/>
            <a:chOff x="6024192" y="2589582"/>
            <a:chExt cx="1236181" cy="1456454"/>
          </a:xfrm>
        </p:grpSpPr>
        <p:sp>
          <p:nvSpPr>
            <p:cNvPr id="232" name="Rounded Rectangle 231"/>
            <p:cNvSpPr/>
            <p:nvPr/>
          </p:nvSpPr>
          <p:spPr>
            <a:xfrm>
              <a:off x="6024192" y="2593296"/>
              <a:ext cx="1235133" cy="1452740"/>
            </a:xfrm>
            <a:prstGeom prst="roundRect">
              <a:avLst>
                <a:gd name="adj" fmla="val 3820"/>
              </a:avLst>
            </a:prstGeom>
            <a:solidFill>
              <a:srgbClr val="F4F4F4"/>
            </a:solidFill>
            <a:ln w="6350" cmpd="sng">
              <a:solidFill>
                <a:schemeClr val="tx2"/>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3" name="Round Same Side Corner Rectangle 232"/>
            <p:cNvSpPr/>
            <p:nvPr/>
          </p:nvSpPr>
          <p:spPr>
            <a:xfrm>
              <a:off x="6025298" y="2589582"/>
              <a:ext cx="1235075" cy="333375"/>
            </a:xfrm>
            <a:prstGeom prst="round2SameRect">
              <a:avLst>
                <a:gd name="adj1" fmla="val 12497"/>
                <a:gd name="adj2" fmla="val 0"/>
              </a:avLst>
            </a:prstGeom>
            <a:solidFill>
              <a:schemeClr val="accent5"/>
            </a:solidFill>
            <a:ln w="6350" cmpd="sng">
              <a:solidFill>
                <a:schemeClr val="accent5"/>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4" name="TextBox 233"/>
            <p:cNvSpPr txBox="1"/>
            <p:nvPr/>
          </p:nvSpPr>
          <p:spPr>
            <a:xfrm>
              <a:off x="6130512" y="2632176"/>
              <a:ext cx="1018794" cy="246221"/>
            </a:xfrm>
            <a:prstGeom prst="rect">
              <a:avLst/>
            </a:prstGeom>
            <a:noFill/>
          </p:spPr>
          <p:txBody>
            <a:bodyPr wrap="square" rtlCol="0">
              <a:spAutoFit/>
            </a:bodyPr>
            <a:lstStyle/>
            <a:p>
              <a:pPr algn="ctr"/>
              <a:r>
                <a:rPr lang="en-US" sz="1000" dirty="0">
                  <a:solidFill>
                    <a:schemeClr val="bg1"/>
                  </a:solidFill>
                  <a:latin typeface="Roboto Light"/>
                  <a:cs typeface="Roboto Light"/>
                </a:rPr>
                <a:t>Interview</a:t>
              </a:r>
            </a:p>
          </p:txBody>
        </p:sp>
        <p:sp>
          <p:nvSpPr>
            <p:cNvPr id="235" name="Rounded Rectangle 234"/>
            <p:cNvSpPr/>
            <p:nvPr/>
          </p:nvSpPr>
          <p:spPr>
            <a:xfrm>
              <a:off x="6106742" y="3004635"/>
              <a:ext cx="1073150" cy="955675"/>
            </a:xfrm>
            <a:prstGeom prst="roundRect">
              <a:avLst>
                <a:gd name="adj" fmla="val 2421"/>
              </a:avLst>
            </a:prstGeom>
            <a:noFill/>
            <a:ln w="6350" cmpd="sng">
              <a:solidFill>
                <a:schemeClr val="bg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36" name="Group 235"/>
            <p:cNvGrpSpPr/>
            <p:nvPr/>
          </p:nvGrpSpPr>
          <p:grpSpPr>
            <a:xfrm>
              <a:off x="6184005" y="3026738"/>
              <a:ext cx="900637" cy="318036"/>
              <a:chOff x="6184005" y="3026738"/>
              <a:chExt cx="900637" cy="318036"/>
            </a:xfrm>
          </p:grpSpPr>
          <p:sp>
            <p:nvSpPr>
              <p:cNvPr id="250" name="Rounded Rectangle 249"/>
              <p:cNvSpPr/>
              <p:nvPr/>
            </p:nvSpPr>
            <p:spPr>
              <a:xfrm>
                <a:off x="6467475" y="3103061"/>
                <a:ext cx="617167" cy="212725"/>
              </a:xfrm>
              <a:prstGeom prst="roundRect">
                <a:avLst>
                  <a:gd name="adj" fmla="val 2421"/>
                </a:avLst>
              </a:prstGeom>
              <a:solidFill>
                <a:schemeClr val="bg2"/>
              </a:solidFill>
              <a:ln w="6350" cmpd="sng">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1" name="Rounded Rectangle 250"/>
              <p:cNvSpPr/>
              <p:nvPr/>
            </p:nvSpPr>
            <p:spPr>
              <a:xfrm>
                <a:off x="6205167" y="3103061"/>
                <a:ext cx="208333" cy="212725"/>
              </a:xfrm>
              <a:prstGeom prst="roundRect">
                <a:avLst>
                  <a:gd name="adj" fmla="val 2421"/>
                </a:avLst>
              </a:prstGeom>
              <a:solidFill>
                <a:schemeClr val="bg2"/>
              </a:solidFill>
              <a:ln w="6350" cmpd="sng">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2" name="Shape 8841"/>
              <p:cNvSpPr/>
              <p:nvPr/>
            </p:nvSpPr>
            <p:spPr>
              <a:xfrm>
                <a:off x="6184005" y="3026738"/>
                <a:ext cx="254895" cy="318036"/>
              </a:xfrm>
              <a:prstGeom prst="rect">
                <a:avLst/>
              </a:prstGeom>
              <a:noFill/>
              <a:ln w="12700">
                <a:miter lim="400000"/>
              </a:ln>
              <a:extLst>
                <a:ext uri="{C572A759-6A51-4108-AA02-DFA0A04FC94B}">
                  <ma14:wrappingTextBoxFlag xmlns="" xmlns:ma14="http://schemas.microsoft.com/office/mac/drawingml/2011/main" val="1"/>
                </a:ext>
              </a:extLst>
            </p:spPr>
            <p:txBody>
              <a:bodyPr wrap="square" lIns="50800" tIns="50800" rIns="50800" bIns="50800" anchor="ctr">
                <a:spAutoFit/>
              </a:bodyPr>
              <a:lstStyle>
                <a:lvl1pPr defTabSz="457200">
                  <a:lnSpc>
                    <a:spcPct val="120000"/>
                  </a:lnSpc>
                  <a:defRPr sz="4000">
                    <a:solidFill>
                      <a:srgbClr val="8E8E8E"/>
                    </a:solidFill>
                    <a:latin typeface="FontAwesome"/>
                    <a:ea typeface="FontAwesome"/>
                    <a:cs typeface="FontAwesome"/>
                    <a:sym typeface="FontAwesome"/>
                  </a:defRPr>
                </a:lvl1pPr>
              </a:lstStyle>
              <a:p>
                <a:pPr algn="ctr">
                  <a:defRPr sz="1800">
                    <a:solidFill>
                      <a:srgbClr val="000000"/>
                    </a:solidFill>
                  </a:defRPr>
                </a:pPr>
                <a:r>
                  <a:rPr lang="en-US" sz="1200" dirty="0">
                    <a:solidFill>
                      <a:srgbClr val="A0A0A3"/>
                    </a:solidFill>
                  </a:rPr>
                  <a:t></a:t>
                </a:r>
              </a:p>
            </p:txBody>
          </p:sp>
        </p:grpSp>
        <p:grpSp>
          <p:nvGrpSpPr>
            <p:cNvPr id="237" name="Group 236"/>
            <p:cNvGrpSpPr/>
            <p:nvPr/>
          </p:nvGrpSpPr>
          <p:grpSpPr>
            <a:xfrm>
              <a:off x="6184005" y="3302963"/>
              <a:ext cx="900637" cy="318036"/>
              <a:chOff x="6184005" y="3026738"/>
              <a:chExt cx="900637" cy="318036"/>
            </a:xfrm>
          </p:grpSpPr>
          <p:sp>
            <p:nvSpPr>
              <p:cNvPr id="247" name="Rounded Rectangle 246"/>
              <p:cNvSpPr/>
              <p:nvPr/>
            </p:nvSpPr>
            <p:spPr>
              <a:xfrm>
                <a:off x="6467475" y="3103061"/>
                <a:ext cx="617167" cy="212725"/>
              </a:xfrm>
              <a:prstGeom prst="roundRect">
                <a:avLst>
                  <a:gd name="adj" fmla="val 2421"/>
                </a:avLst>
              </a:prstGeom>
              <a:solidFill>
                <a:schemeClr val="bg2"/>
              </a:solidFill>
              <a:ln w="6350" cmpd="sng">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8" name="Rounded Rectangle 247"/>
              <p:cNvSpPr/>
              <p:nvPr/>
            </p:nvSpPr>
            <p:spPr>
              <a:xfrm>
                <a:off x="6205167" y="3103061"/>
                <a:ext cx="208333" cy="212725"/>
              </a:xfrm>
              <a:prstGeom prst="roundRect">
                <a:avLst>
                  <a:gd name="adj" fmla="val 2421"/>
                </a:avLst>
              </a:prstGeom>
              <a:solidFill>
                <a:schemeClr val="bg2"/>
              </a:solidFill>
              <a:ln w="6350" cmpd="sng">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9" name="Shape 8841"/>
              <p:cNvSpPr/>
              <p:nvPr/>
            </p:nvSpPr>
            <p:spPr>
              <a:xfrm>
                <a:off x="6184005" y="3026738"/>
                <a:ext cx="254895" cy="318036"/>
              </a:xfrm>
              <a:prstGeom prst="rect">
                <a:avLst/>
              </a:prstGeom>
              <a:noFill/>
              <a:ln w="12700">
                <a:miter lim="400000"/>
              </a:ln>
              <a:extLst>
                <a:ext uri="{C572A759-6A51-4108-AA02-DFA0A04FC94B}">
                  <ma14:wrappingTextBoxFlag xmlns="" xmlns:ma14="http://schemas.microsoft.com/office/mac/drawingml/2011/main" val="1"/>
                </a:ext>
              </a:extLst>
            </p:spPr>
            <p:txBody>
              <a:bodyPr wrap="square" lIns="50800" tIns="50800" rIns="50800" bIns="50800" anchor="ctr">
                <a:spAutoFit/>
              </a:bodyPr>
              <a:lstStyle>
                <a:lvl1pPr defTabSz="457200">
                  <a:lnSpc>
                    <a:spcPct val="120000"/>
                  </a:lnSpc>
                  <a:defRPr sz="4000">
                    <a:solidFill>
                      <a:srgbClr val="8E8E8E"/>
                    </a:solidFill>
                    <a:latin typeface="FontAwesome"/>
                    <a:ea typeface="FontAwesome"/>
                    <a:cs typeface="FontAwesome"/>
                    <a:sym typeface="FontAwesome"/>
                  </a:defRPr>
                </a:lvl1pPr>
              </a:lstStyle>
              <a:p>
                <a:pPr algn="ctr">
                  <a:defRPr sz="1800">
                    <a:solidFill>
                      <a:srgbClr val="000000"/>
                    </a:solidFill>
                  </a:defRPr>
                </a:pPr>
                <a:r>
                  <a:rPr lang="en-US" sz="1200" dirty="0">
                    <a:solidFill>
                      <a:srgbClr val="A0A0A3"/>
                    </a:solidFill>
                  </a:rPr>
                  <a:t></a:t>
                </a:r>
              </a:p>
            </p:txBody>
          </p:sp>
        </p:grpSp>
        <p:grpSp>
          <p:nvGrpSpPr>
            <p:cNvPr id="240" name="Group 239"/>
            <p:cNvGrpSpPr/>
            <p:nvPr/>
          </p:nvGrpSpPr>
          <p:grpSpPr>
            <a:xfrm>
              <a:off x="6184005" y="3579188"/>
              <a:ext cx="900637" cy="318036"/>
              <a:chOff x="6184005" y="3026738"/>
              <a:chExt cx="900637" cy="318036"/>
            </a:xfrm>
          </p:grpSpPr>
          <p:sp>
            <p:nvSpPr>
              <p:cNvPr id="241" name="Rounded Rectangle 240"/>
              <p:cNvSpPr/>
              <p:nvPr/>
            </p:nvSpPr>
            <p:spPr>
              <a:xfrm>
                <a:off x="6467475" y="3103061"/>
                <a:ext cx="617167" cy="212725"/>
              </a:xfrm>
              <a:prstGeom prst="roundRect">
                <a:avLst>
                  <a:gd name="adj" fmla="val 2421"/>
                </a:avLst>
              </a:prstGeom>
              <a:solidFill>
                <a:schemeClr val="bg2"/>
              </a:solidFill>
              <a:ln w="6350" cmpd="sng">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2" name="Rounded Rectangle 241"/>
              <p:cNvSpPr/>
              <p:nvPr/>
            </p:nvSpPr>
            <p:spPr>
              <a:xfrm>
                <a:off x="6205167" y="3103061"/>
                <a:ext cx="208333" cy="212725"/>
              </a:xfrm>
              <a:prstGeom prst="roundRect">
                <a:avLst>
                  <a:gd name="adj" fmla="val 2421"/>
                </a:avLst>
              </a:prstGeom>
              <a:solidFill>
                <a:schemeClr val="bg2"/>
              </a:solidFill>
              <a:ln w="6350" cmpd="sng">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5" name="Shape 8841"/>
              <p:cNvSpPr/>
              <p:nvPr/>
            </p:nvSpPr>
            <p:spPr>
              <a:xfrm>
                <a:off x="6184005" y="3026738"/>
                <a:ext cx="254895" cy="318036"/>
              </a:xfrm>
              <a:prstGeom prst="rect">
                <a:avLst/>
              </a:prstGeom>
              <a:noFill/>
              <a:ln w="12700">
                <a:miter lim="400000"/>
              </a:ln>
              <a:extLst>
                <a:ext uri="{C572A759-6A51-4108-AA02-DFA0A04FC94B}">
                  <ma14:wrappingTextBoxFlag xmlns="" xmlns:ma14="http://schemas.microsoft.com/office/mac/drawingml/2011/main" val="1"/>
                </a:ext>
              </a:extLst>
            </p:spPr>
            <p:txBody>
              <a:bodyPr wrap="square" lIns="50800" tIns="50800" rIns="50800" bIns="50800" anchor="ctr">
                <a:spAutoFit/>
              </a:bodyPr>
              <a:lstStyle>
                <a:lvl1pPr defTabSz="457200">
                  <a:lnSpc>
                    <a:spcPct val="120000"/>
                  </a:lnSpc>
                  <a:defRPr sz="4000">
                    <a:solidFill>
                      <a:srgbClr val="8E8E8E"/>
                    </a:solidFill>
                    <a:latin typeface="FontAwesome"/>
                    <a:ea typeface="FontAwesome"/>
                    <a:cs typeface="FontAwesome"/>
                    <a:sym typeface="FontAwesome"/>
                  </a:defRPr>
                </a:lvl1pPr>
              </a:lstStyle>
              <a:p>
                <a:pPr algn="ctr">
                  <a:defRPr sz="1800">
                    <a:solidFill>
                      <a:srgbClr val="000000"/>
                    </a:solidFill>
                  </a:defRPr>
                </a:pPr>
                <a:r>
                  <a:rPr lang="en-US" sz="1200" dirty="0">
                    <a:solidFill>
                      <a:srgbClr val="A0A0A3"/>
                    </a:solidFill>
                  </a:rPr>
                  <a:t></a:t>
                </a:r>
              </a:p>
            </p:txBody>
          </p:sp>
        </p:grpSp>
      </p:grpSp>
      <p:sp>
        <p:nvSpPr>
          <p:cNvPr id="156" name="Oval 155"/>
          <p:cNvSpPr/>
          <p:nvPr/>
        </p:nvSpPr>
        <p:spPr>
          <a:xfrm flipV="1">
            <a:off x="872272" y="3531016"/>
            <a:ext cx="94942" cy="94940"/>
          </a:xfrm>
          <a:prstGeom prst="ellipse">
            <a:avLst/>
          </a:prstGeom>
          <a:solidFill>
            <a:schemeClr val="bg1"/>
          </a:solidFill>
          <a:ln w="6350" cmpd="sng">
            <a:solidFill>
              <a:schemeClr val="tx2"/>
            </a:solidFill>
          </a:ln>
        </p:spPr>
        <p:style>
          <a:lnRef idx="2">
            <a:schemeClr val="dk1"/>
          </a:lnRef>
          <a:fillRef idx="1">
            <a:schemeClr val="lt1"/>
          </a:fillRef>
          <a:effectRef idx="0">
            <a:schemeClr val="dk1"/>
          </a:effectRef>
          <a:fontRef idx="minor">
            <a:schemeClr val="dk1"/>
          </a:fontRef>
        </p:style>
        <p:txBody>
          <a:bodyPr lIns="91430" tIns="45715" rIns="91430" bIns="45715" rtlCol="0" anchor="ctr"/>
          <a:lstStyle/>
          <a:p>
            <a:pPr algn="ctr"/>
            <a:endParaRPr lang="en-US"/>
          </a:p>
        </p:txBody>
      </p:sp>
      <p:sp>
        <p:nvSpPr>
          <p:cNvPr id="260" name="Oval 259"/>
          <p:cNvSpPr/>
          <p:nvPr/>
        </p:nvSpPr>
        <p:spPr>
          <a:xfrm flipV="1">
            <a:off x="5855754" y="2618017"/>
            <a:ext cx="94942" cy="94940"/>
          </a:xfrm>
          <a:prstGeom prst="ellipse">
            <a:avLst/>
          </a:prstGeom>
          <a:solidFill>
            <a:schemeClr val="bg1"/>
          </a:solidFill>
          <a:ln w="6350" cmpd="sng">
            <a:solidFill>
              <a:schemeClr val="tx2"/>
            </a:solidFill>
          </a:ln>
        </p:spPr>
        <p:style>
          <a:lnRef idx="2">
            <a:schemeClr val="dk1"/>
          </a:lnRef>
          <a:fillRef idx="1">
            <a:schemeClr val="lt1"/>
          </a:fillRef>
          <a:effectRef idx="0">
            <a:schemeClr val="dk1"/>
          </a:effectRef>
          <a:fontRef idx="minor">
            <a:schemeClr val="dk1"/>
          </a:fontRef>
        </p:style>
        <p:txBody>
          <a:bodyPr lIns="91430" tIns="45715" rIns="91430" bIns="45715" rtlCol="0" anchor="ctr"/>
          <a:lstStyle/>
          <a:p>
            <a:pPr algn="ctr"/>
            <a:endParaRPr lang="en-US"/>
          </a:p>
        </p:txBody>
      </p:sp>
      <p:sp>
        <p:nvSpPr>
          <p:cNvPr id="262" name="Oval 261"/>
          <p:cNvSpPr/>
          <p:nvPr/>
        </p:nvSpPr>
        <p:spPr>
          <a:xfrm flipV="1">
            <a:off x="5855754" y="2351317"/>
            <a:ext cx="94942" cy="94940"/>
          </a:xfrm>
          <a:prstGeom prst="ellipse">
            <a:avLst/>
          </a:prstGeom>
          <a:solidFill>
            <a:schemeClr val="bg1"/>
          </a:solidFill>
          <a:ln w="6350" cmpd="sng">
            <a:solidFill>
              <a:schemeClr val="tx2"/>
            </a:solidFill>
          </a:ln>
        </p:spPr>
        <p:style>
          <a:lnRef idx="2">
            <a:schemeClr val="dk1"/>
          </a:lnRef>
          <a:fillRef idx="1">
            <a:schemeClr val="lt1"/>
          </a:fillRef>
          <a:effectRef idx="0">
            <a:schemeClr val="dk1"/>
          </a:effectRef>
          <a:fontRef idx="minor">
            <a:schemeClr val="dk1"/>
          </a:fontRef>
        </p:style>
        <p:txBody>
          <a:bodyPr lIns="91430" tIns="45715" rIns="91430" bIns="45715" rtlCol="0" anchor="ctr"/>
          <a:lstStyle/>
          <a:p>
            <a:pPr algn="ctr"/>
            <a:endParaRPr lang="en-US"/>
          </a:p>
        </p:txBody>
      </p:sp>
      <p:sp>
        <p:nvSpPr>
          <p:cNvPr id="364" name="Oval 363"/>
          <p:cNvSpPr/>
          <p:nvPr/>
        </p:nvSpPr>
        <p:spPr>
          <a:xfrm flipV="1">
            <a:off x="2121004" y="1762476"/>
            <a:ext cx="94942" cy="94940"/>
          </a:xfrm>
          <a:prstGeom prst="ellipse">
            <a:avLst/>
          </a:prstGeom>
          <a:solidFill>
            <a:schemeClr val="bg1"/>
          </a:solidFill>
          <a:ln w="6350" cmpd="sng">
            <a:solidFill>
              <a:schemeClr val="tx2"/>
            </a:solidFill>
          </a:ln>
        </p:spPr>
        <p:style>
          <a:lnRef idx="2">
            <a:schemeClr val="dk1"/>
          </a:lnRef>
          <a:fillRef idx="1">
            <a:schemeClr val="lt1"/>
          </a:fillRef>
          <a:effectRef idx="0">
            <a:schemeClr val="dk1"/>
          </a:effectRef>
          <a:fontRef idx="minor">
            <a:schemeClr val="dk1"/>
          </a:fontRef>
        </p:style>
        <p:txBody>
          <a:bodyPr lIns="91430" tIns="45715" rIns="91430" bIns="45715" rtlCol="0" anchor="ctr"/>
          <a:lstStyle/>
          <a:p>
            <a:pPr algn="ctr"/>
            <a:endParaRPr lang="en-US"/>
          </a:p>
        </p:txBody>
      </p:sp>
      <p:sp>
        <p:nvSpPr>
          <p:cNvPr id="263" name="Oval 262"/>
          <p:cNvSpPr/>
          <p:nvPr/>
        </p:nvSpPr>
        <p:spPr>
          <a:xfrm flipV="1">
            <a:off x="3672585" y="1764202"/>
            <a:ext cx="94942" cy="94940"/>
          </a:xfrm>
          <a:prstGeom prst="ellipse">
            <a:avLst/>
          </a:prstGeom>
          <a:solidFill>
            <a:schemeClr val="bg1"/>
          </a:solidFill>
          <a:ln w="6350" cmpd="sng">
            <a:solidFill>
              <a:schemeClr val="tx2"/>
            </a:solidFill>
          </a:ln>
        </p:spPr>
        <p:style>
          <a:lnRef idx="2">
            <a:schemeClr val="dk1"/>
          </a:lnRef>
          <a:fillRef idx="1">
            <a:schemeClr val="lt1"/>
          </a:fillRef>
          <a:effectRef idx="0">
            <a:schemeClr val="dk1"/>
          </a:effectRef>
          <a:fontRef idx="minor">
            <a:schemeClr val="dk1"/>
          </a:fontRef>
        </p:style>
        <p:txBody>
          <a:bodyPr lIns="91430" tIns="45715" rIns="91430" bIns="45715" rtlCol="0" anchor="ctr"/>
          <a:lstStyle/>
          <a:p>
            <a:pPr algn="ctr"/>
            <a:endParaRPr lang="en-US"/>
          </a:p>
        </p:txBody>
      </p:sp>
      <p:sp>
        <p:nvSpPr>
          <p:cNvPr id="264" name="Oval 263"/>
          <p:cNvSpPr/>
          <p:nvPr/>
        </p:nvSpPr>
        <p:spPr>
          <a:xfrm flipV="1">
            <a:off x="4908452" y="1765930"/>
            <a:ext cx="94942" cy="94940"/>
          </a:xfrm>
          <a:prstGeom prst="ellipse">
            <a:avLst/>
          </a:prstGeom>
          <a:solidFill>
            <a:schemeClr val="bg1"/>
          </a:solidFill>
          <a:ln w="6350" cmpd="sng">
            <a:solidFill>
              <a:schemeClr val="tx2"/>
            </a:solidFill>
          </a:ln>
        </p:spPr>
        <p:style>
          <a:lnRef idx="2">
            <a:schemeClr val="dk1"/>
          </a:lnRef>
          <a:fillRef idx="1">
            <a:schemeClr val="lt1"/>
          </a:fillRef>
          <a:effectRef idx="0">
            <a:schemeClr val="dk1"/>
          </a:effectRef>
          <a:fontRef idx="minor">
            <a:schemeClr val="dk1"/>
          </a:fontRef>
        </p:style>
        <p:txBody>
          <a:bodyPr lIns="91430" tIns="45715" rIns="91430" bIns="45715" rtlCol="0" anchor="ctr"/>
          <a:lstStyle/>
          <a:p>
            <a:pPr algn="ctr"/>
            <a:endParaRPr lang="en-US"/>
          </a:p>
        </p:txBody>
      </p:sp>
      <p:sp>
        <p:nvSpPr>
          <p:cNvPr id="265" name="Oval 264"/>
          <p:cNvSpPr/>
          <p:nvPr/>
        </p:nvSpPr>
        <p:spPr>
          <a:xfrm flipV="1">
            <a:off x="5210329" y="1767657"/>
            <a:ext cx="94942" cy="94940"/>
          </a:xfrm>
          <a:prstGeom prst="ellipse">
            <a:avLst/>
          </a:prstGeom>
          <a:solidFill>
            <a:schemeClr val="bg1"/>
          </a:solidFill>
          <a:ln w="6350" cmpd="sng">
            <a:solidFill>
              <a:schemeClr val="tx2"/>
            </a:solidFill>
          </a:ln>
        </p:spPr>
        <p:style>
          <a:lnRef idx="2">
            <a:schemeClr val="dk1"/>
          </a:lnRef>
          <a:fillRef idx="1">
            <a:schemeClr val="lt1"/>
          </a:fillRef>
          <a:effectRef idx="0">
            <a:schemeClr val="dk1"/>
          </a:effectRef>
          <a:fontRef idx="minor">
            <a:schemeClr val="dk1"/>
          </a:fontRef>
        </p:style>
        <p:txBody>
          <a:bodyPr lIns="91430" tIns="45715" rIns="91430" bIns="45715" rtlCol="0" anchor="ctr"/>
          <a:lstStyle/>
          <a:p>
            <a:pPr algn="ctr"/>
            <a:endParaRPr lang="en-US"/>
          </a:p>
        </p:txBody>
      </p:sp>
      <p:sp>
        <p:nvSpPr>
          <p:cNvPr id="266" name="Oval 265"/>
          <p:cNvSpPr/>
          <p:nvPr/>
        </p:nvSpPr>
        <p:spPr>
          <a:xfrm flipV="1">
            <a:off x="6453371" y="1762209"/>
            <a:ext cx="94942" cy="94940"/>
          </a:xfrm>
          <a:prstGeom prst="ellipse">
            <a:avLst/>
          </a:prstGeom>
          <a:solidFill>
            <a:schemeClr val="bg1"/>
          </a:solidFill>
          <a:ln w="6350" cmpd="sng">
            <a:solidFill>
              <a:schemeClr val="tx2"/>
            </a:solidFill>
          </a:ln>
        </p:spPr>
        <p:style>
          <a:lnRef idx="2">
            <a:schemeClr val="dk1"/>
          </a:lnRef>
          <a:fillRef idx="1">
            <a:schemeClr val="lt1"/>
          </a:fillRef>
          <a:effectRef idx="0">
            <a:schemeClr val="dk1"/>
          </a:effectRef>
          <a:fontRef idx="minor">
            <a:schemeClr val="dk1"/>
          </a:fontRef>
        </p:style>
        <p:txBody>
          <a:bodyPr lIns="91430" tIns="45715" rIns="91430" bIns="45715" rtlCol="0" anchor="ctr"/>
          <a:lstStyle/>
          <a:p>
            <a:pPr algn="ctr"/>
            <a:endParaRPr lang="en-US"/>
          </a:p>
        </p:txBody>
      </p:sp>
      <p:grpSp>
        <p:nvGrpSpPr>
          <p:cNvPr id="267" name="Group 266"/>
          <p:cNvGrpSpPr/>
          <p:nvPr/>
        </p:nvGrpSpPr>
        <p:grpSpPr>
          <a:xfrm>
            <a:off x="6980547" y="2667871"/>
            <a:ext cx="1236181" cy="1456454"/>
            <a:chOff x="407988" y="2674871"/>
            <a:chExt cx="1236181" cy="1456454"/>
          </a:xfrm>
        </p:grpSpPr>
        <p:sp>
          <p:nvSpPr>
            <p:cNvPr id="268" name="Rounded Rectangle 267"/>
            <p:cNvSpPr/>
            <p:nvPr/>
          </p:nvSpPr>
          <p:spPr>
            <a:xfrm>
              <a:off x="407988" y="2678585"/>
              <a:ext cx="1235133" cy="1452740"/>
            </a:xfrm>
            <a:prstGeom prst="roundRect">
              <a:avLst>
                <a:gd name="adj" fmla="val 3820"/>
              </a:avLst>
            </a:prstGeom>
            <a:noFill/>
            <a:ln w="6350" cmpd="sng">
              <a:solidFill>
                <a:schemeClr val="tx2"/>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9" name="Round Same Side Corner Rectangle 268"/>
            <p:cNvSpPr/>
            <p:nvPr/>
          </p:nvSpPr>
          <p:spPr>
            <a:xfrm>
              <a:off x="409094" y="2674871"/>
              <a:ext cx="1235075" cy="333375"/>
            </a:xfrm>
            <a:prstGeom prst="round2SameRect">
              <a:avLst>
                <a:gd name="adj1" fmla="val 12497"/>
                <a:gd name="adj2" fmla="val 0"/>
              </a:avLst>
            </a:prstGeom>
            <a:solidFill>
              <a:schemeClr val="accent2"/>
            </a:solidFill>
            <a:ln w="6350" cmpd="sng">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0" name="TextBox 269"/>
            <p:cNvSpPr txBox="1"/>
            <p:nvPr/>
          </p:nvSpPr>
          <p:spPr>
            <a:xfrm>
              <a:off x="415939" y="2717465"/>
              <a:ext cx="1215531" cy="246221"/>
            </a:xfrm>
            <a:prstGeom prst="rect">
              <a:avLst/>
            </a:prstGeom>
            <a:noFill/>
          </p:spPr>
          <p:txBody>
            <a:bodyPr wrap="square" rtlCol="0">
              <a:spAutoFit/>
            </a:bodyPr>
            <a:lstStyle/>
            <a:p>
              <a:pPr algn="ctr"/>
              <a:r>
                <a:rPr lang="en-US" sz="1000" dirty="0">
                  <a:solidFill>
                    <a:schemeClr val="bg1"/>
                  </a:solidFill>
                  <a:latin typeface="Roboto Light"/>
                  <a:cs typeface="Roboto Light"/>
                </a:rPr>
                <a:t>Message</a:t>
              </a:r>
            </a:p>
          </p:txBody>
        </p:sp>
        <p:sp>
          <p:nvSpPr>
            <p:cNvPr id="271" name="Rounded Rectangle 270"/>
            <p:cNvSpPr/>
            <p:nvPr/>
          </p:nvSpPr>
          <p:spPr>
            <a:xfrm>
              <a:off x="490538" y="3089924"/>
              <a:ext cx="1073150" cy="955675"/>
            </a:xfrm>
            <a:prstGeom prst="roundRect">
              <a:avLst>
                <a:gd name="adj" fmla="val 2421"/>
              </a:avLst>
            </a:prstGeom>
            <a:noFill/>
            <a:ln w="6350" cmpd="sng">
              <a:solidFill>
                <a:schemeClr val="bg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2" name="Rounded Rectangle 271"/>
            <p:cNvSpPr/>
            <p:nvPr/>
          </p:nvSpPr>
          <p:spPr>
            <a:xfrm>
              <a:off x="588963" y="3188350"/>
              <a:ext cx="879475" cy="212725"/>
            </a:xfrm>
            <a:prstGeom prst="roundRect">
              <a:avLst>
                <a:gd name="adj" fmla="val 2421"/>
              </a:avLst>
            </a:prstGeom>
            <a:solidFill>
              <a:schemeClr val="bg2"/>
            </a:solidFill>
            <a:ln w="6350" cmpd="sng">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3" name="TextBox 272"/>
            <p:cNvSpPr txBox="1"/>
            <p:nvPr/>
          </p:nvSpPr>
          <p:spPr>
            <a:xfrm>
              <a:off x="587389" y="3161965"/>
              <a:ext cx="798499" cy="246221"/>
            </a:xfrm>
            <a:prstGeom prst="rect">
              <a:avLst/>
            </a:prstGeom>
            <a:noFill/>
          </p:spPr>
          <p:txBody>
            <a:bodyPr wrap="square" rtlCol="0">
              <a:spAutoFit/>
            </a:bodyPr>
            <a:lstStyle/>
            <a:p>
              <a:r>
                <a:rPr lang="en-US" sz="1000" dirty="0">
                  <a:solidFill>
                    <a:schemeClr val="tx2"/>
                  </a:solidFill>
                  <a:latin typeface="Roboto Light"/>
                  <a:cs typeface="Roboto Light"/>
                </a:rPr>
                <a:t>Text…</a:t>
              </a:r>
            </a:p>
          </p:txBody>
        </p:sp>
        <p:sp>
          <p:nvSpPr>
            <p:cNvPr id="274" name="Rounded Rectangle 273"/>
            <p:cNvSpPr/>
            <p:nvPr/>
          </p:nvSpPr>
          <p:spPr>
            <a:xfrm>
              <a:off x="588963" y="3467750"/>
              <a:ext cx="879475" cy="212725"/>
            </a:xfrm>
            <a:prstGeom prst="roundRect">
              <a:avLst>
                <a:gd name="adj" fmla="val 2421"/>
              </a:avLst>
            </a:prstGeom>
            <a:solidFill>
              <a:schemeClr val="bg2"/>
            </a:solidFill>
            <a:ln w="6350" cmpd="sng">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5" name="TextBox 274"/>
            <p:cNvSpPr txBox="1"/>
            <p:nvPr/>
          </p:nvSpPr>
          <p:spPr>
            <a:xfrm>
              <a:off x="587389" y="3441365"/>
              <a:ext cx="798499" cy="246221"/>
            </a:xfrm>
            <a:prstGeom prst="rect">
              <a:avLst/>
            </a:prstGeom>
            <a:noFill/>
          </p:spPr>
          <p:txBody>
            <a:bodyPr wrap="square" rtlCol="0">
              <a:spAutoFit/>
            </a:bodyPr>
            <a:lstStyle/>
            <a:p>
              <a:r>
                <a:rPr lang="en-US" sz="1000" dirty="0">
                  <a:solidFill>
                    <a:schemeClr val="tx2"/>
                  </a:solidFill>
                  <a:latin typeface="Roboto Light"/>
                  <a:cs typeface="Roboto Light"/>
                </a:rPr>
                <a:t>Text…</a:t>
              </a:r>
            </a:p>
          </p:txBody>
        </p:sp>
        <p:sp>
          <p:nvSpPr>
            <p:cNvPr id="276" name="Rounded Rectangle 275"/>
            <p:cNvSpPr/>
            <p:nvPr/>
          </p:nvSpPr>
          <p:spPr>
            <a:xfrm>
              <a:off x="915988" y="3740800"/>
              <a:ext cx="555625" cy="215900"/>
            </a:xfrm>
            <a:prstGeom prst="roundRect">
              <a:avLst>
                <a:gd name="adj" fmla="val 5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7" name="TextBox 276"/>
            <p:cNvSpPr txBox="1"/>
            <p:nvPr/>
          </p:nvSpPr>
          <p:spPr>
            <a:xfrm>
              <a:off x="950762" y="3717590"/>
              <a:ext cx="503763" cy="246221"/>
            </a:xfrm>
            <a:prstGeom prst="rect">
              <a:avLst/>
            </a:prstGeom>
            <a:noFill/>
          </p:spPr>
          <p:txBody>
            <a:bodyPr wrap="square" rtlCol="0">
              <a:spAutoFit/>
            </a:bodyPr>
            <a:lstStyle/>
            <a:p>
              <a:pPr algn="ctr"/>
              <a:r>
                <a:rPr lang="en-US" sz="1000" dirty="0">
                  <a:solidFill>
                    <a:schemeClr val="bg1"/>
                  </a:solidFill>
                  <a:latin typeface="Roboto Light"/>
                  <a:cs typeface="Roboto Light"/>
                </a:rPr>
                <a:t>SEND</a:t>
              </a:r>
            </a:p>
          </p:txBody>
        </p:sp>
      </p:grpSp>
      <p:sp>
        <p:nvSpPr>
          <p:cNvPr id="358" name="Oval 357"/>
          <p:cNvSpPr/>
          <p:nvPr/>
        </p:nvSpPr>
        <p:spPr>
          <a:xfrm flipV="1">
            <a:off x="7553956" y="2620006"/>
            <a:ext cx="94942" cy="94940"/>
          </a:xfrm>
          <a:prstGeom prst="ellipse">
            <a:avLst/>
          </a:prstGeom>
          <a:solidFill>
            <a:schemeClr val="bg1"/>
          </a:solidFill>
          <a:ln w="6350" cmpd="sng">
            <a:solidFill>
              <a:schemeClr val="tx2"/>
            </a:solidFill>
          </a:ln>
        </p:spPr>
        <p:style>
          <a:lnRef idx="2">
            <a:schemeClr val="dk1"/>
          </a:lnRef>
          <a:fillRef idx="1">
            <a:schemeClr val="lt1"/>
          </a:fillRef>
          <a:effectRef idx="0">
            <a:schemeClr val="dk1"/>
          </a:effectRef>
          <a:fontRef idx="minor">
            <a:schemeClr val="dk1"/>
          </a:fontRef>
        </p:style>
        <p:txBody>
          <a:bodyPr lIns="91430" tIns="45715" rIns="91430" bIns="45715" rtlCol="0" anchor="ctr"/>
          <a:lstStyle/>
          <a:p>
            <a:pPr algn="ctr"/>
            <a:endParaRPr lang="en-US"/>
          </a:p>
        </p:txBody>
      </p:sp>
      <p:cxnSp>
        <p:nvCxnSpPr>
          <p:cNvPr id="278" name="Straight Connector 277"/>
          <p:cNvCxnSpPr/>
          <p:nvPr/>
        </p:nvCxnSpPr>
        <p:spPr>
          <a:xfrm>
            <a:off x="8226291" y="3576992"/>
            <a:ext cx="1280958" cy="0"/>
          </a:xfrm>
          <a:prstGeom prst="line">
            <a:avLst/>
          </a:prstGeom>
          <a:ln w="6350" cmpd="sng">
            <a:solidFill>
              <a:schemeClr val="tx2"/>
            </a:solidFill>
          </a:ln>
          <a:effectLst/>
        </p:spPr>
        <p:style>
          <a:lnRef idx="2">
            <a:schemeClr val="accent1"/>
          </a:lnRef>
          <a:fillRef idx="0">
            <a:schemeClr val="accent1"/>
          </a:fillRef>
          <a:effectRef idx="1">
            <a:schemeClr val="accent1"/>
          </a:effectRef>
          <a:fontRef idx="minor">
            <a:schemeClr val="tx1"/>
          </a:fontRef>
        </p:style>
      </p:cxnSp>
      <p:sp>
        <p:nvSpPr>
          <p:cNvPr id="279" name="Oval 278"/>
          <p:cNvSpPr/>
          <p:nvPr/>
        </p:nvSpPr>
        <p:spPr>
          <a:xfrm flipV="1">
            <a:off x="8166178" y="3531421"/>
            <a:ext cx="94942" cy="94940"/>
          </a:xfrm>
          <a:prstGeom prst="ellipse">
            <a:avLst/>
          </a:prstGeom>
          <a:solidFill>
            <a:schemeClr val="bg1"/>
          </a:solidFill>
          <a:ln w="6350" cmpd="sng">
            <a:solidFill>
              <a:schemeClr val="tx2"/>
            </a:solidFill>
          </a:ln>
        </p:spPr>
        <p:style>
          <a:lnRef idx="2">
            <a:schemeClr val="dk1"/>
          </a:lnRef>
          <a:fillRef idx="1">
            <a:schemeClr val="lt1"/>
          </a:fillRef>
          <a:effectRef idx="0">
            <a:schemeClr val="dk1"/>
          </a:effectRef>
          <a:fontRef idx="minor">
            <a:schemeClr val="dk1"/>
          </a:fontRef>
        </p:style>
        <p:txBody>
          <a:bodyPr lIns="91430" tIns="45715" rIns="91430" bIns="45715" rtlCol="0" anchor="ctr"/>
          <a:lstStyle/>
          <a:p>
            <a:pPr algn="ctr"/>
            <a:endParaRPr lang="en-US"/>
          </a:p>
        </p:txBody>
      </p:sp>
      <p:sp>
        <p:nvSpPr>
          <p:cNvPr id="280" name="Isosceles Triangle 279"/>
          <p:cNvSpPr/>
          <p:nvPr/>
        </p:nvSpPr>
        <p:spPr>
          <a:xfrm rot="5400000">
            <a:off x="8867174" y="3529223"/>
            <a:ext cx="109982" cy="94812"/>
          </a:xfrm>
          <a:prstGeom prst="triangle">
            <a:avLst/>
          </a:prstGeom>
          <a:solidFill>
            <a:srgbClr val="A0A0A3"/>
          </a:solidFill>
          <a:ln>
            <a:noFill/>
          </a:ln>
        </p:spPr>
        <p:style>
          <a:lnRef idx="2">
            <a:schemeClr val="dk1">
              <a:shade val="50000"/>
            </a:schemeClr>
          </a:lnRef>
          <a:fillRef idx="1">
            <a:schemeClr val="dk1"/>
          </a:fillRef>
          <a:effectRef idx="0">
            <a:schemeClr val="dk1"/>
          </a:effectRef>
          <a:fontRef idx="minor">
            <a:schemeClr val="lt1"/>
          </a:fontRef>
        </p:style>
        <p:txBody>
          <a:bodyPr lIns="91430" tIns="45715" rIns="91430" bIns="45715" rtlCol="0" anchor="ctr"/>
          <a:lstStyle/>
          <a:p>
            <a:pPr algn="ctr"/>
            <a:endParaRPr lang="en-US"/>
          </a:p>
        </p:txBody>
      </p:sp>
      <p:sp>
        <p:nvSpPr>
          <p:cNvPr id="281" name="Isosceles Triangle 280"/>
          <p:cNvSpPr/>
          <p:nvPr/>
        </p:nvSpPr>
        <p:spPr>
          <a:xfrm rot="5400000">
            <a:off x="314678" y="3530951"/>
            <a:ext cx="109982" cy="94812"/>
          </a:xfrm>
          <a:prstGeom prst="triangle">
            <a:avLst/>
          </a:prstGeom>
          <a:solidFill>
            <a:srgbClr val="A0A0A3"/>
          </a:solidFill>
          <a:ln>
            <a:noFill/>
          </a:ln>
        </p:spPr>
        <p:style>
          <a:lnRef idx="2">
            <a:schemeClr val="dk1">
              <a:shade val="50000"/>
            </a:schemeClr>
          </a:lnRef>
          <a:fillRef idx="1">
            <a:schemeClr val="dk1"/>
          </a:fillRef>
          <a:effectRef idx="0">
            <a:schemeClr val="dk1"/>
          </a:effectRef>
          <a:fontRef idx="minor">
            <a:schemeClr val="lt1"/>
          </a:fontRef>
        </p:style>
        <p:txBody>
          <a:bodyPr lIns="91430" tIns="45715" rIns="91430" bIns="45715" rtlCol="0" anchor="ctr"/>
          <a:lstStyle/>
          <a:p>
            <a:pPr algn="ctr"/>
            <a:endParaRPr lang="en-US"/>
          </a:p>
        </p:txBody>
      </p:sp>
      <p:sp>
        <p:nvSpPr>
          <p:cNvPr id="285" name="Title 1"/>
          <p:cNvSpPr txBox="1">
            <a:spLocks/>
          </p:cNvSpPr>
          <p:nvPr/>
        </p:nvSpPr>
        <p:spPr>
          <a:xfrm>
            <a:off x="2364159" y="2846415"/>
            <a:ext cx="2553635" cy="338668"/>
          </a:xfrm>
          <a:prstGeom prst="rect">
            <a:avLst/>
          </a:prstGeom>
        </p:spPr>
        <p:txBody>
          <a:bodyPr vert="horz" lIns="91430" tIns="45715" rIns="91430" bIns="45715" rtlCol="0" anchor="b">
            <a:normAutofit/>
          </a:bodyPr>
          <a:lstStyle>
            <a:lvl1pPr algn="l" defTabSz="457200" rtl="0" eaLnBrk="1" latinLnBrk="0" hangingPunct="1">
              <a:spcBef>
                <a:spcPct val="0"/>
              </a:spcBef>
              <a:buNone/>
              <a:defRPr sz="2000" b="1" kern="1200">
                <a:solidFill>
                  <a:schemeClr val="tx1"/>
                </a:solidFill>
                <a:latin typeface="Roboto Light"/>
                <a:ea typeface="+mj-ea"/>
                <a:cs typeface="Roboto Light"/>
              </a:defRPr>
            </a:lvl1pPr>
          </a:lstStyle>
          <a:p>
            <a:r>
              <a:rPr lang="en-US" sz="1200" b="0" dirty="0"/>
              <a:t>Title text block</a:t>
            </a:r>
          </a:p>
        </p:txBody>
      </p:sp>
      <p:sp>
        <p:nvSpPr>
          <p:cNvPr id="286" name="TextBox 285"/>
          <p:cNvSpPr txBox="1"/>
          <p:nvPr/>
        </p:nvSpPr>
        <p:spPr>
          <a:xfrm>
            <a:off x="2366580" y="3178927"/>
            <a:ext cx="2749398" cy="707876"/>
          </a:xfrm>
          <a:prstGeom prst="rect">
            <a:avLst/>
          </a:prstGeom>
          <a:noFill/>
        </p:spPr>
        <p:txBody>
          <a:bodyPr wrap="square" lIns="91430" tIns="45715" rIns="91430" bIns="45715" rtlCol="0">
            <a:spAutoFit/>
          </a:bodyPr>
          <a:lstStyle/>
          <a:p>
            <a:r>
              <a:rPr lang="en-US" sz="1000" dirty="0" err="1">
                <a:solidFill>
                  <a:schemeClr val="tx2"/>
                </a:solidFill>
                <a:latin typeface="Roboto Light"/>
                <a:cs typeface="Roboto Light"/>
              </a:rPr>
              <a:t>Lorem</a:t>
            </a:r>
            <a:r>
              <a:rPr lang="en-US" sz="1000" dirty="0">
                <a:solidFill>
                  <a:schemeClr val="tx2"/>
                </a:solidFill>
                <a:latin typeface="Roboto Light"/>
                <a:cs typeface="Roboto Light"/>
              </a:rPr>
              <a:t> </a:t>
            </a:r>
            <a:r>
              <a:rPr lang="en-US" sz="1000" dirty="0" err="1">
                <a:solidFill>
                  <a:schemeClr val="tx2"/>
                </a:solidFill>
                <a:latin typeface="Roboto Light"/>
                <a:cs typeface="Roboto Light"/>
              </a:rPr>
              <a:t>Ipsum</a:t>
            </a:r>
            <a:r>
              <a:rPr lang="en-US" sz="1000" dirty="0">
                <a:solidFill>
                  <a:schemeClr val="tx2"/>
                </a:solidFill>
                <a:latin typeface="Roboto Light"/>
                <a:cs typeface="Roboto Light"/>
              </a:rPr>
              <a:t> is simply dummy text of the printing and typesetting industry. </a:t>
            </a:r>
            <a:r>
              <a:rPr lang="en-US" sz="1000" dirty="0" err="1">
                <a:solidFill>
                  <a:schemeClr val="tx2"/>
                </a:solidFill>
                <a:latin typeface="Roboto Light"/>
                <a:cs typeface="Roboto Light"/>
              </a:rPr>
              <a:t>Lorem</a:t>
            </a:r>
            <a:r>
              <a:rPr lang="en-US" sz="1000" dirty="0">
                <a:solidFill>
                  <a:schemeClr val="tx2"/>
                </a:solidFill>
                <a:latin typeface="Roboto Light"/>
                <a:cs typeface="Roboto Light"/>
              </a:rPr>
              <a:t> </a:t>
            </a:r>
            <a:r>
              <a:rPr lang="en-US" sz="1000" dirty="0" err="1">
                <a:solidFill>
                  <a:schemeClr val="tx2"/>
                </a:solidFill>
                <a:latin typeface="Roboto Light"/>
                <a:cs typeface="Roboto Light"/>
              </a:rPr>
              <a:t>Ipsum</a:t>
            </a:r>
            <a:r>
              <a:rPr lang="en-US" sz="1000" dirty="0">
                <a:solidFill>
                  <a:schemeClr val="tx2"/>
                </a:solidFill>
                <a:latin typeface="Roboto Light"/>
                <a:cs typeface="Roboto Light"/>
              </a:rPr>
              <a:t> has been the industry's standard dummy text ever since the 1500s, when</a:t>
            </a:r>
          </a:p>
        </p:txBody>
      </p:sp>
      <p:cxnSp>
        <p:nvCxnSpPr>
          <p:cNvPr id="287" name="Straight Connector 286"/>
          <p:cNvCxnSpPr/>
          <p:nvPr/>
        </p:nvCxnSpPr>
        <p:spPr>
          <a:xfrm>
            <a:off x="2462460" y="3185081"/>
            <a:ext cx="1092970" cy="0"/>
          </a:xfrm>
          <a:prstGeom prst="line">
            <a:avLst/>
          </a:prstGeom>
          <a:ln w="6350" cmpd="sng">
            <a:solidFill>
              <a:schemeClr val="accent4"/>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63897182"/>
      </p:ext>
    </p:extLst>
  </p:cSld>
  <p:clrMapOvr>
    <a:masterClrMapping/>
  </p:clrMapOvr>
  <p:transition spd="slow">
    <p:push/>
  </p:transition>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6363" y="285751"/>
            <a:ext cx="4512733" cy="470429"/>
          </a:xfrm>
        </p:spPr>
        <p:txBody>
          <a:bodyPr>
            <a:normAutofit/>
          </a:bodyPr>
          <a:lstStyle/>
          <a:p>
            <a:r>
              <a:rPr lang="en-US" b="0" dirty="0" smtClean="0"/>
              <a:t>Site Map</a:t>
            </a:r>
            <a:endParaRPr lang="en-US" b="0" dirty="0"/>
          </a:p>
        </p:txBody>
      </p:sp>
      <p:cxnSp>
        <p:nvCxnSpPr>
          <p:cNvPr id="7" name="Straight Connector 6"/>
          <p:cNvCxnSpPr/>
          <p:nvPr/>
        </p:nvCxnSpPr>
        <p:spPr>
          <a:xfrm>
            <a:off x="2059837" y="2542367"/>
            <a:ext cx="3070490" cy="0"/>
          </a:xfrm>
          <a:prstGeom prst="line">
            <a:avLst/>
          </a:prstGeom>
          <a:ln w="6350" cmpd="sng">
            <a:solidFill>
              <a:schemeClr val="tx2"/>
            </a:solidFill>
          </a:ln>
          <a:effectLst/>
        </p:spPr>
        <p:style>
          <a:lnRef idx="2">
            <a:schemeClr val="accent1"/>
          </a:lnRef>
          <a:fillRef idx="0">
            <a:schemeClr val="accent1"/>
          </a:fillRef>
          <a:effectRef idx="1">
            <a:schemeClr val="accent1"/>
          </a:effectRef>
          <a:fontRef idx="minor">
            <a:schemeClr val="tx1"/>
          </a:fontRef>
        </p:style>
      </p:cxnSp>
      <p:sp>
        <p:nvSpPr>
          <p:cNvPr id="361" name="Shape 147"/>
          <p:cNvSpPr/>
          <p:nvPr/>
        </p:nvSpPr>
        <p:spPr>
          <a:xfrm rot="16200000" flipV="1">
            <a:off x="6096473" y="2449200"/>
            <a:ext cx="919680" cy="1100056"/>
          </a:xfrm>
          <a:custGeom>
            <a:avLst/>
            <a:gdLst>
              <a:gd name="connsiteX0" fmla="*/ 21491 w 21512"/>
              <a:gd name="connsiteY0" fmla="*/ 18617 h 18617"/>
              <a:gd name="connsiteX1" fmla="*/ 21491 w 21512"/>
              <a:gd name="connsiteY1" fmla="*/ 8998 h 18617"/>
              <a:gd name="connsiteX2" fmla="*/ 20624 w 21512"/>
              <a:gd name="connsiteY2" fmla="*/ 2969 h 18617"/>
              <a:gd name="connsiteX3" fmla="*/ 17238 w 21512"/>
              <a:gd name="connsiteY3" fmla="*/ 40 h 18617"/>
              <a:gd name="connsiteX4" fmla="*/ 0 w 21512"/>
              <a:gd name="connsiteY4" fmla="*/ 40 h 18617"/>
              <a:gd name="connsiteX0" fmla="*/ 71254 w 71275"/>
              <a:gd name="connsiteY0" fmla="*/ 18749 h 18749"/>
              <a:gd name="connsiteX1" fmla="*/ 71254 w 71275"/>
              <a:gd name="connsiteY1" fmla="*/ 9130 h 18749"/>
              <a:gd name="connsiteX2" fmla="*/ 70387 w 71275"/>
              <a:gd name="connsiteY2" fmla="*/ 3101 h 18749"/>
              <a:gd name="connsiteX3" fmla="*/ 67001 w 71275"/>
              <a:gd name="connsiteY3" fmla="*/ 172 h 18749"/>
              <a:gd name="connsiteX4" fmla="*/ 0 w 71275"/>
              <a:gd name="connsiteY4" fmla="*/ 0 h 18749"/>
              <a:gd name="connsiteX0" fmla="*/ 11522 w 11543"/>
              <a:gd name="connsiteY0" fmla="*/ 18618 h 18618"/>
              <a:gd name="connsiteX1" fmla="*/ 11522 w 11543"/>
              <a:gd name="connsiteY1" fmla="*/ 8999 h 18618"/>
              <a:gd name="connsiteX2" fmla="*/ 10655 w 11543"/>
              <a:gd name="connsiteY2" fmla="*/ 2970 h 18618"/>
              <a:gd name="connsiteX3" fmla="*/ 7269 w 11543"/>
              <a:gd name="connsiteY3" fmla="*/ 41 h 18618"/>
              <a:gd name="connsiteX4" fmla="*/ 0 w 11543"/>
              <a:gd name="connsiteY4" fmla="*/ 41 h 18618"/>
              <a:gd name="connsiteX0" fmla="*/ 15199 w 15220"/>
              <a:gd name="connsiteY0" fmla="*/ 18618 h 18618"/>
              <a:gd name="connsiteX1" fmla="*/ 15199 w 15220"/>
              <a:gd name="connsiteY1" fmla="*/ 8999 h 18618"/>
              <a:gd name="connsiteX2" fmla="*/ 14332 w 15220"/>
              <a:gd name="connsiteY2" fmla="*/ 2970 h 18618"/>
              <a:gd name="connsiteX3" fmla="*/ 10946 w 15220"/>
              <a:gd name="connsiteY3" fmla="*/ 41 h 18618"/>
              <a:gd name="connsiteX4" fmla="*/ 0 w 15220"/>
              <a:gd name="connsiteY4" fmla="*/ 41 h 18618"/>
              <a:gd name="connsiteX0" fmla="*/ 15199 w 15220"/>
              <a:gd name="connsiteY0" fmla="*/ 16065 h 16065"/>
              <a:gd name="connsiteX1" fmla="*/ 15199 w 15220"/>
              <a:gd name="connsiteY1" fmla="*/ 8999 h 16065"/>
              <a:gd name="connsiteX2" fmla="*/ 14332 w 15220"/>
              <a:gd name="connsiteY2" fmla="*/ 2970 h 16065"/>
              <a:gd name="connsiteX3" fmla="*/ 10946 w 15220"/>
              <a:gd name="connsiteY3" fmla="*/ 41 h 16065"/>
              <a:gd name="connsiteX4" fmla="*/ 0 w 15220"/>
              <a:gd name="connsiteY4" fmla="*/ 41 h 16065"/>
              <a:gd name="connsiteX0" fmla="*/ 34728 w 34749"/>
              <a:gd name="connsiteY0" fmla="*/ 16194 h 16194"/>
              <a:gd name="connsiteX1" fmla="*/ 34728 w 34749"/>
              <a:gd name="connsiteY1" fmla="*/ 9128 h 16194"/>
              <a:gd name="connsiteX2" fmla="*/ 33861 w 34749"/>
              <a:gd name="connsiteY2" fmla="*/ 3099 h 16194"/>
              <a:gd name="connsiteX3" fmla="*/ 30475 w 34749"/>
              <a:gd name="connsiteY3" fmla="*/ 170 h 16194"/>
              <a:gd name="connsiteX4" fmla="*/ 0 w 34749"/>
              <a:gd name="connsiteY4" fmla="*/ 0 h 16194"/>
              <a:gd name="connsiteX0" fmla="*/ 34728 w 34749"/>
              <a:gd name="connsiteY0" fmla="*/ 16065 h 16065"/>
              <a:gd name="connsiteX1" fmla="*/ 34728 w 34749"/>
              <a:gd name="connsiteY1" fmla="*/ 8999 h 16065"/>
              <a:gd name="connsiteX2" fmla="*/ 33861 w 34749"/>
              <a:gd name="connsiteY2" fmla="*/ 2970 h 16065"/>
              <a:gd name="connsiteX3" fmla="*/ 30475 w 34749"/>
              <a:gd name="connsiteY3" fmla="*/ 41 h 16065"/>
              <a:gd name="connsiteX4" fmla="*/ 0 w 34749"/>
              <a:gd name="connsiteY4" fmla="*/ 382 h 16065"/>
              <a:gd name="connsiteX0" fmla="*/ 34401 w 34422"/>
              <a:gd name="connsiteY0" fmla="*/ 16065 h 16065"/>
              <a:gd name="connsiteX1" fmla="*/ 34401 w 34422"/>
              <a:gd name="connsiteY1" fmla="*/ 8999 h 16065"/>
              <a:gd name="connsiteX2" fmla="*/ 33534 w 34422"/>
              <a:gd name="connsiteY2" fmla="*/ 2970 h 16065"/>
              <a:gd name="connsiteX3" fmla="*/ 30148 w 34422"/>
              <a:gd name="connsiteY3" fmla="*/ 41 h 16065"/>
              <a:gd name="connsiteX4" fmla="*/ 0 w 34422"/>
              <a:gd name="connsiteY4" fmla="*/ 42 h 16065"/>
              <a:gd name="connsiteX0" fmla="*/ 34401 w 34422"/>
              <a:gd name="connsiteY0" fmla="*/ 23043 h 23043"/>
              <a:gd name="connsiteX1" fmla="*/ 34401 w 34422"/>
              <a:gd name="connsiteY1" fmla="*/ 8999 h 23043"/>
              <a:gd name="connsiteX2" fmla="*/ 33534 w 34422"/>
              <a:gd name="connsiteY2" fmla="*/ 2970 h 23043"/>
              <a:gd name="connsiteX3" fmla="*/ 30148 w 34422"/>
              <a:gd name="connsiteY3" fmla="*/ 41 h 23043"/>
              <a:gd name="connsiteX4" fmla="*/ 0 w 34422"/>
              <a:gd name="connsiteY4" fmla="*/ 42 h 23043"/>
              <a:gd name="connsiteX0" fmla="*/ 47182 w 47203"/>
              <a:gd name="connsiteY0" fmla="*/ 23043 h 23043"/>
              <a:gd name="connsiteX1" fmla="*/ 47182 w 47203"/>
              <a:gd name="connsiteY1" fmla="*/ 8999 h 23043"/>
              <a:gd name="connsiteX2" fmla="*/ 46315 w 47203"/>
              <a:gd name="connsiteY2" fmla="*/ 2970 h 23043"/>
              <a:gd name="connsiteX3" fmla="*/ 42929 w 47203"/>
              <a:gd name="connsiteY3" fmla="*/ 41 h 23043"/>
              <a:gd name="connsiteX4" fmla="*/ 0 w 47203"/>
              <a:gd name="connsiteY4" fmla="*/ 42 h 23043"/>
              <a:gd name="connsiteX0" fmla="*/ 39338 w 39359"/>
              <a:gd name="connsiteY0" fmla="*/ 23043 h 23043"/>
              <a:gd name="connsiteX1" fmla="*/ 39338 w 39359"/>
              <a:gd name="connsiteY1" fmla="*/ 8999 h 23043"/>
              <a:gd name="connsiteX2" fmla="*/ 38471 w 39359"/>
              <a:gd name="connsiteY2" fmla="*/ 2970 h 23043"/>
              <a:gd name="connsiteX3" fmla="*/ 35085 w 39359"/>
              <a:gd name="connsiteY3" fmla="*/ 41 h 23043"/>
              <a:gd name="connsiteX4" fmla="*/ 0 w 39359"/>
              <a:gd name="connsiteY4" fmla="*/ 42 h 23043"/>
              <a:gd name="connsiteX0" fmla="*/ 14579 w 14600"/>
              <a:gd name="connsiteY0" fmla="*/ 23171 h 23171"/>
              <a:gd name="connsiteX1" fmla="*/ 14579 w 14600"/>
              <a:gd name="connsiteY1" fmla="*/ 9127 h 23171"/>
              <a:gd name="connsiteX2" fmla="*/ 13712 w 14600"/>
              <a:gd name="connsiteY2" fmla="*/ 3098 h 23171"/>
              <a:gd name="connsiteX3" fmla="*/ 10326 w 14600"/>
              <a:gd name="connsiteY3" fmla="*/ 169 h 23171"/>
              <a:gd name="connsiteX4" fmla="*/ 0 w 14600"/>
              <a:gd name="connsiteY4" fmla="*/ 0 h 23171"/>
              <a:gd name="connsiteX0" fmla="*/ 14579 w 14600"/>
              <a:gd name="connsiteY0" fmla="*/ 45808 h 45808"/>
              <a:gd name="connsiteX1" fmla="*/ 14579 w 14600"/>
              <a:gd name="connsiteY1" fmla="*/ 9127 h 45808"/>
              <a:gd name="connsiteX2" fmla="*/ 13712 w 14600"/>
              <a:gd name="connsiteY2" fmla="*/ 3098 h 45808"/>
              <a:gd name="connsiteX3" fmla="*/ 10326 w 14600"/>
              <a:gd name="connsiteY3" fmla="*/ 169 h 45808"/>
              <a:gd name="connsiteX4" fmla="*/ 0 w 14600"/>
              <a:gd name="connsiteY4" fmla="*/ 0 h 45808"/>
              <a:gd name="connsiteX0" fmla="*/ 12781 w 12802"/>
              <a:gd name="connsiteY0" fmla="*/ 45680 h 45680"/>
              <a:gd name="connsiteX1" fmla="*/ 12781 w 12802"/>
              <a:gd name="connsiteY1" fmla="*/ 8999 h 45680"/>
              <a:gd name="connsiteX2" fmla="*/ 11914 w 12802"/>
              <a:gd name="connsiteY2" fmla="*/ 2970 h 45680"/>
              <a:gd name="connsiteX3" fmla="*/ 8528 w 12802"/>
              <a:gd name="connsiteY3" fmla="*/ 41 h 45680"/>
              <a:gd name="connsiteX4" fmla="*/ 0 w 12802"/>
              <a:gd name="connsiteY4" fmla="*/ 723 h 45680"/>
              <a:gd name="connsiteX0" fmla="*/ 11228 w 11249"/>
              <a:gd name="connsiteY0" fmla="*/ 45680 h 45680"/>
              <a:gd name="connsiteX1" fmla="*/ 11228 w 11249"/>
              <a:gd name="connsiteY1" fmla="*/ 8999 h 45680"/>
              <a:gd name="connsiteX2" fmla="*/ 10361 w 11249"/>
              <a:gd name="connsiteY2" fmla="*/ 2970 h 45680"/>
              <a:gd name="connsiteX3" fmla="*/ 6975 w 11249"/>
              <a:gd name="connsiteY3" fmla="*/ 41 h 45680"/>
              <a:gd name="connsiteX4" fmla="*/ 0 w 11249"/>
              <a:gd name="connsiteY4" fmla="*/ 42 h 45680"/>
              <a:gd name="connsiteX0" fmla="*/ 23648 w 23669"/>
              <a:gd name="connsiteY0" fmla="*/ 45865 h 45865"/>
              <a:gd name="connsiteX1" fmla="*/ 23648 w 23669"/>
              <a:gd name="connsiteY1" fmla="*/ 9184 h 45865"/>
              <a:gd name="connsiteX2" fmla="*/ 22781 w 23669"/>
              <a:gd name="connsiteY2" fmla="*/ 3155 h 45865"/>
              <a:gd name="connsiteX3" fmla="*/ 19395 w 23669"/>
              <a:gd name="connsiteY3" fmla="*/ 226 h 45865"/>
              <a:gd name="connsiteX4" fmla="*/ 0 w 23669"/>
              <a:gd name="connsiteY4" fmla="*/ 0 h 45865"/>
              <a:gd name="connsiteX0" fmla="*/ 23566 w 23669"/>
              <a:gd name="connsiteY0" fmla="*/ 58971 h 58971"/>
              <a:gd name="connsiteX1" fmla="*/ 23648 w 23669"/>
              <a:gd name="connsiteY1" fmla="*/ 9184 h 58971"/>
              <a:gd name="connsiteX2" fmla="*/ 22781 w 23669"/>
              <a:gd name="connsiteY2" fmla="*/ 3155 h 58971"/>
              <a:gd name="connsiteX3" fmla="*/ 19395 w 23669"/>
              <a:gd name="connsiteY3" fmla="*/ 226 h 58971"/>
              <a:gd name="connsiteX4" fmla="*/ 0 w 23669"/>
              <a:gd name="connsiteY4" fmla="*/ 0 h 589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669" h="58971" extrusionOk="0">
                <a:moveTo>
                  <a:pt x="23566" y="58971"/>
                </a:moveTo>
                <a:cubicBezTo>
                  <a:pt x="23593" y="42375"/>
                  <a:pt x="23621" y="25780"/>
                  <a:pt x="23648" y="9184"/>
                </a:cubicBezTo>
                <a:cubicBezTo>
                  <a:pt x="23757" y="7010"/>
                  <a:pt x="23444" y="4836"/>
                  <a:pt x="22781" y="3155"/>
                </a:cubicBezTo>
                <a:cubicBezTo>
                  <a:pt x="21954" y="1054"/>
                  <a:pt x="20685" y="-43"/>
                  <a:pt x="19395" y="226"/>
                </a:cubicBezTo>
                <a:lnTo>
                  <a:pt x="0" y="0"/>
                </a:lnTo>
              </a:path>
            </a:pathLst>
          </a:custGeom>
          <a:ln w="6350" cmpd="sng">
            <a:solidFill>
              <a:srgbClr val="A0A0A3"/>
            </a:solidFill>
            <a:prstDash val="solid"/>
            <a:miter lim="400000"/>
          </a:ln>
        </p:spPr>
        <p:txBody>
          <a:bodyPr lIns="50795" tIns="50795" rIns="50795" bIns="50795" anchor="ctr"/>
          <a:lstStyle/>
          <a:p>
            <a:pPr lvl="0">
              <a:defRPr sz="2400"/>
            </a:pPr>
            <a:endParaRPr/>
          </a:p>
        </p:txBody>
      </p:sp>
      <p:cxnSp>
        <p:nvCxnSpPr>
          <p:cNvPr id="367" name="Straight Connector 366"/>
          <p:cNvCxnSpPr/>
          <p:nvPr/>
        </p:nvCxnSpPr>
        <p:spPr>
          <a:xfrm>
            <a:off x="-547754" y="3575264"/>
            <a:ext cx="917709" cy="0"/>
          </a:xfrm>
          <a:prstGeom prst="line">
            <a:avLst/>
          </a:prstGeom>
          <a:ln w="6350" cmpd="sng">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4" name="Straight Connector 3"/>
          <p:cNvCxnSpPr/>
          <p:nvPr/>
        </p:nvCxnSpPr>
        <p:spPr>
          <a:xfrm>
            <a:off x="3239158" y="1568451"/>
            <a:ext cx="0" cy="100013"/>
          </a:xfrm>
          <a:prstGeom prst="line">
            <a:avLst/>
          </a:prstGeom>
          <a:ln w="6350" cmpd="sng">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278" name="Straight Connector 277"/>
          <p:cNvCxnSpPr/>
          <p:nvPr/>
        </p:nvCxnSpPr>
        <p:spPr>
          <a:xfrm>
            <a:off x="4092089" y="1410175"/>
            <a:ext cx="3385037" cy="0"/>
          </a:xfrm>
          <a:prstGeom prst="line">
            <a:avLst/>
          </a:prstGeom>
          <a:ln w="6350" cmpd="sng">
            <a:solidFill>
              <a:schemeClr val="tx2"/>
            </a:solidFill>
          </a:ln>
          <a:effectLst/>
        </p:spPr>
        <p:style>
          <a:lnRef idx="2">
            <a:schemeClr val="accent1"/>
          </a:lnRef>
          <a:fillRef idx="0">
            <a:schemeClr val="accent1"/>
          </a:fillRef>
          <a:effectRef idx="1">
            <a:schemeClr val="accent1"/>
          </a:effectRef>
          <a:fontRef idx="minor">
            <a:schemeClr val="tx1"/>
          </a:fontRef>
        </p:style>
      </p:cxnSp>
      <p:grpSp>
        <p:nvGrpSpPr>
          <p:cNvPr id="153" name="Group 152"/>
          <p:cNvGrpSpPr/>
          <p:nvPr/>
        </p:nvGrpSpPr>
        <p:grpSpPr>
          <a:xfrm flipV="1">
            <a:off x="7669487" y="1406030"/>
            <a:ext cx="1705414" cy="802247"/>
            <a:chOff x="1562689" y="1512728"/>
            <a:chExt cx="1705414" cy="802247"/>
          </a:xfrm>
        </p:grpSpPr>
        <p:sp>
          <p:nvSpPr>
            <p:cNvPr id="157" name="Shape 147"/>
            <p:cNvSpPr/>
            <p:nvPr/>
          </p:nvSpPr>
          <p:spPr>
            <a:xfrm rot="16200000" flipH="1" flipV="1">
              <a:off x="1806312" y="1704086"/>
              <a:ext cx="367266" cy="854511"/>
            </a:xfrm>
            <a:custGeom>
              <a:avLst/>
              <a:gdLst>
                <a:gd name="connsiteX0" fmla="*/ 21491 w 21512"/>
                <a:gd name="connsiteY0" fmla="*/ 18617 h 18617"/>
                <a:gd name="connsiteX1" fmla="*/ 21491 w 21512"/>
                <a:gd name="connsiteY1" fmla="*/ 8998 h 18617"/>
                <a:gd name="connsiteX2" fmla="*/ 20624 w 21512"/>
                <a:gd name="connsiteY2" fmla="*/ 2969 h 18617"/>
                <a:gd name="connsiteX3" fmla="*/ 17238 w 21512"/>
                <a:gd name="connsiteY3" fmla="*/ 40 h 18617"/>
                <a:gd name="connsiteX4" fmla="*/ 0 w 21512"/>
                <a:gd name="connsiteY4" fmla="*/ 40 h 18617"/>
                <a:gd name="connsiteX0" fmla="*/ 71254 w 71275"/>
                <a:gd name="connsiteY0" fmla="*/ 18749 h 18749"/>
                <a:gd name="connsiteX1" fmla="*/ 71254 w 71275"/>
                <a:gd name="connsiteY1" fmla="*/ 9130 h 18749"/>
                <a:gd name="connsiteX2" fmla="*/ 70387 w 71275"/>
                <a:gd name="connsiteY2" fmla="*/ 3101 h 18749"/>
                <a:gd name="connsiteX3" fmla="*/ 67001 w 71275"/>
                <a:gd name="connsiteY3" fmla="*/ 172 h 18749"/>
                <a:gd name="connsiteX4" fmla="*/ 0 w 71275"/>
                <a:gd name="connsiteY4" fmla="*/ 0 h 18749"/>
                <a:gd name="connsiteX0" fmla="*/ 11522 w 11543"/>
                <a:gd name="connsiteY0" fmla="*/ 18618 h 18618"/>
                <a:gd name="connsiteX1" fmla="*/ 11522 w 11543"/>
                <a:gd name="connsiteY1" fmla="*/ 8999 h 18618"/>
                <a:gd name="connsiteX2" fmla="*/ 10655 w 11543"/>
                <a:gd name="connsiteY2" fmla="*/ 2970 h 18618"/>
                <a:gd name="connsiteX3" fmla="*/ 7269 w 11543"/>
                <a:gd name="connsiteY3" fmla="*/ 41 h 18618"/>
                <a:gd name="connsiteX4" fmla="*/ 0 w 11543"/>
                <a:gd name="connsiteY4" fmla="*/ 41 h 18618"/>
                <a:gd name="connsiteX0" fmla="*/ 15199 w 15220"/>
                <a:gd name="connsiteY0" fmla="*/ 18618 h 18618"/>
                <a:gd name="connsiteX1" fmla="*/ 15199 w 15220"/>
                <a:gd name="connsiteY1" fmla="*/ 8999 h 18618"/>
                <a:gd name="connsiteX2" fmla="*/ 14332 w 15220"/>
                <a:gd name="connsiteY2" fmla="*/ 2970 h 18618"/>
                <a:gd name="connsiteX3" fmla="*/ 10946 w 15220"/>
                <a:gd name="connsiteY3" fmla="*/ 41 h 18618"/>
                <a:gd name="connsiteX4" fmla="*/ 0 w 15220"/>
                <a:gd name="connsiteY4" fmla="*/ 41 h 18618"/>
                <a:gd name="connsiteX0" fmla="*/ 15199 w 15220"/>
                <a:gd name="connsiteY0" fmla="*/ 16065 h 16065"/>
                <a:gd name="connsiteX1" fmla="*/ 15199 w 15220"/>
                <a:gd name="connsiteY1" fmla="*/ 8999 h 16065"/>
                <a:gd name="connsiteX2" fmla="*/ 14332 w 15220"/>
                <a:gd name="connsiteY2" fmla="*/ 2970 h 16065"/>
                <a:gd name="connsiteX3" fmla="*/ 10946 w 15220"/>
                <a:gd name="connsiteY3" fmla="*/ 41 h 16065"/>
                <a:gd name="connsiteX4" fmla="*/ 0 w 15220"/>
                <a:gd name="connsiteY4" fmla="*/ 41 h 16065"/>
                <a:gd name="connsiteX0" fmla="*/ 34728 w 34749"/>
                <a:gd name="connsiteY0" fmla="*/ 16194 h 16194"/>
                <a:gd name="connsiteX1" fmla="*/ 34728 w 34749"/>
                <a:gd name="connsiteY1" fmla="*/ 9128 h 16194"/>
                <a:gd name="connsiteX2" fmla="*/ 33861 w 34749"/>
                <a:gd name="connsiteY2" fmla="*/ 3099 h 16194"/>
                <a:gd name="connsiteX3" fmla="*/ 30475 w 34749"/>
                <a:gd name="connsiteY3" fmla="*/ 170 h 16194"/>
                <a:gd name="connsiteX4" fmla="*/ 0 w 34749"/>
                <a:gd name="connsiteY4" fmla="*/ 0 h 16194"/>
                <a:gd name="connsiteX0" fmla="*/ 34728 w 34749"/>
                <a:gd name="connsiteY0" fmla="*/ 16065 h 16065"/>
                <a:gd name="connsiteX1" fmla="*/ 34728 w 34749"/>
                <a:gd name="connsiteY1" fmla="*/ 8999 h 16065"/>
                <a:gd name="connsiteX2" fmla="*/ 33861 w 34749"/>
                <a:gd name="connsiteY2" fmla="*/ 2970 h 16065"/>
                <a:gd name="connsiteX3" fmla="*/ 30475 w 34749"/>
                <a:gd name="connsiteY3" fmla="*/ 41 h 16065"/>
                <a:gd name="connsiteX4" fmla="*/ 0 w 34749"/>
                <a:gd name="connsiteY4" fmla="*/ 382 h 16065"/>
                <a:gd name="connsiteX0" fmla="*/ 34401 w 34422"/>
                <a:gd name="connsiteY0" fmla="*/ 16065 h 16065"/>
                <a:gd name="connsiteX1" fmla="*/ 34401 w 34422"/>
                <a:gd name="connsiteY1" fmla="*/ 8999 h 16065"/>
                <a:gd name="connsiteX2" fmla="*/ 33534 w 34422"/>
                <a:gd name="connsiteY2" fmla="*/ 2970 h 16065"/>
                <a:gd name="connsiteX3" fmla="*/ 30148 w 34422"/>
                <a:gd name="connsiteY3" fmla="*/ 41 h 16065"/>
                <a:gd name="connsiteX4" fmla="*/ 0 w 34422"/>
                <a:gd name="connsiteY4" fmla="*/ 42 h 16065"/>
                <a:gd name="connsiteX0" fmla="*/ 34401 w 34422"/>
                <a:gd name="connsiteY0" fmla="*/ 23043 h 23043"/>
                <a:gd name="connsiteX1" fmla="*/ 34401 w 34422"/>
                <a:gd name="connsiteY1" fmla="*/ 8999 h 23043"/>
                <a:gd name="connsiteX2" fmla="*/ 33534 w 34422"/>
                <a:gd name="connsiteY2" fmla="*/ 2970 h 23043"/>
                <a:gd name="connsiteX3" fmla="*/ 30148 w 34422"/>
                <a:gd name="connsiteY3" fmla="*/ 41 h 23043"/>
                <a:gd name="connsiteX4" fmla="*/ 0 w 34422"/>
                <a:gd name="connsiteY4" fmla="*/ 42 h 23043"/>
                <a:gd name="connsiteX0" fmla="*/ 47182 w 47203"/>
                <a:gd name="connsiteY0" fmla="*/ 23043 h 23043"/>
                <a:gd name="connsiteX1" fmla="*/ 47182 w 47203"/>
                <a:gd name="connsiteY1" fmla="*/ 8999 h 23043"/>
                <a:gd name="connsiteX2" fmla="*/ 46315 w 47203"/>
                <a:gd name="connsiteY2" fmla="*/ 2970 h 23043"/>
                <a:gd name="connsiteX3" fmla="*/ 42929 w 47203"/>
                <a:gd name="connsiteY3" fmla="*/ 41 h 23043"/>
                <a:gd name="connsiteX4" fmla="*/ 0 w 47203"/>
                <a:gd name="connsiteY4" fmla="*/ 42 h 23043"/>
                <a:gd name="connsiteX0" fmla="*/ 39338 w 39359"/>
                <a:gd name="connsiteY0" fmla="*/ 23043 h 23043"/>
                <a:gd name="connsiteX1" fmla="*/ 39338 w 39359"/>
                <a:gd name="connsiteY1" fmla="*/ 8999 h 23043"/>
                <a:gd name="connsiteX2" fmla="*/ 38471 w 39359"/>
                <a:gd name="connsiteY2" fmla="*/ 2970 h 23043"/>
                <a:gd name="connsiteX3" fmla="*/ 35085 w 39359"/>
                <a:gd name="connsiteY3" fmla="*/ 41 h 23043"/>
                <a:gd name="connsiteX4" fmla="*/ 0 w 39359"/>
                <a:gd name="connsiteY4" fmla="*/ 42 h 23043"/>
                <a:gd name="connsiteX0" fmla="*/ 14579 w 14600"/>
                <a:gd name="connsiteY0" fmla="*/ 23171 h 23171"/>
                <a:gd name="connsiteX1" fmla="*/ 14579 w 14600"/>
                <a:gd name="connsiteY1" fmla="*/ 9127 h 23171"/>
                <a:gd name="connsiteX2" fmla="*/ 13712 w 14600"/>
                <a:gd name="connsiteY2" fmla="*/ 3098 h 23171"/>
                <a:gd name="connsiteX3" fmla="*/ 10326 w 14600"/>
                <a:gd name="connsiteY3" fmla="*/ 169 h 23171"/>
                <a:gd name="connsiteX4" fmla="*/ 0 w 14600"/>
                <a:gd name="connsiteY4" fmla="*/ 0 h 23171"/>
                <a:gd name="connsiteX0" fmla="*/ 14579 w 14600"/>
                <a:gd name="connsiteY0" fmla="*/ 45808 h 45808"/>
                <a:gd name="connsiteX1" fmla="*/ 14579 w 14600"/>
                <a:gd name="connsiteY1" fmla="*/ 9127 h 45808"/>
                <a:gd name="connsiteX2" fmla="*/ 13712 w 14600"/>
                <a:gd name="connsiteY2" fmla="*/ 3098 h 45808"/>
                <a:gd name="connsiteX3" fmla="*/ 10326 w 14600"/>
                <a:gd name="connsiteY3" fmla="*/ 169 h 45808"/>
                <a:gd name="connsiteX4" fmla="*/ 0 w 14600"/>
                <a:gd name="connsiteY4" fmla="*/ 0 h 45808"/>
                <a:gd name="connsiteX0" fmla="*/ 9431 w 9452"/>
                <a:gd name="connsiteY0" fmla="*/ 45808 h 45808"/>
                <a:gd name="connsiteX1" fmla="*/ 9431 w 9452"/>
                <a:gd name="connsiteY1" fmla="*/ 9127 h 45808"/>
                <a:gd name="connsiteX2" fmla="*/ 8564 w 9452"/>
                <a:gd name="connsiteY2" fmla="*/ 3098 h 45808"/>
                <a:gd name="connsiteX3" fmla="*/ 5178 w 9452"/>
                <a:gd name="connsiteY3" fmla="*/ 169 h 45808"/>
                <a:gd name="connsiteX4" fmla="*/ 0 w 9452"/>
                <a:gd name="connsiteY4" fmla="*/ 0 h 45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52" h="45808" extrusionOk="0">
                  <a:moveTo>
                    <a:pt x="9431" y="45808"/>
                  </a:moveTo>
                  <a:lnTo>
                    <a:pt x="9431" y="9127"/>
                  </a:lnTo>
                  <a:cubicBezTo>
                    <a:pt x="9540" y="6953"/>
                    <a:pt x="9227" y="4779"/>
                    <a:pt x="8564" y="3098"/>
                  </a:cubicBezTo>
                  <a:cubicBezTo>
                    <a:pt x="7737" y="997"/>
                    <a:pt x="6468" y="-100"/>
                    <a:pt x="5178" y="169"/>
                  </a:cubicBezTo>
                  <a:cubicBezTo>
                    <a:pt x="1736" y="113"/>
                    <a:pt x="3442" y="56"/>
                    <a:pt x="0" y="0"/>
                  </a:cubicBezTo>
                </a:path>
              </a:pathLst>
            </a:custGeom>
            <a:ln w="6350" cmpd="sng">
              <a:solidFill>
                <a:srgbClr val="A0A0A3"/>
              </a:solidFill>
              <a:prstDash val="solid"/>
              <a:miter lim="400000"/>
            </a:ln>
          </p:spPr>
          <p:txBody>
            <a:bodyPr lIns="50800" tIns="50800" rIns="50800" bIns="50800" anchor="ctr"/>
            <a:lstStyle/>
            <a:p>
              <a:pPr lvl="0">
                <a:defRPr sz="2400"/>
              </a:pPr>
              <a:endParaRPr/>
            </a:p>
          </p:txBody>
        </p:sp>
        <p:sp>
          <p:nvSpPr>
            <p:cNvPr id="158" name="Shape 147"/>
            <p:cNvSpPr/>
            <p:nvPr/>
          </p:nvSpPr>
          <p:spPr>
            <a:xfrm rot="5400000" flipH="1" flipV="1">
              <a:off x="2623497" y="1305211"/>
              <a:ext cx="437090" cy="852123"/>
            </a:xfrm>
            <a:custGeom>
              <a:avLst/>
              <a:gdLst>
                <a:gd name="connsiteX0" fmla="*/ 21491 w 21512"/>
                <a:gd name="connsiteY0" fmla="*/ 18617 h 18617"/>
                <a:gd name="connsiteX1" fmla="*/ 21491 w 21512"/>
                <a:gd name="connsiteY1" fmla="*/ 8998 h 18617"/>
                <a:gd name="connsiteX2" fmla="*/ 20624 w 21512"/>
                <a:gd name="connsiteY2" fmla="*/ 2969 h 18617"/>
                <a:gd name="connsiteX3" fmla="*/ 17238 w 21512"/>
                <a:gd name="connsiteY3" fmla="*/ 40 h 18617"/>
                <a:gd name="connsiteX4" fmla="*/ 0 w 21512"/>
                <a:gd name="connsiteY4" fmla="*/ 40 h 18617"/>
                <a:gd name="connsiteX0" fmla="*/ 71254 w 71275"/>
                <a:gd name="connsiteY0" fmla="*/ 18749 h 18749"/>
                <a:gd name="connsiteX1" fmla="*/ 71254 w 71275"/>
                <a:gd name="connsiteY1" fmla="*/ 9130 h 18749"/>
                <a:gd name="connsiteX2" fmla="*/ 70387 w 71275"/>
                <a:gd name="connsiteY2" fmla="*/ 3101 h 18749"/>
                <a:gd name="connsiteX3" fmla="*/ 67001 w 71275"/>
                <a:gd name="connsiteY3" fmla="*/ 172 h 18749"/>
                <a:gd name="connsiteX4" fmla="*/ 0 w 71275"/>
                <a:gd name="connsiteY4" fmla="*/ 0 h 18749"/>
                <a:gd name="connsiteX0" fmla="*/ 11522 w 11543"/>
                <a:gd name="connsiteY0" fmla="*/ 18618 h 18618"/>
                <a:gd name="connsiteX1" fmla="*/ 11522 w 11543"/>
                <a:gd name="connsiteY1" fmla="*/ 8999 h 18618"/>
                <a:gd name="connsiteX2" fmla="*/ 10655 w 11543"/>
                <a:gd name="connsiteY2" fmla="*/ 2970 h 18618"/>
                <a:gd name="connsiteX3" fmla="*/ 7269 w 11543"/>
                <a:gd name="connsiteY3" fmla="*/ 41 h 18618"/>
                <a:gd name="connsiteX4" fmla="*/ 0 w 11543"/>
                <a:gd name="connsiteY4" fmla="*/ 41 h 18618"/>
                <a:gd name="connsiteX0" fmla="*/ 15199 w 15220"/>
                <a:gd name="connsiteY0" fmla="*/ 18618 h 18618"/>
                <a:gd name="connsiteX1" fmla="*/ 15199 w 15220"/>
                <a:gd name="connsiteY1" fmla="*/ 8999 h 18618"/>
                <a:gd name="connsiteX2" fmla="*/ 14332 w 15220"/>
                <a:gd name="connsiteY2" fmla="*/ 2970 h 18618"/>
                <a:gd name="connsiteX3" fmla="*/ 10946 w 15220"/>
                <a:gd name="connsiteY3" fmla="*/ 41 h 18618"/>
                <a:gd name="connsiteX4" fmla="*/ 0 w 15220"/>
                <a:gd name="connsiteY4" fmla="*/ 41 h 18618"/>
                <a:gd name="connsiteX0" fmla="*/ 15199 w 15220"/>
                <a:gd name="connsiteY0" fmla="*/ 16065 h 16065"/>
                <a:gd name="connsiteX1" fmla="*/ 15199 w 15220"/>
                <a:gd name="connsiteY1" fmla="*/ 8999 h 16065"/>
                <a:gd name="connsiteX2" fmla="*/ 14332 w 15220"/>
                <a:gd name="connsiteY2" fmla="*/ 2970 h 16065"/>
                <a:gd name="connsiteX3" fmla="*/ 10946 w 15220"/>
                <a:gd name="connsiteY3" fmla="*/ 41 h 16065"/>
                <a:gd name="connsiteX4" fmla="*/ 0 w 15220"/>
                <a:gd name="connsiteY4" fmla="*/ 41 h 16065"/>
                <a:gd name="connsiteX0" fmla="*/ 34728 w 34749"/>
                <a:gd name="connsiteY0" fmla="*/ 16194 h 16194"/>
                <a:gd name="connsiteX1" fmla="*/ 34728 w 34749"/>
                <a:gd name="connsiteY1" fmla="*/ 9128 h 16194"/>
                <a:gd name="connsiteX2" fmla="*/ 33861 w 34749"/>
                <a:gd name="connsiteY2" fmla="*/ 3099 h 16194"/>
                <a:gd name="connsiteX3" fmla="*/ 30475 w 34749"/>
                <a:gd name="connsiteY3" fmla="*/ 170 h 16194"/>
                <a:gd name="connsiteX4" fmla="*/ 0 w 34749"/>
                <a:gd name="connsiteY4" fmla="*/ 0 h 16194"/>
                <a:gd name="connsiteX0" fmla="*/ 34728 w 34749"/>
                <a:gd name="connsiteY0" fmla="*/ 16065 h 16065"/>
                <a:gd name="connsiteX1" fmla="*/ 34728 w 34749"/>
                <a:gd name="connsiteY1" fmla="*/ 8999 h 16065"/>
                <a:gd name="connsiteX2" fmla="*/ 33861 w 34749"/>
                <a:gd name="connsiteY2" fmla="*/ 2970 h 16065"/>
                <a:gd name="connsiteX3" fmla="*/ 30475 w 34749"/>
                <a:gd name="connsiteY3" fmla="*/ 41 h 16065"/>
                <a:gd name="connsiteX4" fmla="*/ 0 w 34749"/>
                <a:gd name="connsiteY4" fmla="*/ 382 h 16065"/>
                <a:gd name="connsiteX0" fmla="*/ 34401 w 34422"/>
                <a:gd name="connsiteY0" fmla="*/ 16065 h 16065"/>
                <a:gd name="connsiteX1" fmla="*/ 34401 w 34422"/>
                <a:gd name="connsiteY1" fmla="*/ 8999 h 16065"/>
                <a:gd name="connsiteX2" fmla="*/ 33534 w 34422"/>
                <a:gd name="connsiteY2" fmla="*/ 2970 h 16065"/>
                <a:gd name="connsiteX3" fmla="*/ 30148 w 34422"/>
                <a:gd name="connsiteY3" fmla="*/ 41 h 16065"/>
                <a:gd name="connsiteX4" fmla="*/ 0 w 34422"/>
                <a:gd name="connsiteY4" fmla="*/ 42 h 16065"/>
                <a:gd name="connsiteX0" fmla="*/ 34401 w 34422"/>
                <a:gd name="connsiteY0" fmla="*/ 23043 h 23043"/>
                <a:gd name="connsiteX1" fmla="*/ 34401 w 34422"/>
                <a:gd name="connsiteY1" fmla="*/ 8999 h 23043"/>
                <a:gd name="connsiteX2" fmla="*/ 33534 w 34422"/>
                <a:gd name="connsiteY2" fmla="*/ 2970 h 23043"/>
                <a:gd name="connsiteX3" fmla="*/ 30148 w 34422"/>
                <a:gd name="connsiteY3" fmla="*/ 41 h 23043"/>
                <a:gd name="connsiteX4" fmla="*/ 0 w 34422"/>
                <a:gd name="connsiteY4" fmla="*/ 42 h 23043"/>
                <a:gd name="connsiteX0" fmla="*/ 47182 w 47203"/>
                <a:gd name="connsiteY0" fmla="*/ 23043 h 23043"/>
                <a:gd name="connsiteX1" fmla="*/ 47182 w 47203"/>
                <a:gd name="connsiteY1" fmla="*/ 8999 h 23043"/>
                <a:gd name="connsiteX2" fmla="*/ 46315 w 47203"/>
                <a:gd name="connsiteY2" fmla="*/ 2970 h 23043"/>
                <a:gd name="connsiteX3" fmla="*/ 42929 w 47203"/>
                <a:gd name="connsiteY3" fmla="*/ 41 h 23043"/>
                <a:gd name="connsiteX4" fmla="*/ 0 w 47203"/>
                <a:gd name="connsiteY4" fmla="*/ 42 h 23043"/>
                <a:gd name="connsiteX0" fmla="*/ 39338 w 39359"/>
                <a:gd name="connsiteY0" fmla="*/ 23043 h 23043"/>
                <a:gd name="connsiteX1" fmla="*/ 39338 w 39359"/>
                <a:gd name="connsiteY1" fmla="*/ 8999 h 23043"/>
                <a:gd name="connsiteX2" fmla="*/ 38471 w 39359"/>
                <a:gd name="connsiteY2" fmla="*/ 2970 h 23043"/>
                <a:gd name="connsiteX3" fmla="*/ 35085 w 39359"/>
                <a:gd name="connsiteY3" fmla="*/ 41 h 23043"/>
                <a:gd name="connsiteX4" fmla="*/ 0 w 39359"/>
                <a:gd name="connsiteY4" fmla="*/ 42 h 23043"/>
                <a:gd name="connsiteX0" fmla="*/ 14579 w 14600"/>
                <a:gd name="connsiteY0" fmla="*/ 23171 h 23171"/>
                <a:gd name="connsiteX1" fmla="*/ 14579 w 14600"/>
                <a:gd name="connsiteY1" fmla="*/ 9127 h 23171"/>
                <a:gd name="connsiteX2" fmla="*/ 13712 w 14600"/>
                <a:gd name="connsiteY2" fmla="*/ 3098 h 23171"/>
                <a:gd name="connsiteX3" fmla="*/ 10326 w 14600"/>
                <a:gd name="connsiteY3" fmla="*/ 169 h 23171"/>
                <a:gd name="connsiteX4" fmla="*/ 0 w 14600"/>
                <a:gd name="connsiteY4" fmla="*/ 0 h 23171"/>
                <a:gd name="connsiteX0" fmla="*/ 14579 w 14600"/>
                <a:gd name="connsiteY0" fmla="*/ 45808 h 45808"/>
                <a:gd name="connsiteX1" fmla="*/ 14579 w 14600"/>
                <a:gd name="connsiteY1" fmla="*/ 9127 h 45808"/>
                <a:gd name="connsiteX2" fmla="*/ 13712 w 14600"/>
                <a:gd name="connsiteY2" fmla="*/ 3098 h 45808"/>
                <a:gd name="connsiteX3" fmla="*/ 10326 w 14600"/>
                <a:gd name="connsiteY3" fmla="*/ 169 h 45808"/>
                <a:gd name="connsiteX4" fmla="*/ 0 w 14600"/>
                <a:gd name="connsiteY4" fmla="*/ 0 h 45808"/>
                <a:gd name="connsiteX0" fmla="*/ 12781 w 12802"/>
                <a:gd name="connsiteY0" fmla="*/ 45680 h 45680"/>
                <a:gd name="connsiteX1" fmla="*/ 12781 w 12802"/>
                <a:gd name="connsiteY1" fmla="*/ 8999 h 45680"/>
                <a:gd name="connsiteX2" fmla="*/ 11914 w 12802"/>
                <a:gd name="connsiteY2" fmla="*/ 2970 h 45680"/>
                <a:gd name="connsiteX3" fmla="*/ 8528 w 12802"/>
                <a:gd name="connsiteY3" fmla="*/ 41 h 45680"/>
                <a:gd name="connsiteX4" fmla="*/ 0 w 12802"/>
                <a:gd name="connsiteY4" fmla="*/ 723 h 45680"/>
                <a:gd name="connsiteX0" fmla="*/ 11228 w 11249"/>
                <a:gd name="connsiteY0" fmla="*/ 45680 h 45680"/>
                <a:gd name="connsiteX1" fmla="*/ 11228 w 11249"/>
                <a:gd name="connsiteY1" fmla="*/ 8999 h 45680"/>
                <a:gd name="connsiteX2" fmla="*/ 10361 w 11249"/>
                <a:gd name="connsiteY2" fmla="*/ 2970 h 45680"/>
                <a:gd name="connsiteX3" fmla="*/ 6975 w 11249"/>
                <a:gd name="connsiteY3" fmla="*/ 41 h 45680"/>
                <a:gd name="connsiteX4" fmla="*/ 0 w 11249"/>
                <a:gd name="connsiteY4" fmla="*/ 42 h 45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9" h="45680" extrusionOk="0">
                  <a:moveTo>
                    <a:pt x="11228" y="45680"/>
                  </a:moveTo>
                  <a:lnTo>
                    <a:pt x="11228" y="8999"/>
                  </a:lnTo>
                  <a:cubicBezTo>
                    <a:pt x="11337" y="6825"/>
                    <a:pt x="11024" y="4651"/>
                    <a:pt x="10361" y="2970"/>
                  </a:cubicBezTo>
                  <a:cubicBezTo>
                    <a:pt x="9534" y="869"/>
                    <a:pt x="8265" y="-228"/>
                    <a:pt x="6975" y="41"/>
                  </a:cubicBezTo>
                  <a:cubicBezTo>
                    <a:pt x="3533" y="-15"/>
                    <a:pt x="3442" y="98"/>
                    <a:pt x="0" y="42"/>
                  </a:cubicBezTo>
                </a:path>
              </a:pathLst>
            </a:custGeom>
            <a:ln w="6350" cmpd="sng">
              <a:solidFill>
                <a:srgbClr val="A0A0A3"/>
              </a:solidFill>
              <a:prstDash val="solid"/>
              <a:miter lim="400000"/>
            </a:ln>
          </p:spPr>
          <p:txBody>
            <a:bodyPr lIns="50800" tIns="50800" rIns="50800" bIns="50800" anchor="ctr"/>
            <a:lstStyle/>
            <a:p>
              <a:pPr lvl="0">
                <a:defRPr sz="2400"/>
              </a:pPr>
              <a:endParaRPr/>
            </a:p>
          </p:txBody>
        </p:sp>
      </p:grpSp>
      <p:sp>
        <p:nvSpPr>
          <p:cNvPr id="160" name="Shape 147"/>
          <p:cNvSpPr/>
          <p:nvPr/>
        </p:nvSpPr>
        <p:spPr>
          <a:xfrm rot="16200000" flipH="1" flipV="1">
            <a:off x="612362" y="2966594"/>
            <a:ext cx="367266" cy="854511"/>
          </a:xfrm>
          <a:custGeom>
            <a:avLst/>
            <a:gdLst>
              <a:gd name="connsiteX0" fmla="*/ 21491 w 21512"/>
              <a:gd name="connsiteY0" fmla="*/ 18617 h 18617"/>
              <a:gd name="connsiteX1" fmla="*/ 21491 w 21512"/>
              <a:gd name="connsiteY1" fmla="*/ 8998 h 18617"/>
              <a:gd name="connsiteX2" fmla="*/ 20624 w 21512"/>
              <a:gd name="connsiteY2" fmla="*/ 2969 h 18617"/>
              <a:gd name="connsiteX3" fmla="*/ 17238 w 21512"/>
              <a:gd name="connsiteY3" fmla="*/ 40 h 18617"/>
              <a:gd name="connsiteX4" fmla="*/ 0 w 21512"/>
              <a:gd name="connsiteY4" fmla="*/ 40 h 18617"/>
              <a:gd name="connsiteX0" fmla="*/ 71254 w 71275"/>
              <a:gd name="connsiteY0" fmla="*/ 18749 h 18749"/>
              <a:gd name="connsiteX1" fmla="*/ 71254 w 71275"/>
              <a:gd name="connsiteY1" fmla="*/ 9130 h 18749"/>
              <a:gd name="connsiteX2" fmla="*/ 70387 w 71275"/>
              <a:gd name="connsiteY2" fmla="*/ 3101 h 18749"/>
              <a:gd name="connsiteX3" fmla="*/ 67001 w 71275"/>
              <a:gd name="connsiteY3" fmla="*/ 172 h 18749"/>
              <a:gd name="connsiteX4" fmla="*/ 0 w 71275"/>
              <a:gd name="connsiteY4" fmla="*/ 0 h 18749"/>
              <a:gd name="connsiteX0" fmla="*/ 11522 w 11543"/>
              <a:gd name="connsiteY0" fmla="*/ 18618 h 18618"/>
              <a:gd name="connsiteX1" fmla="*/ 11522 w 11543"/>
              <a:gd name="connsiteY1" fmla="*/ 8999 h 18618"/>
              <a:gd name="connsiteX2" fmla="*/ 10655 w 11543"/>
              <a:gd name="connsiteY2" fmla="*/ 2970 h 18618"/>
              <a:gd name="connsiteX3" fmla="*/ 7269 w 11543"/>
              <a:gd name="connsiteY3" fmla="*/ 41 h 18618"/>
              <a:gd name="connsiteX4" fmla="*/ 0 w 11543"/>
              <a:gd name="connsiteY4" fmla="*/ 41 h 18618"/>
              <a:gd name="connsiteX0" fmla="*/ 15199 w 15220"/>
              <a:gd name="connsiteY0" fmla="*/ 18618 h 18618"/>
              <a:gd name="connsiteX1" fmla="*/ 15199 w 15220"/>
              <a:gd name="connsiteY1" fmla="*/ 8999 h 18618"/>
              <a:gd name="connsiteX2" fmla="*/ 14332 w 15220"/>
              <a:gd name="connsiteY2" fmla="*/ 2970 h 18618"/>
              <a:gd name="connsiteX3" fmla="*/ 10946 w 15220"/>
              <a:gd name="connsiteY3" fmla="*/ 41 h 18618"/>
              <a:gd name="connsiteX4" fmla="*/ 0 w 15220"/>
              <a:gd name="connsiteY4" fmla="*/ 41 h 18618"/>
              <a:gd name="connsiteX0" fmla="*/ 15199 w 15220"/>
              <a:gd name="connsiteY0" fmla="*/ 16065 h 16065"/>
              <a:gd name="connsiteX1" fmla="*/ 15199 w 15220"/>
              <a:gd name="connsiteY1" fmla="*/ 8999 h 16065"/>
              <a:gd name="connsiteX2" fmla="*/ 14332 w 15220"/>
              <a:gd name="connsiteY2" fmla="*/ 2970 h 16065"/>
              <a:gd name="connsiteX3" fmla="*/ 10946 w 15220"/>
              <a:gd name="connsiteY3" fmla="*/ 41 h 16065"/>
              <a:gd name="connsiteX4" fmla="*/ 0 w 15220"/>
              <a:gd name="connsiteY4" fmla="*/ 41 h 16065"/>
              <a:gd name="connsiteX0" fmla="*/ 34728 w 34749"/>
              <a:gd name="connsiteY0" fmla="*/ 16194 h 16194"/>
              <a:gd name="connsiteX1" fmla="*/ 34728 w 34749"/>
              <a:gd name="connsiteY1" fmla="*/ 9128 h 16194"/>
              <a:gd name="connsiteX2" fmla="*/ 33861 w 34749"/>
              <a:gd name="connsiteY2" fmla="*/ 3099 h 16194"/>
              <a:gd name="connsiteX3" fmla="*/ 30475 w 34749"/>
              <a:gd name="connsiteY3" fmla="*/ 170 h 16194"/>
              <a:gd name="connsiteX4" fmla="*/ 0 w 34749"/>
              <a:gd name="connsiteY4" fmla="*/ 0 h 16194"/>
              <a:gd name="connsiteX0" fmla="*/ 34728 w 34749"/>
              <a:gd name="connsiteY0" fmla="*/ 16065 h 16065"/>
              <a:gd name="connsiteX1" fmla="*/ 34728 w 34749"/>
              <a:gd name="connsiteY1" fmla="*/ 8999 h 16065"/>
              <a:gd name="connsiteX2" fmla="*/ 33861 w 34749"/>
              <a:gd name="connsiteY2" fmla="*/ 2970 h 16065"/>
              <a:gd name="connsiteX3" fmla="*/ 30475 w 34749"/>
              <a:gd name="connsiteY3" fmla="*/ 41 h 16065"/>
              <a:gd name="connsiteX4" fmla="*/ 0 w 34749"/>
              <a:gd name="connsiteY4" fmla="*/ 382 h 16065"/>
              <a:gd name="connsiteX0" fmla="*/ 34401 w 34422"/>
              <a:gd name="connsiteY0" fmla="*/ 16065 h 16065"/>
              <a:gd name="connsiteX1" fmla="*/ 34401 w 34422"/>
              <a:gd name="connsiteY1" fmla="*/ 8999 h 16065"/>
              <a:gd name="connsiteX2" fmla="*/ 33534 w 34422"/>
              <a:gd name="connsiteY2" fmla="*/ 2970 h 16065"/>
              <a:gd name="connsiteX3" fmla="*/ 30148 w 34422"/>
              <a:gd name="connsiteY3" fmla="*/ 41 h 16065"/>
              <a:gd name="connsiteX4" fmla="*/ 0 w 34422"/>
              <a:gd name="connsiteY4" fmla="*/ 42 h 16065"/>
              <a:gd name="connsiteX0" fmla="*/ 34401 w 34422"/>
              <a:gd name="connsiteY0" fmla="*/ 23043 h 23043"/>
              <a:gd name="connsiteX1" fmla="*/ 34401 w 34422"/>
              <a:gd name="connsiteY1" fmla="*/ 8999 h 23043"/>
              <a:gd name="connsiteX2" fmla="*/ 33534 w 34422"/>
              <a:gd name="connsiteY2" fmla="*/ 2970 h 23043"/>
              <a:gd name="connsiteX3" fmla="*/ 30148 w 34422"/>
              <a:gd name="connsiteY3" fmla="*/ 41 h 23043"/>
              <a:gd name="connsiteX4" fmla="*/ 0 w 34422"/>
              <a:gd name="connsiteY4" fmla="*/ 42 h 23043"/>
              <a:gd name="connsiteX0" fmla="*/ 47182 w 47203"/>
              <a:gd name="connsiteY0" fmla="*/ 23043 h 23043"/>
              <a:gd name="connsiteX1" fmla="*/ 47182 w 47203"/>
              <a:gd name="connsiteY1" fmla="*/ 8999 h 23043"/>
              <a:gd name="connsiteX2" fmla="*/ 46315 w 47203"/>
              <a:gd name="connsiteY2" fmla="*/ 2970 h 23043"/>
              <a:gd name="connsiteX3" fmla="*/ 42929 w 47203"/>
              <a:gd name="connsiteY3" fmla="*/ 41 h 23043"/>
              <a:gd name="connsiteX4" fmla="*/ 0 w 47203"/>
              <a:gd name="connsiteY4" fmla="*/ 42 h 23043"/>
              <a:gd name="connsiteX0" fmla="*/ 39338 w 39359"/>
              <a:gd name="connsiteY0" fmla="*/ 23043 h 23043"/>
              <a:gd name="connsiteX1" fmla="*/ 39338 w 39359"/>
              <a:gd name="connsiteY1" fmla="*/ 8999 h 23043"/>
              <a:gd name="connsiteX2" fmla="*/ 38471 w 39359"/>
              <a:gd name="connsiteY2" fmla="*/ 2970 h 23043"/>
              <a:gd name="connsiteX3" fmla="*/ 35085 w 39359"/>
              <a:gd name="connsiteY3" fmla="*/ 41 h 23043"/>
              <a:gd name="connsiteX4" fmla="*/ 0 w 39359"/>
              <a:gd name="connsiteY4" fmla="*/ 42 h 23043"/>
              <a:gd name="connsiteX0" fmla="*/ 14579 w 14600"/>
              <a:gd name="connsiteY0" fmla="*/ 23171 h 23171"/>
              <a:gd name="connsiteX1" fmla="*/ 14579 w 14600"/>
              <a:gd name="connsiteY1" fmla="*/ 9127 h 23171"/>
              <a:gd name="connsiteX2" fmla="*/ 13712 w 14600"/>
              <a:gd name="connsiteY2" fmla="*/ 3098 h 23171"/>
              <a:gd name="connsiteX3" fmla="*/ 10326 w 14600"/>
              <a:gd name="connsiteY3" fmla="*/ 169 h 23171"/>
              <a:gd name="connsiteX4" fmla="*/ 0 w 14600"/>
              <a:gd name="connsiteY4" fmla="*/ 0 h 23171"/>
              <a:gd name="connsiteX0" fmla="*/ 14579 w 14600"/>
              <a:gd name="connsiteY0" fmla="*/ 45808 h 45808"/>
              <a:gd name="connsiteX1" fmla="*/ 14579 w 14600"/>
              <a:gd name="connsiteY1" fmla="*/ 9127 h 45808"/>
              <a:gd name="connsiteX2" fmla="*/ 13712 w 14600"/>
              <a:gd name="connsiteY2" fmla="*/ 3098 h 45808"/>
              <a:gd name="connsiteX3" fmla="*/ 10326 w 14600"/>
              <a:gd name="connsiteY3" fmla="*/ 169 h 45808"/>
              <a:gd name="connsiteX4" fmla="*/ 0 w 14600"/>
              <a:gd name="connsiteY4" fmla="*/ 0 h 45808"/>
              <a:gd name="connsiteX0" fmla="*/ 9431 w 9452"/>
              <a:gd name="connsiteY0" fmla="*/ 45808 h 45808"/>
              <a:gd name="connsiteX1" fmla="*/ 9431 w 9452"/>
              <a:gd name="connsiteY1" fmla="*/ 9127 h 45808"/>
              <a:gd name="connsiteX2" fmla="*/ 8564 w 9452"/>
              <a:gd name="connsiteY2" fmla="*/ 3098 h 45808"/>
              <a:gd name="connsiteX3" fmla="*/ 5178 w 9452"/>
              <a:gd name="connsiteY3" fmla="*/ 169 h 45808"/>
              <a:gd name="connsiteX4" fmla="*/ 0 w 9452"/>
              <a:gd name="connsiteY4" fmla="*/ 0 h 45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52" h="45808" extrusionOk="0">
                <a:moveTo>
                  <a:pt x="9431" y="45808"/>
                </a:moveTo>
                <a:lnTo>
                  <a:pt x="9431" y="9127"/>
                </a:lnTo>
                <a:cubicBezTo>
                  <a:pt x="9540" y="6953"/>
                  <a:pt x="9227" y="4779"/>
                  <a:pt x="8564" y="3098"/>
                </a:cubicBezTo>
                <a:cubicBezTo>
                  <a:pt x="7737" y="997"/>
                  <a:pt x="6468" y="-100"/>
                  <a:pt x="5178" y="169"/>
                </a:cubicBezTo>
                <a:cubicBezTo>
                  <a:pt x="1736" y="113"/>
                  <a:pt x="3442" y="56"/>
                  <a:pt x="0" y="0"/>
                </a:cubicBezTo>
              </a:path>
            </a:pathLst>
          </a:custGeom>
          <a:ln w="6350" cmpd="sng">
            <a:solidFill>
              <a:srgbClr val="A0A0A3"/>
            </a:solidFill>
            <a:prstDash val="solid"/>
            <a:miter lim="400000"/>
          </a:ln>
        </p:spPr>
        <p:txBody>
          <a:bodyPr lIns="50795" tIns="50795" rIns="50795" bIns="50795" anchor="ctr"/>
          <a:lstStyle/>
          <a:p>
            <a:pPr lvl="0">
              <a:defRPr sz="2400"/>
            </a:pPr>
            <a:endParaRPr/>
          </a:p>
        </p:txBody>
      </p:sp>
      <p:sp>
        <p:nvSpPr>
          <p:cNvPr id="161" name="Shape 147"/>
          <p:cNvSpPr/>
          <p:nvPr/>
        </p:nvSpPr>
        <p:spPr>
          <a:xfrm rot="5400000" flipH="1" flipV="1">
            <a:off x="1429285" y="1602176"/>
            <a:ext cx="437090" cy="852123"/>
          </a:xfrm>
          <a:custGeom>
            <a:avLst/>
            <a:gdLst>
              <a:gd name="connsiteX0" fmla="*/ 21491 w 21512"/>
              <a:gd name="connsiteY0" fmla="*/ 18617 h 18617"/>
              <a:gd name="connsiteX1" fmla="*/ 21491 w 21512"/>
              <a:gd name="connsiteY1" fmla="*/ 8998 h 18617"/>
              <a:gd name="connsiteX2" fmla="*/ 20624 w 21512"/>
              <a:gd name="connsiteY2" fmla="*/ 2969 h 18617"/>
              <a:gd name="connsiteX3" fmla="*/ 17238 w 21512"/>
              <a:gd name="connsiteY3" fmla="*/ 40 h 18617"/>
              <a:gd name="connsiteX4" fmla="*/ 0 w 21512"/>
              <a:gd name="connsiteY4" fmla="*/ 40 h 18617"/>
              <a:gd name="connsiteX0" fmla="*/ 71254 w 71275"/>
              <a:gd name="connsiteY0" fmla="*/ 18749 h 18749"/>
              <a:gd name="connsiteX1" fmla="*/ 71254 w 71275"/>
              <a:gd name="connsiteY1" fmla="*/ 9130 h 18749"/>
              <a:gd name="connsiteX2" fmla="*/ 70387 w 71275"/>
              <a:gd name="connsiteY2" fmla="*/ 3101 h 18749"/>
              <a:gd name="connsiteX3" fmla="*/ 67001 w 71275"/>
              <a:gd name="connsiteY3" fmla="*/ 172 h 18749"/>
              <a:gd name="connsiteX4" fmla="*/ 0 w 71275"/>
              <a:gd name="connsiteY4" fmla="*/ 0 h 18749"/>
              <a:gd name="connsiteX0" fmla="*/ 11522 w 11543"/>
              <a:gd name="connsiteY0" fmla="*/ 18618 h 18618"/>
              <a:gd name="connsiteX1" fmla="*/ 11522 w 11543"/>
              <a:gd name="connsiteY1" fmla="*/ 8999 h 18618"/>
              <a:gd name="connsiteX2" fmla="*/ 10655 w 11543"/>
              <a:gd name="connsiteY2" fmla="*/ 2970 h 18618"/>
              <a:gd name="connsiteX3" fmla="*/ 7269 w 11543"/>
              <a:gd name="connsiteY3" fmla="*/ 41 h 18618"/>
              <a:gd name="connsiteX4" fmla="*/ 0 w 11543"/>
              <a:gd name="connsiteY4" fmla="*/ 41 h 18618"/>
              <a:gd name="connsiteX0" fmla="*/ 15199 w 15220"/>
              <a:gd name="connsiteY0" fmla="*/ 18618 h 18618"/>
              <a:gd name="connsiteX1" fmla="*/ 15199 w 15220"/>
              <a:gd name="connsiteY1" fmla="*/ 8999 h 18618"/>
              <a:gd name="connsiteX2" fmla="*/ 14332 w 15220"/>
              <a:gd name="connsiteY2" fmla="*/ 2970 h 18618"/>
              <a:gd name="connsiteX3" fmla="*/ 10946 w 15220"/>
              <a:gd name="connsiteY3" fmla="*/ 41 h 18618"/>
              <a:gd name="connsiteX4" fmla="*/ 0 w 15220"/>
              <a:gd name="connsiteY4" fmla="*/ 41 h 18618"/>
              <a:gd name="connsiteX0" fmla="*/ 15199 w 15220"/>
              <a:gd name="connsiteY0" fmla="*/ 16065 h 16065"/>
              <a:gd name="connsiteX1" fmla="*/ 15199 w 15220"/>
              <a:gd name="connsiteY1" fmla="*/ 8999 h 16065"/>
              <a:gd name="connsiteX2" fmla="*/ 14332 w 15220"/>
              <a:gd name="connsiteY2" fmla="*/ 2970 h 16065"/>
              <a:gd name="connsiteX3" fmla="*/ 10946 w 15220"/>
              <a:gd name="connsiteY3" fmla="*/ 41 h 16065"/>
              <a:gd name="connsiteX4" fmla="*/ 0 w 15220"/>
              <a:gd name="connsiteY4" fmla="*/ 41 h 16065"/>
              <a:gd name="connsiteX0" fmla="*/ 34728 w 34749"/>
              <a:gd name="connsiteY0" fmla="*/ 16194 h 16194"/>
              <a:gd name="connsiteX1" fmla="*/ 34728 w 34749"/>
              <a:gd name="connsiteY1" fmla="*/ 9128 h 16194"/>
              <a:gd name="connsiteX2" fmla="*/ 33861 w 34749"/>
              <a:gd name="connsiteY2" fmla="*/ 3099 h 16194"/>
              <a:gd name="connsiteX3" fmla="*/ 30475 w 34749"/>
              <a:gd name="connsiteY3" fmla="*/ 170 h 16194"/>
              <a:gd name="connsiteX4" fmla="*/ 0 w 34749"/>
              <a:gd name="connsiteY4" fmla="*/ 0 h 16194"/>
              <a:gd name="connsiteX0" fmla="*/ 34728 w 34749"/>
              <a:gd name="connsiteY0" fmla="*/ 16065 h 16065"/>
              <a:gd name="connsiteX1" fmla="*/ 34728 w 34749"/>
              <a:gd name="connsiteY1" fmla="*/ 8999 h 16065"/>
              <a:gd name="connsiteX2" fmla="*/ 33861 w 34749"/>
              <a:gd name="connsiteY2" fmla="*/ 2970 h 16065"/>
              <a:gd name="connsiteX3" fmla="*/ 30475 w 34749"/>
              <a:gd name="connsiteY3" fmla="*/ 41 h 16065"/>
              <a:gd name="connsiteX4" fmla="*/ 0 w 34749"/>
              <a:gd name="connsiteY4" fmla="*/ 382 h 16065"/>
              <a:gd name="connsiteX0" fmla="*/ 34401 w 34422"/>
              <a:gd name="connsiteY0" fmla="*/ 16065 h 16065"/>
              <a:gd name="connsiteX1" fmla="*/ 34401 w 34422"/>
              <a:gd name="connsiteY1" fmla="*/ 8999 h 16065"/>
              <a:gd name="connsiteX2" fmla="*/ 33534 w 34422"/>
              <a:gd name="connsiteY2" fmla="*/ 2970 h 16065"/>
              <a:gd name="connsiteX3" fmla="*/ 30148 w 34422"/>
              <a:gd name="connsiteY3" fmla="*/ 41 h 16065"/>
              <a:gd name="connsiteX4" fmla="*/ 0 w 34422"/>
              <a:gd name="connsiteY4" fmla="*/ 42 h 16065"/>
              <a:gd name="connsiteX0" fmla="*/ 34401 w 34422"/>
              <a:gd name="connsiteY0" fmla="*/ 23043 h 23043"/>
              <a:gd name="connsiteX1" fmla="*/ 34401 w 34422"/>
              <a:gd name="connsiteY1" fmla="*/ 8999 h 23043"/>
              <a:gd name="connsiteX2" fmla="*/ 33534 w 34422"/>
              <a:gd name="connsiteY2" fmla="*/ 2970 h 23043"/>
              <a:gd name="connsiteX3" fmla="*/ 30148 w 34422"/>
              <a:gd name="connsiteY3" fmla="*/ 41 h 23043"/>
              <a:gd name="connsiteX4" fmla="*/ 0 w 34422"/>
              <a:gd name="connsiteY4" fmla="*/ 42 h 23043"/>
              <a:gd name="connsiteX0" fmla="*/ 47182 w 47203"/>
              <a:gd name="connsiteY0" fmla="*/ 23043 h 23043"/>
              <a:gd name="connsiteX1" fmla="*/ 47182 w 47203"/>
              <a:gd name="connsiteY1" fmla="*/ 8999 h 23043"/>
              <a:gd name="connsiteX2" fmla="*/ 46315 w 47203"/>
              <a:gd name="connsiteY2" fmla="*/ 2970 h 23043"/>
              <a:gd name="connsiteX3" fmla="*/ 42929 w 47203"/>
              <a:gd name="connsiteY3" fmla="*/ 41 h 23043"/>
              <a:gd name="connsiteX4" fmla="*/ 0 w 47203"/>
              <a:gd name="connsiteY4" fmla="*/ 42 h 23043"/>
              <a:gd name="connsiteX0" fmla="*/ 39338 w 39359"/>
              <a:gd name="connsiteY0" fmla="*/ 23043 h 23043"/>
              <a:gd name="connsiteX1" fmla="*/ 39338 w 39359"/>
              <a:gd name="connsiteY1" fmla="*/ 8999 h 23043"/>
              <a:gd name="connsiteX2" fmla="*/ 38471 w 39359"/>
              <a:gd name="connsiteY2" fmla="*/ 2970 h 23043"/>
              <a:gd name="connsiteX3" fmla="*/ 35085 w 39359"/>
              <a:gd name="connsiteY3" fmla="*/ 41 h 23043"/>
              <a:gd name="connsiteX4" fmla="*/ 0 w 39359"/>
              <a:gd name="connsiteY4" fmla="*/ 42 h 23043"/>
              <a:gd name="connsiteX0" fmla="*/ 14579 w 14600"/>
              <a:gd name="connsiteY0" fmla="*/ 23171 h 23171"/>
              <a:gd name="connsiteX1" fmla="*/ 14579 w 14600"/>
              <a:gd name="connsiteY1" fmla="*/ 9127 h 23171"/>
              <a:gd name="connsiteX2" fmla="*/ 13712 w 14600"/>
              <a:gd name="connsiteY2" fmla="*/ 3098 h 23171"/>
              <a:gd name="connsiteX3" fmla="*/ 10326 w 14600"/>
              <a:gd name="connsiteY3" fmla="*/ 169 h 23171"/>
              <a:gd name="connsiteX4" fmla="*/ 0 w 14600"/>
              <a:gd name="connsiteY4" fmla="*/ 0 h 23171"/>
              <a:gd name="connsiteX0" fmla="*/ 14579 w 14600"/>
              <a:gd name="connsiteY0" fmla="*/ 45808 h 45808"/>
              <a:gd name="connsiteX1" fmla="*/ 14579 w 14600"/>
              <a:gd name="connsiteY1" fmla="*/ 9127 h 45808"/>
              <a:gd name="connsiteX2" fmla="*/ 13712 w 14600"/>
              <a:gd name="connsiteY2" fmla="*/ 3098 h 45808"/>
              <a:gd name="connsiteX3" fmla="*/ 10326 w 14600"/>
              <a:gd name="connsiteY3" fmla="*/ 169 h 45808"/>
              <a:gd name="connsiteX4" fmla="*/ 0 w 14600"/>
              <a:gd name="connsiteY4" fmla="*/ 0 h 45808"/>
              <a:gd name="connsiteX0" fmla="*/ 12781 w 12802"/>
              <a:gd name="connsiteY0" fmla="*/ 45680 h 45680"/>
              <a:gd name="connsiteX1" fmla="*/ 12781 w 12802"/>
              <a:gd name="connsiteY1" fmla="*/ 8999 h 45680"/>
              <a:gd name="connsiteX2" fmla="*/ 11914 w 12802"/>
              <a:gd name="connsiteY2" fmla="*/ 2970 h 45680"/>
              <a:gd name="connsiteX3" fmla="*/ 8528 w 12802"/>
              <a:gd name="connsiteY3" fmla="*/ 41 h 45680"/>
              <a:gd name="connsiteX4" fmla="*/ 0 w 12802"/>
              <a:gd name="connsiteY4" fmla="*/ 723 h 45680"/>
              <a:gd name="connsiteX0" fmla="*/ 11228 w 11249"/>
              <a:gd name="connsiteY0" fmla="*/ 45680 h 45680"/>
              <a:gd name="connsiteX1" fmla="*/ 11228 w 11249"/>
              <a:gd name="connsiteY1" fmla="*/ 8999 h 45680"/>
              <a:gd name="connsiteX2" fmla="*/ 10361 w 11249"/>
              <a:gd name="connsiteY2" fmla="*/ 2970 h 45680"/>
              <a:gd name="connsiteX3" fmla="*/ 6975 w 11249"/>
              <a:gd name="connsiteY3" fmla="*/ 41 h 45680"/>
              <a:gd name="connsiteX4" fmla="*/ 0 w 11249"/>
              <a:gd name="connsiteY4" fmla="*/ 42 h 45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9" h="45680" extrusionOk="0">
                <a:moveTo>
                  <a:pt x="11228" y="45680"/>
                </a:moveTo>
                <a:lnTo>
                  <a:pt x="11228" y="8999"/>
                </a:lnTo>
                <a:cubicBezTo>
                  <a:pt x="11337" y="6825"/>
                  <a:pt x="11024" y="4651"/>
                  <a:pt x="10361" y="2970"/>
                </a:cubicBezTo>
                <a:cubicBezTo>
                  <a:pt x="9534" y="869"/>
                  <a:pt x="8265" y="-228"/>
                  <a:pt x="6975" y="41"/>
                </a:cubicBezTo>
                <a:cubicBezTo>
                  <a:pt x="3533" y="-15"/>
                  <a:pt x="3442" y="98"/>
                  <a:pt x="0" y="42"/>
                </a:cubicBezTo>
              </a:path>
            </a:pathLst>
          </a:custGeom>
          <a:ln w="6350" cmpd="sng">
            <a:solidFill>
              <a:srgbClr val="A0A0A3"/>
            </a:solidFill>
            <a:prstDash val="solid"/>
            <a:miter lim="400000"/>
          </a:ln>
        </p:spPr>
        <p:txBody>
          <a:bodyPr lIns="50795" tIns="50795" rIns="50795" bIns="50795" anchor="ctr"/>
          <a:lstStyle/>
          <a:p>
            <a:pPr lvl="0">
              <a:defRPr sz="2400"/>
            </a:pPr>
            <a:endParaRPr/>
          </a:p>
        </p:txBody>
      </p:sp>
      <p:cxnSp>
        <p:nvCxnSpPr>
          <p:cNvPr id="165" name="Straight Connector 164"/>
          <p:cNvCxnSpPr>
            <a:stCxn id="161" idx="4"/>
          </p:cNvCxnSpPr>
          <p:nvPr/>
        </p:nvCxnSpPr>
        <p:spPr>
          <a:xfrm>
            <a:off x="1222551" y="2246783"/>
            <a:ext cx="482" cy="963143"/>
          </a:xfrm>
          <a:prstGeom prst="line">
            <a:avLst/>
          </a:prstGeom>
          <a:ln w="6350" cmpd="sng">
            <a:solidFill>
              <a:schemeClr val="tx2"/>
            </a:solidFill>
          </a:ln>
          <a:effectLst/>
        </p:spPr>
        <p:style>
          <a:lnRef idx="2">
            <a:schemeClr val="accent1"/>
          </a:lnRef>
          <a:fillRef idx="0">
            <a:schemeClr val="accent1"/>
          </a:fillRef>
          <a:effectRef idx="1">
            <a:schemeClr val="accent1"/>
          </a:effectRef>
          <a:fontRef idx="minor">
            <a:schemeClr val="tx1"/>
          </a:fontRef>
        </p:style>
      </p:cxnSp>
      <p:sp>
        <p:nvSpPr>
          <p:cNvPr id="166" name="Shape 147"/>
          <p:cNvSpPr/>
          <p:nvPr/>
        </p:nvSpPr>
        <p:spPr>
          <a:xfrm rot="5400000" flipH="1" flipV="1">
            <a:off x="1429287" y="2615000"/>
            <a:ext cx="437090" cy="852123"/>
          </a:xfrm>
          <a:custGeom>
            <a:avLst/>
            <a:gdLst>
              <a:gd name="connsiteX0" fmla="*/ 21491 w 21512"/>
              <a:gd name="connsiteY0" fmla="*/ 18617 h 18617"/>
              <a:gd name="connsiteX1" fmla="*/ 21491 w 21512"/>
              <a:gd name="connsiteY1" fmla="*/ 8998 h 18617"/>
              <a:gd name="connsiteX2" fmla="*/ 20624 w 21512"/>
              <a:gd name="connsiteY2" fmla="*/ 2969 h 18617"/>
              <a:gd name="connsiteX3" fmla="*/ 17238 w 21512"/>
              <a:gd name="connsiteY3" fmla="*/ 40 h 18617"/>
              <a:gd name="connsiteX4" fmla="*/ 0 w 21512"/>
              <a:gd name="connsiteY4" fmla="*/ 40 h 18617"/>
              <a:gd name="connsiteX0" fmla="*/ 71254 w 71275"/>
              <a:gd name="connsiteY0" fmla="*/ 18749 h 18749"/>
              <a:gd name="connsiteX1" fmla="*/ 71254 w 71275"/>
              <a:gd name="connsiteY1" fmla="*/ 9130 h 18749"/>
              <a:gd name="connsiteX2" fmla="*/ 70387 w 71275"/>
              <a:gd name="connsiteY2" fmla="*/ 3101 h 18749"/>
              <a:gd name="connsiteX3" fmla="*/ 67001 w 71275"/>
              <a:gd name="connsiteY3" fmla="*/ 172 h 18749"/>
              <a:gd name="connsiteX4" fmla="*/ 0 w 71275"/>
              <a:gd name="connsiteY4" fmla="*/ 0 h 18749"/>
              <a:gd name="connsiteX0" fmla="*/ 11522 w 11543"/>
              <a:gd name="connsiteY0" fmla="*/ 18618 h 18618"/>
              <a:gd name="connsiteX1" fmla="*/ 11522 w 11543"/>
              <a:gd name="connsiteY1" fmla="*/ 8999 h 18618"/>
              <a:gd name="connsiteX2" fmla="*/ 10655 w 11543"/>
              <a:gd name="connsiteY2" fmla="*/ 2970 h 18618"/>
              <a:gd name="connsiteX3" fmla="*/ 7269 w 11543"/>
              <a:gd name="connsiteY3" fmla="*/ 41 h 18618"/>
              <a:gd name="connsiteX4" fmla="*/ 0 w 11543"/>
              <a:gd name="connsiteY4" fmla="*/ 41 h 18618"/>
              <a:gd name="connsiteX0" fmla="*/ 15199 w 15220"/>
              <a:gd name="connsiteY0" fmla="*/ 18618 h 18618"/>
              <a:gd name="connsiteX1" fmla="*/ 15199 w 15220"/>
              <a:gd name="connsiteY1" fmla="*/ 8999 h 18618"/>
              <a:gd name="connsiteX2" fmla="*/ 14332 w 15220"/>
              <a:gd name="connsiteY2" fmla="*/ 2970 h 18618"/>
              <a:gd name="connsiteX3" fmla="*/ 10946 w 15220"/>
              <a:gd name="connsiteY3" fmla="*/ 41 h 18618"/>
              <a:gd name="connsiteX4" fmla="*/ 0 w 15220"/>
              <a:gd name="connsiteY4" fmla="*/ 41 h 18618"/>
              <a:gd name="connsiteX0" fmla="*/ 15199 w 15220"/>
              <a:gd name="connsiteY0" fmla="*/ 16065 h 16065"/>
              <a:gd name="connsiteX1" fmla="*/ 15199 w 15220"/>
              <a:gd name="connsiteY1" fmla="*/ 8999 h 16065"/>
              <a:gd name="connsiteX2" fmla="*/ 14332 w 15220"/>
              <a:gd name="connsiteY2" fmla="*/ 2970 h 16065"/>
              <a:gd name="connsiteX3" fmla="*/ 10946 w 15220"/>
              <a:gd name="connsiteY3" fmla="*/ 41 h 16065"/>
              <a:gd name="connsiteX4" fmla="*/ 0 w 15220"/>
              <a:gd name="connsiteY4" fmla="*/ 41 h 16065"/>
              <a:gd name="connsiteX0" fmla="*/ 34728 w 34749"/>
              <a:gd name="connsiteY0" fmla="*/ 16194 h 16194"/>
              <a:gd name="connsiteX1" fmla="*/ 34728 w 34749"/>
              <a:gd name="connsiteY1" fmla="*/ 9128 h 16194"/>
              <a:gd name="connsiteX2" fmla="*/ 33861 w 34749"/>
              <a:gd name="connsiteY2" fmla="*/ 3099 h 16194"/>
              <a:gd name="connsiteX3" fmla="*/ 30475 w 34749"/>
              <a:gd name="connsiteY3" fmla="*/ 170 h 16194"/>
              <a:gd name="connsiteX4" fmla="*/ 0 w 34749"/>
              <a:gd name="connsiteY4" fmla="*/ 0 h 16194"/>
              <a:gd name="connsiteX0" fmla="*/ 34728 w 34749"/>
              <a:gd name="connsiteY0" fmla="*/ 16065 h 16065"/>
              <a:gd name="connsiteX1" fmla="*/ 34728 w 34749"/>
              <a:gd name="connsiteY1" fmla="*/ 8999 h 16065"/>
              <a:gd name="connsiteX2" fmla="*/ 33861 w 34749"/>
              <a:gd name="connsiteY2" fmla="*/ 2970 h 16065"/>
              <a:gd name="connsiteX3" fmla="*/ 30475 w 34749"/>
              <a:gd name="connsiteY3" fmla="*/ 41 h 16065"/>
              <a:gd name="connsiteX4" fmla="*/ 0 w 34749"/>
              <a:gd name="connsiteY4" fmla="*/ 382 h 16065"/>
              <a:gd name="connsiteX0" fmla="*/ 34401 w 34422"/>
              <a:gd name="connsiteY0" fmla="*/ 16065 h 16065"/>
              <a:gd name="connsiteX1" fmla="*/ 34401 w 34422"/>
              <a:gd name="connsiteY1" fmla="*/ 8999 h 16065"/>
              <a:gd name="connsiteX2" fmla="*/ 33534 w 34422"/>
              <a:gd name="connsiteY2" fmla="*/ 2970 h 16065"/>
              <a:gd name="connsiteX3" fmla="*/ 30148 w 34422"/>
              <a:gd name="connsiteY3" fmla="*/ 41 h 16065"/>
              <a:gd name="connsiteX4" fmla="*/ 0 w 34422"/>
              <a:gd name="connsiteY4" fmla="*/ 42 h 16065"/>
              <a:gd name="connsiteX0" fmla="*/ 34401 w 34422"/>
              <a:gd name="connsiteY0" fmla="*/ 23043 h 23043"/>
              <a:gd name="connsiteX1" fmla="*/ 34401 w 34422"/>
              <a:gd name="connsiteY1" fmla="*/ 8999 h 23043"/>
              <a:gd name="connsiteX2" fmla="*/ 33534 w 34422"/>
              <a:gd name="connsiteY2" fmla="*/ 2970 h 23043"/>
              <a:gd name="connsiteX3" fmla="*/ 30148 w 34422"/>
              <a:gd name="connsiteY3" fmla="*/ 41 h 23043"/>
              <a:gd name="connsiteX4" fmla="*/ 0 w 34422"/>
              <a:gd name="connsiteY4" fmla="*/ 42 h 23043"/>
              <a:gd name="connsiteX0" fmla="*/ 47182 w 47203"/>
              <a:gd name="connsiteY0" fmla="*/ 23043 h 23043"/>
              <a:gd name="connsiteX1" fmla="*/ 47182 w 47203"/>
              <a:gd name="connsiteY1" fmla="*/ 8999 h 23043"/>
              <a:gd name="connsiteX2" fmla="*/ 46315 w 47203"/>
              <a:gd name="connsiteY2" fmla="*/ 2970 h 23043"/>
              <a:gd name="connsiteX3" fmla="*/ 42929 w 47203"/>
              <a:gd name="connsiteY3" fmla="*/ 41 h 23043"/>
              <a:gd name="connsiteX4" fmla="*/ 0 w 47203"/>
              <a:gd name="connsiteY4" fmla="*/ 42 h 23043"/>
              <a:gd name="connsiteX0" fmla="*/ 39338 w 39359"/>
              <a:gd name="connsiteY0" fmla="*/ 23043 h 23043"/>
              <a:gd name="connsiteX1" fmla="*/ 39338 w 39359"/>
              <a:gd name="connsiteY1" fmla="*/ 8999 h 23043"/>
              <a:gd name="connsiteX2" fmla="*/ 38471 w 39359"/>
              <a:gd name="connsiteY2" fmla="*/ 2970 h 23043"/>
              <a:gd name="connsiteX3" fmla="*/ 35085 w 39359"/>
              <a:gd name="connsiteY3" fmla="*/ 41 h 23043"/>
              <a:gd name="connsiteX4" fmla="*/ 0 w 39359"/>
              <a:gd name="connsiteY4" fmla="*/ 42 h 23043"/>
              <a:gd name="connsiteX0" fmla="*/ 14579 w 14600"/>
              <a:gd name="connsiteY0" fmla="*/ 23171 h 23171"/>
              <a:gd name="connsiteX1" fmla="*/ 14579 w 14600"/>
              <a:gd name="connsiteY1" fmla="*/ 9127 h 23171"/>
              <a:gd name="connsiteX2" fmla="*/ 13712 w 14600"/>
              <a:gd name="connsiteY2" fmla="*/ 3098 h 23171"/>
              <a:gd name="connsiteX3" fmla="*/ 10326 w 14600"/>
              <a:gd name="connsiteY3" fmla="*/ 169 h 23171"/>
              <a:gd name="connsiteX4" fmla="*/ 0 w 14600"/>
              <a:gd name="connsiteY4" fmla="*/ 0 h 23171"/>
              <a:gd name="connsiteX0" fmla="*/ 14579 w 14600"/>
              <a:gd name="connsiteY0" fmla="*/ 45808 h 45808"/>
              <a:gd name="connsiteX1" fmla="*/ 14579 w 14600"/>
              <a:gd name="connsiteY1" fmla="*/ 9127 h 45808"/>
              <a:gd name="connsiteX2" fmla="*/ 13712 w 14600"/>
              <a:gd name="connsiteY2" fmla="*/ 3098 h 45808"/>
              <a:gd name="connsiteX3" fmla="*/ 10326 w 14600"/>
              <a:gd name="connsiteY3" fmla="*/ 169 h 45808"/>
              <a:gd name="connsiteX4" fmla="*/ 0 w 14600"/>
              <a:gd name="connsiteY4" fmla="*/ 0 h 45808"/>
              <a:gd name="connsiteX0" fmla="*/ 12781 w 12802"/>
              <a:gd name="connsiteY0" fmla="*/ 45680 h 45680"/>
              <a:gd name="connsiteX1" fmla="*/ 12781 w 12802"/>
              <a:gd name="connsiteY1" fmla="*/ 8999 h 45680"/>
              <a:gd name="connsiteX2" fmla="*/ 11914 w 12802"/>
              <a:gd name="connsiteY2" fmla="*/ 2970 h 45680"/>
              <a:gd name="connsiteX3" fmla="*/ 8528 w 12802"/>
              <a:gd name="connsiteY3" fmla="*/ 41 h 45680"/>
              <a:gd name="connsiteX4" fmla="*/ 0 w 12802"/>
              <a:gd name="connsiteY4" fmla="*/ 723 h 45680"/>
              <a:gd name="connsiteX0" fmla="*/ 11228 w 11249"/>
              <a:gd name="connsiteY0" fmla="*/ 45680 h 45680"/>
              <a:gd name="connsiteX1" fmla="*/ 11228 w 11249"/>
              <a:gd name="connsiteY1" fmla="*/ 8999 h 45680"/>
              <a:gd name="connsiteX2" fmla="*/ 10361 w 11249"/>
              <a:gd name="connsiteY2" fmla="*/ 2970 h 45680"/>
              <a:gd name="connsiteX3" fmla="*/ 6975 w 11249"/>
              <a:gd name="connsiteY3" fmla="*/ 41 h 45680"/>
              <a:gd name="connsiteX4" fmla="*/ 0 w 11249"/>
              <a:gd name="connsiteY4" fmla="*/ 42 h 45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9" h="45680" extrusionOk="0">
                <a:moveTo>
                  <a:pt x="11228" y="45680"/>
                </a:moveTo>
                <a:lnTo>
                  <a:pt x="11228" y="8999"/>
                </a:lnTo>
                <a:cubicBezTo>
                  <a:pt x="11337" y="6825"/>
                  <a:pt x="11024" y="4651"/>
                  <a:pt x="10361" y="2970"/>
                </a:cubicBezTo>
                <a:cubicBezTo>
                  <a:pt x="9534" y="869"/>
                  <a:pt x="8265" y="-228"/>
                  <a:pt x="6975" y="41"/>
                </a:cubicBezTo>
                <a:cubicBezTo>
                  <a:pt x="3533" y="-15"/>
                  <a:pt x="3442" y="98"/>
                  <a:pt x="0" y="42"/>
                </a:cubicBezTo>
              </a:path>
            </a:pathLst>
          </a:custGeom>
          <a:ln w="6350" cmpd="sng">
            <a:solidFill>
              <a:srgbClr val="A0A0A3"/>
            </a:solidFill>
            <a:prstDash val="solid"/>
            <a:miter lim="400000"/>
          </a:ln>
        </p:spPr>
        <p:txBody>
          <a:bodyPr lIns="50795" tIns="50795" rIns="50795" bIns="50795" anchor="ctr"/>
          <a:lstStyle/>
          <a:p>
            <a:pPr lvl="0">
              <a:defRPr sz="2400"/>
            </a:pPr>
            <a:endParaRPr/>
          </a:p>
        </p:txBody>
      </p:sp>
      <p:grpSp>
        <p:nvGrpSpPr>
          <p:cNvPr id="281" name="Group 280"/>
          <p:cNvGrpSpPr/>
          <p:nvPr/>
        </p:nvGrpSpPr>
        <p:grpSpPr>
          <a:xfrm>
            <a:off x="1674081" y="2667871"/>
            <a:ext cx="1236181" cy="1456454"/>
            <a:chOff x="7390724" y="2571706"/>
            <a:chExt cx="1236181" cy="1456454"/>
          </a:xfrm>
        </p:grpSpPr>
        <p:sp>
          <p:nvSpPr>
            <p:cNvPr id="282" name="Rounded Rectangle 281"/>
            <p:cNvSpPr/>
            <p:nvPr/>
          </p:nvSpPr>
          <p:spPr>
            <a:xfrm>
              <a:off x="7390724" y="2575420"/>
              <a:ext cx="1235133" cy="1452740"/>
            </a:xfrm>
            <a:prstGeom prst="roundRect">
              <a:avLst>
                <a:gd name="adj" fmla="val 3820"/>
              </a:avLst>
            </a:prstGeom>
            <a:noFill/>
            <a:ln w="6350" cmpd="sng">
              <a:solidFill>
                <a:schemeClr val="tx2"/>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3" name="Round Same Side Corner Rectangle 282"/>
            <p:cNvSpPr/>
            <p:nvPr/>
          </p:nvSpPr>
          <p:spPr>
            <a:xfrm>
              <a:off x="7391830" y="2571706"/>
              <a:ext cx="1235075" cy="333375"/>
            </a:xfrm>
            <a:prstGeom prst="round2SameRect">
              <a:avLst>
                <a:gd name="adj1" fmla="val 12497"/>
                <a:gd name="adj2" fmla="val 0"/>
              </a:avLst>
            </a:prstGeom>
            <a:solidFill>
              <a:schemeClr val="accent6"/>
            </a:solidFill>
            <a:ln w="6350" cmpd="sng">
              <a:solidFill>
                <a:schemeClr val="accent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4" name="TextBox 283"/>
            <p:cNvSpPr txBox="1"/>
            <p:nvPr/>
          </p:nvSpPr>
          <p:spPr>
            <a:xfrm>
              <a:off x="7398675" y="2614300"/>
              <a:ext cx="1215531" cy="246221"/>
            </a:xfrm>
            <a:prstGeom prst="rect">
              <a:avLst/>
            </a:prstGeom>
            <a:noFill/>
          </p:spPr>
          <p:txBody>
            <a:bodyPr wrap="square" rtlCol="0">
              <a:spAutoFit/>
            </a:bodyPr>
            <a:lstStyle/>
            <a:p>
              <a:pPr algn="ctr"/>
              <a:r>
                <a:rPr lang="en-US" sz="1000" dirty="0">
                  <a:solidFill>
                    <a:schemeClr val="bg1"/>
                  </a:solidFill>
                  <a:latin typeface="Roboto Light"/>
                  <a:cs typeface="Roboto Light"/>
                </a:rPr>
                <a:t>Cart</a:t>
              </a:r>
            </a:p>
          </p:txBody>
        </p:sp>
        <p:sp>
          <p:nvSpPr>
            <p:cNvPr id="285" name="Rounded Rectangle 284"/>
            <p:cNvSpPr/>
            <p:nvPr/>
          </p:nvSpPr>
          <p:spPr>
            <a:xfrm>
              <a:off x="7473274" y="2986759"/>
              <a:ext cx="1073150" cy="955675"/>
            </a:xfrm>
            <a:prstGeom prst="roundRect">
              <a:avLst>
                <a:gd name="adj" fmla="val 2421"/>
              </a:avLst>
            </a:prstGeom>
            <a:noFill/>
            <a:ln w="6350" cmpd="sng">
              <a:solidFill>
                <a:schemeClr val="bg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6" name="Rounded Rectangle 285"/>
            <p:cNvSpPr/>
            <p:nvPr/>
          </p:nvSpPr>
          <p:spPr>
            <a:xfrm>
              <a:off x="7571699" y="3085185"/>
              <a:ext cx="879475" cy="212725"/>
            </a:xfrm>
            <a:prstGeom prst="roundRect">
              <a:avLst>
                <a:gd name="adj" fmla="val 2421"/>
              </a:avLst>
            </a:prstGeom>
            <a:solidFill>
              <a:schemeClr val="bg2"/>
            </a:solidFill>
            <a:ln w="6350" cmpd="sng">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7" name="TextBox 286"/>
            <p:cNvSpPr txBox="1"/>
            <p:nvPr/>
          </p:nvSpPr>
          <p:spPr>
            <a:xfrm>
              <a:off x="7879311" y="3058800"/>
              <a:ext cx="575337" cy="246221"/>
            </a:xfrm>
            <a:prstGeom prst="rect">
              <a:avLst/>
            </a:prstGeom>
            <a:noFill/>
          </p:spPr>
          <p:txBody>
            <a:bodyPr wrap="square" rtlCol="0">
              <a:spAutoFit/>
            </a:bodyPr>
            <a:lstStyle/>
            <a:p>
              <a:pPr algn="r"/>
              <a:r>
                <a:rPr lang="en-US" sz="1000" dirty="0">
                  <a:solidFill>
                    <a:schemeClr val="tx2"/>
                  </a:solidFill>
                  <a:latin typeface="Roboto Light"/>
                  <a:cs typeface="Roboto Light"/>
                </a:rPr>
                <a:t>$35.70</a:t>
              </a:r>
            </a:p>
          </p:txBody>
        </p:sp>
        <p:sp>
          <p:nvSpPr>
            <p:cNvPr id="288" name="Rounded Rectangle 287"/>
            <p:cNvSpPr/>
            <p:nvPr/>
          </p:nvSpPr>
          <p:spPr>
            <a:xfrm>
              <a:off x="7571699" y="3364585"/>
              <a:ext cx="879475" cy="212725"/>
            </a:xfrm>
            <a:prstGeom prst="roundRect">
              <a:avLst>
                <a:gd name="adj" fmla="val 2421"/>
              </a:avLst>
            </a:prstGeom>
            <a:solidFill>
              <a:schemeClr val="bg2"/>
            </a:solidFill>
            <a:ln w="6350" cmpd="sng">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9" name="TextBox 288"/>
            <p:cNvSpPr txBox="1"/>
            <p:nvPr/>
          </p:nvSpPr>
          <p:spPr>
            <a:xfrm>
              <a:off x="7893341" y="3338200"/>
              <a:ext cx="603403" cy="246221"/>
            </a:xfrm>
            <a:prstGeom prst="rect">
              <a:avLst/>
            </a:prstGeom>
            <a:noFill/>
          </p:spPr>
          <p:txBody>
            <a:bodyPr wrap="square" rtlCol="0">
              <a:spAutoFit/>
            </a:bodyPr>
            <a:lstStyle/>
            <a:p>
              <a:r>
                <a:rPr lang="en-US" sz="1000" dirty="0">
                  <a:solidFill>
                    <a:schemeClr val="tx2"/>
                  </a:solidFill>
                  <a:latin typeface="Roboto Light"/>
                  <a:cs typeface="Roboto Light"/>
                </a:rPr>
                <a:t>$17.10</a:t>
              </a:r>
            </a:p>
          </p:txBody>
        </p:sp>
        <p:sp>
          <p:nvSpPr>
            <p:cNvPr id="290" name="Rounded Rectangle 289"/>
            <p:cNvSpPr/>
            <p:nvPr/>
          </p:nvSpPr>
          <p:spPr>
            <a:xfrm>
              <a:off x="7898724" y="3637635"/>
              <a:ext cx="555625" cy="215900"/>
            </a:xfrm>
            <a:prstGeom prst="roundRect">
              <a:avLst>
                <a:gd name="adj" fmla="val 5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1" name="TextBox 290"/>
            <p:cNvSpPr txBox="1"/>
            <p:nvPr/>
          </p:nvSpPr>
          <p:spPr>
            <a:xfrm>
              <a:off x="7907376" y="3614425"/>
              <a:ext cx="525622" cy="246221"/>
            </a:xfrm>
            <a:prstGeom prst="rect">
              <a:avLst/>
            </a:prstGeom>
            <a:noFill/>
          </p:spPr>
          <p:txBody>
            <a:bodyPr wrap="square" rtlCol="0">
              <a:spAutoFit/>
            </a:bodyPr>
            <a:lstStyle/>
            <a:p>
              <a:pPr algn="ctr"/>
              <a:r>
                <a:rPr lang="en-US" sz="1000" dirty="0">
                  <a:solidFill>
                    <a:schemeClr val="bg1"/>
                  </a:solidFill>
                  <a:latin typeface="Roboto Light"/>
                  <a:cs typeface="Roboto Light"/>
                </a:rPr>
                <a:t>PAY</a:t>
              </a:r>
            </a:p>
          </p:txBody>
        </p:sp>
        <p:sp>
          <p:nvSpPr>
            <p:cNvPr id="292" name="Shape 8841"/>
            <p:cNvSpPr/>
            <p:nvPr/>
          </p:nvSpPr>
          <p:spPr>
            <a:xfrm>
              <a:off x="7559447" y="3009421"/>
              <a:ext cx="305831" cy="318036"/>
            </a:xfrm>
            <a:prstGeom prst="rect">
              <a:avLst/>
            </a:prstGeom>
            <a:noFill/>
            <a:ln w="12700">
              <a:miter lim="400000"/>
            </a:ln>
            <a:extLst>
              <a:ext uri="{C572A759-6A51-4108-AA02-DFA0A04FC94B}">
                <ma14:wrappingTextBoxFlag xmlns="" xmlns:ma14="http://schemas.microsoft.com/office/mac/drawingml/2011/main" val="1"/>
              </a:ext>
            </a:extLst>
          </p:spPr>
          <p:txBody>
            <a:bodyPr wrap="square" lIns="50800" tIns="50800" rIns="50800" bIns="50800" anchor="ctr">
              <a:spAutoFit/>
            </a:bodyPr>
            <a:lstStyle>
              <a:lvl1pPr defTabSz="457200">
                <a:lnSpc>
                  <a:spcPct val="120000"/>
                </a:lnSpc>
                <a:defRPr sz="4000">
                  <a:solidFill>
                    <a:srgbClr val="8E8E8E"/>
                  </a:solidFill>
                  <a:latin typeface="FontAwesome"/>
                  <a:ea typeface="FontAwesome"/>
                  <a:cs typeface="FontAwesome"/>
                  <a:sym typeface="FontAwesome"/>
                </a:defRPr>
              </a:lvl1pPr>
            </a:lstStyle>
            <a:p>
              <a:pPr algn="ctr">
                <a:defRPr sz="1800">
                  <a:solidFill>
                    <a:srgbClr val="000000"/>
                  </a:solidFill>
                </a:defRPr>
              </a:pPr>
              <a:r>
                <a:rPr lang="en-US" sz="1200" dirty="0">
                  <a:solidFill>
                    <a:schemeClr val="tx2"/>
                  </a:solidFill>
                </a:rPr>
                <a:t></a:t>
              </a:r>
            </a:p>
          </p:txBody>
        </p:sp>
        <p:sp>
          <p:nvSpPr>
            <p:cNvPr id="293" name="Shape 8841"/>
            <p:cNvSpPr/>
            <p:nvPr/>
          </p:nvSpPr>
          <p:spPr>
            <a:xfrm>
              <a:off x="7564506" y="3281109"/>
              <a:ext cx="305831" cy="318036"/>
            </a:xfrm>
            <a:prstGeom prst="rect">
              <a:avLst/>
            </a:prstGeom>
            <a:noFill/>
            <a:ln w="12700">
              <a:miter lim="400000"/>
            </a:ln>
            <a:extLst>
              <a:ext uri="{C572A759-6A51-4108-AA02-DFA0A04FC94B}">
                <ma14:wrappingTextBoxFlag xmlns="" xmlns:ma14="http://schemas.microsoft.com/office/mac/drawingml/2011/main" val="1"/>
              </a:ext>
            </a:extLst>
          </p:spPr>
          <p:txBody>
            <a:bodyPr wrap="square" lIns="50800" tIns="50800" rIns="50800" bIns="50800" anchor="ctr">
              <a:spAutoFit/>
            </a:bodyPr>
            <a:lstStyle>
              <a:lvl1pPr defTabSz="457200">
                <a:lnSpc>
                  <a:spcPct val="120000"/>
                </a:lnSpc>
                <a:defRPr sz="4000">
                  <a:solidFill>
                    <a:srgbClr val="8E8E8E"/>
                  </a:solidFill>
                  <a:latin typeface="FontAwesome"/>
                  <a:ea typeface="FontAwesome"/>
                  <a:cs typeface="FontAwesome"/>
                  <a:sym typeface="FontAwesome"/>
                </a:defRPr>
              </a:lvl1pPr>
            </a:lstStyle>
            <a:p>
              <a:pPr algn="ctr">
                <a:defRPr sz="1800">
                  <a:solidFill>
                    <a:srgbClr val="000000"/>
                  </a:solidFill>
                </a:defRPr>
              </a:pPr>
              <a:r>
                <a:rPr lang="en-US" sz="1200" dirty="0">
                  <a:solidFill>
                    <a:schemeClr val="tx2"/>
                  </a:solidFill>
                </a:rPr>
                <a:t></a:t>
              </a:r>
            </a:p>
          </p:txBody>
        </p:sp>
      </p:grpSp>
      <p:sp>
        <p:nvSpPr>
          <p:cNvPr id="294" name="Shape 147"/>
          <p:cNvSpPr/>
          <p:nvPr/>
        </p:nvSpPr>
        <p:spPr>
          <a:xfrm rot="5400000" flipH="1" flipV="1">
            <a:off x="1431007" y="2336906"/>
            <a:ext cx="437090" cy="852123"/>
          </a:xfrm>
          <a:custGeom>
            <a:avLst/>
            <a:gdLst>
              <a:gd name="connsiteX0" fmla="*/ 21491 w 21512"/>
              <a:gd name="connsiteY0" fmla="*/ 18617 h 18617"/>
              <a:gd name="connsiteX1" fmla="*/ 21491 w 21512"/>
              <a:gd name="connsiteY1" fmla="*/ 8998 h 18617"/>
              <a:gd name="connsiteX2" fmla="*/ 20624 w 21512"/>
              <a:gd name="connsiteY2" fmla="*/ 2969 h 18617"/>
              <a:gd name="connsiteX3" fmla="*/ 17238 w 21512"/>
              <a:gd name="connsiteY3" fmla="*/ 40 h 18617"/>
              <a:gd name="connsiteX4" fmla="*/ 0 w 21512"/>
              <a:gd name="connsiteY4" fmla="*/ 40 h 18617"/>
              <a:gd name="connsiteX0" fmla="*/ 71254 w 71275"/>
              <a:gd name="connsiteY0" fmla="*/ 18749 h 18749"/>
              <a:gd name="connsiteX1" fmla="*/ 71254 w 71275"/>
              <a:gd name="connsiteY1" fmla="*/ 9130 h 18749"/>
              <a:gd name="connsiteX2" fmla="*/ 70387 w 71275"/>
              <a:gd name="connsiteY2" fmla="*/ 3101 h 18749"/>
              <a:gd name="connsiteX3" fmla="*/ 67001 w 71275"/>
              <a:gd name="connsiteY3" fmla="*/ 172 h 18749"/>
              <a:gd name="connsiteX4" fmla="*/ 0 w 71275"/>
              <a:gd name="connsiteY4" fmla="*/ 0 h 18749"/>
              <a:gd name="connsiteX0" fmla="*/ 11522 w 11543"/>
              <a:gd name="connsiteY0" fmla="*/ 18618 h 18618"/>
              <a:gd name="connsiteX1" fmla="*/ 11522 w 11543"/>
              <a:gd name="connsiteY1" fmla="*/ 8999 h 18618"/>
              <a:gd name="connsiteX2" fmla="*/ 10655 w 11543"/>
              <a:gd name="connsiteY2" fmla="*/ 2970 h 18618"/>
              <a:gd name="connsiteX3" fmla="*/ 7269 w 11543"/>
              <a:gd name="connsiteY3" fmla="*/ 41 h 18618"/>
              <a:gd name="connsiteX4" fmla="*/ 0 w 11543"/>
              <a:gd name="connsiteY4" fmla="*/ 41 h 18618"/>
              <a:gd name="connsiteX0" fmla="*/ 15199 w 15220"/>
              <a:gd name="connsiteY0" fmla="*/ 18618 h 18618"/>
              <a:gd name="connsiteX1" fmla="*/ 15199 w 15220"/>
              <a:gd name="connsiteY1" fmla="*/ 8999 h 18618"/>
              <a:gd name="connsiteX2" fmla="*/ 14332 w 15220"/>
              <a:gd name="connsiteY2" fmla="*/ 2970 h 18618"/>
              <a:gd name="connsiteX3" fmla="*/ 10946 w 15220"/>
              <a:gd name="connsiteY3" fmla="*/ 41 h 18618"/>
              <a:gd name="connsiteX4" fmla="*/ 0 w 15220"/>
              <a:gd name="connsiteY4" fmla="*/ 41 h 18618"/>
              <a:gd name="connsiteX0" fmla="*/ 15199 w 15220"/>
              <a:gd name="connsiteY0" fmla="*/ 16065 h 16065"/>
              <a:gd name="connsiteX1" fmla="*/ 15199 w 15220"/>
              <a:gd name="connsiteY1" fmla="*/ 8999 h 16065"/>
              <a:gd name="connsiteX2" fmla="*/ 14332 w 15220"/>
              <a:gd name="connsiteY2" fmla="*/ 2970 h 16065"/>
              <a:gd name="connsiteX3" fmla="*/ 10946 w 15220"/>
              <a:gd name="connsiteY3" fmla="*/ 41 h 16065"/>
              <a:gd name="connsiteX4" fmla="*/ 0 w 15220"/>
              <a:gd name="connsiteY4" fmla="*/ 41 h 16065"/>
              <a:gd name="connsiteX0" fmla="*/ 34728 w 34749"/>
              <a:gd name="connsiteY0" fmla="*/ 16194 h 16194"/>
              <a:gd name="connsiteX1" fmla="*/ 34728 w 34749"/>
              <a:gd name="connsiteY1" fmla="*/ 9128 h 16194"/>
              <a:gd name="connsiteX2" fmla="*/ 33861 w 34749"/>
              <a:gd name="connsiteY2" fmla="*/ 3099 h 16194"/>
              <a:gd name="connsiteX3" fmla="*/ 30475 w 34749"/>
              <a:gd name="connsiteY3" fmla="*/ 170 h 16194"/>
              <a:gd name="connsiteX4" fmla="*/ 0 w 34749"/>
              <a:gd name="connsiteY4" fmla="*/ 0 h 16194"/>
              <a:gd name="connsiteX0" fmla="*/ 34728 w 34749"/>
              <a:gd name="connsiteY0" fmla="*/ 16065 h 16065"/>
              <a:gd name="connsiteX1" fmla="*/ 34728 w 34749"/>
              <a:gd name="connsiteY1" fmla="*/ 8999 h 16065"/>
              <a:gd name="connsiteX2" fmla="*/ 33861 w 34749"/>
              <a:gd name="connsiteY2" fmla="*/ 2970 h 16065"/>
              <a:gd name="connsiteX3" fmla="*/ 30475 w 34749"/>
              <a:gd name="connsiteY3" fmla="*/ 41 h 16065"/>
              <a:gd name="connsiteX4" fmla="*/ 0 w 34749"/>
              <a:gd name="connsiteY4" fmla="*/ 382 h 16065"/>
              <a:gd name="connsiteX0" fmla="*/ 34401 w 34422"/>
              <a:gd name="connsiteY0" fmla="*/ 16065 h 16065"/>
              <a:gd name="connsiteX1" fmla="*/ 34401 w 34422"/>
              <a:gd name="connsiteY1" fmla="*/ 8999 h 16065"/>
              <a:gd name="connsiteX2" fmla="*/ 33534 w 34422"/>
              <a:gd name="connsiteY2" fmla="*/ 2970 h 16065"/>
              <a:gd name="connsiteX3" fmla="*/ 30148 w 34422"/>
              <a:gd name="connsiteY3" fmla="*/ 41 h 16065"/>
              <a:gd name="connsiteX4" fmla="*/ 0 w 34422"/>
              <a:gd name="connsiteY4" fmla="*/ 42 h 16065"/>
              <a:gd name="connsiteX0" fmla="*/ 34401 w 34422"/>
              <a:gd name="connsiteY0" fmla="*/ 23043 h 23043"/>
              <a:gd name="connsiteX1" fmla="*/ 34401 w 34422"/>
              <a:gd name="connsiteY1" fmla="*/ 8999 h 23043"/>
              <a:gd name="connsiteX2" fmla="*/ 33534 w 34422"/>
              <a:gd name="connsiteY2" fmla="*/ 2970 h 23043"/>
              <a:gd name="connsiteX3" fmla="*/ 30148 w 34422"/>
              <a:gd name="connsiteY3" fmla="*/ 41 h 23043"/>
              <a:gd name="connsiteX4" fmla="*/ 0 w 34422"/>
              <a:gd name="connsiteY4" fmla="*/ 42 h 23043"/>
              <a:gd name="connsiteX0" fmla="*/ 47182 w 47203"/>
              <a:gd name="connsiteY0" fmla="*/ 23043 h 23043"/>
              <a:gd name="connsiteX1" fmla="*/ 47182 w 47203"/>
              <a:gd name="connsiteY1" fmla="*/ 8999 h 23043"/>
              <a:gd name="connsiteX2" fmla="*/ 46315 w 47203"/>
              <a:gd name="connsiteY2" fmla="*/ 2970 h 23043"/>
              <a:gd name="connsiteX3" fmla="*/ 42929 w 47203"/>
              <a:gd name="connsiteY3" fmla="*/ 41 h 23043"/>
              <a:gd name="connsiteX4" fmla="*/ 0 w 47203"/>
              <a:gd name="connsiteY4" fmla="*/ 42 h 23043"/>
              <a:gd name="connsiteX0" fmla="*/ 39338 w 39359"/>
              <a:gd name="connsiteY0" fmla="*/ 23043 h 23043"/>
              <a:gd name="connsiteX1" fmla="*/ 39338 w 39359"/>
              <a:gd name="connsiteY1" fmla="*/ 8999 h 23043"/>
              <a:gd name="connsiteX2" fmla="*/ 38471 w 39359"/>
              <a:gd name="connsiteY2" fmla="*/ 2970 h 23043"/>
              <a:gd name="connsiteX3" fmla="*/ 35085 w 39359"/>
              <a:gd name="connsiteY3" fmla="*/ 41 h 23043"/>
              <a:gd name="connsiteX4" fmla="*/ 0 w 39359"/>
              <a:gd name="connsiteY4" fmla="*/ 42 h 23043"/>
              <a:gd name="connsiteX0" fmla="*/ 14579 w 14600"/>
              <a:gd name="connsiteY0" fmla="*/ 23171 h 23171"/>
              <a:gd name="connsiteX1" fmla="*/ 14579 w 14600"/>
              <a:gd name="connsiteY1" fmla="*/ 9127 h 23171"/>
              <a:gd name="connsiteX2" fmla="*/ 13712 w 14600"/>
              <a:gd name="connsiteY2" fmla="*/ 3098 h 23171"/>
              <a:gd name="connsiteX3" fmla="*/ 10326 w 14600"/>
              <a:gd name="connsiteY3" fmla="*/ 169 h 23171"/>
              <a:gd name="connsiteX4" fmla="*/ 0 w 14600"/>
              <a:gd name="connsiteY4" fmla="*/ 0 h 23171"/>
              <a:gd name="connsiteX0" fmla="*/ 14579 w 14600"/>
              <a:gd name="connsiteY0" fmla="*/ 45808 h 45808"/>
              <a:gd name="connsiteX1" fmla="*/ 14579 w 14600"/>
              <a:gd name="connsiteY1" fmla="*/ 9127 h 45808"/>
              <a:gd name="connsiteX2" fmla="*/ 13712 w 14600"/>
              <a:gd name="connsiteY2" fmla="*/ 3098 h 45808"/>
              <a:gd name="connsiteX3" fmla="*/ 10326 w 14600"/>
              <a:gd name="connsiteY3" fmla="*/ 169 h 45808"/>
              <a:gd name="connsiteX4" fmla="*/ 0 w 14600"/>
              <a:gd name="connsiteY4" fmla="*/ 0 h 45808"/>
              <a:gd name="connsiteX0" fmla="*/ 12781 w 12802"/>
              <a:gd name="connsiteY0" fmla="*/ 45680 h 45680"/>
              <a:gd name="connsiteX1" fmla="*/ 12781 w 12802"/>
              <a:gd name="connsiteY1" fmla="*/ 8999 h 45680"/>
              <a:gd name="connsiteX2" fmla="*/ 11914 w 12802"/>
              <a:gd name="connsiteY2" fmla="*/ 2970 h 45680"/>
              <a:gd name="connsiteX3" fmla="*/ 8528 w 12802"/>
              <a:gd name="connsiteY3" fmla="*/ 41 h 45680"/>
              <a:gd name="connsiteX4" fmla="*/ 0 w 12802"/>
              <a:gd name="connsiteY4" fmla="*/ 723 h 45680"/>
              <a:gd name="connsiteX0" fmla="*/ 11228 w 11249"/>
              <a:gd name="connsiteY0" fmla="*/ 45680 h 45680"/>
              <a:gd name="connsiteX1" fmla="*/ 11228 w 11249"/>
              <a:gd name="connsiteY1" fmla="*/ 8999 h 45680"/>
              <a:gd name="connsiteX2" fmla="*/ 10361 w 11249"/>
              <a:gd name="connsiteY2" fmla="*/ 2970 h 45680"/>
              <a:gd name="connsiteX3" fmla="*/ 6975 w 11249"/>
              <a:gd name="connsiteY3" fmla="*/ 41 h 45680"/>
              <a:gd name="connsiteX4" fmla="*/ 0 w 11249"/>
              <a:gd name="connsiteY4" fmla="*/ 42 h 45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9" h="45680" extrusionOk="0">
                <a:moveTo>
                  <a:pt x="11228" y="45680"/>
                </a:moveTo>
                <a:lnTo>
                  <a:pt x="11228" y="8999"/>
                </a:lnTo>
                <a:cubicBezTo>
                  <a:pt x="11337" y="6825"/>
                  <a:pt x="11024" y="4651"/>
                  <a:pt x="10361" y="2970"/>
                </a:cubicBezTo>
                <a:cubicBezTo>
                  <a:pt x="9534" y="869"/>
                  <a:pt x="8265" y="-228"/>
                  <a:pt x="6975" y="41"/>
                </a:cubicBezTo>
                <a:cubicBezTo>
                  <a:pt x="3533" y="-15"/>
                  <a:pt x="3442" y="98"/>
                  <a:pt x="0" y="42"/>
                </a:cubicBezTo>
              </a:path>
            </a:pathLst>
          </a:custGeom>
          <a:ln w="6350" cmpd="sng">
            <a:solidFill>
              <a:srgbClr val="A0A0A3"/>
            </a:solidFill>
            <a:prstDash val="solid"/>
            <a:miter lim="400000"/>
          </a:ln>
        </p:spPr>
        <p:txBody>
          <a:bodyPr lIns="50795" tIns="50795" rIns="50795" bIns="50795" anchor="ctr"/>
          <a:lstStyle/>
          <a:p>
            <a:pPr lvl="0">
              <a:defRPr sz="2400"/>
            </a:pPr>
            <a:endParaRPr/>
          </a:p>
        </p:txBody>
      </p:sp>
      <p:grpSp>
        <p:nvGrpSpPr>
          <p:cNvPr id="267" name="Group 266"/>
          <p:cNvGrpSpPr/>
          <p:nvPr/>
        </p:nvGrpSpPr>
        <p:grpSpPr>
          <a:xfrm>
            <a:off x="6449575" y="2667871"/>
            <a:ext cx="1236181" cy="1456454"/>
            <a:chOff x="407988" y="2674871"/>
            <a:chExt cx="1236181" cy="1456454"/>
          </a:xfrm>
        </p:grpSpPr>
        <p:sp>
          <p:nvSpPr>
            <p:cNvPr id="268" name="Rounded Rectangle 267"/>
            <p:cNvSpPr/>
            <p:nvPr/>
          </p:nvSpPr>
          <p:spPr>
            <a:xfrm>
              <a:off x="407988" y="2678585"/>
              <a:ext cx="1235133" cy="1452740"/>
            </a:xfrm>
            <a:prstGeom prst="roundRect">
              <a:avLst>
                <a:gd name="adj" fmla="val 3820"/>
              </a:avLst>
            </a:prstGeom>
            <a:solidFill>
              <a:srgbClr val="F4F4F4"/>
            </a:solidFill>
            <a:ln w="6350" cmpd="sng">
              <a:solidFill>
                <a:schemeClr val="tx2"/>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9" name="Round Same Side Corner Rectangle 268"/>
            <p:cNvSpPr/>
            <p:nvPr/>
          </p:nvSpPr>
          <p:spPr>
            <a:xfrm>
              <a:off x="409094" y="2674871"/>
              <a:ext cx="1235075" cy="333375"/>
            </a:xfrm>
            <a:prstGeom prst="round2SameRect">
              <a:avLst>
                <a:gd name="adj1" fmla="val 12497"/>
                <a:gd name="adj2" fmla="val 0"/>
              </a:avLst>
            </a:prstGeom>
            <a:solidFill>
              <a:schemeClr val="accent2"/>
            </a:solidFill>
            <a:ln w="6350" cmpd="sng">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0" name="TextBox 269"/>
            <p:cNvSpPr txBox="1"/>
            <p:nvPr/>
          </p:nvSpPr>
          <p:spPr>
            <a:xfrm>
              <a:off x="415939" y="2717465"/>
              <a:ext cx="1215531" cy="246221"/>
            </a:xfrm>
            <a:prstGeom prst="rect">
              <a:avLst/>
            </a:prstGeom>
            <a:noFill/>
          </p:spPr>
          <p:txBody>
            <a:bodyPr wrap="square" rtlCol="0">
              <a:spAutoFit/>
            </a:bodyPr>
            <a:lstStyle/>
            <a:p>
              <a:pPr algn="ctr"/>
              <a:r>
                <a:rPr lang="en-US" sz="1000" dirty="0">
                  <a:solidFill>
                    <a:schemeClr val="bg1"/>
                  </a:solidFill>
                  <a:latin typeface="Roboto Light"/>
                  <a:cs typeface="Roboto Light"/>
                </a:rPr>
                <a:t>Message</a:t>
              </a:r>
            </a:p>
          </p:txBody>
        </p:sp>
        <p:sp>
          <p:nvSpPr>
            <p:cNvPr id="271" name="Rounded Rectangle 270"/>
            <p:cNvSpPr/>
            <p:nvPr/>
          </p:nvSpPr>
          <p:spPr>
            <a:xfrm>
              <a:off x="490538" y="3089924"/>
              <a:ext cx="1073150" cy="955675"/>
            </a:xfrm>
            <a:prstGeom prst="roundRect">
              <a:avLst>
                <a:gd name="adj" fmla="val 2421"/>
              </a:avLst>
            </a:prstGeom>
            <a:noFill/>
            <a:ln w="6350" cmpd="sng">
              <a:solidFill>
                <a:schemeClr val="bg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2" name="Rounded Rectangle 271"/>
            <p:cNvSpPr/>
            <p:nvPr/>
          </p:nvSpPr>
          <p:spPr>
            <a:xfrm>
              <a:off x="588963" y="3188350"/>
              <a:ext cx="879475" cy="212725"/>
            </a:xfrm>
            <a:prstGeom prst="roundRect">
              <a:avLst>
                <a:gd name="adj" fmla="val 2421"/>
              </a:avLst>
            </a:prstGeom>
            <a:solidFill>
              <a:schemeClr val="bg2"/>
            </a:solidFill>
            <a:ln w="6350" cmpd="sng">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3" name="TextBox 272"/>
            <p:cNvSpPr txBox="1"/>
            <p:nvPr/>
          </p:nvSpPr>
          <p:spPr>
            <a:xfrm>
              <a:off x="587389" y="3161965"/>
              <a:ext cx="798499" cy="246221"/>
            </a:xfrm>
            <a:prstGeom prst="rect">
              <a:avLst/>
            </a:prstGeom>
            <a:noFill/>
          </p:spPr>
          <p:txBody>
            <a:bodyPr wrap="square" rtlCol="0">
              <a:spAutoFit/>
            </a:bodyPr>
            <a:lstStyle/>
            <a:p>
              <a:r>
                <a:rPr lang="en-US" sz="1000" dirty="0">
                  <a:solidFill>
                    <a:schemeClr val="tx2"/>
                  </a:solidFill>
                  <a:latin typeface="Roboto Light"/>
                  <a:cs typeface="Roboto Light"/>
                </a:rPr>
                <a:t>Text…</a:t>
              </a:r>
            </a:p>
          </p:txBody>
        </p:sp>
        <p:sp>
          <p:nvSpPr>
            <p:cNvPr id="274" name="Rounded Rectangle 273"/>
            <p:cNvSpPr/>
            <p:nvPr/>
          </p:nvSpPr>
          <p:spPr>
            <a:xfrm>
              <a:off x="588963" y="3467750"/>
              <a:ext cx="879475" cy="212725"/>
            </a:xfrm>
            <a:prstGeom prst="roundRect">
              <a:avLst>
                <a:gd name="adj" fmla="val 2421"/>
              </a:avLst>
            </a:prstGeom>
            <a:solidFill>
              <a:schemeClr val="bg2"/>
            </a:solidFill>
            <a:ln w="6350" cmpd="sng">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5" name="TextBox 274"/>
            <p:cNvSpPr txBox="1"/>
            <p:nvPr/>
          </p:nvSpPr>
          <p:spPr>
            <a:xfrm>
              <a:off x="587389" y="3441365"/>
              <a:ext cx="798499" cy="246221"/>
            </a:xfrm>
            <a:prstGeom prst="rect">
              <a:avLst/>
            </a:prstGeom>
            <a:noFill/>
          </p:spPr>
          <p:txBody>
            <a:bodyPr wrap="square" rtlCol="0">
              <a:spAutoFit/>
            </a:bodyPr>
            <a:lstStyle/>
            <a:p>
              <a:r>
                <a:rPr lang="en-US" sz="1000" dirty="0">
                  <a:solidFill>
                    <a:schemeClr val="tx2"/>
                  </a:solidFill>
                  <a:latin typeface="Roboto Light"/>
                  <a:cs typeface="Roboto Light"/>
                </a:rPr>
                <a:t>Text…</a:t>
              </a:r>
            </a:p>
          </p:txBody>
        </p:sp>
        <p:sp>
          <p:nvSpPr>
            <p:cNvPr id="276" name="Rounded Rectangle 275"/>
            <p:cNvSpPr/>
            <p:nvPr/>
          </p:nvSpPr>
          <p:spPr>
            <a:xfrm>
              <a:off x="915988" y="3740800"/>
              <a:ext cx="555625" cy="215900"/>
            </a:xfrm>
            <a:prstGeom prst="roundRect">
              <a:avLst>
                <a:gd name="adj" fmla="val 5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7" name="TextBox 276"/>
            <p:cNvSpPr txBox="1"/>
            <p:nvPr/>
          </p:nvSpPr>
          <p:spPr>
            <a:xfrm>
              <a:off x="950762" y="3717590"/>
              <a:ext cx="503763" cy="246221"/>
            </a:xfrm>
            <a:prstGeom prst="rect">
              <a:avLst/>
            </a:prstGeom>
            <a:noFill/>
          </p:spPr>
          <p:txBody>
            <a:bodyPr wrap="square" rtlCol="0">
              <a:spAutoFit/>
            </a:bodyPr>
            <a:lstStyle/>
            <a:p>
              <a:pPr algn="ctr"/>
              <a:r>
                <a:rPr lang="en-US" sz="1000" dirty="0">
                  <a:solidFill>
                    <a:schemeClr val="bg1"/>
                  </a:solidFill>
                  <a:latin typeface="Roboto Light"/>
                  <a:cs typeface="Roboto Light"/>
                </a:rPr>
                <a:t>SEND</a:t>
              </a:r>
            </a:p>
          </p:txBody>
        </p:sp>
      </p:grpSp>
      <p:grpSp>
        <p:nvGrpSpPr>
          <p:cNvPr id="178" name="Group 177"/>
          <p:cNvGrpSpPr/>
          <p:nvPr/>
        </p:nvGrpSpPr>
        <p:grpSpPr>
          <a:xfrm>
            <a:off x="4812859" y="1771212"/>
            <a:ext cx="1236181" cy="1456454"/>
            <a:chOff x="3310679" y="2664922"/>
            <a:chExt cx="1236181" cy="1456454"/>
          </a:xfrm>
        </p:grpSpPr>
        <p:sp>
          <p:nvSpPr>
            <p:cNvPr id="179" name="Rounded Rectangle 178"/>
            <p:cNvSpPr/>
            <p:nvPr/>
          </p:nvSpPr>
          <p:spPr>
            <a:xfrm>
              <a:off x="3310679" y="2668636"/>
              <a:ext cx="1235133" cy="1452740"/>
            </a:xfrm>
            <a:prstGeom prst="roundRect">
              <a:avLst>
                <a:gd name="adj" fmla="val 3820"/>
              </a:avLst>
            </a:prstGeom>
            <a:solidFill>
              <a:srgbClr val="F4F4F4"/>
            </a:solidFill>
            <a:ln w="6350" cmpd="sng">
              <a:solidFill>
                <a:schemeClr val="tx2"/>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5" name="Round Same Side Corner Rectangle 184"/>
            <p:cNvSpPr/>
            <p:nvPr/>
          </p:nvSpPr>
          <p:spPr>
            <a:xfrm>
              <a:off x="3311785" y="2664922"/>
              <a:ext cx="1235075" cy="333375"/>
            </a:xfrm>
            <a:prstGeom prst="round2SameRect">
              <a:avLst>
                <a:gd name="adj1" fmla="val 12497"/>
                <a:gd name="adj2" fmla="val 0"/>
              </a:avLst>
            </a:prstGeom>
            <a:solidFill>
              <a:schemeClr val="accent6"/>
            </a:solidFill>
            <a:ln w="6350" cmpd="sng">
              <a:solidFill>
                <a:schemeClr val="accent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6" name="TextBox 185"/>
            <p:cNvSpPr txBox="1"/>
            <p:nvPr/>
          </p:nvSpPr>
          <p:spPr>
            <a:xfrm>
              <a:off x="3416999" y="2707516"/>
              <a:ext cx="1018794" cy="246221"/>
            </a:xfrm>
            <a:prstGeom prst="rect">
              <a:avLst/>
            </a:prstGeom>
            <a:noFill/>
          </p:spPr>
          <p:txBody>
            <a:bodyPr wrap="square" rtlCol="0">
              <a:spAutoFit/>
            </a:bodyPr>
            <a:lstStyle/>
            <a:p>
              <a:pPr algn="ctr"/>
              <a:r>
                <a:rPr lang="en-US" sz="1000" dirty="0">
                  <a:solidFill>
                    <a:schemeClr val="bg1"/>
                  </a:solidFill>
                  <a:latin typeface="Roboto Light"/>
                  <a:cs typeface="Roboto Light"/>
                </a:rPr>
                <a:t>Map</a:t>
              </a:r>
            </a:p>
          </p:txBody>
        </p:sp>
        <p:sp>
          <p:nvSpPr>
            <p:cNvPr id="187" name="Rounded Rectangle 186"/>
            <p:cNvSpPr/>
            <p:nvPr/>
          </p:nvSpPr>
          <p:spPr>
            <a:xfrm>
              <a:off x="3393229" y="3079975"/>
              <a:ext cx="1073150" cy="955675"/>
            </a:xfrm>
            <a:prstGeom prst="roundRect">
              <a:avLst>
                <a:gd name="adj" fmla="val 2421"/>
              </a:avLst>
            </a:prstGeom>
            <a:noFill/>
            <a:ln w="6350" cmpd="sng">
              <a:solidFill>
                <a:schemeClr val="bg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8" name="Rounded Rectangle 187"/>
            <p:cNvSpPr/>
            <p:nvPr/>
          </p:nvSpPr>
          <p:spPr>
            <a:xfrm>
              <a:off x="3491654" y="3178401"/>
              <a:ext cx="879475" cy="769240"/>
            </a:xfrm>
            <a:prstGeom prst="roundRect">
              <a:avLst>
                <a:gd name="adj" fmla="val 2421"/>
              </a:avLst>
            </a:prstGeom>
            <a:solidFill>
              <a:schemeClr val="bg2"/>
            </a:solidFill>
            <a:ln w="6350" cmpd="sng">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9" name="Rectangle 188"/>
            <p:cNvSpPr/>
            <p:nvPr/>
          </p:nvSpPr>
          <p:spPr>
            <a:xfrm>
              <a:off x="3495675" y="3340100"/>
              <a:ext cx="873125" cy="133350"/>
            </a:xfrm>
            <a:prstGeom prst="rect">
              <a:avLst/>
            </a:prstGeom>
            <a:solidFill>
              <a:srgbClr val="BBBCBF"/>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90" name="Rectangle 189"/>
            <p:cNvSpPr/>
            <p:nvPr/>
          </p:nvSpPr>
          <p:spPr>
            <a:xfrm>
              <a:off x="3495675" y="3686175"/>
              <a:ext cx="873125" cy="50800"/>
            </a:xfrm>
            <a:prstGeom prst="rect">
              <a:avLst/>
            </a:prstGeom>
            <a:solidFill>
              <a:srgbClr val="BBBCBF"/>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91" name="Rectangle 190"/>
            <p:cNvSpPr/>
            <p:nvPr/>
          </p:nvSpPr>
          <p:spPr>
            <a:xfrm rot="5400000">
              <a:off x="3419473" y="3536952"/>
              <a:ext cx="760415" cy="52387"/>
            </a:xfrm>
            <a:prstGeom prst="rect">
              <a:avLst/>
            </a:prstGeom>
            <a:solidFill>
              <a:srgbClr val="BBBCBF"/>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92" name="Shape 8841"/>
            <p:cNvSpPr/>
            <p:nvPr/>
          </p:nvSpPr>
          <p:spPr>
            <a:xfrm>
              <a:off x="3946459" y="3438174"/>
              <a:ext cx="254895" cy="461665"/>
            </a:xfrm>
            <a:prstGeom prst="rect">
              <a:avLst/>
            </a:prstGeom>
            <a:noFill/>
            <a:ln w="12700">
              <a:miter lim="400000"/>
            </a:ln>
            <a:extLst>
              <a:ext uri="{C572A759-6A51-4108-AA02-DFA0A04FC94B}">
                <ma14:wrappingTextBoxFlag xmlns="" xmlns:ma14="http://schemas.microsoft.com/office/mac/drawingml/2011/main" val="1"/>
              </a:ext>
            </a:extLst>
          </p:spPr>
          <p:txBody>
            <a:bodyPr wrap="square" lIns="50800" tIns="50800" rIns="50800" bIns="50800" anchor="ctr">
              <a:spAutoFit/>
            </a:bodyPr>
            <a:lstStyle>
              <a:lvl1pPr defTabSz="457200">
                <a:lnSpc>
                  <a:spcPct val="120000"/>
                </a:lnSpc>
                <a:defRPr sz="4000">
                  <a:solidFill>
                    <a:srgbClr val="8E8E8E"/>
                  </a:solidFill>
                  <a:latin typeface="FontAwesome"/>
                  <a:ea typeface="FontAwesome"/>
                  <a:cs typeface="FontAwesome"/>
                  <a:sym typeface="FontAwesome"/>
                </a:defRPr>
              </a:lvl1pPr>
            </a:lstStyle>
            <a:p>
              <a:pPr algn="ctr">
                <a:defRPr sz="1800">
                  <a:solidFill>
                    <a:srgbClr val="000000"/>
                  </a:solidFill>
                </a:defRPr>
              </a:pPr>
              <a:r>
                <a:rPr lang="en-US" sz="2000" dirty="0">
                  <a:solidFill>
                    <a:srgbClr val="A0A0A3"/>
                  </a:solidFill>
                </a:rPr>
                <a:t></a:t>
              </a:r>
              <a:endParaRPr lang="en-US" sz="1900" dirty="0">
                <a:solidFill>
                  <a:srgbClr val="A0A0A3"/>
                </a:solidFill>
              </a:endParaRPr>
            </a:p>
          </p:txBody>
        </p:sp>
      </p:grpSp>
      <p:grpSp>
        <p:nvGrpSpPr>
          <p:cNvPr id="193" name="Group 192"/>
          <p:cNvGrpSpPr/>
          <p:nvPr/>
        </p:nvGrpSpPr>
        <p:grpSpPr>
          <a:xfrm>
            <a:off x="3307917" y="1772197"/>
            <a:ext cx="1236181" cy="1456454"/>
            <a:chOff x="1826842" y="960807"/>
            <a:chExt cx="1236181" cy="1456454"/>
          </a:xfrm>
        </p:grpSpPr>
        <p:sp>
          <p:nvSpPr>
            <p:cNvPr id="194" name="Rounded Rectangle 193"/>
            <p:cNvSpPr/>
            <p:nvPr/>
          </p:nvSpPr>
          <p:spPr>
            <a:xfrm>
              <a:off x="1826842" y="964521"/>
              <a:ext cx="1235133" cy="1452740"/>
            </a:xfrm>
            <a:prstGeom prst="roundRect">
              <a:avLst>
                <a:gd name="adj" fmla="val 3820"/>
              </a:avLst>
            </a:prstGeom>
            <a:solidFill>
              <a:srgbClr val="F4F4F4"/>
            </a:solidFill>
            <a:ln w="6350" cmpd="sng">
              <a:solidFill>
                <a:schemeClr val="tx2"/>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5" name="Round Same Side Corner Rectangle 194"/>
            <p:cNvSpPr/>
            <p:nvPr/>
          </p:nvSpPr>
          <p:spPr>
            <a:xfrm>
              <a:off x="1827948" y="960807"/>
              <a:ext cx="1235075" cy="333375"/>
            </a:xfrm>
            <a:prstGeom prst="round2SameRect">
              <a:avLst>
                <a:gd name="adj1" fmla="val 12497"/>
                <a:gd name="adj2" fmla="val 0"/>
              </a:avLst>
            </a:prstGeom>
            <a:solidFill>
              <a:schemeClr val="accent1"/>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6" name="TextBox 195"/>
            <p:cNvSpPr txBox="1"/>
            <p:nvPr/>
          </p:nvSpPr>
          <p:spPr>
            <a:xfrm>
              <a:off x="1933162" y="1003401"/>
              <a:ext cx="1018794" cy="246221"/>
            </a:xfrm>
            <a:prstGeom prst="rect">
              <a:avLst/>
            </a:prstGeom>
            <a:noFill/>
          </p:spPr>
          <p:txBody>
            <a:bodyPr wrap="square" rtlCol="0">
              <a:spAutoFit/>
            </a:bodyPr>
            <a:lstStyle/>
            <a:p>
              <a:pPr algn="ctr"/>
              <a:r>
                <a:rPr lang="en-US" sz="1000" dirty="0">
                  <a:solidFill>
                    <a:schemeClr val="bg1"/>
                  </a:solidFill>
                  <a:latin typeface="Roboto Light"/>
                  <a:cs typeface="Roboto Light"/>
                </a:rPr>
                <a:t>Contact</a:t>
              </a:r>
            </a:p>
          </p:txBody>
        </p:sp>
        <p:sp>
          <p:nvSpPr>
            <p:cNvPr id="197" name="Rounded Rectangle 196"/>
            <p:cNvSpPr/>
            <p:nvPr/>
          </p:nvSpPr>
          <p:spPr>
            <a:xfrm>
              <a:off x="1909392" y="1375860"/>
              <a:ext cx="1073150" cy="955675"/>
            </a:xfrm>
            <a:prstGeom prst="roundRect">
              <a:avLst>
                <a:gd name="adj" fmla="val 2421"/>
              </a:avLst>
            </a:prstGeom>
            <a:noFill/>
            <a:ln w="6350" cmpd="sng">
              <a:solidFill>
                <a:schemeClr val="bg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98" name="Group 197"/>
            <p:cNvGrpSpPr/>
            <p:nvPr/>
          </p:nvGrpSpPr>
          <p:grpSpPr>
            <a:xfrm>
              <a:off x="1999355" y="1397963"/>
              <a:ext cx="887937" cy="318036"/>
              <a:chOff x="1999355" y="1397963"/>
              <a:chExt cx="887937" cy="318036"/>
            </a:xfrm>
          </p:grpSpPr>
          <p:sp>
            <p:nvSpPr>
              <p:cNvPr id="205" name="Rounded Rectangle 204"/>
              <p:cNvSpPr/>
              <p:nvPr/>
            </p:nvSpPr>
            <p:spPr>
              <a:xfrm>
                <a:off x="2007817" y="1474286"/>
                <a:ext cx="879475" cy="212725"/>
              </a:xfrm>
              <a:prstGeom prst="roundRect">
                <a:avLst>
                  <a:gd name="adj" fmla="val 2421"/>
                </a:avLst>
              </a:prstGeom>
              <a:solidFill>
                <a:schemeClr val="bg2"/>
              </a:solidFill>
              <a:ln w="6350" cmpd="sng">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6" name="Shape 8841"/>
              <p:cNvSpPr/>
              <p:nvPr/>
            </p:nvSpPr>
            <p:spPr>
              <a:xfrm>
                <a:off x="1999355" y="1397963"/>
                <a:ext cx="254895" cy="318036"/>
              </a:xfrm>
              <a:prstGeom prst="rect">
                <a:avLst/>
              </a:prstGeom>
              <a:noFill/>
              <a:ln w="12700">
                <a:miter lim="400000"/>
              </a:ln>
              <a:extLst>
                <a:ext uri="{C572A759-6A51-4108-AA02-DFA0A04FC94B}">
                  <ma14:wrappingTextBoxFlag xmlns="" xmlns:ma14="http://schemas.microsoft.com/office/mac/drawingml/2011/main" val="1"/>
                </a:ext>
              </a:extLst>
            </p:spPr>
            <p:txBody>
              <a:bodyPr wrap="square" lIns="50800" tIns="50800" rIns="50800" bIns="50800" anchor="ctr">
                <a:spAutoFit/>
              </a:bodyPr>
              <a:lstStyle>
                <a:lvl1pPr defTabSz="457200">
                  <a:lnSpc>
                    <a:spcPct val="120000"/>
                  </a:lnSpc>
                  <a:defRPr sz="4000">
                    <a:solidFill>
                      <a:srgbClr val="8E8E8E"/>
                    </a:solidFill>
                    <a:latin typeface="FontAwesome"/>
                    <a:ea typeface="FontAwesome"/>
                    <a:cs typeface="FontAwesome"/>
                    <a:sym typeface="FontAwesome"/>
                  </a:defRPr>
                </a:lvl1pPr>
              </a:lstStyle>
              <a:p>
                <a:pPr algn="ctr">
                  <a:defRPr sz="1800">
                    <a:solidFill>
                      <a:srgbClr val="000000"/>
                    </a:solidFill>
                  </a:defRPr>
                </a:pPr>
                <a:r>
                  <a:rPr lang="en-US" sz="1200" dirty="0">
                    <a:solidFill>
                      <a:srgbClr val="A0A0A3"/>
                    </a:solidFill>
                  </a:rPr>
                  <a:t></a:t>
                </a:r>
              </a:p>
            </p:txBody>
          </p:sp>
        </p:grpSp>
        <p:grpSp>
          <p:nvGrpSpPr>
            <p:cNvPr id="199" name="Group 198"/>
            <p:cNvGrpSpPr/>
            <p:nvPr/>
          </p:nvGrpSpPr>
          <p:grpSpPr>
            <a:xfrm>
              <a:off x="1999355" y="1674188"/>
              <a:ext cx="887937" cy="318036"/>
              <a:chOff x="1999355" y="1397963"/>
              <a:chExt cx="887937" cy="318036"/>
            </a:xfrm>
          </p:grpSpPr>
          <p:sp>
            <p:nvSpPr>
              <p:cNvPr id="203" name="Rounded Rectangle 202"/>
              <p:cNvSpPr/>
              <p:nvPr/>
            </p:nvSpPr>
            <p:spPr>
              <a:xfrm>
                <a:off x="2007817" y="1474286"/>
                <a:ext cx="879475" cy="212725"/>
              </a:xfrm>
              <a:prstGeom prst="roundRect">
                <a:avLst>
                  <a:gd name="adj" fmla="val 2421"/>
                </a:avLst>
              </a:prstGeom>
              <a:solidFill>
                <a:schemeClr val="bg2"/>
              </a:solidFill>
              <a:ln w="6350" cmpd="sng">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4" name="Shape 8841"/>
              <p:cNvSpPr/>
              <p:nvPr/>
            </p:nvSpPr>
            <p:spPr>
              <a:xfrm>
                <a:off x="1999355" y="1397963"/>
                <a:ext cx="254895" cy="318036"/>
              </a:xfrm>
              <a:prstGeom prst="rect">
                <a:avLst/>
              </a:prstGeom>
              <a:noFill/>
              <a:ln w="12700">
                <a:miter lim="400000"/>
              </a:ln>
              <a:extLst>
                <a:ext uri="{C572A759-6A51-4108-AA02-DFA0A04FC94B}">
                  <ma14:wrappingTextBoxFlag xmlns="" xmlns:ma14="http://schemas.microsoft.com/office/mac/drawingml/2011/main" val="1"/>
                </a:ext>
              </a:extLst>
            </p:spPr>
            <p:txBody>
              <a:bodyPr wrap="square" lIns="50800" tIns="50800" rIns="50800" bIns="50800" anchor="ctr">
                <a:spAutoFit/>
              </a:bodyPr>
              <a:lstStyle>
                <a:lvl1pPr defTabSz="457200">
                  <a:lnSpc>
                    <a:spcPct val="120000"/>
                  </a:lnSpc>
                  <a:defRPr sz="4000">
                    <a:solidFill>
                      <a:srgbClr val="8E8E8E"/>
                    </a:solidFill>
                    <a:latin typeface="FontAwesome"/>
                    <a:ea typeface="FontAwesome"/>
                    <a:cs typeface="FontAwesome"/>
                    <a:sym typeface="FontAwesome"/>
                  </a:defRPr>
                </a:lvl1pPr>
              </a:lstStyle>
              <a:p>
                <a:pPr algn="ctr">
                  <a:defRPr sz="1800">
                    <a:solidFill>
                      <a:srgbClr val="000000"/>
                    </a:solidFill>
                  </a:defRPr>
                </a:pPr>
                <a:r>
                  <a:rPr lang="en-US" sz="1200" dirty="0">
                    <a:solidFill>
                      <a:srgbClr val="A0A0A3"/>
                    </a:solidFill>
                  </a:rPr>
                  <a:t></a:t>
                </a:r>
              </a:p>
            </p:txBody>
          </p:sp>
        </p:grpSp>
        <p:grpSp>
          <p:nvGrpSpPr>
            <p:cNvPr id="200" name="Group 199"/>
            <p:cNvGrpSpPr/>
            <p:nvPr/>
          </p:nvGrpSpPr>
          <p:grpSpPr>
            <a:xfrm>
              <a:off x="1999355" y="1950413"/>
              <a:ext cx="887937" cy="318036"/>
              <a:chOff x="1999355" y="1397963"/>
              <a:chExt cx="887937" cy="318036"/>
            </a:xfrm>
          </p:grpSpPr>
          <p:sp>
            <p:nvSpPr>
              <p:cNvPr id="201" name="Rounded Rectangle 200"/>
              <p:cNvSpPr/>
              <p:nvPr/>
            </p:nvSpPr>
            <p:spPr>
              <a:xfrm>
                <a:off x="2007817" y="1474286"/>
                <a:ext cx="879475" cy="212725"/>
              </a:xfrm>
              <a:prstGeom prst="roundRect">
                <a:avLst>
                  <a:gd name="adj" fmla="val 2421"/>
                </a:avLst>
              </a:prstGeom>
              <a:solidFill>
                <a:schemeClr val="bg2"/>
              </a:solidFill>
              <a:ln w="6350" cmpd="sng">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2" name="Shape 8841"/>
              <p:cNvSpPr/>
              <p:nvPr/>
            </p:nvSpPr>
            <p:spPr>
              <a:xfrm>
                <a:off x="1999355" y="1397963"/>
                <a:ext cx="254895" cy="318036"/>
              </a:xfrm>
              <a:prstGeom prst="rect">
                <a:avLst/>
              </a:prstGeom>
              <a:noFill/>
              <a:ln w="12700">
                <a:miter lim="400000"/>
              </a:ln>
              <a:extLst>
                <a:ext uri="{C572A759-6A51-4108-AA02-DFA0A04FC94B}">
                  <ma14:wrappingTextBoxFlag xmlns="" xmlns:ma14="http://schemas.microsoft.com/office/mac/drawingml/2011/main" val="1"/>
                </a:ext>
              </a:extLst>
            </p:spPr>
            <p:txBody>
              <a:bodyPr wrap="square" lIns="50800" tIns="50800" rIns="50800" bIns="50800" anchor="ctr">
                <a:spAutoFit/>
              </a:bodyPr>
              <a:lstStyle>
                <a:lvl1pPr defTabSz="457200">
                  <a:lnSpc>
                    <a:spcPct val="120000"/>
                  </a:lnSpc>
                  <a:defRPr sz="4000">
                    <a:solidFill>
                      <a:srgbClr val="8E8E8E"/>
                    </a:solidFill>
                    <a:latin typeface="FontAwesome"/>
                    <a:ea typeface="FontAwesome"/>
                    <a:cs typeface="FontAwesome"/>
                    <a:sym typeface="FontAwesome"/>
                  </a:defRPr>
                </a:lvl1pPr>
              </a:lstStyle>
              <a:p>
                <a:pPr algn="ctr">
                  <a:defRPr sz="1800">
                    <a:solidFill>
                      <a:srgbClr val="000000"/>
                    </a:solidFill>
                  </a:defRPr>
                </a:pPr>
                <a:r>
                  <a:rPr lang="en-US" sz="1200" dirty="0">
                    <a:solidFill>
                      <a:srgbClr val="A0A0A3"/>
                    </a:solidFill>
                  </a:rPr>
                  <a:t></a:t>
                </a:r>
              </a:p>
            </p:txBody>
          </p:sp>
        </p:grpSp>
      </p:grpSp>
      <p:sp>
        <p:nvSpPr>
          <p:cNvPr id="358" name="Oval 357"/>
          <p:cNvSpPr/>
          <p:nvPr/>
        </p:nvSpPr>
        <p:spPr>
          <a:xfrm flipV="1">
            <a:off x="7037335" y="2620006"/>
            <a:ext cx="94942" cy="94940"/>
          </a:xfrm>
          <a:prstGeom prst="ellipse">
            <a:avLst/>
          </a:prstGeom>
          <a:solidFill>
            <a:schemeClr val="bg1"/>
          </a:solidFill>
          <a:ln w="6350" cmpd="sng">
            <a:solidFill>
              <a:schemeClr val="tx2"/>
            </a:solidFill>
          </a:ln>
        </p:spPr>
        <p:style>
          <a:lnRef idx="2">
            <a:schemeClr val="dk1"/>
          </a:lnRef>
          <a:fillRef idx="1">
            <a:schemeClr val="lt1"/>
          </a:fillRef>
          <a:effectRef idx="0">
            <a:schemeClr val="dk1"/>
          </a:effectRef>
          <a:fontRef idx="minor">
            <a:schemeClr val="dk1"/>
          </a:fontRef>
        </p:style>
        <p:txBody>
          <a:bodyPr lIns="91430" tIns="45715" rIns="91430" bIns="45715" rtlCol="0" anchor="ctr"/>
          <a:lstStyle/>
          <a:p>
            <a:pPr algn="ctr"/>
            <a:endParaRPr lang="en-US"/>
          </a:p>
        </p:txBody>
      </p:sp>
      <p:sp>
        <p:nvSpPr>
          <p:cNvPr id="295" name="Shape 147"/>
          <p:cNvSpPr/>
          <p:nvPr/>
        </p:nvSpPr>
        <p:spPr>
          <a:xfrm rot="16200000" flipH="1" flipV="1">
            <a:off x="2729754" y="1305068"/>
            <a:ext cx="166078" cy="852159"/>
          </a:xfrm>
          <a:custGeom>
            <a:avLst/>
            <a:gdLst>
              <a:gd name="connsiteX0" fmla="*/ 21491 w 21512"/>
              <a:gd name="connsiteY0" fmla="*/ 18617 h 18617"/>
              <a:gd name="connsiteX1" fmla="*/ 21491 w 21512"/>
              <a:gd name="connsiteY1" fmla="*/ 8998 h 18617"/>
              <a:gd name="connsiteX2" fmla="*/ 20624 w 21512"/>
              <a:gd name="connsiteY2" fmla="*/ 2969 h 18617"/>
              <a:gd name="connsiteX3" fmla="*/ 17238 w 21512"/>
              <a:gd name="connsiteY3" fmla="*/ 40 h 18617"/>
              <a:gd name="connsiteX4" fmla="*/ 0 w 21512"/>
              <a:gd name="connsiteY4" fmla="*/ 40 h 18617"/>
              <a:gd name="connsiteX0" fmla="*/ 71254 w 71275"/>
              <a:gd name="connsiteY0" fmla="*/ 18749 h 18749"/>
              <a:gd name="connsiteX1" fmla="*/ 71254 w 71275"/>
              <a:gd name="connsiteY1" fmla="*/ 9130 h 18749"/>
              <a:gd name="connsiteX2" fmla="*/ 70387 w 71275"/>
              <a:gd name="connsiteY2" fmla="*/ 3101 h 18749"/>
              <a:gd name="connsiteX3" fmla="*/ 67001 w 71275"/>
              <a:gd name="connsiteY3" fmla="*/ 172 h 18749"/>
              <a:gd name="connsiteX4" fmla="*/ 0 w 71275"/>
              <a:gd name="connsiteY4" fmla="*/ 0 h 18749"/>
              <a:gd name="connsiteX0" fmla="*/ 11522 w 11543"/>
              <a:gd name="connsiteY0" fmla="*/ 18618 h 18618"/>
              <a:gd name="connsiteX1" fmla="*/ 11522 w 11543"/>
              <a:gd name="connsiteY1" fmla="*/ 8999 h 18618"/>
              <a:gd name="connsiteX2" fmla="*/ 10655 w 11543"/>
              <a:gd name="connsiteY2" fmla="*/ 2970 h 18618"/>
              <a:gd name="connsiteX3" fmla="*/ 7269 w 11543"/>
              <a:gd name="connsiteY3" fmla="*/ 41 h 18618"/>
              <a:gd name="connsiteX4" fmla="*/ 0 w 11543"/>
              <a:gd name="connsiteY4" fmla="*/ 41 h 18618"/>
              <a:gd name="connsiteX0" fmla="*/ 15199 w 15220"/>
              <a:gd name="connsiteY0" fmla="*/ 18618 h 18618"/>
              <a:gd name="connsiteX1" fmla="*/ 15199 w 15220"/>
              <a:gd name="connsiteY1" fmla="*/ 8999 h 18618"/>
              <a:gd name="connsiteX2" fmla="*/ 14332 w 15220"/>
              <a:gd name="connsiteY2" fmla="*/ 2970 h 18618"/>
              <a:gd name="connsiteX3" fmla="*/ 10946 w 15220"/>
              <a:gd name="connsiteY3" fmla="*/ 41 h 18618"/>
              <a:gd name="connsiteX4" fmla="*/ 0 w 15220"/>
              <a:gd name="connsiteY4" fmla="*/ 41 h 18618"/>
              <a:gd name="connsiteX0" fmla="*/ 15199 w 15220"/>
              <a:gd name="connsiteY0" fmla="*/ 16065 h 16065"/>
              <a:gd name="connsiteX1" fmla="*/ 15199 w 15220"/>
              <a:gd name="connsiteY1" fmla="*/ 8999 h 16065"/>
              <a:gd name="connsiteX2" fmla="*/ 14332 w 15220"/>
              <a:gd name="connsiteY2" fmla="*/ 2970 h 16065"/>
              <a:gd name="connsiteX3" fmla="*/ 10946 w 15220"/>
              <a:gd name="connsiteY3" fmla="*/ 41 h 16065"/>
              <a:gd name="connsiteX4" fmla="*/ 0 w 15220"/>
              <a:gd name="connsiteY4" fmla="*/ 41 h 16065"/>
              <a:gd name="connsiteX0" fmla="*/ 34728 w 34749"/>
              <a:gd name="connsiteY0" fmla="*/ 16194 h 16194"/>
              <a:gd name="connsiteX1" fmla="*/ 34728 w 34749"/>
              <a:gd name="connsiteY1" fmla="*/ 9128 h 16194"/>
              <a:gd name="connsiteX2" fmla="*/ 33861 w 34749"/>
              <a:gd name="connsiteY2" fmla="*/ 3099 h 16194"/>
              <a:gd name="connsiteX3" fmla="*/ 30475 w 34749"/>
              <a:gd name="connsiteY3" fmla="*/ 170 h 16194"/>
              <a:gd name="connsiteX4" fmla="*/ 0 w 34749"/>
              <a:gd name="connsiteY4" fmla="*/ 0 h 16194"/>
              <a:gd name="connsiteX0" fmla="*/ 34728 w 34749"/>
              <a:gd name="connsiteY0" fmla="*/ 16065 h 16065"/>
              <a:gd name="connsiteX1" fmla="*/ 34728 w 34749"/>
              <a:gd name="connsiteY1" fmla="*/ 8999 h 16065"/>
              <a:gd name="connsiteX2" fmla="*/ 33861 w 34749"/>
              <a:gd name="connsiteY2" fmla="*/ 2970 h 16065"/>
              <a:gd name="connsiteX3" fmla="*/ 30475 w 34749"/>
              <a:gd name="connsiteY3" fmla="*/ 41 h 16065"/>
              <a:gd name="connsiteX4" fmla="*/ 0 w 34749"/>
              <a:gd name="connsiteY4" fmla="*/ 382 h 16065"/>
              <a:gd name="connsiteX0" fmla="*/ 34401 w 34422"/>
              <a:gd name="connsiteY0" fmla="*/ 16065 h 16065"/>
              <a:gd name="connsiteX1" fmla="*/ 34401 w 34422"/>
              <a:gd name="connsiteY1" fmla="*/ 8999 h 16065"/>
              <a:gd name="connsiteX2" fmla="*/ 33534 w 34422"/>
              <a:gd name="connsiteY2" fmla="*/ 2970 h 16065"/>
              <a:gd name="connsiteX3" fmla="*/ 30148 w 34422"/>
              <a:gd name="connsiteY3" fmla="*/ 41 h 16065"/>
              <a:gd name="connsiteX4" fmla="*/ 0 w 34422"/>
              <a:gd name="connsiteY4" fmla="*/ 42 h 16065"/>
              <a:gd name="connsiteX0" fmla="*/ 34401 w 34422"/>
              <a:gd name="connsiteY0" fmla="*/ 23043 h 23043"/>
              <a:gd name="connsiteX1" fmla="*/ 34401 w 34422"/>
              <a:gd name="connsiteY1" fmla="*/ 8999 h 23043"/>
              <a:gd name="connsiteX2" fmla="*/ 33534 w 34422"/>
              <a:gd name="connsiteY2" fmla="*/ 2970 h 23043"/>
              <a:gd name="connsiteX3" fmla="*/ 30148 w 34422"/>
              <a:gd name="connsiteY3" fmla="*/ 41 h 23043"/>
              <a:gd name="connsiteX4" fmla="*/ 0 w 34422"/>
              <a:gd name="connsiteY4" fmla="*/ 42 h 23043"/>
              <a:gd name="connsiteX0" fmla="*/ 47182 w 47203"/>
              <a:gd name="connsiteY0" fmla="*/ 23043 h 23043"/>
              <a:gd name="connsiteX1" fmla="*/ 47182 w 47203"/>
              <a:gd name="connsiteY1" fmla="*/ 8999 h 23043"/>
              <a:gd name="connsiteX2" fmla="*/ 46315 w 47203"/>
              <a:gd name="connsiteY2" fmla="*/ 2970 h 23043"/>
              <a:gd name="connsiteX3" fmla="*/ 42929 w 47203"/>
              <a:gd name="connsiteY3" fmla="*/ 41 h 23043"/>
              <a:gd name="connsiteX4" fmla="*/ 0 w 47203"/>
              <a:gd name="connsiteY4" fmla="*/ 42 h 23043"/>
              <a:gd name="connsiteX0" fmla="*/ 39338 w 39359"/>
              <a:gd name="connsiteY0" fmla="*/ 23043 h 23043"/>
              <a:gd name="connsiteX1" fmla="*/ 39338 w 39359"/>
              <a:gd name="connsiteY1" fmla="*/ 8999 h 23043"/>
              <a:gd name="connsiteX2" fmla="*/ 38471 w 39359"/>
              <a:gd name="connsiteY2" fmla="*/ 2970 h 23043"/>
              <a:gd name="connsiteX3" fmla="*/ 35085 w 39359"/>
              <a:gd name="connsiteY3" fmla="*/ 41 h 23043"/>
              <a:gd name="connsiteX4" fmla="*/ 0 w 39359"/>
              <a:gd name="connsiteY4" fmla="*/ 42 h 23043"/>
              <a:gd name="connsiteX0" fmla="*/ 14579 w 14600"/>
              <a:gd name="connsiteY0" fmla="*/ 23171 h 23171"/>
              <a:gd name="connsiteX1" fmla="*/ 14579 w 14600"/>
              <a:gd name="connsiteY1" fmla="*/ 9127 h 23171"/>
              <a:gd name="connsiteX2" fmla="*/ 13712 w 14600"/>
              <a:gd name="connsiteY2" fmla="*/ 3098 h 23171"/>
              <a:gd name="connsiteX3" fmla="*/ 10326 w 14600"/>
              <a:gd name="connsiteY3" fmla="*/ 169 h 23171"/>
              <a:gd name="connsiteX4" fmla="*/ 0 w 14600"/>
              <a:gd name="connsiteY4" fmla="*/ 0 h 23171"/>
              <a:gd name="connsiteX0" fmla="*/ 14579 w 14600"/>
              <a:gd name="connsiteY0" fmla="*/ 45808 h 45808"/>
              <a:gd name="connsiteX1" fmla="*/ 14579 w 14600"/>
              <a:gd name="connsiteY1" fmla="*/ 9127 h 45808"/>
              <a:gd name="connsiteX2" fmla="*/ 13712 w 14600"/>
              <a:gd name="connsiteY2" fmla="*/ 3098 h 45808"/>
              <a:gd name="connsiteX3" fmla="*/ 10326 w 14600"/>
              <a:gd name="connsiteY3" fmla="*/ 169 h 45808"/>
              <a:gd name="connsiteX4" fmla="*/ 0 w 14600"/>
              <a:gd name="connsiteY4" fmla="*/ 0 h 45808"/>
              <a:gd name="connsiteX0" fmla="*/ 9431 w 9452"/>
              <a:gd name="connsiteY0" fmla="*/ 45808 h 45808"/>
              <a:gd name="connsiteX1" fmla="*/ 9431 w 9452"/>
              <a:gd name="connsiteY1" fmla="*/ 9127 h 45808"/>
              <a:gd name="connsiteX2" fmla="*/ 8564 w 9452"/>
              <a:gd name="connsiteY2" fmla="*/ 3098 h 45808"/>
              <a:gd name="connsiteX3" fmla="*/ 5178 w 9452"/>
              <a:gd name="connsiteY3" fmla="*/ 169 h 45808"/>
              <a:gd name="connsiteX4" fmla="*/ 0 w 9452"/>
              <a:gd name="connsiteY4" fmla="*/ 0 h 45808"/>
              <a:gd name="connsiteX0" fmla="*/ 7471 w 7493"/>
              <a:gd name="connsiteY0" fmla="*/ 10111 h 10111"/>
              <a:gd name="connsiteX1" fmla="*/ 7471 w 7493"/>
              <a:gd name="connsiteY1" fmla="*/ 2103 h 10111"/>
              <a:gd name="connsiteX2" fmla="*/ 6554 w 7493"/>
              <a:gd name="connsiteY2" fmla="*/ 787 h 10111"/>
              <a:gd name="connsiteX3" fmla="*/ 2971 w 7493"/>
              <a:gd name="connsiteY3" fmla="*/ 148 h 10111"/>
              <a:gd name="connsiteX4" fmla="*/ 0 w 7493"/>
              <a:gd name="connsiteY4" fmla="*/ 0 h 10111"/>
              <a:gd name="connsiteX0" fmla="*/ 6006 w 6035"/>
              <a:gd name="connsiteY0" fmla="*/ 9863 h 9863"/>
              <a:gd name="connsiteX1" fmla="*/ 6006 w 6035"/>
              <a:gd name="connsiteY1" fmla="*/ 1943 h 9863"/>
              <a:gd name="connsiteX2" fmla="*/ 4782 w 6035"/>
              <a:gd name="connsiteY2" fmla="*/ 641 h 9863"/>
              <a:gd name="connsiteX3" fmla="*/ 0 w 6035"/>
              <a:gd name="connsiteY3" fmla="*/ 9 h 9863"/>
            </a:gdLst>
            <a:ahLst/>
            <a:cxnLst>
              <a:cxn ang="0">
                <a:pos x="connsiteX0" y="connsiteY0"/>
              </a:cxn>
              <a:cxn ang="0">
                <a:pos x="connsiteX1" y="connsiteY1"/>
              </a:cxn>
              <a:cxn ang="0">
                <a:pos x="connsiteX2" y="connsiteY2"/>
              </a:cxn>
              <a:cxn ang="0">
                <a:pos x="connsiteX3" y="connsiteY3"/>
              </a:cxn>
            </a:cxnLst>
            <a:rect l="l" t="t" r="r" b="b"/>
            <a:pathLst>
              <a:path w="6035" h="9863" extrusionOk="0">
                <a:moveTo>
                  <a:pt x="6006" y="9863"/>
                </a:moveTo>
                <a:lnTo>
                  <a:pt x="6006" y="1943"/>
                </a:lnTo>
                <a:cubicBezTo>
                  <a:pt x="6159" y="1474"/>
                  <a:pt x="5717" y="1004"/>
                  <a:pt x="4782" y="641"/>
                </a:cubicBezTo>
                <a:cubicBezTo>
                  <a:pt x="3614" y="188"/>
                  <a:pt x="1822" y="-49"/>
                  <a:pt x="0" y="9"/>
                </a:cubicBezTo>
              </a:path>
            </a:pathLst>
          </a:custGeom>
          <a:ln w="6350" cmpd="sng">
            <a:solidFill>
              <a:srgbClr val="A0A0A3"/>
            </a:solidFill>
            <a:prstDash val="solid"/>
            <a:miter lim="400000"/>
          </a:ln>
        </p:spPr>
        <p:txBody>
          <a:bodyPr lIns="50795" tIns="50795" rIns="50795" bIns="50795" anchor="ctr"/>
          <a:lstStyle/>
          <a:p>
            <a:pPr lvl="0">
              <a:defRPr sz="2400"/>
            </a:pPr>
            <a:endParaRPr/>
          </a:p>
        </p:txBody>
      </p:sp>
      <p:sp>
        <p:nvSpPr>
          <p:cNvPr id="296" name="Shape 147"/>
          <p:cNvSpPr/>
          <p:nvPr/>
        </p:nvSpPr>
        <p:spPr>
          <a:xfrm rot="5400000" flipH="1" flipV="1">
            <a:off x="3582575" y="1065027"/>
            <a:ext cx="166070" cy="852123"/>
          </a:xfrm>
          <a:custGeom>
            <a:avLst/>
            <a:gdLst>
              <a:gd name="connsiteX0" fmla="*/ 21491 w 21512"/>
              <a:gd name="connsiteY0" fmla="*/ 18617 h 18617"/>
              <a:gd name="connsiteX1" fmla="*/ 21491 w 21512"/>
              <a:gd name="connsiteY1" fmla="*/ 8998 h 18617"/>
              <a:gd name="connsiteX2" fmla="*/ 20624 w 21512"/>
              <a:gd name="connsiteY2" fmla="*/ 2969 h 18617"/>
              <a:gd name="connsiteX3" fmla="*/ 17238 w 21512"/>
              <a:gd name="connsiteY3" fmla="*/ 40 h 18617"/>
              <a:gd name="connsiteX4" fmla="*/ 0 w 21512"/>
              <a:gd name="connsiteY4" fmla="*/ 40 h 18617"/>
              <a:gd name="connsiteX0" fmla="*/ 71254 w 71275"/>
              <a:gd name="connsiteY0" fmla="*/ 18749 h 18749"/>
              <a:gd name="connsiteX1" fmla="*/ 71254 w 71275"/>
              <a:gd name="connsiteY1" fmla="*/ 9130 h 18749"/>
              <a:gd name="connsiteX2" fmla="*/ 70387 w 71275"/>
              <a:gd name="connsiteY2" fmla="*/ 3101 h 18749"/>
              <a:gd name="connsiteX3" fmla="*/ 67001 w 71275"/>
              <a:gd name="connsiteY3" fmla="*/ 172 h 18749"/>
              <a:gd name="connsiteX4" fmla="*/ 0 w 71275"/>
              <a:gd name="connsiteY4" fmla="*/ 0 h 18749"/>
              <a:gd name="connsiteX0" fmla="*/ 11522 w 11543"/>
              <a:gd name="connsiteY0" fmla="*/ 18618 h 18618"/>
              <a:gd name="connsiteX1" fmla="*/ 11522 w 11543"/>
              <a:gd name="connsiteY1" fmla="*/ 8999 h 18618"/>
              <a:gd name="connsiteX2" fmla="*/ 10655 w 11543"/>
              <a:gd name="connsiteY2" fmla="*/ 2970 h 18618"/>
              <a:gd name="connsiteX3" fmla="*/ 7269 w 11543"/>
              <a:gd name="connsiteY3" fmla="*/ 41 h 18618"/>
              <a:gd name="connsiteX4" fmla="*/ 0 w 11543"/>
              <a:gd name="connsiteY4" fmla="*/ 41 h 18618"/>
              <a:gd name="connsiteX0" fmla="*/ 15199 w 15220"/>
              <a:gd name="connsiteY0" fmla="*/ 18618 h 18618"/>
              <a:gd name="connsiteX1" fmla="*/ 15199 w 15220"/>
              <a:gd name="connsiteY1" fmla="*/ 8999 h 18618"/>
              <a:gd name="connsiteX2" fmla="*/ 14332 w 15220"/>
              <a:gd name="connsiteY2" fmla="*/ 2970 h 18618"/>
              <a:gd name="connsiteX3" fmla="*/ 10946 w 15220"/>
              <a:gd name="connsiteY3" fmla="*/ 41 h 18618"/>
              <a:gd name="connsiteX4" fmla="*/ 0 w 15220"/>
              <a:gd name="connsiteY4" fmla="*/ 41 h 18618"/>
              <a:gd name="connsiteX0" fmla="*/ 15199 w 15220"/>
              <a:gd name="connsiteY0" fmla="*/ 16065 h 16065"/>
              <a:gd name="connsiteX1" fmla="*/ 15199 w 15220"/>
              <a:gd name="connsiteY1" fmla="*/ 8999 h 16065"/>
              <a:gd name="connsiteX2" fmla="*/ 14332 w 15220"/>
              <a:gd name="connsiteY2" fmla="*/ 2970 h 16065"/>
              <a:gd name="connsiteX3" fmla="*/ 10946 w 15220"/>
              <a:gd name="connsiteY3" fmla="*/ 41 h 16065"/>
              <a:gd name="connsiteX4" fmla="*/ 0 w 15220"/>
              <a:gd name="connsiteY4" fmla="*/ 41 h 16065"/>
              <a:gd name="connsiteX0" fmla="*/ 34728 w 34749"/>
              <a:gd name="connsiteY0" fmla="*/ 16194 h 16194"/>
              <a:gd name="connsiteX1" fmla="*/ 34728 w 34749"/>
              <a:gd name="connsiteY1" fmla="*/ 9128 h 16194"/>
              <a:gd name="connsiteX2" fmla="*/ 33861 w 34749"/>
              <a:gd name="connsiteY2" fmla="*/ 3099 h 16194"/>
              <a:gd name="connsiteX3" fmla="*/ 30475 w 34749"/>
              <a:gd name="connsiteY3" fmla="*/ 170 h 16194"/>
              <a:gd name="connsiteX4" fmla="*/ 0 w 34749"/>
              <a:gd name="connsiteY4" fmla="*/ 0 h 16194"/>
              <a:gd name="connsiteX0" fmla="*/ 34728 w 34749"/>
              <a:gd name="connsiteY0" fmla="*/ 16065 h 16065"/>
              <a:gd name="connsiteX1" fmla="*/ 34728 w 34749"/>
              <a:gd name="connsiteY1" fmla="*/ 8999 h 16065"/>
              <a:gd name="connsiteX2" fmla="*/ 33861 w 34749"/>
              <a:gd name="connsiteY2" fmla="*/ 2970 h 16065"/>
              <a:gd name="connsiteX3" fmla="*/ 30475 w 34749"/>
              <a:gd name="connsiteY3" fmla="*/ 41 h 16065"/>
              <a:gd name="connsiteX4" fmla="*/ 0 w 34749"/>
              <a:gd name="connsiteY4" fmla="*/ 382 h 16065"/>
              <a:gd name="connsiteX0" fmla="*/ 34401 w 34422"/>
              <a:gd name="connsiteY0" fmla="*/ 16065 h 16065"/>
              <a:gd name="connsiteX1" fmla="*/ 34401 w 34422"/>
              <a:gd name="connsiteY1" fmla="*/ 8999 h 16065"/>
              <a:gd name="connsiteX2" fmla="*/ 33534 w 34422"/>
              <a:gd name="connsiteY2" fmla="*/ 2970 h 16065"/>
              <a:gd name="connsiteX3" fmla="*/ 30148 w 34422"/>
              <a:gd name="connsiteY3" fmla="*/ 41 h 16065"/>
              <a:gd name="connsiteX4" fmla="*/ 0 w 34422"/>
              <a:gd name="connsiteY4" fmla="*/ 42 h 16065"/>
              <a:gd name="connsiteX0" fmla="*/ 34401 w 34422"/>
              <a:gd name="connsiteY0" fmla="*/ 23043 h 23043"/>
              <a:gd name="connsiteX1" fmla="*/ 34401 w 34422"/>
              <a:gd name="connsiteY1" fmla="*/ 8999 h 23043"/>
              <a:gd name="connsiteX2" fmla="*/ 33534 w 34422"/>
              <a:gd name="connsiteY2" fmla="*/ 2970 h 23043"/>
              <a:gd name="connsiteX3" fmla="*/ 30148 w 34422"/>
              <a:gd name="connsiteY3" fmla="*/ 41 h 23043"/>
              <a:gd name="connsiteX4" fmla="*/ 0 w 34422"/>
              <a:gd name="connsiteY4" fmla="*/ 42 h 23043"/>
              <a:gd name="connsiteX0" fmla="*/ 47182 w 47203"/>
              <a:gd name="connsiteY0" fmla="*/ 23043 h 23043"/>
              <a:gd name="connsiteX1" fmla="*/ 47182 w 47203"/>
              <a:gd name="connsiteY1" fmla="*/ 8999 h 23043"/>
              <a:gd name="connsiteX2" fmla="*/ 46315 w 47203"/>
              <a:gd name="connsiteY2" fmla="*/ 2970 h 23043"/>
              <a:gd name="connsiteX3" fmla="*/ 42929 w 47203"/>
              <a:gd name="connsiteY3" fmla="*/ 41 h 23043"/>
              <a:gd name="connsiteX4" fmla="*/ 0 w 47203"/>
              <a:gd name="connsiteY4" fmla="*/ 42 h 23043"/>
              <a:gd name="connsiteX0" fmla="*/ 39338 w 39359"/>
              <a:gd name="connsiteY0" fmla="*/ 23043 h 23043"/>
              <a:gd name="connsiteX1" fmla="*/ 39338 w 39359"/>
              <a:gd name="connsiteY1" fmla="*/ 8999 h 23043"/>
              <a:gd name="connsiteX2" fmla="*/ 38471 w 39359"/>
              <a:gd name="connsiteY2" fmla="*/ 2970 h 23043"/>
              <a:gd name="connsiteX3" fmla="*/ 35085 w 39359"/>
              <a:gd name="connsiteY3" fmla="*/ 41 h 23043"/>
              <a:gd name="connsiteX4" fmla="*/ 0 w 39359"/>
              <a:gd name="connsiteY4" fmla="*/ 42 h 23043"/>
              <a:gd name="connsiteX0" fmla="*/ 14579 w 14600"/>
              <a:gd name="connsiteY0" fmla="*/ 23171 h 23171"/>
              <a:gd name="connsiteX1" fmla="*/ 14579 w 14600"/>
              <a:gd name="connsiteY1" fmla="*/ 9127 h 23171"/>
              <a:gd name="connsiteX2" fmla="*/ 13712 w 14600"/>
              <a:gd name="connsiteY2" fmla="*/ 3098 h 23171"/>
              <a:gd name="connsiteX3" fmla="*/ 10326 w 14600"/>
              <a:gd name="connsiteY3" fmla="*/ 169 h 23171"/>
              <a:gd name="connsiteX4" fmla="*/ 0 w 14600"/>
              <a:gd name="connsiteY4" fmla="*/ 0 h 23171"/>
              <a:gd name="connsiteX0" fmla="*/ 14579 w 14600"/>
              <a:gd name="connsiteY0" fmla="*/ 45808 h 45808"/>
              <a:gd name="connsiteX1" fmla="*/ 14579 w 14600"/>
              <a:gd name="connsiteY1" fmla="*/ 9127 h 45808"/>
              <a:gd name="connsiteX2" fmla="*/ 13712 w 14600"/>
              <a:gd name="connsiteY2" fmla="*/ 3098 h 45808"/>
              <a:gd name="connsiteX3" fmla="*/ 10326 w 14600"/>
              <a:gd name="connsiteY3" fmla="*/ 169 h 45808"/>
              <a:gd name="connsiteX4" fmla="*/ 0 w 14600"/>
              <a:gd name="connsiteY4" fmla="*/ 0 h 45808"/>
              <a:gd name="connsiteX0" fmla="*/ 12781 w 12802"/>
              <a:gd name="connsiteY0" fmla="*/ 45680 h 45680"/>
              <a:gd name="connsiteX1" fmla="*/ 12781 w 12802"/>
              <a:gd name="connsiteY1" fmla="*/ 8999 h 45680"/>
              <a:gd name="connsiteX2" fmla="*/ 11914 w 12802"/>
              <a:gd name="connsiteY2" fmla="*/ 2970 h 45680"/>
              <a:gd name="connsiteX3" fmla="*/ 8528 w 12802"/>
              <a:gd name="connsiteY3" fmla="*/ 41 h 45680"/>
              <a:gd name="connsiteX4" fmla="*/ 0 w 12802"/>
              <a:gd name="connsiteY4" fmla="*/ 723 h 45680"/>
              <a:gd name="connsiteX0" fmla="*/ 11228 w 11249"/>
              <a:gd name="connsiteY0" fmla="*/ 45680 h 45680"/>
              <a:gd name="connsiteX1" fmla="*/ 11228 w 11249"/>
              <a:gd name="connsiteY1" fmla="*/ 8999 h 45680"/>
              <a:gd name="connsiteX2" fmla="*/ 10361 w 11249"/>
              <a:gd name="connsiteY2" fmla="*/ 2970 h 45680"/>
              <a:gd name="connsiteX3" fmla="*/ 6975 w 11249"/>
              <a:gd name="connsiteY3" fmla="*/ 41 h 45680"/>
              <a:gd name="connsiteX4" fmla="*/ 0 w 11249"/>
              <a:gd name="connsiteY4" fmla="*/ 42 h 45680"/>
              <a:gd name="connsiteX0" fmla="*/ 4253 w 4274"/>
              <a:gd name="connsiteY0" fmla="*/ 45680 h 45680"/>
              <a:gd name="connsiteX1" fmla="*/ 4253 w 4274"/>
              <a:gd name="connsiteY1" fmla="*/ 8999 h 45680"/>
              <a:gd name="connsiteX2" fmla="*/ 3386 w 4274"/>
              <a:gd name="connsiteY2" fmla="*/ 2970 h 45680"/>
              <a:gd name="connsiteX3" fmla="*/ 0 w 4274"/>
              <a:gd name="connsiteY3" fmla="*/ 41 h 45680"/>
            </a:gdLst>
            <a:ahLst/>
            <a:cxnLst>
              <a:cxn ang="0">
                <a:pos x="connsiteX0" y="connsiteY0"/>
              </a:cxn>
              <a:cxn ang="0">
                <a:pos x="connsiteX1" y="connsiteY1"/>
              </a:cxn>
              <a:cxn ang="0">
                <a:pos x="connsiteX2" y="connsiteY2"/>
              </a:cxn>
              <a:cxn ang="0">
                <a:pos x="connsiteX3" y="connsiteY3"/>
              </a:cxn>
            </a:cxnLst>
            <a:rect l="l" t="t" r="r" b="b"/>
            <a:pathLst>
              <a:path w="4274" h="45680" extrusionOk="0">
                <a:moveTo>
                  <a:pt x="4253" y="45680"/>
                </a:moveTo>
                <a:lnTo>
                  <a:pt x="4253" y="8999"/>
                </a:lnTo>
                <a:cubicBezTo>
                  <a:pt x="4362" y="6825"/>
                  <a:pt x="4049" y="4651"/>
                  <a:pt x="3386" y="2970"/>
                </a:cubicBezTo>
                <a:cubicBezTo>
                  <a:pt x="2559" y="869"/>
                  <a:pt x="1290" y="-228"/>
                  <a:pt x="0" y="41"/>
                </a:cubicBezTo>
              </a:path>
            </a:pathLst>
          </a:custGeom>
          <a:ln w="6350" cmpd="sng">
            <a:solidFill>
              <a:srgbClr val="A0A0A3"/>
            </a:solidFill>
            <a:prstDash val="solid"/>
            <a:miter lim="400000"/>
          </a:ln>
        </p:spPr>
        <p:txBody>
          <a:bodyPr lIns="50795" tIns="50795" rIns="50795" bIns="50795" anchor="ctr"/>
          <a:lstStyle/>
          <a:p>
            <a:pPr lvl="0">
              <a:defRPr sz="2400"/>
            </a:pPr>
            <a:endParaRPr/>
          </a:p>
        </p:txBody>
      </p:sp>
      <p:grpSp>
        <p:nvGrpSpPr>
          <p:cNvPr id="167" name="Group 166"/>
          <p:cNvGrpSpPr/>
          <p:nvPr/>
        </p:nvGrpSpPr>
        <p:grpSpPr>
          <a:xfrm>
            <a:off x="1678014" y="952563"/>
            <a:ext cx="1236181" cy="1456454"/>
            <a:chOff x="422178" y="958831"/>
            <a:chExt cx="1236181" cy="1456454"/>
          </a:xfrm>
        </p:grpSpPr>
        <p:sp>
          <p:nvSpPr>
            <p:cNvPr id="168" name="Rounded Rectangle 167"/>
            <p:cNvSpPr/>
            <p:nvPr/>
          </p:nvSpPr>
          <p:spPr>
            <a:xfrm>
              <a:off x="422178" y="962545"/>
              <a:ext cx="1235133" cy="1452740"/>
            </a:xfrm>
            <a:prstGeom prst="roundRect">
              <a:avLst>
                <a:gd name="adj" fmla="val 3820"/>
              </a:avLst>
            </a:prstGeom>
            <a:solidFill>
              <a:srgbClr val="F4F4F4"/>
            </a:solidFill>
            <a:ln w="6350" cmpd="sng">
              <a:solidFill>
                <a:schemeClr val="tx2"/>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9" name="Round Same Side Corner Rectangle 168"/>
            <p:cNvSpPr/>
            <p:nvPr/>
          </p:nvSpPr>
          <p:spPr>
            <a:xfrm>
              <a:off x="423284" y="958831"/>
              <a:ext cx="1235075" cy="333375"/>
            </a:xfrm>
            <a:prstGeom prst="round2SameRect">
              <a:avLst>
                <a:gd name="adj1" fmla="val 12497"/>
                <a:gd name="adj2" fmla="val 0"/>
              </a:avLst>
            </a:prstGeom>
            <a:solidFill>
              <a:srgbClr val="FC395B"/>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0" name="TextBox 169"/>
            <p:cNvSpPr txBox="1"/>
            <p:nvPr/>
          </p:nvSpPr>
          <p:spPr>
            <a:xfrm>
              <a:off x="430129" y="1001425"/>
              <a:ext cx="1215531" cy="246221"/>
            </a:xfrm>
            <a:prstGeom prst="rect">
              <a:avLst/>
            </a:prstGeom>
            <a:noFill/>
          </p:spPr>
          <p:txBody>
            <a:bodyPr wrap="square" rtlCol="0">
              <a:spAutoFit/>
            </a:bodyPr>
            <a:lstStyle/>
            <a:p>
              <a:pPr algn="ctr"/>
              <a:r>
                <a:rPr lang="en-US" sz="1000" dirty="0">
                  <a:solidFill>
                    <a:schemeClr val="bg1"/>
                  </a:solidFill>
                  <a:latin typeface="Roboto Light"/>
                  <a:cs typeface="Roboto Light"/>
                </a:rPr>
                <a:t>Search</a:t>
              </a:r>
            </a:p>
          </p:txBody>
        </p:sp>
        <p:sp>
          <p:nvSpPr>
            <p:cNvPr id="171" name="Rounded Rectangle 170"/>
            <p:cNvSpPr/>
            <p:nvPr/>
          </p:nvSpPr>
          <p:spPr>
            <a:xfrm>
              <a:off x="504728" y="1373884"/>
              <a:ext cx="1073150" cy="955675"/>
            </a:xfrm>
            <a:prstGeom prst="roundRect">
              <a:avLst>
                <a:gd name="adj" fmla="val 2421"/>
              </a:avLst>
            </a:prstGeom>
            <a:noFill/>
            <a:ln w="6350" cmpd="sng">
              <a:solidFill>
                <a:schemeClr val="bg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2" name="Rounded Rectangle 171"/>
            <p:cNvSpPr/>
            <p:nvPr/>
          </p:nvSpPr>
          <p:spPr>
            <a:xfrm>
              <a:off x="603153" y="1472309"/>
              <a:ext cx="879475" cy="492087"/>
            </a:xfrm>
            <a:prstGeom prst="roundRect">
              <a:avLst>
                <a:gd name="adj" fmla="val 2421"/>
              </a:avLst>
            </a:prstGeom>
            <a:solidFill>
              <a:schemeClr val="bg2"/>
            </a:solidFill>
            <a:ln w="6350" cmpd="sng">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73" name="Group 172"/>
            <p:cNvGrpSpPr/>
            <p:nvPr/>
          </p:nvGrpSpPr>
          <p:grpSpPr>
            <a:xfrm>
              <a:off x="702430" y="2001552"/>
              <a:ext cx="783374" cy="246221"/>
              <a:chOff x="686652" y="3062892"/>
              <a:chExt cx="783374" cy="246221"/>
            </a:xfrm>
          </p:grpSpPr>
          <p:sp>
            <p:nvSpPr>
              <p:cNvPr id="176" name="Rounded Rectangle 175"/>
              <p:cNvSpPr/>
              <p:nvPr/>
            </p:nvSpPr>
            <p:spPr>
              <a:xfrm>
                <a:off x="686652" y="3086100"/>
                <a:ext cx="783374" cy="215900"/>
              </a:xfrm>
              <a:prstGeom prst="roundRect">
                <a:avLst>
                  <a:gd name="adj" fmla="val 5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7" name="TextBox 176"/>
              <p:cNvSpPr txBox="1"/>
              <p:nvPr/>
            </p:nvSpPr>
            <p:spPr>
              <a:xfrm>
                <a:off x="757604" y="3062892"/>
                <a:ext cx="666953" cy="246221"/>
              </a:xfrm>
              <a:prstGeom prst="rect">
                <a:avLst/>
              </a:prstGeom>
              <a:noFill/>
            </p:spPr>
            <p:txBody>
              <a:bodyPr wrap="square" rtlCol="0">
                <a:spAutoFit/>
              </a:bodyPr>
              <a:lstStyle/>
              <a:p>
                <a:pPr algn="ctr"/>
                <a:r>
                  <a:rPr lang="en-US" sz="1000" dirty="0">
                    <a:solidFill>
                      <a:schemeClr val="bg1"/>
                    </a:solidFill>
                    <a:latin typeface="Roboto Light"/>
                    <a:cs typeface="Roboto Light"/>
                  </a:rPr>
                  <a:t>SEARCH</a:t>
                </a:r>
              </a:p>
            </p:txBody>
          </p:sp>
        </p:grpSp>
        <p:sp>
          <p:nvSpPr>
            <p:cNvPr id="174" name="Shape 8841"/>
            <p:cNvSpPr/>
            <p:nvPr/>
          </p:nvSpPr>
          <p:spPr>
            <a:xfrm>
              <a:off x="515316" y="1460535"/>
              <a:ext cx="1048645" cy="318036"/>
            </a:xfrm>
            <a:prstGeom prst="rect">
              <a:avLst/>
            </a:prstGeom>
            <a:noFill/>
            <a:ln w="12700">
              <a:miter lim="400000"/>
            </a:ln>
            <a:extLst>
              <a:ext uri="{C572A759-6A51-4108-AA02-DFA0A04FC94B}">
                <ma14:wrappingTextBoxFlag xmlns="" xmlns:ma14="http://schemas.microsoft.com/office/mac/drawingml/2011/main" val="1"/>
              </a:ext>
            </a:extLst>
          </p:spPr>
          <p:txBody>
            <a:bodyPr wrap="square" lIns="50800" tIns="50800" rIns="50800" bIns="50800" anchor="ctr">
              <a:spAutoFit/>
            </a:bodyPr>
            <a:lstStyle>
              <a:lvl1pPr defTabSz="457200">
                <a:lnSpc>
                  <a:spcPct val="120000"/>
                </a:lnSpc>
                <a:defRPr sz="4000">
                  <a:solidFill>
                    <a:srgbClr val="8E8E8E"/>
                  </a:solidFill>
                  <a:latin typeface="FontAwesome"/>
                  <a:ea typeface="FontAwesome"/>
                  <a:cs typeface="FontAwesome"/>
                  <a:sym typeface="FontAwesome"/>
                </a:defRPr>
              </a:lvl1pPr>
            </a:lstStyle>
            <a:p>
              <a:pPr algn="ctr">
                <a:defRPr sz="1800">
                  <a:solidFill>
                    <a:srgbClr val="000000"/>
                  </a:solidFill>
                </a:defRPr>
              </a:pPr>
              <a:endParaRPr lang="en-US" sz="1200" dirty="0">
                <a:solidFill>
                  <a:schemeClr val="tx2"/>
                </a:solidFill>
              </a:endParaRPr>
            </a:p>
          </p:txBody>
        </p:sp>
        <p:sp>
          <p:nvSpPr>
            <p:cNvPr id="175" name="Shape 8841"/>
            <p:cNvSpPr/>
            <p:nvPr/>
          </p:nvSpPr>
          <p:spPr>
            <a:xfrm>
              <a:off x="617287" y="1360804"/>
              <a:ext cx="858524" cy="605294"/>
            </a:xfrm>
            <a:prstGeom prst="rect">
              <a:avLst/>
            </a:prstGeom>
            <a:noFill/>
            <a:ln w="12700">
              <a:miter lim="400000"/>
            </a:ln>
            <a:extLst>
              <a:ext uri="{C572A759-6A51-4108-AA02-DFA0A04FC94B}">
                <ma14:wrappingTextBoxFlag xmlns="" xmlns:ma14="http://schemas.microsoft.com/office/mac/drawingml/2011/main" val="1"/>
              </a:ext>
            </a:extLst>
          </p:spPr>
          <p:txBody>
            <a:bodyPr wrap="square" lIns="50800" tIns="50800" rIns="50800" bIns="50800" anchor="ctr">
              <a:spAutoFit/>
            </a:bodyPr>
            <a:lstStyle>
              <a:lvl1pPr defTabSz="457200">
                <a:lnSpc>
                  <a:spcPct val="120000"/>
                </a:lnSpc>
                <a:defRPr sz="4000">
                  <a:solidFill>
                    <a:srgbClr val="8E8E8E"/>
                  </a:solidFill>
                  <a:latin typeface="FontAwesome"/>
                  <a:ea typeface="FontAwesome"/>
                  <a:cs typeface="FontAwesome"/>
                  <a:sym typeface="FontAwesome"/>
                </a:defRPr>
              </a:lvl1pPr>
            </a:lstStyle>
            <a:p>
              <a:pPr algn="ctr">
                <a:defRPr sz="1800">
                  <a:solidFill>
                    <a:srgbClr val="000000"/>
                  </a:solidFill>
                </a:defRPr>
              </a:pPr>
              <a:r>
                <a:rPr lang="en-US" sz="2800" dirty="0">
                  <a:solidFill>
                    <a:schemeClr val="tx2"/>
                  </a:solidFill>
                </a:rPr>
                <a:t></a:t>
              </a:r>
            </a:p>
          </p:txBody>
        </p:sp>
      </p:grpSp>
      <p:sp>
        <p:nvSpPr>
          <p:cNvPr id="150" name="Oval 149"/>
          <p:cNvSpPr/>
          <p:nvPr/>
        </p:nvSpPr>
        <p:spPr>
          <a:xfrm flipV="1">
            <a:off x="2864911" y="1761121"/>
            <a:ext cx="94942" cy="94940"/>
          </a:xfrm>
          <a:prstGeom prst="ellipse">
            <a:avLst/>
          </a:prstGeom>
          <a:solidFill>
            <a:schemeClr val="bg1"/>
          </a:solidFill>
          <a:ln w="6350" cmpd="sng">
            <a:solidFill>
              <a:schemeClr val="tx2"/>
            </a:solidFill>
          </a:ln>
        </p:spPr>
        <p:style>
          <a:lnRef idx="2">
            <a:schemeClr val="dk1"/>
          </a:lnRef>
          <a:fillRef idx="1">
            <a:schemeClr val="lt1"/>
          </a:fillRef>
          <a:effectRef idx="0">
            <a:schemeClr val="dk1"/>
          </a:effectRef>
          <a:fontRef idx="minor">
            <a:schemeClr val="dk1"/>
          </a:fontRef>
        </p:style>
        <p:txBody>
          <a:bodyPr lIns="91430" tIns="45715" rIns="91430" bIns="45715" rtlCol="0" anchor="ctr"/>
          <a:lstStyle/>
          <a:p>
            <a:pPr algn="ctr"/>
            <a:endParaRPr lang="en-US"/>
          </a:p>
        </p:txBody>
      </p:sp>
      <p:sp>
        <p:nvSpPr>
          <p:cNvPr id="297" name="Oval 296"/>
          <p:cNvSpPr/>
          <p:nvPr/>
        </p:nvSpPr>
        <p:spPr>
          <a:xfrm flipV="1">
            <a:off x="1629836" y="1761121"/>
            <a:ext cx="94942" cy="94940"/>
          </a:xfrm>
          <a:prstGeom prst="ellipse">
            <a:avLst/>
          </a:prstGeom>
          <a:solidFill>
            <a:schemeClr val="bg1"/>
          </a:solidFill>
          <a:ln w="6350" cmpd="sng">
            <a:solidFill>
              <a:schemeClr val="tx2"/>
            </a:solidFill>
          </a:ln>
        </p:spPr>
        <p:style>
          <a:lnRef idx="2">
            <a:schemeClr val="dk1"/>
          </a:lnRef>
          <a:fillRef idx="1">
            <a:schemeClr val="lt1"/>
          </a:fillRef>
          <a:effectRef idx="0">
            <a:schemeClr val="dk1"/>
          </a:effectRef>
          <a:fontRef idx="minor">
            <a:schemeClr val="dk1"/>
          </a:fontRef>
        </p:style>
        <p:txBody>
          <a:bodyPr lIns="91430" tIns="45715" rIns="91430" bIns="45715" rtlCol="0" anchor="ctr"/>
          <a:lstStyle/>
          <a:p>
            <a:pPr algn="ctr"/>
            <a:endParaRPr lang="en-US"/>
          </a:p>
        </p:txBody>
      </p:sp>
      <p:sp>
        <p:nvSpPr>
          <p:cNvPr id="148" name="Oval 147"/>
          <p:cNvSpPr/>
          <p:nvPr/>
        </p:nvSpPr>
        <p:spPr>
          <a:xfrm flipV="1">
            <a:off x="1627792" y="2778387"/>
            <a:ext cx="94942" cy="94940"/>
          </a:xfrm>
          <a:prstGeom prst="ellipse">
            <a:avLst/>
          </a:prstGeom>
          <a:solidFill>
            <a:schemeClr val="bg1"/>
          </a:solidFill>
          <a:ln w="6350" cmpd="sng">
            <a:solidFill>
              <a:schemeClr val="tx2"/>
            </a:solidFill>
          </a:ln>
        </p:spPr>
        <p:style>
          <a:lnRef idx="2">
            <a:schemeClr val="dk1"/>
          </a:lnRef>
          <a:fillRef idx="1">
            <a:schemeClr val="lt1"/>
          </a:fillRef>
          <a:effectRef idx="0">
            <a:schemeClr val="dk1"/>
          </a:effectRef>
          <a:fontRef idx="minor">
            <a:schemeClr val="dk1"/>
          </a:fontRef>
        </p:style>
        <p:txBody>
          <a:bodyPr lIns="91430" tIns="45715" rIns="91430" bIns="45715" rtlCol="0" anchor="ctr"/>
          <a:lstStyle/>
          <a:p>
            <a:pPr algn="ctr"/>
            <a:endParaRPr lang="en-US"/>
          </a:p>
        </p:txBody>
      </p:sp>
      <p:sp>
        <p:nvSpPr>
          <p:cNvPr id="264" name="Oval 263"/>
          <p:cNvSpPr/>
          <p:nvPr/>
        </p:nvSpPr>
        <p:spPr>
          <a:xfrm flipV="1">
            <a:off x="3258710" y="2495023"/>
            <a:ext cx="94942" cy="94940"/>
          </a:xfrm>
          <a:prstGeom prst="ellipse">
            <a:avLst/>
          </a:prstGeom>
          <a:solidFill>
            <a:schemeClr val="bg1"/>
          </a:solidFill>
          <a:ln w="6350" cmpd="sng">
            <a:solidFill>
              <a:schemeClr val="tx2"/>
            </a:solidFill>
          </a:ln>
        </p:spPr>
        <p:style>
          <a:lnRef idx="2">
            <a:schemeClr val="dk1"/>
          </a:lnRef>
          <a:fillRef idx="1">
            <a:schemeClr val="lt1"/>
          </a:fillRef>
          <a:effectRef idx="0">
            <a:schemeClr val="dk1"/>
          </a:effectRef>
          <a:fontRef idx="minor">
            <a:schemeClr val="dk1"/>
          </a:fontRef>
        </p:style>
        <p:txBody>
          <a:bodyPr lIns="91430" tIns="45715" rIns="91430" bIns="45715" rtlCol="0" anchor="ctr"/>
          <a:lstStyle/>
          <a:p>
            <a:pPr algn="ctr"/>
            <a:endParaRPr lang="en-US"/>
          </a:p>
        </p:txBody>
      </p:sp>
      <p:sp>
        <p:nvSpPr>
          <p:cNvPr id="266" name="Oval 265"/>
          <p:cNvSpPr/>
          <p:nvPr/>
        </p:nvSpPr>
        <p:spPr>
          <a:xfrm flipV="1">
            <a:off x="4765529" y="2495572"/>
            <a:ext cx="94942" cy="94940"/>
          </a:xfrm>
          <a:prstGeom prst="ellipse">
            <a:avLst/>
          </a:prstGeom>
          <a:solidFill>
            <a:schemeClr val="bg1"/>
          </a:solidFill>
          <a:ln w="6350" cmpd="sng">
            <a:solidFill>
              <a:schemeClr val="tx2"/>
            </a:solidFill>
          </a:ln>
        </p:spPr>
        <p:style>
          <a:lnRef idx="2">
            <a:schemeClr val="dk1"/>
          </a:lnRef>
          <a:fillRef idx="1">
            <a:schemeClr val="lt1"/>
          </a:fillRef>
          <a:effectRef idx="0">
            <a:schemeClr val="dk1"/>
          </a:effectRef>
          <a:fontRef idx="minor">
            <a:schemeClr val="dk1"/>
          </a:fontRef>
        </p:style>
        <p:txBody>
          <a:bodyPr lIns="91430" tIns="45715" rIns="91430" bIns="45715" rtlCol="0" anchor="ctr"/>
          <a:lstStyle/>
          <a:p>
            <a:pPr algn="ctr"/>
            <a:endParaRPr lang="en-US"/>
          </a:p>
        </p:txBody>
      </p:sp>
      <p:grpSp>
        <p:nvGrpSpPr>
          <p:cNvPr id="207" name="Group 206"/>
          <p:cNvGrpSpPr/>
          <p:nvPr/>
        </p:nvGrpSpPr>
        <p:grpSpPr>
          <a:xfrm>
            <a:off x="6447388" y="938214"/>
            <a:ext cx="1236181" cy="1456454"/>
            <a:chOff x="1826842" y="2592757"/>
            <a:chExt cx="1236181" cy="1456454"/>
          </a:xfrm>
        </p:grpSpPr>
        <p:sp>
          <p:nvSpPr>
            <p:cNvPr id="208" name="Rounded Rectangle 207"/>
            <p:cNvSpPr/>
            <p:nvPr/>
          </p:nvSpPr>
          <p:spPr>
            <a:xfrm>
              <a:off x="1826842" y="2596471"/>
              <a:ext cx="1235133" cy="1452740"/>
            </a:xfrm>
            <a:prstGeom prst="roundRect">
              <a:avLst>
                <a:gd name="adj" fmla="val 3820"/>
              </a:avLst>
            </a:prstGeom>
            <a:solidFill>
              <a:srgbClr val="F4F4F4"/>
            </a:solidFill>
            <a:ln w="6350" cmpd="sng">
              <a:solidFill>
                <a:schemeClr val="tx2"/>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4" name="Round Same Side Corner Rectangle 213"/>
            <p:cNvSpPr/>
            <p:nvPr/>
          </p:nvSpPr>
          <p:spPr>
            <a:xfrm>
              <a:off x="1827948" y="2592757"/>
              <a:ext cx="1235075" cy="333375"/>
            </a:xfrm>
            <a:prstGeom prst="round2SameRect">
              <a:avLst>
                <a:gd name="adj1" fmla="val 12497"/>
                <a:gd name="adj2" fmla="val 0"/>
              </a:avLst>
            </a:prstGeom>
            <a:solidFill>
              <a:schemeClr val="accent4"/>
            </a:solidFill>
            <a:ln w="6350" cmpd="sng">
              <a:solidFill>
                <a:schemeClr val="accent4"/>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5" name="TextBox 214"/>
            <p:cNvSpPr txBox="1"/>
            <p:nvPr/>
          </p:nvSpPr>
          <p:spPr>
            <a:xfrm>
              <a:off x="1933162" y="2635351"/>
              <a:ext cx="1018794" cy="246221"/>
            </a:xfrm>
            <a:prstGeom prst="rect">
              <a:avLst/>
            </a:prstGeom>
            <a:noFill/>
          </p:spPr>
          <p:txBody>
            <a:bodyPr wrap="square" rtlCol="0">
              <a:spAutoFit/>
            </a:bodyPr>
            <a:lstStyle/>
            <a:p>
              <a:pPr algn="ctr"/>
              <a:r>
                <a:rPr lang="en-US" sz="1000" dirty="0">
                  <a:solidFill>
                    <a:schemeClr val="bg1"/>
                  </a:solidFill>
                  <a:latin typeface="Roboto Light"/>
                  <a:cs typeface="Roboto Light"/>
                </a:rPr>
                <a:t>Base Page</a:t>
              </a:r>
            </a:p>
          </p:txBody>
        </p:sp>
        <p:sp>
          <p:nvSpPr>
            <p:cNvPr id="216" name="Rounded Rectangle 215"/>
            <p:cNvSpPr/>
            <p:nvPr/>
          </p:nvSpPr>
          <p:spPr>
            <a:xfrm>
              <a:off x="1909392" y="3007810"/>
              <a:ext cx="1073150" cy="955675"/>
            </a:xfrm>
            <a:prstGeom prst="roundRect">
              <a:avLst>
                <a:gd name="adj" fmla="val 2421"/>
              </a:avLst>
            </a:prstGeom>
            <a:noFill/>
            <a:ln w="6350" cmpd="sng">
              <a:solidFill>
                <a:schemeClr val="bg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4" name="Rounded Rectangle 223"/>
            <p:cNvSpPr/>
            <p:nvPr/>
          </p:nvSpPr>
          <p:spPr>
            <a:xfrm>
              <a:off x="2006600" y="3105150"/>
              <a:ext cx="261567" cy="768351"/>
            </a:xfrm>
            <a:prstGeom prst="roundRect">
              <a:avLst>
                <a:gd name="adj" fmla="val 2421"/>
              </a:avLst>
            </a:prstGeom>
            <a:solidFill>
              <a:schemeClr val="bg2"/>
            </a:solidFill>
            <a:ln w="6350" cmpd="sng">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9" name="Rounded Rectangle 228"/>
            <p:cNvSpPr/>
            <p:nvPr/>
          </p:nvSpPr>
          <p:spPr>
            <a:xfrm>
              <a:off x="2316162" y="3105150"/>
              <a:ext cx="261567" cy="768351"/>
            </a:xfrm>
            <a:prstGeom prst="roundRect">
              <a:avLst>
                <a:gd name="adj" fmla="val 2421"/>
              </a:avLst>
            </a:prstGeom>
            <a:solidFill>
              <a:schemeClr val="bg2"/>
            </a:solidFill>
            <a:ln w="6350" cmpd="sng">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8" name="Rounded Rectangle 237"/>
            <p:cNvSpPr/>
            <p:nvPr/>
          </p:nvSpPr>
          <p:spPr>
            <a:xfrm>
              <a:off x="2625725" y="3105150"/>
              <a:ext cx="261567" cy="768351"/>
            </a:xfrm>
            <a:prstGeom prst="roundRect">
              <a:avLst>
                <a:gd name="adj" fmla="val 2421"/>
              </a:avLst>
            </a:prstGeom>
            <a:solidFill>
              <a:schemeClr val="bg2"/>
            </a:solidFill>
            <a:ln w="6350" cmpd="sng">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63" name="Oval 262"/>
          <p:cNvSpPr/>
          <p:nvPr/>
        </p:nvSpPr>
        <p:spPr>
          <a:xfrm flipV="1">
            <a:off x="6398367" y="1362409"/>
            <a:ext cx="94942" cy="94940"/>
          </a:xfrm>
          <a:prstGeom prst="ellipse">
            <a:avLst/>
          </a:prstGeom>
          <a:solidFill>
            <a:schemeClr val="bg1"/>
          </a:solidFill>
          <a:ln w="6350" cmpd="sng">
            <a:solidFill>
              <a:schemeClr val="tx2"/>
            </a:solidFill>
          </a:ln>
        </p:spPr>
        <p:style>
          <a:lnRef idx="2">
            <a:schemeClr val="dk1"/>
          </a:lnRef>
          <a:fillRef idx="1">
            <a:schemeClr val="lt1"/>
          </a:fillRef>
          <a:effectRef idx="0">
            <a:schemeClr val="dk1"/>
          </a:effectRef>
          <a:fontRef idx="minor">
            <a:schemeClr val="dk1"/>
          </a:fontRef>
        </p:style>
        <p:txBody>
          <a:bodyPr lIns="91430" tIns="45715" rIns="91430" bIns="45715" rtlCol="0" anchor="ctr"/>
          <a:lstStyle/>
          <a:p>
            <a:pPr algn="ctr"/>
            <a:endParaRPr lang="en-US"/>
          </a:p>
        </p:txBody>
      </p:sp>
      <p:sp>
        <p:nvSpPr>
          <p:cNvPr id="279" name="Oval 278"/>
          <p:cNvSpPr/>
          <p:nvPr/>
        </p:nvSpPr>
        <p:spPr>
          <a:xfrm flipV="1">
            <a:off x="7631906" y="1356604"/>
            <a:ext cx="94942" cy="94940"/>
          </a:xfrm>
          <a:prstGeom prst="ellipse">
            <a:avLst/>
          </a:prstGeom>
          <a:solidFill>
            <a:schemeClr val="bg1"/>
          </a:solidFill>
          <a:ln w="6350" cmpd="sng">
            <a:solidFill>
              <a:schemeClr val="tx2"/>
            </a:solidFill>
          </a:ln>
        </p:spPr>
        <p:style>
          <a:lnRef idx="2">
            <a:schemeClr val="dk1"/>
          </a:lnRef>
          <a:fillRef idx="1">
            <a:schemeClr val="lt1"/>
          </a:fillRef>
          <a:effectRef idx="0">
            <a:schemeClr val="dk1"/>
          </a:effectRef>
          <a:fontRef idx="minor">
            <a:schemeClr val="dk1"/>
          </a:fontRef>
        </p:style>
        <p:txBody>
          <a:bodyPr lIns="91430" tIns="45715" rIns="91430" bIns="45715" rtlCol="0" anchor="ctr"/>
          <a:lstStyle/>
          <a:p>
            <a:pPr algn="ctr"/>
            <a:endParaRPr lang="en-US"/>
          </a:p>
        </p:txBody>
      </p:sp>
      <p:sp>
        <p:nvSpPr>
          <p:cNvPr id="298" name="Oval 297"/>
          <p:cNvSpPr/>
          <p:nvPr/>
        </p:nvSpPr>
        <p:spPr>
          <a:xfrm flipV="1">
            <a:off x="5998486" y="2492790"/>
            <a:ext cx="94942" cy="94940"/>
          </a:xfrm>
          <a:prstGeom prst="ellipse">
            <a:avLst/>
          </a:prstGeom>
          <a:solidFill>
            <a:schemeClr val="bg1"/>
          </a:solidFill>
          <a:ln w="6350" cmpd="sng">
            <a:solidFill>
              <a:schemeClr val="tx2"/>
            </a:solidFill>
          </a:ln>
        </p:spPr>
        <p:style>
          <a:lnRef idx="2">
            <a:schemeClr val="dk1"/>
          </a:lnRef>
          <a:fillRef idx="1">
            <a:schemeClr val="lt1"/>
          </a:fillRef>
          <a:effectRef idx="0">
            <a:schemeClr val="dk1"/>
          </a:effectRef>
          <a:fontRef idx="minor">
            <a:schemeClr val="dk1"/>
          </a:fontRef>
        </p:style>
        <p:txBody>
          <a:bodyPr lIns="91430" tIns="45715" rIns="91430" bIns="45715" rtlCol="0" anchor="ctr"/>
          <a:lstStyle/>
          <a:p>
            <a:pPr algn="ctr"/>
            <a:endParaRPr lang="en-US"/>
          </a:p>
        </p:txBody>
      </p:sp>
      <p:sp>
        <p:nvSpPr>
          <p:cNvPr id="299" name="Oval 298"/>
          <p:cNvSpPr/>
          <p:nvPr/>
        </p:nvSpPr>
        <p:spPr>
          <a:xfrm flipV="1">
            <a:off x="4492479" y="2492398"/>
            <a:ext cx="94942" cy="94940"/>
          </a:xfrm>
          <a:prstGeom prst="ellipse">
            <a:avLst/>
          </a:prstGeom>
          <a:solidFill>
            <a:schemeClr val="bg1"/>
          </a:solidFill>
          <a:ln w="6350" cmpd="sng">
            <a:solidFill>
              <a:schemeClr val="tx2"/>
            </a:solidFill>
          </a:ln>
        </p:spPr>
        <p:style>
          <a:lnRef idx="2">
            <a:schemeClr val="dk1"/>
          </a:lnRef>
          <a:fillRef idx="1">
            <a:schemeClr val="lt1"/>
          </a:fillRef>
          <a:effectRef idx="0">
            <a:schemeClr val="dk1"/>
          </a:effectRef>
          <a:fontRef idx="minor">
            <a:schemeClr val="dk1"/>
          </a:fontRef>
        </p:style>
        <p:txBody>
          <a:bodyPr lIns="91430" tIns="45715" rIns="91430" bIns="45715" rtlCol="0" anchor="ctr"/>
          <a:lstStyle/>
          <a:p>
            <a:pPr algn="ctr"/>
            <a:endParaRPr lang="en-US"/>
          </a:p>
        </p:txBody>
      </p:sp>
      <p:sp>
        <p:nvSpPr>
          <p:cNvPr id="300" name="Isosceles Triangle 299"/>
          <p:cNvSpPr/>
          <p:nvPr/>
        </p:nvSpPr>
        <p:spPr>
          <a:xfrm rot="5400000">
            <a:off x="314678" y="3530951"/>
            <a:ext cx="109982" cy="94812"/>
          </a:xfrm>
          <a:prstGeom prst="triangle">
            <a:avLst/>
          </a:prstGeom>
          <a:solidFill>
            <a:srgbClr val="A0A0A3"/>
          </a:solidFill>
          <a:ln>
            <a:noFill/>
          </a:ln>
        </p:spPr>
        <p:style>
          <a:lnRef idx="2">
            <a:schemeClr val="dk1">
              <a:shade val="50000"/>
            </a:schemeClr>
          </a:lnRef>
          <a:fillRef idx="1">
            <a:schemeClr val="dk1"/>
          </a:fillRef>
          <a:effectRef idx="0">
            <a:schemeClr val="dk1"/>
          </a:effectRef>
          <a:fontRef idx="minor">
            <a:schemeClr val="lt1"/>
          </a:fontRef>
        </p:style>
        <p:txBody>
          <a:bodyPr lIns="91430" tIns="45715" rIns="91430" bIns="45715" rtlCol="0" anchor="ctr"/>
          <a:lstStyle/>
          <a:p>
            <a:pPr algn="ctr"/>
            <a:endParaRPr lang="en-US"/>
          </a:p>
        </p:txBody>
      </p:sp>
      <p:sp>
        <p:nvSpPr>
          <p:cNvPr id="301" name="Isosceles Triangle 300"/>
          <p:cNvSpPr/>
          <p:nvPr/>
        </p:nvSpPr>
        <p:spPr>
          <a:xfrm rot="5400000">
            <a:off x="8761711" y="2155100"/>
            <a:ext cx="109982" cy="94812"/>
          </a:xfrm>
          <a:prstGeom prst="triangle">
            <a:avLst/>
          </a:prstGeom>
          <a:solidFill>
            <a:srgbClr val="A0A0A3"/>
          </a:solidFill>
          <a:ln>
            <a:noFill/>
          </a:ln>
        </p:spPr>
        <p:style>
          <a:lnRef idx="2">
            <a:schemeClr val="dk1">
              <a:shade val="50000"/>
            </a:schemeClr>
          </a:lnRef>
          <a:fillRef idx="1">
            <a:schemeClr val="dk1"/>
          </a:fillRef>
          <a:effectRef idx="0">
            <a:schemeClr val="dk1"/>
          </a:effectRef>
          <a:fontRef idx="minor">
            <a:schemeClr val="lt1"/>
          </a:fontRef>
        </p:style>
        <p:txBody>
          <a:bodyPr lIns="91430" tIns="45715" rIns="91430" bIns="45715" rtlCol="0" anchor="ctr"/>
          <a:lstStyle/>
          <a:p>
            <a:pPr algn="ctr"/>
            <a:endParaRPr lang="en-US"/>
          </a:p>
        </p:txBody>
      </p:sp>
      <p:grpSp>
        <p:nvGrpSpPr>
          <p:cNvPr id="302" name="Group 301"/>
          <p:cNvGrpSpPr/>
          <p:nvPr/>
        </p:nvGrpSpPr>
        <p:grpSpPr>
          <a:xfrm>
            <a:off x="3304121" y="3391702"/>
            <a:ext cx="2751819" cy="732623"/>
            <a:chOff x="4897032" y="2416848"/>
            <a:chExt cx="2751819" cy="732623"/>
          </a:xfrm>
        </p:grpSpPr>
        <p:sp>
          <p:nvSpPr>
            <p:cNvPr id="303" name="Title 1"/>
            <p:cNvSpPr txBox="1">
              <a:spLocks/>
            </p:cNvSpPr>
            <p:nvPr/>
          </p:nvSpPr>
          <p:spPr>
            <a:xfrm>
              <a:off x="4897032" y="2416848"/>
              <a:ext cx="2553635" cy="338668"/>
            </a:xfrm>
            <a:prstGeom prst="rect">
              <a:avLst/>
            </a:prstGeom>
          </p:spPr>
          <p:txBody>
            <a:bodyPr vert="horz" lIns="91440" tIns="45720" rIns="91440" bIns="45720" rtlCol="0" anchor="b">
              <a:normAutofit/>
            </a:bodyPr>
            <a:lstStyle>
              <a:lvl1pPr algn="l" defTabSz="457200" rtl="0" eaLnBrk="1" latinLnBrk="0" hangingPunct="1">
                <a:spcBef>
                  <a:spcPct val="0"/>
                </a:spcBef>
                <a:buNone/>
                <a:defRPr sz="2000" b="1" kern="1200">
                  <a:solidFill>
                    <a:schemeClr val="tx1"/>
                  </a:solidFill>
                  <a:latin typeface="Roboto Light"/>
                  <a:ea typeface="+mj-ea"/>
                  <a:cs typeface="Roboto Light"/>
                </a:defRPr>
              </a:lvl1pPr>
            </a:lstStyle>
            <a:p>
              <a:r>
                <a:rPr lang="en-US" sz="1200" b="0" dirty="0"/>
                <a:t>Title text block</a:t>
              </a:r>
            </a:p>
          </p:txBody>
        </p:sp>
        <p:sp>
          <p:nvSpPr>
            <p:cNvPr id="304" name="TextBox 303"/>
            <p:cNvSpPr txBox="1"/>
            <p:nvPr/>
          </p:nvSpPr>
          <p:spPr>
            <a:xfrm>
              <a:off x="4899453" y="2749361"/>
              <a:ext cx="2749398" cy="400110"/>
            </a:xfrm>
            <a:prstGeom prst="rect">
              <a:avLst/>
            </a:prstGeom>
            <a:noFill/>
          </p:spPr>
          <p:txBody>
            <a:bodyPr wrap="square" rtlCol="0">
              <a:spAutoFit/>
            </a:bodyPr>
            <a:lstStyle/>
            <a:p>
              <a:r>
                <a:rPr lang="en-US" sz="1000" dirty="0" err="1">
                  <a:solidFill>
                    <a:schemeClr val="tx2"/>
                  </a:solidFill>
                  <a:latin typeface="Roboto Light"/>
                  <a:cs typeface="Roboto Light"/>
                </a:rPr>
                <a:t>Lorem</a:t>
              </a:r>
              <a:r>
                <a:rPr lang="en-US" sz="1000" dirty="0">
                  <a:solidFill>
                    <a:schemeClr val="tx2"/>
                  </a:solidFill>
                  <a:latin typeface="Roboto Light"/>
                  <a:cs typeface="Roboto Light"/>
                </a:rPr>
                <a:t> </a:t>
              </a:r>
              <a:r>
                <a:rPr lang="en-US" sz="1000" dirty="0" err="1">
                  <a:solidFill>
                    <a:schemeClr val="tx2"/>
                  </a:solidFill>
                  <a:latin typeface="Roboto Light"/>
                  <a:cs typeface="Roboto Light"/>
                </a:rPr>
                <a:t>Ipsum</a:t>
              </a:r>
              <a:r>
                <a:rPr lang="en-US" sz="1000" dirty="0">
                  <a:solidFill>
                    <a:schemeClr val="tx2"/>
                  </a:solidFill>
                  <a:latin typeface="Roboto Light"/>
                  <a:cs typeface="Roboto Light"/>
                </a:rPr>
                <a:t> is simply dummy text of the printing and typesetting industry. </a:t>
              </a:r>
              <a:r>
                <a:rPr lang="en-US" sz="1000" dirty="0" err="1">
                  <a:solidFill>
                    <a:schemeClr val="tx2"/>
                  </a:solidFill>
                  <a:latin typeface="Roboto Light"/>
                  <a:cs typeface="Roboto Light"/>
                </a:rPr>
                <a:t>Lorem</a:t>
              </a:r>
              <a:endParaRPr lang="en-US" sz="1000" dirty="0">
                <a:solidFill>
                  <a:schemeClr val="tx2"/>
                </a:solidFill>
                <a:latin typeface="Roboto Light"/>
                <a:cs typeface="Roboto Light"/>
              </a:endParaRPr>
            </a:p>
          </p:txBody>
        </p:sp>
        <p:cxnSp>
          <p:nvCxnSpPr>
            <p:cNvPr id="305" name="Straight Connector 304"/>
            <p:cNvCxnSpPr/>
            <p:nvPr/>
          </p:nvCxnSpPr>
          <p:spPr>
            <a:xfrm>
              <a:off x="4995333" y="2755515"/>
              <a:ext cx="1092970" cy="0"/>
            </a:xfrm>
            <a:prstGeom prst="line">
              <a:avLst/>
            </a:prstGeom>
            <a:ln w="6350" cmpd="sng">
              <a:solidFill>
                <a:schemeClr val="accent4"/>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2684591623"/>
      </p:ext>
    </p:extLst>
  </p:cSld>
  <p:clrMapOvr>
    <a:masterClrMapping/>
  </p:clrMapOvr>
  <p:transition spd="slow">
    <p:push/>
  </p:transition>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6363" y="285751"/>
            <a:ext cx="4512733" cy="470429"/>
          </a:xfrm>
        </p:spPr>
        <p:txBody>
          <a:bodyPr>
            <a:normAutofit/>
          </a:bodyPr>
          <a:lstStyle/>
          <a:p>
            <a:r>
              <a:rPr lang="en-US" b="0" dirty="0" smtClean="0"/>
              <a:t>Site Map</a:t>
            </a:r>
            <a:endParaRPr lang="en-US" b="0" dirty="0"/>
          </a:p>
        </p:txBody>
      </p:sp>
      <p:sp>
        <p:nvSpPr>
          <p:cNvPr id="361" name="Shape 147"/>
          <p:cNvSpPr/>
          <p:nvPr/>
        </p:nvSpPr>
        <p:spPr>
          <a:xfrm flipV="1">
            <a:off x="2724306" y="2492249"/>
            <a:ext cx="919680" cy="1100056"/>
          </a:xfrm>
          <a:custGeom>
            <a:avLst/>
            <a:gdLst>
              <a:gd name="connsiteX0" fmla="*/ 21491 w 21512"/>
              <a:gd name="connsiteY0" fmla="*/ 18617 h 18617"/>
              <a:gd name="connsiteX1" fmla="*/ 21491 w 21512"/>
              <a:gd name="connsiteY1" fmla="*/ 8998 h 18617"/>
              <a:gd name="connsiteX2" fmla="*/ 20624 w 21512"/>
              <a:gd name="connsiteY2" fmla="*/ 2969 h 18617"/>
              <a:gd name="connsiteX3" fmla="*/ 17238 w 21512"/>
              <a:gd name="connsiteY3" fmla="*/ 40 h 18617"/>
              <a:gd name="connsiteX4" fmla="*/ 0 w 21512"/>
              <a:gd name="connsiteY4" fmla="*/ 40 h 18617"/>
              <a:gd name="connsiteX0" fmla="*/ 71254 w 71275"/>
              <a:gd name="connsiteY0" fmla="*/ 18749 h 18749"/>
              <a:gd name="connsiteX1" fmla="*/ 71254 w 71275"/>
              <a:gd name="connsiteY1" fmla="*/ 9130 h 18749"/>
              <a:gd name="connsiteX2" fmla="*/ 70387 w 71275"/>
              <a:gd name="connsiteY2" fmla="*/ 3101 h 18749"/>
              <a:gd name="connsiteX3" fmla="*/ 67001 w 71275"/>
              <a:gd name="connsiteY3" fmla="*/ 172 h 18749"/>
              <a:gd name="connsiteX4" fmla="*/ 0 w 71275"/>
              <a:gd name="connsiteY4" fmla="*/ 0 h 18749"/>
              <a:gd name="connsiteX0" fmla="*/ 11522 w 11543"/>
              <a:gd name="connsiteY0" fmla="*/ 18618 h 18618"/>
              <a:gd name="connsiteX1" fmla="*/ 11522 w 11543"/>
              <a:gd name="connsiteY1" fmla="*/ 8999 h 18618"/>
              <a:gd name="connsiteX2" fmla="*/ 10655 w 11543"/>
              <a:gd name="connsiteY2" fmla="*/ 2970 h 18618"/>
              <a:gd name="connsiteX3" fmla="*/ 7269 w 11543"/>
              <a:gd name="connsiteY3" fmla="*/ 41 h 18618"/>
              <a:gd name="connsiteX4" fmla="*/ 0 w 11543"/>
              <a:gd name="connsiteY4" fmla="*/ 41 h 18618"/>
              <a:gd name="connsiteX0" fmla="*/ 15199 w 15220"/>
              <a:gd name="connsiteY0" fmla="*/ 18618 h 18618"/>
              <a:gd name="connsiteX1" fmla="*/ 15199 w 15220"/>
              <a:gd name="connsiteY1" fmla="*/ 8999 h 18618"/>
              <a:gd name="connsiteX2" fmla="*/ 14332 w 15220"/>
              <a:gd name="connsiteY2" fmla="*/ 2970 h 18618"/>
              <a:gd name="connsiteX3" fmla="*/ 10946 w 15220"/>
              <a:gd name="connsiteY3" fmla="*/ 41 h 18618"/>
              <a:gd name="connsiteX4" fmla="*/ 0 w 15220"/>
              <a:gd name="connsiteY4" fmla="*/ 41 h 18618"/>
              <a:gd name="connsiteX0" fmla="*/ 15199 w 15220"/>
              <a:gd name="connsiteY0" fmla="*/ 16065 h 16065"/>
              <a:gd name="connsiteX1" fmla="*/ 15199 w 15220"/>
              <a:gd name="connsiteY1" fmla="*/ 8999 h 16065"/>
              <a:gd name="connsiteX2" fmla="*/ 14332 w 15220"/>
              <a:gd name="connsiteY2" fmla="*/ 2970 h 16065"/>
              <a:gd name="connsiteX3" fmla="*/ 10946 w 15220"/>
              <a:gd name="connsiteY3" fmla="*/ 41 h 16065"/>
              <a:gd name="connsiteX4" fmla="*/ 0 w 15220"/>
              <a:gd name="connsiteY4" fmla="*/ 41 h 16065"/>
              <a:gd name="connsiteX0" fmla="*/ 34728 w 34749"/>
              <a:gd name="connsiteY0" fmla="*/ 16194 h 16194"/>
              <a:gd name="connsiteX1" fmla="*/ 34728 w 34749"/>
              <a:gd name="connsiteY1" fmla="*/ 9128 h 16194"/>
              <a:gd name="connsiteX2" fmla="*/ 33861 w 34749"/>
              <a:gd name="connsiteY2" fmla="*/ 3099 h 16194"/>
              <a:gd name="connsiteX3" fmla="*/ 30475 w 34749"/>
              <a:gd name="connsiteY3" fmla="*/ 170 h 16194"/>
              <a:gd name="connsiteX4" fmla="*/ 0 w 34749"/>
              <a:gd name="connsiteY4" fmla="*/ 0 h 16194"/>
              <a:gd name="connsiteX0" fmla="*/ 34728 w 34749"/>
              <a:gd name="connsiteY0" fmla="*/ 16065 h 16065"/>
              <a:gd name="connsiteX1" fmla="*/ 34728 w 34749"/>
              <a:gd name="connsiteY1" fmla="*/ 8999 h 16065"/>
              <a:gd name="connsiteX2" fmla="*/ 33861 w 34749"/>
              <a:gd name="connsiteY2" fmla="*/ 2970 h 16065"/>
              <a:gd name="connsiteX3" fmla="*/ 30475 w 34749"/>
              <a:gd name="connsiteY3" fmla="*/ 41 h 16065"/>
              <a:gd name="connsiteX4" fmla="*/ 0 w 34749"/>
              <a:gd name="connsiteY4" fmla="*/ 382 h 16065"/>
              <a:gd name="connsiteX0" fmla="*/ 34401 w 34422"/>
              <a:gd name="connsiteY0" fmla="*/ 16065 h 16065"/>
              <a:gd name="connsiteX1" fmla="*/ 34401 w 34422"/>
              <a:gd name="connsiteY1" fmla="*/ 8999 h 16065"/>
              <a:gd name="connsiteX2" fmla="*/ 33534 w 34422"/>
              <a:gd name="connsiteY2" fmla="*/ 2970 h 16065"/>
              <a:gd name="connsiteX3" fmla="*/ 30148 w 34422"/>
              <a:gd name="connsiteY3" fmla="*/ 41 h 16065"/>
              <a:gd name="connsiteX4" fmla="*/ 0 w 34422"/>
              <a:gd name="connsiteY4" fmla="*/ 42 h 16065"/>
              <a:gd name="connsiteX0" fmla="*/ 34401 w 34422"/>
              <a:gd name="connsiteY0" fmla="*/ 23043 h 23043"/>
              <a:gd name="connsiteX1" fmla="*/ 34401 w 34422"/>
              <a:gd name="connsiteY1" fmla="*/ 8999 h 23043"/>
              <a:gd name="connsiteX2" fmla="*/ 33534 w 34422"/>
              <a:gd name="connsiteY2" fmla="*/ 2970 h 23043"/>
              <a:gd name="connsiteX3" fmla="*/ 30148 w 34422"/>
              <a:gd name="connsiteY3" fmla="*/ 41 h 23043"/>
              <a:gd name="connsiteX4" fmla="*/ 0 w 34422"/>
              <a:gd name="connsiteY4" fmla="*/ 42 h 23043"/>
              <a:gd name="connsiteX0" fmla="*/ 47182 w 47203"/>
              <a:gd name="connsiteY0" fmla="*/ 23043 h 23043"/>
              <a:gd name="connsiteX1" fmla="*/ 47182 w 47203"/>
              <a:gd name="connsiteY1" fmla="*/ 8999 h 23043"/>
              <a:gd name="connsiteX2" fmla="*/ 46315 w 47203"/>
              <a:gd name="connsiteY2" fmla="*/ 2970 h 23043"/>
              <a:gd name="connsiteX3" fmla="*/ 42929 w 47203"/>
              <a:gd name="connsiteY3" fmla="*/ 41 h 23043"/>
              <a:gd name="connsiteX4" fmla="*/ 0 w 47203"/>
              <a:gd name="connsiteY4" fmla="*/ 42 h 23043"/>
              <a:gd name="connsiteX0" fmla="*/ 39338 w 39359"/>
              <a:gd name="connsiteY0" fmla="*/ 23043 h 23043"/>
              <a:gd name="connsiteX1" fmla="*/ 39338 w 39359"/>
              <a:gd name="connsiteY1" fmla="*/ 8999 h 23043"/>
              <a:gd name="connsiteX2" fmla="*/ 38471 w 39359"/>
              <a:gd name="connsiteY2" fmla="*/ 2970 h 23043"/>
              <a:gd name="connsiteX3" fmla="*/ 35085 w 39359"/>
              <a:gd name="connsiteY3" fmla="*/ 41 h 23043"/>
              <a:gd name="connsiteX4" fmla="*/ 0 w 39359"/>
              <a:gd name="connsiteY4" fmla="*/ 42 h 23043"/>
              <a:gd name="connsiteX0" fmla="*/ 14579 w 14600"/>
              <a:gd name="connsiteY0" fmla="*/ 23171 h 23171"/>
              <a:gd name="connsiteX1" fmla="*/ 14579 w 14600"/>
              <a:gd name="connsiteY1" fmla="*/ 9127 h 23171"/>
              <a:gd name="connsiteX2" fmla="*/ 13712 w 14600"/>
              <a:gd name="connsiteY2" fmla="*/ 3098 h 23171"/>
              <a:gd name="connsiteX3" fmla="*/ 10326 w 14600"/>
              <a:gd name="connsiteY3" fmla="*/ 169 h 23171"/>
              <a:gd name="connsiteX4" fmla="*/ 0 w 14600"/>
              <a:gd name="connsiteY4" fmla="*/ 0 h 23171"/>
              <a:gd name="connsiteX0" fmla="*/ 14579 w 14600"/>
              <a:gd name="connsiteY0" fmla="*/ 45808 h 45808"/>
              <a:gd name="connsiteX1" fmla="*/ 14579 w 14600"/>
              <a:gd name="connsiteY1" fmla="*/ 9127 h 45808"/>
              <a:gd name="connsiteX2" fmla="*/ 13712 w 14600"/>
              <a:gd name="connsiteY2" fmla="*/ 3098 h 45808"/>
              <a:gd name="connsiteX3" fmla="*/ 10326 w 14600"/>
              <a:gd name="connsiteY3" fmla="*/ 169 h 45808"/>
              <a:gd name="connsiteX4" fmla="*/ 0 w 14600"/>
              <a:gd name="connsiteY4" fmla="*/ 0 h 45808"/>
              <a:gd name="connsiteX0" fmla="*/ 12781 w 12802"/>
              <a:gd name="connsiteY0" fmla="*/ 45680 h 45680"/>
              <a:gd name="connsiteX1" fmla="*/ 12781 w 12802"/>
              <a:gd name="connsiteY1" fmla="*/ 8999 h 45680"/>
              <a:gd name="connsiteX2" fmla="*/ 11914 w 12802"/>
              <a:gd name="connsiteY2" fmla="*/ 2970 h 45680"/>
              <a:gd name="connsiteX3" fmla="*/ 8528 w 12802"/>
              <a:gd name="connsiteY3" fmla="*/ 41 h 45680"/>
              <a:gd name="connsiteX4" fmla="*/ 0 w 12802"/>
              <a:gd name="connsiteY4" fmla="*/ 723 h 45680"/>
              <a:gd name="connsiteX0" fmla="*/ 11228 w 11249"/>
              <a:gd name="connsiteY0" fmla="*/ 45680 h 45680"/>
              <a:gd name="connsiteX1" fmla="*/ 11228 w 11249"/>
              <a:gd name="connsiteY1" fmla="*/ 8999 h 45680"/>
              <a:gd name="connsiteX2" fmla="*/ 10361 w 11249"/>
              <a:gd name="connsiteY2" fmla="*/ 2970 h 45680"/>
              <a:gd name="connsiteX3" fmla="*/ 6975 w 11249"/>
              <a:gd name="connsiteY3" fmla="*/ 41 h 45680"/>
              <a:gd name="connsiteX4" fmla="*/ 0 w 11249"/>
              <a:gd name="connsiteY4" fmla="*/ 42 h 45680"/>
              <a:gd name="connsiteX0" fmla="*/ 23648 w 23669"/>
              <a:gd name="connsiteY0" fmla="*/ 45865 h 45865"/>
              <a:gd name="connsiteX1" fmla="*/ 23648 w 23669"/>
              <a:gd name="connsiteY1" fmla="*/ 9184 h 45865"/>
              <a:gd name="connsiteX2" fmla="*/ 22781 w 23669"/>
              <a:gd name="connsiteY2" fmla="*/ 3155 h 45865"/>
              <a:gd name="connsiteX3" fmla="*/ 19395 w 23669"/>
              <a:gd name="connsiteY3" fmla="*/ 226 h 45865"/>
              <a:gd name="connsiteX4" fmla="*/ 0 w 23669"/>
              <a:gd name="connsiteY4" fmla="*/ 0 h 45865"/>
              <a:gd name="connsiteX0" fmla="*/ 23566 w 23669"/>
              <a:gd name="connsiteY0" fmla="*/ 58971 h 58971"/>
              <a:gd name="connsiteX1" fmla="*/ 23648 w 23669"/>
              <a:gd name="connsiteY1" fmla="*/ 9184 h 58971"/>
              <a:gd name="connsiteX2" fmla="*/ 22781 w 23669"/>
              <a:gd name="connsiteY2" fmla="*/ 3155 h 58971"/>
              <a:gd name="connsiteX3" fmla="*/ 19395 w 23669"/>
              <a:gd name="connsiteY3" fmla="*/ 226 h 58971"/>
              <a:gd name="connsiteX4" fmla="*/ 0 w 23669"/>
              <a:gd name="connsiteY4" fmla="*/ 0 h 589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669" h="58971" extrusionOk="0">
                <a:moveTo>
                  <a:pt x="23566" y="58971"/>
                </a:moveTo>
                <a:cubicBezTo>
                  <a:pt x="23593" y="42375"/>
                  <a:pt x="23621" y="25780"/>
                  <a:pt x="23648" y="9184"/>
                </a:cubicBezTo>
                <a:cubicBezTo>
                  <a:pt x="23757" y="7010"/>
                  <a:pt x="23444" y="4836"/>
                  <a:pt x="22781" y="3155"/>
                </a:cubicBezTo>
                <a:cubicBezTo>
                  <a:pt x="21954" y="1054"/>
                  <a:pt x="20685" y="-43"/>
                  <a:pt x="19395" y="226"/>
                </a:cubicBezTo>
                <a:lnTo>
                  <a:pt x="0" y="0"/>
                </a:lnTo>
              </a:path>
            </a:pathLst>
          </a:custGeom>
          <a:ln w="6350" cmpd="sng">
            <a:solidFill>
              <a:srgbClr val="A0A0A3"/>
            </a:solidFill>
            <a:prstDash val="solid"/>
            <a:miter lim="400000"/>
          </a:ln>
        </p:spPr>
        <p:txBody>
          <a:bodyPr lIns="50795" tIns="50795" rIns="50795" bIns="50795" anchor="ctr"/>
          <a:lstStyle/>
          <a:p>
            <a:pPr lvl="0">
              <a:defRPr sz="2400"/>
            </a:pPr>
            <a:endParaRPr/>
          </a:p>
        </p:txBody>
      </p:sp>
      <p:cxnSp>
        <p:nvCxnSpPr>
          <p:cNvPr id="4" name="Straight Connector 3"/>
          <p:cNvCxnSpPr/>
          <p:nvPr/>
        </p:nvCxnSpPr>
        <p:spPr>
          <a:xfrm>
            <a:off x="1230078" y="1963070"/>
            <a:ext cx="0" cy="100013"/>
          </a:xfrm>
          <a:prstGeom prst="line">
            <a:avLst/>
          </a:prstGeom>
          <a:ln w="6350" cmpd="sng">
            <a:solidFill>
              <a:schemeClr val="tx2"/>
            </a:solidFill>
          </a:ln>
          <a:effectLst/>
        </p:spPr>
        <p:style>
          <a:lnRef idx="2">
            <a:schemeClr val="accent1"/>
          </a:lnRef>
          <a:fillRef idx="0">
            <a:schemeClr val="accent1"/>
          </a:fillRef>
          <a:effectRef idx="1">
            <a:schemeClr val="accent1"/>
          </a:effectRef>
          <a:fontRef idx="minor">
            <a:schemeClr val="tx1"/>
          </a:fontRef>
        </p:style>
      </p:cxnSp>
      <p:grpSp>
        <p:nvGrpSpPr>
          <p:cNvPr id="153" name="Group 152"/>
          <p:cNvGrpSpPr/>
          <p:nvPr/>
        </p:nvGrpSpPr>
        <p:grpSpPr>
          <a:xfrm flipV="1">
            <a:off x="-1278090" y="1406030"/>
            <a:ext cx="1705414" cy="802247"/>
            <a:chOff x="1562689" y="1512728"/>
            <a:chExt cx="1705414" cy="802247"/>
          </a:xfrm>
        </p:grpSpPr>
        <p:sp>
          <p:nvSpPr>
            <p:cNvPr id="157" name="Shape 147"/>
            <p:cNvSpPr/>
            <p:nvPr/>
          </p:nvSpPr>
          <p:spPr>
            <a:xfrm rot="16200000" flipH="1" flipV="1">
              <a:off x="1806312" y="1704086"/>
              <a:ext cx="367266" cy="854511"/>
            </a:xfrm>
            <a:custGeom>
              <a:avLst/>
              <a:gdLst>
                <a:gd name="connsiteX0" fmla="*/ 21491 w 21512"/>
                <a:gd name="connsiteY0" fmla="*/ 18617 h 18617"/>
                <a:gd name="connsiteX1" fmla="*/ 21491 w 21512"/>
                <a:gd name="connsiteY1" fmla="*/ 8998 h 18617"/>
                <a:gd name="connsiteX2" fmla="*/ 20624 w 21512"/>
                <a:gd name="connsiteY2" fmla="*/ 2969 h 18617"/>
                <a:gd name="connsiteX3" fmla="*/ 17238 w 21512"/>
                <a:gd name="connsiteY3" fmla="*/ 40 h 18617"/>
                <a:gd name="connsiteX4" fmla="*/ 0 w 21512"/>
                <a:gd name="connsiteY4" fmla="*/ 40 h 18617"/>
                <a:gd name="connsiteX0" fmla="*/ 71254 w 71275"/>
                <a:gd name="connsiteY0" fmla="*/ 18749 h 18749"/>
                <a:gd name="connsiteX1" fmla="*/ 71254 w 71275"/>
                <a:gd name="connsiteY1" fmla="*/ 9130 h 18749"/>
                <a:gd name="connsiteX2" fmla="*/ 70387 w 71275"/>
                <a:gd name="connsiteY2" fmla="*/ 3101 h 18749"/>
                <a:gd name="connsiteX3" fmla="*/ 67001 w 71275"/>
                <a:gd name="connsiteY3" fmla="*/ 172 h 18749"/>
                <a:gd name="connsiteX4" fmla="*/ 0 w 71275"/>
                <a:gd name="connsiteY4" fmla="*/ 0 h 18749"/>
                <a:gd name="connsiteX0" fmla="*/ 11522 w 11543"/>
                <a:gd name="connsiteY0" fmla="*/ 18618 h 18618"/>
                <a:gd name="connsiteX1" fmla="*/ 11522 w 11543"/>
                <a:gd name="connsiteY1" fmla="*/ 8999 h 18618"/>
                <a:gd name="connsiteX2" fmla="*/ 10655 w 11543"/>
                <a:gd name="connsiteY2" fmla="*/ 2970 h 18618"/>
                <a:gd name="connsiteX3" fmla="*/ 7269 w 11543"/>
                <a:gd name="connsiteY3" fmla="*/ 41 h 18618"/>
                <a:gd name="connsiteX4" fmla="*/ 0 w 11543"/>
                <a:gd name="connsiteY4" fmla="*/ 41 h 18618"/>
                <a:gd name="connsiteX0" fmla="*/ 15199 w 15220"/>
                <a:gd name="connsiteY0" fmla="*/ 18618 h 18618"/>
                <a:gd name="connsiteX1" fmla="*/ 15199 w 15220"/>
                <a:gd name="connsiteY1" fmla="*/ 8999 h 18618"/>
                <a:gd name="connsiteX2" fmla="*/ 14332 w 15220"/>
                <a:gd name="connsiteY2" fmla="*/ 2970 h 18618"/>
                <a:gd name="connsiteX3" fmla="*/ 10946 w 15220"/>
                <a:gd name="connsiteY3" fmla="*/ 41 h 18618"/>
                <a:gd name="connsiteX4" fmla="*/ 0 w 15220"/>
                <a:gd name="connsiteY4" fmla="*/ 41 h 18618"/>
                <a:gd name="connsiteX0" fmla="*/ 15199 w 15220"/>
                <a:gd name="connsiteY0" fmla="*/ 16065 h 16065"/>
                <a:gd name="connsiteX1" fmla="*/ 15199 w 15220"/>
                <a:gd name="connsiteY1" fmla="*/ 8999 h 16065"/>
                <a:gd name="connsiteX2" fmla="*/ 14332 w 15220"/>
                <a:gd name="connsiteY2" fmla="*/ 2970 h 16065"/>
                <a:gd name="connsiteX3" fmla="*/ 10946 w 15220"/>
                <a:gd name="connsiteY3" fmla="*/ 41 h 16065"/>
                <a:gd name="connsiteX4" fmla="*/ 0 w 15220"/>
                <a:gd name="connsiteY4" fmla="*/ 41 h 16065"/>
                <a:gd name="connsiteX0" fmla="*/ 34728 w 34749"/>
                <a:gd name="connsiteY0" fmla="*/ 16194 h 16194"/>
                <a:gd name="connsiteX1" fmla="*/ 34728 w 34749"/>
                <a:gd name="connsiteY1" fmla="*/ 9128 h 16194"/>
                <a:gd name="connsiteX2" fmla="*/ 33861 w 34749"/>
                <a:gd name="connsiteY2" fmla="*/ 3099 h 16194"/>
                <a:gd name="connsiteX3" fmla="*/ 30475 w 34749"/>
                <a:gd name="connsiteY3" fmla="*/ 170 h 16194"/>
                <a:gd name="connsiteX4" fmla="*/ 0 w 34749"/>
                <a:gd name="connsiteY4" fmla="*/ 0 h 16194"/>
                <a:gd name="connsiteX0" fmla="*/ 34728 w 34749"/>
                <a:gd name="connsiteY0" fmla="*/ 16065 h 16065"/>
                <a:gd name="connsiteX1" fmla="*/ 34728 w 34749"/>
                <a:gd name="connsiteY1" fmla="*/ 8999 h 16065"/>
                <a:gd name="connsiteX2" fmla="*/ 33861 w 34749"/>
                <a:gd name="connsiteY2" fmla="*/ 2970 h 16065"/>
                <a:gd name="connsiteX3" fmla="*/ 30475 w 34749"/>
                <a:gd name="connsiteY3" fmla="*/ 41 h 16065"/>
                <a:gd name="connsiteX4" fmla="*/ 0 w 34749"/>
                <a:gd name="connsiteY4" fmla="*/ 382 h 16065"/>
                <a:gd name="connsiteX0" fmla="*/ 34401 w 34422"/>
                <a:gd name="connsiteY0" fmla="*/ 16065 h 16065"/>
                <a:gd name="connsiteX1" fmla="*/ 34401 w 34422"/>
                <a:gd name="connsiteY1" fmla="*/ 8999 h 16065"/>
                <a:gd name="connsiteX2" fmla="*/ 33534 w 34422"/>
                <a:gd name="connsiteY2" fmla="*/ 2970 h 16065"/>
                <a:gd name="connsiteX3" fmla="*/ 30148 w 34422"/>
                <a:gd name="connsiteY3" fmla="*/ 41 h 16065"/>
                <a:gd name="connsiteX4" fmla="*/ 0 w 34422"/>
                <a:gd name="connsiteY4" fmla="*/ 42 h 16065"/>
                <a:gd name="connsiteX0" fmla="*/ 34401 w 34422"/>
                <a:gd name="connsiteY0" fmla="*/ 23043 h 23043"/>
                <a:gd name="connsiteX1" fmla="*/ 34401 w 34422"/>
                <a:gd name="connsiteY1" fmla="*/ 8999 h 23043"/>
                <a:gd name="connsiteX2" fmla="*/ 33534 w 34422"/>
                <a:gd name="connsiteY2" fmla="*/ 2970 h 23043"/>
                <a:gd name="connsiteX3" fmla="*/ 30148 w 34422"/>
                <a:gd name="connsiteY3" fmla="*/ 41 h 23043"/>
                <a:gd name="connsiteX4" fmla="*/ 0 w 34422"/>
                <a:gd name="connsiteY4" fmla="*/ 42 h 23043"/>
                <a:gd name="connsiteX0" fmla="*/ 47182 w 47203"/>
                <a:gd name="connsiteY0" fmla="*/ 23043 h 23043"/>
                <a:gd name="connsiteX1" fmla="*/ 47182 w 47203"/>
                <a:gd name="connsiteY1" fmla="*/ 8999 h 23043"/>
                <a:gd name="connsiteX2" fmla="*/ 46315 w 47203"/>
                <a:gd name="connsiteY2" fmla="*/ 2970 h 23043"/>
                <a:gd name="connsiteX3" fmla="*/ 42929 w 47203"/>
                <a:gd name="connsiteY3" fmla="*/ 41 h 23043"/>
                <a:gd name="connsiteX4" fmla="*/ 0 w 47203"/>
                <a:gd name="connsiteY4" fmla="*/ 42 h 23043"/>
                <a:gd name="connsiteX0" fmla="*/ 39338 w 39359"/>
                <a:gd name="connsiteY0" fmla="*/ 23043 h 23043"/>
                <a:gd name="connsiteX1" fmla="*/ 39338 w 39359"/>
                <a:gd name="connsiteY1" fmla="*/ 8999 h 23043"/>
                <a:gd name="connsiteX2" fmla="*/ 38471 w 39359"/>
                <a:gd name="connsiteY2" fmla="*/ 2970 h 23043"/>
                <a:gd name="connsiteX3" fmla="*/ 35085 w 39359"/>
                <a:gd name="connsiteY3" fmla="*/ 41 h 23043"/>
                <a:gd name="connsiteX4" fmla="*/ 0 w 39359"/>
                <a:gd name="connsiteY4" fmla="*/ 42 h 23043"/>
                <a:gd name="connsiteX0" fmla="*/ 14579 w 14600"/>
                <a:gd name="connsiteY0" fmla="*/ 23171 h 23171"/>
                <a:gd name="connsiteX1" fmla="*/ 14579 w 14600"/>
                <a:gd name="connsiteY1" fmla="*/ 9127 h 23171"/>
                <a:gd name="connsiteX2" fmla="*/ 13712 w 14600"/>
                <a:gd name="connsiteY2" fmla="*/ 3098 h 23171"/>
                <a:gd name="connsiteX3" fmla="*/ 10326 w 14600"/>
                <a:gd name="connsiteY3" fmla="*/ 169 h 23171"/>
                <a:gd name="connsiteX4" fmla="*/ 0 w 14600"/>
                <a:gd name="connsiteY4" fmla="*/ 0 h 23171"/>
                <a:gd name="connsiteX0" fmla="*/ 14579 w 14600"/>
                <a:gd name="connsiteY0" fmla="*/ 45808 h 45808"/>
                <a:gd name="connsiteX1" fmla="*/ 14579 w 14600"/>
                <a:gd name="connsiteY1" fmla="*/ 9127 h 45808"/>
                <a:gd name="connsiteX2" fmla="*/ 13712 w 14600"/>
                <a:gd name="connsiteY2" fmla="*/ 3098 h 45808"/>
                <a:gd name="connsiteX3" fmla="*/ 10326 w 14600"/>
                <a:gd name="connsiteY3" fmla="*/ 169 h 45808"/>
                <a:gd name="connsiteX4" fmla="*/ 0 w 14600"/>
                <a:gd name="connsiteY4" fmla="*/ 0 h 45808"/>
                <a:gd name="connsiteX0" fmla="*/ 9431 w 9452"/>
                <a:gd name="connsiteY0" fmla="*/ 45808 h 45808"/>
                <a:gd name="connsiteX1" fmla="*/ 9431 w 9452"/>
                <a:gd name="connsiteY1" fmla="*/ 9127 h 45808"/>
                <a:gd name="connsiteX2" fmla="*/ 8564 w 9452"/>
                <a:gd name="connsiteY2" fmla="*/ 3098 h 45808"/>
                <a:gd name="connsiteX3" fmla="*/ 5178 w 9452"/>
                <a:gd name="connsiteY3" fmla="*/ 169 h 45808"/>
                <a:gd name="connsiteX4" fmla="*/ 0 w 9452"/>
                <a:gd name="connsiteY4" fmla="*/ 0 h 45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52" h="45808" extrusionOk="0">
                  <a:moveTo>
                    <a:pt x="9431" y="45808"/>
                  </a:moveTo>
                  <a:lnTo>
                    <a:pt x="9431" y="9127"/>
                  </a:lnTo>
                  <a:cubicBezTo>
                    <a:pt x="9540" y="6953"/>
                    <a:pt x="9227" y="4779"/>
                    <a:pt x="8564" y="3098"/>
                  </a:cubicBezTo>
                  <a:cubicBezTo>
                    <a:pt x="7737" y="997"/>
                    <a:pt x="6468" y="-100"/>
                    <a:pt x="5178" y="169"/>
                  </a:cubicBezTo>
                  <a:cubicBezTo>
                    <a:pt x="1736" y="113"/>
                    <a:pt x="3442" y="56"/>
                    <a:pt x="0" y="0"/>
                  </a:cubicBezTo>
                </a:path>
              </a:pathLst>
            </a:custGeom>
            <a:ln w="6350" cmpd="sng">
              <a:solidFill>
                <a:srgbClr val="A0A0A3"/>
              </a:solidFill>
              <a:prstDash val="solid"/>
              <a:miter lim="400000"/>
            </a:ln>
          </p:spPr>
          <p:txBody>
            <a:bodyPr lIns="50800" tIns="50800" rIns="50800" bIns="50800" anchor="ctr"/>
            <a:lstStyle/>
            <a:p>
              <a:pPr lvl="0">
                <a:defRPr sz="2400"/>
              </a:pPr>
              <a:endParaRPr/>
            </a:p>
          </p:txBody>
        </p:sp>
        <p:sp>
          <p:nvSpPr>
            <p:cNvPr id="158" name="Shape 147"/>
            <p:cNvSpPr/>
            <p:nvPr/>
          </p:nvSpPr>
          <p:spPr>
            <a:xfrm rot="5400000" flipH="1" flipV="1">
              <a:off x="2623497" y="1305211"/>
              <a:ext cx="437090" cy="852123"/>
            </a:xfrm>
            <a:custGeom>
              <a:avLst/>
              <a:gdLst>
                <a:gd name="connsiteX0" fmla="*/ 21491 w 21512"/>
                <a:gd name="connsiteY0" fmla="*/ 18617 h 18617"/>
                <a:gd name="connsiteX1" fmla="*/ 21491 w 21512"/>
                <a:gd name="connsiteY1" fmla="*/ 8998 h 18617"/>
                <a:gd name="connsiteX2" fmla="*/ 20624 w 21512"/>
                <a:gd name="connsiteY2" fmla="*/ 2969 h 18617"/>
                <a:gd name="connsiteX3" fmla="*/ 17238 w 21512"/>
                <a:gd name="connsiteY3" fmla="*/ 40 h 18617"/>
                <a:gd name="connsiteX4" fmla="*/ 0 w 21512"/>
                <a:gd name="connsiteY4" fmla="*/ 40 h 18617"/>
                <a:gd name="connsiteX0" fmla="*/ 71254 w 71275"/>
                <a:gd name="connsiteY0" fmla="*/ 18749 h 18749"/>
                <a:gd name="connsiteX1" fmla="*/ 71254 w 71275"/>
                <a:gd name="connsiteY1" fmla="*/ 9130 h 18749"/>
                <a:gd name="connsiteX2" fmla="*/ 70387 w 71275"/>
                <a:gd name="connsiteY2" fmla="*/ 3101 h 18749"/>
                <a:gd name="connsiteX3" fmla="*/ 67001 w 71275"/>
                <a:gd name="connsiteY3" fmla="*/ 172 h 18749"/>
                <a:gd name="connsiteX4" fmla="*/ 0 w 71275"/>
                <a:gd name="connsiteY4" fmla="*/ 0 h 18749"/>
                <a:gd name="connsiteX0" fmla="*/ 11522 w 11543"/>
                <a:gd name="connsiteY0" fmla="*/ 18618 h 18618"/>
                <a:gd name="connsiteX1" fmla="*/ 11522 w 11543"/>
                <a:gd name="connsiteY1" fmla="*/ 8999 h 18618"/>
                <a:gd name="connsiteX2" fmla="*/ 10655 w 11543"/>
                <a:gd name="connsiteY2" fmla="*/ 2970 h 18618"/>
                <a:gd name="connsiteX3" fmla="*/ 7269 w 11543"/>
                <a:gd name="connsiteY3" fmla="*/ 41 h 18618"/>
                <a:gd name="connsiteX4" fmla="*/ 0 w 11543"/>
                <a:gd name="connsiteY4" fmla="*/ 41 h 18618"/>
                <a:gd name="connsiteX0" fmla="*/ 15199 w 15220"/>
                <a:gd name="connsiteY0" fmla="*/ 18618 h 18618"/>
                <a:gd name="connsiteX1" fmla="*/ 15199 w 15220"/>
                <a:gd name="connsiteY1" fmla="*/ 8999 h 18618"/>
                <a:gd name="connsiteX2" fmla="*/ 14332 w 15220"/>
                <a:gd name="connsiteY2" fmla="*/ 2970 h 18618"/>
                <a:gd name="connsiteX3" fmla="*/ 10946 w 15220"/>
                <a:gd name="connsiteY3" fmla="*/ 41 h 18618"/>
                <a:gd name="connsiteX4" fmla="*/ 0 w 15220"/>
                <a:gd name="connsiteY4" fmla="*/ 41 h 18618"/>
                <a:gd name="connsiteX0" fmla="*/ 15199 w 15220"/>
                <a:gd name="connsiteY0" fmla="*/ 16065 h 16065"/>
                <a:gd name="connsiteX1" fmla="*/ 15199 w 15220"/>
                <a:gd name="connsiteY1" fmla="*/ 8999 h 16065"/>
                <a:gd name="connsiteX2" fmla="*/ 14332 w 15220"/>
                <a:gd name="connsiteY2" fmla="*/ 2970 h 16065"/>
                <a:gd name="connsiteX3" fmla="*/ 10946 w 15220"/>
                <a:gd name="connsiteY3" fmla="*/ 41 h 16065"/>
                <a:gd name="connsiteX4" fmla="*/ 0 w 15220"/>
                <a:gd name="connsiteY4" fmla="*/ 41 h 16065"/>
                <a:gd name="connsiteX0" fmla="*/ 34728 w 34749"/>
                <a:gd name="connsiteY0" fmla="*/ 16194 h 16194"/>
                <a:gd name="connsiteX1" fmla="*/ 34728 w 34749"/>
                <a:gd name="connsiteY1" fmla="*/ 9128 h 16194"/>
                <a:gd name="connsiteX2" fmla="*/ 33861 w 34749"/>
                <a:gd name="connsiteY2" fmla="*/ 3099 h 16194"/>
                <a:gd name="connsiteX3" fmla="*/ 30475 w 34749"/>
                <a:gd name="connsiteY3" fmla="*/ 170 h 16194"/>
                <a:gd name="connsiteX4" fmla="*/ 0 w 34749"/>
                <a:gd name="connsiteY4" fmla="*/ 0 h 16194"/>
                <a:gd name="connsiteX0" fmla="*/ 34728 w 34749"/>
                <a:gd name="connsiteY0" fmla="*/ 16065 h 16065"/>
                <a:gd name="connsiteX1" fmla="*/ 34728 w 34749"/>
                <a:gd name="connsiteY1" fmla="*/ 8999 h 16065"/>
                <a:gd name="connsiteX2" fmla="*/ 33861 w 34749"/>
                <a:gd name="connsiteY2" fmla="*/ 2970 h 16065"/>
                <a:gd name="connsiteX3" fmla="*/ 30475 w 34749"/>
                <a:gd name="connsiteY3" fmla="*/ 41 h 16065"/>
                <a:gd name="connsiteX4" fmla="*/ 0 w 34749"/>
                <a:gd name="connsiteY4" fmla="*/ 382 h 16065"/>
                <a:gd name="connsiteX0" fmla="*/ 34401 w 34422"/>
                <a:gd name="connsiteY0" fmla="*/ 16065 h 16065"/>
                <a:gd name="connsiteX1" fmla="*/ 34401 w 34422"/>
                <a:gd name="connsiteY1" fmla="*/ 8999 h 16065"/>
                <a:gd name="connsiteX2" fmla="*/ 33534 w 34422"/>
                <a:gd name="connsiteY2" fmla="*/ 2970 h 16065"/>
                <a:gd name="connsiteX3" fmla="*/ 30148 w 34422"/>
                <a:gd name="connsiteY3" fmla="*/ 41 h 16065"/>
                <a:gd name="connsiteX4" fmla="*/ 0 w 34422"/>
                <a:gd name="connsiteY4" fmla="*/ 42 h 16065"/>
                <a:gd name="connsiteX0" fmla="*/ 34401 w 34422"/>
                <a:gd name="connsiteY0" fmla="*/ 23043 h 23043"/>
                <a:gd name="connsiteX1" fmla="*/ 34401 w 34422"/>
                <a:gd name="connsiteY1" fmla="*/ 8999 h 23043"/>
                <a:gd name="connsiteX2" fmla="*/ 33534 w 34422"/>
                <a:gd name="connsiteY2" fmla="*/ 2970 h 23043"/>
                <a:gd name="connsiteX3" fmla="*/ 30148 w 34422"/>
                <a:gd name="connsiteY3" fmla="*/ 41 h 23043"/>
                <a:gd name="connsiteX4" fmla="*/ 0 w 34422"/>
                <a:gd name="connsiteY4" fmla="*/ 42 h 23043"/>
                <a:gd name="connsiteX0" fmla="*/ 47182 w 47203"/>
                <a:gd name="connsiteY0" fmla="*/ 23043 h 23043"/>
                <a:gd name="connsiteX1" fmla="*/ 47182 w 47203"/>
                <a:gd name="connsiteY1" fmla="*/ 8999 h 23043"/>
                <a:gd name="connsiteX2" fmla="*/ 46315 w 47203"/>
                <a:gd name="connsiteY2" fmla="*/ 2970 h 23043"/>
                <a:gd name="connsiteX3" fmla="*/ 42929 w 47203"/>
                <a:gd name="connsiteY3" fmla="*/ 41 h 23043"/>
                <a:gd name="connsiteX4" fmla="*/ 0 w 47203"/>
                <a:gd name="connsiteY4" fmla="*/ 42 h 23043"/>
                <a:gd name="connsiteX0" fmla="*/ 39338 w 39359"/>
                <a:gd name="connsiteY0" fmla="*/ 23043 h 23043"/>
                <a:gd name="connsiteX1" fmla="*/ 39338 w 39359"/>
                <a:gd name="connsiteY1" fmla="*/ 8999 h 23043"/>
                <a:gd name="connsiteX2" fmla="*/ 38471 w 39359"/>
                <a:gd name="connsiteY2" fmla="*/ 2970 h 23043"/>
                <a:gd name="connsiteX3" fmla="*/ 35085 w 39359"/>
                <a:gd name="connsiteY3" fmla="*/ 41 h 23043"/>
                <a:gd name="connsiteX4" fmla="*/ 0 w 39359"/>
                <a:gd name="connsiteY4" fmla="*/ 42 h 23043"/>
                <a:gd name="connsiteX0" fmla="*/ 14579 w 14600"/>
                <a:gd name="connsiteY0" fmla="*/ 23171 h 23171"/>
                <a:gd name="connsiteX1" fmla="*/ 14579 w 14600"/>
                <a:gd name="connsiteY1" fmla="*/ 9127 h 23171"/>
                <a:gd name="connsiteX2" fmla="*/ 13712 w 14600"/>
                <a:gd name="connsiteY2" fmla="*/ 3098 h 23171"/>
                <a:gd name="connsiteX3" fmla="*/ 10326 w 14600"/>
                <a:gd name="connsiteY3" fmla="*/ 169 h 23171"/>
                <a:gd name="connsiteX4" fmla="*/ 0 w 14600"/>
                <a:gd name="connsiteY4" fmla="*/ 0 h 23171"/>
                <a:gd name="connsiteX0" fmla="*/ 14579 w 14600"/>
                <a:gd name="connsiteY0" fmla="*/ 45808 h 45808"/>
                <a:gd name="connsiteX1" fmla="*/ 14579 w 14600"/>
                <a:gd name="connsiteY1" fmla="*/ 9127 h 45808"/>
                <a:gd name="connsiteX2" fmla="*/ 13712 w 14600"/>
                <a:gd name="connsiteY2" fmla="*/ 3098 h 45808"/>
                <a:gd name="connsiteX3" fmla="*/ 10326 w 14600"/>
                <a:gd name="connsiteY3" fmla="*/ 169 h 45808"/>
                <a:gd name="connsiteX4" fmla="*/ 0 w 14600"/>
                <a:gd name="connsiteY4" fmla="*/ 0 h 45808"/>
                <a:gd name="connsiteX0" fmla="*/ 12781 w 12802"/>
                <a:gd name="connsiteY0" fmla="*/ 45680 h 45680"/>
                <a:gd name="connsiteX1" fmla="*/ 12781 w 12802"/>
                <a:gd name="connsiteY1" fmla="*/ 8999 h 45680"/>
                <a:gd name="connsiteX2" fmla="*/ 11914 w 12802"/>
                <a:gd name="connsiteY2" fmla="*/ 2970 h 45680"/>
                <a:gd name="connsiteX3" fmla="*/ 8528 w 12802"/>
                <a:gd name="connsiteY3" fmla="*/ 41 h 45680"/>
                <a:gd name="connsiteX4" fmla="*/ 0 w 12802"/>
                <a:gd name="connsiteY4" fmla="*/ 723 h 45680"/>
                <a:gd name="connsiteX0" fmla="*/ 11228 w 11249"/>
                <a:gd name="connsiteY0" fmla="*/ 45680 h 45680"/>
                <a:gd name="connsiteX1" fmla="*/ 11228 w 11249"/>
                <a:gd name="connsiteY1" fmla="*/ 8999 h 45680"/>
                <a:gd name="connsiteX2" fmla="*/ 10361 w 11249"/>
                <a:gd name="connsiteY2" fmla="*/ 2970 h 45680"/>
                <a:gd name="connsiteX3" fmla="*/ 6975 w 11249"/>
                <a:gd name="connsiteY3" fmla="*/ 41 h 45680"/>
                <a:gd name="connsiteX4" fmla="*/ 0 w 11249"/>
                <a:gd name="connsiteY4" fmla="*/ 42 h 45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9" h="45680" extrusionOk="0">
                  <a:moveTo>
                    <a:pt x="11228" y="45680"/>
                  </a:moveTo>
                  <a:lnTo>
                    <a:pt x="11228" y="8999"/>
                  </a:lnTo>
                  <a:cubicBezTo>
                    <a:pt x="11337" y="6825"/>
                    <a:pt x="11024" y="4651"/>
                    <a:pt x="10361" y="2970"/>
                  </a:cubicBezTo>
                  <a:cubicBezTo>
                    <a:pt x="9534" y="869"/>
                    <a:pt x="8265" y="-228"/>
                    <a:pt x="6975" y="41"/>
                  </a:cubicBezTo>
                  <a:cubicBezTo>
                    <a:pt x="3533" y="-15"/>
                    <a:pt x="3442" y="98"/>
                    <a:pt x="0" y="42"/>
                  </a:cubicBezTo>
                </a:path>
              </a:pathLst>
            </a:custGeom>
            <a:ln w="6350" cmpd="sng">
              <a:solidFill>
                <a:srgbClr val="A0A0A3"/>
              </a:solidFill>
              <a:prstDash val="solid"/>
              <a:miter lim="400000"/>
            </a:ln>
          </p:spPr>
          <p:txBody>
            <a:bodyPr lIns="50800" tIns="50800" rIns="50800" bIns="50800" anchor="ctr"/>
            <a:lstStyle/>
            <a:p>
              <a:pPr lvl="0">
                <a:defRPr sz="2400"/>
              </a:pPr>
              <a:endParaRPr/>
            </a:p>
          </p:txBody>
        </p:sp>
      </p:grpSp>
      <p:cxnSp>
        <p:nvCxnSpPr>
          <p:cNvPr id="165" name="Straight Connector 164"/>
          <p:cNvCxnSpPr/>
          <p:nvPr/>
        </p:nvCxnSpPr>
        <p:spPr>
          <a:xfrm>
            <a:off x="2097935" y="2045886"/>
            <a:ext cx="482" cy="963143"/>
          </a:xfrm>
          <a:prstGeom prst="line">
            <a:avLst/>
          </a:prstGeom>
          <a:ln w="6350" cmpd="sng">
            <a:solidFill>
              <a:schemeClr val="tx2"/>
            </a:solidFill>
          </a:ln>
          <a:effectLst/>
        </p:spPr>
        <p:style>
          <a:lnRef idx="2">
            <a:schemeClr val="accent1"/>
          </a:lnRef>
          <a:fillRef idx="0">
            <a:schemeClr val="accent1"/>
          </a:fillRef>
          <a:effectRef idx="1">
            <a:schemeClr val="accent1"/>
          </a:effectRef>
          <a:fontRef idx="minor">
            <a:schemeClr val="tx1"/>
          </a:fontRef>
        </p:style>
      </p:cxnSp>
      <p:sp>
        <p:nvSpPr>
          <p:cNvPr id="295" name="Shape 147"/>
          <p:cNvSpPr/>
          <p:nvPr/>
        </p:nvSpPr>
        <p:spPr>
          <a:xfrm rot="16200000" flipH="1" flipV="1">
            <a:off x="720674" y="1699687"/>
            <a:ext cx="166078" cy="852159"/>
          </a:xfrm>
          <a:custGeom>
            <a:avLst/>
            <a:gdLst>
              <a:gd name="connsiteX0" fmla="*/ 21491 w 21512"/>
              <a:gd name="connsiteY0" fmla="*/ 18617 h 18617"/>
              <a:gd name="connsiteX1" fmla="*/ 21491 w 21512"/>
              <a:gd name="connsiteY1" fmla="*/ 8998 h 18617"/>
              <a:gd name="connsiteX2" fmla="*/ 20624 w 21512"/>
              <a:gd name="connsiteY2" fmla="*/ 2969 h 18617"/>
              <a:gd name="connsiteX3" fmla="*/ 17238 w 21512"/>
              <a:gd name="connsiteY3" fmla="*/ 40 h 18617"/>
              <a:gd name="connsiteX4" fmla="*/ 0 w 21512"/>
              <a:gd name="connsiteY4" fmla="*/ 40 h 18617"/>
              <a:gd name="connsiteX0" fmla="*/ 71254 w 71275"/>
              <a:gd name="connsiteY0" fmla="*/ 18749 h 18749"/>
              <a:gd name="connsiteX1" fmla="*/ 71254 w 71275"/>
              <a:gd name="connsiteY1" fmla="*/ 9130 h 18749"/>
              <a:gd name="connsiteX2" fmla="*/ 70387 w 71275"/>
              <a:gd name="connsiteY2" fmla="*/ 3101 h 18749"/>
              <a:gd name="connsiteX3" fmla="*/ 67001 w 71275"/>
              <a:gd name="connsiteY3" fmla="*/ 172 h 18749"/>
              <a:gd name="connsiteX4" fmla="*/ 0 w 71275"/>
              <a:gd name="connsiteY4" fmla="*/ 0 h 18749"/>
              <a:gd name="connsiteX0" fmla="*/ 11522 w 11543"/>
              <a:gd name="connsiteY0" fmla="*/ 18618 h 18618"/>
              <a:gd name="connsiteX1" fmla="*/ 11522 w 11543"/>
              <a:gd name="connsiteY1" fmla="*/ 8999 h 18618"/>
              <a:gd name="connsiteX2" fmla="*/ 10655 w 11543"/>
              <a:gd name="connsiteY2" fmla="*/ 2970 h 18618"/>
              <a:gd name="connsiteX3" fmla="*/ 7269 w 11543"/>
              <a:gd name="connsiteY3" fmla="*/ 41 h 18618"/>
              <a:gd name="connsiteX4" fmla="*/ 0 w 11543"/>
              <a:gd name="connsiteY4" fmla="*/ 41 h 18618"/>
              <a:gd name="connsiteX0" fmla="*/ 15199 w 15220"/>
              <a:gd name="connsiteY0" fmla="*/ 18618 h 18618"/>
              <a:gd name="connsiteX1" fmla="*/ 15199 w 15220"/>
              <a:gd name="connsiteY1" fmla="*/ 8999 h 18618"/>
              <a:gd name="connsiteX2" fmla="*/ 14332 w 15220"/>
              <a:gd name="connsiteY2" fmla="*/ 2970 h 18618"/>
              <a:gd name="connsiteX3" fmla="*/ 10946 w 15220"/>
              <a:gd name="connsiteY3" fmla="*/ 41 h 18618"/>
              <a:gd name="connsiteX4" fmla="*/ 0 w 15220"/>
              <a:gd name="connsiteY4" fmla="*/ 41 h 18618"/>
              <a:gd name="connsiteX0" fmla="*/ 15199 w 15220"/>
              <a:gd name="connsiteY0" fmla="*/ 16065 h 16065"/>
              <a:gd name="connsiteX1" fmla="*/ 15199 w 15220"/>
              <a:gd name="connsiteY1" fmla="*/ 8999 h 16065"/>
              <a:gd name="connsiteX2" fmla="*/ 14332 w 15220"/>
              <a:gd name="connsiteY2" fmla="*/ 2970 h 16065"/>
              <a:gd name="connsiteX3" fmla="*/ 10946 w 15220"/>
              <a:gd name="connsiteY3" fmla="*/ 41 h 16065"/>
              <a:gd name="connsiteX4" fmla="*/ 0 w 15220"/>
              <a:gd name="connsiteY4" fmla="*/ 41 h 16065"/>
              <a:gd name="connsiteX0" fmla="*/ 34728 w 34749"/>
              <a:gd name="connsiteY0" fmla="*/ 16194 h 16194"/>
              <a:gd name="connsiteX1" fmla="*/ 34728 w 34749"/>
              <a:gd name="connsiteY1" fmla="*/ 9128 h 16194"/>
              <a:gd name="connsiteX2" fmla="*/ 33861 w 34749"/>
              <a:gd name="connsiteY2" fmla="*/ 3099 h 16194"/>
              <a:gd name="connsiteX3" fmla="*/ 30475 w 34749"/>
              <a:gd name="connsiteY3" fmla="*/ 170 h 16194"/>
              <a:gd name="connsiteX4" fmla="*/ 0 w 34749"/>
              <a:gd name="connsiteY4" fmla="*/ 0 h 16194"/>
              <a:gd name="connsiteX0" fmla="*/ 34728 w 34749"/>
              <a:gd name="connsiteY0" fmla="*/ 16065 h 16065"/>
              <a:gd name="connsiteX1" fmla="*/ 34728 w 34749"/>
              <a:gd name="connsiteY1" fmla="*/ 8999 h 16065"/>
              <a:gd name="connsiteX2" fmla="*/ 33861 w 34749"/>
              <a:gd name="connsiteY2" fmla="*/ 2970 h 16065"/>
              <a:gd name="connsiteX3" fmla="*/ 30475 w 34749"/>
              <a:gd name="connsiteY3" fmla="*/ 41 h 16065"/>
              <a:gd name="connsiteX4" fmla="*/ 0 w 34749"/>
              <a:gd name="connsiteY4" fmla="*/ 382 h 16065"/>
              <a:gd name="connsiteX0" fmla="*/ 34401 w 34422"/>
              <a:gd name="connsiteY0" fmla="*/ 16065 h 16065"/>
              <a:gd name="connsiteX1" fmla="*/ 34401 w 34422"/>
              <a:gd name="connsiteY1" fmla="*/ 8999 h 16065"/>
              <a:gd name="connsiteX2" fmla="*/ 33534 w 34422"/>
              <a:gd name="connsiteY2" fmla="*/ 2970 h 16065"/>
              <a:gd name="connsiteX3" fmla="*/ 30148 w 34422"/>
              <a:gd name="connsiteY3" fmla="*/ 41 h 16065"/>
              <a:gd name="connsiteX4" fmla="*/ 0 w 34422"/>
              <a:gd name="connsiteY4" fmla="*/ 42 h 16065"/>
              <a:gd name="connsiteX0" fmla="*/ 34401 w 34422"/>
              <a:gd name="connsiteY0" fmla="*/ 23043 h 23043"/>
              <a:gd name="connsiteX1" fmla="*/ 34401 w 34422"/>
              <a:gd name="connsiteY1" fmla="*/ 8999 h 23043"/>
              <a:gd name="connsiteX2" fmla="*/ 33534 w 34422"/>
              <a:gd name="connsiteY2" fmla="*/ 2970 h 23043"/>
              <a:gd name="connsiteX3" fmla="*/ 30148 w 34422"/>
              <a:gd name="connsiteY3" fmla="*/ 41 h 23043"/>
              <a:gd name="connsiteX4" fmla="*/ 0 w 34422"/>
              <a:gd name="connsiteY4" fmla="*/ 42 h 23043"/>
              <a:gd name="connsiteX0" fmla="*/ 47182 w 47203"/>
              <a:gd name="connsiteY0" fmla="*/ 23043 h 23043"/>
              <a:gd name="connsiteX1" fmla="*/ 47182 w 47203"/>
              <a:gd name="connsiteY1" fmla="*/ 8999 h 23043"/>
              <a:gd name="connsiteX2" fmla="*/ 46315 w 47203"/>
              <a:gd name="connsiteY2" fmla="*/ 2970 h 23043"/>
              <a:gd name="connsiteX3" fmla="*/ 42929 w 47203"/>
              <a:gd name="connsiteY3" fmla="*/ 41 h 23043"/>
              <a:gd name="connsiteX4" fmla="*/ 0 w 47203"/>
              <a:gd name="connsiteY4" fmla="*/ 42 h 23043"/>
              <a:gd name="connsiteX0" fmla="*/ 39338 w 39359"/>
              <a:gd name="connsiteY0" fmla="*/ 23043 h 23043"/>
              <a:gd name="connsiteX1" fmla="*/ 39338 w 39359"/>
              <a:gd name="connsiteY1" fmla="*/ 8999 h 23043"/>
              <a:gd name="connsiteX2" fmla="*/ 38471 w 39359"/>
              <a:gd name="connsiteY2" fmla="*/ 2970 h 23043"/>
              <a:gd name="connsiteX3" fmla="*/ 35085 w 39359"/>
              <a:gd name="connsiteY3" fmla="*/ 41 h 23043"/>
              <a:gd name="connsiteX4" fmla="*/ 0 w 39359"/>
              <a:gd name="connsiteY4" fmla="*/ 42 h 23043"/>
              <a:gd name="connsiteX0" fmla="*/ 14579 w 14600"/>
              <a:gd name="connsiteY0" fmla="*/ 23171 h 23171"/>
              <a:gd name="connsiteX1" fmla="*/ 14579 w 14600"/>
              <a:gd name="connsiteY1" fmla="*/ 9127 h 23171"/>
              <a:gd name="connsiteX2" fmla="*/ 13712 w 14600"/>
              <a:gd name="connsiteY2" fmla="*/ 3098 h 23171"/>
              <a:gd name="connsiteX3" fmla="*/ 10326 w 14600"/>
              <a:gd name="connsiteY3" fmla="*/ 169 h 23171"/>
              <a:gd name="connsiteX4" fmla="*/ 0 w 14600"/>
              <a:gd name="connsiteY4" fmla="*/ 0 h 23171"/>
              <a:gd name="connsiteX0" fmla="*/ 14579 w 14600"/>
              <a:gd name="connsiteY0" fmla="*/ 45808 h 45808"/>
              <a:gd name="connsiteX1" fmla="*/ 14579 w 14600"/>
              <a:gd name="connsiteY1" fmla="*/ 9127 h 45808"/>
              <a:gd name="connsiteX2" fmla="*/ 13712 w 14600"/>
              <a:gd name="connsiteY2" fmla="*/ 3098 h 45808"/>
              <a:gd name="connsiteX3" fmla="*/ 10326 w 14600"/>
              <a:gd name="connsiteY3" fmla="*/ 169 h 45808"/>
              <a:gd name="connsiteX4" fmla="*/ 0 w 14600"/>
              <a:gd name="connsiteY4" fmla="*/ 0 h 45808"/>
              <a:gd name="connsiteX0" fmla="*/ 9431 w 9452"/>
              <a:gd name="connsiteY0" fmla="*/ 45808 h 45808"/>
              <a:gd name="connsiteX1" fmla="*/ 9431 w 9452"/>
              <a:gd name="connsiteY1" fmla="*/ 9127 h 45808"/>
              <a:gd name="connsiteX2" fmla="*/ 8564 w 9452"/>
              <a:gd name="connsiteY2" fmla="*/ 3098 h 45808"/>
              <a:gd name="connsiteX3" fmla="*/ 5178 w 9452"/>
              <a:gd name="connsiteY3" fmla="*/ 169 h 45808"/>
              <a:gd name="connsiteX4" fmla="*/ 0 w 9452"/>
              <a:gd name="connsiteY4" fmla="*/ 0 h 45808"/>
              <a:gd name="connsiteX0" fmla="*/ 7471 w 7493"/>
              <a:gd name="connsiteY0" fmla="*/ 10111 h 10111"/>
              <a:gd name="connsiteX1" fmla="*/ 7471 w 7493"/>
              <a:gd name="connsiteY1" fmla="*/ 2103 h 10111"/>
              <a:gd name="connsiteX2" fmla="*/ 6554 w 7493"/>
              <a:gd name="connsiteY2" fmla="*/ 787 h 10111"/>
              <a:gd name="connsiteX3" fmla="*/ 2971 w 7493"/>
              <a:gd name="connsiteY3" fmla="*/ 148 h 10111"/>
              <a:gd name="connsiteX4" fmla="*/ 0 w 7493"/>
              <a:gd name="connsiteY4" fmla="*/ 0 h 10111"/>
              <a:gd name="connsiteX0" fmla="*/ 6006 w 6035"/>
              <a:gd name="connsiteY0" fmla="*/ 9863 h 9863"/>
              <a:gd name="connsiteX1" fmla="*/ 6006 w 6035"/>
              <a:gd name="connsiteY1" fmla="*/ 1943 h 9863"/>
              <a:gd name="connsiteX2" fmla="*/ 4782 w 6035"/>
              <a:gd name="connsiteY2" fmla="*/ 641 h 9863"/>
              <a:gd name="connsiteX3" fmla="*/ 0 w 6035"/>
              <a:gd name="connsiteY3" fmla="*/ 9 h 9863"/>
            </a:gdLst>
            <a:ahLst/>
            <a:cxnLst>
              <a:cxn ang="0">
                <a:pos x="connsiteX0" y="connsiteY0"/>
              </a:cxn>
              <a:cxn ang="0">
                <a:pos x="connsiteX1" y="connsiteY1"/>
              </a:cxn>
              <a:cxn ang="0">
                <a:pos x="connsiteX2" y="connsiteY2"/>
              </a:cxn>
              <a:cxn ang="0">
                <a:pos x="connsiteX3" y="connsiteY3"/>
              </a:cxn>
            </a:cxnLst>
            <a:rect l="l" t="t" r="r" b="b"/>
            <a:pathLst>
              <a:path w="6035" h="9863" extrusionOk="0">
                <a:moveTo>
                  <a:pt x="6006" y="9863"/>
                </a:moveTo>
                <a:lnTo>
                  <a:pt x="6006" y="1943"/>
                </a:lnTo>
                <a:cubicBezTo>
                  <a:pt x="6159" y="1474"/>
                  <a:pt x="5717" y="1004"/>
                  <a:pt x="4782" y="641"/>
                </a:cubicBezTo>
                <a:cubicBezTo>
                  <a:pt x="3614" y="188"/>
                  <a:pt x="1822" y="-49"/>
                  <a:pt x="0" y="9"/>
                </a:cubicBezTo>
              </a:path>
            </a:pathLst>
          </a:custGeom>
          <a:ln w="6350" cmpd="sng">
            <a:solidFill>
              <a:srgbClr val="A0A0A3"/>
            </a:solidFill>
            <a:prstDash val="solid"/>
            <a:miter lim="400000"/>
          </a:ln>
        </p:spPr>
        <p:txBody>
          <a:bodyPr lIns="50795" tIns="50795" rIns="50795" bIns="50795" anchor="ctr"/>
          <a:lstStyle/>
          <a:p>
            <a:pPr lvl="0">
              <a:defRPr sz="2400"/>
            </a:pPr>
            <a:endParaRPr/>
          </a:p>
        </p:txBody>
      </p:sp>
      <p:sp>
        <p:nvSpPr>
          <p:cNvPr id="296" name="Shape 147"/>
          <p:cNvSpPr/>
          <p:nvPr/>
        </p:nvSpPr>
        <p:spPr>
          <a:xfrm rot="5400000" flipH="1" flipV="1">
            <a:off x="1573496" y="1459646"/>
            <a:ext cx="166070" cy="852123"/>
          </a:xfrm>
          <a:custGeom>
            <a:avLst/>
            <a:gdLst>
              <a:gd name="connsiteX0" fmla="*/ 21491 w 21512"/>
              <a:gd name="connsiteY0" fmla="*/ 18617 h 18617"/>
              <a:gd name="connsiteX1" fmla="*/ 21491 w 21512"/>
              <a:gd name="connsiteY1" fmla="*/ 8998 h 18617"/>
              <a:gd name="connsiteX2" fmla="*/ 20624 w 21512"/>
              <a:gd name="connsiteY2" fmla="*/ 2969 h 18617"/>
              <a:gd name="connsiteX3" fmla="*/ 17238 w 21512"/>
              <a:gd name="connsiteY3" fmla="*/ 40 h 18617"/>
              <a:gd name="connsiteX4" fmla="*/ 0 w 21512"/>
              <a:gd name="connsiteY4" fmla="*/ 40 h 18617"/>
              <a:gd name="connsiteX0" fmla="*/ 71254 w 71275"/>
              <a:gd name="connsiteY0" fmla="*/ 18749 h 18749"/>
              <a:gd name="connsiteX1" fmla="*/ 71254 w 71275"/>
              <a:gd name="connsiteY1" fmla="*/ 9130 h 18749"/>
              <a:gd name="connsiteX2" fmla="*/ 70387 w 71275"/>
              <a:gd name="connsiteY2" fmla="*/ 3101 h 18749"/>
              <a:gd name="connsiteX3" fmla="*/ 67001 w 71275"/>
              <a:gd name="connsiteY3" fmla="*/ 172 h 18749"/>
              <a:gd name="connsiteX4" fmla="*/ 0 w 71275"/>
              <a:gd name="connsiteY4" fmla="*/ 0 h 18749"/>
              <a:gd name="connsiteX0" fmla="*/ 11522 w 11543"/>
              <a:gd name="connsiteY0" fmla="*/ 18618 h 18618"/>
              <a:gd name="connsiteX1" fmla="*/ 11522 w 11543"/>
              <a:gd name="connsiteY1" fmla="*/ 8999 h 18618"/>
              <a:gd name="connsiteX2" fmla="*/ 10655 w 11543"/>
              <a:gd name="connsiteY2" fmla="*/ 2970 h 18618"/>
              <a:gd name="connsiteX3" fmla="*/ 7269 w 11543"/>
              <a:gd name="connsiteY3" fmla="*/ 41 h 18618"/>
              <a:gd name="connsiteX4" fmla="*/ 0 w 11543"/>
              <a:gd name="connsiteY4" fmla="*/ 41 h 18618"/>
              <a:gd name="connsiteX0" fmla="*/ 15199 w 15220"/>
              <a:gd name="connsiteY0" fmla="*/ 18618 h 18618"/>
              <a:gd name="connsiteX1" fmla="*/ 15199 w 15220"/>
              <a:gd name="connsiteY1" fmla="*/ 8999 h 18618"/>
              <a:gd name="connsiteX2" fmla="*/ 14332 w 15220"/>
              <a:gd name="connsiteY2" fmla="*/ 2970 h 18618"/>
              <a:gd name="connsiteX3" fmla="*/ 10946 w 15220"/>
              <a:gd name="connsiteY3" fmla="*/ 41 h 18618"/>
              <a:gd name="connsiteX4" fmla="*/ 0 w 15220"/>
              <a:gd name="connsiteY4" fmla="*/ 41 h 18618"/>
              <a:gd name="connsiteX0" fmla="*/ 15199 w 15220"/>
              <a:gd name="connsiteY0" fmla="*/ 16065 h 16065"/>
              <a:gd name="connsiteX1" fmla="*/ 15199 w 15220"/>
              <a:gd name="connsiteY1" fmla="*/ 8999 h 16065"/>
              <a:gd name="connsiteX2" fmla="*/ 14332 w 15220"/>
              <a:gd name="connsiteY2" fmla="*/ 2970 h 16065"/>
              <a:gd name="connsiteX3" fmla="*/ 10946 w 15220"/>
              <a:gd name="connsiteY3" fmla="*/ 41 h 16065"/>
              <a:gd name="connsiteX4" fmla="*/ 0 w 15220"/>
              <a:gd name="connsiteY4" fmla="*/ 41 h 16065"/>
              <a:gd name="connsiteX0" fmla="*/ 34728 w 34749"/>
              <a:gd name="connsiteY0" fmla="*/ 16194 h 16194"/>
              <a:gd name="connsiteX1" fmla="*/ 34728 w 34749"/>
              <a:gd name="connsiteY1" fmla="*/ 9128 h 16194"/>
              <a:gd name="connsiteX2" fmla="*/ 33861 w 34749"/>
              <a:gd name="connsiteY2" fmla="*/ 3099 h 16194"/>
              <a:gd name="connsiteX3" fmla="*/ 30475 w 34749"/>
              <a:gd name="connsiteY3" fmla="*/ 170 h 16194"/>
              <a:gd name="connsiteX4" fmla="*/ 0 w 34749"/>
              <a:gd name="connsiteY4" fmla="*/ 0 h 16194"/>
              <a:gd name="connsiteX0" fmla="*/ 34728 w 34749"/>
              <a:gd name="connsiteY0" fmla="*/ 16065 h 16065"/>
              <a:gd name="connsiteX1" fmla="*/ 34728 w 34749"/>
              <a:gd name="connsiteY1" fmla="*/ 8999 h 16065"/>
              <a:gd name="connsiteX2" fmla="*/ 33861 w 34749"/>
              <a:gd name="connsiteY2" fmla="*/ 2970 h 16065"/>
              <a:gd name="connsiteX3" fmla="*/ 30475 w 34749"/>
              <a:gd name="connsiteY3" fmla="*/ 41 h 16065"/>
              <a:gd name="connsiteX4" fmla="*/ 0 w 34749"/>
              <a:gd name="connsiteY4" fmla="*/ 382 h 16065"/>
              <a:gd name="connsiteX0" fmla="*/ 34401 w 34422"/>
              <a:gd name="connsiteY0" fmla="*/ 16065 h 16065"/>
              <a:gd name="connsiteX1" fmla="*/ 34401 w 34422"/>
              <a:gd name="connsiteY1" fmla="*/ 8999 h 16065"/>
              <a:gd name="connsiteX2" fmla="*/ 33534 w 34422"/>
              <a:gd name="connsiteY2" fmla="*/ 2970 h 16065"/>
              <a:gd name="connsiteX3" fmla="*/ 30148 w 34422"/>
              <a:gd name="connsiteY3" fmla="*/ 41 h 16065"/>
              <a:gd name="connsiteX4" fmla="*/ 0 w 34422"/>
              <a:gd name="connsiteY4" fmla="*/ 42 h 16065"/>
              <a:gd name="connsiteX0" fmla="*/ 34401 w 34422"/>
              <a:gd name="connsiteY0" fmla="*/ 23043 h 23043"/>
              <a:gd name="connsiteX1" fmla="*/ 34401 w 34422"/>
              <a:gd name="connsiteY1" fmla="*/ 8999 h 23043"/>
              <a:gd name="connsiteX2" fmla="*/ 33534 w 34422"/>
              <a:gd name="connsiteY2" fmla="*/ 2970 h 23043"/>
              <a:gd name="connsiteX3" fmla="*/ 30148 w 34422"/>
              <a:gd name="connsiteY3" fmla="*/ 41 h 23043"/>
              <a:gd name="connsiteX4" fmla="*/ 0 w 34422"/>
              <a:gd name="connsiteY4" fmla="*/ 42 h 23043"/>
              <a:gd name="connsiteX0" fmla="*/ 47182 w 47203"/>
              <a:gd name="connsiteY0" fmla="*/ 23043 h 23043"/>
              <a:gd name="connsiteX1" fmla="*/ 47182 w 47203"/>
              <a:gd name="connsiteY1" fmla="*/ 8999 h 23043"/>
              <a:gd name="connsiteX2" fmla="*/ 46315 w 47203"/>
              <a:gd name="connsiteY2" fmla="*/ 2970 h 23043"/>
              <a:gd name="connsiteX3" fmla="*/ 42929 w 47203"/>
              <a:gd name="connsiteY3" fmla="*/ 41 h 23043"/>
              <a:gd name="connsiteX4" fmla="*/ 0 w 47203"/>
              <a:gd name="connsiteY4" fmla="*/ 42 h 23043"/>
              <a:gd name="connsiteX0" fmla="*/ 39338 w 39359"/>
              <a:gd name="connsiteY0" fmla="*/ 23043 h 23043"/>
              <a:gd name="connsiteX1" fmla="*/ 39338 w 39359"/>
              <a:gd name="connsiteY1" fmla="*/ 8999 h 23043"/>
              <a:gd name="connsiteX2" fmla="*/ 38471 w 39359"/>
              <a:gd name="connsiteY2" fmla="*/ 2970 h 23043"/>
              <a:gd name="connsiteX3" fmla="*/ 35085 w 39359"/>
              <a:gd name="connsiteY3" fmla="*/ 41 h 23043"/>
              <a:gd name="connsiteX4" fmla="*/ 0 w 39359"/>
              <a:gd name="connsiteY4" fmla="*/ 42 h 23043"/>
              <a:gd name="connsiteX0" fmla="*/ 14579 w 14600"/>
              <a:gd name="connsiteY0" fmla="*/ 23171 h 23171"/>
              <a:gd name="connsiteX1" fmla="*/ 14579 w 14600"/>
              <a:gd name="connsiteY1" fmla="*/ 9127 h 23171"/>
              <a:gd name="connsiteX2" fmla="*/ 13712 w 14600"/>
              <a:gd name="connsiteY2" fmla="*/ 3098 h 23171"/>
              <a:gd name="connsiteX3" fmla="*/ 10326 w 14600"/>
              <a:gd name="connsiteY3" fmla="*/ 169 h 23171"/>
              <a:gd name="connsiteX4" fmla="*/ 0 w 14600"/>
              <a:gd name="connsiteY4" fmla="*/ 0 h 23171"/>
              <a:gd name="connsiteX0" fmla="*/ 14579 w 14600"/>
              <a:gd name="connsiteY0" fmla="*/ 45808 h 45808"/>
              <a:gd name="connsiteX1" fmla="*/ 14579 w 14600"/>
              <a:gd name="connsiteY1" fmla="*/ 9127 h 45808"/>
              <a:gd name="connsiteX2" fmla="*/ 13712 w 14600"/>
              <a:gd name="connsiteY2" fmla="*/ 3098 h 45808"/>
              <a:gd name="connsiteX3" fmla="*/ 10326 w 14600"/>
              <a:gd name="connsiteY3" fmla="*/ 169 h 45808"/>
              <a:gd name="connsiteX4" fmla="*/ 0 w 14600"/>
              <a:gd name="connsiteY4" fmla="*/ 0 h 45808"/>
              <a:gd name="connsiteX0" fmla="*/ 12781 w 12802"/>
              <a:gd name="connsiteY0" fmla="*/ 45680 h 45680"/>
              <a:gd name="connsiteX1" fmla="*/ 12781 w 12802"/>
              <a:gd name="connsiteY1" fmla="*/ 8999 h 45680"/>
              <a:gd name="connsiteX2" fmla="*/ 11914 w 12802"/>
              <a:gd name="connsiteY2" fmla="*/ 2970 h 45680"/>
              <a:gd name="connsiteX3" fmla="*/ 8528 w 12802"/>
              <a:gd name="connsiteY3" fmla="*/ 41 h 45680"/>
              <a:gd name="connsiteX4" fmla="*/ 0 w 12802"/>
              <a:gd name="connsiteY4" fmla="*/ 723 h 45680"/>
              <a:gd name="connsiteX0" fmla="*/ 11228 w 11249"/>
              <a:gd name="connsiteY0" fmla="*/ 45680 h 45680"/>
              <a:gd name="connsiteX1" fmla="*/ 11228 w 11249"/>
              <a:gd name="connsiteY1" fmla="*/ 8999 h 45680"/>
              <a:gd name="connsiteX2" fmla="*/ 10361 w 11249"/>
              <a:gd name="connsiteY2" fmla="*/ 2970 h 45680"/>
              <a:gd name="connsiteX3" fmla="*/ 6975 w 11249"/>
              <a:gd name="connsiteY3" fmla="*/ 41 h 45680"/>
              <a:gd name="connsiteX4" fmla="*/ 0 w 11249"/>
              <a:gd name="connsiteY4" fmla="*/ 42 h 45680"/>
              <a:gd name="connsiteX0" fmla="*/ 4253 w 4274"/>
              <a:gd name="connsiteY0" fmla="*/ 45680 h 45680"/>
              <a:gd name="connsiteX1" fmla="*/ 4253 w 4274"/>
              <a:gd name="connsiteY1" fmla="*/ 8999 h 45680"/>
              <a:gd name="connsiteX2" fmla="*/ 3386 w 4274"/>
              <a:gd name="connsiteY2" fmla="*/ 2970 h 45680"/>
              <a:gd name="connsiteX3" fmla="*/ 0 w 4274"/>
              <a:gd name="connsiteY3" fmla="*/ 41 h 45680"/>
            </a:gdLst>
            <a:ahLst/>
            <a:cxnLst>
              <a:cxn ang="0">
                <a:pos x="connsiteX0" y="connsiteY0"/>
              </a:cxn>
              <a:cxn ang="0">
                <a:pos x="connsiteX1" y="connsiteY1"/>
              </a:cxn>
              <a:cxn ang="0">
                <a:pos x="connsiteX2" y="connsiteY2"/>
              </a:cxn>
              <a:cxn ang="0">
                <a:pos x="connsiteX3" y="connsiteY3"/>
              </a:cxn>
            </a:cxnLst>
            <a:rect l="l" t="t" r="r" b="b"/>
            <a:pathLst>
              <a:path w="4274" h="45680" extrusionOk="0">
                <a:moveTo>
                  <a:pt x="4253" y="45680"/>
                </a:moveTo>
                <a:lnTo>
                  <a:pt x="4253" y="8999"/>
                </a:lnTo>
                <a:cubicBezTo>
                  <a:pt x="4362" y="6825"/>
                  <a:pt x="4049" y="4651"/>
                  <a:pt x="3386" y="2970"/>
                </a:cubicBezTo>
                <a:cubicBezTo>
                  <a:pt x="2559" y="869"/>
                  <a:pt x="1290" y="-228"/>
                  <a:pt x="0" y="41"/>
                </a:cubicBezTo>
              </a:path>
            </a:pathLst>
          </a:custGeom>
          <a:ln w="6350" cmpd="sng">
            <a:solidFill>
              <a:srgbClr val="A0A0A3"/>
            </a:solidFill>
            <a:prstDash val="solid"/>
            <a:miter lim="400000"/>
          </a:ln>
        </p:spPr>
        <p:txBody>
          <a:bodyPr lIns="50795" tIns="50795" rIns="50795" bIns="50795" anchor="ctr"/>
          <a:lstStyle/>
          <a:p>
            <a:pPr lvl="0">
              <a:defRPr sz="2400"/>
            </a:pPr>
            <a:endParaRPr/>
          </a:p>
        </p:txBody>
      </p:sp>
      <p:grpSp>
        <p:nvGrpSpPr>
          <p:cNvPr id="207" name="Group 206"/>
          <p:cNvGrpSpPr/>
          <p:nvPr/>
        </p:nvGrpSpPr>
        <p:grpSpPr>
          <a:xfrm>
            <a:off x="1484406" y="2667871"/>
            <a:ext cx="1236181" cy="1456454"/>
            <a:chOff x="1826842" y="2592757"/>
            <a:chExt cx="1236181" cy="1456454"/>
          </a:xfrm>
        </p:grpSpPr>
        <p:sp>
          <p:nvSpPr>
            <p:cNvPr id="208" name="Rounded Rectangle 207"/>
            <p:cNvSpPr/>
            <p:nvPr/>
          </p:nvSpPr>
          <p:spPr>
            <a:xfrm>
              <a:off x="1826842" y="2596471"/>
              <a:ext cx="1235133" cy="1452740"/>
            </a:xfrm>
            <a:prstGeom prst="roundRect">
              <a:avLst>
                <a:gd name="adj" fmla="val 3820"/>
              </a:avLst>
            </a:prstGeom>
            <a:solidFill>
              <a:srgbClr val="F4F4F4"/>
            </a:solidFill>
            <a:ln w="6350" cmpd="sng">
              <a:solidFill>
                <a:schemeClr val="tx2"/>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4" name="Round Same Side Corner Rectangle 213"/>
            <p:cNvSpPr/>
            <p:nvPr/>
          </p:nvSpPr>
          <p:spPr>
            <a:xfrm>
              <a:off x="1827948" y="2592757"/>
              <a:ext cx="1235075" cy="333375"/>
            </a:xfrm>
            <a:prstGeom prst="round2SameRect">
              <a:avLst>
                <a:gd name="adj1" fmla="val 12497"/>
                <a:gd name="adj2" fmla="val 0"/>
              </a:avLst>
            </a:prstGeom>
            <a:solidFill>
              <a:schemeClr val="accent4"/>
            </a:solidFill>
            <a:ln w="6350" cmpd="sng">
              <a:solidFill>
                <a:schemeClr val="accent4"/>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5" name="TextBox 214"/>
            <p:cNvSpPr txBox="1"/>
            <p:nvPr/>
          </p:nvSpPr>
          <p:spPr>
            <a:xfrm>
              <a:off x="1933162" y="2635351"/>
              <a:ext cx="1018794" cy="246221"/>
            </a:xfrm>
            <a:prstGeom prst="rect">
              <a:avLst/>
            </a:prstGeom>
            <a:noFill/>
          </p:spPr>
          <p:txBody>
            <a:bodyPr wrap="square" rtlCol="0">
              <a:spAutoFit/>
            </a:bodyPr>
            <a:lstStyle/>
            <a:p>
              <a:pPr algn="ctr"/>
              <a:r>
                <a:rPr lang="en-US" sz="1000" dirty="0">
                  <a:solidFill>
                    <a:schemeClr val="bg1"/>
                  </a:solidFill>
                  <a:latin typeface="Roboto Light"/>
                  <a:cs typeface="Roboto Light"/>
                </a:rPr>
                <a:t>Base Page</a:t>
              </a:r>
            </a:p>
          </p:txBody>
        </p:sp>
        <p:sp>
          <p:nvSpPr>
            <p:cNvPr id="216" name="Rounded Rectangle 215"/>
            <p:cNvSpPr/>
            <p:nvPr/>
          </p:nvSpPr>
          <p:spPr>
            <a:xfrm>
              <a:off x="1909392" y="3007810"/>
              <a:ext cx="1073150" cy="955675"/>
            </a:xfrm>
            <a:prstGeom prst="roundRect">
              <a:avLst>
                <a:gd name="adj" fmla="val 2421"/>
              </a:avLst>
            </a:prstGeom>
            <a:noFill/>
            <a:ln w="6350" cmpd="sng">
              <a:solidFill>
                <a:schemeClr val="bg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4" name="Rounded Rectangle 223"/>
            <p:cNvSpPr/>
            <p:nvPr/>
          </p:nvSpPr>
          <p:spPr>
            <a:xfrm>
              <a:off x="2006600" y="3105150"/>
              <a:ext cx="261567" cy="768351"/>
            </a:xfrm>
            <a:prstGeom prst="roundRect">
              <a:avLst>
                <a:gd name="adj" fmla="val 2421"/>
              </a:avLst>
            </a:prstGeom>
            <a:solidFill>
              <a:schemeClr val="bg2"/>
            </a:solidFill>
            <a:ln w="6350" cmpd="sng">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9" name="Rounded Rectangle 228"/>
            <p:cNvSpPr/>
            <p:nvPr/>
          </p:nvSpPr>
          <p:spPr>
            <a:xfrm>
              <a:off x="2316162" y="3105150"/>
              <a:ext cx="261567" cy="768351"/>
            </a:xfrm>
            <a:prstGeom prst="roundRect">
              <a:avLst>
                <a:gd name="adj" fmla="val 2421"/>
              </a:avLst>
            </a:prstGeom>
            <a:solidFill>
              <a:schemeClr val="bg2"/>
            </a:solidFill>
            <a:ln w="6350" cmpd="sng">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8" name="Rounded Rectangle 237"/>
            <p:cNvSpPr/>
            <p:nvPr/>
          </p:nvSpPr>
          <p:spPr>
            <a:xfrm>
              <a:off x="2625725" y="3105150"/>
              <a:ext cx="261567" cy="768351"/>
            </a:xfrm>
            <a:prstGeom prst="roundRect">
              <a:avLst>
                <a:gd name="adj" fmla="val 2421"/>
              </a:avLst>
            </a:prstGeom>
            <a:solidFill>
              <a:schemeClr val="bg2"/>
            </a:solidFill>
            <a:ln w="6350" cmpd="sng">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300" name="Isosceles Triangle 299"/>
          <p:cNvSpPr/>
          <p:nvPr/>
        </p:nvSpPr>
        <p:spPr>
          <a:xfrm rot="5400000">
            <a:off x="314678" y="2160547"/>
            <a:ext cx="109982" cy="94812"/>
          </a:xfrm>
          <a:prstGeom prst="triangle">
            <a:avLst/>
          </a:prstGeom>
          <a:solidFill>
            <a:srgbClr val="A0A0A3"/>
          </a:solidFill>
          <a:ln>
            <a:noFill/>
          </a:ln>
        </p:spPr>
        <p:style>
          <a:lnRef idx="2">
            <a:schemeClr val="dk1">
              <a:shade val="50000"/>
            </a:schemeClr>
          </a:lnRef>
          <a:fillRef idx="1">
            <a:schemeClr val="dk1"/>
          </a:fillRef>
          <a:effectRef idx="0">
            <a:schemeClr val="dk1"/>
          </a:effectRef>
          <a:fontRef idx="minor">
            <a:schemeClr val="lt1"/>
          </a:fontRef>
        </p:style>
        <p:txBody>
          <a:bodyPr lIns="91430" tIns="45715" rIns="91430" bIns="45715" rtlCol="0" anchor="ctr"/>
          <a:lstStyle/>
          <a:p>
            <a:pPr algn="ctr"/>
            <a:endParaRPr lang="en-US"/>
          </a:p>
        </p:txBody>
      </p:sp>
      <p:grpSp>
        <p:nvGrpSpPr>
          <p:cNvPr id="97" name="Group 96"/>
          <p:cNvGrpSpPr/>
          <p:nvPr/>
        </p:nvGrpSpPr>
        <p:grpSpPr>
          <a:xfrm>
            <a:off x="1484811" y="945388"/>
            <a:ext cx="1236181" cy="1456454"/>
            <a:chOff x="3265117" y="2591709"/>
            <a:chExt cx="1236181" cy="1456454"/>
          </a:xfrm>
        </p:grpSpPr>
        <p:grpSp>
          <p:nvGrpSpPr>
            <p:cNvPr id="98" name="Group 97"/>
            <p:cNvGrpSpPr/>
            <p:nvPr/>
          </p:nvGrpSpPr>
          <p:grpSpPr>
            <a:xfrm>
              <a:off x="3265117" y="2591709"/>
              <a:ext cx="1236181" cy="1456454"/>
              <a:chOff x="406400" y="2020171"/>
              <a:chExt cx="1236181" cy="1456454"/>
            </a:xfrm>
          </p:grpSpPr>
          <p:sp>
            <p:nvSpPr>
              <p:cNvPr id="101" name="Rounded Rectangle 100"/>
              <p:cNvSpPr/>
              <p:nvPr/>
            </p:nvSpPr>
            <p:spPr>
              <a:xfrm>
                <a:off x="406400" y="2023885"/>
                <a:ext cx="1235133" cy="1452740"/>
              </a:xfrm>
              <a:prstGeom prst="roundRect">
                <a:avLst>
                  <a:gd name="adj" fmla="val 3820"/>
                </a:avLst>
              </a:prstGeom>
              <a:solidFill>
                <a:srgbClr val="F4F4F4"/>
              </a:solidFill>
              <a:ln w="6350" cmpd="sng">
                <a:solidFill>
                  <a:schemeClr val="tx2"/>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2" name="Round Same Side Corner Rectangle 101"/>
              <p:cNvSpPr/>
              <p:nvPr/>
            </p:nvSpPr>
            <p:spPr>
              <a:xfrm>
                <a:off x="407506" y="2020171"/>
                <a:ext cx="1235075" cy="333375"/>
              </a:xfrm>
              <a:prstGeom prst="round2SameRect">
                <a:avLst>
                  <a:gd name="adj1" fmla="val 12497"/>
                  <a:gd name="adj2" fmla="val 0"/>
                </a:avLst>
              </a:prstGeom>
              <a:solidFill>
                <a:srgbClr val="FC395B"/>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3" name="TextBox 102"/>
              <p:cNvSpPr txBox="1"/>
              <p:nvPr/>
            </p:nvSpPr>
            <p:spPr>
              <a:xfrm>
                <a:off x="414351" y="2062765"/>
                <a:ext cx="1215531" cy="246221"/>
              </a:xfrm>
              <a:prstGeom prst="rect">
                <a:avLst/>
              </a:prstGeom>
              <a:noFill/>
            </p:spPr>
            <p:txBody>
              <a:bodyPr wrap="square" rtlCol="0">
                <a:spAutoFit/>
              </a:bodyPr>
              <a:lstStyle/>
              <a:p>
                <a:pPr algn="ctr"/>
                <a:r>
                  <a:rPr lang="en-US" sz="1000" dirty="0">
                    <a:solidFill>
                      <a:schemeClr val="bg1"/>
                    </a:solidFill>
                    <a:latin typeface="Roboto Light"/>
                    <a:cs typeface="Roboto Light"/>
                  </a:rPr>
                  <a:t>Support</a:t>
                </a:r>
              </a:p>
            </p:txBody>
          </p:sp>
          <p:sp>
            <p:nvSpPr>
              <p:cNvPr id="104" name="Rounded Rectangle 103"/>
              <p:cNvSpPr/>
              <p:nvPr/>
            </p:nvSpPr>
            <p:spPr>
              <a:xfrm>
                <a:off x="488950" y="2435224"/>
                <a:ext cx="1073150" cy="955675"/>
              </a:xfrm>
              <a:prstGeom prst="roundRect">
                <a:avLst>
                  <a:gd name="adj" fmla="val 2421"/>
                </a:avLst>
              </a:prstGeom>
              <a:noFill/>
              <a:ln w="6350" cmpd="sng">
                <a:solidFill>
                  <a:schemeClr val="bg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5" name="Rounded Rectangle 104"/>
              <p:cNvSpPr/>
              <p:nvPr/>
            </p:nvSpPr>
            <p:spPr>
              <a:xfrm>
                <a:off x="587375" y="2533649"/>
                <a:ext cx="879475" cy="492087"/>
              </a:xfrm>
              <a:prstGeom prst="roundRect">
                <a:avLst>
                  <a:gd name="adj" fmla="val 2421"/>
                </a:avLst>
              </a:prstGeom>
              <a:solidFill>
                <a:schemeClr val="bg2"/>
              </a:solidFill>
              <a:ln w="6350" cmpd="sng">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06" name="Group 105"/>
              <p:cNvGrpSpPr/>
              <p:nvPr/>
            </p:nvGrpSpPr>
            <p:grpSpPr>
              <a:xfrm>
                <a:off x="914400" y="3062890"/>
                <a:ext cx="555625" cy="246221"/>
                <a:chOff x="914400" y="3062890"/>
                <a:chExt cx="555625" cy="246221"/>
              </a:xfrm>
            </p:grpSpPr>
            <p:sp>
              <p:nvSpPr>
                <p:cNvPr id="107" name="Rounded Rectangle 106"/>
                <p:cNvSpPr/>
                <p:nvPr/>
              </p:nvSpPr>
              <p:spPr>
                <a:xfrm>
                  <a:off x="914400" y="3086100"/>
                  <a:ext cx="555625" cy="215900"/>
                </a:xfrm>
                <a:prstGeom prst="roundRect">
                  <a:avLst>
                    <a:gd name="adj" fmla="val 5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8" name="TextBox 107"/>
                <p:cNvSpPr txBox="1"/>
                <p:nvPr/>
              </p:nvSpPr>
              <p:spPr>
                <a:xfrm>
                  <a:off x="925883" y="3062890"/>
                  <a:ext cx="519960" cy="246221"/>
                </a:xfrm>
                <a:prstGeom prst="rect">
                  <a:avLst/>
                </a:prstGeom>
                <a:noFill/>
              </p:spPr>
              <p:txBody>
                <a:bodyPr wrap="square" rtlCol="0">
                  <a:spAutoFit/>
                </a:bodyPr>
                <a:lstStyle/>
                <a:p>
                  <a:pPr algn="ctr"/>
                  <a:r>
                    <a:rPr lang="en-US" sz="1000" dirty="0">
                      <a:solidFill>
                        <a:schemeClr val="bg1"/>
                      </a:solidFill>
                      <a:latin typeface="Roboto Light"/>
                      <a:cs typeface="Roboto Light"/>
                    </a:rPr>
                    <a:t>OK</a:t>
                  </a:r>
                </a:p>
              </p:txBody>
            </p:sp>
          </p:grpSp>
        </p:grpSp>
        <p:sp>
          <p:nvSpPr>
            <p:cNvPr id="99" name="Shape 8841"/>
            <p:cNvSpPr/>
            <p:nvPr/>
          </p:nvSpPr>
          <p:spPr>
            <a:xfrm>
              <a:off x="3358255" y="3093413"/>
              <a:ext cx="1048645" cy="318036"/>
            </a:xfrm>
            <a:prstGeom prst="rect">
              <a:avLst/>
            </a:prstGeom>
            <a:noFill/>
            <a:ln w="12700">
              <a:miter lim="400000"/>
            </a:ln>
            <a:extLst>
              <a:ext uri="{C572A759-6A51-4108-AA02-DFA0A04FC94B}">
                <ma14:wrappingTextBoxFlag xmlns="" xmlns:ma14="http://schemas.microsoft.com/office/mac/drawingml/2011/main" val="1"/>
              </a:ext>
            </a:extLst>
          </p:spPr>
          <p:txBody>
            <a:bodyPr wrap="square" lIns="50800" tIns="50800" rIns="50800" bIns="50800" anchor="ctr">
              <a:spAutoFit/>
            </a:bodyPr>
            <a:lstStyle>
              <a:lvl1pPr defTabSz="457200">
                <a:lnSpc>
                  <a:spcPct val="120000"/>
                </a:lnSpc>
                <a:defRPr sz="4000">
                  <a:solidFill>
                    <a:srgbClr val="8E8E8E"/>
                  </a:solidFill>
                  <a:latin typeface="FontAwesome"/>
                  <a:ea typeface="FontAwesome"/>
                  <a:cs typeface="FontAwesome"/>
                  <a:sym typeface="FontAwesome"/>
                </a:defRPr>
              </a:lvl1pPr>
            </a:lstStyle>
            <a:p>
              <a:pPr algn="ctr">
                <a:defRPr sz="1800">
                  <a:solidFill>
                    <a:srgbClr val="000000"/>
                  </a:solidFill>
                </a:defRPr>
              </a:pPr>
              <a:endParaRPr lang="en-US" sz="1200" dirty="0">
                <a:solidFill>
                  <a:schemeClr val="tx2"/>
                </a:solidFill>
              </a:endParaRPr>
            </a:p>
          </p:txBody>
        </p:sp>
        <p:sp>
          <p:nvSpPr>
            <p:cNvPr id="100" name="Shape 8841"/>
            <p:cNvSpPr/>
            <p:nvPr/>
          </p:nvSpPr>
          <p:spPr>
            <a:xfrm>
              <a:off x="3330574" y="3061989"/>
              <a:ext cx="1101725" cy="539635"/>
            </a:xfrm>
            <a:prstGeom prst="rect">
              <a:avLst/>
            </a:prstGeom>
            <a:noFill/>
            <a:ln w="12700">
              <a:miter lim="400000"/>
            </a:ln>
            <a:extLst>
              <a:ext uri="{C572A759-6A51-4108-AA02-DFA0A04FC94B}">
                <ma14:wrappingTextBoxFlag xmlns="" xmlns:ma14="http://schemas.microsoft.com/office/mac/drawingml/2011/main" val="1"/>
              </a:ext>
            </a:extLst>
          </p:spPr>
          <p:txBody>
            <a:bodyPr wrap="square" lIns="50800" tIns="50800" rIns="50800" bIns="50800" anchor="ctr">
              <a:spAutoFit/>
            </a:bodyPr>
            <a:lstStyle>
              <a:lvl1pPr defTabSz="457200">
                <a:lnSpc>
                  <a:spcPct val="120000"/>
                </a:lnSpc>
                <a:defRPr sz="4000">
                  <a:solidFill>
                    <a:srgbClr val="8E8E8E"/>
                  </a:solidFill>
                  <a:latin typeface="FontAwesome"/>
                  <a:ea typeface="FontAwesome"/>
                  <a:cs typeface="FontAwesome"/>
                  <a:sym typeface="FontAwesome"/>
                </a:defRPr>
              </a:lvl1pPr>
            </a:lstStyle>
            <a:p>
              <a:pPr algn="ctr">
                <a:defRPr sz="1800">
                  <a:solidFill>
                    <a:srgbClr val="000000"/>
                  </a:solidFill>
                </a:defRPr>
              </a:pPr>
              <a:r>
                <a:rPr lang="en-US" sz="1200" dirty="0">
                  <a:solidFill>
                    <a:srgbClr val="A0A0A3"/>
                  </a:solidFill>
                </a:rPr>
                <a:t>   </a:t>
              </a:r>
            </a:p>
            <a:p>
              <a:pPr algn="ctr">
                <a:defRPr sz="1800">
                  <a:solidFill>
                    <a:srgbClr val="000000"/>
                  </a:solidFill>
                </a:defRPr>
              </a:pPr>
              <a:r>
                <a:rPr lang="en-US" sz="1200" dirty="0">
                  <a:solidFill>
                    <a:srgbClr val="A0A0A3"/>
                  </a:solidFill>
                </a:rPr>
                <a:t>   </a:t>
              </a:r>
            </a:p>
          </p:txBody>
        </p:sp>
      </p:grpSp>
      <p:grpSp>
        <p:nvGrpSpPr>
          <p:cNvPr id="109" name="Group 108"/>
          <p:cNvGrpSpPr/>
          <p:nvPr/>
        </p:nvGrpSpPr>
        <p:grpSpPr>
          <a:xfrm>
            <a:off x="3019794" y="1770934"/>
            <a:ext cx="1236181" cy="1456454"/>
            <a:chOff x="407988" y="2674871"/>
            <a:chExt cx="1236181" cy="1456454"/>
          </a:xfrm>
        </p:grpSpPr>
        <p:sp>
          <p:nvSpPr>
            <p:cNvPr id="110" name="Rounded Rectangle 109"/>
            <p:cNvSpPr/>
            <p:nvPr/>
          </p:nvSpPr>
          <p:spPr>
            <a:xfrm>
              <a:off x="407988" y="2678585"/>
              <a:ext cx="1235133" cy="1452740"/>
            </a:xfrm>
            <a:prstGeom prst="roundRect">
              <a:avLst>
                <a:gd name="adj" fmla="val 3820"/>
              </a:avLst>
            </a:prstGeom>
            <a:solidFill>
              <a:srgbClr val="F4F4F4"/>
            </a:solidFill>
            <a:ln w="6350" cmpd="sng">
              <a:solidFill>
                <a:schemeClr val="tx2"/>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1" name="Round Same Side Corner Rectangle 110"/>
            <p:cNvSpPr/>
            <p:nvPr/>
          </p:nvSpPr>
          <p:spPr>
            <a:xfrm>
              <a:off x="409094" y="2674871"/>
              <a:ext cx="1235075" cy="333375"/>
            </a:xfrm>
            <a:prstGeom prst="round2SameRect">
              <a:avLst>
                <a:gd name="adj1" fmla="val 12497"/>
                <a:gd name="adj2" fmla="val 0"/>
              </a:avLst>
            </a:prstGeom>
            <a:solidFill>
              <a:schemeClr val="accent2"/>
            </a:solidFill>
            <a:ln w="6350" cmpd="sng">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2" name="TextBox 111"/>
            <p:cNvSpPr txBox="1"/>
            <p:nvPr/>
          </p:nvSpPr>
          <p:spPr>
            <a:xfrm>
              <a:off x="415939" y="2717465"/>
              <a:ext cx="1215531" cy="246221"/>
            </a:xfrm>
            <a:prstGeom prst="rect">
              <a:avLst/>
            </a:prstGeom>
            <a:noFill/>
          </p:spPr>
          <p:txBody>
            <a:bodyPr wrap="square" rtlCol="0">
              <a:spAutoFit/>
            </a:bodyPr>
            <a:lstStyle/>
            <a:p>
              <a:pPr algn="ctr"/>
              <a:r>
                <a:rPr lang="en-US" sz="1000" dirty="0">
                  <a:solidFill>
                    <a:schemeClr val="bg1"/>
                  </a:solidFill>
                  <a:latin typeface="Roboto Light"/>
                  <a:cs typeface="Roboto Light"/>
                </a:rPr>
                <a:t>Message</a:t>
              </a:r>
            </a:p>
          </p:txBody>
        </p:sp>
        <p:sp>
          <p:nvSpPr>
            <p:cNvPr id="113" name="Rounded Rectangle 112"/>
            <p:cNvSpPr/>
            <p:nvPr/>
          </p:nvSpPr>
          <p:spPr>
            <a:xfrm>
              <a:off x="490538" y="3089924"/>
              <a:ext cx="1073150" cy="955675"/>
            </a:xfrm>
            <a:prstGeom prst="roundRect">
              <a:avLst>
                <a:gd name="adj" fmla="val 2421"/>
              </a:avLst>
            </a:prstGeom>
            <a:noFill/>
            <a:ln w="6350" cmpd="sng">
              <a:solidFill>
                <a:schemeClr val="bg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4" name="Rounded Rectangle 113"/>
            <p:cNvSpPr/>
            <p:nvPr/>
          </p:nvSpPr>
          <p:spPr>
            <a:xfrm>
              <a:off x="588963" y="3188350"/>
              <a:ext cx="879475" cy="212725"/>
            </a:xfrm>
            <a:prstGeom prst="roundRect">
              <a:avLst>
                <a:gd name="adj" fmla="val 2421"/>
              </a:avLst>
            </a:prstGeom>
            <a:solidFill>
              <a:schemeClr val="bg2"/>
            </a:solidFill>
            <a:ln w="6350" cmpd="sng">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5" name="TextBox 114"/>
            <p:cNvSpPr txBox="1"/>
            <p:nvPr/>
          </p:nvSpPr>
          <p:spPr>
            <a:xfrm>
              <a:off x="587389" y="3161965"/>
              <a:ext cx="798499" cy="246221"/>
            </a:xfrm>
            <a:prstGeom prst="rect">
              <a:avLst/>
            </a:prstGeom>
            <a:noFill/>
          </p:spPr>
          <p:txBody>
            <a:bodyPr wrap="square" rtlCol="0">
              <a:spAutoFit/>
            </a:bodyPr>
            <a:lstStyle/>
            <a:p>
              <a:r>
                <a:rPr lang="en-US" sz="1000" dirty="0">
                  <a:solidFill>
                    <a:schemeClr val="tx2"/>
                  </a:solidFill>
                  <a:latin typeface="Roboto Light"/>
                  <a:cs typeface="Roboto Light"/>
                </a:rPr>
                <a:t>Text…</a:t>
              </a:r>
            </a:p>
          </p:txBody>
        </p:sp>
        <p:sp>
          <p:nvSpPr>
            <p:cNvPr id="116" name="Rounded Rectangle 115"/>
            <p:cNvSpPr/>
            <p:nvPr/>
          </p:nvSpPr>
          <p:spPr>
            <a:xfrm>
              <a:off x="588963" y="3467750"/>
              <a:ext cx="879475" cy="212725"/>
            </a:xfrm>
            <a:prstGeom prst="roundRect">
              <a:avLst>
                <a:gd name="adj" fmla="val 2421"/>
              </a:avLst>
            </a:prstGeom>
            <a:solidFill>
              <a:schemeClr val="bg2"/>
            </a:solidFill>
            <a:ln w="6350" cmpd="sng">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7" name="TextBox 116"/>
            <p:cNvSpPr txBox="1"/>
            <p:nvPr/>
          </p:nvSpPr>
          <p:spPr>
            <a:xfrm>
              <a:off x="587389" y="3441365"/>
              <a:ext cx="798499" cy="246221"/>
            </a:xfrm>
            <a:prstGeom prst="rect">
              <a:avLst/>
            </a:prstGeom>
            <a:noFill/>
          </p:spPr>
          <p:txBody>
            <a:bodyPr wrap="square" rtlCol="0">
              <a:spAutoFit/>
            </a:bodyPr>
            <a:lstStyle/>
            <a:p>
              <a:r>
                <a:rPr lang="en-US" sz="1000" dirty="0">
                  <a:solidFill>
                    <a:schemeClr val="tx2"/>
                  </a:solidFill>
                  <a:latin typeface="Roboto Light"/>
                  <a:cs typeface="Roboto Light"/>
                </a:rPr>
                <a:t>Text…</a:t>
              </a:r>
            </a:p>
          </p:txBody>
        </p:sp>
        <p:sp>
          <p:nvSpPr>
            <p:cNvPr id="118" name="Rounded Rectangle 117"/>
            <p:cNvSpPr/>
            <p:nvPr/>
          </p:nvSpPr>
          <p:spPr>
            <a:xfrm>
              <a:off x="915988" y="3740800"/>
              <a:ext cx="555625" cy="215900"/>
            </a:xfrm>
            <a:prstGeom prst="roundRect">
              <a:avLst>
                <a:gd name="adj" fmla="val 5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9" name="TextBox 118"/>
            <p:cNvSpPr txBox="1"/>
            <p:nvPr/>
          </p:nvSpPr>
          <p:spPr>
            <a:xfrm>
              <a:off x="950762" y="3717590"/>
              <a:ext cx="503763" cy="246221"/>
            </a:xfrm>
            <a:prstGeom prst="rect">
              <a:avLst/>
            </a:prstGeom>
            <a:noFill/>
          </p:spPr>
          <p:txBody>
            <a:bodyPr wrap="square" rtlCol="0">
              <a:spAutoFit/>
            </a:bodyPr>
            <a:lstStyle/>
            <a:p>
              <a:pPr algn="ctr"/>
              <a:r>
                <a:rPr lang="en-US" sz="1000" dirty="0">
                  <a:solidFill>
                    <a:schemeClr val="bg1"/>
                  </a:solidFill>
                  <a:latin typeface="Roboto Light"/>
                  <a:cs typeface="Roboto Light"/>
                </a:rPr>
                <a:t>SEND</a:t>
              </a:r>
            </a:p>
          </p:txBody>
        </p:sp>
      </p:grpSp>
      <p:sp>
        <p:nvSpPr>
          <p:cNvPr id="297" name="Oval 296"/>
          <p:cNvSpPr/>
          <p:nvPr/>
        </p:nvSpPr>
        <p:spPr>
          <a:xfrm flipV="1">
            <a:off x="1436103" y="1761121"/>
            <a:ext cx="94942" cy="94940"/>
          </a:xfrm>
          <a:prstGeom prst="ellipse">
            <a:avLst/>
          </a:prstGeom>
          <a:solidFill>
            <a:schemeClr val="bg1"/>
          </a:solidFill>
          <a:ln w="6350" cmpd="sng">
            <a:solidFill>
              <a:schemeClr val="tx2"/>
            </a:solidFill>
          </a:ln>
        </p:spPr>
        <p:style>
          <a:lnRef idx="2">
            <a:schemeClr val="dk1"/>
          </a:lnRef>
          <a:fillRef idx="1">
            <a:schemeClr val="lt1"/>
          </a:fillRef>
          <a:effectRef idx="0">
            <a:schemeClr val="dk1"/>
          </a:effectRef>
          <a:fontRef idx="minor">
            <a:schemeClr val="dk1"/>
          </a:fontRef>
        </p:style>
        <p:txBody>
          <a:bodyPr lIns="91430" tIns="45715" rIns="91430" bIns="45715" rtlCol="0" anchor="ctr"/>
          <a:lstStyle/>
          <a:p>
            <a:pPr algn="ctr"/>
            <a:endParaRPr lang="en-US"/>
          </a:p>
        </p:txBody>
      </p:sp>
      <p:sp>
        <p:nvSpPr>
          <p:cNvPr id="148" name="Oval 147"/>
          <p:cNvSpPr/>
          <p:nvPr/>
        </p:nvSpPr>
        <p:spPr>
          <a:xfrm flipV="1">
            <a:off x="2053483" y="2353420"/>
            <a:ext cx="94942" cy="94940"/>
          </a:xfrm>
          <a:prstGeom prst="ellipse">
            <a:avLst/>
          </a:prstGeom>
          <a:solidFill>
            <a:schemeClr val="bg1"/>
          </a:solidFill>
          <a:ln w="6350" cmpd="sng">
            <a:solidFill>
              <a:schemeClr val="tx2"/>
            </a:solidFill>
          </a:ln>
        </p:spPr>
        <p:style>
          <a:lnRef idx="2">
            <a:schemeClr val="dk1"/>
          </a:lnRef>
          <a:fillRef idx="1">
            <a:schemeClr val="lt1"/>
          </a:fillRef>
          <a:effectRef idx="0">
            <a:schemeClr val="dk1"/>
          </a:effectRef>
          <a:fontRef idx="minor">
            <a:schemeClr val="dk1"/>
          </a:fontRef>
        </p:style>
        <p:txBody>
          <a:bodyPr lIns="91430" tIns="45715" rIns="91430" bIns="45715" rtlCol="0" anchor="ctr"/>
          <a:lstStyle/>
          <a:p>
            <a:pPr algn="ctr"/>
            <a:endParaRPr lang="en-US"/>
          </a:p>
        </p:txBody>
      </p:sp>
      <p:sp>
        <p:nvSpPr>
          <p:cNvPr id="120" name="Oval 119"/>
          <p:cNvSpPr/>
          <p:nvPr/>
        </p:nvSpPr>
        <p:spPr>
          <a:xfrm flipV="1">
            <a:off x="2050308" y="2616945"/>
            <a:ext cx="94942" cy="94940"/>
          </a:xfrm>
          <a:prstGeom prst="ellipse">
            <a:avLst/>
          </a:prstGeom>
          <a:solidFill>
            <a:schemeClr val="bg1"/>
          </a:solidFill>
          <a:ln w="6350" cmpd="sng">
            <a:solidFill>
              <a:schemeClr val="tx2"/>
            </a:solidFill>
          </a:ln>
        </p:spPr>
        <p:style>
          <a:lnRef idx="2">
            <a:schemeClr val="dk1"/>
          </a:lnRef>
          <a:fillRef idx="1">
            <a:schemeClr val="lt1"/>
          </a:fillRef>
          <a:effectRef idx="0">
            <a:schemeClr val="dk1"/>
          </a:effectRef>
          <a:fontRef idx="minor">
            <a:schemeClr val="dk1"/>
          </a:fontRef>
        </p:style>
        <p:txBody>
          <a:bodyPr lIns="91430" tIns="45715" rIns="91430" bIns="45715" rtlCol="0" anchor="ctr"/>
          <a:lstStyle/>
          <a:p>
            <a:pPr algn="ctr"/>
            <a:endParaRPr lang="en-US"/>
          </a:p>
        </p:txBody>
      </p:sp>
      <p:sp>
        <p:nvSpPr>
          <p:cNvPr id="121" name="Oval 120"/>
          <p:cNvSpPr/>
          <p:nvPr/>
        </p:nvSpPr>
        <p:spPr>
          <a:xfrm flipV="1">
            <a:off x="2669433" y="3544045"/>
            <a:ext cx="94942" cy="94940"/>
          </a:xfrm>
          <a:prstGeom prst="ellipse">
            <a:avLst/>
          </a:prstGeom>
          <a:solidFill>
            <a:schemeClr val="bg1"/>
          </a:solidFill>
          <a:ln w="6350" cmpd="sng">
            <a:solidFill>
              <a:schemeClr val="tx2"/>
            </a:solidFill>
          </a:ln>
        </p:spPr>
        <p:style>
          <a:lnRef idx="2">
            <a:schemeClr val="dk1"/>
          </a:lnRef>
          <a:fillRef idx="1">
            <a:schemeClr val="lt1"/>
          </a:fillRef>
          <a:effectRef idx="0">
            <a:schemeClr val="dk1"/>
          </a:effectRef>
          <a:fontRef idx="minor">
            <a:schemeClr val="dk1"/>
          </a:fontRef>
        </p:style>
        <p:txBody>
          <a:bodyPr lIns="91430" tIns="45715" rIns="91430" bIns="45715" rtlCol="0" anchor="ctr"/>
          <a:lstStyle/>
          <a:p>
            <a:pPr algn="ctr"/>
            <a:endParaRPr lang="en-US"/>
          </a:p>
        </p:txBody>
      </p:sp>
      <p:sp>
        <p:nvSpPr>
          <p:cNvPr id="122" name="Oval 121"/>
          <p:cNvSpPr/>
          <p:nvPr/>
        </p:nvSpPr>
        <p:spPr>
          <a:xfrm flipV="1">
            <a:off x="3593358" y="3179919"/>
            <a:ext cx="94942" cy="94940"/>
          </a:xfrm>
          <a:prstGeom prst="ellipse">
            <a:avLst/>
          </a:prstGeom>
          <a:solidFill>
            <a:schemeClr val="bg1"/>
          </a:solidFill>
          <a:ln w="6350" cmpd="sng">
            <a:solidFill>
              <a:schemeClr val="tx2"/>
            </a:solidFill>
          </a:ln>
        </p:spPr>
        <p:style>
          <a:lnRef idx="2">
            <a:schemeClr val="dk1"/>
          </a:lnRef>
          <a:fillRef idx="1">
            <a:schemeClr val="lt1"/>
          </a:fillRef>
          <a:effectRef idx="0">
            <a:schemeClr val="dk1"/>
          </a:effectRef>
          <a:fontRef idx="minor">
            <a:schemeClr val="dk1"/>
          </a:fontRef>
        </p:style>
        <p:txBody>
          <a:bodyPr lIns="91430" tIns="45715" rIns="91430" bIns="45715" rtlCol="0" anchor="ctr"/>
          <a:lstStyle/>
          <a:p>
            <a:pPr algn="ctr"/>
            <a:endParaRPr lang="en-US"/>
          </a:p>
        </p:txBody>
      </p:sp>
      <p:sp>
        <p:nvSpPr>
          <p:cNvPr id="123" name="TextBox 122"/>
          <p:cNvSpPr txBox="1"/>
          <p:nvPr/>
        </p:nvSpPr>
        <p:spPr>
          <a:xfrm>
            <a:off x="4663933" y="972901"/>
            <a:ext cx="4091659" cy="707876"/>
          </a:xfrm>
          <a:prstGeom prst="rect">
            <a:avLst/>
          </a:prstGeom>
          <a:noFill/>
        </p:spPr>
        <p:txBody>
          <a:bodyPr wrap="square" lIns="91430" tIns="45715" rIns="91430" bIns="45715" rtlCol="0">
            <a:spAutoFit/>
          </a:bodyPr>
          <a:lstStyle/>
          <a:p>
            <a:pPr algn="r"/>
            <a:r>
              <a:rPr lang="en-US" sz="1000" dirty="0" err="1">
                <a:solidFill>
                  <a:schemeClr val="tx2"/>
                </a:solidFill>
                <a:latin typeface="Roboto Light"/>
                <a:cs typeface="Roboto Light"/>
              </a:rPr>
              <a:t>Lorem</a:t>
            </a:r>
            <a:r>
              <a:rPr lang="en-US" sz="1000" dirty="0">
                <a:solidFill>
                  <a:schemeClr val="tx2"/>
                </a:solidFill>
                <a:latin typeface="Roboto Light"/>
                <a:cs typeface="Roboto Light"/>
              </a:rPr>
              <a:t> </a:t>
            </a:r>
            <a:r>
              <a:rPr lang="en-US" sz="1000" dirty="0" err="1">
                <a:solidFill>
                  <a:schemeClr val="tx2"/>
                </a:solidFill>
                <a:latin typeface="Roboto Light"/>
                <a:cs typeface="Roboto Light"/>
              </a:rPr>
              <a:t>Ipsum</a:t>
            </a:r>
            <a:r>
              <a:rPr lang="en-US" sz="1000" dirty="0">
                <a:solidFill>
                  <a:schemeClr val="tx2"/>
                </a:solidFill>
                <a:latin typeface="Roboto Light"/>
                <a:cs typeface="Roboto Light"/>
              </a:rPr>
              <a:t> is simply dummy text of the printing and typesetting industry. </a:t>
            </a:r>
            <a:r>
              <a:rPr lang="en-US" sz="1000" dirty="0" err="1">
                <a:solidFill>
                  <a:schemeClr val="tx2"/>
                </a:solidFill>
                <a:latin typeface="Roboto Light"/>
                <a:cs typeface="Roboto Light"/>
              </a:rPr>
              <a:t>Lorem</a:t>
            </a:r>
            <a:r>
              <a:rPr lang="en-US" sz="1000" dirty="0">
                <a:solidFill>
                  <a:schemeClr val="tx2"/>
                </a:solidFill>
                <a:latin typeface="Roboto Light"/>
                <a:cs typeface="Roboto Light"/>
              </a:rPr>
              <a:t> </a:t>
            </a:r>
            <a:r>
              <a:rPr lang="en-US" sz="1000" dirty="0" err="1">
                <a:solidFill>
                  <a:schemeClr val="tx2"/>
                </a:solidFill>
                <a:latin typeface="Roboto Light"/>
                <a:cs typeface="Roboto Light"/>
              </a:rPr>
              <a:t>Ipsum</a:t>
            </a:r>
            <a:r>
              <a:rPr lang="en-US" sz="1000" dirty="0">
                <a:solidFill>
                  <a:schemeClr val="tx2"/>
                </a:solidFill>
                <a:latin typeface="Roboto Light"/>
                <a:cs typeface="Roboto Light"/>
              </a:rPr>
              <a:t> has been the industry's standard dummy text ever since the 1500s, when an unknown printer took a galley of type and scrambled it to make a type specimen book. It has survived not</a:t>
            </a:r>
          </a:p>
        </p:txBody>
      </p:sp>
      <p:grpSp>
        <p:nvGrpSpPr>
          <p:cNvPr id="124" name="Group 123"/>
          <p:cNvGrpSpPr/>
          <p:nvPr/>
        </p:nvGrpSpPr>
        <p:grpSpPr>
          <a:xfrm>
            <a:off x="4897033" y="1808788"/>
            <a:ext cx="3469573" cy="732624"/>
            <a:chOff x="4897032" y="2416848"/>
            <a:chExt cx="3469573" cy="732623"/>
          </a:xfrm>
        </p:grpSpPr>
        <p:sp>
          <p:nvSpPr>
            <p:cNvPr id="125" name="Title 1"/>
            <p:cNvSpPr txBox="1">
              <a:spLocks/>
            </p:cNvSpPr>
            <p:nvPr/>
          </p:nvSpPr>
          <p:spPr>
            <a:xfrm>
              <a:off x="4897032" y="2416848"/>
              <a:ext cx="2553635" cy="338668"/>
            </a:xfrm>
            <a:prstGeom prst="rect">
              <a:avLst/>
            </a:prstGeom>
          </p:spPr>
          <p:txBody>
            <a:bodyPr vert="horz" lIns="91440" tIns="45720" rIns="91440" bIns="45720" rtlCol="0" anchor="b">
              <a:normAutofit/>
            </a:bodyPr>
            <a:lstStyle>
              <a:lvl1pPr algn="l" defTabSz="457200" rtl="0" eaLnBrk="1" latinLnBrk="0" hangingPunct="1">
                <a:spcBef>
                  <a:spcPct val="0"/>
                </a:spcBef>
                <a:buNone/>
                <a:defRPr sz="2000" b="1" kern="1200">
                  <a:solidFill>
                    <a:schemeClr val="tx1"/>
                  </a:solidFill>
                  <a:latin typeface="Roboto Light"/>
                  <a:ea typeface="+mj-ea"/>
                  <a:cs typeface="Roboto Light"/>
                </a:defRPr>
              </a:lvl1pPr>
            </a:lstStyle>
            <a:p>
              <a:r>
                <a:rPr lang="en-US" sz="1200" b="0" dirty="0"/>
                <a:t>Project Forest A</a:t>
              </a:r>
            </a:p>
          </p:txBody>
        </p:sp>
        <p:sp>
          <p:nvSpPr>
            <p:cNvPr id="126" name="TextBox 125"/>
            <p:cNvSpPr txBox="1"/>
            <p:nvPr/>
          </p:nvSpPr>
          <p:spPr>
            <a:xfrm>
              <a:off x="4899452" y="2749361"/>
              <a:ext cx="3467153" cy="400110"/>
            </a:xfrm>
            <a:prstGeom prst="rect">
              <a:avLst/>
            </a:prstGeom>
            <a:noFill/>
          </p:spPr>
          <p:txBody>
            <a:bodyPr wrap="square" rtlCol="0">
              <a:spAutoFit/>
            </a:bodyPr>
            <a:lstStyle/>
            <a:p>
              <a:r>
                <a:rPr lang="en-US" sz="1000" dirty="0" err="1">
                  <a:solidFill>
                    <a:schemeClr val="tx2"/>
                  </a:solidFill>
                  <a:latin typeface="Roboto Light"/>
                  <a:cs typeface="Roboto Light"/>
                </a:rPr>
                <a:t>Lorem</a:t>
              </a:r>
              <a:r>
                <a:rPr lang="en-US" sz="1000" dirty="0">
                  <a:solidFill>
                    <a:schemeClr val="tx2"/>
                  </a:solidFill>
                  <a:latin typeface="Roboto Light"/>
                  <a:cs typeface="Roboto Light"/>
                </a:rPr>
                <a:t> </a:t>
              </a:r>
              <a:r>
                <a:rPr lang="en-US" sz="1000" dirty="0" err="1">
                  <a:solidFill>
                    <a:schemeClr val="tx2"/>
                  </a:solidFill>
                  <a:latin typeface="Roboto Light"/>
                  <a:cs typeface="Roboto Light"/>
                </a:rPr>
                <a:t>Ipsum</a:t>
              </a:r>
              <a:r>
                <a:rPr lang="en-US" sz="1000" dirty="0">
                  <a:solidFill>
                    <a:schemeClr val="tx2"/>
                  </a:solidFill>
                  <a:latin typeface="Roboto Light"/>
                  <a:cs typeface="Roboto Light"/>
                </a:rPr>
                <a:t> is simply dummy text of the printing and typesetting industry. </a:t>
              </a:r>
              <a:r>
                <a:rPr lang="en-US" sz="1000" dirty="0" err="1">
                  <a:solidFill>
                    <a:schemeClr val="tx2"/>
                  </a:solidFill>
                  <a:latin typeface="Roboto Light"/>
                  <a:cs typeface="Roboto Light"/>
                </a:rPr>
                <a:t>Lorem</a:t>
              </a:r>
              <a:r>
                <a:rPr lang="en-US" sz="1000" dirty="0">
                  <a:solidFill>
                    <a:schemeClr val="tx2"/>
                  </a:solidFill>
                  <a:latin typeface="Roboto Light"/>
                  <a:cs typeface="Roboto Light"/>
                </a:rPr>
                <a:t> </a:t>
              </a:r>
              <a:r>
                <a:rPr lang="en-US" sz="1000" dirty="0" err="1">
                  <a:solidFill>
                    <a:schemeClr val="tx2"/>
                  </a:solidFill>
                  <a:latin typeface="Roboto Light"/>
                  <a:cs typeface="Roboto Light"/>
                </a:rPr>
                <a:t>Ipsum</a:t>
              </a:r>
              <a:r>
                <a:rPr lang="en-US" sz="1000" dirty="0">
                  <a:solidFill>
                    <a:schemeClr val="tx2"/>
                  </a:solidFill>
                  <a:latin typeface="Roboto Light"/>
                  <a:cs typeface="Roboto Light"/>
                </a:rPr>
                <a:t> has been the industry’s</a:t>
              </a:r>
            </a:p>
          </p:txBody>
        </p:sp>
        <p:cxnSp>
          <p:nvCxnSpPr>
            <p:cNvPr id="127" name="Straight Connector 126"/>
            <p:cNvCxnSpPr/>
            <p:nvPr/>
          </p:nvCxnSpPr>
          <p:spPr>
            <a:xfrm>
              <a:off x="4995333" y="2755515"/>
              <a:ext cx="1092970" cy="0"/>
            </a:xfrm>
            <a:prstGeom prst="line">
              <a:avLst/>
            </a:prstGeom>
            <a:ln w="6350" cmpd="sng">
              <a:solidFill>
                <a:schemeClr val="accent4"/>
              </a:solidFill>
            </a:ln>
            <a:effectLst/>
          </p:spPr>
          <p:style>
            <a:lnRef idx="2">
              <a:schemeClr val="accent1"/>
            </a:lnRef>
            <a:fillRef idx="0">
              <a:schemeClr val="accent1"/>
            </a:fillRef>
            <a:effectRef idx="1">
              <a:schemeClr val="accent1"/>
            </a:effectRef>
            <a:fontRef idx="minor">
              <a:schemeClr val="tx1"/>
            </a:fontRef>
          </p:style>
        </p:cxnSp>
      </p:grpSp>
      <p:grpSp>
        <p:nvGrpSpPr>
          <p:cNvPr id="128" name="Group 127"/>
          <p:cNvGrpSpPr/>
          <p:nvPr/>
        </p:nvGrpSpPr>
        <p:grpSpPr>
          <a:xfrm>
            <a:off x="4903190" y="2566171"/>
            <a:ext cx="3469573" cy="732624"/>
            <a:chOff x="4897032" y="2416848"/>
            <a:chExt cx="3469573" cy="732623"/>
          </a:xfrm>
        </p:grpSpPr>
        <p:sp>
          <p:nvSpPr>
            <p:cNvPr id="129" name="Title 1"/>
            <p:cNvSpPr txBox="1">
              <a:spLocks/>
            </p:cNvSpPr>
            <p:nvPr/>
          </p:nvSpPr>
          <p:spPr>
            <a:xfrm>
              <a:off x="4897032" y="2416848"/>
              <a:ext cx="2553635" cy="338668"/>
            </a:xfrm>
            <a:prstGeom prst="rect">
              <a:avLst/>
            </a:prstGeom>
          </p:spPr>
          <p:txBody>
            <a:bodyPr vert="horz" lIns="91440" tIns="45720" rIns="91440" bIns="45720" rtlCol="0" anchor="b">
              <a:normAutofit/>
            </a:bodyPr>
            <a:lstStyle>
              <a:lvl1pPr algn="l" defTabSz="457200" rtl="0" eaLnBrk="1" latinLnBrk="0" hangingPunct="1">
                <a:spcBef>
                  <a:spcPct val="0"/>
                </a:spcBef>
                <a:buNone/>
                <a:defRPr sz="2000" b="1" kern="1200">
                  <a:solidFill>
                    <a:schemeClr val="tx1"/>
                  </a:solidFill>
                  <a:latin typeface="Roboto Light"/>
                  <a:ea typeface="+mj-ea"/>
                  <a:cs typeface="Roboto Light"/>
                </a:defRPr>
              </a:lvl1pPr>
            </a:lstStyle>
            <a:p>
              <a:r>
                <a:rPr lang="en-US" sz="1200" b="0" dirty="0"/>
                <a:t>Project Forest B</a:t>
              </a:r>
            </a:p>
          </p:txBody>
        </p:sp>
        <p:sp>
          <p:nvSpPr>
            <p:cNvPr id="130" name="TextBox 129"/>
            <p:cNvSpPr txBox="1"/>
            <p:nvPr/>
          </p:nvSpPr>
          <p:spPr>
            <a:xfrm>
              <a:off x="4899452" y="2749361"/>
              <a:ext cx="3467153" cy="400110"/>
            </a:xfrm>
            <a:prstGeom prst="rect">
              <a:avLst/>
            </a:prstGeom>
            <a:noFill/>
          </p:spPr>
          <p:txBody>
            <a:bodyPr wrap="square" rtlCol="0">
              <a:spAutoFit/>
            </a:bodyPr>
            <a:lstStyle/>
            <a:p>
              <a:r>
                <a:rPr lang="en-US" sz="1000" dirty="0" err="1">
                  <a:solidFill>
                    <a:schemeClr val="tx2"/>
                  </a:solidFill>
                  <a:latin typeface="Roboto Light"/>
                  <a:cs typeface="Roboto Light"/>
                </a:rPr>
                <a:t>Lorem</a:t>
              </a:r>
              <a:r>
                <a:rPr lang="en-US" sz="1000" dirty="0">
                  <a:solidFill>
                    <a:schemeClr val="tx2"/>
                  </a:solidFill>
                  <a:latin typeface="Roboto Light"/>
                  <a:cs typeface="Roboto Light"/>
                </a:rPr>
                <a:t> </a:t>
              </a:r>
              <a:r>
                <a:rPr lang="en-US" sz="1000" dirty="0" err="1">
                  <a:solidFill>
                    <a:schemeClr val="tx2"/>
                  </a:solidFill>
                  <a:latin typeface="Roboto Light"/>
                  <a:cs typeface="Roboto Light"/>
                </a:rPr>
                <a:t>Ipsum</a:t>
              </a:r>
              <a:r>
                <a:rPr lang="en-US" sz="1000" dirty="0">
                  <a:solidFill>
                    <a:schemeClr val="tx2"/>
                  </a:solidFill>
                  <a:latin typeface="Roboto Light"/>
                  <a:cs typeface="Roboto Light"/>
                </a:rPr>
                <a:t> is simply dummy text of the printing and typesetting industry. </a:t>
              </a:r>
              <a:r>
                <a:rPr lang="en-US" sz="1000" dirty="0" err="1">
                  <a:solidFill>
                    <a:schemeClr val="tx2"/>
                  </a:solidFill>
                  <a:latin typeface="Roboto Light"/>
                  <a:cs typeface="Roboto Light"/>
                </a:rPr>
                <a:t>Lorem</a:t>
              </a:r>
              <a:r>
                <a:rPr lang="en-US" sz="1000" dirty="0">
                  <a:solidFill>
                    <a:schemeClr val="tx2"/>
                  </a:solidFill>
                  <a:latin typeface="Roboto Light"/>
                  <a:cs typeface="Roboto Light"/>
                </a:rPr>
                <a:t> </a:t>
              </a:r>
              <a:r>
                <a:rPr lang="en-US" sz="1000" dirty="0" err="1">
                  <a:solidFill>
                    <a:schemeClr val="tx2"/>
                  </a:solidFill>
                  <a:latin typeface="Roboto Light"/>
                  <a:cs typeface="Roboto Light"/>
                </a:rPr>
                <a:t>Ipsum</a:t>
              </a:r>
              <a:r>
                <a:rPr lang="en-US" sz="1000" dirty="0">
                  <a:solidFill>
                    <a:schemeClr val="tx2"/>
                  </a:solidFill>
                  <a:latin typeface="Roboto Light"/>
                  <a:cs typeface="Roboto Light"/>
                </a:rPr>
                <a:t> has been the industry’s</a:t>
              </a:r>
            </a:p>
          </p:txBody>
        </p:sp>
        <p:cxnSp>
          <p:nvCxnSpPr>
            <p:cNvPr id="131" name="Straight Connector 130"/>
            <p:cNvCxnSpPr/>
            <p:nvPr/>
          </p:nvCxnSpPr>
          <p:spPr>
            <a:xfrm>
              <a:off x="4995333" y="2755515"/>
              <a:ext cx="1092970" cy="0"/>
            </a:xfrm>
            <a:prstGeom prst="line">
              <a:avLst/>
            </a:prstGeom>
            <a:ln w="6350" cmpd="sng">
              <a:solidFill>
                <a:schemeClr val="accent4"/>
              </a:solidFill>
            </a:ln>
            <a:effectLst/>
          </p:spPr>
          <p:style>
            <a:lnRef idx="2">
              <a:schemeClr val="accent1"/>
            </a:lnRef>
            <a:fillRef idx="0">
              <a:schemeClr val="accent1"/>
            </a:fillRef>
            <a:effectRef idx="1">
              <a:schemeClr val="accent1"/>
            </a:effectRef>
            <a:fontRef idx="minor">
              <a:schemeClr val="tx1"/>
            </a:fontRef>
          </p:style>
        </p:cxnSp>
      </p:grpSp>
      <p:grpSp>
        <p:nvGrpSpPr>
          <p:cNvPr id="132" name="Group 131"/>
          <p:cNvGrpSpPr/>
          <p:nvPr/>
        </p:nvGrpSpPr>
        <p:grpSpPr>
          <a:xfrm>
            <a:off x="4895493" y="3323553"/>
            <a:ext cx="3469573" cy="732624"/>
            <a:chOff x="4897032" y="2416848"/>
            <a:chExt cx="3469573" cy="732623"/>
          </a:xfrm>
        </p:grpSpPr>
        <p:sp>
          <p:nvSpPr>
            <p:cNvPr id="133" name="Title 1"/>
            <p:cNvSpPr txBox="1">
              <a:spLocks/>
            </p:cNvSpPr>
            <p:nvPr/>
          </p:nvSpPr>
          <p:spPr>
            <a:xfrm>
              <a:off x="4897032" y="2416848"/>
              <a:ext cx="2553635" cy="338668"/>
            </a:xfrm>
            <a:prstGeom prst="rect">
              <a:avLst/>
            </a:prstGeom>
          </p:spPr>
          <p:txBody>
            <a:bodyPr vert="horz" lIns="91440" tIns="45720" rIns="91440" bIns="45720" rtlCol="0" anchor="b">
              <a:normAutofit/>
            </a:bodyPr>
            <a:lstStyle>
              <a:lvl1pPr algn="l" defTabSz="457200" rtl="0" eaLnBrk="1" latinLnBrk="0" hangingPunct="1">
                <a:spcBef>
                  <a:spcPct val="0"/>
                </a:spcBef>
                <a:buNone/>
                <a:defRPr sz="2000" b="1" kern="1200">
                  <a:solidFill>
                    <a:schemeClr val="tx1"/>
                  </a:solidFill>
                  <a:latin typeface="Roboto Light"/>
                  <a:ea typeface="+mj-ea"/>
                  <a:cs typeface="Roboto Light"/>
                </a:defRPr>
              </a:lvl1pPr>
            </a:lstStyle>
            <a:p>
              <a:r>
                <a:rPr lang="en-US" sz="1200" b="0" dirty="0"/>
                <a:t>Project Forest C</a:t>
              </a:r>
            </a:p>
          </p:txBody>
        </p:sp>
        <p:sp>
          <p:nvSpPr>
            <p:cNvPr id="134" name="TextBox 133"/>
            <p:cNvSpPr txBox="1"/>
            <p:nvPr/>
          </p:nvSpPr>
          <p:spPr>
            <a:xfrm>
              <a:off x="4899452" y="2749361"/>
              <a:ext cx="3467153" cy="400110"/>
            </a:xfrm>
            <a:prstGeom prst="rect">
              <a:avLst/>
            </a:prstGeom>
            <a:noFill/>
          </p:spPr>
          <p:txBody>
            <a:bodyPr wrap="square" rtlCol="0">
              <a:spAutoFit/>
            </a:bodyPr>
            <a:lstStyle/>
            <a:p>
              <a:r>
                <a:rPr lang="en-US" sz="1000" dirty="0" err="1">
                  <a:solidFill>
                    <a:schemeClr val="tx2"/>
                  </a:solidFill>
                  <a:latin typeface="Roboto Light"/>
                  <a:cs typeface="Roboto Light"/>
                </a:rPr>
                <a:t>Lorem</a:t>
              </a:r>
              <a:r>
                <a:rPr lang="en-US" sz="1000" dirty="0">
                  <a:solidFill>
                    <a:schemeClr val="tx2"/>
                  </a:solidFill>
                  <a:latin typeface="Roboto Light"/>
                  <a:cs typeface="Roboto Light"/>
                </a:rPr>
                <a:t> </a:t>
              </a:r>
              <a:r>
                <a:rPr lang="en-US" sz="1000" dirty="0" err="1">
                  <a:solidFill>
                    <a:schemeClr val="tx2"/>
                  </a:solidFill>
                  <a:latin typeface="Roboto Light"/>
                  <a:cs typeface="Roboto Light"/>
                </a:rPr>
                <a:t>Ipsum</a:t>
              </a:r>
              <a:r>
                <a:rPr lang="en-US" sz="1000" dirty="0">
                  <a:solidFill>
                    <a:schemeClr val="tx2"/>
                  </a:solidFill>
                  <a:latin typeface="Roboto Light"/>
                  <a:cs typeface="Roboto Light"/>
                </a:rPr>
                <a:t> is simply dummy text of the printing and typesetting industry. </a:t>
              </a:r>
              <a:r>
                <a:rPr lang="en-US" sz="1000" dirty="0" err="1">
                  <a:solidFill>
                    <a:schemeClr val="tx2"/>
                  </a:solidFill>
                  <a:latin typeface="Roboto Light"/>
                  <a:cs typeface="Roboto Light"/>
                </a:rPr>
                <a:t>Lorem</a:t>
              </a:r>
              <a:r>
                <a:rPr lang="en-US" sz="1000" dirty="0">
                  <a:solidFill>
                    <a:schemeClr val="tx2"/>
                  </a:solidFill>
                  <a:latin typeface="Roboto Light"/>
                  <a:cs typeface="Roboto Light"/>
                </a:rPr>
                <a:t> </a:t>
              </a:r>
              <a:r>
                <a:rPr lang="en-US" sz="1000" dirty="0" err="1">
                  <a:solidFill>
                    <a:schemeClr val="tx2"/>
                  </a:solidFill>
                  <a:latin typeface="Roboto Light"/>
                  <a:cs typeface="Roboto Light"/>
                </a:rPr>
                <a:t>Ipsum</a:t>
              </a:r>
              <a:r>
                <a:rPr lang="en-US" sz="1000" dirty="0">
                  <a:solidFill>
                    <a:schemeClr val="tx2"/>
                  </a:solidFill>
                  <a:latin typeface="Roboto Light"/>
                  <a:cs typeface="Roboto Light"/>
                </a:rPr>
                <a:t> has been the industry’s</a:t>
              </a:r>
            </a:p>
          </p:txBody>
        </p:sp>
        <p:cxnSp>
          <p:nvCxnSpPr>
            <p:cNvPr id="135" name="Straight Connector 134"/>
            <p:cNvCxnSpPr/>
            <p:nvPr/>
          </p:nvCxnSpPr>
          <p:spPr>
            <a:xfrm>
              <a:off x="4995333" y="2755515"/>
              <a:ext cx="1092970" cy="0"/>
            </a:xfrm>
            <a:prstGeom prst="line">
              <a:avLst/>
            </a:prstGeom>
            <a:ln w="6350" cmpd="sng">
              <a:solidFill>
                <a:schemeClr val="accent4"/>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503216795"/>
      </p:ext>
    </p:extLst>
  </p:cSld>
  <p:clrMapOvr>
    <a:masterClrMapping/>
  </p:clrMapOvr>
  <p:transition spd="slow">
    <p:push/>
  </p:transition>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6363" y="285751"/>
            <a:ext cx="4512733" cy="470429"/>
          </a:xfrm>
        </p:spPr>
        <p:txBody>
          <a:bodyPr>
            <a:normAutofit/>
          </a:bodyPr>
          <a:lstStyle/>
          <a:p>
            <a:r>
              <a:rPr lang="en-US" b="0" dirty="0" smtClean="0"/>
              <a:t>Step </a:t>
            </a:r>
            <a:r>
              <a:rPr lang="en-US" b="0" dirty="0" err="1" smtClean="0"/>
              <a:t>Infographic</a:t>
            </a:r>
            <a:endParaRPr lang="en-US" b="0" dirty="0"/>
          </a:p>
        </p:txBody>
      </p:sp>
      <p:sp>
        <p:nvSpPr>
          <p:cNvPr id="9" name="TextBox 8"/>
          <p:cNvSpPr txBox="1"/>
          <p:nvPr/>
        </p:nvSpPr>
        <p:spPr>
          <a:xfrm>
            <a:off x="7031777" y="3187588"/>
            <a:ext cx="1723816" cy="1050746"/>
          </a:xfrm>
          <a:prstGeom prst="rect">
            <a:avLst/>
          </a:prstGeom>
          <a:noFill/>
        </p:spPr>
        <p:txBody>
          <a:bodyPr wrap="square" lIns="91430" tIns="45715" rIns="91430" bIns="45715" rtlCol="0">
            <a:spAutoFit/>
          </a:bodyPr>
          <a:lstStyle/>
          <a:p>
            <a:r>
              <a:rPr lang="en-US" sz="1000" dirty="0" err="1">
                <a:solidFill>
                  <a:schemeClr val="tx2"/>
                </a:solidFill>
                <a:latin typeface="Roboto Light"/>
                <a:cs typeface="Roboto Light"/>
              </a:rPr>
              <a:t>Lorem</a:t>
            </a:r>
            <a:r>
              <a:rPr lang="en-US" sz="1000" dirty="0">
                <a:solidFill>
                  <a:schemeClr val="tx2"/>
                </a:solidFill>
                <a:latin typeface="Roboto Light"/>
                <a:cs typeface="Roboto Light"/>
              </a:rPr>
              <a:t> </a:t>
            </a:r>
            <a:r>
              <a:rPr lang="en-US" sz="1000" dirty="0" err="1">
                <a:solidFill>
                  <a:schemeClr val="tx2"/>
                </a:solidFill>
                <a:latin typeface="Roboto Light"/>
                <a:cs typeface="Roboto Light"/>
              </a:rPr>
              <a:t>Ipsum</a:t>
            </a:r>
            <a:r>
              <a:rPr lang="en-US" sz="1000" dirty="0">
                <a:solidFill>
                  <a:schemeClr val="tx2"/>
                </a:solidFill>
                <a:latin typeface="Roboto Light"/>
                <a:cs typeface="Roboto Light"/>
              </a:rPr>
              <a:t> is simply dummy text of the printing and typesetting industry. </a:t>
            </a:r>
            <a:r>
              <a:rPr lang="en-US" sz="1000" dirty="0" err="1">
                <a:solidFill>
                  <a:schemeClr val="tx2"/>
                </a:solidFill>
                <a:latin typeface="Roboto Light"/>
                <a:cs typeface="Roboto Light"/>
              </a:rPr>
              <a:t>Lorem</a:t>
            </a:r>
            <a:r>
              <a:rPr lang="en-US" sz="1000" dirty="0">
                <a:solidFill>
                  <a:schemeClr val="tx2"/>
                </a:solidFill>
                <a:latin typeface="Roboto Light"/>
                <a:cs typeface="Roboto Light"/>
              </a:rPr>
              <a:t> </a:t>
            </a:r>
            <a:r>
              <a:rPr lang="en-US" sz="1000" dirty="0" err="1">
                <a:solidFill>
                  <a:schemeClr val="tx2"/>
                </a:solidFill>
                <a:latin typeface="Roboto Light"/>
                <a:cs typeface="Roboto Light"/>
              </a:rPr>
              <a:t>Ipsum</a:t>
            </a:r>
            <a:r>
              <a:rPr lang="en-US" sz="1000" dirty="0">
                <a:solidFill>
                  <a:schemeClr val="tx2"/>
                </a:solidFill>
                <a:latin typeface="Roboto Light"/>
                <a:cs typeface="Roboto Light"/>
              </a:rPr>
              <a:t> has been the industry's standard dummy text ever since the 1500s</a:t>
            </a:r>
          </a:p>
        </p:txBody>
      </p:sp>
      <p:grpSp>
        <p:nvGrpSpPr>
          <p:cNvPr id="12" name="Group 11"/>
          <p:cNvGrpSpPr/>
          <p:nvPr/>
        </p:nvGrpSpPr>
        <p:grpSpPr>
          <a:xfrm>
            <a:off x="403226" y="3522850"/>
            <a:ext cx="1970655" cy="614768"/>
            <a:chOff x="403225" y="3509557"/>
            <a:chExt cx="1970655" cy="614768"/>
          </a:xfrm>
        </p:grpSpPr>
        <p:sp>
          <p:nvSpPr>
            <p:cNvPr id="83" name="Shape 923"/>
            <p:cNvSpPr/>
            <p:nvPr/>
          </p:nvSpPr>
          <p:spPr>
            <a:xfrm>
              <a:off x="468684" y="3512335"/>
              <a:ext cx="1415733" cy="610593"/>
            </a:xfrm>
            <a:custGeom>
              <a:avLst/>
              <a:gdLst/>
              <a:ahLst/>
              <a:cxnLst>
                <a:cxn ang="0">
                  <a:pos x="wd2" y="hd2"/>
                </a:cxn>
                <a:cxn ang="5400000">
                  <a:pos x="wd2" y="hd2"/>
                </a:cxn>
                <a:cxn ang="10800000">
                  <a:pos x="wd2" y="hd2"/>
                </a:cxn>
                <a:cxn ang="16200000">
                  <a:pos x="wd2" y="hd2"/>
                </a:cxn>
              </a:cxnLst>
              <a:rect l="0" t="0" r="r" b="b"/>
              <a:pathLst>
                <a:path w="21600" h="21600" extrusionOk="0">
                  <a:moveTo>
                    <a:pt x="832" y="0"/>
                  </a:moveTo>
                  <a:lnTo>
                    <a:pt x="21600" y="0"/>
                  </a:lnTo>
                  <a:lnTo>
                    <a:pt x="21600" y="21600"/>
                  </a:lnTo>
                  <a:lnTo>
                    <a:pt x="768" y="21600"/>
                  </a:lnTo>
                  <a:lnTo>
                    <a:pt x="0" y="10883"/>
                  </a:lnTo>
                  <a:lnTo>
                    <a:pt x="832" y="0"/>
                  </a:lnTo>
                  <a:close/>
                </a:path>
              </a:pathLst>
            </a:custGeom>
            <a:solidFill>
              <a:schemeClr val="bg2"/>
            </a:solidFill>
            <a:ln w="3175">
              <a:noFill/>
              <a:miter lim="400000"/>
            </a:ln>
          </p:spPr>
          <p:txBody>
            <a:bodyPr lIns="0" tIns="0" rIns="0" bIns="0" anchor="ctr"/>
            <a:lstStyle/>
            <a:p>
              <a:pPr lvl="0">
                <a:defRPr sz="2400"/>
              </a:pPr>
              <a:endParaRPr/>
            </a:p>
          </p:txBody>
        </p:sp>
        <p:sp>
          <p:nvSpPr>
            <p:cNvPr id="84" name="Shape 924"/>
            <p:cNvSpPr/>
            <p:nvPr/>
          </p:nvSpPr>
          <p:spPr>
            <a:xfrm>
              <a:off x="1735807" y="3509557"/>
              <a:ext cx="638073" cy="614768"/>
            </a:xfrm>
            <a:custGeom>
              <a:avLst/>
              <a:gdLst/>
              <a:ahLst/>
              <a:cxnLst>
                <a:cxn ang="0">
                  <a:pos x="wd2" y="hd2"/>
                </a:cxn>
                <a:cxn ang="5400000">
                  <a:pos x="wd2" y="hd2"/>
                </a:cxn>
                <a:cxn ang="10800000">
                  <a:pos x="wd2" y="hd2"/>
                </a:cxn>
                <a:cxn ang="16200000">
                  <a:pos x="wd2" y="hd2"/>
                </a:cxn>
              </a:cxnLst>
              <a:rect l="0" t="0" r="r" b="b"/>
              <a:pathLst>
                <a:path w="21574" h="21600" extrusionOk="0">
                  <a:moveTo>
                    <a:pt x="83" y="0"/>
                  </a:moveTo>
                  <a:lnTo>
                    <a:pt x="11633" y="0"/>
                  </a:lnTo>
                  <a:cubicBezTo>
                    <a:pt x="17213" y="261"/>
                    <a:pt x="21600" y="5052"/>
                    <a:pt x="21574" y="10856"/>
                  </a:cubicBezTo>
                  <a:cubicBezTo>
                    <a:pt x="21548" y="16619"/>
                    <a:pt x="17174" y="21347"/>
                    <a:pt x="11633" y="21600"/>
                  </a:cubicBezTo>
                  <a:lnTo>
                    <a:pt x="0" y="21600"/>
                  </a:lnTo>
                  <a:lnTo>
                    <a:pt x="83" y="0"/>
                  </a:lnTo>
                  <a:close/>
                </a:path>
              </a:pathLst>
            </a:custGeom>
            <a:solidFill>
              <a:schemeClr val="accent1"/>
            </a:solidFill>
            <a:ln w="3175">
              <a:noFill/>
              <a:miter lim="400000"/>
            </a:ln>
          </p:spPr>
          <p:txBody>
            <a:bodyPr lIns="0" tIns="0" rIns="0" bIns="0" anchor="ctr"/>
            <a:lstStyle/>
            <a:p>
              <a:pPr lvl="0">
                <a:defRPr sz="2400"/>
              </a:pPr>
              <a:endParaRPr/>
            </a:p>
          </p:txBody>
        </p:sp>
        <p:sp>
          <p:nvSpPr>
            <p:cNvPr id="85" name="Shape 925"/>
            <p:cNvSpPr/>
            <p:nvPr/>
          </p:nvSpPr>
          <p:spPr>
            <a:xfrm>
              <a:off x="1803466" y="3553554"/>
              <a:ext cx="528155" cy="52815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bg2"/>
            </a:solidFill>
            <a:ln w="3175">
              <a:noFill/>
              <a:miter lim="400000"/>
            </a:ln>
          </p:spPr>
          <p:txBody>
            <a:bodyPr lIns="0" tIns="0" rIns="0" bIns="0" anchor="ctr"/>
            <a:lstStyle/>
            <a:p>
              <a:pPr lvl="0">
                <a:defRPr sz="2400">
                  <a:solidFill>
                    <a:srgbClr val="FFFFFF"/>
                  </a:solidFill>
                </a:defRPr>
              </a:pPr>
              <a:endParaRPr/>
            </a:p>
          </p:txBody>
        </p:sp>
        <p:sp>
          <p:nvSpPr>
            <p:cNvPr id="89" name="Shape 926"/>
            <p:cNvSpPr/>
            <p:nvPr/>
          </p:nvSpPr>
          <p:spPr>
            <a:xfrm>
              <a:off x="403225" y="3509594"/>
              <a:ext cx="169582" cy="614275"/>
            </a:xfrm>
            <a:custGeom>
              <a:avLst/>
              <a:gdLst/>
              <a:ahLst/>
              <a:cxnLst>
                <a:cxn ang="0">
                  <a:pos x="wd2" y="hd2"/>
                </a:cxn>
                <a:cxn ang="5400000">
                  <a:pos x="wd2" y="hd2"/>
                </a:cxn>
                <a:cxn ang="10800000">
                  <a:pos x="wd2" y="hd2"/>
                </a:cxn>
                <a:cxn ang="16200000">
                  <a:pos x="wd2" y="hd2"/>
                </a:cxn>
              </a:cxnLst>
              <a:rect l="0" t="0" r="r" b="b"/>
              <a:pathLst>
                <a:path w="21600" h="21600" extrusionOk="0">
                  <a:moveTo>
                    <a:pt x="21508" y="3"/>
                  </a:moveTo>
                  <a:lnTo>
                    <a:pt x="7966" y="0"/>
                  </a:lnTo>
                  <a:lnTo>
                    <a:pt x="0" y="10862"/>
                  </a:lnTo>
                  <a:lnTo>
                    <a:pt x="7932" y="21544"/>
                  </a:lnTo>
                  <a:lnTo>
                    <a:pt x="21600" y="21600"/>
                  </a:lnTo>
                  <a:lnTo>
                    <a:pt x="14328" y="10934"/>
                  </a:lnTo>
                  <a:lnTo>
                    <a:pt x="21508" y="3"/>
                  </a:lnTo>
                  <a:close/>
                </a:path>
              </a:pathLst>
            </a:custGeom>
            <a:solidFill>
              <a:schemeClr val="accent1"/>
            </a:solidFill>
            <a:ln w="3175">
              <a:noFill/>
              <a:miter lim="400000"/>
            </a:ln>
          </p:spPr>
          <p:txBody>
            <a:bodyPr lIns="0" tIns="0" rIns="0" bIns="0" anchor="ctr"/>
            <a:lstStyle/>
            <a:p>
              <a:pPr lvl="0">
                <a:defRPr sz="2400"/>
              </a:pPr>
              <a:endParaRPr/>
            </a:p>
          </p:txBody>
        </p:sp>
        <p:sp>
          <p:nvSpPr>
            <p:cNvPr id="93" name="Title 1"/>
            <p:cNvSpPr txBox="1">
              <a:spLocks/>
            </p:cNvSpPr>
            <p:nvPr/>
          </p:nvSpPr>
          <p:spPr>
            <a:xfrm>
              <a:off x="1811356" y="3605804"/>
              <a:ext cx="520611" cy="338668"/>
            </a:xfrm>
            <a:prstGeom prst="rect">
              <a:avLst/>
            </a:prstGeom>
          </p:spPr>
          <p:txBody>
            <a:bodyPr vert="horz" lIns="91440" tIns="45720" rIns="91440" bIns="45720" rtlCol="0" anchor="b">
              <a:normAutofit/>
            </a:bodyPr>
            <a:lstStyle>
              <a:lvl1pPr algn="l" defTabSz="457200" rtl="0" eaLnBrk="1" latinLnBrk="0" hangingPunct="1">
                <a:spcBef>
                  <a:spcPct val="0"/>
                </a:spcBef>
                <a:buNone/>
                <a:defRPr sz="2000" b="1" kern="1200">
                  <a:solidFill>
                    <a:schemeClr val="tx1"/>
                  </a:solidFill>
                  <a:latin typeface="Roboto Light"/>
                  <a:ea typeface="+mj-ea"/>
                  <a:cs typeface="Roboto Light"/>
                </a:defRPr>
              </a:lvl1pPr>
            </a:lstStyle>
            <a:p>
              <a:pPr algn="ctr"/>
              <a:r>
                <a:rPr lang="en-US" sz="1200" b="0" dirty="0"/>
                <a:t>01</a:t>
              </a:r>
            </a:p>
          </p:txBody>
        </p:sp>
        <p:sp>
          <p:nvSpPr>
            <p:cNvPr id="95" name="TextBox 94"/>
            <p:cNvSpPr txBox="1"/>
            <p:nvPr/>
          </p:nvSpPr>
          <p:spPr>
            <a:xfrm>
              <a:off x="621534" y="3536064"/>
              <a:ext cx="1064657" cy="553998"/>
            </a:xfrm>
            <a:prstGeom prst="rect">
              <a:avLst/>
            </a:prstGeom>
            <a:noFill/>
          </p:spPr>
          <p:txBody>
            <a:bodyPr wrap="square" rtlCol="0">
              <a:spAutoFit/>
            </a:bodyPr>
            <a:lstStyle/>
            <a:p>
              <a:r>
                <a:rPr lang="en-US" sz="1000" dirty="0" err="1">
                  <a:solidFill>
                    <a:schemeClr val="tx2"/>
                  </a:solidFill>
                  <a:latin typeface="Roboto Light"/>
                  <a:cs typeface="Roboto Light"/>
                </a:rPr>
                <a:t>Lorem</a:t>
              </a:r>
              <a:r>
                <a:rPr lang="en-US" sz="1000" dirty="0">
                  <a:solidFill>
                    <a:schemeClr val="tx2"/>
                  </a:solidFill>
                  <a:latin typeface="Roboto Light"/>
                  <a:cs typeface="Roboto Light"/>
                </a:rPr>
                <a:t> </a:t>
              </a:r>
              <a:r>
                <a:rPr lang="en-US" sz="1000" dirty="0" err="1">
                  <a:solidFill>
                    <a:schemeClr val="tx2"/>
                  </a:solidFill>
                  <a:latin typeface="Roboto Light"/>
                  <a:cs typeface="Roboto Light"/>
                </a:rPr>
                <a:t>Ipsum</a:t>
              </a:r>
              <a:r>
                <a:rPr lang="en-US" sz="1000" dirty="0">
                  <a:solidFill>
                    <a:schemeClr val="tx2"/>
                  </a:solidFill>
                  <a:latin typeface="Roboto Light"/>
                  <a:cs typeface="Roboto Light"/>
                </a:rPr>
                <a:t> is simply dummy text of the </a:t>
              </a:r>
              <a:r>
                <a:rPr lang="en-US" sz="1000" dirty="0" err="1">
                  <a:solidFill>
                    <a:schemeClr val="tx2"/>
                  </a:solidFill>
                  <a:latin typeface="Roboto Light"/>
                  <a:cs typeface="Roboto Light"/>
                </a:rPr>
                <a:t>pring</a:t>
              </a:r>
              <a:endParaRPr lang="en-US" sz="1000" dirty="0">
                <a:solidFill>
                  <a:schemeClr val="tx2"/>
                </a:solidFill>
                <a:latin typeface="Roboto Light"/>
                <a:cs typeface="Roboto Light"/>
              </a:endParaRPr>
            </a:p>
          </p:txBody>
        </p:sp>
      </p:grpSp>
      <p:grpSp>
        <p:nvGrpSpPr>
          <p:cNvPr id="96" name="Group 95"/>
          <p:cNvGrpSpPr/>
          <p:nvPr/>
        </p:nvGrpSpPr>
        <p:grpSpPr>
          <a:xfrm>
            <a:off x="1969329" y="2875089"/>
            <a:ext cx="1970655" cy="614768"/>
            <a:chOff x="403225" y="3509557"/>
            <a:chExt cx="1970655" cy="614768"/>
          </a:xfrm>
        </p:grpSpPr>
        <p:sp>
          <p:nvSpPr>
            <p:cNvPr id="98" name="Shape 923"/>
            <p:cNvSpPr/>
            <p:nvPr/>
          </p:nvSpPr>
          <p:spPr>
            <a:xfrm>
              <a:off x="468684" y="3512335"/>
              <a:ext cx="1415733" cy="610593"/>
            </a:xfrm>
            <a:custGeom>
              <a:avLst/>
              <a:gdLst/>
              <a:ahLst/>
              <a:cxnLst>
                <a:cxn ang="0">
                  <a:pos x="wd2" y="hd2"/>
                </a:cxn>
                <a:cxn ang="5400000">
                  <a:pos x="wd2" y="hd2"/>
                </a:cxn>
                <a:cxn ang="10800000">
                  <a:pos x="wd2" y="hd2"/>
                </a:cxn>
                <a:cxn ang="16200000">
                  <a:pos x="wd2" y="hd2"/>
                </a:cxn>
              </a:cxnLst>
              <a:rect l="0" t="0" r="r" b="b"/>
              <a:pathLst>
                <a:path w="21600" h="21600" extrusionOk="0">
                  <a:moveTo>
                    <a:pt x="832" y="0"/>
                  </a:moveTo>
                  <a:lnTo>
                    <a:pt x="21600" y="0"/>
                  </a:lnTo>
                  <a:lnTo>
                    <a:pt x="21600" y="21600"/>
                  </a:lnTo>
                  <a:lnTo>
                    <a:pt x="768" y="21600"/>
                  </a:lnTo>
                  <a:lnTo>
                    <a:pt x="0" y="10883"/>
                  </a:lnTo>
                  <a:lnTo>
                    <a:pt x="832" y="0"/>
                  </a:lnTo>
                  <a:close/>
                </a:path>
              </a:pathLst>
            </a:custGeom>
            <a:solidFill>
              <a:schemeClr val="bg2"/>
            </a:solidFill>
            <a:ln w="3175">
              <a:noFill/>
              <a:miter lim="400000"/>
            </a:ln>
          </p:spPr>
          <p:txBody>
            <a:bodyPr lIns="0" tIns="0" rIns="0" bIns="0" anchor="ctr"/>
            <a:lstStyle/>
            <a:p>
              <a:pPr lvl="0">
                <a:defRPr sz="2400"/>
              </a:pPr>
              <a:endParaRPr/>
            </a:p>
          </p:txBody>
        </p:sp>
        <p:sp>
          <p:nvSpPr>
            <p:cNvPr id="99" name="Shape 924"/>
            <p:cNvSpPr/>
            <p:nvPr/>
          </p:nvSpPr>
          <p:spPr>
            <a:xfrm>
              <a:off x="1735807" y="3509557"/>
              <a:ext cx="638073" cy="614768"/>
            </a:xfrm>
            <a:custGeom>
              <a:avLst/>
              <a:gdLst/>
              <a:ahLst/>
              <a:cxnLst>
                <a:cxn ang="0">
                  <a:pos x="wd2" y="hd2"/>
                </a:cxn>
                <a:cxn ang="5400000">
                  <a:pos x="wd2" y="hd2"/>
                </a:cxn>
                <a:cxn ang="10800000">
                  <a:pos x="wd2" y="hd2"/>
                </a:cxn>
                <a:cxn ang="16200000">
                  <a:pos x="wd2" y="hd2"/>
                </a:cxn>
              </a:cxnLst>
              <a:rect l="0" t="0" r="r" b="b"/>
              <a:pathLst>
                <a:path w="21574" h="21600" extrusionOk="0">
                  <a:moveTo>
                    <a:pt x="83" y="0"/>
                  </a:moveTo>
                  <a:lnTo>
                    <a:pt x="11633" y="0"/>
                  </a:lnTo>
                  <a:cubicBezTo>
                    <a:pt x="17213" y="261"/>
                    <a:pt x="21600" y="5052"/>
                    <a:pt x="21574" y="10856"/>
                  </a:cubicBezTo>
                  <a:cubicBezTo>
                    <a:pt x="21548" y="16619"/>
                    <a:pt x="17174" y="21347"/>
                    <a:pt x="11633" y="21600"/>
                  </a:cubicBezTo>
                  <a:lnTo>
                    <a:pt x="0" y="21600"/>
                  </a:lnTo>
                  <a:lnTo>
                    <a:pt x="83" y="0"/>
                  </a:lnTo>
                  <a:close/>
                </a:path>
              </a:pathLst>
            </a:custGeom>
            <a:solidFill>
              <a:schemeClr val="accent2"/>
            </a:solidFill>
            <a:ln w="3175">
              <a:noFill/>
              <a:miter lim="400000"/>
            </a:ln>
          </p:spPr>
          <p:txBody>
            <a:bodyPr lIns="0" tIns="0" rIns="0" bIns="0" anchor="ctr"/>
            <a:lstStyle/>
            <a:p>
              <a:pPr lvl="0">
                <a:defRPr sz="2400"/>
              </a:pPr>
              <a:endParaRPr/>
            </a:p>
          </p:txBody>
        </p:sp>
        <p:sp>
          <p:nvSpPr>
            <p:cNvPr id="101" name="Shape 925"/>
            <p:cNvSpPr/>
            <p:nvPr/>
          </p:nvSpPr>
          <p:spPr>
            <a:xfrm>
              <a:off x="1803466" y="3553554"/>
              <a:ext cx="528155" cy="52815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bg2"/>
            </a:solidFill>
            <a:ln w="3175">
              <a:noFill/>
              <a:miter lim="400000"/>
            </a:ln>
          </p:spPr>
          <p:txBody>
            <a:bodyPr lIns="0" tIns="0" rIns="0" bIns="0" anchor="ctr"/>
            <a:lstStyle/>
            <a:p>
              <a:pPr lvl="0">
                <a:defRPr sz="2400">
                  <a:solidFill>
                    <a:srgbClr val="FFFFFF"/>
                  </a:solidFill>
                </a:defRPr>
              </a:pPr>
              <a:endParaRPr/>
            </a:p>
          </p:txBody>
        </p:sp>
        <p:sp>
          <p:nvSpPr>
            <p:cNvPr id="102" name="Shape 926"/>
            <p:cNvSpPr/>
            <p:nvPr/>
          </p:nvSpPr>
          <p:spPr>
            <a:xfrm>
              <a:off x="403225" y="3509594"/>
              <a:ext cx="169582" cy="614275"/>
            </a:xfrm>
            <a:custGeom>
              <a:avLst/>
              <a:gdLst/>
              <a:ahLst/>
              <a:cxnLst>
                <a:cxn ang="0">
                  <a:pos x="wd2" y="hd2"/>
                </a:cxn>
                <a:cxn ang="5400000">
                  <a:pos x="wd2" y="hd2"/>
                </a:cxn>
                <a:cxn ang="10800000">
                  <a:pos x="wd2" y="hd2"/>
                </a:cxn>
                <a:cxn ang="16200000">
                  <a:pos x="wd2" y="hd2"/>
                </a:cxn>
              </a:cxnLst>
              <a:rect l="0" t="0" r="r" b="b"/>
              <a:pathLst>
                <a:path w="21600" h="21600" extrusionOk="0">
                  <a:moveTo>
                    <a:pt x="21508" y="3"/>
                  </a:moveTo>
                  <a:lnTo>
                    <a:pt x="7966" y="0"/>
                  </a:lnTo>
                  <a:lnTo>
                    <a:pt x="0" y="10862"/>
                  </a:lnTo>
                  <a:lnTo>
                    <a:pt x="7932" y="21544"/>
                  </a:lnTo>
                  <a:lnTo>
                    <a:pt x="21600" y="21600"/>
                  </a:lnTo>
                  <a:lnTo>
                    <a:pt x="14328" y="10934"/>
                  </a:lnTo>
                  <a:lnTo>
                    <a:pt x="21508" y="3"/>
                  </a:lnTo>
                  <a:close/>
                </a:path>
              </a:pathLst>
            </a:custGeom>
            <a:solidFill>
              <a:schemeClr val="accent2"/>
            </a:solidFill>
            <a:ln w="3175">
              <a:noFill/>
              <a:miter lim="400000"/>
            </a:ln>
          </p:spPr>
          <p:txBody>
            <a:bodyPr lIns="0" tIns="0" rIns="0" bIns="0" anchor="ctr"/>
            <a:lstStyle/>
            <a:p>
              <a:pPr lvl="0">
                <a:defRPr sz="2400"/>
              </a:pPr>
              <a:endParaRPr/>
            </a:p>
          </p:txBody>
        </p:sp>
        <p:sp>
          <p:nvSpPr>
            <p:cNvPr id="103" name="Title 1"/>
            <p:cNvSpPr txBox="1">
              <a:spLocks/>
            </p:cNvSpPr>
            <p:nvPr/>
          </p:nvSpPr>
          <p:spPr>
            <a:xfrm>
              <a:off x="1811356" y="3605804"/>
              <a:ext cx="520611" cy="338668"/>
            </a:xfrm>
            <a:prstGeom prst="rect">
              <a:avLst/>
            </a:prstGeom>
          </p:spPr>
          <p:txBody>
            <a:bodyPr vert="horz" lIns="91440" tIns="45720" rIns="91440" bIns="45720" rtlCol="0" anchor="b">
              <a:normAutofit/>
            </a:bodyPr>
            <a:lstStyle>
              <a:lvl1pPr algn="l" defTabSz="457200" rtl="0" eaLnBrk="1" latinLnBrk="0" hangingPunct="1">
                <a:spcBef>
                  <a:spcPct val="0"/>
                </a:spcBef>
                <a:buNone/>
                <a:defRPr sz="2000" b="1" kern="1200">
                  <a:solidFill>
                    <a:schemeClr val="tx1"/>
                  </a:solidFill>
                  <a:latin typeface="Roboto Light"/>
                  <a:ea typeface="+mj-ea"/>
                  <a:cs typeface="Roboto Light"/>
                </a:defRPr>
              </a:lvl1pPr>
            </a:lstStyle>
            <a:p>
              <a:pPr algn="ctr"/>
              <a:r>
                <a:rPr lang="en-US" sz="1200" b="0" dirty="0"/>
                <a:t>02</a:t>
              </a:r>
            </a:p>
          </p:txBody>
        </p:sp>
        <p:sp>
          <p:nvSpPr>
            <p:cNvPr id="104" name="TextBox 103"/>
            <p:cNvSpPr txBox="1"/>
            <p:nvPr/>
          </p:nvSpPr>
          <p:spPr>
            <a:xfrm>
              <a:off x="621534" y="3536064"/>
              <a:ext cx="1064657" cy="553998"/>
            </a:xfrm>
            <a:prstGeom prst="rect">
              <a:avLst/>
            </a:prstGeom>
            <a:noFill/>
          </p:spPr>
          <p:txBody>
            <a:bodyPr wrap="square" rtlCol="0">
              <a:spAutoFit/>
            </a:bodyPr>
            <a:lstStyle/>
            <a:p>
              <a:r>
                <a:rPr lang="en-US" sz="1000" dirty="0" err="1">
                  <a:solidFill>
                    <a:schemeClr val="tx2"/>
                  </a:solidFill>
                  <a:latin typeface="Roboto Light"/>
                  <a:cs typeface="Roboto Light"/>
                </a:rPr>
                <a:t>Lorem</a:t>
              </a:r>
              <a:r>
                <a:rPr lang="en-US" sz="1000" dirty="0">
                  <a:solidFill>
                    <a:schemeClr val="tx2"/>
                  </a:solidFill>
                  <a:latin typeface="Roboto Light"/>
                  <a:cs typeface="Roboto Light"/>
                </a:rPr>
                <a:t> </a:t>
              </a:r>
              <a:r>
                <a:rPr lang="en-US" sz="1000" dirty="0" err="1">
                  <a:solidFill>
                    <a:schemeClr val="tx2"/>
                  </a:solidFill>
                  <a:latin typeface="Roboto Light"/>
                  <a:cs typeface="Roboto Light"/>
                </a:rPr>
                <a:t>Ipsum</a:t>
              </a:r>
              <a:r>
                <a:rPr lang="en-US" sz="1000" dirty="0">
                  <a:solidFill>
                    <a:schemeClr val="tx2"/>
                  </a:solidFill>
                  <a:latin typeface="Roboto Light"/>
                  <a:cs typeface="Roboto Light"/>
                </a:rPr>
                <a:t> is simply dummy text of the </a:t>
              </a:r>
              <a:r>
                <a:rPr lang="en-US" sz="1000" dirty="0" err="1">
                  <a:solidFill>
                    <a:schemeClr val="tx2"/>
                  </a:solidFill>
                  <a:latin typeface="Roboto Light"/>
                  <a:cs typeface="Roboto Light"/>
                </a:rPr>
                <a:t>pring</a:t>
              </a:r>
              <a:endParaRPr lang="en-US" sz="1000" dirty="0">
                <a:solidFill>
                  <a:schemeClr val="tx2"/>
                </a:solidFill>
                <a:latin typeface="Roboto Light"/>
                <a:cs typeface="Roboto Light"/>
              </a:endParaRPr>
            </a:p>
          </p:txBody>
        </p:sp>
      </p:grpSp>
      <p:grpSp>
        <p:nvGrpSpPr>
          <p:cNvPr id="105" name="Group 104"/>
          <p:cNvGrpSpPr/>
          <p:nvPr/>
        </p:nvGrpSpPr>
        <p:grpSpPr>
          <a:xfrm>
            <a:off x="3535433" y="2225661"/>
            <a:ext cx="1970655" cy="614768"/>
            <a:chOff x="403225" y="3509557"/>
            <a:chExt cx="1970655" cy="614768"/>
          </a:xfrm>
        </p:grpSpPr>
        <p:sp>
          <p:nvSpPr>
            <p:cNvPr id="106" name="Shape 923"/>
            <p:cNvSpPr/>
            <p:nvPr/>
          </p:nvSpPr>
          <p:spPr>
            <a:xfrm>
              <a:off x="468684" y="3512335"/>
              <a:ext cx="1415733" cy="610593"/>
            </a:xfrm>
            <a:custGeom>
              <a:avLst/>
              <a:gdLst/>
              <a:ahLst/>
              <a:cxnLst>
                <a:cxn ang="0">
                  <a:pos x="wd2" y="hd2"/>
                </a:cxn>
                <a:cxn ang="5400000">
                  <a:pos x="wd2" y="hd2"/>
                </a:cxn>
                <a:cxn ang="10800000">
                  <a:pos x="wd2" y="hd2"/>
                </a:cxn>
                <a:cxn ang="16200000">
                  <a:pos x="wd2" y="hd2"/>
                </a:cxn>
              </a:cxnLst>
              <a:rect l="0" t="0" r="r" b="b"/>
              <a:pathLst>
                <a:path w="21600" h="21600" extrusionOk="0">
                  <a:moveTo>
                    <a:pt x="832" y="0"/>
                  </a:moveTo>
                  <a:lnTo>
                    <a:pt x="21600" y="0"/>
                  </a:lnTo>
                  <a:lnTo>
                    <a:pt x="21600" y="21600"/>
                  </a:lnTo>
                  <a:lnTo>
                    <a:pt x="768" y="21600"/>
                  </a:lnTo>
                  <a:lnTo>
                    <a:pt x="0" y="10883"/>
                  </a:lnTo>
                  <a:lnTo>
                    <a:pt x="832" y="0"/>
                  </a:lnTo>
                  <a:close/>
                </a:path>
              </a:pathLst>
            </a:custGeom>
            <a:solidFill>
              <a:schemeClr val="bg2"/>
            </a:solidFill>
            <a:ln w="3175">
              <a:noFill/>
              <a:miter lim="400000"/>
            </a:ln>
          </p:spPr>
          <p:txBody>
            <a:bodyPr lIns="0" tIns="0" rIns="0" bIns="0" anchor="ctr"/>
            <a:lstStyle/>
            <a:p>
              <a:pPr lvl="0">
                <a:defRPr sz="2400"/>
              </a:pPr>
              <a:endParaRPr/>
            </a:p>
          </p:txBody>
        </p:sp>
        <p:sp>
          <p:nvSpPr>
            <p:cNvPr id="107" name="Shape 924"/>
            <p:cNvSpPr/>
            <p:nvPr/>
          </p:nvSpPr>
          <p:spPr>
            <a:xfrm>
              <a:off x="1735807" y="3509557"/>
              <a:ext cx="638073" cy="614768"/>
            </a:xfrm>
            <a:custGeom>
              <a:avLst/>
              <a:gdLst/>
              <a:ahLst/>
              <a:cxnLst>
                <a:cxn ang="0">
                  <a:pos x="wd2" y="hd2"/>
                </a:cxn>
                <a:cxn ang="5400000">
                  <a:pos x="wd2" y="hd2"/>
                </a:cxn>
                <a:cxn ang="10800000">
                  <a:pos x="wd2" y="hd2"/>
                </a:cxn>
                <a:cxn ang="16200000">
                  <a:pos x="wd2" y="hd2"/>
                </a:cxn>
              </a:cxnLst>
              <a:rect l="0" t="0" r="r" b="b"/>
              <a:pathLst>
                <a:path w="21574" h="21600" extrusionOk="0">
                  <a:moveTo>
                    <a:pt x="83" y="0"/>
                  </a:moveTo>
                  <a:lnTo>
                    <a:pt x="11633" y="0"/>
                  </a:lnTo>
                  <a:cubicBezTo>
                    <a:pt x="17213" y="261"/>
                    <a:pt x="21600" y="5052"/>
                    <a:pt x="21574" y="10856"/>
                  </a:cubicBezTo>
                  <a:cubicBezTo>
                    <a:pt x="21548" y="16619"/>
                    <a:pt x="17174" y="21347"/>
                    <a:pt x="11633" y="21600"/>
                  </a:cubicBezTo>
                  <a:lnTo>
                    <a:pt x="0" y="21600"/>
                  </a:lnTo>
                  <a:lnTo>
                    <a:pt x="83" y="0"/>
                  </a:lnTo>
                  <a:close/>
                </a:path>
              </a:pathLst>
            </a:custGeom>
            <a:solidFill>
              <a:schemeClr val="accent3"/>
            </a:solidFill>
            <a:ln w="3175">
              <a:noFill/>
              <a:miter lim="400000"/>
            </a:ln>
          </p:spPr>
          <p:txBody>
            <a:bodyPr lIns="0" tIns="0" rIns="0" bIns="0" anchor="ctr"/>
            <a:lstStyle/>
            <a:p>
              <a:pPr lvl="0">
                <a:defRPr sz="2400"/>
              </a:pPr>
              <a:endParaRPr/>
            </a:p>
          </p:txBody>
        </p:sp>
        <p:sp>
          <p:nvSpPr>
            <p:cNvPr id="108" name="Shape 925"/>
            <p:cNvSpPr/>
            <p:nvPr/>
          </p:nvSpPr>
          <p:spPr>
            <a:xfrm>
              <a:off x="1803466" y="3553554"/>
              <a:ext cx="528155" cy="52815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bg2"/>
            </a:solidFill>
            <a:ln w="3175">
              <a:noFill/>
              <a:miter lim="400000"/>
            </a:ln>
          </p:spPr>
          <p:txBody>
            <a:bodyPr lIns="0" tIns="0" rIns="0" bIns="0" anchor="ctr"/>
            <a:lstStyle/>
            <a:p>
              <a:pPr lvl="0">
                <a:defRPr sz="2400">
                  <a:solidFill>
                    <a:srgbClr val="FFFFFF"/>
                  </a:solidFill>
                </a:defRPr>
              </a:pPr>
              <a:endParaRPr/>
            </a:p>
          </p:txBody>
        </p:sp>
        <p:sp>
          <p:nvSpPr>
            <p:cNvPr id="109" name="Shape 926"/>
            <p:cNvSpPr/>
            <p:nvPr/>
          </p:nvSpPr>
          <p:spPr>
            <a:xfrm>
              <a:off x="403225" y="3509594"/>
              <a:ext cx="169582" cy="614275"/>
            </a:xfrm>
            <a:custGeom>
              <a:avLst/>
              <a:gdLst/>
              <a:ahLst/>
              <a:cxnLst>
                <a:cxn ang="0">
                  <a:pos x="wd2" y="hd2"/>
                </a:cxn>
                <a:cxn ang="5400000">
                  <a:pos x="wd2" y="hd2"/>
                </a:cxn>
                <a:cxn ang="10800000">
                  <a:pos x="wd2" y="hd2"/>
                </a:cxn>
                <a:cxn ang="16200000">
                  <a:pos x="wd2" y="hd2"/>
                </a:cxn>
              </a:cxnLst>
              <a:rect l="0" t="0" r="r" b="b"/>
              <a:pathLst>
                <a:path w="21600" h="21600" extrusionOk="0">
                  <a:moveTo>
                    <a:pt x="21508" y="3"/>
                  </a:moveTo>
                  <a:lnTo>
                    <a:pt x="7966" y="0"/>
                  </a:lnTo>
                  <a:lnTo>
                    <a:pt x="0" y="10862"/>
                  </a:lnTo>
                  <a:lnTo>
                    <a:pt x="7932" y="21544"/>
                  </a:lnTo>
                  <a:lnTo>
                    <a:pt x="21600" y="21600"/>
                  </a:lnTo>
                  <a:lnTo>
                    <a:pt x="14328" y="10934"/>
                  </a:lnTo>
                  <a:lnTo>
                    <a:pt x="21508" y="3"/>
                  </a:lnTo>
                  <a:close/>
                </a:path>
              </a:pathLst>
            </a:custGeom>
            <a:solidFill>
              <a:srgbClr val="E9C944"/>
            </a:solidFill>
            <a:ln w="3175">
              <a:noFill/>
              <a:miter lim="400000"/>
            </a:ln>
          </p:spPr>
          <p:txBody>
            <a:bodyPr lIns="0" tIns="0" rIns="0" bIns="0" anchor="ctr"/>
            <a:lstStyle/>
            <a:p>
              <a:pPr lvl="0">
                <a:defRPr sz="2400"/>
              </a:pPr>
              <a:endParaRPr/>
            </a:p>
          </p:txBody>
        </p:sp>
        <p:sp>
          <p:nvSpPr>
            <p:cNvPr id="110" name="Title 1"/>
            <p:cNvSpPr txBox="1">
              <a:spLocks/>
            </p:cNvSpPr>
            <p:nvPr/>
          </p:nvSpPr>
          <p:spPr>
            <a:xfrm>
              <a:off x="1811356" y="3605804"/>
              <a:ext cx="520611" cy="338668"/>
            </a:xfrm>
            <a:prstGeom prst="rect">
              <a:avLst/>
            </a:prstGeom>
          </p:spPr>
          <p:txBody>
            <a:bodyPr vert="horz" lIns="91440" tIns="45720" rIns="91440" bIns="45720" rtlCol="0" anchor="b">
              <a:normAutofit/>
            </a:bodyPr>
            <a:lstStyle>
              <a:lvl1pPr algn="l" defTabSz="457200" rtl="0" eaLnBrk="1" latinLnBrk="0" hangingPunct="1">
                <a:spcBef>
                  <a:spcPct val="0"/>
                </a:spcBef>
                <a:buNone/>
                <a:defRPr sz="2000" b="1" kern="1200">
                  <a:solidFill>
                    <a:schemeClr val="tx1"/>
                  </a:solidFill>
                  <a:latin typeface="Roboto Light"/>
                  <a:ea typeface="+mj-ea"/>
                  <a:cs typeface="Roboto Light"/>
                </a:defRPr>
              </a:lvl1pPr>
            </a:lstStyle>
            <a:p>
              <a:pPr algn="ctr"/>
              <a:r>
                <a:rPr lang="en-US" sz="1200" b="0" dirty="0"/>
                <a:t>03</a:t>
              </a:r>
            </a:p>
          </p:txBody>
        </p:sp>
        <p:sp>
          <p:nvSpPr>
            <p:cNvPr id="136" name="TextBox 135"/>
            <p:cNvSpPr txBox="1"/>
            <p:nvPr/>
          </p:nvSpPr>
          <p:spPr>
            <a:xfrm>
              <a:off x="621534" y="3536064"/>
              <a:ext cx="1064657" cy="553998"/>
            </a:xfrm>
            <a:prstGeom prst="rect">
              <a:avLst/>
            </a:prstGeom>
            <a:noFill/>
          </p:spPr>
          <p:txBody>
            <a:bodyPr wrap="square" rtlCol="0">
              <a:spAutoFit/>
            </a:bodyPr>
            <a:lstStyle/>
            <a:p>
              <a:r>
                <a:rPr lang="en-US" sz="1000" dirty="0" err="1">
                  <a:solidFill>
                    <a:schemeClr val="tx2"/>
                  </a:solidFill>
                  <a:latin typeface="Roboto Light"/>
                  <a:cs typeface="Roboto Light"/>
                </a:rPr>
                <a:t>Lorem</a:t>
              </a:r>
              <a:r>
                <a:rPr lang="en-US" sz="1000" dirty="0">
                  <a:solidFill>
                    <a:schemeClr val="tx2"/>
                  </a:solidFill>
                  <a:latin typeface="Roboto Light"/>
                  <a:cs typeface="Roboto Light"/>
                </a:rPr>
                <a:t> </a:t>
              </a:r>
              <a:r>
                <a:rPr lang="en-US" sz="1000" dirty="0" err="1">
                  <a:solidFill>
                    <a:schemeClr val="tx2"/>
                  </a:solidFill>
                  <a:latin typeface="Roboto Light"/>
                  <a:cs typeface="Roboto Light"/>
                </a:rPr>
                <a:t>Ipsum</a:t>
              </a:r>
              <a:r>
                <a:rPr lang="en-US" sz="1000" dirty="0">
                  <a:solidFill>
                    <a:schemeClr val="tx2"/>
                  </a:solidFill>
                  <a:latin typeface="Roboto Light"/>
                  <a:cs typeface="Roboto Light"/>
                </a:rPr>
                <a:t> is simply dummy text of the </a:t>
              </a:r>
              <a:r>
                <a:rPr lang="en-US" sz="1000" dirty="0" err="1">
                  <a:solidFill>
                    <a:schemeClr val="tx2"/>
                  </a:solidFill>
                  <a:latin typeface="Roboto Light"/>
                  <a:cs typeface="Roboto Light"/>
                </a:rPr>
                <a:t>pring</a:t>
              </a:r>
              <a:endParaRPr lang="en-US" sz="1000" dirty="0">
                <a:solidFill>
                  <a:schemeClr val="tx2"/>
                </a:solidFill>
                <a:latin typeface="Roboto Light"/>
                <a:cs typeface="Roboto Light"/>
              </a:endParaRPr>
            </a:p>
          </p:txBody>
        </p:sp>
      </p:grpSp>
      <p:grpSp>
        <p:nvGrpSpPr>
          <p:cNvPr id="151" name="Group 150"/>
          <p:cNvGrpSpPr/>
          <p:nvPr/>
        </p:nvGrpSpPr>
        <p:grpSpPr>
          <a:xfrm>
            <a:off x="5101538" y="1579096"/>
            <a:ext cx="1970655" cy="614768"/>
            <a:chOff x="403225" y="3509557"/>
            <a:chExt cx="1970655" cy="614768"/>
          </a:xfrm>
        </p:grpSpPr>
        <p:sp>
          <p:nvSpPr>
            <p:cNvPr id="154" name="Shape 923"/>
            <p:cNvSpPr/>
            <p:nvPr/>
          </p:nvSpPr>
          <p:spPr>
            <a:xfrm>
              <a:off x="468684" y="3512335"/>
              <a:ext cx="1415733" cy="610593"/>
            </a:xfrm>
            <a:custGeom>
              <a:avLst/>
              <a:gdLst/>
              <a:ahLst/>
              <a:cxnLst>
                <a:cxn ang="0">
                  <a:pos x="wd2" y="hd2"/>
                </a:cxn>
                <a:cxn ang="5400000">
                  <a:pos x="wd2" y="hd2"/>
                </a:cxn>
                <a:cxn ang="10800000">
                  <a:pos x="wd2" y="hd2"/>
                </a:cxn>
                <a:cxn ang="16200000">
                  <a:pos x="wd2" y="hd2"/>
                </a:cxn>
              </a:cxnLst>
              <a:rect l="0" t="0" r="r" b="b"/>
              <a:pathLst>
                <a:path w="21600" h="21600" extrusionOk="0">
                  <a:moveTo>
                    <a:pt x="832" y="0"/>
                  </a:moveTo>
                  <a:lnTo>
                    <a:pt x="21600" y="0"/>
                  </a:lnTo>
                  <a:lnTo>
                    <a:pt x="21600" y="21600"/>
                  </a:lnTo>
                  <a:lnTo>
                    <a:pt x="768" y="21600"/>
                  </a:lnTo>
                  <a:lnTo>
                    <a:pt x="0" y="10883"/>
                  </a:lnTo>
                  <a:lnTo>
                    <a:pt x="832" y="0"/>
                  </a:lnTo>
                  <a:close/>
                </a:path>
              </a:pathLst>
            </a:custGeom>
            <a:solidFill>
              <a:schemeClr val="bg2"/>
            </a:solidFill>
            <a:ln w="3175">
              <a:noFill/>
              <a:miter lim="400000"/>
            </a:ln>
          </p:spPr>
          <p:txBody>
            <a:bodyPr lIns="0" tIns="0" rIns="0" bIns="0" anchor="ctr"/>
            <a:lstStyle/>
            <a:p>
              <a:pPr lvl="0">
                <a:defRPr sz="2400"/>
              </a:pPr>
              <a:endParaRPr/>
            </a:p>
          </p:txBody>
        </p:sp>
        <p:sp>
          <p:nvSpPr>
            <p:cNvPr id="162" name="Shape 924"/>
            <p:cNvSpPr/>
            <p:nvPr/>
          </p:nvSpPr>
          <p:spPr>
            <a:xfrm>
              <a:off x="1735807" y="3509557"/>
              <a:ext cx="638073" cy="614768"/>
            </a:xfrm>
            <a:custGeom>
              <a:avLst/>
              <a:gdLst/>
              <a:ahLst/>
              <a:cxnLst>
                <a:cxn ang="0">
                  <a:pos x="wd2" y="hd2"/>
                </a:cxn>
                <a:cxn ang="5400000">
                  <a:pos x="wd2" y="hd2"/>
                </a:cxn>
                <a:cxn ang="10800000">
                  <a:pos x="wd2" y="hd2"/>
                </a:cxn>
                <a:cxn ang="16200000">
                  <a:pos x="wd2" y="hd2"/>
                </a:cxn>
              </a:cxnLst>
              <a:rect l="0" t="0" r="r" b="b"/>
              <a:pathLst>
                <a:path w="21574" h="21600" extrusionOk="0">
                  <a:moveTo>
                    <a:pt x="83" y="0"/>
                  </a:moveTo>
                  <a:lnTo>
                    <a:pt x="11633" y="0"/>
                  </a:lnTo>
                  <a:cubicBezTo>
                    <a:pt x="17213" y="261"/>
                    <a:pt x="21600" y="5052"/>
                    <a:pt x="21574" y="10856"/>
                  </a:cubicBezTo>
                  <a:cubicBezTo>
                    <a:pt x="21548" y="16619"/>
                    <a:pt x="17174" y="21347"/>
                    <a:pt x="11633" y="21600"/>
                  </a:cubicBezTo>
                  <a:lnTo>
                    <a:pt x="0" y="21600"/>
                  </a:lnTo>
                  <a:lnTo>
                    <a:pt x="83" y="0"/>
                  </a:lnTo>
                  <a:close/>
                </a:path>
              </a:pathLst>
            </a:custGeom>
            <a:solidFill>
              <a:srgbClr val="90D049"/>
            </a:solidFill>
            <a:ln w="3175">
              <a:noFill/>
              <a:miter lim="400000"/>
            </a:ln>
          </p:spPr>
          <p:txBody>
            <a:bodyPr lIns="0" tIns="0" rIns="0" bIns="0" anchor="ctr"/>
            <a:lstStyle/>
            <a:p>
              <a:pPr lvl="0">
                <a:defRPr sz="2400"/>
              </a:pPr>
              <a:endParaRPr/>
            </a:p>
          </p:txBody>
        </p:sp>
        <p:sp>
          <p:nvSpPr>
            <p:cNvPr id="163" name="Shape 925"/>
            <p:cNvSpPr/>
            <p:nvPr/>
          </p:nvSpPr>
          <p:spPr>
            <a:xfrm>
              <a:off x="1803466" y="3553554"/>
              <a:ext cx="528155" cy="52815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bg2"/>
            </a:solidFill>
            <a:ln w="3175">
              <a:noFill/>
              <a:miter lim="400000"/>
            </a:ln>
          </p:spPr>
          <p:txBody>
            <a:bodyPr lIns="0" tIns="0" rIns="0" bIns="0" anchor="ctr"/>
            <a:lstStyle/>
            <a:p>
              <a:pPr lvl="0">
                <a:defRPr sz="2400">
                  <a:solidFill>
                    <a:srgbClr val="FFFFFF"/>
                  </a:solidFill>
                </a:defRPr>
              </a:pPr>
              <a:endParaRPr/>
            </a:p>
          </p:txBody>
        </p:sp>
        <p:sp>
          <p:nvSpPr>
            <p:cNvPr id="164" name="Shape 926"/>
            <p:cNvSpPr/>
            <p:nvPr/>
          </p:nvSpPr>
          <p:spPr>
            <a:xfrm>
              <a:off x="403225" y="3509594"/>
              <a:ext cx="169582" cy="614275"/>
            </a:xfrm>
            <a:custGeom>
              <a:avLst/>
              <a:gdLst/>
              <a:ahLst/>
              <a:cxnLst>
                <a:cxn ang="0">
                  <a:pos x="wd2" y="hd2"/>
                </a:cxn>
                <a:cxn ang="5400000">
                  <a:pos x="wd2" y="hd2"/>
                </a:cxn>
                <a:cxn ang="10800000">
                  <a:pos x="wd2" y="hd2"/>
                </a:cxn>
                <a:cxn ang="16200000">
                  <a:pos x="wd2" y="hd2"/>
                </a:cxn>
              </a:cxnLst>
              <a:rect l="0" t="0" r="r" b="b"/>
              <a:pathLst>
                <a:path w="21600" h="21600" extrusionOk="0">
                  <a:moveTo>
                    <a:pt x="21508" y="3"/>
                  </a:moveTo>
                  <a:lnTo>
                    <a:pt x="7966" y="0"/>
                  </a:lnTo>
                  <a:lnTo>
                    <a:pt x="0" y="10862"/>
                  </a:lnTo>
                  <a:lnTo>
                    <a:pt x="7932" y="21544"/>
                  </a:lnTo>
                  <a:lnTo>
                    <a:pt x="21600" y="21600"/>
                  </a:lnTo>
                  <a:lnTo>
                    <a:pt x="14328" y="10934"/>
                  </a:lnTo>
                  <a:lnTo>
                    <a:pt x="21508" y="3"/>
                  </a:lnTo>
                  <a:close/>
                </a:path>
              </a:pathLst>
            </a:custGeom>
            <a:solidFill>
              <a:schemeClr val="accent4"/>
            </a:solidFill>
            <a:ln w="3175">
              <a:noFill/>
              <a:miter lim="400000"/>
            </a:ln>
          </p:spPr>
          <p:txBody>
            <a:bodyPr lIns="0" tIns="0" rIns="0" bIns="0" anchor="ctr"/>
            <a:lstStyle/>
            <a:p>
              <a:pPr lvl="0">
                <a:defRPr sz="2400"/>
              </a:pPr>
              <a:endParaRPr/>
            </a:p>
          </p:txBody>
        </p:sp>
        <p:sp>
          <p:nvSpPr>
            <p:cNvPr id="165" name="Title 1"/>
            <p:cNvSpPr txBox="1">
              <a:spLocks/>
            </p:cNvSpPr>
            <p:nvPr/>
          </p:nvSpPr>
          <p:spPr>
            <a:xfrm>
              <a:off x="1811356" y="3605804"/>
              <a:ext cx="520611" cy="338668"/>
            </a:xfrm>
            <a:prstGeom prst="rect">
              <a:avLst/>
            </a:prstGeom>
          </p:spPr>
          <p:txBody>
            <a:bodyPr vert="horz" lIns="91440" tIns="45720" rIns="91440" bIns="45720" rtlCol="0" anchor="b">
              <a:normAutofit/>
            </a:bodyPr>
            <a:lstStyle>
              <a:lvl1pPr algn="l" defTabSz="457200" rtl="0" eaLnBrk="1" latinLnBrk="0" hangingPunct="1">
                <a:spcBef>
                  <a:spcPct val="0"/>
                </a:spcBef>
                <a:buNone/>
                <a:defRPr sz="2000" b="1" kern="1200">
                  <a:solidFill>
                    <a:schemeClr val="tx1"/>
                  </a:solidFill>
                  <a:latin typeface="Roboto Light"/>
                  <a:ea typeface="+mj-ea"/>
                  <a:cs typeface="Roboto Light"/>
                </a:defRPr>
              </a:lvl1pPr>
            </a:lstStyle>
            <a:p>
              <a:pPr algn="ctr"/>
              <a:r>
                <a:rPr lang="en-US" sz="1200" b="0" dirty="0"/>
                <a:t>04</a:t>
              </a:r>
            </a:p>
          </p:txBody>
        </p:sp>
        <p:sp>
          <p:nvSpPr>
            <p:cNvPr id="166" name="TextBox 165"/>
            <p:cNvSpPr txBox="1"/>
            <p:nvPr/>
          </p:nvSpPr>
          <p:spPr>
            <a:xfrm>
              <a:off x="621534" y="3536064"/>
              <a:ext cx="1064657" cy="553998"/>
            </a:xfrm>
            <a:prstGeom prst="rect">
              <a:avLst/>
            </a:prstGeom>
            <a:noFill/>
          </p:spPr>
          <p:txBody>
            <a:bodyPr wrap="square" rtlCol="0">
              <a:spAutoFit/>
            </a:bodyPr>
            <a:lstStyle/>
            <a:p>
              <a:r>
                <a:rPr lang="en-US" sz="1000" dirty="0" err="1">
                  <a:solidFill>
                    <a:schemeClr val="tx2"/>
                  </a:solidFill>
                  <a:latin typeface="Roboto Light"/>
                  <a:cs typeface="Roboto Light"/>
                </a:rPr>
                <a:t>Lorem</a:t>
              </a:r>
              <a:r>
                <a:rPr lang="en-US" sz="1000" dirty="0">
                  <a:solidFill>
                    <a:schemeClr val="tx2"/>
                  </a:solidFill>
                  <a:latin typeface="Roboto Light"/>
                  <a:cs typeface="Roboto Light"/>
                </a:rPr>
                <a:t> </a:t>
              </a:r>
              <a:r>
                <a:rPr lang="en-US" sz="1000" dirty="0" err="1">
                  <a:solidFill>
                    <a:schemeClr val="tx2"/>
                  </a:solidFill>
                  <a:latin typeface="Roboto Light"/>
                  <a:cs typeface="Roboto Light"/>
                </a:rPr>
                <a:t>Ipsum</a:t>
              </a:r>
              <a:r>
                <a:rPr lang="en-US" sz="1000" dirty="0">
                  <a:solidFill>
                    <a:schemeClr val="tx2"/>
                  </a:solidFill>
                  <a:latin typeface="Roboto Light"/>
                  <a:cs typeface="Roboto Light"/>
                </a:rPr>
                <a:t> is simply dummy text of the </a:t>
              </a:r>
              <a:r>
                <a:rPr lang="en-US" sz="1000" dirty="0" err="1">
                  <a:solidFill>
                    <a:schemeClr val="tx2"/>
                  </a:solidFill>
                  <a:latin typeface="Roboto Light"/>
                  <a:cs typeface="Roboto Light"/>
                </a:rPr>
                <a:t>pring</a:t>
              </a:r>
              <a:endParaRPr lang="en-US" sz="1000" dirty="0">
                <a:solidFill>
                  <a:schemeClr val="tx2"/>
                </a:solidFill>
                <a:latin typeface="Roboto Light"/>
                <a:cs typeface="Roboto Light"/>
              </a:endParaRPr>
            </a:p>
          </p:txBody>
        </p:sp>
      </p:grpSp>
      <p:grpSp>
        <p:nvGrpSpPr>
          <p:cNvPr id="167" name="Group 166"/>
          <p:cNvGrpSpPr/>
          <p:nvPr/>
        </p:nvGrpSpPr>
        <p:grpSpPr>
          <a:xfrm>
            <a:off x="6667641" y="934570"/>
            <a:ext cx="1970655" cy="614768"/>
            <a:chOff x="403225" y="3509557"/>
            <a:chExt cx="1970655" cy="614768"/>
          </a:xfrm>
        </p:grpSpPr>
        <p:sp>
          <p:nvSpPr>
            <p:cNvPr id="168" name="Shape 923"/>
            <p:cNvSpPr/>
            <p:nvPr/>
          </p:nvSpPr>
          <p:spPr>
            <a:xfrm>
              <a:off x="468684" y="3512335"/>
              <a:ext cx="1415733" cy="610593"/>
            </a:xfrm>
            <a:custGeom>
              <a:avLst/>
              <a:gdLst/>
              <a:ahLst/>
              <a:cxnLst>
                <a:cxn ang="0">
                  <a:pos x="wd2" y="hd2"/>
                </a:cxn>
                <a:cxn ang="5400000">
                  <a:pos x="wd2" y="hd2"/>
                </a:cxn>
                <a:cxn ang="10800000">
                  <a:pos x="wd2" y="hd2"/>
                </a:cxn>
                <a:cxn ang="16200000">
                  <a:pos x="wd2" y="hd2"/>
                </a:cxn>
              </a:cxnLst>
              <a:rect l="0" t="0" r="r" b="b"/>
              <a:pathLst>
                <a:path w="21600" h="21600" extrusionOk="0">
                  <a:moveTo>
                    <a:pt x="832" y="0"/>
                  </a:moveTo>
                  <a:lnTo>
                    <a:pt x="21600" y="0"/>
                  </a:lnTo>
                  <a:lnTo>
                    <a:pt x="21600" y="21600"/>
                  </a:lnTo>
                  <a:lnTo>
                    <a:pt x="768" y="21600"/>
                  </a:lnTo>
                  <a:lnTo>
                    <a:pt x="0" y="10883"/>
                  </a:lnTo>
                  <a:lnTo>
                    <a:pt x="832" y="0"/>
                  </a:lnTo>
                  <a:close/>
                </a:path>
              </a:pathLst>
            </a:custGeom>
            <a:solidFill>
              <a:schemeClr val="bg2"/>
            </a:solidFill>
            <a:ln w="3175">
              <a:noFill/>
              <a:miter lim="400000"/>
            </a:ln>
          </p:spPr>
          <p:txBody>
            <a:bodyPr lIns="0" tIns="0" rIns="0" bIns="0" anchor="ctr"/>
            <a:lstStyle/>
            <a:p>
              <a:pPr lvl="0">
                <a:defRPr sz="2400"/>
              </a:pPr>
              <a:endParaRPr/>
            </a:p>
          </p:txBody>
        </p:sp>
        <p:sp>
          <p:nvSpPr>
            <p:cNvPr id="169" name="Shape 924"/>
            <p:cNvSpPr/>
            <p:nvPr/>
          </p:nvSpPr>
          <p:spPr>
            <a:xfrm>
              <a:off x="1735807" y="3509557"/>
              <a:ext cx="638073" cy="614768"/>
            </a:xfrm>
            <a:custGeom>
              <a:avLst/>
              <a:gdLst/>
              <a:ahLst/>
              <a:cxnLst>
                <a:cxn ang="0">
                  <a:pos x="wd2" y="hd2"/>
                </a:cxn>
                <a:cxn ang="5400000">
                  <a:pos x="wd2" y="hd2"/>
                </a:cxn>
                <a:cxn ang="10800000">
                  <a:pos x="wd2" y="hd2"/>
                </a:cxn>
                <a:cxn ang="16200000">
                  <a:pos x="wd2" y="hd2"/>
                </a:cxn>
              </a:cxnLst>
              <a:rect l="0" t="0" r="r" b="b"/>
              <a:pathLst>
                <a:path w="21574" h="21600" extrusionOk="0">
                  <a:moveTo>
                    <a:pt x="83" y="0"/>
                  </a:moveTo>
                  <a:lnTo>
                    <a:pt x="11633" y="0"/>
                  </a:lnTo>
                  <a:cubicBezTo>
                    <a:pt x="17213" y="261"/>
                    <a:pt x="21600" y="5052"/>
                    <a:pt x="21574" y="10856"/>
                  </a:cubicBezTo>
                  <a:cubicBezTo>
                    <a:pt x="21548" y="16619"/>
                    <a:pt x="17174" y="21347"/>
                    <a:pt x="11633" y="21600"/>
                  </a:cubicBezTo>
                  <a:lnTo>
                    <a:pt x="0" y="21600"/>
                  </a:lnTo>
                  <a:lnTo>
                    <a:pt x="83" y="0"/>
                  </a:lnTo>
                  <a:close/>
                </a:path>
              </a:pathLst>
            </a:custGeom>
            <a:solidFill>
              <a:srgbClr val="18B96E"/>
            </a:solidFill>
            <a:ln w="3175">
              <a:noFill/>
              <a:miter lim="400000"/>
            </a:ln>
          </p:spPr>
          <p:txBody>
            <a:bodyPr lIns="0" tIns="0" rIns="0" bIns="0" anchor="ctr"/>
            <a:lstStyle/>
            <a:p>
              <a:pPr lvl="0">
                <a:defRPr sz="2400"/>
              </a:pPr>
              <a:endParaRPr/>
            </a:p>
          </p:txBody>
        </p:sp>
        <p:sp>
          <p:nvSpPr>
            <p:cNvPr id="170" name="Shape 925"/>
            <p:cNvSpPr/>
            <p:nvPr/>
          </p:nvSpPr>
          <p:spPr>
            <a:xfrm>
              <a:off x="1803466" y="3553554"/>
              <a:ext cx="528155" cy="52815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bg2"/>
            </a:solidFill>
            <a:ln w="3175">
              <a:noFill/>
              <a:miter lim="400000"/>
            </a:ln>
          </p:spPr>
          <p:txBody>
            <a:bodyPr lIns="0" tIns="0" rIns="0" bIns="0" anchor="ctr"/>
            <a:lstStyle/>
            <a:p>
              <a:pPr lvl="0">
                <a:defRPr sz="2400">
                  <a:solidFill>
                    <a:srgbClr val="FFFFFF"/>
                  </a:solidFill>
                </a:defRPr>
              </a:pPr>
              <a:endParaRPr/>
            </a:p>
          </p:txBody>
        </p:sp>
        <p:sp>
          <p:nvSpPr>
            <p:cNvPr id="171" name="Shape 926"/>
            <p:cNvSpPr/>
            <p:nvPr/>
          </p:nvSpPr>
          <p:spPr>
            <a:xfrm>
              <a:off x="403225" y="3509594"/>
              <a:ext cx="169582" cy="614275"/>
            </a:xfrm>
            <a:custGeom>
              <a:avLst/>
              <a:gdLst/>
              <a:ahLst/>
              <a:cxnLst>
                <a:cxn ang="0">
                  <a:pos x="wd2" y="hd2"/>
                </a:cxn>
                <a:cxn ang="5400000">
                  <a:pos x="wd2" y="hd2"/>
                </a:cxn>
                <a:cxn ang="10800000">
                  <a:pos x="wd2" y="hd2"/>
                </a:cxn>
                <a:cxn ang="16200000">
                  <a:pos x="wd2" y="hd2"/>
                </a:cxn>
              </a:cxnLst>
              <a:rect l="0" t="0" r="r" b="b"/>
              <a:pathLst>
                <a:path w="21600" h="21600" extrusionOk="0">
                  <a:moveTo>
                    <a:pt x="21508" y="3"/>
                  </a:moveTo>
                  <a:lnTo>
                    <a:pt x="7966" y="0"/>
                  </a:lnTo>
                  <a:lnTo>
                    <a:pt x="0" y="10862"/>
                  </a:lnTo>
                  <a:lnTo>
                    <a:pt x="7932" y="21544"/>
                  </a:lnTo>
                  <a:lnTo>
                    <a:pt x="21600" y="21600"/>
                  </a:lnTo>
                  <a:lnTo>
                    <a:pt x="14328" y="10934"/>
                  </a:lnTo>
                  <a:lnTo>
                    <a:pt x="21508" y="3"/>
                  </a:lnTo>
                  <a:close/>
                </a:path>
              </a:pathLst>
            </a:custGeom>
            <a:solidFill>
              <a:schemeClr val="accent5"/>
            </a:solidFill>
            <a:ln w="3175">
              <a:noFill/>
              <a:miter lim="400000"/>
            </a:ln>
          </p:spPr>
          <p:txBody>
            <a:bodyPr lIns="0" tIns="0" rIns="0" bIns="0" anchor="ctr"/>
            <a:lstStyle/>
            <a:p>
              <a:pPr lvl="0">
                <a:defRPr sz="2400"/>
              </a:pPr>
              <a:endParaRPr/>
            </a:p>
          </p:txBody>
        </p:sp>
        <p:sp>
          <p:nvSpPr>
            <p:cNvPr id="172" name="Title 1"/>
            <p:cNvSpPr txBox="1">
              <a:spLocks/>
            </p:cNvSpPr>
            <p:nvPr/>
          </p:nvSpPr>
          <p:spPr>
            <a:xfrm>
              <a:off x="1811356" y="3605804"/>
              <a:ext cx="520611" cy="338668"/>
            </a:xfrm>
            <a:prstGeom prst="rect">
              <a:avLst/>
            </a:prstGeom>
          </p:spPr>
          <p:txBody>
            <a:bodyPr vert="horz" lIns="91440" tIns="45720" rIns="91440" bIns="45720" rtlCol="0" anchor="b">
              <a:normAutofit/>
            </a:bodyPr>
            <a:lstStyle>
              <a:lvl1pPr algn="l" defTabSz="457200" rtl="0" eaLnBrk="1" latinLnBrk="0" hangingPunct="1">
                <a:spcBef>
                  <a:spcPct val="0"/>
                </a:spcBef>
                <a:buNone/>
                <a:defRPr sz="2000" b="1" kern="1200">
                  <a:solidFill>
                    <a:schemeClr val="tx1"/>
                  </a:solidFill>
                  <a:latin typeface="Roboto Light"/>
                  <a:ea typeface="+mj-ea"/>
                  <a:cs typeface="Roboto Light"/>
                </a:defRPr>
              </a:lvl1pPr>
            </a:lstStyle>
            <a:p>
              <a:pPr algn="ctr"/>
              <a:r>
                <a:rPr lang="en-US" sz="1200" b="0" dirty="0"/>
                <a:t>05</a:t>
              </a:r>
            </a:p>
          </p:txBody>
        </p:sp>
        <p:sp>
          <p:nvSpPr>
            <p:cNvPr id="173" name="TextBox 172"/>
            <p:cNvSpPr txBox="1"/>
            <p:nvPr/>
          </p:nvSpPr>
          <p:spPr>
            <a:xfrm>
              <a:off x="621534" y="3536064"/>
              <a:ext cx="1064657" cy="553998"/>
            </a:xfrm>
            <a:prstGeom prst="rect">
              <a:avLst/>
            </a:prstGeom>
            <a:noFill/>
          </p:spPr>
          <p:txBody>
            <a:bodyPr wrap="square" rtlCol="0">
              <a:spAutoFit/>
            </a:bodyPr>
            <a:lstStyle/>
            <a:p>
              <a:r>
                <a:rPr lang="en-US" sz="1000" dirty="0" err="1">
                  <a:solidFill>
                    <a:schemeClr val="tx2"/>
                  </a:solidFill>
                  <a:latin typeface="Roboto Light"/>
                  <a:cs typeface="Roboto Light"/>
                </a:rPr>
                <a:t>Lorem</a:t>
              </a:r>
              <a:r>
                <a:rPr lang="en-US" sz="1000" dirty="0">
                  <a:solidFill>
                    <a:schemeClr val="tx2"/>
                  </a:solidFill>
                  <a:latin typeface="Roboto Light"/>
                  <a:cs typeface="Roboto Light"/>
                </a:rPr>
                <a:t> </a:t>
              </a:r>
              <a:r>
                <a:rPr lang="en-US" sz="1000" dirty="0" err="1">
                  <a:solidFill>
                    <a:schemeClr val="tx2"/>
                  </a:solidFill>
                  <a:latin typeface="Roboto Light"/>
                  <a:cs typeface="Roboto Light"/>
                </a:rPr>
                <a:t>Ipsum</a:t>
              </a:r>
              <a:r>
                <a:rPr lang="en-US" sz="1000" dirty="0">
                  <a:solidFill>
                    <a:schemeClr val="tx2"/>
                  </a:solidFill>
                  <a:latin typeface="Roboto Light"/>
                  <a:cs typeface="Roboto Light"/>
                </a:rPr>
                <a:t> is simply dummy text of the </a:t>
              </a:r>
              <a:r>
                <a:rPr lang="en-US" sz="1000" dirty="0" err="1">
                  <a:solidFill>
                    <a:schemeClr val="tx2"/>
                  </a:solidFill>
                  <a:latin typeface="Roboto Light"/>
                  <a:cs typeface="Roboto Light"/>
                </a:rPr>
                <a:t>pring</a:t>
              </a:r>
              <a:endParaRPr lang="en-US" sz="1000" dirty="0">
                <a:solidFill>
                  <a:schemeClr val="tx2"/>
                </a:solidFill>
                <a:latin typeface="Roboto Light"/>
                <a:cs typeface="Roboto Light"/>
              </a:endParaRPr>
            </a:p>
          </p:txBody>
        </p:sp>
      </p:grpSp>
      <p:sp>
        <p:nvSpPr>
          <p:cNvPr id="15" name="U-Turn Arrow 14"/>
          <p:cNvSpPr/>
          <p:nvPr/>
        </p:nvSpPr>
        <p:spPr>
          <a:xfrm>
            <a:off x="6321424" y="186547"/>
            <a:ext cx="1133695" cy="1191032"/>
          </a:xfrm>
          <a:prstGeom prst="uturnArrow">
            <a:avLst>
              <a:gd name="adj1" fmla="val 9811"/>
              <a:gd name="adj2" fmla="val 13924"/>
              <a:gd name="adj3" fmla="val 17406"/>
              <a:gd name="adj4" fmla="val 44932"/>
              <a:gd name="adj5" fmla="val 59337"/>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lIns="91430" tIns="45715" rIns="91430" bIns="45715" rtlCol="0" anchor="ctr"/>
          <a:lstStyle/>
          <a:p>
            <a:pPr algn="ctr"/>
            <a:endParaRPr lang="en-US">
              <a:solidFill>
                <a:schemeClr val="tx1"/>
              </a:solidFill>
            </a:endParaRPr>
          </a:p>
        </p:txBody>
      </p:sp>
      <p:sp>
        <p:nvSpPr>
          <p:cNvPr id="186" name="U-Turn Arrow 185"/>
          <p:cNvSpPr/>
          <p:nvPr/>
        </p:nvSpPr>
        <p:spPr>
          <a:xfrm>
            <a:off x="4766107" y="826838"/>
            <a:ext cx="1133695" cy="1191032"/>
          </a:xfrm>
          <a:prstGeom prst="uturnArrow">
            <a:avLst>
              <a:gd name="adj1" fmla="val 9811"/>
              <a:gd name="adj2" fmla="val 13924"/>
              <a:gd name="adj3" fmla="val 17406"/>
              <a:gd name="adj4" fmla="val 44932"/>
              <a:gd name="adj5" fmla="val 59337"/>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lIns="91430" tIns="45715" rIns="91430" bIns="45715" rtlCol="0" anchor="ctr"/>
          <a:lstStyle/>
          <a:p>
            <a:pPr algn="ctr"/>
            <a:endParaRPr lang="en-US">
              <a:solidFill>
                <a:schemeClr val="tx1"/>
              </a:solidFill>
            </a:endParaRPr>
          </a:p>
        </p:txBody>
      </p:sp>
      <p:sp>
        <p:nvSpPr>
          <p:cNvPr id="187" name="TextBox 186"/>
          <p:cNvSpPr txBox="1"/>
          <p:nvPr/>
        </p:nvSpPr>
        <p:spPr>
          <a:xfrm>
            <a:off x="5167921" y="3189317"/>
            <a:ext cx="1723816" cy="1050746"/>
          </a:xfrm>
          <a:prstGeom prst="rect">
            <a:avLst/>
          </a:prstGeom>
          <a:noFill/>
        </p:spPr>
        <p:txBody>
          <a:bodyPr wrap="square" lIns="91430" tIns="45715" rIns="91430" bIns="45715" rtlCol="0">
            <a:spAutoFit/>
          </a:bodyPr>
          <a:lstStyle/>
          <a:p>
            <a:r>
              <a:rPr lang="en-US" sz="1000" dirty="0" err="1">
                <a:solidFill>
                  <a:schemeClr val="tx2"/>
                </a:solidFill>
                <a:latin typeface="Roboto Light"/>
                <a:cs typeface="Roboto Light"/>
              </a:rPr>
              <a:t>Lorem</a:t>
            </a:r>
            <a:r>
              <a:rPr lang="en-US" sz="1000" dirty="0">
                <a:solidFill>
                  <a:schemeClr val="tx2"/>
                </a:solidFill>
                <a:latin typeface="Roboto Light"/>
                <a:cs typeface="Roboto Light"/>
              </a:rPr>
              <a:t> </a:t>
            </a:r>
            <a:r>
              <a:rPr lang="en-US" sz="1000" dirty="0" err="1">
                <a:solidFill>
                  <a:schemeClr val="tx2"/>
                </a:solidFill>
                <a:latin typeface="Roboto Light"/>
                <a:cs typeface="Roboto Light"/>
              </a:rPr>
              <a:t>Ipsum</a:t>
            </a:r>
            <a:r>
              <a:rPr lang="en-US" sz="1000" dirty="0">
                <a:solidFill>
                  <a:schemeClr val="tx2"/>
                </a:solidFill>
                <a:latin typeface="Roboto Light"/>
                <a:cs typeface="Roboto Light"/>
              </a:rPr>
              <a:t> is simply dummy text of the printing and typesetting industry. </a:t>
            </a:r>
            <a:r>
              <a:rPr lang="en-US" sz="1000" dirty="0" err="1">
                <a:solidFill>
                  <a:schemeClr val="tx2"/>
                </a:solidFill>
                <a:latin typeface="Roboto Light"/>
                <a:cs typeface="Roboto Light"/>
              </a:rPr>
              <a:t>Lorem</a:t>
            </a:r>
            <a:r>
              <a:rPr lang="en-US" sz="1000" dirty="0">
                <a:solidFill>
                  <a:schemeClr val="tx2"/>
                </a:solidFill>
                <a:latin typeface="Roboto Light"/>
                <a:cs typeface="Roboto Light"/>
              </a:rPr>
              <a:t> </a:t>
            </a:r>
            <a:r>
              <a:rPr lang="en-US" sz="1000" dirty="0" err="1">
                <a:solidFill>
                  <a:schemeClr val="tx2"/>
                </a:solidFill>
                <a:latin typeface="Roboto Light"/>
                <a:cs typeface="Roboto Light"/>
              </a:rPr>
              <a:t>Ipsum</a:t>
            </a:r>
            <a:r>
              <a:rPr lang="en-US" sz="1000" dirty="0">
                <a:solidFill>
                  <a:schemeClr val="tx2"/>
                </a:solidFill>
                <a:latin typeface="Roboto Light"/>
                <a:cs typeface="Roboto Light"/>
              </a:rPr>
              <a:t> has been the industry's standard dummy text ever since the 1500s</a:t>
            </a:r>
          </a:p>
        </p:txBody>
      </p:sp>
      <p:grpSp>
        <p:nvGrpSpPr>
          <p:cNvPr id="188" name="Group 1123"/>
          <p:cNvGrpSpPr/>
          <p:nvPr/>
        </p:nvGrpSpPr>
        <p:grpSpPr>
          <a:xfrm>
            <a:off x="3292742" y="444689"/>
            <a:ext cx="879907" cy="1961945"/>
            <a:chOff x="0" y="0"/>
            <a:chExt cx="3200014" cy="7135132"/>
          </a:xfrm>
          <a:solidFill>
            <a:schemeClr val="tx2"/>
          </a:solidFill>
        </p:grpSpPr>
        <p:sp>
          <p:nvSpPr>
            <p:cNvPr id="189" name="Shape 1119"/>
            <p:cNvSpPr/>
            <p:nvPr/>
          </p:nvSpPr>
          <p:spPr>
            <a:xfrm>
              <a:off x="623065" y="1176744"/>
              <a:ext cx="2576950" cy="5299652"/>
            </a:xfrm>
            <a:custGeom>
              <a:avLst/>
              <a:gdLst/>
              <a:ahLst/>
              <a:cxnLst>
                <a:cxn ang="0">
                  <a:pos x="wd2" y="hd2"/>
                </a:cxn>
                <a:cxn ang="5400000">
                  <a:pos x="wd2" y="hd2"/>
                </a:cxn>
                <a:cxn ang="10800000">
                  <a:pos x="wd2" y="hd2"/>
                </a:cxn>
                <a:cxn ang="16200000">
                  <a:pos x="wd2" y="hd2"/>
                </a:cxn>
              </a:cxnLst>
              <a:rect l="0" t="0" r="r" b="b"/>
              <a:pathLst>
                <a:path w="21534" h="21449" extrusionOk="0">
                  <a:moveTo>
                    <a:pt x="4621" y="1293"/>
                  </a:moveTo>
                  <a:lnTo>
                    <a:pt x="8405" y="209"/>
                  </a:lnTo>
                  <a:cubicBezTo>
                    <a:pt x="8865" y="70"/>
                    <a:pt x="9399" y="-3"/>
                    <a:pt x="9942" y="0"/>
                  </a:cubicBezTo>
                  <a:cubicBezTo>
                    <a:pt x="10322" y="3"/>
                    <a:pt x="10697" y="43"/>
                    <a:pt x="11045" y="117"/>
                  </a:cubicBezTo>
                  <a:lnTo>
                    <a:pt x="18844" y="2655"/>
                  </a:lnTo>
                  <a:cubicBezTo>
                    <a:pt x="19220" y="2783"/>
                    <a:pt x="19536" y="2949"/>
                    <a:pt x="19771" y="3141"/>
                  </a:cubicBezTo>
                  <a:cubicBezTo>
                    <a:pt x="20013" y="3340"/>
                    <a:pt x="20162" y="3562"/>
                    <a:pt x="20208" y="3791"/>
                  </a:cubicBezTo>
                  <a:lnTo>
                    <a:pt x="21532" y="7814"/>
                  </a:lnTo>
                  <a:cubicBezTo>
                    <a:pt x="21585" y="8376"/>
                    <a:pt x="20704" y="8856"/>
                    <a:pt x="19545" y="8897"/>
                  </a:cubicBezTo>
                  <a:cubicBezTo>
                    <a:pt x="18588" y="8930"/>
                    <a:pt x="17707" y="8644"/>
                    <a:pt x="17409" y="8202"/>
                  </a:cubicBezTo>
                  <a:lnTo>
                    <a:pt x="16295" y="4680"/>
                  </a:lnTo>
                  <a:cubicBezTo>
                    <a:pt x="16221" y="4541"/>
                    <a:pt x="16102" y="4408"/>
                    <a:pt x="15942" y="4287"/>
                  </a:cubicBezTo>
                  <a:cubicBezTo>
                    <a:pt x="15720" y="4119"/>
                    <a:pt x="15425" y="3978"/>
                    <a:pt x="15078" y="3872"/>
                  </a:cubicBezTo>
                  <a:lnTo>
                    <a:pt x="11434" y="2654"/>
                  </a:lnTo>
                  <a:lnTo>
                    <a:pt x="13029" y="7970"/>
                  </a:lnTo>
                  <a:cubicBezTo>
                    <a:pt x="13084" y="8187"/>
                    <a:pt x="13066" y="8406"/>
                    <a:pt x="12977" y="8620"/>
                  </a:cubicBezTo>
                  <a:cubicBezTo>
                    <a:pt x="12887" y="8837"/>
                    <a:pt x="12724" y="9045"/>
                    <a:pt x="12495" y="9236"/>
                  </a:cubicBezTo>
                  <a:lnTo>
                    <a:pt x="6238" y="13888"/>
                  </a:lnTo>
                  <a:cubicBezTo>
                    <a:pt x="6007" y="14059"/>
                    <a:pt x="5888" y="14261"/>
                    <a:pt x="5899" y="14466"/>
                  </a:cubicBezTo>
                  <a:cubicBezTo>
                    <a:pt x="5910" y="14660"/>
                    <a:pt x="6035" y="14849"/>
                    <a:pt x="6261" y="15009"/>
                  </a:cubicBezTo>
                  <a:lnTo>
                    <a:pt x="11757" y="19630"/>
                  </a:lnTo>
                  <a:cubicBezTo>
                    <a:pt x="12473" y="20228"/>
                    <a:pt x="12015" y="20994"/>
                    <a:pt x="10751" y="21314"/>
                  </a:cubicBezTo>
                  <a:cubicBezTo>
                    <a:pt x="9631" y="21597"/>
                    <a:pt x="8250" y="21423"/>
                    <a:pt x="7558" y="20911"/>
                  </a:cubicBezTo>
                  <a:lnTo>
                    <a:pt x="286" y="14834"/>
                  </a:lnTo>
                  <a:cubicBezTo>
                    <a:pt x="82" y="14628"/>
                    <a:pt x="-15" y="14401"/>
                    <a:pt x="2" y="14173"/>
                  </a:cubicBezTo>
                  <a:cubicBezTo>
                    <a:pt x="19" y="13940"/>
                    <a:pt x="155" y="13713"/>
                    <a:pt x="397" y="13512"/>
                  </a:cubicBezTo>
                  <a:lnTo>
                    <a:pt x="5087" y="10072"/>
                  </a:lnTo>
                  <a:cubicBezTo>
                    <a:pt x="5228" y="9907"/>
                    <a:pt x="5331" y="9735"/>
                    <a:pt x="5394" y="9559"/>
                  </a:cubicBezTo>
                  <a:cubicBezTo>
                    <a:pt x="5475" y="9332"/>
                    <a:pt x="5488" y="9101"/>
                    <a:pt x="5433" y="8872"/>
                  </a:cubicBezTo>
                  <a:lnTo>
                    <a:pt x="3657" y="2234"/>
                  </a:lnTo>
                  <a:cubicBezTo>
                    <a:pt x="3613" y="2049"/>
                    <a:pt x="3680" y="1861"/>
                    <a:pt x="3852" y="1694"/>
                  </a:cubicBezTo>
                  <a:cubicBezTo>
                    <a:pt x="4022" y="1527"/>
                    <a:pt x="4290" y="1388"/>
                    <a:pt x="4621" y="1293"/>
                  </a:cubicBezTo>
                  <a:close/>
                </a:path>
              </a:pathLst>
            </a:custGeom>
            <a:grpFill/>
            <a:ln w="25400" cap="flat">
              <a:noFill/>
              <a:prstDash val="solid"/>
              <a:miter lim="400000"/>
            </a:ln>
            <a:effectLst/>
          </p:spPr>
          <p:txBody>
            <a:bodyPr wrap="square" lIns="50800" tIns="50800" rIns="50800" bIns="50800" numCol="1" anchor="ctr">
              <a:noAutofit/>
            </a:bodyPr>
            <a:lstStyle/>
            <a:p>
              <a:pPr lvl="0">
                <a:defRPr sz="2400"/>
              </a:pPr>
              <a:endParaRPr/>
            </a:p>
          </p:txBody>
        </p:sp>
        <p:sp>
          <p:nvSpPr>
            <p:cNvPr id="190" name="Shape 1120"/>
            <p:cNvSpPr/>
            <p:nvPr/>
          </p:nvSpPr>
          <p:spPr>
            <a:xfrm>
              <a:off x="0" y="2197625"/>
              <a:ext cx="1007623" cy="1457798"/>
            </a:xfrm>
            <a:custGeom>
              <a:avLst/>
              <a:gdLst/>
              <a:ahLst/>
              <a:cxnLst>
                <a:cxn ang="0">
                  <a:pos x="wd2" y="hd2"/>
                </a:cxn>
                <a:cxn ang="5400000">
                  <a:pos x="wd2" y="hd2"/>
                </a:cxn>
                <a:cxn ang="10800000">
                  <a:pos x="wd2" y="hd2"/>
                </a:cxn>
                <a:cxn ang="16200000">
                  <a:pos x="wd2" y="hd2"/>
                </a:cxn>
              </a:cxnLst>
              <a:rect l="0" t="0" r="r" b="b"/>
              <a:pathLst>
                <a:path w="21037" h="21158" extrusionOk="0">
                  <a:moveTo>
                    <a:pt x="19198" y="0"/>
                  </a:moveTo>
                  <a:lnTo>
                    <a:pt x="21037" y="9864"/>
                  </a:lnTo>
                  <a:lnTo>
                    <a:pt x="9134" y="19862"/>
                  </a:lnTo>
                  <a:cubicBezTo>
                    <a:pt x="7246" y="21437"/>
                    <a:pt x="3850" y="21600"/>
                    <a:pt x="1669" y="20220"/>
                  </a:cubicBezTo>
                  <a:cubicBezTo>
                    <a:pt x="-318" y="18963"/>
                    <a:pt x="-563" y="16850"/>
                    <a:pt x="1110" y="15388"/>
                  </a:cubicBezTo>
                  <a:lnTo>
                    <a:pt x="19198" y="0"/>
                  </a:lnTo>
                  <a:close/>
                </a:path>
              </a:pathLst>
            </a:custGeom>
            <a:grpFill/>
            <a:ln w="25400" cap="flat">
              <a:noFill/>
              <a:prstDash val="solid"/>
              <a:miter lim="400000"/>
            </a:ln>
            <a:effectLst/>
          </p:spPr>
          <p:txBody>
            <a:bodyPr wrap="square" lIns="50800" tIns="50800" rIns="50800" bIns="50800" numCol="1" anchor="ctr">
              <a:noAutofit/>
            </a:bodyPr>
            <a:lstStyle/>
            <a:p>
              <a:pPr lvl="0">
                <a:defRPr sz="2400"/>
              </a:pPr>
              <a:endParaRPr/>
            </a:p>
          </p:txBody>
        </p:sp>
        <p:sp>
          <p:nvSpPr>
            <p:cNvPr id="191" name="Shape 1121"/>
            <p:cNvSpPr/>
            <p:nvPr/>
          </p:nvSpPr>
          <p:spPr>
            <a:xfrm>
              <a:off x="65732" y="5254059"/>
              <a:ext cx="988408" cy="1881074"/>
            </a:xfrm>
            <a:custGeom>
              <a:avLst/>
              <a:gdLst/>
              <a:ahLst/>
              <a:cxnLst>
                <a:cxn ang="0">
                  <a:pos x="wd2" y="hd2"/>
                </a:cxn>
                <a:cxn ang="5400000">
                  <a:pos x="wd2" y="hd2"/>
                </a:cxn>
                <a:cxn ang="10800000">
                  <a:pos x="wd2" y="hd2"/>
                </a:cxn>
                <a:cxn ang="16200000">
                  <a:pos x="wd2" y="hd2"/>
                </a:cxn>
              </a:cxnLst>
              <a:rect l="0" t="0" r="r" b="b"/>
              <a:pathLst>
                <a:path w="20840" h="21197" extrusionOk="0">
                  <a:moveTo>
                    <a:pt x="12893" y="0"/>
                  </a:moveTo>
                  <a:lnTo>
                    <a:pt x="20840" y="7379"/>
                  </a:lnTo>
                  <a:lnTo>
                    <a:pt x="11791" y="19442"/>
                  </a:lnTo>
                  <a:cubicBezTo>
                    <a:pt x="10263" y="20953"/>
                    <a:pt x="6840" y="21600"/>
                    <a:pt x="3874" y="20938"/>
                  </a:cubicBezTo>
                  <a:cubicBezTo>
                    <a:pt x="780" y="20248"/>
                    <a:pt x="-760" y="18384"/>
                    <a:pt x="370" y="16697"/>
                  </a:cubicBezTo>
                  <a:lnTo>
                    <a:pt x="12893" y="0"/>
                  </a:lnTo>
                  <a:close/>
                </a:path>
              </a:pathLst>
            </a:custGeom>
            <a:grpFill/>
            <a:ln w="25400" cap="flat">
              <a:noFill/>
              <a:prstDash val="solid"/>
              <a:miter lim="400000"/>
            </a:ln>
            <a:effectLst/>
          </p:spPr>
          <p:txBody>
            <a:bodyPr wrap="square" lIns="50800" tIns="50800" rIns="50800" bIns="50800" numCol="1" anchor="ctr">
              <a:noAutofit/>
            </a:bodyPr>
            <a:lstStyle/>
            <a:p>
              <a:pPr lvl="0">
                <a:defRPr sz="2400"/>
              </a:pPr>
              <a:endParaRPr/>
            </a:p>
          </p:txBody>
        </p:sp>
        <p:sp>
          <p:nvSpPr>
            <p:cNvPr id="192" name="Shape 1122"/>
            <p:cNvSpPr/>
            <p:nvPr/>
          </p:nvSpPr>
          <p:spPr>
            <a:xfrm>
              <a:off x="787027" y="0"/>
              <a:ext cx="1138582" cy="1132538"/>
            </a:xfrm>
            <a:custGeom>
              <a:avLst/>
              <a:gdLst/>
              <a:ahLst/>
              <a:cxnLst>
                <a:cxn ang="0">
                  <a:pos x="wd2" y="hd2"/>
                </a:cxn>
                <a:cxn ang="5400000">
                  <a:pos x="wd2" y="hd2"/>
                </a:cxn>
                <a:cxn ang="10800000">
                  <a:pos x="wd2" y="hd2"/>
                </a:cxn>
                <a:cxn ang="16200000">
                  <a:pos x="wd2" y="hd2"/>
                </a:cxn>
              </a:cxnLst>
              <a:rect l="0" t="0" r="r" b="b"/>
              <a:pathLst>
                <a:path w="20294" h="19719" extrusionOk="0">
                  <a:moveTo>
                    <a:pt x="30" y="11570"/>
                  </a:moveTo>
                  <a:cubicBezTo>
                    <a:pt x="323" y="15186"/>
                    <a:pt x="2754" y="18328"/>
                    <a:pt x="6299" y="19358"/>
                  </a:cubicBezTo>
                  <a:cubicBezTo>
                    <a:pt x="10572" y="20601"/>
                    <a:pt x="14991" y="18505"/>
                    <a:pt x="17743" y="14980"/>
                  </a:cubicBezTo>
                  <a:cubicBezTo>
                    <a:pt x="20415" y="11558"/>
                    <a:pt x="21310" y="6961"/>
                    <a:pt x="18858" y="3514"/>
                  </a:cubicBezTo>
                  <a:cubicBezTo>
                    <a:pt x="15928" y="-604"/>
                    <a:pt x="9959" y="-999"/>
                    <a:pt x="5417" y="1786"/>
                  </a:cubicBezTo>
                  <a:cubicBezTo>
                    <a:pt x="1945" y="3915"/>
                    <a:pt x="-290" y="7602"/>
                    <a:pt x="30" y="11570"/>
                  </a:cubicBezTo>
                  <a:close/>
                </a:path>
              </a:pathLst>
            </a:custGeom>
            <a:grpFill/>
            <a:ln w="25400" cap="flat">
              <a:noFill/>
              <a:prstDash val="solid"/>
              <a:miter lim="400000"/>
            </a:ln>
            <a:effectLst/>
          </p:spPr>
          <p:txBody>
            <a:bodyPr wrap="square" lIns="50800" tIns="50800" rIns="50800" bIns="50800" numCol="1" anchor="ctr">
              <a:noAutofit/>
            </a:bodyPr>
            <a:lstStyle/>
            <a:p>
              <a:pPr lvl="0">
                <a:defRPr sz="2400"/>
              </a:pPr>
              <a:endParaRPr/>
            </a:p>
          </p:txBody>
        </p:sp>
      </p:grpSp>
    </p:spTree>
    <p:extLst>
      <p:ext uri="{BB962C8B-B14F-4D97-AF65-F5344CB8AC3E}">
        <p14:creationId xmlns:p14="http://schemas.microsoft.com/office/powerpoint/2010/main" val="2774604766"/>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6363" y="285751"/>
            <a:ext cx="4512733" cy="470429"/>
          </a:xfrm>
        </p:spPr>
        <p:txBody>
          <a:bodyPr>
            <a:normAutofit/>
          </a:bodyPr>
          <a:lstStyle/>
          <a:p>
            <a:r>
              <a:rPr lang="en-US" b="0" dirty="0" smtClean="0"/>
              <a:t>Circle Timeline </a:t>
            </a:r>
            <a:r>
              <a:rPr lang="en-US" b="0" dirty="0" err="1" smtClean="0"/>
              <a:t>Infographic</a:t>
            </a:r>
            <a:endParaRPr lang="en-US" b="0" dirty="0"/>
          </a:p>
        </p:txBody>
      </p:sp>
      <p:sp>
        <p:nvSpPr>
          <p:cNvPr id="49" name="Oval 48"/>
          <p:cNvSpPr/>
          <p:nvPr/>
        </p:nvSpPr>
        <p:spPr>
          <a:xfrm>
            <a:off x="543532" y="2151952"/>
            <a:ext cx="1165539" cy="1165514"/>
          </a:xfrm>
          <a:prstGeom prst="ellipse">
            <a:avLst/>
          </a:prstGeom>
          <a:solidFill>
            <a:schemeClr val="accent1"/>
          </a:solidFill>
          <a:ln w="6350" cmpd="sng">
            <a:noFill/>
          </a:ln>
        </p:spPr>
        <p:style>
          <a:lnRef idx="2">
            <a:schemeClr val="dk1"/>
          </a:lnRef>
          <a:fillRef idx="1">
            <a:schemeClr val="lt1"/>
          </a:fillRef>
          <a:effectRef idx="0">
            <a:schemeClr val="dk1"/>
          </a:effectRef>
          <a:fontRef idx="minor">
            <a:schemeClr val="dk1"/>
          </a:fontRef>
        </p:style>
        <p:txBody>
          <a:bodyPr lIns="91430" tIns="45715" rIns="91430" bIns="45715" rtlCol="0" anchor="ctr"/>
          <a:lstStyle/>
          <a:p>
            <a:pPr algn="ctr"/>
            <a:endParaRPr lang="en-US"/>
          </a:p>
        </p:txBody>
      </p:sp>
      <p:sp>
        <p:nvSpPr>
          <p:cNvPr id="50" name="Oval 49"/>
          <p:cNvSpPr/>
          <p:nvPr/>
        </p:nvSpPr>
        <p:spPr>
          <a:xfrm>
            <a:off x="741584" y="2350002"/>
            <a:ext cx="769433" cy="769414"/>
          </a:xfrm>
          <a:prstGeom prst="ellipse">
            <a:avLst/>
          </a:prstGeom>
          <a:noFill/>
          <a:ln w="88900" cmpd="sng">
            <a:solidFill>
              <a:schemeClr val="bg1"/>
            </a:solidFill>
          </a:ln>
        </p:spPr>
        <p:style>
          <a:lnRef idx="2">
            <a:schemeClr val="dk1"/>
          </a:lnRef>
          <a:fillRef idx="1">
            <a:schemeClr val="lt1"/>
          </a:fillRef>
          <a:effectRef idx="0">
            <a:schemeClr val="dk1"/>
          </a:effectRef>
          <a:fontRef idx="minor">
            <a:schemeClr val="dk1"/>
          </a:fontRef>
        </p:style>
        <p:txBody>
          <a:bodyPr lIns="91430" tIns="45715" rIns="91430" bIns="45715" rtlCol="0" anchor="ctr"/>
          <a:lstStyle/>
          <a:p>
            <a:pPr algn="ctr"/>
            <a:endParaRPr lang="en-US"/>
          </a:p>
        </p:txBody>
      </p:sp>
      <p:sp>
        <p:nvSpPr>
          <p:cNvPr id="51" name="TextBox 50"/>
          <p:cNvSpPr txBox="1"/>
          <p:nvPr/>
        </p:nvSpPr>
        <p:spPr>
          <a:xfrm rot="18900000">
            <a:off x="920556" y="1456291"/>
            <a:ext cx="1281713" cy="246211"/>
          </a:xfrm>
          <a:prstGeom prst="rect">
            <a:avLst/>
          </a:prstGeom>
          <a:noFill/>
        </p:spPr>
        <p:txBody>
          <a:bodyPr wrap="square" lIns="91430" tIns="45715" rIns="91430" bIns="45715" rtlCol="0">
            <a:spAutoFit/>
          </a:bodyPr>
          <a:lstStyle/>
          <a:p>
            <a:r>
              <a:rPr lang="en-US" sz="1000" dirty="0">
                <a:latin typeface="Roboto Bold"/>
                <a:cs typeface="Roboto Bold"/>
              </a:rPr>
              <a:t>New Project</a:t>
            </a:r>
          </a:p>
        </p:txBody>
      </p:sp>
      <p:sp>
        <p:nvSpPr>
          <p:cNvPr id="53" name="Oval 52"/>
          <p:cNvSpPr/>
          <p:nvPr/>
        </p:nvSpPr>
        <p:spPr>
          <a:xfrm>
            <a:off x="2231666" y="2151952"/>
            <a:ext cx="1165539" cy="1165514"/>
          </a:xfrm>
          <a:prstGeom prst="ellipse">
            <a:avLst/>
          </a:prstGeom>
          <a:solidFill>
            <a:schemeClr val="accent2"/>
          </a:solidFill>
          <a:ln w="6350" cmpd="sng">
            <a:noFill/>
          </a:ln>
        </p:spPr>
        <p:style>
          <a:lnRef idx="2">
            <a:schemeClr val="dk1"/>
          </a:lnRef>
          <a:fillRef idx="1">
            <a:schemeClr val="lt1"/>
          </a:fillRef>
          <a:effectRef idx="0">
            <a:schemeClr val="dk1"/>
          </a:effectRef>
          <a:fontRef idx="minor">
            <a:schemeClr val="dk1"/>
          </a:fontRef>
        </p:style>
        <p:txBody>
          <a:bodyPr lIns="91430" tIns="45715" rIns="91430" bIns="45715" rtlCol="0" anchor="ctr"/>
          <a:lstStyle/>
          <a:p>
            <a:pPr algn="ctr"/>
            <a:endParaRPr lang="en-US"/>
          </a:p>
        </p:txBody>
      </p:sp>
      <p:sp>
        <p:nvSpPr>
          <p:cNvPr id="54" name="Oval 53"/>
          <p:cNvSpPr/>
          <p:nvPr/>
        </p:nvSpPr>
        <p:spPr>
          <a:xfrm>
            <a:off x="2429718" y="2350002"/>
            <a:ext cx="769433" cy="769414"/>
          </a:xfrm>
          <a:prstGeom prst="ellipse">
            <a:avLst/>
          </a:prstGeom>
          <a:noFill/>
          <a:ln w="88900" cmpd="sng">
            <a:solidFill>
              <a:schemeClr val="bg1"/>
            </a:solidFill>
          </a:ln>
        </p:spPr>
        <p:style>
          <a:lnRef idx="2">
            <a:schemeClr val="dk1"/>
          </a:lnRef>
          <a:fillRef idx="1">
            <a:schemeClr val="lt1"/>
          </a:fillRef>
          <a:effectRef idx="0">
            <a:schemeClr val="dk1"/>
          </a:effectRef>
          <a:fontRef idx="minor">
            <a:schemeClr val="dk1"/>
          </a:fontRef>
        </p:style>
        <p:txBody>
          <a:bodyPr lIns="91430" tIns="45715" rIns="91430" bIns="45715" rtlCol="0" anchor="ctr"/>
          <a:lstStyle/>
          <a:p>
            <a:pPr algn="ctr"/>
            <a:endParaRPr lang="en-US"/>
          </a:p>
        </p:txBody>
      </p:sp>
      <p:sp>
        <p:nvSpPr>
          <p:cNvPr id="57" name="Oval 56"/>
          <p:cNvSpPr/>
          <p:nvPr/>
        </p:nvSpPr>
        <p:spPr>
          <a:xfrm>
            <a:off x="3919800" y="2151952"/>
            <a:ext cx="1165539" cy="1165514"/>
          </a:xfrm>
          <a:prstGeom prst="ellipse">
            <a:avLst/>
          </a:prstGeom>
          <a:solidFill>
            <a:schemeClr val="accent3"/>
          </a:solidFill>
          <a:ln w="6350" cmpd="sng">
            <a:noFill/>
          </a:ln>
        </p:spPr>
        <p:style>
          <a:lnRef idx="2">
            <a:schemeClr val="dk1"/>
          </a:lnRef>
          <a:fillRef idx="1">
            <a:schemeClr val="lt1"/>
          </a:fillRef>
          <a:effectRef idx="0">
            <a:schemeClr val="dk1"/>
          </a:effectRef>
          <a:fontRef idx="minor">
            <a:schemeClr val="dk1"/>
          </a:fontRef>
        </p:style>
        <p:txBody>
          <a:bodyPr lIns="91430" tIns="45715" rIns="91430" bIns="45715" rtlCol="0" anchor="ctr"/>
          <a:lstStyle/>
          <a:p>
            <a:pPr algn="ctr"/>
            <a:endParaRPr lang="en-US"/>
          </a:p>
        </p:txBody>
      </p:sp>
      <p:sp>
        <p:nvSpPr>
          <p:cNvPr id="58" name="Oval 57"/>
          <p:cNvSpPr/>
          <p:nvPr/>
        </p:nvSpPr>
        <p:spPr>
          <a:xfrm>
            <a:off x="4117852" y="2350002"/>
            <a:ext cx="769433" cy="769414"/>
          </a:xfrm>
          <a:prstGeom prst="ellipse">
            <a:avLst/>
          </a:prstGeom>
          <a:noFill/>
          <a:ln w="88900" cmpd="sng">
            <a:solidFill>
              <a:schemeClr val="bg1"/>
            </a:solidFill>
          </a:ln>
        </p:spPr>
        <p:style>
          <a:lnRef idx="2">
            <a:schemeClr val="dk1"/>
          </a:lnRef>
          <a:fillRef idx="1">
            <a:schemeClr val="lt1"/>
          </a:fillRef>
          <a:effectRef idx="0">
            <a:schemeClr val="dk1"/>
          </a:effectRef>
          <a:fontRef idx="minor">
            <a:schemeClr val="dk1"/>
          </a:fontRef>
        </p:style>
        <p:txBody>
          <a:bodyPr lIns="91430" tIns="45715" rIns="91430" bIns="45715" rtlCol="0" anchor="ctr"/>
          <a:lstStyle/>
          <a:p>
            <a:pPr algn="ctr"/>
            <a:endParaRPr lang="en-US"/>
          </a:p>
        </p:txBody>
      </p:sp>
      <p:sp>
        <p:nvSpPr>
          <p:cNvPr id="61" name="Oval 60"/>
          <p:cNvSpPr/>
          <p:nvPr/>
        </p:nvSpPr>
        <p:spPr>
          <a:xfrm flipH="1">
            <a:off x="5607934" y="2151952"/>
            <a:ext cx="1186448" cy="1165514"/>
          </a:xfrm>
          <a:prstGeom prst="ellipse">
            <a:avLst/>
          </a:prstGeom>
          <a:solidFill>
            <a:schemeClr val="accent4"/>
          </a:solidFill>
          <a:ln w="6350" cmpd="sng">
            <a:noFill/>
          </a:ln>
        </p:spPr>
        <p:style>
          <a:lnRef idx="2">
            <a:schemeClr val="dk1"/>
          </a:lnRef>
          <a:fillRef idx="1">
            <a:schemeClr val="lt1"/>
          </a:fillRef>
          <a:effectRef idx="0">
            <a:schemeClr val="dk1"/>
          </a:effectRef>
          <a:fontRef idx="minor">
            <a:schemeClr val="dk1"/>
          </a:fontRef>
        </p:style>
        <p:txBody>
          <a:bodyPr lIns="91430" tIns="45715" rIns="91430" bIns="45715" rtlCol="0" anchor="ctr"/>
          <a:lstStyle/>
          <a:p>
            <a:pPr algn="ctr"/>
            <a:endParaRPr lang="en-US"/>
          </a:p>
        </p:txBody>
      </p:sp>
      <p:sp>
        <p:nvSpPr>
          <p:cNvPr id="62" name="Oval 61"/>
          <p:cNvSpPr/>
          <p:nvPr/>
        </p:nvSpPr>
        <p:spPr>
          <a:xfrm flipH="1">
            <a:off x="5809540" y="2350002"/>
            <a:ext cx="783237" cy="769414"/>
          </a:xfrm>
          <a:prstGeom prst="ellipse">
            <a:avLst/>
          </a:prstGeom>
          <a:noFill/>
          <a:ln w="88900" cmpd="sng">
            <a:solidFill>
              <a:schemeClr val="bg1"/>
            </a:solidFill>
          </a:ln>
        </p:spPr>
        <p:style>
          <a:lnRef idx="2">
            <a:schemeClr val="dk1"/>
          </a:lnRef>
          <a:fillRef idx="1">
            <a:schemeClr val="lt1"/>
          </a:fillRef>
          <a:effectRef idx="0">
            <a:schemeClr val="dk1"/>
          </a:effectRef>
          <a:fontRef idx="minor">
            <a:schemeClr val="dk1"/>
          </a:fontRef>
        </p:style>
        <p:txBody>
          <a:bodyPr lIns="91430" tIns="45715" rIns="91430" bIns="45715" rtlCol="0" anchor="ctr"/>
          <a:lstStyle/>
          <a:p>
            <a:pPr algn="ctr"/>
            <a:endParaRPr lang="en-US"/>
          </a:p>
        </p:txBody>
      </p:sp>
      <p:sp>
        <p:nvSpPr>
          <p:cNvPr id="65" name="Oval 64"/>
          <p:cNvSpPr/>
          <p:nvPr/>
        </p:nvSpPr>
        <p:spPr>
          <a:xfrm flipH="1">
            <a:off x="7316978" y="2151952"/>
            <a:ext cx="1186448" cy="1165514"/>
          </a:xfrm>
          <a:prstGeom prst="ellipse">
            <a:avLst/>
          </a:prstGeom>
          <a:solidFill>
            <a:schemeClr val="accent5"/>
          </a:solidFill>
          <a:ln w="6350" cmpd="sng">
            <a:noFill/>
          </a:ln>
        </p:spPr>
        <p:style>
          <a:lnRef idx="2">
            <a:schemeClr val="dk1"/>
          </a:lnRef>
          <a:fillRef idx="1">
            <a:schemeClr val="lt1"/>
          </a:fillRef>
          <a:effectRef idx="0">
            <a:schemeClr val="dk1"/>
          </a:effectRef>
          <a:fontRef idx="minor">
            <a:schemeClr val="dk1"/>
          </a:fontRef>
        </p:style>
        <p:txBody>
          <a:bodyPr lIns="91430" tIns="45715" rIns="91430" bIns="45715" rtlCol="0" anchor="ctr"/>
          <a:lstStyle/>
          <a:p>
            <a:pPr algn="ctr"/>
            <a:endParaRPr lang="en-US"/>
          </a:p>
        </p:txBody>
      </p:sp>
      <p:sp>
        <p:nvSpPr>
          <p:cNvPr id="66" name="Oval 65"/>
          <p:cNvSpPr/>
          <p:nvPr/>
        </p:nvSpPr>
        <p:spPr>
          <a:xfrm flipH="1">
            <a:off x="7518584" y="2350002"/>
            <a:ext cx="783237" cy="769414"/>
          </a:xfrm>
          <a:prstGeom prst="ellipse">
            <a:avLst/>
          </a:prstGeom>
          <a:noFill/>
          <a:ln w="88900" cmpd="sng">
            <a:solidFill>
              <a:schemeClr val="bg1"/>
            </a:solidFill>
          </a:ln>
        </p:spPr>
        <p:style>
          <a:lnRef idx="2">
            <a:schemeClr val="dk1"/>
          </a:lnRef>
          <a:fillRef idx="1">
            <a:schemeClr val="lt1"/>
          </a:fillRef>
          <a:effectRef idx="0">
            <a:schemeClr val="dk1"/>
          </a:effectRef>
          <a:fontRef idx="minor">
            <a:schemeClr val="dk1"/>
          </a:fontRef>
        </p:style>
        <p:txBody>
          <a:bodyPr lIns="91430" tIns="45715" rIns="91430" bIns="45715" rtlCol="0" anchor="ctr"/>
          <a:lstStyle/>
          <a:p>
            <a:pPr algn="ctr"/>
            <a:endParaRPr lang="en-US"/>
          </a:p>
        </p:txBody>
      </p:sp>
      <p:sp>
        <p:nvSpPr>
          <p:cNvPr id="78" name="Oval 77"/>
          <p:cNvSpPr/>
          <p:nvPr/>
        </p:nvSpPr>
        <p:spPr>
          <a:xfrm flipH="1">
            <a:off x="1706164" y="2475378"/>
            <a:ext cx="527978" cy="518662"/>
          </a:xfrm>
          <a:prstGeom prst="ellipse">
            <a:avLst/>
          </a:prstGeom>
          <a:solidFill>
            <a:srgbClr val="009BD5"/>
          </a:solidFill>
          <a:ln w="57150" cmpd="sng">
            <a:noFill/>
          </a:ln>
        </p:spPr>
        <p:style>
          <a:lnRef idx="2">
            <a:schemeClr val="dk1"/>
          </a:lnRef>
          <a:fillRef idx="1">
            <a:schemeClr val="lt1"/>
          </a:fillRef>
          <a:effectRef idx="0">
            <a:schemeClr val="dk1"/>
          </a:effectRef>
          <a:fontRef idx="minor">
            <a:schemeClr val="dk1"/>
          </a:fontRef>
        </p:style>
        <p:txBody>
          <a:bodyPr lIns="91430" tIns="45715" rIns="91430" bIns="45715" rtlCol="0" anchor="ctr"/>
          <a:lstStyle/>
          <a:p>
            <a:pPr algn="ctr"/>
            <a:endParaRPr lang="en-US"/>
          </a:p>
        </p:txBody>
      </p:sp>
      <p:sp>
        <p:nvSpPr>
          <p:cNvPr id="81" name="Oval 80"/>
          <p:cNvSpPr/>
          <p:nvPr/>
        </p:nvSpPr>
        <p:spPr>
          <a:xfrm flipH="1">
            <a:off x="3395264" y="2475378"/>
            <a:ext cx="527978" cy="518662"/>
          </a:xfrm>
          <a:prstGeom prst="ellipse">
            <a:avLst/>
          </a:prstGeom>
          <a:solidFill>
            <a:schemeClr val="accent6"/>
          </a:solidFill>
          <a:ln w="57150" cmpd="sng">
            <a:noFill/>
          </a:ln>
        </p:spPr>
        <p:style>
          <a:lnRef idx="2">
            <a:schemeClr val="dk1"/>
          </a:lnRef>
          <a:fillRef idx="1">
            <a:schemeClr val="lt1"/>
          </a:fillRef>
          <a:effectRef idx="0">
            <a:schemeClr val="dk1"/>
          </a:effectRef>
          <a:fontRef idx="minor">
            <a:schemeClr val="dk1"/>
          </a:fontRef>
        </p:style>
        <p:txBody>
          <a:bodyPr lIns="91430" tIns="45715" rIns="91430" bIns="45715" rtlCol="0" anchor="ctr"/>
          <a:lstStyle/>
          <a:p>
            <a:pPr algn="ctr"/>
            <a:endParaRPr lang="en-US"/>
          </a:p>
        </p:txBody>
      </p:sp>
      <p:sp>
        <p:nvSpPr>
          <p:cNvPr id="82" name="Oval 81"/>
          <p:cNvSpPr/>
          <p:nvPr/>
        </p:nvSpPr>
        <p:spPr>
          <a:xfrm flipH="1">
            <a:off x="5084364" y="2475378"/>
            <a:ext cx="527978" cy="518662"/>
          </a:xfrm>
          <a:prstGeom prst="ellipse">
            <a:avLst/>
          </a:prstGeom>
          <a:solidFill>
            <a:schemeClr val="accent5"/>
          </a:solidFill>
          <a:ln w="57150" cmpd="sng">
            <a:noFill/>
          </a:ln>
        </p:spPr>
        <p:style>
          <a:lnRef idx="2">
            <a:schemeClr val="dk1"/>
          </a:lnRef>
          <a:fillRef idx="1">
            <a:schemeClr val="lt1"/>
          </a:fillRef>
          <a:effectRef idx="0">
            <a:schemeClr val="dk1"/>
          </a:effectRef>
          <a:fontRef idx="minor">
            <a:schemeClr val="dk1"/>
          </a:fontRef>
        </p:style>
        <p:txBody>
          <a:bodyPr lIns="91430" tIns="45715" rIns="91430" bIns="45715" rtlCol="0" anchor="ctr"/>
          <a:lstStyle/>
          <a:p>
            <a:pPr algn="ctr"/>
            <a:endParaRPr lang="en-US"/>
          </a:p>
        </p:txBody>
      </p:sp>
      <p:sp>
        <p:nvSpPr>
          <p:cNvPr id="86" name="Oval 85"/>
          <p:cNvSpPr/>
          <p:nvPr/>
        </p:nvSpPr>
        <p:spPr>
          <a:xfrm flipH="1">
            <a:off x="6792514" y="2475378"/>
            <a:ext cx="527978" cy="518662"/>
          </a:xfrm>
          <a:prstGeom prst="ellipse">
            <a:avLst/>
          </a:prstGeom>
          <a:solidFill>
            <a:schemeClr val="accent3"/>
          </a:solidFill>
          <a:ln w="57150" cmpd="sng">
            <a:noFill/>
          </a:ln>
        </p:spPr>
        <p:style>
          <a:lnRef idx="2">
            <a:schemeClr val="dk1"/>
          </a:lnRef>
          <a:fillRef idx="1">
            <a:schemeClr val="lt1"/>
          </a:fillRef>
          <a:effectRef idx="0">
            <a:schemeClr val="dk1"/>
          </a:effectRef>
          <a:fontRef idx="minor">
            <a:schemeClr val="dk1"/>
          </a:fontRef>
        </p:style>
        <p:txBody>
          <a:bodyPr lIns="91430" tIns="45715" rIns="91430" bIns="45715" rtlCol="0" anchor="ctr"/>
          <a:lstStyle/>
          <a:p>
            <a:pPr algn="ctr"/>
            <a:endParaRPr lang="en-US"/>
          </a:p>
        </p:txBody>
      </p:sp>
      <p:sp>
        <p:nvSpPr>
          <p:cNvPr id="87" name="TextBox 86"/>
          <p:cNvSpPr txBox="1"/>
          <p:nvPr/>
        </p:nvSpPr>
        <p:spPr>
          <a:xfrm rot="18900000">
            <a:off x="2461727" y="1351142"/>
            <a:ext cx="1646766" cy="246211"/>
          </a:xfrm>
          <a:prstGeom prst="rect">
            <a:avLst/>
          </a:prstGeom>
          <a:noFill/>
        </p:spPr>
        <p:txBody>
          <a:bodyPr wrap="square" lIns="91430" tIns="45715" rIns="91430" bIns="45715" rtlCol="0">
            <a:spAutoFit/>
          </a:bodyPr>
          <a:lstStyle/>
          <a:p>
            <a:r>
              <a:rPr lang="en-US" sz="1000" dirty="0" err="1">
                <a:latin typeface="Roboto Bold"/>
                <a:cs typeface="Roboto Bold"/>
              </a:rPr>
              <a:t>Infographic</a:t>
            </a:r>
            <a:r>
              <a:rPr lang="en-US" sz="1000" dirty="0">
                <a:latin typeface="Roboto Bold"/>
                <a:cs typeface="Roboto Bold"/>
              </a:rPr>
              <a:t> Concept</a:t>
            </a:r>
          </a:p>
        </p:txBody>
      </p:sp>
      <p:sp>
        <p:nvSpPr>
          <p:cNvPr id="88" name="TextBox 87"/>
          <p:cNvSpPr txBox="1"/>
          <p:nvPr/>
        </p:nvSpPr>
        <p:spPr>
          <a:xfrm rot="18900000">
            <a:off x="4287484" y="1458018"/>
            <a:ext cx="1281713" cy="246211"/>
          </a:xfrm>
          <a:prstGeom prst="rect">
            <a:avLst/>
          </a:prstGeom>
          <a:noFill/>
        </p:spPr>
        <p:txBody>
          <a:bodyPr wrap="square" lIns="91430" tIns="45715" rIns="91430" bIns="45715" rtlCol="0">
            <a:spAutoFit/>
          </a:bodyPr>
          <a:lstStyle/>
          <a:p>
            <a:r>
              <a:rPr lang="en-US" sz="1000" dirty="0">
                <a:latin typeface="Roboto Bold"/>
                <a:cs typeface="Roboto Bold"/>
              </a:rPr>
              <a:t>Map Statistic</a:t>
            </a:r>
          </a:p>
        </p:txBody>
      </p:sp>
      <p:sp>
        <p:nvSpPr>
          <p:cNvPr id="90" name="TextBox 89"/>
          <p:cNvSpPr txBox="1"/>
          <p:nvPr/>
        </p:nvSpPr>
        <p:spPr>
          <a:xfrm rot="18900000">
            <a:off x="5917991" y="1452570"/>
            <a:ext cx="1281713" cy="246211"/>
          </a:xfrm>
          <a:prstGeom prst="rect">
            <a:avLst/>
          </a:prstGeom>
          <a:noFill/>
        </p:spPr>
        <p:txBody>
          <a:bodyPr wrap="square" lIns="91430" tIns="45715" rIns="91430" bIns="45715" rtlCol="0">
            <a:spAutoFit/>
          </a:bodyPr>
          <a:lstStyle/>
          <a:p>
            <a:r>
              <a:rPr lang="en-US" sz="1000" dirty="0">
                <a:latin typeface="Roboto Bold"/>
                <a:cs typeface="Roboto Bold"/>
              </a:rPr>
              <a:t>Marketing Store</a:t>
            </a:r>
          </a:p>
        </p:txBody>
      </p:sp>
      <p:sp>
        <p:nvSpPr>
          <p:cNvPr id="91" name="TextBox 90"/>
          <p:cNvSpPr txBox="1"/>
          <p:nvPr/>
        </p:nvSpPr>
        <p:spPr>
          <a:xfrm rot="18900000">
            <a:off x="7758758" y="1454295"/>
            <a:ext cx="1281713" cy="246211"/>
          </a:xfrm>
          <a:prstGeom prst="rect">
            <a:avLst/>
          </a:prstGeom>
          <a:noFill/>
        </p:spPr>
        <p:txBody>
          <a:bodyPr wrap="square" lIns="91430" tIns="45715" rIns="91430" bIns="45715" rtlCol="0">
            <a:spAutoFit/>
          </a:bodyPr>
          <a:lstStyle/>
          <a:p>
            <a:r>
              <a:rPr lang="en-US" sz="1000" dirty="0">
                <a:latin typeface="Roboto Bold"/>
                <a:cs typeface="Roboto Bold"/>
              </a:rPr>
              <a:t>Idea Concept</a:t>
            </a:r>
          </a:p>
        </p:txBody>
      </p:sp>
      <p:sp>
        <p:nvSpPr>
          <p:cNvPr id="92" name="TextBox 91"/>
          <p:cNvSpPr txBox="1"/>
          <p:nvPr/>
        </p:nvSpPr>
        <p:spPr>
          <a:xfrm rot="18900000">
            <a:off x="891855" y="3466821"/>
            <a:ext cx="1281713" cy="246211"/>
          </a:xfrm>
          <a:prstGeom prst="rect">
            <a:avLst/>
          </a:prstGeom>
          <a:noFill/>
        </p:spPr>
        <p:txBody>
          <a:bodyPr wrap="square" lIns="91430" tIns="45715" rIns="91430" bIns="45715" rtlCol="0">
            <a:spAutoFit/>
          </a:bodyPr>
          <a:lstStyle/>
          <a:p>
            <a:pPr algn="r"/>
            <a:r>
              <a:rPr lang="en-US" sz="1000" dirty="0">
                <a:latin typeface="Roboto Bold"/>
                <a:cs typeface="Roboto Bold"/>
              </a:rPr>
              <a:t>Fashion Idea</a:t>
            </a:r>
          </a:p>
        </p:txBody>
      </p:sp>
      <p:sp>
        <p:nvSpPr>
          <p:cNvPr id="94" name="TextBox 93"/>
          <p:cNvSpPr txBox="1"/>
          <p:nvPr/>
        </p:nvSpPr>
        <p:spPr>
          <a:xfrm rot="18900000">
            <a:off x="2543886" y="3461373"/>
            <a:ext cx="1281713" cy="246211"/>
          </a:xfrm>
          <a:prstGeom prst="rect">
            <a:avLst/>
          </a:prstGeom>
          <a:noFill/>
        </p:spPr>
        <p:txBody>
          <a:bodyPr wrap="square" lIns="91430" tIns="45715" rIns="91430" bIns="45715" rtlCol="0">
            <a:spAutoFit/>
          </a:bodyPr>
          <a:lstStyle/>
          <a:p>
            <a:pPr algn="r"/>
            <a:r>
              <a:rPr lang="en-US" sz="1000" dirty="0" err="1">
                <a:latin typeface="Roboto Bold"/>
                <a:cs typeface="Roboto Bold"/>
              </a:rPr>
              <a:t>Infographic</a:t>
            </a:r>
            <a:r>
              <a:rPr lang="en-US" sz="1000" dirty="0">
                <a:latin typeface="Roboto Bold"/>
                <a:cs typeface="Roboto Bold"/>
              </a:rPr>
              <a:t> New</a:t>
            </a:r>
          </a:p>
        </p:txBody>
      </p:sp>
      <p:sp>
        <p:nvSpPr>
          <p:cNvPr id="97" name="TextBox 96"/>
          <p:cNvSpPr txBox="1"/>
          <p:nvPr/>
        </p:nvSpPr>
        <p:spPr>
          <a:xfrm rot="18900000">
            <a:off x="4251607" y="3468547"/>
            <a:ext cx="1281713" cy="246211"/>
          </a:xfrm>
          <a:prstGeom prst="rect">
            <a:avLst/>
          </a:prstGeom>
          <a:noFill/>
        </p:spPr>
        <p:txBody>
          <a:bodyPr wrap="square" lIns="91430" tIns="45715" rIns="91430" bIns="45715" rtlCol="0">
            <a:spAutoFit/>
          </a:bodyPr>
          <a:lstStyle/>
          <a:p>
            <a:pPr algn="r"/>
            <a:r>
              <a:rPr lang="en-US" sz="1000" dirty="0">
                <a:latin typeface="Roboto Bold"/>
                <a:cs typeface="Roboto Bold"/>
              </a:rPr>
              <a:t>Marketing Project</a:t>
            </a:r>
          </a:p>
        </p:txBody>
      </p:sp>
      <p:sp>
        <p:nvSpPr>
          <p:cNvPr id="100" name="TextBox 99"/>
          <p:cNvSpPr txBox="1"/>
          <p:nvPr/>
        </p:nvSpPr>
        <p:spPr>
          <a:xfrm rot="18900000">
            <a:off x="5896465" y="3463100"/>
            <a:ext cx="1281713" cy="246211"/>
          </a:xfrm>
          <a:prstGeom prst="rect">
            <a:avLst/>
          </a:prstGeom>
          <a:noFill/>
        </p:spPr>
        <p:txBody>
          <a:bodyPr wrap="square" lIns="91430" tIns="45715" rIns="91430" bIns="45715" rtlCol="0">
            <a:spAutoFit/>
          </a:bodyPr>
          <a:lstStyle/>
          <a:p>
            <a:pPr algn="r"/>
            <a:r>
              <a:rPr lang="en-US" sz="1000" dirty="0">
                <a:latin typeface="Roboto Bold"/>
                <a:cs typeface="Roboto Bold"/>
              </a:rPr>
              <a:t>Progress Bar</a:t>
            </a:r>
          </a:p>
        </p:txBody>
      </p:sp>
      <p:sp>
        <p:nvSpPr>
          <p:cNvPr id="123" name="Shape 8841"/>
          <p:cNvSpPr/>
          <p:nvPr/>
        </p:nvSpPr>
        <p:spPr>
          <a:xfrm>
            <a:off x="827305" y="2453867"/>
            <a:ext cx="614320" cy="461655"/>
          </a:xfrm>
          <a:prstGeom prst="rect">
            <a:avLst/>
          </a:prstGeom>
          <a:noFill/>
          <a:ln w="12700">
            <a:miter lim="400000"/>
          </a:ln>
          <a:extLst>
            <a:ext uri="{C572A759-6A51-4108-AA02-DFA0A04FC94B}">
              <ma14:wrappingTextBoxFlag xmlns="" xmlns:ma14="http://schemas.microsoft.com/office/mac/drawingml/2011/main" val="1"/>
            </a:ext>
          </a:extLst>
        </p:spPr>
        <p:txBody>
          <a:bodyPr wrap="square" lIns="50795" tIns="50795" rIns="50795" bIns="50795" anchor="ctr">
            <a:spAutoFit/>
          </a:bodyPr>
          <a:lstStyle>
            <a:lvl1pPr defTabSz="457200">
              <a:lnSpc>
                <a:spcPct val="120000"/>
              </a:lnSpc>
              <a:defRPr sz="4000">
                <a:solidFill>
                  <a:srgbClr val="8E8E8E"/>
                </a:solidFill>
                <a:latin typeface="FontAwesome"/>
                <a:ea typeface="FontAwesome"/>
                <a:cs typeface="FontAwesome"/>
                <a:sym typeface="FontAwesome"/>
              </a:defRPr>
            </a:lvl1pPr>
          </a:lstStyle>
          <a:p>
            <a:pPr algn="ctr">
              <a:defRPr sz="1800">
                <a:solidFill>
                  <a:srgbClr val="000000"/>
                </a:solidFill>
              </a:defRPr>
            </a:pPr>
            <a:r>
              <a:rPr lang="en-US" sz="2000" dirty="0">
                <a:solidFill>
                  <a:schemeClr val="bg1"/>
                </a:solidFill>
              </a:rPr>
              <a:t></a:t>
            </a:r>
          </a:p>
        </p:txBody>
      </p:sp>
      <p:sp>
        <p:nvSpPr>
          <p:cNvPr id="124" name="Shape 8841"/>
          <p:cNvSpPr/>
          <p:nvPr/>
        </p:nvSpPr>
        <p:spPr>
          <a:xfrm>
            <a:off x="2515712" y="2475888"/>
            <a:ext cx="614320" cy="461655"/>
          </a:xfrm>
          <a:prstGeom prst="rect">
            <a:avLst/>
          </a:prstGeom>
          <a:noFill/>
          <a:ln w="12700">
            <a:miter lim="400000"/>
          </a:ln>
          <a:extLst>
            <a:ext uri="{C572A759-6A51-4108-AA02-DFA0A04FC94B}">
              <ma14:wrappingTextBoxFlag xmlns="" xmlns:ma14="http://schemas.microsoft.com/office/mac/drawingml/2011/main" val="1"/>
            </a:ext>
          </a:extLst>
        </p:spPr>
        <p:txBody>
          <a:bodyPr wrap="square" lIns="50795" tIns="50795" rIns="50795" bIns="50795" anchor="ctr">
            <a:spAutoFit/>
          </a:bodyPr>
          <a:lstStyle>
            <a:lvl1pPr defTabSz="457200">
              <a:lnSpc>
                <a:spcPct val="120000"/>
              </a:lnSpc>
              <a:defRPr sz="4000">
                <a:solidFill>
                  <a:srgbClr val="8E8E8E"/>
                </a:solidFill>
                <a:latin typeface="FontAwesome"/>
                <a:ea typeface="FontAwesome"/>
                <a:cs typeface="FontAwesome"/>
                <a:sym typeface="FontAwesome"/>
              </a:defRPr>
            </a:lvl1pPr>
          </a:lstStyle>
          <a:p>
            <a:pPr algn="ctr">
              <a:defRPr sz="1800">
                <a:solidFill>
                  <a:srgbClr val="000000"/>
                </a:solidFill>
              </a:defRPr>
            </a:pPr>
            <a:r>
              <a:rPr lang="en-US" sz="2000" dirty="0">
                <a:solidFill>
                  <a:srgbClr val="F4F4F4"/>
                </a:solidFill>
              </a:rPr>
              <a:t></a:t>
            </a:r>
          </a:p>
        </p:txBody>
      </p:sp>
      <p:sp>
        <p:nvSpPr>
          <p:cNvPr id="125" name="Shape 8841"/>
          <p:cNvSpPr/>
          <p:nvPr/>
        </p:nvSpPr>
        <p:spPr>
          <a:xfrm>
            <a:off x="4196777" y="2475891"/>
            <a:ext cx="614320" cy="461655"/>
          </a:xfrm>
          <a:prstGeom prst="rect">
            <a:avLst/>
          </a:prstGeom>
          <a:noFill/>
          <a:ln w="12700">
            <a:miter lim="400000"/>
          </a:ln>
          <a:extLst>
            <a:ext uri="{C572A759-6A51-4108-AA02-DFA0A04FC94B}">
              <ma14:wrappingTextBoxFlag xmlns="" xmlns:ma14="http://schemas.microsoft.com/office/mac/drawingml/2011/main" val="1"/>
            </a:ext>
          </a:extLst>
        </p:spPr>
        <p:txBody>
          <a:bodyPr wrap="square" lIns="50795" tIns="50795" rIns="50795" bIns="50795" anchor="ctr">
            <a:spAutoFit/>
          </a:bodyPr>
          <a:lstStyle>
            <a:lvl1pPr defTabSz="457200">
              <a:lnSpc>
                <a:spcPct val="120000"/>
              </a:lnSpc>
              <a:defRPr sz="4000">
                <a:solidFill>
                  <a:srgbClr val="8E8E8E"/>
                </a:solidFill>
                <a:latin typeface="FontAwesome"/>
                <a:ea typeface="FontAwesome"/>
                <a:cs typeface="FontAwesome"/>
                <a:sym typeface="FontAwesome"/>
              </a:defRPr>
            </a:lvl1pPr>
          </a:lstStyle>
          <a:p>
            <a:pPr algn="ctr">
              <a:defRPr sz="1800">
                <a:solidFill>
                  <a:srgbClr val="000000"/>
                </a:solidFill>
              </a:defRPr>
            </a:pPr>
            <a:r>
              <a:rPr lang="en-US" sz="2000" dirty="0">
                <a:solidFill>
                  <a:srgbClr val="F4F4F4"/>
                </a:solidFill>
              </a:rPr>
              <a:t></a:t>
            </a:r>
          </a:p>
        </p:txBody>
      </p:sp>
      <p:sp>
        <p:nvSpPr>
          <p:cNvPr id="126" name="Shape 8841"/>
          <p:cNvSpPr/>
          <p:nvPr/>
        </p:nvSpPr>
        <p:spPr>
          <a:xfrm>
            <a:off x="5850772" y="2469532"/>
            <a:ext cx="675281" cy="461655"/>
          </a:xfrm>
          <a:prstGeom prst="rect">
            <a:avLst/>
          </a:prstGeom>
          <a:ln w="12700">
            <a:miter lim="400000"/>
          </a:ln>
          <a:extLst>
            <a:ext uri="{C572A759-6A51-4108-AA02-DFA0A04FC94B}">
              <ma14:wrappingTextBoxFlag xmlns="" xmlns:ma14="http://schemas.microsoft.com/office/mac/drawingml/2011/main" val="1"/>
            </a:ext>
          </a:extLst>
        </p:spPr>
        <p:txBody>
          <a:bodyPr wrap="square" lIns="50795" tIns="50795" rIns="50795" bIns="50795" anchor="ctr">
            <a:spAutoFit/>
          </a:bodyPr>
          <a:lstStyle>
            <a:lvl1pPr defTabSz="457200">
              <a:lnSpc>
                <a:spcPct val="120000"/>
              </a:lnSpc>
              <a:defRPr sz="4000">
                <a:solidFill>
                  <a:srgbClr val="8E8E8E"/>
                </a:solidFill>
                <a:latin typeface="FontAwesome"/>
                <a:ea typeface="FontAwesome"/>
                <a:cs typeface="FontAwesome"/>
                <a:sym typeface="FontAwesome"/>
              </a:defRPr>
            </a:lvl1pPr>
          </a:lstStyle>
          <a:p>
            <a:pPr algn="ctr">
              <a:defRPr sz="1800">
                <a:solidFill>
                  <a:srgbClr val="000000"/>
                </a:solidFill>
              </a:defRPr>
            </a:pPr>
            <a:r>
              <a:rPr lang="en-US" sz="2000" dirty="0">
                <a:solidFill>
                  <a:srgbClr val="F4F4F4"/>
                </a:solidFill>
              </a:rPr>
              <a:t></a:t>
            </a:r>
          </a:p>
        </p:txBody>
      </p:sp>
      <p:sp>
        <p:nvSpPr>
          <p:cNvPr id="127" name="Shape 8841"/>
          <p:cNvSpPr/>
          <p:nvPr/>
        </p:nvSpPr>
        <p:spPr>
          <a:xfrm>
            <a:off x="7590484" y="2462687"/>
            <a:ext cx="668021" cy="461655"/>
          </a:xfrm>
          <a:prstGeom prst="rect">
            <a:avLst/>
          </a:prstGeom>
          <a:ln w="12700">
            <a:miter lim="400000"/>
          </a:ln>
          <a:extLst>
            <a:ext uri="{C572A759-6A51-4108-AA02-DFA0A04FC94B}">
              <ma14:wrappingTextBoxFlag xmlns="" xmlns:ma14="http://schemas.microsoft.com/office/mac/drawingml/2011/main" val="1"/>
            </a:ext>
          </a:extLst>
        </p:spPr>
        <p:txBody>
          <a:bodyPr wrap="square" lIns="50795" tIns="50795" rIns="50795" bIns="50795" anchor="ctr">
            <a:spAutoFit/>
          </a:bodyPr>
          <a:lstStyle>
            <a:lvl1pPr defTabSz="457200">
              <a:lnSpc>
                <a:spcPct val="120000"/>
              </a:lnSpc>
              <a:defRPr sz="4000">
                <a:solidFill>
                  <a:srgbClr val="8E8E8E"/>
                </a:solidFill>
                <a:latin typeface="FontAwesome"/>
                <a:ea typeface="FontAwesome"/>
                <a:cs typeface="FontAwesome"/>
                <a:sym typeface="FontAwesome"/>
              </a:defRPr>
            </a:lvl1pPr>
          </a:lstStyle>
          <a:p>
            <a:pPr algn="ctr">
              <a:defRPr sz="1800">
                <a:solidFill>
                  <a:srgbClr val="000000"/>
                </a:solidFill>
              </a:defRPr>
            </a:pPr>
            <a:r>
              <a:rPr lang="en-US" sz="2000" dirty="0">
                <a:solidFill>
                  <a:srgbClr val="F4F4F4"/>
                </a:solidFill>
              </a:rPr>
              <a:t></a:t>
            </a:r>
          </a:p>
        </p:txBody>
      </p:sp>
      <p:sp>
        <p:nvSpPr>
          <p:cNvPr id="128" name="TextBox 127"/>
          <p:cNvSpPr txBox="1"/>
          <p:nvPr/>
        </p:nvSpPr>
        <p:spPr>
          <a:xfrm>
            <a:off x="1717242" y="2610722"/>
            <a:ext cx="507049" cy="246211"/>
          </a:xfrm>
          <a:prstGeom prst="rect">
            <a:avLst/>
          </a:prstGeom>
          <a:noFill/>
        </p:spPr>
        <p:txBody>
          <a:bodyPr wrap="square" lIns="91430" tIns="45715" rIns="91430" bIns="45715" rtlCol="0">
            <a:spAutoFit/>
          </a:bodyPr>
          <a:lstStyle/>
          <a:p>
            <a:pPr algn="ctr"/>
            <a:r>
              <a:rPr lang="en-US" sz="1000" dirty="0">
                <a:solidFill>
                  <a:srgbClr val="F4F4F4"/>
                </a:solidFill>
                <a:latin typeface="Roboto Bold"/>
                <a:cs typeface="Roboto Bold"/>
              </a:rPr>
              <a:t>2015</a:t>
            </a:r>
          </a:p>
        </p:txBody>
      </p:sp>
      <p:sp>
        <p:nvSpPr>
          <p:cNvPr id="129" name="TextBox 128"/>
          <p:cNvSpPr txBox="1"/>
          <p:nvPr/>
        </p:nvSpPr>
        <p:spPr>
          <a:xfrm>
            <a:off x="3403889" y="2616298"/>
            <a:ext cx="507049" cy="246211"/>
          </a:xfrm>
          <a:prstGeom prst="rect">
            <a:avLst/>
          </a:prstGeom>
          <a:noFill/>
        </p:spPr>
        <p:txBody>
          <a:bodyPr wrap="square" lIns="91430" tIns="45715" rIns="91430" bIns="45715" rtlCol="0">
            <a:spAutoFit/>
          </a:bodyPr>
          <a:lstStyle/>
          <a:p>
            <a:pPr algn="ctr"/>
            <a:r>
              <a:rPr lang="en-US" sz="1000" dirty="0">
                <a:solidFill>
                  <a:srgbClr val="F4F4F4"/>
                </a:solidFill>
                <a:latin typeface="Roboto Bold"/>
                <a:cs typeface="Roboto Bold"/>
              </a:rPr>
              <a:t>2016</a:t>
            </a:r>
          </a:p>
        </p:txBody>
      </p:sp>
      <p:sp>
        <p:nvSpPr>
          <p:cNvPr id="130" name="TextBox 129"/>
          <p:cNvSpPr txBox="1"/>
          <p:nvPr/>
        </p:nvSpPr>
        <p:spPr>
          <a:xfrm>
            <a:off x="5090535" y="2614531"/>
            <a:ext cx="507049" cy="246211"/>
          </a:xfrm>
          <a:prstGeom prst="rect">
            <a:avLst/>
          </a:prstGeom>
          <a:noFill/>
        </p:spPr>
        <p:txBody>
          <a:bodyPr wrap="square" lIns="91430" tIns="45715" rIns="91430" bIns="45715" rtlCol="0">
            <a:spAutoFit/>
          </a:bodyPr>
          <a:lstStyle/>
          <a:p>
            <a:pPr algn="ctr"/>
            <a:r>
              <a:rPr lang="en-US" sz="1000" dirty="0">
                <a:solidFill>
                  <a:srgbClr val="F4F4F4"/>
                </a:solidFill>
                <a:latin typeface="Roboto Bold"/>
                <a:cs typeface="Roboto Bold"/>
              </a:rPr>
              <a:t>2017</a:t>
            </a:r>
          </a:p>
        </p:txBody>
      </p:sp>
      <p:sp>
        <p:nvSpPr>
          <p:cNvPr id="131" name="TextBox 130"/>
          <p:cNvSpPr txBox="1"/>
          <p:nvPr/>
        </p:nvSpPr>
        <p:spPr>
          <a:xfrm>
            <a:off x="6806545" y="2612763"/>
            <a:ext cx="507049" cy="246211"/>
          </a:xfrm>
          <a:prstGeom prst="rect">
            <a:avLst/>
          </a:prstGeom>
          <a:noFill/>
        </p:spPr>
        <p:txBody>
          <a:bodyPr wrap="square" lIns="91430" tIns="45715" rIns="91430" bIns="45715" rtlCol="0">
            <a:spAutoFit/>
          </a:bodyPr>
          <a:lstStyle/>
          <a:p>
            <a:pPr algn="ctr"/>
            <a:r>
              <a:rPr lang="en-US" sz="1000" dirty="0">
                <a:solidFill>
                  <a:srgbClr val="F4F4F4"/>
                </a:solidFill>
                <a:latin typeface="Roboto Bold"/>
                <a:cs typeface="Roboto Bold"/>
              </a:rPr>
              <a:t>2018</a:t>
            </a:r>
          </a:p>
        </p:txBody>
      </p:sp>
    </p:spTree>
    <p:extLst>
      <p:ext uri="{BB962C8B-B14F-4D97-AF65-F5344CB8AC3E}">
        <p14:creationId xmlns:p14="http://schemas.microsoft.com/office/powerpoint/2010/main" val="1894609458"/>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6363" y="285751"/>
            <a:ext cx="4512733" cy="470429"/>
          </a:xfrm>
        </p:spPr>
        <p:txBody>
          <a:bodyPr>
            <a:normAutofit/>
          </a:bodyPr>
          <a:lstStyle/>
          <a:p>
            <a:r>
              <a:rPr lang="en-US" b="0" dirty="0" smtClean="0"/>
              <a:t>Speed </a:t>
            </a:r>
            <a:r>
              <a:rPr lang="en-US" b="0" dirty="0" err="1" smtClean="0"/>
              <a:t>Infographic</a:t>
            </a:r>
            <a:endParaRPr lang="en-US" b="0" dirty="0"/>
          </a:p>
        </p:txBody>
      </p:sp>
      <p:grpSp>
        <p:nvGrpSpPr>
          <p:cNvPr id="13" name="Group 12"/>
          <p:cNvGrpSpPr/>
          <p:nvPr/>
        </p:nvGrpSpPr>
        <p:grpSpPr>
          <a:xfrm>
            <a:off x="2798360" y="1183852"/>
            <a:ext cx="5889681" cy="5066750"/>
            <a:chOff x="3185826" y="573987"/>
            <a:chExt cx="5889681" cy="5066750"/>
          </a:xfrm>
        </p:grpSpPr>
        <p:graphicFrame>
          <p:nvGraphicFramePr>
            <p:cNvPr id="61" name="Chart 60"/>
            <p:cNvGraphicFramePr/>
            <p:nvPr>
              <p:extLst>
                <p:ext uri="{D42A27DB-BD31-4B8C-83A1-F6EECF244321}">
                  <p14:modId xmlns:p14="http://schemas.microsoft.com/office/powerpoint/2010/main" val="3582345695"/>
                </p:ext>
              </p:extLst>
            </p:nvPr>
          </p:nvGraphicFramePr>
          <p:xfrm>
            <a:off x="3653342" y="973099"/>
            <a:ext cx="4928296" cy="4667638"/>
          </p:xfrm>
          <a:graphic>
            <a:graphicData uri="http://schemas.openxmlformats.org/drawingml/2006/chart">
              <c:chart xmlns:c="http://schemas.openxmlformats.org/drawingml/2006/chart" xmlns:r="http://schemas.openxmlformats.org/officeDocument/2006/relationships" r:id="rId2"/>
            </a:graphicData>
          </a:graphic>
        </p:graphicFrame>
        <p:sp>
          <p:nvSpPr>
            <p:cNvPr id="60" name="Oval 59"/>
            <p:cNvSpPr/>
            <p:nvPr/>
          </p:nvSpPr>
          <p:spPr>
            <a:xfrm>
              <a:off x="4162482" y="1341705"/>
              <a:ext cx="3924366" cy="3924362"/>
            </a:xfrm>
            <a:prstGeom prst="ellipse">
              <a:avLst/>
            </a:prstGeom>
            <a:noFill/>
            <a:ln w="165100" cmpd="sng">
              <a:solidFill>
                <a:schemeClr val="bg1"/>
              </a:solidFill>
              <a:prstDash val="solid"/>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3" name="Oval 32"/>
            <p:cNvSpPr/>
            <p:nvPr/>
          </p:nvSpPr>
          <p:spPr>
            <a:xfrm>
              <a:off x="5134890" y="2314120"/>
              <a:ext cx="1982990" cy="1982988"/>
            </a:xfrm>
            <a:prstGeom prst="ellipse">
              <a:avLst/>
            </a:prstGeom>
            <a:solidFill>
              <a:schemeClr val="tx1">
                <a:alpha val="5000"/>
              </a:schemeClr>
            </a:solidFill>
            <a:ln w="165100" cmpd="sng">
              <a:noFill/>
              <a:prstDash val="solid"/>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8" name="Oval 47"/>
            <p:cNvSpPr/>
            <p:nvPr/>
          </p:nvSpPr>
          <p:spPr>
            <a:xfrm>
              <a:off x="5647774" y="2834189"/>
              <a:ext cx="946310" cy="946306"/>
            </a:xfrm>
            <a:prstGeom prst="ellipse">
              <a:avLst/>
            </a:prstGeom>
            <a:solidFill>
              <a:schemeClr val="bg1"/>
            </a:solidFill>
            <a:ln w="165100" cmpd="sng">
              <a:noFill/>
              <a:prstDash val="solid"/>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 name="Rectangle 3"/>
            <p:cNvSpPr/>
            <p:nvPr/>
          </p:nvSpPr>
          <p:spPr>
            <a:xfrm>
              <a:off x="3458486" y="3307624"/>
              <a:ext cx="5547402" cy="227444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7" name="Group 6"/>
            <p:cNvGrpSpPr/>
            <p:nvPr/>
          </p:nvGrpSpPr>
          <p:grpSpPr>
            <a:xfrm rot="20405407">
              <a:off x="5683528" y="1348880"/>
              <a:ext cx="243254" cy="2101561"/>
              <a:chOff x="5999241" y="1327355"/>
              <a:chExt cx="243254" cy="2101561"/>
            </a:xfrm>
          </p:grpSpPr>
          <p:sp>
            <p:nvSpPr>
              <p:cNvPr id="49" name="Oval 48"/>
              <p:cNvSpPr/>
              <p:nvPr/>
            </p:nvSpPr>
            <p:spPr>
              <a:xfrm>
                <a:off x="5999241" y="3185664"/>
                <a:ext cx="243254" cy="243252"/>
              </a:xfrm>
              <a:prstGeom prst="ellipse">
                <a:avLst/>
              </a:prstGeom>
              <a:solidFill>
                <a:schemeClr val="bg1"/>
              </a:solidFill>
              <a:ln w="76200" cmpd="sng">
                <a:solidFill>
                  <a:schemeClr val="tx2"/>
                </a:solidFill>
                <a:prstDash val="solid"/>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 name="Isosceles Triangle 5"/>
              <p:cNvSpPr/>
              <p:nvPr/>
            </p:nvSpPr>
            <p:spPr>
              <a:xfrm>
                <a:off x="6070641" y="1327355"/>
                <a:ext cx="100454" cy="1858297"/>
              </a:xfrm>
              <a:prstGeom prst="triangl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2" name="Group 11"/>
            <p:cNvGrpSpPr/>
            <p:nvPr/>
          </p:nvGrpSpPr>
          <p:grpSpPr>
            <a:xfrm>
              <a:off x="3666570" y="3286100"/>
              <a:ext cx="4902436" cy="1728"/>
              <a:chOff x="3666570" y="3286100"/>
              <a:chExt cx="4902436" cy="1728"/>
            </a:xfrm>
          </p:grpSpPr>
          <p:cxnSp>
            <p:nvCxnSpPr>
              <p:cNvPr id="10" name="Straight Connector 9"/>
              <p:cNvCxnSpPr/>
              <p:nvPr/>
            </p:nvCxnSpPr>
            <p:spPr>
              <a:xfrm>
                <a:off x="3666570" y="3286100"/>
                <a:ext cx="150681" cy="1"/>
              </a:xfrm>
              <a:prstGeom prst="line">
                <a:avLst/>
              </a:prstGeom>
              <a:ln>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51" name="Straight Connector 50"/>
              <p:cNvCxnSpPr/>
              <p:nvPr/>
            </p:nvCxnSpPr>
            <p:spPr>
              <a:xfrm>
                <a:off x="8418325" y="3287827"/>
                <a:ext cx="150681" cy="1"/>
              </a:xfrm>
              <a:prstGeom prst="line">
                <a:avLst/>
              </a:prstGeom>
              <a:ln>
                <a:solidFill>
                  <a:schemeClr val="tx2"/>
                </a:solidFill>
              </a:ln>
              <a:effectLst/>
            </p:spPr>
            <p:style>
              <a:lnRef idx="2">
                <a:schemeClr val="accent1"/>
              </a:lnRef>
              <a:fillRef idx="0">
                <a:schemeClr val="accent1"/>
              </a:fillRef>
              <a:effectRef idx="1">
                <a:schemeClr val="accent1"/>
              </a:effectRef>
              <a:fontRef idx="minor">
                <a:schemeClr val="tx1"/>
              </a:fontRef>
            </p:style>
          </p:cxnSp>
        </p:grpSp>
        <p:cxnSp>
          <p:nvCxnSpPr>
            <p:cNvPr id="54" name="Straight Connector 53"/>
            <p:cNvCxnSpPr/>
            <p:nvPr/>
          </p:nvCxnSpPr>
          <p:spPr>
            <a:xfrm rot="5400000">
              <a:off x="6045030" y="963037"/>
              <a:ext cx="150681" cy="1"/>
            </a:xfrm>
            <a:prstGeom prst="line">
              <a:avLst/>
            </a:prstGeom>
            <a:ln>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57" name="Straight Connector 56"/>
            <p:cNvCxnSpPr/>
            <p:nvPr/>
          </p:nvCxnSpPr>
          <p:spPr>
            <a:xfrm rot="7200000">
              <a:off x="7234572" y="1283504"/>
              <a:ext cx="150681" cy="1"/>
            </a:xfrm>
            <a:prstGeom prst="line">
              <a:avLst/>
            </a:prstGeom>
            <a:ln>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65" name="Straight Connector 64"/>
            <p:cNvCxnSpPr/>
            <p:nvPr/>
          </p:nvCxnSpPr>
          <p:spPr>
            <a:xfrm rot="1800000">
              <a:off x="3988749" y="2151955"/>
              <a:ext cx="150681" cy="1"/>
            </a:xfrm>
            <a:prstGeom prst="line">
              <a:avLst/>
            </a:prstGeom>
            <a:ln>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68" name="Straight Connector 67"/>
            <p:cNvCxnSpPr/>
            <p:nvPr/>
          </p:nvCxnSpPr>
          <p:spPr>
            <a:xfrm rot="3600000">
              <a:off x="4865871" y="1282640"/>
              <a:ext cx="150681" cy="1"/>
            </a:xfrm>
            <a:prstGeom prst="line">
              <a:avLst/>
            </a:prstGeom>
            <a:ln>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72" name="Straight Connector 71"/>
            <p:cNvCxnSpPr/>
            <p:nvPr/>
          </p:nvCxnSpPr>
          <p:spPr>
            <a:xfrm rot="19800000">
              <a:off x="8103889" y="2153451"/>
              <a:ext cx="150681" cy="1"/>
            </a:xfrm>
            <a:prstGeom prst="line">
              <a:avLst/>
            </a:prstGeom>
            <a:ln>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74" name="Straight Connector 73"/>
            <p:cNvCxnSpPr/>
            <p:nvPr/>
          </p:nvCxnSpPr>
          <p:spPr>
            <a:xfrm rot="2700000">
              <a:off x="4366497" y="1660032"/>
              <a:ext cx="150681" cy="1"/>
            </a:xfrm>
            <a:prstGeom prst="line">
              <a:avLst/>
            </a:prstGeom>
            <a:ln>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77" name="Straight Connector 76"/>
            <p:cNvCxnSpPr/>
            <p:nvPr/>
          </p:nvCxnSpPr>
          <p:spPr>
            <a:xfrm rot="900000">
              <a:off x="3758364" y="2724886"/>
              <a:ext cx="150681" cy="1"/>
            </a:xfrm>
            <a:prstGeom prst="line">
              <a:avLst/>
            </a:prstGeom>
            <a:ln>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80" name="Straight Connector 79"/>
            <p:cNvCxnSpPr/>
            <p:nvPr/>
          </p:nvCxnSpPr>
          <p:spPr>
            <a:xfrm rot="6300000">
              <a:off x="6661643" y="1045945"/>
              <a:ext cx="150681" cy="1"/>
            </a:xfrm>
            <a:prstGeom prst="line">
              <a:avLst/>
            </a:prstGeom>
            <a:ln>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83" name="Straight Connector 82"/>
            <p:cNvCxnSpPr/>
            <p:nvPr/>
          </p:nvCxnSpPr>
          <p:spPr>
            <a:xfrm rot="8100000">
              <a:off x="7726496" y="1661254"/>
              <a:ext cx="150681" cy="1"/>
            </a:xfrm>
            <a:prstGeom prst="line">
              <a:avLst/>
            </a:prstGeom>
            <a:ln>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86" name="Straight Connector 85"/>
            <p:cNvCxnSpPr/>
            <p:nvPr/>
          </p:nvCxnSpPr>
          <p:spPr>
            <a:xfrm rot="4500000">
              <a:off x="5431797" y="1045497"/>
              <a:ext cx="150681" cy="1"/>
            </a:xfrm>
            <a:prstGeom prst="line">
              <a:avLst/>
            </a:prstGeom>
            <a:ln>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90" name="Straight Connector 89"/>
            <p:cNvCxnSpPr/>
            <p:nvPr/>
          </p:nvCxnSpPr>
          <p:spPr>
            <a:xfrm rot="20700000">
              <a:off x="8341030" y="2733729"/>
              <a:ext cx="150681" cy="1"/>
            </a:xfrm>
            <a:prstGeom prst="line">
              <a:avLst/>
            </a:prstGeom>
            <a:ln>
              <a:solidFill>
                <a:schemeClr val="tx2"/>
              </a:solidFill>
            </a:ln>
            <a:effectLst/>
          </p:spPr>
          <p:style>
            <a:lnRef idx="2">
              <a:schemeClr val="accent1"/>
            </a:lnRef>
            <a:fillRef idx="0">
              <a:schemeClr val="accent1"/>
            </a:fillRef>
            <a:effectRef idx="1">
              <a:schemeClr val="accent1"/>
            </a:effectRef>
            <a:fontRef idx="minor">
              <a:schemeClr val="tx1"/>
            </a:fontRef>
          </p:style>
        </p:cxnSp>
        <p:sp>
          <p:nvSpPr>
            <p:cNvPr id="91" name="TextBox 90"/>
            <p:cNvSpPr txBox="1"/>
            <p:nvPr/>
          </p:nvSpPr>
          <p:spPr>
            <a:xfrm>
              <a:off x="3185826" y="3159208"/>
              <a:ext cx="427572" cy="246221"/>
            </a:xfrm>
            <a:prstGeom prst="rect">
              <a:avLst/>
            </a:prstGeom>
            <a:noFill/>
          </p:spPr>
          <p:txBody>
            <a:bodyPr wrap="square" rtlCol="0">
              <a:spAutoFit/>
            </a:bodyPr>
            <a:lstStyle/>
            <a:p>
              <a:pPr algn="r"/>
              <a:r>
                <a:rPr lang="en-US" sz="1000" dirty="0">
                  <a:latin typeface="Roboto Bold"/>
                  <a:cs typeface="Roboto Bold"/>
                </a:rPr>
                <a:t>0</a:t>
              </a:r>
            </a:p>
          </p:txBody>
        </p:sp>
        <p:sp>
          <p:nvSpPr>
            <p:cNvPr id="92" name="TextBox 91"/>
            <p:cNvSpPr txBox="1"/>
            <p:nvPr/>
          </p:nvSpPr>
          <p:spPr>
            <a:xfrm>
              <a:off x="8647935" y="3160935"/>
              <a:ext cx="427572" cy="246221"/>
            </a:xfrm>
            <a:prstGeom prst="rect">
              <a:avLst/>
            </a:prstGeom>
            <a:noFill/>
          </p:spPr>
          <p:txBody>
            <a:bodyPr wrap="square" rtlCol="0">
              <a:spAutoFit/>
            </a:bodyPr>
            <a:lstStyle/>
            <a:p>
              <a:r>
                <a:rPr lang="en-US" sz="1000" dirty="0">
                  <a:latin typeface="Roboto Bold"/>
                  <a:cs typeface="Roboto Bold"/>
                </a:rPr>
                <a:t>120</a:t>
              </a:r>
            </a:p>
          </p:txBody>
        </p:sp>
        <p:sp>
          <p:nvSpPr>
            <p:cNvPr id="93" name="TextBox 92"/>
            <p:cNvSpPr txBox="1"/>
            <p:nvPr/>
          </p:nvSpPr>
          <p:spPr>
            <a:xfrm>
              <a:off x="3268193" y="2524097"/>
              <a:ext cx="427572" cy="246221"/>
            </a:xfrm>
            <a:prstGeom prst="rect">
              <a:avLst/>
            </a:prstGeom>
            <a:noFill/>
          </p:spPr>
          <p:txBody>
            <a:bodyPr wrap="square" rtlCol="0">
              <a:spAutoFit/>
            </a:bodyPr>
            <a:lstStyle/>
            <a:p>
              <a:pPr algn="r"/>
              <a:r>
                <a:rPr lang="en-US" sz="1000" dirty="0">
                  <a:latin typeface="Roboto Bold"/>
                  <a:cs typeface="Roboto Bold"/>
                </a:rPr>
                <a:t>10</a:t>
              </a:r>
            </a:p>
          </p:txBody>
        </p:sp>
        <p:sp>
          <p:nvSpPr>
            <p:cNvPr id="94" name="TextBox 93"/>
            <p:cNvSpPr txBox="1"/>
            <p:nvPr/>
          </p:nvSpPr>
          <p:spPr>
            <a:xfrm>
              <a:off x="3535397" y="1923134"/>
              <a:ext cx="427572" cy="246221"/>
            </a:xfrm>
            <a:prstGeom prst="rect">
              <a:avLst/>
            </a:prstGeom>
            <a:noFill/>
          </p:spPr>
          <p:txBody>
            <a:bodyPr wrap="square" rtlCol="0">
              <a:spAutoFit/>
            </a:bodyPr>
            <a:lstStyle/>
            <a:p>
              <a:pPr algn="r"/>
              <a:r>
                <a:rPr lang="en-US" sz="1000" dirty="0">
                  <a:latin typeface="Roboto Bold"/>
                  <a:cs typeface="Roboto Bold"/>
                </a:rPr>
                <a:t>20</a:t>
              </a:r>
            </a:p>
          </p:txBody>
        </p:sp>
        <p:sp>
          <p:nvSpPr>
            <p:cNvPr id="95" name="TextBox 94"/>
            <p:cNvSpPr txBox="1"/>
            <p:nvPr/>
          </p:nvSpPr>
          <p:spPr>
            <a:xfrm>
              <a:off x="3924580" y="1365219"/>
              <a:ext cx="427572" cy="246221"/>
            </a:xfrm>
            <a:prstGeom prst="rect">
              <a:avLst/>
            </a:prstGeom>
            <a:noFill/>
          </p:spPr>
          <p:txBody>
            <a:bodyPr wrap="square" rtlCol="0">
              <a:spAutoFit/>
            </a:bodyPr>
            <a:lstStyle/>
            <a:p>
              <a:pPr algn="r"/>
              <a:r>
                <a:rPr lang="en-US" sz="1000" dirty="0">
                  <a:latin typeface="Roboto Bold"/>
                  <a:cs typeface="Roboto Bold"/>
                </a:rPr>
                <a:t>30</a:t>
              </a:r>
            </a:p>
          </p:txBody>
        </p:sp>
        <p:sp>
          <p:nvSpPr>
            <p:cNvPr id="96" name="TextBox 95"/>
            <p:cNvSpPr txBox="1"/>
            <p:nvPr/>
          </p:nvSpPr>
          <p:spPr>
            <a:xfrm>
              <a:off x="4464443" y="929278"/>
              <a:ext cx="427572" cy="246221"/>
            </a:xfrm>
            <a:prstGeom prst="rect">
              <a:avLst/>
            </a:prstGeom>
            <a:noFill/>
          </p:spPr>
          <p:txBody>
            <a:bodyPr wrap="square" rtlCol="0">
              <a:spAutoFit/>
            </a:bodyPr>
            <a:lstStyle/>
            <a:p>
              <a:pPr algn="r"/>
              <a:r>
                <a:rPr lang="en-US" sz="1000" dirty="0">
                  <a:latin typeface="Roboto Bold"/>
                  <a:cs typeface="Roboto Bold"/>
                </a:rPr>
                <a:t>40</a:t>
              </a:r>
            </a:p>
          </p:txBody>
        </p:sp>
        <p:sp>
          <p:nvSpPr>
            <p:cNvPr id="97" name="TextBox 96"/>
            <p:cNvSpPr txBox="1"/>
            <p:nvPr/>
          </p:nvSpPr>
          <p:spPr>
            <a:xfrm>
              <a:off x="5111935" y="665534"/>
              <a:ext cx="427572" cy="246221"/>
            </a:xfrm>
            <a:prstGeom prst="rect">
              <a:avLst/>
            </a:prstGeom>
            <a:noFill/>
          </p:spPr>
          <p:txBody>
            <a:bodyPr wrap="square" rtlCol="0">
              <a:spAutoFit/>
            </a:bodyPr>
            <a:lstStyle/>
            <a:p>
              <a:pPr algn="r"/>
              <a:r>
                <a:rPr lang="en-US" sz="1000" dirty="0">
                  <a:latin typeface="Roboto Bold"/>
                  <a:cs typeface="Roboto Bold"/>
                </a:rPr>
                <a:t>50</a:t>
              </a:r>
            </a:p>
          </p:txBody>
        </p:sp>
        <p:sp>
          <p:nvSpPr>
            <p:cNvPr id="98" name="TextBox 97"/>
            <p:cNvSpPr txBox="1"/>
            <p:nvPr/>
          </p:nvSpPr>
          <p:spPr>
            <a:xfrm>
              <a:off x="5895760" y="573987"/>
              <a:ext cx="427572" cy="246221"/>
            </a:xfrm>
            <a:prstGeom prst="rect">
              <a:avLst/>
            </a:prstGeom>
            <a:noFill/>
          </p:spPr>
          <p:txBody>
            <a:bodyPr wrap="square" rtlCol="0">
              <a:spAutoFit/>
            </a:bodyPr>
            <a:lstStyle/>
            <a:p>
              <a:pPr algn="ctr"/>
              <a:r>
                <a:rPr lang="en-US" sz="1000" dirty="0">
                  <a:latin typeface="Roboto Bold"/>
                  <a:cs typeface="Roboto Bold"/>
                </a:rPr>
                <a:t>60</a:t>
              </a:r>
            </a:p>
          </p:txBody>
        </p:sp>
        <p:sp>
          <p:nvSpPr>
            <p:cNvPr id="99" name="TextBox 98"/>
            <p:cNvSpPr txBox="1"/>
            <p:nvPr/>
          </p:nvSpPr>
          <p:spPr>
            <a:xfrm>
              <a:off x="6735267" y="660086"/>
              <a:ext cx="427572" cy="246221"/>
            </a:xfrm>
            <a:prstGeom prst="rect">
              <a:avLst/>
            </a:prstGeom>
            <a:noFill/>
          </p:spPr>
          <p:txBody>
            <a:bodyPr wrap="square" rtlCol="0">
              <a:spAutoFit/>
            </a:bodyPr>
            <a:lstStyle/>
            <a:p>
              <a:r>
                <a:rPr lang="en-US" sz="1000" dirty="0">
                  <a:latin typeface="Roboto Bold"/>
                  <a:cs typeface="Roboto Bold"/>
                </a:rPr>
                <a:t>70</a:t>
              </a:r>
            </a:p>
          </p:txBody>
        </p:sp>
        <p:sp>
          <p:nvSpPr>
            <p:cNvPr id="100" name="TextBox 99"/>
            <p:cNvSpPr txBox="1"/>
            <p:nvPr/>
          </p:nvSpPr>
          <p:spPr>
            <a:xfrm>
              <a:off x="7357803" y="931005"/>
              <a:ext cx="427572" cy="246221"/>
            </a:xfrm>
            <a:prstGeom prst="rect">
              <a:avLst/>
            </a:prstGeom>
            <a:noFill/>
          </p:spPr>
          <p:txBody>
            <a:bodyPr wrap="square" rtlCol="0">
              <a:spAutoFit/>
            </a:bodyPr>
            <a:lstStyle/>
            <a:p>
              <a:r>
                <a:rPr lang="en-US" sz="1000" dirty="0">
                  <a:latin typeface="Roboto Bold"/>
                  <a:cs typeface="Roboto Bold"/>
                </a:rPr>
                <a:t>80</a:t>
              </a:r>
            </a:p>
          </p:txBody>
        </p:sp>
        <p:sp>
          <p:nvSpPr>
            <p:cNvPr id="101" name="TextBox 100"/>
            <p:cNvSpPr txBox="1"/>
            <p:nvPr/>
          </p:nvSpPr>
          <p:spPr>
            <a:xfrm>
              <a:off x="7865528" y="1366946"/>
              <a:ext cx="427572" cy="246221"/>
            </a:xfrm>
            <a:prstGeom prst="rect">
              <a:avLst/>
            </a:prstGeom>
            <a:noFill/>
          </p:spPr>
          <p:txBody>
            <a:bodyPr wrap="square" rtlCol="0">
              <a:spAutoFit/>
            </a:bodyPr>
            <a:lstStyle/>
            <a:p>
              <a:r>
                <a:rPr lang="en-US" sz="1000" dirty="0">
                  <a:latin typeface="Roboto Bold"/>
                  <a:cs typeface="Roboto Bold"/>
                </a:rPr>
                <a:t>90</a:t>
              </a:r>
            </a:p>
          </p:txBody>
        </p:sp>
        <p:sp>
          <p:nvSpPr>
            <p:cNvPr id="102" name="TextBox 101"/>
            <p:cNvSpPr txBox="1"/>
            <p:nvPr/>
          </p:nvSpPr>
          <p:spPr>
            <a:xfrm>
              <a:off x="8317903" y="1917686"/>
              <a:ext cx="427572" cy="246221"/>
            </a:xfrm>
            <a:prstGeom prst="rect">
              <a:avLst/>
            </a:prstGeom>
            <a:noFill/>
          </p:spPr>
          <p:txBody>
            <a:bodyPr wrap="square" rtlCol="0">
              <a:spAutoFit/>
            </a:bodyPr>
            <a:lstStyle/>
            <a:p>
              <a:r>
                <a:rPr lang="en-US" sz="1000" dirty="0">
                  <a:latin typeface="Roboto Bold"/>
                  <a:cs typeface="Roboto Bold"/>
                </a:rPr>
                <a:t>100</a:t>
              </a:r>
            </a:p>
          </p:txBody>
        </p:sp>
        <p:sp>
          <p:nvSpPr>
            <p:cNvPr id="103" name="TextBox 102"/>
            <p:cNvSpPr txBox="1"/>
            <p:nvPr/>
          </p:nvSpPr>
          <p:spPr>
            <a:xfrm>
              <a:off x="8546039" y="2522104"/>
              <a:ext cx="427572" cy="246221"/>
            </a:xfrm>
            <a:prstGeom prst="rect">
              <a:avLst/>
            </a:prstGeom>
            <a:noFill/>
          </p:spPr>
          <p:txBody>
            <a:bodyPr wrap="square" rtlCol="0">
              <a:spAutoFit/>
            </a:bodyPr>
            <a:lstStyle/>
            <a:p>
              <a:r>
                <a:rPr lang="en-US" sz="1000" dirty="0">
                  <a:latin typeface="Roboto Bold"/>
                  <a:cs typeface="Roboto Bold"/>
                </a:rPr>
                <a:t>110</a:t>
              </a:r>
            </a:p>
          </p:txBody>
        </p:sp>
      </p:grpSp>
      <p:grpSp>
        <p:nvGrpSpPr>
          <p:cNvPr id="104" name="Group 103"/>
          <p:cNvGrpSpPr/>
          <p:nvPr/>
        </p:nvGrpSpPr>
        <p:grpSpPr>
          <a:xfrm>
            <a:off x="440731" y="990848"/>
            <a:ext cx="2553635" cy="900861"/>
            <a:chOff x="4897032" y="2416848"/>
            <a:chExt cx="2553635" cy="900861"/>
          </a:xfrm>
        </p:grpSpPr>
        <p:sp>
          <p:nvSpPr>
            <p:cNvPr id="105" name="Title 1"/>
            <p:cNvSpPr txBox="1">
              <a:spLocks/>
            </p:cNvSpPr>
            <p:nvPr/>
          </p:nvSpPr>
          <p:spPr>
            <a:xfrm>
              <a:off x="4897032" y="2416848"/>
              <a:ext cx="2553635" cy="338668"/>
            </a:xfrm>
            <a:prstGeom prst="rect">
              <a:avLst/>
            </a:prstGeom>
          </p:spPr>
          <p:txBody>
            <a:bodyPr vert="horz" lIns="91440" tIns="45720" rIns="91440" bIns="45720" rtlCol="0" anchor="b">
              <a:normAutofit/>
            </a:bodyPr>
            <a:lstStyle>
              <a:lvl1pPr algn="l" defTabSz="457200" rtl="0" eaLnBrk="1" latinLnBrk="0" hangingPunct="1">
                <a:spcBef>
                  <a:spcPct val="0"/>
                </a:spcBef>
                <a:buNone/>
                <a:defRPr sz="2000" b="1" kern="1200">
                  <a:solidFill>
                    <a:schemeClr val="tx1"/>
                  </a:solidFill>
                  <a:latin typeface="Roboto Light"/>
                  <a:ea typeface="+mj-ea"/>
                  <a:cs typeface="Roboto Light"/>
                </a:defRPr>
              </a:lvl1pPr>
            </a:lstStyle>
            <a:p>
              <a:r>
                <a:rPr lang="en-US" sz="1200" b="0" dirty="0"/>
                <a:t>Project Type A</a:t>
              </a:r>
            </a:p>
          </p:txBody>
        </p:sp>
        <p:sp>
          <p:nvSpPr>
            <p:cNvPr id="106" name="TextBox 105"/>
            <p:cNvSpPr txBox="1"/>
            <p:nvPr/>
          </p:nvSpPr>
          <p:spPr>
            <a:xfrm>
              <a:off x="4899452" y="2763711"/>
              <a:ext cx="2462929" cy="553998"/>
            </a:xfrm>
            <a:prstGeom prst="rect">
              <a:avLst/>
            </a:prstGeom>
            <a:noFill/>
          </p:spPr>
          <p:txBody>
            <a:bodyPr wrap="square" rtlCol="0">
              <a:spAutoFit/>
            </a:bodyPr>
            <a:lstStyle/>
            <a:p>
              <a:r>
                <a:rPr lang="en-US" sz="1000" dirty="0" err="1">
                  <a:solidFill>
                    <a:schemeClr val="tx2"/>
                  </a:solidFill>
                  <a:latin typeface="Roboto Light"/>
                  <a:cs typeface="Roboto Light"/>
                </a:rPr>
                <a:t>Lorem</a:t>
              </a:r>
              <a:r>
                <a:rPr lang="en-US" sz="1000" dirty="0">
                  <a:solidFill>
                    <a:schemeClr val="tx2"/>
                  </a:solidFill>
                  <a:latin typeface="Roboto Light"/>
                  <a:cs typeface="Roboto Light"/>
                </a:rPr>
                <a:t> </a:t>
              </a:r>
              <a:r>
                <a:rPr lang="en-US" sz="1000" dirty="0" err="1">
                  <a:solidFill>
                    <a:schemeClr val="tx2"/>
                  </a:solidFill>
                  <a:latin typeface="Roboto Light"/>
                  <a:cs typeface="Roboto Light"/>
                </a:rPr>
                <a:t>Ipsum</a:t>
              </a:r>
              <a:r>
                <a:rPr lang="en-US" sz="1000" dirty="0">
                  <a:solidFill>
                    <a:schemeClr val="tx2"/>
                  </a:solidFill>
                  <a:latin typeface="Roboto Light"/>
                  <a:cs typeface="Roboto Light"/>
                </a:rPr>
                <a:t> is simply dummy text of the printing and typesetting industry. </a:t>
              </a:r>
              <a:r>
                <a:rPr lang="en-US" sz="1000" dirty="0" err="1">
                  <a:solidFill>
                    <a:schemeClr val="tx2"/>
                  </a:solidFill>
                  <a:latin typeface="Roboto Light"/>
                  <a:cs typeface="Roboto Light"/>
                </a:rPr>
                <a:t>Lorem</a:t>
              </a:r>
              <a:r>
                <a:rPr lang="en-US" sz="1000" dirty="0">
                  <a:solidFill>
                    <a:schemeClr val="tx2"/>
                  </a:solidFill>
                  <a:latin typeface="Roboto Light"/>
                  <a:cs typeface="Roboto Light"/>
                </a:rPr>
                <a:t> </a:t>
              </a:r>
              <a:r>
                <a:rPr lang="en-US" sz="1000" dirty="0" err="1">
                  <a:solidFill>
                    <a:schemeClr val="tx2"/>
                  </a:solidFill>
                  <a:latin typeface="Roboto Light"/>
                  <a:cs typeface="Roboto Light"/>
                </a:rPr>
                <a:t>Ipsum</a:t>
              </a:r>
              <a:r>
                <a:rPr lang="en-US" sz="1000" dirty="0">
                  <a:solidFill>
                    <a:schemeClr val="tx2"/>
                  </a:solidFill>
                  <a:latin typeface="Roboto Light"/>
                  <a:cs typeface="Roboto Light"/>
                </a:rPr>
                <a:t> has been the industry’s</a:t>
              </a:r>
            </a:p>
          </p:txBody>
        </p:sp>
        <p:cxnSp>
          <p:nvCxnSpPr>
            <p:cNvPr id="107" name="Straight Connector 106"/>
            <p:cNvCxnSpPr/>
            <p:nvPr/>
          </p:nvCxnSpPr>
          <p:spPr>
            <a:xfrm>
              <a:off x="4995333" y="2755515"/>
              <a:ext cx="1092970" cy="0"/>
            </a:xfrm>
            <a:prstGeom prst="line">
              <a:avLst/>
            </a:prstGeom>
            <a:ln w="6350" cmpd="sng">
              <a:solidFill>
                <a:schemeClr val="accent4"/>
              </a:solidFill>
            </a:ln>
            <a:effectLst/>
          </p:spPr>
          <p:style>
            <a:lnRef idx="2">
              <a:schemeClr val="accent1"/>
            </a:lnRef>
            <a:fillRef idx="0">
              <a:schemeClr val="accent1"/>
            </a:fillRef>
            <a:effectRef idx="1">
              <a:schemeClr val="accent1"/>
            </a:effectRef>
            <a:fontRef idx="minor">
              <a:schemeClr val="tx1"/>
            </a:fontRef>
          </p:style>
        </p:cxnSp>
      </p:grpSp>
      <p:grpSp>
        <p:nvGrpSpPr>
          <p:cNvPr id="116" name="Group 115"/>
          <p:cNvGrpSpPr/>
          <p:nvPr/>
        </p:nvGrpSpPr>
        <p:grpSpPr>
          <a:xfrm>
            <a:off x="440731" y="2050168"/>
            <a:ext cx="2553635" cy="900861"/>
            <a:chOff x="4897032" y="2416848"/>
            <a:chExt cx="2553635" cy="900861"/>
          </a:xfrm>
        </p:grpSpPr>
        <p:sp>
          <p:nvSpPr>
            <p:cNvPr id="117" name="Title 1"/>
            <p:cNvSpPr txBox="1">
              <a:spLocks/>
            </p:cNvSpPr>
            <p:nvPr/>
          </p:nvSpPr>
          <p:spPr>
            <a:xfrm>
              <a:off x="4897032" y="2416848"/>
              <a:ext cx="2553635" cy="338668"/>
            </a:xfrm>
            <a:prstGeom prst="rect">
              <a:avLst/>
            </a:prstGeom>
          </p:spPr>
          <p:txBody>
            <a:bodyPr vert="horz" lIns="91440" tIns="45720" rIns="91440" bIns="45720" rtlCol="0" anchor="b">
              <a:normAutofit/>
            </a:bodyPr>
            <a:lstStyle>
              <a:lvl1pPr algn="l" defTabSz="457200" rtl="0" eaLnBrk="1" latinLnBrk="0" hangingPunct="1">
                <a:spcBef>
                  <a:spcPct val="0"/>
                </a:spcBef>
                <a:buNone/>
                <a:defRPr sz="2000" b="1" kern="1200">
                  <a:solidFill>
                    <a:schemeClr val="tx1"/>
                  </a:solidFill>
                  <a:latin typeface="Roboto Light"/>
                  <a:ea typeface="+mj-ea"/>
                  <a:cs typeface="Roboto Light"/>
                </a:defRPr>
              </a:lvl1pPr>
            </a:lstStyle>
            <a:p>
              <a:r>
                <a:rPr lang="en-US" sz="1200" b="0" dirty="0"/>
                <a:t>Project Type B</a:t>
              </a:r>
            </a:p>
          </p:txBody>
        </p:sp>
        <p:sp>
          <p:nvSpPr>
            <p:cNvPr id="118" name="TextBox 117"/>
            <p:cNvSpPr txBox="1"/>
            <p:nvPr/>
          </p:nvSpPr>
          <p:spPr>
            <a:xfrm>
              <a:off x="4899452" y="2763711"/>
              <a:ext cx="2462929" cy="553998"/>
            </a:xfrm>
            <a:prstGeom prst="rect">
              <a:avLst/>
            </a:prstGeom>
            <a:noFill/>
          </p:spPr>
          <p:txBody>
            <a:bodyPr wrap="square" rtlCol="0">
              <a:spAutoFit/>
            </a:bodyPr>
            <a:lstStyle/>
            <a:p>
              <a:r>
                <a:rPr lang="en-US" sz="1000" dirty="0" err="1">
                  <a:solidFill>
                    <a:schemeClr val="tx2"/>
                  </a:solidFill>
                  <a:latin typeface="Roboto Light"/>
                  <a:cs typeface="Roboto Light"/>
                </a:rPr>
                <a:t>Lorem</a:t>
              </a:r>
              <a:r>
                <a:rPr lang="en-US" sz="1000" dirty="0">
                  <a:solidFill>
                    <a:schemeClr val="tx2"/>
                  </a:solidFill>
                  <a:latin typeface="Roboto Light"/>
                  <a:cs typeface="Roboto Light"/>
                </a:rPr>
                <a:t> </a:t>
              </a:r>
              <a:r>
                <a:rPr lang="en-US" sz="1000" dirty="0" err="1">
                  <a:solidFill>
                    <a:schemeClr val="tx2"/>
                  </a:solidFill>
                  <a:latin typeface="Roboto Light"/>
                  <a:cs typeface="Roboto Light"/>
                </a:rPr>
                <a:t>Ipsum</a:t>
              </a:r>
              <a:r>
                <a:rPr lang="en-US" sz="1000" dirty="0">
                  <a:solidFill>
                    <a:schemeClr val="tx2"/>
                  </a:solidFill>
                  <a:latin typeface="Roboto Light"/>
                  <a:cs typeface="Roboto Light"/>
                </a:rPr>
                <a:t> is simply dummy text of the printing and typesetting industry. </a:t>
              </a:r>
              <a:r>
                <a:rPr lang="en-US" sz="1000" dirty="0" err="1">
                  <a:solidFill>
                    <a:schemeClr val="tx2"/>
                  </a:solidFill>
                  <a:latin typeface="Roboto Light"/>
                  <a:cs typeface="Roboto Light"/>
                </a:rPr>
                <a:t>Lorem</a:t>
              </a:r>
              <a:r>
                <a:rPr lang="en-US" sz="1000" dirty="0">
                  <a:solidFill>
                    <a:schemeClr val="tx2"/>
                  </a:solidFill>
                  <a:latin typeface="Roboto Light"/>
                  <a:cs typeface="Roboto Light"/>
                </a:rPr>
                <a:t> </a:t>
              </a:r>
              <a:r>
                <a:rPr lang="en-US" sz="1000" dirty="0" err="1">
                  <a:solidFill>
                    <a:schemeClr val="tx2"/>
                  </a:solidFill>
                  <a:latin typeface="Roboto Light"/>
                  <a:cs typeface="Roboto Light"/>
                </a:rPr>
                <a:t>Ipsum</a:t>
              </a:r>
              <a:r>
                <a:rPr lang="en-US" sz="1000" dirty="0">
                  <a:solidFill>
                    <a:schemeClr val="tx2"/>
                  </a:solidFill>
                  <a:latin typeface="Roboto Light"/>
                  <a:cs typeface="Roboto Light"/>
                </a:rPr>
                <a:t> has been the industry’s</a:t>
              </a:r>
            </a:p>
          </p:txBody>
        </p:sp>
        <p:cxnSp>
          <p:nvCxnSpPr>
            <p:cNvPr id="119" name="Straight Connector 118"/>
            <p:cNvCxnSpPr/>
            <p:nvPr/>
          </p:nvCxnSpPr>
          <p:spPr>
            <a:xfrm>
              <a:off x="4995333" y="2755515"/>
              <a:ext cx="1092970" cy="0"/>
            </a:xfrm>
            <a:prstGeom prst="line">
              <a:avLst/>
            </a:prstGeom>
            <a:ln w="6350" cmpd="sng">
              <a:solidFill>
                <a:schemeClr val="accent4"/>
              </a:solidFill>
            </a:ln>
            <a:effectLst/>
          </p:spPr>
          <p:style>
            <a:lnRef idx="2">
              <a:schemeClr val="accent1"/>
            </a:lnRef>
            <a:fillRef idx="0">
              <a:schemeClr val="accent1"/>
            </a:fillRef>
            <a:effectRef idx="1">
              <a:schemeClr val="accent1"/>
            </a:effectRef>
            <a:fontRef idx="minor">
              <a:schemeClr val="tx1"/>
            </a:fontRef>
          </p:style>
        </p:cxnSp>
      </p:grpSp>
      <p:grpSp>
        <p:nvGrpSpPr>
          <p:cNvPr id="120" name="Group 119"/>
          <p:cNvGrpSpPr/>
          <p:nvPr/>
        </p:nvGrpSpPr>
        <p:grpSpPr>
          <a:xfrm>
            <a:off x="440731" y="3109489"/>
            <a:ext cx="2553635" cy="900861"/>
            <a:chOff x="4897032" y="2416848"/>
            <a:chExt cx="2553635" cy="900861"/>
          </a:xfrm>
        </p:grpSpPr>
        <p:sp>
          <p:nvSpPr>
            <p:cNvPr id="121" name="Title 1"/>
            <p:cNvSpPr txBox="1">
              <a:spLocks/>
            </p:cNvSpPr>
            <p:nvPr/>
          </p:nvSpPr>
          <p:spPr>
            <a:xfrm>
              <a:off x="4897032" y="2416848"/>
              <a:ext cx="2553635" cy="338668"/>
            </a:xfrm>
            <a:prstGeom prst="rect">
              <a:avLst/>
            </a:prstGeom>
          </p:spPr>
          <p:txBody>
            <a:bodyPr vert="horz" lIns="91440" tIns="45720" rIns="91440" bIns="45720" rtlCol="0" anchor="b">
              <a:normAutofit/>
            </a:bodyPr>
            <a:lstStyle>
              <a:lvl1pPr algn="l" defTabSz="457200" rtl="0" eaLnBrk="1" latinLnBrk="0" hangingPunct="1">
                <a:spcBef>
                  <a:spcPct val="0"/>
                </a:spcBef>
                <a:buNone/>
                <a:defRPr sz="2000" b="1" kern="1200">
                  <a:solidFill>
                    <a:schemeClr val="tx1"/>
                  </a:solidFill>
                  <a:latin typeface="Roboto Light"/>
                  <a:ea typeface="+mj-ea"/>
                  <a:cs typeface="Roboto Light"/>
                </a:defRPr>
              </a:lvl1pPr>
            </a:lstStyle>
            <a:p>
              <a:r>
                <a:rPr lang="en-US" sz="1200" b="0" dirty="0"/>
                <a:t>Project Type C</a:t>
              </a:r>
            </a:p>
          </p:txBody>
        </p:sp>
        <p:sp>
          <p:nvSpPr>
            <p:cNvPr id="122" name="TextBox 121"/>
            <p:cNvSpPr txBox="1"/>
            <p:nvPr/>
          </p:nvSpPr>
          <p:spPr>
            <a:xfrm>
              <a:off x="4899452" y="2763711"/>
              <a:ext cx="2462929" cy="553998"/>
            </a:xfrm>
            <a:prstGeom prst="rect">
              <a:avLst/>
            </a:prstGeom>
            <a:noFill/>
          </p:spPr>
          <p:txBody>
            <a:bodyPr wrap="square" rtlCol="0">
              <a:spAutoFit/>
            </a:bodyPr>
            <a:lstStyle/>
            <a:p>
              <a:r>
                <a:rPr lang="en-US" sz="1000" dirty="0" err="1">
                  <a:solidFill>
                    <a:schemeClr val="tx2"/>
                  </a:solidFill>
                  <a:latin typeface="Roboto Light"/>
                  <a:cs typeface="Roboto Light"/>
                </a:rPr>
                <a:t>Lorem</a:t>
              </a:r>
              <a:r>
                <a:rPr lang="en-US" sz="1000" dirty="0">
                  <a:solidFill>
                    <a:schemeClr val="tx2"/>
                  </a:solidFill>
                  <a:latin typeface="Roboto Light"/>
                  <a:cs typeface="Roboto Light"/>
                </a:rPr>
                <a:t> </a:t>
              </a:r>
              <a:r>
                <a:rPr lang="en-US" sz="1000" dirty="0" err="1">
                  <a:solidFill>
                    <a:schemeClr val="tx2"/>
                  </a:solidFill>
                  <a:latin typeface="Roboto Light"/>
                  <a:cs typeface="Roboto Light"/>
                </a:rPr>
                <a:t>Ipsum</a:t>
              </a:r>
              <a:r>
                <a:rPr lang="en-US" sz="1000" dirty="0">
                  <a:solidFill>
                    <a:schemeClr val="tx2"/>
                  </a:solidFill>
                  <a:latin typeface="Roboto Light"/>
                  <a:cs typeface="Roboto Light"/>
                </a:rPr>
                <a:t> is simply dummy text of the printing and typesetting industry. </a:t>
              </a:r>
              <a:r>
                <a:rPr lang="en-US" sz="1000" dirty="0" err="1">
                  <a:solidFill>
                    <a:schemeClr val="tx2"/>
                  </a:solidFill>
                  <a:latin typeface="Roboto Light"/>
                  <a:cs typeface="Roboto Light"/>
                </a:rPr>
                <a:t>Lorem</a:t>
              </a:r>
              <a:r>
                <a:rPr lang="en-US" sz="1000" dirty="0">
                  <a:solidFill>
                    <a:schemeClr val="tx2"/>
                  </a:solidFill>
                  <a:latin typeface="Roboto Light"/>
                  <a:cs typeface="Roboto Light"/>
                </a:rPr>
                <a:t> </a:t>
              </a:r>
              <a:r>
                <a:rPr lang="en-US" sz="1000" dirty="0" err="1">
                  <a:solidFill>
                    <a:schemeClr val="tx2"/>
                  </a:solidFill>
                  <a:latin typeface="Roboto Light"/>
                  <a:cs typeface="Roboto Light"/>
                </a:rPr>
                <a:t>Ipsum</a:t>
              </a:r>
              <a:r>
                <a:rPr lang="en-US" sz="1000" dirty="0">
                  <a:solidFill>
                    <a:schemeClr val="tx2"/>
                  </a:solidFill>
                  <a:latin typeface="Roboto Light"/>
                  <a:cs typeface="Roboto Light"/>
                </a:rPr>
                <a:t> has been the industry’s</a:t>
              </a:r>
            </a:p>
          </p:txBody>
        </p:sp>
        <p:cxnSp>
          <p:nvCxnSpPr>
            <p:cNvPr id="123" name="Straight Connector 122"/>
            <p:cNvCxnSpPr/>
            <p:nvPr/>
          </p:nvCxnSpPr>
          <p:spPr>
            <a:xfrm>
              <a:off x="4995333" y="2755515"/>
              <a:ext cx="1092970" cy="0"/>
            </a:xfrm>
            <a:prstGeom prst="line">
              <a:avLst/>
            </a:prstGeom>
            <a:ln w="6350" cmpd="sng">
              <a:solidFill>
                <a:schemeClr val="accent4"/>
              </a:solidFill>
            </a:ln>
            <a:effectLst/>
          </p:spPr>
          <p:style>
            <a:lnRef idx="2">
              <a:schemeClr val="accent1"/>
            </a:lnRef>
            <a:fillRef idx="0">
              <a:schemeClr val="accent1"/>
            </a:fillRef>
            <a:effectRef idx="1">
              <a:schemeClr val="accent1"/>
            </a:effectRef>
            <a:fontRef idx="minor">
              <a:schemeClr val="tx1"/>
            </a:fontRef>
          </p:style>
        </p:cxnSp>
      </p:grpSp>
      <p:grpSp>
        <p:nvGrpSpPr>
          <p:cNvPr id="124" name="Group 123"/>
          <p:cNvGrpSpPr/>
          <p:nvPr/>
        </p:nvGrpSpPr>
        <p:grpSpPr>
          <a:xfrm rot="20734524">
            <a:off x="7292572" y="560228"/>
            <a:ext cx="1413349" cy="1155451"/>
            <a:chOff x="7420675" y="1029854"/>
            <a:chExt cx="1413349" cy="1155451"/>
          </a:xfrm>
        </p:grpSpPr>
        <p:grpSp>
          <p:nvGrpSpPr>
            <p:cNvPr id="125" name="Group 124"/>
            <p:cNvGrpSpPr/>
            <p:nvPr/>
          </p:nvGrpSpPr>
          <p:grpSpPr>
            <a:xfrm rot="19550044">
              <a:off x="7420675" y="1092335"/>
              <a:ext cx="1269204" cy="1092970"/>
              <a:chOff x="7397584" y="1092970"/>
              <a:chExt cx="1269204" cy="1092970"/>
            </a:xfrm>
          </p:grpSpPr>
          <p:sp>
            <p:nvSpPr>
              <p:cNvPr id="128" name="Oval 127"/>
              <p:cNvSpPr/>
              <p:nvPr/>
            </p:nvSpPr>
            <p:spPr>
              <a:xfrm>
                <a:off x="7573818" y="1092970"/>
                <a:ext cx="1092970" cy="1092970"/>
              </a:xfrm>
              <a:prstGeom prst="ellipse">
                <a:avLst/>
              </a:prstGeom>
              <a:solidFill>
                <a:schemeClr val="tx2"/>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9" name="Isosceles Triangle 128"/>
              <p:cNvSpPr/>
              <p:nvPr/>
            </p:nvSpPr>
            <p:spPr>
              <a:xfrm rot="16200000">
                <a:off x="7373697" y="1490161"/>
                <a:ext cx="346363" cy="298589"/>
              </a:xfrm>
              <a:prstGeom prst="triangl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26" name="TextBox 125"/>
            <p:cNvSpPr txBox="1"/>
            <p:nvPr/>
          </p:nvSpPr>
          <p:spPr>
            <a:xfrm>
              <a:off x="7612303" y="1239212"/>
              <a:ext cx="1221721" cy="923330"/>
            </a:xfrm>
            <a:prstGeom prst="rect">
              <a:avLst/>
            </a:prstGeom>
            <a:noFill/>
          </p:spPr>
          <p:txBody>
            <a:bodyPr wrap="none" rtlCol="0">
              <a:spAutoFit/>
            </a:bodyPr>
            <a:lstStyle/>
            <a:p>
              <a:r>
                <a:rPr lang="en-US" sz="5400" dirty="0">
                  <a:solidFill>
                    <a:schemeClr val="bg1"/>
                  </a:solidFill>
                  <a:latin typeface="Roboto Black"/>
                  <a:cs typeface="Roboto Black"/>
                </a:rPr>
                <a:t>`17</a:t>
              </a:r>
            </a:p>
          </p:txBody>
        </p:sp>
        <p:sp>
          <p:nvSpPr>
            <p:cNvPr id="127" name="TextBox 126"/>
            <p:cNvSpPr txBox="1"/>
            <p:nvPr/>
          </p:nvSpPr>
          <p:spPr>
            <a:xfrm>
              <a:off x="7496847" y="1029854"/>
              <a:ext cx="1158608" cy="523220"/>
            </a:xfrm>
            <a:prstGeom prst="rect">
              <a:avLst/>
            </a:prstGeom>
            <a:noFill/>
          </p:spPr>
          <p:txBody>
            <a:bodyPr wrap="square" rtlCol="0">
              <a:spAutoFit/>
            </a:bodyPr>
            <a:lstStyle/>
            <a:p>
              <a:pPr algn="r"/>
              <a:r>
                <a:rPr lang="en-US" sz="2800" dirty="0">
                  <a:solidFill>
                    <a:schemeClr val="bg1"/>
                  </a:solidFill>
                  <a:latin typeface="Roboto Black"/>
                  <a:cs typeface="Roboto Black"/>
                </a:rPr>
                <a:t>BEST</a:t>
              </a:r>
            </a:p>
          </p:txBody>
        </p:sp>
      </p:grpSp>
      <p:grpSp>
        <p:nvGrpSpPr>
          <p:cNvPr id="130" name="Group 129"/>
          <p:cNvGrpSpPr/>
          <p:nvPr/>
        </p:nvGrpSpPr>
        <p:grpSpPr>
          <a:xfrm rot="19339416">
            <a:off x="5594741" y="2713694"/>
            <a:ext cx="3209487" cy="113157"/>
            <a:chOff x="481844" y="3031349"/>
            <a:chExt cx="3209487" cy="113157"/>
          </a:xfrm>
        </p:grpSpPr>
        <p:cxnSp>
          <p:nvCxnSpPr>
            <p:cNvPr id="131" name="Straight Connector 130"/>
            <p:cNvCxnSpPr/>
            <p:nvPr/>
          </p:nvCxnSpPr>
          <p:spPr>
            <a:xfrm flipH="1">
              <a:off x="576699" y="3086873"/>
              <a:ext cx="3040302" cy="0"/>
            </a:xfrm>
            <a:prstGeom prst="line">
              <a:avLst/>
            </a:prstGeom>
            <a:ln w="6350" cmpd="sng">
              <a:solidFill>
                <a:schemeClr val="tx2"/>
              </a:solidFill>
              <a:prstDash val="dash"/>
            </a:ln>
            <a:effectLst/>
          </p:spPr>
          <p:style>
            <a:lnRef idx="2">
              <a:schemeClr val="accent1"/>
            </a:lnRef>
            <a:fillRef idx="0">
              <a:schemeClr val="accent1"/>
            </a:fillRef>
            <a:effectRef idx="1">
              <a:schemeClr val="accent1"/>
            </a:effectRef>
            <a:fontRef idx="minor">
              <a:schemeClr val="tx1"/>
            </a:fontRef>
          </p:style>
        </p:cxnSp>
        <p:sp>
          <p:nvSpPr>
            <p:cNvPr id="132" name="Isosceles Triangle 131"/>
            <p:cNvSpPr/>
            <p:nvPr/>
          </p:nvSpPr>
          <p:spPr>
            <a:xfrm rot="16200000">
              <a:off x="3588934" y="3042109"/>
              <a:ext cx="109982" cy="94812"/>
            </a:xfrm>
            <a:prstGeom prst="triangle">
              <a:avLst/>
            </a:prstGeom>
            <a:solidFill>
              <a:srgbClr val="A0A0A3"/>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33" name="Isosceles Triangle 132"/>
            <p:cNvSpPr/>
            <p:nvPr/>
          </p:nvSpPr>
          <p:spPr>
            <a:xfrm rot="5400000">
              <a:off x="474259" y="3038934"/>
              <a:ext cx="109982" cy="94812"/>
            </a:xfrm>
            <a:prstGeom prst="triangle">
              <a:avLst/>
            </a:prstGeom>
            <a:solidFill>
              <a:srgbClr val="A0A0A3"/>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cxnSp>
        <p:nvCxnSpPr>
          <p:cNvPr id="134" name="Straight Connector 133"/>
          <p:cNvCxnSpPr/>
          <p:nvPr/>
        </p:nvCxnSpPr>
        <p:spPr>
          <a:xfrm flipH="1">
            <a:off x="6104468" y="2755901"/>
            <a:ext cx="1109133" cy="859367"/>
          </a:xfrm>
          <a:prstGeom prst="line">
            <a:avLst/>
          </a:prstGeom>
          <a:ln w="6350" cmpd="sng">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sp>
        <p:nvSpPr>
          <p:cNvPr id="62" name="Rectangle 61"/>
          <p:cNvSpPr/>
          <p:nvPr/>
        </p:nvSpPr>
        <p:spPr>
          <a:xfrm>
            <a:off x="362865" y="4068051"/>
            <a:ext cx="8463784" cy="38377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91430" tIns="45715" rIns="91430" bIns="45715" rtlCol="0" anchor="ctr"/>
          <a:lstStyle/>
          <a:p>
            <a:pPr algn="ctr"/>
            <a:endParaRPr lang="en-US"/>
          </a:p>
        </p:txBody>
      </p:sp>
      <p:cxnSp>
        <p:nvCxnSpPr>
          <p:cNvPr id="63" name="Straight Connector 62"/>
          <p:cNvCxnSpPr/>
          <p:nvPr/>
        </p:nvCxnSpPr>
        <p:spPr>
          <a:xfrm>
            <a:off x="408266" y="4387850"/>
            <a:ext cx="8354734" cy="0"/>
          </a:xfrm>
          <a:prstGeom prst="line">
            <a:avLst/>
          </a:prstGeom>
          <a:ln w="6350" cmpd="sng">
            <a:solidFill>
              <a:schemeClr val="tx2"/>
            </a:solidFill>
            <a:prstDash val="solid"/>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97363188"/>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2120168" y="810473"/>
            <a:ext cx="606984" cy="606971"/>
            <a:chOff x="596525" y="2951105"/>
            <a:chExt cx="606984" cy="606971"/>
          </a:xfrm>
        </p:grpSpPr>
        <p:sp>
          <p:nvSpPr>
            <p:cNvPr id="55" name="Oval 54"/>
            <p:cNvSpPr/>
            <p:nvPr/>
          </p:nvSpPr>
          <p:spPr>
            <a:xfrm>
              <a:off x="596525" y="2951105"/>
              <a:ext cx="606984" cy="606971"/>
            </a:xfrm>
            <a:prstGeom prst="ellipse">
              <a:avLst/>
            </a:prstGeom>
            <a:solidFill>
              <a:schemeClr val="bg1"/>
            </a:solidFill>
            <a:ln w="6350" cmpd="sng">
              <a:solidFill>
                <a:schemeClr val="tx2"/>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6" name="Oval 55"/>
            <p:cNvSpPr/>
            <p:nvPr/>
          </p:nvSpPr>
          <p:spPr>
            <a:xfrm>
              <a:off x="699666" y="3054245"/>
              <a:ext cx="400702" cy="400692"/>
            </a:xfrm>
            <a:prstGeom prst="ellipse">
              <a:avLst/>
            </a:prstGeom>
            <a:solidFill>
              <a:schemeClr val="bg1"/>
            </a:solidFill>
            <a:ln w="88900" cmpd="sng">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4" name="Group 3"/>
          <p:cNvGrpSpPr/>
          <p:nvPr/>
        </p:nvGrpSpPr>
        <p:grpSpPr>
          <a:xfrm>
            <a:off x="2121393" y="3383622"/>
            <a:ext cx="606984" cy="606971"/>
            <a:chOff x="1408556" y="3347114"/>
            <a:chExt cx="606984" cy="606971"/>
          </a:xfrm>
        </p:grpSpPr>
        <p:sp>
          <p:nvSpPr>
            <p:cNvPr id="59" name="Oval 58"/>
            <p:cNvSpPr/>
            <p:nvPr/>
          </p:nvSpPr>
          <p:spPr>
            <a:xfrm>
              <a:off x="1408556" y="3347114"/>
              <a:ext cx="606984" cy="606971"/>
            </a:xfrm>
            <a:prstGeom prst="ellipse">
              <a:avLst/>
            </a:prstGeom>
            <a:solidFill>
              <a:schemeClr val="bg1"/>
            </a:solidFill>
            <a:ln w="6350" cmpd="sng">
              <a:solidFill>
                <a:schemeClr val="tx2"/>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0" name="Oval 59"/>
            <p:cNvSpPr/>
            <p:nvPr/>
          </p:nvSpPr>
          <p:spPr>
            <a:xfrm>
              <a:off x="1511697" y="3450254"/>
              <a:ext cx="400702" cy="400692"/>
            </a:xfrm>
            <a:prstGeom prst="ellipse">
              <a:avLst/>
            </a:prstGeom>
            <a:solidFill>
              <a:schemeClr val="bg1"/>
            </a:solidFill>
            <a:ln w="88900" cmpd="sng">
              <a:solidFill>
                <a:schemeClr val="accent5"/>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114" name="Group 113"/>
          <p:cNvGrpSpPr/>
          <p:nvPr/>
        </p:nvGrpSpPr>
        <p:grpSpPr>
          <a:xfrm rot="5400000">
            <a:off x="3409074" y="2098162"/>
            <a:ext cx="606984" cy="606971"/>
            <a:chOff x="596525" y="2951105"/>
            <a:chExt cx="606984" cy="606971"/>
          </a:xfrm>
        </p:grpSpPr>
        <p:sp>
          <p:nvSpPr>
            <p:cNvPr id="119" name="Oval 118"/>
            <p:cNvSpPr/>
            <p:nvPr/>
          </p:nvSpPr>
          <p:spPr>
            <a:xfrm>
              <a:off x="596525" y="2951105"/>
              <a:ext cx="606984" cy="606971"/>
            </a:xfrm>
            <a:prstGeom prst="ellipse">
              <a:avLst/>
            </a:prstGeom>
            <a:solidFill>
              <a:schemeClr val="bg1"/>
            </a:solidFill>
            <a:ln w="6350" cmpd="sng">
              <a:solidFill>
                <a:schemeClr val="tx2"/>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0" name="Oval 119"/>
            <p:cNvSpPr/>
            <p:nvPr/>
          </p:nvSpPr>
          <p:spPr>
            <a:xfrm>
              <a:off x="699666" y="3054245"/>
              <a:ext cx="400702" cy="400692"/>
            </a:xfrm>
            <a:prstGeom prst="ellipse">
              <a:avLst/>
            </a:prstGeom>
            <a:solidFill>
              <a:schemeClr val="bg1"/>
            </a:solidFill>
            <a:ln w="88900" cmpd="sng">
              <a:solidFill>
                <a:schemeClr val="accent3"/>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115" name="Group 114"/>
          <p:cNvGrpSpPr/>
          <p:nvPr/>
        </p:nvGrpSpPr>
        <p:grpSpPr>
          <a:xfrm rot="5400000">
            <a:off x="835925" y="2099386"/>
            <a:ext cx="606984" cy="606971"/>
            <a:chOff x="1408556" y="3347114"/>
            <a:chExt cx="606984" cy="606971"/>
          </a:xfrm>
        </p:grpSpPr>
        <p:sp>
          <p:nvSpPr>
            <p:cNvPr id="116" name="Oval 115"/>
            <p:cNvSpPr/>
            <p:nvPr/>
          </p:nvSpPr>
          <p:spPr>
            <a:xfrm>
              <a:off x="1408556" y="3347114"/>
              <a:ext cx="606984" cy="606971"/>
            </a:xfrm>
            <a:prstGeom prst="ellipse">
              <a:avLst/>
            </a:prstGeom>
            <a:solidFill>
              <a:schemeClr val="bg1"/>
            </a:solidFill>
            <a:ln w="6350" cmpd="sng">
              <a:solidFill>
                <a:schemeClr val="tx2"/>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17" name="Oval 116"/>
            <p:cNvSpPr/>
            <p:nvPr/>
          </p:nvSpPr>
          <p:spPr>
            <a:xfrm>
              <a:off x="1511697" y="3450254"/>
              <a:ext cx="400702" cy="400692"/>
            </a:xfrm>
            <a:prstGeom prst="ellipse">
              <a:avLst/>
            </a:prstGeom>
            <a:solidFill>
              <a:schemeClr val="bg1"/>
            </a:solidFill>
            <a:ln w="88900" cmpd="sng">
              <a:solidFill>
                <a:srgbClr val="009BD5"/>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123" name="Group 122"/>
          <p:cNvGrpSpPr/>
          <p:nvPr/>
        </p:nvGrpSpPr>
        <p:grpSpPr>
          <a:xfrm rot="2700000">
            <a:off x="3033531" y="1190323"/>
            <a:ext cx="606984" cy="606971"/>
            <a:chOff x="596525" y="2951105"/>
            <a:chExt cx="606984" cy="606971"/>
          </a:xfrm>
        </p:grpSpPr>
        <p:sp>
          <p:nvSpPr>
            <p:cNvPr id="128" name="Oval 127"/>
            <p:cNvSpPr/>
            <p:nvPr/>
          </p:nvSpPr>
          <p:spPr>
            <a:xfrm>
              <a:off x="596525" y="2951105"/>
              <a:ext cx="606984" cy="606971"/>
            </a:xfrm>
            <a:prstGeom prst="ellipse">
              <a:avLst/>
            </a:prstGeom>
            <a:solidFill>
              <a:schemeClr val="bg1"/>
            </a:solidFill>
            <a:ln w="6350" cmpd="sng">
              <a:solidFill>
                <a:schemeClr val="tx2"/>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9" name="Oval 128"/>
            <p:cNvSpPr/>
            <p:nvPr/>
          </p:nvSpPr>
          <p:spPr>
            <a:xfrm>
              <a:off x="699666" y="3054245"/>
              <a:ext cx="400702" cy="400692"/>
            </a:xfrm>
            <a:prstGeom prst="ellipse">
              <a:avLst/>
            </a:prstGeom>
            <a:solidFill>
              <a:schemeClr val="bg1"/>
            </a:solidFill>
            <a:ln w="88900" cmpd="sng">
              <a:solidFill>
                <a:schemeClr val="accent2"/>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124" name="Group 123"/>
          <p:cNvGrpSpPr/>
          <p:nvPr/>
        </p:nvGrpSpPr>
        <p:grpSpPr>
          <a:xfrm rot="2700000">
            <a:off x="1214906" y="3010681"/>
            <a:ext cx="606984" cy="606971"/>
            <a:chOff x="1408556" y="3347114"/>
            <a:chExt cx="606984" cy="606971"/>
          </a:xfrm>
        </p:grpSpPr>
        <p:sp>
          <p:nvSpPr>
            <p:cNvPr id="125" name="Oval 124"/>
            <p:cNvSpPr/>
            <p:nvPr/>
          </p:nvSpPr>
          <p:spPr>
            <a:xfrm>
              <a:off x="1408556" y="3347114"/>
              <a:ext cx="606984" cy="606971"/>
            </a:xfrm>
            <a:prstGeom prst="ellipse">
              <a:avLst/>
            </a:prstGeom>
            <a:solidFill>
              <a:schemeClr val="bg1"/>
            </a:solidFill>
            <a:ln w="6350" cmpd="sng">
              <a:solidFill>
                <a:schemeClr val="tx2"/>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6" name="Oval 125"/>
            <p:cNvSpPr/>
            <p:nvPr/>
          </p:nvSpPr>
          <p:spPr>
            <a:xfrm>
              <a:off x="1511697" y="3450254"/>
              <a:ext cx="400702" cy="400692"/>
            </a:xfrm>
            <a:prstGeom prst="ellipse">
              <a:avLst/>
            </a:prstGeom>
            <a:solidFill>
              <a:schemeClr val="bg1"/>
            </a:solidFill>
            <a:ln w="88900" cmpd="sng">
              <a:solidFill>
                <a:schemeClr val="accent6"/>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132" name="Group 131"/>
          <p:cNvGrpSpPr/>
          <p:nvPr/>
        </p:nvGrpSpPr>
        <p:grpSpPr>
          <a:xfrm rot="8100000">
            <a:off x="3034397" y="3002640"/>
            <a:ext cx="606984" cy="606971"/>
            <a:chOff x="596525" y="2951105"/>
            <a:chExt cx="606984" cy="606971"/>
          </a:xfrm>
        </p:grpSpPr>
        <p:sp>
          <p:nvSpPr>
            <p:cNvPr id="137" name="Oval 136"/>
            <p:cNvSpPr/>
            <p:nvPr/>
          </p:nvSpPr>
          <p:spPr>
            <a:xfrm>
              <a:off x="596525" y="2951105"/>
              <a:ext cx="606984" cy="606971"/>
            </a:xfrm>
            <a:prstGeom prst="ellipse">
              <a:avLst/>
            </a:prstGeom>
            <a:solidFill>
              <a:schemeClr val="bg1"/>
            </a:solidFill>
            <a:ln w="6350" cmpd="sng">
              <a:solidFill>
                <a:schemeClr val="tx2"/>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38" name="Oval 137"/>
            <p:cNvSpPr/>
            <p:nvPr/>
          </p:nvSpPr>
          <p:spPr>
            <a:xfrm>
              <a:off x="699666" y="3054245"/>
              <a:ext cx="400702" cy="400692"/>
            </a:xfrm>
            <a:prstGeom prst="ellipse">
              <a:avLst/>
            </a:prstGeom>
            <a:solidFill>
              <a:schemeClr val="bg1"/>
            </a:solidFill>
            <a:ln w="88900" cmpd="sng">
              <a:solidFill>
                <a:schemeClr val="accent4"/>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133" name="Group 132"/>
          <p:cNvGrpSpPr/>
          <p:nvPr/>
        </p:nvGrpSpPr>
        <p:grpSpPr>
          <a:xfrm rot="8100000">
            <a:off x="1214040" y="1184015"/>
            <a:ext cx="606984" cy="606971"/>
            <a:chOff x="1408556" y="3347114"/>
            <a:chExt cx="606984" cy="606971"/>
          </a:xfrm>
        </p:grpSpPr>
        <p:sp>
          <p:nvSpPr>
            <p:cNvPr id="134" name="Oval 133"/>
            <p:cNvSpPr/>
            <p:nvPr/>
          </p:nvSpPr>
          <p:spPr>
            <a:xfrm>
              <a:off x="1408556" y="3347114"/>
              <a:ext cx="606984" cy="606971"/>
            </a:xfrm>
            <a:prstGeom prst="ellipse">
              <a:avLst/>
            </a:prstGeom>
            <a:solidFill>
              <a:schemeClr val="bg1"/>
            </a:solidFill>
            <a:ln w="6350" cmpd="sng">
              <a:solidFill>
                <a:schemeClr val="tx2"/>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35" name="Oval 134"/>
            <p:cNvSpPr/>
            <p:nvPr/>
          </p:nvSpPr>
          <p:spPr>
            <a:xfrm>
              <a:off x="1511697" y="3450254"/>
              <a:ext cx="400702" cy="400692"/>
            </a:xfrm>
            <a:prstGeom prst="ellipse">
              <a:avLst/>
            </a:prstGeom>
            <a:solidFill>
              <a:schemeClr val="bg1"/>
            </a:solidFill>
            <a:ln w="88900" cmpd="sng">
              <a:solidFill>
                <a:schemeClr val="tx2"/>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cxnSp>
        <p:nvCxnSpPr>
          <p:cNvPr id="10" name="Straight Connector 9"/>
          <p:cNvCxnSpPr/>
          <p:nvPr/>
        </p:nvCxnSpPr>
        <p:spPr>
          <a:xfrm>
            <a:off x="2423728" y="1419515"/>
            <a:ext cx="0" cy="1967392"/>
          </a:xfrm>
          <a:prstGeom prst="line">
            <a:avLst/>
          </a:prstGeom>
          <a:ln w="6350" cmpd="sng">
            <a:solidFill>
              <a:schemeClr val="tx2"/>
            </a:solidFill>
            <a:prstDash val="dash"/>
          </a:ln>
          <a:effectLst/>
        </p:spPr>
        <p:style>
          <a:lnRef idx="2">
            <a:schemeClr val="accent1"/>
          </a:lnRef>
          <a:fillRef idx="0">
            <a:schemeClr val="accent1"/>
          </a:fillRef>
          <a:effectRef idx="1">
            <a:schemeClr val="accent1"/>
          </a:effectRef>
          <a:fontRef idx="minor">
            <a:schemeClr val="tx1"/>
          </a:fontRef>
        </p:style>
      </p:cxnSp>
      <p:cxnSp>
        <p:nvCxnSpPr>
          <p:cNvPr id="143" name="Straight Connector 142"/>
          <p:cNvCxnSpPr>
            <a:stCxn id="128" idx="4"/>
            <a:endCxn id="125" idx="0"/>
          </p:cNvCxnSpPr>
          <p:nvPr/>
        </p:nvCxnSpPr>
        <p:spPr>
          <a:xfrm flipH="1">
            <a:off x="1732996" y="1708406"/>
            <a:ext cx="1389431" cy="1391164"/>
          </a:xfrm>
          <a:prstGeom prst="line">
            <a:avLst/>
          </a:prstGeom>
          <a:ln w="6350" cmpd="sng">
            <a:solidFill>
              <a:schemeClr val="tx2"/>
            </a:solidFill>
            <a:prstDash val="dash"/>
          </a:ln>
          <a:effectLst/>
        </p:spPr>
        <p:style>
          <a:lnRef idx="2">
            <a:schemeClr val="accent1"/>
          </a:lnRef>
          <a:fillRef idx="0">
            <a:schemeClr val="accent1"/>
          </a:fillRef>
          <a:effectRef idx="1">
            <a:schemeClr val="accent1"/>
          </a:effectRef>
          <a:fontRef idx="minor">
            <a:schemeClr val="tx1"/>
          </a:fontRef>
        </p:style>
      </p:cxnSp>
      <p:cxnSp>
        <p:nvCxnSpPr>
          <p:cNvPr id="144" name="Straight Connector 143"/>
          <p:cNvCxnSpPr>
            <a:stCxn id="134" idx="0"/>
            <a:endCxn id="137" idx="4"/>
          </p:cNvCxnSpPr>
          <p:nvPr/>
        </p:nvCxnSpPr>
        <p:spPr>
          <a:xfrm>
            <a:off x="1732130" y="1702096"/>
            <a:ext cx="1391163" cy="1389432"/>
          </a:xfrm>
          <a:prstGeom prst="line">
            <a:avLst/>
          </a:prstGeom>
          <a:ln w="6350" cmpd="sng">
            <a:solidFill>
              <a:schemeClr val="tx2"/>
            </a:solidFill>
            <a:prstDash val="dash"/>
          </a:ln>
          <a:effectLst/>
        </p:spPr>
        <p:style>
          <a:lnRef idx="2">
            <a:schemeClr val="accent1"/>
          </a:lnRef>
          <a:fillRef idx="0">
            <a:schemeClr val="accent1"/>
          </a:fillRef>
          <a:effectRef idx="1">
            <a:schemeClr val="accent1"/>
          </a:effectRef>
          <a:fontRef idx="minor">
            <a:schemeClr val="tx1"/>
          </a:fontRef>
        </p:style>
      </p:cxnSp>
      <p:cxnSp>
        <p:nvCxnSpPr>
          <p:cNvPr id="145" name="Straight Connector 144"/>
          <p:cNvCxnSpPr>
            <a:stCxn id="119" idx="4"/>
            <a:endCxn id="116" idx="0"/>
          </p:cNvCxnSpPr>
          <p:nvPr/>
        </p:nvCxnSpPr>
        <p:spPr>
          <a:xfrm flipH="1">
            <a:off x="1442903" y="2401648"/>
            <a:ext cx="1966178" cy="1225"/>
          </a:xfrm>
          <a:prstGeom prst="line">
            <a:avLst/>
          </a:prstGeom>
          <a:ln w="6350" cmpd="sng">
            <a:solidFill>
              <a:schemeClr val="tx2"/>
            </a:solidFill>
            <a:prstDash val="dash"/>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5575199" y="285751"/>
            <a:ext cx="3216342" cy="470429"/>
          </a:xfrm>
        </p:spPr>
        <p:txBody>
          <a:bodyPr/>
          <a:lstStyle/>
          <a:p>
            <a:pPr algn="r"/>
            <a:r>
              <a:rPr lang="en-US" b="0" dirty="0" smtClean="0"/>
              <a:t>Circle Icon Graphic</a:t>
            </a:r>
            <a:endParaRPr lang="en-US" b="0" dirty="0"/>
          </a:p>
        </p:txBody>
      </p:sp>
      <p:sp>
        <p:nvSpPr>
          <p:cNvPr id="9" name="TextBox 8"/>
          <p:cNvSpPr txBox="1"/>
          <p:nvPr/>
        </p:nvSpPr>
        <p:spPr>
          <a:xfrm>
            <a:off x="5065632" y="1147352"/>
            <a:ext cx="3725908" cy="2708434"/>
          </a:xfrm>
          <a:prstGeom prst="rect">
            <a:avLst/>
          </a:prstGeom>
          <a:noFill/>
        </p:spPr>
        <p:txBody>
          <a:bodyPr wrap="square" lIns="91430" tIns="45715" rIns="91430" bIns="45715" rtlCol="0">
            <a:spAutoFit/>
          </a:bodyPr>
          <a:lstStyle/>
          <a:p>
            <a:pPr algn="r"/>
            <a:r>
              <a:rPr lang="en-US" sz="1000" dirty="0" err="1">
                <a:solidFill>
                  <a:schemeClr val="tx2"/>
                </a:solidFill>
                <a:latin typeface="Roboto Light"/>
                <a:cs typeface="Roboto Light"/>
              </a:rPr>
              <a:t>Lorem</a:t>
            </a:r>
            <a:r>
              <a:rPr lang="en-US" sz="1000" dirty="0">
                <a:solidFill>
                  <a:schemeClr val="tx2"/>
                </a:solidFill>
                <a:latin typeface="Roboto Light"/>
                <a:cs typeface="Roboto Light"/>
              </a:rPr>
              <a:t> </a:t>
            </a:r>
            <a:r>
              <a:rPr lang="en-US" sz="1000" dirty="0" err="1">
                <a:solidFill>
                  <a:schemeClr val="tx2"/>
                </a:solidFill>
                <a:latin typeface="Roboto Light"/>
                <a:cs typeface="Roboto Light"/>
              </a:rPr>
              <a:t>Ipsum</a:t>
            </a:r>
            <a:r>
              <a:rPr lang="en-US" sz="1000" dirty="0">
                <a:solidFill>
                  <a:schemeClr val="tx2"/>
                </a:solidFill>
                <a:latin typeface="Roboto Light"/>
                <a:cs typeface="Roboto Light"/>
              </a:rPr>
              <a:t> is simply dummy text of the printing and typesetting industry. </a:t>
            </a:r>
            <a:r>
              <a:rPr lang="en-US" sz="1000" dirty="0" err="1">
                <a:solidFill>
                  <a:schemeClr val="tx2"/>
                </a:solidFill>
                <a:latin typeface="Roboto Light"/>
                <a:cs typeface="Roboto Light"/>
              </a:rPr>
              <a:t>Lorem</a:t>
            </a:r>
            <a:r>
              <a:rPr lang="en-US" sz="1000" dirty="0">
                <a:solidFill>
                  <a:schemeClr val="tx2"/>
                </a:solidFill>
                <a:latin typeface="Roboto Light"/>
                <a:cs typeface="Roboto Light"/>
              </a:rPr>
              <a:t> </a:t>
            </a:r>
            <a:r>
              <a:rPr lang="en-US" sz="1000" dirty="0" err="1">
                <a:solidFill>
                  <a:schemeClr val="tx2"/>
                </a:solidFill>
                <a:latin typeface="Roboto Light"/>
                <a:cs typeface="Roboto Light"/>
              </a:rPr>
              <a:t>Ipsum</a:t>
            </a:r>
            <a:r>
              <a:rPr lang="en-US" sz="1000" dirty="0">
                <a:solidFill>
                  <a:schemeClr val="tx2"/>
                </a:solidFill>
                <a:latin typeface="Roboto Light"/>
                <a:cs typeface="Roboto Light"/>
              </a:rPr>
              <a:t> has been the industry's standard dummy text ever since the 1500s, when an unknown printer took a galley of type and scrambled it to make a type specimen book. It has survived not only five centuries, but also the leap into electronic typesetting, remaining essentially unchanged. It was </a:t>
            </a:r>
            <a:r>
              <a:rPr lang="en-US" sz="1000" dirty="0" err="1">
                <a:solidFill>
                  <a:schemeClr val="tx2"/>
                </a:solidFill>
                <a:latin typeface="Roboto Light"/>
                <a:cs typeface="Roboto Light"/>
              </a:rPr>
              <a:t>popularised</a:t>
            </a:r>
            <a:r>
              <a:rPr lang="en-US" sz="1000" dirty="0">
                <a:solidFill>
                  <a:schemeClr val="tx2"/>
                </a:solidFill>
                <a:latin typeface="Roboto Light"/>
                <a:cs typeface="Roboto Light"/>
              </a:rPr>
              <a:t> in the 1960s with the release of </a:t>
            </a:r>
            <a:r>
              <a:rPr lang="en-US" sz="1000" dirty="0" err="1">
                <a:solidFill>
                  <a:schemeClr val="tx2"/>
                </a:solidFill>
                <a:latin typeface="Roboto Light"/>
                <a:cs typeface="Roboto Light"/>
              </a:rPr>
              <a:t>Letraset</a:t>
            </a:r>
            <a:r>
              <a:rPr lang="en-US" sz="1000" dirty="0">
                <a:solidFill>
                  <a:schemeClr val="tx2"/>
                </a:solidFill>
                <a:latin typeface="Roboto Light"/>
                <a:cs typeface="Roboto Light"/>
              </a:rPr>
              <a:t> sheets containing </a:t>
            </a:r>
            <a:r>
              <a:rPr lang="en-US" sz="1000" dirty="0" err="1">
                <a:solidFill>
                  <a:schemeClr val="tx2"/>
                </a:solidFill>
                <a:latin typeface="Roboto Light"/>
                <a:cs typeface="Roboto Light"/>
              </a:rPr>
              <a:t>Lorem</a:t>
            </a:r>
            <a:r>
              <a:rPr lang="en-US" sz="1000" dirty="0">
                <a:solidFill>
                  <a:schemeClr val="tx2"/>
                </a:solidFill>
                <a:latin typeface="Roboto Light"/>
                <a:cs typeface="Roboto Light"/>
              </a:rPr>
              <a:t> </a:t>
            </a:r>
            <a:r>
              <a:rPr lang="en-US" sz="1000" dirty="0" err="1">
                <a:solidFill>
                  <a:schemeClr val="tx2"/>
                </a:solidFill>
                <a:latin typeface="Roboto Light"/>
                <a:cs typeface="Roboto Light"/>
              </a:rPr>
              <a:t>Ipsum</a:t>
            </a:r>
            <a:r>
              <a:rPr lang="en-US" sz="1000" dirty="0">
                <a:solidFill>
                  <a:schemeClr val="tx2"/>
                </a:solidFill>
                <a:latin typeface="Roboto Light"/>
                <a:cs typeface="Roboto Light"/>
              </a:rPr>
              <a:t> passages, and more recently with desktop publishing software like Aldus PageMaker including versions of </a:t>
            </a:r>
            <a:r>
              <a:rPr lang="en-US" sz="1000" dirty="0" err="1">
                <a:solidFill>
                  <a:schemeClr val="tx2"/>
                </a:solidFill>
                <a:latin typeface="Roboto Light"/>
                <a:cs typeface="Roboto Light"/>
              </a:rPr>
              <a:t>Lorem</a:t>
            </a:r>
            <a:r>
              <a:rPr lang="en-US" sz="1000" dirty="0">
                <a:solidFill>
                  <a:schemeClr val="tx2"/>
                </a:solidFill>
                <a:latin typeface="Roboto Light"/>
                <a:cs typeface="Roboto Light"/>
              </a:rPr>
              <a:t> </a:t>
            </a:r>
            <a:r>
              <a:rPr lang="en-US" sz="1000" dirty="0" err="1">
                <a:solidFill>
                  <a:schemeClr val="tx2"/>
                </a:solidFill>
                <a:latin typeface="Roboto Light"/>
                <a:cs typeface="Roboto Light"/>
              </a:rPr>
              <a:t>Ipsum</a:t>
            </a:r>
            <a:r>
              <a:rPr lang="en-US" sz="1000" dirty="0">
                <a:solidFill>
                  <a:schemeClr val="tx2"/>
                </a:solidFill>
                <a:latin typeface="Roboto Light"/>
                <a:cs typeface="Roboto Light"/>
              </a:rPr>
              <a:t>.</a:t>
            </a:r>
          </a:p>
          <a:p>
            <a:pPr algn="r"/>
            <a:endParaRPr lang="en-US" sz="1000" dirty="0">
              <a:solidFill>
                <a:schemeClr val="tx2"/>
              </a:solidFill>
              <a:latin typeface="Roboto Light"/>
              <a:cs typeface="Roboto Light"/>
            </a:endParaRPr>
          </a:p>
          <a:p>
            <a:pPr algn="r"/>
            <a:r>
              <a:rPr lang="en-US" sz="1000" dirty="0" err="1">
                <a:solidFill>
                  <a:schemeClr val="tx2"/>
                </a:solidFill>
                <a:latin typeface="Roboto Light"/>
                <a:cs typeface="Roboto Light"/>
              </a:rPr>
              <a:t>Lorem</a:t>
            </a:r>
            <a:r>
              <a:rPr lang="en-US" sz="1000" dirty="0">
                <a:solidFill>
                  <a:schemeClr val="tx2"/>
                </a:solidFill>
                <a:latin typeface="Roboto Light"/>
                <a:cs typeface="Roboto Light"/>
              </a:rPr>
              <a:t> </a:t>
            </a:r>
            <a:r>
              <a:rPr lang="en-US" sz="1000" dirty="0" err="1">
                <a:solidFill>
                  <a:schemeClr val="tx2"/>
                </a:solidFill>
                <a:latin typeface="Roboto Light"/>
                <a:cs typeface="Roboto Light"/>
              </a:rPr>
              <a:t>Ipsum</a:t>
            </a:r>
            <a:r>
              <a:rPr lang="en-US" sz="1000" dirty="0">
                <a:solidFill>
                  <a:schemeClr val="tx2"/>
                </a:solidFill>
                <a:latin typeface="Roboto Light"/>
                <a:cs typeface="Roboto Light"/>
              </a:rPr>
              <a:t> is simply dummy text of the printing and typesetting industry. </a:t>
            </a:r>
            <a:r>
              <a:rPr lang="en-US" sz="1000" dirty="0" err="1">
                <a:solidFill>
                  <a:schemeClr val="tx2"/>
                </a:solidFill>
                <a:latin typeface="Roboto Light"/>
                <a:cs typeface="Roboto Light"/>
              </a:rPr>
              <a:t>Lorem</a:t>
            </a:r>
            <a:r>
              <a:rPr lang="en-US" sz="1000" dirty="0">
                <a:solidFill>
                  <a:schemeClr val="tx2"/>
                </a:solidFill>
                <a:latin typeface="Roboto Light"/>
                <a:cs typeface="Roboto Light"/>
              </a:rPr>
              <a:t> </a:t>
            </a:r>
            <a:r>
              <a:rPr lang="en-US" sz="1000" dirty="0" err="1">
                <a:solidFill>
                  <a:schemeClr val="tx2"/>
                </a:solidFill>
                <a:latin typeface="Roboto Light"/>
                <a:cs typeface="Roboto Light"/>
              </a:rPr>
              <a:t>Ipsum</a:t>
            </a:r>
            <a:r>
              <a:rPr lang="en-US" sz="1000" dirty="0">
                <a:solidFill>
                  <a:schemeClr val="tx2"/>
                </a:solidFill>
                <a:latin typeface="Roboto Light"/>
                <a:cs typeface="Roboto Light"/>
              </a:rPr>
              <a:t> has been the industry's standard dummy text ever since the 1500s, when an unknown printer took a galley of type and scrambled it to make a type specimen book. It has survived not only five centuries, but also the leap into electronic typesetting, remaining essentially</a:t>
            </a:r>
          </a:p>
        </p:txBody>
      </p:sp>
      <p:grpSp>
        <p:nvGrpSpPr>
          <p:cNvPr id="109" name="Group 108"/>
          <p:cNvGrpSpPr/>
          <p:nvPr/>
        </p:nvGrpSpPr>
        <p:grpSpPr>
          <a:xfrm>
            <a:off x="1583523" y="1558154"/>
            <a:ext cx="1683717" cy="1683675"/>
            <a:chOff x="638823" y="2993402"/>
            <a:chExt cx="522389" cy="522377"/>
          </a:xfrm>
          <a:solidFill>
            <a:srgbClr val="F4F4F4"/>
          </a:solidFill>
        </p:grpSpPr>
        <p:sp>
          <p:nvSpPr>
            <p:cNvPr id="110" name="Oval 109"/>
            <p:cNvSpPr/>
            <p:nvPr/>
          </p:nvSpPr>
          <p:spPr>
            <a:xfrm>
              <a:off x="638823" y="2993402"/>
              <a:ext cx="522389" cy="522377"/>
            </a:xfrm>
            <a:prstGeom prst="ellipse">
              <a:avLst/>
            </a:prstGeom>
            <a:grpFill/>
            <a:ln w="6350" cmpd="sng">
              <a:solidFill>
                <a:schemeClr val="tx2"/>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11" name="Oval 110"/>
            <p:cNvSpPr/>
            <p:nvPr/>
          </p:nvSpPr>
          <p:spPr>
            <a:xfrm>
              <a:off x="699666" y="3054245"/>
              <a:ext cx="400702" cy="400692"/>
            </a:xfrm>
            <a:prstGeom prst="ellipse">
              <a:avLst/>
            </a:prstGeom>
            <a:grpFill/>
            <a:ln w="88900" cmpd="sng">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12" name="TextBox 111"/>
            <p:cNvSpPr txBox="1"/>
            <p:nvPr/>
          </p:nvSpPr>
          <p:spPr>
            <a:xfrm>
              <a:off x="735525" y="3173035"/>
              <a:ext cx="326358" cy="171883"/>
            </a:xfrm>
            <a:prstGeom prst="rect">
              <a:avLst/>
            </a:prstGeom>
            <a:grpFill/>
          </p:spPr>
          <p:txBody>
            <a:bodyPr wrap="square" rtlCol="0">
              <a:spAutoFit/>
            </a:bodyPr>
            <a:lstStyle/>
            <a:p>
              <a:pPr algn="ctr"/>
              <a:r>
                <a:rPr lang="en-US" sz="1000" dirty="0">
                  <a:latin typeface="Roboto Bold"/>
                  <a:cs typeface="Roboto Bold"/>
                </a:rPr>
                <a:t>Title text</a:t>
              </a:r>
            </a:p>
            <a:p>
              <a:pPr algn="ctr"/>
              <a:r>
                <a:rPr lang="en-US" sz="1000" dirty="0" err="1">
                  <a:latin typeface="Roboto Bold"/>
                  <a:cs typeface="Roboto Bold"/>
                </a:rPr>
                <a:t>Infographic</a:t>
              </a:r>
              <a:endParaRPr lang="en-US" sz="1000" dirty="0">
                <a:latin typeface="Roboto Bold"/>
                <a:cs typeface="Roboto Bold"/>
              </a:endParaRPr>
            </a:p>
            <a:p>
              <a:pPr algn="ctr"/>
              <a:r>
                <a:rPr lang="en-US" sz="1000" dirty="0">
                  <a:latin typeface="Roboto Bold"/>
                  <a:cs typeface="Roboto Bold"/>
                </a:rPr>
                <a:t>Circle</a:t>
              </a:r>
            </a:p>
          </p:txBody>
        </p:sp>
      </p:grpSp>
      <p:sp>
        <p:nvSpPr>
          <p:cNvPr id="146" name="Shape 8841"/>
          <p:cNvSpPr/>
          <p:nvPr/>
        </p:nvSpPr>
        <p:spPr>
          <a:xfrm>
            <a:off x="2194173" y="898773"/>
            <a:ext cx="446332" cy="389840"/>
          </a:xfrm>
          <a:prstGeom prst="rect">
            <a:avLst/>
          </a:prstGeom>
          <a:ln w="12700">
            <a:miter lim="400000"/>
          </a:ln>
          <a:extLst>
            <a:ext uri="{C572A759-6A51-4108-AA02-DFA0A04FC94B}">
              <ma14:wrappingTextBoxFlag xmlns="" xmlns:ma14="http://schemas.microsoft.com/office/mac/drawingml/2011/main" val="1"/>
            </a:ext>
          </a:extLst>
        </p:spPr>
        <p:txBody>
          <a:bodyPr wrap="square" lIns="50795" tIns="50795" rIns="50795" bIns="50795" anchor="ctr">
            <a:spAutoFit/>
          </a:bodyPr>
          <a:lstStyle>
            <a:lvl1pPr defTabSz="457200">
              <a:lnSpc>
                <a:spcPct val="120000"/>
              </a:lnSpc>
              <a:defRPr sz="4000">
                <a:solidFill>
                  <a:srgbClr val="8E8E8E"/>
                </a:solidFill>
                <a:latin typeface="FontAwesome"/>
                <a:ea typeface="FontAwesome"/>
                <a:cs typeface="FontAwesome"/>
                <a:sym typeface="FontAwesome"/>
              </a:defRPr>
            </a:lvl1pPr>
          </a:lstStyle>
          <a:p>
            <a:pPr algn="ctr">
              <a:defRPr sz="1800">
                <a:solidFill>
                  <a:srgbClr val="000000"/>
                </a:solidFill>
              </a:defRPr>
            </a:pPr>
            <a:r>
              <a:rPr lang="en-US" sz="1600" dirty="0">
                <a:solidFill>
                  <a:schemeClr val="tx2"/>
                </a:solidFill>
              </a:rPr>
              <a:t></a:t>
            </a:r>
          </a:p>
        </p:txBody>
      </p:sp>
      <p:sp>
        <p:nvSpPr>
          <p:cNvPr id="147" name="Shape 8841"/>
          <p:cNvSpPr/>
          <p:nvPr/>
        </p:nvSpPr>
        <p:spPr>
          <a:xfrm>
            <a:off x="855273" y="2180243"/>
            <a:ext cx="565438" cy="389840"/>
          </a:xfrm>
          <a:prstGeom prst="rect">
            <a:avLst/>
          </a:prstGeom>
          <a:ln w="12700">
            <a:miter lim="400000"/>
          </a:ln>
          <a:extLst>
            <a:ext uri="{C572A759-6A51-4108-AA02-DFA0A04FC94B}">
              <ma14:wrappingTextBoxFlag xmlns="" xmlns:ma14="http://schemas.microsoft.com/office/mac/drawingml/2011/main" val="1"/>
            </a:ext>
          </a:extLst>
        </p:spPr>
        <p:txBody>
          <a:bodyPr wrap="square" lIns="50795" tIns="50795" rIns="50795" bIns="50795" anchor="ctr">
            <a:spAutoFit/>
          </a:bodyPr>
          <a:lstStyle>
            <a:lvl1pPr defTabSz="457200">
              <a:lnSpc>
                <a:spcPct val="120000"/>
              </a:lnSpc>
              <a:defRPr sz="4000">
                <a:solidFill>
                  <a:srgbClr val="8E8E8E"/>
                </a:solidFill>
                <a:latin typeface="FontAwesome"/>
                <a:ea typeface="FontAwesome"/>
                <a:cs typeface="FontAwesome"/>
                <a:sym typeface="FontAwesome"/>
              </a:defRPr>
            </a:lvl1pPr>
          </a:lstStyle>
          <a:p>
            <a:pPr algn="ctr">
              <a:defRPr sz="1800">
                <a:solidFill>
                  <a:srgbClr val="000000"/>
                </a:solidFill>
              </a:defRPr>
            </a:pPr>
            <a:r>
              <a:rPr lang="en-US" sz="1600" dirty="0">
                <a:solidFill>
                  <a:srgbClr val="A0A0A3"/>
                </a:solidFill>
              </a:rPr>
              <a:t></a:t>
            </a:r>
          </a:p>
        </p:txBody>
      </p:sp>
      <p:sp>
        <p:nvSpPr>
          <p:cNvPr id="148" name="Shape 8841"/>
          <p:cNvSpPr/>
          <p:nvPr/>
        </p:nvSpPr>
        <p:spPr>
          <a:xfrm>
            <a:off x="3102393" y="1296996"/>
            <a:ext cx="478074" cy="353933"/>
          </a:xfrm>
          <a:prstGeom prst="rect">
            <a:avLst/>
          </a:prstGeom>
          <a:ln w="12700">
            <a:miter lim="400000"/>
          </a:ln>
          <a:extLst>
            <a:ext uri="{C572A759-6A51-4108-AA02-DFA0A04FC94B}">
              <ma14:wrappingTextBoxFlag xmlns="" xmlns:ma14="http://schemas.microsoft.com/office/mac/drawingml/2011/main" val="1"/>
            </a:ext>
          </a:extLst>
        </p:spPr>
        <p:txBody>
          <a:bodyPr wrap="square" lIns="50795" tIns="50795" rIns="50795" bIns="50795" anchor="ctr">
            <a:spAutoFit/>
          </a:bodyPr>
          <a:lstStyle>
            <a:lvl1pPr defTabSz="457200">
              <a:lnSpc>
                <a:spcPct val="120000"/>
              </a:lnSpc>
              <a:defRPr sz="4000">
                <a:solidFill>
                  <a:srgbClr val="8E8E8E"/>
                </a:solidFill>
                <a:latin typeface="FontAwesome"/>
                <a:ea typeface="FontAwesome"/>
                <a:cs typeface="FontAwesome"/>
                <a:sym typeface="FontAwesome"/>
              </a:defRPr>
            </a:lvl1pPr>
          </a:lstStyle>
          <a:p>
            <a:pPr algn="ctr">
              <a:defRPr sz="1800">
                <a:solidFill>
                  <a:srgbClr val="000000"/>
                </a:solidFill>
              </a:defRPr>
            </a:pPr>
            <a:r>
              <a:rPr lang="en-US" sz="1400" dirty="0">
                <a:solidFill>
                  <a:srgbClr val="A0A0A3"/>
                </a:solidFill>
              </a:rPr>
              <a:t></a:t>
            </a:r>
          </a:p>
        </p:txBody>
      </p:sp>
      <p:sp>
        <p:nvSpPr>
          <p:cNvPr id="149" name="Shape 8841"/>
          <p:cNvSpPr/>
          <p:nvPr/>
        </p:nvSpPr>
        <p:spPr>
          <a:xfrm>
            <a:off x="3465661" y="2172563"/>
            <a:ext cx="502270" cy="389840"/>
          </a:xfrm>
          <a:prstGeom prst="rect">
            <a:avLst/>
          </a:prstGeom>
          <a:ln w="12700">
            <a:miter lim="400000"/>
          </a:ln>
          <a:extLst>
            <a:ext uri="{C572A759-6A51-4108-AA02-DFA0A04FC94B}">
              <ma14:wrappingTextBoxFlag xmlns="" xmlns:ma14="http://schemas.microsoft.com/office/mac/drawingml/2011/main" val="1"/>
            </a:ext>
          </a:extLst>
        </p:spPr>
        <p:txBody>
          <a:bodyPr wrap="square" lIns="50795" tIns="50795" rIns="50795" bIns="50795" anchor="ctr">
            <a:spAutoFit/>
          </a:bodyPr>
          <a:lstStyle>
            <a:lvl1pPr defTabSz="457200">
              <a:lnSpc>
                <a:spcPct val="120000"/>
              </a:lnSpc>
              <a:defRPr sz="4000">
                <a:solidFill>
                  <a:srgbClr val="8E8E8E"/>
                </a:solidFill>
                <a:latin typeface="FontAwesome"/>
                <a:ea typeface="FontAwesome"/>
                <a:cs typeface="FontAwesome"/>
                <a:sym typeface="FontAwesome"/>
              </a:defRPr>
            </a:lvl1pPr>
          </a:lstStyle>
          <a:p>
            <a:pPr algn="ctr">
              <a:defRPr sz="1800">
                <a:solidFill>
                  <a:srgbClr val="000000"/>
                </a:solidFill>
              </a:defRPr>
            </a:pPr>
            <a:r>
              <a:rPr lang="en-US" sz="1600" dirty="0">
                <a:solidFill>
                  <a:srgbClr val="A0A0A3"/>
                </a:solidFill>
              </a:rPr>
              <a:t></a:t>
            </a:r>
          </a:p>
        </p:txBody>
      </p:sp>
      <p:sp>
        <p:nvSpPr>
          <p:cNvPr id="150" name="Shape 8841"/>
          <p:cNvSpPr/>
          <p:nvPr/>
        </p:nvSpPr>
        <p:spPr>
          <a:xfrm>
            <a:off x="3125330" y="3089460"/>
            <a:ext cx="419262" cy="353933"/>
          </a:xfrm>
          <a:prstGeom prst="rect">
            <a:avLst/>
          </a:prstGeom>
          <a:ln w="12700">
            <a:miter lim="400000"/>
          </a:ln>
          <a:extLst>
            <a:ext uri="{C572A759-6A51-4108-AA02-DFA0A04FC94B}">
              <ma14:wrappingTextBoxFlag xmlns="" xmlns:ma14="http://schemas.microsoft.com/office/mac/drawingml/2011/main" val="1"/>
            </a:ext>
          </a:extLst>
        </p:spPr>
        <p:txBody>
          <a:bodyPr wrap="square" lIns="50795" tIns="50795" rIns="50795" bIns="50795" anchor="ctr">
            <a:spAutoFit/>
          </a:bodyPr>
          <a:lstStyle>
            <a:lvl1pPr defTabSz="457200">
              <a:lnSpc>
                <a:spcPct val="120000"/>
              </a:lnSpc>
              <a:defRPr sz="4000">
                <a:solidFill>
                  <a:srgbClr val="8E8E8E"/>
                </a:solidFill>
                <a:latin typeface="FontAwesome"/>
                <a:ea typeface="FontAwesome"/>
                <a:cs typeface="FontAwesome"/>
                <a:sym typeface="FontAwesome"/>
              </a:defRPr>
            </a:lvl1pPr>
          </a:lstStyle>
          <a:p>
            <a:pPr algn="ctr">
              <a:defRPr sz="1800">
                <a:solidFill>
                  <a:srgbClr val="000000"/>
                </a:solidFill>
              </a:defRPr>
            </a:pPr>
            <a:r>
              <a:rPr lang="en-US" sz="1400" dirty="0">
                <a:solidFill>
                  <a:srgbClr val="A0A0A3"/>
                </a:solidFill>
              </a:rPr>
              <a:t></a:t>
            </a:r>
          </a:p>
        </p:txBody>
      </p:sp>
      <p:sp>
        <p:nvSpPr>
          <p:cNvPr id="151" name="Shape 8841"/>
          <p:cNvSpPr/>
          <p:nvPr/>
        </p:nvSpPr>
        <p:spPr>
          <a:xfrm>
            <a:off x="2228100" y="3441764"/>
            <a:ext cx="390881" cy="389840"/>
          </a:xfrm>
          <a:prstGeom prst="rect">
            <a:avLst/>
          </a:prstGeom>
          <a:ln w="12700">
            <a:miter lim="400000"/>
          </a:ln>
          <a:extLst>
            <a:ext uri="{C572A759-6A51-4108-AA02-DFA0A04FC94B}">
              <ma14:wrappingTextBoxFlag xmlns="" xmlns:ma14="http://schemas.microsoft.com/office/mac/drawingml/2011/main" val="1"/>
            </a:ext>
          </a:extLst>
        </p:spPr>
        <p:txBody>
          <a:bodyPr wrap="square" lIns="50795" tIns="50795" rIns="50795" bIns="50795" anchor="ctr">
            <a:spAutoFit/>
          </a:bodyPr>
          <a:lstStyle>
            <a:lvl1pPr defTabSz="457200">
              <a:lnSpc>
                <a:spcPct val="120000"/>
              </a:lnSpc>
              <a:defRPr sz="4000">
                <a:solidFill>
                  <a:srgbClr val="8E8E8E"/>
                </a:solidFill>
                <a:latin typeface="FontAwesome"/>
                <a:ea typeface="FontAwesome"/>
                <a:cs typeface="FontAwesome"/>
                <a:sym typeface="FontAwesome"/>
              </a:defRPr>
            </a:lvl1pPr>
          </a:lstStyle>
          <a:p>
            <a:pPr algn="ctr">
              <a:defRPr sz="1800">
                <a:solidFill>
                  <a:srgbClr val="000000"/>
                </a:solidFill>
              </a:defRPr>
            </a:pPr>
            <a:r>
              <a:rPr lang="en-US" sz="1600" dirty="0">
                <a:solidFill>
                  <a:srgbClr val="A0A0A3"/>
                </a:solidFill>
              </a:rPr>
              <a:t></a:t>
            </a:r>
          </a:p>
        </p:txBody>
      </p:sp>
      <p:sp>
        <p:nvSpPr>
          <p:cNvPr id="152" name="Shape 8841"/>
          <p:cNvSpPr/>
          <p:nvPr/>
        </p:nvSpPr>
        <p:spPr>
          <a:xfrm>
            <a:off x="1374771" y="1284765"/>
            <a:ext cx="254895" cy="353933"/>
          </a:xfrm>
          <a:prstGeom prst="rect">
            <a:avLst/>
          </a:prstGeom>
          <a:noFill/>
          <a:ln w="12700">
            <a:miter lim="400000"/>
          </a:ln>
          <a:extLst>
            <a:ext uri="{C572A759-6A51-4108-AA02-DFA0A04FC94B}">
              <ma14:wrappingTextBoxFlag xmlns="" xmlns:ma14="http://schemas.microsoft.com/office/mac/drawingml/2011/main" val="1"/>
            </a:ext>
          </a:extLst>
        </p:spPr>
        <p:txBody>
          <a:bodyPr wrap="square" lIns="50795" tIns="50795" rIns="50795" bIns="50795" anchor="ctr">
            <a:spAutoFit/>
          </a:bodyPr>
          <a:lstStyle>
            <a:lvl1pPr defTabSz="457200">
              <a:lnSpc>
                <a:spcPct val="120000"/>
              </a:lnSpc>
              <a:defRPr sz="4000">
                <a:solidFill>
                  <a:srgbClr val="8E8E8E"/>
                </a:solidFill>
                <a:latin typeface="FontAwesome"/>
                <a:ea typeface="FontAwesome"/>
                <a:cs typeface="FontAwesome"/>
                <a:sym typeface="FontAwesome"/>
              </a:defRPr>
            </a:lvl1pPr>
          </a:lstStyle>
          <a:p>
            <a:pPr algn="ctr">
              <a:defRPr sz="1800">
                <a:solidFill>
                  <a:srgbClr val="000000"/>
                </a:solidFill>
              </a:defRPr>
            </a:pPr>
            <a:r>
              <a:rPr lang="en-US" sz="1400" dirty="0">
                <a:solidFill>
                  <a:schemeClr val="tx2"/>
                </a:solidFill>
              </a:rPr>
              <a:t></a:t>
            </a:r>
          </a:p>
        </p:txBody>
      </p:sp>
      <p:sp>
        <p:nvSpPr>
          <p:cNvPr id="153" name="Shape 8841"/>
          <p:cNvSpPr/>
          <p:nvPr/>
        </p:nvSpPr>
        <p:spPr>
          <a:xfrm>
            <a:off x="1344230" y="3092967"/>
            <a:ext cx="329494" cy="389840"/>
          </a:xfrm>
          <a:prstGeom prst="rect">
            <a:avLst/>
          </a:prstGeom>
          <a:noFill/>
          <a:ln w="12700">
            <a:miter lim="400000"/>
          </a:ln>
          <a:extLst>
            <a:ext uri="{C572A759-6A51-4108-AA02-DFA0A04FC94B}">
              <ma14:wrappingTextBoxFlag xmlns="" xmlns:ma14="http://schemas.microsoft.com/office/mac/drawingml/2011/main" val="1"/>
            </a:ext>
          </a:extLst>
        </p:spPr>
        <p:txBody>
          <a:bodyPr wrap="square" lIns="50795" tIns="50795" rIns="50795" bIns="50795" anchor="ctr">
            <a:spAutoFit/>
          </a:bodyPr>
          <a:lstStyle>
            <a:lvl1pPr defTabSz="457200">
              <a:lnSpc>
                <a:spcPct val="120000"/>
              </a:lnSpc>
              <a:defRPr sz="4000">
                <a:solidFill>
                  <a:srgbClr val="8E8E8E"/>
                </a:solidFill>
                <a:latin typeface="FontAwesome"/>
                <a:ea typeface="FontAwesome"/>
                <a:cs typeface="FontAwesome"/>
                <a:sym typeface="FontAwesome"/>
              </a:defRPr>
            </a:lvl1pPr>
          </a:lstStyle>
          <a:p>
            <a:pPr algn="ctr">
              <a:defRPr sz="1800">
                <a:solidFill>
                  <a:srgbClr val="000000"/>
                </a:solidFill>
              </a:defRPr>
            </a:pPr>
            <a:r>
              <a:rPr lang="en-US" sz="1600" dirty="0">
                <a:solidFill>
                  <a:srgbClr val="A0A0A3"/>
                </a:solidFill>
              </a:rPr>
              <a:t></a:t>
            </a:r>
          </a:p>
        </p:txBody>
      </p:sp>
    </p:spTree>
    <p:extLst>
      <p:ext uri="{BB962C8B-B14F-4D97-AF65-F5344CB8AC3E}">
        <p14:creationId xmlns:p14="http://schemas.microsoft.com/office/powerpoint/2010/main" val="1806513725"/>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75199" y="285751"/>
            <a:ext cx="3216342" cy="470429"/>
          </a:xfrm>
        </p:spPr>
        <p:txBody>
          <a:bodyPr/>
          <a:lstStyle/>
          <a:p>
            <a:pPr algn="r"/>
            <a:r>
              <a:rPr lang="en-US" b="0" dirty="0" smtClean="0"/>
              <a:t>European Union Map (EU)</a:t>
            </a:r>
            <a:endParaRPr lang="en-US" b="0" dirty="0"/>
          </a:p>
        </p:txBody>
      </p:sp>
      <p:grpSp>
        <p:nvGrpSpPr>
          <p:cNvPr id="4" name="Group 3"/>
          <p:cNvGrpSpPr/>
          <p:nvPr/>
        </p:nvGrpSpPr>
        <p:grpSpPr>
          <a:xfrm>
            <a:off x="399216" y="331819"/>
            <a:ext cx="5529713" cy="3947022"/>
            <a:chOff x="10050863" y="1698932"/>
            <a:chExt cx="14021687" cy="10008457"/>
          </a:xfrm>
          <a:solidFill>
            <a:srgbClr val="C8C8C9"/>
          </a:solidFill>
        </p:grpSpPr>
        <p:sp>
          <p:nvSpPr>
            <p:cNvPr id="73" name="Shape 1914"/>
            <p:cNvSpPr/>
            <p:nvPr/>
          </p:nvSpPr>
          <p:spPr>
            <a:xfrm>
              <a:off x="17490539" y="8247346"/>
              <a:ext cx="1635112" cy="1076207"/>
            </a:xfrm>
            <a:custGeom>
              <a:avLst/>
              <a:gdLst/>
              <a:ahLst/>
              <a:cxnLst>
                <a:cxn ang="0">
                  <a:pos x="wd2" y="hd2"/>
                </a:cxn>
                <a:cxn ang="5400000">
                  <a:pos x="wd2" y="hd2"/>
                </a:cxn>
                <a:cxn ang="10800000">
                  <a:pos x="wd2" y="hd2"/>
                </a:cxn>
                <a:cxn ang="16200000">
                  <a:pos x="wd2" y="hd2"/>
                </a:cxn>
              </a:cxnLst>
              <a:rect l="0" t="0" r="r" b="b"/>
              <a:pathLst>
                <a:path w="21600" h="21600" extrusionOk="0">
                  <a:moveTo>
                    <a:pt x="0" y="6029"/>
                  </a:moveTo>
                  <a:lnTo>
                    <a:pt x="91" y="6541"/>
                  </a:lnTo>
                  <a:lnTo>
                    <a:pt x="516" y="6923"/>
                  </a:lnTo>
                  <a:lnTo>
                    <a:pt x="476" y="7264"/>
                  </a:lnTo>
                  <a:lnTo>
                    <a:pt x="457" y="7675"/>
                  </a:lnTo>
                  <a:lnTo>
                    <a:pt x="529" y="8087"/>
                  </a:lnTo>
                  <a:lnTo>
                    <a:pt x="758" y="8168"/>
                  </a:lnTo>
                  <a:lnTo>
                    <a:pt x="699" y="8429"/>
                  </a:lnTo>
                  <a:lnTo>
                    <a:pt x="843" y="8703"/>
                  </a:lnTo>
                  <a:lnTo>
                    <a:pt x="1006" y="8978"/>
                  </a:lnTo>
                  <a:lnTo>
                    <a:pt x="1095" y="9408"/>
                  </a:lnTo>
                  <a:lnTo>
                    <a:pt x="1131" y="9901"/>
                  </a:lnTo>
                  <a:lnTo>
                    <a:pt x="1353" y="10193"/>
                  </a:lnTo>
                  <a:lnTo>
                    <a:pt x="1534" y="9864"/>
                  </a:lnTo>
                  <a:lnTo>
                    <a:pt x="1660" y="9398"/>
                  </a:lnTo>
                  <a:lnTo>
                    <a:pt x="1751" y="8895"/>
                  </a:lnTo>
                  <a:lnTo>
                    <a:pt x="1997" y="8878"/>
                  </a:lnTo>
                  <a:lnTo>
                    <a:pt x="2070" y="8467"/>
                  </a:lnTo>
                  <a:lnTo>
                    <a:pt x="2070" y="8010"/>
                  </a:lnTo>
                  <a:lnTo>
                    <a:pt x="2304" y="7817"/>
                  </a:lnTo>
                  <a:cubicBezTo>
                    <a:pt x="2329" y="7912"/>
                    <a:pt x="2353" y="8007"/>
                    <a:pt x="2377" y="8102"/>
                  </a:cubicBezTo>
                  <a:cubicBezTo>
                    <a:pt x="2401" y="8196"/>
                    <a:pt x="2425" y="8291"/>
                    <a:pt x="2449" y="8386"/>
                  </a:cubicBezTo>
                  <a:lnTo>
                    <a:pt x="2401" y="8889"/>
                  </a:lnTo>
                  <a:lnTo>
                    <a:pt x="2293" y="9274"/>
                  </a:lnTo>
                  <a:lnTo>
                    <a:pt x="2498" y="9668"/>
                  </a:lnTo>
                  <a:lnTo>
                    <a:pt x="2673" y="9933"/>
                  </a:lnTo>
                  <a:lnTo>
                    <a:pt x="2565" y="10755"/>
                  </a:lnTo>
                  <a:lnTo>
                    <a:pt x="2620" y="11249"/>
                  </a:lnTo>
                  <a:lnTo>
                    <a:pt x="2849" y="11059"/>
                  </a:lnTo>
                  <a:cubicBezTo>
                    <a:pt x="2879" y="10931"/>
                    <a:pt x="2903" y="10799"/>
                    <a:pt x="2921" y="10666"/>
                  </a:cubicBezTo>
                  <a:cubicBezTo>
                    <a:pt x="2952" y="10437"/>
                    <a:pt x="2964" y="10204"/>
                    <a:pt x="2957" y="9970"/>
                  </a:cubicBezTo>
                  <a:lnTo>
                    <a:pt x="2886" y="9568"/>
                  </a:lnTo>
                  <a:lnTo>
                    <a:pt x="2777" y="9220"/>
                  </a:lnTo>
                  <a:lnTo>
                    <a:pt x="2777" y="8810"/>
                  </a:lnTo>
                  <a:lnTo>
                    <a:pt x="2657" y="8563"/>
                  </a:lnTo>
                  <a:lnTo>
                    <a:pt x="2287" y="7482"/>
                  </a:lnTo>
                  <a:lnTo>
                    <a:pt x="2216" y="7208"/>
                  </a:lnTo>
                  <a:lnTo>
                    <a:pt x="2288" y="6833"/>
                  </a:lnTo>
                  <a:lnTo>
                    <a:pt x="2541" y="6586"/>
                  </a:lnTo>
                  <a:lnTo>
                    <a:pt x="2861" y="7081"/>
                  </a:lnTo>
                  <a:lnTo>
                    <a:pt x="3161" y="7154"/>
                  </a:lnTo>
                  <a:cubicBezTo>
                    <a:pt x="3140" y="7216"/>
                    <a:pt x="3119" y="7278"/>
                    <a:pt x="3098" y="7341"/>
                  </a:cubicBezTo>
                  <a:cubicBezTo>
                    <a:pt x="3077" y="7403"/>
                    <a:pt x="3055" y="7465"/>
                    <a:pt x="3034" y="7528"/>
                  </a:cubicBezTo>
                  <a:lnTo>
                    <a:pt x="2896" y="7656"/>
                  </a:lnTo>
                  <a:lnTo>
                    <a:pt x="2806" y="8122"/>
                  </a:lnTo>
                  <a:lnTo>
                    <a:pt x="2967" y="8331"/>
                  </a:lnTo>
                  <a:lnTo>
                    <a:pt x="3226" y="8540"/>
                  </a:lnTo>
                  <a:lnTo>
                    <a:pt x="3509" y="8788"/>
                  </a:lnTo>
                  <a:lnTo>
                    <a:pt x="3750" y="8624"/>
                  </a:lnTo>
                  <a:lnTo>
                    <a:pt x="3389" y="8029"/>
                  </a:lnTo>
                  <a:lnTo>
                    <a:pt x="3316" y="7454"/>
                  </a:lnTo>
                  <a:lnTo>
                    <a:pt x="3768" y="7757"/>
                  </a:lnTo>
                  <a:lnTo>
                    <a:pt x="4105" y="8178"/>
                  </a:lnTo>
                  <a:lnTo>
                    <a:pt x="4052" y="8718"/>
                  </a:lnTo>
                  <a:lnTo>
                    <a:pt x="3997" y="9277"/>
                  </a:lnTo>
                  <a:lnTo>
                    <a:pt x="4070" y="9690"/>
                  </a:lnTo>
                  <a:lnTo>
                    <a:pt x="4034" y="10073"/>
                  </a:lnTo>
                  <a:lnTo>
                    <a:pt x="3752" y="9627"/>
                  </a:lnTo>
                  <a:lnTo>
                    <a:pt x="3426" y="9462"/>
                  </a:lnTo>
                  <a:lnTo>
                    <a:pt x="3373" y="9708"/>
                  </a:lnTo>
                  <a:lnTo>
                    <a:pt x="3699" y="10036"/>
                  </a:lnTo>
                  <a:lnTo>
                    <a:pt x="4271" y="10447"/>
                  </a:lnTo>
                  <a:lnTo>
                    <a:pt x="4379" y="10722"/>
                  </a:lnTo>
                  <a:lnTo>
                    <a:pt x="4415" y="11215"/>
                  </a:lnTo>
                  <a:lnTo>
                    <a:pt x="4041" y="10656"/>
                  </a:lnTo>
                  <a:lnTo>
                    <a:pt x="4137" y="11279"/>
                  </a:lnTo>
                  <a:lnTo>
                    <a:pt x="4451" y="11754"/>
                  </a:lnTo>
                  <a:lnTo>
                    <a:pt x="4623" y="11934"/>
                  </a:lnTo>
                  <a:lnTo>
                    <a:pt x="4858" y="12072"/>
                  </a:lnTo>
                  <a:lnTo>
                    <a:pt x="4972" y="12392"/>
                  </a:lnTo>
                  <a:cubicBezTo>
                    <a:pt x="5010" y="12355"/>
                    <a:pt x="5047" y="12318"/>
                    <a:pt x="5084" y="12282"/>
                  </a:cubicBezTo>
                  <a:cubicBezTo>
                    <a:pt x="5121" y="12245"/>
                    <a:pt x="5159" y="12208"/>
                    <a:pt x="5196" y="12172"/>
                  </a:cubicBezTo>
                  <a:lnTo>
                    <a:pt x="5148" y="12600"/>
                  </a:lnTo>
                  <a:lnTo>
                    <a:pt x="4957" y="12738"/>
                  </a:lnTo>
                  <a:lnTo>
                    <a:pt x="5028" y="13112"/>
                  </a:lnTo>
                  <a:lnTo>
                    <a:pt x="5342" y="13670"/>
                  </a:lnTo>
                  <a:lnTo>
                    <a:pt x="5571" y="14046"/>
                  </a:lnTo>
                  <a:lnTo>
                    <a:pt x="4751" y="13393"/>
                  </a:lnTo>
                  <a:lnTo>
                    <a:pt x="4848" y="13756"/>
                  </a:lnTo>
                  <a:lnTo>
                    <a:pt x="5414" y="14452"/>
                  </a:lnTo>
                  <a:lnTo>
                    <a:pt x="5739" y="14807"/>
                  </a:lnTo>
                  <a:lnTo>
                    <a:pt x="5813" y="14527"/>
                  </a:lnTo>
                  <a:lnTo>
                    <a:pt x="6251" y="14967"/>
                  </a:lnTo>
                  <a:lnTo>
                    <a:pt x="6595" y="15412"/>
                  </a:lnTo>
                  <a:lnTo>
                    <a:pt x="6905" y="15494"/>
                  </a:lnTo>
                  <a:lnTo>
                    <a:pt x="6978" y="15832"/>
                  </a:lnTo>
                  <a:lnTo>
                    <a:pt x="7368" y="16132"/>
                  </a:lnTo>
                  <a:lnTo>
                    <a:pt x="7313" y="16499"/>
                  </a:lnTo>
                  <a:lnTo>
                    <a:pt x="7422" y="16800"/>
                  </a:lnTo>
                  <a:lnTo>
                    <a:pt x="7753" y="16983"/>
                  </a:lnTo>
                  <a:lnTo>
                    <a:pt x="7874" y="16756"/>
                  </a:lnTo>
                  <a:lnTo>
                    <a:pt x="7964" y="16409"/>
                  </a:lnTo>
                  <a:lnTo>
                    <a:pt x="8259" y="16518"/>
                  </a:lnTo>
                  <a:lnTo>
                    <a:pt x="8687" y="16354"/>
                  </a:lnTo>
                  <a:lnTo>
                    <a:pt x="9047" y="16546"/>
                  </a:lnTo>
                  <a:lnTo>
                    <a:pt x="9353" y="16891"/>
                  </a:lnTo>
                  <a:lnTo>
                    <a:pt x="9353" y="17191"/>
                  </a:lnTo>
                  <a:lnTo>
                    <a:pt x="8951" y="17237"/>
                  </a:lnTo>
                  <a:lnTo>
                    <a:pt x="8740" y="17319"/>
                  </a:lnTo>
                  <a:lnTo>
                    <a:pt x="8686" y="17620"/>
                  </a:lnTo>
                  <a:lnTo>
                    <a:pt x="9119" y="17775"/>
                  </a:lnTo>
                  <a:lnTo>
                    <a:pt x="9448" y="17857"/>
                  </a:lnTo>
                  <a:lnTo>
                    <a:pt x="9364" y="18182"/>
                  </a:lnTo>
                  <a:lnTo>
                    <a:pt x="8907" y="18072"/>
                  </a:lnTo>
                  <a:lnTo>
                    <a:pt x="8788" y="18272"/>
                  </a:lnTo>
                  <a:lnTo>
                    <a:pt x="8945" y="18481"/>
                  </a:lnTo>
                  <a:lnTo>
                    <a:pt x="9360" y="18509"/>
                  </a:lnTo>
                  <a:lnTo>
                    <a:pt x="9776" y="18564"/>
                  </a:lnTo>
                  <a:lnTo>
                    <a:pt x="10180" y="18481"/>
                  </a:lnTo>
                  <a:lnTo>
                    <a:pt x="10668" y="18454"/>
                  </a:lnTo>
                  <a:lnTo>
                    <a:pt x="10222" y="18227"/>
                  </a:lnTo>
                  <a:lnTo>
                    <a:pt x="9825" y="18181"/>
                  </a:lnTo>
                  <a:lnTo>
                    <a:pt x="9632" y="18181"/>
                  </a:lnTo>
                  <a:lnTo>
                    <a:pt x="9687" y="17823"/>
                  </a:lnTo>
                  <a:lnTo>
                    <a:pt x="9940" y="17632"/>
                  </a:lnTo>
                  <a:lnTo>
                    <a:pt x="9887" y="17222"/>
                  </a:lnTo>
                  <a:lnTo>
                    <a:pt x="9580" y="17222"/>
                  </a:lnTo>
                  <a:lnTo>
                    <a:pt x="9580" y="16902"/>
                  </a:lnTo>
                  <a:lnTo>
                    <a:pt x="9857" y="16875"/>
                  </a:lnTo>
                  <a:lnTo>
                    <a:pt x="10110" y="17067"/>
                  </a:lnTo>
                  <a:lnTo>
                    <a:pt x="10291" y="17452"/>
                  </a:lnTo>
                  <a:lnTo>
                    <a:pt x="10525" y="17752"/>
                  </a:lnTo>
                  <a:lnTo>
                    <a:pt x="10796" y="18046"/>
                  </a:lnTo>
                  <a:lnTo>
                    <a:pt x="11152" y="18339"/>
                  </a:lnTo>
                  <a:lnTo>
                    <a:pt x="11707" y="18715"/>
                  </a:lnTo>
                  <a:lnTo>
                    <a:pt x="12015" y="19144"/>
                  </a:lnTo>
                  <a:cubicBezTo>
                    <a:pt x="12082" y="19180"/>
                    <a:pt x="12146" y="19231"/>
                    <a:pt x="12204" y="19295"/>
                  </a:cubicBezTo>
                  <a:cubicBezTo>
                    <a:pt x="12280" y="19380"/>
                    <a:pt x="12344" y="19486"/>
                    <a:pt x="12393" y="19609"/>
                  </a:cubicBezTo>
                  <a:lnTo>
                    <a:pt x="13188" y="20369"/>
                  </a:lnTo>
                  <a:lnTo>
                    <a:pt x="13820" y="21026"/>
                  </a:lnTo>
                  <a:lnTo>
                    <a:pt x="14089" y="21208"/>
                  </a:lnTo>
                  <a:lnTo>
                    <a:pt x="14596" y="21600"/>
                  </a:lnTo>
                  <a:lnTo>
                    <a:pt x="14801" y="21254"/>
                  </a:lnTo>
                  <a:lnTo>
                    <a:pt x="14622" y="21036"/>
                  </a:lnTo>
                  <a:lnTo>
                    <a:pt x="14436" y="20853"/>
                  </a:lnTo>
                  <a:lnTo>
                    <a:pt x="14250" y="20934"/>
                  </a:lnTo>
                  <a:lnTo>
                    <a:pt x="14003" y="20852"/>
                  </a:lnTo>
                  <a:lnTo>
                    <a:pt x="13787" y="20660"/>
                  </a:lnTo>
                  <a:lnTo>
                    <a:pt x="13468" y="20232"/>
                  </a:lnTo>
                  <a:lnTo>
                    <a:pt x="13022" y="19720"/>
                  </a:lnTo>
                  <a:lnTo>
                    <a:pt x="12811" y="19426"/>
                  </a:lnTo>
                  <a:lnTo>
                    <a:pt x="12510" y="19234"/>
                  </a:lnTo>
                  <a:lnTo>
                    <a:pt x="12252" y="18768"/>
                  </a:lnTo>
                  <a:lnTo>
                    <a:pt x="12143" y="18329"/>
                  </a:lnTo>
                  <a:lnTo>
                    <a:pt x="11746" y="18055"/>
                  </a:lnTo>
                  <a:lnTo>
                    <a:pt x="11295" y="17651"/>
                  </a:lnTo>
                  <a:lnTo>
                    <a:pt x="10969" y="17157"/>
                  </a:lnTo>
                  <a:cubicBezTo>
                    <a:pt x="10995" y="16935"/>
                    <a:pt x="10983" y="16708"/>
                    <a:pt x="10933" y="16497"/>
                  </a:cubicBezTo>
                  <a:cubicBezTo>
                    <a:pt x="10874" y="16242"/>
                    <a:pt x="10764" y="16021"/>
                    <a:pt x="10620" y="15865"/>
                  </a:cubicBezTo>
                  <a:lnTo>
                    <a:pt x="10043" y="15480"/>
                  </a:lnTo>
                  <a:lnTo>
                    <a:pt x="9573" y="14930"/>
                  </a:lnTo>
                  <a:lnTo>
                    <a:pt x="9231" y="14659"/>
                  </a:lnTo>
                  <a:lnTo>
                    <a:pt x="9090" y="14130"/>
                  </a:lnTo>
                  <a:lnTo>
                    <a:pt x="8801" y="13773"/>
                  </a:lnTo>
                  <a:lnTo>
                    <a:pt x="9143" y="13526"/>
                  </a:lnTo>
                  <a:lnTo>
                    <a:pt x="8950" y="13260"/>
                  </a:lnTo>
                  <a:lnTo>
                    <a:pt x="8685" y="12930"/>
                  </a:lnTo>
                  <a:lnTo>
                    <a:pt x="8474" y="12528"/>
                  </a:lnTo>
                  <a:lnTo>
                    <a:pt x="8474" y="12042"/>
                  </a:lnTo>
                  <a:lnTo>
                    <a:pt x="8409" y="11823"/>
                  </a:lnTo>
                  <a:lnTo>
                    <a:pt x="8325" y="11494"/>
                  </a:lnTo>
                  <a:lnTo>
                    <a:pt x="8132" y="11421"/>
                  </a:lnTo>
                  <a:lnTo>
                    <a:pt x="8097" y="11092"/>
                  </a:lnTo>
                  <a:lnTo>
                    <a:pt x="7934" y="10708"/>
                  </a:lnTo>
                  <a:lnTo>
                    <a:pt x="7797" y="10573"/>
                  </a:lnTo>
                  <a:lnTo>
                    <a:pt x="7888" y="10162"/>
                  </a:lnTo>
                  <a:lnTo>
                    <a:pt x="7659" y="10025"/>
                  </a:lnTo>
                  <a:lnTo>
                    <a:pt x="7478" y="9834"/>
                  </a:lnTo>
                  <a:lnTo>
                    <a:pt x="7261" y="9696"/>
                  </a:lnTo>
                  <a:lnTo>
                    <a:pt x="7021" y="9459"/>
                  </a:lnTo>
                  <a:lnTo>
                    <a:pt x="7051" y="8509"/>
                  </a:lnTo>
                  <a:lnTo>
                    <a:pt x="7087" y="7492"/>
                  </a:lnTo>
                  <a:lnTo>
                    <a:pt x="7371" y="7191"/>
                  </a:lnTo>
                  <a:lnTo>
                    <a:pt x="7840" y="7767"/>
                  </a:lnTo>
                  <a:lnTo>
                    <a:pt x="8293" y="8398"/>
                  </a:lnTo>
                  <a:lnTo>
                    <a:pt x="8648" y="8288"/>
                  </a:lnTo>
                  <a:lnTo>
                    <a:pt x="8684" y="7573"/>
                  </a:lnTo>
                  <a:lnTo>
                    <a:pt x="8810" y="7116"/>
                  </a:lnTo>
                  <a:lnTo>
                    <a:pt x="8949" y="6740"/>
                  </a:lnTo>
                  <a:lnTo>
                    <a:pt x="9382" y="6604"/>
                  </a:lnTo>
                  <a:lnTo>
                    <a:pt x="9737" y="6584"/>
                  </a:lnTo>
                  <a:lnTo>
                    <a:pt x="10342" y="7029"/>
                  </a:lnTo>
                  <a:lnTo>
                    <a:pt x="10662" y="7322"/>
                  </a:lnTo>
                  <a:lnTo>
                    <a:pt x="10903" y="7212"/>
                  </a:lnTo>
                  <a:lnTo>
                    <a:pt x="11175" y="7021"/>
                  </a:lnTo>
                  <a:lnTo>
                    <a:pt x="11462" y="7285"/>
                  </a:lnTo>
                  <a:lnTo>
                    <a:pt x="11751" y="7285"/>
                  </a:lnTo>
                  <a:lnTo>
                    <a:pt x="11913" y="6872"/>
                  </a:lnTo>
                  <a:lnTo>
                    <a:pt x="12189" y="7209"/>
                  </a:lnTo>
                  <a:lnTo>
                    <a:pt x="12470" y="7605"/>
                  </a:lnTo>
                  <a:lnTo>
                    <a:pt x="12626" y="7348"/>
                  </a:lnTo>
                  <a:lnTo>
                    <a:pt x="12873" y="6947"/>
                  </a:lnTo>
                  <a:lnTo>
                    <a:pt x="13235" y="6892"/>
                  </a:lnTo>
                  <a:lnTo>
                    <a:pt x="13555" y="7194"/>
                  </a:lnTo>
                  <a:lnTo>
                    <a:pt x="13214" y="6782"/>
                  </a:lnTo>
                  <a:lnTo>
                    <a:pt x="13623" y="6809"/>
                  </a:lnTo>
                  <a:lnTo>
                    <a:pt x="13912" y="6965"/>
                  </a:lnTo>
                  <a:lnTo>
                    <a:pt x="14306" y="7622"/>
                  </a:lnTo>
                  <a:cubicBezTo>
                    <a:pt x="14311" y="7735"/>
                    <a:pt x="14329" y="7847"/>
                    <a:pt x="14360" y="7951"/>
                  </a:cubicBezTo>
                  <a:cubicBezTo>
                    <a:pt x="14420" y="8152"/>
                    <a:pt x="14523" y="8317"/>
                    <a:pt x="14655" y="8408"/>
                  </a:cubicBezTo>
                  <a:cubicBezTo>
                    <a:pt x="15024" y="8662"/>
                    <a:pt x="15452" y="8320"/>
                    <a:pt x="15524" y="7713"/>
                  </a:cubicBezTo>
                  <a:lnTo>
                    <a:pt x="15741" y="7383"/>
                  </a:lnTo>
                  <a:lnTo>
                    <a:pt x="16385" y="7312"/>
                  </a:lnTo>
                  <a:lnTo>
                    <a:pt x="16637" y="7614"/>
                  </a:lnTo>
                  <a:lnTo>
                    <a:pt x="17087" y="7778"/>
                  </a:lnTo>
                  <a:lnTo>
                    <a:pt x="17539" y="7833"/>
                  </a:lnTo>
                  <a:lnTo>
                    <a:pt x="17776" y="8357"/>
                  </a:lnTo>
                  <a:lnTo>
                    <a:pt x="18034" y="8813"/>
                  </a:lnTo>
                  <a:lnTo>
                    <a:pt x="18250" y="8657"/>
                  </a:lnTo>
                  <a:lnTo>
                    <a:pt x="18908" y="8267"/>
                  </a:lnTo>
                  <a:lnTo>
                    <a:pt x="19232" y="8374"/>
                  </a:lnTo>
                  <a:lnTo>
                    <a:pt x="19594" y="8456"/>
                  </a:lnTo>
                  <a:lnTo>
                    <a:pt x="19739" y="8941"/>
                  </a:lnTo>
                  <a:lnTo>
                    <a:pt x="20052" y="9097"/>
                  </a:lnTo>
                  <a:lnTo>
                    <a:pt x="20160" y="9545"/>
                  </a:lnTo>
                  <a:lnTo>
                    <a:pt x="20696" y="9738"/>
                  </a:lnTo>
                  <a:lnTo>
                    <a:pt x="20792" y="9199"/>
                  </a:lnTo>
                  <a:lnTo>
                    <a:pt x="20919" y="8466"/>
                  </a:lnTo>
                  <a:lnTo>
                    <a:pt x="20883" y="7898"/>
                  </a:lnTo>
                  <a:cubicBezTo>
                    <a:pt x="20936" y="7755"/>
                    <a:pt x="21010" y="7633"/>
                    <a:pt x="21099" y="7541"/>
                  </a:cubicBezTo>
                  <a:cubicBezTo>
                    <a:pt x="21246" y="7392"/>
                    <a:pt x="21425" y="7333"/>
                    <a:pt x="21600" y="7376"/>
                  </a:cubicBezTo>
                  <a:lnTo>
                    <a:pt x="21534" y="7084"/>
                  </a:lnTo>
                  <a:lnTo>
                    <a:pt x="21268" y="7057"/>
                  </a:lnTo>
                  <a:lnTo>
                    <a:pt x="20798" y="6947"/>
                  </a:lnTo>
                  <a:lnTo>
                    <a:pt x="20511" y="6618"/>
                  </a:lnTo>
                  <a:lnTo>
                    <a:pt x="20390" y="6280"/>
                  </a:lnTo>
                  <a:lnTo>
                    <a:pt x="20487" y="5922"/>
                  </a:lnTo>
                  <a:lnTo>
                    <a:pt x="20535" y="5362"/>
                  </a:lnTo>
                  <a:lnTo>
                    <a:pt x="20427" y="5111"/>
                  </a:lnTo>
                  <a:lnTo>
                    <a:pt x="20170" y="5161"/>
                  </a:lnTo>
                  <a:lnTo>
                    <a:pt x="20156" y="4802"/>
                  </a:lnTo>
                  <a:lnTo>
                    <a:pt x="20168" y="4264"/>
                  </a:lnTo>
                  <a:lnTo>
                    <a:pt x="19800" y="3384"/>
                  </a:lnTo>
                  <a:lnTo>
                    <a:pt x="19473" y="3559"/>
                  </a:lnTo>
                  <a:lnTo>
                    <a:pt x="18642" y="3484"/>
                  </a:lnTo>
                  <a:lnTo>
                    <a:pt x="18570" y="3830"/>
                  </a:lnTo>
                  <a:lnTo>
                    <a:pt x="18341" y="4159"/>
                  </a:lnTo>
                  <a:lnTo>
                    <a:pt x="18180" y="4159"/>
                  </a:lnTo>
                  <a:lnTo>
                    <a:pt x="18071" y="4408"/>
                  </a:lnTo>
                  <a:lnTo>
                    <a:pt x="17654" y="4189"/>
                  </a:lnTo>
                  <a:lnTo>
                    <a:pt x="17482" y="4242"/>
                  </a:lnTo>
                  <a:lnTo>
                    <a:pt x="17265" y="4004"/>
                  </a:lnTo>
                  <a:lnTo>
                    <a:pt x="16873" y="3949"/>
                  </a:lnTo>
                  <a:lnTo>
                    <a:pt x="16559" y="4188"/>
                  </a:lnTo>
                  <a:lnTo>
                    <a:pt x="16290" y="4188"/>
                  </a:lnTo>
                  <a:lnTo>
                    <a:pt x="15934" y="4188"/>
                  </a:lnTo>
                  <a:lnTo>
                    <a:pt x="15429" y="3938"/>
                  </a:lnTo>
                  <a:lnTo>
                    <a:pt x="15267" y="3892"/>
                  </a:lnTo>
                  <a:lnTo>
                    <a:pt x="15267" y="3516"/>
                  </a:lnTo>
                  <a:lnTo>
                    <a:pt x="14918" y="3462"/>
                  </a:lnTo>
                  <a:lnTo>
                    <a:pt x="14593" y="3436"/>
                  </a:lnTo>
                  <a:lnTo>
                    <a:pt x="14189" y="3290"/>
                  </a:lnTo>
                  <a:lnTo>
                    <a:pt x="13681" y="2978"/>
                  </a:lnTo>
                  <a:lnTo>
                    <a:pt x="13278" y="2009"/>
                  </a:lnTo>
                  <a:lnTo>
                    <a:pt x="12996" y="1826"/>
                  </a:lnTo>
                  <a:lnTo>
                    <a:pt x="12630" y="1563"/>
                  </a:lnTo>
                  <a:lnTo>
                    <a:pt x="12504" y="1015"/>
                  </a:lnTo>
                  <a:lnTo>
                    <a:pt x="12019" y="955"/>
                  </a:lnTo>
                  <a:lnTo>
                    <a:pt x="11670" y="845"/>
                  </a:lnTo>
                  <a:lnTo>
                    <a:pt x="11411" y="348"/>
                  </a:lnTo>
                  <a:lnTo>
                    <a:pt x="10635" y="91"/>
                  </a:lnTo>
                  <a:lnTo>
                    <a:pt x="10245" y="0"/>
                  </a:lnTo>
                  <a:lnTo>
                    <a:pt x="9787" y="210"/>
                  </a:lnTo>
                  <a:lnTo>
                    <a:pt x="9859" y="838"/>
                  </a:lnTo>
                  <a:lnTo>
                    <a:pt x="9453" y="729"/>
                  </a:lnTo>
                  <a:lnTo>
                    <a:pt x="9117" y="990"/>
                  </a:lnTo>
                  <a:lnTo>
                    <a:pt x="8955" y="1251"/>
                  </a:lnTo>
                  <a:lnTo>
                    <a:pt x="8608" y="1332"/>
                  </a:lnTo>
                  <a:lnTo>
                    <a:pt x="8357" y="1414"/>
                  </a:lnTo>
                  <a:lnTo>
                    <a:pt x="8143" y="1713"/>
                  </a:lnTo>
                  <a:lnTo>
                    <a:pt x="7815" y="1767"/>
                  </a:lnTo>
                  <a:lnTo>
                    <a:pt x="7563" y="1949"/>
                  </a:lnTo>
                  <a:lnTo>
                    <a:pt x="7305" y="2425"/>
                  </a:lnTo>
                  <a:lnTo>
                    <a:pt x="7641" y="3056"/>
                  </a:lnTo>
                  <a:lnTo>
                    <a:pt x="8111" y="3278"/>
                  </a:lnTo>
                  <a:lnTo>
                    <a:pt x="7721" y="3496"/>
                  </a:lnTo>
                  <a:lnTo>
                    <a:pt x="7650" y="3921"/>
                  </a:lnTo>
                  <a:lnTo>
                    <a:pt x="7367" y="3866"/>
                  </a:lnTo>
                  <a:lnTo>
                    <a:pt x="6949" y="4075"/>
                  </a:lnTo>
                  <a:lnTo>
                    <a:pt x="6426" y="4330"/>
                  </a:lnTo>
                  <a:lnTo>
                    <a:pt x="6015" y="4751"/>
                  </a:lnTo>
                  <a:lnTo>
                    <a:pt x="6448" y="5106"/>
                  </a:lnTo>
                  <a:lnTo>
                    <a:pt x="6139" y="5187"/>
                  </a:lnTo>
                  <a:lnTo>
                    <a:pt x="6302" y="5891"/>
                  </a:lnTo>
                  <a:lnTo>
                    <a:pt x="6500" y="6165"/>
                  </a:lnTo>
                  <a:lnTo>
                    <a:pt x="6150" y="6022"/>
                  </a:lnTo>
                  <a:lnTo>
                    <a:pt x="6035" y="6303"/>
                  </a:lnTo>
                  <a:lnTo>
                    <a:pt x="5614" y="6039"/>
                  </a:lnTo>
                  <a:lnTo>
                    <a:pt x="5331" y="5739"/>
                  </a:lnTo>
                  <a:lnTo>
                    <a:pt x="4756" y="5412"/>
                  </a:lnTo>
                  <a:lnTo>
                    <a:pt x="4847" y="6022"/>
                  </a:lnTo>
                  <a:lnTo>
                    <a:pt x="4467" y="5669"/>
                  </a:lnTo>
                  <a:lnTo>
                    <a:pt x="4360" y="5258"/>
                  </a:lnTo>
                  <a:lnTo>
                    <a:pt x="4048" y="5313"/>
                  </a:lnTo>
                  <a:lnTo>
                    <a:pt x="4026" y="5106"/>
                  </a:lnTo>
                  <a:lnTo>
                    <a:pt x="4116" y="4815"/>
                  </a:lnTo>
                  <a:lnTo>
                    <a:pt x="3530" y="4375"/>
                  </a:lnTo>
                  <a:lnTo>
                    <a:pt x="3471" y="5045"/>
                  </a:lnTo>
                  <a:lnTo>
                    <a:pt x="3333" y="5347"/>
                  </a:lnTo>
                  <a:lnTo>
                    <a:pt x="3297" y="5685"/>
                  </a:lnTo>
                  <a:lnTo>
                    <a:pt x="3006" y="5657"/>
                  </a:lnTo>
                  <a:lnTo>
                    <a:pt x="2853" y="5913"/>
                  </a:lnTo>
                  <a:lnTo>
                    <a:pt x="2373" y="5556"/>
                  </a:lnTo>
                  <a:lnTo>
                    <a:pt x="2248" y="5977"/>
                  </a:lnTo>
                  <a:lnTo>
                    <a:pt x="1935" y="5896"/>
                  </a:lnTo>
                  <a:lnTo>
                    <a:pt x="1750" y="5605"/>
                  </a:lnTo>
                  <a:lnTo>
                    <a:pt x="1286" y="5570"/>
                  </a:lnTo>
                  <a:lnTo>
                    <a:pt x="1389" y="6063"/>
                  </a:lnTo>
                  <a:lnTo>
                    <a:pt x="1155" y="6273"/>
                  </a:lnTo>
                  <a:lnTo>
                    <a:pt x="909" y="6045"/>
                  </a:lnTo>
                  <a:lnTo>
                    <a:pt x="699" y="5963"/>
                  </a:lnTo>
                  <a:lnTo>
                    <a:pt x="489" y="6018"/>
                  </a:lnTo>
                  <a:lnTo>
                    <a:pt x="296" y="6083"/>
                  </a:lnTo>
                  <a:lnTo>
                    <a:pt x="0" y="6029"/>
                  </a:lnTo>
                  <a:close/>
                </a:path>
              </a:pathLst>
            </a:custGeom>
            <a:grpFill/>
            <a:ln w="12700" cap="flat">
              <a:noFill/>
              <a:prstDash val="solid"/>
              <a:miter lim="400000"/>
            </a:ln>
            <a:effectLst/>
          </p:spPr>
          <p:txBody>
            <a:bodyPr wrap="square" lIns="164041" tIns="164041" rIns="164041" bIns="164041" numCol="1" anchor="ctr">
              <a:noAutofit/>
            </a:bodyPr>
            <a:lstStyle/>
            <a:p>
              <a:pPr defTabSz="584134">
                <a:defRPr sz="7600"/>
              </a:pPr>
              <a:endParaRPr sz="1000">
                <a:solidFill>
                  <a:schemeClr val="tx2"/>
                </a:solidFill>
                <a:latin typeface="Roboto Light"/>
                <a:cs typeface="Roboto Light"/>
              </a:endParaRPr>
            </a:p>
          </p:txBody>
        </p:sp>
        <p:sp>
          <p:nvSpPr>
            <p:cNvPr id="74" name="Shape 1915"/>
            <p:cNvSpPr/>
            <p:nvPr/>
          </p:nvSpPr>
          <p:spPr>
            <a:xfrm>
              <a:off x="19432162" y="1698932"/>
              <a:ext cx="3073677" cy="2869335"/>
            </a:xfrm>
            <a:custGeom>
              <a:avLst/>
              <a:gdLst/>
              <a:ahLst/>
              <a:cxnLst>
                <a:cxn ang="0">
                  <a:pos x="wd2" y="hd2"/>
                </a:cxn>
                <a:cxn ang="5400000">
                  <a:pos x="wd2" y="hd2"/>
                </a:cxn>
                <a:cxn ang="10800000">
                  <a:pos x="wd2" y="hd2"/>
                </a:cxn>
                <a:cxn ang="16200000">
                  <a:pos x="wd2" y="hd2"/>
                </a:cxn>
              </a:cxnLst>
              <a:rect l="0" t="0" r="r" b="b"/>
              <a:pathLst>
                <a:path w="21600" h="21600" extrusionOk="0">
                  <a:moveTo>
                    <a:pt x="863" y="1869"/>
                  </a:moveTo>
                  <a:lnTo>
                    <a:pt x="877" y="2009"/>
                  </a:lnTo>
                  <a:lnTo>
                    <a:pt x="1114" y="2121"/>
                  </a:lnTo>
                  <a:lnTo>
                    <a:pt x="969" y="2247"/>
                  </a:lnTo>
                  <a:lnTo>
                    <a:pt x="739" y="2185"/>
                  </a:lnTo>
                  <a:lnTo>
                    <a:pt x="346" y="2062"/>
                  </a:lnTo>
                  <a:lnTo>
                    <a:pt x="116" y="2127"/>
                  </a:lnTo>
                  <a:lnTo>
                    <a:pt x="0" y="2178"/>
                  </a:lnTo>
                  <a:lnTo>
                    <a:pt x="181" y="2239"/>
                  </a:lnTo>
                  <a:lnTo>
                    <a:pt x="484" y="2228"/>
                  </a:lnTo>
                  <a:lnTo>
                    <a:pt x="715" y="2384"/>
                  </a:lnTo>
                  <a:lnTo>
                    <a:pt x="646" y="2494"/>
                  </a:lnTo>
                  <a:lnTo>
                    <a:pt x="802" y="2534"/>
                  </a:lnTo>
                  <a:lnTo>
                    <a:pt x="1058" y="2596"/>
                  </a:lnTo>
                  <a:lnTo>
                    <a:pt x="1348" y="2749"/>
                  </a:lnTo>
                  <a:lnTo>
                    <a:pt x="1467" y="2847"/>
                  </a:lnTo>
                  <a:lnTo>
                    <a:pt x="1674" y="2839"/>
                  </a:lnTo>
                  <a:lnTo>
                    <a:pt x="1704" y="2945"/>
                  </a:lnTo>
                  <a:lnTo>
                    <a:pt x="1832" y="2986"/>
                  </a:lnTo>
                  <a:lnTo>
                    <a:pt x="2099" y="3010"/>
                  </a:lnTo>
                  <a:lnTo>
                    <a:pt x="2244" y="3084"/>
                  </a:lnTo>
                  <a:lnTo>
                    <a:pt x="2264" y="3160"/>
                  </a:lnTo>
                  <a:lnTo>
                    <a:pt x="2378" y="3201"/>
                  </a:lnTo>
                  <a:lnTo>
                    <a:pt x="2584" y="3188"/>
                  </a:lnTo>
                  <a:lnTo>
                    <a:pt x="2782" y="3286"/>
                  </a:lnTo>
                  <a:lnTo>
                    <a:pt x="2858" y="3393"/>
                  </a:lnTo>
                  <a:lnTo>
                    <a:pt x="3065" y="3414"/>
                  </a:lnTo>
                  <a:lnTo>
                    <a:pt x="3450" y="3404"/>
                  </a:lnTo>
                  <a:lnTo>
                    <a:pt x="3550" y="3514"/>
                  </a:lnTo>
                  <a:lnTo>
                    <a:pt x="3656" y="3456"/>
                  </a:lnTo>
                  <a:lnTo>
                    <a:pt x="3921" y="3488"/>
                  </a:lnTo>
                  <a:lnTo>
                    <a:pt x="4122" y="3504"/>
                  </a:lnTo>
                  <a:lnTo>
                    <a:pt x="4160" y="3592"/>
                  </a:lnTo>
                  <a:lnTo>
                    <a:pt x="4366" y="3580"/>
                  </a:lnTo>
                  <a:lnTo>
                    <a:pt x="4492" y="3583"/>
                  </a:lnTo>
                  <a:lnTo>
                    <a:pt x="4561" y="3670"/>
                  </a:lnTo>
                  <a:lnTo>
                    <a:pt x="4782" y="3735"/>
                  </a:lnTo>
                  <a:lnTo>
                    <a:pt x="4929" y="3825"/>
                  </a:lnTo>
                  <a:lnTo>
                    <a:pt x="5017" y="3906"/>
                  </a:lnTo>
                  <a:lnTo>
                    <a:pt x="5129" y="3998"/>
                  </a:lnTo>
                  <a:lnTo>
                    <a:pt x="5122" y="4126"/>
                  </a:lnTo>
                  <a:lnTo>
                    <a:pt x="5275" y="4164"/>
                  </a:lnTo>
                  <a:lnTo>
                    <a:pt x="5418" y="4099"/>
                  </a:lnTo>
                  <a:lnTo>
                    <a:pt x="5517" y="4157"/>
                  </a:lnTo>
                  <a:lnTo>
                    <a:pt x="5509" y="4247"/>
                  </a:lnTo>
                  <a:lnTo>
                    <a:pt x="5630" y="4334"/>
                  </a:lnTo>
                  <a:lnTo>
                    <a:pt x="5820" y="4366"/>
                  </a:lnTo>
                  <a:lnTo>
                    <a:pt x="5955" y="4415"/>
                  </a:lnTo>
                  <a:lnTo>
                    <a:pt x="6058" y="4494"/>
                  </a:lnTo>
                  <a:lnTo>
                    <a:pt x="6058" y="4590"/>
                  </a:lnTo>
                  <a:lnTo>
                    <a:pt x="5971" y="4631"/>
                  </a:lnTo>
                  <a:lnTo>
                    <a:pt x="5837" y="4607"/>
                  </a:lnTo>
                  <a:lnTo>
                    <a:pt x="5771" y="4662"/>
                  </a:lnTo>
                  <a:lnTo>
                    <a:pt x="5740" y="4745"/>
                  </a:lnTo>
                  <a:lnTo>
                    <a:pt x="5730" y="4833"/>
                  </a:lnTo>
                  <a:lnTo>
                    <a:pt x="5715" y="4976"/>
                  </a:lnTo>
                  <a:lnTo>
                    <a:pt x="5733" y="5100"/>
                  </a:lnTo>
                  <a:lnTo>
                    <a:pt x="5865" y="5204"/>
                  </a:lnTo>
                  <a:lnTo>
                    <a:pt x="5836" y="5308"/>
                  </a:lnTo>
                  <a:lnTo>
                    <a:pt x="5745" y="5316"/>
                  </a:lnTo>
                  <a:lnTo>
                    <a:pt x="5641" y="5341"/>
                  </a:lnTo>
                  <a:lnTo>
                    <a:pt x="5634" y="5422"/>
                  </a:lnTo>
                  <a:lnTo>
                    <a:pt x="5577" y="5465"/>
                  </a:lnTo>
                  <a:lnTo>
                    <a:pt x="5626" y="5552"/>
                  </a:lnTo>
                  <a:lnTo>
                    <a:pt x="5792" y="5593"/>
                  </a:lnTo>
                  <a:lnTo>
                    <a:pt x="5932" y="5498"/>
                  </a:lnTo>
                  <a:lnTo>
                    <a:pt x="6051" y="5605"/>
                  </a:lnTo>
                  <a:lnTo>
                    <a:pt x="6232" y="5605"/>
                  </a:lnTo>
                  <a:lnTo>
                    <a:pt x="6283" y="5687"/>
                  </a:lnTo>
                  <a:lnTo>
                    <a:pt x="6199" y="5727"/>
                  </a:lnTo>
                  <a:lnTo>
                    <a:pt x="6327" y="5839"/>
                  </a:lnTo>
                  <a:lnTo>
                    <a:pt x="6207" y="5902"/>
                  </a:lnTo>
                  <a:lnTo>
                    <a:pt x="6083" y="5926"/>
                  </a:lnTo>
                  <a:lnTo>
                    <a:pt x="5953" y="5918"/>
                  </a:lnTo>
                  <a:lnTo>
                    <a:pt x="5885" y="5967"/>
                  </a:lnTo>
                  <a:lnTo>
                    <a:pt x="5847" y="6032"/>
                  </a:lnTo>
                  <a:lnTo>
                    <a:pt x="5977" y="6080"/>
                  </a:lnTo>
                  <a:lnTo>
                    <a:pt x="5870" y="6138"/>
                  </a:lnTo>
                  <a:lnTo>
                    <a:pt x="5989" y="6249"/>
                  </a:lnTo>
                  <a:lnTo>
                    <a:pt x="6152" y="6312"/>
                  </a:lnTo>
                  <a:lnTo>
                    <a:pt x="6145" y="6382"/>
                  </a:lnTo>
                  <a:lnTo>
                    <a:pt x="6229" y="6464"/>
                  </a:lnTo>
                  <a:lnTo>
                    <a:pt x="6435" y="6538"/>
                  </a:lnTo>
                  <a:lnTo>
                    <a:pt x="6552" y="6619"/>
                  </a:lnTo>
                  <a:lnTo>
                    <a:pt x="6519" y="6682"/>
                  </a:lnTo>
                  <a:lnTo>
                    <a:pt x="6611" y="6761"/>
                  </a:lnTo>
                  <a:lnTo>
                    <a:pt x="6731" y="6854"/>
                  </a:lnTo>
                  <a:lnTo>
                    <a:pt x="6723" y="6935"/>
                  </a:lnTo>
                  <a:lnTo>
                    <a:pt x="6652" y="6960"/>
                  </a:lnTo>
                  <a:lnTo>
                    <a:pt x="6533" y="6976"/>
                  </a:lnTo>
                  <a:lnTo>
                    <a:pt x="6524" y="7090"/>
                  </a:lnTo>
                  <a:lnTo>
                    <a:pt x="6443" y="7155"/>
                  </a:lnTo>
                  <a:lnTo>
                    <a:pt x="6466" y="7261"/>
                  </a:lnTo>
                  <a:lnTo>
                    <a:pt x="6504" y="7351"/>
                  </a:lnTo>
                  <a:lnTo>
                    <a:pt x="6458" y="7412"/>
                  </a:lnTo>
                  <a:lnTo>
                    <a:pt x="6369" y="7485"/>
                  </a:lnTo>
                  <a:lnTo>
                    <a:pt x="6255" y="7526"/>
                  </a:lnTo>
                  <a:lnTo>
                    <a:pt x="6179" y="7542"/>
                  </a:lnTo>
                  <a:lnTo>
                    <a:pt x="6159" y="7604"/>
                  </a:lnTo>
                  <a:lnTo>
                    <a:pt x="6102" y="7612"/>
                  </a:lnTo>
                  <a:lnTo>
                    <a:pt x="6022" y="7620"/>
                  </a:lnTo>
                  <a:lnTo>
                    <a:pt x="6014" y="7704"/>
                  </a:lnTo>
                  <a:lnTo>
                    <a:pt x="6121" y="7780"/>
                  </a:lnTo>
                  <a:lnTo>
                    <a:pt x="6099" y="7842"/>
                  </a:lnTo>
                  <a:lnTo>
                    <a:pt x="6106" y="7984"/>
                  </a:lnTo>
                  <a:lnTo>
                    <a:pt x="6173" y="8132"/>
                  </a:lnTo>
                  <a:lnTo>
                    <a:pt x="6364" y="8239"/>
                  </a:lnTo>
                  <a:lnTo>
                    <a:pt x="6499" y="8256"/>
                  </a:lnTo>
                  <a:lnTo>
                    <a:pt x="6616" y="8291"/>
                  </a:lnTo>
                  <a:lnTo>
                    <a:pt x="6655" y="8445"/>
                  </a:lnTo>
                  <a:lnTo>
                    <a:pt x="6790" y="8516"/>
                  </a:lnTo>
                  <a:lnTo>
                    <a:pt x="6843" y="8625"/>
                  </a:lnTo>
                  <a:lnTo>
                    <a:pt x="6876" y="8731"/>
                  </a:lnTo>
                  <a:lnTo>
                    <a:pt x="7013" y="8860"/>
                  </a:lnTo>
                  <a:lnTo>
                    <a:pt x="7020" y="8944"/>
                  </a:lnTo>
                  <a:lnTo>
                    <a:pt x="7086" y="9072"/>
                  </a:lnTo>
                  <a:lnTo>
                    <a:pt x="7213" y="9064"/>
                  </a:lnTo>
                  <a:lnTo>
                    <a:pt x="7297" y="8977"/>
                  </a:lnTo>
                  <a:lnTo>
                    <a:pt x="7410" y="9026"/>
                  </a:lnTo>
                  <a:lnTo>
                    <a:pt x="7625" y="9073"/>
                  </a:lnTo>
                  <a:lnTo>
                    <a:pt x="7786" y="9049"/>
                  </a:lnTo>
                  <a:lnTo>
                    <a:pt x="7738" y="9155"/>
                  </a:lnTo>
                  <a:lnTo>
                    <a:pt x="7910" y="9183"/>
                  </a:lnTo>
                  <a:lnTo>
                    <a:pt x="7972" y="9101"/>
                  </a:lnTo>
                  <a:lnTo>
                    <a:pt x="8053" y="9221"/>
                  </a:lnTo>
                  <a:lnTo>
                    <a:pt x="8107" y="9346"/>
                  </a:lnTo>
                  <a:lnTo>
                    <a:pt x="8242" y="9314"/>
                  </a:lnTo>
                  <a:lnTo>
                    <a:pt x="8313" y="9235"/>
                  </a:lnTo>
                  <a:lnTo>
                    <a:pt x="8517" y="9297"/>
                  </a:lnTo>
                  <a:lnTo>
                    <a:pt x="8454" y="9359"/>
                  </a:lnTo>
                  <a:lnTo>
                    <a:pt x="8634" y="9378"/>
                  </a:lnTo>
                  <a:lnTo>
                    <a:pt x="8808" y="9379"/>
                  </a:lnTo>
                  <a:lnTo>
                    <a:pt x="8910" y="9474"/>
                  </a:lnTo>
                  <a:lnTo>
                    <a:pt x="8915" y="9545"/>
                  </a:lnTo>
                  <a:lnTo>
                    <a:pt x="9091" y="9513"/>
                  </a:lnTo>
                  <a:lnTo>
                    <a:pt x="9200" y="9613"/>
                  </a:lnTo>
                  <a:lnTo>
                    <a:pt x="9388" y="9695"/>
                  </a:lnTo>
                  <a:lnTo>
                    <a:pt x="9389" y="9802"/>
                  </a:lnTo>
                  <a:lnTo>
                    <a:pt x="9295" y="9840"/>
                  </a:lnTo>
                  <a:lnTo>
                    <a:pt x="9171" y="9808"/>
                  </a:lnTo>
                  <a:lnTo>
                    <a:pt x="9284" y="9966"/>
                  </a:lnTo>
                  <a:lnTo>
                    <a:pt x="9215" y="9982"/>
                  </a:lnTo>
                  <a:lnTo>
                    <a:pt x="9155" y="10044"/>
                  </a:lnTo>
                  <a:lnTo>
                    <a:pt x="9216" y="10151"/>
                  </a:lnTo>
                  <a:lnTo>
                    <a:pt x="9206" y="10238"/>
                  </a:lnTo>
                  <a:lnTo>
                    <a:pt x="9170" y="10325"/>
                  </a:lnTo>
                  <a:lnTo>
                    <a:pt x="9128" y="10325"/>
                  </a:lnTo>
                  <a:lnTo>
                    <a:pt x="9128" y="10404"/>
                  </a:lnTo>
                  <a:lnTo>
                    <a:pt x="9084" y="10440"/>
                  </a:lnTo>
                  <a:lnTo>
                    <a:pt x="8987" y="10423"/>
                  </a:lnTo>
                  <a:lnTo>
                    <a:pt x="9153" y="10531"/>
                  </a:lnTo>
                  <a:lnTo>
                    <a:pt x="9276" y="10444"/>
                  </a:lnTo>
                  <a:lnTo>
                    <a:pt x="9405" y="10485"/>
                  </a:lnTo>
                  <a:lnTo>
                    <a:pt x="9528" y="10607"/>
                  </a:lnTo>
                  <a:lnTo>
                    <a:pt x="9612" y="10697"/>
                  </a:lnTo>
                  <a:lnTo>
                    <a:pt x="9681" y="10795"/>
                  </a:lnTo>
                  <a:lnTo>
                    <a:pt x="9530" y="10801"/>
                  </a:lnTo>
                  <a:lnTo>
                    <a:pt x="9423" y="10747"/>
                  </a:lnTo>
                  <a:lnTo>
                    <a:pt x="9363" y="10666"/>
                  </a:lnTo>
                  <a:lnTo>
                    <a:pt x="9279" y="10723"/>
                  </a:lnTo>
                  <a:lnTo>
                    <a:pt x="9198" y="10668"/>
                  </a:lnTo>
                  <a:lnTo>
                    <a:pt x="9073" y="10617"/>
                  </a:lnTo>
                  <a:lnTo>
                    <a:pt x="9017" y="10665"/>
                  </a:lnTo>
                  <a:lnTo>
                    <a:pt x="9132" y="10772"/>
                  </a:lnTo>
                  <a:lnTo>
                    <a:pt x="9315" y="10839"/>
                  </a:lnTo>
                  <a:lnTo>
                    <a:pt x="9472" y="10911"/>
                  </a:lnTo>
                  <a:lnTo>
                    <a:pt x="9464" y="11011"/>
                  </a:lnTo>
                  <a:lnTo>
                    <a:pt x="9375" y="11074"/>
                  </a:lnTo>
                  <a:lnTo>
                    <a:pt x="9304" y="11052"/>
                  </a:lnTo>
                  <a:lnTo>
                    <a:pt x="9251" y="10954"/>
                  </a:lnTo>
                  <a:lnTo>
                    <a:pt x="9158" y="10963"/>
                  </a:lnTo>
                  <a:lnTo>
                    <a:pt x="9086" y="10867"/>
                  </a:lnTo>
                  <a:lnTo>
                    <a:pt x="9022" y="10900"/>
                  </a:lnTo>
                  <a:lnTo>
                    <a:pt x="8946" y="10859"/>
                  </a:lnTo>
                  <a:lnTo>
                    <a:pt x="8895" y="10875"/>
                  </a:lnTo>
                  <a:lnTo>
                    <a:pt x="8740" y="10900"/>
                  </a:lnTo>
                  <a:lnTo>
                    <a:pt x="8637" y="10876"/>
                  </a:lnTo>
                  <a:lnTo>
                    <a:pt x="8579" y="10950"/>
                  </a:lnTo>
                  <a:lnTo>
                    <a:pt x="8441" y="10950"/>
                  </a:lnTo>
                  <a:lnTo>
                    <a:pt x="8358" y="10933"/>
                  </a:lnTo>
                  <a:lnTo>
                    <a:pt x="8284" y="10958"/>
                  </a:lnTo>
                  <a:lnTo>
                    <a:pt x="8210" y="10971"/>
                  </a:lnTo>
                  <a:lnTo>
                    <a:pt x="8164" y="10996"/>
                  </a:lnTo>
                  <a:lnTo>
                    <a:pt x="8098" y="11034"/>
                  </a:lnTo>
                  <a:lnTo>
                    <a:pt x="8090" y="11118"/>
                  </a:lnTo>
                  <a:lnTo>
                    <a:pt x="7999" y="11110"/>
                  </a:lnTo>
                  <a:lnTo>
                    <a:pt x="7899" y="11044"/>
                  </a:lnTo>
                  <a:lnTo>
                    <a:pt x="7813" y="11066"/>
                  </a:lnTo>
                  <a:lnTo>
                    <a:pt x="7840" y="11166"/>
                  </a:lnTo>
                  <a:lnTo>
                    <a:pt x="7792" y="11286"/>
                  </a:lnTo>
                  <a:lnTo>
                    <a:pt x="7683" y="11319"/>
                  </a:lnTo>
                  <a:lnTo>
                    <a:pt x="7558" y="11337"/>
                  </a:lnTo>
                  <a:lnTo>
                    <a:pt x="7573" y="11419"/>
                  </a:lnTo>
                  <a:lnTo>
                    <a:pt x="7507" y="11482"/>
                  </a:lnTo>
                  <a:lnTo>
                    <a:pt x="7416" y="11509"/>
                  </a:lnTo>
                  <a:lnTo>
                    <a:pt x="7454" y="11630"/>
                  </a:lnTo>
                  <a:lnTo>
                    <a:pt x="7378" y="11680"/>
                  </a:lnTo>
                  <a:lnTo>
                    <a:pt x="7273" y="11674"/>
                  </a:lnTo>
                  <a:lnTo>
                    <a:pt x="7212" y="11723"/>
                  </a:lnTo>
                  <a:lnTo>
                    <a:pt x="7087" y="11783"/>
                  </a:lnTo>
                  <a:lnTo>
                    <a:pt x="6987" y="11824"/>
                  </a:lnTo>
                  <a:lnTo>
                    <a:pt x="6926" y="11873"/>
                  </a:lnTo>
                  <a:lnTo>
                    <a:pt x="6888" y="11955"/>
                  </a:lnTo>
                  <a:lnTo>
                    <a:pt x="6822" y="11946"/>
                  </a:lnTo>
                  <a:lnTo>
                    <a:pt x="6751" y="11995"/>
                  </a:lnTo>
                  <a:lnTo>
                    <a:pt x="6705" y="12090"/>
                  </a:lnTo>
                  <a:lnTo>
                    <a:pt x="6660" y="12074"/>
                  </a:lnTo>
                  <a:lnTo>
                    <a:pt x="6597" y="12096"/>
                  </a:lnTo>
                  <a:lnTo>
                    <a:pt x="6582" y="12153"/>
                  </a:lnTo>
                  <a:lnTo>
                    <a:pt x="6536" y="12210"/>
                  </a:lnTo>
                  <a:lnTo>
                    <a:pt x="6468" y="12194"/>
                  </a:lnTo>
                  <a:lnTo>
                    <a:pt x="6425" y="12210"/>
                  </a:lnTo>
                  <a:lnTo>
                    <a:pt x="6387" y="12267"/>
                  </a:lnTo>
                  <a:lnTo>
                    <a:pt x="6325" y="12311"/>
                  </a:lnTo>
                  <a:lnTo>
                    <a:pt x="6203" y="12311"/>
                  </a:lnTo>
                  <a:lnTo>
                    <a:pt x="6135" y="12311"/>
                  </a:lnTo>
                  <a:lnTo>
                    <a:pt x="6188" y="12392"/>
                  </a:lnTo>
                  <a:lnTo>
                    <a:pt x="6119" y="12471"/>
                  </a:lnTo>
                  <a:lnTo>
                    <a:pt x="6051" y="12463"/>
                  </a:lnTo>
                  <a:lnTo>
                    <a:pt x="5931" y="12487"/>
                  </a:lnTo>
                  <a:lnTo>
                    <a:pt x="5999" y="12591"/>
                  </a:lnTo>
                  <a:lnTo>
                    <a:pt x="5993" y="12705"/>
                  </a:lnTo>
                  <a:lnTo>
                    <a:pt x="5863" y="12689"/>
                  </a:lnTo>
                  <a:lnTo>
                    <a:pt x="5712" y="12664"/>
                  </a:lnTo>
                  <a:lnTo>
                    <a:pt x="5590" y="12615"/>
                  </a:lnTo>
                  <a:lnTo>
                    <a:pt x="5552" y="12640"/>
                  </a:lnTo>
                  <a:lnTo>
                    <a:pt x="5580" y="12774"/>
                  </a:lnTo>
                  <a:lnTo>
                    <a:pt x="5517" y="12839"/>
                  </a:lnTo>
                  <a:lnTo>
                    <a:pt x="5570" y="12930"/>
                  </a:lnTo>
                  <a:lnTo>
                    <a:pt x="5464" y="12946"/>
                  </a:lnTo>
                  <a:lnTo>
                    <a:pt x="5403" y="12913"/>
                  </a:lnTo>
                  <a:lnTo>
                    <a:pt x="5296" y="12976"/>
                  </a:lnTo>
                  <a:lnTo>
                    <a:pt x="5215" y="12943"/>
                  </a:lnTo>
                  <a:lnTo>
                    <a:pt x="5164" y="12873"/>
                  </a:lnTo>
                  <a:lnTo>
                    <a:pt x="5122" y="12959"/>
                  </a:lnTo>
                  <a:lnTo>
                    <a:pt x="5038" y="12967"/>
                  </a:lnTo>
                  <a:lnTo>
                    <a:pt x="4918" y="12991"/>
                  </a:lnTo>
                  <a:lnTo>
                    <a:pt x="4918" y="13070"/>
                  </a:lnTo>
                  <a:lnTo>
                    <a:pt x="4813" y="13152"/>
                  </a:lnTo>
                  <a:lnTo>
                    <a:pt x="4703" y="13135"/>
                  </a:lnTo>
                  <a:lnTo>
                    <a:pt x="4703" y="13059"/>
                  </a:lnTo>
                  <a:lnTo>
                    <a:pt x="4637" y="12994"/>
                  </a:lnTo>
                  <a:lnTo>
                    <a:pt x="4522" y="12994"/>
                  </a:lnTo>
                  <a:lnTo>
                    <a:pt x="4415" y="12953"/>
                  </a:lnTo>
                  <a:lnTo>
                    <a:pt x="4323" y="12929"/>
                  </a:lnTo>
                  <a:lnTo>
                    <a:pt x="4263" y="12959"/>
                  </a:lnTo>
                  <a:lnTo>
                    <a:pt x="4301" y="13040"/>
                  </a:lnTo>
                  <a:lnTo>
                    <a:pt x="4309" y="13115"/>
                  </a:lnTo>
                  <a:lnTo>
                    <a:pt x="4210" y="13147"/>
                  </a:lnTo>
                  <a:lnTo>
                    <a:pt x="4095" y="13172"/>
                  </a:lnTo>
                  <a:lnTo>
                    <a:pt x="4019" y="13148"/>
                  </a:lnTo>
                  <a:lnTo>
                    <a:pt x="3938" y="13148"/>
                  </a:lnTo>
                  <a:lnTo>
                    <a:pt x="3971" y="13242"/>
                  </a:lnTo>
                  <a:lnTo>
                    <a:pt x="3920" y="13259"/>
                  </a:lnTo>
                  <a:lnTo>
                    <a:pt x="4124" y="13307"/>
                  </a:lnTo>
                  <a:lnTo>
                    <a:pt x="4215" y="13387"/>
                  </a:lnTo>
                  <a:lnTo>
                    <a:pt x="4142" y="13444"/>
                  </a:lnTo>
                  <a:lnTo>
                    <a:pt x="4028" y="13376"/>
                  </a:lnTo>
                  <a:lnTo>
                    <a:pt x="3967" y="13430"/>
                  </a:lnTo>
                  <a:lnTo>
                    <a:pt x="3914" y="13468"/>
                  </a:lnTo>
                  <a:lnTo>
                    <a:pt x="3807" y="13489"/>
                  </a:lnTo>
                  <a:lnTo>
                    <a:pt x="3739" y="13620"/>
                  </a:lnTo>
                  <a:lnTo>
                    <a:pt x="3581" y="13620"/>
                  </a:lnTo>
                  <a:lnTo>
                    <a:pt x="3529" y="13644"/>
                  </a:lnTo>
                  <a:lnTo>
                    <a:pt x="3699" y="13731"/>
                  </a:lnTo>
                  <a:lnTo>
                    <a:pt x="3704" y="13813"/>
                  </a:lnTo>
                  <a:lnTo>
                    <a:pt x="3671" y="13870"/>
                  </a:lnTo>
                  <a:lnTo>
                    <a:pt x="3587" y="13794"/>
                  </a:lnTo>
                  <a:lnTo>
                    <a:pt x="3513" y="13705"/>
                  </a:lnTo>
                  <a:lnTo>
                    <a:pt x="3440" y="13680"/>
                  </a:lnTo>
                  <a:lnTo>
                    <a:pt x="3391" y="13732"/>
                  </a:lnTo>
                  <a:lnTo>
                    <a:pt x="3442" y="13828"/>
                  </a:lnTo>
                  <a:lnTo>
                    <a:pt x="3396" y="13869"/>
                  </a:lnTo>
                  <a:lnTo>
                    <a:pt x="3333" y="13861"/>
                  </a:lnTo>
                  <a:lnTo>
                    <a:pt x="3275" y="13844"/>
                  </a:lnTo>
                  <a:lnTo>
                    <a:pt x="3173" y="13858"/>
                  </a:lnTo>
                  <a:lnTo>
                    <a:pt x="3272" y="13967"/>
                  </a:lnTo>
                  <a:lnTo>
                    <a:pt x="3402" y="14066"/>
                  </a:lnTo>
                  <a:lnTo>
                    <a:pt x="3545" y="14151"/>
                  </a:lnTo>
                  <a:lnTo>
                    <a:pt x="3530" y="14214"/>
                  </a:lnTo>
                  <a:lnTo>
                    <a:pt x="3507" y="14271"/>
                  </a:lnTo>
                  <a:lnTo>
                    <a:pt x="3421" y="14233"/>
                  </a:lnTo>
                  <a:lnTo>
                    <a:pt x="3307" y="14233"/>
                  </a:lnTo>
                  <a:lnTo>
                    <a:pt x="3261" y="14189"/>
                  </a:lnTo>
                  <a:lnTo>
                    <a:pt x="3162" y="14206"/>
                  </a:lnTo>
                  <a:lnTo>
                    <a:pt x="3042" y="14211"/>
                  </a:lnTo>
                  <a:lnTo>
                    <a:pt x="2959" y="14170"/>
                  </a:lnTo>
                  <a:lnTo>
                    <a:pt x="3039" y="14100"/>
                  </a:lnTo>
                  <a:lnTo>
                    <a:pt x="2999" y="14070"/>
                  </a:lnTo>
                  <a:lnTo>
                    <a:pt x="2897" y="14065"/>
                  </a:lnTo>
                  <a:lnTo>
                    <a:pt x="2808" y="14081"/>
                  </a:lnTo>
                  <a:lnTo>
                    <a:pt x="2726" y="14122"/>
                  </a:lnTo>
                  <a:lnTo>
                    <a:pt x="2798" y="14231"/>
                  </a:lnTo>
                  <a:lnTo>
                    <a:pt x="2770" y="14286"/>
                  </a:lnTo>
                  <a:lnTo>
                    <a:pt x="2684" y="14286"/>
                  </a:lnTo>
                  <a:lnTo>
                    <a:pt x="2592" y="14277"/>
                  </a:lnTo>
                  <a:lnTo>
                    <a:pt x="2417" y="14277"/>
                  </a:lnTo>
                  <a:lnTo>
                    <a:pt x="2364" y="14223"/>
                  </a:lnTo>
                  <a:lnTo>
                    <a:pt x="2198" y="14174"/>
                  </a:lnTo>
                  <a:lnTo>
                    <a:pt x="2112" y="14234"/>
                  </a:lnTo>
                  <a:lnTo>
                    <a:pt x="2150" y="14362"/>
                  </a:lnTo>
                  <a:lnTo>
                    <a:pt x="2269" y="14275"/>
                  </a:lnTo>
                  <a:cubicBezTo>
                    <a:pt x="2287" y="14287"/>
                    <a:pt x="2304" y="14298"/>
                    <a:pt x="2322" y="14310"/>
                  </a:cubicBezTo>
                  <a:cubicBezTo>
                    <a:pt x="2340" y="14321"/>
                    <a:pt x="2358" y="14333"/>
                    <a:pt x="2376" y="14344"/>
                  </a:cubicBezTo>
                  <a:lnTo>
                    <a:pt x="2236" y="14434"/>
                  </a:lnTo>
                  <a:lnTo>
                    <a:pt x="2071" y="14415"/>
                  </a:lnTo>
                  <a:lnTo>
                    <a:pt x="2028" y="14315"/>
                  </a:lnTo>
                  <a:lnTo>
                    <a:pt x="1959" y="14315"/>
                  </a:lnTo>
                  <a:lnTo>
                    <a:pt x="1916" y="14324"/>
                  </a:lnTo>
                  <a:lnTo>
                    <a:pt x="1886" y="14435"/>
                  </a:lnTo>
                  <a:lnTo>
                    <a:pt x="1805" y="14446"/>
                  </a:lnTo>
                  <a:lnTo>
                    <a:pt x="1807" y="14585"/>
                  </a:lnTo>
                  <a:lnTo>
                    <a:pt x="1959" y="14618"/>
                  </a:lnTo>
                  <a:lnTo>
                    <a:pt x="2066" y="14765"/>
                  </a:lnTo>
                  <a:lnTo>
                    <a:pt x="1962" y="14733"/>
                  </a:lnTo>
                  <a:lnTo>
                    <a:pt x="1863" y="14724"/>
                  </a:lnTo>
                  <a:lnTo>
                    <a:pt x="1797" y="14787"/>
                  </a:lnTo>
                  <a:lnTo>
                    <a:pt x="1686" y="14692"/>
                  </a:lnTo>
                  <a:lnTo>
                    <a:pt x="1495" y="14695"/>
                  </a:lnTo>
                  <a:lnTo>
                    <a:pt x="1561" y="14807"/>
                  </a:lnTo>
                  <a:lnTo>
                    <a:pt x="1691" y="14894"/>
                  </a:lnTo>
                  <a:lnTo>
                    <a:pt x="1846" y="14915"/>
                  </a:lnTo>
                  <a:lnTo>
                    <a:pt x="1786" y="15005"/>
                  </a:lnTo>
                  <a:lnTo>
                    <a:pt x="1709" y="15029"/>
                  </a:lnTo>
                  <a:lnTo>
                    <a:pt x="1630" y="14972"/>
                  </a:lnTo>
                  <a:lnTo>
                    <a:pt x="1608" y="15027"/>
                  </a:lnTo>
                  <a:lnTo>
                    <a:pt x="1615" y="15109"/>
                  </a:lnTo>
                  <a:lnTo>
                    <a:pt x="1487" y="15133"/>
                  </a:lnTo>
                  <a:lnTo>
                    <a:pt x="1403" y="15116"/>
                  </a:lnTo>
                  <a:lnTo>
                    <a:pt x="1337" y="15190"/>
                  </a:lnTo>
                  <a:lnTo>
                    <a:pt x="1301" y="15056"/>
                  </a:lnTo>
                  <a:lnTo>
                    <a:pt x="1195" y="15048"/>
                  </a:lnTo>
                  <a:lnTo>
                    <a:pt x="1321" y="14977"/>
                  </a:lnTo>
                  <a:lnTo>
                    <a:pt x="1316" y="14841"/>
                  </a:lnTo>
                  <a:lnTo>
                    <a:pt x="1173" y="14841"/>
                  </a:lnTo>
                  <a:lnTo>
                    <a:pt x="1060" y="14906"/>
                  </a:lnTo>
                  <a:lnTo>
                    <a:pt x="1215" y="15146"/>
                  </a:lnTo>
                  <a:lnTo>
                    <a:pt x="1144" y="15170"/>
                  </a:lnTo>
                  <a:lnTo>
                    <a:pt x="1056" y="15162"/>
                  </a:lnTo>
                  <a:lnTo>
                    <a:pt x="1033" y="15236"/>
                  </a:lnTo>
                  <a:lnTo>
                    <a:pt x="1161" y="15301"/>
                  </a:lnTo>
                  <a:lnTo>
                    <a:pt x="1148" y="15405"/>
                  </a:lnTo>
                  <a:lnTo>
                    <a:pt x="1126" y="15524"/>
                  </a:lnTo>
                  <a:lnTo>
                    <a:pt x="1034" y="15453"/>
                  </a:lnTo>
                  <a:lnTo>
                    <a:pt x="884" y="15448"/>
                  </a:lnTo>
                  <a:lnTo>
                    <a:pt x="998" y="15539"/>
                  </a:lnTo>
                  <a:lnTo>
                    <a:pt x="986" y="15641"/>
                  </a:lnTo>
                  <a:lnTo>
                    <a:pt x="1169" y="15668"/>
                  </a:lnTo>
                  <a:lnTo>
                    <a:pt x="1208" y="15804"/>
                  </a:lnTo>
                  <a:lnTo>
                    <a:pt x="1086" y="15804"/>
                  </a:lnTo>
                  <a:lnTo>
                    <a:pt x="987" y="15780"/>
                  </a:lnTo>
                  <a:lnTo>
                    <a:pt x="990" y="15892"/>
                  </a:lnTo>
                  <a:lnTo>
                    <a:pt x="1145" y="15892"/>
                  </a:lnTo>
                  <a:lnTo>
                    <a:pt x="1175" y="15973"/>
                  </a:lnTo>
                  <a:lnTo>
                    <a:pt x="1209" y="16057"/>
                  </a:lnTo>
                  <a:lnTo>
                    <a:pt x="1248" y="16158"/>
                  </a:lnTo>
                  <a:lnTo>
                    <a:pt x="1248" y="16245"/>
                  </a:lnTo>
                  <a:cubicBezTo>
                    <a:pt x="1264" y="16259"/>
                    <a:pt x="1281" y="16272"/>
                    <a:pt x="1297" y="16285"/>
                  </a:cubicBezTo>
                  <a:cubicBezTo>
                    <a:pt x="1314" y="16298"/>
                    <a:pt x="1330" y="16311"/>
                    <a:pt x="1347" y="16324"/>
                  </a:cubicBezTo>
                  <a:lnTo>
                    <a:pt x="1406" y="16189"/>
                  </a:lnTo>
                  <a:lnTo>
                    <a:pt x="1539" y="16219"/>
                  </a:lnTo>
                  <a:lnTo>
                    <a:pt x="1493" y="16323"/>
                  </a:lnTo>
                  <a:lnTo>
                    <a:pt x="1516" y="16407"/>
                  </a:lnTo>
                  <a:lnTo>
                    <a:pt x="1500" y="16486"/>
                  </a:lnTo>
                  <a:lnTo>
                    <a:pt x="1638" y="16486"/>
                  </a:lnTo>
                  <a:lnTo>
                    <a:pt x="1676" y="16575"/>
                  </a:lnTo>
                  <a:lnTo>
                    <a:pt x="1615" y="16640"/>
                  </a:lnTo>
                  <a:lnTo>
                    <a:pt x="1491" y="16698"/>
                  </a:lnTo>
                  <a:lnTo>
                    <a:pt x="1453" y="16793"/>
                  </a:lnTo>
                  <a:lnTo>
                    <a:pt x="1476" y="16939"/>
                  </a:lnTo>
                  <a:lnTo>
                    <a:pt x="1385" y="16963"/>
                  </a:lnTo>
                  <a:lnTo>
                    <a:pt x="1581" y="17069"/>
                  </a:lnTo>
                  <a:lnTo>
                    <a:pt x="1744" y="17107"/>
                  </a:lnTo>
                  <a:lnTo>
                    <a:pt x="1767" y="17252"/>
                  </a:lnTo>
                  <a:lnTo>
                    <a:pt x="1704" y="17331"/>
                  </a:lnTo>
                  <a:lnTo>
                    <a:pt x="1849" y="17420"/>
                  </a:lnTo>
                  <a:lnTo>
                    <a:pt x="1865" y="17519"/>
                  </a:lnTo>
                  <a:lnTo>
                    <a:pt x="1978" y="17649"/>
                  </a:lnTo>
                  <a:lnTo>
                    <a:pt x="2093" y="17715"/>
                  </a:lnTo>
                  <a:lnTo>
                    <a:pt x="2058" y="17774"/>
                  </a:lnTo>
                  <a:lnTo>
                    <a:pt x="2122" y="17910"/>
                  </a:lnTo>
                  <a:lnTo>
                    <a:pt x="1955" y="17821"/>
                  </a:lnTo>
                  <a:lnTo>
                    <a:pt x="1892" y="17747"/>
                  </a:lnTo>
                  <a:lnTo>
                    <a:pt x="1764" y="17692"/>
                  </a:lnTo>
                  <a:lnTo>
                    <a:pt x="1644" y="17646"/>
                  </a:lnTo>
                  <a:lnTo>
                    <a:pt x="1629" y="17745"/>
                  </a:lnTo>
                  <a:lnTo>
                    <a:pt x="1726" y="17835"/>
                  </a:lnTo>
                  <a:lnTo>
                    <a:pt x="1848" y="17900"/>
                  </a:lnTo>
                  <a:lnTo>
                    <a:pt x="2044" y="17963"/>
                  </a:lnTo>
                  <a:lnTo>
                    <a:pt x="1955" y="18036"/>
                  </a:lnTo>
                  <a:lnTo>
                    <a:pt x="1802" y="17998"/>
                  </a:lnTo>
                  <a:cubicBezTo>
                    <a:pt x="1783" y="17994"/>
                    <a:pt x="1764" y="17990"/>
                    <a:pt x="1745" y="17986"/>
                  </a:cubicBezTo>
                  <a:cubicBezTo>
                    <a:pt x="1726" y="17982"/>
                    <a:pt x="1707" y="17977"/>
                    <a:pt x="1688" y="17973"/>
                  </a:cubicBezTo>
                  <a:cubicBezTo>
                    <a:pt x="1650" y="17965"/>
                    <a:pt x="1612" y="17957"/>
                    <a:pt x="1575" y="17949"/>
                  </a:cubicBezTo>
                  <a:lnTo>
                    <a:pt x="1794" y="18114"/>
                  </a:lnTo>
                  <a:lnTo>
                    <a:pt x="1779" y="18193"/>
                  </a:lnTo>
                  <a:lnTo>
                    <a:pt x="1779" y="18332"/>
                  </a:lnTo>
                  <a:lnTo>
                    <a:pt x="1882" y="18402"/>
                  </a:lnTo>
                  <a:lnTo>
                    <a:pt x="1849" y="18484"/>
                  </a:lnTo>
                  <a:lnTo>
                    <a:pt x="1790" y="18509"/>
                  </a:lnTo>
                  <a:lnTo>
                    <a:pt x="1747" y="18580"/>
                  </a:lnTo>
                  <a:lnTo>
                    <a:pt x="1673" y="18602"/>
                  </a:lnTo>
                  <a:lnTo>
                    <a:pt x="1567" y="18643"/>
                  </a:lnTo>
                  <a:lnTo>
                    <a:pt x="1559" y="18714"/>
                  </a:lnTo>
                  <a:lnTo>
                    <a:pt x="1733" y="18746"/>
                  </a:lnTo>
                  <a:lnTo>
                    <a:pt x="1756" y="18865"/>
                  </a:lnTo>
                  <a:lnTo>
                    <a:pt x="1675" y="18887"/>
                  </a:lnTo>
                  <a:lnTo>
                    <a:pt x="1580" y="18855"/>
                  </a:lnTo>
                  <a:lnTo>
                    <a:pt x="1476" y="18863"/>
                  </a:lnTo>
                  <a:lnTo>
                    <a:pt x="1556" y="18958"/>
                  </a:lnTo>
                  <a:lnTo>
                    <a:pt x="1632" y="19054"/>
                  </a:lnTo>
                  <a:lnTo>
                    <a:pt x="1760" y="19185"/>
                  </a:lnTo>
                  <a:lnTo>
                    <a:pt x="1645" y="19160"/>
                  </a:lnTo>
                  <a:lnTo>
                    <a:pt x="1554" y="19062"/>
                  </a:lnTo>
                  <a:lnTo>
                    <a:pt x="1460" y="19054"/>
                  </a:lnTo>
                  <a:lnTo>
                    <a:pt x="1430" y="19111"/>
                  </a:lnTo>
                  <a:lnTo>
                    <a:pt x="1549" y="19258"/>
                  </a:lnTo>
                  <a:lnTo>
                    <a:pt x="1476" y="19258"/>
                  </a:lnTo>
                  <a:lnTo>
                    <a:pt x="1402" y="19184"/>
                  </a:lnTo>
                  <a:lnTo>
                    <a:pt x="1327" y="19209"/>
                  </a:lnTo>
                  <a:lnTo>
                    <a:pt x="1290" y="19265"/>
                  </a:lnTo>
                  <a:lnTo>
                    <a:pt x="1180" y="19306"/>
                  </a:lnTo>
                  <a:lnTo>
                    <a:pt x="1180" y="19412"/>
                  </a:lnTo>
                  <a:lnTo>
                    <a:pt x="1337" y="19458"/>
                  </a:lnTo>
                  <a:lnTo>
                    <a:pt x="1503" y="19479"/>
                  </a:lnTo>
                  <a:lnTo>
                    <a:pt x="1605" y="19531"/>
                  </a:lnTo>
                  <a:lnTo>
                    <a:pt x="1501" y="19575"/>
                  </a:lnTo>
                  <a:lnTo>
                    <a:pt x="1402" y="19575"/>
                  </a:lnTo>
                  <a:lnTo>
                    <a:pt x="1479" y="19670"/>
                  </a:lnTo>
                  <a:lnTo>
                    <a:pt x="1466" y="19782"/>
                  </a:lnTo>
                  <a:lnTo>
                    <a:pt x="1359" y="19774"/>
                  </a:lnTo>
                  <a:lnTo>
                    <a:pt x="1321" y="19823"/>
                  </a:lnTo>
                  <a:lnTo>
                    <a:pt x="1232" y="19861"/>
                  </a:lnTo>
                  <a:lnTo>
                    <a:pt x="1181" y="19941"/>
                  </a:lnTo>
                  <a:lnTo>
                    <a:pt x="1346" y="20017"/>
                  </a:lnTo>
                  <a:lnTo>
                    <a:pt x="1287" y="20088"/>
                  </a:lnTo>
                  <a:lnTo>
                    <a:pt x="1257" y="20101"/>
                  </a:lnTo>
                  <a:lnTo>
                    <a:pt x="1420" y="20191"/>
                  </a:lnTo>
                  <a:cubicBezTo>
                    <a:pt x="1478" y="20172"/>
                    <a:pt x="1537" y="20154"/>
                    <a:pt x="1596" y="20136"/>
                  </a:cubicBezTo>
                  <a:cubicBezTo>
                    <a:pt x="1649" y="20121"/>
                    <a:pt x="1702" y="20106"/>
                    <a:pt x="1756" y="20092"/>
                  </a:cubicBezTo>
                  <a:lnTo>
                    <a:pt x="1811" y="20190"/>
                  </a:lnTo>
                  <a:lnTo>
                    <a:pt x="1969" y="20191"/>
                  </a:lnTo>
                  <a:lnTo>
                    <a:pt x="2172" y="20200"/>
                  </a:lnTo>
                  <a:lnTo>
                    <a:pt x="2039" y="20273"/>
                  </a:lnTo>
                  <a:lnTo>
                    <a:pt x="1971" y="20306"/>
                  </a:lnTo>
                  <a:lnTo>
                    <a:pt x="2119" y="20437"/>
                  </a:lnTo>
                  <a:lnTo>
                    <a:pt x="2277" y="20514"/>
                  </a:lnTo>
                  <a:lnTo>
                    <a:pt x="2286" y="20333"/>
                  </a:lnTo>
                  <a:lnTo>
                    <a:pt x="2346" y="20238"/>
                  </a:lnTo>
                  <a:lnTo>
                    <a:pt x="2460" y="20270"/>
                  </a:lnTo>
                  <a:lnTo>
                    <a:pt x="2475" y="20432"/>
                  </a:lnTo>
                  <a:lnTo>
                    <a:pt x="2427" y="20530"/>
                  </a:lnTo>
                  <a:cubicBezTo>
                    <a:pt x="2406" y="20542"/>
                    <a:pt x="2385" y="20553"/>
                    <a:pt x="2364" y="20565"/>
                  </a:cubicBezTo>
                  <a:cubicBezTo>
                    <a:pt x="2343" y="20577"/>
                    <a:pt x="2321" y="20589"/>
                    <a:pt x="2300" y="20600"/>
                  </a:cubicBezTo>
                  <a:lnTo>
                    <a:pt x="2175" y="20562"/>
                  </a:lnTo>
                  <a:lnTo>
                    <a:pt x="2119" y="20516"/>
                  </a:lnTo>
                  <a:lnTo>
                    <a:pt x="2104" y="20639"/>
                  </a:lnTo>
                  <a:lnTo>
                    <a:pt x="2007" y="20623"/>
                  </a:lnTo>
                  <a:lnTo>
                    <a:pt x="1972" y="20511"/>
                  </a:lnTo>
                  <a:lnTo>
                    <a:pt x="1768" y="20489"/>
                  </a:lnTo>
                  <a:lnTo>
                    <a:pt x="1862" y="20584"/>
                  </a:lnTo>
                  <a:lnTo>
                    <a:pt x="1783" y="20655"/>
                  </a:lnTo>
                  <a:lnTo>
                    <a:pt x="1610" y="20447"/>
                  </a:lnTo>
                  <a:lnTo>
                    <a:pt x="1737" y="20261"/>
                  </a:lnTo>
                  <a:lnTo>
                    <a:pt x="1673" y="20245"/>
                  </a:lnTo>
                  <a:lnTo>
                    <a:pt x="1533" y="20253"/>
                  </a:lnTo>
                  <a:lnTo>
                    <a:pt x="1457" y="20302"/>
                  </a:lnTo>
                  <a:lnTo>
                    <a:pt x="1488" y="20425"/>
                  </a:lnTo>
                  <a:lnTo>
                    <a:pt x="1600" y="20586"/>
                  </a:lnTo>
                  <a:lnTo>
                    <a:pt x="1531" y="20622"/>
                  </a:lnTo>
                  <a:lnTo>
                    <a:pt x="1432" y="20638"/>
                  </a:lnTo>
                  <a:lnTo>
                    <a:pt x="1351" y="20688"/>
                  </a:lnTo>
                  <a:lnTo>
                    <a:pt x="1343" y="20794"/>
                  </a:lnTo>
                  <a:lnTo>
                    <a:pt x="1472" y="20851"/>
                  </a:lnTo>
                  <a:lnTo>
                    <a:pt x="1648" y="20785"/>
                  </a:lnTo>
                  <a:lnTo>
                    <a:pt x="1795" y="20793"/>
                  </a:lnTo>
                  <a:cubicBezTo>
                    <a:pt x="1826" y="20781"/>
                    <a:pt x="1856" y="20769"/>
                    <a:pt x="1886" y="20756"/>
                  </a:cubicBezTo>
                  <a:cubicBezTo>
                    <a:pt x="1901" y="20750"/>
                    <a:pt x="1916" y="20744"/>
                    <a:pt x="1931" y="20738"/>
                  </a:cubicBezTo>
                  <a:cubicBezTo>
                    <a:pt x="1946" y="20732"/>
                    <a:pt x="1961" y="20726"/>
                    <a:pt x="1976" y="20720"/>
                  </a:cubicBezTo>
                  <a:lnTo>
                    <a:pt x="2127" y="20726"/>
                  </a:lnTo>
                  <a:lnTo>
                    <a:pt x="1985" y="20827"/>
                  </a:lnTo>
                  <a:lnTo>
                    <a:pt x="1726" y="20867"/>
                  </a:lnTo>
                  <a:lnTo>
                    <a:pt x="1871" y="20957"/>
                  </a:lnTo>
                  <a:lnTo>
                    <a:pt x="1994" y="20916"/>
                  </a:lnTo>
                  <a:lnTo>
                    <a:pt x="2254" y="20884"/>
                  </a:lnTo>
                  <a:lnTo>
                    <a:pt x="2254" y="20720"/>
                  </a:lnTo>
                  <a:lnTo>
                    <a:pt x="2396" y="20749"/>
                  </a:lnTo>
                  <a:lnTo>
                    <a:pt x="2396" y="20869"/>
                  </a:lnTo>
                  <a:lnTo>
                    <a:pt x="2530" y="20790"/>
                  </a:lnTo>
                  <a:lnTo>
                    <a:pt x="2501" y="20639"/>
                  </a:lnTo>
                  <a:lnTo>
                    <a:pt x="2578" y="20528"/>
                  </a:lnTo>
                  <a:lnTo>
                    <a:pt x="2688" y="20593"/>
                  </a:lnTo>
                  <a:lnTo>
                    <a:pt x="2673" y="20674"/>
                  </a:lnTo>
                  <a:lnTo>
                    <a:pt x="2616" y="20874"/>
                  </a:lnTo>
                  <a:lnTo>
                    <a:pt x="2675" y="20956"/>
                  </a:lnTo>
                  <a:lnTo>
                    <a:pt x="2808" y="20956"/>
                  </a:lnTo>
                  <a:lnTo>
                    <a:pt x="2897" y="20884"/>
                  </a:lnTo>
                  <a:lnTo>
                    <a:pt x="2859" y="20748"/>
                  </a:lnTo>
                  <a:lnTo>
                    <a:pt x="2867" y="20576"/>
                  </a:lnTo>
                  <a:lnTo>
                    <a:pt x="2981" y="20442"/>
                  </a:lnTo>
                  <a:lnTo>
                    <a:pt x="2996" y="20279"/>
                  </a:lnTo>
                  <a:lnTo>
                    <a:pt x="3121" y="20328"/>
                  </a:lnTo>
                  <a:lnTo>
                    <a:pt x="3098" y="20441"/>
                  </a:lnTo>
                  <a:lnTo>
                    <a:pt x="3050" y="20570"/>
                  </a:lnTo>
                  <a:lnTo>
                    <a:pt x="2984" y="20603"/>
                  </a:lnTo>
                  <a:lnTo>
                    <a:pt x="2976" y="20750"/>
                  </a:lnTo>
                  <a:lnTo>
                    <a:pt x="3121" y="20917"/>
                  </a:lnTo>
                  <a:lnTo>
                    <a:pt x="3284" y="20870"/>
                  </a:lnTo>
                  <a:lnTo>
                    <a:pt x="3149" y="20723"/>
                  </a:lnTo>
                  <a:lnTo>
                    <a:pt x="3339" y="20749"/>
                  </a:lnTo>
                  <a:lnTo>
                    <a:pt x="3401" y="20908"/>
                  </a:lnTo>
                  <a:lnTo>
                    <a:pt x="3563" y="20777"/>
                  </a:lnTo>
                  <a:lnTo>
                    <a:pt x="3694" y="20695"/>
                  </a:lnTo>
                  <a:cubicBezTo>
                    <a:pt x="3691" y="20675"/>
                    <a:pt x="3689" y="20654"/>
                    <a:pt x="3686" y="20634"/>
                  </a:cubicBezTo>
                  <a:cubicBezTo>
                    <a:pt x="3683" y="20614"/>
                    <a:pt x="3681" y="20593"/>
                    <a:pt x="3678" y="20573"/>
                  </a:cubicBezTo>
                  <a:lnTo>
                    <a:pt x="3801" y="20507"/>
                  </a:lnTo>
                  <a:cubicBezTo>
                    <a:pt x="3822" y="20488"/>
                    <a:pt x="3844" y="20468"/>
                    <a:pt x="3865" y="20448"/>
                  </a:cubicBezTo>
                  <a:cubicBezTo>
                    <a:pt x="3886" y="20429"/>
                    <a:pt x="3907" y="20409"/>
                    <a:pt x="3929" y="20389"/>
                  </a:cubicBezTo>
                  <a:lnTo>
                    <a:pt x="4035" y="20332"/>
                  </a:lnTo>
                  <a:lnTo>
                    <a:pt x="3844" y="20622"/>
                  </a:lnTo>
                  <a:lnTo>
                    <a:pt x="3566" y="20934"/>
                  </a:lnTo>
                  <a:lnTo>
                    <a:pt x="3589" y="21098"/>
                  </a:lnTo>
                  <a:lnTo>
                    <a:pt x="3550" y="21187"/>
                  </a:lnTo>
                  <a:lnTo>
                    <a:pt x="3448" y="21201"/>
                  </a:lnTo>
                  <a:lnTo>
                    <a:pt x="3529" y="21359"/>
                  </a:lnTo>
                  <a:lnTo>
                    <a:pt x="3501" y="21440"/>
                  </a:lnTo>
                  <a:lnTo>
                    <a:pt x="3442" y="21432"/>
                  </a:lnTo>
                  <a:lnTo>
                    <a:pt x="3437" y="21528"/>
                  </a:lnTo>
                  <a:lnTo>
                    <a:pt x="3601" y="21528"/>
                  </a:lnTo>
                  <a:lnTo>
                    <a:pt x="3815" y="21577"/>
                  </a:lnTo>
                  <a:lnTo>
                    <a:pt x="3868" y="21423"/>
                  </a:lnTo>
                  <a:lnTo>
                    <a:pt x="3975" y="21338"/>
                  </a:lnTo>
                  <a:cubicBezTo>
                    <a:pt x="4010" y="21386"/>
                    <a:pt x="4081" y="21372"/>
                    <a:pt x="4097" y="21314"/>
                  </a:cubicBezTo>
                  <a:cubicBezTo>
                    <a:pt x="4122" y="21218"/>
                    <a:pt x="4002" y="21159"/>
                    <a:pt x="3952" y="21243"/>
                  </a:cubicBezTo>
                  <a:lnTo>
                    <a:pt x="3799" y="21300"/>
                  </a:lnTo>
                  <a:lnTo>
                    <a:pt x="3728" y="21235"/>
                  </a:lnTo>
                  <a:lnTo>
                    <a:pt x="3879" y="21153"/>
                  </a:lnTo>
                  <a:lnTo>
                    <a:pt x="4205" y="21203"/>
                  </a:lnTo>
                  <a:lnTo>
                    <a:pt x="4274" y="21217"/>
                  </a:lnTo>
                  <a:cubicBezTo>
                    <a:pt x="4308" y="21221"/>
                    <a:pt x="4340" y="21197"/>
                    <a:pt x="4347" y="21161"/>
                  </a:cubicBezTo>
                  <a:cubicBezTo>
                    <a:pt x="4351" y="21146"/>
                    <a:pt x="4349" y="21131"/>
                    <a:pt x="4351" y="21117"/>
                  </a:cubicBezTo>
                  <a:cubicBezTo>
                    <a:pt x="4356" y="21063"/>
                    <a:pt x="4395" y="21021"/>
                    <a:pt x="4445" y="21015"/>
                  </a:cubicBezTo>
                  <a:lnTo>
                    <a:pt x="4534" y="20860"/>
                  </a:lnTo>
                  <a:cubicBezTo>
                    <a:pt x="4602" y="20850"/>
                    <a:pt x="4662" y="20907"/>
                    <a:pt x="4661" y="20981"/>
                  </a:cubicBezTo>
                  <a:cubicBezTo>
                    <a:pt x="4659" y="21041"/>
                    <a:pt x="4614" y="21090"/>
                    <a:pt x="4557" y="21092"/>
                  </a:cubicBezTo>
                  <a:lnTo>
                    <a:pt x="4496" y="21187"/>
                  </a:lnTo>
                  <a:lnTo>
                    <a:pt x="4692" y="21304"/>
                  </a:lnTo>
                  <a:lnTo>
                    <a:pt x="4785" y="21366"/>
                  </a:lnTo>
                  <a:lnTo>
                    <a:pt x="4933" y="21421"/>
                  </a:lnTo>
                  <a:lnTo>
                    <a:pt x="4783" y="21462"/>
                  </a:lnTo>
                  <a:lnTo>
                    <a:pt x="4663" y="21470"/>
                  </a:lnTo>
                  <a:lnTo>
                    <a:pt x="4589" y="21500"/>
                  </a:lnTo>
                  <a:lnTo>
                    <a:pt x="4569" y="21551"/>
                  </a:lnTo>
                  <a:lnTo>
                    <a:pt x="4716" y="21600"/>
                  </a:lnTo>
                  <a:lnTo>
                    <a:pt x="4923" y="21559"/>
                  </a:lnTo>
                  <a:lnTo>
                    <a:pt x="5180" y="21543"/>
                  </a:lnTo>
                  <a:lnTo>
                    <a:pt x="5284" y="21417"/>
                  </a:lnTo>
                  <a:lnTo>
                    <a:pt x="5368" y="21351"/>
                  </a:lnTo>
                  <a:cubicBezTo>
                    <a:pt x="5392" y="21353"/>
                    <a:pt x="5415" y="21355"/>
                    <a:pt x="5438" y="21356"/>
                  </a:cubicBezTo>
                  <a:cubicBezTo>
                    <a:pt x="5461" y="21358"/>
                    <a:pt x="5484" y="21359"/>
                    <a:pt x="5507" y="21361"/>
                  </a:cubicBezTo>
                  <a:lnTo>
                    <a:pt x="5584" y="21475"/>
                  </a:lnTo>
                  <a:lnTo>
                    <a:pt x="5703" y="21450"/>
                  </a:lnTo>
                  <a:lnTo>
                    <a:pt x="5816" y="21330"/>
                  </a:lnTo>
                  <a:lnTo>
                    <a:pt x="5930" y="21371"/>
                  </a:lnTo>
                  <a:lnTo>
                    <a:pt x="6098" y="21291"/>
                  </a:lnTo>
                  <a:lnTo>
                    <a:pt x="6304" y="21300"/>
                  </a:lnTo>
                  <a:lnTo>
                    <a:pt x="6513" y="21390"/>
                  </a:lnTo>
                  <a:lnTo>
                    <a:pt x="6559" y="21289"/>
                  </a:lnTo>
                  <a:lnTo>
                    <a:pt x="6694" y="21229"/>
                  </a:lnTo>
                  <a:lnTo>
                    <a:pt x="6656" y="21152"/>
                  </a:lnTo>
                  <a:lnTo>
                    <a:pt x="6770" y="21104"/>
                  </a:lnTo>
                  <a:lnTo>
                    <a:pt x="6908" y="21112"/>
                  </a:lnTo>
                  <a:lnTo>
                    <a:pt x="7152" y="21166"/>
                  </a:lnTo>
                  <a:lnTo>
                    <a:pt x="7221" y="21085"/>
                  </a:lnTo>
                  <a:lnTo>
                    <a:pt x="7425" y="21060"/>
                  </a:lnTo>
                  <a:lnTo>
                    <a:pt x="7459" y="21169"/>
                  </a:lnTo>
                  <a:lnTo>
                    <a:pt x="7421" y="21177"/>
                  </a:lnTo>
                  <a:lnTo>
                    <a:pt x="7571" y="21218"/>
                  </a:lnTo>
                  <a:lnTo>
                    <a:pt x="7761" y="21148"/>
                  </a:lnTo>
                  <a:lnTo>
                    <a:pt x="7873" y="21074"/>
                  </a:lnTo>
                  <a:lnTo>
                    <a:pt x="7906" y="20998"/>
                  </a:lnTo>
                  <a:lnTo>
                    <a:pt x="7965" y="20870"/>
                  </a:lnTo>
                  <a:lnTo>
                    <a:pt x="8143" y="20878"/>
                  </a:lnTo>
                  <a:lnTo>
                    <a:pt x="8275" y="20903"/>
                  </a:lnTo>
                  <a:lnTo>
                    <a:pt x="8405" y="20772"/>
                  </a:lnTo>
                  <a:lnTo>
                    <a:pt x="8583" y="20830"/>
                  </a:lnTo>
                  <a:lnTo>
                    <a:pt x="8735" y="20767"/>
                  </a:lnTo>
                  <a:lnTo>
                    <a:pt x="8873" y="20890"/>
                  </a:lnTo>
                  <a:lnTo>
                    <a:pt x="9019" y="20794"/>
                  </a:lnTo>
                  <a:lnTo>
                    <a:pt x="9118" y="20723"/>
                  </a:lnTo>
                  <a:lnTo>
                    <a:pt x="9241" y="20609"/>
                  </a:lnTo>
                  <a:lnTo>
                    <a:pt x="9371" y="20757"/>
                  </a:lnTo>
                  <a:lnTo>
                    <a:pt x="9498" y="20700"/>
                  </a:lnTo>
                  <a:lnTo>
                    <a:pt x="9676" y="20700"/>
                  </a:lnTo>
                  <a:lnTo>
                    <a:pt x="9790" y="20566"/>
                  </a:lnTo>
                  <a:lnTo>
                    <a:pt x="9885" y="20466"/>
                  </a:lnTo>
                  <a:lnTo>
                    <a:pt x="9981" y="20596"/>
                  </a:lnTo>
                  <a:lnTo>
                    <a:pt x="9889" y="20658"/>
                  </a:lnTo>
                  <a:lnTo>
                    <a:pt x="10027" y="20773"/>
                  </a:lnTo>
                  <a:lnTo>
                    <a:pt x="10132" y="20658"/>
                  </a:lnTo>
                  <a:lnTo>
                    <a:pt x="10318" y="20683"/>
                  </a:lnTo>
                  <a:lnTo>
                    <a:pt x="10494" y="20653"/>
                  </a:lnTo>
                  <a:lnTo>
                    <a:pt x="10588" y="20588"/>
                  </a:lnTo>
                  <a:cubicBezTo>
                    <a:pt x="10572" y="20573"/>
                    <a:pt x="10564" y="20550"/>
                    <a:pt x="10568" y="20527"/>
                  </a:cubicBezTo>
                  <a:cubicBezTo>
                    <a:pt x="10577" y="20462"/>
                    <a:pt x="10653" y="20438"/>
                    <a:pt x="10695" y="20486"/>
                  </a:cubicBezTo>
                  <a:lnTo>
                    <a:pt x="10870" y="20617"/>
                  </a:lnTo>
                  <a:lnTo>
                    <a:pt x="10929" y="20511"/>
                  </a:lnTo>
                  <a:lnTo>
                    <a:pt x="11059" y="20391"/>
                  </a:lnTo>
                  <a:lnTo>
                    <a:pt x="11135" y="20317"/>
                  </a:lnTo>
                  <a:lnTo>
                    <a:pt x="10990" y="20200"/>
                  </a:lnTo>
                  <a:lnTo>
                    <a:pt x="11345" y="20296"/>
                  </a:lnTo>
                  <a:lnTo>
                    <a:pt x="11482" y="20406"/>
                  </a:lnTo>
                  <a:lnTo>
                    <a:pt x="11594" y="20243"/>
                  </a:lnTo>
                  <a:cubicBezTo>
                    <a:pt x="11653" y="20242"/>
                    <a:pt x="11710" y="20251"/>
                    <a:pt x="11766" y="20270"/>
                  </a:cubicBezTo>
                  <a:cubicBezTo>
                    <a:pt x="11788" y="20278"/>
                    <a:pt x="11810" y="20287"/>
                    <a:pt x="11831" y="20297"/>
                  </a:cubicBezTo>
                  <a:lnTo>
                    <a:pt x="12030" y="20338"/>
                  </a:lnTo>
                  <a:lnTo>
                    <a:pt x="12058" y="20256"/>
                  </a:lnTo>
                  <a:lnTo>
                    <a:pt x="12193" y="20210"/>
                  </a:lnTo>
                  <a:lnTo>
                    <a:pt x="12293" y="20273"/>
                  </a:lnTo>
                  <a:lnTo>
                    <a:pt x="12443" y="20213"/>
                  </a:lnTo>
                  <a:lnTo>
                    <a:pt x="12591" y="20194"/>
                  </a:lnTo>
                  <a:lnTo>
                    <a:pt x="12626" y="20287"/>
                  </a:lnTo>
                  <a:lnTo>
                    <a:pt x="12692" y="20393"/>
                  </a:lnTo>
                  <a:lnTo>
                    <a:pt x="12843" y="20407"/>
                  </a:lnTo>
                  <a:lnTo>
                    <a:pt x="12822" y="20287"/>
                  </a:lnTo>
                  <a:lnTo>
                    <a:pt x="12723" y="20192"/>
                  </a:lnTo>
                  <a:lnTo>
                    <a:pt x="12591" y="20110"/>
                  </a:lnTo>
                  <a:lnTo>
                    <a:pt x="12805" y="20047"/>
                  </a:lnTo>
                  <a:lnTo>
                    <a:pt x="13036" y="20007"/>
                  </a:lnTo>
                  <a:lnTo>
                    <a:pt x="13097" y="20121"/>
                  </a:lnTo>
                  <a:lnTo>
                    <a:pt x="13234" y="20121"/>
                  </a:lnTo>
                  <a:lnTo>
                    <a:pt x="13392" y="20261"/>
                  </a:lnTo>
                  <a:lnTo>
                    <a:pt x="13520" y="20188"/>
                  </a:lnTo>
                  <a:lnTo>
                    <a:pt x="13751" y="20122"/>
                  </a:lnTo>
                  <a:lnTo>
                    <a:pt x="13971" y="20153"/>
                  </a:lnTo>
                  <a:lnTo>
                    <a:pt x="14032" y="20073"/>
                  </a:lnTo>
                  <a:lnTo>
                    <a:pt x="14118" y="19937"/>
                  </a:lnTo>
                  <a:lnTo>
                    <a:pt x="14231" y="20013"/>
                  </a:lnTo>
                  <a:lnTo>
                    <a:pt x="14346" y="19947"/>
                  </a:lnTo>
                  <a:lnTo>
                    <a:pt x="14428" y="19835"/>
                  </a:lnTo>
                  <a:lnTo>
                    <a:pt x="14586" y="19736"/>
                  </a:lnTo>
                  <a:lnTo>
                    <a:pt x="14738" y="19687"/>
                  </a:lnTo>
                  <a:lnTo>
                    <a:pt x="14883" y="19556"/>
                  </a:lnTo>
                  <a:lnTo>
                    <a:pt x="14937" y="19477"/>
                  </a:lnTo>
                  <a:lnTo>
                    <a:pt x="15144" y="19491"/>
                  </a:lnTo>
                  <a:lnTo>
                    <a:pt x="15264" y="19369"/>
                  </a:lnTo>
                  <a:lnTo>
                    <a:pt x="15547" y="19248"/>
                  </a:lnTo>
                  <a:lnTo>
                    <a:pt x="15669" y="19134"/>
                  </a:lnTo>
                  <a:lnTo>
                    <a:pt x="15783" y="19158"/>
                  </a:lnTo>
                  <a:lnTo>
                    <a:pt x="15972" y="19076"/>
                  </a:lnTo>
                  <a:lnTo>
                    <a:pt x="16010" y="18997"/>
                  </a:lnTo>
                  <a:lnTo>
                    <a:pt x="16056" y="18916"/>
                  </a:lnTo>
                  <a:lnTo>
                    <a:pt x="16216" y="18861"/>
                  </a:lnTo>
                  <a:lnTo>
                    <a:pt x="16354" y="18763"/>
                  </a:lnTo>
                  <a:lnTo>
                    <a:pt x="16522" y="18722"/>
                  </a:lnTo>
                  <a:lnTo>
                    <a:pt x="16687" y="18665"/>
                  </a:lnTo>
                  <a:lnTo>
                    <a:pt x="16825" y="18567"/>
                  </a:lnTo>
                  <a:lnTo>
                    <a:pt x="17029" y="18559"/>
                  </a:lnTo>
                  <a:lnTo>
                    <a:pt x="17067" y="18460"/>
                  </a:lnTo>
                  <a:lnTo>
                    <a:pt x="17135" y="18374"/>
                  </a:lnTo>
                  <a:lnTo>
                    <a:pt x="17239" y="18295"/>
                  </a:lnTo>
                  <a:lnTo>
                    <a:pt x="17521" y="18135"/>
                  </a:lnTo>
                  <a:lnTo>
                    <a:pt x="17537" y="18004"/>
                  </a:lnTo>
                  <a:lnTo>
                    <a:pt x="17762" y="18048"/>
                  </a:lnTo>
                  <a:lnTo>
                    <a:pt x="17904" y="17946"/>
                  </a:lnTo>
                  <a:lnTo>
                    <a:pt x="18032" y="17834"/>
                  </a:lnTo>
                  <a:lnTo>
                    <a:pt x="18108" y="17722"/>
                  </a:lnTo>
                  <a:lnTo>
                    <a:pt x="18231" y="17643"/>
                  </a:lnTo>
                  <a:lnTo>
                    <a:pt x="18445" y="17520"/>
                  </a:lnTo>
                  <a:lnTo>
                    <a:pt x="18633" y="17427"/>
                  </a:lnTo>
                  <a:lnTo>
                    <a:pt x="18687" y="17339"/>
                  </a:lnTo>
                  <a:lnTo>
                    <a:pt x="18853" y="17254"/>
                  </a:lnTo>
                  <a:lnTo>
                    <a:pt x="18982" y="17181"/>
                  </a:lnTo>
                  <a:lnTo>
                    <a:pt x="19071" y="17118"/>
                  </a:lnTo>
                  <a:lnTo>
                    <a:pt x="19204" y="17017"/>
                  </a:lnTo>
                  <a:lnTo>
                    <a:pt x="19451" y="16872"/>
                  </a:lnTo>
                  <a:lnTo>
                    <a:pt x="19642" y="16725"/>
                  </a:lnTo>
                  <a:lnTo>
                    <a:pt x="19761" y="16594"/>
                  </a:lnTo>
                  <a:lnTo>
                    <a:pt x="19933" y="16514"/>
                  </a:lnTo>
                  <a:lnTo>
                    <a:pt x="20264" y="16323"/>
                  </a:lnTo>
                  <a:lnTo>
                    <a:pt x="20399" y="16249"/>
                  </a:lnTo>
                  <a:lnTo>
                    <a:pt x="20715" y="16072"/>
                  </a:lnTo>
                  <a:lnTo>
                    <a:pt x="20784" y="15914"/>
                  </a:lnTo>
                  <a:lnTo>
                    <a:pt x="20973" y="15829"/>
                  </a:lnTo>
                  <a:lnTo>
                    <a:pt x="21210" y="15485"/>
                  </a:lnTo>
                  <a:lnTo>
                    <a:pt x="21340" y="15322"/>
                  </a:lnTo>
                  <a:lnTo>
                    <a:pt x="21477" y="15166"/>
                  </a:lnTo>
                  <a:lnTo>
                    <a:pt x="21600" y="15063"/>
                  </a:lnTo>
                  <a:lnTo>
                    <a:pt x="21447" y="14861"/>
                  </a:lnTo>
                  <a:lnTo>
                    <a:pt x="21246" y="14763"/>
                  </a:lnTo>
                  <a:lnTo>
                    <a:pt x="20986" y="14673"/>
                  </a:lnTo>
                  <a:lnTo>
                    <a:pt x="20963" y="14586"/>
                  </a:lnTo>
                  <a:lnTo>
                    <a:pt x="20917" y="14466"/>
                  </a:lnTo>
                  <a:lnTo>
                    <a:pt x="20843" y="14385"/>
                  </a:lnTo>
                  <a:lnTo>
                    <a:pt x="20650" y="14311"/>
                  </a:lnTo>
                  <a:lnTo>
                    <a:pt x="20390" y="14262"/>
                  </a:lnTo>
                  <a:lnTo>
                    <a:pt x="20316" y="14169"/>
                  </a:lnTo>
                  <a:lnTo>
                    <a:pt x="20130" y="14162"/>
                  </a:lnTo>
                  <a:lnTo>
                    <a:pt x="20017" y="14058"/>
                  </a:lnTo>
                  <a:lnTo>
                    <a:pt x="19865" y="14008"/>
                  </a:lnTo>
                  <a:lnTo>
                    <a:pt x="19666" y="14003"/>
                  </a:lnTo>
                  <a:lnTo>
                    <a:pt x="19539" y="13979"/>
                  </a:lnTo>
                  <a:lnTo>
                    <a:pt x="19449" y="13916"/>
                  </a:lnTo>
                  <a:lnTo>
                    <a:pt x="19282" y="13794"/>
                  </a:lnTo>
                  <a:lnTo>
                    <a:pt x="19116" y="13690"/>
                  </a:lnTo>
                  <a:lnTo>
                    <a:pt x="18942" y="13625"/>
                  </a:lnTo>
                  <a:lnTo>
                    <a:pt x="18479" y="13344"/>
                  </a:lnTo>
                  <a:lnTo>
                    <a:pt x="18596" y="13273"/>
                  </a:lnTo>
                  <a:lnTo>
                    <a:pt x="18733" y="13233"/>
                  </a:lnTo>
                  <a:lnTo>
                    <a:pt x="18924" y="13225"/>
                  </a:lnTo>
                  <a:lnTo>
                    <a:pt x="19041" y="13129"/>
                  </a:lnTo>
                  <a:lnTo>
                    <a:pt x="19084" y="12992"/>
                  </a:lnTo>
                  <a:lnTo>
                    <a:pt x="19247" y="12840"/>
                  </a:lnTo>
                  <a:lnTo>
                    <a:pt x="19540" y="12687"/>
                  </a:lnTo>
                  <a:lnTo>
                    <a:pt x="19578" y="12589"/>
                  </a:lnTo>
                  <a:lnTo>
                    <a:pt x="19483" y="12447"/>
                  </a:lnTo>
                  <a:lnTo>
                    <a:pt x="19417" y="12349"/>
                  </a:lnTo>
                  <a:lnTo>
                    <a:pt x="19348" y="12213"/>
                  </a:lnTo>
                  <a:lnTo>
                    <a:pt x="19256" y="12213"/>
                  </a:lnTo>
                  <a:lnTo>
                    <a:pt x="19180" y="12213"/>
                  </a:lnTo>
                  <a:lnTo>
                    <a:pt x="18985" y="12104"/>
                  </a:lnTo>
                  <a:lnTo>
                    <a:pt x="18830" y="12022"/>
                  </a:lnTo>
                  <a:lnTo>
                    <a:pt x="18722" y="12030"/>
                  </a:lnTo>
                  <a:lnTo>
                    <a:pt x="18615" y="11998"/>
                  </a:lnTo>
                  <a:lnTo>
                    <a:pt x="18577" y="11927"/>
                  </a:lnTo>
                  <a:lnTo>
                    <a:pt x="18572" y="11861"/>
                  </a:lnTo>
                  <a:lnTo>
                    <a:pt x="18534" y="11809"/>
                  </a:lnTo>
                  <a:lnTo>
                    <a:pt x="18518" y="11733"/>
                  </a:lnTo>
                  <a:lnTo>
                    <a:pt x="18495" y="11618"/>
                  </a:lnTo>
                  <a:lnTo>
                    <a:pt x="18618" y="11498"/>
                  </a:lnTo>
                  <a:lnTo>
                    <a:pt x="18794" y="11440"/>
                  </a:lnTo>
                  <a:lnTo>
                    <a:pt x="18710" y="11350"/>
                  </a:lnTo>
                  <a:lnTo>
                    <a:pt x="18636" y="11312"/>
                  </a:lnTo>
                  <a:lnTo>
                    <a:pt x="18568" y="11214"/>
                  </a:lnTo>
                  <a:lnTo>
                    <a:pt x="18713" y="11165"/>
                  </a:lnTo>
                  <a:lnTo>
                    <a:pt x="18466" y="11134"/>
                  </a:lnTo>
                  <a:lnTo>
                    <a:pt x="18209" y="11143"/>
                  </a:lnTo>
                  <a:lnTo>
                    <a:pt x="17980" y="11118"/>
                  </a:lnTo>
                  <a:lnTo>
                    <a:pt x="17906" y="11022"/>
                  </a:lnTo>
                  <a:lnTo>
                    <a:pt x="17768" y="10905"/>
                  </a:lnTo>
                  <a:lnTo>
                    <a:pt x="17646" y="10734"/>
                  </a:lnTo>
                  <a:lnTo>
                    <a:pt x="17730" y="10668"/>
                  </a:lnTo>
                  <a:lnTo>
                    <a:pt x="17737" y="10589"/>
                  </a:lnTo>
                  <a:lnTo>
                    <a:pt x="17867" y="10539"/>
                  </a:lnTo>
                  <a:lnTo>
                    <a:pt x="18017" y="10539"/>
                  </a:lnTo>
                  <a:lnTo>
                    <a:pt x="18216" y="10556"/>
                  </a:lnTo>
                  <a:lnTo>
                    <a:pt x="18195" y="10419"/>
                  </a:lnTo>
                  <a:lnTo>
                    <a:pt x="18232" y="10305"/>
                  </a:lnTo>
                  <a:lnTo>
                    <a:pt x="18030" y="10224"/>
                  </a:lnTo>
                  <a:lnTo>
                    <a:pt x="17921" y="10224"/>
                  </a:lnTo>
                  <a:lnTo>
                    <a:pt x="17786" y="10224"/>
                  </a:lnTo>
                  <a:lnTo>
                    <a:pt x="17733" y="10167"/>
                  </a:lnTo>
                  <a:lnTo>
                    <a:pt x="17786" y="10077"/>
                  </a:lnTo>
                  <a:lnTo>
                    <a:pt x="17982" y="10028"/>
                  </a:lnTo>
                  <a:lnTo>
                    <a:pt x="18097" y="10003"/>
                  </a:lnTo>
                  <a:lnTo>
                    <a:pt x="18003" y="9839"/>
                  </a:lnTo>
                  <a:lnTo>
                    <a:pt x="17988" y="9791"/>
                  </a:lnTo>
                  <a:lnTo>
                    <a:pt x="18126" y="9621"/>
                  </a:lnTo>
                  <a:lnTo>
                    <a:pt x="18225" y="9515"/>
                  </a:lnTo>
                  <a:lnTo>
                    <a:pt x="18096" y="9454"/>
                  </a:lnTo>
                  <a:lnTo>
                    <a:pt x="17951" y="9429"/>
                  </a:lnTo>
                  <a:lnTo>
                    <a:pt x="18089" y="9282"/>
                  </a:lnTo>
                  <a:lnTo>
                    <a:pt x="18272" y="9348"/>
                  </a:lnTo>
                  <a:lnTo>
                    <a:pt x="18377" y="9290"/>
                  </a:lnTo>
                  <a:lnTo>
                    <a:pt x="18644" y="9282"/>
                  </a:lnTo>
                  <a:lnTo>
                    <a:pt x="18755" y="9326"/>
                  </a:lnTo>
                  <a:lnTo>
                    <a:pt x="18762" y="9076"/>
                  </a:lnTo>
                  <a:lnTo>
                    <a:pt x="18640" y="8830"/>
                  </a:lnTo>
                  <a:lnTo>
                    <a:pt x="18448" y="8502"/>
                  </a:lnTo>
                  <a:lnTo>
                    <a:pt x="18221" y="8275"/>
                  </a:lnTo>
                  <a:lnTo>
                    <a:pt x="17917" y="8067"/>
                  </a:lnTo>
                  <a:lnTo>
                    <a:pt x="17719" y="7863"/>
                  </a:lnTo>
                  <a:lnTo>
                    <a:pt x="17491" y="7543"/>
                  </a:lnTo>
                  <a:lnTo>
                    <a:pt x="17129" y="7246"/>
                  </a:lnTo>
                  <a:lnTo>
                    <a:pt x="16751" y="6956"/>
                  </a:lnTo>
                  <a:lnTo>
                    <a:pt x="16624" y="6792"/>
                  </a:lnTo>
                  <a:lnTo>
                    <a:pt x="16578" y="6689"/>
                  </a:lnTo>
                  <a:lnTo>
                    <a:pt x="16609" y="6575"/>
                  </a:lnTo>
                  <a:lnTo>
                    <a:pt x="16761" y="6474"/>
                  </a:lnTo>
                  <a:lnTo>
                    <a:pt x="17256" y="6074"/>
                  </a:lnTo>
                  <a:lnTo>
                    <a:pt x="17915" y="5684"/>
                  </a:lnTo>
                  <a:lnTo>
                    <a:pt x="18249" y="5501"/>
                  </a:lnTo>
                  <a:lnTo>
                    <a:pt x="18366" y="5438"/>
                  </a:lnTo>
                  <a:lnTo>
                    <a:pt x="18443" y="5294"/>
                  </a:lnTo>
                  <a:lnTo>
                    <a:pt x="18512" y="5155"/>
                  </a:lnTo>
                  <a:lnTo>
                    <a:pt x="18527" y="5063"/>
                  </a:lnTo>
                  <a:lnTo>
                    <a:pt x="18336" y="4989"/>
                  </a:lnTo>
                  <a:lnTo>
                    <a:pt x="18063" y="4923"/>
                  </a:lnTo>
                  <a:lnTo>
                    <a:pt x="17803" y="4751"/>
                  </a:lnTo>
                  <a:lnTo>
                    <a:pt x="17437" y="4483"/>
                  </a:lnTo>
                  <a:lnTo>
                    <a:pt x="17190" y="4270"/>
                  </a:lnTo>
                  <a:lnTo>
                    <a:pt x="16984" y="4216"/>
                  </a:lnTo>
                  <a:lnTo>
                    <a:pt x="16360" y="4101"/>
                  </a:lnTo>
                  <a:lnTo>
                    <a:pt x="15888" y="4006"/>
                  </a:lnTo>
                  <a:lnTo>
                    <a:pt x="15783" y="3928"/>
                  </a:lnTo>
                  <a:lnTo>
                    <a:pt x="15470" y="3344"/>
                  </a:lnTo>
                  <a:lnTo>
                    <a:pt x="15459" y="3233"/>
                  </a:lnTo>
                  <a:lnTo>
                    <a:pt x="15645" y="3105"/>
                  </a:lnTo>
                  <a:lnTo>
                    <a:pt x="15948" y="2907"/>
                  </a:lnTo>
                  <a:lnTo>
                    <a:pt x="16047" y="2704"/>
                  </a:lnTo>
                  <a:lnTo>
                    <a:pt x="16101" y="2552"/>
                  </a:lnTo>
                  <a:lnTo>
                    <a:pt x="15773" y="2552"/>
                  </a:lnTo>
                  <a:lnTo>
                    <a:pt x="15469" y="2566"/>
                  </a:lnTo>
                  <a:lnTo>
                    <a:pt x="15431" y="2476"/>
                  </a:lnTo>
                  <a:lnTo>
                    <a:pt x="15714" y="2394"/>
                  </a:lnTo>
                  <a:lnTo>
                    <a:pt x="16202" y="2298"/>
                  </a:lnTo>
                  <a:lnTo>
                    <a:pt x="16429" y="2211"/>
                  </a:lnTo>
                  <a:lnTo>
                    <a:pt x="16153" y="2078"/>
                  </a:lnTo>
                  <a:lnTo>
                    <a:pt x="16181" y="1964"/>
                  </a:lnTo>
                  <a:lnTo>
                    <a:pt x="16204" y="1858"/>
                  </a:lnTo>
                  <a:lnTo>
                    <a:pt x="16597" y="1682"/>
                  </a:lnTo>
                  <a:lnTo>
                    <a:pt x="16955" y="1472"/>
                  </a:lnTo>
                  <a:lnTo>
                    <a:pt x="17207" y="1308"/>
                  </a:lnTo>
                  <a:lnTo>
                    <a:pt x="16851" y="949"/>
                  </a:lnTo>
                  <a:lnTo>
                    <a:pt x="16772" y="851"/>
                  </a:lnTo>
                  <a:lnTo>
                    <a:pt x="16515" y="801"/>
                  </a:lnTo>
                  <a:lnTo>
                    <a:pt x="15990" y="716"/>
                  </a:lnTo>
                  <a:lnTo>
                    <a:pt x="15516" y="634"/>
                  </a:lnTo>
                  <a:lnTo>
                    <a:pt x="15288" y="577"/>
                  </a:lnTo>
                  <a:lnTo>
                    <a:pt x="15238" y="523"/>
                  </a:lnTo>
                  <a:lnTo>
                    <a:pt x="15067" y="454"/>
                  </a:lnTo>
                  <a:lnTo>
                    <a:pt x="14653" y="307"/>
                  </a:lnTo>
                  <a:lnTo>
                    <a:pt x="14481" y="195"/>
                  </a:lnTo>
                  <a:lnTo>
                    <a:pt x="14440" y="0"/>
                  </a:lnTo>
                  <a:lnTo>
                    <a:pt x="14203" y="31"/>
                  </a:lnTo>
                  <a:lnTo>
                    <a:pt x="14106" y="61"/>
                  </a:lnTo>
                  <a:lnTo>
                    <a:pt x="13997" y="69"/>
                  </a:lnTo>
                  <a:lnTo>
                    <a:pt x="13824" y="53"/>
                  </a:lnTo>
                  <a:lnTo>
                    <a:pt x="13717" y="86"/>
                  </a:lnTo>
                  <a:lnTo>
                    <a:pt x="13671" y="181"/>
                  </a:lnTo>
                  <a:lnTo>
                    <a:pt x="13504" y="181"/>
                  </a:lnTo>
                  <a:lnTo>
                    <a:pt x="13382" y="221"/>
                  </a:lnTo>
                  <a:lnTo>
                    <a:pt x="13193" y="262"/>
                  </a:lnTo>
                  <a:lnTo>
                    <a:pt x="13073" y="350"/>
                  </a:lnTo>
                  <a:lnTo>
                    <a:pt x="12882" y="397"/>
                  </a:lnTo>
                  <a:lnTo>
                    <a:pt x="12724" y="435"/>
                  </a:lnTo>
                  <a:lnTo>
                    <a:pt x="12622" y="391"/>
                  </a:lnTo>
                  <a:lnTo>
                    <a:pt x="12533" y="335"/>
                  </a:lnTo>
                  <a:lnTo>
                    <a:pt x="12411" y="335"/>
                  </a:lnTo>
                  <a:lnTo>
                    <a:pt x="12294" y="400"/>
                  </a:lnTo>
                  <a:lnTo>
                    <a:pt x="12241" y="335"/>
                  </a:lnTo>
                  <a:lnTo>
                    <a:pt x="12103" y="311"/>
                  </a:lnTo>
                  <a:lnTo>
                    <a:pt x="12014" y="319"/>
                  </a:lnTo>
                  <a:lnTo>
                    <a:pt x="11870" y="311"/>
                  </a:lnTo>
                  <a:lnTo>
                    <a:pt x="11758" y="311"/>
                  </a:lnTo>
                  <a:lnTo>
                    <a:pt x="11599" y="335"/>
                  </a:lnTo>
                  <a:lnTo>
                    <a:pt x="11490" y="428"/>
                  </a:lnTo>
                  <a:lnTo>
                    <a:pt x="11444" y="509"/>
                  </a:lnTo>
                  <a:lnTo>
                    <a:pt x="11347" y="572"/>
                  </a:lnTo>
                  <a:lnTo>
                    <a:pt x="11219" y="586"/>
                  </a:lnTo>
                  <a:lnTo>
                    <a:pt x="11133" y="610"/>
                  </a:lnTo>
                  <a:lnTo>
                    <a:pt x="11003" y="709"/>
                  </a:lnTo>
                  <a:lnTo>
                    <a:pt x="10784" y="804"/>
                  </a:lnTo>
                  <a:lnTo>
                    <a:pt x="10657" y="821"/>
                  </a:lnTo>
                  <a:lnTo>
                    <a:pt x="10422" y="919"/>
                  </a:lnTo>
                  <a:lnTo>
                    <a:pt x="10581" y="1001"/>
                  </a:lnTo>
                  <a:lnTo>
                    <a:pt x="10565" y="1082"/>
                  </a:lnTo>
                  <a:lnTo>
                    <a:pt x="10474" y="1140"/>
                  </a:lnTo>
                  <a:lnTo>
                    <a:pt x="10323" y="1162"/>
                  </a:lnTo>
                  <a:lnTo>
                    <a:pt x="10384" y="1260"/>
                  </a:lnTo>
                  <a:lnTo>
                    <a:pt x="10316" y="1333"/>
                  </a:lnTo>
                  <a:lnTo>
                    <a:pt x="10193" y="1448"/>
                  </a:lnTo>
                  <a:lnTo>
                    <a:pt x="10319" y="1511"/>
                  </a:lnTo>
                  <a:lnTo>
                    <a:pt x="10205" y="1642"/>
                  </a:lnTo>
                  <a:lnTo>
                    <a:pt x="10108" y="1732"/>
                  </a:lnTo>
                  <a:lnTo>
                    <a:pt x="10042" y="1896"/>
                  </a:lnTo>
                  <a:lnTo>
                    <a:pt x="10146" y="2041"/>
                  </a:lnTo>
                  <a:lnTo>
                    <a:pt x="10070" y="2229"/>
                  </a:lnTo>
                  <a:lnTo>
                    <a:pt x="10095" y="2401"/>
                  </a:lnTo>
                  <a:lnTo>
                    <a:pt x="10013" y="2503"/>
                  </a:lnTo>
                  <a:lnTo>
                    <a:pt x="9945" y="2560"/>
                  </a:lnTo>
                  <a:lnTo>
                    <a:pt x="9685" y="2568"/>
                  </a:lnTo>
                  <a:lnTo>
                    <a:pt x="9548" y="2535"/>
                  </a:lnTo>
                  <a:lnTo>
                    <a:pt x="9233" y="2626"/>
                  </a:lnTo>
                  <a:lnTo>
                    <a:pt x="9009" y="2730"/>
                  </a:lnTo>
                  <a:lnTo>
                    <a:pt x="8948" y="2844"/>
                  </a:lnTo>
                  <a:lnTo>
                    <a:pt x="8963" y="3005"/>
                  </a:lnTo>
                  <a:lnTo>
                    <a:pt x="8915" y="3111"/>
                  </a:lnTo>
                  <a:lnTo>
                    <a:pt x="8767" y="3070"/>
                  </a:lnTo>
                  <a:lnTo>
                    <a:pt x="8616" y="3095"/>
                  </a:lnTo>
                  <a:lnTo>
                    <a:pt x="8512" y="3125"/>
                  </a:lnTo>
                  <a:lnTo>
                    <a:pt x="8527" y="3272"/>
                  </a:lnTo>
                  <a:lnTo>
                    <a:pt x="8367" y="3256"/>
                  </a:lnTo>
                  <a:lnTo>
                    <a:pt x="8290" y="3095"/>
                  </a:lnTo>
                  <a:lnTo>
                    <a:pt x="8175" y="3054"/>
                  </a:lnTo>
                  <a:lnTo>
                    <a:pt x="7930" y="3038"/>
                  </a:lnTo>
                  <a:lnTo>
                    <a:pt x="7723" y="2997"/>
                  </a:lnTo>
                  <a:lnTo>
                    <a:pt x="7420" y="2981"/>
                  </a:lnTo>
                  <a:lnTo>
                    <a:pt x="7238" y="2956"/>
                  </a:lnTo>
                  <a:lnTo>
                    <a:pt x="7085" y="2836"/>
                  </a:lnTo>
                  <a:lnTo>
                    <a:pt x="7001" y="2746"/>
                  </a:lnTo>
                  <a:lnTo>
                    <a:pt x="6825" y="2763"/>
                  </a:lnTo>
                  <a:lnTo>
                    <a:pt x="6780" y="2730"/>
                  </a:lnTo>
                  <a:lnTo>
                    <a:pt x="6678" y="2714"/>
                  </a:lnTo>
                  <a:lnTo>
                    <a:pt x="6505" y="2706"/>
                  </a:lnTo>
                  <a:lnTo>
                    <a:pt x="6392" y="2706"/>
                  </a:lnTo>
                  <a:lnTo>
                    <a:pt x="6288" y="2739"/>
                  </a:lnTo>
                  <a:lnTo>
                    <a:pt x="6212" y="2821"/>
                  </a:lnTo>
                  <a:lnTo>
                    <a:pt x="6138" y="2889"/>
                  </a:lnTo>
                  <a:lnTo>
                    <a:pt x="5988" y="2946"/>
                  </a:lnTo>
                  <a:lnTo>
                    <a:pt x="5837" y="2963"/>
                  </a:lnTo>
                  <a:lnTo>
                    <a:pt x="5631" y="2987"/>
                  </a:lnTo>
                  <a:lnTo>
                    <a:pt x="5402" y="3036"/>
                  </a:lnTo>
                  <a:lnTo>
                    <a:pt x="5145" y="3107"/>
                  </a:lnTo>
                  <a:lnTo>
                    <a:pt x="5026" y="3073"/>
                  </a:lnTo>
                  <a:lnTo>
                    <a:pt x="4804" y="2967"/>
                  </a:lnTo>
                  <a:lnTo>
                    <a:pt x="4632" y="2967"/>
                  </a:lnTo>
                  <a:lnTo>
                    <a:pt x="4282" y="2942"/>
                  </a:lnTo>
                  <a:lnTo>
                    <a:pt x="3958" y="2942"/>
                  </a:lnTo>
                  <a:lnTo>
                    <a:pt x="3813" y="2912"/>
                  </a:lnTo>
                  <a:lnTo>
                    <a:pt x="3558" y="2912"/>
                  </a:lnTo>
                  <a:lnTo>
                    <a:pt x="3482" y="2797"/>
                  </a:lnTo>
                  <a:lnTo>
                    <a:pt x="3390" y="2657"/>
                  </a:lnTo>
                  <a:lnTo>
                    <a:pt x="3280" y="2625"/>
                  </a:lnTo>
                  <a:lnTo>
                    <a:pt x="3160" y="2551"/>
                  </a:lnTo>
                  <a:lnTo>
                    <a:pt x="3130" y="2417"/>
                  </a:lnTo>
                  <a:lnTo>
                    <a:pt x="3071" y="2354"/>
                  </a:lnTo>
                  <a:lnTo>
                    <a:pt x="2816" y="2234"/>
                  </a:lnTo>
                  <a:lnTo>
                    <a:pt x="2364" y="1909"/>
                  </a:lnTo>
                  <a:lnTo>
                    <a:pt x="2066" y="1728"/>
                  </a:lnTo>
                  <a:lnTo>
                    <a:pt x="1806" y="1711"/>
                  </a:lnTo>
                  <a:lnTo>
                    <a:pt x="1324" y="1655"/>
                  </a:lnTo>
                  <a:lnTo>
                    <a:pt x="1159" y="1679"/>
                  </a:lnTo>
                  <a:lnTo>
                    <a:pt x="1014" y="1742"/>
                  </a:lnTo>
                  <a:lnTo>
                    <a:pt x="863" y="1869"/>
                  </a:lnTo>
                  <a:close/>
                </a:path>
              </a:pathLst>
            </a:custGeom>
            <a:solidFill>
              <a:schemeClr val="accent4"/>
            </a:solidFill>
            <a:ln w="12700" cap="flat">
              <a:noFill/>
              <a:prstDash val="solid"/>
              <a:miter lim="400000"/>
            </a:ln>
            <a:effectLst/>
          </p:spPr>
          <p:txBody>
            <a:bodyPr wrap="square" lIns="67337" tIns="67337" rIns="67337" bIns="67337" numCol="1" anchor="ctr">
              <a:noAutofit/>
            </a:bodyPr>
            <a:lstStyle/>
            <a:p>
              <a:pPr defTabSz="584134">
                <a:defRPr sz="3000"/>
              </a:pPr>
              <a:endParaRPr sz="1000">
                <a:solidFill>
                  <a:schemeClr val="tx2"/>
                </a:solidFill>
                <a:latin typeface="Roboto Light"/>
                <a:cs typeface="Roboto Light"/>
              </a:endParaRPr>
            </a:p>
          </p:txBody>
        </p:sp>
        <p:sp>
          <p:nvSpPr>
            <p:cNvPr id="75" name="Shape 1916"/>
            <p:cNvSpPr/>
            <p:nvPr/>
          </p:nvSpPr>
          <p:spPr>
            <a:xfrm>
              <a:off x="16805387" y="1989416"/>
              <a:ext cx="3641012" cy="3821965"/>
            </a:xfrm>
            <a:custGeom>
              <a:avLst/>
              <a:gdLst/>
              <a:ahLst/>
              <a:cxnLst>
                <a:cxn ang="0">
                  <a:pos x="wd2" y="hd2"/>
                </a:cxn>
                <a:cxn ang="5400000">
                  <a:pos x="wd2" y="hd2"/>
                </a:cxn>
                <a:cxn ang="10800000">
                  <a:pos x="wd2" y="hd2"/>
                </a:cxn>
                <a:cxn ang="16200000">
                  <a:pos x="wd2" y="hd2"/>
                </a:cxn>
              </a:cxnLst>
              <a:rect l="0" t="0" r="r" b="b"/>
              <a:pathLst>
                <a:path w="21600" h="21600" extrusionOk="0">
                  <a:moveTo>
                    <a:pt x="15588" y="0"/>
                  </a:moveTo>
                  <a:lnTo>
                    <a:pt x="15734" y="24"/>
                  </a:lnTo>
                  <a:lnTo>
                    <a:pt x="15951" y="13"/>
                  </a:lnTo>
                  <a:lnTo>
                    <a:pt x="16056" y="42"/>
                  </a:lnTo>
                  <a:lnTo>
                    <a:pt x="16217" y="167"/>
                  </a:lnTo>
                  <a:lnTo>
                    <a:pt x="16162" y="232"/>
                  </a:lnTo>
                  <a:lnTo>
                    <a:pt x="16404" y="275"/>
                  </a:lnTo>
                  <a:lnTo>
                    <a:pt x="16533" y="324"/>
                  </a:lnTo>
                  <a:lnTo>
                    <a:pt x="16757" y="410"/>
                  </a:lnTo>
                  <a:lnTo>
                    <a:pt x="16843" y="470"/>
                  </a:lnTo>
                  <a:lnTo>
                    <a:pt x="17017" y="480"/>
                  </a:lnTo>
                  <a:lnTo>
                    <a:pt x="17045" y="568"/>
                  </a:lnTo>
                  <a:lnTo>
                    <a:pt x="17212" y="584"/>
                  </a:lnTo>
                  <a:lnTo>
                    <a:pt x="17322" y="599"/>
                  </a:lnTo>
                  <a:lnTo>
                    <a:pt x="17463" y="647"/>
                  </a:lnTo>
                  <a:lnTo>
                    <a:pt x="17525" y="725"/>
                  </a:lnTo>
                  <a:lnTo>
                    <a:pt x="17617" y="731"/>
                  </a:lnTo>
                  <a:lnTo>
                    <a:pt x="17754" y="737"/>
                  </a:lnTo>
                  <a:lnTo>
                    <a:pt x="17874" y="784"/>
                  </a:lnTo>
                  <a:lnTo>
                    <a:pt x="17950" y="820"/>
                  </a:lnTo>
                  <a:lnTo>
                    <a:pt x="18021" y="899"/>
                  </a:lnTo>
                  <a:lnTo>
                    <a:pt x="18172" y="911"/>
                  </a:lnTo>
                  <a:lnTo>
                    <a:pt x="18516" y="899"/>
                  </a:lnTo>
                  <a:lnTo>
                    <a:pt x="18595" y="986"/>
                  </a:lnTo>
                  <a:lnTo>
                    <a:pt x="18661" y="945"/>
                  </a:lnTo>
                  <a:lnTo>
                    <a:pt x="19099" y="982"/>
                  </a:lnTo>
                  <a:lnTo>
                    <a:pt x="19136" y="1034"/>
                  </a:lnTo>
                  <a:lnTo>
                    <a:pt x="19382" y="1028"/>
                  </a:lnTo>
                  <a:lnTo>
                    <a:pt x="19466" y="1093"/>
                  </a:lnTo>
                  <a:lnTo>
                    <a:pt x="19672" y="1171"/>
                  </a:lnTo>
                  <a:lnTo>
                    <a:pt x="19839" y="1269"/>
                  </a:lnTo>
                  <a:lnTo>
                    <a:pt x="19941" y="1378"/>
                  </a:lnTo>
                  <a:lnTo>
                    <a:pt x="19934" y="1451"/>
                  </a:lnTo>
                  <a:lnTo>
                    <a:pt x="20033" y="1479"/>
                  </a:lnTo>
                  <a:lnTo>
                    <a:pt x="20173" y="1420"/>
                  </a:lnTo>
                  <a:lnTo>
                    <a:pt x="20246" y="1477"/>
                  </a:lnTo>
                  <a:lnTo>
                    <a:pt x="20283" y="1577"/>
                  </a:lnTo>
                  <a:lnTo>
                    <a:pt x="20395" y="1621"/>
                  </a:lnTo>
                  <a:lnTo>
                    <a:pt x="20516" y="1611"/>
                  </a:lnTo>
                  <a:lnTo>
                    <a:pt x="20697" y="1689"/>
                  </a:lnTo>
                  <a:lnTo>
                    <a:pt x="20747" y="1779"/>
                  </a:lnTo>
                  <a:lnTo>
                    <a:pt x="20702" y="1834"/>
                  </a:lnTo>
                  <a:lnTo>
                    <a:pt x="20563" y="1859"/>
                  </a:lnTo>
                  <a:lnTo>
                    <a:pt x="20499" y="1859"/>
                  </a:lnTo>
                  <a:lnTo>
                    <a:pt x="20441" y="1982"/>
                  </a:lnTo>
                  <a:lnTo>
                    <a:pt x="20438" y="2128"/>
                  </a:lnTo>
                  <a:lnTo>
                    <a:pt x="20457" y="2197"/>
                  </a:lnTo>
                  <a:lnTo>
                    <a:pt x="20571" y="2267"/>
                  </a:lnTo>
                  <a:lnTo>
                    <a:pt x="20537" y="2369"/>
                  </a:lnTo>
                  <a:lnTo>
                    <a:pt x="20404" y="2387"/>
                  </a:lnTo>
                  <a:lnTo>
                    <a:pt x="20357" y="2461"/>
                  </a:lnTo>
                  <a:lnTo>
                    <a:pt x="20364" y="2522"/>
                  </a:lnTo>
                  <a:lnTo>
                    <a:pt x="20463" y="2518"/>
                  </a:lnTo>
                  <a:lnTo>
                    <a:pt x="20580" y="2463"/>
                  </a:lnTo>
                  <a:lnTo>
                    <a:pt x="20696" y="2537"/>
                  </a:lnTo>
                  <a:lnTo>
                    <a:pt x="20861" y="2557"/>
                  </a:lnTo>
                  <a:lnTo>
                    <a:pt x="20926" y="2647"/>
                  </a:lnTo>
                  <a:lnTo>
                    <a:pt x="20849" y="2674"/>
                  </a:lnTo>
                  <a:lnTo>
                    <a:pt x="20969" y="2755"/>
                  </a:lnTo>
                  <a:lnTo>
                    <a:pt x="20762" y="2823"/>
                  </a:lnTo>
                  <a:lnTo>
                    <a:pt x="20598" y="2823"/>
                  </a:lnTo>
                  <a:lnTo>
                    <a:pt x="20543" y="2880"/>
                  </a:lnTo>
                  <a:lnTo>
                    <a:pt x="20678" y="2917"/>
                  </a:lnTo>
                  <a:lnTo>
                    <a:pt x="20561" y="2972"/>
                  </a:lnTo>
                  <a:lnTo>
                    <a:pt x="20683" y="3052"/>
                  </a:lnTo>
                  <a:lnTo>
                    <a:pt x="20814" y="3071"/>
                  </a:lnTo>
                  <a:lnTo>
                    <a:pt x="20782" y="3157"/>
                  </a:lnTo>
                  <a:lnTo>
                    <a:pt x="20898" y="3225"/>
                  </a:lnTo>
                  <a:lnTo>
                    <a:pt x="21089" y="3284"/>
                  </a:lnTo>
                  <a:lnTo>
                    <a:pt x="21151" y="3338"/>
                  </a:lnTo>
                  <a:lnTo>
                    <a:pt x="21128" y="3367"/>
                  </a:lnTo>
                  <a:lnTo>
                    <a:pt x="21296" y="3514"/>
                  </a:lnTo>
                  <a:lnTo>
                    <a:pt x="21288" y="3595"/>
                  </a:lnTo>
                  <a:lnTo>
                    <a:pt x="21111" y="3625"/>
                  </a:lnTo>
                  <a:lnTo>
                    <a:pt x="21118" y="3702"/>
                  </a:lnTo>
                  <a:lnTo>
                    <a:pt x="21043" y="3747"/>
                  </a:lnTo>
                  <a:lnTo>
                    <a:pt x="21105" y="3886"/>
                  </a:lnTo>
                  <a:lnTo>
                    <a:pt x="21032" y="3972"/>
                  </a:lnTo>
                  <a:lnTo>
                    <a:pt x="20920" y="4024"/>
                  </a:lnTo>
                  <a:lnTo>
                    <a:pt x="20830" y="4036"/>
                  </a:lnTo>
                  <a:lnTo>
                    <a:pt x="20807" y="4107"/>
                  </a:lnTo>
                  <a:lnTo>
                    <a:pt x="20700" y="4113"/>
                  </a:lnTo>
                  <a:lnTo>
                    <a:pt x="20797" y="4201"/>
                  </a:lnTo>
                  <a:lnTo>
                    <a:pt x="20767" y="4271"/>
                  </a:lnTo>
                  <a:lnTo>
                    <a:pt x="20773" y="4379"/>
                  </a:lnTo>
                  <a:lnTo>
                    <a:pt x="20825" y="4459"/>
                  </a:lnTo>
                  <a:lnTo>
                    <a:pt x="20988" y="4532"/>
                  </a:lnTo>
                  <a:lnTo>
                    <a:pt x="21167" y="4548"/>
                  </a:lnTo>
                  <a:lnTo>
                    <a:pt x="21224" y="4626"/>
                  </a:lnTo>
                  <a:lnTo>
                    <a:pt x="21248" y="4698"/>
                  </a:lnTo>
                  <a:cubicBezTo>
                    <a:pt x="21279" y="4722"/>
                    <a:pt x="21312" y="4743"/>
                    <a:pt x="21348" y="4760"/>
                  </a:cubicBezTo>
                  <a:cubicBezTo>
                    <a:pt x="21356" y="4764"/>
                    <a:pt x="21364" y="4767"/>
                    <a:pt x="21372" y="4771"/>
                  </a:cubicBezTo>
                  <a:lnTo>
                    <a:pt x="21420" y="4903"/>
                  </a:lnTo>
                  <a:lnTo>
                    <a:pt x="21540" y="4998"/>
                  </a:lnTo>
                  <a:lnTo>
                    <a:pt x="21534" y="5101"/>
                  </a:lnTo>
                  <a:lnTo>
                    <a:pt x="21600" y="5179"/>
                  </a:lnTo>
                  <a:lnTo>
                    <a:pt x="21500" y="5203"/>
                  </a:lnTo>
                  <a:lnTo>
                    <a:pt x="21410" y="5154"/>
                  </a:lnTo>
                  <a:lnTo>
                    <a:pt x="21377" y="5105"/>
                  </a:lnTo>
                  <a:lnTo>
                    <a:pt x="21248" y="5129"/>
                  </a:lnTo>
                  <a:lnTo>
                    <a:pt x="21109" y="5178"/>
                  </a:lnTo>
                  <a:lnTo>
                    <a:pt x="21046" y="5230"/>
                  </a:lnTo>
                  <a:lnTo>
                    <a:pt x="20982" y="5230"/>
                  </a:lnTo>
                  <a:lnTo>
                    <a:pt x="20898" y="5248"/>
                  </a:lnTo>
                  <a:lnTo>
                    <a:pt x="20835" y="5312"/>
                  </a:lnTo>
                  <a:lnTo>
                    <a:pt x="20771" y="5305"/>
                  </a:lnTo>
                  <a:lnTo>
                    <a:pt x="20705" y="5238"/>
                  </a:lnTo>
                  <a:lnTo>
                    <a:pt x="20746" y="5181"/>
                  </a:lnTo>
                  <a:lnTo>
                    <a:pt x="20849" y="5181"/>
                  </a:lnTo>
                  <a:lnTo>
                    <a:pt x="20888" y="5095"/>
                  </a:lnTo>
                  <a:lnTo>
                    <a:pt x="20785" y="5079"/>
                  </a:lnTo>
                  <a:lnTo>
                    <a:pt x="20671" y="5113"/>
                  </a:lnTo>
                  <a:lnTo>
                    <a:pt x="20518" y="5162"/>
                  </a:lnTo>
                  <a:lnTo>
                    <a:pt x="20460" y="5114"/>
                  </a:lnTo>
                  <a:lnTo>
                    <a:pt x="20337" y="5132"/>
                  </a:lnTo>
                  <a:lnTo>
                    <a:pt x="20337" y="5230"/>
                  </a:lnTo>
                  <a:lnTo>
                    <a:pt x="20259" y="5204"/>
                  </a:lnTo>
                  <a:lnTo>
                    <a:pt x="20214" y="5170"/>
                  </a:lnTo>
                  <a:lnTo>
                    <a:pt x="20163" y="5141"/>
                  </a:lnTo>
                  <a:lnTo>
                    <a:pt x="20062" y="5196"/>
                  </a:lnTo>
                  <a:cubicBezTo>
                    <a:pt x="20075" y="5209"/>
                    <a:pt x="20088" y="5221"/>
                    <a:pt x="20101" y="5233"/>
                  </a:cubicBezTo>
                  <a:cubicBezTo>
                    <a:pt x="20114" y="5245"/>
                    <a:pt x="20127" y="5258"/>
                    <a:pt x="20140" y="5270"/>
                  </a:cubicBezTo>
                  <a:lnTo>
                    <a:pt x="20036" y="5281"/>
                  </a:lnTo>
                  <a:lnTo>
                    <a:pt x="19965" y="5252"/>
                  </a:lnTo>
                  <a:lnTo>
                    <a:pt x="19773" y="5270"/>
                  </a:lnTo>
                  <a:lnTo>
                    <a:pt x="19754" y="5339"/>
                  </a:lnTo>
                  <a:lnTo>
                    <a:pt x="19664" y="5221"/>
                  </a:lnTo>
                  <a:lnTo>
                    <a:pt x="19554" y="5205"/>
                  </a:lnTo>
                  <a:lnTo>
                    <a:pt x="19589" y="5330"/>
                  </a:lnTo>
                  <a:lnTo>
                    <a:pt x="19578" y="5403"/>
                  </a:lnTo>
                  <a:lnTo>
                    <a:pt x="19488" y="5317"/>
                  </a:lnTo>
                  <a:lnTo>
                    <a:pt x="19386" y="5335"/>
                  </a:lnTo>
                  <a:lnTo>
                    <a:pt x="19358" y="5266"/>
                  </a:lnTo>
                  <a:lnTo>
                    <a:pt x="19229" y="5278"/>
                  </a:lnTo>
                  <a:lnTo>
                    <a:pt x="19154" y="5235"/>
                  </a:lnTo>
                  <a:lnTo>
                    <a:pt x="19240" y="5199"/>
                  </a:lnTo>
                  <a:lnTo>
                    <a:pt x="19431" y="5253"/>
                  </a:lnTo>
                  <a:lnTo>
                    <a:pt x="19488" y="5227"/>
                  </a:lnTo>
                  <a:lnTo>
                    <a:pt x="19352" y="5122"/>
                  </a:lnTo>
                  <a:lnTo>
                    <a:pt x="19260" y="5057"/>
                  </a:lnTo>
                  <a:lnTo>
                    <a:pt x="19170" y="5039"/>
                  </a:lnTo>
                  <a:lnTo>
                    <a:pt x="19041" y="4989"/>
                  </a:lnTo>
                  <a:lnTo>
                    <a:pt x="19196" y="5153"/>
                  </a:lnTo>
                  <a:lnTo>
                    <a:pt x="19088" y="5218"/>
                  </a:lnTo>
                  <a:lnTo>
                    <a:pt x="18940" y="5173"/>
                  </a:lnTo>
                  <a:lnTo>
                    <a:pt x="18815" y="5131"/>
                  </a:lnTo>
                  <a:lnTo>
                    <a:pt x="18714" y="5059"/>
                  </a:lnTo>
                  <a:lnTo>
                    <a:pt x="18578" y="5040"/>
                  </a:lnTo>
                  <a:lnTo>
                    <a:pt x="18476" y="5083"/>
                  </a:lnTo>
                  <a:lnTo>
                    <a:pt x="18644" y="5137"/>
                  </a:lnTo>
                  <a:lnTo>
                    <a:pt x="18586" y="5185"/>
                  </a:lnTo>
                  <a:lnTo>
                    <a:pt x="18514" y="5216"/>
                  </a:lnTo>
                  <a:lnTo>
                    <a:pt x="18552" y="5330"/>
                  </a:lnTo>
                  <a:lnTo>
                    <a:pt x="18514" y="5421"/>
                  </a:lnTo>
                  <a:lnTo>
                    <a:pt x="18584" y="5477"/>
                  </a:lnTo>
                  <a:lnTo>
                    <a:pt x="18604" y="5577"/>
                  </a:lnTo>
                  <a:lnTo>
                    <a:pt x="18509" y="5625"/>
                  </a:lnTo>
                  <a:lnTo>
                    <a:pt x="18437" y="5680"/>
                  </a:lnTo>
                  <a:lnTo>
                    <a:pt x="18610" y="5661"/>
                  </a:lnTo>
                  <a:lnTo>
                    <a:pt x="18707" y="5685"/>
                  </a:lnTo>
                  <a:lnTo>
                    <a:pt x="18508" y="5746"/>
                  </a:lnTo>
                  <a:lnTo>
                    <a:pt x="18311" y="5636"/>
                  </a:lnTo>
                  <a:lnTo>
                    <a:pt x="18240" y="5569"/>
                  </a:lnTo>
                  <a:lnTo>
                    <a:pt x="18144" y="5581"/>
                  </a:lnTo>
                  <a:lnTo>
                    <a:pt x="18067" y="5642"/>
                  </a:lnTo>
                  <a:lnTo>
                    <a:pt x="17932" y="5617"/>
                  </a:lnTo>
                  <a:lnTo>
                    <a:pt x="17803" y="5593"/>
                  </a:lnTo>
                  <a:lnTo>
                    <a:pt x="17962" y="5708"/>
                  </a:lnTo>
                  <a:lnTo>
                    <a:pt x="17958" y="5792"/>
                  </a:lnTo>
                  <a:cubicBezTo>
                    <a:pt x="17983" y="5781"/>
                    <a:pt x="18009" y="5770"/>
                    <a:pt x="18034" y="5759"/>
                  </a:cubicBezTo>
                  <a:cubicBezTo>
                    <a:pt x="18060" y="5748"/>
                    <a:pt x="18085" y="5737"/>
                    <a:pt x="18111" y="5726"/>
                  </a:cubicBezTo>
                  <a:lnTo>
                    <a:pt x="18218" y="5649"/>
                  </a:lnTo>
                  <a:lnTo>
                    <a:pt x="18363" y="5746"/>
                  </a:lnTo>
                  <a:lnTo>
                    <a:pt x="18217" y="5750"/>
                  </a:lnTo>
                  <a:lnTo>
                    <a:pt x="17904" y="5840"/>
                  </a:lnTo>
                  <a:lnTo>
                    <a:pt x="17865" y="5742"/>
                  </a:lnTo>
                  <a:lnTo>
                    <a:pt x="17744" y="5730"/>
                  </a:lnTo>
                  <a:lnTo>
                    <a:pt x="17648" y="5803"/>
                  </a:lnTo>
                  <a:lnTo>
                    <a:pt x="17666" y="5907"/>
                  </a:lnTo>
                  <a:lnTo>
                    <a:pt x="17754" y="6006"/>
                  </a:lnTo>
                  <a:lnTo>
                    <a:pt x="17689" y="6067"/>
                  </a:lnTo>
                  <a:lnTo>
                    <a:pt x="17842" y="6092"/>
                  </a:lnTo>
                  <a:lnTo>
                    <a:pt x="17780" y="6159"/>
                  </a:lnTo>
                  <a:lnTo>
                    <a:pt x="17572" y="6051"/>
                  </a:lnTo>
                  <a:lnTo>
                    <a:pt x="17585" y="5959"/>
                  </a:lnTo>
                  <a:lnTo>
                    <a:pt x="17514" y="5836"/>
                  </a:lnTo>
                  <a:lnTo>
                    <a:pt x="17300" y="5741"/>
                  </a:lnTo>
                  <a:lnTo>
                    <a:pt x="17379" y="5859"/>
                  </a:lnTo>
                  <a:lnTo>
                    <a:pt x="17455" y="5914"/>
                  </a:lnTo>
                  <a:lnTo>
                    <a:pt x="17390" y="5988"/>
                  </a:lnTo>
                  <a:lnTo>
                    <a:pt x="17472" y="6050"/>
                  </a:lnTo>
                  <a:lnTo>
                    <a:pt x="17550" y="6133"/>
                  </a:lnTo>
                  <a:lnTo>
                    <a:pt x="17292" y="6006"/>
                  </a:lnTo>
                  <a:lnTo>
                    <a:pt x="17210" y="6010"/>
                  </a:lnTo>
                  <a:lnTo>
                    <a:pt x="17165" y="6077"/>
                  </a:lnTo>
                  <a:lnTo>
                    <a:pt x="17298" y="6133"/>
                  </a:lnTo>
                  <a:lnTo>
                    <a:pt x="17285" y="6214"/>
                  </a:lnTo>
                  <a:lnTo>
                    <a:pt x="17193" y="6237"/>
                  </a:lnTo>
                  <a:lnTo>
                    <a:pt x="17180" y="6327"/>
                  </a:lnTo>
                  <a:lnTo>
                    <a:pt x="17054" y="6370"/>
                  </a:lnTo>
                  <a:lnTo>
                    <a:pt x="16947" y="6376"/>
                  </a:lnTo>
                  <a:lnTo>
                    <a:pt x="16904" y="6435"/>
                  </a:lnTo>
                  <a:lnTo>
                    <a:pt x="16675" y="6468"/>
                  </a:lnTo>
                  <a:lnTo>
                    <a:pt x="16687" y="6540"/>
                  </a:lnTo>
                  <a:lnTo>
                    <a:pt x="16796" y="6577"/>
                  </a:lnTo>
                  <a:lnTo>
                    <a:pt x="16650" y="6624"/>
                  </a:lnTo>
                  <a:lnTo>
                    <a:pt x="16451" y="6650"/>
                  </a:lnTo>
                  <a:lnTo>
                    <a:pt x="16464" y="6730"/>
                  </a:lnTo>
                  <a:lnTo>
                    <a:pt x="16638" y="6736"/>
                  </a:lnTo>
                  <a:lnTo>
                    <a:pt x="16796" y="6742"/>
                  </a:lnTo>
                  <a:lnTo>
                    <a:pt x="16766" y="6814"/>
                  </a:lnTo>
                  <a:lnTo>
                    <a:pt x="16639" y="6810"/>
                  </a:lnTo>
                  <a:lnTo>
                    <a:pt x="16792" y="6890"/>
                  </a:lnTo>
                  <a:lnTo>
                    <a:pt x="16713" y="6951"/>
                  </a:lnTo>
                  <a:lnTo>
                    <a:pt x="16767" y="7019"/>
                  </a:lnTo>
                  <a:lnTo>
                    <a:pt x="16844" y="7043"/>
                  </a:lnTo>
                  <a:lnTo>
                    <a:pt x="17022" y="7068"/>
                  </a:lnTo>
                  <a:lnTo>
                    <a:pt x="17119" y="7038"/>
                  </a:lnTo>
                  <a:lnTo>
                    <a:pt x="17144" y="7105"/>
                  </a:lnTo>
                  <a:lnTo>
                    <a:pt x="17224" y="7146"/>
                  </a:lnTo>
                  <a:lnTo>
                    <a:pt x="17097" y="7180"/>
                  </a:lnTo>
                  <a:lnTo>
                    <a:pt x="17123" y="7264"/>
                  </a:lnTo>
                  <a:lnTo>
                    <a:pt x="17254" y="7213"/>
                  </a:lnTo>
                  <a:lnTo>
                    <a:pt x="17305" y="7264"/>
                  </a:lnTo>
                  <a:lnTo>
                    <a:pt x="17228" y="7307"/>
                  </a:lnTo>
                  <a:lnTo>
                    <a:pt x="17075" y="7350"/>
                  </a:lnTo>
                  <a:lnTo>
                    <a:pt x="17019" y="7442"/>
                  </a:lnTo>
                  <a:lnTo>
                    <a:pt x="16929" y="7442"/>
                  </a:lnTo>
                  <a:lnTo>
                    <a:pt x="16843" y="7467"/>
                  </a:lnTo>
                  <a:lnTo>
                    <a:pt x="16755" y="7503"/>
                  </a:lnTo>
                  <a:lnTo>
                    <a:pt x="16604" y="7541"/>
                  </a:lnTo>
                  <a:lnTo>
                    <a:pt x="16572" y="7606"/>
                  </a:lnTo>
                  <a:lnTo>
                    <a:pt x="16521" y="7686"/>
                  </a:lnTo>
                  <a:lnTo>
                    <a:pt x="16432" y="7649"/>
                  </a:lnTo>
                  <a:lnTo>
                    <a:pt x="16349" y="7733"/>
                  </a:lnTo>
                  <a:lnTo>
                    <a:pt x="16220" y="7819"/>
                  </a:lnTo>
                  <a:lnTo>
                    <a:pt x="16195" y="7996"/>
                  </a:lnTo>
                  <a:lnTo>
                    <a:pt x="16131" y="8026"/>
                  </a:lnTo>
                  <a:lnTo>
                    <a:pt x="15967" y="8086"/>
                  </a:lnTo>
                  <a:lnTo>
                    <a:pt x="15935" y="8186"/>
                  </a:lnTo>
                  <a:lnTo>
                    <a:pt x="15859" y="8223"/>
                  </a:lnTo>
                  <a:lnTo>
                    <a:pt x="15815" y="8290"/>
                  </a:lnTo>
                  <a:lnTo>
                    <a:pt x="15728" y="8272"/>
                  </a:lnTo>
                  <a:lnTo>
                    <a:pt x="15657" y="8253"/>
                  </a:lnTo>
                  <a:lnTo>
                    <a:pt x="15612" y="8395"/>
                  </a:lnTo>
                  <a:lnTo>
                    <a:pt x="15509" y="8305"/>
                  </a:lnTo>
                  <a:lnTo>
                    <a:pt x="15389" y="8356"/>
                  </a:lnTo>
                  <a:lnTo>
                    <a:pt x="15321" y="8509"/>
                  </a:lnTo>
                  <a:lnTo>
                    <a:pt x="15264" y="8460"/>
                  </a:lnTo>
                  <a:lnTo>
                    <a:pt x="15202" y="8452"/>
                  </a:lnTo>
                  <a:lnTo>
                    <a:pt x="15059" y="8515"/>
                  </a:lnTo>
                  <a:lnTo>
                    <a:pt x="14991" y="8526"/>
                  </a:lnTo>
                  <a:lnTo>
                    <a:pt x="14906" y="8513"/>
                  </a:lnTo>
                  <a:lnTo>
                    <a:pt x="14794" y="8507"/>
                  </a:lnTo>
                  <a:lnTo>
                    <a:pt x="14698" y="8482"/>
                  </a:lnTo>
                  <a:lnTo>
                    <a:pt x="14589" y="8599"/>
                  </a:lnTo>
                  <a:lnTo>
                    <a:pt x="14466" y="8562"/>
                  </a:lnTo>
                  <a:lnTo>
                    <a:pt x="14340" y="8661"/>
                  </a:lnTo>
                  <a:lnTo>
                    <a:pt x="14257" y="8690"/>
                  </a:lnTo>
                  <a:lnTo>
                    <a:pt x="14296" y="8794"/>
                  </a:lnTo>
                  <a:lnTo>
                    <a:pt x="14120" y="8825"/>
                  </a:lnTo>
                  <a:lnTo>
                    <a:pt x="13997" y="8724"/>
                  </a:lnTo>
                  <a:lnTo>
                    <a:pt x="13896" y="8663"/>
                  </a:lnTo>
                  <a:lnTo>
                    <a:pt x="13735" y="8638"/>
                  </a:lnTo>
                  <a:lnTo>
                    <a:pt x="13694" y="8718"/>
                  </a:lnTo>
                  <a:lnTo>
                    <a:pt x="13836" y="8761"/>
                  </a:lnTo>
                  <a:lnTo>
                    <a:pt x="13953" y="8889"/>
                  </a:lnTo>
                  <a:lnTo>
                    <a:pt x="13785" y="8920"/>
                  </a:lnTo>
                  <a:lnTo>
                    <a:pt x="13692" y="8807"/>
                  </a:lnTo>
                  <a:lnTo>
                    <a:pt x="13550" y="8757"/>
                  </a:lnTo>
                  <a:lnTo>
                    <a:pt x="13406" y="8794"/>
                  </a:lnTo>
                  <a:lnTo>
                    <a:pt x="13392" y="8878"/>
                  </a:lnTo>
                  <a:lnTo>
                    <a:pt x="13432" y="8989"/>
                  </a:lnTo>
                  <a:lnTo>
                    <a:pt x="13322" y="9032"/>
                  </a:lnTo>
                  <a:lnTo>
                    <a:pt x="13252" y="9038"/>
                  </a:lnTo>
                  <a:lnTo>
                    <a:pt x="13203" y="9116"/>
                  </a:lnTo>
                  <a:lnTo>
                    <a:pt x="13103" y="9232"/>
                  </a:lnTo>
                  <a:lnTo>
                    <a:pt x="12960" y="9222"/>
                  </a:lnTo>
                  <a:lnTo>
                    <a:pt x="12820" y="9201"/>
                  </a:lnTo>
                  <a:lnTo>
                    <a:pt x="12705" y="9195"/>
                  </a:lnTo>
                  <a:lnTo>
                    <a:pt x="12646" y="9250"/>
                  </a:lnTo>
                  <a:lnTo>
                    <a:pt x="12704" y="9299"/>
                  </a:lnTo>
                  <a:lnTo>
                    <a:pt x="12640" y="9356"/>
                  </a:lnTo>
                  <a:lnTo>
                    <a:pt x="12499" y="9276"/>
                  </a:lnTo>
                  <a:lnTo>
                    <a:pt x="12332" y="9356"/>
                  </a:lnTo>
                  <a:lnTo>
                    <a:pt x="12242" y="9368"/>
                  </a:lnTo>
                  <a:lnTo>
                    <a:pt x="12215" y="9446"/>
                  </a:lnTo>
                  <a:lnTo>
                    <a:pt x="12352" y="9477"/>
                  </a:lnTo>
                  <a:lnTo>
                    <a:pt x="12197" y="9565"/>
                  </a:lnTo>
                  <a:lnTo>
                    <a:pt x="12077" y="9553"/>
                  </a:lnTo>
                  <a:lnTo>
                    <a:pt x="12106" y="9651"/>
                  </a:lnTo>
                  <a:lnTo>
                    <a:pt x="12174" y="9743"/>
                  </a:lnTo>
                  <a:lnTo>
                    <a:pt x="12056" y="9778"/>
                  </a:lnTo>
                  <a:lnTo>
                    <a:pt x="11943" y="9784"/>
                  </a:lnTo>
                  <a:lnTo>
                    <a:pt x="11872" y="9827"/>
                  </a:lnTo>
                  <a:lnTo>
                    <a:pt x="11848" y="9743"/>
                  </a:lnTo>
                  <a:lnTo>
                    <a:pt x="11769" y="9762"/>
                  </a:lnTo>
                  <a:lnTo>
                    <a:pt x="11760" y="9864"/>
                  </a:lnTo>
                  <a:lnTo>
                    <a:pt x="11681" y="9913"/>
                  </a:lnTo>
                  <a:lnTo>
                    <a:pt x="11622" y="9950"/>
                  </a:lnTo>
                  <a:lnTo>
                    <a:pt x="11506" y="10091"/>
                  </a:lnTo>
                  <a:lnTo>
                    <a:pt x="11458" y="10134"/>
                  </a:lnTo>
                  <a:lnTo>
                    <a:pt x="11314" y="10233"/>
                  </a:lnTo>
                  <a:lnTo>
                    <a:pt x="11155" y="10282"/>
                  </a:lnTo>
                  <a:lnTo>
                    <a:pt x="11119" y="10343"/>
                  </a:lnTo>
                  <a:lnTo>
                    <a:pt x="10997" y="10294"/>
                  </a:lnTo>
                  <a:lnTo>
                    <a:pt x="10886" y="10304"/>
                  </a:lnTo>
                  <a:lnTo>
                    <a:pt x="10826" y="10354"/>
                  </a:lnTo>
                  <a:lnTo>
                    <a:pt x="10949" y="10427"/>
                  </a:lnTo>
                  <a:lnTo>
                    <a:pt x="10962" y="10511"/>
                  </a:lnTo>
                  <a:lnTo>
                    <a:pt x="10729" y="10454"/>
                  </a:lnTo>
                  <a:lnTo>
                    <a:pt x="10505" y="10442"/>
                  </a:lnTo>
                  <a:lnTo>
                    <a:pt x="10423" y="10566"/>
                  </a:lnTo>
                  <a:lnTo>
                    <a:pt x="10498" y="10638"/>
                  </a:lnTo>
                  <a:lnTo>
                    <a:pt x="10593" y="10693"/>
                  </a:lnTo>
                  <a:lnTo>
                    <a:pt x="10691" y="10693"/>
                  </a:lnTo>
                  <a:lnTo>
                    <a:pt x="10826" y="10742"/>
                  </a:lnTo>
                  <a:lnTo>
                    <a:pt x="10917" y="10771"/>
                  </a:lnTo>
                  <a:lnTo>
                    <a:pt x="10778" y="10832"/>
                  </a:lnTo>
                  <a:lnTo>
                    <a:pt x="10623" y="10826"/>
                  </a:lnTo>
                  <a:lnTo>
                    <a:pt x="10513" y="10894"/>
                  </a:lnTo>
                  <a:lnTo>
                    <a:pt x="10506" y="10971"/>
                  </a:lnTo>
                  <a:lnTo>
                    <a:pt x="10506" y="11042"/>
                  </a:lnTo>
                  <a:lnTo>
                    <a:pt x="10442" y="11127"/>
                  </a:lnTo>
                  <a:lnTo>
                    <a:pt x="10358" y="11151"/>
                  </a:lnTo>
                  <a:lnTo>
                    <a:pt x="10275" y="11219"/>
                  </a:lnTo>
                  <a:cubicBezTo>
                    <a:pt x="10266" y="11252"/>
                    <a:pt x="10268" y="11287"/>
                    <a:pt x="10280" y="11319"/>
                  </a:cubicBezTo>
                  <a:cubicBezTo>
                    <a:pt x="10292" y="11353"/>
                    <a:pt x="10315" y="11383"/>
                    <a:pt x="10346" y="11404"/>
                  </a:cubicBezTo>
                  <a:lnTo>
                    <a:pt x="10458" y="11549"/>
                  </a:lnTo>
                  <a:lnTo>
                    <a:pt x="10552" y="11616"/>
                  </a:lnTo>
                  <a:lnTo>
                    <a:pt x="10477" y="11709"/>
                  </a:lnTo>
                  <a:lnTo>
                    <a:pt x="10412" y="11709"/>
                  </a:lnTo>
                  <a:lnTo>
                    <a:pt x="10337" y="11649"/>
                  </a:lnTo>
                  <a:lnTo>
                    <a:pt x="10251" y="11600"/>
                  </a:lnTo>
                  <a:lnTo>
                    <a:pt x="10167" y="11594"/>
                  </a:lnTo>
                  <a:lnTo>
                    <a:pt x="10074" y="11594"/>
                  </a:lnTo>
                  <a:lnTo>
                    <a:pt x="10021" y="11680"/>
                  </a:lnTo>
                  <a:lnTo>
                    <a:pt x="10116" y="11706"/>
                  </a:lnTo>
                  <a:lnTo>
                    <a:pt x="10179" y="11772"/>
                  </a:lnTo>
                  <a:lnTo>
                    <a:pt x="10289" y="11827"/>
                  </a:lnTo>
                  <a:lnTo>
                    <a:pt x="10465" y="11833"/>
                  </a:lnTo>
                  <a:lnTo>
                    <a:pt x="10415" y="11901"/>
                  </a:lnTo>
                  <a:lnTo>
                    <a:pt x="10107" y="11799"/>
                  </a:lnTo>
                  <a:cubicBezTo>
                    <a:pt x="10097" y="11790"/>
                    <a:pt x="10085" y="11784"/>
                    <a:pt x="10071" y="11781"/>
                  </a:cubicBezTo>
                  <a:cubicBezTo>
                    <a:pt x="10042" y="11773"/>
                    <a:pt x="10011" y="11779"/>
                    <a:pt x="9987" y="11797"/>
                  </a:cubicBezTo>
                  <a:lnTo>
                    <a:pt x="9875" y="11838"/>
                  </a:lnTo>
                  <a:lnTo>
                    <a:pt x="9913" y="11912"/>
                  </a:lnTo>
                  <a:lnTo>
                    <a:pt x="9999" y="11947"/>
                  </a:lnTo>
                  <a:lnTo>
                    <a:pt x="9973" y="12012"/>
                  </a:lnTo>
                  <a:lnTo>
                    <a:pt x="9889" y="12043"/>
                  </a:lnTo>
                  <a:lnTo>
                    <a:pt x="9979" y="12125"/>
                  </a:lnTo>
                  <a:lnTo>
                    <a:pt x="10154" y="12174"/>
                  </a:lnTo>
                  <a:lnTo>
                    <a:pt x="10238" y="12304"/>
                  </a:lnTo>
                  <a:lnTo>
                    <a:pt x="10130" y="12328"/>
                  </a:lnTo>
                  <a:lnTo>
                    <a:pt x="10035" y="12285"/>
                  </a:lnTo>
                  <a:cubicBezTo>
                    <a:pt x="9987" y="12260"/>
                    <a:pt x="9928" y="12287"/>
                    <a:pt x="9919" y="12338"/>
                  </a:cubicBezTo>
                  <a:cubicBezTo>
                    <a:pt x="9907" y="12405"/>
                    <a:pt x="9982" y="12455"/>
                    <a:pt x="10044" y="12422"/>
                  </a:cubicBezTo>
                  <a:lnTo>
                    <a:pt x="9926" y="12498"/>
                  </a:lnTo>
                  <a:lnTo>
                    <a:pt x="9997" y="12564"/>
                  </a:lnTo>
                  <a:lnTo>
                    <a:pt x="9977" y="12672"/>
                  </a:lnTo>
                  <a:lnTo>
                    <a:pt x="10190" y="12553"/>
                  </a:lnTo>
                  <a:lnTo>
                    <a:pt x="10166" y="12620"/>
                  </a:lnTo>
                  <a:lnTo>
                    <a:pt x="10024" y="12747"/>
                  </a:lnTo>
                  <a:lnTo>
                    <a:pt x="9908" y="12796"/>
                  </a:lnTo>
                  <a:lnTo>
                    <a:pt x="10035" y="12898"/>
                  </a:lnTo>
                  <a:lnTo>
                    <a:pt x="10183" y="12849"/>
                  </a:lnTo>
                  <a:lnTo>
                    <a:pt x="10188" y="12964"/>
                  </a:lnTo>
                  <a:lnTo>
                    <a:pt x="10287" y="13043"/>
                  </a:lnTo>
                  <a:lnTo>
                    <a:pt x="10246" y="13092"/>
                  </a:lnTo>
                  <a:lnTo>
                    <a:pt x="10059" y="13182"/>
                  </a:lnTo>
                  <a:lnTo>
                    <a:pt x="10238" y="13199"/>
                  </a:lnTo>
                  <a:lnTo>
                    <a:pt x="10493" y="13217"/>
                  </a:lnTo>
                  <a:lnTo>
                    <a:pt x="10655" y="13230"/>
                  </a:lnTo>
                  <a:lnTo>
                    <a:pt x="10757" y="13211"/>
                  </a:lnTo>
                  <a:lnTo>
                    <a:pt x="10885" y="13273"/>
                  </a:lnTo>
                  <a:lnTo>
                    <a:pt x="10771" y="13309"/>
                  </a:lnTo>
                  <a:lnTo>
                    <a:pt x="10702" y="13328"/>
                  </a:lnTo>
                  <a:lnTo>
                    <a:pt x="10760" y="13424"/>
                  </a:lnTo>
                  <a:lnTo>
                    <a:pt x="10857" y="13504"/>
                  </a:lnTo>
                  <a:lnTo>
                    <a:pt x="11057" y="13393"/>
                  </a:lnTo>
                  <a:lnTo>
                    <a:pt x="11038" y="13340"/>
                  </a:lnTo>
                  <a:lnTo>
                    <a:pt x="11242" y="13336"/>
                  </a:lnTo>
                  <a:lnTo>
                    <a:pt x="11351" y="13282"/>
                  </a:lnTo>
                  <a:cubicBezTo>
                    <a:pt x="11399" y="13262"/>
                    <a:pt x="11451" y="13302"/>
                    <a:pt x="11440" y="13351"/>
                  </a:cubicBezTo>
                  <a:cubicBezTo>
                    <a:pt x="11434" y="13379"/>
                    <a:pt x="11405" y="13398"/>
                    <a:pt x="11375" y="13394"/>
                  </a:cubicBezTo>
                  <a:lnTo>
                    <a:pt x="11283" y="13468"/>
                  </a:lnTo>
                  <a:lnTo>
                    <a:pt x="11509" y="13530"/>
                  </a:lnTo>
                  <a:lnTo>
                    <a:pt x="11592" y="13585"/>
                  </a:lnTo>
                  <a:lnTo>
                    <a:pt x="11797" y="13659"/>
                  </a:lnTo>
                  <a:lnTo>
                    <a:pt x="11881" y="13811"/>
                  </a:lnTo>
                  <a:lnTo>
                    <a:pt x="12088" y="13762"/>
                  </a:lnTo>
                  <a:lnTo>
                    <a:pt x="12028" y="13542"/>
                  </a:lnTo>
                  <a:lnTo>
                    <a:pt x="11899" y="13390"/>
                  </a:lnTo>
                  <a:lnTo>
                    <a:pt x="12030" y="13361"/>
                  </a:lnTo>
                  <a:lnTo>
                    <a:pt x="12081" y="13489"/>
                  </a:lnTo>
                  <a:lnTo>
                    <a:pt x="12178" y="13667"/>
                  </a:lnTo>
                  <a:lnTo>
                    <a:pt x="12320" y="13667"/>
                  </a:lnTo>
                  <a:lnTo>
                    <a:pt x="12404" y="13778"/>
                  </a:lnTo>
                  <a:lnTo>
                    <a:pt x="12475" y="13851"/>
                  </a:lnTo>
                  <a:lnTo>
                    <a:pt x="12423" y="13913"/>
                  </a:lnTo>
                  <a:lnTo>
                    <a:pt x="12208" y="13999"/>
                  </a:lnTo>
                  <a:lnTo>
                    <a:pt x="12371" y="14084"/>
                  </a:lnTo>
                  <a:lnTo>
                    <a:pt x="12596" y="14096"/>
                  </a:lnTo>
                  <a:lnTo>
                    <a:pt x="12536" y="13957"/>
                  </a:lnTo>
                  <a:lnTo>
                    <a:pt x="12594" y="13914"/>
                  </a:lnTo>
                  <a:lnTo>
                    <a:pt x="12756" y="13967"/>
                  </a:lnTo>
                  <a:lnTo>
                    <a:pt x="12717" y="14168"/>
                  </a:lnTo>
                  <a:lnTo>
                    <a:pt x="12786" y="14266"/>
                  </a:lnTo>
                  <a:lnTo>
                    <a:pt x="12902" y="14442"/>
                  </a:lnTo>
                  <a:lnTo>
                    <a:pt x="13042" y="14356"/>
                  </a:lnTo>
                  <a:lnTo>
                    <a:pt x="13216" y="14369"/>
                  </a:lnTo>
                  <a:lnTo>
                    <a:pt x="13255" y="14483"/>
                  </a:lnTo>
                  <a:cubicBezTo>
                    <a:pt x="13259" y="14502"/>
                    <a:pt x="13249" y="14522"/>
                    <a:pt x="13230" y="14529"/>
                  </a:cubicBezTo>
                  <a:cubicBezTo>
                    <a:pt x="13211" y="14536"/>
                    <a:pt x="13190" y="14530"/>
                    <a:pt x="13179" y="14514"/>
                  </a:cubicBezTo>
                  <a:lnTo>
                    <a:pt x="13100" y="14518"/>
                  </a:lnTo>
                  <a:lnTo>
                    <a:pt x="13302" y="14628"/>
                  </a:lnTo>
                  <a:lnTo>
                    <a:pt x="13242" y="14713"/>
                  </a:lnTo>
                  <a:lnTo>
                    <a:pt x="13184" y="14717"/>
                  </a:lnTo>
                  <a:lnTo>
                    <a:pt x="13126" y="14754"/>
                  </a:lnTo>
                  <a:cubicBezTo>
                    <a:pt x="13112" y="14748"/>
                    <a:pt x="13097" y="14752"/>
                    <a:pt x="13087" y="14762"/>
                  </a:cubicBezTo>
                  <a:cubicBezTo>
                    <a:pt x="13053" y="14796"/>
                    <a:pt x="13093" y="14850"/>
                    <a:pt x="13139" y="14832"/>
                  </a:cubicBezTo>
                  <a:lnTo>
                    <a:pt x="12861" y="14782"/>
                  </a:lnTo>
                  <a:lnTo>
                    <a:pt x="12879" y="14886"/>
                  </a:lnTo>
                  <a:lnTo>
                    <a:pt x="12836" y="14937"/>
                  </a:lnTo>
                  <a:lnTo>
                    <a:pt x="12726" y="14925"/>
                  </a:lnTo>
                  <a:lnTo>
                    <a:pt x="12683" y="14998"/>
                  </a:lnTo>
                  <a:cubicBezTo>
                    <a:pt x="12660" y="14999"/>
                    <a:pt x="12636" y="15000"/>
                    <a:pt x="12613" y="15000"/>
                  </a:cubicBezTo>
                  <a:cubicBezTo>
                    <a:pt x="12590" y="15001"/>
                    <a:pt x="12566" y="15002"/>
                    <a:pt x="12543" y="15003"/>
                  </a:cubicBezTo>
                  <a:cubicBezTo>
                    <a:pt x="12522" y="15017"/>
                    <a:pt x="12501" y="15031"/>
                    <a:pt x="12479" y="15046"/>
                  </a:cubicBezTo>
                  <a:cubicBezTo>
                    <a:pt x="12458" y="15060"/>
                    <a:pt x="12437" y="15075"/>
                    <a:pt x="12416" y="15089"/>
                  </a:cubicBezTo>
                  <a:lnTo>
                    <a:pt x="12648" y="15073"/>
                  </a:lnTo>
                  <a:lnTo>
                    <a:pt x="12751" y="15104"/>
                  </a:lnTo>
                  <a:lnTo>
                    <a:pt x="12718" y="15186"/>
                  </a:lnTo>
                  <a:lnTo>
                    <a:pt x="12624" y="15202"/>
                  </a:lnTo>
                  <a:lnTo>
                    <a:pt x="12585" y="15301"/>
                  </a:lnTo>
                  <a:lnTo>
                    <a:pt x="12796" y="15295"/>
                  </a:lnTo>
                  <a:lnTo>
                    <a:pt x="12831" y="15202"/>
                  </a:lnTo>
                  <a:lnTo>
                    <a:pt x="12889" y="15116"/>
                  </a:lnTo>
                  <a:lnTo>
                    <a:pt x="13033" y="15196"/>
                  </a:lnTo>
                  <a:lnTo>
                    <a:pt x="12956" y="15300"/>
                  </a:lnTo>
                  <a:lnTo>
                    <a:pt x="12891" y="15374"/>
                  </a:lnTo>
                  <a:lnTo>
                    <a:pt x="12739" y="15417"/>
                  </a:lnTo>
                  <a:lnTo>
                    <a:pt x="12526" y="15423"/>
                  </a:lnTo>
                  <a:lnTo>
                    <a:pt x="12551" y="15564"/>
                  </a:lnTo>
                  <a:lnTo>
                    <a:pt x="12470" y="15632"/>
                  </a:lnTo>
                  <a:lnTo>
                    <a:pt x="12373" y="15582"/>
                  </a:lnTo>
                  <a:lnTo>
                    <a:pt x="12464" y="15423"/>
                  </a:lnTo>
                  <a:lnTo>
                    <a:pt x="12257" y="15447"/>
                  </a:lnTo>
                  <a:lnTo>
                    <a:pt x="12214" y="15509"/>
                  </a:lnTo>
                  <a:lnTo>
                    <a:pt x="12022" y="15441"/>
                  </a:lnTo>
                  <a:lnTo>
                    <a:pt x="12076" y="15402"/>
                  </a:lnTo>
                  <a:lnTo>
                    <a:pt x="11901" y="15283"/>
                  </a:lnTo>
                  <a:lnTo>
                    <a:pt x="11905" y="15222"/>
                  </a:lnTo>
                  <a:lnTo>
                    <a:pt x="11750" y="15160"/>
                  </a:lnTo>
                  <a:lnTo>
                    <a:pt x="11692" y="15185"/>
                  </a:lnTo>
                  <a:lnTo>
                    <a:pt x="11565" y="15271"/>
                  </a:lnTo>
                  <a:lnTo>
                    <a:pt x="11750" y="15310"/>
                  </a:lnTo>
                  <a:lnTo>
                    <a:pt x="11804" y="15255"/>
                  </a:lnTo>
                  <a:lnTo>
                    <a:pt x="11853" y="15367"/>
                  </a:lnTo>
                  <a:lnTo>
                    <a:pt x="11815" y="15490"/>
                  </a:lnTo>
                  <a:lnTo>
                    <a:pt x="11976" y="15539"/>
                  </a:lnTo>
                  <a:lnTo>
                    <a:pt x="12060" y="15545"/>
                  </a:lnTo>
                  <a:lnTo>
                    <a:pt x="12051" y="15677"/>
                  </a:lnTo>
                  <a:lnTo>
                    <a:pt x="12144" y="15665"/>
                  </a:lnTo>
                  <a:lnTo>
                    <a:pt x="12255" y="15740"/>
                  </a:lnTo>
                  <a:lnTo>
                    <a:pt x="12232" y="15812"/>
                  </a:lnTo>
                  <a:cubicBezTo>
                    <a:pt x="12218" y="15799"/>
                    <a:pt x="12202" y="15789"/>
                    <a:pt x="12185" y="15781"/>
                  </a:cubicBezTo>
                  <a:cubicBezTo>
                    <a:pt x="12158" y="15769"/>
                    <a:pt x="12129" y="15763"/>
                    <a:pt x="12099" y="15763"/>
                  </a:cubicBezTo>
                  <a:lnTo>
                    <a:pt x="12023" y="15831"/>
                  </a:lnTo>
                  <a:lnTo>
                    <a:pt x="11942" y="15818"/>
                  </a:lnTo>
                  <a:lnTo>
                    <a:pt x="11917" y="15746"/>
                  </a:lnTo>
                  <a:lnTo>
                    <a:pt x="11970" y="15668"/>
                  </a:lnTo>
                  <a:lnTo>
                    <a:pt x="11861" y="15650"/>
                  </a:lnTo>
                  <a:lnTo>
                    <a:pt x="11818" y="15703"/>
                  </a:lnTo>
                  <a:lnTo>
                    <a:pt x="11696" y="15719"/>
                  </a:lnTo>
                  <a:lnTo>
                    <a:pt x="11606" y="15764"/>
                  </a:lnTo>
                  <a:lnTo>
                    <a:pt x="11712" y="15813"/>
                  </a:lnTo>
                  <a:lnTo>
                    <a:pt x="11627" y="15887"/>
                  </a:lnTo>
                  <a:lnTo>
                    <a:pt x="11823" y="15850"/>
                  </a:lnTo>
                  <a:lnTo>
                    <a:pt x="11886" y="15903"/>
                  </a:lnTo>
                  <a:lnTo>
                    <a:pt x="11830" y="15948"/>
                  </a:lnTo>
                  <a:lnTo>
                    <a:pt x="11546" y="15961"/>
                  </a:lnTo>
                  <a:lnTo>
                    <a:pt x="11578" y="15876"/>
                  </a:lnTo>
                  <a:lnTo>
                    <a:pt x="11510" y="15844"/>
                  </a:lnTo>
                  <a:lnTo>
                    <a:pt x="11400" y="15825"/>
                  </a:lnTo>
                  <a:lnTo>
                    <a:pt x="11344" y="15936"/>
                  </a:lnTo>
                  <a:lnTo>
                    <a:pt x="11293" y="16009"/>
                  </a:lnTo>
                  <a:lnTo>
                    <a:pt x="11280" y="16118"/>
                  </a:lnTo>
                  <a:lnTo>
                    <a:pt x="11164" y="16093"/>
                  </a:lnTo>
                  <a:lnTo>
                    <a:pt x="11121" y="16185"/>
                  </a:lnTo>
                  <a:lnTo>
                    <a:pt x="11067" y="16143"/>
                  </a:lnTo>
                  <a:lnTo>
                    <a:pt x="10998" y="16131"/>
                  </a:lnTo>
                  <a:lnTo>
                    <a:pt x="11025" y="16027"/>
                  </a:lnTo>
                  <a:lnTo>
                    <a:pt x="10955" y="15935"/>
                  </a:lnTo>
                  <a:lnTo>
                    <a:pt x="10987" y="15794"/>
                  </a:lnTo>
                  <a:lnTo>
                    <a:pt x="10896" y="15653"/>
                  </a:lnTo>
                  <a:lnTo>
                    <a:pt x="10855" y="15804"/>
                  </a:lnTo>
                  <a:lnTo>
                    <a:pt x="10906" y="15939"/>
                  </a:lnTo>
                  <a:lnTo>
                    <a:pt x="10874" y="16019"/>
                  </a:lnTo>
                  <a:lnTo>
                    <a:pt x="10779" y="16012"/>
                  </a:lnTo>
                  <a:lnTo>
                    <a:pt x="10781" y="16099"/>
                  </a:lnTo>
                  <a:lnTo>
                    <a:pt x="10667" y="16078"/>
                  </a:lnTo>
                  <a:lnTo>
                    <a:pt x="10603" y="16072"/>
                  </a:lnTo>
                  <a:lnTo>
                    <a:pt x="10564" y="16168"/>
                  </a:lnTo>
                  <a:lnTo>
                    <a:pt x="10534" y="16258"/>
                  </a:lnTo>
                  <a:lnTo>
                    <a:pt x="10499" y="16378"/>
                  </a:lnTo>
                  <a:lnTo>
                    <a:pt x="10331" y="16262"/>
                  </a:lnTo>
                  <a:lnTo>
                    <a:pt x="10184" y="16182"/>
                  </a:lnTo>
                  <a:lnTo>
                    <a:pt x="10148" y="16268"/>
                  </a:lnTo>
                  <a:lnTo>
                    <a:pt x="10040" y="16272"/>
                  </a:lnTo>
                  <a:lnTo>
                    <a:pt x="9943" y="16278"/>
                  </a:lnTo>
                  <a:lnTo>
                    <a:pt x="9917" y="16370"/>
                  </a:lnTo>
                  <a:lnTo>
                    <a:pt x="9763" y="16413"/>
                  </a:lnTo>
                  <a:lnTo>
                    <a:pt x="9679" y="16419"/>
                  </a:lnTo>
                  <a:lnTo>
                    <a:pt x="9504" y="16454"/>
                  </a:lnTo>
                  <a:lnTo>
                    <a:pt x="9318" y="16405"/>
                  </a:lnTo>
                  <a:lnTo>
                    <a:pt x="9262" y="16448"/>
                  </a:lnTo>
                  <a:lnTo>
                    <a:pt x="9124" y="16419"/>
                  </a:lnTo>
                  <a:lnTo>
                    <a:pt x="8851" y="16419"/>
                  </a:lnTo>
                  <a:lnTo>
                    <a:pt x="8657" y="16382"/>
                  </a:lnTo>
                  <a:lnTo>
                    <a:pt x="8470" y="16364"/>
                  </a:lnTo>
                  <a:lnTo>
                    <a:pt x="8378" y="16414"/>
                  </a:lnTo>
                  <a:lnTo>
                    <a:pt x="8508" y="16479"/>
                  </a:lnTo>
                  <a:lnTo>
                    <a:pt x="8931" y="16486"/>
                  </a:lnTo>
                  <a:lnTo>
                    <a:pt x="9410" y="16496"/>
                  </a:lnTo>
                  <a:lnTo>
                    <a:pt x="9552" y="16545"/>
                  </a:lnTo>
                  <a:lnTo>
                    <a:pt x="9709" y="16647"/>
                  </a:lnTo>
                  <a:lnTo>
                    <a:pt x="9593" y="16664"/>
                  </a:lnTo>
                  <a:lnTo>
                    <a:pt x="9531" y="16664"/>
                  </a:lnTo>
                  <a:lnTo>
                    <a:pt x="9439" y="16737"/>
                  </a:lnTo>
                  <a:lnTo>
                    <a:pt x="9331" y="16766"/>
                  </a:lnTo>
                  <a:lnTo>
                    <a:pt x="9424" y="16838"/>
                  </a:lnTo>
                  <a:lnTo>
                    <a:pt x="9546" y="16770"/>
                  </a:lnTo>
                  <a:lnTo>
                    <a:pt x="9645" y="16776"/>
                  </a:lnTo>
                  <a:lnTo>
                    <a:pt x="9591" y="16858"/>
                  </a:lnTo>
                  <a:lnTo>
                    <a:pt x="9529" y="16901"/>
                  </a:lnTo>
                  <a:lnTo>
                    <a:pt x="9583" y="17018"/>
                  </a:lnTo>
                  <a:lnTo>
                    <a:pt x="9564" y="17112"/>
                  </a:lnTo>
                  <a:lnTo>
                    <a:pt x="9476" y="17128"/>
                  </a:lnTo>
                  <a:lnTo>
                    <a:pt x="9392" y="17190"/>
                  </a:lnTo>
                  <a:lnTo>
                    <a:pt x="9457" y="17412"/>
                  </a:lnTo>
                  <a:lnTo>
                    <a:pt x="9367" y="17454"/>
                  </a:lnTo>
                  <a:lnTo>
                    <a:pt x="9367" y="17552"/>
                  </a:lnTo>
                  <a:lnTo>
                    <a:pt x="9338" y="17669"/>
                  </a:lnTo>
                  <a:lnTo>
                    <a:pt x="9283" y="17705"/>
                  </a:lnTo>
                  <a:lnTo>
                    <a:pt x="9247" y="17767"/>
                  </a:lnTo>
                  <a:lnTo>
                    <a:pt x="9253" y="17839"/>
                  </a:lnTo>
                  <a:lnTo>
                    <a:pt x="9314" y="17923"/>
                  </a:lnTo>
                  <a:lnTo>
                    <a:pt x="9183" y="17962"/>
                  </a:lnTo>
                  <a:lnTo>
                    <a:pt x="9209" y="18066"/>
                  </a:lnTo>
                  <a:lnTo>
                    <a:pt x="9269" y="18173"/>
                  </a:lnTo>
                  <a:lnTo>
                    <a:pt x="9230" y="18189"/>
                  </a:lnTo>
                  <a:lnTo>
                    <a:pt x="9191" y="18297"/>
                  </a:lnTo>
                  <a:lnTo>
                    <a:pt x="9093" y="18356"/>
                  </a:lnTo>
                  <a:lnTo>
                    <a:pt x="8918" y="18449"/>
                  </a:lnTo>
                  <a:lnTo>
                    <a:pt x="8966" y="18539"/>
                  </a:lnTo>
                  <a:lnTo>
                    <a:pt x="8890" y="18674"/>
                  </a:lnTo>
                  <a:lnTo>
                    <a:pt x="9004" y="18771"/>
                  </a:lnTo>
                  <a:lnTo>
                    <a:pt x="9124" y="18793"/>
                  </a:lnTo>
                  <a:lnTo>
                    <a:pt x="9090" y="18875"/>
                  </a:lnTo>
                  <a:lnTo>
                    <a:pt x="9013" y="18885"/>
                  </a:lnTo>
                  <a:lnTo>
                    <a:pt x="8944" y="18934"/>
                  </a:lnTo>
                  <a:lnTo>
                    <a:pt x="8879" y="19038"/>
                  </a:lnTo>
                  <a:lnTo>
                    <a:pt x="8879" y="19201"/>
                  </a:lnTo>
                  <a:lnTo>
                    <a:pt x="8759" y="19213"/>
                  </a:lnTo>
                  <a:lnTo>
                    <a:pt x="8755" y="19306"/>
                  </a:lnTo>
                  <a:lnTo>
                    <a:pt x="8683" y="19388"/>
                  </a:lnTo>
                  <a:lnTo>
                    <a:pt x="8658" y="19505"/>
                  </a:lnTo>
                  <a:lnTo>
                    <a:pt x="8593" y="19560"/>
                  </a:lnTo>
                  <a:lnTo>
                    <a:pt x="8550" y="19536"/>
                  </a:lnTo>
                  <a:lnTo>
                    <a:pt x="8393" y="19641"/>
                  </a:lnTo>
                  <a:lnTo>
                    <a:pt x="8352" y="19755"/>
                  </a:lnTo>
                  <a:lnTo>
                    <a:pt x="8242" y="19878"/>
                  </a:lnTo>
                  <a:lnTo>
                    <a:pt x="8194" y="20037"/>
                  </a:lnTo>
                  <a:lnTo>
                    <a:pt x="8133" y="20096"/>
                  </a:lnTo>
                  <a:lnTo>
                    <a:pt x="8137" y="20207"/>
                  </a:lnTo>
                  <a:lnTo>
                    <a:pt x="7936" y="20248"/>
                  </a:lnTo>
                  <a:lnTo>
                    <a:pt x="7900" y="20380"/>
                  </a:lnTo>
                  <a:lnTo>
                    <a:pt x="7784" y="20447"/>
                  </a:lnTo>
                  <a:lnTo>
                    <a:pt x="7686" y="20531"/>
                  </a:lnTo>
                  <a:lnTo>
                    <a:pt x="7662" y="20480"/>
                  </a:lnTo>
                  <a:lnTo>
                    <a:pt x="7523" y="20340"/>
                  </a:lnTo>
                  <a:lnTo>
                    <a:pt x="7376" y="20420"/>
                  </a:lnTo>
                  <a:lnTo>
                    <a:pt x="7302" y="20346"/>
                  </a:lnTo>
                  <a:lnTo>
                    <a:pt x="7087" y="20371"/>
                  </a:lnTo>
                  <a:lnTo>
                    <a:pt x="6976" y="20313"/>
                  </a:lnTo>
                  <a:lnTo>
                    <a:pt x="6826" y="20356"/>
                  </a:lnTo>
                  <a:lnTo>
                    <a:pt x="6772" y="20295"/>
                  </a:lnTo>
                  <a:lnTo>
                    <a:pt x="6696" y="20319"/>
                  </a:lnTo>
                  <a:lnTo>
                    <a:pt x="6596" y="20326"/>
                  </a:lnTo>
                  <a:lnTo>
                    <a:pt x="6446" y="20326"/>
                  </a:lnTo>
                  <a:lnTo>
                    <a:pt x="6328" y="20342"/>
                  </a:lnTo>
                  <a:lnTo>
                    <a:pt x="6220" y="20311"/>
                  </a:lnTo>
                  <a:lnTo>
                    <a:pt x="6042" y="20342"/>
                  </a:lnTo>
                  <a:lnTo>
                    <a:pt x="5886" y="20342"/>
                  </a:lnTo>
                  <a:lnTo>
                    <a:pt x="5927" y="20426"/>
                  </a:lnTo>
                  <a:lnTo>
                    <a:pt x="6006" y="20481"/>
                  </a:lnTo>
                  <a:lnTo>
                    <a:pt x="6064" y="20542"/>
                  </a:lnTo>
                  <a:lnTo>
                    <a:pt x="5950" y="20583"/>
                  </a:lnTo>
                  <a:lnTo>
                    <a:pt x="5890" y="20589"/>
                  </a:lnTo>
                  <a:lnTo>
                    <a:pt x="5771" y="20528"/>
                  </a:lnTo>
                  <a:lnTo>
                    <a:pt x="5672" y="20503"/>
                  </a:lnTo>
                  <a:lnTo>
                    <a:pt x="5540" y="20509"/>
                  </a:lnTo>
                  <a:lnTo>
                    <a:pt x="5389" y="20620"/>
                  </a:lnTo>
                  <a:lnTo>
                    <a:pt x="5274" y="20662"/>
                  </a:lnTo>
                  <a:lnTo>
                    <a:pt x="5159" y="20783"/>
                  </a:lnTo>
                  <a:lnTo>
                    <a:pt x="5101" y="20849"/>
                  </a:lnTo>
                  <a:lnTo>
                    <a:pt x="5082" y="20918"/>
                  </a:lnTo>
                  <a:lnTo>
                    <a:pt x="5078" y="21021"/>
                  </a:lnTo>
                  <a:lnTo>
                    <a:pt x="5175" y="21103"/>
                  </a:lnTo>
                  <a:lnTo>
                    <a:pt x="5200" y="21176"/>
                  </a:lnTo>
                  <a:lnTo>
                    <a:pt x="5272" y="21237"/>
                  </a:lnTo>
                  <a:lnTo>
                    <a:pt x="5327" y="21354"/>
                  </a:lnTo>
                  <a:lnTo>
                    <a:pt x="5242" y="21411"/>
                  </a:lnTo>
                  <a:cubicBezTo>
                    <a:pt x="5215" y="21427"/>
                    <a:pt x="5192" y="21448"/>
                    <a:pt x="5173" y="21472"/>
                  </a:cubicBezTo>
                  <a:cubicBezTo>
                    <a:pt x="5154" y="21496"/>
                    <a:pt x="5139" y="21523"/>
                    <a:pt x="5130" y="21552"/>
                  </a:cubicBezTo>
                  <a:lnTo>
                    <a:pt x="4865" y="21552"/>
                  </a:lnTo>
                  <a:lnTo>
                    <a:pt x="4778" y="21534"/>
                  </a:lnTo>
                  <a:lnTo>
                    <a:pt x="4716" y="21442"/>
                  </a:lnTo>
                  <a:lnTo>
                    <a:pt x="4571" y="21436"/>
                  </a:lnTo>
                  <a:lnTo>
                    <a:pt x="4463" y="21454"/>
                  </a:lnTo>
                  <a:lnTo>
                    <a:pt x="4273" y="21434"/>
                  </a:lnTo>
                  <a:lnTo>
                    <a:pt x="4144" y="21471"/>
                  </a:lnTo>
                  <a:lnTo>
                    <a:pt x="3926" y="21600"/>
                  </a:lnTo>
                  <a:lnTo>
                    <a:pt x="3763" y="21582"/>
                  </a:lnTo>
                  <a:lnTo>
                    <a:pt x="3653" y="21598"/>
                  </a:lnTo>
                  <a:lnTo>
                    <a:pt x="3485" y="21539"/>
                  </a:lnTo>
                  <a:cubicBezTo>
                    <a:pt x="3413" y="21548"/>
                    <a:pt x="3341" y="21554"/>
                    <a:pt x="3268" y="21557"/>
                  </a:cubicBezTo>
                  <a:cubicBezTo>
                    <a:pt x="3174" y="21562"/>
                    <a:pt x="3080" y="21562"/>
                    <a:pt x="2986" y="21557"/>
                  </a:cubicBezTo>
                  <a:lnTo>
                    <a:pt x="2967" y="21490"/>
                  </a:lnTo>
                  <a:lnTo>
                    <a:pt x="2797" y="21533"/>
                  </a:lnTo>
                  <a:lnTo>
                    <a:pt x="2851" y="21416"/>
                  </a:lnTo>
                  <a:lnTo>
                    <a:pt x="2932" y="21354"/>
                  </a:lnTo>
                  <a:lnTo>
                    <a:pt x="3041" y="21444"/>
                  </a:lnTo>
                  <a:lnTo>
                    <a:pt x="3066" y="21379"/>
                  </a:lnTo>
                  <a:lnTo>
                    <a:pt x="3000" y="21256"/>
                  </a:lnTo>
                  <a:lnTo>
                    <a:pt x="3011" y="21185"/>
                  </a:lnTo>
                  <a:lnTo>
                    <a:pt x="3159" y="21135"/>
                  </a:lnTo>
                  <a:lnTo>
                    <a:pt x="3223" y="21074"/>
                  </a:lnTo>
                  <a:lnTo>
                    <a:pt x="3184" y="20982"/>
                  </a:lnTo>
                  <a:lnTo>
                    <a:pt x="3083" y="20939"/>
                  </a:lnTo>
                  <a:lnTo>
                    <a:pt x="3006" y="20939"/>
                  </a:lnTo>
                  <a:lnTo>
                    <a:pt x="2995" y="20874"/>
                  </a:lnTo>
                  <a:lnTo>
                    <a:pt x="2969" y="20770"/>
                  </a:lnTo>
                  <a:lnTo>
                    <a:pt x="2875" y="20759"/>
                  </a:lnTo>
                  <a:lnTo>
                    <a:pt x="2704" y="20584"/>
                  </a:lnTo>
                  <a:lnTo>
                    <a:pt x="2523" y="20451"/>
                  </a:lnTo>
                  <a:lnTo>
                    <a:pt x="2444" y="20284"/>
                  </a:lnTo>
                  <a:lnTo>
                    <a:pt x="2340" y="20211"/>
                  </a:lnTo>
                  <a:lnTo>
                    <a:pt x="2274" y="20137"/>
                  </a:lnTo>
                  <a:lnTo>
                    <a:pt x="2207" y="20065"/>
                  </a:lnTo>
                  <a:lnTo>
                    <a:pt x="2416" y="20141"/>
                  </a:lnTo>
                  <a:lnTo>
                    <a:pt x="2585" y="20171"/>
                  </a:lnTo>
                  <a:lnTo>
                    <a:pt x="2648" y="20233"/>
                  </a:lnTo>
                  <a:lnTo>
                    <a:pt x="2807" y="20226"/>
                  </a:lnTo>
                  <a:cubicBezTo>
                    <a:pt x="2817" y="20196"/>
                    <a:pt x="2819" y="20165"/>
                    <a:pt x="2814" y="20134"/>
                  </a:cubicBezTo>
                  <a:cubicBezTo>
                    <a:pt x="2801" y="20063"/>
                    <a:pt x="2749" y="20003"/>
                    <a:pt x="2678" y="19978"/>
                  </a:cubicBezTo>
                  <a:lnTo>
                    <a:pt x="2559" y="19966"/>
                  </a:lnTo>
                  <a:lnTo>
                    <a:pt x="2476" y="19904"/>
                  </a:lnTo>
                  <a:lnTo>
                    <a:pt x="2571" y="19818"/>
                  </a:lnTo>
                  <a:cubicBezTo>
                    <a:pt x="2609" y="19813"/>
                    <a:pt x="2647" y="19813"/>
                    <a:pt x="2685" y="19818"/>
                  </a:cubicBezTo>
                  <a:cubicBezTo>
                    <a:pt x="2723" y="19823"/>
                    <a:pt x="2760" y="19833"/>
                    <a:pt x="2795" y="19847"/>
                  </a:cubicBezTo>
                  <a:lnTo>
                    <a:pt x="2928" y="19859"/>
                  </a:lnTo>
                  <a:lnTo>
                    <a:pt x="2993" y="19767"/>
                  </a:lnTo>
                  <a:lnTo>
                    <a:pt x="3006" y="19646"/>
                  </a:lnTo>
                  <a:lnTo>
                    <a:pt x="2974" y="19576"/>
                  </a:lnTo>
                  <a:lnTo>
                    <a:pt x="2896" y="19496"/>
                  </a:lnTo>
                  <a:lnTo>
                    <a:pt x="2804" y="19496"/>
                  </a:lnTo>
                  <a:lnTo>
                    <a:pt x="2698" y="19510"/>
                  </a:lnTo>
                  <a:lnTo>
                    <a:pt x="2579" y="19466"/>
                  </a:lnTo>
                  <a:lnTo>
                    <a:pt x="2481" y="19392"/>
                  </a:lnTo>
                  <a:lnTo>
                    <a:pt x="2462" y="19301"/>
                  </a:lnTo>
                  <a:lnTo>
                    <a:pt x="2352" y="19237"/>
                  </a:lnTo>
                  <a:lnTo>
                    <a:pt x="2288" y="19201"/>
                  </a:lnTo>
                  <a:lnTo>
                    <a:pt x="2198" y="19140"/>
                  </a:lnTo>
                  <a:lnTo>
                    <a:pt x="2052" y="19140"/>
                  </a:lnTo>
                  <a:lnTo>
                    <a:pt x="2006" y="19062"/>
                  </a:lnTo>
                  <a:lnTo>
                    <a:pt x="2017" y="18933"/>
                  </a:lnTo>
                  <a:lnTo>
                    <a:pt x="1935" y="18848"/>
                  </a:lnTo>
                  <a:lnTo>
                    <a:pt x="1829" y="18805"/>
                  </a:lnTo>
                  <a:lnTo>
                    <a:pt x="1741" y="18743"/>
                  </a:lnTo>
                  <a:lnTo>
                    <a:pt x="1705" y="18535"/>
                  </a:lnTo>
                  <a:lnTo>
                    <a:pt x="1714" y="18373"/>
                  </a:lnTo>
                  <a:lnTo>
                    <a:pt x="1663" y="18294"/>
                  </a:lnTo>
                  <a:lnTo>
                    <a:pt x="1564" y="18294"/>
                  </a:lnTo>
                  <a:lnTo>
                    <a:pt x="1543" y="18367"/>
                  </a:lnTo>
                  <a:lnTo>
                    <a:pt x="1581" y="18500"/>
                  </a:lnTo>
                  <a:lnTo>
                    <a:pt x="1463" y="18387"/>
                  </a:lnTo>
                  <a:lnTo>
                    <a:pt x="1302" y="18308"/>
                  </a:lnTo>
                  <a:lnTo>
                    <a:pt x="1340" y="18193"/>
                  </a:lnTo>
                  <a:lnTo>
                    <a:pt x="1317" y="18093"/>
                  </a:lnTo>
                  <a:lnTo>
                    <a:pt x="1297" y="17953"/>
                  </a:lnTo>
                  <a:lnTo>
                    <a:pt x="1198" y="18033"/>
                  </a:lnTo>
                  <a:lnTo>
                    <a:pt x="1106" y="18076"/>
                  </a:lnTo>
                  <a:lnTo>
                    <a:pt x="1101" y="17997"/>
                  </a:lnTo>
                  <a:lnTo>
                    <a:pt x="1217" y="17960"/>
                  </a:lnTo>
                  <a:cubicBezTo>
                    <a:pt x="1237" y="17944"/>
                    <a:pt x="1247" y="17920"/>
                    <a:pt x="1243" y="17895"/>
                  </a:cubicBezTo>
                  <a:cubicBezTo>
                    <a:pt x="1234" y="17835"/>
                    <a:pt x="1162" y="17805"/>
                    <a:pt x="1110" y="17839"/>
                  </a:cubicBezTo>
                  <a:lnTo>
                    <a:pt x="858" y="17907"/>
                  </a:lnTo>
                  <a:lnTo>
                    <a:pt x="893" y="17812"/>
                  </a:lnTo>
                  <a:lnTo>
                    <a:pt x="1043" y="17800"/>
                  </a:lnTo>
                  <a:lnTo>
                    <a:pt x="1164" y="17764"/>
                  </a:lnTo>
                  <a:lnTo>
                    <a:pt x="1020" y="17667"/>
                  </a:lnTo>
                  <a:lnTo>
                    <a:pt x="961" y="17604"/>
                  </a:lnTo>
                  <a:cubicBezTo>
                    <a:pt x="912" y="17622"/>
                    <a:pt x="859" y="17591"/>
                    <a:pt x="852" y="17542"/>
                  </a:cubicBezTo>
                  <a:cubicBezTo>
                    <a:pt x="831" y="17396"/>
                    <a:pt x="1083" y="17381"/>
                    <a:pt x="1082" y="17528"/>
                  </a:cubicBezTo>
                  <a:lnTo>
                    <a:pt x="1176" y="17497"/>
                  </a:lnTo>
                  <a:lnTo>
                    <a:pt x="1198" y="17423"/>
                  </a:lnTo>
                  <a:lnTo>
                    <a:pt x="1159" y="17362"/>
                  </a:lnTo>
                  <a:lnTo>
                    <a:pt x="1011" y="17356"/>
                  </a:lnTo>
                  <a:cubicBezTo>
                    <a:pt x="976" y="17361"/>
                    <a:pt x="942" y="17369"/>
                    <a:pt x="909" y="17380"/>
                  </a:cubicBezTo>
                  <a:cubicBezTo>
                    <a:pt x="842" y="17404"/>
                    <a:pt x="781" y="17442"/>
                    <a:pt x="731" y="17491"/>
                  </a:cubicBezTo>
                  <a:lnTo>
                    <a:pt x="711" y="17410"/>
                  </a:lnTo>
                  <a:lnTo>
                    <a:pt x="684" y="17311"/>
                  </a:lnTo>
                  <a:lnTo>
                    <a:pt x="860" y="17287"/>
                  </a:lnTo>
                  <a:lnTo>
                    <a:pt x="1054" y="17237"/>
                  </a:lnTo>
                  <a:lnTo>
                    <a:pt x="877" y="17206"/>
                  </a:lnTo>
                  <a:lnTo>
                    <a:pt x="739" y="17194"/>
                  </a:lnTo>
                  <a:lnTo>
                    <a:pt x="533" y="17186"/>
                  </a:lnTo>
                  <a:lnTo>
                    <a:pt x="550" y="17137"/>
                  </a:lnTo>
                  <a:lnTo>
                    <a:pt x="557" y="17032"/>
                  </a:lnTo>
                  <a:lnTo>
                    <a:pt x="525" y="16922"/>
                  </a:lnTo>
                  <a:cubicBezTo>
                    <a:pt x="501" y="16925"/>
                    <a:pt x="477" y="16928"/>
                    <a:pt x="453" y="16928"/>
                  </a:cubicBezTo>
                  <a:cubicBezTo>
                    <a:pt x="427" y="16928"/>
                    <a:pt x="400" y="16926"/>
                    <a:pt x="374" y="16922"/>
                  </a:cubicBezTo>
                  <a:lnTo>
                    <a:pt x="285" y="16713"/>
                  </a:lnTo>
                  <a:lnTo>
                    <a:pt x="193" y="16807"/>
                  </a:lnTo>
                  <a:lnTo>
                    <a:pt x="236" y="16649"/>
                  </a:lnTo>
                  <a:lnTo>
                    <a:pt x="264" y="16585"/>
                  </a:lnTo>
                  <a:lnTo>
                    <a:pt x="140" y="16512"/>
                  </a:lnTo>
                  <a:lnTo>
                    <a:pt x="192" y="16426"/>
                  </a:lnTo>
                  <a:lnTo>
                    <a:pt x="146" y="16360"/>
                  </a:lnTo>
                  <a:lnTo>
                    <a:pt x="36" y="16243"/>
                  </a:lnTo>
                  <a:lnTo>
                    <a:pt x="49" y="16187"/>
                  </a:lnTo>
                  <a:lnTo>
                    <a:pt x="99" y="16107"/>
                  </a:lnTo>
                  <a:lnTo>
                    <a:pt x="60" y="15968"/>
                  </a:lnTo>
                  <a:lnTo>
                    <a:pt x="0" y="15904"/>
                  </a:lnTo>
                  <a:lnTo>
                    <a:pt x="21" y="15775"/>
                  </a:lnTo>
                  <a:lnTo>
                    <a:pt x="200" y="15724"/>
                  </a:lnTo>
                  <a:lnTo>
                    <a:pt x="314" y="15669"/>
                  </a:lnTo>
                  <a:lnTo>
                    <a:pt x="415" y="15667"/>
                  </a:lnTo>
                  <a:lnTo>
                    <a:pt x="479" y="15752"/>
                  </a:lnTo>
                  <a:lnTo>
                    <a:pt x="559" y="15836"/>
                  </a:lnTo>
                  <a:lnTo>
                    <a:pt x="546" y="15935"/>
                  </a:lnTo>
                  <a:lnTo>
                    <a:pt x="571" y="16019"/>
                  </a:lnTo>
                  <a:lnTo>
                    <a:pt x="696" y="16025"/>
                  </a:lnTo>
                  <a:lnTo>
                    <a:pt x="845" y="16002"/>
                  </a:lnTo>
                  <a:lnTo>
                    <a:pt x="903" y="15910"/>
                  </a:lnTo>
                  <a:lnTo>
                    <a:pt x="961" y="15777"/>
                  </a:lnTo>
                  <a:lnTo>
                    <a:pt x="1071" y="15722"/>
                  </a:lnTo>
                  <a:lnTo>
                    <a:pt x="1090" y="15631"/>
                  </a:lnTo>
                  <a:lnTo>
                    <a:pt x="1116" y="15533"/>
                  </a:lnTo>
                  <a:lnTo>
                    <a:pt x="1165" y="15493"/>
                  </a:lnTo>
                  <a:lnTo>
                    <a:pt x="1204" y="15443"/>
                  </a:lnTo>
                  <a:lnTo>
                    <a:pt x="1197" y="15308"/>
                  </a:lnTo>
                  <a:lnTo>
                    <a:pt x="1064" y="15161"/>
                  </a:lnTo>
                  <a:lnTo>
                    <a:pt x="1023" y="14988"/>
                  </a:lnTo>
                  <a:lnTo>
                    <a:pt x="946" y="14878"/>
                  </a:lnTo>
                  <a:lnTo>
                    <a:pt x="1015" y="14837"/>
                  </a:lnTo>
                  <a:lnTo>
                    <a:pt x="1131" y="14818"/>
                  </a:lnTo>
                  <a:lnTo>
                    <a:pt x="1240" y="14818"/>
                  </a:lnTo>
                  <a:lnTo>
                    <a:pt x="1291" y="14745"/>
                  </a:lnTo>
                  <a:lnTo>
                    <a:pt x="1386" y="14729"/>
                  </a:lnTo>
                  <a:lnTo>
                    <a:pt x="1373" y="14575"/>
                  </a:lnTo>
                  <a:lnTo>
                    <a:pt x="1264" y="14521"/>
                  </a:lnTo>
                  <a:lnTo>
                    <a:pt x="1292" y="14426"/>
                  </a:lnTo>
                  <a:lnTo>
                    <a:pt x="1488" y="14408"/>
                  </a:lnTo>
                  <a:lnTo>
                    <a:pt x="1623" y="14445"/>
                  </a:lnTo>
                  <a:lnTo>
                    <a:pt x="1752" y="14414"/>
                  </a:lnTo>
                  <a:lnTo>
                    <a:pt x="1961" y="14366"/>
                  </a:lnTo>
                  <a:lnTo>
                    <a:pt x="2062" y="14282"/>
                  </a:lnTo>
                  <a:lnTo>
                    <a:pt x="2107" y="14223"/>
                  </a:lnTo>
                  <a:lnTo>
                    <a:pt x="2183" y="14174"/>
                  </a:lnTo>
                  <a:lnTo>
                    <a:pt x="2308" y="14042"/>
                  </a:lnTo>
                  <a:lnTo>
                    <a:pt x="2321" y="13953"/>
                  </a:lnTo>
                  <a:lnTo>
                    <a:pt x="2263" y="13768"/>
                  </a:lnTo>
                  <a:lnTo>
                    <a:pt x="2378" y="13660"/>
                  </a:lnTo>
                  <a:lnTo>
                    <a:pt x="2475" y="13516"/>
                  </a:lnTo>
                  <a:lnTo>
                    <a:pt x="2455" y="13391"/>
                  </a:lnTo>
                  <a:lnTo>
                    <a:pt x="2312" y="13274"/>
                  </a:lnTo>
                  <a:lnTo>
                    <a:pt x="2234" y="13154"/>
                  </a:lnTo>
                  <a:lnTo>
                    <a:pt x="2101" y="13074"/>
                  </a:lnTo>
                  <a:lnTo>
                    <a:pt x="2088" y="12964"/>
                  </a:lnTo>
                  <a:lnTo>
                    <a:pt x="1959" y="12719"/>
                  </a:lnTo>
                  <a:lnTo>
                    <a:pt x="1824" y="12641"/>
                  </a:lnTo>
                  <a:lnTo>
                    <a:pt x="1992" y="12553"/>
                  </a:lnTo>
                  <a:lnTo>
                    <a:pt x="2424" y="12588"/>
                  </a:lnTo>
                  <a:lnTo>
                    <a:pt x="2578" y="12563"/>
                  </a:lnTo>
                  <a:lnTo>
                    <a:pt x="2636" y="12477"/>
                  </a:lnTo>
                  <a:lnTo>
                    <a:pt x="2720" y="12422"/>
                  </a:lnTo>
                  <a:lnTo>
                    <a:pt x="2817" y="12312"/>
                  </a:lnTo>
                  <a:lnTo>
                    <a:pt x="2842" y="12228"/>
                  </a:lnTo>
                  <a:lnTo>
                    <a:pt x="2868" y="12136"/>
                  </a:lnTo>
                  <a:lnTo>
                    <a:pt x="2722" y="11997"/>
                  </a:lnTo>
                  <a:lnTo>
                    <a:pt x="2537" y="11851"/>
                  </a:lnTo>
                  <a:lnTo>
                    <a:pt x="2425" y="11775"/>
                  </a:lnTo>
                  <a:lnTo>
                    <a:pt x="2242" y="11763"/>
                  </a:lnTo>
                  <a:lnTo>
                    <a:pt x="2107" y="11753"/>
                  </a:lnTo>
                  <a:lnTo>
                    <a:pt x="1956" y="11652"/>
                  </a:lnTo>
                  <a:lnTo>
                    <a:pt x="1805" y="11568"/>
                  </a:lnTo>
                  <a:lnTo>
                    <a:pt x="1685" y="11533"/>
                  </a:lnTo>
                  <a:lnTo>
                    <a:pt x="1950" y="10674"/>
                  </a:lnTo>
                  <a:lnTo>
                    <a:pt x="1552" y="10151"/>
                  </a:lnTo>
                  <a:lnTo>
                    <a:pt x="1696" y="9898"/>
                  </a:lnTo>
                  <a:lnTo>
                    <a:pt x="1587" y="9692"/>
                  </a:lnTo>
                  <a:lnTo>
                    <a:pt x="1821" y="9537"/>
                  </a:lnTo>
                  <a:lnTo>
                    <a:pt x="1407" y="9090"/>
                  </a:lnTo>
                  <a:lnTo>
                    <a:pt x="1825" y="8762"/>
                  </a:lnTo>
                  <a:lnTo>
                    <a:pt x="1711" y="8594"/>
                  </a:lnTo>
                  <a:lnTo>
                    <a:pt x="1834" y="8545"/>
                  </a:lnTo>
                  <a:lnTo>
                    <a:pt x="2019" y="8448"/>
                  </a:lnTo>
                  <a:lnTo>
                    <a:pt x="2097" y="8369"/>
                  </a:lnTo>
                  <a:lnTo>
                    <a:pt x="2250" y="8260"/>
                  </a:lnTo>
                  <a:lnTo>
                    <a:pt x="2381" y="8182"/>
                  </a:lnTo>
                  <a:lnTo>
                    <a:pt x="2511" y="8044"/>
                  </a:lnTo>
                  <a:lnTo>
                    <a:pt x="2614" y="7977"/>
                  </a:lnTo>
                  <a:lnTo>
                    <a:pt x="3016" y="7835"/>
                  </a:lnTo>
                  <a:lnTo>
                    <a:pt x="3503" y="7794"/>
                  </a:lnTo>
                  <a:lnTo>
                    <a:pt x="4122" y="7856"/>
                  </a:lnTo>
                  <a:lnTo>
                    <a:pt x="4705" y="7944"/>
                  </a:lnTo>
                  <a:lnTo>
                    <a:pt x="5046" y="7634"/>
                  </a:lnTo>
                  <a:lnTo>
                    <a:pt x="4945" y="7179"/>
                  </a:lnTo>
                  <a:lnTo>
                    <a:pt x="4635" y="7162"/>
                  </a:lnTo>
                  <a:lnTo>
                    <a:pt x="4218" y="7027"/>
                  </a:lnTo>
                  <a:lnTo>
                    <a:pt x="4910" y="6445"/>
                  </a:lnTo>
                  <a:lnTo>
                    <a:pt x="5289" y="6215"/>
                  </a:lnTo>
                  <a:lnTo>
                    <a:pt x="5446" y="5992"/>
                  </a:lnTo>
                  <a:lnTo>
                    <a:pt x="5601" y="5924"/>
                  </a:lnTo>
                  <a:lnTo>
                    <a:pt x="5584" y="5674"/>
                  </a:lnTo>
                  <a:lnTo>
                    <a:pt x="5584" y="5458"/>
                  </a:lnTo>
                  <a:lnTo>
                    <a:pt x="5647" y="5282"/>
                  </a:lnTo>
                  <a:lnTo>
                    <a:pt x="5724" y="5161"/>
                  </a:lnTo>
                  <a:lnTo>
                    <a:pt x="5774" y="5079"/>
                  </a:lnTo>
                  <a:lnTo>
                    <a:pt x="5664" y="4750"/>
                  </a:lnTo>
                  <a:lnTo>
                    <a:pt x="5600" y="4599"/>
                  </a:lnTo>
                  <a:lnTo>
                    <a:pt x="6339" y="4596"/>
                  </a:lnTo>
                  <a:lnTo>
                    <a:pt x="6626" y="4518"/>
                  </a:lnTo>
                  <a:lnTo>
                    <a:pt x="7239" y="4373"/>
                  </a:lnTo>
                  <a:lnTo>
                    <a:pt x="7044" y="4054"/>
                  </a:lnTo>
                  <a:lnTo>
                    <a:pt x="7465" y="3866"/>
                  </a:lnTo>
                  <a:lnTo>
                    <a:pt x="7801" y="3609"/>
                  </a:lnTo>
                  <a:lnTo>
                    <a:pt x="8159" y="3363"/>
                  </a:lnTo>
                  <a:lnTo>
                    <a:pt x="8546" y="3212"/>
                  </a:lnTo>
                  <a:lnTo>
                    <a:pt x="8726" y="3166"/>
                  </a:lnTo>
                  <a:lnTo>
                    <a:pt x="8728" y="2871"/>
                  </a:lnTo>
                  <a:lnTo>
                    <a:pt x="8185" y="2551"/>
                  </a:lnTo>
                  <a:lnTo>
                    <a:pt x="8330" y="2444"/>
                  </a:lnTo>
                  <a:lnTo>
                    <a:pt x="8719" y="2421"/>
                  </a:lnTo>
                  <a:lnTo>
                    <a:pt x="8876" y="2349"/>
                  </a:lnTo>
                  <a:lnTo>
                    <a:pt x="9127" y="2087"/>
                  </a:lnTo>
                  <a:lnTo>
                    <a:pt x="9293" y="1806"/>
                  </a:lnTo>
                  <a:lnTo>
                    <a:pt x="9661" y="1703"/>
                  </a:lnTo>
                  <a:lnTo>
                    <a:pt x="10029" y="1607"/>
                  </a:lnTo>
                  <a:lnTo>
                    <a:pt x="10223" y="1498"/>
                  </a:lnTo>
                  <a:lnTo>
                    <a:pt x="10565" y="1517"/>
                  </a:lnTo>
                  <a:lnTo>
                    <a:pt x="11174" y="1703"/>
                  </a:lnTo>
                  <a:lnTo>
                    <a:pt x="11648" y="1356"/>
                  </a:lnTo>
                  <a:lnTo>
                    <a:pt x="11566" y="1034"/>
                  </a:lnTo>
                  <a:lnTo>
                    <a:pt x="11579" y="847"/>
                  </a:lnTo>
                  <a:lnTo>
                    <a:pt x="11712" y="806"/>
                  </a:lnTo>
                  <a:lnTo>
                    <a:pt x="12014" y="776"/>
                  </a:lnTo>
                  <a:lnTo>
                    <a:pt x="12288" y="841"/>
                  </a:lnTo>
                  <a:lnTo>
                    <a:pt x="12529" y="884"/>
                  </a:lnTo>
                  <a:lnTo>
                    <a:pt x="13066" y="882"/>
                  </a:lnTo>
                  <a:lnTo>
                    <a:pt x="14506" y="1122"/>
                  </a:lnTo>
                  <a:lnTo>
                    <a:pt x="14745" y="1030"/>
                  </a:lnTo>
                  <a:lnTo>
                    <a:pt x="15051" y="909"/>
                  </a:lnTo>
                  <a:lnTo>
                    <a:pt x="14549" y="767"/>
                  </a:lnTo>
                  <a:lnTo>
                    <a:pt x="14800" y="701"/>
                  </a:lnTo>
                  <a:lnTo>
                    <a:pt x="15080" y="544"/>
                  </a:lnTo>
                  <a:lnTo>
                    <a:pt x="15207" y="395"/>
                  </a:lnTo>
                  <a:lnTo>
                    <a:pt x="15164" y="217"/>
                  </a:lnTo>
                  <a:lnTo>
                    <a:pt x="14725" y="4"/>
                  </a:lnTo>
                  <a:lnTo>
                    <a:pt x="15588" y="0"/>
                  </a:lnTo>
                  <a:close/>
                </a:path>
              </a:pathLst>
            </a:custGeom>
            <a:grpFill/>
            <a:ln w="12700" cap="flat">
              <a:noFill/>
              <a:prstDash val="solid"/>
              <a:miter lim="400000"/>
            </a:ln>
            <a:effectLst/>
          </p:spPr>
          <p:txBody>
            <a:bodyPr wrap="square" lIns="67337" tIns="67337" rIns="67337" bIns="67337" numCol="1" anchor="ctr">
              <a:noAutofit/>
            </a:bodyPr>
            <a:lstStyle/>
            <a:p>
              <a:pPr defTabSz="584134">
                <a:defRPr sz="3000"/>
              </a:pPr>
              <a:endParaRPr sz="1000">
                <a:solidFill>
                  <a:schemeClr val="tx2"/>
                </a:solidFill>
                <a:latin typeface="Roboto Light"/>
                <a:cs typeface="Roboto Light"/>
              </a:endParaRPr>
            </a:p>
          </p:txBody>
        </p:sp>
        <p:sp>
          <p:nvSpPr>
            <p:cNvPr id="76" name="Shape 1917"/>
            <p:cNvSpPr/>
            <p:nvPr/>
          </p:nvSpPr>
          <p:spPr>
            <a:xfrm>
              <a:off x="11066513" y="9479115"/>
              <a:ext cx="922210" cy="1449204"/>
            </a:xfrm>
            <a:custGeom>
              <a:avLst/>
              <a:gdLst/>
              <a:ahLst/>
              <a:cxnLst>
                <a:cxn ang="0">
                  <a:pos x="wd2" y="hd2"/>
                </a:cxn>
                <a:cxn ang="5400000">
                  <a:pos x="wd2" y="hd2"/>
                </a:cxn>
                <a:cxn ang="10800000">
                  <a:pos x="wd2" y="hd2"/>
                </a:cxn>
                <a:cxn ang="16200000">
                  <a:pos x="wd2" y="hd2"/>
                </a:cxn>
              </a:cxnLst>
              <a:rect l="0" t="0" r="r" b="b"/>
              <a:pathLst>
                <a:path w="21600" h="21600" extrusionOk="0">
                  <a:moveTo>
                    <a:pt x="13554" y="20536"/>
                  </a:moveTo>
                  <a:lnTo>
                    <a:pt x="12909" y="20677"/>
                  </a:lnTo>
                  <a:lnTo>
                    <a:pt x="12418" y="20946"/>
                  </a:lnTo>
                  <a:lnTo>
                    <a:pt x="11888" y="21055"/>
                  </a:lnTo>
                  <a:lnTo>
                    <a:pt x="11438" y="21266"/>
                  </a:lnTo>
                  <a:lnTo>
                    <a:pt x="10996" y="21486"/>
                  </a:lnTo>
                  <a:lnTo>
                    <a:pt x="10487" y="21600"/>
                  </a:lnTo>
                  <a:lnTo>
                    <a:pt x="9996" y="21422"/>
                  </a:lnTo>
                  <a:lnTo>
                    <a:pt x="9435" y="21228"/>
                  </a:lnTo>
                  <a:lnTo>
                    <a:pt x="8491" y="20951"/>
                  </a:lnTo>
                  <a:lnTo>
                    <a:pt x="7867" y="20951"/>
                  </a:lnTo>
                  <a:lnTo>
                    <a:pt x="7829" y="21211"/>
                  </a:lnTo>
                  <a:lnTo>
                    <a:pt x="7557" y="20984"/>
                  </a:lnTo>
                  <a:lnTo>
                    <a:pt x="7243" y="20953"/>
                  </a:lnTo>
                  <a:lnTo>
                    <a:pt x="6883" y="21066"/>
                  </a:lnTo>
                  <a:lnTo>
                    <a:pt x="6463" y="20985"/>
                  </a:lnTo>
                  <a:lnTo>
                    <a:pt x="6303" y="20856"/>
                  </a:lnTo>
                  <a:lnTo>
                    <a:pt x="6051" y="20888"/>
                  </a:lnTo>
                  <a:lnTo>
                    <a:pt x="5758" y="20904"/>
                  </a:lnTo>
                  <a:lnTo>
                    <a:pt x="5525" y="21076"/>
                  </a:lnTo>
                  <a:lnTo>
                    <a:pt x="5141" y="21076"/>
                  </a:lnTo>
                  <a:lnTo>
                    <a:pt x="4468" y="21109"/>
                  </a:lnTo>
                  <a:lnTo>
                    <a:pt x="4038" y="21315"/>
                  </a:lnTo>
                  <a:lnTo>
                    <a:pt x="3733" y="21412"/>
                  </a:lnTo>
                  <a:lnTo>
                    <a:pt x="3412" y="21303"/>
                  </a:lnTo>
                  <a:lnTo>
                    <a:pt x="3583" y="21115"/>
                  </a:lnTo>
                  <a:lnTo>
                    <a:pt x="3805" y="20840"/>
                  </a:lnTo>
                  <a:lnTo>
                    <a:pt x="3890" y="20615"/>
                  </a:lnTo>
                  <a:lnTo>
                    <a:pt x="4374" y="20405"/>
                  </a:lnTo>
                  <a:lnTo>
                    <a:pt x="4374" y="20045"/>
                  </a:lnTo>
                  <a:lnTo>
                    <a:pt x="4374" y="19867"/>
                  </a:lnTo>
                  <a:lnTo>
                    <a:pt x="4653" y="19625"/>
                  </a:lnTo>
                  <a:lnTo>
                    <a:pt x="4804" y="19369"/>
                  </a:lnTo>
                  <a:lnTo>
                    <a:pt x="4729" y="19151"/>
                  </a:lnTo>
                  <a:lnTo>
                    <a:pt x="4586" y="18975"/>
                  </a:lnTo>
                  <a:lnTo>
                    <a:pt x="4764" y="18580"/>
                  </a:lnTo>
                  <a:lnTo>
                    <a:pt x="4688" y="18383"/>
                  </a:lnTo>
                  <a:lnTo>
                    <a:pt x="4563" y="18123"/>
                  </a:lnTo>
                  <a:lnTo>
                    <a:pt x="4733" y="17802"/>
                  </a:lnTo>
                  <a:lnTo>
                    <a:pt x="4605" y="17533"/>
                  </a:lnTo>
                  <a:lnTo>
                    <a:pt x="4316" y="17387"/>
                  </a:lnTo>
                  <a:lnTo>
                    <a:pt x="4470" y="17164"/>
                  </a:lnTo>
                  <a:lnTo>
                    <a:pt x="4622" y="16844"/>
                  </a:lnTo>
                  <a:lnTo>
                    <a:pt x="4774" y="16505"/>
                  </a:lnTo>
                  <a:lnTo>
                    <a:pt x="4850" y="15965"/>
                  </a:lnTo>
                  <a:lnTo>
                    <a:pt x="4519" y="15537"/>
                  </a:lnTo>
                  <a:lnTo>
                    <a:pt x="4293" y="15260"/>
                  </a:lnTo>
                  <a:lnTo>
                    <a:pt x="4998" y="15390"/>
                  </a:lnTo>
                  <a:lnTo>
                    <a:pt x="5430" y="15330"/>
                  </a:lnTo>
                  <a:lnTo>
                    <a:pt x="5356" y="15059"/>
                  </a:lnTo>
                  <a:lnTo>
                    <a:pt x="5135" y="14642"/>
                  </a:lnTo>
                  <a:lnTo>
                    <a:pt x="5059" y="14998"/>
                  </a:lnTo>
                  <a:lnTo>
                    <a:pt x="4813" y="15127"/>
                  </a:lnTo>
                  <a:lnTo>
                    <a:pt x="4518" y="15063"/>
                  </a:lnTo>
                  <a:lnTo>
                    <a:pt x="4078" y="15160"/>
                  </a:lnTo>
                  <a:lnTo>
                    <a:pt x="3176" y="15339"/>
                  </a:lnTo>
                  <a:lnTo>
                    <a:pt x="2639" y="15414"/>
                  </a:lnTo>
                  <a:lnTo>
                    <a:pt x="2236" y="15430"/>
                  </a:lnTo>
                  <a:lnTo>
                    <a:pt x="1898" y="15495"/>
                  </a:lnTo>
                  <a:lnTo>
                    <a:pt x="1985" y="15227"/>
                  </a:lnTo>
                  <a:lnTo>
                    <a:pt x="2145" y="14980"/>
                  </a:lnTo>
                  <a:lnTo>
                    <a:pt x="1943" y="14738"/>
                  </a:lnTo>
                  <a:lnTo>
                    <a:pt x="1665" y="14519"/>
                  </a:lnTo>
                  <a:lnTo>
                    <a:pt x="1866" y="14371"/>
                  </a:lnTo>
                  <a:lnTo>
                    <a:pt x="2708" y="14540"/>
                  </a:lnTo>
                  <a:lnTo>
                    <a:pt x="3150" y="14474"/>
                  </a:lnTo>
                  <a:lnTo>
                    <a:pt x="3201" y="14199"/>
                  </a:lnTo>
                  <a:lnTo>
                    <a:pt x="3345" y="13906"/>
                  </a:lnTo>
                  <a:lnTo>
                    <a:pt x="3448" y="13603"/>
                  </a:lnTo>
                  <a:lnTo>
                    <a:pt x="2996" y="13606"/>
                  </a:lnTo>
                  <a:lnTo>
                    <a:pt x="2886" y="13874"/>
                  </a:lnTo>
                  <a:lnTo>
                    <a:pt x="2792" y="14156"/>
                  </a:lnTo>
                  <a:lnTo>
                    <a:pt x="2597" y="14247"/>
                  </a:lnTo>
                  <a:lnTo>
                    <a:pt x="2112" y="14263"/>
                  </a:lnTo>
                  <a:lnTo>
                    <a:pt x="1551" y="14338"/>
                  </a:lnTo>
                  <a:lnTo>
                    <a:pt x="750" y="14419"/>
                  </a:lnTo>
                  <a:lnTo>
                    <a:pt x="315" y="14289"/>
                  </a:lnTo>
                  <a:lnTo>
                    <a:pt x="0" y="14348"/>
                  </a:lnTo>
                  <a:lnTo>
                    <a:pt x="288" y="14127"/>
                  </a:lnTo>
                  <a:lnTo>
                    <a:pt x="347" y="13847"/>
                  </a:lnTo>
                  <a:lnTo>
                    <a:pt x="543" y="13674"/>
                  </a:lnTo>
                  <a:cubicBezTo>
                    <a:pt x="603" y="13609"/>
                    <a:pt x="646" y="13538"/>
                    <a:pt x="669" y="13464"/>
                  </a:cubicBezTo>
                  <a:cubicBezTo>
                    <a:pt x="703" y="13357"/>
                    <a:pt x="694" y="13246"/>
                    <a:pt x="644" y="13142"/>
                  </a:cubicBezTo>
                  <a:lnTo>
                    <a:pt x="593" y="12826"/>
                  </a:lnTo>
                  <a:lnTo>
                    <a:pt x="770" y="12612"/>
                  </a:lnTo>
                  <a:lnTo>
                    <a:pt x="1068" y="12445"/>
                  </a:lnTo>
                  <a:lnTo>
                    <a:pt x="1111" y="12221"/>
                  </a:lnTo>
                  <a:lnTo>
                    <a:pt x="1111" y="11927"/>
                  </a:lnTo>
                  <a:lnTo>
                    <a:pt x="1077" y="11750"/>
                  </a:lnTo>
                  <a:lnTo>
                    <a:pt x="702" y="11494"/>
                  </a:lnTo>
                  <a:lnTo>
                    <a:pt x="1443" y="11382"/>
                  </a:lnTo>
                  <a:lnTo>
                    <a:pt x="2013" y="11261"/>
                  </a:lnTo>
                  <a:lnTo>
                    <a:pt x="2226" y="10994"/>
                  </a:lnTo>
                  <a:lnTo>
                    <a:pt x="2719" y="10833"/>
                  </a:lnTo>
                  <a:lnTo>
                    <a:pt x="3235" y="9909"/>
                  </a:lnTo>
                  <a:lnTo>
                    <a:pt x="3525" y="9512"/>
                  </a:lnTo>
                  <a:lnTo>
                    <a:pt x="3804" y="9273"/>
                  </a:lnTo>
                  <a:lnTo>
                    <a:pt x="3931" y="9019"/>
                  </a:lnTo>
                  <a:lnTo>
                    <a:pt x="4263" y="8522"/>
                  </a:lnTo>
                  <a:lnTo>
                    <a:pt x="4313" y="8352"/>
                  </a:lnTo>
                  <a:lnTo>
                    <a:pt x="4085" y="8206"/>
                  </a:lnTo>
                  <a:lnTo>
                    <a:pt x="4020" y="8118"/>
                  </a:lnTo>
                  <a:lnTo>
                    <a:pt x="4352" y="7704"/>
                  </a:lnTo>
                  <a:lnTo>
                    <a:pt x="4599" y="7169"/>
                  </a:lnTo>
                  <a:lnTo>
                    <a:pt x="4897" y="6692"/>
                  </a:lnTo>
                  <a:lnTo>
                    <a:pt x="5221" y="6169"/>
                  </a:lnTo>
                  <a:lnTo>
                    <a:pt x="5417" y="5627"/>
                  </a:lnTo>
                  <a:lnTo>
                    <a:pt x="5536" y="5200"/>
                  </a:lnTo>
                  <a:lnTo>
                    <a:pt x="5561" y="4788"/>
                  </a:lnTo>
                  <a:lnTo>
                    <a:pt x="5587" y="4331"/>
                  </a:lnTo>
                  <a:lnTo>
                    <a:pt x="5229" y="3724"/>
                  </a:lnTo>
                  <a:lnTo>
                    <a:pt x="4848" y="3298"/>
                  </a:lnTo>
                  <a:lnTo>
                    <a:pt x="4670" y="3078"/>
                  </a:lnTo>
                  <a:lnTo>
                    <a:pt x="4771" y="2823"/>
                  </a:lnTo>
                  <a:lnTo>
                    <a:pt x="4796" y="2514"/>
                  </a:lnTo>
                  <a:lnTo>
                    <a:pt x="4593" y="2070"/>
                  </a:lnTo>
                  <a:lnTo>
                    <a:pt x="4262" y="1866"/>
                  </a:lnTo>
                  <a:lnTo>
                    <a:pt x="4186" y="1668"/>
                  </a:lnTo>
                  <a:lnTo>
                    <a:pt x="4289" y="1285"/>
                  </a:lnTo>
                  <a:lnTo>
                    <a:pt x="4212" y="1018"/>
                  </a:lnTo>
                  <a:lnTo>
                    <a:pt x="4815" y="877"/>
                  </a:lnTo>
                  <a:lnTo>
                    <a:pt x="5120" y="675"/>
                  </a:lnTo>
                  <a:lnTo>
                    <a:pt x="5460" y="553"/>
                  </a:lnTo>
                  <a:lnTo>
                    <a:pt x="5886" y="510"/>
                  </a:lnTo>
                  <a:lnTo>
                    <a:pt x="6031" y="373"/>
                  </a:lnTo>
                  <a:lnTo>
                    <a:pt x="6514" y="344"/>
                  </a:lnTo>
                  <a:lnTo>
                    <a:pt x="7413" y="227"/>
                  </a:lnTo>
                  <a:lnTo>
                    <a:pt x="7846" y="211"/>
                  </a:lnTo>
                  <a:lnTo>
                    <a:pt x="8219" y="23"/>
                  </a:lnTo>
                  <a:lnTo>
                    <a:pt x="8668" y="0"/>
                  </a:lnTo>
                  <a:lnTo>
                    <a:pt x="8761" y="315"/>
                  </a:lnTo>
                  <a:lnTo>
                    <a:pt x="9270" y="381"/>
                  </a:lnTo>
                  <a:lnTo>
                    <a:pt x="9014" y="580"/>
                  </a:lnTo>
                  <a:cubicBezTo>
                    <a:pt x="8938" y="598"/>
                    <a:pt x="8869" y="625"/>
                    <a:pt x="8811" y="661"/>
                  </a:cubicBezTo>
                  <a:cubicBezTo>
                    <a:pt x="8689" y="736"/>
                    <a:pt x="8624" y="841"/>
                    <a:pt x="8633" y="948"/>
                  </a:cubicBezTo>
                  <a:lnTo>
                    <a:pt x="8649" y="1148"/>
                  </a:lnTo>
                  <a:lnTo>
                    <a:pt x="9139" y="1455"/>
                  </a:lnTo>
                  <a:lnTo>
                    <a:pt x="9641" y="1407"/>
                  </a:lnTo>
                  <a:lnTo>
                    <a:pt x="10125" y="1246"/>
                  </a:lnTo>
                  <a:lnTo>
                    <a:pt x="10551" y="1101"/>
                  </a:lnTo>
                  <a:lnTo>
                    <a:pt x="10652" y="895"/>
                  </a:lnTo>
                  <a:lnTo>
                    <a:pt x="11048" y="1067"/>
                  </a:lnTo>
                  <a:cubicBezTo>
                    <a:pt x="11232" y="1051"/>
                    <a:pt x="11418" y="1046"/>
                    <a:pt x="11604" y="1051"/>
                  </a:cubicBezTo>
                  <a:cubicBezTo>
                    <a:pt x="11750" y="1055"/>
                    <a:pt x="11895" y="1066"/>
                    <a:pt x="12038" y="1084"/>
                  </a:cubicBezTo>
                  <a:lnTo>
                    <a:pt x="12529" y="1212"/>
                  </a:lnTo>
                  <a:lnTo>
                    <a:pt x="12946" y="1360"/>
                  </a:lnTo>
                  <a:lnTo>
                    <a:pt x="13320" y="1246"/>
                  </a:lnTo>
                  <a:lnTo>
                    <a:pt x="13749" y="1343"/>
                  </a:lnTo>
                  <a:lnTo>
                    <a:pt x="14555" y="1214"/>
                  </a:lnTo>
                  <a:lnTo>
                    <a:pt x="14955" y="1138"/>
                  </a:lnTo>
                  <a:lnTo>
                    <a:pt x="15125" y="910"/>
                  </a:lnTo>
                  <a:lnTo>
                    <a:pt x="15176" y="635"/>
                  </a:lnTo>
                  <a:lnTo>
                    <a:pt x="15557" y="603"/>
                  </a:lnTo>
                  <a:lnTo>
                    <a:pt x="15905" y="868"/>
                  </a:lnTo>
                  <a:lnTo>
                    <a:pt x="16431" y="770"/>
                  </a:lnTo>
                  <a:lnTo>
                    <a:pt x="16829" y="754"/>
                  </a:lnTo>
                  <a:lnTo>
                    <a:pt x="17481" y="850"/>
                  </a:lnTo>
                  <a:lnTo>
                    <a:pt x="17907" y="726"/>
                  </a:lnTo>
                  <a:cubicBezTo>
                    <a:pt x="18046" y="849"/>
                    <a:pt x="18270" y="922"/>
                    <a:pt x="18508" y="920"/>
                  </a:cubicBezTo>
                  <a:cubicBezTo>
                    <a:pt x="18705" y="919"/>
                    <a:pt x="18893" y="867"/>
                    <a:pt x="19028" y="776"/>
                  </a:cubicBezTo>
                  <a:lnTo>
                    <a:pt x="19461" y="952"/>
                  </a:lnTo>
                  <a:lnTo>
                    <a:pt x="19511" y="1290"/>
                  </a:lnTo>
                  <a:lnTo>
                    <a:pt x="19417" y="1479"/>
                  </a:lnTo>
                  <a:lnTo>
                    <a:pt x="19324" y="1755"/>
                  </a:lnTo>
                  <a:lnTo>
                    <a:pt x="19595" y="1986"/>
                  </a:lnTo>
                  <a:lnTo>
                    <a:pt x="20248" y="1987"/>
                  </a:lnTo>
                  <a:lnTo>
                    <a:pt x="20630" y="1987"/>
                  </a:lnTo>
                  <a:lnTo>
                    <a:pt x="21217" y="2068"/>
                  </a:lnTo>
                  <a:lnTo>
                    <a:pt x="21600" y="2305"/>
                  </a:lnTo>
                  <a:lnTo>
                    <a:pt x="21600" y="2498"/>
                  </a:lnTo>
                  <a:lnTo>
                    <a:pt x="21219" y="2670"/>
                  </a:lnTo>
                  <a:lnTo>
                    <a:pt x="21040" y="2881"/>
                  </a:lnTo>
                  <a:lnTo>
                    <a:pt x="20914" y="3032"/>
                  </a:lnTo>
                  <a:lnTo>
                    <a:pt x="20660" y="3096"/>
                  </a:lnTo>
                  <a:lnTo>
                    <a:pt x="20379" y="3193"/>
                  </a:lnTo>
                  <a:lnTo>
                    <a:pt x="20175" y="3377"/>
                  </a:lnTo>
                  <a:lnTo>
                    <a:pt x="19801" y="3506"/>
                  </a:lnTo>
                  <a:lnTo>
                    <a:pt x="19580" y="3615"/>
                  </a:lnTo>
                  <a:lnTo>
                    <a:pt x="19309" y="3663"/>
                  </a:lnTo>
                  <a:lnTo>
                    <a:pt x="18955" y="3695"/>
                  </a:lnTo>
                  <a:lnTo>
                    <a:pt x="18701" y="3738"/>
                  </a:lnTo>
                  <a:lnTo>
                    <a:pt x="18421" y="3900"/>
                  </a:lnTo>
                  <a:lnTo>
                    <a:pt x="18151" y="4046"/>
                  </a:lnTo>
                  <a:lnTo>
                    <a:pt x="17947" y="4127"/>
                  </a:lnTo>
                  <a:lnTo>
                    <a:pt x="17871" y="4509"/>
                  </a:lnTo>
                  <a:lnTo>
                    <a:pt x="17694" y="4542"/>
                  </a:lnTo>
                  <a:lnTo>
                    <a:pt x="17372" y="4574"/>
                  </a:lnTo>
                  <a:lnTo>
                    <a:pt x="16837" y="4589"/>
                  </a:lnTo>
                  <a:lnTo>
                    <a:pt x="17068" y="4856"/>
                  </a:lnTo>
                  <a:lnTo>
                    <a:pt x="17442" y="5132"/>
                  </a:lnTo>
                  <a:lnTo>
                    <a:pt x="17561" y="5390"/>
                  </a:lnTo>
                  <a:lnTo>
                    <a:pt x="17552" y="5601"/>
                  </a:lnTo>
                  <a:lnTo>
                    <a:pt x="17528" y="5854"/>
                  </a:lnTo>
                  <a:lnTo>
                    <a:pt x="17707" y="6196"/>
                  </a:lnTo>
                  <a:lnTo>
                    <a:pt x="17434" y="6331"/>
                  </a:lnTo>
                  <a:lnTo>
                    <a:pt x="17401" y="6532"/>
                  </a:lnTo>
                  <a:lnTo>
                    <a:pt x="17688" y="6794"/>
                  </a:lnTo>
                  <a:lnTo>
                    <a:pt x="17357" y="6989"/>
                  </a:lnTo>
                  <a:lnTo>
                    <a:pt x="17535" y="7345"/>
                  </a:lnTo>
                  <a:lnTo>
                    <a:pt x="17701" y="7577"/>
                  </a:lnTo>
                  <a:lnTo>
                    <a:pt x="17378" y="7706"/>
                  </a:lnTo>
                  <a:lnTo>
                    <a:pt x="17047" y="7819"/>
                  </a:lnTo>
                  <a:lnTo>
                    <a:pt x="16614" y="7932"/>
                  </a:lnTo>
                  <a:lnTo>
                    <a:pt x="16156" y="7932"/>
                  </a:lnTo>
                  <a:lnTo>
                    <a:pt x="16182" y="8268"/>
                  </a:lnTo>
                  <a:lnTo>
                    <a:pt x="16512" y="8462"/>
                  </a:lnTo>
                  <a:lnTo>
                    <a:pt x="16986" y="8687"/>
                  </a:lnTo>
                  <a:lnTo>
                    <a:pt x="17128" y="9007"/>
                  </a:lnTo>
                  <a:lnTo>
                    <a:pt x="17078" y="9250"/>
                  </a:lnTo>
                  <a:lnTo>
                    <a:pt x="16901" y="9373"/>
                  </a:lnTo>
                  <a:lnTo>
                    <a:pt x="16782" y="9583"/>
                  </a:lnTo>
                  <a:lnTo>
                    <a:pt x="16544" y="9686"/>
                  </a:lnTo>
                  <a:lnTo>
                    <a:pt x="16443" y="9928"/>
                  </a:lnTo>
                  <a:lnTo>
                    <a:pt x="16425" y="10112"/>
                  </a:lnTo>
                  <a:lnTo>
                    <a:pt x="16165" y="10213"/>
                  </a:lnTo>
                  <a:lnTo>
                    <a:pt x="15484" y="10229"/>
                  </a:lnTo>
                  <a:lnTo>
                    <a:pt x="15135" y="10229"/>
                  </a:lnTo>
                  <a:lnTo>
                    <a:pt x="14906" y="10261"/>
                  </a:lnTo>
                  <a:lnTo>
                    <a:pt x="14498" y="10358"/>
                  </a:lnTo>
                  <a:lnTo>
                    <a:pt x="14320" y="10391"/>
                  </a:lnTo>
                  <a:lnTo>
                    <a:pt x="13922" y="10278"/>
                  </a:lnTo>
                  <a:lnTo>
                    <a:pt x="13574" y="10218"/>
                  </a:lnTo>
                  <a:lnTo>
                    <a:pt x="13141" y="10153"/>
                  </a:lnTo>
                  <a:lnTo>
                    <a:pt x="12631" y="10153"/>
                  </a:lnTo>
                  <a:lnTo>
                    <a:pt x="12455" y="10385"/>
                  </a:lnTo>
                  <a:lnTo>
                    <a:pt x="13040" y="10580"/>
                  </a:lnTo>
                  <a:lnTo>
                    <a:pt x="13524" y="10823"/>
                  </a:lnTo>
                  <a:lnTo>
                    <a:pt x="13905" y="10801"/>
                  </a:lnTo>
                  <a:lnTo>
                    <a:pt x="14032" y="10995"/>
                  </a:lnTo>
                  <a:lnTo>
                    <a:pt x="14287" y="11172"/>
                  </a:lnTo>
                  <a:lnTo>
                    <a:pt x="14475" y="11400"/>
                  </a:lnTo>
                  <a:lnTo>
                    <a:pt x="14425" y="11659"/>
                  </a:lnTo>
                  <a:lnTo>
                    <a:pt x="14738" y="11975"/>
                  </a:lnTo>
                  <a:lnTo>
                    <a:pt x="14787" y="12153"/>
                  </a:lnTo>
                  <a:lnTo>
                    <a:pt x="15465" y="12324"/>
                  </a:lnTo>
                  <a:lnTo>
                    <a:pt x="15490" y="12599"/>
                  </a:lnTo>
                  <a:lnTo>
                    <a:pt x="16051" y="12584"/>
                  </a:lnTo>
                  <a:lnTo>
                    <a:pt x="16585" y="12778"/>
                  </a:lnTo>
                  <a:lnTo>
                    <a:pt x="16916" y="13042"/>
                  </a:lnTo>
                  <a:lnTo>
                    <a:pt x="16722" y="13215"/>
                  </a:lnTo>
                  <a:lnTo>
                    <a:pt x="16344" y="13311"/>
                  </a:lnTo>
                  <a:lnTo>
                    <a:pt x="16063" y="13495"/>
                  </a:lnTo>
                  <a:lnTo>
                    <a:pt x="15708" y="13854"/>
                  </a:lnTo>
                  <a:lnTo>
                    <a:pt x="14984" y="13902"/>
                  </a:lnTo>
                  <a:lnTo>
                    <a:pt x="14680" y="14064"/>
                  </a:lnTo>
                  <a:lnTo>
                    <a:pt x="14603" y="14308"/>
                  </a:lnTo>
                  <a:lnTo>
                    <a:pt x="14671" y="14529"/>
                  </a:lnTo>
                  <a:lnTo>
                    <a:pt x="14544" y="14880"/>
                  </a:lnTo>
                  <a:lnTo>
                    <a:pt x="14322" y="14977"/>
                  </a:lnTo>
                  <a:lnTo>
                    <a:pt x="14220" y="15253"/>
                  </a:lnTo>
                  <a:lnTo>
                    <a:pt x="14348" y="15486"/>
                  </a:lnTo>
                  <a:lnTo>
                    <a:pt x="14925" y="15805"/>
                  </a:lnTo>
                  <a:lnTo>
                    <a:pt x="15289" y="16085"/>
                  </a:lnTo>
                  <a:lnTo>
                    <a:pt x="15723" y="16394"/>
                  </a:lnTo>
                  <a:lnTo>
                    <a:pt x="16385" y="16395"/>
                  </a:lnTo>
                  <a:lnTo>
                    <a:pt x="17064" y="16493"/>
                  </a:lnTo>
                  <a:lnTo>
                    <a:pt x="16767" y="16781"/>
                  </a:lnTo>
                  <a:lnTo>
                    <a:pt x="16540" y="16893"/>
                  </a:lnTo>
                  <a:cubicBezTo>
                    <a:pt x="16477" y="16968"/>
                    <a:pt x="16408" y="17042"/>
                    <a:pt x="16336" y="17115"/>
                  </a:cubicBezTo>
                  <a:cubicBezTo>
                    <a:pt x="16287" y="17164"/>
                    <a:pt x="16236" y="17212"/>
                    <a:pt x="16183" y="17260"/>
                  </a:cubicBezTo>
                  <a:lnTo>
                    <a:pt x="15818" y="17119"/>
                  </a:lnTo>
                  <a:cubicBezTo>
                    <a:pt x="15705" y="17064"/>
                    <a:pt x="15548" y="17064"/>
                    <a:pt x="15436" y="17119"/>
                  </a:cubicBezTo>
                  <a:cubicBezTo>
                    <a:pt x="15355" y="17159"/>
                    <a:pt x="15310" y="17222"/>
                    <a:pt x="15317" y="17287"/>
                  </a:cubicBezTo>
                  <a:lnTo>
                    <a:pt x="15020" y="17319"/>
                  </a:lnTo>
                  <a:lnTo>
                    <a:pt x="14715" y="17400"/>
                  </a:lnTo>
                  <a:lnTo>
                    <a:pt x="14494" y="17611"/>
                  </a:lnTo>
                  <a:lnTo>
                    <a:pt x="14341" y="17838"/>
                  </a:lnTo>
                  <a:lnTo>
                    <a:pt x="14112" y="18000"/>
                  </a:lnTo>
                  <a:lnTo>
                    <a:pt x="13712" y="18130"/>
                  </a:lnTo>
                  <a:lnTo>
                    <a:pt x="13558" y="18369"/>
                  </a:lnTo>
                  <a:lnTo>
                    <a:pt x="13584" y="18575"/>
                  </a:lnTo>
                  <a:lnTo>
                    <a:pt x="13143" y="18798"/>
                  </a:lnTo>
                  <a:lnTo>
                    <a:pt x="12990" y="19017"/>
                  </a:lnTo>
                  <a:lnTo>
                    <a:pt x="13193" y="19270"/>
                  </a:lnTo>
                  <a:lnTo>
                    <a:pt x="13439" y="19480"/>
                  </a:lnTo>
                  <a:lnTo>
                    <a:pt x="13608" y="19886"/>
                  </a:lnTo>
                  <a:lnTo>
                    <a:pt x="13608" y="20172"/>
                  </a:lnTo>
                  <a:lnTo>
                    <a:pt x="13554" y="20536"/>
                  </a:lnTo>
                  <a:close/>
                </a:path>
              </a:pathLst>
            </a:custGeom>
            <a:solidFill>
              <a:schemeClr val="accent4"/>
            </a:solidFill>
            <a:ln w="12700" cap="flat">
              <a:noFill/>
              <a:prstDash val="solid"/>
              <a:miter lim="400000"/>
            </a:ln>
            <a:effectLst/>
          </p:spPr>
          <p:txBody>
            <a:bodyPr wrap="square" lIns="67337" tIns="67337" rIns="67337" bIns="67337" numCol="1" anchor="ctr">
              <a:noAutofit/>
            </a:bodyPr>
            <a:lstStyle/>
            <a:p>
              <a:pPr defTabSz="584134">
                <a:defRPr sz="3000"/>
              </a:pPr>
              <a:endParaRPr sz="1000">
                <a:solidFill>
                  <a:schemeClr val="tx2"/>
                </a:solidFill>
                <a:latin typeface="Roboto Light"/>
                <a:cs typeface="Roboto Light"/>
              </a:endParaRPr>
            </a:p>
          </p:txBody>
        </p:sp>
        <p:sp>
          <p:nvSpPr>
            <p:cNvPr id="77" name="Shape 1918"/>
            <p:cNvSpPr/>
            <p:nvPr/>
          </p:nvSpPr>
          <p:spPr>
            <a:xfrm>
              <a:off x="11122357" y="9020099"/>
              <a:ext cx="3519206" cy="2167207"/>
            </a:xfrm>
            <a:custGeom>
              <a:avLst/>
              <a:gdLst/>
              <a:ahLst/>
              <a:cxnLst>
                <a:cxn ang="0">
                  <a:pos x="wd2" y="hd2"/>
                </a:cxn>
                <a:cxn ang="5400000">
                  <a:pos x="wd2" y="hd2"/>
                </a:cxn>
                <a:cxn ang="10800000">
                  <a:pos x="wd2" y="hd2"/>
                </a:cxn>
                <a:cxn ang="16200000">
                  <a:pos x="wd2" y="hd2"/>
                </a:cxn>
              </a:cxnLst>
              <a:rect l="0" t="0" r="r" b="b"/>
              <a:pathLst>
                <a:path w="21600" h="21600" extrusionOk="0">
                  <a:moveTo>
                    <a:pt x="1874" y="1337"/>
                  </a:moveTo>
                  <a:lnTo>
                    <a:pt x="1770" y="1222"/>
                  </a:lnTo>
                  <a:lnTo>
                    <a:pt x="1702" y="1100"/>
                  </a:lnTo>
                  <a:lnTo>
                    <a:pt x="1631" y="1097"/>
                  </a:lnTo>
                  <a:lnTo>
                    <a:pt x="1615" y="1288"/>
                  </a:lnTo>
                  <a:lnTo>
                    <a:pt x="1474" y="1289"/>
                  </a:lnTo>
                  <a:lnTo>
                    <a:pt x="1387" y="1253"/>
                  </a:lnTo>
                  <a:lnTo>
                    <a:pt x="1324" y="1351"/>
                  </a:lnTo>
                  <a:lnTo>
                    <a:pt x="1238" y="1384"/>
                  </a:lnTo>
                  <a:lnTo>
                    <a:pt x="1137" y="1376"/>
                  </a:lnTo>
                  <a:lnTo>
                    <a:pt x="1052" y="1427"/>
                  </a:lnTo>
                  <a:lnTo>
                    <a:pt x="922" y="1395"/>
                  </a:lnTo>
                  <a:lnTo>
                    <a:pt x="793" y="1308"/>
                  </a:lnTo>
                  <a:lnTo>
                    <a:pt x="729" y="1352"/>
                  </a:lnTo>
                  <a:lnTo>
                    <a:pt x="658" y="1395"/>
                  </a:lnTo>
                  <a:lnTo>
                    <a:pt x="525" y="1417"/>
                  </a:lnTo>
                  <a:lnTo>
                    <a:pt x="640" y="1558"/>
                  </a:lnTo>
                  <a:lnTo>
                    <a:pt x="576" y="1667"/>
                  </a:lnTo>
                  <a:lnTo>
                    <a:pt x="490" y="1656"/>
                  </a:lnTo>
                  <a:lnTo>
                    <a:pt x="424" y="1732"/>
                  </a:lnTo>
                  <a:lnTo>
                    <a:pt x="261" y="1699"/>
                  </a:lnTo>
                  <a:lnTo>
                    <a:pt x="149" y="1775"/>
                  </a:lnTo>
                  <a:lnTo>
                    <a:pt x="241" y="1880"/>
                  </a:lnTo>
                  <a:lnTo>
                    <a:pt x="156" y="1959"/>
                  </a:lnTo>
                  <a:lnTo>
                    <a:pt x="96" y="1991"/>
                  </a:lnTo>
                  <a:lnTo>
                    <a:pt x="0" y="2117"/>
                  </a:lnTo>
                  <a:lnTo>
                    <a:pt x="53" y="2268"/>
                  </a:lnTo>
                  <a:lnTo>
                    <a:pt x="8" y="2387"/>
                  </a:lnTo>
                  <a:lnTo>
                    <a:pt x="137" y="2551"/>
                  </a:lnTo>
                  <a:lnTo>
                    <a:pt x="184" y="2406"/>
                  </a:lnTo>
                  <a:lnTo>
                    <a:pt x="290" y="2450"/>
                  </a:lnTo>
                  <a:lnTo>
                    <a:pt x="270" y="2662"/>
                  </a:lnTo>
                  <a:lnTo>
                    <a:pt x="277" y="2821"/>
                  </a:lnTo>
                  <a:lnTo>
                    <a:pt x="362" y="2929"/>
                  </a:lnTo>
                  <a:lnTo>
                    <a:pt x="435" y="2839"/>
                  </a:lnTo>
                  <a:lnTo>
                    <a:pt x="488" y="2738"/>
                  </a:lnTo>
                  <a:lnTo>
                    <a:pt x="668" y="2811"/>
                  </a:lnTo>
                  <a:lnTo>
                    <a:pt x="561" y="2929"/>
                  </a:lnTo>
                  <a:lnTo>
                    <a:pt x="450" y="3026"/>
                  </a:lnTo>
                  <a:lnTo>
                    <a:pt x="477" y="3214"/>
                  </a:lnTo>
                  <a:lnTo>
                    <a:pt x="383" y="3279"/>
                  </a:lnTo>
                  <a:lnTo>
                    <a:pt x="446" y="3475"/>
                  </a:lnTo>
                  <a:lnTo>
                    <a:pt x="477" y="3696"/>
                  </a:lnTo>
                  <a:lnTo>
                    <a:pt x="570" y="3760"/>
                  </a:lnTo>
                  <a:lnTo>
                    <a:pt x="539" y="3483"/>
                  </a:lnTo>
                  <a:lnTo>
                    <a:pt x="564" y="3313"/>
                  </a:lnTo>
                  <a:lnTo>
                    <a:pt x="657" y="3182"/>
                  </a:lnTo>
                  <a:lnTo>
                    <a:pt x="784" y="3254"/>
                  </a:lnTo>
                  <a:lnTo>
                    <a:pt x="924" y="3211"/>
                  </a:lnTo>
                  <a:lnTo>
                    <a:pt x="798" y="3406"/>
                  </a:lnTo>
                  <a:lnTo>
                    <a:pt x="678" y="3428"/>
                  </a:lnTo>
                  <a:lnTo>
                    <a:pt x="745" y="3562"/>
                  </a:lnTo>
                  <a:lnTo>
                    <a:pt x="711" y="3757"/>
                  </a:lnTo>
                  <a:lnTo>
                    <a:pt x="651" y="3979"/>
                  </a:lnTo>
                  <a:cubicBezTo>
                    <a:pt x="678" y="3970"/>
                    <a:pt x="705" y="3960"/>
                    <a:pt x="731" y="3951"/>
                  </a:cubicBezTo>
                  <a:cubicBezTo>
                    <a:pt x="758" y="3942"/>
                    <a:pt x="784" y="3933"/>
                    <a:pt x="811" y="3924"/>
                  </a:cubicBezTo>
                  <a:lnTo>
                    <a:pt x="924" y="3869"/>
                  </a:lnTo>
                  <a:lnTo>
                    <a:pt x="1025" y="3750"/>
                  </a:lnTo>
                  <a:lnTo>
                    <a:pt x="1091" y="3902"/>
                  </a:lnTo>
                  <a:lnTo>
                    <a:pt x="973" y="3996"/>
                  </a:lnTo>
                  <a:lnTo>
                    <a:pt x="893" y="4050"/>
                  </a:lnTo>
                  <a:lnTo>
                    <a:pt x="746" y="4176"/>
                  </a:lnTo>
                  <a:lnTo>
                    <a:pt x="693" y="4403"/>
                  </a:lnTo>
                  <a:lnTo>
                    <a:pt x="807" y="4306"/>
                  </a:lnTo>
                  <a:lnTo>
                    <a:pt x="911" y="4263"/>
                  </a:lnTo>
                  <a:lnTo>
                    <a:pt x="1023" y="4216"/>
                  </a:lnTo>
                  <a:lnTo>
                    <a:pt x="1183" y="4122"/>
                  </a:lnTo>
                  <a:lnTo>
                    <a:pt x="1152" y="4282"/>
                  </a:lnTo>
                  <a:lnTo>
                    <a:pt x="940" y="4389"/>
                  </a:lnTo>
                  <a:lnTo>
                    <a:pt x="760" y="4533"/>
                  </a:lnTo>
                  <a:lnTo>
                    <a:pt x="720" y="4710"/>
                  </a:lnTo>
                  <a:lnTo>
                    <a:pt x="680" y="5049"/>
                  </a:lnTo>
                  <a:lnTo>
                    <a:pt x="778" y="5330"/>
                  </a:lnTo>
                  <a:lnTo>
                    <a:pt x="951" y="5241"/>
                  </a:lnTo>
                  <a:lnTo>
                    <a:pt x="1099" y="5046"/>
                  </a:lnTo>
                  <a:lnTo>
                    <a:pt x="1232" y="4982"/>
                  </a:lnTo>
                  <a:lnTo>
                    <a:pt x="1276" y="4874"/>
                  </a:lnTo>
                  <a:lnTo>
                    <a:pt x="1722" y="4765"/>
                  </a:lnTo>
                  <a:lnTo>
                    <a:pt x="1845" y="4637"/>
                  </a:lnTo>
                  <a:lnTo>
                    <a:pt x="1927" y="4653"/>
                  </a:lnTo>
                  <a:lnTo>
                    <a:pt x="1924" y="4814"/>
                  </a:lnTo>
                  <a:lnTo>
                    <a:pt x="2044" y="4859"/>
                  </a:lnTo>
                  <a:lnTo>
                    <a:pt x="1908" y="5063"/>
                  </a:lnTo>
                  <a:lnTo>
                    <a:pt x="1870" y="5302"/>
                  </a:lnTo>
                  <a:lnTo>
                    <a:pt x="1934" y="5467"/>
                  </a:lnTo>
                  <a:lnTo>
                    <a:pt x="2061" y="5619"/>
                  </a:lnTo>
                  <a:lnTo>
                    <a:pt x="2260" y="5569"/>
                  </a:lnTo>
                  <a:lnTo>
                    <a:pt x="2416" y="5389"/>
                  </a:lnTo>
                  <a:lnTo>
                    <a:pt x="2472" y="5254"/>
                  </a:lnTo>
                  <a:lnTo>
                    <a:pt x="2556" y="5358"/>
                  </a:lnTo>
                  <a:lnTo>
                    <a:pt x="2716" y="5348"/>
                  </a:lnTo>
                  <a:lnTo>
                    <a:pt x="2905" y="5431"/>
                  </a:lnTo>
                  <a:lnTo>
                    <a:pt x="3078" y="5568"/>
                  </a:lnTo>
                  <a:lnTo>
                    <a:pt x="3169" y="5482"/>
                  </a:lnTo>
                  <a:lnTo>
                    <a:pt x="3283" y="5526"/>
                  </a:lnTo>
                  <a:lnTo>
                    <a:pt x="3592" y="5395"/>
                  </a:lnTo>
                  <a:lnTo>
                    <a:pt x="3654" y="5230"/>
                  </a:lnTo>
                  <a:lnTo>
                    <a:pt x="3687" y="5032"/>
                  </a:lnTo>
                  <a:lnTo>
                    <a:pt x="3852" y="5244"/>
                  </a:lnTo>
                  <a:lnTo>
                    <a:pt x="3976" y="5157"/>
                  </a:lnTo>
                  <a:lnTo>
                    <a:pt x="4141" y="5157"/>
                  </a:lnTo>
                  <a:lnTo>
                    <a:pt x="4247" y="5200"/>
                  </a:lnTo>
                  <a:lnTo>
                    <a:pt x="4357" y="5136"/>
                  </a:lnTo>
                  <a:lnTo>
                    <a:pt x="4501" y="5259"/>
                  </a:lnTo>
                  <a:lnTo>
                    <a:pt x="4614" y="5201"/>
                  </a:lnTo>
                  <a:lnTo>
                    <a:pt x="4749" y="5263"/>
                  </a:lnTo>
                  <a:lnTo>
                    <a:pt x="4725" y="5473"/>
                  </a:lnTo>
                  <a:lnTo>
                    <a:pt x="4674" y="5758"/>
                  </a:lnTo>
                  <a:lnTo>
                    <a:pt x="4781" y="5964"/>
                  </a:lnTo>
                  <a:lnTo>
                    <a:pt x="5026" y="5968"/>
                  </a:lnTo>
                  <a:lnTo>
                    <a:pt x="5210" y="6015"/>
                  </a:lnTo>
                  <a:lnTo>
                    <a:pt x="5307" y="6157"/>
                  </a:lnTo>
                  <a:lnTo>
                    <a:pt x="5241" y="6271"/>
                  </a:lnTo>
                  <a:lnTo>
                    <a:pt x="5163" y="6397"/>
                  </a:lnTo>
                  <a:lnTo>
                    <a:pt x="5097" y="6554"/>
                  </a:lnTo>
                  <a:lnTo>
                    <a:pt x="4999" y="6644"/>
                  </a:lnTo>
                  <a:lnTo>
                    <a:pt x="4906" y="6767"/>
                  </a:lnTo>
                  <a:lnTo>
                    <a:pt x="4806" y="6882"/>
                  </a:lnTo>
                  <a:lnTo>
                    <a:pt x="4706" y="6947"/>
                  </a:lnTo>
                  <a:lnTo>
                    <a:pt x="4556" y="6986"/>
                  </a:lnTo>
                  <a:lnTo>
                    <a:pt x="4482" y="7094"/>
                  </a:lnTo>
                  <a:lnTo>
                    <a:pt x="4371" y="7207"/>
                  </a:lnTo>
                  <a:lnTo>
                    <a:pt x="4307" y="7336"/>
                  </a:lnTo>
                  <a:lnTo>
                    <a:pt x="4301" y="7541"/>
                  </a:lnTo>
                  <a:lnTo>
                    <a:pt x="4168" y="7563"/>
                  </a:lnTo>
                  <a:lnTo>
                    <a:pt x="4061" y="7603"/>
                  </a:lnTo>
                  <a:lnTo>
                    <a:pt x="4015" y="7685"/>
                  </a:lnTo>
                  <a:lnTo>
                    <a:pt x="4162" y="7996"/>
                  </a:lnTo>
                  <a:lnTo>
                    <a:pt x="4213" y="8154"/>
                  </a:lnTo>
                  <a:lnTo>
                    <a:pt x="4219" y="8339"/>
                  </a:lnTo>
                  <a:lnTo>
                    <a:pt x="4231" y="8530"/>
                  </a:lnTo>
                  <a:lnTo>
                    <a:pt x="4271" y="8688"/>
                  </a:lnTo>
                  <a:lnTo>
                    <a:pt x="4192" y="8768"/>
                  </a:lnTo>
                  <a:lnTo>
                    <a:pt x="4179" y="8981"/>
                  </a:lnTo>
                  <a:lnTo>
                    <a:pt x="4257" y="9107"/>
                  </a:lnTo>
                  <a:lnTo>
                    <a:pt x="4168" y="9200"/>
                  </a:lnTo>
                  <a:lnTo>
                    <a:pt x="4266" y="9654"/>
                  </a:lnTo>
                  <a:lnTo>
                    <a:pt x="4046" y="9809"/>
                  </a:lnTo>
                  <a:lnTo>
                    <a:pt x="3864" y="9828"/>
                  </a:lnTo>
                  <a:lnTo>
                    <a:pt x="3871" y="10163"/>
                  </a:lnTo>
                  <a:lnTo>
                    <a:pt x="4091" y="10433"/>
                  </a:lnTo>
                  <a:lnTo>
                    <a:pt x="4114" y="10610"/>
                  </a:lnTo>
                  <a:lnTo>
                    <a:pt x="4100" y="10757"/>
                  </a:lnTo>
                  <a:lnTo>
                    <a:pt x="4033" y="10947"/>
                  </a:lnTo>
                  <a:lnTo>
                    <a:pt x="3946" y="11011"/>
                  </a:lnTo>
                  <a:lnTo>
                    <a:pt x="3926" y="11283"/>
                  </a:lnTo>
                  <a:lnTo>
                    <a:pt x="3820" y="11357"/>
                  </a:lnTo>
                  <a:lnTo>
                    <a:pt x="3604" y="11375"/>
                  </a:lnTo>
                  <a:lnTo>
                    <a:pt x="3447" y="11458"/>
                  </a:lnTo>
                  <a:lnTo>
                    <a:pt x="3171" y="11328"/>
                  </a:lnTo>
                  <a:lnTo>
                    <a:pt x="2949" y="11339"/>
                  </a:lnTo>
                  <a:lnTo>
                    <a:pt x="2880" y="11536"/>
                  </a:lnTo>
                  <a:lnTo>
                    <a:pt x="3107" y="11761"/>
                  </a:lnTo>
                  <a:lnTo>
                    <a:pt x="3203" y="11902"/>
                  </a:lnTo>
                  <a:lnTo>
                    <a:pt x="3299" y="11895"/>
                  </a:lnTo>
                  <a:lnTo>
                    <a:pt x="3393" y="12113"/>
                  </a:lnTo>
                  <a:lnTo>
                    <a:pt x="3395" y="12354"/>
                  </a:lnTo>
                  <a:lnTo>
                    <a:pt x="3490" y="12625"/>
                  </a:lnTo>
                  <a:lnTo>
                    <a:pt x="3497" y="12765"/>
                  </a:lnTo>
                  <a:lnTo>
                    <a:pt x="3693" y="12874"/>
                  </a:lnTo>
                  <a:lnTo>
                    <a:pt x="3692" y="13097"/>
                  </a:lnTo>
                  <a:lnTo>
                    <a:pt x="3859" y="13048"/>
                  </a:lnTo>
                  <a:lnTo>
                    <a:pt x="4007" y="13156"/>
                  </a:lnTo>
                  <a:lnTo>
                    <a:pt x="4071" y="13308"/>
                  </a:lnTo>
                  <a:lnTo>
                    <a:pt x="3998" y="13384"/>
                  </a:lnTo>
                  <a:lnTo>
                    <a:pt x="3887" y="13449"/>
                  </a:lnTo>
                  <a:lnTo>
                    <a:pt x="3768" y="13784"/>
                  </a:lnTo>
                  <a:lnTo>
                    <a:pt x="3568" y="13824"/>
                  </a:lnTo>
                  <a:lnTo>
                    <a:pt x="3497" y="13932"/>
                  </a:lnTo>
                  <a:lnTo>
                    <a:pt x="3448" y="14143"/>
                  </a:lnTo>
                  <a:lnTo>
                    <a:pt x="3470" y="14299"/>
                  </a:lnTo>
                  <a:lnTo>
                    <a:pt x="3442" y="14515"/>
                  </a:lnTo>
                  <a:lnTo>
                    <a:pt x="3362" y="14591"/>
                  </a:lnTo>
                  <a:lnTo>
                    <a:pt x="3335" y="14764"/>
                  </a:lnTo>
                  <a:lnTo>
                    <a:pt x="3373" y="14941"/>
                  </a:lnTo>
                  <a:lnTo>
                    <a:pt x="3764" y="15589"/>
                  </a:lnTo>
                  <a:lnTo>
                    <a:pt x="3965" y="15594"/>
                  </a:lnTo>
                  <a:lnTo>
                    <a:pt x="4076" y="15655"/>
                  </a:lnTo>
                  <a:lnTo>
                    <a:pt x="4036" y="15758"/>
                  </a:lnTo>
                  <a:lnTo>
                    <a:pt x="3959" y="15819"/>
                  </a:lnTo>
                  <a:lnTo>
                    <a:pt x="3902" y="16010"/>
                  </a:lnTo>
                  <a:lnTo>
                    <a:pt x="3778" y="15957"/>
                  </a:lnTo>
                  <a:lnTo>
                    <a:pt x="3675" y="15968"/>
                  </a:lnTo>
                  <a:lnTo>
                    <a:pt x="3629" y="16100"/>
                  </a:lnTo>
                  <a:lnTo>
                    <a:pt x="3525" y="16151"/>
                  </a:lnTo>
                  <a:lnTo>
                    <a:pt x="3454" y="16247"/>
                  </a:lnTo>
                  <a:lnTo>
                    <a:pt x="3381" y="16489"/>
                  </a:lnTo>
                  <a:lnTo>
                    <a:pt x="3225" y="16663"/>
                  </a:lnTo>
                  <a:lnTo>
                    <a:pt x="3175" y="16793"/>
                  </a:lnTo>
                  <a:lnTo>
                    <a:pt x="3190" y="16955"/>
                  </a:lnTo>
                  <a:lnTo>
                    <a:pt x="3083" y="17084"/>
                  </a:lnTo>
                  <a:lnTo>
                    <a:pt x="3013" y="17284"/>
                  </a:lnTo>
                  <a:lnTo>
                    <a:pt x="3128" y="17598"/>
                  </a:lnTo>
                  <a:lnTo>
                    <a:pt x="3175" y="17761"/>
                  </a:lnTo>
                  <a:lnTo>
                    <a:pt x="3197" y="17999"/>
                  </a:lnTo>
                  <a:lnTo>
                    <a:pt x="3193" y="18346"/>
                  </a:lnTo>
                  <a:lnTo>
                    <a:pt x="3380" y="18361"/>
                  </a:lnTo>
                  <a:lnTo>
                    <a:pt x="3560" y="18275"/>
                  </a:lnTo>
                  <a:lnTo>
                    <a:pt x="3774" y="18275"/>
                  </a:lnTo>
                  <a:lnTo>
                    <a:pt x="3995" y="18329"/>
                  </a:lnTo>
                  <a:lnTo>
                    <a:pt x="4233" y="18470"/>
                  </a:lnTo>
                  <a:lnTo>
                    <a:pt x="4536" y="18683"/>
                  </a:lnTo>
                  <a:lnTo>
                    <a:pt x="4723" y="18889"/>
                  </a:lnTo>
                  <a:lnTo>
                    <a:pt x="4883" y="19106"/>
                  </a:lnTo>
                  <a:lnTo>
                    <a:pt x="4981" y="19422"/>
                  </a:lnTo>
                  <a:lnTo>
                    <a:pt x="5081" y="19483"/>
                  </a:lnTo>
                  <a:lnTo>
                    <a:pt x="4881" y="19497"/>
                  </a:lnTo>
                  <a:lnTo>
                    <a:pt x="4859" y="19612"/>
                  </a:lnTo>
                  <a:lnTo>
                    <a:pt x="4925" y="19706"/>
                  </a:lnTo>
                  <a:lnTo>
                    <a:pt x="4929" y="19861"/>
                  </a:lnTo>
                  <a:lnTo>
                    <a:pt x="5083" y="19915"/>
                  </a:lnTo>
                  <a:lnTo>
                    <a:pt x="5257" y="20013"/>
                  </a:lnTo>
                  <a:lnTo>
                    <a:pt x="5317" y="20219"/>
                  </a:lnTo>
                  <a:lnTo>
                    <a:pt x="5153" y="20147"/>
                  </a:lnTo>
                  <a:lnTo>
                    <a:pt x="5044" y="20104"/>
                  </a:lnTo>
                  <a:lnTo>
                    <a:pt x="5106" y="20273"/>
                  </a:lnTo>
                  <a:lnTo>
                    <a:pt x="5253" y="20349"/>
                  </a:lnTo>
                  <a:lnTo>
                    <a:pt x="5274" y="20554"/>
                  </a:lnTo>
                  <a:lnTo>
                    <a:pt x="5361" y="20673"/>
                  </a:lnTo>
                  <a:lnTo>
                    <a:pt x="5381" y="20846"/>
                  </a:lnTo>
                  <a:lnTo>
                    <a:pt x="5514" y="20900"/>
                  </a:lnTo>
                  <a:lnTo>
                    <a:pt x="5535" y="21027"/>
                  </a:lnTo>
                  <a:lnTo>
                    <a:pt x="5594" y="21113"/>
                  </a:lnTo>
                  <a:lnTo>
                    <a:pt x="5713" y="21134"/>
                  </a:lnTo>
                  <a:lnTo>
                    <a:pt x="5831" y="21156"/>
                  </a:lnTo>
                  <a:lnTo>
                    <a:pt x="5976" y="21394"/>
                  </a:lnTo>
                  <a:lnTo>
                    <a:pt x="6103" y="21459"/>
                  </a:lnTo>
                  <a:lnTo>
                    <a:pt x="6256" y="21459"/>
                  </a:lnTo>
                  <a:lnTo>
                    <a:pt x="6323" y="21600"/>
                  </a:lnTo>
                  <a:lnTo>
                    <a:pt x="6450" y="21600"/>
                  </a:lnTo>
                  <a:lnTo>
                    <a:pt x="6543" y="21524"/>
                  </a:lnTo>
                  <a:lnTo>
                    <a:pt x="6690" y="21448"/>
                  </a:lnTo>
                  <a:lnTo>
                    <a:pt x="6591" y="21264"/>
                  </a:lnTo>
                  <a:lnTo>
                    <a:pt x="6617" y="21072"/>
                  </a:lnTo>
                  <a:lnTo>
                    <a:pt x="6757" y="21216"/>
                  </a:lnTo>
                  <a:lnTo>
                    <a:pt x="6788" y="21108"/>
                  </a:lnTo>
                  <a:lnTo>
                    <a:pt x="6826" y="20913"/>
                  </a:lnTo>
                  <a:lnTo>
                    <a:pt x="6899" y="20808"/>
                  </a:lnTo>
                  <a:lnTo>
                    <a:pt x="6953" y="20638"/>
                  </a:lnTo>
                  <a:lnTo>
                    <a:pt x="6986" y="20523"/>
                  </a:lnTo>
                  <a:lnTo>
                    <a:pt x="7129" y="20428"/>
                  </a:lnTo>
                  <a:lnTo>
                    <a:pt x="7330" y="20331"/>
                  </a:lnTo>
                  <a:lnTo>
                    <a:pt x="7477" y="20230"/>
                  </a:lnTo>
                  <a:lnTo>
                    <a:pt x="7669" y="20317"/>
                  </a:lnTo>
                  <a:lnTo>
                    <a:pt x="7883" y="20317"/>
                  </a:lnTo>
                  <a:lnTo>
                    <a:pt x="8010" y="20230"/>
                  </a:lnTo>
                  <a:lnTo>
                    <a:pt x="8079" y="20053"/>
                  </a:lnTo>
                  <a:lnTo>
                    <a:pt x="8199" y="19960"/>
                  </a:lnTo>
                  <a:cubicBezTo>
                    <a:pt x="8216" y="19933"/>
                    <a:pt x="8233" y="19905"/>
                    <a:pt x="8250" y="19877"/>
                  </a:cubicBezTo>
                  <a:cubicBezTo>
                    <a:pt x="8287" y="19814"/>
                    <a:pt x="8323" y="19749"/>
                    <a:pt x="8357" y="19681"/>
                  </a:cubicBezTo>
                  <a:lnTo>
                    <a:pt x="8667" y="19584"/>
                  </a:lnTo>
                  <a:lnTo>
                    <a:pt x="8740" y="19584"/>
                  </a:lnTo>
                  <a:cubicBezTo>
                    <a:pt x="8776" y="19580"/>
                    <a:pt x="8812" y="19573"/>
                    <a:pt x="8847" y="19562"/>
                  </a:cubicBezTo>
                  <a:cubicBezTo>
                    <a:pt x="8885" y="19551"/>
                    <a:pt x="8922" y="19536"/>
                    <a:pt x="8960" y="19529"/>
                  </a:cubicBezTo>
                  <a:cubicBezTo>
                    <a:pt x="9023" y="19519"/>
                    <a:pt x="9085" y="19530"/>
                    <a:pt x="9148" y="19529"/>
                  </a:cubicBezTo>
                  <a:cubicBezTo>
                    <a:pt x="9210" y="19529"/>
                    <a:pt x="9272" y="19518"/>
                    <a:pt x="9332" y="19497"/>
                  </a:cubicBezTo>
                  <a:lnTo>
                    <a:pt x="9432" y="19551"/>
                  </a:lnTo>
                  <a:lnTo>
                    <a:pt x="9525" y="19638"/>
                  </a:lnTo>
                  <a:lnTo>
                    <a:pt x="9709" y="19599"/>
                  </a:lnTo>
                  <a:lnTo>
                    <a:pt x="9872" y="19668"/>
                  </a:lnTo>
                  <a:lnTo>
                    <a:pt x="9954" y="19697"/>
                  </a:lnTo>
                  <a:lnTo>
                    <a:pt x="10052" y="19697"/>
                  </a:lnTo>
                  <a:lnTo>
                    <a:pt x="10201" y="19617"/>
                  </a:lnTo>
                  <a:lnTo>
                    <a:pt x="10356" y="19585"/>
                  </a:lnTo>
                  <a:lnTo>
                    <a:pt x="10488" y="19563"/>
                  </a:lnTo>
                  <a:lnTo>
                    <a:pt x="10684" y="19563"/>
                  </a:lnTo>
                  <a:lnTo>
                    <a:pt x="10880" y="19563"/>
                  </a:lnTo>
                  <a:lnTo>
                    <a:pt x="10967" y="19639"/>
                  </a:lnTo>
                  <a:lnTo>
                    <a:pt x="11007" y="19773"/>
                  </a:lnTo>
                  <a:lnTo>
                    <a:pt x="11138" y="19729"/>
                  </a:lnTo>
                  <a:lnTo>
                    <a:pt x="11266" y="19751"/>
                  </a:lnTo>
                  <a:lnTo>
                    <a:pt x="11343" y="19730"/>
                  </a:lnTo>
                  <a:lnTo>
                    <a:pt x="11434" y="19629"/>
                  </a:lnTo>
                  <a:lnTo>
                    <a:pt x="11478" y="19430"/>
                  </a:lnTo>
                  <a:lnTo>
                    <a:pt x="11599" y="19361"/>
                  </a:lnTo>
                  <a:lnTo>
                    <a:pt x="11745" y="19401"/>
                  </a:lnTo>
                  <a:lnTo>
                    <a:pt x="11903" y="19299"/>
                  </a:lnTo>
                  <a:lnTo>
                    <a:pt x="12010" y="19342"/>
                  </a:lnTo>
                  <a:lnTo>
                    <a:pt x="12084" y="19516"/>
                  </a:lnTo>
                  <a:cubicBezTo>
                    <a:pt x="12091" y="19568"/>
                    <a:pt x="12110" y="19614"/>
                    <a:pt x="12137" y="19645"/>
                  </a:cubicBezTo>
                  <a:cubicBezTo>
                    <a:pt x="12212" y="19733"/>
                    <a:pt x="12317" y="19692"/>
                    <a:pt x="12360" y="19558"/>
                  </a:cubicBezTo>
                  <a:lnTo>
                    <a:pt x="12460" y="19287"/>
                  </a:lnTo>
                  <a:lnTo>
                    <a:pt x="12601" y="19099"/>
                  </a:lnTo>
                  <a:lnTo>
                    <a:pt x="12679" y="18979"/>
                  </a:lnTo>
                  <a:lnTo>
                    <a:pt x="12685" y="18687"/>
                  </a:lnTo>
                  <a:lnTo>
                    <a:pt x="12734" y="18473"/>
                  </a:lnTo>
                  <a:lnTo>
                    <a:pt x="12842" y="18215"/>
                  </a:lnTo>
                  <a:lnTo>
                    <a:pt x="13020" y="17951"/>
                  </a:lnTo>
                  <a:lnTo>
                    <a:pt x="13053" y="17810"/>
                  </a:lnTo>
                  <a:lnTo>
                    <a:pt x="13220" y="17738"/>
                  </a:lnTo>
                  <a:lnTo>
                    <a:pt x="13318" y="17698"/>
                  </a:lnTo>
                  <a:lnTo>
                    <a:pt x="13398" y="17680"/>
                  </a:lnTo>
                  <a:lnTo>
                    <a:pt x="13419" y="17546"/>
                  </a:lnTo>
                  <a:lnTo>
                    <a:pt x="13494" y="17412"/>
                  </a:lnTo>
                  <a:lnTo>
                    <a:pt x="13608" y="17315"/>
                  </a:lnTo>
                  <a:lnTo>
                    <a:pt x="13708" y="17260"/>
                  </a:lnTo>
                  <a:lnTo>
                    <a:pt x="13882" y="17322"/>
                  </a:lnTo>
                  <a:lnTo>
                    <a:pt x="14033" y="17333"/>
                  </a:lnTo>
                  <a:cubicBezTo>
                    <a:pt x="14057" y="17280"/>
                    <a:pt x="14089" y="17239"/>
                    <a:pt x="14126" y="17214"/>
                  </a:cubicBezTo>
                  <a:cubicBezTo>
                    <a:pt x="14175" y="17180"/>
                    <a:pt x="14230" y="17176"/>
                    <a:pt x="14280" y="17202"/>
                  </a:cubicBezTo>
                  <a:lnTo>
                    <a:pt x="14357" y="17299"/>
                  </a:lnTo>
                  <a:lnTo>
                    <a:pt x="14534" y="17232"/>
                  </a:lnTo>
                  <a:lnTo>
                    <a:pt x="14655" y="17134"/>
                  </a:lnTo>
                  <a:lnTo>
                    <a:pt x="14715" y="16982"/>
                  </a:lnTo>
                  <a:lnTo>
                    <a:pt x="14592" y="16993"/>
                  </a:lnTo>
                  <a:lnTo>
                    <a:pt x="14565" y="16870"/>
                  </a:lnTo>
                  <a:lnTo>
                    <a:pt x="14594" y="16726"/>
                  </a:lnTo>
                  <a:lnTo>
                    <a:pt x="14583" y="16502"/>
                  </a:lnTo>
                  <a:lnTo>
                    <a:pt x="14643" y="16290"/>
                  </a:lnTo>
                  <a:lnTo>
                    <a:pt x="14708" y="16152"/>
                  </a:lnTo>
                  <a:lnTo>
                    <a:pt x="14826" y="16055"/>
                  </a:lnTo>
                  <a:lnTo>
                    <a:pt x="14806" y="15809"/>
                  </a:lnTo>
                  <a:lnTo>
                    <a:pt x="14837" y="15574"/>
                  </a:lnTo>
                  <a:lnTo>
                    <a:pt x="14988" y="15502"/>
                  </a:lnTo>
                  <a:lnTo>
                    <a:pt x="15053" y="15459"/>
                  </a:lnTo>
                  <a:lnTo>
                    <a:pt x="15039" y="15267"/>
                  </a:lnTo>
                  <a:lnTo>
                    <a:pt x="15059" y="15097"/>
                  </a:lnTo>
                  <a:lnTo>
                    <a:pt x="15190" y="15028"/>
                  </a:lnTo>
                  <a:lnTo>
                    <a:pt x="15277" y="14898"/>
                  </a:lnTo>
                  <a:cubicBezTo>
                    <a:pt x="15299" y="14840"/>
                    <a:pt x="15328" y="14790"/>
                    <a:pt x="15361" y="14750"/>
                  </a:cubicBezTo>
                  <a:cubicBezTo>
                    <a:pt x="15408" y="14694"/>
                    <a:pt x="15462" y="14659"/>
                    <a:pt x="15520" y="14648"/>
                  </a:cubicBezTo>
                  <a:lnTo>
                    <a:pt x="15658" y="14594"/>
                  </a:lnTo>
                  <a:lnTo>
                    <a:pt x="15765" y="14583"/>
                  </a:lnTo>
                  <a:lnTo>
                    <a:pt x="15818" y="14460"/>
                  </a:lnTo>
                  <a:cubicBezTo>
                    <a:pt x="15838" y="14438"/>
                    <a:pt x="15860" y="14420"/>
                    <a:pt x="15883" y="14406"/>
                  </a:cubicBezTo>
                  <a:cubicBezTo>
                    <a:pt x="15925" y="14380"/>
                    <a:pt x="15970" y="14369"/>
                    <a:pt x="16014" y="14374"/>
                  </a:cubicBezTo>
                  <a:cubicBezTo>
                    <a:pt x="16049" y="14335"/>
                    <a:pt x="16083" y="14299"/>
                    <a:pt x="16119" y="14265"/>
                  </a:cubicBezTo>
                  <a:cubicBezTo>
                    <a:pt x="16158" y="14228"/>
                    <a:pt x="16197" y="14194"/>
                    <a:pt x="16238" y="14163"/>
                  </a:cubicBezTo>
                  <a:lnTo>
                    <a:pt x="16264" y="14044"/>
                  </a:lnTo>
                  <a:lnTo>
                    <a:pt x="16237" y="13925"/>
                  </a:lnTo>
                  <a:lnTo>
                    <a:pt x="16142" y="13792"/>
                  </a:lnTo>
                  <a:cubicBezTo>
                    <a:pt x="16121" y="13758"/>
                    <a:pt x="16096" y="13733"/>
                    <a:pt x="16069" y="13716"/>
                  </a:cubicBezTo>
                  <a:cubicBezTo>
                    <a:pt x="16009" y="13680"/>
                    <a:pt x="15943" y="13688"/>
                    <a:pt x="15888" y="13738"/>
                  </a:cubicBezTo>
                  <a:cubicBezTo>
                    <a:pt x="15852" y="13696"/>
                    <a:pt x="15818" y="13652"/>
                    <a:pt x="15786" y="13605"/>
                  </a:cubicBezTo>
                  <a:cubicBezTo>
                    <a:pt x="15722" y="13513"/>
                    <a:pt x="15665" y="13411"/>
                    <a:pt x="15614" y="13300"/>
                  </a:cubicBezTo>
                  <a:lnTo>
                    <a:pt x="15467" y="13127"/>
                  </a:lnTo>
                  <a:lnTo>
                    <a:pt x="15500" y="12870"/>
                  </a:lnTo>
                  <a:lnTo>
                    <a:pt x="15526" y="12688"/>
                  </a:lnTo>
                  <a:lnTo>
                    <a:pt x="15353" y="12384"/>
                  </a:lnTo>
                  <a:lnTo>
                    <a:pt x="15339" y="12059"/>
                  </a:lnTo>
                  <a:lnTo>
                    <a:pt x="15404" y="11827"/>
                  </a:lnTo>
                  <a:cubicBezTo>
                    <a:pt x="15438" y="11753"/>
                    <a:pt x="15469" y="11677"/>
                    <a:pt x="15497" y="11599"/>
                  </a:cubicBezTo>
                  <a:cubicBezTo>
                    <a:pt x="15521" y="11533"/>
                    <a:pt x="15544" y="11466"/>
                    <a:pt x="15564" y="11396"/>
                  </a:cubicBezTo>
                  <a:lnTo>
                    <a:pt x="15617" y="11125"/>
                  </a:lnTo>
                  <a:lnTo>
                    <a:pt x="15740" y="10945"/>
                  </a:lnTo>
                  <a:lnTo>
                    <a:pt x="15873" y="10739"/>
                  </a:lnTo>
                  <a:lnTo>
                    <a:pt x="15958" y="10529"/>
                  </a:lnTo>
                  <a:lnTo>
                    <a:pt x="16011" y="10415"/>
                  </a:lnTo>
                  <a:lnTo>
                    <a:pt x="16129" y="10393"/>
                  </a:lnTo>
                  <a:lnTo>
                    <a:pt x="16232" y="10025"/>
                  </a:lnTo>
                  <a:lnTo>
                    <a:pt x="16303" y="9942"/>
                  </a:lnTo>
                  <a:lnTo>
                    <a:pt x="16401" y="9913"/>
                  </a:lnTo>
                  <a:lnTo>
                    <a:pt x="16501" y="9641"/>
                  </a:lnTo>
                  <a:lnTo>
                    <a:pt x="16631" y="9377"/>
                  </a:lnTo>
                  <a:lnTo>
                    <a:pt x="16740" y="9178"/>
                  </a:lnTo>
                  <a:lnTo>
                    <a:pt x="16865" y="8994"/>
                  </a:lnTo>
                  <a:lnTo>
                    <a:pt x="16902" y="8847"/>
                  </a:lnTo>
                  <a:cubicBezTo>
                    <a:pt x="16934" y="8818"/>
                    <a:pt x="16968" y="8796"/>
                    <a:pt x="17003" y="8782"/>
                  </a:cubicBezTo>
                  <a:cubicBezTo>
                    <a:pt x="17045" y="8765"/>
                    <a:pt x="17089" y="8759"/>
                    <a:pt x="17132" y="8764"/>
                  </a:cubicBezTo>
                  <a:lnTo>
                    <a:pt x="17223" y="8681"/>
                  </a:lnTo>
                  <a:lnTo>
                    <a:pt x="17261" y="8540"/>
                  </a:lnTo>
                  <a:lnTo>
                    <a:pt x="17126" y="8460"/>
                  </a:lnTo>
                  <a:cubicBezTo>
                    <a:pt x="17118" y="8405"/>
                    <a:pt x="17123" y="8347"/>
                    <a:pt x="17139" y="8298"/>
                  </a:cubicBezTo>
                  <a:cubicBezTo>
                    <a:pt x="17167" y="8211"/>
                    <a:pt x="17224" y="8160"/>
                    <a:pt x="17284" y="8167"/>
                  </a:cubicBezTo>
                  <a:lnTo>
                    <a:pt x="17304" y="8019"/>
                  </a:lnTo>
                  <a:lnTo>
                    <a:pt x="17565" y="7751"/>
                  </a:lnTo>
                  <a:cubicBezTo>
                    <a:pt x="17595" y="7693"/>
                    <a:pt x="17632" y="7646"/>
                    <a:pt x="17674" y="7613"/>
                  </a:cubicBezTo>
                  <a:cubicBezTo>
                    <a:pt x="17707" y="7587"/>
                    <a:pt x="17743" y="7570"/>
                    <a:pt x="17781" y="7563"/>
                  </a:cubicBezTo>
                  <a:lnTo>
                    <a:pt x="17921" y="7584"/>
                  </a:lnTo>
                  <a:lnTo>
                    <a:pt x="18094" y="7408"/>
                  </a:lnTo>
                  <a:lnTo>
                    <a:pt x="18473" y="7336"/>
                  </a:lnTo>
                  <a:lnTo>
                    <a:pt x="18671" y="7238"/>
                  </a:lnTo>
                  <a:lnTo>
                    <a:pt x="18879" y="7162"/>
                  </a:lnTo>
                  <a:lnTo>
                    <a:pt x="19082" y="7140"/>
                  </a:lnTo>
                  <a:lnTo>
                    <a:pt x="19303" y="6956"/>
                  </a:lnTo>
                  <a:lnTo>
                    <a:pt x="19488" y="6956"/>
                  </a:lnTo>
                  <a:lnTo>
                    <a:pt x="19581" y="6750"/>
                  </a:lnTo>
                  <a:lnTo>
                    <a:pt x="19719" y="6565"/>
                  </a:lnTo>
                  <a:lnTo>
                    <a:pt x="19829" y="6442"/>
                  </a:lnTo>
                  <a:cubicBezTo>
                    <a:pt x="19880" y="6419"/>
                    <a:pt x="19931" y="6392"/>
                    <a:pt x="19980" y="6359"/>
                  </a:cubicBezTo>
                  <a:cubicBezTo>
                    <a:pt x="20051" y="6312"/>
                    <a:pt x="20119" y="6255"/>
                    <a:pt x="20188" y="6203"/>
                  </a:cubicBezTo>
                  <a:cubicBezTo>
                    <a:pt x="20269" y="6142"/>
                    <a:pt x="20351" y="6087"/>
                    <a:pt x="20435" y="6036"/>
                  </a:cubicBezTo>
                  <a:cubicBezTo>
                    <a:pt x="20491" y="6003"/>
                    <a:pt x="20547" y="5971"/>
                    <a:pt x="20602" y="5935"/>
                  </a:cubicBezTo>
                  <a:cubicBezTo>
                    <a:pt x="20655" y="5901"/>
                    <a:pt x="20707" y="5863"/>
                    <a:pt x="20758" y="5823"/>
                  </a:cubicBezTo>
                  <a:lnTo>
                    <a:pt x="20812" y="5714"/>
                  </a:lnTo>
                  <a:lnTo>
                    <a:pt x="20923" y="5670"/>
                  </a:lnTo>
                  <a:lnTo>
                    <a:pt x="21003" y="5616"/>
                  </a:lnTo>
                  <a:lnTo>
                    <a:pt x="21136" y="5501"/>
                  </a:lnTo>
                  <a:lnTo>
                    <a:pt x="21167" y="5396"/>
                  </a:lnTo>
                  <a:lnTo>
                    <a:pt x="21297" y="5360"/>
                  </a:lnTo>
                  <a:lnTo>
                    <a:pt x="21339" y="5269"/>
                  </a:lnTo>
                  <a:lnTo>
                    <a:pt x="21377" y="5041"/>
                  </a:lnTo>
                  <a:lnTo>
                    <a:pt x="21350" y="4937"/>
                  </a:lnTo>
                  <a:lnTo>
                    <a:pt x="21370" y="4817"/>
                  </a:lnTo>
                  <a:lnTo>
                    <a:pt x="21344" y="4699"/>
                  </a:lnTo>
                  <a:lnTo>
                    <a:pt x="21273" y="4583"/>
                  </a:lnTo>
                  <a:lnTo>
                    <a:pt x="21242" y="4478"/>
                  </a:lnTo>
                  <a:lnTo>
                    <a:pt x="21242" y="4351"/>
                  </a:lnTo>
                  <a:lnTo>
                    <a:pt x="21328" y="4233"/>
                  </a:lnTo>
                  <a:lnTo>
                    <a:pt x="21462" y="4284"/>
                  </a:lnTo>
                  <a:lnTo>
                    <a:pt x="21507" y="4144"/>
                  </a:lnTo>
                  <a:lnTo>
                    <a:pt x="21600" y="4068"/>
                  </a:lnTo>
                  <a:lnTo>
                    <a:pt x="21399" y="3985"/>
                  </a:lnTo>
                  <a:lnTo>
                    <a:pt x="21341" y="3985"/>
                  </a:lnTo>
                  <a:lnTo>
                    <a:pt x="21280" y="3803"/>
                  </a:lnTo>
                  <a:lnTo>
                    <a:pt x="21155" y="3803"/>
                  </a:lnTo>
                  <a:lnTo>
                    <a:pt x="21015" y="3687"/>
                  </a:lnTo>
                  <a:lnTo>
                    <a:pt x="20929" y="3655"/>
                  </a:lnTo>
                  <a:lnTo>
                    <a:pt x="20820" y="3731"/>
                  </a:lnTo>
                  <a:lnTo>
                    <a:pt x="20657" y="3792"/>
                  </a:lnTo>
                  <a:lnTo>
                    <a:pt x="20580" y="3864"/>
                  </a:lnTo>
                  <a:lnTo>
                    <a:pt x="20508" y="3875"/>
                  </a:lnTo>
                  <a:lnTo>
                    <a:pt x="20440" y="3965"/>
                  </a:lnTo>
                  <a:lnTo>
                    <a:pt x="20326" y="4015"/>
                  </a:lnTo>
                  <a:lnTo>
                    <a:pt x="20090" y="4091"/>
                  </a:lnTo>
                  <a:lnTo>
                    <a:pt x="20008" y="3972"/>
                  </a:lnTo>
                  <a:cubicBezTo>
                    <a:pt x="19975" y="3944"/>
                    <a:pt x="19942" y="3919"/>
                    <a:pt x="19907" y="3899"/>
                  </a:cubicBezTo>
                  <a:cubicBezTo>
                    <a:pt x="19837" y="3859"/>
                    <a:pt x="19764" y="3837"/>
                    <a:pt x="19689" y="3835"/>
                  </a:cubicBezTo>
                  <a:lnTo>
                    <a:pt x="19449" y="3835"/>
                  </a:lnTo>
                  <a:lnTo>
                    <a:pt x="19308" y="3983"/>
                  </a:lnTo>
                  <a:lnTo>
                    <a:pt x="19208" y="3800"/>
                  </a:lnTo>
                  <a:lnTo>
                    <a:pt x="19074" y="3714"/>
                  </a:lnTo>
                  <a:lnTo>
                    <a:pt x="18981" y="3663"/>
                  </a:lnTo>
                  <a:lnTo>
                    <a:pt x="18848" y="3620"/>
                  </a:lnTo>
                  <a:lnTo>
                    <a:pt x="18720" y="3657"/>
                  </a:lnTo>
                  <a:lnTo>
                    <a:pt x="18662" y="3668"/>
                  </a:lnTo>
                  <a:lnTo>
                    <a:pt x="18568" y="3707"/>
                  </a:lnTo>
                  <a:lnTo>
                    <a:pt x="18435" y="3782"/>
                  </a:lnTo>
                  <a:cubicBezTo>
                    <a:pt x="18415" y="3774"/>
                    <a:pt x="18397" y="3759"/>
                    <a:pt x="18382" y="3739"/>
                  </a:cubicBezTo>
                  <a:cubicBezTo>
                    <a:pt x="18354" y="3704"/>
                    <a:pt x="18335" y="3654"/>
                    <a:pt x="18328" y="3598"/>
                  </a:cubicBezTo>
                  <a:lnTo>
                    <a:pt x="18334" y="3393"/>
                  </a:lnTo>
                  <a:lnTo>
                    <a:pt x="18361" y="3277"/>
                  </a:lnTo>
                  <a:lnTo>
                    <a:pt x="18208" y="3006"/>
                  </a:lnTo>
                  <a:lnTo>
                    <a:pt x="18074" y="2941"/>
                  </a:lnTo>
                  <a:lnTo>
                    <a:pt x="17936" y="2985"/>
                  </a:lnTo>
                  <a:lnTo>
                    <a:pt x="17756" y="2985"/>
                  </a:lnTo>
                  <a:lnTo>
                    <a:pt x="17671" y="2818"/>
                  </a:lnTo>
                  <a:lnTo>
                    <a:pt x="17432" y="2818"/>
                  </a:lnTo>
                  <a:cubicBezTo>
                    <a:pt x="17407" y="2802"/>
                    <a:pt x="17381" y="2785"/>
                    <a:pt x="17356" y="2767"/>
                  </a:cubicBezTo>
                  <a:cubicBezTo>
                    <a:pt x="17297" y="2725"/>
                    <a:pt x="17239" y="2678"/>
                    <a:pt x="17182" y="2626"/>
                  </a:cubicBezTo>
                  <a:lnTo>
                    <a:pt x="16998" y="2644"/>
                  </a:lnTo>
                  <a:lnTo>
                    <a:pt x="17000" y="2807"/>
                  </a:lnTo>
                  <a:lnTo>
                    <a:pt x="16915" y="2871"/>
                  </a:lnTo>
                  <a:lnTo>
                    <a:pt x="17011" y="3008"/>
                  </a:lnTo>
                  <a:lnTo>
                    <a:pt x="16759" y="3094"/>
                  </a:lnTo>
                  <a:lnTo>
                    <a:pt x="16627" y="3062"/>
                  </a:lnTo>
                  <a:lnTo>
                    <a:pt x="16528" y="2986"/>
                  </a:lnTo>
                  <a:lnTo>
                    <a:pt x="16434" y="3068"/>
                  </a:lnTo>
                  <a:lnTo>
                    <a:pt x="16341" y="3116"/>
                  </a:lnTo>
                  <a:lnTo>
                    <a:pt x="16301" y="3015"/>
                  </a:lnTo>
                  <a:cubicBezTo>
                    <a:pt x="16271" y="2970"/>
                    <a:pt x="16233" y="2941"/>
                    <a:pt x="16192" y="2932"/>
                  </a:cubicBezTo>
                  <a:cubicBezTo>
                    <a:pt x="16130" y="2917"/>
                    <a:pt x="16067" y="2949"/>
                    <a:pt x="16021" y="3018"/>
                  </a:cubicBezTo>
                  <a:lnTo>
                    <a:pt x="15889" y="3040"/>
                  </a:lnTo>
                  <a:lnTo>
                    <a:pt x="15796" y="3015"/>
                  </a:lnTo>
                  <a:lnTo>
                    <a:pt x="15667" y="2924"/>
                  </a:lnTo>
                  <a:lnTo>
                    <a:pt x="15544" y="2816"/>
                  </a:lnTo>
                  <a:lnTo>
                    <a:pt x="15406" y="2722"/>
                  </a:lnTo>
                  <a:lnTo>
                    <a:pt x="15181" y="2714"/>
                  </a:lnTo>
                  <a:lnTo>
                    <a:pt x="15123" y="2754"/>
                  </a:lnTo>
                  <a:lnTo>
                    <a:pt x="15057" y="2722"/>
                  </a:lnTo>
                  <a:lnTo>
                    <a:pt x="14890" y="2689"/>
                  </a:lnTo>
                  <a:lnTo>
                    <a:pt x="14813" y="2653"/>
                  </a:lnTo>
                  <a:lnTo>
                    <a:pt x="14753" y="2599"/>
                  </a:lnTo>
                  <a:lnTo>
                    <a:pt x="14655" y="2567"/>
                  </a:lnTo>
                  <a:lnTo>
                    <a:pt x="14586" y="2393"/>
                  </a:lnTo>
                  <a:cubicBezTo>
                    <a:pt x="14579" y="2355"/>
                    <a:pt x="14562" y="2325"/>
                    <a:pt x="14539" y="2310"/>
                  </a:cubicBezTo>
                  <a:cubicBezTo>
                    <a:pt x="14493" y="2280"/>
                    <a:pt x="14441" y="2320"/>
                    <a:pt x="14426" y="2397"/>
                  </a:cubicBezTo>
                  <a:cubicBezTo>
                    <a:pt x="14402" y="2399"/>
                    <a:pt x="14378" y="2395"/>
                    <a:pt x="14355" y="2387"/>
                  </a:cubicBezTo>
                  <a:cubicBezTo>
                    <a:pt x="14311" y="2370"/>
                    <a:pt x="14272" y="2335"/>
                    <a:pt x="14239" y="2286"/>
                  </a:cubicBezTo>
                  <a:cubicBezTo>
                    <a:pt x="14206" y="2269"/>
                    <a:pt x="14173" y="2251"/>
                    <a:pt x="14141" y="2232"/>
                  </a:cubicBezTo>
                  <a:cubicBezTo>
                    <a:pt x="14092" y="2205"/>
                    <a:pt x="14044" y="2176"/>
                    <a:pt x="13996" y="2146"/>
                  </a:cubicBezTo>
                  <a:lnTo>
                    <a:pt x="13856" y="2146"/>
                  </a:lnTo>
                  <a:lnTo>
                    <a:pt x="13799" y="2074"/>
                  </a:lnTo>
                  <a:lnTo>
                    <a:pt x="13728" y="2085"/>
                  </a:lnTo>
                  <a:lnTo>
                    <a:pt x="13682" y="2009"/>
                  </a:lnTo>
                  <a:lnTo>
                    <a:pt x="13735" y="1828"/>
                  </a:lnTo>
                  <a:lnTo>
                    <a:pt x="13635" y="1937"/>
                  </a:lnTo>
                  <a:lnTo>
                    <a:pt x="13588" y="2053"/>
                  </a:lnTo>
                  <a:lnTo>
                    <a:pt x="13528" y="2103"/>
                  </a:lnTo>
                  <a:lnTo>
                    <a:pt x="13443" y="2006"/>
                  </a:lnTo>
                  <a:lnTo>
                    <a:pt x="13403" y="1923"/>
                  </a:lnTo>
                  <a:lnTo>
                    <a:pt x="13483" y="1833"/>
                  </a:lnTo>
                  <a:lnTo>
                    <a:pt x="13548" y="1608"/>
                  </a:lnTo>
                  <a:lnTo>
                    <a:pt x="13403" y="1490"/>
                  </a:lnTo>
                  <a:lnTo>
                    <a:pt x="13323" y="1425"/>
                  </a:lnTo>
                  <a:lnTo>
                    <a:pt x="13252" y="1414"/>
                  </a:lnTo>
                  <a:lnTo>
                    <a:pt x="13212" y="1555"/>
                  </a:lnTo>
                  <a:lnTo>
                    <a:pt x="13143" y="1544"/>
                  </a:lnTo>
                  <a:lnTo>
                    <a:pt x="13081" y="1384"/>
                  </a:lnTo>
                  <a:lnTo>
                    <a:pt x="13004" y="1341"/>
                  </a:lnTo>
                  <a:lnTo>
                    <a:pt x="12935" y="1309"/>
                  </a:lnTo>
                  <a:lnTo>
                    <a:pt x="12842" y="1151"/>
                  </a:lnTo>
                  <a:lnTo>
                    <a:pt x="12755" y="1108"/>
                  </a:lnTo>
                  <a:lnTo>
                    <a:pt x="12684" y="1168"/>
                  </a:lnTo>
                  <a:lnTo>
                    <a:pt x="12537" y="1243"/>
                  </a:lnTo>
                  <a:lnTo>
                    <a:pt x="12350" y="1276"/>
                  </a:lnTo>
                  <a:lnTo>
                    <a:pt x="12250" y="1352"/>
                  </a:lnTo>
                  <a:lnTo>
                    <a:pt x="12099" y="1371"/>
                  </a:lnTo>
                  <a:lnTo>
                    <a:pt x="11939" y="1392"/>
                  </a:lnTo>
                  <a:lnTo>
                    <a:pt x="11779" y="1328"/>
                  </a:lnTo>
                  <a:lnTo>
                    <a:pt x="11578" y="1274"/>
                  </a:lnTo>
                  <a:lnTo>
                    <a:pt x="11356" y="1082"/>
                  </a:lnTo>
                  <a:lnTo>
                    <a:pt x="11220" y="1026"/>
                  </a:lnTo>
                  <a:lnTo>
                    <a:pt x="11103" y="973"/>
                  </a:lnTo>
                  <a:lnTo>
                    <a:pt x="10929" y="1049"/>
                  </a:lnTo>
                  <a:lnTo>
                    <a:pt x="10842" y="1059"/>
                  </a:lnTo>
                  <a:lnTo>
                    <a:pt x="10755" y="1139"/>
                  </a:lnTo>
                  <a:lnTo>
                    <a:pt x="10741" y="1255"/>
                  </a:lnTo>
                  <a:lnTo>
                    <a:pt x="10670" y="1266"/>
                  </a:lnTo>
                  <a:lnTo>
                    <a:pt x="10477" y="1223"/>
                  </a:lnTo>
                  <a:lnTo>
                    <a:pt x="10350" y="1097"/>
                  </a:lnTo>
                  <a:lnTo>
                    <a:pt x="10170" y="1057"/>
                  </a:lnTo>
                  <a:lnTo>
                    <a:pt x="10090" y="1068"/>
                  </a:lnTo>
                  <a:lnTo>
                    <a:pt x="9970" y="1013"/>
                  </a:lnTo>
                  <a:lnTo>
                    <a:pt x="9916" y="872"/>
                  </a:lnTo>
                  <a:lnTo>
                    <a:pt x="9794" y="802"/>
                  </a:lnTo>
                  <a:lnTo>
                    <a:pt x="9694" y="850"/>
                  </a:lnTo>
                  <a:lnTo>
                    <a:pt x="9496" y="893"/>
                  </a:lnTo>
                  <a:lnTo>
                    <a:pt x="9429" y="871"/>
                  </a:lnTo>
                  <a:lnTo>
                    <a:pt x="9338" y="882"/>
                  </a:lnTo>
                  <a:lnTo>
                    <a:pt x="9113" y="947"/>
                  </a:lnTo>
                  <a:lnTo>
                    <a:pt x="8580" y="1127"/>
                  </a:lnTo>
                  <a:lnTo>
                    <a:pt x="8423" y="1127"/>
                  </a:lnTo>
                  <a:lnTo>
                    <a:pt x="8255" y="1127"/>
                  </a:lnTo>
                  <a:lnTo>
                    <a:pt x="7941" y="1127"/>
                  </a:lnTo>
                  <a:lnTo>
                    <a:pt x="7788" y="1084"/>
                  </a:lnTo>
                  <a:lnTo>
                    <a:pt x="7687" y="1015"/>
                  </a:lnTo>
                  <a:lnTo>
                    <a:pt x="7523" y="1015"/>
                  </a:lnTo>
                  <a:lnTo>
                    <a:pt x="7375" y="906"/>
                  </a:lnTo>
                  <a:lnTo>
                    <a:pt x="6993" y="812"/>
                  </a:lnTo>
                  <a:lnTo>
                    <a:pt x="6910" y="736"/>
                  </a:lnTo>
                  <a:lnTo>
                    <a:pt x="6796" y="735"/>
                  </a:lnTo>
                  <a:lnTo>
                    <a:pt x="6616" y="748"/>
                  </a:lnTo>
                  <a:lnTo>
                    <a:pt x="6411" y="715"/>
                  </a:lnTo>
                  <a:lnTo>
                    <a:pt x="6253" y="661"/>
                  </a:lnTo>
                  <a:lnTo>
                    <a:pt x="6113" y="596"/>
                  </a:lnTo>
                  <a:lnTo>
                    <a:pt x="5990" y="447"/>
                  </a:lnTo>
                  <a:lnTo>
                    <a:pt x="5877" y="403"/>
                  </a:lnTo>
                  <a:lnTo>
                    <a:pt x="5776" y="534"/>
                  </a:lnTo>
                  <a:lnTo>
                    <a:pt x="5723" y="599"/>
                  </a:lnTo>
                  <a:lnTo>
                    <a:pt x="5623" y="599"/>
                  </a:lnTo>
                  <a:lnTo>
                    <a:pt x="5518" y="610"/>
                  </a:lnTo>
                  <a:lnTo>
                    <a:pt x="5429" y="671"/>
                  </a:lnTo>
                  <a:lnTo>
                    <a:pt x="5249" y="639"/>
                  </a:lnTo>
                  <a:lnTo>
                    <a:pt x="5109" y="635"/>
                  </a:lnTo>
                  <a:lnTo>
                    <a:pt x="4893" y="697"/>
                  </a:lnTo>
                  <a:lnTo>
                    <a:pt x="4594" y="708"/>
                  </a:lnTo>
                  <a:lnTo>
                    <a:pt x="4409" y="654"/>
                  </a:lnTo>
                  <a:cubicBezTo>
                    <a:pt x="4375" y="632"/>
                    <a:pt x="4339" y="618"/>
                    <a:pt x="4302" y="610"/>
                  </a:cubicBezTo>
                  <a:cubicBezTo>
                    <a:pt x="4243" y="598"/>
                    <a:pt x="4184" y="604"/>
                    <a:pt x="4126" y="628"/>
                  </a:cubicBezTo>
                  <a:lnTo>
                    <a:pt x="4024" y="628"/>
                  </a:lnTo>
                  <a:lnTo>
                    <a:pt x="3919" y="693"/>
                  </a:lnTo>
                  <a:lnTo>
                    <a:pt x="3839" y="859"/>
                  </a:lnTo>
                  <a:lnTo>
                    <a:pt x="3767" y="762"/>
                  </a:lnTo>
                  <a:lnTo>
                    <a:pt x="3649" y="690"/>
                  </a:lnTo>
                  <a:lnTo>
                    <a:pt x="3502" y="690"/>
                  </a:lnTo>
                  <a:lnTo>
                    <a:pt x="3449" y="549"/>
                  </a:lnTo>
                  <a:lnTo>
                    <a:pt x="3289" y="398"/>
                  </a:lnTo>
                  <a:lnTo>
                    <a:pt x="3226" y="346"/>
                  </a:lnTo>
                  <a:lnTo>
                    <a:pt x="3194" y="235"/>
                  </a:lnTo>
                  <a:lnTo>
                    <a:pt x="3127" y="180"/>
                  </a:lnTo>
                  <a:lnTo>
                    <a:pt x="2924" y="325"/>
                  </a:lnTo>
                  <a:lnTo>
                    <a:pt x="2755" y="0"/>
                  </a:lnTo>
                  <a:lnTo>
                    <a:pt x="2670" y="30"/>
                  </a:lnTo>
                  <a:lnTo>
                    <a:pt x="2597" y="110"/>
                  </a:lnTo>
                  <a:lnTo>
                    <a:pt x="2516" y="208"/>
                  </a:lnTo>
                  <a:lnTo>
                    <a:pt x="2450" y="370"/>
                  </a:lnTo>
                  <a:lnTo>
                    <a:pt x="2352" y="214"/>
                  </a:lnTo>
                  <a:lnTo>
                    <a:pt x="2286" y="182"/>
                  </a:lnTo>
                  <a:cubicBezTo>
                    <a:pt x="2266" y="212"/>
                    <a:pt x="2244" y="236"/>
                    <a:pt x="2219" y="254"/>
                  </a:cubicBezTo>
                  <a:cubicBezTo>
                    <a:pt x="2155" y="300"/>
                    <a:pt x="2083" y="300"/>
                    <a:pt x="2019" y="254"/>
                  </a:cubicBezTo>
                  <a:lnTo>
                    <a:pt x="1979" y="410"/>
                  </a:lnTo>
                  <a:lnTo>
                    <a:pt x="1859" y="561"/>
                  </a:lnTo>
                  <a:lnTo>
                    <a:pt x="1719" y="647"/>
                  </a:lnTo>
                  <a:lnTo>
                    <a:pt x="1663" y="886"/>
                  </a:lnTo>
                  <a:lnTo>
                    <a:pt x="1763" y="929"/>
                  </a:lnTo>
                  <a:lnTo>
                    <a:pt x="1923" y="907"/>
                  </a:lnTo>
                  <a:cubicBezTo>
                    <a:pt x="1942" y="936"/>
                    <a:pt x="1961" y="965"/>
                    <a:pt x="1980" y="994"/>
                  </a:cubicBezTo>
                  <a:cubicBezTo>
                    <a:pt x="1999" y="1023"/>
                    <a:pt x="2018" y="1052"/>
                    <a:pt x="2037" y="1081"/>
                  </a:cubicBezTo>
                  <a:lnTo>
                    <a:pt x="1895" y="1131"/>
                  </a:lnTo>
                  <a:lnTo>
                    <a:pt x="1874" y="1337"/>
                  </a:lnTo>
                  <a:close/>
                </a:path>
              </a:pathLst>
            </a:custGeom>
            <a:grpFill/>
            <a:ln w="12700" cap="flat">
              <a:noFill/>
              <a:prstDash val="solid"/>
              <a:miter lim="400000"/>
            </a:ln>
            <a:effectLst/>
          </p:spPr>
          <p:txBody>
            <a:bodyPr wrap="square" lIns="67337" tIns="67337" rIns="67337" bIns="67337" numCol="1" anchor="ctr">
              <a:noAutofit/>
            </a:bodyPr>
            <a:lstStyle/>
            <a:p>
              <a:pPr defTabSz="584134">
                <a:defRPr sz="3000"/>
              </a:pPr>
              <a:endParaRPr sz="1000">
                <a:solidFill>
                  <a:schemeClr val="tx2"/>
                </a:solidFill>
                <a:latin typeface="Roboto Light"/>
                <a:cs typeface="Roboto Light"/>
              </a:endParaRPr>
            </a:p>
          </p:txBody>
        </p:sp>
        <p:sp>
          <p:nvSpPr>
            <p:cNvPr id="78" name="Shape 1919"/>
            <p:cNvSpPr/>
            <p:nvPr/>
          </p:nvSpPr>
          <p:spPr>
            <a:xfrm>
              <a:off x="12327463" y="6992242"/>
              <a:ext cx="3671171" cy="2444780"/>
            </a:xfrm>
            <a:custGeom>
              <a:avLst/>
              <a:gdLst/>
              <a:ahLst/>
              <a:cxnLst>
                <a:cxn ang="0">
                  <a:pos x="wd2" y="hd2"/>
                </a:cxn>
                <a:cxn ang="5400000">
                  <a:pos x="wd2" y="hd2"/>
                </a:cxn>
                <a:cxn ang="10800000">
                  <a:pos x="wd2" y="hd2"/>
                </a:cxn>
                <a:cxn ang="16200000">
                  <a:pos x="wd2" y="hd2"/>
                </a:cxn>
              </a:cxnLst>
              <a:rect l="0" t="0" r="r" b="b"/>
              <a:pathLst>
                <a:path w="21600" h="21600" extrusionOk="0">
                  <a:moveTo>
                    <a:pt x="5751" y="18382"/>
                  </a:moveTo>
                  <a:lnTo>
                    <a:pt x="5618" y="18638"/>
                  </a:lnTo>
                  <a:lnTo>
                    <a:pt x="5452" y="18877"/>
                  </a:lnTo>
                  <a:lnTo>
                    <a:pt x="5274" y="18864"/>
                  </a:lnTo>
                  <a:lnTo>
                    <a:pt x="5100" y="18928"/>
                  </a:lnTo>
                  <a:lnTo>
                    <a:pt x="5204" y="19013"/>
                  </a:lnTo>
                  <a:lnTo>
                    <a:pt x="5307" y="19164"/>
                  </a:lnTo>
                  <a:lnTo>
                    <a:pt x="5436" y="19193"/>
                  </a:lnTo>
                  <a:lnTo>
                    <a:pt x="5520" y="19336"/>
                  </a:lnTo>
                  <a:lnTo>
                    <a:pt x="5633" y="19353"/>
                  </a:lnTo>
                  <a:lnTo>
                    <a:pt x="5652" y="19258"/>
                  </a:lnTo>
                  <a:lnTo>
                    <a:pt x="5864" y="19353"/>
                  </a:lnTo>
                  <a:lnTo>
                    <a:pt x="5836" y="19494"/>
                  </a:lnTo>
                  <a:lnTo>
                    <a:pt x="5683" y="19624"/>
                  </a:lnTo>
                  <a:lnTo>
                    <a:pt x="5820" y="19801"/>
                  </a:lnTo>
                  <a:lnTo>
                    <a:pt x="5920" y="19858"/>
                  </a:lnTo>
                  <a:cubicBezTo>
                    <a:pt x="5933" y="19829"/>
                    <a:pt x="5947" y="19800"/>
                    <a:pt x="5960" y="19771"/>
                  </a:cubicBezTo>
                  <a:cubicBezTo>
                    <a:pt x="5974" y="19742"/>
                    <a:pt x="5987" y="19713"/>
                    <a:pt x="6001" y="19684"/>
                  </a:cubicBezTo>
                  <a:lnTo>
                    <a:pt x="6039" y="19828"/>
                  </a:lnTo>
                  <a:lnTo>
                    <a:pt x="6161" y="19824"/>
                  </a:lnTo>
                  <a:lnTo>
                    <a:pt x="6233" y="19898"/>
                  </a:lnTo>
                  <a:lnTo>
                    <a:pt x="6383" y="19914"/>
                  </a:lnTo>
                  <a:lnTo>
                    <a:pt x="6549" y="19991"/>
                  </a:lnTo>
                  <a:lnTo>
                    <a:pt x="6649" y="20077"/>
                  </a:lnTo>
                  <a:lnTo>
                    <a:pt x="6752" y="20105"/>
                  </a:lnTo>
                  <a:lnTo>
                    <a:pt x="6816" y="20020"/>
                  </a:lnTo>
                  <a:lnTo>
                    <a:pt x="6893" y="20064"/>
                  </a:lnTo>
                  <a:lnTo>
                    <a:pt x="6948" y="20231"/>
                  </a:lnTo>
                  <a:lnTo>
                    <a:pt x="7046" y="20259"/>
                  </a:lnTo>
                  <a:lnTo>
                    <a:pt x="7261" y="20375"/>
                  </a:lnTo>
                  <a:lnTo>
                    <a:pt x="7481" y="20394"/>
                  </a:lnTo>
                  <a:lnTo>
                    <a:pt x="7681" y="20365"/>
                  </a:lnTo>
                  <a:lnTo>
                    <a:pt x="7963" y="20555"/>
                  </a:lnTo>
                  <a:lnTo>
                    <a:pt x="8130" y="20652"/>
                  </a:lnTo>
                  <a:lnTo>
                    <a:pt x="8266" y="20671"/>
                  </a:lnTo>
                  <a:lnTo>
                    <a:pt x="8393" y="20579"/>
                  </a:lnTo>
                  <a:lnTo>
                    <a:pt x="8501" y="20588"/>
                  </a:lnTo>
                  <a:lnTo>
                    <a:pt x="8604" y="20764"/>
                  </a:lnTo>
                  <a:lnTo>
                    <a:pt x="8772" y="20620"/>
                  </a:lnTo>
                  <a:lnTo>
                    <a:pt x="8893" y="20688"/>
                  </a:lnTo>
                  <a:lnTo>
                    <a:pt x="9008" y="20706"/>
                  </a:lnTo>
                  <a:lnTo>
                    <a:pt x="9289" y="20617"/>
                  </a:lnTo>
                  <a:lnTo>
                    <a:pt x="9194" y="20499"/>
                  </a:lnTo>
                  <a:lnTo>
                    <a:pt x="9268" y="20454"/>
                  </a:lnTo>
                  <a:lnTo>
                    <a:pt x="9264" y="20305"/>
                  </a:lnTo>
                  <a:lnTo>
                    <a:pt x="9413" y="20305"/>
                  </a:lnTo>
                  <a:lnTo>
                    <a:pt x="9635" y="20452"/>
                  </a:lnTo>
                  <a:lnTo>
                    <a:pt x="9854" y="20462"/>
                  </a:lnTo>
                  <a:lnTo>
                    <a:pt x="9927" y="20622"/>
                  </a:lnTo>
                  <a:lnTo>
                    <a:pt x="10177" y="20593"/>
                  </a:lnTo>
                  <a:lnTo>
                    <a:pt x="10291" y="20584"/>
                  </a:lnTo>
                  <a:lnTo>
                    <a:pt x="10436" y="20734"/>
                  </a:lnTo>
                  <a:lnTo>
                    <a:pt x="10548" y="20842"/>
                  </a:lnTo>
                  <a:lnTo>
                    <a:pt x="10654" y="20715"/>
                  </a:lnTo>
                  <a:lnTo>
                    <a:pt x="10786" y="20783"/>
                  </a:lnTo>
                  <a:lnTo>
                    <a:pt x="10935" y="20846"/>
                  </a:lnTo>
                  <a:lnTo>
                    <a:pt x="11021" y="20957"/>
                  </a:lnTo>
                  <a:lnTo>
                    <a:pt x="10987" y="21166"/>
                  </a:lnTo>
                  <a:lnTo>
                    <a:pt x="11192" y="21244"/>
                  </a:lnTo>
                  <a:lnTo>
                    <a:pt x="11325" y="21321"/>
                  </a:lnTo>
                  <a:lnTo>
                    <a:pt x="11440" y="21506"/>
                  </a:lnTo>
                  <a:lnTo>
                    <a:pt x="11582" y="21343"/>
                  </a:lnTo>
                  <a:lnTo>
                    <a:pt x="11845" y="21353"/>
                  </a:lnTo>
                  <a:lnTo>
                    <a:pt x="12019" y="21402"/>
                  </a:lnTo>
                  <a:lnTo>
                    <a:pt x="12195" y="21600"/>
                  </a:lnTo>
                  <a:lnTo>
                    <a:pt x="12533" y="21460"/>
                  </a:lnTo>
                  <a:lnTo>
                    <a:pt x="12608" y="21378"/>
                  </a:lnTo>
                  <a:lnTo>
                    <a:pt x="12710" y="21354"/>
                  </a:lnTo>
                  <a:lnTo>
                    <a:pt x="13002" y="21174"/>
                  </a:lnTo>
                  <a:lnTo>
                    <a:pt x="13216" y="21343"/>
                  </a:lnTo>
                  <a:lnTo>
                    <a:pt x="13340" y="21343"/>
                  </a:lnTo>
                  <a:lnTo>
                    <a:pt x="13372" y="21237"/>
                  </a:lnTo>
                  <a:lnTo>
                    <a:pt x="13295" y="21058"/>
                  </a:lnTo>
                  <a:lnTo>
                    <a:pt x="13171" y="20995"/>
                  </a:lnTo>
                  <a:lnTo>
                    <a:pt x="13159" y="20764"/>
                  </a:lnTo>
                  <a:lnTo>
                    <a:pt x="13107" y="20463"/>
                  </a:lnTo>
                  <a:lnTo>
                    <a:pt x="13107" y="20246"/>
                  </a:lnTo>
                  <a:lnTo>
                    <a:pt x="13165" y="20128"/>
                  </a:lnTo>
                  <a:lnTo>
                    <a:pt x="13162" y="19994"/>
                  </a:lnTo>
                  <a:lnTo>
                    <a:pt x="13139" y="19854"/>
                  </a:lnTo>
                  <a:lnTo>
                    <a:pt x="13254" y="19591"/>
                  </a:lnTo>
                  <a:lnTo>
                    <a:pt x="13460" y="19353"/>
                  </a:lnTo>
                  <a:lnTo>
                    <a:pt x="13607" y="19237"/>
                  </a:lnTo>
                  <a:lnTo>
                    <a:pt x="13720" y="19170"/>
                  </a:lnTo>
                  <a:lnTo>
                    <a:pt x="13835" y="19246"/>
                  </a:lnTo>
                  <a:lnTo>
                    <a:pt x="13994" y="19237"/>
                  </a:lnTo>
                  <a:lnTo>
                    <a:pt x="14094" y="19045"/>
                  </a:lnTo>
                  <a:lnTo>
                    <a:pt x="14271" y="18865"/>
                  </a:lnTo>
                  <a:lnTo>
                    <a:pt x="14429" y="18705"/>
                  </a:lnTo>
                  <a:lnTo>
                    <a:pt x="14585" y="18609"/>
                  </a:lnTo>
                  <a:lnTo>
                    <a:pt x="14676" y="18541"/>
                  </a:lnTo>
                  <a:lnTo>
                    <a:pt x="14806" y="18513"/>
                  </a:lnTo>
                  <a:lnTo>
                    <a:pt x="14972" y="18580"/>
                  </a:lnTo>
                  <a:lnTo>
                    <a:pt x="14889" y="18723"/>
                  </a:lnTo>
                  <a:lnTo>
                    <a:pt x="15026" y="18771"/>
                  </a:lnTo>
                  <a:lnTo>
                    <a:pt x="15248" y="18762"/>
                  </a:lnTo>
                  <a:lnTo>
                    <a:pt x="15534" y="18829"/>
                  </a:lnTo>
                  <a:lnTo>
                    <a:pt x="15655" y="18880"/>
                  </a:lnTo>
                  <a:lnTo>
                    <a:pt x="15630" y="18985"/>
                  </a:lnTo>
                  <a:lnTo>
                    <a:pt x="15737" y="19082"/>
                  </a:lnTo>
                  <a:lnTo>
                    <a:pt x="15929" y="19056"/>
                  </a:lnTo>
                  <a:lnTo>
                    <a:pt x="16133" y="19085"/>
                  </a:lnTo>
                  <a:lnTo>
                    <a:pt x="16091" y="18918"/>
                  </a:lnTo>
                  <a:lnTo>
                    <a:pt x="16136" y="18783"/>
                  </a:lnTo>
                  <a:lnTo>
                    <a:pt x="16260" y="18783"/>
                  </a:lnTo>
                  <a:lnTo>
                    <a:pt x="16311" y="18914"/>
                  </a:lnTo>
                  <a:lnTo>
                    <a:pt x="16337" y="19049"/>
                  </a:lnTo>
                  <a:lnTo>
                    <a:pt x="16545" y="19078"/>
                  </a:lnTo>
                  <a:lnTo>
                    <a:pt x="16705" y="19097"/>
                  </a:lnTo>
                  <a:lnTo>
                    <a:pt x="16906" y="18934"/>
                  </a:lnTo>
                  <a:lnTo>
                    <a:pt x="16944" y="19088"/>
                  </a:lnTo>
                  <a:lnTo>
                    <a:pt x="16948" y="19261"/>
                  </a:lnTo>
                  <a:lnTo>
                    <a:pt x="16965" y="19444"/>
                  </a:lnTo>
                  <a:lnTo>
                    <a:pt x="17121" y="19418"/>
                  </a:lnTo>
                  <a:lnTo>
                    <a:pt x="17211" y="19351"/>
                  </a:lnTo>
                  <a:lnTo>
                    <a:pt x="17250" y="19504"/>
                  </a:lnTo>
                  <a:lnTo>
                    <a:pt x="17333" y="19553"/>
                  </a:lnTo>
                  <a:lnTo>
                    <a:pt x="17362" y="19466"/>
                  </a:lnTo>
                  <a:lnTo>
                    <a:pt x="17407" y="19390"/>
                  </a:lnTo>
                  <a:lnTo>
                    <a:pt x="17460" y="19537"/>
                  </a:lnTo>
                  <a:lnTo>
                    <a:pt x="17601" y="19585"/>
                  </a:lnTo>
                  <a:lnTo>
                    <a:pt x="17694" y="19652"/>
                  </a:lnTo>
                  <a:lnTo>
                    <a:pt x="17852" y="19724"/>
                  </a:lnTo>
                  <a:lnTo>
                    <a:pt x="18063" y="19680"/>
                  </a:lnTo>
                  <a:lnTo>
                    <a:pt x="18241" y="19824"/>
                  </a:lnTo>
                  <a:lnTo>
                    <a:pt x="18302" y="19679"/>
                  </a:lnTo>
                  <a:cubicBezTo>
                    <a:pt x="18314" y="19640"/>
                    <a:pt x="18335" y="19609"/>
                    <a:pt x="18360" y="19590"/>
                  </a:cubicBezTo>
                  <a:cubicBezTo>
                    <a:pt x="18411" y="19552"/>
                    <a:pt x="18472" y="19568"/>
                    <a:pt x="18512" y="19628"/>
                  </a:cubicBezTo>
                  <a:lnTo>
                    <a:pt x="18620" y="19657"/>
                  </a:lnTo>
                  <a:lnTo>
                    <a:pt x="18626" y="19546"/>
                  </a:lnTo>
                  <a:lnTo>
                    <a:pt x="18697" y="19488"/>
                  </a:lnTo>
                  <a:lnTo>
                    <a:pt x="18833" y="19516"/>
                  </a:lnTo>
                  <a:lnTo>
                    <a:pt x="18872" y="19434"/>
                  </a:lnTo>
                  <a:lnTo>
                    <a:pt x="18998" y="19469"/>
                  </a:lnTo>
                  <a:lnTo>
                    <a:pt x="19068" y="19373"/>
                  </a:lnTo>
                  <a:lnTo>
                    <a:pt x="19055" y="19201"/>
                  </a:lnTo>
                  <a:lnTo>
                    <a:pt x="18936" y="19211"/>
                  </a:lnTo>
                  <a:lnTo>
                    <a:pt x="19002" y="19066"/>
                  </a:lnTo>
                  <a:lnTo>
                    <a:pt x="19197" y="18894"/>
                  </a:lnTo>
                  <a:lnTo>
                    <a:pt x="19217" y="18788"/>
                  </a:lnTo>
                  <a:lnTo>
                    <a:pt x="19361" y="18845"/>
                  </a:lnTo>
                  <a:lnTo>
                    <a:pt x="19457" y="18781"/>
                  </a:lnTo>
                  <a:lnTo>
                    <a:pt x="19529" y="18673"/>
                  </a:lnTo>
                  <a:lnTo>
                    <a:pt x="19561" y="18538"/>
                  </a:lnTo>
                  <a:lnTo>
                    <a:pt x="19652" y="18540"/>
                  </a:lnTo>
                  <a:lnTo>
                    <a:pt x="19664" y="18645"/>
                  </a:lnTo>
                  <a:lnTo>
                    <a:pt x="19752" y="18655"/>
                  </a:lnTo>
                  <a:lnTo>
                    <a:pt x="19743" y="18520"/>
                  </a:lnTo>
                  <a:lnTo>
                    <a:pt x="19837" y="18444"/>
                  </a:lnTo>
                  <a:lnTo>
                    <a:pt x="19862" y="18331"/>
                  </a:lnTo>
                  <a:lnTo>
                    <a:pt x="20050" y="18233"/>
                  </a:lnTo>
                  <a:cubicBezTo>
                    <a:pt x="20074" y="18197"/>
                    <a:pt x="20105" y="18170"/>
                    <a:pt x="20137" y="18155"/>
                  </a:cubicBezTo>
                  <a:cubicBezTo>
                    <a:pt x="20179" y="18137"/>
                    <a:pt x="20222" y="18136"/>
                    <a:pt x="20264" y="18155"/>
                  </a:cubicBezTo>
                  <a:lnTo>
                    <a:pt x="20353" y="18069"/>
                  </a:lnTo>
                  <a:lnTo>
                    <a:pt x="20490" y="18020"/>
                  </a:lnTo>
                  <a:lnTo>
                    <a:pt x="20460" y="17838"/>
                  </a:lnTo>
                  <a:lnTo>
                    <a:pt x="20487" y="17678"/>
                  </a:lnTo>
                  <a:lnTo>
                    <a:pt x="20551" y="17572"/>
                  </a:lnTo>
                  <a:lnTo>
                    <a:pt x="20679" y="17442"/>
                  </a:lnTo>
                  <a:lnTo>
                    <a:pt x="20741" y="17309"/>
                  </a:lnTo>
                  <a:lnTo>
                    <a:pt x="20766" y="17175"/>
                  </a:lnTo>
                  <a:lnTo>
                    <a:pt x="20709" y="16993"/>
                  </a:lnTo>
                  <a:lnTo>
                    <a:pt x="20628" y="16957"/>
                  </a:lnTo>
                  <a:lnTo>
                    <a:pt x="20526" y="17051"/>
                  </a:lnTo>
                  <a:lnTo>
                    <a:pt x="20405" y="17070"/>
                  </a:lnTo>
                  <a:lnTo>
                    <a:pt x="20268" y="17096"/>
                  </a:lnTo>
                  <a:lnTo>
                    <a:pt x="20167" y="17096"/>
                  </a:lnTo>
                  <a:lnTo>
                    <a:pt x="20105" y="17051"/>
                  </a:lnTo>
                  <a:lnTo>
                    <a:pt x="20018" y="17051"/>
                  </a:lnTo>
                  <a:lnTo>
                    <a:pt x="19886" y="16942"/>
                  </a:lnTo>
                  <a:lnTo>
                    <a:pt x="19676" y="16845"/>
                  </a:lnTo>
                  <a:lnTo>
                    <a:pt x="19612" y="16693"/>
                  </a:lnTo>
                  <a:lnTo>
                    <a:pt x="19537" y="16669"/>
                  </a:lnTo>
                  <a:lnTo>
                    <a:pt x="19482" y="16587"/>
                  </a:lnTo>
                  <a:lnTo>
                    <a:pt x="19427" y="16456"/>
                  </a:lnTo>
                  <a:lnTo>
                    <a:pt x="19456" y="16317"/>
                  </a:lnTo>
                  <a:lnTo>
                    <a:pt x="19392" y="16241"/>
                  </a:lnTo>
                  <a:lnTo>
                    <a:pt x="19392" y="16086"/>
                  </a:lnTo>
                  <a:lnTo>
                    <a:pt x="19467" y="16011"/>
                  </a:lnTo>
                  <a:lnTo>
                    <a:pt x="19574" y="15891"/>
                  </a:lnTo>
                  <a:lnTo>
                    <a:pt x="19535" y="15775"/>
                  </a:lnTo>
                  <a:lnTo>
                    <a:pt x="19664" y="15714"/>
                  </a:lnTo>
                  <a:lnTo>
                    <a:pt x="19710" y="15635"/>
                  </a:lnTo>
                  <a:lnTo>
                    <a:pt x="19666" y="15475"/>
                  </a:lnTo>
                  <a:lnTo>
                    <a:pt x="19642" y="15361"/>
                  </a:lnTo>
                  <a:lnTo>
                    <a:pt x="19527" y="15264"/>
                  </a:lnTo>
                  <a:lnTo>
                    <a:pt x="19388" y="15295"/>
                  </a:lnTo>
                  <a:lnTo>
                    <a:pt x="19269" y="15183"/>
                  </a:lnTo>
                  <a:lnTo>
                    <a:pt x="19239" y="15100"/>
                  </a:lnTo>
                  <a:lnTo>
                    <a:pt x="19258" y="14975"/>
                  </a:lnTo>
                  <a:lnTo>
                    <a:pt x="19143" y="14857"/>
                  </a:lnTo>
                  <a:lnTo>
                    <a:pt x="19047" y="14766"/>
                  </a:lnTo>
                  <a:cubicBezTo>
                    <a:pt x="19068" y="14729"/>
                    <a:pt x="19094" y="14699"/>
                    <a:pt x="19124" y="14680"/>
                  </a:cubicBezTo>
                  <a:cubicBezTo>
                    <a:pt x="19176" y="14647"/>
                    <a:pt x="19234" y="14647"/>
                    <a:pt x="19286" y="14680"/>
                  </a:cubicBezTo>
                  <a:lnTo>
                    <a:pt x="19408" y="14691"/>
                  </a:lnTo>
                  <a:lnTo>
                    <a:pt x="19464" y="14605"/>
                  </a:lnTo>
                  <a:lnTo>
                    <a:pt x="19536" y="14493"/>
                  </a:lnTo>
                  <a:lnTo>
                    <a:pt x="19637" y="14426"/>
                  </a:lnTo>
                  <a:lnTo>
                    <a:pt x="19730" y="14437"/>
                  </a:lnTo>
                  <a:lnTo>
                    <a:pt x="19852" y="14390"/>
                  </a:lnTo>
                  <a:lnTo>
                    <a:pt x="19864" y="14275"/>
                  </a:lnTo>
                  <a:lnTo>
                    <a:pt x="19799" y="14198"/>
                  </a:lnTo>
                  <a:lnTo>
                    <a:pt x="19840" y="14076"/>
                  </a:lnTo>
                  <a:lnTo>
                    <a:pt x="19923" y="13900"/>
                  </a:lnTo>
                  <a:lnTo>
                    <a:pt x="19780" y="13725"/>
                  </a:lnTo>
                  <a:lnTo>
                    <a:pt x="19635" y="13679"/>
                  </a:lnTo>
                  <a:lnTo>
                    <a:pt x="19610" y="13488"/>
                  </a:lnTo>
                  <a:cubicBezTo>
                    <a:pt x="19629" y="13439"/>
                    <a:pt x="19631" y="13380"/>
                    <a:pt x="19616" y="13327"/>
                  </a:cubicBezTo>
                  <a:cubicBezTo>
                    <a:pt x="19582" y="13208"/>
                    <a:pt x="19482" y="13169"/>
                    <a:pt x="19413" y="13249"/>
                  </a:cubicBezTo>
                  <a:lnTo>
                    <a:pt x="19326" y="13040"/>
                  </a:lnTo>
                  <a:lnTo>
                    <a:pt x="19326" y="12949"/>
                  </a:lnTo>
                  <a:lnTo>
                    <a:pt x="19481" y="12813"/>
                  </a:lnTo>
                  <a:lnTo>
                    <a:pt x="19609" y="12821"/>
                  </a:lnTo>
                  <a:lnTo>
                    <a:pt x="19690" y="12656"/>
                  </a:lnTo>
                  <a:lnTo>
                    <a:pt x="19632" y="12479"/>
                  </a:lnTo>
                  <a:lnTo>
                    <a:pt x="19523" y="12334"/>
                  </a:lnTo>
                  <a:lnTo>
                    <a:pt x="19438" y="12404"/>
                  </a:lnTo>
                  <a:lnTo>
                    <a:pt x="19436" y="12313"/>
                  </a:lnTo>
                  <a:cubicBezTo>
                    <a:pt x="19464" y="12281"/>
                    <a:pt x="19474" y="12223"/>
                    <a:pt x="19460" y="12174"/>
                  </a:cubicBezTo>
                  <a:cubicBezTo>
                    <a:pt x="19427" y="12065"/>
                    <a:pt x="19322" y="12068"/>
                    <a:pt x="19293" y="12180"/>
                  </a:cubicBezTo>
                  <a:lnTo>
                    <a:pt x="19250" y="12081"/>
                  </a:lnTo>
                  <a:lnTo>
                    <a:pt x="19318" y="11974"/>
                  </a:lnTo>
                  <a:lnTo>
                    <a:pt x="19420" y="11860"/>
                  </a:lnTo>
                  <a:lnTo>
                    <a:pt x="19356" y="11765"/>
                  </a:lnTo>
                  <a:lnTo>
                    <a:pt x="19275" y="11739"/>
                  </a:lnTo>
                  <a:lnTo>
                    <a:pt x="19258" y="11587"/>
                  </a:lnTo>
                  <a:lnTo>
                    <a:pt x="19322" y="11516"/>
                  </a:lnTo>
                  <a:cubicBezTo>
                    <a:pt x="19294" y="11471"/>
                    <a:pt x="19260" y="11436"/>
                    <a:pt x="19222" y="11412"/>
                  </a:cubicBezTo>
                  <a:cubicBezTo>
                    <a:pt x="19171" y="11381"/>
                    <a:pt x="19115" y="11373"/>
                    <a:pt x="19060" y="11368"/>
                  </a:cubicBezTo>
                  <a:cubicBezTo>
                    <a:pt x="18994" y="11362"/>
                    <a:pt x="18929" y="11359"/>
                    <a:pt x="18863" y="11360"/>
                  </a:cubicBezTo>
                  <a:cubicBezTo>
                    <a:pt x="18836" y="11350"/>
                    <a:pt x="18807" y="11350"/>
                    <a:pt x="18780" y="11360"/>
                  </a:cubicBezTo>
                  <a:cubicBezTo>
                    <a:pt x="18739" y="11375"/>
                    <a:pt x="18704" y="11411"/>
                    <a:pt x="18680" y="11462"/>
                  </a:cubicBezTo>
                  <a:cubicBezTo>
                    <a:pt x="18639" y="11496"/>
                    <a:pt x="18596" y="11522"/>
                    <a:pt x="18552" y="11539"/>
                  </a:cubicBezTo>
                  <a:cubicBezTo>
                    <a:pt x="18511" y="11555"/>
                    <a:pt x="18469" y="11563"/>
                    <a:pt x="18426" y="11564"/>
                  </a:cubicBezTo>
                  <a:lnTo>
                    <a:pt x="18285" y="11661"/>
                  </a:lnTo>
                  <a:lnTo>
                    <a:pt x="18377" y="11830"/>
                  </a:lnTo>
                  <a:lnTo>
                    <a:pt x="18442" y="11952"/>
                  </a:lnTo>
                  <a:lnTo>
                    <a:pt x="18379" y="12037"/>
                  </a:lnTo>
                  <a:cubicBezTo>
                    <a:pt x="18356" y="12023"/>
                    <a:pt x="18329" y="12023"/>
                    <a:pt x="18306" y="12037"/>
                  </a:cubicBezTo>
                  <a:cubicBezTo>
                    <a:pt x="18274" y="12057"/>
                    <a:pt x="18252" y="12102"/>
                    <a:pt x="18249" y="12153"/>
                  </a:cubicBezTo>
                  <a:lnTo>
                    <a:pt x="18050" y="12179"/>
                  </a:lnTo>
                  <a:lnTo>
                    <a:pt x="17941" y="12150"/>
                  </a:lnTo>
                  <a:cubicBezTo>
                    <a:pt x="17924" y="12094"/>
                    <a:pt x="17926" y="12029"/>
                    <a:pt x="17947" y="11977"/>
                  </a:cubicBezTo>
                  <a:cubicBezTo>
                    <a:pt x="17983" y="11885"/>
                    <a:pt x="18060" y="11852"/>
                    <a:pt x="18122" y="11900"/>
                  </a:cubicBezTo>
                  <a:lnTo>
                    <a:pt x="18244" y="11813"/>
                  </a:lnTo>
                  <a:cubicBezTo>
                    <a:pt x="18210" y="11766"/>
                    <a:pt x="18197" y="11693"/>
                    <a:pt x="18212" y="11627"/>
                  </a:cubicBezTo>
                  <a:cubicBezTo>
                    <a:pt x="18228" y="11555"/>
                    <a:pt x="18273" y="11507"/>
                    <a:pt x="18323" y="11506"/>
                  </a:cubicBezTo>
                  <a:lnTo>
                    <a:pt x="18116" y="11423"/>
                  </a:lnTo>
                  <a:lnTo>
                    <a:pt x="18129" y="11314"/>
                  </a:lnTo>
                  <a:lnTo>
                    <a:pt x="18246" y="11206"/>
                  </a:lnTo>
                  <a:lnTo>
                    <a:pt x="18210" y="11069"/>
                  </a:lnTo>
                  <a:cubicBezTo>
                    <a:pt x="18216" y="11029"/>
                    <a:pt x="18228" y="10992"/>
                    <a:pt x="18246" y="10962"/>
                  </a:cubicBezTo>
                  <a:cubicBezTo>
                    <a:pt x="18279" y="10907"/>
                    <a:pt x="18326" y="10878"/>
                    <a:pt x="18375" y="10882"/>
                  </a:cubicBezTo>
                  <a:lnTo>
                    <a:pt x="18482" y="10849"/>
                  </a:lnTo>
                  <a:lnTo>
                    <a:pt x="18537" y="10781"/>
                  </a:lnTo>
                  <a:lnTo>
                    <a:pt x="18634" y="10693"/>
                  </a:lnTo>
                  <a:lnTo>
                    <a:pt x="18723" y="10645"/>
                  </a:lnTo>
                  <a:lnTo>
                    <a:pt x="18753" y="10563"/>
                  </a:lnTo>
                  <a:lnTo>
                    <a:pt x="18717" y="10443"/>
                  </a:lnTo>
                  <a:lnTo>
                    <a:pt x="18746" y="10349"/>
                  </a:lnTo>
                  <a:lnTo>
                    <a:pt x="18676" y="10235"/>
                  </a:lnTo>
                  <a:lnTo>
                    <a:pt x="18702" y="10125"/>
                  </a:lnTo>
                  <a:lnTo>
                    <a:pt x="18806" y="10131"/>
                  </a:lnTo>
                  <a:cubicBezTo>
                    <a:pt x="18856" y="10127"/>
                    <a:pt x="18905" y="10119"/>
                    <a:pt x="18953" y="10105"/>
                  </a:cubicBezTo>
                  <a:cubicBezTo>
                    <a:pt x="19024" y="10086"/>
                    <a:pt x="19092" y="10055"/>
                    <a:pt x="19159" y="10015"/>
                  </a:cubicBezTo>
                  <a:lnTo>
                    <a:pt x="19159" y="9867"/>
                  </a:lnTo>
                  <a:cubicBezTo>
                    <a:pt x="19172" y="9803"/>
                    <a:pt x="19202" y="9750"/>
                    <a:pt x="19242" y="9721"/>
                  </a:cubicBezTo>
                  <a:cubicBezTo>
                    <a:pt x="19283" y="9691"/>
                    <a:pt x="19330" y="9687"/>
                    <a:pt x="19372" y="9711"/>
                  </a:cubicBezTo>
                  <a:lnTo>
                    <a:pt x="19631" y="9326"/>
                  </a:lnTo>
                  <a:lnTo>
                    <a:pt x="19708" y="9160"/>
                  </a:lnTo>
                  <a:lnTo>
                    <a:pt x="19618" y="9124"/>
                  </a:lnTo>
                  <a:lnTo>
                    <a:pt x="19526" y="9156"/>
                  </a:lnTo>
                  <a:lnTo>
                    <a:pt x="19413" y="9128"/>
                  </a:lnTo>
                  <a:cubicBezTo>
                    <a:pt x="19416" y="9066"/>
                    <a:pt x="19436" y="9010"/>
                    <a:pt x="19468" y="8971"/>
                  </a:cubicBezTo>
                  <a:cubicBezTo>
                    <a:pt x="19501" y="8931"/>
                    <a:pt x="19542" y="8913"/>
                    <a:pt x="19584" y="8921"/>
                  </a:cubicBezTo>
                  <a:lnTo>
                    <a:pt x="19648" y="8773"/>
                  </a:lnTo>
                  <a:lnTo>
                    <a:pt x="19820" y="8880"/>
                  </a:lnTo>
                  <a:lnTo>
                    <a:pt x="19901" y="8893"/>
                  </a:lnTo>
                  <a:lnTo>
                    <a:pt x="19988" y="9009"/>
                  </a:lnTo>
                  <a:lnTo>
                    <a:pt x="20134" y="9009"/>
                  </a:lnTo>
                  <a:lnTo>
                    <a:pt x="20271" y="8999"/>
                  </a:lnTo>
                  <a:lnTo>
                    <a:pt x="20335" y="8884"/>
                  </a:lnTo>
                  <a:lnTo>
                    <a:pt x="20410" y="8739"/>
                  </a:lnTo>
                  <a:lnTo>
                    <a:pt x="20504" y="8659"/>
                  </a:lnTo>
                  <a:lnTo>
                    <a:pt x="20587" y="8575"/>
                  </a:lnTo>
                  <a:lnTo>
                    <a:pt x="20535" y="8488"/>
                  </a:lnTo>
                  <a:lnTo>
                    <a:pt x="20433" y="8403"/>
                  </a:lnTo>
                  <a:lnTo>
                    <a:pt x="20488" y="8293"/>
                  </a:lnTo>
                  <a:lnTo>
                    <a:pt x="20533" y="8208"/>
                  </a:lnTo>
                  <a:lnTo>
                    <a:pt x="20520" y="8040"/>
                  </a:lnTo>
                  <a:lnTo>
                    <a:pt x="20585" y="7904"/>
                  </a:lnTo>
                  <a:lnTo>
                    <a:pt x="20617" y="7786"/>
                  </a:lnTo>
                  <a:lnTo>
                    <a:pt x="20634" y="7675"/>
                  </a:lnTo>
                  <a:lnTo>
                    <a:pt x="20572" y="7552"/>
                  </a:lnTo>
                  <a:lnTo>
                    <a:pt x="20565" y="7395"/>
                  </a:lnTo>
                  <a:lnTo>
                    <a:pt x="20595" y="7279"/>
                  </a:lnTo>
                  <a:lnTo>
                    <a:pt x="20657" y="7153"/>
                  </a:lnTo>
                  <a:lnTo>
                    <a:pt x="20696" y="7024"/>
                  </a:lnTo>
                  <a:lnTo>
                    <a:pt x="20745" y="6906"/>
                  </a:lnTo>
                  <a:lnTo>
                    <a:pt x="20828" y="6794"/>
                  </a:lnTo>
                  <a:lnTo>
                    <a:pt x="20792" y="6623"/>
                  </a:lnTo>
                  <a:lnTo>
                    <a:pt x="20824" y="6485"/>
                  </a:lnTo>
                  <a:lnTo>
                    <a:pt x="20907" y="6421"/>
                  </a:lnTo>
                  <a:lnTo>
                    <a:pt x="20963" y="6333"/>
                  </a:lnTo>
                  <a:lnTo>
                    <a:pt x="20950" y="6232"/>
                  </a:lnTo>
                  <a:lnTo>
                    <a:pt x="20963" y="6135"/>
                  </a:lnTo>
                  <a:cubicBezTo>
                    <a:pt x="20993" y="6093"/>
                    <a:pt x="21025" y="6054"/>
                    <a:pt x="21059" y="6020"/>
                  </a:cubicBezTo>
                  <a:cubicBezTo>
                    <a:pt x="21097" y="5981"/>
                    <a:pt x="21138" y="5947"/>
                    <a:pt x="21181" y="5919"/>
                  </a:cubicBezTo>
                  <a:lnTo>
                    <a:pt x="21251" y="5738"/>
                  </a:lnTo>
                  <a:lnTo>
                    <a:pt x="21304" y="5650"/>
                  </a:lnTo>
                  <a:cubicBezTo>
                    <a:pt x="21335" y="5655"/>
                    <a:pt x="21365" y="5655"/>
                    <a:pt x="21396" y="5652"/>
                  </a:cubicBezTo>
                  <a:cubicBezTo>
                    <a:pt x="21422" y="5649"/>
                    <a:pt x="21447" y="5644"/>
                    <a:pt x="21473" y="5636"/>
                  </a:cubicBezTo>
                  <a:lnTo>
                    <a:pt x="21494" y="5450"/>
                  </a:lnTo>
                  <a:lnTo>
                    <a:pt x="21551" y="5347"/>
                  </a:lnTo>
                  <a:lnTo>
                    <a:pt x="21600" y="5230"/>
                  </a:lnTo>
                  <a:lnTo>
                    <a:pt x="21568" y="5145"/>
                  </a:lnTo>
                  <a:lnTo>
                    <a:pt x="21493" y="5145"/>
                  </a:lnTo>
                  <a:lnTo>
                    <a:pt x="21374" y="5105"/>
                  </a:lnTo>
                  <a:lnTo>
                    <a:pt x="21096" y="5008"/>
                  </a:lnTo>
                  <a:lnTo>
                    <a:pt x="20891" y="5017"/>
                  </a:lnTo>
                  <a:lnTo>
                    <a:pt x="20772" y="4982"/>
                  </a:lnTo>
                  <a:lnTo>
                    <a:pt x="20536" y="4972"/>
                  </a:lnTo>
                  <a:lnTo>
                    <a:pt x="20441" y="4848"/>
                  </a:lnTo>
                  <a:lnTo>
                    <a:pt x="20383" y="4686"/>
                  </a:lnTo>
                  <a:lnTo>
                    <a:pt x="20180" y="4692"/>
                  </a:lnTo>
                  <a:lnTo>
                    <a:pt x="20090" y="4809"/>
                  </a:lnTo>
                  <a:lnTo>
                    <a:pt x="19941" y="4809"/>
                  </a:lnTo>
                  <a:lnTo>
                    <a:pt x="19820" y="4742"/>
                  </a:lnTo>
                  <a:lnTo>
                    <a:pt x="19771" y="4770"/>
                  </a:lnTo>
                  <a:lnTo>
                    <a:pt x="19701" y="4790"/>
                  </a:lnTo>
                  <a:lnTo>
                    <a:pt x="19633" y="4654"/>
                  </a:lnTo>
                  <a:lnTo>
                    <a:pt x="19552" y="4584"/>
                  </a:lnTo>
                  <a:lnTo>
                    <a:pt x="19283" y="4595"/>
                  </a:lnTo>
                  <a:lnTo>
                    <a:pt x="19283" y="4741"/>
                  </a:lnTo>
                  <a:cubicBezTo>
                    <a:pt x="19252" y="4763"/>
                    <a:pt x="19217" y="4761"/>
                    <a:pt x="19187" y="4738"/>
                  </a:cubicBezTo>
                  <a:cubicBezTo>
                    <a:pt x="19145" y="4705"/>
                    <a:pt x="19122" y="4635"/>
                    <a:pt x="19129" y="4565"/>
                  </a:cubicBezTo>
                  <a:lnTo>
                    <a:pt x="19040" y="4394"/>
                  </a:lnTo>
                  <a:lnTo>
                    <a:pt x="18946" y="4277"/>
                  </a:lnTo>
                  <a:lnTo>
                    <a:pt x="18908" y="4182"/>
                  </a:lnTo>
                  <a:lnTo>
                    <a:pt x="18814" y="4077"/>
                  </a:lnTo>
                  <a:lnTo>
                    <a:pt x="18707" y="3996"/>
                  </a:lnTo>
                  <a:lnTo>
                    <a:pt x="18585" y="3968"/>
                  </a:lnTo>
                  <a:lnTo>
                    <a:pt x="18410" y="3854"/>
                  </a:lnTo>
                  <a:lnTo>
                    <a:pt x="18327" y="3873"/>
                  </a:lnTo>
                  <a:lnTo>
                    <a:pt x="18216" y="3934"/>
                  </a:lnTo>
                  <a:lnTo>
                    <a:pt x="18139" y="3963"/>
                  </a:lnTo>
                  <a:lnTo>
                    <a:pt x="17963" y="3992"/>
                  </a:lnTo>
                  <a:cubicBezTo>
                    <a:pt x="17945" y="3951"/>
                    <a:pt x="17923" y="3916"/>
                    <a:pt x="17897" y="3886"/>
                  </a:cubicBezTo>
                  <a:cubicBezTo>
                    <a:pt x="17846" y="3826"/>
                    <a:pt x="17783" y="3793"/>
                    <a:pt x="17718" y="3790"/>
                  </a:cubicBezTo>
                  <a:lnTo>
                    <a:pt x="17590" y="3723"/>
                  </a:lnTo>
                  <a:lnTo>
                    <a:pt x="17340" y="3790"/>
                  </a:lnTo>
                  <a:lnTo>
                    <a:pt x="17233" y="3819"/>
                  </a:lnTo>
                  <a:lnTo>
                    <a:pt x="17144" y="3867"/>
                  </a:lnTo>
                  <a:lnTo>
                    <a:pt x="17027" y="3751"/>
                  </a:lnTo>
                  <a:lnTo>
                    <a:pt x="16937" y="3587"/>
                  </a:lnTo>
                  <a:lnTo>
                    <a:pt x="16873" y="3510"/>
                  </a:lnTo>
                  <a:lnTo>
                    <a:pt x="16772" y="3492"/>
                  </a:lnTo>
                  <a:lnTo>
                    <a:pt x="16594" y="3360"/>
                  </a:lnTo>
                  <a:lnTo>
                    <a:pt x="16530" y="3277"/>
                  </a:lnTo>
                  <a:lnTo>
                    <a:pt x="16364" y="3176"/>
                  </a:lnTo>
                  <a:cubicBezTo>
                    <a:pt x="16309" y="3205"/>
                    <a:pt x="16250" y="3205"/>
                    <a:pt x="16196" y="3178"/>
                  </a:cubicBezTo>
                  <a:cubicBezTo>
                    <a:pt x="16170" y="3165"/>
                    <a:pt x="16147" y="3147"/>
                    <a:pt x="16125" y="3123"/>
                  </a:cubicBezTo>
                  <a:lnTo>
                    <a:pt x="16113" y="2959"/>
                  </a:lnTo>
                  <a:lnTo>
                    <a:pt x="16061" y="2693"/>
                  </a:lnTo>
                  <a:lnTo>
                    <a:pt x="16057" y="2566"/>
                  </a:lnTo>
                  <a:cubicBezTo>
                    <a:pt x="16058" y="2530"/>
                    <a:pt x="16061" y="2495"/>
                    <a:pt x="16064" y="2459"/>
                  </a:cubicBezTo>
                  <a:cubicBezTo>
                    <a:pt x="16069" y="2395"/>
                    <a:pt x="16079" y="2332"/>
                    <a:pt x="16091" y="2270"/>
                  </a:cubicBezTo>
                  <a:lnTo>
                    <a:pt x="15970" y="2234"/>
                  </a:lnTo>
                  <a:lnTo>
                    <a:pt x="15902" y="2346"/>
                  </a:lnTo>
                  <a:lnTo>
                    <a:pt x="15812" y="2520"/>
                  </a:lnTo>
                  <a:lnTo>
                    <a:pt x="15812" y="2673"/>
                  </a:lnTo>
                  <a:lnTo>
                    <a:pt x="15735" y="2682"/>
                  </a:lnTo>
                  <a:lnTo>
                    <a:pt x="15627" y="2721"/>
                  </a:lnTo>
                  <a:lnTo>
                    <a:pt x="15539" y="2775"/>
                  </a:lnTo>
                  <a:lnTo>
                    <a:pt x="15469" y="2830"/>
                  </a:lnTo>
                  <a:lnTo>
                    <a:pt x="15373" y="2811"/>
                  </a:lnTo>
                  <a:lnTo>
                    <a:pt x="15286" y="2792"/>
                  </a:lnTo>
                  <a:lnTo>
                    <a:pt x="15196" y="2772"/>
                  </a:lnTo>
                  <a:lnTo>
                    <a:pt x="15072" y="2756"/>
                  </a:lnTo>
                  <a:lnTo>
                    <a:pt x="15015" y="2775"/>
                  </a:lnTo>
                  <a:lnTo>
                    <a:pt x="14964" y="2679"/>
                  </a:lnTo>
                  <a:lnTo>
                    <a:pt x="14970" y="2564"/>
                  </a:lnTo>
                  <a:lnTo>
                    <a:pt x="15072" y="2506"/>
                  </a:lnTo>
                  <a:lnTo>
                    <a:pt x="15019" y="2376"/>
                  </a:lnTo>
                  <a:lnTo>
                    <a:pt x="14981" y="2321"/>
                  </a:lnTo>
                  <a:lnTo>
                    <a:pt x="14981" y="2094"/>
                  </a:lnTo>
                  <a:lnTo>
                    <a:pt x="15060" y="1987"/>
                  </a:lnTo>
                  <a:lnTo>
                    <a:pt x="14944" y="1940"/>
                  </a:lnTo>
                  <a:lnTo>
                    <a:pt x="14823" y="1922"/>
                  </a:lnTo>
                  <a:lnTo>
                    <a:pt x="14701" y="1830"/>
                  </a:lnTo>
                  <a:lnTo>
                    <a:pt x="14620" y="1793"/>
                  </a:lnTo>
                  <a:lnTo>
                    <a:pt x="14571" y="1865"/>
                  </a:lnTo>
                  <a:lnTo>
                    <a:pt x="14507" y="1840"/>
                  </a:lnTo>
                  <a:lnTo>
                    <a:pt x="14420" y="1802"/>
                  </a:lnTo>
                  <a:lnTo>
                    <a:pt x="14344" y="1802"/>
                  </a:lnTo>
                  <a:lnTo>
                    <a:pt x="14268" y="1926"/>
                  </a:lnTo>
                  <a:lnTo>
                    <a:pt x="14189" y="1894"/>
                  </a:lnTo>
                  <a:lnTo>
                    <a:pt x="14126" y="1598"/>
                  </a:lnTo>
                  <a:lnTo>
                    <a:pt x="14076" y="1485"/>
                  </a:lnTo>
                  <a:cubicBezTo>
                    <a:pt x="14046" y="1460"/>
                    <a:pt x="14015" y="1438"/>
                    <a:pt x="13983" y="1420"/>
                  </a:cubicBezTo>
                  <a:cubicBezTo>
                    <a:pt x="13893" y="1369"/>
                    <a:pt x="13798" y="1344"/>
                    <a:pt x="13703" y="1346"/>
                  </a:cubicBezTo>
                  <a:lnTo>
                    <a:pt x="13656" y="1366"/>
                  </a:lnTo>
                  <a:lnTo>
                    <a:pt x="13485" y="1318"/>
                  </a:lnTo>
                  <a:lnTo>
                    <a:pt x="13401" y="1083"/>
                  </a:lnTo>
                  <a:lnTo>
                    <a:pt x="13312" y="838"/>
                  </a:lnTo>
                  <a:lnTo>
                    <a:pt x="13151" y="741"/>
                  </a:lnTo>
                  <a:lnTo>
                    <a:pt x="12985" y="858"/>
                  </a:lnTo>
                  <a:lnTo>
                    <a:pt x="12937" y="921"/>
                  </a:lnTo>
                  <a:lnTo>
                    <a:pt x="12726" y="902"/>
                  </a:lnTo>
                  <a:lnTo>
                    <a:pt x="12688" y="816"/>
                  </a:lnTo>
                  <a:lnTo>
                    <a:pt x="12656" y="684"/>
                  </a:lnTo>
                  <a:lnTo>
                    <a:pt x="12547" y="679"/>
                  </a:lnTo>
                  <a:lnTo>
                    <a:pt x="12438" y="646"/>
                  </a:lnTo>
                  <a:lnTo>
                    <a:pt x="12438" y="532"/>
                  </a:lnTo>
                  <a:lnTo>
                    <a:pt x="12475" y="401"/>
                  </a:lnTo>
                  <a:lnTo>
                    <a:pt x="12443" y="292"/>
                  </a:lnTo>
                  <a:lnTo>
                    <a:pt x="12334" y="148"/>
                  </a:lnTo>
                  <a:lnTo>
                    <a:pt x="12334" y="0"/>
                  </a:lnTo>
                  <a:lnTo>
                    <a:pt x="12200" y="41"/>
                  </a:lnTo>
                  <a:lnTo>
                    <a:pt x="11841" y="71"/>
                  </a:lnTo>
                  <a:lnTo>
                    <a:pt x="11713" y="126"/>
                  </a:lnTo>
                  <a:lnTo>
                    <a:pt x="11540" y="155"/>
                  </a:lnTo>
                  <a:lnTo>
                    <a:pt x="11317" y="174"/>
                  </a:lnTo>
                  <a:lnTo>
                    <a:pt x="11193" y="251"/>
                  </a:lnTo>
                  <a:lnTo>
                    <a:pt x="10954" y="385"/>
                  </a:lnTo>
                  <a:lnTo>
                    <a:pt x="10880" y="449"/>
                  </a:lnTo>
                  <a:lnTo>
                    <a:pt x="10759" y="506"/>
                  </a:lnTo>
                  <a:lnTo>
                    <a:pt x="10778" y="730"/>
                  </a:lnTo>
                  <a:lnTo>
                    <a:pt x="10749" y="865"/>
                  </a:lnTo>
                  <a:lnTo>
                    <a:pt x="10706" y="923"/>
                  </a:lnTo>
                  <a:lnTo>
                    <a:pt x="10727" y="1082"/>
                  </a:lnTo>
                  <a:lnTo>
                    <a:pt x="10744" y="1255"/>
                  </a:lnTo>
                  <a:lnTo>
                    <a:pt x="10751" y="1358"/>
                  </a:lnTo>
                  <a:lnTo>
                    <a:pt x="10738" y="1509"/>
                  </a:lnTo>
                  <a:lnTo>
                    <a:pt x="10727" y="1634"/>
                  </a:lnTo>
                  <a:lnTo>
                    <a:pt x="10695" y="1778"/>
                  </a:lnTo>
                  <a:lnTo>
                    <a:pt x="10631" y="1913"/>
                  </a:lnTo>
                  <a:lnTo>
                    <a:pt x="10673" y="2037"/>
                  </a:lnTo>
                  <a:lnTo>
                    <a:pt x="10842" y="2075"/>
                  </a:lnTo>
                  <a:lnTo>
                    <a:pt x="10919" y="2232"/>
                  </a:lnTo>
                  <a:lnTo>
                    <a:pt x="10838" y="2207"/>
                  </a:lnTo>
                  <a:lnTo>
                    <a:pt x="10753" y="2181"/>
                  </a:lnTo>
                  <a:lnTo>
                    <a:pt x="10633" y="2181"/>
                  </a:lnTo>
                  <a:lnTo>
                    <a:pt x="10561" y="2276"/>
                  </a:lnTo>
                  <a:lnTo>
                    <a:pt x="10497" y="2405"/>
                  </a:lnTo>
                  <a:lnTo>
                    <a:pt x="10390" y="2501"/>
                  </a:lnTo>
                  <a:lnTo>
                    <a:pt x="10224" y="2626"/>
                  </a:lnTo>
                  <a:lnTo>
                    <a:pt x="10060" y="2764"/>
                  </a:lnTo>
                  <a:lnTo>
                    <a:pt x="9863" y="2876"/>
                  </a:lnTo>
                  <a:lnTo>
                    <a:pt x="9757" y="2876"/>
                  </a:lnTo>
                  <a:lnTo>
                    <a:pt x="9425" y="2944"/>
                  </a:lnTo>
                  <a:lnTo>
                    <a:pt x="9124" y="2995"/>
                  </a:lnTo>
                  <a:lnTo>
                    <a:pt x="8881" y="3216"/>
                  </a:lnTo>
                  <a:lnTo>
                    <a:pt x="8651" y="3264"/>
                  </a:lnTo>
                  <a:lnTo>
                    <a:pt x="8491" y="3351"/>
                  </a:lnTo>
                  <a:lnTo>
                    <a:pt x="8393" y="3453"/>
                  </a:lnTo>
                  <a:cubicBezTo>
                    <a:pt x="8404" y="3512"/>
                    <a:pt x="8402" y="3575"/>
                    <a:pt x="8387" y="3633"/>
                  </a:cubicBezTo>
                  <a:cubicBezTo>
                    <a:pt x="8364" y="3722"/>
                    <a:pt x="8314" y="3790"/>
                    <a:pt x="8252" y="3815"/>
                  </a:cubicBezTo>
                  <a:lnTo>
                    <a:pt x="8276" y="3950"/>
                  </a:lnTo>
                  <a:lnTo>
                    <a:pt x="8453" y="4068"/>
                  </a:lnTo>
                  <a:lnTo>
                    <a:pt x="8599" y="4078"/>
                  </a:lnTo>
                  <a:lnTo>
                    <a:pt x="8377" y="4209"/>
                  </a:lnTo>
                  <a:lnTo>
                    <a:pt x="8242" y="4235"/>
                  </a:lnTo>
                  <a:lnTo>
                    <a:pt x="8095" y="4369"/>
                  </a:lnTo>
                  <a:lnTo>
                    <a:pt x="7973" y="4446"/>
                  </a:lnTo>
                  <a:lnTo>
                    <a:pt x="7903" y="4446"/>
                  </a:lnTo>
                  <a:lnTo>
                    <a:pt x="7681" y="4455"/>
                  </a:lnTo>
                  <a:cubicBezTo>
                    <a:pt x="7644" y="4451"/>
                    <a:pt x="7608" y="4441"/>
                    <a:pt x="7572" y="4427"/>
                  </a:cubicBezTo>
                  <a:cubicBezTo>
                    <a:pt x="7519" y="4405"/>
                    <a:pt x="7468" y="4372"/>
                    <a:pt x="7420" y="4330"/>
                  </a:cubicBezTo>
                  <a:lnTo>
                    <a:pt x="7352" y="4321"/>
                  </a:lnTo>
                  <a:lnTo>
                    <a:pt x="7194" y="4292"/>
                  </a:lnTo>
                  <a:lnTo>
                    <a:pt x="7028" y="4292"/>
                  </a:lnTo>
                  <a:lnTo>
                    <a:pt x="6784" y="4292"/>
                  </a:lnTo>
                  <a:lnTo>
                    <a:pt x="6690" y="4234"/>
                  </a:lnTo>
                  <a:lnTo>
                    <a:pt x="6633" y="4147"/>
                  </a:lnTo>
                  <a:lnTo>
                    <a:pt x="6444" y="4176"/>
                  </a:lnTo>
                  <a:lnTo>
                    <a:pt x="6329" y="4244"/>
                  </a:lnTo>
                  <a:lnTo>
                    <a:pt x="6182" y="4260"/>
                  </a:lnTo>
                  <a:lnTo>
                    <a:pt x="6220" y="4110"/>
                  </a:lnTo>
                  <a:lnTo>
                    <a:pt x="6162" y="3998"/>
                  </a:lnTo>
                  <a:lnTo>
                    <a:pt x="6100" y="3902"/>
                  </a:lnTo>
                  <a:lnTo>
                    <a:pt x="5985" y="3749"/>
                  </a:lnTo>
                  <a:lnTo>
                    <a:pt x="6108" y="3685"/>
                  </a:lnTo>
                  <a:lnTo>
                    <a:pt x="6159" y="3502"/>
                  </a:lnTo>
                  <a:lnTo>
                    <a:pt x="6097" y="3429"/>
                  </a:lnTo>
                  <a:lnTo>
                    <a:pt x="6010" y="3368"/>
                  </a:lnTo>
                  <a:lnTo>
                    <a:pt x="5857" y="3416"/>
                  </a:lnTo>
                  <a:lnTo>
                    <a:pt x="5733" y="3416"/>
                  </a:lnTo>
                  <a:lnTo>
                    <a:pt x="5623" y="3522"/>
                  </a:lnTo>
                  <a:lnTo>
                    <a:pt x="5534" y="3493"/>
                  </a:lnTo>
                  <a:lnTo>
                    <a:pt x="5380" y="3464"/>
                  </a:lnTo>
                  <a:lnTo>
                    <a:pt x="5304" y="3420"/>
                  </a:lnTo>
                  <a:lnTo>
                    <a:pt x="5178" y="3391"/>
                  </a:lnTo>
                  <a:lnTo>
                    <a:pt x="5028" y="3353"/>
                  </a:lnTo>
                  <a:lnTo>
                    <a:pt x="4961" y="3353"/>
                  </a:lnTo>
                  <a:lnTo>
                    <a:pt x="5139" y="3541"/>
                  </a:lnTo>
                  <a:lnTo>
                    <a:pt x="5145" y="3752"/>
                  </a:lnTo>
                  <a:lnTo>
                    <a:pt x="5030" y="3838"/>
                  </a:lnTo>
                  <a:lnTo>
                    <a:pt x="5145" y="4040"/>
                  </a:lnTo>
                  <a:lnTo>
                    <a:pt x="5177" y="4162"/>
                  </a:lnTo>
                  <a:lnTo>
                    <a:pt x="5273" y="4271"/>
                  </a:lnTo>
                  <a:lnTo>
                    <a:pt x="5357" y="4351"/>
                  </a:lnTo>
                  <a:lnTo>
                    <a:pt x="5476" y="4566"/>
                  </a:lnTo>
                  <a:lnTo>
                    <a:pt x="5500" y="4807"/>
                  </a:lnTo>
                  <a:cubicBezTo>
                    <a:pt x="5510" y="4858"/>
                    <a:pt x="5520" y="4909"/>
                    <a:pt x="5532" y="4960"/>
                  </a:cubicBezTo>
                  <a:cubicBezTo>
                    <a:pt x="5553" y="5055"/>
                    <a:pt x="5576" y="5148"/>
                    <a:pt x="5602" y="5240"/>
                  </a:cubicBezTo>
                  <a:lnTo>
                    <a:pt x="5590" y="5496"/>
                  </a:lnTo>
                  <a:lnTo>
                    <a:pt x="5585" y="5616"/>
                  </a:lnTo>
                  <a:lnTo>
                    <a:pt x="5833" y="5837"/>
                  </a:lnTo>
                  <a:lnTo>
                    <a:pt x="5897" y="6009"/>
                  </a:lnTo>
                  <a:lnTo>
                    <a:pt x="5737" y="6003"/>
                  </a:lnTo>
                  <a:lnTo>
                    <a:pt x="5507" y="6051"/>
                  </a:lnTo>
                  <a:lnTo>
                    <a:pt x="5385" y="6099"/>
                  </a:lnTo>
                  <a:lnTo>
                    <a:pt x="5126" y="6089"/>
                  </a:lnTo>
                  <a:lnTo>
                    <a:pt x="5088" y="6002"/>
                  </a:lnTo>
                  <a:lnTo>
                    <a:pt x="5125" y="5891"/>
                  </a:lnTo>
                  <a:lnTo>
                    <a:pt x="4964" y="5881"/>
                  </a:lnTo>
                  <a:lnTo>
                    <a:pt x="4875" y="5939"/>
                  </a:lnTo>
                  <a:lnTo>
                    <a:pt x="4732" y="5997"/>
                  </a:lnTo>
                  <a:lnTo>
                    <a:pt x="4588" y="6026"/>
                  </a:lnTo>
                  <a:lnTo>
                    <a:pt x="4572" y="6160"/>
                  </a:lnTo>
                  <a:lnTo>
                    <a:pt x="4443" y="6112"/>
                  </a:lnTo>
                  <a:lnTo>
                    <a:pt x="4417" y="5971"/>
                  </a:lnTo>
                  <a:lnTo>
                    <a:pt x="4328" y="5946"/>
                  </a:lnTo>
                  <a:lnTo>
                    <a:pt x="4299" y="6082"/>
                  </a:lnTo>
                  <a:lnTo>
                    <a:pt x="4191" y="6044"/>
                  </a:lnTo>
                  <a:lnTo>
                    <a:pt x="4029" y="6076"/>
                  </a:lnTo>
                  <a:lnTo>
                    <a:pt x="3958" y="6188"/>
                  </a:lnTo>
                  <a:cubicBezTo>
                    <a:pt x="3944" y="6235"/>
                    <a:pt x="3921" y="6274"/>
                    <a:pt x="3891" y="6300"/>
                  </a:cubicBezTo>
                  <a:cubicBezTo>
                    <a:pt x="3856" y="6331"/>
                    <a:pt x="3814" y="6341"/>
                    <a:pt x="3774" y="6328"/>
                  </a:cubicBezTo>
                  <a:cubicBezTo>
                    <a:pt x="3736" y="6344"/>
                    <a:pt x="3695" y="6333"/>
                    <a:pt x="3662" y="6300"/>
                  </a:cubicBezTo>
                  <a:cubicBezTo>
                    <a:pt x="3640" y="6277"/>
                    <a:pt x="3622" y="6244"/>
                    <a:pt x="3613" y="6207"/>
                  </a:cubicBezTo>
                  <a:lnTo>
                    <a:pt x="3547" y="6188"/>
                  </a:lnTo>
                  <a:lnTo>
                    <a:pt x="3536" y="6018"/>
                  </a:lnTo>
                  <a:lnTo>
                    <a:pt x="3392" y="5855"/>
                  </a:lnTo>
                  <a:lnTo>
                    <a:pt x="3351" y="5798"/>
                  </a:lnTo>
                  <a:lnTo>
                    <a:pt x="3313" y="5667"/>
                  </a:lnTo>
                  <a:cubicBezTo>
                    <a:pt x="3285" y="5675"/>
                    <a:pt x="3255" y="5665"/>
                    <a:pt x="3232" y="5638"/>
                  </a:cubicBezTo>
                  <a:cubicBezTo>
                    <a:pt x="3161" y="5555"/>
                    <a:pt x="3176" y="5387"/>
                    <a:pt x="3260" y="5336"/>
                  </a:cubicBezTo>
                  <a:lnTo>
                    <a:pt x="3111" y="5524"/>
                  </a:lnTo>
                  <a:lnTo>
                    <a:pt x="3064" y="5441"/>
                  </a:lnTo>
                  <a:lnTo>
                    <a:pt x="2930" y="5421"/>
                  </a:lnTo>
                  <a:lnTo>
                    <a:pt x="2877" y="5514"/>
                  </a:lnTo>
                  <a:lnTo>
                    <a:pt x="2800" y="5456"/>
                  </a:lnTo>
                  <a:lnTo>
                    <a:pt x="2741" y="5495"/>
                  </a:lnTo>
                  <a:lnTo>
                    <a:pt x="2631" y="5578"/>
                  </a:lnTo>
                  <a:cubicBezTo>
                    <a:pt x="2590" y="5537"/>
                    <a:pt x="2544" y="5511"/>
                    <a:pt x="2495" y="5502"/>
                  </a:cubicBezTo>
                  <a:cubicBezTo>
                    <a:pt x="2426" y="5488"/>
                    <a:pt x="2356" y="5508"/>
                    <a:pt x="2295" y="5559"/>
                  </a:cubicBezTo>
                  <a:lnTo>
                    <a:pt x="2194" y="5655"/>
                  </a:lnTo>
                  <a:lnTo>
                    <a:pt x="2352" y="5728"/>
                  </a:lnTo>
                  <a:lnTo>
                    <a:pt x="2267" y="5840"/>
                  </a:lnTo>
                  <a:lnTo>
                    <a:pt x="2211" y="5950"/>
                  </a:lnTo>
                  <a:lnTo>
                    <a:pt x="2058" y="5777"/>
                  </a:lnTo>
                  <a:lnTo>
                    <a:pt x="1940" y="5873"/>
                  </a:lnTo>
                  <a:lnTo>
                    <a:pt x="1792" y="5854"/>
                  </a:lnTo>
                  <a:lnTo>
                    <a:pt x="1546" y="5764"/>
                  </a:lnTo>
                  <a:lnTo>
                    <a:pt x="1511" y="5853"/>
                  </a:lnTo>
                  <a:lnTo>
                    <a:pt x="1365" y="5829"/>
                  </a:lnTo>
                  <a:lnTo>
                    <a:pt x="1247" y="5893"/>
                  </a:lnTo>
                  <a:lnTo>
                    <a:pt x="1216" y="5983"/>
                  </a:lnTo>
                  <a:lnTo>
                    <a:pt x="1107" y="5934"/>
                  </a:lnTo>
                  <a:cubicBezTo>
                    <a:pt x="1086" y="5922"/>
                    <a:pt x="1065" y="5916"/>
                    <a:pt x="1043" y="5915"/>
                  </a:cubicBezTo>
                  <a:cubicBezTo>
                    <a:pt x="990" y="5913"/>
                    <a:pt x="938" y="5944"/>
                    <a:pt x="900" y="6002"/>
                  </a:cubicBezTo>
                  <a:lnTo>
                    <a:pt x="809" y="6037"/>
                  </a:lnTo>
                  <a:lnTo>
                    <a:pt x="719" y="6018"/>
                  </a:lnTo>
                  <a:lnTo>
                    <a:pt x="596" y="6018"/>
                  </a:lnTo>
                  <a:lnTo>
                    <a:pt x="585" y="6132"/>
                  </a:lnTo>
                  <a:lnTo>
                    <a:pt x="469" y="6181"/>
                  </a:lnTo>
                  <a:lnTo>
                    <a:pt x="373" y="6218"/>
                  </a:lnTo>
                  <a:lnTo>
                    <a:pt x="289" y="6333"/>
                  </a:lnTo>
                  <a:lnTo>
                    <a:pt x="228" y="6512"/>
                  </a:lnTo>
                  <a:lnTo>
                    <a:pt x="271" y="6683"/>
                  </a:lnTo>
                  <a:cubicBezTo>
                    <a:pt x="261" y="6680"/>
                    <a:pt x="250" y="6677"/>
                    <a:pt x="240" y="6674"/>
                  </a:cubicBezTo>
                  <a:cubicBezTo>
                    <a:pt x="229" y="6670"/>
                    <a:pt x="219" y="6667"/>
                    <a:pt x="208" y="6664"/>
                  </a:cubicBezTo>
                  <a:cubicBezTo>
                    <a:pt x="187" y="6658"/>
                    <a:pt x="166" y="6651"/>
                    <a:pt x="145" y="6645"/>
                  </a:cubicBezTo>
                  <a:lnTo>
                    <a:pt x="0" y="6607"/>
                  </a:lnTo>
                  <a:lnTo>
                    <a:pt x="98" y="6764"/>
                  </a:lnTo>
                  <a:lnTo>
                    <a:pt x="364" y="6755"/>
                  </a:lnTo>
                  <a:lnTo>
                    <a:pt x="527" y="6757"/>
                  </a:lnTo>
                  <a:lnTo>
                    <a:pt x="661" y="6783"/>
                  </a:lnTo>
                  <a:lnTo>
                    <a:pt x="783" y="6735"/>
                  </a:lnTo>
                  <a:lnTo>
                    <a:pt x="885" y="6639"/>
                  </a:lnTo>
                  <a:cubicBezTo>
                    <a:pt x="921" y="6643"/>
                    <a:pt x="956" y="6652"/>
                    <a:pt x="990" y="6667"/>
                  </a:cubicBezTo>
                  <a:cubicBezTo>
                    <a:pt x="1058" y="6696"/>
                    <a:pt x="1121" y="6745"/>
                    <a:pt x="1176" y="6811"/>
                  </a:cubicBezTo>
                  <a:lnTo>
                    <a:pt x="1071" y="6871"/>
                  </a:lnTo>
                  <a:cubicBezTo>
                    <a:pt x="1019" y="6864"/>
                    <a:pt x="966" y="6864"/>
                    <a:pt x="914" y="6871"/>
                  </a:cubicBezTo>
                  <a:cubicBezTo>
                    <a:pt x="873" y="6877"/>
                    <a:pt x="834" y="6887"/>
                    <a:pt x="794" y="6900"/>
                  </a:cubicBezTo>
                  <a:lnTo>
                    <a:pt x="669" y="6910"/>
                  </a:lnTo>
                  <a:cubicBezTo>
                    <a:pt x="638" y="6913"/>
                    <a:pt x="610" y="6942"/>
                    <a:pt x="599" y="6986"/>
                  </a:cubicBezTo>
                  <a:cubicBezTo>
                    <a:pt x="571" y="7090"/>
                    <a:pt x="633" y="7198"/>
                    <a:pt x="706" y="7174"/>
                  </a:cubicBezTo>
                  <a:cubicBezTo>
                    <a:pt x="732" y="7096"/>
                    <a:pt x="780" y="7038"/>
                    <a:pt x="836" y="7013"/>
                  </a:cubicBezTo>
                  <a:cubicBezTo>
                    <a:pt x="910" y="6981"/>
                    <a:pt x="990" y="7011"/>
                    <a:pt x="1045" y="7090"/>
                  </a:cubicBezTo>
                  <a:lnTo>
                    <a:pt x="1218" y="7225"/>
                  </a:lnTo>
                  <a:lnTo>
                    <a:pt x="1045" y="7355"/>
                  </a:lnTo>
                  <a:cubicBezTo>
                    <a:pt x="982" y="7355"/>
                    <a:pt x="919" y="7355"/>
                    <a:pt x="855" y="7355"/>
                  </a:cubicBezTo>
                  <a:cubicBezTo>
                    <a:pt x="792" y="7355"/>
                    <a:pt x="728" y="7355"/>
                    <a:pt x="665" y="7355"/>
                  </a:cubicBezTo>
                  <a:cubicBezTo>
                    <a:pt x="629" y="7348"/>
                    <a:pt x="592" y="7348"/>
                    <a:pt x="556" y="7355"/>
                  </a:cubicBezTo>
                  <a:cubicBezTo>
                    <a:pt x="502" y="7365"/>
                    <a:pt x="450" y="7390"/>
                    <a:pt x="402" y="7429"/>
                  </a:cubicBezTo>
                  <a:lnTo>
                    <a:pt x="483" y="7560"/>
                  </a:lnTo>
                  <a:lnTo>
                    <a:pt x="825" y="7702"/>
                  </a:lnTo>
                  <a:lnTo>
                    <a:pt x="942" y="7711"/>
                  </a:lnTo>
                  <a:lnTo>
                    <a:pt x="994" y="7846"/>
                  </a:lnTo>
                  <a:lnTo>
                    <a:pt x="987" y="8031"/>
                  </a:lnTo>
                  <a:lnTo>
                    <a:pt x="1175" y="8075"/>
                  </a:lnTo>
                  <a:lnTo>
                    <a:pt x="1288" y="8117"/>
                  </a:lnTo>
                  <a:lnTo>
                    <a:pt x="1326" y="8031"/>
                  </a:lnTo>
                  <a:lnTo>
                    <a:pt x="1474" y="7887"/>
                  </a:lnTo>
                  <a:lnTo>
                    <a:pt x="1538" y="7961"/>
                  </a:lnTo>
                  <a:lnTo>
                    <a:pt x="1651" y="7970"/>
                  </a:lnTo>
                  <a:lnTo>
                    <a:pt x="1734" y="7899"/>
                  </a:lnTo>
                  <a:lnTo>
                    <a:pt x="1770" y="8018"/>
                  </a:lnTo>
                  <a:lnTo>
                    <a:pt x="1879" y="8152"/>
                  </a:lnTo>
                  <a:lnTo>
                    <a:pt x="2019" y="8056"/>
                  </a:lnTo>
                  <a:lnTo>
                    <a:pt x="2146" y="8133"/>
                  </a:lnTo>
                  <a:lnTo>
                    <a:pt x="2375" y="8159"/>
                  </a:lnTo>
                  <a:lnTo>
                    <a:pt x="2434" y="8248"/>
                  </a:lnTo>
                  <a:lnTo>
                    <a:pt x="2526" y="8373"/>
                  </a:lnTo>
                  <a:lnTo>
                    <a:pt x="2627" y="8316"/>
                  </a:lnTo>
                  <a:lnTo>
                    <a:pt x="2776" y="8337"/>
                  </a:lnTo>
                  <a:lnTo>
                    <a:pt x="2930" y="8481"/>
                  </a:lnTo>
                  <a:lnTo>
                    <a:pt x="3031" y="8677"/>
                  </a:lnTo>
                  <a:lnTo>
                    <a:pt x="3204" y="8657"/>
                  </a:lnTo>
                  <a:lnTo>
                    <a:pt x="3377" y="8696"/>
                  </a:lnTo>
                  <a:lnTo>
                    <a:pt x="3535" y="8840"/>
                  </a:lnTo>
                  <a:lnTo>
                    <a:pt x="3695" y="8830"/>
                  </a:lnTo>
                  <a:lnTo>
                    <a:pt x="3862" y="8782"/>
                  </a:lnTo>
                  <a:lnTo>
                    <a:pt x="4041" y="8782"/>
                  </a:lnTo>
                  <a:lnTo>
                    <a:pt x="4120" y="8849"/>
                  </a:lnTo>
                  <a:cubicBezTo>
                    <a:pt x="4124" y="8896"/>
                    <a:pt x="4124" y="8943"/>
                    <a:pt x="4120" y="8990"/>
                  </a:cubicBezTo>
                  <a:cubicBezTo>
                    <a:pt x="4117" y="9033"/>
                    <a:pt x="4110" y="9075"/>
                    <a:pt x="4101" y="9115"/>
                  </a:cubicBezTo>
                  <a:lnTo>
                    <a:pt x="4039" y="9135"/>
                  </a:lnTo>
                  <a:lnTo>
                    <a:pt x="4021" y="9289"/>
                  </a:lnTo>
                  <a:lnTo>
                    <a:pt x="4125" y="9448"/>
                  </a:lnTo>
                  <a:lnTo>
                    <a:pt x="4245" y="9390"/>
                  </a:lnTo>
                  <a:lnTo>
                    <a:pt x="4366" y="9380"/>
                  </a:lnTo>
                  <a:lnTo>
                    <a:pt x="4486" y="9486"/>
                  </a:lnTo>
                  <a:lnTo>
                    <a:pt x="4594" y="9409"/>
                  </a:lnTo>
                  <a:lnTo>
                    <a:pt x="4643" y="9659"/>
                  </a:lnTo>
                  <a:lnTo>
                    <a:pt x="4522" y="9687"/>
                  </a:lnTo>
                  <a:lnTo>
                    <a:pt x="4580" y="9802"/>
                  </a:lnTo>
                  <a:lnTo>
                    <a:pt x="4727" y="9828"/>
                  </a:lnTo>
                  <a:lnTo>
                    <a:pt x="4885" y="9894"/>
                  </a:lnTo>
                  <a:lnTo>
                    <a:pt x="4889" y="10007"/>
                  </a:lnTo>
                  <a:cubicBezTo>
                    <a:pt x="4870" y="10020"/>
                    <a:pt x="4852" y="10037"/>
                    <a:pt x="4836" y="10058"/>
                  </a:cubicBezTo>
                  <a:cubicBezTo>
                    <a:pt x="4788" y="10117"/>
                    <a:pt x="4756" y="10200"/>
                    <a:pt x="4744" y="10292"/>
                  </a:cubicBezTo>
                  <a:lnTo>
                    <a:pt x="4662" y="10292"/>
                  </a:lnTo>
                  <a:lnTo>
                    <a:pt x="4587" y="10392"/>
                  </a:lnTo>
                  <a:lnTo>
                    <a:pt x="4638" y="10555"/>
                  </a:lnTo>
                  <a:cubicBezTo>
                    <a:pt x="4670" y="10591"/>
                    <a:pt x="4705" y="10623"/>
                    <a:pt x="4740" y="10651"/>
                  </a:cubicBezTo>
                  <a:cubicBezTo>
                    <a:pt x="4803" y="10699"/>
                    <a:pt x="4870" y="10735"/>
                    <a:pt x="4939" y="10756"/>
                  </a:cubicBezTo>
                  <a:lnTo>
                    <a:pt x="5099" y="10938"/>
                  </a:lnTo>
                  <a:lnTo>
                    <a:pt x="5105" y="11137"/>
                  </a:lnTo>
                  <a:cubicBezTo>
                    <a:pt x="5099" y="11205"/>
                    <a:pt x="5116" y="11274"/>
                    <a:pt x="5150" y="11319"/>
                  </a:cubicBezTo>
                  <a:cubicBezTo>
                    <a:pt x="5188" y="11370"/>
                    <a:pt x="5241" y="11384"/>
                    <a:pt x="5289" y="11358"/>
                  </a:cubicBezTo>
                  <a:lnTo>
                    <a:pt x="5436" y="11422"/>
                  </a:lnTo>
                  <a:cubicBezTo>
                    <a:pt x="5492" y="11451"/>
                    <a:pt x="5550" y="11474"/>
                    <a:pt x="5609" y="11489"/>
                  </a:cubicBezTo>
                  <a:cubicBezTo>
                    <a:pt x="5642" y="11498"/>
                    <a:pt x="5676" y="11504"/>
                    <a:pt x="5711" y="11508"/>
                  </a:cubicBezTo>
                  <a:lnTo>
                    <a:pt x="5743" y="11665"/>
                  </a:lnTo>
                  <a:lnTo>
                    <a:pt x="5928" y="11665"/>
                  </a:lnTo>
                  <a:lnTo>
                    <a:pt x="6069" y="11857"/>
                  </a:lnTo>
                  <a:lnTo>
                    <a:pt x="6214" y="11789"/>
                  </a:lnTo>
                  <a:lnTo>
                    <a:pt x="6304" y="11684"/>
                  </a:lnTo>
                  <a:lnTo>
                    <a:pt x="6333" y="11808"/>
                  </a:lnTo>
                  <a:lnTo>
                    <a:pt x="6188" y="11994"/>
                  </a:lnTo>
                  <a:lnTo>
                    <a:pt x="6105" y="12132"/>
                  </a:lnTo>
                  <a:lnTo>
                    <a:pt x="5843" y="11939"/>
                  </a:lnTo>
                  <a:lnTo>
                    <a:pt x="5702" y="11901"/>
                  </a:lnTo>
                  <a:lnTo>
                    <a:pt x="5613" y="11939"/>
                  </a:lnTo>
                  <a:lnTo>
                    <a:pt x="5706" y="12071"/>
                  </a:lnTo>
                  <a:lnTo>
                    <a:pt x="6008" y="12182"/>
                  </a:lnTo>
                  <a:lnTo>
                    <a:pt x="6262" y="12176"/>
                  </a:lnTo>
                  <a:lnTo>
                    <a:pt x="6358" y="12280"/>
                  </a:lnTo>
                  <a:lnTo>
                    <a:pt x="6461" y="12354"/>
                  </a:lnTo>
                  <a:lnTo>
                    <a:pt x="6461" y="12505"/>
                  </a:lnTo>
                  <a:lnTo>
                    <a:pt x="6362" y="12506"/>
                  </a:lnTo>
                  <a:lnTo>
                    <a:pt x="6382" y="12721"/>
                  </a:lnTo>
                  <a:lnTo>
                    <a:pt x="6256" y="12843"/>
                  </a:lnTo>
                  <a:lnTo>
                    <a:pt x="6143" y="12689"/>
                  </a:lnTo>
                  <a:lnTo>
                    <a:pt x="6098" y="12574"/>
                  </a:lnTo>
                  <a:lnTo>
                    <a:pt x="5958" y="12535"/>
                  </a:lnTo>
                  <a:lnTo>
                    <a:pt x="5920" y="12459"/>
                  </a:lnTo>
                  <a:lnTo>
                    <a:pt x="5761" y="12344"/>
                  </a:lnTo>
                  <a:lnTo>
                    <a:pt x="5830" y="12587"/>
                  </a:lnTo>
                  <a:lnTo>
                    <a:pt x="5983" y="12684"/>
                  </a:lnTo>
                  <a:lnTo>
                    <a:pt x="6072" y="12808"/>
                  </a:lnTo>
                  <a:lnTo>
                    <a:pt x="6123" y="13063"/>
                  </a:lnTo>
                  <a:lnTo>
                    <a:pt x="6123" y="13195"/>
                  </a:lnTo>
                  <a:lnTo>
                    <a:pt x="6149" y="13345"/>
                  </a:lnTo>
                  <a:lnTo>
                    <a:pt x="6264" y="13297"/>
                  </a:lnTo>
                  <a:lnTo>
                    <a:pt x="6334" y="13363"/>
                  </a:lnTo>
                  <a:lnTo>
                    <a:pt x="6441" y="13421"/>
                  </a:lnTo>
                  <a:lnTo>
                    <a:pt x="6781" y="13699"/>
                  </a:lnTo>
                  <a:lnTo>
                    <a:pt x="6864" y="13862"/>
                  </a:lnTo>
                  <a:lnTo>
                    <a:pt x="6935" y="14074"/>
                  </a:lnTo>
                  <a:lnTo>
                    <a:pt x="6960" y="14323"/>
                  </a:lnTo>
                  <a:lnTo>
                    <a:pt x="7035" y="14573"/>
                  </a:lnTo>
                  <a:lnTo>
                    <a:pt x="6897" y="14376"/>
                  </a:lnTo>
                  <a:lnTo>
                    <a:pt x="6852" y="14078"/>
                  </a:lnTo>
                  <a:lnTo>
                    <a:pt x="6759" y="13954"/>
                  </a:lnTo>
                  <a:lnTo>
                    <a:pt x="6541" y="13781"/>
                  </a:lnTo>
                  <a:lnTo>
                    <a:pt x="6445" y="13704"/>
                  </a:lnTo>
                  <a:lnTo>
                    <a:pt x="6366" y="13589"/>
                  </a:lnTo>
                  <a:lnTo>
                    <a:pt x="6249" y="13711"/>
                  </a:lnTo>
                  <a:lnTo>
                    <a:pt x="6204" y="13999"/>
                  </a:lnTo>
                  <a:lnTo>
                    <a:pt x="6204" y="14269"/>
                  </a:lnTo>
                  <a:lnTo>
                    <a:pt x="6204" y="14576"/>
                  </a:lnTo>
                  <a:lnTo>
                    <a:pt x="6185" y="14835"/>
                  </a:lnTo>
                  <a:lnTo>
                    <a:pt x="6172" y="15063"/>
                  </a:lnTo>
                  <a:lnTo>
                    <a:pt x="6146" y="15301"/>
                  </a:lnTo>
                  <a:lnTo>
                    <a:pt x="6146" y="15496"/>
                  </a:lnTo>
                  <a:lnTo>
                    <a:pt x="6127" y="15698"/>
                  </a:lnTo>
                  <a:lnTo>
                    <a:pt x="6114" y="15858"/>
                  </a:lnTo>
                  <a:lnTo>
                    <a:pt x="6248" y="15600"/>
                  </a:lnTo>
                  <a:lnTo>
                    <a:pt x="6422" y="15731"/>
                  </a:lnTo>
                  <a:lnTo>
                    <a:pt x="6201" y="15914"/>
                  </a:lnTo>
                  <a:lnTo>
                    <a:pt x="6116" y="16052"/>
                  </a:lnTo>
                  <a:lnTo>
                    <a:pt x="5937" y="17246"/>
                  </a:lnTo>
                  <a:lnTo>
                    <a:pt x="5792" y="18118"/>
                  </a:lnTo>
                  <a:lnTo>
                    <a:pt x="5751" y="18382"/>
                  </a:lnTo>
                  <a:close/>
                </a:path>
              </a:pathLst>
            </a:custGeom>
            <a:grpFill/>
            <a:ln w="12700" cap="flat">
              <a:noFill/>
              <a:prstDash val="solid"/>
              <a:miter lim="400000"/>
            </a:ln>
            <a:effectLst/>
          </p:spPr>
          <p:txBody>
            <a:bodyPr wrap="square" lIns="67337" tIns="67337" rIns="67337" bIns="67337" numCol="1" anchor="ctr">
              <a:noAutofit/>
            </a:bodyPr>
            <a:lstStyle/>
            <a:p>
              <a:pPr defTabSz="584134">
                <a:defRPr sz="3000"/>
              </a:pPr>
              <a:endParaRPr sz="1000">
                <a:solidFill>
                  <a:schemeClr val="tx2"/>
                </a:solidFill>
                <a:latin typeface="Roboto Light"/>
                <a:cs typeface="Roboto Light"/>
              </a:endParaRPr>
            </a:p>
          </p:txBody>
        </p:sp>
        <p:sp>
          <p:nvSpPr>
            <p:cNvPr id="79" name="Shape 1920"/>
            <p:cNvSpPr/>
            <p:nvPr/>
          </p:nvSpPr>
          <p:spPr>
            <a:xfrm>
              <a:off x="14414043" y="6875273"/>
              <a:ext cx="1072575" cy="564178"/>
            </a:xfrm>
            <a:custGeom>
              <a:avLst/>
              <a:gdLst/>
              <a:ahLst/>
              <a:cxnLst>
                <a:cxn ang="0">
                  <a:pos x="wd2" y="hd2"/>
                </a:cxn>
                <a:cxn ang="5400000">
                  <a:pos x="wd2" y="hd2"/>
                </a:cxn>
                <a:cxn ang="10800000">
                  <a:pos x="wd2" y="hd2"/>
                </a:cxn>
                <a:cxn ang="16200000">
                  <a:pos x="wd2" y="hd2"/>
                </a:cxn>
              </a:cxnLst>
              <a:rect l="0" t="0" r="r" b="b"/>
              <a:pathLst>
                <a:path w="21600" h="21600" extrusionOk="0">
                  <a:moveTo>
                    <a:pt x="4839" y="1380"/>
                  </a:moveTo>
                  <a:lnTo>
                    <a:pt x="4598" y="1366"/>
                  </a:lnTo>
                  <a:lnTo>
                    <a:pt x="4012" y="1575"/>
                  </a:lnTo>
                  <a:lnTo>
                    <a:pt x="3695" y="1617"/>
                  </a:lnTo>
                  <a:lnTo>
                    <a:pt x="3468" y="1977"/>
                  </a:lnTo>
                  <a:lnTo>
                    <a:pt x="3115" y="2226"/>
                  </a:lnTo>
                  <a:lnTo>
                    <a:pt x="2825" y="2433"/>
                  </a:lnTo>
                  <a:lnTo>
                    <a:pt x="2432" y="2684"/>
                  </a:lnTo>
                  <a:lnTo>
                    <a:pt x="1671" y="3183"/>
                  </a:lnTo>
                  <a:lnTo>
                    <a:pt x="421" y="4128"/>
                  </a:lnTo>
                  <a:lnTo>
                    <a:pt x="0" y="4693"/>
                  </a:lnTo>
                  <a:lnTo>
                    <a:pt x="114" y="5316"/>
                  </a:lnTo>
                  <a:lnTo>
                    <a:pt x="543" y="5982"/>
                  </a:lnTo>
                  <a:lnTo>
                    <a:pt x="395" y="6786"/>
                  </a:lnTo>
                  <a:lnTo>
                    <a:pt x="454" y="7438"/>
                  </a:lnTo>
                  <a:lnTo>
                    <a:pt x="1007" y="7729"/>
                  </a:lnTo>
                  <a:lnTo>
                    <a:pt x="1276" y="7771"/>
                  </a:lnTo>
                  <a:lnTo>
                    <a:pt x="1473" y="8531"/>
                  </a:lnTo>
                  <a:lnTo>
                    <a:pt x="2335" y="8642"/>
                  </a:lnTo>
                  <a:lnTo>
                    <a:pt x="2590" y="8284"/>
                  </a:lnTo>
                  <a:lnTo>
                    <a:pt x="3022" y="7880"/>
                  </a:lnTo>
                  <a:lnTo>
                    <a:pt x="3544" y="8254"/>
                  </a:lnTo>
                  <a:lnTo>
                    <a:pt x="4079" y="10364"/>
                  </a:lnTo>
                  <a:lnTo>
                    <a:pt x="4821" y="10616"/>
                  </a:lnTo>
                  <a:lnTo>
                    <a:pt x="5230" y="10616"/>
                  </a:lnTo>
                  <a:lnTo>
                    <a:pt x="5908" y="10909"/>
                  </a:lnTo>
                  <a:lnTo>
                    <a:pt x="6243" y="11307"/>
                  </a:lnTo>
                  <a:lnTo>
                    <a:pt x="6462" y="12743"/>
                  </a:lnTo>
                  <a:lnTo>
                    <a:pt x="6884" y="13075"/>
                  </a:lnTo>
                  <a:lnTo>
                    <a:pt x="7176" y="12496"/>
                  </a:lnTo>
                  <a:lnTo>
                    <a:pt x="7938" y="12870"/>
                  </a:lnTo>
                  <a:lnTo>
                    <a:pt x="8134" y="12539"/>
                  </a:lnTo>
                  <a:lnTo>
                    <a:pt x="8666" y="12955"/>
                  </a:lnTo>
                  <a:lnTo>
                    <a:pt x="9396" y="13120"/>
                  </a:lnTo>
                  <a:lnTo>
                    <a:pt x="9178" y="13466"/>
                  </a:lnTo>
                  <a:lnTo>
                    <a:pt x="9156" y="14630"/>
                  </a:lnTo>
                  <a:lnTo>
                    <a:pt x="9461" y="15296"/>
                  </a:lnTo>
                  <a:lnTo>
                    <a:pt x="9154" y="15380"/>
                  </a:lnTo>
                  <a:lnTo>
                    <a:pt x="9118" y="16255"/>
                  </a:lnTo>
                  <a:lnTo>
                    <a:pt x="9389" y="16796"/>
                  </a:lnTo>
                  <a:lnTo>
                    <a:pt x="9697" y="16589"/>
                  </a:lnTo>
                  <a:lnTo>
                    <a:pt x="10925" y="16982"/>
                  </a:lnTo>
                  <a:lnTo>
                    <a:pt x="11366" y="16599"/>
                  </a:lnTo>
                  <a:lnTo>
                    <a:pt x="11951" y="16295"/>
                  </a:lnTo>
                  <a:lnTo>
                    <a:pt x="12300" y="16213"/>
                  </a:lnTo>
                  <a:lnTo>
                    <a:pt x="12249" y="15562"/>
                  </a:lnTo>
                  <a:lnTo>
                    <a:pt x="12725" y="14245"/>
                  </a:lnTo>
                  <a:lnTo>
                    <a:pt x="12951" y="14480"/>
                  </a:lnTo>
                  <a:lnTo>
                    <a:pt x="12866" y="15197"/>
                  </a:lnTo>
                  <a:lnTo>
                    <a:pt x="12866" y="16281"/>
                  </a:lnTo>
                  <a:lnTo>
                    <a:pt x="13049" y="17347"/>
                  </a:lnTo>
                  <a:lnTo>
                    <a:pt x="13049" y="18174"/>
                  </a:lnTo>
                  <a:lnTo>
                    <a:pt x="13362" y="18532"/>
                  </a:lnTo>
                  <a:lnTo>
                    <a:pt x="14069" y="18492"/>
                  </a:lnTo>
                  <a:lnTo>
                    <a:pt x="14487" y="18900"/>
                  </a:lnTo>
                  <a:lnTo>
                    <a:pt x="14773" y="19441"/>
                  </a:lnTo>
                  <a:lnTo>
                    <a:pt x="15560" y="19867"/>
                  </a:lnTo>
                  <a:lnTo>
                    <a:pt x="15836" y="20158"/>
                  </a:lnTo>
                  <a:lnTo>
                    <a:pt x="16317" y="21155"/>
                  </a:lnTo>
                  <a:lnTo>
                    <a:pt x="16668" y="21600"/>
                  </a:lnTo>
                  <a:lnTo>
                    <a:pt x="17114" y="21226"/>
                  </a:lnTo>
                  <a:lnTo>
                    <a:pt x="17823" y="20979"/>
                  </a:lnTo>
                  <a:lnTo>
                    <a:pt x="18289" y="21111"/>
                  </a:lnTo>
                  <a:lnTo>
                    <a:pt x="18618" y="20777"/>
                  </a:lnTo>
                  <a:lnTo>
                    <a:pt x="18874" y="19890"/>
                  </a:lnTo>
                  <a:lnTo>
                    <a:pt x="18809" y="19072"/>
                  </a:lnTo>
                  <a:lnTo>
                    <a:pt x="18578" y="18825"/>
                  </a:lnTo>
                  <a:lnTo>
                    <a:pt x="18426" y="18436"/>
                  </a:lnTo>
                  <a:lnTo>
                    <a:pt x="18134" y="18310"/>
                  </a:lnTo>
                  <a:lnTo>
                    <a:pt x="18091" y="17517"/>
                  </a:lnTo>
                  <a:lnTo>
                    <a:pt x="18105" y="16976"/>
                  </a:lnTo>
                  <a:lnTo>
                    <a:pt x="18150" y="16477"/>
                  </a:lnTo>
                  <a:lnTo>
                    <a:pt x="18588" y="16228"/>
                  </a:lnTo>
                  <a:lnTo>
                    <a:pt x="18653" y="15565"/>
                  </a:lnTo>
                  <a:lnTo>
                    <a:pt x="18872" y="14913"/>
                  </a:lnTo>
                  <a:lnTo>
                    <a:pt x="19178" y="14664"/>
                  </a:lnTo>
                  <a:lnTo>
                    <a:pt x="19353" y="14081"/>
                  </a:lnTo>
                  <a:lnTo>
                    <a:pt x="19630" y="14123"/>
                  </a:lnTo>
                  <a:lnTo>
                    <a:pt x="19886" y="14318"/>
                  </a:lnTo>
                  <a:lnTo>
                    <a:pt x="20455" y="14276"/>
                  </a:lnTo>
                  <a:lnTo>
                    <a:pt x="20411" y="13738"/>
                  </a:lnTo>
                  <a:lnTo>
                    <a:pt x="20565" y="13366"/>
                  </a:lnTo>
                  <a:lnTo>
                    <a:pt x="20798" y="13241"/>
                  </a:lnTo>
                  <a:lnTo>
                    <a:pt x="21146" y="13283"/>
                  </a:lnTo>
                  <a:lnTo>
                    <a:pt x="21190" y="12782"/>
                  </a:lnTo>
                  <a:lnTo>
                    <a:pt x="21600" y="12656"/>
                  </a:lnTo>
                  <a:lnTo>
                    <a:pt x="21556" y="12185"/>
                  </a:lnTo>
                  <a:lnTo>
                    <a:pt x="21424" y="11908"/>
                  </a:lnTo>
                  <a:lnTo>
                    <a:pt x="21359" y="11073"/>
                  </a:lnTo>
                  <a:lnTo>
                    <a:pt x="21009" y="10795"/>
                  </a:lnTo>
                  <a:lnTo>
                    <a:pt x="20644" y="10630"/>
                  </a:lnTo>
                  <a:lnTo>
                    <a:pt x="20689" y="9922"/>
                  </a:lnTo>
                  <a:lnTo>
                    <a:pt x="21003" y="9323"/>
                  </a:lnTo>
                  <a:lnTo>
                    <a:pt x="20806" y="9201"/>
                  </a:lnTo>
                  <a:lnTo>
                    <a:pt x="20537" y="9008"/>
                  </a:lnTo>
                  <a:lnTo>
                    <a:pt x="20237" y="8339"/>
                  </a:lnTo>
                  <a:lnTo>
                    <a:pt x="20003" y="7644"/>
                  </a:lnTo>
                  <a:lnTo>
                    <a:pt x="19674" y="7809"/>
                  </a:lnTo>
                  <a:lnTo>
                    <a:pt x="18884" y="7809"/>
                  </a:lnTo>
                  <a:lnTo>
                    <a:pt x="18424" y="7308"/>
                  </a:lnTo>
                  <a:lnTo>
                    <a:pt x="18197" y="7725"/>
                  </a:lnTo>
                  <a:lnTo>
                    <a:pt x="17935" y="7477"/>
                  </a:lnTo>
                  <a:lnTo>
                    <a:pt x="17716" y="6977"/>
                  </a:lnTo>
                  <a:lnTo>
                    <a:pt x="17781" y="6576"/>
                  </a:lnTo>
                  <a:lnTo>
                    <a:pt x="18175" y="6005"/>
                  </a:lnTo>
                  <a:lnTo>
                    <a:pt x="18241" y="5092"/>
                  </a:lnTo>
                  <a:lnTo>
                    <a:pt x="18417" y="4312"/>
                  </a:lnTo>
                  <a:lnTo>
                    <a:pt x="18570" y="3771"/>
                  </a:lnTo>
                  <a:lnTo>
                    <a:pt x="18335" y="3566"/>
                  </a:lnTo>
                  <a:lnTo>
                    <a:pt x="18007" y="3566"/>
                  </a:lnTo>
                  <a:lnTo>
                    <a:pt x="17459" y="3274"/>
                  </a:lnTo>
                  <a:lnTo>
                    <a:pt x="17042" y="2773"/>
                  </a:lnTo>
                  <a:lnTo>
                    <a:pt x="16771" y="2425"/>
                  </a:lnTo>
                  <a:lnTo>
                    <a:pt x="16501" y="2383"/>
                  </a:lnTo>
                  <a:lnTo>
                    <a:pt x="16262" y="2592"/>
                  </a:lnTo>
                  <a:lnTo>
                    <a:pt x="15779" y="2466"/>
                  </a:lnTo>
                  <a:lnTo>
                    <a:pt x="15408" y="2508"/>
                  </a:lnTo>
                  <a:lnTo>
                    <a:pt x="15240" y="2134"/>
                  </a:lnTo>
                  <a:lnTo>
                    <a:pt x="14979" y="2134"/>
                  </a:lnTo>
                  <a:lnTo>
                    <a:pt x="14629" y="2025"/>
                  </a:lnTo>
                  <a:lnTo>
                    <a:pt x="14402" y="1259"/>
                  </a:lnTo>
                  <a:lnTo>
                    <a:pt x="14184" y="1052"/>
                  </a:lnTo>
                  <a:lnTo>
                    <a:pt x="14206" y="175"/>
                  </a:lnTo>
                  <a:lnTo>
                    <a:pt x="14001" y="139"/>
                  </a:lnTo>
                  <a:lnTo>
                    <a:pt x="13884" y="497"/>
                  </a:lnTo>
                  <a:lnTo>
                    <a:pt x="13740" y="788"/>
                  </a:lnTo>
                  <a:lnTo>
                    <a:pt x="13322" y="872"/>
                  </a:lnTo>
                  <a:lnTo>
                    <a:pt x="12869" y="1025"/>
                  </a:lnTo>
                  <a:lnTo>
                    <a:pt x="12985" y="609"/>
                  </a:lnTo>
                  <a:lnTo>
                    <a:pt x="12860" y="236"/>
                  </a:lnTo>
                  <a:lnTo>
                    <a:pt x="12482" y="0"/>
                  </a:lnTo>
                  <a:lnTo>
                    <a:pt x="12285" y="455"/>
                  </a:lnTo>
                  <a:lnTo>
                    <a:pt x="11869" y="712"/>
                  </a:lnTo>
                  <a:lnTo>
                    <a:pt x="11656" y="752"/>
                  </a:lnTo>
                  <a:lnTo>
                    <a:pt x="11358" y="864"/>
                  </a:lnTo>
                  <a:lnTo>
                    <a:pt x="11213" y="490"/>
                  </a:lnTo>
                  <a:lnTo>
                    <a:pt x="10960" y="408"/>
                  </a:lnTo>
                  <a:lnTo>
                    <a:pt x="10391" y="780"/>
                  </a:lnTo>
                  <a:lnTo>
                    <a:pt x="10442" y="1233"/>
                  </a:lnTo>
                  <a:lnTo>
                    <a:pt x="10645" y="1589"/>
                  </a:lnTo>
                  <a:lnTo>
                    <a:pt x="10150" y="1398"/>
                  </a:lnTo>
                  <a:lnTo>
                    <a:pt x="9690" y="1398"/>
                  </a:lnTo>
                  <a:lnTo>
                    <a:pt x="9277" y="2236"/>
                  </a:lnTo>
                  <a:lnTo>
                    <a:pt x="8511" y="2612"/>
                  </a:lnTo>
                  <a:lnTo>
                    <a:pt x="7904" y="2765"/>
                  </a:lnTo>
                  <a:lnTo>
                    <a:pt x="7465" y="3084"/>
                  </a:lnTo>
                  <a:lnTo>
                    <a:pt x="7173" y="3127"/>
                  </a:lnTo>
                  <a:lnTo>
                    <a:pt x="7123" y="2793"/>
                  </a:lnTo>
                  <a:lnTo>
                    <a:pt x="6905" y="2504"/>
                  </a:lnTo>
                  <a:lnTo>
                    <a:pt x="6168" y="2285"/>
                  </a:lnTo>
                  <a:lnTo>
                    <a:pt x="5621" y="2285"/>
                  </a:lnTo>
                  <a:lnTo>
                    <a:pt x="5579" y="2744"/>
                  </a:lnTo>
                  <a:lnTo>
                    <a:pt x="5070" y="2704"/>
                  </a:lnTo>
                  <a:lnTo>
                    <a:pt x="4840" y="2219"/>
                  </a:lnTo>
                  <a:lnTo>
                    <a:pt x="4839" y="1380"/>
                  </a:lnTo>
                  <a:close/>
                </a:path>
              </a:pathLst>
            </a:custGeom>
            <a:grpFill/>
            <a:ln w="12700" cap="flat">
              <a:noFill/>
              <a:prstDash val="solid"/>
              <a:miter lim="400000"/>
            </a:ln>
            <a:effectLst/>
          </p:spPr>
          <p:txBody>
            <a:bodyPr wrap="square" lIns="67337" tIns="67337" rIns="67337" bIns="67337" numCol="1" anchor="ctr">
              <a:noAutofit/>
            </a:bodyPr>
            <a:lstStyle/>
            <a:p>
              <a:pPr defTabSz="584134">
                <a:defRPr sz="3000"/>
              </a:pPr>
              <a:endParaRPr sz="1000">
                <a:solidFill>
                  <a:schemeClr val="tx2"/>
                </a:solidFill>
                <a:latin typeface="Roboto Light"/>
                <a:cs typeface="Roboto Light"/>
              </a:endParaRPr>
            </a:p>
          </p:txBody>
        </p:sp>
        <p:sp>
          <p:nvSpPr>
            <p:cNvPr id="80" name="Shape 1921"/>
            <p:cNvSpPr/>
            <p:nvPr/>
          </p:nvSpPr>
          <p:spPr>
            <a:xfrm>
              <a:off x="14638996" y="6331766"/>
              <a:ext cx="1082411" cy="753197"/>
            </a:xfrm>
            <a:custGeom>
              <a:avLst/>
              <a:gdLst/>
              <a:ahLst/>
              <a:cxnLst>
                <a:cxn ang="0">
                  <a:pos x="wd2" y="hd2"/>
                </a:cxn>
                <a:cxn ang="5400000">
                  <a:pos x="wd2" y="hd2"/>
                </a:cxn>
                <a:cxn ang="10800000">
                  <a:pos x="wd2" y="hd2"/>
                </a:cxn>
                <a:cxn ang="16200000">
                  <a:pos x="wd2" y="hd2"/>
                </a:cxn>
              </a:cxnLst>
              <a:rect l="0" t="0" r="r" b="b"/>
              <a:pathLst>
                <a:path w="21600" h="21600" extrusionOk="0">
                  <a:moveTo>
                    <a:pt x="1122" y="16335"/>
                  </a:moveTo>
                  <a:lnTo>
                    <a:pt x="572" y="16492"/>
                  </a:lnTo>
                  <a:lnTo>
                    <a:pt x="0" y="16785"/>
                  </a:lnTo>
                  <a:lnTo>
                    <a:pt x="165" y="17383"/>
                  </a:lnTo>
                  <a:lnTo>
                    <a:pt x="470" y="17862"/>
                  </a:lnTo>
                  <a:lnTo>
                    <a:pt x="1173" y="17956"/>
                  </a:lnTo>
                  <a:lnTo>
                    <a:pt x="1281" y="17511"/>
                  </a:lnTo>
                  <a:lnTo>
                    <a:pt x="1924" y="17585"/>
                  </a:lnTo>
                  <a:lnTo>
                    <a:pt x="2438" y="17804"/>
                  </a:lnTo>
                  <a:lnTo>
                    <a:pt x="2567" y="18166"/>
                  </a:lnTo>
                  <a:lnTo>
                    <a:pt x="3111" y="18083"/>
                  </a:lnTo>
                  <a:lnTo>
                    <a:pt x="3427" y="17877"/>
                  </a:lnTo>
                  <a:lnTo>
                    <a:pt x="4297" y="17659"/>
                  </a:lnTo>
                  <a:lnTo>
                    <a:pt x="4899" y="17358"/>
                  </a:lnTo>
                  <a:lnTo>
                    <a:pt x="5239" y="16828"/>
                  </a:lnTo>
                  <a:lnTo>
                    <a:pt x="6309" y="16962"/>
                  </a:lnTo>
                  <a:lnTo>
                    <a:pt x="5943" y="16424"/>
                  </a:lnTo>
                  <a:lnTo>
                    <a:pt x="6132" y="16222"/>
                  </a:lnTo>
                  <a:lnTo>
                    <a:pt x="6573" y="15995"/>
                  </a:lnTo>
                  <a:lnTo>
                    <a:pt x="6797" y="16477"/>
                  </a:lnTo>
                  <a:lnTo>
                    <a:pt x="7763" y="16137"/>
                  </a:lnTo>
                  <a:lnTo>
                    <a:pt x="7954" y="15823"/>
                  </a:lnTo>
                  <a:lnTo>
                    <a:pt x="8258" y="15986"/>
                  </a:lnTo>
                  <a:lnTo>
                    <a:pt x="8135" y="16413"/>
                  </a:lnTo>
                  <a:lnTo>
                    <a:pt x="8380" y="16693"/>
                  </a:lnTo>
                  <a:lnTo>
                    <a:pt x="9147" y="16383"/>
                  </a:lnTo>
                  <a:lnTo>
                    <a:pt x="9494" y="15823"/>
                  </a:lnTo>
                  <a:lnTo>
                    <a:pt x="9472" y="16502"/>
                  </a:lnTo>
                  <a:lnTo>
                    <a:pt x="9753" y="16856"/>
                  </a:lnTo>
                  <a:lnTo>
                    <a:pt x="10022" y="17365"/>
                  </a:lnTo>
                  <a:lnTo>
                    <a:pt x="10645" y="17410"/>
                  </a:lnTo>
                  <a:lnTo>
                    <a:pt x="10894" y="17811"/>
                  </a:lnTo>
                  <a:lnTo>
                    <a:pt x="11408" y="17688"/>
                  </a:lnTo>
                  <a:lnTo>
                    <a:pt x="11761" y="17688"/>
                  </a:lnTo>
                  <a:lnTo>
                    <a:pt x="11950" y="17595"/>
                  </a:lnTo>
                  <a:lnTo>
                    <a:pt x="12247" y="17760"/>
                  </a:lnTo>
                  <a:lnTo>
                    <a:pt x="12652" y="18197"/>
                  </a:lnTo>
                  <a:lnTo>
                    <a:pt x="13347" y="18448"/>
                  </a:lnTo>
                  <a:lnTo>
                    <a:pt x="13738" y="18479"/>
                  </a:lnTo>
                  <a:lnTo>
                    <a:pt x="13446" y="19322"/>
                  </a:lnTo>
                  <a:lnTo>
                    <a:pt x="13423" y="20072"/>
                  </a:lnTo>
                  <a:lnTo>
                    <a:pt x="12990" y="20478"/>
                  </a:lnTo>
                  <a:lnTo>
                    <a:pt x="13012" y="20976"/>
                  </a:lnTo>
                  <a:lnTo>
                    <a:pt x="13352" y="21445"/>
                  </a:lnTo>
                  <a:lnTo>
                    <a:pt x="13699" y="21539"/>
                  </a:lnTo>
                  <a:lnTo>
                    <a:pt x="13850" y="21342"/>
                  </a:lnTo>
                  <a:lnTo>
                    <a:pt x="14182" y="21592"/>
                  </a:lnTo>
                  <a:lnTo>
                    <a:pt x="15106" y="21585"/>
                  </a:lnTo>
                  <a:lnTo>
                    <a:pt x="15367" y="21600"/>
                  </a:lnTo>
                  <a:lnTo>
                    <a:pt x="15648" y="21169"/>
                  </a:lnTo>
                  <a:lnTo>
                    <a:pt x="15411" y="20701"/>
                  </a:lnTo>
                  <a:lnTo>
                    <a:pt x="15367" y="20400"/>
                  </a:lnTo>
                  <a:lnTo>
                    <a:pt x="15077" y="20316"/>
                  </a:lnTo>
                  <a:lnTo>
                    <a:pt x="14969" y="20102"/>
                  </a:lnTo>
                  <a:lnTo>
                    <a:pt x="14926" y="19760"/>
                  </a:lnTo>
                  <a:lnTo>
                    <a:pt x="14666" y="19875"/>
                  </a:lnTo>
                  <a:lnTo>
                    <a:pt x="14319" y="19875"/>
                  </a:lnTo>
                  <a:lnTo>
                    <a:pt x="14125" y="19417"/>
                  </a:lnTo>
                  <a:lnTo>
                    <a:pt x="14472" y="19293"/>
                  </a:lnTo>
                  <a:lnTo>
                    <a:pt x="14856" y="19023"/>
                  </a:lnTo>
                  <a:lnTo>
                    <a:pt x="15159" y="18628"/>
                  </a:lnTo>
                  <a:lnTo>
                    <a:pt x="15549" y="18566"/>
                  </a:lnTo>
                  <a:lnTo>
                    <a:pt x="15887" y="18297"/>
                  </a:lnTo>
                  <a:lnTo>
                    <a:pt x="15583" y="18204"/>
                  </a:lnTo>
                  <a:lnTo>
                    <a:pt x="15330" y="18204"/>
                  </a:lnTo>
                  <a:lnTo>
                    <a:pt x="15179" y="17893"/>
                  </a:lnTo>
                  <a:lnTo>
                    <a:pt x="15505" y="17383"/>
                  </a:lnTo>
                  <a:lnTo>
                    <a:pt x="15822" y="17136"/>
                  </a:lnTo>
                  <a:lnTo>
                    <a:pt x="16039" y="16793"/>
                  </a:lnTo>
                  <a:lnTo>
                    <a:pt x="16083" y="15918"/>
                  </a:lnTo>
                  <a:lnTo>
                    <a:pt x="16083" y="15449"/>
                  </a:lnTo>
                  <a:lnTo>
                    <a:pt x="15707" y="15046"/>
                  </a:lnTo>
                  <a:lnTo>
                    <a:pt x="15478" y="14876"/>
                  </a:lnTo>
                  <a:lnTo>
                    <a:pt x="15412" y="14457"/>
                  </a:lnTo>
                  <a:lnTo>
                    <a:pt x="15275" y="14291"/>
                  </a:lnTo>
                  <a:lnTo>
                    <a:pt x="15071" y="14253"/>
                  </a:lnTo>
                  <a:lnTo>
                    <a:pt x="14965" y="14017"/>
                  </a:lnTo>
                  <a:lnTo>
                    <a:pt x="14750" y="13871"/>
                  </a:lnTo>
                  <a:lnTo>
                    <a:pt x="14308" y="13742"/>
                  </a:lnTo>
                  <a:lnTo>
                    <a:pt x="14829" y="13371"/>
                  </a:lnTo>
                  <a:lnTo>
                    <a:pt x="14886" y="13066"/>
                  </a:lnTo>
                  <a:lnTo>
                    <a:pt x="15081" y="12747"/>
                  </a:lnTo>
                  <a:lnTo>
                    <a:pt x="15580" y="13026"/>
                  </a:lnTo>
                  <a:lnTo>
                    <a:pt x="15703" y="12528"/>
                  </a:lnTo>
                  <a:lnTo>
                    <a:pt x="16139" y="12450"/>
                  </a:lnTo>
                  <a:lnTo>
                    <a:pt x="16486" y="12864"/>
                  </a:lnTo>
                  <a:lnTo>
                    <a:pt x="16928" y="12960"/>
                  </a:lnTo>
                  <a:lnTo>
                    <a:pt x="17424" y="12867"/>
                  </a:lnTo>
                  <a:lnTo>
                    <a:pt x="17744" y="12742"/>
                  </a:lnTo>
                  <a:lnTo>
                    <a:pt x="18148" y="12555"/>
                  </a:lnTo>
                  <a:lnTo>
                    <a:pt x="18576" y="12429"/>
                  </a:lnTo>
                  <a:lnTo>
                    <a:pt x="19010" y="12489"/>
                  </a:lnTo>
                  <a:lnTo>
                    <a:pt x="19488" y="11958"/>
                  </a:lnTo>
                  <a:lnTo>
                    <a:pt x="19163" y="11555"/>
                  </a:lnTo>
                  <a:lnTo>
                    <a:pt x="18772" y="11366"/>
                  </a:lnTo>
                  <a:lnTo>
                    <a:pt x="19034" y="10813"/>
                  </a:lnTo>
                  <a:lnTo>
                    <a:pt x="19388" y="10672"/>
                  </a:lnTo>
                  <a:lnTo>
                    <a:pt x="20037" y="10325"/>
                  </a:lnTo>
                  <a:lnTo>
                    <a:pt x="20261" y="9698"/>
                  </a:lnTo>
                  <a:lnTo>
                    <a:pt x="20601" y="9737"/>
                  </a:lnTo>
                  <a:lnTo>
                    <a:pt x="20745" y="9380"/>
                  </a:lnTo>
                  <a:lnTo>
                    <a:pt x="20544" y="9115"/>
                  </a:lnTo>
                  <a:lnTo>
                    <a:pt x="20783" y="8375"/>
                  </a:lnTo>
                  <a:lnTo>
                    <a:pt x="20478" y="8121"/>
                  </a:lnTo>
                  <a:lnTo>
                    <a:pt x="20225" y="7891"/>
                  </a:lnTo>
                  <a:cubicBezTo>
                    <a:pt x="20175" y="8053"/>
                    <a:pt x="20066" y="8160"/>
                    <a:pt x="19943" y="8171"/>
                  </a:cubicBezTo>
                  <a:cubicBezTo>
                    <a:pt x="19776" y="8186"/>
                    <a:pt x="19636" y="8026"/>
                    <a:pt x="19493" y="7906"/>
                  </a:cubicBezTo>
                  <a:cubicBezTo>
                    <a:pt x="19366" y="7800"/>
                    <a:pt x="19227" y="7723"/>
                    <a:pt x="19080" y="7706"/>
                  </a:cubicBezTo>
                  <a:cubicBezTo>
                    <a:pt x="18902" y="7684"/>
                    <a:pt x="18701" y="7735"/>
                    <a:pt x="18580" y="7543"/>
                  </a:cubicBezTo>
                  <a:cubicBezTo>
                    <a:pt x="18274" y="7058"/>
                    <a:pt x="18749" y="6374"/>
                    <a:pt x="19088" y="6813"/>
                  </a:cubicBezTo>
                  <a:lnTo>
                    <a:pt x="19522" y="6754"/>
                  </a:lnTo>
                  <a:lnTo>
                    <a:pt x="19846" y="6628"/>
                  </a:lnTo>
                  <a:lnTo>
                    <a:pt x="20274" y="6532"/>
                  </a:lnTo>
                  <a:lnTo>
                    <a:pt x="20607" y="6772"/>
                  </a:lnTo>
                  <a:lnTo>
                    <a:pt x="20803" y="6025"/>
                  </a:lnTo>
                  <a:lnTo>
                    <a:pt x="20781" y="5339"/>
                  </a:lnTo>
                  <a:lnTo>
                    <a:pt x="20999" y="4772"/>
                  </a:lnTo>
                  <a:lnTo>
                    <a:pt x="21281" y="4199"/>
                  </a:lnTo>
                  <a:lnTo>
                    <a:pt x="21484" y="3067"/>
                  </a:lnTo>
                  <a:lnTo>
                    <a:pt x="21433" y="2513"/>
                  </a:lnTo>
                  <a:lnTo>
                    <a:pt x="21600" y="2080"/>
                  </a:lnTo>
                  <a:lnTo>
                    <a:pt x="20897" y="1640"/>
                  </a:lnTo>
                  <a:lnTo>
                    <a:pt x="20810" y="1180"/>
                  </a:lnTo>
                  <a:lnTo>
                    <a:pt x="19970" y="995"/>
                  </a:lnTo>
                  <a:lnTo>
                    <a:pt x="19668" y="706"/>
                  </a:lnTo>
                  <a:lnTo>
                    <a:pt x="19450" y="200"/>
                  </a:lnTo>
                  <a:lnTo>
                    <a:pt x="18819" y="0"/>
                  </a:lnTo>
                  <a:lnTo>
                    <a:pt x="17848" y="291"/>
                  </a:lnTo>
                  <a:lnTo>
                    <a:pt x="15532" y="351"/>
                  </a:lnTo>
                  <a:lnTo>
                    <a:pt x="13995" y="569"/>
                  </a:lnTo>
                  <a:lnTo>
                    <a:pt x="12829" y="1015"/>
                  </a:lnTo>
                  <a:lnTo>
                    <a:pt x="12165" y="1459"/>
                  </a:lnTo>
                  <a:lnTo>
                    <a:pt x="11644" y="2022"/>
                  </a:lnTo>
                  <a:lnTo>
                    <a:pt x="11492" y="2365"/>
                  </a:lnTo>
                  <a:lnTo>
                    <a:pt x="11282" y="2873"/>
                  </a:lnTo>
                  <a:lnTo>
                    <a:pt x="11334" y="3248"/>
                  </a:lnTo>
                  <a:lnTo>
                    <a:pt x="11550" y="3871"/>
                  </a:lnTo>
                  <a:lnTo>
                    <a:pt x="11470" y="4266"/>
                  </a:lnTo>
                  <a:lnTo>
                    <a:pt x="11297" y="4516"/>
                  </a:lnTo>
                  <a:lnTo>
                    <a:pt x="11476" y="4923"/>
                  </a:lnTo>
                  <a:lnTo>
                    <a:pt x="11879" y="4800"/>
                  </a:lnTo>
                  <a:lnTo>
                    <a:pt x="12205" y="4882"/>
                  </a:lnTo>
                  <a:lnTo>
                    <a:pt x="12560" y="4997"/>
                  </a:lnTo>
                  <a:lnTo>
                    <a:pt x="12841" y="4851"/>
                  </a:lnTo>
                  <a:lnTo>
                    <a:pt x="12949" y="5255"/>
                  </a:lnTo>
                  <a:lnTo>
                    <a:pt x="12479" y="5681"/>
                  </a:lnTo>
                  <a:lnTo>
                    <a:pt x="12479" y="6439"/>
                  </a:lnTo>
                  <a:lnTo>
                    <a:pt x="12233" y="6812"/>
                  </a:lnTo>
                  <a:lnTo>
                    <a:pt x="11973" y="7062"/>
                  </a:lnTo>
                  <a:lnTo>
                    <a:pt x="11648" y="7281"/>
                  </a:lnTo>
                  <a:lnTo>
                    <a:pt x="11409" y="7375"/>
                  </a:lnTo>
                  <a:lnTo>
                    <a:pt x="11193" y="7530"/>
                  </a:lnTo>
                  <a:lnTo>
                    <a:pt x="10700" y="7926"/>
                  </a:lnTo>
                  <a:lnTo>
                    <a:pt x="10331" y="8363"/>
                  </a:lnTo>
                  <a:lnTo>
                    <a:pt x="9732" y="8831"/>
                  </a:lnTo>
                  <a:lnTo>
                    <a:pt x="9478" y="8737"/>
                  </a:lnTo>
                  <a:lnTo>
                    <a:pt x="9607" y="8394"/>
                  </a:lnTo>
                  <a:lnTo>
                    <a:pt x="9940" y="8062"/>
                  </a:lnTo>
                  <a:lnTo>
                    <a:pt x="9961" y="7791"/>
                  </a:lnTo>
                  <a:lnTo>
                    <a:pt x="9895" y="7417"/>
                  </a:lnTo>
                  <a:lnTo>
                    <a:pt x="10336" y="7137"/>
                  </a:lnTo>
                  <a:lnTo>
                    <a:pt x="10770" y="6980"/>
                  </a:lnTo>
                  <a:lnTo>
                    <a:pt x="10879" y="6512"/>
                  </a:lnTo>
                  <a:lnTo>
                    <a:pt x="10879" y="5961"/>
                  </a:lnTo>
                  <a:lnTo>
                    <a:pt x="10814" y="5652"/>
                  </a:lnTo>
                  <a:lnTo>
                    <a:pt x="10198" y="5715"/>
                  </a:lnTo>
                  <a:lnTo>
                    <a:pt x="9850" y="5590"/>
                  </a:lnTo>
                  <a:lnTo>
                    <a:pt x="9893" y="5247"/>
                  </a:lnTo>
                  <a:cubicBezTo>
                    <a:pt x="9930" y="5152"/>
                    <a:pt x="9945" y="5043"/>
                    <a:pt x="9937" y="4934"/>
                  </a:cubicBezTo>
                  <a:cubicBezTo>
                    <a:pt x="9917" y="4672"/>
                    <a:pt x="9773" y="4464"/>
                    <a:pt x="9591" y="4435"/>
                  </a:cubicBezTo>
                  <a:lnTo>
                    <a:pt x="9330" y="4248"/>
                  </a:lnTo>
                  <a:lnTo>
                    <a:pt x="8860" y="4340"/>
                  </a:lnTo>
                  <a:lnTo>
                    <a:pt x="8578" y="4434"/>
                  </a:lnTo>
                  <a:lnTo>
                    <a:pt x="8194" y="4278"/>
                  </a:lnTo>
                  <a:lnTo>
                    <a:pt x="7984" y="3954"/>
                  </a:lnTo>
                  <a:cubicBezTo>
                    <a:pt x="7811" y="3995"/>
                    <a:pt x="7705" y="3691"/>
                    <a:pt x="7831" y="3517"/>
                  </a:cubicBezTo>
                  <a:cubicBezTo>
                    <a:pt x="7940" y="3366"/>
                    <a:pt x="8099" y="3516"/>
                    <a:pt x="8243" y="3517"/>
                  </a:cubicBezTo>
                  <a:cubicBezTo>
                    <a:pt x="8402" y="3517"/>
                    <a:pt x="8533" y="3338"/>
                    <a:pt x="8541" y="3110"/>
                  </a:cubicBezTo>
                  <a:lnTo>
                    <a:pt x="8736" y="2641"/>
                  </a:lnTo>
                  <a:lnTo>
                    <a:pt x="8627" y="2206"/>
                  </a:lnTo>
                  <a:lnTo>
                    <a:pt x="8230" y="2456"/>
                  </a:lnTo>
                  <a:lnTo>
                    <a:pt x="7906" y="2860"/>
                  </a:lnTo>
                  <a:lnTo>
                    <a:pt x="7688" y="3319"/>
                  </a:lnTo>
                  <a:lnTo>
                    <a:pt x="7637" y="4285"/>
                  </a:lnTo>
                  <a:lnTo>
                    <a:pt x="7420" y="5151"/>
                  </a:lnTo>
                  <a:lnTo>
                    <a:pt x="7268" y="5848"/>
                  </a:lnTo>
                  <a:lnTo>
                    <a:pt x="7102" y="6411"/>
                  </a:lnTo>
                  <a:lnTo>
                    <a:pt x="6791" y="7660"/>
                  </a:lnTo>
                  <a:lnTo>
                    <a:pt x="6574" y="8526"/>
                  </a:lnTo>
                  <a:lnTo>
                    <a:pt x="6000" y="9871"/>
                  </a:lnTo>
                  <a:lnTo>
                    <a:pt x="5384" y="10621"/>
                  </a:lnTo>
                  <a:lnTo>
                    <a:pt x="4630" y="11423"/>
                  </a:lnTo>
                  <a:lnTo>
                    <a:pt x="4044" y="11717"/>
                  </a:lnTo>
                  <a:lnTo>
                    <a:pt x="3792" y="11779"/>
                  </a:lnTo>
                  <a:lnTo>
                    <a:pt x="3683" y="12144"/>
                  </a:lnTo>
                  <a:lnTo>
                    <a:pt x="4030" y="12669"/>
                  </a:lnTo>
                  <a:lnTo>
                    <a:pt x="3887" y="12968"/>
                  </a:lnTo>
                  <a:lnTo>
                    <a:pt x="3700" y="12906"/>
                  </a:lnTo>
                  <a:lnTo>
                    <a:pt x="3520" y="12875"/>
                  </a:lnTo>
                  <a:lnTo>
                    <a:pt x="3158" y="13000"/>
                  </a:lnTo>
                  <a:lnTo>
                    <a:pt x="2881" y="13470"/>
                  </a:lnTo>
                  <a:lnTo>
                    <a:pt x="2561" y="13648"/>
                  </a:lnTo>
                  <a:lnTo>
                    <a:pt x="2367" y="13679"/>
                  </a:lnTo>
                  <a:lnTo>
                    <a:pt x="1999" y="13710"/>
                  </a:lnTo>
                  <a:lnTo>
                    <a:pt x="1738" y="14002"/>
                  </a:lnTo>
                  <a:lnTo>
                    <a:pt x="1905" y="14429"/>
                  </a:lnTo>
                  <a:lnTo>
                    <a:pt x="1876" y="14814"/>
                  </a:lnTo>
                  <a:lnTo>
                    <a:pt x="1629" y="14814"/>
                  </a:lnTo>
                  <a:lnTo>
                    <a:pt x="1392" y="14814"/>
                  </a:lnTo>
                  <a:lnTo>
                    <a:pt x="1074" y="14876"/>
                  </a:lnTo>
                  <a:lnTo>
                    <a:pt x="829" y="15064"/>
                  </a:lnTo>
                  <a:lnTo>
                    <a:pt x="591" y="15280"/>
                  </a:lnTo>
                  <a:lnTo>
                    <a:pt x="801" y="15716"/>
                  </a:lnTo>
                  <a:lnTo>
                    <a:pt x="1241" y="15996"/>
                  </a:lnTo>
                  <a:lnTo>
                    <a:pt x="1668" y="16058"/>
                  </a:lnTo>
                  <a:lnTo>
                    <a:pt x="2082" y="15965"/>
                  </a:lnTo>
                  <a:lnTo>
                    <a:pt x="2376" y="16460"/>
                  </a:lnTo>
                  <a:lnTo>
                    <a:pt x="2899" y="16521"/>
                  </a:lnTo>
                  <a:lnTo>
                    <a:pt x="3239" y="16386"/>
                  </a:lnTo>
                  <a:lnTo>
                    <a:pt x="3433" y="15886"/>
                  </a:lnTo>
                  <a:lnTo>
                    <a:pt x="3736" y="15916"/>
                  </a:lnTo>
                  <a:lnTo>
                    <a:pt x="4119" y="16281"/>
                  </a:lnTo>
                  <a:lnTo>
                    <a:pt x="4748" y="16468"/>
                  </a:lnTo>
                  <a:lnTo>
                    <a:pt x="4017" y="16602"/>
                  </a:lnTo>
                  <a:lnTo>
                    <a:pt x="3642" y="16488"/>
                  </a:lnTo>
                  <a:lnTo>
                    <a:pt x="3208" y="16853"/>
                  </a:lnTo>
                  <a:lnTo>
                    <a:pt x="2702" y="16978"/>
                  </a:lnTo>
                  <a:lnTo>
                    <a:pt x="1909" y="16666"/>
                  </a:lnTo>
                  <a:lnTo>
                    <a:pt x="1513" y="16417"/>
                  </a:lnTo>
                  <a:lnTo>
                    <a:pt x="1122" y="16335"/>
                  </a:lnTo>
                  <a:close/>
                </a:path>
              </a:pathLst>
            </a:custGeom>
            <a:grpFill/>
            <a:ln w="12700" cap="flat">
              <a:noFill/>
              <a:prstDash val="solid"/>
              <a:miter lim="400000"/>
            </a:ln>
            <a:effectLst/>
          </p:spPr>
          <p:txBody>
            <a:bodyPr wrap="square" lIns="67337" tIns="67337" rIns="67337" bIns="67337" numCol="1" anchor="ctr">
              <a:noAutofit/>
            </a:bodyPr>
            <a:lstStyle/>
            <a:p>
              <a:pPr defTabSz="584134">
                <a:defRPr sz="3000"/>
              </a:pPr>
              <a:endParaRPr sz="1000">
                <a:solidFill>
                  <a:schemeClr val="tx2"/>
                </a:solidFill>
                <a:latin typeface="Roboto Light"/>
                <a:cs typeface="Roboto Light"/>
              </a:endParaRPr>
            </a:p>
          </p:txBody>
        </p:sp>
        <p:sp>
          <p:nvSpPr>
            <p:cNvPr id="81" name="Shape 1922"/>
            <p:cNvSpPr/>
            <p:nvPr/>
          </p:nvSpPr>
          <p:spPr>
            <a:xfrm>
              <a:off x="15966763" y="5135370"/>
              <a:ext cx="796688" cy="850041"/>
            </a:xfrm>
            <a:custGeom>
              <a:avLst/>
              <a:gdLst/>
              <a:ahLst/>
              <a:cxnLst>
                <a:cxn ang="0">
                  <a:pos x="wd2" y="hd2"/>
                </a:cxn>
                <a:cxn ang="5400000">
                  <a:pos x="wd2" y="hd2"/>
                </a:cxn>
                <a:cxn ang="10800000">
                  <a:pos x="wd2" y="hd2"/>
                </a:cxn>
                <a:cxn ang="16200000">
                  <a:pos x="wd2" y="hd2"/>
                </a:cxn>
              </a:cxnLst>
              <a:rect l="0" t="0" r="r" b="b"/>
              <a:pathLst>
                <a:path w="21600" h="21600" extrusionOk="0">
                  <a:moveTo>
                    <a:pt x="19171" y="0"/>
                  </a:moveTo>
                  <a:lnTo>
                    <a:pt x="18079" y="46"/>
                  </a:lnTo>
                  <a:lnTo>
                    <a:pt x="17499" y="418"/>
                  </a:lnTo>
                  <a:lnTo>
                    <a:pt x="16793" y="779"/>
                  </a:lnTo>
                  <a:lnTo>
                    <a:pt x="16042" y="944"/>
                  </a:lnTo>
                  <a:lnTo>
                    <a:pt x="15175" y="1110"/>
                  </a:lnTo>
                  <a:lnTo>
                    <a:pt x="14464" y="1110"/>
                  </a:lnTo>
                  <a:lnTo>
                    <a:pt x="14043" y="1165"/>
                  </a:lnTo>
                  <a:lnTo>
                    <a:pt x="13608" y="1552"/>
                  </a:lnTo>
                  <a:lnTo>
                    <a:pt x="12912" y="1903"/>
                  </a:lnTo>
                  <a:lnTo>
                    <a:pt x="12528" y="2199"/>
                  </a:lnTo>
                  <a:lnTo>
                    <a:pt x="12042" y="2818"/>
                  </a:lnTo>
                  <a:lnTo>
                    <a:pt x="11134" y="3400"/>
                  </a:lnTo>
                  <a:lnTo>
                    <a:pt x="10296" y="3898"/>
                  </a:lnTo>
                  <a:lnTo>
                    <a:pt x="9302" y="4248"/>
                  </a:lnTo>
                  <a:lnTo>
                    <a:pt x="8565" y="4359"/>
                  </a:lnTo>
                  <a:lnTo>
                    <a:pt x="8074" y="4359"/>
                  </a:lnTo>
                  <a:lnTo>
                    <a:pt x="7281" y="4386"/>
                  </a:lnTo>
                  <a:lnTo>
                    <a:pt x="6839" y="4386"/>
                  </a:lnTo>
                  <a:lnTo>
                    <a:pt x="6257" y="4578"/>
                  </a:lnTo>
                  <a:lnTo>
                    <a:pt x="5680" y="4745"/>
                  </a:lnTo>
                  <a:lnTo>
                    <a:pt x="4940" y="4745"/>
                  </a:lnTo>
                  <a:lnTo>
                    <a:pt x="4427" y="4578"/>
                  </a:lnTo>
                  <a:lnTo>
                    <a:pt x="3881" y="4496"/>
                  </a:lnTo>
                  <a:lnTo>
                    <a:pt x="3472" y="4552"/>
                  </a:lnTo>
                  <a:lnTo>
                    <a:pt x="3206" y="4912"/>
                  </a:lnTo>
                  <a:lnTo>
                    <a:pt x="2288" y="5180"/>
                  </a:lnTo>
                  <a:cubicBezTo>
                    <a:pt x="2177" y="5291"/>
                    <a:pt x="2065" y="5401"/>
                    <a:pt x="1952" y="5511"/>
                  </a:cubicBezTo>
                  <a:cubicBezTo>
                    <a:pt x="1704" y="5753"/>
                    <a:pt x="1455" y="5993"/>
                    <a:pt x="1203" y="6231"/>
                  </a:cubicBezTo>
                  <a:lnTo>
                    <a:pt x="995" y="6727"/>
                  </a:lnTo>
                  <a:lnTo>
                    <a:pt x="886" y="7355"/>
                  </a:lnTo>
                  <a:lnTo>
                    <a:pt x="475" y="7623"/>
                  </a:lnTo>
                  <a:lnTo>
                    <a:pt x="222" y="8092"/>
                  </a:lnTo>
                  <a:lnTo>
                    <a:pt x="0" y="8534"/>
                  </a:lnTo>
                  <a:lnTo>
                    <a:pt x="1" y="8968"/>
                  </a:lnTo>
                  <a:lnTo>
                    <a:pt x="150" y="9476"/>
                  </a:lnTo>
                  <a:lnTo>
                    <a:pt x="150" y="10058"/>
                  </a:lnTo>
                  <a:lnTo>
                    <a:pt x="150" y="10519"/>
                  </a:lnTo>
                  <a:lnTo>
                    <a:pt x="120" y="11036"/>
                  </a:lnTo>
                  <a:lnTo>
                    <a:pt x="3" y="11580"/>
                  </a:lnTo>
                  <a:lnTo>
                    <a:pt x="3" y="11903"/>
                  </a:lnTo>
                  <a:lnTo>
                    <a:pt x="180" y="12427"/>
                  </a:lnTo>
                  <a:lnTo>
                    <a:pt x="416" y="12925"/>
                  </a:lnTo>
                  <a:lnTo>
                    <a:pt x="534" y="13321"/>
                  </a:lnTo>
                  <a:lnTo>
                    <a:pt x="505" y="13700"/>
                  </a:lnTo>
                  <a:lnTo>
                    <a:pt x="387" y="14380"/>
                  </a:lnTo>
                  <a:lnTo>
                    <a:pt x="298" y="14764"/>
                  </a:lnTo>
                  <a:lnTo>
                    <a:pt x="12" y="15324"/>
                  </a:lnTo>
                  <a:lnTo>
                    <a:pt x="22" y="15746"/>
                  </a:lnTo>
                  <a:lnTo>
                    <a:pt x="701" y="15838"/>
                  </a:lnTo>
                  <a:lnTo>
                    <a:pt x="1123" y="16085"/>
                  </a:lnTo>
                  <a:lnTo>
                    <a:pt x="1474" y="15920"/>
                  </a:lnTo>
                  <a:lnTo>
                    <a:pt x="1169" y="15654"/>
                  </a:lnTo>
                  <a:lnTo>
                    <a:pt x="1336" y="15239"/>
                  </a:lnTo>
                  <a:lnTo>
                    <a:pt x="1869" y="15855"/>
                  </a:lnTo>
                  <a:lnTo>
                    <a:pt x="2212" y="16140"/>
                  </a:lnTo>
                  <a:lnTo>
                    <a:pt x="1811" y="16269"/>
                  </a:lnTo>
                  <a:lnTo>
                    <a:pt x="2117" y="16709"/>
                  </a:lnTo>
                  <a:lnTo>
                    <a:pt x="2461" y="16930"/>
                  </a:lnTo>
                  <a:lnTo>
                    <a:pt x="2951" y="17097"/>
                  </a:lnTo>
                  <a:lnTo>
                    <a:pt x="2744" y="16653"/>
                  </a:lnTo>
                  <a:lnTo>
                    <a:pt x="2803" y="16302"/>
                  </a:lnTo>
                  <a:lnTo>
                    <a:pt x="3333" y="16275"/>
                  </a:lnTo>
                  <a:lnTo>
                    <a:pt x="3792" y="16412"/>
                  </a:lnTo>
                  <a:lnTo>
                    <a:pt x="4233" y="16741"/>
                  </a:lnTo>
                  <a:lnTo>
                    <a:pt x="4173" y="17266"/>
                  </a:lnTo>
                  <a:lnTo>
                    <a:pt x="3919" y="17700"/>
                  </a:lnTo>
                  <a:lnTo>
                    <a:pt x="4125" y="17987"/>
                  </a:lnTo>
                  <a:cubicBezTo>
                    <a:pt x="4297" y="18097"/>
                    <a:pt x="4360" y="18307"/>
                    <a:pt x="4273" y="18484"/>
                  </a:cubicBezTo>
                  <a:cubicBezTo>
                    <a:pt x="4200" y="18635"/>
                    <a:pt x="4035" y="18726"/>
                    <a:pt x="3859" y="18713"/>
                  </a:cubicBezTo>
                  <a:lnTo>
                    <a:pt x="3889" y="19181"/>
                  </a:lnTo>
                  <a:lnTo>
                    <a:pt x="4303" y="19652"/>
                  </a:lnTo>
                  <a:lnTo>
                    <a:pt x="3998" y="19992"/>
                  </a:lnTo>
                  <a:lnTo>
                    <a:pt x="4688" y="20211"/>
                  </a:lnTo>
                  <a:lnTo>
                    <a:pt x="5297" y="20146"/>
                  </a:lnTo>
                  <a:lnTo>
                    <a:pt x="6407" y="20092"/>
                  </a:lnTo>
                  <a:lnTo>
                    <a:pt x="7016" y="20285"/>
                  </a:lnTo>
                  <a:lnTo>
                    <a:pt x="7783" y="20369"/>
                  </a:lnTo>
                  <a:lnTo>
                    <a:pt x="8453" y="20517"/>
                  </a:lnTo>
                  <a:lnTo>
                    <a:pt x="9131" y="20892"/>
                  </a:lnTo>
                  <a:lnTo>
                    <a:pt x="9858" y="20652"/>
                  </a:lnTo>
                  <a:lnTo>
                    <a:pt x="10800" y="20514"/>
                  </a:lnTo>
                  <a:lnTo>
                    <a:pt x="11430" y="20655"/>
                  </a:lnTo>
                  <a:lnTo>
                    <a:pt x="11314" y="20103"/>
                  </a:lnTo>
                  <a:lnTo>
                    <a:pt x="11863" y="20379"/>
                  </a:lnTo>
                  <a:lnTo>
                    <a:pt x="12560" y="20275"/>
                  </a:lnTo>
                  <a:lnTo>
                    <a:pt x="12441" y="20027"/>
                  </a:lnTo>
                  <a:lnTo>
                    <a:pt x="12969" y="20193"/>
                  </a:lnTo>
                  <a:cubicBezTo>
                    <a:pt x="13112" y="20250"/>
                    <a:pt x="13259" y="20296"/>
                    <a:pt x="13409" y="20332"/>
                  </a:cubicBezTo>
                  <a:cubicBezTo>
                    <a:pt x="13709" y="20403"/>
                    <a:pt x="14018" y="20431"/>
                    <a:pt x="14326" y="20415"/>
                  </a:cubicBezTo>
                  <a:lnTo>
                    <a:pt x="14739" y="20415"/>
                  </a:lnTo>
                  <a:lnTo>
                    <a:pt x="14731" y="20011"/>
                  </a:lnTo>
                  <a:lnTo>
                    <a:pt x="14357" y="19698"/>
                  </a:lnTo>
                  <a:lnTo>
                    <a:pt x="13765" y="19347"/>
                  </a:lnTo>
                  <a:lnTo>
                    <a:pt x="13294" y="19319"/>
                  </a:lnTo>
                  <a:cubicBezTo>
                    <a:pt x="13091" y="19265"/>
                    <a:pt x="12888" y="19210"/>
                    <a:pt x="12686" y="19154"/>
                  </a:cubicBezTo>
                  <a:cubicBezTo>
                    <a:pt x="12499" y="19103"/>
                    <a:pt x="12311" y="19051"/>
                    <a:pt x="12124" y="18998"/>
                  </a:cubicBezTo>
                  <a:lnTo>
                    <a:pt x="11762" y="19109"/>
                  </a:lnTo>
                  <a:lnTo>
                    <a:pt x="11998" y="19460"/>
                  </a:lnTo>
                  <a:lnTo>
                    <a:pt x="12706" y="19718"/>
                  </a:lnTo>
                  <a:lnTo>
                    <a:pt x="11648" y="19498"/>
                  </a:lnTo>
                  <a:lnTo>
                    <a:pt x="11158" y="19259"/>
                  </a:lnTo>
                  <a:lnTo>
                    <a:pt x="10865" y="19315"/>
                  </a:lnTo>
                  <a:lnTo>
                    <a:pt x="10561" y="19341"/>
                  </a:lnTo>
                  <a:lnTo>
                    <a:pt x="10218" y="19287"/>
                  </a:lnTo>
                  <a:lnTo>
                    <a:pt x="9925" y="19066"/>
                  </a:lnTo>
                  <a:lnTo>
                    <a:pt x="10584" y="19039"/>
                  </a:lnTo>
                  <a:cubicBezTo>
                    <a:pt x="10637" y="19002"/>
                    <a:pt x="10689" y="18966"/>
                    <a:pt x="10741" y="18929"/>
                  </a:cubicBezTo>
                  <a:cubicBezTo>
                    <a:pt x="10794" y="18893"/>
                    <a:pt x="10846" y="18857"/>
                    <a:pt x="10898" y="18820"/>
                  </a:cubicBezTo>
                  <a:lnTo>
                    <a:pt x="10350" y="18555"/>
                  </a:lnTo>
                  <a:lnTo>
                    <a:pt x="10557" y="18259"/>
                  </a:lnTo>
                  <a:lnTo>
                    <a:pt x="10901" y="18259"/>
                  </a:lnTo>
                  <a:lnTo>
                    <a:pt x="11659" y="18177"/>
                  </a:lnTo>
                  <a:lnTo>
                    <a:pt x="12010" y="18011"/>
                  </a:lnTo>
                  <a:lnTo>
                    <a:pt x="12521" y="17596"/>
                  </a:lnTo>
                  <a:lnTo>
                    <a:pt x="12023" y="17415"/>
                  </a:lnTo>
                  <a:lnTo>
                    <a:pt x="11738" y="16909"/>
                  </a:lnTo>
                  <a:lnTo>
                    <a:pt x="11534" y="16745"/>
                  </a:lnTo>
                  <a:lnTo>
                    <a:pt x="11456" y="16360"/>
                  </a:lnTo>
                  <a:lnTo>
                    <a:pt x="11928" y="16139"/>
                  </a:lnTo>
                  <a:lnTo>
                    <a:pt x="11476" y="16130"/>
                  </a:lnTo>
                  <a:lnTo>
                    <a:pt x="10770" y="16239"/>
                  </a:lnTo>
                  <a:lnTo>
                    <a:pt x="10356" y="16017"/>
                  </a:lnTo>
                  <a:lnTo>
                    <a:pt x="11036" y="15888"/>
                  </a:lnTo>
                  <a:lnTo>
                    <a:pt x="11785" y="15888"/>
                  </a:lnTo>
                  <a:lnTo>
                    <a:pt x="12346" y="15915"/>
                  </a:lnTo>
                  <a:lnTo>
                    <a:pt x="12670" y="16513"/>
                  </a:lnTo>
                  <a:lnTo>
                    <a:pt x="12932" y="17047"/>
                  </a:lnTo>
                  <a:lnTo>
                    <a:pt x="13462" y="17100"/>
                  </a:lnTo>
                  <a:lnTo>
                    <a:pt x="13610" y="17486"/>
                  </a:lnTo>
                  <a:lnTo>
                    <a:pt x="13551" y="17900"/>
                  </a:lnTo>
                  <a:lnTo>
                    <a:pt x="14110" y="17900"/>
                  </a:lnTo>
                  <a:lnTo>
                    <a:pt x="14237" y="18389"/>
                  </a:lnTo>
                  <a:lnTo>
                    <a:pt x="14609" y="18212"/>
                  </a:lnTo>
                  <a:lnTo>
                    <a:pt x="15168" y="18102"/>
                  </a:lnTo>
                  <a:lnTo>
                    <a:pt x="15229" y="18564"/>
                  </a:lnTo>
                  <a:lnTo>
                    <a:pt x="14906" y="18693"/>
                  </a:lnTo>
                  <a:lnTo>
                    <a:pt x="15152" y="19026"/>
                  </a:lnTo>
                  <a:lnTo>
                    <a:pt x="15585" y="19026"/>
                  </a:lnTo>
                  <a:lnTo>
                    <a:pt x="15900" y="18832"/>
                  </a:lnTo>
                  <a:lnTo>
                    <a:pt x="16066" y="19319"/>
                  </a:lnTo>
                  <a:lnTo>
                    <a:pt x="16480" y="19318"/>
                  </a:lnTo>
                  <a:lnTo>
                    <a:pt x="16894" y="19290"/>
                  </a:lnTo>
                  <a:lnTo>
                    <a:pt x="17367" y="19420"/>
                  </a:lnTo>
                  <a:lnTo>
                    <a:pt x="17945" y="19263"/>
                  </a:lnTo>
                  <a:lnTo>
                    <a:pt x="18052" y="19671"/>
                  </a:lnTo>
                  <a:lnTo>
                    <a:pt x="17860" y="19962"/>
                  </a:lnTo>
                  <a:lnTo>
                    <a:pt x="17782" y="20346"/>
                  </a:lnTo>
                  <a:lnTo>
                    <a:pt x="17339" y="20267"/>
                  </a:lnTo>
                  <a:lnTo>
                    <a:pt x="16826" y="20165"/>
                  </a:lnTo>
                  <a:lnTo>
                    <a:pt x="15921" y="19706"/>
                  </a:lnTo>
                  <a:lnTo>
                    <a:pt x="15890" y="20103"/>
                  </a:lnTo>
                  <a:lnTo>
                    <a:pt x="16952" y="20713"/>
                  </a:lnTo>
                  <a:lnTo>
                    <a:pt x="17838" y="20712"/>
                  </a:lnTo>
                  <a:lnTo>
                    <a:pt x="18428" y="20463"/>
                  </a:lnTo>
                  <a:lnTo>
                    <a:pt x="18282" y="20126"/>
                  </a:lnTo>
                  <a:lnTo>
                    <a:pt x="18489" y="19684"/>
                  </a:lnTo>
                  <a:lnTo>
                    <a:pt x="18834" y="19989"/>
                  </a:lnTo>
                  <a:lnTo>
                    <a:pt x="19098" y="19768"/>
                  </a:lnTo>
                  <a:lnTo>
                    <a:pt x="19593" y="19917"/>
                  </a:lnTo>
                  <a:lnTo>
                    <a:pt x="19240" y="20468"/>
                  </a:lnTo>
                  <a:lnTo>
                    <a:pt x="18797" y="20643"/>
                  </a:lnTo>
                  <a:lnTo>
                    <a:pt x="19081" y="20908"/>
                  </a:lnTo>
                  <a:lnTo>
                    <a:pt x="19434" y="21295"/>
                  </a:lnTo>
                  <a:lnTo>
                    <a:pt x="19503" y="21600"/>
                  </a:lnTo>
                  <a:lnTo>
                    <a:pt x="19847" y="21461"/>
                  </a:lnTo>
                  <a:lnTo>
                    <a:pt x="20103" y="20806"/>
                  </a:lnTo>
                  <a:lnTo>
                    <a:pt x="20369" y="20299"/>
                  </a:lnTo>
                  <a:lnTo>
                    <a:pt x="20665" y="19892"/>
                  </a:lnTo>
                  <a:lnTo>
                    <a:pt x="20990" y="19504"/>
                  </a:lnTo>
                  <a:lnTo>
                    <a:pt x="21276" y="18941"/>
                  </a:lnTo>
                  <a:lnTo>
                    <a:pt x="21600" y="18526"/>
                  </a:lnTo>
                  <a:lnTo>
                    <a:pt x="21452" y="18231"/>
                  </a:lnTo>
                  <a:lnTo>
                    <a:pt x="21129" y="18479"/>
                  </a:lnTo>
                  <a:lnTo>
                    <a:pt x="20805" y="18995"/>
                  </a:lnTo>
                  <a:lnTo>
                    <a:pt x="20510" y="19548"/>
                  </a:lnTo>
                  <a:lnTo>
                    <a:pt x="20185" y="19798"/>
                  </a:lnTo>
                  <a:lnTo>
                    <a:pt x="19280" y="19567"/>
                  </a:lnTo>
                  <a:lnTo>
                    <a:pt x="19486" y="19134"/>
                  </a:lnTo>
                  <a:lnTo>
                    <a:pt x="19890" y="19078"/>
                  </a:lnTo>
                  <a:lnTo>
                    <a:pt x="20096" y="18774"/>
                  </a:lnTo>
                  <a:lnTo>
                    <a:pt x="20214" y="18515"/>
                  </a:lnTo>
                  <a:lnTo>
                    <a:pt x="20272" y="18219"/>
                  </a:lnTo>
                  <a:cubicBezTo>
                    <a:pt x="20282" y="18138"/>
                    <a:pt x="20282" y="18056"/>
                    <a:pt x="20272" y="17975"/>
                  </a:cubicBezTo>
                  <a:cubicBezTo>
                    <a:pt x="20259" y="17873"/>
                    <a:pt x="20229" y="17774"/>
                    <a:pt x="20185" y="17680"/>
                  </a:cubicBezTo>
                  <a:lnTo>
                    <a:pt x="20390" y="17478"/>
                  </a:lnTo>
                  <a:lnTo>
                    <a:pt x="20603" y="17119"/>
                  </a:lnTo>
                  <a:lnTo>
                    <a:pt x="20327" y="16902"/>
                  </a:lnTo>
                  <a:lnTo>
                    <a:pt x="19984" y="16737"/>
                  </a:lnTo>
                  <a:lnTo>
                    <a:pt x="19550" y="16524"/>
                  </a:lnTo>
                  <a:lnTo>
                    <a:pt x="19639" y="16276"/>
                  </a:lnTo>
                  <a:lnTo>
                    <a:pt x="19954" y="16165"/>
                  </a:lnTo>
                  <a:lnTo>
                    <a:pt x="19658" y="15686"/>
                  </a:lnTo>
                  <a:lnTo>
                    <a:pt x="19485" y="15550"/>
                  </a:lnTo>
                  <a:lnTo>
                    <a:pt x="19083" y="15193"/>
                  </a:lnTo>
                  <a:lnTo>
                    <a:pt x="18787" y="15026"/>
                  </a:lnTo>
                  <a:lnTo>
                    <a:pt x="18700" y="15384"/>
                  </a:lnTo>
                  <a:lnTo>
                    <a:pt x="18554" y="15723"/>
                  </a:lnTo>
                  <a:lnTo>
                    <a:pt x="18053" y="15418"/>
                  </a:lnTo>
                  <a:lnTo>
                    <a:pt x="17472" y="15224"/>
                  </a:lnTo>
                  <a:lnTo>
                    <a:pt x="16920" y="15141"/>
                  </a:lnTo>
                  <a:lnTo>
                    <a:pt x="16390" y="15141"/>
                  </a:lnTo>
                  <a:lnTo>
                    <a:pt x="15456" y="15307"/>
                  </a:lnTo>
                  <a:lnTo>
                    <a:pt x="14866" y="15475"/>
                  </a:lnTo>
                  <a:lnTo>
                    <a:pt x="13862" y="15890"/>
                  </a:lnTo>
                  <a:lnTo>
                    <a:pt x="13010" y="16000"/>
                  </a:lnTo>
                  <a:lnTo>
                    <a:pt x="12892" y="15651"/>
                  </a:lnTo>
                  <a:lnTo>
                    <a:pt x="12429" y="15651"/>
                  </a:lnTo>
                  <a:lnTo>
                    <a:pt x="12714" y="15247"/>
                  </a:lnTo>
                  <a:lnTo>
                    <a:pt x="12487" y="15063"/>
                  </a:lnTo>
                  <a:lnTo>
                    <a:pt x="12172" y="14953"/>
                  </a:lnTo>
                  <a:lnTo>
                    <a:pt x="11759" y="14658"/>
                  </a:lnTo>
                  <a:lnTo>
                    <a:pt x="12625" y="14659"/>
                  </a:lnTo>
                  <a:lnTo>
                    <a:pt x="13146" y="14687"/>
                  </a:lnTo>
                  <a:lnTo>
                    <a:pt x="13677" y="14687"/>
                  </a:lnTo>
                  <a:lnTo>
                    <a:pt x="14276" y="14604"/>
                  </a:lnTo>
                  <a:lnTo>
                    <a:pt x="14473" y="14218"/>
                  </a:lnTo>
                  <a:lnTo>
                    <a:pt x="14621" y="13867"/>
                  </a:lnTo>
                  <a:lnTo>
                    <a:pt x="14157" y="13544"/>
                  </a:lnTo>
                  <a:lnTo>
                    <a:pt x="14657" y="13434"/>
                  </a:lnTo>
                  <a:lnTo>
                    <a:pt x="15188" y="13407"/>
                  </a:lnTo>
                  <a:lnTo>
                    <a:pt x="15631" y="13480"/>
                  </a:lnTo>
                  <a:lnTo>
                    <a:pt x="16072" y="12853"/>
                  </a:lnTo>
                  <a:lnTo>
                    <a:pt x="16328" y="12475"/>
                  </a:lnTo>
                  <a:cubicBezTo>
                    <a:pt x="16393" y="12369"/>
                    <a:pt x="16420" y="12246"/>
                    <a:pt x="16407" y="12125"/>
                  </a:cubicBezTo>
                  <a:cubicBezTo>
                    <a:pt x="16390" y="11965"/>
                    <a:pt x="16305" y="11819"/>
                    <a:pt x="16171" y="11719"/>
                  </a:cubicBezTo>
                  <a:lnTo>
                    <a:pt x="15937" y="11057"/>
                  </a:lnTo>
                  <a:cubicBezTo>
                    <a:pt x="15994" y="10969"/>
                    <a:pt x="16063" y="10888"/>
                    <a:pt x="16142" y="10817"/>
                  </a:cubicBezTo>
                  <a:cubicBezTo>
                    <a:pt x="16393" y="10591"/>
                    <a:pt x="16730" y="10468"/>
                    <a:pt x="17079" y="10475"/>
                  </a:cubicBezTo>
                  <a:lnTo>
                    <a:pt x="17620" y="10435"/>
                  </a:lnTo>
                  <a:lnTo>
                    <a:pt x="17944" y="10664"/>
                  </a:lnTo>
                  <a:lnTo>
                    <a:pt x="17431" y="10940"/>
                  </a:lnTo>
                  <a:lnTo>
                    <a:pt x="16979" y="10967"/>
                  </a:lnTo>
                  <a:cubicBezTo>
                    <a:pt x="16895" y="11072"/>
                    <a:pt x="16887" y="11214"/>
                    <a:pt x="16959" y="11327"/>
                  </a:cubicBezTo>
                  <a:cubicBezTo>
                    <a:pt x="17091" y="11532"/>
                    <a:pt x="17396" y="11560"/>
                    <a:pt x="17567" y="11381"/>
                  </a:cubicBezTo>
                  <a:lnTo>
                    <a:pt x="18195" y="11649"/>
                  </a:lnTo>
                  <a:lnTo>
                    <a:pt x="18371" y="11160"/>
                  </a:lnTo>
                  <a:lnTo>
                    <a:pt x="18509" y="10865"/>
                  </a:lnTo>
                  <a:lnTo>
                    <a:pt x="18844" y="10681"/>
                  </a:lnTo>
                  <a:lnTo>
                    <a:pt x="19177" y="10790"/>
                  </a:lnTo>
                  <a:lnTo>
                    <a:pt x="19177" y="11197"/>
                  </a:lnTo>
                  <a:lnTo>
                    <a:pt x="19709" y="11334"/>
                  </a:lnTo>
                  <a:lnTo>
                    <a:pt x="19827" y="10983"/>
                  </a:lnTo>
                  <a:lnTo>
                    <a:pt x="19965" y="10715"/>
                  </a:lnTo>
                  <a:lnTo>
                    <a:pt x="20359" y="10504"/>
                  </a:lnTo>
                  <a:lnTo>
                    <a:pt x="20704" y="10356"/>
                  </a:lnTo>
                  <a:lnTo>
                    <a:pt x="21138" y="10107"/>
                  </a:lnTo>
                  <a:lnTo>
                    <a:pt x="21246" y="9534"/>
                  </a:lnTo>
                  <a:lnTo>
                    <a:pt x="21444" y="9202"/>
                  </a:lnTo>
                  <a:lnTo>
                    <a:pt x="20789" y="8972"/>
                  </a:lnTo>
                  <a:cubicBezTo>
                    <a:pt x="20730" y="8851"/>
                    <a:pt x="20635" y="8749"/>
                    <a:pt x="20516" y="8677"/>
                  </a:cubicBezTo>
                  <a:cubicBezTo>
                    <a:pt x="20367" y="8588"/>
                    <a:pt x="20188" y="8552"/>
                    <a:pt x="20013" y="8576"/>
                  </a:cubicBezTo>
                  <a:lnTo>
                    <a:pt x="19236" y="8659"/>
                  </a:lnTo>
                  <a:lnTo>
                    <a:pt x="18585" y="8796"/>
                  </a:lnTo>
                  <a:lnTo>
                    <a:pt x="17937" y="8769"/>
                  </a:lnTo>
                  <a:lnTo>
                    <a:pt x="17377" y="8519"/>
                  </a:lnTo>
                  <a:lnTo>
                    <a:pt x="17092" y="8308"/>
                  </a:lnTo>
                  <a:lnTo>
                    <a:pt x="16975" y="7997"/>
                  </a:lnTo>
                  <a:lnTo>
                    <a:pt x="16877" y="7481"/>
                  </a:lnTo>
                  <a:lnTo>
                    <a:pt x="16622" y="7150"/>
                  </a:lnTo>
                  <a:lnTo>
                    <a:pt x="16393" y="6393"/>
                  </a:lnTo>
                  <a:lnTo>
                    <a:pt x="16452" y="5702"/>
                  </a:lnTo>
                  <a:lnTo>
                    <a:pt x="16745" y="5372"/>
                  </a:lnTo>
                  <a:lnTo>
                    <a:pt x="17128" y="4985"/>
                  </a:lnTo>
                  <a:lnTo>
                    <a:pt x="17334" y="4572"/>
                  </a:lnTo>
                  <a:lnTo>
                    <a:pt x="17511" y="4212"/>
                  </a:lnTo>
                  <a:lnTo>
                    <a:pt x="17851" y="4052"/>
                  </a:lnTo>
                  <a:lnTo>
                    <a:pt x="18313" y="3858"/>
                  </a:lnTo>
                  <a:lnTo>
                    <a:pt x="18547" y="3665"/>
                  </a:lnTo>
                  <a:lnTo>
                    <a:pt x="18202" y="3066"/>
                  </a:lnTo>
                  <a:lnTo>
                    <a:pt x="18320" y="2569"/>
                  </a:lnTo>
                  <a:lnTo>
                    <a:pt x="18556" y="2238"/>
                  </a:lnTo>
                  <a:lnTo>
                    <a:pt x="18398" y="2053"/>
                  </a:lnTo>
                  <a:lnTo>
                    <a:pt x="18105" y="1915"/>
                  </a:lnTo>
                  <a:lnTo>
                    <a:pt x="17752" y="1665"/>
                  </a:lnTo>
                  <a:lnTo>
                    <a:pt x="17555" y="1444"/>
                  </a:lnTo>
                  <a:lnTo>
                    <a:pt x="17604" y="900"/>
                  </a:lnTo>
                  <a:lnTo>
                    <a:pt x="18136" y="503"/>
                  </a:lnTo>
                  <a:lnTo>
                    <a:pt x="18599" y="355"/>
                  </a:lnTo>
                  <a:lnTo>
                    <a:pt x="19171" y="0"/>
                  </a:lnTo>
                  <a:close/>
                </a:path>
              </a:pathLst>
            </a:custGeom>
            <a:grpFill/>
            <a:ln w="12700" cap="flat">
              <a:noFill/>
              <a:prstDash val="solid"/>
              <a:miter lim="400000"/>
            </a:ln>
            <a:effectLst/>
          </p:spPr>
          <p:txBody>
            <a:bodyPr wrap="square" lIns="67337" tIns="67337" rIns="67337" bIns="67337" numCol="1" anchor="ctr">
              <a:noAutofit/>
            </a:bodyPr>
            <a:lstStyle/>
            <a:p>
              <a:pPr defTabSz="584134">
                <a:defRPr sz="3000"/>
              </a:pPr>
              <a:endParaRPr sz="1000">
                <a:solidFill>
                  <a:schemeClr val="tx2"/>
                </a:solidFill>
                <a:latin typeface="Roboto Light"/>
                <a:cs typeface="Roboto Light"/>
              </a:endParaRPr>
            </a:p>
          </p:txBody>
        </p:sp>
        <p:sp>
          <p:nvSpPr>
            <p:cNvPr id="82" name="Shape 1923"/>
            <p:cNvSpPr/>
            <p:nvPr/>
          </p:nvSpPr>
          <p:spPr>
            <a:xfrm>
              <a:off x="15338957" y="5920112"/>
              <a:ext cx="2552659" cy="2133102"/>
            </a:xfrm>
            <a:custGeom>
              <a:avLst/>
              <a:gdLst/>
              <a:ahLst/>
              <a:cxnLst>
                <a:cxn ang="0">
                  <a:pos x="wd2" y="hd2"/>
                </a:cxn>
                <a:cxn ang="5400000">
                  <a:pos x="wd2" y="hd2"/>
                </a:cxn>
                <a:cxn ang="10800000">
                  <a:pos x="wd2" y="hd2"/>
                </a:cxn>
                <a:cxn ang="16200000">
                  <a:pos x="wd2" y="hd2"/>
                </a:cxn>
              </a:cxnLst>
              <a:rect l="0" t="0" r="r" b="b"/>
              <a:pathLst>
                <a:path w="21600" h="21600" extrusionOk="0">
                  <a:moveTo>
                    <a:pt x="9515" y="417"/>
                  </a:moveTo>
                  <a:lnTo>
                    <a:pt x="9441" y="505"/>
                  </a:lnTo>
                  <a:lnTo>
                    <a:pt x="9357" y="580"/>
                  </a:lnTo>
                  <a:lnTo>
                    <a:pt x="9192" y="455"/>
                  </a:lnTo>
                  <a:lnTo>
                    <a:pt x="9028" y="389"/>
                  </a:lnTo>
                  <a:lnTo>
                    <a:pt x="8878" y="282"/>
                  </a:lnTo>
                  <a:lnTo>
                    <a:pt x="8707" y="204"/>
                  </a:lnTo>
                  <a:lnTo>
                    <a:pt x="8503" y="205"/>
                  </a:lnTo>
                  <a:lnTo>
                    <a:pt x="8295" y="256"/>
                  </a:lnTo>
                  <a:lnTo>
                    <a:pt x="8164" y="329"/>
                  </a:lnTo>
                  <a:lnTo>
                    <a:pt x="7921" y="183"/>
                  </a:lnTo>
                  <a:lnTo>
                    <a:pt x="7563" y="83"/>
                  </a:lnTo>
                  <a:lnTo>
                    <a:pt x="7343" y="22"/>
                  </a:lnTo>
                  <a:lnTo>
                    <a:pt x="6998" y="33"/>
                  </a:lnTo>
                  <a:lnTo>
                    <a:pt x="6682" y="33"/>
                  </a:lnTo>
                  <a:lnTo>
                    <a:pt x="6547" y="0"/>
                  </a:lnTo>
                  <a:lnTo>
                    <a:pt x="6497" y="150"/>
                  </a:lnTo>
                  <a:lnTo>
                    <a:pt x="6518" y="352"/>
                  </a:lnTo>
                  <a:lnTo>
                    <a:pt x="6627" y="450"/>
                  </a:lnTo>
                  <a:lnTo>
                    <a:pt x="6679" y="623"/>
                  </a:lnTo>
                  <a:lnTo>
                    <a:pt x="6593" y="807"/>
                  </a:lnTo>
                  <a:lnTo>
                    <a:pt x="6308" y="840"/>
                  </a:lnTo>
                  <a:lnTo>
                    <a:pt x="6386" y="935"/>
                  </a:lnTo>
                  <a:lnTo>
                    <a:pt x="6746" y="832"/>
                  </a:lnTo>
                  <a:lnTo>
                    <a:pt x="6857" y="744"/>
                  </a:lnTo>
                  <a:lnTo>
                    <a:pt x="6992" y="844"/>
                  </a:lnTo>
                  <a:cubicBezTo>
                    <a:pt x="6978" y="874"/>
                    <a:pt x="6964" y="905"/>
                    <a:pt x="6950" y="936"/>
                  </a:cubicBezTo>
                  <a:cubicBezTo>
                    <a:pt x="6936" y="966"/>
                    <a:pt x="6922" y="997"/>
                    <a:pt x="6909" y="1027"/>
                  </a:cubicBezTo>
                  <a:lnTo>
                    <a:pt x="7095" y="983"/>
                  </a:lnTo>
                  <a:lnTo>
                    <a:pt x="7254" y="1176"/>
                  </a:lnTo>
                  <a:lnTo>
                    <a:pt x="7014" y="1187"/>
                  </a:lnTo>
                  <a:lnTo>
                    <a:pt x="6922" y="1319"/>
                  </a:lnTo>
                  <a:lnTo>
                    <a:pt x="7030" y="1374"/>
                  </a:lnTo>
                  <a:lnTo>
                    <a:pt x="7221" y="1309"/>
                  </a:lnTo>
                  <a:lnTo>
                    <a:pt x="7395" y="1183"/>
                  </a:lnTo>
                  <a:lnTo>
                    <a:pt x="7432" y="1349"/>
                  </a:lnTo>
                  <a:lnTo>
                    <a:pt x="7251" y="1481"/>
                  </a:lnTo>
                  <a:lnTo>
                    <a:pt x="6993" y="1518"/>
                  </a:lnTo>
                  <a:lnTo>
                    <a:pt x="6711" y="1507"/>
                  </a:lnTo>
                  <a:lnTo>
                    <a:pt x="6517" y="1500"/>
                  </a:lnTo>
                  <a:lnTo>
                    <a:pt x="6363" y="1690"/>
                  </a:lnTo>
                  <a:lnTo>
                    <a:pt x="6538" y="1844"/>
                  </a:lnTo>
                  <a:lnTo>
                    <a:pt x="6667" y="1785"/>
                  </a:lnTo>
                  <a:lnTo>
                    <a:pt x="6758" y="1720"/>
                  </a:lnTo>
                  <a:lnTo>
                    <a:pt x="6847" y="1823"/>
                  </a:lnTo>
                  <a:lnTo>
                    <a:pt x="7043" y="1853"/>
                  </a:lnTo>
                  <a:lnTo>
                    <a:pt x="7255" y="1779"/>
                  </a:lnTo>
                  <a:lnTo>
                    <a:pt x="7436" y="1736"/>
                  </a:lnTo>
                  <a:lnTo>
                    <a:pt x="7064" y="1974"/>
                  </a:lnTo>
                  <a:lnTo>
                    <a:pt x="6916" y="2106"/>
                  </a:lnTo>
                  <a:lnTo>
                    <a:pt x="6993" y="2227"/>
                  </a:lnTo>
                  <a:cubicBezTo>
                    <a:pt x="7080" y="2173"/>
                    <a:pt x="7186" y="2176"/>
                    <a:pt x="7271" y="2235"/>
                  </a:cubicBezTo>
                  <a:cubicBezTo>
                    <a:pt x="7343" y="2285"/>
                    <a:pt x="7393" y="2369"/>
                    <a:pt x="7410" y="2466"/>
                  </a:cubicBezTo>
                  <a:lnTo>
                    <a:pt x="7241" y="2518"/>
                  </a:lnTo>
                  <a:lnTo>
                    <a:pt x="7102" y="2474"/>
                  </a:lnTo>
                  <a:lnTo>
                    <a:pt x="6993" y="2570"/>
                  </a:lnTo>
                  <a:lnTo>
                    <a:pt x="7142" y="2662"/>
                  </a:lnTo>
                  <a:lnTo>
                    <a:pt x="7204" y="2812"/>
                  </a:lnTo>
                  <a:lnTo>
                    <a:pt x="7314" y="2889"/>
                  </a:lnTo>
                  <a:lnTo>
                    <a:pt x="7452" y="2900"/>
                  </a:lnTo>
                  <a:lnTo>
                    <a:pt x="7575" y="2889"/>
                  </a:lnTo>
                  <a:lnTo>
                    <a:pt x="7855" y="2856"/>
                  </a:lnTo>
                  <a:lnTo>
                    <a:pt x="7966" y="2933"/>
                  </a:lnTo>
                  <a:lnTo>
                    <a:pt x="8199" y="3076"/>
                  </a:lnTo>
                  <a:lnTo>
                    <a:pt x="8549" y="3186"/>
                  </a:lnTo>
                  <a:lnTo>
                    <a:pt x="8620" y="3367"/>
                  </a:lnTo>
                  <a:cubicBezTo>
                    <a:pt x="8625" y="3420"/>
                    <a:pt x="8637" y="3472"/>
                    <a:pt x="8657" y="3520"/>
                  </a:cubicBezTo>
                  <a:cubicBezTo>
                    <a:pt x="8693" y="3613"/>
                    <a:pt x="8754" y="3690"/>
                    <a:pt x="8829" y="3740"/>
                  </a:cubicBezTo>
                  <a:lnTo>
                    <a:pt x="8976" y="3876"/>
                  </a:lnTo>
                  <a:lnTo>
                    <a:pt x="9304" y="3916"/>
                  </a:lnTo>
                  <a:lnTo>
                    <a:pt x="8867" y="3931"/>
                  </a:lnTo>
                  <a:lnTo>
                    <a:pt x="8615" y="3681"/>
                  </a:lnTo>
                  <a:lnTo>
                    <a:pt x="8523" y="3414"/>
                  </a:lnTo>
                  <a:lnTo>
                    <a:pt x="8388" y="3314"/>
                  </a:lnTo>
                  <a:lnTo>
                    <a:pt x="8099" y="3270"/>
                  </a:lnTo>
                  <a:lnTo>
                    <a:pt x="8068" y="3149"/>
                  </a:lnTo>
                  <a:lnTo>
                    <a:pt x="7931" y="3065"/>
                  </a:lnTo>
                  <a:lnTo>
                    <a:pt x="7832" y="3025"/>
                  </a:lnTo>
                  <a:lnTo>
                    <a:pt x="7666" y="3025"/>
                  </a:lnTo>
                  <a:lnTo>
                    <a:pt x="7491" y="3190"/>
                  </a:lnTo>
                  <a:lnTo>
                    <a:pt x="7289" y="3124"/>
                  </a:lnTo>
                  <a:lnTo>
                    <a:pt x="7132" y="3124"/>
                  </a:lnTo>
                  <a:lnTo>
                    <a:pt x="6878" y="3103"/>
                  </a:lnTo>
                  <a:lnTo>
                    <a:pt x="6758" y="2982"/>
                  </a:lnTo>
                  <a:lnTo>
                    <a:pt x="6660" y="2919"/>
                  </a:lnTo>
                  <a:lnTo>
                    <a:pt x="6497" y="2997"/>
                  </a:lnTo>
                  <a:lnTo>
                    <a:pt x="6417" y="3100"/>
                  </a:lnTo>
                  <a:cubicBezTo>
                    <a:pt x="6400" y="3139"/>
                    <a:pt x="6382" y="3178"/>
                    <a:pt x="6365" y="3218"/>
                  </a:cubicBezTo>
                  <a:cubicBezTo>
                    <a:pt x="6337" y="3283"/>
                    <a:pt x="6309" y="3350"/>
                    <a:pt x="6282" y="3416"/>
                  </a:cubicBezTo>
                  <a:lnTo>
                    <a:pt x="6197" y="3468"/>
                  </a:lnTo>
                  <a:lnTo>
                    <a:pt x="6221" y="3622"/>
                  </a:lnTo>
                  <a:lnTo>
                    <a:pt x="6291" y="3799"/>
                  </a:lnTo>
                  <a:lnTo>
                    <a:pt x="6306" y="3924"/>
                  </a:lnTo>
                  <a:lnTo>
                    <a:pt x="6178" y="3924"/>
                  </a:lnTo>
                  <a:lnTo>
                    <a:pt x="6073" y="3844"/>
                  </a:lnTo>
                  <a:lnTo>
                    <a:pt x="5968" y="3756"/>
                  </a:lnTo>
                  <a:lnTo>
                    <a:pt x="5683" y="3815"/>
                  </a:lnTo>
                  <a:lnTo>
                    <a:pt x="5581" y="3862"/>
                  </a:lnTo>
                  <a:lnTo>
                    <a:pt x="5583" y="3983"/>
                  </a:lnTo>
                  <a:cubicBezTo>
                    <a:pt x="5631" y="3996"/>
                    <a:pt x="5678" y="4019"/>
                    <a:pt x="5720" y="4052"/>
                  </a:cubicBezTo>
                  <a:cubicBezTo>
                    <a:pt x="5761" y="4085"/>
                    <a:pt x="5798" y="4126"/>
                    <a:pt x="5828" y="4174"/>
                  </a:cubicBezTo>
                  <a:lnTo>
                    <a:pt x="5745" y="4316"/>
                  </a:lnTo>
                  <a:lnTo>
                    <a:pt x="5588" y="4349"/>
                  </a:lnTo>
                  <a:lnTo>
                    <a:pt x="5462" y="4262"/>
                  </a:lnTo>
                  <a:lnTo>
                    <a:pt x="5375" y="4185"/>
                  </a:lnTo>
                  <a:lnTo>
                    <a:pt x="5183" y="4163"/>
                  </a:lnTo>
                  <a:lnTo>
                    <a:pt x="5298" y="3990"/>
                  </a:lnTo>
                  <a:lnTo>
                    <a:pt x="5419" y="3924"/>
                  </a:lnTo>
                  <a:lnTo>
                    <a:pt x="5364" y="3795"/>
                  </a:lnTo>
                  <a:lnTo>
                    <a:pt x="5256" y="3644"/>
                  </a:lnTo>
                  <a:lnTo>
                    <a:pt x="5174" y="3568"/>
                  </a:lnTo>
                  <a:lnTo>
                    <a:pt x="5102" y="3479"/>
                  </a:lnTo>
                  <a:lnTo>
                    <a:pt x="4944" y="3456"/>
                  </a:lnTo>
                  <a:lnTo>
                    <a:pt x="4607" y="3456"/>
                  </a:lnTo>
                  <a:lnTo>
                    <a:pt x="4268" y="3574"/>
                  </a:lnTo>
                  <a:lnTo>
                    <a:pt x="3941" y="3607"/>
                  </a:lnTo>
                  <a:lnTo>
                    <a:pt x="3783" y="3586"/>
                  </a:lnTo>
                  <a:lnTo>
                    <a:pt x="3534" y="3553"/>
                  </a:lnTo>
                  <a:lnTo>
                    <a:pt x="3258" y="3553"/>
                  </a:lnTo>
                  <a:lnTo>
                    <a:pt x="2972" y="3663"/>
                  </a:lnTo>
                  <a:lnTo>
                    <a:pt x="2802" y="3758"/>
                  </a:lnTo>
                  <a:lnTo>
                    <a:pt x="2895" y="3865"/>
                  </a:lnTo>
                  <a:lnTo>
                    <a:pt x="3007" y="3916"/>
                  </a:lnTo>
                  <a:lnTo>
                    <a:pt x="2971" y="4029"/>
                  </a:lnTo>
                  <a:lnTo>
                    <a:pt x="2873" y="4029"/>
                  </a:lnTo>
                  <a:lnTo>
                    <a:pt x="2790" y="4172"/>
                  </a:lnTo>
                  <a:lnTo>
                    <a:pt x="2730" y="4319"/>
                  </a:lnTo>
                  <a:lnTo>
                    <a:pt x="2825" y="4458"/>
                  </a:lnTo>
                  <a:cubicBezTo>
                    <a:pt x="2906" y="4449"/>
                    <a:pt x="2987" y="4453"/>
                    <a:pt x="3066" y="4469"/>
                  </a:cubicBezTo>
                  <a:cubicBezTo>
                    <a:pt x="3123" y="4480"/>
                    <a:pt x="3178" y="4497"/>
                    <a:pt x="3232" y="4520"/>
                  </a:cubicBezTo>
                  <a:lnTo>
                    <a:pt x="3224" y="4711"/>
                  </a:lnTo>
                  <a:lnTo>
                    <a:pt x="2985" y="4844"/>
                  </a:lnTo>
                  <a:lnTo>
                    <a:pt x="3123" y="4921"/>
                  </a:lnTo>
                  <a:lnTo>
                    <a:pt x="3104" y="5046"/>
                  </a:lnTo>
                  <a:lnTo>
                    <a:pt x="3113" y="5174"/>
                  </a:lnTo>
                  <a:lnTo>
                    <a:pt x="3122" y="5299"/>
                  </a:lnTo>
                  <a:lnTo>
                    <a:pt x="3085" y="5537"/>
                  </a:lnTo>
                  <a:lnTo>
                    <a:pt x="2919" y="5842"/>
                  </a:lnTo>
                  <a:lnTo>
                    <a:pt x="2827" y="6059"/>
                  </a:lnTo>
                  <a:lnTo>
                    <a:pt x="2854" y="6257"/>
                  </a:lnTo>
                  <a:lnTo>
                    <a:pt x="2799" y="6475"/>
                  </a:lnTo>
                  <a:lnTo>
                    <a:pt x="2661" y="6412"/>
                  </a:lnTo>
                  <a:lnTo>
                    <a:pt x="2461" y="6453"/>
                  </a:lnTo>
                  <a:lnTo>
                    <a:pt x="2199" y="6523"/>
                  </a:lnTo>
                  <a:lnTo>
                    <a:pt x="2031" y="6467"/>
                  </a:lnTo>
                  <a:lnTo>
                    <a:pt x="1872" y="6589"/>
                  </a:lnTo>
                  <a:lnTo>
                    <a:pt x="1883" y="6776"/>
                  </a:lnTo>
                  <a:lnTo>
                    <a:pt x="1985" y="6933"/>
                  </a:lnTo>
                  <a:lnTo>
                    <a:pt x="2142" y="6944"/>
                  </a:lnTo>
                  <a:lnTo>
                    <a:pt x="2321" y="7009"/>
                  </a:lnTo>
                  <a:lnTo>
                    <a:pt x="2477" y="7119"/>
                  </a:lnTo>
                  <a:lnTo>
                    <a:pt x="2673" y="7067"/>
                  </a:lnTo>
                  <a:lnTo>
                    <a:pt x="2827" y="7134"/>
                  </a:lnTo>
                  <a:lnTo>
                    <a:pt x="2735" y="7329"/>
                  </a:lnTo>
                  <a:lnTo>
                    <a:pt x="2796" y="7490"/>
                  </a:lnTo>
                  <a:lnTo>
                    <a:pt x="2603" y="7559"/>
                  </a:lnTo>
                  <a:lnTo>
                    <a:pt x="2514" y="7760"/>
                  </a:lnTo>
                  <a:lnTo>
                    <a:pt x="2133" y="7952"/>
                  </a:lnTo>
                  <a:lnTo>
                    <a:pt x="2005" y="8117"/>
                  </a:lnTo>
                  <a:lnTo>
                    <a:pt x="1950" y="8223"/>
                  </a:lnTo>
                  <a:lnTo>
                    <a:pt x="2181" y="8278"/>
                  </a:lnTo>
                  <a:lnTo>
                    <a:pt x="2265" y="8388"/>
                  </a:lnTo>
                  <a:lnTo>
                    <a:pt x="2135" y="8523"/>
                  </a:lnTo>
                  <a:lnTo>
                    <a:pt x="1933" y="8509"/>
                  </a:lnTo>
                  <a:lnTo>
                    <a:pt x="1599" y="8605"/>
                  </a:lnTo>
                  <a:lnTo>
                    <a:pt x="1343" y="8660"/>
                  </a:lnTo>
                  <a:lnTo>
                    <a:pt x="1171" y="8682"/>
                  </a:lnTo>
                  <a:lnTo>
                    <a:pt x="913" y="8532"/>
                  </a:lnTo>
                  <a:lnTo>
                    <a:pt x="732" y="8532"/>
                  </a:lnTo>
                  <a:lnTo>
                    <a:pt x="658" y="8671"/>
                  </a:lnTo>
                  <a:lnTo>
                    <a:pt x="463" y="8594"/>
                  </a:lnTo>
                  <a:lnTo>
                    <a:pt x="330" y="8756"/>
                  </a:lnTo>
                  <a:lnTo>
                    <a:pt x="244" y="8889"/>
                  </a:lnTo>
                  <a:lnTo>
                    <a:pt x="0" y="9040"/>
                  </a:lnTo>
                  <a:lnTo>
                    <a:pt x="329" y="9099"/>
                  </a:lnTo>
                  <a:lnTo>
                    <a:pt x="433" y="9245"/>
                  </a:lnTo>
                  <a:lnTo>
                    <a:pt x="567" y="9322"/>
                  </a:lnTo>
                  <a:lnTo>
                    <a:pt x="592" y="9450"/>
                  </a:lnTo>
                  <a:lnTo>
                    <a:pt x="859" y="9633"/>
                  </a:lnTo>
                  <a:lnTo>
                    <a:pt x="850" y="10037"/>
                  </a:lnTo>
                  <a:lnTo>
                    <a:pt x="749" y="10191"/>
                  </a:lnTo>
                  <a:lnTo>
                    <a:pt x="560" y="10246"/>
                  </a:lnTo>
                  <a:lnTo>
                    <a:pt x="467" y="10422"/>
                  </a:lnTo>
                  <a:lnTo>
                    <a:pt x="498" y="10565"/>
                  </a:lnTo>
                  <a:lnTo>
                    <a:pt x="700" y="10672"/>
                  </a:lnTo>
                  <a:lnTo>
                    <a:pt x="542" y="10704"/>
                  </a:lnTo>
                  <a:lnTo>
                    <a:pt x="327" y="10832"/>
                  </a:lnTo>
                  <a:lnTo>
                    <a:pt x="152" y="10931"/>
                  </a:lnTo>
                  <a:lnTo>
                    <a:pt x="55" y="10986"/>
                  </a:lnTo>
                  <a:lnTo>
                    <a:pt x="6" y="11064"/>
                  </a:lnTo>
                  <a:lnTo>
                    <a:pt x="141" y="11229"/>
                  </a:lnTo>
                  <a:lnTo>
                    <a:pt x="417" y="11240"/>
                  </a:lnTo>
                  <a:lnTo>
                    <a:pt x="472" y="11405"/>
                  </a:lnTo>
                  <a:lnTo>
                    <a:pt x="609" y="11536"/>
                  </a:lnTo>
                  <a:lnTo>
                    <a:pt x="645" y="11657"/>
                  </a:lnTo>
                  <a:lnTo>
                    <a:pt x="575" y="11796"/>
                  </a:lnTo>
                  <a:lnTo>
                    <a:pt x="731" y="12012"/>
                  </a:lnTo>
                  <a:lnTo>
                    <a:pt x="884" y="12132"/>
                  </a:lnTo>
                  <a:lnTo>
                    <a:pt x="821" y="12275"/>
                  </a:lnTo>
                  <a:lnTo>
                    <a:pt x="815" y="12485"/>
                  </a:lnTo>
                  <a:lnTo>
                    <a:pt x="1141" y="12629"/>
                  </a:lnTo>
                  <a:lnTo>
                    <a:pt x="1147" y="12826"/>
                  </a:lnTo>
                  <a:lnTo>
                    <a:pt x="1221" y="12976"/>
                  </a:lnTo>
                  <a:lnTo>
                    <a:pt x="1095" y="12976"/>
                  </a:lnTo>
                  <a:lnTo>
                    <a:pt x="1040" y="13119"/>
                  </a:lnTo>
                  <a:lnTo>
                    <a:pt x="881" y="13108"/>
                  </a:lnTo>
                  <a:lnTo>
                    <a:pt x="736" y="13187"/>
                  </a:lnTo>
                  <a:lnTo>
                    <a:pt x="727" y="13323"/>
                  </a:lnTo>
                  <a:lnTo>
                    <a:pt x="666" y="13539"/>
                  </a:lnTo>
                  <a:lnTo>
                    <a:pt x="746" y="13876"/>
                  </a:lnTo>
                  <a:lnTo>
                    <a:pt x="1007" y="14228"/>
                  </a:lnTo>
                  <a:lnTo>
                    <a:pt x="1327" y="14394"/>
                  </a:lnTo>
                  <a:lnTo>
                    <a:pt x="1565" y="14482"/>
                  </a:lnTo>
                  <a:lnTo>
                    <a:pt x="1583" y="14654"/>
                  </a:lnTo>
                  <a:lnTo>
                    <a:pt x="1436" y="14827"/>
                  </a:lnTo>
                  <a:lnTo>
                    <a:pt x="1323" y="14922"/>
                  </a:lnTo>
                  <a:lnTo>
                    <a:pt x="1350" y="15113"/>
                  </a:lnTo>
                  <a:lnTo>
                    <a:pt x="1222" y="15201"/>
                  </a:lnTo>
                  <a:lnTo>
                    <a:pt x="1234" y="15432"/>
                  </a:lnTo>
                  <a:lnTo>
                    <a:pt x="1423" y="15509"/>
                  </a:lnTo>
                  <a:lnTo>
                    <a:pt x="1641" y="15635"/>
                  </a:lnTo>
                  <a:lnTo>
                    <a:pt x="1826" y="15871"/>
                  </a:lnTo>
                  <a:lnTo>
                    <a:pt x="1973" y="16080"/>
                  </a:lnTo>
                  <a:lnTo>
                    <a:pt x="2044" y="16302"/>
                  </a:lnTo>
                  <a:lnTo>
                    <a:pt x="2232" y="16383"/>
                  </a:lnTo>
                  <a:lnTo>
                    <a:pt x="2361" y="16190"/>
                  </a:lnTo>
                  <a:lnTo>
                    <a:pt x="2627" y="16168"/>
                  </a:lnTo>
                  <a:lnTo>
                    <a:pt x="2756" y="16266"/>
                  </a:lnTo>
                  <a:lnTo>
                    <a:pt x="2863" y="16444"/>
                  </a:lnTo>
                  <a:lnTo>
                    <a:pt x="3041" y="16375"/>
                  </a:lnTo>
                  <a:lnTo>
                    <a:pt x="3231" y="16430"/>
                  </a:lnTo>
                  <a:lnTo>
                    <a:pt x="3471" y="16430"/>
                  </a:lnTo>
                  <a:lnTo>
                    <a:pt x="3600" y="16298"/>
                  </a:lnTo>
                  <a:lnTo>
                    <a:pt x="3843" y="16298"/>
                  </a:lnTo>
                  <a:lnTo>
                    <a:pt x="3908" y="16451"/>
                  </a:lnTo>
                  <a:lnTo>
                    <a:pt x="4036" y="16590"/>
                  </a:lnTo>
                  <a:lnTo>
                    <a:pt x="4424" y="16627"/>
                  </a:lnTo>
                  <a:lnTo>
                    <a:pt x="4645" y="16661"/>
                  </a:lnTo>
                  <a:lnTo>
                    <a:pt x="4912" y="16671"/>
                  </a:lnTo>
                  <a:lnTo>
                    <a:pt x="5299" y="16785"/>
                  </a:lnTo>
                  <a:lnTo>
                    <a:pt x="5567" y="16785"/>
                  </a:lnTo>
                  <a:lnTo>
                    <a:pt x="5388" y="17062"/>
                  </a:lnTo>
                  <a:lnTo>
                    <a:pt x="5357" y="17226"/>
                  </a:lnTo>
                  <a:lnTo>
                    <a:pt x="5148" y="17237"/>
                  </a:lnTo>
                  <a:lnTo>
                    <a:pt x="4964" y="17535"/>
                  </a:lnTo>
                  <a:lnTo>
                    <a:pt x="4659" y="17798"/>
                  </a:lnTo>
                  <a:lnTo>
                    <a:pt x="4595" y="18032"/>
                  </a:lnTo>
                  <a:lnTo>
                    <a:pt x="4478" y="18208"/>
                  </a:lnTo>
                  <a:lnTo>
                    <a:pt x="4371" y="18418"/>
                  </a:lnTo>
                  <a:lnTo>
                    <a:pt x="4416" y="18616"/>
                  </a:lnTo>
                  <a:lnTo>
                    <a:pt x="4269" y="18844"/>
                  </a:lnTo>
                  <a:lnTo>
                    <a:pt x="4168" y="19027"/>
                  </a:lnTo>
                  <a:lnTo>
                    <a:pt x="4066" y="19219"/>
                  </a:lnTo>
                  <a:lnTo>
                    <a:pt x="4066" y="19523"/>
                  </a:lnTo>
                  <a:lnTo>
                    <a:pt x="4164" y="19689"/>
                  </a:lnTo>
                  <a:lnTo>
                    <a:pt x="4075" y="19895"/>
                  </a:lnTo>
                  <a:lnTo>
                    <a:pt x="3974" y="20057"/>
                  </a:lnTo>
                  <a:lnTo>
                    <a:pt x="4001" y="20234"/>
                  </a:lnTo>
                  <a:lnTo>
                    <a:pt x="3876" y="20456"/>
                  </a:lnTo>
                  <a:lnTo>
                    <a:pt x="4015" y="20614"/>
                  </a:lnTo>
                  <a:lnTo>
                    <a:pt x="4183" y="20757"/>
                  </a:lnTo>
                  <a:lnTo>
                    <a:pt x="4369" y="20893"/>
                  </a:lnTo>
                  <a:lnTo>
                    <a:pt x="4525" y="20861"/>
                  </a:lnTo>
                  <a:lnTo>
                    <a:pt x="4688" y="20695"/>
                  </a:lnTo>
                  <a:lnTo>
                    <a:pt x="4927" y="20706"/>
                  </a:lnTo>
                  <a:lnTo>
                    <a:pt x="4955" y="20827"/>
                  </a:lnTo>
                  <a:lnTo>
                    <a:pt x="5139" y="20794"/>
                  </a:lnTo>
                  <a:lnTo>
                    <a:pt x="5406" y="20738"/>
                  </a:lnTo>
                  <a:cubicBezTo>
                    <a:pt x="5414" y="20693"/>
                    <a:pt x="5433" y="20651"/>
                    <a:pt x="5461" y="20618"/>
                  </a:cubicBezTo>
                  <a:cubicBezTo>
                    <a:pt x="5540" y="20525"/>
                    <a:pt x="5664" y="20517"/>
                    <a:pt x="5750" y="20599"/>
                  </a:cubicBezTo>
                  <a:cubicBezTo>
                    <a:pt x="5771" y="20652"/>
                    <a:pt x="5803" y="20698"/>
                    <a:pt x="5842" y="20732"/>
                  </a:cubicBezTo>
                  <a:cubicBezTo>
                    <a:pt x="5941" y="20815"/>
                    <a:pt x="6072" y="20819"/>
                    <a:pt x="6174" y="20742"/>
                  </a:cubicBezTo>
                  <a:lnTo>
                    <a:pt x="6355" y="20657"/>
                  </a:lnTo>
                  <a:lnTo>
                    <a:pt x="6177" y="20548"/>
                  </a:lnTo>
                  <a:lnTo>
                    <a:pt x="6103" y="20405"/>
                  </a:lnTo>
                  <a:lnTo>
                    <a:pt x="6195" y="20218"/>
                  </a:lnTo>
                  <a:lnTo>
                    <a:pt x="6352" y="20166"/>
                  </a:lnTo>
                  <a:lnTo>
                    <a:pt x="6603" y="20166"/>
                  </a:lnTo>
                  <a:lnTo>
                    <a:pt x="6686" y="20302"/>
                  </a:lnTo>
                  <a:cubicBezTo>
                    <a:pt x="6670" y="20345"/>
                    <a:pt x="6674" y="20394"/>
                    <a:pt x="6696" y="20433"/>
                  </a:cubicBezTo>
                  <a:cubicBezTo>
                    <a:pt x="6743" y="20518"/>
                    <a:pt x="6845" y="20523"/>
                    <a:pt x="6899" y="20444"/>
                  </a:cubicBezTo>
                  <a:lnTo>
                    <a:pt x="7000" y="20327"/>
                  </a:lnTo>
                  <a:lnTo>
                    <a:pt x="7258" y="20455"/>
                  </a:lnTo>
                  <a:lnTo>
                    <a:pt x="7489" y="20426"/>
                  </a:lnTo>
                  <a:lnTo>
                    <a:pt x="7817" y="20488"/>
                  </a:lnTo>
                  <a:lnTo>
                    <a:pt x="8253" y="20554"/>
                  </a:lnTo>
                  <a:lnTo>
                    <a:pt x="8585" y="20753"/>
                  </a:lnTo>
                  <a:lnTo>
                    <a:pt x="8770" y="20915"/>
                  </a:lnTo>
                  <a:lnTo>
                    <a:pt x="9018" y="20959"/>
                  </a:lnTo>
                  <a:lnTo>
                    <a:pt x="9236" y="20852"/>
                  </a:lnTo>
                  <a:lnTo>
                    <a:pt x="9288" y="20702"/>
                  </a:lnTo>
                  <a:lnTo>
                    <a:pt x="9445" y="20824"/>
                  </a:lnTo>
                  <a:lnTo>
                    <a:pt x="9632" y="20886"/>
                  </a:lnTo>
                  <a:lnTo>
                    <a:pt x="9772" y="21016"/>
                  </a:lnTo>
                  <a:lnTo>
                    <a:pt x="9991" y="21093"/>
                  </a:lnTo>
                  <a:lnTo>
                    <a:pt x="9945" y="21346"/>
                  </a:lnTo>
                  <a:lnTo>
                    <a:pt x="10317" y="21338"/>
                  </a:lnTo>
                  <a:lnTo>
                    <a:pt x="10289" y="21600"/>
                  </a:lnTo>
                  <a:lnTo>
                    <a:pt x="10547" y="21563"/>
                  </a:lnTo>
                  <a:lnTo>
                    <a:pt x="10803" y="21310"/>
                  </a:lnTo>
                  <a:lnTo>
                    <a:pt x="10782" y="21038"/>
                  </a:lnTo>
                  <a:lnTo>
                    <a:pt x="10800" y="20751"/>
                  </a:lnTo>
                  <a:lnTo>
                    <a:pt x="10972" y="20674"/>
                  </a:lnTo>
                  <a:lnTo>
                    <a:pt x="10990" y="20924"/>
                  </a:lnTo>
                  <a:lnTo>
                    <a:pt x="11156" y="20883"/>
                  </a:lnTo>
                  <a:lnTo>
                    <a:pt x="11236" y="20754"/>
                  </a:lnTo>
                  <a:lnTo>
                    <a:pt x="11396" y="20754"/>
                  </a:lnTo>
                  <a:lnTo>
                    <a:pt x="11549" y="20883"/>
                  </a:lnTo>
                  <a:lnTo>
                    <a:pt x="11749" y="20927"/>
                  </a:lnTo>
                  <a:lnTo>
                    <a:pt x="11814" y="20817"/>
                  </a:lnTo>
                  <a:lnTo>
                    <a:pt x="11933" y="20916"/>
                  </a:lnTo>
                  <a:cubicBezTo>
                    <a:pt x="11895" y="20960"/>
                    <a:pt x="11880" y="21027"/>
                    <a:pt x="11896" y="21088"/>
                  </a:cubicBezTo>
                  <a:cubicBezTo>
                    <a:pt x="11930" y="21219"/>
                    <a:pt x="12065" y="21265"/>
                    <a:pt x="12152" y="21177"/>
                  </a:cubicBezTo>
                  <a:lnTo>
                    <a:pt x="12446" y="21202"/>
                  </a:lnTo>
                  <a:lnTo>
                    <a:pt x="12634" y="21088"/>
                  </a:lnTo>
                  <a:lnTo>
                    <a:pt x="12799" y="21143"/>
                  </a:lnTo>
                  <a:lnTo>
                    <a:pt x="13039" y="21087"/>
                  </a:lnTo>
                  <a:lnTo>
                    <a:pt x="13076" y="20981"/>
                  </a:lnTo>
                  <a:lnTo>
                    <a:pt x="13248" y="20908"/>
                  </a:lnTo>
                  <a:lnTo>
                    <a:pt x="13476" y="20941"/>
                  </a:lnTo>
                  <a:lnTo>
                    <a:pt x="13571" y="20728"/>
                  </a:lnTo>
                  <a:lnTo>
                    <a:pt x="14119" y="20706"/>
                  </a:lnTo>
                  <a:lnTo>
                    <a:pt x="14352" y="20626"/>
                  </a:lnTo>
                  <a:lnTo>
                    <a:pt x="14619" y="20614"/>
                  </a:lnTo>
                  <a:lnTo>
                    <a:pt x="14806" y="20614"/>
                  </a:lnTo>
                  <a:lnTo>
                    <a:pt x="14929" y="20625"/>
                  </a:lnTo>
                  <a:lnTo>
                    <a:pt x="14948" y="20412"/>
                  </a:lnTo>
                  <a:lnTo>
                    <a:pt x="15187" y="20316"/>
                  </a:lnTo>
                  <a:lnTo>
                    <a:pt x="15439" y="20448"/>
                  </a:lnTo>
                  <a:lnTo>
                    <a:pt x="15673" y="20514"/>
                  </a:lnTo>
                  <a:lnTo>
                    <a:pt x="15900" y="20569"/>
                  </a:lnTo>
                  <a:lnTo>
                    <a:pt x="15982" y="20437"/>
                  </a:lnTo>
                  <a:lnTo>
                    <a:pt x="16231" y="20426"/>
                  </a:lnTo>
                  <a:lnTo>
                    <a:pt x="16377" y="20576"/>
                  </a:lnTo>
                  <a:lnTo>
                    <a:pt x="16258" y="20656"/>
                  </a:lnTo>
                  <a:lnTo>
                    <a:pt x="16347" y="20795"/>
                  </a:lnTo>
                  <a:lnTo>
                    <a:pt x="16493" y="20893"/>
                  </a:lnTo>
                  <a:cubicBezTo>
                    <a:pt x="16528" y="20926"/>
                    <a:pt x="16566" y="20955"/>
                    <a:pt x="16607" y="20978"/>
                  </a:cubicBezTo>
                  <a:cubicBezTo>
                    <a:pt x="16665" y="21011"/>
                    <a:pt x="16727" y="21034"/>
                    <a:pt x="16791" y="21044"/>
                  </a:cubicBezTo>
                  <a:lnTo>
                    <a:pt x="16923" y="20992"/>
                  </a:lnTo>
                  <a:cubicBezTo>
                    <a:pt x="16922" y="20942"/>
                    <a:pt x="16922" y="20892"/>
                    <a:pt x="16923" y="20842"/>
                  </a:cubicBezTo>
                  <a:cubicBezTo>
                    <a:pt x="16924" y="20750"/>
                    <a:pt x="16927" y="20658"/>
                    <a:pt x="16932" y="20567"/>
                  </a:cubicBezTo>
                  <a:cubicBezTo>
                    <a:pt x="16964" y="20534"/>
                    <a:pt x="16982" y="20485"/>
                    <a:pt x="16978" y="20434"/>
                  </a:cubicBezTo>
                  <a:cubicBezTo>
                    <a:pt x="16971" y="20321"/>
                    <a:pt x="16878" y="20245"/>
                    <a:pt x="16788" y="20280"/>
                  </a:cubicBezTo>
                  <a:lnTo>
                    <a:pt x="16570" y="20280"/>
                  </a:lnTo>
                  <a:lnTo>
                    <a:pt x="16761" y="20081"/>
                  </a:lnTo>
                  <a:lnTo>
                    <a:pt x="16774" y="19812"/>
                  </a:lnTo>
                  <a:lnTo>
                    <a:pt x="16657" y="19658"/>
                  </a:lnTo>
                  <a:lnTo>
                    <a:pt x="16540" y="19569"/>
                  </a:lnTo>
                  <a:lnTo>
                    <a:pt x="16393" y="19514"/>
                  </a:lnTo>
                  <a:lnTo>
                    <a:pt x="16329" y="19317"/>
                  </a:lnTo>
                  <a:lnTo>
                    <a:pt x="16311" y="19188"/>
                  </a:lnTo>
                  <a:lnTo>
                    <a:pt x="16476" y="19155"/>
                  </a:lnTo>
                  <a:lnTo>
                    <a:pt x="16584" y="19045"/>
                  </a:lnTo>
                  <a:lnTo>
                    <a:pt x="16722" y="18956"/>
                  </a:lnTo>
                  <a:lnTo>
                    <a:pt x="16934" y="18942"/>
                  </a:lnTo>
                  <a:lnTo>
                    <a:pt x="17078" y="18864"/>
                  </a:lnTo>
                  <a:cubicBezTo>
                    <a:pt x="17136" y="18821"/>
                    <a:pt x="17198" y="18788"/>
                    <a:pt x="17263" y="18765"/>
                  </a:cubicBezTo>
                  <a:cubicBezTo>
                    <a:pt x="17339" y="18739"/>
                    <a:pt x="17418" y="18727"/>
                    <a:pt x="17497" y="18732"/>
                  </a:cubicBezTo>
                  <a:lnTo>
                    <a:pt x="17681" y="18658"/>
                  </a:lnTo>
                  <a:lnTo>
                    <a:pt x="17847" y="18489"/>
                  </a:lnTo>
                  <a:lnTo>
                    <a:pt x="17890" y="18316"/>
                  </a:lnTo>
                  <a:lnTo>
                    <a:pt x="17936" y="18051"/>
                  </a:lnTo>
                  <a:lnTo>
                    <a:pt x="18142" y="17956"/>
                  </a:lnTo>
                  <a:lnTo>
                    <a:pt x="18279" y="18033"/>
                  </a:lnTo>
                  <a:lnTo>
                    <a:pt x="18473" y="18140"/>
                  </a:lnTo>
                  <a:lnTo>
                    <a:pt x="18632" y="18041"/>
                  </a:lnTo>
                  <a:lnTo>
                    <a:pt x="18801" y="17828"/>
                  </a:lnTo>
                  <a:lnTo>
                    <a:pt x="18792" y="17633"/>
                  </a:lnTo>
                  <a:lnTo>
                    <a:pt x="18881" y="17391"/>
                  </a:lnTo>
                  <a:lnTo>
                    <a:pt x="18783" y="17248"/>
                  </a:lnTo>
                  <a:lnTo>
                    <a:pt x="18623" y="17072"/>
                  </a:lnTo>
                  <a:lnTo>
                    <a:pt x="18470" y="17002"/>
                  </a:lnTo>
                  <a:lnTo>
                    <a:pt x="18323" y="16888"/>
                  </a:lnTo>
                  <a:lnTo>
                    <a:pt x="18215" y="16756"/>
                  </a:lnTo>
                  <a:lnTo>
                    <a:pt x="18052" y="16756"/>
                  </a:lnTo>
                  <a:lnTo>
                    <a:pt x="17988" y="16837"/>
                  </a:lnTo>
                  <a:lnTo>
                    <a:pt x="17795" y="16727"/>
                  </a:lnTo>
                  <a:lnTo>
                    <a:pt x="17789" y="16570"/>
                  </a:lnTo>
                  <a:lnTo>
                    <a:pt x="17406" y="16360"/>
                  </a:lnTo>
                  <a:lnTo>
                    <a:pt x="17166" y="16283"/>
                  </a:lnTo>
                  <a:cubicBezTo>
                    <a:pt x="17178" y="16217"/>
                    <a:pt x="17172" y="16148"/>
                    <a:pt x="17148" y="16088"/>
                  </a:cubicBezTo>
                  <a:cubicBezTo>
                    <a:pt x="17107" y="15987"/>
                    <a:pt x="17023" y="15920"/>
                    <a:pt x="16929" y="15915"/>
                  </a:cubicBezTo>
                  <a:lnTo>
                    <a:pt x="16720" y="15871"/>
                  </a:lnTo>
                  <a:lnTo>
                    <a:pt x="16555" y="15837"/>
                  </a:lnTo>
                  <a:lnTo>
                    <a:pt x="16324" y="15694"/>
                  </a:lnTo>
                  <a:lnTo>
                    <a:pt x="16223" y="15444"/>
                  </a:lnTo>
                  <a:lnTo>
                    <a:pt x="16049" y="15324"/>
                  </a:lnTo>
                  <a:lnTo>
                    <a:pt x="16049" y="15169"/>
                  </a:lnTo>
                  <a:lnTo>
                    <a:pt x="16055" y="15048"/>
                  </a:lnTo>
                  <a:lnTo>
                    <a:pt x="15933" y="15037"/>
                  </a:lnTo>
                  <a:lnTo>
                    <a:pt x="15795" y="14864"/>
                  </a:lnTo>
                  <a:lnTo>
                    <a:pt x="15537" y="14798"/>
                  </a:lnTo>
                  <a:lnTo>
                    <a:pt x="15537" y="14667"/>
                  </a:lnTo>
                  <a:lnTo>
                    <a:pt x="15629" y="14458"/>
                  </a:lnTo>
                  <a:lnTo>
                    <a:pt x="15736" y="14366"/>
                  </a:lnTo>
                  <a:lnTo>
                    <a:pt x="15736" y="14267"/>
                  </a:lnTo>
                  <a:lnTo>
                    <a:pt x="15617" y="14106"/>
                  </a:lnTo>
                  <a:lnTo>
                    <a:pt x="15610" y="13960"/>
                  </a:lnTo>
                  <a:lnTo>
                    <a:pt x="15430" y="13861"/>
                  </a:lnTo>
                  <a:lnTo>
                    <a:pt x="15191" y="13700"/>
                  </a:lnTo>
                  <a:lnTo>
                    <a:pt x="15077" y="13641"/>
                  </a:lnTo>
                  <a:lnTo>
                    <a:pt x="14997" y="13556"/>
                  </a:lnTo>
                  <a:lnTo>
                    <a:pt x="15006" y="13450"/>
                  </a:lnTo>
                  <a:lnTo>
                    <a:pt x="14871" y="13332"/>
                  </a:lnTo>
                  <a:lnTo>
                    <a:pt x="14828" y="13178"/>
                  </a:lnTo>
                  <a:lnTo>
                    <a:pt x="14819" y="13023"/>
                  </a:lnTo>
                  <a:lnTo>
                    <a:pt x="14939" y="13046"/>
                  </a:lnTo>
                  <a:lnTo>
                    <a:pt x="15012" y="13273"/>
                  </a:lnTo>
                  <a:lnTo>
                    <a:pt x="15122" y="13350"/>
                  </a:lnTo>
                  <a:lnTo>
                    <a:pt x="15251" y="13438"/>
                  </a:lnTo>
                  <a:lnTo>
                    <a:pt x="15337" y="13206"/>
                  </a:lnTo>
                  <a:lnTo>
                    <a:pt x="15393" y="13089"/>
                  </a:lnTo>
                  <a:lnTo>
                    <a:pt x="15521" y="13045"/>
                  </a:lnTo>
                  <a:cubicBezTo>
                    <a:pt x="15571" y="12991"/>
                    <a:pt x="15612" y="12928"/>
                    <a:pt x="15643" y="12857"/>
                  </a:cubicBezTo>
                  <a:cubicBezTo>
                    <a:pt x="15663" y="12813"/>
                    <a:pt x="15679" y="12766"/>
                    <a:pt x="15690" y="12718"/>
                  </a:cubicBezTo>
                  <a:lnTo>
                    <a:pt x="15926" y="12810"/>
                  </a:lnTo>
                  <a:cubicBezTo>
                    <a:pt x="15978" y="12783"/>
                    <a:pt x="16032" y="12765"/>
                    <a:pt x="16088" y="12755"/>
                  </a:cubicBezTo>
                  <a:cubicBezTo>
                    <a:pt x="16151" y="12744"/>
                    <a:pt x="16215" y="12744"/>
                    <a:pt x="16278" y="12755"/>
                  </a:cubicBezTo>
                  <a:cubicBezTo>
                    <a:pt x="16278" y="12712"/>
                    <a:pt x="16295" y="12672"/>
                    <a:pt x="16324" y="12646"/>
                  </a:cubicBezTo>
                  <a:cubicBezTo>
                    <a:pt x="16373" y="12600"/>
                    <a:pt x="16440" y="12606"/>
                    <a:pt x="16499" y="12635"/>
                  </a:cubicBezTo>
                  <a:cubicBezTo>
                    <a:pt x="16553" y="12662"/>
                    <a:pt x="16600" y="12708"/>
                    <a:pt x="16634" y="12767"/>
                  </a:cubicBezTo>
                  <a:lnTo>
                    <a:pt x="16763" y="12767"/>
                  </a:lnTo>
                  <a:lnTo>
                    <a:pt x="16879" y="12551"/>
                  </a:lnTo>
                  <a:lnTo>
                    <a:pt x="17014" y="12500"/>
                  </a:lnTo>
                  <a:lnTo>
                    <a:pt x="17198" y="12511"/>
                  </a:lnTo>
                  <a:lnTo>
                    <a:pt x="17397" y="12294"/>
                  </a:lnTo>
                  <a:lnTo>
                    <a:pt x="17479" y="12211"/>
                  </a:lnTo>
                  <a:lnTo>
                    <a:pt x="17605" y="12332"/>
                  </a:lnTo>
                  <a:lnTo>
                    <a:pt x="17750" y="12115"/>
                  </a:lnTo>
                  <a:lnTo>
                    <a:pt x="17863" y="12214"/>
                  </a:lnTo>
                  <a:lnTo>
                    <a:pt x="18026" y="12100"/>
                  </a:lnTo>
                  <a:cubicBezTo>
                    <a:pt x="18039" y="12052"/>
                    <a:pt x="18061" y="12008"/>
                    <a:pt x="18090" y="11971"/>
                  </a:cubicBezTo>
                  <a:cubicBezTo>
                    <a:pt x="18131" y="11920"/>
                    <a:pt x="18184" y="11885"/>
                    <a:pt x="18241" y="11872"/>
                  </a:cubicBezTo>
                  <a:lnTo>
                    <a:pt x="18561" y="11883"/>
                  </a:lnTo>
                  <a:lnTo>
                    <a:pt x="18770" y="11883"/>
                  </a:lnTo>
                  <a:lnTo>
                    <a:pt x="18973" y="11883"/>
                  </a:lnTo>
                  <a:lnTo>
                    <a:pt x="19028" y="11685"/>
                  </a:lnTo>
                  <a:cubicBezTo>
                    <a:pt x="19081" y="11661"/>
                    <a:pt x="19137" y="11642"/>
                    <a:pt x="19193" y="11629"/>
                  </a:cubicBezTo>
                  <a:cubicBezTo>
                    <a:pt x="19294" y="11607"/>
                    <a:pt x="19396" y="11603"/>
                    <a:pt x="19498" y="11618"/>
                  </a:cubicBezTo>
                  <a:lnTo>
                    <a:pt x="19774" y="11475"/>
                  </a:lnTo>
                  <a:cubicBezTo>
                    <a:pt x="19804" y="11443"/>
                    <a:pt x="19838" y="11417"/>
                    <a:pt x="19875" y="11398"/>
                  </a:cubicBezTo>
                  <a:cubicBezTo>
                    <a:pt x="19930" y="11371"/>
                    <a:pt x="19990" y="11361"/>
                    <a:pt x="20049" y="11370"/>
                  </a:cubicBezTo>
                  <a:lnTo>
                    <a:pt x="20108" y="11238"/>
                  </a:lnTo>
                  <a:lnTo>
                    <a:pt x="19887" y="11150"/>
                  </a:lnTo>
                  <a:cubicBezTo>
                    <a:pt x="19884" y="11072"/>
                    <a:pt x="19917" y="10997"/>
                    <a:pt x="19973" y="10955"/>
                  </a:cubicBezTo>
                  <a:cubicBezTo>
                    <a:pt x="20075" y="10880"/>
                    <a:pt x="20208" y="10931"/>
                    <a:pt x="20256" y="11062"/>
                  </a:cubicBezTo>
                  <a:lnTo>
                    <a:pt x="20611" y="11039"/>
                  </a:lnTo>
                  <a:lnTo>
                    <a:pt x="20510" y="11226"/>
                  </a:lnTo>
                  <a:lnTo>
                    <a:pt x="20611" y="11335"/>
                  </a:lnTo>
                  <a:lnTo>
                    <a:pt x="20721" y="11434"/>
                  </a:lnTo>
                  <a:cubicBezTo>
                    <a:pt x="20739" y="11486"/>
                    <a:pt x="20772" y="11529"/>
                    <a:pt x="20814" y="11555"/>
                  </a:cubicBezTo>
                  <a:cubicBezTo>
                    <a:pt x="20874" y="11594"/>
                    <a:pt x="20947" y="11594"/>
                    <a:pt x="21007" y="11555"/>
                  </a:cubicBezTo>
                  <a:lnTo>
                    <a:pt x="21117" y="11497"/>
                  </a:lnTo>
                  <a:lnTo>
                    <a:pt x="21207" y="11277"/>
                  </a:lnTo>
                  <a:cubicBezTo>
                    <a:pt x="21215" y="11181"/>
                    <a:pt x="21251" y="11093"/>
                    <a:pt x="21308" y="11026"/>
                  </a:cubicBezTo>
                  <a:cubicBezTo>
                    <a:pt x="21356" y="10971"/>
                    <a:pt x="21417" y="10933"/>
                    <a:pt x="21483" y="10920"/>
                  </a:cubicBezTo>
                  <a:lnTo>
                    <a:pt x="21572" y="10545"/>
                  </a:lnTo>
                  <a:lnTo>
                    <a:pt x="21600" y="10442"/>
                  </a:lnTo>
                  <a:lnTo>
                    <a:pt x="21535" y="10244"/>
                  </a:lnTo>
                  <a:lnTo>
                    <a:pt x="21462" y="10091"/>
                  </a:lnTo>
                  <a:lnTo>
                    <a:pt x="21489" y="9919"/>
                  </a:lnTo>
                  <a:cubicBezTo>
                    <a:pt x="21480" y="9878"/>
                    <a:pt x="21462" y="9840"/>
                    <a:pt x="21437" y="9809"/>
                  </a:cubicBezTo>
                  <a:cubicBezTo>
                    <a:pt x="21368" y="9724"/>
                    <a:pt x="21261" y="9702"/>
                    <a:pt x="21172" y="9754"/>
                  </a:cubicBezTo>
                  <a:lnTo>
                    <a:pt x="21019" y="9659"/>
                  </a:lnTo>
                  <a:cubicBezTo>
                    <a:pt x="20949" y="9677"/>
                    <a:pt x="20885" y="9605"/>
                    <a:pt x="20896" y="9519"/>
                  </a:cubicBezTo>
                  <a:cubicBezTo>
                    <a:pt x="20907" y="9444"/>
                    <a:pt x="20972" y="9400"/>
                    <a:pt x="21031" y="9427"/>
                  </a:cubicBezTo>
                  <a:lnTo>
                    <a:pt x="20985" y="9285"/>
                  </a:lnTo>
                  <a:lnTo>
                    <a:pt x="20874" y="9163"/>
                  </a:lnTo>
                  <a:lnTo>
                    <a:pt x="20785" y="8932"/>
                  </a:lnTo>
                  <a:lnTo>
                    <a:pt x="20747" y="8871"/>
                  </a:lnTo>
                  <a:lnTo>
                    <a:pt x="20673" y="8849"/>
                  </a:lnTo>
                  <a:cubicBezTo>
                    <a:pt x="20630" y="8831"/>
                    <a:pt x="20602" y="8782"/>
                    <a:pt x="20603" y="8727"/>
                  </a:cubicBezTo>
                  <a:cubicBezTo>
                    <a:pt x="20605" y="8592"/>
                    <a:pt x="20744" y="8529"/>
                    <a:pt x="20820" y="8628"/>
                  </a:cubicBezTo>
                  <a:cubicBezTo>
                    <a:pt x="20845" y="8569"/>
                    <a:pt x="20863" y="8506"/>
                    <a:pt x="20873" y="8440"/>
                  </a:cubicBezTo>
                  <a:cubicBezTo>
                    <a:pt x="20885" y="8359"/>
                    <a:pt x="20885" y="8275"/>
                    <a:pt x="20873" y="8194"/>
                  </a:cubicBezTo>
                  <a:cubicBezTo>
                    <a:pt x="20915" y="8213"/>
                    <a:pt x="20964" y="8200"/>
                    <a:pt x="20996" y="8161"/>
                  </a:cubicBezTo>
                  <a:cubicBezTo>
                    <a:pt x="21047" y="8096"/>
                    <a:pt x="21038" y="7991"/>
                    <a:pt x="20977" y="7940"/>
                  </a:cubicBezTo>
                  <a:lnTo>
                    <a:pt x="20833" y="7892"/>
                  </a:lnTo>
                  <a:lnTo>
                    <a:pt x="20834" y="7742"/>
                  </a:lnTo>
                  <a:lnTo>
                    <a:pt x="20850" y="7636"/>
                  </a:lnTo>
                  <a:cubicBezTo>
                    <a:pt x="20839" y="7599"/>
                    <a:pt x="20819" y="7568"/>
                    <a:pt x="20794" y="7544"/>
                  </a:cubicBezTo>
                  <a:cubicBezTo>
                    <a:pt x="20759" y="7511"/>
                    <a:pt x="20715" y="7496"/>
                    <a:pt x="20671" y="7500"/>
                  </a:cubicBezTo>
                  <a:lnTo>
                    <a:pt x="20575" y="7369"/>
                  </a:lnTo>
                  <a:lnTo>
                    <a:pt x="20490" y="7213"/>
                  </a:lnTo>
                  <a:lnTo>
                    <a:pt x="20475" y="7062"/>
                  </a:lnTo>
                  <a:lnTo>
                    <a:pt x="20619" y="6988"/>
                  </a:lnTo>
                  <a:lnTo>
                    <a:pt x="20656" y="6767"/>
                  </a:lnTo>
                  <a:cubicBezTo>
                    <a:pt x="20672" y="6703"/>
                    <a:pt x="20665" y="6634"/>
                    <a:pt x="20638" y="6576"/>
                  </a:cubicBezTo>
                  <a:cubicBezTo>
                    <a:pt x="20562" y="6418"/>
                    <a:pt x="20381" y="6390"/>
                    <a:pt x="20275" y="6521"/>
                  </a:cubicBezTo>
                  <a:cubicBezTo>
                    <a:pt x="20239" y="6442"/>
                    <a:pt x="20193" y="6372"/>
                    <a:pt x="20137" y="6312"/>
                  </a:cubicBezTo>
                  <a:cubicBezTo>
                    <a:pt x="20075" y="6244"/>
                    <a:pt x="20002" y="6191"/>
                    <a:pt x="19926" y="6146"/>
                  </a:cubicBezTo>
                  <a:cubicBezTo>
                    <a:pt x="19840" y="6096"/>
                    <a:pt x="19751" y="6055"/>
                    <a:pt x="19659" y="6025"/>
                  </a:cubicBezTo>
                  <a:lnTo>
                    <a:pt x="19484" y="5955"/>
                  </a:lnTo>
                  <a:lnTo>
                    <a:pt x="19539" y="5767"/>
                  </a:lnTo>
                  <a:lnTo>
                    <a:pt x="19548" y="5657"/>
                  </a:lnTo>
                  <a:lnTo>
                    <a:pt x="19502" y="5466"/>
                  </a:lnTo>
                  <a:lnTo>
                    <a:pt x="19824" y="5456"/>
                  </a:lnTo>
                  <a:lnTo>
                    <a:pt x="19953" y="5382"/>
                  </a:lnTo>
                  <a:lnTo>
                    <a:pt x="20103" y="5118"/>
                  </a:lnTo>
                  <a:cubicBezTo>
                    <a:pt x="20081" y="5071"/>
                    <a:pt x="20077" y="5014"/>
                    <a:pt x="20094" y="4964"/>
                  </a:cubicBezTo>
                  <a:cubicBezTo>
                    <a:pt x="20120" y="4885"/>
                    <a:pt x="20187" y="4836"/>
                    <a:pt x="20257" y="4846"/>
                  </a:cubicBezTo>
                  <a:cubicBezTo>
                    <a:pt x="20265" y="4783"/>
                    <a:pt x="20265" y="4718"/>
                    <a:pt x="20257" y="4655"/>
                  </a:cubicBezTo>
                  <a:cubicBezTo>
                    <a:pt x="20243" y="4550"/>
                    <a:pt x="20206" y="4451"/>
                    <a:pt x="20149" y="4368"/>
                  </a:cubicBezTo>
                  <a:lnTo>
                    <a:pt x="20094" y="4125"/>
                  </a:lnTo>
                  <a:lnTo>
                    <a:pt x="20048" y="4049"/>
                  </a:lnTo>
                  <a:lnTo>
                    <a:pt x="19938" y="3709"/>
                  </a:lnTo>
                  <a:lnTo>
                    <a:pt x="19873" y="3492"/>
                  </a:lnTo>
                  <a:lnTo>
                    <a:pt x="19846" y="3386"/>
                  </a:lnTo>
                  <a:lnTo>
                    <a:pt x="19635" y="3342"/>
                  </a:lnTo>
                  <a:lnTo>
                    <a:pt x="19444" y="3342"/>
                  </a:lnTo>
                  <a:lnTo>
                    <a:pt x="19282" y="3276"/>
                  </a:lnTo>
                  <a:lnTo>
                    <a:pt x="19055" y="3232"/>
                  </a:lnTo>
                  <a:lnTo>
                    <a:pt x="18883" y="3103"/>
                  </a:lnTo>
                  <a:lnTo>
                    <a:pt x="19215" y="3070"/>
                  </a:lnTo>
                  <a:lnTo>
                    <a:pt x="19426" y="2927"/>
                  </a:lnTo>
                  <a:lnTo>
                    <a:pt x="19638" y="3015"/>
                  </a:lnTo>
                  <a:lnTo>
                    <a:pt x="19837" y="3004"/>
                  </a:lnTo>
                  <a:lnTo>
                    <a:pt x="20086" y="3070"/>
                  </a:lnTo>
                  <a:lnTo>
                    <a:pt x="19932" y="2883"/>
                  </a:lnTo>
                  <a:lnTo>
                    <a:pt x="19649" y="2795"/>
                  </a:lnTo>
                  <a:lnTo>
                    <a:pt x="19486" y="2666"/>
                  </a:lnTo>
                  <a:lnTo>
                    <a:pt x="19281" y="2487"/>
                  </a:lnTo>
                  <a:lnTo>
                    <a:pt x="19293" y="2674"/>
                  </a:lnTo>
                  <a:lnTo>
                    <a:pt x="19177" y="2695"/>
                  </a:lnTo>
                  <a:lnTo>
                    <a:pt x="19052" y="2618"/>
                  </a:lnTo>
                  <a:lnTo>
                    <a:pt x="19116" y="2466"/>
                  </a:lnTo>
                  <a:lnTo>
                    <a:pt x="19021" y="2434"/>
                  </a:lnTo>
                  <a:lnTo>
                    <a:pt x="18969" y="2708"/>
                  </a:lnTo>
                  <a:lnTo>
                    <a:pt x="18880" y="2686"/>
                  </a:lnTo>
                  <a:lnTo>
                    <a:pt x="18751" y="2553"/>
                  </a:lnTo>
                  <a:cubicBezTo>
                    <a:pt x="18727" y="2535"/>
                    <a:pt x="18701" y="2519"/>
                    <a:pt x="18675" y="2506"/>
                  </a:cubicBezTo>
                  <a:cubicBezTo>
                    <a:pt x="18627" y="2481"/>
                    <a:pt x="18569" y="2454"/>
                    <a:pt x="18566" y="2388"/>
                  </a:cubicBezTo>
                  <a:cubicBezTo>
                    <a:pt x="18562" y="2284"/>
                    <a:pt x="18682" y="2251"/>
                    <a:pt x="18787" y="2323"/>
                  </a:cubicBezTo>
                  <a:cubicBezTo>
                    <a:pt x="18819" y="2345"/>
                    <a:pt x="18848" y="2371"/>
                    <a:pt x="18877" y="2398"/>
                  </a:cubicBezTo>
                  <a:lnTo>
                    <a:pt x="18969" y="2259"/>
                  </a:lnTo>
                  <a:lnTo>
                    <a:pt x="18686" y="2117"/>
                  </a:lnTo>
                  <a:lnTo>
                    <a:pt x="18561" y="2227"/>
                  </a:lnTo>
                  <a:lnTo>
                    <a:pt x="18349" y="2216"/>
                  </a:lnTo>
                  <a:lnTo>
                    <a:pt x="18223" y="2267"/>
                  </a:lnTo>
                  <a:lnTo>
                    <a:pt x="18067" y="2308"/>
                  </a:lnTo>
                  <a:lnTo>
                    <a:pt x="17956" y="2418"/>
                  </a:lnTo>
                  <a:lnTo>
                    <a:pt x="17784" y="2186"/>
                  </a:lnTo>
                  <a:lnTo>
                    <a:pt x="17720" y="2146"/>
                  </a:lnTo>
                  <a:lnTo>
                    <a:pt x="17486" y="2123"/>
                  </a:lnTo>
                  <a:lnTo>
                    <a:pt x="17674" y="1951"/>
                  </a:lnTo>
                  <a:lnTo>
                    <a:pt x="17938" y="2025"/>
                  </a:lnTo>
                  <a:lnTo>
                    <a:pt x="17938" y="1871"/>
                  </a:lnTo>
                  <a:lnTo>
                    <a:pt x="17962" y="1711"/>
                  </a:lnTo>
                  <a:lnTo>
                    <a:pt x="18107" y="1711"/>
                  </a:lnTo>
                  <a:lnTo>
                    <a:pt x="18376" y="1802"/>
                  </a:lnTo>
                  <a:lnTo>
                    <a:pt x="18624" y="1693"/>
                  </a:lnTo>
                  <a:lnTo>
                    <a:pt x="18550" y="1583"/>
                  </a:lnTo>
                  <a:lnTo>
                    <a:pt x="18412" y="1550"/>
                  </a:lnTo>
                  <a:lnTo>
                    <a:pt x="18261" y="1477"/>
                  </a:lnTo>
                  <a:lnTo>
                    <a:pt x="18238" y="1323"/>
                  </a:lnTo>
                  <a:lnTo>
                    <a:pt x="18401" y="1267"/>
                  </a:lnTo>
                  <a:lnTo>
                    <a:pt x="18554" y="1156"/>
                  </a:lnTo>
                  <a:lnTo>
                    <a:pt x="18425" y="1024"/>
                  </a:lnTo>
                  <a:lnTo>
                    <a:pt x="18259" y="1046"/>
                  </a:lnTo>
                  <a:lnTo>
                    <a:pt x="18081" y="1068"/>
                  </a:lnTo>
                  <a:lnTo>
                    <a:pt x="17853" y="1079"/>
                  </a:lnTo>
                  <a:lnTo>
                    <a:pt x="18010" y="1278"/>
                  </a:lnTo>
                  <a:lnTo>
                    <a:pt x="17850" y="1323"/>
                  </a:lnTo>
                  <a:lnTo>
                    <a:pt x="17762" y="1238"/>
                  </a:lnTo>
                  <a:lnTo>
                    <a:pt x="17725" y="1083"/>
                  </a:lnTo>
                  <a:lnTo>
                    <a:pt x="17771" y="892"/>
                  </a:lnTo>
                  <a:cubicBezTo>
                    <a:pt x="17815" y="846"/>
                    <a:pt x="17827" y="771"/>
                    <a:pt x="17801" y="708"/>
                  </a:cubicBezTo>
                  <a:cubicBezTo>
                    <a:pt x="17721" y="516"/>
                    <a:pt x="17478" y="592"/>
                    <a:pt x="17487" y="807"/>
                  </a:cubicBezTo>
                  <a:lnTo>
                    <a:pt x="17319" y="862"/>
                  </a:lnTo>
                  <a:lnTo>
                    <a:pt x="17300" y="1068"/>
                  </a:lnTo>
                  <a:lnTo>
                    <a:pt x="17199" y="1163"/>
                  </a:lnTo>
                  <a:lnTo>
                    <a:pt x="17199" y="1406"/>
                  </a:lnTo>
                  <a:cubicBezTo>
                    <a:pt x="17251" y="1401"/>
                    <a:pt x="17303" y="1421"/>
                    <a:pt x="17344" y="1461"/>
                  </a:cubicBezTo>
                  <a:cubicBezTo>
                    <a:pt x="17388" y="1505"/>
                    <a:pt x="17414" y="1569"/>
                    <a:pt x="17417" y="1637"/>
                  </a:cubicBezTo>
                  <a:lnTo>
                    <a:pt x="17211" y="1637"/>
                  </a:lnTo>
                  <a:lnTo>
                    <a:pt x="17150" y="1758"/>
                  </a:lnTo>
                  <a:lnTo>
                    <a:pt x="17058" y="1736"/>
                  </a:lnTo>
                  <a:lnTo>
                    <a:pt x="16973" y="1581"/>
                  </a:lnTo>
                  <a:lnTo>
                    <a:pt x="17055" y="1313"/>
                  </a:lnTo>
                  <a:lnTo>
                    <a:pt x="17083" y="1199"/>
                  </a:lnTo>
                  <a:lnTo>
                    <a:pt x="16883" y="1375"/>
                  </a:lnTo>
                  <a:lnTo>
                    <a:pt x="16609" y="1449"/>
                  </a:lnTo>
                  <a:lnTo>
                    <a:pt x="16324" y="1398"/>
                  </a:lnTo>
                  <a:cubicBezTo>
                    <a:pt x="16247" y="1306"/>
                    <a:pt x="16120" y="1311"/>
                    <a:pt x="16048" y="1409"/>
                  </a:cubicBezTo>
                  <a:cubicBezTo>
                    <a:pt x="16021" y="1446"/>
                    <a:pt x="16005" y="1495"/>
                    <a:pt x="16005" y="1545"/>
                  </a:cubicBezTo>
                  <a:cubicBezTo>
                    <a:pt x="16008" y="1649"/>
                    <a:pt x="15910" y="1712"/>
                    <a:pt x="15839" y="1652"/>
                  </a:cubicBezTo>
                  <a:cubicBezTo>
                    <a:pt x="15807" y="1624"/>
                    <a:pt x="15794" y="1575"/>
                    <a:pt x="15806" y="1531"/>
                  </a:cubicBezTo>
                  <a:lnTo>
                    <a:pt x="15661" y="1497"/>
                  </a:lnTo>
                  <a:cubicBezTo>
                    <a:pt x="15628" y="1513"/>
                    <a:pt x="15597" y="1535"/>
                    <a:pt x="15570" y="1563"/>
                  </a:cubicBezTo>
                  <a:cubicBezTo>
                    <a:pt x="15530" y="1604"/>
                    <a:pt x="15498" y="1655"/>
                    <a:pt x="15478" y="1714"/>
                  </a:cubicBezTo>
                  <a:lnTo>
                    <a:pt x="15201" y="1802"/>
                  </a:lnTo>
                  <a:lnTo>
                    <a:pt x="15024" y="1941"/>
                  </a:lnTo>
                  <a:lnTo>
                    <a:pt x="14867" y="2007"/>
                  </a:lnTo>
                  <a:lnTo>
                    <a:pt x="14812" y="2150"/>
                  </a:lnTo>
                  <a:lnTo>
                    <a:pt x="14675" y="2172"/>
                  </a:lnTo>
                  <a:lnTo>
                    <a:pt x="14413" y="2216"/>
                  </a:lnTo>
                  <a:lnTo>
                    <a:pt x="14161" y="2227"/>
                  </a:lnTo>
                  <a:lnTo>
                    <a:pt x="14061" y="2238"/>
                  </a:lnTo>
                  <a:lnTo>
                    <a:pt x="13858" y="2238"/>
                  </a:lnTo>
                  <a:lnTo>
                    <a:pt x="13719" y="2271"/>
                  </a:lnTo>
                  <a:lnTo>
                    <a:pt x="13655" y="2359"/>
                  </a:lnTo>
                  <a:cubicBezTo>
                    <a:pt x="13609" y="2377"/>
                    <a:pt x="13564" y="2398"/>
                    <a:pt x="13520" y="2421"/>
                  </a:cubicBezTo>
                  <a:cubicBezTo>
                    <a:pt x="13461" y="2453"/>
                    <a:pt x="13405" y="2490"/>
                    <a:pt x="13351" y="2531"/>
                  </a:cubicBezTo>
                  <a:lnTo>
                    <a:pt x="13177" y="2586"/>
                  </a:lnTo>
                  <a:lnTo>
                    <a:pt x="13060" y="2681"/>
                  </a:lnTo>
                  <a:lnTo>
                    <a:pt x="13150" y="2790"/>
                  </a:lnTo>
                  <a:lnTo>
                    <a:pt x="13294" y="2790"/>
                  </a:lnTo>
                  <a:lnTo>
                    <a:pt x="13273" y="2941"/>
                  </a:lnTo>
                  <a:lnTo>
                    <a:pt x="13117" y="2941"/>
                  </a:lnTo>
                  <a:lnTo>
                    <a:pt x="12966" y="2820"/>
                  </a:lnTo>
                  <a:lnTo>
                    <a:pt x="12819" y="2820"/>
                  </a:lnTo>
                  <a:lnTo>
                    <a:pt x="12691" y="2820"/>
                  </a:lnTo>
                  <a:lnTo>
                    <a:pt x="12626" y="2710"/>
                  </a:lnTo>
                  <a:lnTo>
                    <a:pt x="12488" y="2655"/>
                  </a:lnTo>
                  <a:lnTo>
                    <a:pt x="12294" y="2644"/>
                  </a:lnTo>
                  <a:lnTo>
                    <a:pt x="12100" y="2655"/>
                  </a:lnTo>
                  <a:lnTo>
                    <a:pt x="11968" y="2728"/>
                  </a:lnTo>
                  <a:lnTo>
                    <a:pt x="11821" y="2728"/>
                  </a:lnTo>
                  <a:lnTo>
                    <a:pt x="11618" y="2651"/>
                  </a:lnTo>
                  <a:lnTo>
                    <a:pt x="11529" y="2563"/>
                  </a:lnTo>
                  <a:lnTo>
                    <a:pt x="11676" y="2420"/>
                  </a:lnTo>
                  <a:lnTo>
                    <a:pt x="11891" y="2398"/>
                  </a:lnTo>
                  <a:lnTo>
                    <a:pt x="12059" y="2336"/>
                  </a:lnTo>
                  <a:lnTo>
                    <a:pt x="12222" y="2174"/>
                  </a:lnTo>
                  <a:lnTo>
                    <a:pt x="12434" y="2108"/>
                  </a:lnTo>
                  <a:lnTo>
                    <a:pt x="12360" y="1856"/>
                  </a:lnTo>
                  <a:cubicBezTo>
                    <a:pt x="12351" y="1816"/>
                    <a:pt x="12351" y="1774"/>
                    <a:pt x="12360" y="1734"/>
                  </a:cubicBezTo>
                  <a:cubicBezTo>
                    <a:pt x="12378" y="1661"/>
                    <a:pt x="12425" y="1603"/>
                    <a:pt x="12486" y="1580"/>
                  </a:cubicBezTo>
                  <a:lnTo>
                    <a:pt x="12753" y="1514"/>
                  </a:lnTo>
                  <a:lnTo>
                    <a:pt x="12832" y="1327"/>
                  </a:lnTo>
                  <a:lnTo>
                    <a:pt x="12666" y="1206"/>
                  </a:lnTo>
                  <a:lnTo>
                    <a:pt x="12464" y="1154"/>
                  </a:lnTo>
                  <a:lnTo>
                    <a:pt x="12246" y="1154"/>
                  </a:lnTo>
                  <a:lnTo>
                    <a:pt x="12093" y="1276"/>
                  </a:lnTo>
                  <a:lnTo>
                    <a:pt x="12129" y="1459"/>
                  </a:lnTo>
                  <a:lnTo>
                    <a:pt x="12383" y="1459"/>
                  </a:lnTo>
                  <a:lnTo>
                    <a:pt x="12245" y="1613"/>
                  </a:lnTo>
                  <a:lnTo>
                    <a:pt x="11957" y="1613"/>
                  </a:lnTo>
                  <a:lnTo>
                    <a:pt x="11779" y="1642"/>
                  </a:lnTo>
                  <a:lnTo>
                    <a:pt x="11657" y="1767"/>
                  </a:lnTo>
                  <a:lnTo>
                    <a:pt x="11418" y="1778"/>
                  </a:lnTo>
                  <a:lnTo>
                    <a:pt x="11270" y="1741"/>
                  </a:lnTo>
                  <a:lnTo>
                    <a:pt x="11141" y="1664"/>
                  </a:lnTo>
                  <a:lnTo>
                    <a:pt x="10960" y="1568"/>
                  </a:lnTo>
                  <a:lnTo>
                    <a:pt x="10758" y="1469"/>
                  </a:lnTo>
                  <a:lnTo>
                    <a:pt x="10687" y="1447"/>
                  </a:lnTo>
                  <a:lnTo>
                    <a:pt x="10483" y="1458"/>
                  </a:lnTo>
                  <a:lnTo>
                    <a:pt x="10357" y="1469"/>
                  </a:lnTo>
                  <a:lnTo>
                    <a:pt x="10284" y="1597"/>
                  </a:lnTo>
                  <a:lnTo>
                    <a:pt x="10204" y="1682"/>
                  </a:lnTo>
                  <a:lnTo>
                    <a:pt x="10094" y="1679"/>
                  </a:lnTo>
                  <a:lnTo>
                    <a:pt x="10163" y="1529"/>
                  </a:lnTo>
                  <a:lnTo>
                    <a:pt x="10240" y="1393"/>
                  </a:lnTo>
                  <a:lnTo>
                    <a:pt x="10204" y="1294"/>
                  </a:lnTo>
                  <a:lnTo>
                    <a:pt x="10011" y="1283"/>
                  </a:lnTo>
                  <a:lnTo>
                    <a:pt x="9929" y="1272"/>
                  </a:lnTo>
                  <a:lnTo>
                    <a:pt x="9810" y="1272"/>
                  </a:lnTo>
                  <a:cubicBezTo>
                    <a:pt x="9782" y="1283"/>
                    <a:pt x="9754" y="1294"/>
                    <a:pt x="9725" y="1305"/>
                  </a:cubicBezTo>
                  <a:cubicBezTo>
                    <a:pt x="9697" y="1316"/>
                    <a:pt x="9669" y="1327"/>
                    <a:pt x="9641" y="1338"/>
                  </a:cubicBezTo>
                  <a:lnTo>
                    <a:pt x="9413" y="1345"/>
                  </a:lnTo>
                  <a:lnTo>
                    <a:pt x="9790" y="1184"/>
                  </a:lnTo>
                  <a:lnTo>
                    <a:pt x="9891" y="1097"/>
                  </a:lnTo>
                  <a:lnTo>
                    <a:pt x="9857" y="953"/>
                  </a:lnTo>
                  <a:lnTo>
                    <a:pt x="9839" y="821"/>
                  </a:lnTo>
                  <a:lnTo>
                    <a:pt x="9857" y="722"/>
                  </a:lnTo>
                  <a:lnTo>
                    <a:pt x="9768" y="678"/>
                  </a:lnTo>
                  <a:lnTo>
                    <a:pt x="9771" y="535"/>
                  </a:lnTo>
                  <a:lnTo>
                    <a:pt x="9710" y="433"/>
                  </a:lnTo>
                  <a:lnTo>
                    <a:pt x="9649" y="411"/>
                  </a:lnTo>
                  <a:lnTo>
                    <a:pt x="9515" y="417"/>
                  </a:lnTo>
                  <a:close/>
                </a:path>
              </a:pathLst>
            </a:custGeom>
            <a:solidFill>
              <a:srgbClr val="C8C8C9"/>
            </a:solidFill>
            <a:ln w="12700" cap="flat">
              <a:noFill/>
              <a:prstDash val="solid"/>
              <a:miter lim="400000"/>
            </a:ln>
            <a:effectLst/>
          </p:spPr>
          <p:txBody>
            <a:bodyPr wrap="square" lIns="67337" tIns="67337" rIns="67337" bIns="67337" numCol="1" anchor="ctr">
              <a:noAutofit/>
            </a:bodyPr>
            <a:lstStyle/>
            <a:p>
              <a:pPr defTabSz="584134">
                <a:defRPr sz="3000"/>
              </a:pPr>
              <a:endParaRPr sz="1000">
                <a:solidFill>
                  <a:schemeClr val="tx2"/>
                </a:solidFill>
                <a:latin typeface="Roboto Light"/>
                <a:cs typeface="Roboto Light"/>
              </a:endParaRPr>
            </a:p>
          </p:txBody>
        </p:sp>
        <p:sp>
          <p:nvSpPr>
            <p:cNvPr id="83" name="Shape 1924"/>
            <p:cNvSpPr/>
            <p:nvPr/>
          </p:nvSpPr>
          <p:spPr>
            <a:xfrm>
              <a:off x="15305751" y="7239448"/>
              <a:ext cx="224815" cy="212759"/>
            </a:xfrm>
            <a:custGeom>
              <a:avLst/>
              <a:gdLst/>
              <a:ahLst/>
              <a:cxnLst>
                <a:cxn ang="0">
                  <a:pos x="wd2" y="hd2"/>
                </a:cxn>
                <a:cxn ang="5400000">
                  <a:pos x="wd2" y="hd2"/>
                </a:cxn>
                <a:cxn ang="10800000">
                  <a:pos x="wd2" y="hd2"/>
                </a:cxn>
                <a:cxn ang="16200000">
                  <a:pos x="wd2" y="hd2"/>
                </a:cxn>
              </a:cxnLst>
              <a:rect l="0" t="0" r="r" b="b"/>
              <a:pathLst>
                <a:path w="21600" h="21600" extrusionOk="0">
                  <a:moveTo>
                    <a:pt x="11110" y="0"/>
                  </a:moveTo>
                  <a:lnTo>
                    <a:pt x="9342" y="456"/>
                  </a:lnTo>
                  <a:lnTo>
                    <a:pt x="7702" y="121"/>
                  </a:lnTo>
                  <a:lnTo>
                    <a:pt x="6379" y="121"/>
                  </a:lnTo>
                  <a:lnTo>
                    <a:pt x="5543" y="1182"/>
                  </a:lnTo>
                  <a:lnTo>
                    <a:pt x="4368" y="1952"/>
                  </a:lnTo>
                  <a:lnTo>
                    <a:pt x="3610" y="2944"/>
                  </a:lnTo>
                  <a:lnTo>
                    <a:pt x="3111" y="4264"/>
                  </a:lnTo>
                  <a:lnTo>
                    <a:pt x="2812" y="5362"/>
                  </a:lnTo>
                  <a:lnTo>
                    <a:pt x="899" y="6132"/>
                  </a:lnTo>
                  <a:lnTo>
                    <a:pt x="0" y="7779"/>
                  </a:lnTo>
                  <a:lnTo>
                    <a:pt x="152" y="9952"/>
                  </a:lnTo>
                  <a:lnTo>
                    <a:pt x="374" y="12600"/>
                  </a:lnTo>
                  <a:lnTo>
                    <a:pt x="2011" y="13223"/>
                  </a:lnTo>
                  <a:lnTo>
                    <a:pt x="3369" y="14251"/>
                  </a:lnTo>
                  <a:lnTo>
                    <a:pt x="3579" y="15423"/>
                  </a:lnTo>
                  <a:lnTo>
                    <a:pt x="3094" y="16826"/>
                  </a:lnTo>
                  <a:lnTo>
                    <a:pt x="2291" y="18523"/>
                  </a:lnTo>
                  <a:lnTo>
                    <a:pt x="4425" y="19293"/>
                  </a:lnTo>
                  <a:lnTo>
                    <a:pt x="6172" y="20613"/>
                  </a:lnTo>
                  <a:lnTo>
                    <a:pt x="7420" y="21600"/>
                  </a:lnTo>
                  <a:lnTo>
                    <a:pt x="9617" y="21526"/>
                  </a:lnTo>
                  <a:lnTo>
                    <a:pt x="12585" y="20465"/>
                  </a:lnTo>
                  <a:lnTo>
                    <a:pt x="14362" y="19912"/>
                  </a:lnTo>
                  <a:lnTo>
                    <a:pt x="15929" y="20793"/>
                  </a:lnTo>
                  <a:lnTo>
                    <a:pt x="17392" y="21125"/>
                  </a:lnTo>
                  <a:lnTo>
                    <a:pt x="18024" y="19547"/>
                  </a:lnTo>
                  <a:lnTo>
                    <a:pt x="18928" y="18219"/>
                  </a:lnTo>
                  <a:lnTo>
                    <a:pt x="18928" y="15990"/>
                  </a:lnTo>
                  <a:lnTo>
                    <a:pt x="21600" y="13564"/>
                  </a:lnTo>
                  <a:lnTo>
                    <a:pt x="21539" y="10805"/>
                  </a:lnTo>
                  <a:lnTo>
                    <a:pt x="18544" y="9809"/>
                  </a:lnTo>
                  <a:lnTo>
                    <a:pt x="15301" y="8332"/>
                  </a:lnTo>
                  <a:lnTo>
                    <a:pt x="12895" y="5685"/>
                  </a:lnTo>
                  <a:lnTo>
                    <a:pt x="11716" y="3553"/>
                  </a:lnTo>
                  <a:lnTo>
                    <a:pt x="11681" y="1238"/>
                  </a:lnTo>
                  <a:lnTo>
                    <a:pt x="11110" y="0"/>
                  </a:lnTo>
                  <a:close/>
                </a:path>
              </a:pathLst>
            </a:custGeom>
            <a:grpFill/>
            <a:ln w="12700" cap="flat">
              <a:noFill/>
              <a:prstDash val="solid"/>
              <a:miter lim="400000"/>
            </a:ln>
            <a:effectLst/>
          </p:spPr>
          <p:txBody>
            <a:bodyPr wrap="square" lIns="67337" tIns="67337" rIns="67337" bIns="67337" numCol="1" anchor="ctr">
              <a:noAutofit/>
            </a:bodyPr>
            <a:lstStyle/>
            <a:p>
              <a:pPr defTabSz="584134">
                <a:defRPr sz="3000"/>
              </a:pPr>
              <a:endParaRPr sz="1000">
                <a:solidFill>
                  <a:schemeClr val="tx2"/>
                </a:solidFill>
                <a:latin typeface="Roboto Light"/>
                <a:cs typeface="Roboto Light"/>
              </a:endParaRPr>
            </a:p>
          </p:txBody>
        </p:sp>
        <p:sp>
          <p:nvSpPr>
            <p:cNvPr id="84" name="Shape 1925"/>
            <p:cNvSpPr/>
            <p:nvPr/>
          </p:nvSpPr>
          <p:spPr>
            <a:xfrm>
              <a:off x="15557654" y="8088292"/>
              <a:ext cx="3306559" cy="2920834"/>
            </a:xfrm>
            <a:custGeom>
              <a:avLst/>
              <a:gdLst/>
              <a:ahLst/>
              <a:cxnLst>
                <a:cxn ang="0">
                  <a:pos x="wd2" y="hd2"/>
                </a:cxn>
                <a:cxn ang="5400000">
                  <a:pos x="wd2" y="hd2"/>
                </a:cxn>
                <a:cxn ang="10800000">
                  <a:pos x="wd2" y="hd2"/>
                </a:cxn>
                <a:cxn ang="16200000">
                  <a:pos x="wd2" y="hd2"/>
                </a:cxn>
              </a:cxnLst>
              <a:rect l="0" t="0" r="r" b="b"/>
              <a:pathLst>
                <a:path w="21600" h="21571" extrusionOk="0">
                  <a:moveTo>
                    <a:pt x="1090" y="2539"/>
                  </a:moveTo>
                  <a:lnTo>
                    <a:pt x="954" y="2645"/>
                  </a:lnTo>
                  <a:lnTo>
                    <a:pt x="875" y="2622"/>
                  </a:lnTo>
                  <a:lnTo>
                    <a:pt x="704" y="2473"/>
                  </a:lnTo>
                  <a:lnTo>
                    <a:pt x="643" y="2575"/>
                  </a:lnTo>
                  <a:lnTo>
                    <a:pt x="500" y="2593"/>
                  </a:lnTo>
                  <a:lnTo>
                    <a:pt x="317" y="2710"/>
                  </a:lnTo>
                  <a:lnTo>
                    <a:pt x="330" y="2854"/>
                  </a:lnTo>
                  <a:lnTo>
                    <a:pt x="442" y="3050"/>
                  </a:lnTo>
                  <a:lnTo>
                    <a:pt x="561" y="3034"/>
                  </a:lnTo>
                  <a:lnTo>
                    <a:pt x="653" y="3066"/>
                  </a:lnTo>
                  <a:lnTo>
                    <a:pt x="622" y="3192"/>
                  </a:lnTo>
                  <a:lnTo>
                    <a:pt x="696" y="3406"/>
                  </a:lnTo>
                  <a:lnTo>
                    <a:pt x="859" y="3431"/>
                  </a:lnTo>
                  <a:lnTo>
                    <a:pt x="949" y="3540"/>
                  </a:lnTo>
                  <a:lnTo>
                    <a:pt x="830" y="3733"/>
                  </a:lnTo>
                  <a:lnTo>
                    <a:pt x="918" y="3861"/>
                  </a:lnTo>
                  <a:lnTo>
                    <a:pt x="783" y="3928"/>
                  </a:lnTo>
                  <a:lnTo>
                    <a:pt x="657" y="3928"/>
                  </a:lnTo>
                  <a:lnTo>
                    <a:pt x="539" y="3987"/>
                  </a:lnTo>
                  <a:lnTo>
                    <a:pt x="453" y="4131"/>
                  </a:lnTo>
                  <a:lnTo>
                    <a:pt x="265" y="4125"/>
                  </a:lnTo>
                  <a:lnTo>
                    <a:pt x="83" y="4163"/>
                  </a:lnTo>
                  <a:lnTo>
                    <a:pt x="0" y="4270"/>
                  </a:lnTo>
                  <a:lnTo>
                    <a:pt x="236" y="4431"/>
                  </a:lnTo>
                  <a:lnTo>
                    <a:pt x="225" y="4563"/>
                  </a:lnTo>
                  <a:lnTo>
                    <a:pt x="293" y="4677"/>
                  </a:lnTo>
                  <a:lnTo>
                    <a:pt x="465" y="4771"/>
                  </a:lnTo>
                  <a:lnTo>
                    <a:pt x="602" y="4758"/>
                  </a:lnTo>
                  <a:lnTo>
                    <a:pt x="699" y="4822"/>
                  </a:lnTo>
                  <a:lnTo>
                    <a:pt x="732" y="4953"/>
                  </a:lnTo>
                  <a:lnTo>
                    <a:pt x="639" y="5016"/>
                  </a:lnTo>
                  <a:lnTo>
                    <a:pt x="533" y="5056"/>
                  </a:lnTo>
                  <a:lnTo>
                    <a:pt x="583" y="5184"/>
                  </a:lnTo>
                  <a:lnTo>
                    <a:pt x="385" y="5318"/>
                  </a:lnTo>
                  <a:lnTo>
                    <a:pt x="382" y="5490"/>
                  </a:lnTo>
                  <a:lnTo>
                    <a:pt x="467" y="5554"/>
                  </a:lnTo>
                  <a:lnTo>
                    <a:pt x="434" y="5673"/>
                  </a:lnTo>
                  <a:lnTo>
                    <a:pt x="566" y="5873"/>
                  </a:lnTo>
                  <a:lnTo>
                    <a:pt x="677" y="5918"/>
                  </a:lnTo>
                  <a:lnTo>
                    <a:pt x="720" y="6031"/>
                  </a:lnTo>
                  <a:lnTo>
                    <a:pt x="1111" y="6200"/>
                  </a:lnTo>
                  <a:lnTo>
                    <a:pt x="1227" y="6208"/>
                  </a:lnTo>
                  <a:lnTo>
                    <a:pt x="1348" y="6264"/>
                  </a:lnTo>
                  <a:lnTo>
                    <a:pt x="1739" y="6209"/>
                  </a:lnTo>
                  <a:lnTo>
                    <a:pt x="1839" y="6137"/>
                  </a:lnTo>
                  <a:lnTo>
                    <a:pt x="1924" y="6251"/>
                  </a:lnTo>
                  <a:lnTo>
                    <a:pt x="1848" y="6442"/>
                  </a:lnTo>
                  <a:lnTo>
                    <a:pt x="1667" y="6547"/>
                  </a:lnTo>
                  <a:lnTo>
                    <a:pt x="1582" y="6764"/>
                  </a:lnTo>
                  <a:lnTo>
                    <a:pt x="1625" y="6978"/>
                  </a:lnTo>
                  <a:lnTo>
                    <a:pt x="1822" y="6930"/>
                  </a:lnTo>
                  <a:lnTo>
                    <a:pt x="2052" y="6898"/>
                  </a:lnTo>
                  <a:lnTo>
                    <a:pt x="2220" y="6858"/>
                  </a:lnTo>
                  <a:lnTo>
                    <a:pt x="2384" y="6777"/>
                  </a:lnTo>
                  <a:lnTo>
                    <a:pt x="2550" y="6721"/>
                  </a:lnTo>
                  <a:lnTo>
                    <a:pt x="2707" y="6681"/>
                  </a:lnTo>
                  <a:lnTo>
                    <a:pt x="2768" y="6573"/>
                  </a:lnTo>
                  <a:lnTo>
                    <a:pt x="2789" y="6453"/>
                  </a:lnTo>
                  <a:lnTo>
                    <a:pt x="2894" y="6408"/>
                  </a:lnTo>
                  <a:lnTo>
                    <a:pt x="2900" y="6306"/>
                  </a:lnTo>
                  <a:lnTo>
                    <a:pt x="2948" y="6164"/>
                  </a:lnTo>
                  <a:lnTo>
                    <a:pt x="3083" y="6127"/>
                  </a:lnTo>
                  <a:lnTo>
                    <a:pt x="3235" y="6119"/>
                  </a:lnTo>
                  <a:lnTo>
                    <a:pt x="3314" y="5951"/>
                  </a:lnTo>
                  <a:lnTo>
                    <a:pt x="3440" y="5814"/>
                  </a:lnTo>
                  <a:lnTo>
                    <a:pt x="3637" y="5742"/>
                  </a:lnTo>
                  <a:lnTo>
                    <a:pt x="3905" y="5689"/>
                  </a:lnTo>
                  <a:lnTo>
                    <a:pt x="4090" y="5672"/>
                  </a:lnTo>
                  <a:lnTo>
                    <a:pt x="4256" y="5702"/>
                  </a:lnTo>
                  <a:lnTo>
                    <a:pt x="4444" y="5726"/>
                  </a:lnTo>
                  <a:lnTo>
                    <a:pt x="4586" y="5814"/>
                  </a:lnTo>
                  <a:lnTo>
                    <a:pt x="4655" y="5884"/>
                  </a:lnTo>
                  <a:lnTo>
                    <a:pt x="4790" y="5812"/>
                  </a:lnTo>
                  <a:lnTo>
                    <a:pt x="4967" y="5895"/>
                  </a:lnTo>
                  <a:lnTo>
                    <a:pt x="5031" y="6007"/>
                  </a:lnTo>
                  <a:lnTo>
                    <a:pt x="5194" y="6023"/>
                  </a:lnTo>
                  <a:lnTo>
                    <a:pt x="5410" y="6189"/>
                  </a:lnTo>
                  <a:lnTo>
                    <a:pt x="5623" y="6264"/>
                  </a:lnTo>
                  <a:lnTo>
                    <a:pt x="5694" y="6369"/>
                  </a:lnTo>
                  <a:lnTo>
                    <a:pt x="5769" y="6406"/>
                  </a:lnTo>
                  <a:lnTo>
                    <a:pt x="5880" y="6446"/>
                  </a:lnTo>
                  <a:lnTo>
                    <a:pt x="5902" y="6317"/>
                  </a:lnTo>
                  <a:lnTo>
                    <a:pt x="6049" y="6350"/>
                  </a:lnTo>
                  <a:lnTo>
                    <a:pt x="6269" y="6460"/>
                  </a:lnTo>
                  <a:lnTo>
                    <a:pt x="6447" y="6597"/>
                  </a:lnTo>
                  <a:lnTo>
                    <a:pt x="6497" y="6766"/>
                  </a:lnTo>
                  <a:lnTo>
                    <a:pt x="6689" y="6998"/>
                  </a:lnTo>
                  <a:lnTo>
                    <a:pt x="6670" y="7181"/>
                  </a:lnTo>
                  <a:lnTo>
                    <a:pt x="6698" y="7390"/>
                  </a:lnTo>
                  <a:lnTo>
                    <a:pt x="6812" y="7572"/>
                  </a:lnTo>
                  <a:lnTo>
                    <a:pt x="6973" y="7730"/>
                  </a:lnTo>
                  <a:lnTo>
                    <a:pt x="7066" y="7875"/>
                  </a:lnTo>
                  <a:lnTo>
                    <a:pt x="7101" y="8028"/>
                  </a:lnTo>
                  <a:lnTo>
                    <a:pt x="7108" y="8180"/>
                  </a:lnTo>
                  <a:lnTo>
                    <a:pt x="7108" y="8306"/>
                  </a:lnTo>
                  <a:lnTo>
                    <a:pt x="7080" y="8432"/>
                  </a:lnTo>
                  <a:lnTo>
                    <a:pt x="7012" y="8517"/>
                  </a:lnTo>
                  <a:lnTo>
                    <a:pt x="7062" y="8662"/>
                  </a:lnTo>
                  <a:lnTo>
                    <a:pt x="7194" y="8643"/>
                  </a:lnTo>
                  <a:lnTo>
                    <a:pt x="7336" y="8627"/>
                  </a:lnTo>
                  <a:lnTo>
                    <a:pt x="7463" y="8683"/>
                  </a:lnTo>
                  <a:lnTo>
                    <a:pt x="7531" y="8813"/>
                  </a:lnTo>
                  <a:lnTo>
                    <a:pt x="7479" y="8893"/>
                  </a:lnTo>
                  <a:lnTo>
                    <a:pt x="7420" y="8949"/>
                  </a:lnTo>
                  <a:lnTo>
                    <a:pt x="7534" y="9043"/>
                  </a:lnTo>
                  <a:lnTo>
                    <a:pt x="7745" y="9067"/>
                  </a:lnTo>
                  <a:lnTo>
                    <a:pt x="7892" y="9115"/>
                  </a:lnTo>
                  <a:lnTo>
                    <a:pt x="7920" y="9217"/>
                  </a:lnTo>
                  <a:lnTo>
                    <a:pt x="8013" y="9304"/>
                  </a:lnTo>
                  <a:lnTo>
                    <a:pt x="8131" y="9400"/>
                  </a:lnTo>
                  <a:lnTo>
                    <a:pt x="8181" y="9526"/>
                  </a:lnTo>
                  <a:lnTo>
                    <a:pt x="8280" y="9601"/>
                  </a:lnTo>
                  <a:lnTo>
                    <a:pt x="8212" y="9657"/>
                  </a:lnTo>
                  <a:lnTo>
                    <a:pt x="8099" y="9657"/>
                  </a:lnTo>
                  <a:lnTo>
                    <a:pt x="8035" y="9710"/>
                  </a:lnTo>
                  <a:lnTo>
                    <a:pt x="8092" y="9812"/>
                  </a:lnTo>
                  <a:lnTo>
                    <a:pt x="8267" y="9844"/>
                  </a:lnTo>
                  <a:lnTo>
                    <a:pt x="8390" y="9740"/>
                  </a:lnTo>
                  <a:lnTo>
                    <a:pt x="8673" y="9764"/>
                  </a:lnTo>
                  <a:lnTo>
                    <a:pt x="8986" y="9843"/>
                  </a:lnTo>
                  <a:lnTo>
                    <a:pt x="9079" y="9953"/>
                  </a:lnTo>
                  <a:lnTo>
                    <a:pt x="9131" y="10074"/>
                  </a:lnTo>
                  <a:lnTo>
                    <a:pt x="9187" y="10181"/>
                  </a:lnTo>
                  <a:lnTo>
                    <a:pt x="9278" y="10344"/>
                  </a:lnTo>
                  <a:lnTo>
                    <a:pt x="9318" y="10468"/>
                  </a:lnTo>
                  <a:lnTo>
                    <a:pt x="9403" y="10570"/>
                  </a:lnTo>
                  <a:lnTo>
                    <a:pt x="9631" y="10513"/>
                  </a:lnTo>
                  <a:lnTo>
                    <a:pt x="9737" y="10561"/>
                  </a:lnTo>
                  <a:lnTo>
                    <a:pt x="9824" y="10660"/>
                  </a:lnTo>
                  <a:lnTo>
                    <a:pt x="9962" y="10706"/>
                  </a:lnTo>
                  <a:lnTo>
                    <a:pt x="10047" y="10847"/>
                  </a:lnTo>
                  <a:lnTo>
                    <a:pt x="10182" y="11042"/>
                  </a:lnTo>
                  <a:lnTo>
                    <a:pt x="10203" y="11144"/>
                  </a:lnTo>
                  <a:lnTo>
                    <a:pt x="10517" y="11295"/>
                  </a:lnTo>
                  <a:lnTo>
                    <a:pt x="10766" y="11559"/>
                  </a:lnTo>
                  <a:lnTo>
                    <a:pt x="10851" y="11712"/>
                  </a:lnTo>
                  <a:lnTo>
                    <a:pt x="11043" y="11751"/>
                  </a:lnTo>
                  <a:lnTo>
                    <a:pt x="11150" y="11832"/>
                  </a:lnTo>
                  <a:lnTo>
                    <a:pt x="11249" y="11829"/>
                  </a:lnTo>
                  <a:lnTo>
                    <a:pt x="11396" y="11845"/>
                  </a:lnTo>
                  <a:lnTo>
                    <a:pt x="11538" y="11949"/>
                  </a:lnTo>
                  <a:lnTo>
                    <a:pt x="11638" y="12126"/>
                  </a:lnTo>
                  <a:lnTo>
                    <a:pt x="11758" y="12176"/>
                  </a:lnTo>
                  <a:lnTo>
                    <a:pt x="11900" y="12128"/>
                  </a:lnTo>
                  <a:lnTo>
                    <a:pt x="12014" y="12074"/>
                  </a:lnTo>
                  <a:lnTo>
                    <a:pt x="12177" y="12067"/>
                  </a:lnTo>
                  <a:lnTo>
                    <a:pt x="12353" y="12099"/>
                  </a:lnTo>
                  <a:lnTo>
                    <a:pt x="12474" y="12204"/>
                  </a:lnTo>
                  <a:lnTo>
                    <a:pt x="12640" y="12264"/>
                  </a:lnTo>
                  <a:lnTo>
                    <a:pt x="12711" y="12173"/>
                  </a:lnTo>
                  <a:lnTo>
                    <a:pt x="12775" y="12090"/>
                  </a:lnTo>
                  <a:lnTo>
                    <a:pt x="12895" y="12138"/>
                  </a:lnTo>
                  <a:lnTo>
                    <a:pt x="12978" y="12203"/>
                  </a:lnTo>
                  <a:lnTo>
                    <a:pt x="13071" y="12290"/>
                  </a:lnTo>
                  <a:lnTo>
                    <a:pt x="13156" y="12400"/>
                  </a:lnTo>
                  <a:lnTo>
                    <a:pt x="13156" y="12515"/>
                  </a:lnTo>
                  <a:lnTo>
                    <a:pt x="13255" y="12672"/>
                  </a:lnTo>
                  <a:lnTo>
                    <a:pt x="13390" y="12795"/>
                  </a:lnTo>
                  <a:lnTo>
                    <a:pt x="13455" y="12920"/>
                  </a:lnTo>
                  <a:lnTo>
                    <a:pt x="13426" y="13038"/>
                  </a:lnTo>
                  <a:lnTo>
                    <a:pt x="13552" y="13110"/>
                  </a:lnTo>
                  <a:lnTo>
                    <a:pt x="13606" y="13024"/>
                  </a:lnTo>
                  <a:lnTo>
                    <a:pt x="13703" y="13032"/>
                  </a:lnTo>
                  <a:lnTo>
                    <a:pt x="13803" y="13008"/>
                  </a:lnTo>
                  <a:lnTo>
                    <a:pt x="13886" y="12939"/>
                  </a:lnTo>
                  <a:lnTo>
                    <a:pt x="13985" y="13011"/>
                  </a:lnTo>
                  <a:lnTo>
                    <a:pt x="14056" y="13105"/>
                  </a:lnTo>
                  <a:lnTo>
                    <a:pt x="14210" y="13177"/>
                  </a:lnTo>
                  <a:lnTo>
                    <a:pt x="14267" y="13289"/>
                  </a:lnTo>
                  <a:lnTo>
                    <a:pt x="14139" y="13337"/>
                  </a:lnTo>
                  <a:lnTo>
                    <a:pt x="14014" y="13361"/>
                  </a:lnTo>
                  <a:lnTo>
                    <a:pt x="13924" y="13425"/>
                  </a:lnTo>
                  <a:lnTo>
                    <a:pt x="13874" y="13482"/>
                  </a:lnTo>
                  <a:lnTo>
                    <a:pt x="13957" y="13551"/>
                  </a:lnTo>
                  <a:lnTo>
                    <a:pt x="14145" y="13474"/>
                  </a:lnTo>
                  <a:lnTo>
                    <a:pt x="14265" y="13452"/>
                  </a:lnTo>
                  <a:lnTo>
                    <a:pt x="14351" y="13428"/>
                  </a:lnTo>
                  <a:lnTo>
                    <a:pt x="14450" y="13428"/>
                  </a:lnTo>
                  <a:lnTo>
                    <a:pt x="14580" y="13399"/>
                  </a:lnTo>
                  <a:lnTo>
                    <a:pt x="14676" y="13327"/>
                  </a:lnTo>
                  <a:lnTo>
                    <a:pt x="14813" y="13271"/>
                  </a:lnTo>
                  <a:lnTo>
                    <a:pt x="14948" y="13407"/>
                  </a:lnTo>
                  <a:lnTo>
                    <a:pt x="15041" y="13616"/>
                  </a:lnTo>
                  <a:lnTo>
                    <a:pt x="15166" y="13852"/>
                  </a:lnTo>
                  <a:lnTo>
                    <a:pt x="15216" y="13970"/>
                  </a:lnTo>
                  <a:lnTo>
                    <a:pt x="15124" y="14002"/>
                  </a:lnTo>
                  <a:lnTo>
                    <a:pt x="15053" y="14040"/>
                  </a:lnTo>
                  <a:lnTo>
                    <a:pt x="15044" y="14190"/>
                  </a:lnTo>
                  <a:lnTo>
                    <a:pt x="15191" y="14277"/>
                  </a:lnTo>
                  <a:lnTo>
                    <a:pt x="15273" y="14366"/>
                  </a:lnTo>
                  <a:lnTo>
                    <a:pt x="15406" y="14376"/>
                  </a:lnTo>
                  <a:lnTo>
                    <a:pt x="15522" y="14401"/>
                  </a:lnTo>
                  <a:lnTo>
                    <a:pt x="15600" y="14497"/>
                  </a:lnTo>
                  <a:lnTo>
                    <a:pt x="15706" y="14574"/>
                  </a:lnTo>
                  <a:lnTo>
                    <a:pt x="15706" y="14676"/>
                  </a:lnTo>
                  <a:lnTo>
                    <a:pt x="15820" y="14692"/>
                  </a:lnTo>
                  <a:lnTo>
                    <a:pt x="15939" y="14724"/>
                  </a:lnTo>
                  <a:lnTo>
                    <a:pt x="16041" y="14710"/>
                  </a:lnTo>
                  <a:lnTo>
                    <a:pt x="16102" y="14579"/>
                  </a:lnTo>
                  <a:lnTo>
                    <a:pt x="16264" y="14528"/>
                  </a:lnTo>
                  <a:lnTo>
                    <a:pt x="16418" y="14622"/>
                  </a:lnTo>
                  <a:lnTo>
                    <a:pt x="16538" y="14735"/>
                  </a:lnTo>
                  <a:lnTo>
                    <a:pt x="16581" y="14885"/>
                  </a:lnTo>
                  <a:lnTo>
                    <a:pt x="16600" y="15053"/>
                  </a:lnTo>
                  <a:lnTo>
                    <a:pt x="16621" y="15202"/>
                  </a:lnTo>
                  <a:lnTo>
                    <a:pt x="16701" y="15320"/>
                  </a:lnTo>
                  <a:lnTo>
                    <a:pt x="16777" y="15464"/>
                  </a:lnTo>
                  <a:lnTo>
                    <a:pt x="16788" y="15570"/>
                  </a:lnTo>
                  <a:lnTo>
                    <a:pt x="16807" y="15674"/>
                  </a:lnTo>
                  <a:lnTo>
                    <a:pt x="16933" y="15752"/>
                  </a:lnTo>
                  <a:lnTo>
                    <a:pt x="17001" y="15873"/>
                  </a:lnTo>
                  <a:lnTo>
                    <a:pt x="17047" y="16020"/>
                  </a:lnTo>
                  <a:lnTo>
                    <a:pt x="17066" y="16226"/>
                  </a:lnTo>
                  <a:lnTo>
                    <a:pt x="17113" y="16464"/>
                  </a:lnTo>
                  <a:lnTo>
                    <a:pt x="17181" y="16611"/>
                  </a:lnTo>
                  <a:cubicBezTo>
                    <a:pt x="17208" y="16658"/>
                    <a:pt x="17238" y="16703"/>
                    <a:pt x="17271" y="16745"/>
                  </a:cubicBezTo>
                  <a:cubicBezTo>
                    <a:pt x="17327" y="16815"/>
                    <a:pt x="17391" y="16877"/>
                    <a:pt x="17461" y="16927"/>
                  </a:cubicBezTo>
                  <a:lnTo>
                    <a:pt x="17419" y="17117"/>
                  </a:lnTo>
                  <a:lnTo>
                    <a:pt x="17329" y="17260"/>
                  </a:lnTo>
                  <a:lnTo>
                    <a:pt x="17230" y="17297"/>
                  </a:lnTo>
                  <a:lnTo>
                    <a:pt x="17106" y="17311"/>
                  </a:lnTo>
                  <a:lnTo>
                    <a:pt x="16964" y="17343"/>
                  </a:lnTo>
                  <a:lnTo>
                    <a:pt x="16860" y="17415"/>
                  </a:lnTo>
                  <a:lnTo>
                    <a:pt x="16730" y="17471"/>
                  </a:lnTo>
                  <a:lnTo>
                    <a:pt x="16843" y="17621"/>
                  </a:lnTo>
                  <a:lnTo>
                    <a:pt x="16837" y="17739"/>
                  </a:lnTo>
                  <a:lnTo>
                    <a:pt x="16760" y="17934"/>
                  </a:lnTo>
                  <a:lnTo>
                    <a:pt x="16665" y="18093"/>
                  </a:lnTo>
                  <a:lnTo>
                    <a:pt x="16594" y="18218"/>
                  </a:lnTo>
                  <a:lnTo>
                    <a:pt x="16468" y="18298"/>
                  </a:lnTo>
                  <a:lnTo>
                    <a:pt x="16343" y="18258"/>
                  </a:lnTo>
                  <a:lnTo>
                    <a:pt x="16175" y="18202"/>
                  </a:lnTo>
                  <a:lnTo>
                    <a:pt x="16064" y="18242"/>
                  </a:lnTo>
                  <a:lnTo>
                    <a:pt x="15943" y="18330"/>
                  </a:lnTo>
                  <a:lnTo>
                    <a:pt x="15794" y="18354"/>
                  </a:lnTo>
                  <a:lnTo>
                    <a:pt x="15702" y="18354"/>
                  </a:lnTo>
                  <a:lnTo>
                    <a:pt x="15638" y="18274"/>
                  </a:lnTo>
                  <a:lnTo>
                    <a:pt x="15581" y="18410"/>
                  </a:lnTo>
                  <a:lnTo>
                    <a:pt x="15497" y="18514"/>
                  </a:lnTo>
                  <a:lnTo>
                    <a:pt x="15347" y="18530"/>
                  </a:lnTo>
                  <a:lnTo>
                    <a:pt x="15265" y="18465"/>
                  </a:lnTo>
                  <a:lnTo>
                    <a:pt x="15158" y="18498"/>
                  </a:lnTo>
                  <a:lnTo>
                    <a:pt x="15106" y="18468"/>
                  </a:lnTo>
                  <a:lnTo>
                    <a:pt x="15043" y="18436"/>
                  </a:lnTo>
                  <a:lnTo>
                    <a:pt x="14922" y="18444"/>
                  </a:lnTo>
                  <a:lnTo>
                    <a:pt x="14803" y="18500"/>
                  </a:lnTo>
                  <a:lnTo>
                    <a:pt x="14713" y="18508"/>
                  </a:lnTo>
                  <a:lnTo>
                    <a:pt x="14642" y="18610"/>
                  </a:lnTo>
                  <a:lnTo>
                    <a:pt x="14545" y="18666"/>
                  </a:lnTo>
                  <a:lnTo>
                    <a:pt x="14367" y="18706"/>
                  </a:lnTo>
                  <a:cubicBezTo>
                    <a:pt x="14346" y="18709"/>
                    <a:pt x="14325" y="18711"/>
                    <a:pt x="14304" y="18714"/>
                  </a:cubicBezTo>
                  <a:cubicBezTo>
                    <a:pt x="14215" y="18727"/>
                    <a:pt x="14127" y="18748"/>
                    <a:pt x="14041" y="18776"/>
                  </a:cubicBezTo>
                  <a:lnTo>
                    <a:pt x="13901" y="18800"/>
                  </a:lnTo>
                  <a:lnTo>
                    <a:pt x="13663" y="18808"/>
                  </a:lnTo>
                  <a:lnTo>
                    <a:pt x="13549" y="18728"/>
                  </a:lnTo>
                  <a:lnTo>
                    <a:pt x="13410" y="18721"/>
                  </a:lnTo>
                  <a:cubicBezTo>
                    <a:pt x="13353" y="18753"/>
                    <a:pt x="13294" y="18780"/>
                    <a:pt x="13234" y="18801"/>
                  </a:cubicBezTo>
                  <a:cubicBezTo>
                    <a:pt x="13169" y="18824"/>
                    <a:pt x="13102" y="18840"/>
                    <a:pt x="13034" y="18850"/>
                  </a:cubicBezTo>
                  <a:lnTo>
                    <a:pt x="12836" y="18858"/>
                  </a:lnTo>
                  <a:lnTo>
                    <a:pt x="12706" y="18796"/>
                  </a:lnTo>
                  <a:lnTo>
                    <a:pt x="12570" y="18707"/>
                  </a:lnTo>
                  <a:lnTo>
                    <a:pt x="12506" y="18596"/>
                  </a:lnTo>
                  <a:lnTo>
                    <a:pt x="12357" y="18604"/>
                  </a:lnTo>
                  <a:lnTo>
                    <a:pt x="12222" y="18563"/>
                  </a:lnTo>
                  <a:lnTo>
                    <a:pt x="12218" y="18437"/>
                  </a:lnTo>
                  <a:lnTo>
                    <a:pt x="12104" y="18397"/>
                  </a:lnTo>
                  <a:lnTo>
                    <a:pt x="11979" y="18421"/>
                  </a:lnTo>
                  <a:lnTo>
                    <a:pt x="11796" y="18421"/>
                  </a:lnTo>
                  <a:lnTo>
                    <a:pt x="11711" y="18445"/>
                  </a:lnTo>
                  <a:lnTo>
                    <a:pt x="11682" y="18568"/>
                  </a:lnTo>
                  <a:lnTo>
                    <a:pt x="11576" y="18678"/>
                  </a:lnTo>
                  <a:lnTo>
                    <a:pt x="11455" y="18718"/>
                  </a:lnTo>
                  <a:lnTo>
                    <a:pt x="11287" y="18694"/>
                  </a:lnTo>
                  <a:lnTo>
                    <a:pt x="11201" y="18616"/>
                  </a:lnTo>
                  <a:lnTo>
                    <a:pt x="11130" y="18501"/>
                  </a:lnTo>
                  <a:lnTo>
                    <a:pt x="11061" y="18448"/>
                  </a:lnTo>
                  <a:lnTo>
                    <a:pt x="10995" y="18563"/>
                  </a:lnTo>
                  <a:lnTo>
                    <a:pt x="10903" y="18563"/>
                  </a:lnTo>
                  <a:lnTo>
                    <a:pt x="10823" y="18654"/>
                  </a:lnTo>
                  <a:lnTo>
                    <a:pt x="10726" y="18699"/>
                  </a:lnTo>
                  <a:lnTo>
                    <a:pt x="10676" y="18769"/>
                  </a:lnTo>
                  <a:lnTo>
                    <a:pt x="10643" y="18850"/>
                  </a:lnTo>
                  <a:lnTo>
                    <a:pt x="10577" y="18934"/>
                  </a:lnTo>
                  <a:lnTo>
                    <a:pt x="10513" y="18988"/>
                  </a:lnTo>
                  <a:lnTo>
                    <a:pt x="10523" y="19092"/>
                  </a:lnTo>
                  <a:lnTo>
                    <a:pt x="10532" y="19197"/>
                  </a:lnTo>
                  <a:lnTo>
                    <a:pt x="10582" y="19309"/>
                  </a:lnTo>
                  <a:lnTo>
                    <a:pt x="10594" y="19408"/>
                  </a:lnTo>
                  <a:lnTo>
                    <a:pt x="10667" y="19499"/>
                  </a:lnTo>
                  <a:lnTo>
                    <a:pt x="10776" y="19507"/>
                  </a:lnTo>
                  <a:lnTo>
                    <a:pt x="10842" y="19590"/>
                  </a:lnTo>
                  <a:lnTo>
                    <a:pt x="10892" y="19676"/>
                  </a:lnTo>
                  <a:lnTo>
                    <a:pt x="10972" y="19727"/>
                  </a:lnTo>
                  <a:lnTo>
                    <a:pt x="11069" y="19711"/>
                  </a:lnTo>
                  <a:lnTo>
                    <a:pt x="11159" y="19689"/>
                  </a:lnTo>
                  <a:lnTo>
                    <a:pt x="11427" y="19713"/>
                  </a:lnTo>
                  <a:lnTo>
                    <a:pt x="11560" y="19783"/>
                  </a:lnTo>
                  <a:lnTo>
                    <a:pt x="11608" y="19868"/>
                  </a:lnTo>
                  <a:cubicBezTo>
                    <a:pt x="11650" y="19850"/>
                    <a:pt x="11695" y="19846"/>
                    <a:pt x="11739" y="19855"/>
                  </a:cubicBezTo>
                  <a:cubicBezTo>
                    <a:pt x="11778" y="19863"/>
                    <a:pt x="11815" y="19881"/>
                    <a:pt x="11846" y="19909"/>
                  </a:cubicBezTo>
                  <a:lnTo>
                    <a:pt x="12010" y="19965"/>
                  </a:lnTo>
                  <a:lnTo>
                    <a:pt x="12095" y="20085"/>
                  </a:lnTo>
                  <a:lnTo>
                    <a:pt x="12190" y="20123"/>
                  </a:lnTo>
                  <a:lnTo>
                    <a:pt x="12310" y="20163"/>
                  </a:lnTo>
                  <a:lnTo>
                    <a:pt x="12367" y="20255"/>
                  </a:lnTo>
                  <a:lnTo>
                    <a:pt x="12497" y="20270"/>
                  </a:lnTo>
                  <a:cubicBezTo>
                    <a:pt x="12536" y="20259"/>
                    <a:pt x="12577" y="20259"/>
                    <a:pt x="12615" y="20270"/>
                  </a:cubicBezTo>
                  <a:cubicBezTo>
                    <a:pt x="12663" y="20285"/>
                    <a:pt x="12706" y="20317"/>
                    <a:pt x="12737" y="20361"/>
                  </a:cubicBezTo>
                  <a:lnTo>
                    <a:pt x="12862" y="20546"/>
                  </a:lnTo>
                  <a:lnTo>
                    <a:pt x="12988" y="20546"/>
                  </a:lnTo>
                  <a:lnTo>
                    <a:pt x="13106" y="20546"/>
                  </a:lnTo>
                  <a:lnTo>
                    <a:pt x="13217" y="20640"/>
                  </a:lnTo>
                  <a:lnTo>
                    <a:pt x="13414" y="20642"/>
                  </a:lnTo>
                  <a:lnTo>
                    <a:pt x="13598" y="20642"/>
                  </a:lnTo>
                  <a:lnTo>
                    <a:pt x="13828" y="20715"/>
                  </a:lnTo>
                  <a:lnTo>
                    <a:pt x="13994" y="20795"/>
                  </a:lnTo>
                  <a:lnTo>
                    <a:pt x="14117" y="20926"/>
                  </a:lnTo>
                  <a:lnTo>
                    <a:pt x="14203" y="21135"/>
                  </a:lnTo>
                  <a:lnTo>
                    <a:pt x="14245" y="21239"/>
                  </a:lnTo>
                  <a:lnTo>
                    <a:pt x="14366" y="21271"/>
                  </a:lnTo>
                  <a:lnTo>
                    <a:pt x="14513" y="21327"/>
                  </a:lnTo>
                  <a:lnTo>
                    <a:pt x="14663" y="21408"/>
                  </a:lnTo>
                  <a:lnTo>
                    <a:pt x="14869" y="21496"/>
                  </a:lnTo>
                  <a:lnTo>
                    <a:pt x="14954" y="21424"/>
                  </a:lnTo>
                  <a:lnTo>
                    <a:pt x="15139" y="21472"/>
                  </a:lnTo>
                  <a:lnTo>
                    <a:pt x="15307" y="21483"/>
                  </a:lnTo>
                  <a:lnTo>
                    <a:pt x="15434" y="21571"/>
                  </a:lnTo>
                  <a:lnTo>
                    <a:pt x="15491" y="21515"/>
                  </a:lnTo>
                  <a:lnTo>
                    <a:pt x="15434" y="21379"/>
                  </a:lnTo>
                  <a:lnTo>
                    <a:pt x="15434" y="21264"/>
                  </a:lnTo>
                  <a:lnTo>
                    <a:pt x="15469" y="21128"/>
                  </a:lnTo>
                  <a:lnTo>
                    <a:pt x="15561" y="20975"/>
                  </a:lnTo>
                  <a:lnTo>
                    <a:pt x="15660" y="20887"/>
                  </a:lnTo>
                  <a:lnTo>
                    <a:pt x="15757" y="20841"/>
                  </a:lnTo>
                  <a:lnTo>
                    <a:pt x="15768" y="20717"/>
                  </a:lnTo>
                  <a:lnTo>
                    <a:pt x="15751" y="20613"/>
                  </a:lnTo>
                  <a:lnTo>
                    <a:pt x="15638" y="20597"/>
                  </a:lnTo>
                  <a:lnTo>
                    <a:pt x="15548" y="20487"/>
                  </a:lnTo>
                  <a:lnTo>
                    <a:pt x="15646" y="20339"/>
                  </a:lnTo>
                  <a:lnTo>
                    <a:pt x="15603" y="20252"/>
                  </a:lnTo>
                  <a:lnTo>
                    <a:pt x="15477" y="20214"/>
                  </a:lnTo>
                  <a:lnTo>
                    <a:pt x="15356" y="20158"/>
                  </a:lnTo>
                  <a:lnTo>
                    <a:pt x="15358" y="19991"/>
                  </a:lnTo>
                  <a:lnTo>
                    <a:pt x="15391" y="19849"/>
                  </a:lnTo>
                  <a:lnTo>
                    <a:pt x="15453" y="19763"/>
                  </a:lnTo>
                  <a:lnTo>
                    <a:pt x="15543" y="19645"/>
                  </a:lnTo>
                  <a:lnTo>
                    <a:pt x="15564" y="19509"/>
                  </a:lnTo>
                  <a:lnTo>
                    <a:pt x="15592" y="19372"/>
                  </a:lnTo>
                  <a:lnTo>
                    <a:pt x="15642" y="19244"/>
                  </a:lnTo>
                  <a:lnTo>
                    <a:pt x="15817" y="19083"/>
                  </a:lnTo>
                  <a:lnTo>
                    <a:pt x="15951" y="18907"/>
                  </a:lnTo>
                  <a:lnTo>
                    <a:pt x="16094" y="18730"/>
                  </a:lnTo>
                  <a:lnTo>
                    <a:pt x="16172" y="18561"/>
                  </a:lnTo>
                  <a:lnTo>
                    <a:pt x="16207" y="18451"/>
                  </a:lnTo>
                  <a:lnTo>
                    <a:pt x="16265" y="18333"/>
                  </a:lnTo>
                  <a:lnTo>
                    <a:pt x="16365" y="18381"/>
                  </a:lnTo>
                  <a:lnTo>
                    <a:pt x="16391" y="18537"/>
                  </a:lnTo>
                  <a:lnTo>
                    <a:pt x="16356" y="18727"/>
                  </a:lnTo>
                  <a:lnTo>
                    <a:pt x="16384" y="18864"/>
                  </a:lnTo>
                  <a:lnTo>
                    <a:pt x="16502" y="18944"/>
                  </a:lnTo>
                  <a:lnTo>
                    <a:pt x="16674" y="18935"/>
                  </a:lnTo>
                  <a:lnTo>
                    <a:pt x="16823" y="18928"/>
                  </a:lnTo>
                  <a:lnTo>
                    <a:pt x="17003" y="18960"/>
                  </a:lnTo>
                  <a:lnTo>
                    <a:pt x="17098" y="18976"/>
                  </a:lnTo>
                  <a:lnTo>
                    <a:pt x="17174" y="18912"/>
                  </a:lnTo>
                  <a:lnTo>
                    <a:pt x="17219" y="18845"/>
                  </a:lnTo>
                  <a:lnTo>
                    <a:pt x="17266" y="18702"/>
                  </a:lnTo>
                  <a:lnTo>
                    <a:pt x="17302" y="18568"/>
                  </a:lnTo>
                  <a:lnTo>
                    <a:pt x="17423" y="18399"/>
                  </a:lnTo>
                  <a:lnTo>
                    <a:pt x="17577" y="18222"/>
                  </a:lnTo>
                  <a:lnTo>
                    <a:pt x="17765" y="18136"/>
                  </a:lnTo>
                  <a:lnTo>
                    <a:pt x="17965" y="18043"/>
                  </a:lnTo>
                  <a:lnTo>
                    <a:pt x="18107" y="17817"/>
                  </a:lnTo>
                  <a:lnTo>
                    <a:pt x="18052" y="17515"/>
                  </a:lnTo>
                  <a:lnTo>
                    <a:pt x="18052" y="17324"/>
                  </a:lnTo>
                  <a:lnTo>
                    <a:pt x="18178" y="17153"/>
                  </a:lnTo>
                  <a:lnTo>
                    <a:pt x="18303" y="17072"/>
                  </a:lnTo>
                  <a:lnTo>
                    <a:pt x="18443" y="17003"/>
                  </a:lnTo>
                  <a:lnTo>
                    <a:pt x="18649" y="16955"/>
                  </a:lnTo>
                  <a:lnTo>
                    <a:pt x="18784" y="16947"/>
                  </a:lnTo>
                  <a:lnTo>
                    <a:pt x="18883" y="16947"/>
                  </a:lnTo>
                  <a:lnTo>
                    <a:pt x="19023" y="16947"/>
                  </a:lnTo>
                  <a:lnTo>
                    <a:pt x="19078" y="16874"/>
                  </a:lnTo>
                  <a:lnTo>
                    <a:pt x="19113" y="16794"/>
                  </a:lnTo>
                  <a:lnTo>
                    <a:pt x="19113" y="16676"/>
                  </a:lnTo>
                  <a:lnTo>
                    <a:pt x="19051" y="16571"/>
                  </a:lnTo>
                  <a:lnTo>
                    <a:pt x="19066" y="16469"/>
                  </a:lnTo>
                  <a:lnTo>
                    <a:pt x="19094" y="16365"/>
                  </a:lnTo>
                  <a:lnTo>
                    <a:pt x="19072" y="16277"/>
                  </a:lnTo>
                  <a:lnTo>
                    <a:pt x="19029" y="16142"/>
                  </a:lnTo>
                  <a:lnTo>
                    <a:pt x="19051" y="16037"/>
                  </a:lnTo>
                  <a:lnTo>
                    <a:pt x="19107" y="15981"/>
                  </a:lnTo>
                  <a:lnTo>
                    <a:pt x="19107" y="15893"/>
                  </a:lnTo>
                  <a:lnTo>
                    <a:pt x="18972" y="15853"/>
                  </a:lnTo>
                  <a:lnTo>
                    <a:pt x="18911" y="15764"/>
                  </a:lnTo>
                  <a:lnTo>
                    <a:pt x="18812" y="15732"/>
                  </a:lnTo>
                  <a:lnTo>
                    <a:pt x="18696" y="15684"/>
                  </a:lnTo>
                  <a:lnTo>
                    <a:pt x="18577" y="15635"/>
                  </a:lnTo>
                  <a:lnTo>
                    <a:pt x="18502" y="15542"/>
                  </a:lnTo>
                  <a:lnTo>
                    <a:pt x="18452" y="15469"/>
                  </a:lnTo>
                  <a:lnTo>
                    <a:pt x="18317" y="15469"/>
                  </a:lnTo>
                  <a:lnTo>
                    <a:pt x="18218" y="15469"/>
                  </a:lnTo>
                  <a:lnTo>
                    <a:pt x="18107" y="15461"/>
                  </a:lnTo>
                  <a:lnTo>
                    <a:pt x="18029" y="15405"/>
                  </a:lnTo>
                  <a:lnTo>
                    <a:pt x="18015" y="15268"/>
                  </a:lnTo>
                  <a:lnTo>
                    <a:pt x="17958" y="15244"/>
                  </a:lnTo>
                  <a:lnTo>
                    <a:pt x="17944" y="15124"/>
                  </a:lnTo>
                  <a:lnTo>
                    <a:pt x="18020" y="15022"/>
                  </a:lnTo>
                  <a:lnTo>
                    <a:pt x="18112" y="14882"/>
                  </a:lnTo>
                  <a:lnTo>
                    <a:pt x="18167" y="14794"/>
                  </a:lnTo>
                  <a:lnTo>
                    <a:pt x="18139" y="14660"/>
                  </a:lnTo>
                  <a:lnTo>
                    <a:pt x="18158" y="14529"/>
                  </a:lnTo>
                  <a:lnTo>
                    <a:pt x="18328" y="14408"/>
                  </a:lnTo>
                  <a:lnTo>
                    <a:pt x="18428" y="14240"/>
                  </a:lnTo>
                  <a:lnTo>
                    <a:pt x="18485" y="14125"/>
                  </a:lnTo>
                  <a:lnTo>
                    <a:pt x="18563" y="13932"/>
                  </a:lnTo>
                  <a:lnTo>
                    <a:pt x="18646" y="13806"/>
                  </a:lnTo>
                  <a:lnTo>
                    <a:pt x="18824" y="13675"/>
                  </a:lnTo>
                  <a:lnTo>
                    <a:pt x="19045" y="13611"/>
                  </a:lnTo>
                  <a:lnTo>
                    <a:pt x="19197" y="13656"/>
                  </a:lnTo>
                  <a:lnTo>
                    <a:pt x="19242" y="13803"/>
                  </a:lnTo>
                  <a:lnTo>
                    <a:pt x="19391" y="13889"/>
                  </a:lnTo>
                  <a:lnTo>
                    <a:pt x="19512" y="13970"/>
                  </a:lnTo>
                  <a:cubicBezTo>
                    <a:pt x="19553" y="13996"/>
                    <a:pt x="19596" y="14017"/>
                    <a:pt x="19641" y="14034"/>
                  </a:cubicBezTo>
                  <a:cubicBezTo>
                    <a:pt x="19717" y="14062"/>
                    <a:pt x="19797" y="14076"/>
                    <a:pt x="19878" y="14074"/>
                  </a:cubicBezTo>
                  <a:lnTo>
                    <a:pt x="20041" y="14050"/>
                  </a:lnTo>
                  <a:lnTo>
                    <a:pt x="20129" y="14050"/>
                  </a:lnTo>
                  <a:lnTo>
                    <a:pt x="20300" y="14072"/>
                  </a:lnTo>
                  <a:lnTo>
                    <a:pt x="20436" y="14120"/>
                  </a:lnTo>
                  <a:lnTo>
                    <a:pt x="20542" y="14301"/>
                  </a:lnTo>
                  <a:lnTo>
                    <a:pt x="20653" y="14451"/>
                  </a:lnTo>
                  <a:lnTo>
                    <a:pt x="20632" y="14625"/>
                  </a:lnTo>
                  <a:lnTo>
                    <a:pt x="20674" y="14737"/>
                  </a:lnTo>
                  <a:lnTo>
                    <a:pt x="20788" y="14865"/>
                  </a:lnTo>
                  <a:lnTo>
                    <a:pt x="20963" y="14984"/>
                  </a:lnTo>
                  <a:lnTo>
                    <a:pt x="21105" y="15037"/>
                  </a:lnTo>
                  <a:lnTo>
                    <a:pt x="21318" y="15125"/>
                  </a:lnTo>
                  <a:lnTo>
                    <a:pt x="21384" y="15075"/>
                  </a:lnTo>
                  <a:lnTo>
                    <a:pt x="21412" y="14989"/>
                  </a:lnTo>
                  <a:lnTo>
                    <a:pt x="21405" y="14824"/>
                  </a:lnTo>
                  <a:lnTo>
                    <a:pt x="21398" y="14666"/>
                  </a:lnTo>
                  <a:lnTo>
                    <a:pt x="21526" y="14593"/>
                  </a:lnTo>
                  <a:lnTo>
                    <a:pt x="21600" y="14470"/>
                  </a:lnTo>
                  <a:lnTo>
                    <a:pt x="21539" y="14282"/>
                  </a:lnTo>
                  <a:lnTo>
                    <a:pt x="21491" y="14129"/>
                  </a:lnTo>
                  <a:lnTo>
                    <a:pt x="21385" y="14011"/>
                  </a:lnTo>
                  <a:cubicBezTo>
                    <a:pt x="21332" y="13972"/>
                    <a:pt x="21280" y="13932"/>
                    <a:pt x="21228" y="13891"/>
                  </a:cubicBezTo>
                  <a:cubicBezTo>
                    <a:pt x="21173" y="13847"/>
                    <a:pt x="21118" y="13802"/>
                    <a:pt x="21064" y="13756"/>
                  </a:cubicBezTo>
                  <a:lnTo>
                    <a:pt x="20908" y="13692"/>
                  </a:lnTo>
                  <a:lnTo>
                    <a:pt x="20712" y="13596"/>
                  </a:lnTo>
                  <a:lnTo>
                    <a:pt x="20669" y="13416"/>
                  </a:lnTo>
                  <a:lnTo>
                    <a:pt x="20520" y="13280"/>
                  </a:lnTo>
                  <a:lnTo>
                    <a:pt x="20328" y="13256"/>
                  </a:lnTo>
                  <a:lnTo>
                    <a:pt x="20250" y="13202"/>
                  </a:lnTo>
                  <a:lnTo>
                    <a:pt x="19996" y="13089"/>
                  </a:lnTo>
                  <a:lnTo>
                    <a:pt x="19832" y="13025"/>
                  </a:lnTo>
                  <a:lnTo>
                    <a:pt x="19712" y="12953"/>
                  </a:lnTo>
                  <a:lnTo>
                    <a:pt x="19600" y="12865"/>
                  </a:lnTo>
                  <a:lnTo>
                    <a:pt x="19406" y="12707"/>
                  </a:lnTo>
                  <a:lnTo>
                    <a:pt x="19121" y="12619"/>
                  </a:lnTo>
                  <a:lnTo>
                    <a:pt x="18882" y="12509"/>
                  </a:lnTo>
                  <a:lnTo>
                    <a:pt x="18595" y="12429"/>
                  </a:lnTo>
                  <a:lnTo>
                    <a:pt x="18327" y="12308"/>
                  </a:lnTo>
                  <a:lnTo>
                    <a:pt x="18135" y="12195"/>
                  </a:lnTo>
                  <a:lnTo>
                    <a:pt x="17873" y="12139"/>
                  </a:lnTo>
                  <a:lnTo>
                    <a:pt x="17702" y="12024"/>
                  </a:lnTo>
                  <a:lnTo>
                    <a:pt x="17404" y="11975"/>
                  </a:lnTo>
                  <a:lnTo>
                    <a:pt x="17213" y="11855"/>
                  </a:lnTo>
                  <a:lnTo>
                    <a:pt x="16951" y="11714"/>
                  </a:lnTo>
                  <a:lnTo>
                    <a:pt x="16825" y="11559"/>
                  </a:lnTo>
                  <a:lnTo>
                    <a:pt x="16839" y="11415"/>
                  </a:lnTo>
                  <a:lnTo>
                    <a:pt x="16882" y="11321"/>
                  </a:lnTo>
                  <a:lnTo>
                    <a:pt x="16984" y="11264"/>
                  </a:lnTo>
                  <a:lnTo>
                    <a:pt x="17117" y="11222"/>
                  </a:lnTo>
                  <a:lnTo>
                    <a:pt x="17266" y="11165"/>
                  </a:lnTo>
                  <a:lnTo>
                    <a:pt x="17365" y="11069"/>
                  </a:lnTo>
                  <a:lnTo>
                    <a:pt x="17399" y="10943"/>
                  </a:lnTo>
                  <a:lnTo>
                    <a:pt x="17356" y="10798"/>
                  </a:lnTo>
                  <a:lnTo>
                    <a:pt x="17206" y="10670"/>
                  </a:lnTo>
                  <a:lnTo>
                    <a:pt x="16959" y="10645"/>
                  </a:lnTo>
                  <a:lnTo>
                    <a:pt x="16701" y="10678"/>
                  </a:lnTo>
                  <a:lnTo>
                    <a:pt x="16547" y="10702"/>
                  </a:lnTo>
                  <a:lnTo>
                    <a:pt x="16079" y="10784"/>
                  </a:lnTo>
                  <a:lnTo>
                    <a:pt x="15840" y="10749"/>
                  </a:lnTo>
                  <a:lnTo>
                    <a:pt x="15591" y="10733"/>
                  </a:lnTo>
                  <a:lnTo>
                    <a:pt x="15461" y="10711"/>
                  </a:lnTo>
                  <a:lnTo>
                    <a:pt x="15342" y="10639"/>
                  </a:lnTo>
                  <a:lnTo>
                    <a:pt x="15212" y="10553"/>
                  </a:lnTo>
                  <a:lnTo>
                    <a:pt x="15013" y="10537"/>
                  </a:lnTo>
                  <a:lnTo>
                    <a:pt x="14853" y="10435"/>
                  </a:lnTo>
                  <a:lnTo>
                    <a:pt x="14740" y="10354"/>
                  </a:lnTo>
                  <a:lnTo>
                    <a:pt x="14705" y="10253"/>
                  </a:lnTo>
                  <a:lnTo>
                    <a:pt x="14493" y="10191"/>
                  </a:lnTo>
                  <a:lnTo>
                    <a:pt x="14361" y="10097"/>
                  </a:lnTo>
                  <a:lnTo>
                    <a:pt x="14190" y="9952"/>
                  </a:lnTo>
                  <a:lnTo>
                    <a:pt x="14012" y="9786"/>
                  </a:lnTo>
                  <a:lnTo>
                    <a:pt x="13843" y="9641"/>
                  </a:lnTo>
                  <a:lnTo>
                    <a:pt x="13510" y="9333"/>
                  </a:lnTo>
                  <a:lnTo>
                    <a:pt x="13370" y="9114"/>
                  </a:lnTo>
                  <a:lnTo>
                    <a:pt x="13280" y="8736"/>
                  </a:lnTo>
                  <a:lnTo>
                    <a:pt x="13180" y="8481"/>
                  </a:lnTo>
                  <a:lnTo>
                    <a:pt x="13078" y="8167"/>
                  </a:lnTo>
                  <a:lnTo>
                    <a:pt x="12976" y="7883"/>
                  </a:lnTo>
                  <a:lnTo>
                    <a:pt x="12857" y="7685"/>
                  </a:lnTo>
                  <a:lnTo>
                    <a:pt x="12753" y="7527"/>
                  </a:lnTo>
                  <a:lnTo>
                    <a:pt x="12663" y="7358"/>
                  </a:lnTo>
                  <a:lnTo>
                    <a:pt x="12568" y="7242"/>
                  </a:lnTo>
                  <a:lnTo>
                    <a:pt x="12455" y="7266"/>
                  </a:lnTo>
                  <a:lnTo>
                    <a:pt x="12387" y="7266"/>
                  </a:lnTo>
                  <a:lnTo>
                    <a:pt x="12200" y="7202"/>
                  </a:lnTo>
                  <a:lnTo>
                    <a:pt x="11871" y="6972"/>
                  </a:lnTo>
                  <a:lnTo>
                    <a:pt x="11310" y="6592"/>
                  </a:lnTo>
                  <a:lnTo>
                    <a:pt x="11100" y="6522"/>
                  </a:lnTo>
                  <a:lnTo>
                    <a:pt x="10951" y="6426"/>
                  </a:lnTo>
                  <a:lnTo>
                    <a:pt x="10787" y="6281"/>
                  </a:lnTo>
                  <a:lnTo>
                    <a:pt x="10574" y="6086"/>
                  </a:lnTo>
                  <a:lnTo>
                    <a:pt x="10408" y="5968"/>
                  </a:lnTo>
                  <a:lnTo>
                    <a:pt x="10244" y="5704"/>
                  </a:lnTo>
                  <a:lnTo>
                    <a:pt x="10244" y="5477"/>
                  </a:lnTo>
                  <a:lnTo>
                    <a:pt x="10244" y="5239"/>
                  </a:lnTo>
                  <a:lnTo>
                    <a:pt x="10156" y="5059"/>
                  </a:lnTo>
                  <a:lnTo>
                    <a:pt x="10256" y="4850"/>
                  </a:lnTo>
                  <a:lnTo>
                    <a:pt x="10403" y="4778"/>
                  </a:lnTo>
                  <a:lnTo>
                    <a:pt x="10581" y="4754"/>
                  </a:lnTo>
                  <a:lnTo>
                    <a:pt x="10666" y="4610"/>
                  </a:lnTo>
                  <a:lnTo>
                    <a:pt x="10652" y="4465"/>
                  </a:lnTo>
                  <a:lnTo>
                    <a:pt x="10560" y="4403"/>
                  </a:lnTo>
                  <a:lnTo>
                    <a:pt x="10451" y="4315"/>
                  </a:lnTo>
                  <a:lnTo>
                    <a:pt x="10306" y="3953"/>
                  </a:lnTo>
                  <a:lnTo>
                    <a:pt x="10207" y="3912"/>
                  </a:lnTo>
                  <a:lnTo>
                    <a:pt x="10172" y="3709"/>
                  </a:lnTo>
                  <a:lnTo>
                    <a:pt x="10198" y="3551"/>
                  </a:lnTo>
                  <a:lnTo>
                    <a:pt x="10302" y="3481"/>
                  </a:lnTo>
                  <a:lnTo>
                    <a:pt x="10377" y="3574"/>
                  </a:lnTo>
                  <a:cubicBezTo>
                    <a:pt x="10430" y="3572"/>
                    <a:pt x="10483" y="3564"/>
                    <a:pt x="10534" y="3550"/>
                  </a:cubicBezTo>
                  <a:cubicBezTo>
                    <a:pt x="10590" y="3535"/>
                    <a:pt x="10644" y="3514"/>
                    <a:pt x="10696" y="3486"/>
                  </a:cubicBezTo>
                  <a:lnTo>
                    <a:pt x="10907" y="3411"/>
                  </a:lnTo>
                  <a:cubicBezTo>
                    <a:pt x="10935" y="3397"/>
                    <a:pt x="10963" y="3383"/>
                    <a:pt x="10991" y="3371"/>
                  </a:cubicBezTo>
                  <a:cubicBezTo>
                    <a:pt x="11071" y="3335"/>
                    <a:pt x="11153" y="3306"/>
                    <a:pt x="11236" y="3282"/>
                  </a:cubicBezTo>
                  <a:lnTo>
                    <a:pt x="11357" y="3210"/>
                  </a:lnTo>
                  <a:lnTo>
                    <a:pt x="11535" y="3140"/>
                  </a:lnTo>
                  <a:lnTo>
                    <a:pt x="11620" y="3116"/>
                  </a:lnTo>
                  <a:lnTo>
                    <a:pt x="11814" y="3108"/>
                  </a:lnTo>
                  <a:lnTo>
                    <a:pt x="11883" y="3014"/>
                  </a:lnTo>
                  <a:lnTo>
                    <a:pt x="12018" y="2963"/>
                  </a:lnTo>
                  <a:lnTo>
                    <a:pt x="12123" y="2971"/>
                  </a:lnTo>
                  <a:lnTo>
                    <a:pt x="12276" y="3008"/>
                  </a:lnTo>
                  <a:lnTo>
                    <a:pt x="12380" y="2976"/>
                  </a:lnTo>
                  <a:lnTo>
                    <a:pt x="12444" y="2871"/>
                  </a:lnTo>
                  <a:lnTo>
                    <a:pt x="12544" y="2810"/>
                  </a:lnTo>
                  <a:lnTo>
                    <a:pt x="12671" y="2874"/>
                  </a:lnTo>
                  <a:lnTo>
                    <a:pt x="12814" y="2975"/>
                  </a:lnTo>
                  <a:lnTo>
                    <a:pt x="12913" y="3096"/>
                  </a:lnTo>
                  <a:lnTo>
                    <a:pt x="12885" y="3228"/>
                  </a:lnTo>
                  <a:lnTo>
                    <a:pt x="13028" y="3239"/>
                  </a:lnTo>
                  <a:lnTo>
                    <a:pt x="13191" y="3231"/>
                  </a:lnTo>
                  <a:lnTo>
                    <a:pt x="13258" y="3089"/>
                  </a:lnTo>
                  <a:lnTo>
                    <a:pt x="13101" y="2934"/>
                  </a:lnTo>
                  <a:lnTo>
                    <a:pt x="12954" y="2743"/>
                  </a:lnTo>
                  <a:lnTo>
                    <a:pt x="12715" y="2654"/>
                  </a:lnTo>
                  <a:lnTo>
                    <a:pt x="12745" y="2512"/>
                  </a:lnTo>
                  <a:lnTo>
                    <a:pt x="12767" y="2400"/>
                  </a:lnTo>
                  <a:lnTo>
                    <a:pt x="12724" y="2350"/>
                  </a:lnTo>
                  <a:lnTo>
                    <a:pt x="12585" y="2362"/>
                  </a:lnTo>
                  <a:lnTo>
                    <a:pt x="12546" y="2223"/>
                  </a:lnTo>
                  <a:lnTo>
                    <a:pt x="12664" y="2097"/>
                  </a:lnTo>
                  <a:lnTo>
                    <a:pt x="12763" y="1956"/>
                  </a:lnTo>
                  <a:cubicBezTo>
                    <a:pt x="12725" y="1936"/>
                    <a:pt x="12686" y="1919"/>
                    <a:pt x="12645" y="1907"/>
                  </a:cubicBezTo>
                  <a:cubicBezTo>
                    <a:pt x="12589" y="1890"/>
                    <a:pt x="12532" y="1880"/>
                    <a:pt x="12474" y="1877"/>
                  </a:cubicBezTo>
                  <a:lnTo>
                    <a:pt x="12335" y="1884"/>
                  </a:lnTo>
                  <a:lnTo>
                    <a:pt x="12295" y="1769"/>
                  </a:lnTo>
                  <a:lnTo>
                    <a:pt x="12413" y="1691"/>
                  </a:lnTo>
                  <a:lnTo>
                    <a:pt x="12486" y="1604"/>
                  </a:lnTo>
                  <a:lnTo>
                    <a:pt x="12617" y="1560"/>
                  </a:lnTo>
                  <a:lnTo>
                    <a:pt x="12727" y="1477"/>
                  </a:lnTo>
                  <a:lnTo>
                    <a:pt x="12881" y="1455"/>
                  </a:lnTo>
                  <a:lnTo>
                    <a:pt x="12895" y="1314"/>
                  </a:lnTo>
                  <a:lnTo>
                    <a:pt x="12713" y="1231"/>
                  </a:lnTo>
                  <a:lnTo>
                    <a:pt x="12466" y="1181"/>
                  </a:lnTo>
                  <a:lnTo>
                    <a:pt x="12352" y="1259"/>
                  </a:lnTo>
                  <a:lnTo>
                    <a:pt x="12139" y="1237"/>
                  </a:lnTo>
                  <a:lnTo>
                    <a:pt x="11968" y="1176"/>
                  </a:lnTo>
                  <a:lnTo>
                    <a:pt x="11779" y="1122"/>
                  </a:lnTo>
                  <a:lnTo>
                    <a:pt x="11587" y="1114"/>
                  </a:lnTo>
                  <a:lnTo>
                    <a:pt x="11452" y="1114"/>
                  </a:lnTo>
                  <a:lnTo>
                    <a:pt x="11302" y="1063"/>
                  </a:lnTo>
                  <a:lnTo>
                    <a:pt x="11076" y="997"/>
                  </a:lnTo>
                  <a:lnTo>
                    <a:pt x="10901" y="1029"/>
                  </a:lnTo>
                  <a:lnTo>
                    <a:pt x="10716" y="965"/>
                  </a:lnTo>
                  <a:lnTo>
                    <a:pt x="10591" y="949"/>
                  </a:lnTo>
                  <a:lnTo>
                    <a:pt x="10470" y="866"/>
                  </a:lnTo>
                  <a:lnTo>
                    <a:pt x="10402" y="774"/>
                  </a:lnTo>
                  <a:lnTo>
                    <a:pt x="10292" y="728"/>
                  </a:lnTo>
                  <a:lnTo>
                    <a:pt x="10285" y="632"/>
                  </a:lnTo>
                  <a:lnTo>
                    <a:pt x="10214" y="512"/>
                  </a:lnTo>
                  <a:lnTo>
                    <a:pt x="10024" y="476"/>
                  </a:lnTo>
                  <a:lnTo>
                    <a:pt x="9946" y="329"/>
                  </a:lnTo>
                  <a:lnTo>
                    <a:pt x="10016" y="222"/>
                  </a:lnTo>
                  <a:lnTo>
                    <a:pt x="10140" y="201"/>
                  </a:lnTo>
                  <a:cubicBezTo>
                    <a:pt x="10147" y="161"/>
                    <a:pt x="10140" y="120"/>
                    <a:pt x="10121" y="86"/>
                  </a:cubicBezTo>
                  <a:cubicBezTo>
                    <a:pt x="10061" y="-23"/>
                    <a:pt x="9923" y="-29"/>
                    <a:pt x="9856" y="74"/>
                  </a:cubicBezTo>
                  <a:lnTo>
                    <a:pt x="9628" y="161"/>
                  </a:lnTo>
                  <a:lnTo>
                    <a:pt x="9523" y="273"/>
                  </a:lnTo>
                  <a:lnTo>
                    <a:pt x="9355" y="327"/>
                  </a:lnTo>
                  <a:lnTo>
                    <a:pt x="9178" y="302"/>
                  </a:lnTo>
                  <a:lnTo>
                    <a:pt x="8988" y="302"/>
                  </a:lnTo>
                  <a:lnTo>
                    <a:pt x="8784" y="302"/>
                  </a:lnTo>
                  <a:lnTo>
                    <a:pt x="8685" y="279"/>
                  </a:lnTo>
                  <a:lnTo>
                    <a:pt x="8461" y="279"/>
                  </a:lnTo>
                  <a:lnTo>
                    <a:pt x="8327" y="343"/>
                  </a:lnTo>
                  <a:lnTo>
                    <a:pt x="8163" y="480"/>
                  </a:lnTo>
                  <a:lnTo>
                    <a:pt x="8042" y="630"/>
                  </a:lnTo>
                  <a:lnTo>
                    <a:pt x="7928" y="767"/>
                  </a:lnTo>
                  <a:lnTo>
                    <a:pt x="7759" y="775"/>
                  </a:lnTo>
                  <a:lnTo>
                    <a:pt x="7653" y="750"/>
                  </a:lnTo>
                  <a:lnTo>
                    <a:pt x="7497" y="702"/>
                  </a:lnTo>
                  <a:lnTo>
                    <a:pt x="7414" y="606"/>
                  </a:lnTo>
                  <a:lnTo>
                    <a:pt x="7300" y="568"/>
                  </a:lnTo>
                  <a:lnTo>
                    <a:pt x="7213" y="598"/>
                  </a:lnTo>
                  <a:lnTo>
                    <a:pt x="7052" y="654"/>
                  </a:lnTo>
                  <a:lnTo>
                    <a:pt x="6969" y="638"/>
                  </a:lnTo>
                  <a:lnTo>
                    <a:pt x="6851" y="748"/>
                  </a:lnTo>
                  <a:lnTo>
                    <a:pt x="6820" y="839"/>
                  </a:lnTo>
                  <a:lnTo>
                    <a:pt x="6773" y="923"/>
                  </a:lnTo>
                  <a:lnTo>
                    <a:pt x="6823" y="1025"/>
                  </a:lnTo>
                  <a:lnTo>
                    <a:pt x="6987" y="1066"/>
                  </a:lnTo>
                  <a:lnTo>
                    <a:pt x="6956" y="1217"/>
                  </a:lnTo>
                  <a:lnTo>
                    <a:pt x="6851" y="1201"/>
                  </a:lnTo>
                  <a:lnTo>
                    <a:pt x="6655" y="1177"/>
                  </a:lnTo>
                  <a:lnTo>
                    <a:pt x="6574" y="1065"/>
                  </a:lnTo>
                  <a:lnTo>
                    <a:pt x="6413" y="1098"/>
                  </a:lnTo>
                  <a:lnTo>
                    <a:pt x="6274" y="1146"/>
                  </a:lnTo>
                  <a:lnTo>
                    <a:pt x="6200" y="1252"/>
                  </a:lnTo>
                  <a:lnTo>
                    <a:pt x="6179" y="1364"/>
                  </a:lnTo>
                  <a:lnTo>
                    <a:pt x="6158" y="1466"/>
                  </a:lnTo>
                  <a:lnTo>
                    <a:pt x="6378" y="1496"/>
                  </a:lnTo>
                  <a:lnTo>
                    <a:pt x="6381" y="1619"/>
                  </a:lnTo>
                  <a:lnTo>
                    <a:pt x="6295" y="1659"/>
                  </a:lnTo>
                  <a:lnTo>
                    <a:pt x="6412" y="1809"/>
                  </a:lnTo>
                  <a:lnTo>
                    <a:pt x="6369" y="1883"/>
                  </a:lnTo>
                  <a:lnTo>
                    <a:pt x="6270" y="1908"/>
                  </a:lnTo>
                  <a:lnTo>
                    <a:pt x="6188" y="1779"/>
                  </a:lnTo>
                  <a:lnTo>
                    <a:pt x="6117" y="1771"/>
                  </a:lnTo>
                  <a:lnTo>
                    <a:pt x="6118" y="1649"/>
                  </a:lnTo>
                  <a:lnTo>
                    <a:pt x="6035" y="1545"/>
                  </a:lnTo>
                  <a:lnTo>
                    <a:pt x="5905" y="1547"/>
                  </a:lnTo>
                  <a:lnTo>
                    <a:pt x="5736" y="1628"/>
                  </a:lnTo>
                  <a:lnTo>
                    <a:pt x="5609" y="1668"/>
                  </a:lnTo>
                  <a:lnTo>
                    <a:pt x="5438" y="1700"/>
                  </a:lnTo>
                  <a:lnTo>
                    <a:pt x="5324" y="1683"/>
                  </a:lnTo>
                  <a:lnTo>
                    <a:pt x="5169" y="1563"/>
                  </a:lnTo>
                  <a:lnTo>
                    <a:pt x="5119" y="1445"/>
                  </a:lnTo>
                  <a:lnTo>
                    <a:pt x="5126" y="1335"/>
                  </a:lnTo>
                  <a:lnTo>
                    <a:pt x="4951" y="1343"/>
                  </a:lnTo>
                  <a:lnTo>
                    <a:pt x="4833" y="1343"/>
                  </a:lnTo>
                  <a:lnTo>
                    <a:pt x="4750" y="1418"/>
                  </a:lnTo>
                  <a:lnTo>
                    <a:pt x="4772" y="1557"/>
                  </a:lnTo>
                  <a:lnTo>
                    <a:pt x="4793" y="1693"/>
                  </a:lnTo>
                  <a:lnTo>
                    <a:pt x="4750" y="1763"/>
                  </a:lnTo>
                  <a:lnTo>
                    <a:pt x="4679" y="1875"/>
                  </a:lnTo>
                  <a:lnTo>
                    <a:pt x="4603" y="1964"/>
                  </a:lnTo>
                  <a:lnTo>
                    <a:pt x="4470" y="2066"/>
                  </a:lnTo>
                  <a:lnTo>
                    <a:pt x="4399" y="2122"/>
                  </a:lnTo>
                  <a:lnTo>
                    <a:pt x="4399" y="2259"/>
                  </a:lnTo>
                  <a:lnTo>
                    <a:pt x="4320" y="2331"/>
                  </a:lnTo>
                  <a:lnTo>
                    <a:pt x="4303" y="2450"/>
                  </a:lnTo>
                  <a:lnTo>
                    <a:pt x="4389" y="2530"/>
                  </a:lnTo>
                  <a:lnTo>
                    <a:pt x="4415" y="2648"/>
                  </a:lnTo>
                  <a:lnTo>
                    <a:pt x="4344" y="2696"/>
                  </a:lnTo>
                  <a:lnTo>
                    <a:pt x="4084" y="2661"/>
                  </a:lnTo>
                  <a:lnTo>
                    <a:pt x="4114" y="2512"/>
                  </a:lnTo>
                  <a:lnTo>
                    <a:pt x="4065" y="2419"/>
                  </a:lnTo>
                  <a:lnTo>
                    <a:pt x="3987" y="2379"/>
                  </a:lnTo>
                  <a:cubicBezTo>
                    <a:pt x="3967" y="2352"/>
                    <a:pt x="3955" y="2318"/>
                    <a:pt x="3952" y="2283"/>
                  </a:cubicBezTo>
                  <a:cubicBezTo>
                    <a:pt x="3947" y="2232"/>
                    <a:pt x="3963" y="2181"/>
                    <a:pt x="3994" y="2144"/>
                  </a:cubicBezTo>
                  <a:lnTo>
                    <a:pt x="3855" y="2127"/>
                  </a:lnTo>
                  <a:lnTo>
                    <a:pt x="3635" y="2096"/>
                  </a:lnTo>
                  <a:lnTo>
                    <a:pt x="3540" y="2020"/>
                  </a:lnTo>
                  <a:lnTo>
                    <a:pt x="3468" y="1892"/>
                  </a:lnTo>
                  <a:lnTo>
                    <a:pt x="3398" y="1867"/>
                  </a:lnTo>
                  <a:lnTo>
                    <a:pt x="3319" y="1790"/>
                  </a:lnTo>
                  <a:lnTo>
                    <a:pt x="3397" y="1613"/>
                  </a:lnTo>
                  <a:lnTo>
                    <a:pt x="3397" y="1504"/>
                  </a:lnTo>
                  <a:lnTo>
                    <a:pt x="3343" y="1421"/>
                  </a:lnTo>
                  <a:lnTo>
                    <a:pt x="3192" y="1421"/>
                  </a:lnTo>
                  <a:lnTo>
                    <a:pt x="3023" y="1517"/>
                  </a:lnTo>
                  <a:lnTo>
                    <a:pt x="2831" y="1716"/>
                  </a:lnTo>
                  <a:lnTo>
                    <a:pt x="2682" y="1748"/>
                  </a:lnTo>
                  <a:lnTo>
                    <a:pt x="2632" y="1847"/>
                  </a:lnTo>
                  <a:lnTo>
                    <a:pt x="2725" y="1938"/>
                  </a:lnTo>
                  <a:lnTo>
                    <a:pt x="2746" y="2042"/>
                  </a:lnTo>
                  <a:lnTo>
                    <a:pt x="2637" y="2088"/>
                  </a:lnTo>
                  <a:lnTo>
                    <a:pt x="2575" y="2165"/>
                  </a:lnTo>
                  <a:lnTo>
                    <a:pt x="2512" y="2222"/>
                  </a:lnTo>
                  <a:lnTo>
                    <a:pt x="2462" y="2321"/>
                  </a:lnTo>
                  <a:lnTo>
                    <a:pt x="2355" y="2361"/>
                  </a:lnTo>
                  <a:lnTo>
                    <a:pt x="2277" y="2369"/>
                  </a:lnTo>
                  <a:lnTo>
                    <a:pt x="2201" y="2489"/>
                  </a:lnTo>
                  <a:lnTo>
                    <a:pt x="2078" y="2519"/>
                  </a:lnTo>
                  <a:lnTo>
                    <a:pt x="1938" y="2414"/>
                  </a:lnTo>
                  <a:lnTo>
                    <a:pt x="1788" y="2399"/>
                  </a:lnTo>
                  <a:lnTo>
                    <a:pt x="1655" y="2407"/>
                  </a:lnTo>
                  <a:lnTo>
                    <a:pt x="1527" y="2447"/>
                  </a:lnTo>
                  <a:lnTo>
                    <a:pt x="1356" y="2519"/>
                  </a:lnTo>
                  <a:lnTo>
                    <a:pt x="1241" y="2527"/>
                  </a:lnTo>
                  <a:lnTo>
                    <a:pt x="1090" y="2539"/>
                  </a:lnTo>
                  <a:close/>
                </a:path>
              </a:pathLst>
            </a:custGeom>
            <a:grpFill/>
            <a:ln w="12700" cap="flat">
              <a:noFill/>
              <a:prstDash val="solid"/>
              <a:miter lim="400000"/>
            </a:ln>
            <a:effectLst/>
          </p:spPr>
          <p:txBody>
            <a:bodyPr wrap="square" lIns="67337" tIns="67337" rIns="67337" bIns="67337" numCol="1" anchor="ctr">
              <a:noAutofit/>
            </a:bodyPr>
            <a:lstStyle/>
            <a:p>
              <a:pPr defTabSz="584134">
                <a:defRPr sz="3000"/>
              </a:pPr>
              <a:endParaRPr sz="1000">
                <a:solidFill>
                  <a:schemeClr val="tx2"/>
                </a:solidFill>
                <a:latin typeface="Roboto Light"/>
                <a:cs typeface="Roboto Light"/>
              </a:endParaRPr>
            </a:p>
          </p:txBody>
        </p:sp>
        <p:sp>
          <p:nvSpPr>
            <p:cNvPr id="85" name="Shape 1926"/>
            <p:cNvSpPr/>
            <p:nvPr/>
          </p:nvSpPr>
          <p:spPr>
            <a:xfrm>
              <a:off x="17433567" y="8156434"/>
              <a:ext cx="877005" cy="414560"/>
            </a:xfrm>
            <a:custGeom>
              <a:avLst/>
              <a:gdLst/>
              <a:ahLst/>
              <a:cxnLst>
                <a:cxn ang="0">
                  <a:pos x="wd2" y="hd2"/>
                </a:cxn>
                <a:cxn ang="5400000">
                  <a:pos x="wd2" y="hd2"/>
                </a:cxn>
                <a:cxn ang="10800000">
                  <a:pos x="wd2" y="hd2"/>
                </a:cxn>
                <a:cxn ang="16200000">
                  <a:pos x="wd2" y="hd2"/>
                </a:cxn>
              </a:cxnLst>
              <a:rect l="0" t="0" r="r" b="b"/>
              <a:pathLst>
                <a:path w="21600" h="21357" extrusionOk="0">
                  <a:moveTo>
                    <a:pt x="2268" y="5585"/>
                  </a:moveTo>
                  <a:lnTo>
                    <a:pt x="2189" y="6421"/>
                  </a:lnTo>
                  <a:lnTo>
                    <a:pt x="1818" y="6492"/>
                  </a:lnTo>
                  <a:lnTo>
                    <a:pt x="1447" y="6773"/>
                  </a:lnTo>
                  <a:lnTo>
                    <a:pt x="1232" y="7333"/>
                  </a:lnTo>
                  <a:lnTo>
                    <a:pt x="677" y="7595"/>
                  </a:lnTo>
                  <a:lnTo>
                    <a:pt x="415" y="7988"/>
                  </a:lnTo>
                  <a:lnTo>
                    <a:pt x="81" y="8435"/>
                  </a:lnTo>
                  <a:lnTo>
                    <a:pt x="0" y="9329"/>
                  </a:lnTo>
                  <a:lnTo>
                    <a:pt x="256" y="9982"/>
                  </a:lnTo>
                  <a:lnTo>
                    <a:pt x="1010" y="10020"/>
                  </a:lnTo>
                  <a:lnTo>
                    <a:pt x="1607" y="10298"/>
                  </a:lnTo>
                  <a:lnTo>
                    <a:pt x="982" y="11752"/>
                  </a:lnTo>
                  <a:lnTo>
                    <a:pt x="1107" y="13435"/>
                  </a:lnTo>
                  <a:lnTo>
                    <a:pt x="1696" y="13435"/>
                  </a:lnTo>
                  <a:lnTo>
                    <a:pt x="1644" y="15083"/>
                  </a:lnTo>
                  <a:lnTo>
                    <a:pt x="2590" y="16031"/>
                  </a:lnTo>
                  <a:lnTo>
                    <a:pt x="3206" y="17298"/>
                  </a:lnTo>
                  <a:lnTo>
                    <a:pt x="3608" y="18026"/>
                  </a:lnTo>
                  <a:lnTo>
                    <a:pt x="3405" y="18503"/>
                  </a:lnTo>
                  <a:lnTo>
                    <a:pt x="2844" y="18784"/>
                  </a:lnTo>
                  <a:lnTo>
                    <a:pt x="2534" y="18784"/>
                  </a:lnTo>
                  <a:lnTo>
                    <a:pt x="2150" y="19159"/>
                  </a:lnTo>
                  <a:lnTo>
                    <a:pt x="1542" y="19325"/>
                  </a:lnTo>
                  <a:lnTo>
                    <a:pt x="1123" y="19772"/>
                  </a:lnTo>
                  <a:lnTo>
                    <a:pt x="1310" y="20519"/>
                  </a:lnTo>
                  <a:lnTo>
                    <a:pt x="1934" y="20964"/>
                  </a:lnTo>
                  <a:lnTo>
                    <a:pt x="2300" y="20852"/>
                  </a:lnTo>
                  <a:cubicBezTo>
                    <a:pt x="2436" y="20625"/>
                    <a:pt x="2610" y="20523"/>
                    <a:pt x="2782" y="20571"/>
                  </a:cubicBezTo>
                  <a:cubicBezTo>
                    <a:pt x="3005" y="20632"/>
                    <a:pt x="3197" y="20929"/>
                    <a:pt x="3290" y="21357"/>
                  </a:cubicBezTo>
                  <a:lnTo>
                    <a:pt x="3745" y="21357"/>
                  </a:lnTo>
                  <a:lnTo>
                    <a:pt x="4011" y="20873"/>
                  </a:lnTo>
                  <a:lnTo>
                    <a:pt x="4362" y="20297"/>
                  </a:lnTo>
                  <a:lnTo>
                    <a:pt x="4177" y="19475"/>
                  </a:lnTo>
                  <a:lnTo>
                    <a:pt x="4525" y="19529"/>
                  </a:lnTo>
                  <a:lnTo>
                    <a:pt x="4740" y="20297"/>
                  </a:lnTo>
                  <a:lnTo>
                    <a:pt x="5264" y="20627"/>
                  </a:lnTo>
                  <a:lnTo>
                    <a:pt x="5700" y="20627"/>
                  </a:lnTo>
                  <a:lnTo>
                    <a:pt x="5941" y="19730"/>
                  </a:lnTo>
                  <a:lnTo>
                    <a:pt x="6413" y="20144"/>
                  </a:lnTo>
                  <a:lnTo>
                    <a:pt x="6814" y="20643"/>
                  </a:lnTo>
                  <a:lnTo>
                    <a:pt x="7054" y="19988"/>
                  </a:lnTo>
                  <a:lnTo>
                    <a:pt x="7384" y="19819"/>
                  </a:lnTo>
                  <a:lnTo>
                    <a:pt x="7785" y="19819"/>
                  </a:lnTo>
                  <a:lnTo>
                    <a:pt x="7812" y="19072"/>
                  </a:lnTo>
                  <a:lnTo>
                    <a:pt x="8133" y="17961"/>
                  </a:lnTo>
                  <a:lnTo>
                    <a:pt x="8213" y="16973"/>
                  </a:lnTo>
                  <a:lnTo>
                    <a:pt x="8639" y="17420"/>
                  </a:lnTo>
                  <a:lnTo>
                    <a:pt x="8471" y="18199"/>
                  </a:lnTo>
                  <a:lnTo>
                    <a:pt x="8865" y="18667"/>
                  </a:lnTo>
                  <a:lnTo>
                    <a:pt x="9205" y="18667"/>
                  </a:lnTo>
                  <a:lnTo>
                    <a:pt x="9313" y="19283"/>
                  </a:lnTo>
                  <a:lnTo>
                    <a:pt x="9740" y="19821"/>
                  </a:lnTo>
                  <a:lnTo>
                    <a:pt x="10035" y="20100"/>
                  </a:lnTo>
                  <a:lnTo>
                    <a:pt x="10402" y="20681"/>
                  </a:lnTo>
                  <a:lnTo>
                    <a:pt x="10756" y="20196"/>
                  </a:lnTo>
                  <a:lnTo>
                    <a:pt x="10622" y="19470"/>
                  </a:lnTo>
                  <a:lnTo>
                    <a:pt x="11158" y="19866"/>
                  </a:lnTo>
                  <a:lnTo>
                    <a:pt x="11507" y="20503"/>
                  </a:lnTo>
                  <a:lnTo>
                    <a:pt x="12098" y="21006"/>
                  </a:lnTo>
                  <a:lnTo>
                    <a:pt x="12761" y="21268"/>
                  </a:lnTo>
                  <a:lnTo>
                    <a:pt x="13045" y="20673"/>
                  </a:lnTo>
                  <a:lnTo>
                    <a:pt x="13797" y="20842"/>
                  </a:lnTo>
                  <a:lnTo>
                    <a:pt x="13717" y="20226"/>
                  </a:lnTo>
                  <a:lnTo>
                    <a:pt x="13351" y="19524"/>
                  </a:lnTo>
                  <a:lnTo>
                    <a:pt x="13119" y="18459"/>
                  </a:lnTo>
                  <a:lnTo>
                    <a:pt x="13626" y="18293"/>
                  </a:lnTo>
                  <a:lnTo>
                    <a:pt x="14029" y="18293"/>
                  </a:lnTo>
                  <a:lnTo>
                    <a:pt x="13849" y="17544"/>
                  </a:lnTo>
                  <a:lnTo>
                    <a:pt x="13395" y="17263"/>
                  </a:lnTo>
                  <a:lnTo>
                    <a:pt x="13019" y="16888"/>
                  </a:lnTo>
                  <a:lnTo>
                    <a:pt x="13476" y="16291"/>
                  </a:lnTo>
                  <a:lnTo>
                    <a:pt x="13888" y="16010"/>
                  </a:lnTo>
                  <a:lnTo>
                    <a:pt x="14289" y="15566"/>
                  </a:lnTo>
                  <a:lnTo>
                    <a:pt x="14976" y="15287"/>
                  </a:lnTo>
                  <a:lnTo>
                    <a:pt x="15458" y="15453"/>
                  </a:lnTo>
                  <a:lnTo>
                    <a:pt x="15816" y="15341"/>
                  </a:lnTo>
                  <a:lnTo>
                    <a:pt x="15886" y="14631"/>
                  </a:lnTo>
                  <a:lnTo>
                    <a:pt x="15922" y="14035"/>
                  </a:lnTo>
                  <a:lnTo>
                    <a:pt x="16287" y="13660"/>
                  </a:lnTo>
                  <a:lnTo>
                    <a:pt x="16672" y="13435"/>
                  </a:lnTo>
                  <a:lnTo>
                    <a:pt x="16994" y="12953"/>
                  </a:lnTo>
                  <a:lnTo>
                    <a:pt x="16736" y="12522"/>
                  </a:lnTo>
                  <a:lnTo>
                    <a:pt x="16120" y="12354"/>
                  </a:lnTo>
                  <a:lnTo>
                    <a:pt x="15879" y="12129"/>
                  </a:lnTo>
                  <a:lnTo>
                    <a:pt x="15567" y="11588"/>
                  </a:lnTo>
                  <a:lnTo>
                    <a:pt x="15389" y="11085"/>
                  </a:lnTo>
                  <a:lnTo>
                    <a:pt x="15718" y="10001"/>
                  </a:lnTo>
                  <a:lnTo>
                    <a:pt x="16022" y="9798"/>
                  </a:lnTo>
                  <a:lnTo>
                    <a:pt x="16394" y="9854"/>
                  </a:lnTo>
                  <a:lnTo>
                    <a:pt x="16735" y="9573"/>
                  </a:lnTo>
                  <a:lnTo>
                    <a:pt x="17055" y="9126"/>
                  </a:lnTo>
                  <a:lnTo>
                    <a:pt x="17600" y="8901"/>
                  </a:lnTo>
                  <a:lnTo>
                    <a:pt x="17993" y="8585"/>
                  </a:lnTo>
                  <a:lnTo>
                    <a:pt x="18411" y="8136"/>
                  </a:lnTo>
                  <a:lnTo>
                    <a:pt x="18597" y="7578"/>
                  </a:lnTo>
                  <a:lnTo>
                    <a:pt x="18892" y="7185"/>
                  </a:lnTo>
                  <a:lnTo>
                    <a:pt x="19591" y="7447"/>
                  </a:lnTo>
                  <a:lnTo>
                    <a:pt x="20028" y="7447"/>
                  </a:lnTo>
                  <a:lnTo>
                    <a:pt x="19894" y="6698"/>
                  </a:lnTo>
                  <a:lnTo>
                    <a:pt x="19894" y="5764"/>
                  </a:lnTo>
                  <a:lnTo>
                    <a:pt x="20297" y="5390"/>
                  </a:lnTo>
                  <a:lnTo>
                    <a:pt x="20861" y="5560"/>
                  </a:lnTo>
                  <a:lnTo>
                    <a:pt x="21504" y="5725"/>
                  </a:lnTo>
                  <a:lnTo>
                    <a:pt x="21600" y="4973"/>
                  </a:lnTo>
                  <a:lnTo>
                    <a:pt x="21251" y="4071"/>
                  </a:lnTo>
                  <a:lnTo>
                    <a:pt x="20884" y="3933"/>
                  </a:lnTo>
                  <a:lnTo>
                    <a:pt x="20838" y="3180"/>
                  </a:lnTo>
                  <a:lnTo>
                    <a:pt x="20274" y="2794"/>
                  </a:lnTo>
                  <a:lnTo>
                    <a:pt x="20274" y="2318"/>
                  </a:lnTo>
                  <a:lnTo>
                    <a:pt x="20328" y="1419"/>
                  </a:lnTo>
                  <a:cubicBezTo>
                    <a:pt x="20372" y="1189"/>
                    <a:pt x="20372" y="932"/>
                    <a:pt x="20328" y="701"/>
                  </a:cubicBezTo>
                  <a:cubicBezTo>
                    <a:pt x="20182" y="-58"/>
                    <a:pt x="19709" y="-243"/>
                    <a:pt x="19441" y="354"/>
                  </a:cubicBezTo>
                  <a:lnTo>
                    <a:pt x="19040" y="435"/>
                  </a:lnTo>
                  <a:lnTo>
                    <a:pt x="18452" y="641"/>
                  </a:lnTo>
                  <a:lnTo>
                    <a:pt x="18131" y="1084"/>
                  </a:lnTo>
                  <a:lnTo>
                    <a:pt x="17998" y="2355"/>
                  </a:lnTo>
                  <a:lnTo>
                    <a:pt x="18310" y="2856"/>
                  </a:lnTo>
                  <a:lnTo>
                    <a:pt x="18131" y="3563"/>
                  </a:lnTo>
                  <a:lnTo>
                    <a:pt x="17729" y="3169"/>
                  </a:lnTo>
                  <a:lnTo>
                    <a:pt x="17193" y="2551"/>
                  </a:lnTo>
                  <a:lnTo>
                    <a:pt x="16612" y="2551"/>
                  </a:lnTo>
                  <a:lnTo>
                    <a:pt x="16291" y="2832"/>
                  </a:lnTo>
                  <a:lnTo>
                    <a:pt x="15861" y="2870"/>
                  </a:lnTo>
                  <a:lnTo>
                    <a:pt x="15298" y="3038"/>
                  </a:lnTo>
                  <a:lnTo>
                    <a:pt x="14959" y="3429"/>
                  </a:lnTo>
                  <a:lnTo>
                    <a:pt x="14853" y="3986"/>
                  </a:lnTo>
                  <a:lnTo>
                    <a:pt x="14450" y="4099"/>
                  </a:lnTo>
                  <a:lnTo>
                    <a:pt x="14201" y="3933"/>
                  </a:lnTo>
                  <a:lnTo>
                    <a:pt x="13907" y="3582"/>
                  </a:lnTo>
                  <a:lnTo>
                    <a:pt x="13265" y="3638"/>
                  </a:lnTo>
                  <a:lnTo>
                    <a:pt x="12733" y="3750"/>
                  </a:lnTo>
                  <a:lnTo>
                    <a:pt x="12094" y="3750"/>
                  </a:lnTo>
                  <a:lnTo>
                    <a:pt x="11773" y="3750"/>
                  </a:lnTo>
                  <a:lnTo>
                    <a:pt x="11102" y="3750"/>
                  </a:lnTo>
                  <a:lnTo>
                    <a:pt x="10834" y="4305"/>
                  </a:lnTo>
                  <a:lnTo>
                    <a:pt x="10539" y="4305"/>
                  </a:lnTo>
                  <a:lnTo>
                    <a:pt x="10209" y="4586"/>
                  </a:lnTo>
                  <a:lnTo>
                    <a:pt x="9970" y="5367"/>
                  </a:lnTo>
                  <a:lnTo>
                    <a:pt x="9587" y="5854"/>
                  </a:lnTo>
                  <a:lnTo>
                    <a:pt x="8835" y="6135"/>
                  </a:lnTo>
                  <a:lnTo>
                    <a:pt x="8620" y="6676"/>
                  </a:lnTo>
                  <a:lnTo>
                    <a:pt x="8172" y="7462"/>
                  </a:lnTo>
                  <a:lnTo>
                    <a:pt x="7993" y="7125"/>
                  </a:lnTo>
                  <a:lnTo>
                    <a:pt x="7522" y="6868"/>
                  </a:lnTo>
                  <a:lnTo>
                    <a:pt x="7156" y="6980"/>
                  </a:lnTo>
                  <a:lnTo>
                    <a:pt x="6834" y="6269"/>
                  </a:lnTo>
                  <a:cubicBezTo>
                    <a:pt x="6696" y="6311"/>
                    <a:pt x="6559" y="6367"/>
                    <a:pt x="6423" y="6437"/>
                  </a:cubicBezTo>
                  <a:cubicBezTo>
                    <a:pt x="6140" y="6583"/>
                    <a:pt x="5865" y="6790"/>
                    <a:pt x="5602" y="7053"/>
                  </a:cubicBezTo>
                  <a:lnTo>
                    <a:pt x="5190" y="6416"/>
                  </a:lnTo>
                  <a:lnTo>
                    <a:pt x="4886" y="6138"/>
                  </a:lnTo>
                  <a:lnTo>
                    <a:pt x="4513" y="6081"/>
                  </a:lnTo>
                  <a:cubicBezTo>
                    <a:pt x="4346" y="6130"/>
                    <a:pt x="4175" y="6111"/>
                    <a:pt x="4012" y="6025"/>
                  </a:cubicBezTo>
                  <a:cubicBezTo>
                    <a:pt x="3800" y="5915"/>
                    <a:pt x="3604" y="5697"/>
                    <a:pt x="3442" y="5391"/>
                  </a:cubicBezTo>
                  <a:lnTo>
                    <a:pt x="3155" y="5391"/>
                  </a:lnTo>
                  <a:lnTo>
                    <a:pt x="2268" y="5585"/>
                  </a:lnTo>
                  <a:close/>
                </a:path>
              </a:pathLst>
            </a:custGeom>
            <a:grpFill/>
            <a:ln w="12700" cap="flat">
              <a:noFill/>
              <a:prstDash val="solid"/>
              <a:miter lim="400000"/>
            </a:ln>
            <a:effectLst/>
          </p:spPr>
          <p:txBody>
            <a:bodyPr wrap="square" lIns="67337" tIns="67337" rIns="67337" bIns="67337" numCol="1" anchor="ctr">
              <a:noAutofit/>
            </a:bodyPr>
            <a:lstStyle/>
            <a:p>
              <a:pPr defTabSz="584134">
                <a:defRPr sz="3000"/>
              </a:pPr>
              <a:endParaRPr sz="1000">
                <a:solidFill>
                  <a:schemeClr val="tx2"/>
                </a:solidFill>
                <a:latin typeface="Roboto Light"/>
                <a:cs typeface="Roboto Light"/>
              </a:endParaRPr>
            </a:p>
          </p:txBody>
        </p:sp>
        <p:sp>
          <p:nvSpPr>
            <p:cNvPr id="86" name="Shape 1927"/>
            <p:cNvSpPr/>
            <p:nvPr/>
          </p:nvSpPr>
          <p:spPr>
            <a:xfrm>
              <a:off x="18194473" y="7686781"/>
              <a:ext cx="1894297" cy="792747"/>
            </a:xfrm>
            <a:custGeom>
              <a:avLst/>
              <a:gdLst/>
              <a:ahLst/>
              <a:cxnLst>
                <a:cxn ang="0">
                  <a:pos x="wd2" y="hd2"/>
                </a:cxn>
                <a:cxn ang="5400000">
                  <a:pos x="wd2" y="hd2"/>
                </a:cxn>
                <a:cxn ang="10800000">
                  <a:pos x="wd2" y="hd2"/>
                </a:cxn>
                <a:cxn ang="16200000">
                  <a:pos x="wd2" y="hd2"/>
                </a:cxn>
              </a:cxnLst>
              <a:rect l="0" t="0" r="r" b="b"/>
              <a:pathLst>
                <a:path w="21600" h="21600" extrusionOk="0">
                  <a:moveTo>
                    <a:pt x="3256" y="4426"/>
                  </a:moveTo>
                  <a:lnTo>
                    <a:pt x="3118" y="4728"/>
                  </a:lnTo>
                  <a:lnTo>
                    <a:pt x="3105" y="5322"/>
                  </a:lnTo>
                  <a:lnTo>
                    <a:pt x="2901" y="5375"/>
                  </a:lnTo>
                  <a:lnTo>
                    <a:pt x="2968" y="5838"/>
                  </a:lnTo>
                  <a:lnTo>
                    <a:pt x="3113" y="6076"/>
                  </a:lnTo>
                  <a:lnTo>
                    <a:pt x="3121" y="6391"/>
                  </a:lnTo>
                  <a:lnTo>
                    <a:pt x="3035" y="6570"/>
                  </a:lnTo>
                  <a:lnTo>
                    <a:pt x="2856" y="6679"/>
                  </a:lnTo>
                  <a:lnTo>
                    <a:pt x="2406" y="6708"/>
                  </a:lnTo>
                  <a:lnTo>
                    <a:pt x="2075" y="6887"/>
                  </a:lnTo>
                  <a:lnTo>
                    <a:pt x="1893" y="6502"/>
                  </a:lnTo>
                  <a:lnTo>
                    <a:pt x="1599" y="6473"/>
                  </a:lnTo>
                  <a:lnTo>
                    <a:pt x="1315" y="6364"/>
                  </a:lnTo>
                  <a:lnTo>
                    <a:pt x="1197" y="6620"/>
                  </a:lnTo>
                  <a:lnTo>
                    <a:pt x="1037" y="6936"/>
                  </a:lnTo>
                  <a:lnTo>
                    <a:pt x="1273" y="7351"/>
                  </a:lnTo>
                  <a:lnTo>
                    <a:pt x="1546" y="7292"/>
                  </a:lnTo>
                  <a:lnTo>
                    <a:pt x="1864" y="7618"/>
                  </a:lnTo>
                  <a:lnTo>
                    <a:pt x="1939" y="7934"/>
                  </a:lnTo>
                  <a:cubicBezTo>
                    <a:pt x="1907" y="7998"/>
                    <a:pt x="1875" y="8063"/>
                    <a:pt x="1844" y="8130"/>
                  </a:cubicBezTo>
                  <a:cubicBezTo>
                    <a:pt x="1798" y="8228"/>
                    <a:pt x="1754" y="8331"/>
                    <a:pt x="1720" y="8455"/>
                  </a:cubicBezTo>
                  <a:cubicBezTo>
                    <a:pt x="1686" y="8583"/>
                    <a:pt x="1665" y="8729"/>
                    <a:pt x="1659" y="8880"/>
                  </a:cubicBezTo>
                  <a:lnTo>
                    <a:pt x="1411" y="8900"/>
                  </a:lnTo>
                  <a:lnTo>
                    <a:pt x="1242" y="8900"/>
                  </a:lnTo>
                  <a:cubicBezTo>
                    <a:pt x="1181" y="8837"/>
                    <a:pt x="1110" y="8887"/>
                    <a:pt x="1072" y="9019"/>
                  </a:cubicBezTo>
                  <a:cubicBezTo>
                    <a:pt x="1028" y="9174"/>
                    <a:pt x="1044" y="9386"/>
                    <a:pt x="1109" y="9493"/>
                  </a:cubicBezTo>
                  <a:lnTo>
                    <a:pt x="1109" y="10036"/>
                  </a:lnTo>
                  <a:cubicBezTo>
                    <a:pt x="1060" y="10106"/>
                    <a:pt x="1024" y="10220"/>
                    <a:pt x="1010" y="10353"/>
                  </a:cubicBezTo>
                  <a:cubicBezTo>
                    <a:pt x="986" y="10585"/>
                    <a:pt x="1029" y="10826"/>
                    <a:pt x="1115" y="10945"/>
                  </a:cubicBezTo>
                  <a:lnTo>
                    <a:pt x="1193" y="11687"/>
                  </a:lnTo>
                  <a:lnTo>
                    <a:pt x="996" y="12000"/>
                  </a:lnTo>
                  <a:lnTo>
                    <a:pt x="653" y="12030"/>
                  </a:lnTo>
                  <a:lnTo>
                    <a:pt x="495" y="12236"/>
                  </a:lnTo>
                  <a:lnTo>
                    <a:pt x="267" y="12652"/>
                  </a:lnTo>
                  <a:lnTo>
                    <a:pt x="0" y="13117"/>
                  </a:lnTo>
                  <a:lnTo>
                    <a:pt x="369" y="13204"/>
                  </a:lnTo>
                  <a:lnTo>
                    <a:pt x="646" y="13057"/>
                  </a:lnTo>
                  <a:lnTo>
                    <a:pt x="703" y="13403"/>
                  </a:lnTo>
                  <a:lnTo>
                    <a:pt x="654" y="14313"/>
                  </a:lnTo>
                  <a:lnTo>
                    <a:pt x="964" y="14606"/>
                  </a:lnTo>
                  <a:lnTo>
                    <a:pt x="972" y="14969"/>
                  </a:lnTo>
                  <a:lnTo>
                    <a:pt x="1175" y="15226"/>
                  </a:lnTo>
                  <a:lnTo>
                    <a:pt x="1261" y="15671"/>
                  </a:lnTo>
                  <a:lnTo>
                    <a:pt x="1340" y="15990"/>
                  </a:lnTo>
                  <a:lnTo>
                    <a:pt x="1663" y="16168"/>
                  </a:lnTo>
                  <a:lnTo>
                    <a:pt x="1878" y="16680"/>
                  </a:lnTo>
                  <a:lnTo>
                    <a:pt x="2205" y="16878"/>
                  </a:lnTo>
                  <a:lnTo>
                    <a:pt x="2552" y="17023"/>
                  </a:lnTo>
                  <a:lnTo>
                    <a:pt x="2676" y="17683"/>
                  </a:lnTo>
                  <a:lnTo>
                    <a:pt x="2936" y="17949"/>
                  </a:lnTo>
                  <a:lnTo>
                    <a:pt x="3206" y="18266"/>
                  </a:lnTo>
                  <a:lnTo>
                    <a:pt x="3421" y="18957"/>
                  </a:lnTo>
                  <a:lnTo>
                    <a:pt x="3611" y="19520"/>
                  </a:lnTo>
                  <a:cubicBezTo>
                    <a:pt x="3685" y="19592"/>
                    <a:pt x="3757" y="19671"/>
                    <a:pt x="3827" y="19758"/>
                  </a:cubicBezTo>
                  <a:cubicBezTo>
                    <a:pt x="3895" y="19840"/>
                    <a:pt x="3961" y="19929"/>
                    <a:pt x="4025" y="20024"/>
                  </a:cubicBezTo>
                  <a:lnTo>
                    <a:pt x="4266" y="20162"/>
                  </a:lnTo>
                  <a:cubicBezTo>
                    <a:pt x="4378" y="20161"/>
                    <a:pt x="4490" y="20177"/>
                    <a:pt x="4602" y="20211"/>
                  </a:cubicBezTo>
                  <a:cubicBezTo>
                    <a:pt x="4694" y="20239"/>
                    <a:pt x="4785" y="20278"/>
                    <a:pt x="4875" y="20330"/>
                  </a:cubicBezTo>
                  <a:lnTo>
                    <a:pt x="4974" y="20832"/>
                  </a:lnTo>
                  <a:lnTo>
                    <a:pt x="5309" y="21070"/>
                  </a:lnTo>
                  <a:lnTo>
                    <a:pt x="5594" y="21552"/>
                  </a:lnTo>
                  <a:lnTo>
                    <a:pt x="5915" y="21315"/>
                  </a:lnTo>
                  <a:lnTo>
                    <a:pt x="6225" y="21375"/>
                  </a:lnTo>
                  <a:lnTo>
                    <a:pt x="6420" y="21196"/>
                  </a:lnTo>
                  <a:lnTo>
                    <a:pt x="6714" y="21196"/>
                  </a:lnTo>
                  <a:lnTo>
                    <a:pt x="6924" y="21371"/>
                  </a:lnTo>
                  <a:lnTo>
                    <a:pt x="7235" y="21373"/>
                  </a:lnTo>
                  <a:lnTo>
                    <a:pt x="7558" y="21600"/>
                  </a:lnTo>
                  <a:lnTo>
                    <a:pt x="7658" y="21313"/>
                  </a:lnTo>
                  <a:lnTo>
                    <a:pt x="7843" y="21195"/>
                  </a:lnTo>
                  <a:lnTo>
                    <a:pt x="7996" y="20799"/>
                  </a:lnTo>
                  <a:lnTo>
                    <a:pt x="8071" y="20423"/>
                  </a:lnTo>
                  <a:lnTo>
                    <a:pt x="8299" y="20403"/>
                  </a:lnTo>
                  <a:lnTo>
                    <a:pt x="8510" y="20433"/>
                  </a:lnTo>
                  <a:lnTo>
                    <a:pt x="8733" y="20433"/>
                  </a:lnTo>
                  <a:cubicBezTo>
                    <a:pt x="8773" y="20345"/>
                    <a:pt x="8820" y="20275"/>
                    <a:pt x="8870" y="20225"/>
                  </a:cubicBezTo>
                  <a:cubicBezTo>
                    <a:pt x="8933" y="20162"/>
                    <a:pt x="9000" y="20131"/>
                    <a:pt x="9068" y="20135"/>
                  </a:cubicBezTo>
                  <a:lnTo>
                    <a:pt x="9334" y="19909"/>
                  </a:lnTo>
                  <a:lnTo>
                    <a:pt x="9470" y="19436"/>
                  </a:lnTo>
                  <a:lnTo>
                    <a:pt x="9681" y="19555"/>
                  </a:lnTo>
                  <a:lnTo>
                    <a:pt x="9954" y="19723"/>
                  </a:lnTo>
                  <a:lnTo>
                    <a:pt x="10144" y="19635"/>
                  </a:lnTo>
                  <a:lnTo>
                    <a:pt x="10243" y="19298"/>
                  </a:lnTo>
                  <a:lnTo>
                    <a:pt x="10492" y="19318"/>
                  </a:lnTo>
                  <a:lnTo>
                    <a:pt x="10712" y="18981"/>
                  </a:lnTo>
                  <a:lnTo>
                    <a:pt x="10869" y="18517"/>
                  </a:lnTo>
                  <a:lnTo>
                    <a:pt x="11055" y="18280"/>
                  </a:lnTo>
                  <a:lnTo>
                    <a:pt x="11482" y="18200"/>
                  </a:lnTo>
                  <a:lnTo>
                    <a:pt x="11805" y="18606"/>
                  </a:lnTo>
                  <a:lnTo>
                    <a:pt x="11983" y="18350"/>
                  </a:lnTo>
                  <a:cubicBezTo>
                    <a:pt x="12039" y="18328"/>
                    <a:pt x="12095" y="18311"/>
                    <a:pt x="12152" y="18301"/>
                  </a:cubicBezTo>
                  <a:cubicBezTo>
                    <a:pt x="12250" y="18283"/>
                    <a:pt x="12348" y="18283"/>
                    <a:pt x="12445" y="18301"/>
                  </a:cubicBezTo>
                  <a:lnTo>
                    <a:pt x="12731" y="18388"/>
                  </a:lnTo>
                  <a:lnTo>
                    <a:pt x="13128" y="18624"/>
                  </a:lnTo>
                  <a:lnTo>
                    <a:pt x="13330" y="18525"/>
                  </a:lnTo>
                  <a:lnTo>
                    <a:pt x="13516" y="18465"/>
                  </a:lnTo>
                  <a:lnTo>
                    <a:pt x="13876" y="18525"/>
                  </a:lnTo>
                  <a:lnTo>
                    <a:pt x="14198" y="18375"/>
                  </a:lnTo>
                  <a:lnTo>
                    <a:pt x="14385" y="18691"/>
                  </a:lnTo>
                  <a:lnTo>
                    <a:pt x="14641" y="18422"/>
                  </a:lnTo>
                  <a:lnTo>
                    <a:pt x="14765" y="18096"/>
                  </a:lnTo>
                  <a:lnTo>
                    <a:pt x="14876" y="17503"/>
                  </a:lnTo>
                  <a:lnTo>
                    <a:pt x="15237" y="17414"/>
                  </a:lnTo>
                  <a:lnTo>
                    <a:pt x="15596" y="17651"/>
                  </a:lnTo>
                  <a:lnTo>
                    <a:pt x="15857" y="17859"/>
                  </a:lnTo>
                  <a:lnTo>
                    <a:pt x="15894" y="17476"/>
                  </a:lnTo>
                  <a:lnTo>
                    <a:pt x="16159" y="17210"/>
                  </a:lnTo>
                  <a:lnTo>
                    <a:pt x="16278" y="16685"/>
                  </a:lnTo>
                  <a:lnTo>
                    <a:pt x="16460" y="16597"/>
                  </a:lnTo>
                  <a:lnTo>
                    <a:pt x="16546" y="16175"/>
                  </a:lnTo>
                  <a:lnTo>
                    <a:pt x="16443" y="15919"/>
                  </a:lnTo>
                  <a:lnTo>
                    <a:pt x="16431" y="15592"/>
                  </a:lnTo>
                  <a:lnTo>
                    <a:pt x="16675" y="15217"/>
                  </a:lnTo>
                  <a:lnTo>
                    <a:pt x="16724" y="14742"/>
                  </a:lnTo>
                  <a:lnTo>
                    <a:pt x="16973" y="14536"/>
                  </a:lnTo>
                  <a:lnTo>
                    <a:pt x="17093" y="13953"/>
                  </a:lnTo>
                  <a:lnTo>
                    <a:pt x="17332" y="13629"/>
                  </a:lnTo>
                  <a:lnTo>
                    <a:pt x="17393" y="13077"/>
                  </a:lnTo>
                  <a:lnTo>
                    <a:pt x="17518" y="12750"/>
                  </a:lnTo>
                  <a:lnTo>
                    <a:pt x="17567" y="12454"/>
                  </a:lnTo>
                  <a:lnTo>
                    <a:pt x="17650" y="12147"/>
                  </a:lnTo>
                  <a:lnTo>
                    <a:pt x="17654" y="11811"/>
                  </a:lnTo>
                  <a:lnTo>
                    <a:pt x="17865" y="11468"/>
                  </a:lnTo>
                  <a:lnTo>
                    <a:pt x="18047" y="11062"/>
                  </a:lnTo>
                  <a:lnTo>
                    <a:pt x="18196" y="10766"/>
                  </a:lnTo>
                  <a:lnTo>
                    <a:pt x="18245" y="9975"/>
                  </a:lnTo>
                  <a:lnTo>
                    <a:pt x="18394" y="9650"/>
                  </a:lnTo>
                  <a:lnTo>
                    <a:pt x="18580" y="9265"/>
                  </a:lnTo>
                  <a:lnTo>
                    <a:pt x="18765" y="9235"/>
                  </a:lnTo>
                  <a:lnTo>
                    <a:pt x="18802" y="8921"/>
                  </a:lnTo>
                  <a:lnTo>
                    <a:pt x="18744" y="8350"/>
                  </a:lnTo>
                  <a:lnTo>
                    <a:pt x="18844" y="7935"/>
                  </a:lnTo>
                  <a:lnTo>
                    <a:pt x="19034" y="7688"/>
                  </a:lnTo>
                  <a:lnTo>
                    <a:pt x="19311" y="7455"/>
                  </a:lnTo>
                  <a:lnTo>
                    <a:pt x="19485" y="6735"/>
                  </a:lnTo>
                  <a:lnTo>
                    <a:pt x="19659" y="6408"/>
                  </a:lnTo>
                  <a:lnTo>
                    <a:pt x="19923" y="6210"/>
                  </a:lnTo>
                  <a:lnTo>
                    <a:pt x="20072" y="6417"/>
                  </a:lnTo>
                  <a:lnTo>
                    <a:pt x="20237" y="5893"/>
                  </a:lnTo>
                  <a:lnTo>
                    <a:pt x="20424" y="5982"/>
                  </a:lnTo>
                  <a:lnTo>
                    <a:pt x="20523" y="6299"/>
                  </a:lnTo>
                  <a:lnTo>
                    <a:pt x="20859" y="6101"/>
                  </a:lnTo>
                  <a:lnTo>
                    <a:pt x="21024" y="5578"/>
                  </a:lnTo>
                  <a:cubicBezTo>
                    <a:pt x="21097" y="5653"/>
                    <a:pt x="21180" y="5631"/>
                    <a:pt x="21244" y="5519"/>
                  </a:cubicBezTo>
                  <a:cubicBezTo>
                    <a:pt x="21292" y="5434"/>
                    <a:pt x="21323" y="5306"/>
                    <a:pt x="21331" y="5164"/>
                  </a:cubicBezTo>
                  <a:lnTo>
                    <a:pt x="21600" y="4876"/>
                  </a:lnTo>
                  <a:lnTo>
                    <a:pt x="21530" y="4473"/>
                  </a:lnTo>
                  <a:lnTo>
                    <a:pt x="21481" y="3890"/>
                  </a:lnTo>
                  <a:lnTo>
                    <a:pt x="21183" y="3391"/>
                  </a:lnTo>
                  <a:lnTo>
                    <a:pt x="20864" y="3626"/>
                  </a:lnTo>
                  <a:lnTo>
                    <a:pt x="20545" y="3578"/>
                  </a:lnTo>
                  <a:lnTo>
                    <a:pt x="20458" y="2839"/>
                  </a:lnTo>
                  <a:lnTo>
                    <a:pt x="20255" y="2378"/>
                  </a:lnTo>
                  <a:lnTo>
                    <a:pt x="19962" y="2516"/>
                  </a:lnTo>
                  <a:lnTo>
                    <a:pt x="19804" y="2472"/>
                  </a:lnTo>
                  <a:lnTo>
                    <a:pt x="19630" y="2125"/>
                  </a:lnTo>
                  <a:lnTo>
                    <a:pt x="19680" y="1700"/>
                  </a:lnTo>
                  <a:lnTo>
                    <a:pt x="19570" y="1561"/>
                  </a:lnTo>
                  <a:lnTo>
                    <a:pt x="19337" y="1260"/>
                  </a:lnTo>
                  <a:lnTo>
                    <a:pt x="19230" y="1339"/>
                  </a:lnTo>
                  <a:lnTo>
                    <a:pt x="18970" y="1614"/>
                  </a:lnTo>
                  <a:cubicBezTo>
                    <a:pt x="18932" y="1612"/>
                    <a:pt x="18893" y="1612"/>
                    <a:pt x="18855" y="1614"/>
                  </a:cubicBezTo>
                  <a:cubicBezTo>
                    <a:pt x="18728" y="1621"/>
                    <a:pt x="18602" y="1651"/>
                    <a:pt x="18477" y="1703"/>
                  </a:cubicBezTo>
                  <a:lnTo>
                    <a:pt x="18349" y="1891"/>
                  </a:lnTo>
                  <a:lnTo>
                    <a:pt x="18077" y="1891"/>
                  </a:lnTo>
                  <a:lnTo>
                    <a:pt x="17707" y="1568"/>
                  </a:lnTo>
                  <a:lnTo>
                    <a:pt x="17607" y="1073"/>
                  </a:lnTo>
                  <a:lnTo>
                    <a:pt x="17509" y="649"/>
                  </a:lnTo>
                  <a:lnTo>
                    <a:pt x="17252" y="623"/>
                  </a:lnTo>
                  <a:lnTo>
                    <a:pt x="17070" y="251"/>
                  </a:lnTo>
                  <a:lnTo>
                    <a:pt x="16876" y="102"/>
                  </a:lnTo>
                  <a:lnTo>
                    <a:pt x="16656" y="318"/>
                  </a:lnTo>
                  <a:cubicBezTo>
                    <a:pt x="16574" y="354"/>
                    <a:pt x="16491" y="385"/>
                    <a:pt x="16408" y="412"/>
                  </a:cubicBezTo>
                  <a:cubicBezTo>
                    <a:pt x="16307" y="445"/>
                    <a:pt x="16207" y="471"/>
                    <a:pt x="16105" y="491"/>
                  </a:cubicBezTo>
                  <a:lnTo>
                    <a:pt x="16027" y="659"/>
                  </a:lnTo>
                  <a:lnTo>
                    <a:pt x="15853" y="599"/>
                  </a:lnTo>
                  <a:lnTo>
                    <a:pt x="15717" y="490"/>
                  </a:lnTo>
                  <a:lnTo>
                    <a:pt x="15559" y="460"/>
                  </a:lnTo>
                  <a:lnTo>
                    <a:pt x="15364" y="431"/>
                  </a:lnTo>
                  <a:lnTo>
                    <a:pt x="15199" y="183"/>
                  </a:lnTo>
                  <a:lnTo>
                    <a:pt x="14905" y="153"/>
                  </a:lnTo>
                  <a:lnTo>
                    <a:pt x="14757" y="35"/>
                  </a:lnTo>
                  <a:lnTo>
                    <a:pt x="14603" y="0"/>
                  </a:lnTo>
                  <a:lnTo>
                    <a:pt x="14371" y="61"/>
                  </a:lnTo>
                  <a:lnTo>
                    <a:pt x="14235" y="179"/>
                  </a:lnTo>
                  <a:lnTo>
                    <a:pt x="13990" y="475"/>
                  </a:lnTo>
                  <a:lnTo>
                    <a:pt x="13866" y="890"/>
                  </a:lnTo>
                  <a:lnTo>
                    <a:pt x="13729" y="1217"/>
                  </a:lnTo>
                  <a:lnTo>
                    <a:pt x="13663" y="1691"/>
                  </a:lnTo>
                  <a:cubicBezTo>
                    <a:pt x="13627" y="1786"/>
                    <a:pt x="13588" y="1875"/>
                    <a:pt x="13547" y="1958"/>
                  </a:cubicBezTo>
                  <a:cubicBezTo>
                    <a:pt x="13479" y="2096"/>
                    <a:pt x="13405" y="2215"/>
                    <a:pt x="13325" y="2312"/>
                  </a:cubicBezTo>
                  <a:lnTo>
                    <a:pt x="13081" y="2421"/>
                  </a:lnTo>
                  <a:lnTo>
                    <a:pt x="12961" y="2530"/>
                  </a:lnTo>
                  <a:lnTo>
                    <a:pt x="12868" y="2477"/>
                  </a:lnTo>
                  <a:lnTo>
                    <a:pt x="12719" y="2764"/>
                  </a:lnTo>
                  <a:lnTo>
                    <a:pt x="12536" y="2911"/>
                  </a:lnTo>
                  <a:lnTo>
                    <a:pt x="12276" y="3118"/>
                  </a:lnTo>
                  <a:lnTo>
                    <a:pt x="12106" y="3178"/>
                  </a:lnTo>
                  <a:lnTo>
                    <a:pt x="11859" y="3089"/>
                  </a:lnTo>
                  <a:lnTo>
                    <a:pt x="11619" y="2950"/>
                  </a:lnTo>
                  <a:cubicBezTo>
                    <a:pt x="11567" y="2984"/>
                    <a:pt x="11513" y="2984"/>
                    <a:pt x="11461" y="2950"/>
                  </a:cubicBezTo>
                  <a:cubicBezTo>
                    <a:pt x="11387" y="2901"/>
                    <a:pt x="11323" y="2784"/>
                    <a:pt x="11284" y="2625"/>
                  </a:cubicBezTo>
                  <a:lnTo>
                    <a:pt x="10920" y="2832"/>
                  </a:lnTo>
                  <a:cubicBezTo>
                    <a:pt x="10871" y="2945"/>
                    <a:pt x="10826" y="3064"/>
                    <a:pt x="10783" y="3189"/>
                  </a:cubicBezTo>
                  <a:cubicBezTo>
                    <a:pt x="10717" y="3384"/>
                    <a:pt x="10659" y="3592"/>
                    <a:pt x="10609" y="3813"/>
                  </a:cubicBezTo>
                  <a:lnTo>
                    <a:pt x="10391" y="3902"/>
                  </a:lnTo>
                  <a:lnTo>
                    <a:pt x="10031" y="3872"/>
                  </a:lnTo>
                  <a:lnTo>
                    <a:pt x="9475" y="3842"/>
                  </a:lnTo>
                  <a:lnTo>
                    <a:pt x="9015" y="3694"/>
                  </a:lnTo>
                  <a:lnTo>
                    <a:pt x="8646" y="3872"/>
                  </a:lnTo>
                  <a:lnTo>
                    <a:pt x="8572" y="4307"/>
                  </a:lnTo>
                  <a:lnTo>
                    <a:pt x="8460" y="4692"/>
                  </a:lnTo>
                  <a:cubicBezTo>
                    <a:pt x="8417" y="4783"/>
                    <a:pt x="8391" y="4911"/>
                    <a:pt x="8387" y="5048"/>
                  </a:cubicBezTo>
                  <a:cubicBezTo>
                    <a:pt x="8380" y="5264"/>
                    <a:pt x="8427" y="5470"/>
                    <a:pt x="8507" y="5572"/>
                  </a:cubicBezTo>
                  <a:lnTo>
                    <a:pt x="8619" y="5987"/>
                  </a:lnTo>
                  <a:cubicBezTo>
                    <a:pt x="8553" y="6024"/>
                    <a:pt x="8487" y="6053"/>
                    <a:pt x="8421" y="6072"/>
                  </a:cubicBezTo>
                  <a:cubicBezTo>
                    <a:pt x="8273" y="6116"/>
                    <a:pt x="8123" y="6116"/>
                    <a:pt x="7975" y="6072"/>
                  </a:cubicBezTo>
                  <a:cubicBezTo>
                    <a:pt x="7946" y="6211"/>
                    <a:pt x="7903" y="6330"/>
                    <a:pt x="7850" y="6419"/>
                  </a:cubicBezTo>
                  <a:cubicBezTo>
                    <a:pt x="7592" y="6852"/>
                    <a:pt x="7265" y="6453"/>
                    <a:pt x="6956" y="6390"/>
                  </a:cubicBezTo>
                  <a:cubicBezTo>
                    <a:pt x="6744" y="6347"/>
                    <a:pt x="6534" y="6478"/>
                    <a:pt x="6322" y="6539"/>
                  </a:cubicBezTo>
                  <a:cubicBezTo>
                    <a:pt x="6130" y="6594"/>
                    <a:pt x="5935" y="6591"/>
                    <a:pt x="5743" y="6530"/>
                  </a:cubicBezTo>
                  <a:lnTo>
                    <a:pt x="5523" y="6501"/>
                  </a:lnTo>
                  <a:lnTo>
                    <a:pt x="5180" y="6441"/>
                  </a:lnTo>
                  <a:lnTo>
                    <a:pt x="4845" y="6233"/>
                  </a:lnTo>
                  <a:lnTo>
                    <a:pt x="4733" y="5761"/>
                  </a:lnTo>
                  <a:lnTo>
                    <a:pt x="4597" y="5614"/>
                  </a:lnTo>
                  <a:lnTo>
                    <a:pt x="4412" y="5495"/>
                  </a:lnTo>
                  <a:lnTo>
                    <a:pt x="4163" y="5288"/>
                  </a:lnTo>
                  <a:cubicBezTo>
                    <a:pt x="4149" y="5195"/>
                    <a:pt x="4132" y="5103"/>
                    <a:pt x="4114" y="5012"/>
                  </a:cubicBezTo>
                  <a:cubicBezTo>
                    <a:pt x="4086" y="4872"/>
                    <a:pt x="4054" y="4737"/>
                    <a:pt x="4019" y="4608"/>
                  </a:cubicBezTo>
                  <a:lnTo>
                    <a:pt x="3799" y="4548"/>
                  </a:lnTo>
                  <a:lnTo>
                    <a:pt x="3501" y="4459"/>
                  </a:lnTo>
                  <a:lnTo>
                    <a:pt x="3256" y="4426"/>
                  </a:lnTo>
                  <a:close/>
                </a:path>
              </a:pathLst>
            </a:custGeom>
            <a:grpFill/>
            <a:ln w="12700" cap="flat">
              <a:noFill/>
              <a:prstDash val="solid"/>
              <a:miter lim="400000"/>
            </a:ln>
            <a:effectLst/>
          </p:spPr>
          <p:txBody>
            <a:bodyPr wrap="square" lIns="67337" tIns="67337" rIns="67337" bIns="67337" numCol="1" anchor="ctr">
              <a:noAutofit/>
            </a:bodyPr>
            <a:lstStyle/>
            <a:p>
              <a:pPr defTabSz="584134">
                <a:defRPr sz="3000"/>
              </a:pPr>
              <a:endParaRPr sz="1000">
                <a:solidFill>
                  <a:schemeClr val="tx2"/>
                </a:solidFill>
                <a:latin typeface="Roboto Light"/>
                <a:cs typeface="Roboto Light"/>
              </a:endParaRPr>
            </a:p>
          </p:txBody>
        </p:sp>
        <p:sp>
          <p:nvSpPr>
            <p:cNvPr id="87" name="Shape 1928"/>
            <p:cNvSpPr/>
            <p:nvPr/>
          </p:nvSpPr>
          <p:spPr>
            <a:xfrm>
              <a:off x="16360162" y="7561835"/>
              <a:ext cx="2120108" cy="747978"/>
            </a:xfrm>
            <a:custGeom>
              <a:avLst/>
              <a:gdLst/>
              <a:ahLst/>
              <a:cxnLst>
                <a:cxn ang="0">
                  <a:pos x="wd2" y="hd2"/>
                </a:cxn>
                <a:cxn ang="5400000">
                  <a:pos x="wd2" y="hd2"/>
                </a:cxn>
                <a:cxn ang="10800000">
                  <a:pos x="wd2" y="hd2"/>
                </a:cxn>
                <a:cxn ang="16200000">
                  <a:pos x="wd2" y="hd2"/>
                </a:cxn>
              </a:cxnLst>
              <a:rect l="0" t="0" r="r" b="b"/>
              <a:pathLst>
                <a:path w="21600" h="21600" extrusionOk="0">
                  <a:moveTo>
                    <a:pt x="15803" y="301"/>
                  </a:moveTo>
                  <a:lnTo>
                    <a:pt x="15579" y="0"/>
                  </a:lnTo>
                  <a:lnTo>
                    <a:pt x="15495" y="372"/>
                  </a:lnTo>
                  <a:lnTo>
                    <a:pt x="15531" y="1045"/>
                  </a:lnTo>
                  <a:lnTo>
                    <a:pt x="15470" y="1725"/>
                  </a:lnTo>
                  <a:lnTo>
                    <a:pt x="15367" y="2130"/>
                  </a:lnTo>
                  <a:lnTo>
                    <a:pt x="15222" y="2099"/>
                  </a:lnTo>
                  <a:lnTo>
                    <a:pt x="15096" y="2004"/>
                  </a:lnTo>
                  <a:lnTo>
                    <a:pt x="14884" y="2633"/>
                  </a:lnTo>
                  <a:lnTo>
                    <a:pt x="14749" y="3011"/>
                  </a:lnTo>
                  <a:cubicBezTo>
                    <a:pt x="14731" y="3119"/>
                    <a:pt x="14717" y="3231"/>
                    <a:pt x="14705" y="3345"/>
                  </a:cubicBezTo>
                  <a:cubicBezTo>
                    <a:pt x="14690" y="3488"/>
                    <a:pt x="14680" y="3634"/>
                    <a:pt x="14675" y="3781"/>
                  </a:cubicBezTo>
                  <a:lnTo>
                    <a:pt x="14365" y="3592"/>
                  </a:lnTo>
                  <a:lnTo>
                    <a:pt x="14212" y="3562"/>
                  </a:lnTo>
                  <a:lnTo>
                    <a:pt x="14092" y="3467"/>
                  </a:lnTo>
                  <a:cubicBezTo>
                    <a:pt x="14081" y="3257"/>
                    <a:pt x="14014" y="3107"/>
                    <a:pt x="13939" y="3122"/>
                  </a:cubicBezTo>
                  <a:cubicBezTo>
                    <a:pt x="13842" y="3142"/>
                    <a:pt x="13777" y="3415"/>
                    <a:pt x="13806" y="3679"/>
                  </a:cubicBezTo>
                  <a:lnTo>
                    <a:pt x="13556" y="3835"/>
                  </a:lnTo>
                  <a:lnTo>
                    <a:pt x="13289" y="3626"/>
                  </a:lnTo>
                  <a:lnTo>
                    <a:pt x="12979" y="3574"/>
                  </a:lnTo>
                  <a:lnTo>
                    <a:pt x="12784" y="3416"/>
                  </a:lnTo>
                  <a:lnTo>
                    <a:pt x="12819" y="2986"/>
                  </a:lnTo>
                  <a:lnTo>
                    <a:pt x="12529" y="2534"/>
                  </a:lnTo>
                  <a:lnTo>
                    <a:pt x="12367" y="2314"/>
                  </a:lnTo>
                  <a:lnTo>
                    <a:pt x="12204" y="2283"/>
                  </a:lnTo>
                  <a:lnTo>
                    <a:pt x="12068" y="2971"/>
                  </a:lnTo>
                  <a:lnTo>
                    <a:pt x="12065" y="3507"/>
                  </a:lnTo>
                  <a:lnTo>
                    <a:pt x="11868" y="4038"/>
                  </a:lnTo>
                  <a:lnTo>
                    <a:pt x="11467" y="3664"/>
                  </a:lnTo>
                  <a:lnTo>
                    <a:pt x="11116" y="3832"/>
                  </a:lnTo>
                  <a:lnTo>
                    <a:pt x="11018" y="5046"/>
                  </a:lnTo>
                  <a:lnTo>
                    <a:pt x="10780" y="5566"/>
                  </a:lnTo>
                  <a:lnTo>
                    <a:pt x="10310" y="5807"/>
                  </a:lnTo>
                  <a:lnTo>
                    <a:pt x="10050" y="6216"/>
                  </a:lnTo>
                  <a:lnTo>
                    <a:pt x="9676" y="6342"/>
                  </a:lnTo>
                  <a:lnTo>
                    <a:pt x="9389" y="6832"/>
                  </a:lnTo>
                  <a:lnTo>
                    <a:pt x="9158" y="7135"/>
                  </a:lnTo>
                  <a:lnTo>
                    <a:pt x="9275" y="8362"/>
                  </a:lnTo>
                  <a:lnTo>
                    <a:pt x="9648" y="8926"/>
                  </a:lnTo>
                  <a:lnTo>
                    <a:pt x="9766" y="9416"/>
                  </a:lnTo>
                  <a:lnTo>
                    <a:pt x="9659" y="9918"/>
                  </a:lnTo>
                  <a:lnTo>
                    <a:pt x="9404" y="10356"/>
                  </a:lnTo>
                  <a:lnTo>
                    <a:pt x="9974" y="10724"/>
                  </a:lnTo>
                  <a:lnTo>
                    <a:pt x="9915" y="11097"/>
                  </a:lnTo>
                  <a:lnTo>
                    <a:pt x="9925" y="12229"/>
                  </a:lnTo>
                  <a:lnTo>
                    <a:pt x="9795" y="12419"/>
                  </a:lnTo>
                  <a:lnTo>
                    <a:pt x="9289" y="11697"/>
                  </a:lnTo>
                  <a:lnTo>
                    <a:pt x="9492" y="11312"/>
                  </a:lnTo>
                  <a:lnTo>
                    <a:pt x="9068" y="10547"/>
                  </a:lnTo>
                  <a:lnTo>
                    <a:pt x="8717" y="10631"/>
                  </a:lnTo>
                  <a:lnTo>
                    <a:pt x="8705" y="11007"/>
                  </a:lnTo>
                  <a:lnTo>
                    <a:pt x="7950" y="10367"/>
                  </a:lnTo>
                  <a:lnTo>
                    <a:pt x="7557" y="10565"/>
                  </a:lnTo>
                  <a:lnTo>
                    <a:pt x="7523" y="11306"/>
                  </a:lnTo>
                  <a:lnTo>
                    <a:pt x="6878" y="11110"/>
                  </a:lnTo>
                  <a:lnTo>
                    <a:pt x="6565" y="11477"/>
                  </a:lnTo>
                  <a:lnTo>
                    <a:pt x="5965" y="11445"/>
                  </a:lnTo>
                  <a:lnTo>
                    <a:pt x="5785" y="12166"/>
                  </a:lnTo>
                  <a:lnTo>
                    <a:pt x="5486" y="12071"/>
                  </a:lnTo>
                  <a:lnTo>
                    <a:pt x="5269" y="12323"/>
                  </a:lnTo>
                  <a:lnTo>
                    <a:pt x="5050" y="12729"/>
                  </a:lnTo>
                  <a:lnTo>
                    <a:pt x="4831" y="12478"/>
                  </a:lnTo>
                  <a:lnTo>
                    <a:pt x="4585" y="12762"/>
                  </a:lnTo>
                  <a:lnTo>
                    <a:pt x="4257" y="12721"/>
                  </a:lnTo>
                  <a:lnTo>
                    <a:pt x="4057" y="12909"/>
                  </a:lnTo>
                  <a:lnTo>
                    <a:pt x="3983" y="12595"/>
                  </a:lnTo>
                  <a:lnTo>
                    <a:pt x="4038" y="12229"/>
                  </a:lnTo>
                  <a:lnTo>
                    <a:pt x="3809" y="11694"/>
                  </a:lnTo>
                  <a:lnTo>
                    <a:pt x="3693" y="12071"/>
                  </a:lnTo>
                  <a:lnTo>
                    <a:pt x="3476" y="11820"/>
                  </a:lnTo>
                  <a:lnTo>
                    <a:pt x="3310" y="11602"/>
                  </a:lnTo>
                  <a:lnTo>
                    <a:pt x="3093" y="11665"/>
                  </a:lnTo>
                  <a:lnTo>
                    <a:pt x="2994" y="11917"/>
                  </a:lnTo>
                  <a:lnTo>
                    <a:pt x="2856" y="11359"/>
                  </a:lnTo>
                  <a:lnTo>
                    <a:pt x="2564" y="11776"/>
                  </a:lnTo>
                  <a:lnTo>
                    <a:pt x="2556" y="13208"/>
                  </a:lnTo>
                  <a:lnTo>
                    <a:pt x="2315" y="13790"/>
                  </a:lnTo>
                  <a:lnTo>
                    <a:pt x="2094" y="13978"/>
                  </a:lnTo>
                  <a:lnTo>
                    <a:pt x="2068" y="13254"/>
                  </a:lnTo>
                  <a:lnTo>
                    <a:pt x="1702" y="13192"/>
                  </a:lnTo>
                  <a:lnTo>
                    <a:pt x="1681" y="12596"/>
                  </a:lnTo>
                  <a:lnTo>
                    <a:pt x="1389" y="12316"/>
                  </a:lnTo>
                  <a:lnTo>
                    <a:pt x="1144" y="11957"/>
                  </a:lnTo>
                  <a:lnTo>
                    <a:pt x="814" y="11435"/>
                  </a:lnTo>
                  <a:lnTo>
                    <a:pt x="637" y="11956"/>
                  </a:lnTo>
                  <a:lnTo>
                    <a:pt x="104" y="12081"/>
                  </a:lnTo>
                  <a:lnTo>
                    <a:pt x="218" y="12679"/>
                  </a:lnTo>
                  <a:lnTo>
                    <a:pt x="425" y="13044"/>
                  </a:lnTo>
                  <a:lnTo>
                    <a:pt x="404" y="13386"/>
                  </a:lnTo>
                  <a:lnTo>
                    <a:pt x="219" y="13607"/>
                  </a:lnTo>
                  <a:lnTo>
                    <a:pt x="46" y="13815"/>
                  </a:lnTo>
                  <a:lnTo>
                    <a:pt x="0" y="14274"/>
                  </a:lnTo>
                  <a:lnTo>
                    <a:pt x="127" y="14493"/>
                  </a:lnTo>
                  <a:lnTo>
                    <a:pt x="151" y="14898"/>
                  </a:lnTo>
                  <a:lnTo>
                    <a:pt x="280" y="15452"/>
                  </a:lnTo>
                  <a:lnTo>
                    <a:pt x="228" y="15902"/>
                  </a:lnTo>
                  <a:lnTo>
                    <a:pt x="383" y="16054"/>
                  </a:lnTo>
                  <a:lnTo>
                    <a:pt x="575" y="16054"/>
                  </a:lnTo>
                  <a:lnTo>
                    <a:pt x="760" y="16242"/>
                  </a:lnTo>
                  <a:lnTo>
                    <a:pt x="1089" y="16335"/>
                  </a:lnTo>
                  <a:lnTo>
                    <a:pt x="1012" y="16710"/>
                  </a:lnTo>
                  <a:lnTo>
                    <a:pt x="1145" y="17054"/>
                  </a:lnTo>
                  <a:lnTo>
                    <a:pt x="1385" y="17264"/>
                  </a:lnTo>
                  <a:lnTo>
                    <a:pt x="1684" y="17680"/>
                  </a:lnTo>
                  <a:lnTo>
                    <a:pt x="1895" y="17680"/>
                  </a:lnTo>
                  <a:lnTo>
                    <a:pt x="2035" y="17407"/>
                  </a:lnTo>
                  <a:lnTo>
                    <a:pt x="2068" y="16998"/>
                  </a:lnTo>
                  <a:lnTo>
                    <a:pt x="2279" y="16903"/>
                  </a:lnTo>
                  <a:lnTo>
                    <a:pt x="2386" y="16527"/>
                  </a:lnTo>
                  <a:lnTo>
                    <a:pt x="2638" y="16494"/>
                  </a:lnTo>
                  <a:lnTo>
                    <a:pt x="2712" y="17028"/>
                  </a:lnTo>
                  <a:lnTo>
                    <a:pt x="2686" y="17948"/>
                  </a:lnTo>
                  <a:lnTo>
                    <a:pt x="2898" y="17979"/>
                  </a:lnTo>
                  <a:lnTo>
                    <a:pt x="3211" y="17667"/>
                  </a:lnTo>
                  <a:lnTo>
                    <a:pt x="3506" y="18189"/>
                  </a:lnTo>
                  <a:lnTo>
                    <a:pt x="4126" y="18449"/>
                  </a:lnTo>
                  <a:lnTo>
                    <a:pt x="4311" y="18334"/>
                  </a:lnTo>
                  <a:lnTo>
                    <a:pt x="4779" y="16868"/>
                  </a:lnTo>
                  <a:lnTo>
                    <a:pt x="5098" y="16532"/>
                  </a:lnTo>
                  <a:lnTo>
                    <a:pt x="5553" y="16553"/>
                  </a:lnTo>
                  <a:lnTo>
                    <a:pt x="6306" y="16773"/>
                  </a:lnTo>
                  <a:lnTo>
                    <a:pt x="6594" y="16587"/>
                  </a:lnTo>
                  <a:lnTo>
                    <a:pt x="6925" y="15966"/>
                  </a:lnTo>
                  <a:lnTo>
                    <a:pt x="7218" y="15715"/>
                  </a:lnTo>
                  <a:lnTo>
                    <a:pt x="7354" y="15431"/>
                  </a:lnTo>
                  <a:lnTo>
                    <a:pt x="7550" y="15452"/>
                  </a:lnTo>
                  <a:lnTo>
                    <a:pt x="7591" y="15838"/>
                  </a:lnTo>
                  <a:lnTo>
                    <a:pt x="7373" y="16026"/>
                  </a:lnTo>
                  <a:lnTo>
                    <a:pt x="7259" y="16633"/>
                  </a:lnTo>
                  <a:lnTo>
                    <a:pt x="7392" y="17313"/>
                  </a:lnTo>
                  <a:lnTo>
                    <a:pt x="7727" y="17459"/>
                  </a:lnTo>
                  <a:lnTo>
                    <a:pt x="7811" y="17793"/>
                  </a:lnTo>
                  <a:lnTo>
                    <a:pt x="7811" y="18201"/>
                  </a:lnTo>
                  <a:lnTo>
                    <a:pt x="7999" y="18359"/>
                  </a:lnTo>
                  <a:lnTo>
                    <a:pt x="8209" y="18958"/>
                  </a:lnTo>
                  <a:lnTo>
                    <a:pt x="8796" y="19461"/>
                  </a:lnTo>
                  <a:lnTo>
                    <a:pt x="9080" y="19337"/>
                  </a:lnTo>
                  <a:lnTo>
                    <a:pt x="9655" y="19725"/>
                  </a:lnTo>
                  <a:lnTo>
                    <a:pt x="10195" y="19725"/>
                  </a:lnTo>
                  <a:lnTo>
                    <a:pt x="10706" y="20184"/>
                  </a:lnTo>
                  <a:lnTo>
                    <a:pt x="11128" y="20321"/>
                  </a:lnTo>
                  <a:lnTo>
                    <a:pt x="11322" y="20008"/>
                  </a:lnTo>
                  <a:lnTo>
                    <a:pt x="12098" y="20489"/>
                  </a:lnTo>
                  <a:lnTo>
                    <a:pt x="12327" y="20448"/>
                  </a:lnTo>
                  <a:lnTo>
                    <a:pt x="12754" y="20826"/>
                  </a:lnTo>
                  <a:lnTo>
                    <a:pt x="12997" y="20952"/>
                  </a:lnTo>
                  <a:lnTo>
                    <a:pt x="13282" y="21411"/>
                  </a:lnTo>
                  <a:lnTo>
                    <a:pt x="13700" y="21012"/>
                  </a:lnTo>
                  <a:lnTo>
                    <a:pt x="13949" y="21306"/>
                  </a:lnTo>
                  <a:lnTo>
                    <a:pt x="14422" y="21600"/>
                  </a:lnTo>
                  <a:lnTo>
                    <a:pt x="14670" y="20838"/>
                  </a:lnTo>
                  <a:lnTo>
                    <a:pt x="14969" y="20586"/>
                  </a:lnTo>
                  <a:lnTo>
                    <a:pt x="15224" y="20180"/>
                  </a:lnTo>
                  <a:lnTo>
                    <a:pt x="15269" y="19907"/>
                  </a:lnTo>
                  <a:lnTo>
                    <a:pt x="15450" y="19823"/>
                  </a:lnTo>
                  <a:lnTo>
                    <a:pt x="15664" y="19411"/>
                  </a:lnTo>
                  <a:lnTo>
                    <a:pt x="16614" y="19390"/>
                  </a:lnTo>
                  <a:lnTo>
                    <a:pt x="16918" y="19737"/>
                  </a:lnTo>
                  <a:lnTo>
                    <a:pt x="17120" y="19737"/>
                  </a:lnTo>
                  <a:lnTo>
                    <a:pt x="17278" y="19087"/>
                  </a:lnTo>
                  <a:lnTo>
                    <a:pt x="17804" y="18919"/>
                  </a:lnTo>
                  <a:lnTo>
                    <a:pt x="18050" y="18795"/>
                  </a:lnTo>
                  <a:lnTo>
                    <a:pt x="18420" y="19361"/>
                  </a:lnTo>
                  <a:lnTo>
                    <a:pt x="18598" y="19067"/>
                  </a:lnTo>
                  <a:lnTo>
                    <a:pt x="18564" y="18587"/>
                  </a:lnTo>
                  <a:lnTo>
                    <a:pt x="18498" y="18350"/>
                  </a:lnTo>
                  <a:lnTo>
                    <a:pt x="18553" y="17837"/>
                  </a:lnTo>
                  <a:lnTo>
                    <a:pt x="18914" y="17338"/>
                  </a:lnTo>
                  <a:lnTo>
                    <a:pt x="19235" y="16648"/>
                  </a:lnTo>
                  <a:lnTo>
                    <a:pt x="19739" y="16524"/>
                  </a:lnTo>
                  <a:lnTo>
                    <a:pt x="19887" y="15968"/>
                  </a:lnTo>
                  <a:lnTo>
                    <a:pt x="19787" y="14984"/>
                  </a:lnTo>
                  <a:lnTo>
                    <a:pt x="19710" y="14669"/>
                  </a:lnTo>
                  <a:lnTo>
                    <a:pt x="19798" y="14325"/>
                  </a:lnTo>
                  <a:lnTo>
                    <a:pt x="19781" y="13447"/>
                  </a:lnTo>
                  <a:lnTo>
                    <a:pt x="20257" y="13208"/>
                  </a:lnTo>
                  <a:lnTo>
                    <a:pt x="20320" y="12800"/>
                  </a:lnTo>
                  <a:lnTo>
                    <a:pt x="20515" y="12047"/>
                  </a:lnTo>
                  <a:lnTo>
                    <a:pt x="20335" y="11314"/>
                  </a:lnTo>
                  <a:lnTo>
                    <a:pt x="20040" y="11158"/>
                  </a:lnTo>
                  <a:lnTo>
                    <a:pt x="19788" y="11105"/>
                  </a:lnTo>
                  <a:lnTo>
                    <a:pt x="19890" y="10676"/>
                  </a:lnTo>
                  <a:lnTo>
                    <a:pt x="20212" y="10622"/>
                  </a:lnTo>
                  <a:lnTo>
                    <a:pt x="20577" y="11092"/>
                  </a:lnTo>
                  <a:lnTo>
                    <a:pt x="20851" y="10970"/>
                  </a:lnTo>
                  <a:lnTo>
                    <a:pt x="21425" y="10824"/>
                  </a:lnTo>
                  <a:lnTo>
                    <a:pt x="21557" y="10280"/>
                  </a:lnTo>
                  <a:lnTo>
                    <a:pt x="21495" y="9756"/>
                  </a:lnTo>
                  <a:lnTo>
                    <a:pt x="21367" y="9477"/>
                  </a:lnTo>
                  <a:lnTo>
                    <a:pt x="21555" y="9246"/>
                  </a:lnTo>
                  <a:lnTo>
                    <a:pt x="21600" y="8254"/>
                  </a:lnTo>
                  <a:lnTo>
                    <a:pt x="21475" y="7964"/>
                  </a:lnTo>
                  <a:lnTo>
                    <a:pt x="21464" y="7305"/>
                  </a:lnTo>
                  <a:lnTo>
                    <a:pt x="21216" y="6928"/>
                  </a:lnTo>
                  <a:lnTo>
                    <a:pt x="21127" y="6427"/>
                  </a:lnTo>
                  <a:lnTo>
                    <a:pt x="21039" y="5800"/>
                  </a:lnTo>
                  <a:lnTo>
                    <a:pt x="20823" y="5384"/>
                  </a:lnTo>
                  <a:lnTo>
                    <a:pt x="20896" y="4590"/>
                  </a:lnTo>
                  <a:lnTo>
                    <a:pt x="21007" y="4162"/>
                  </a:lnTo>
                  <a:lnTo>
                    <a:pt x="21006" y="3473"/>
                  </a:lnTo>
                  <a:lnTo>
                    <a:pt x="20918" y="2665"/>
                  </a:lnTo>
                  <a:lnTo>
                    <a:pt x="20682" y="2665"/>
                  </a:lnTo>
                  <a:lnTo>
                    <a:pt x="20473" y="2551"/>
                  </a:lnTo>
                  <a:lnTo>
                    <a:pt x="20252" y="2039"/>
                  </a:lnTo>
                  <a:lnTo>
                    <a:pt x="19787" y="2039"/>
                  </a:lnTo>
                  <a:lnTo>
                    <a:pt x="19588" y="2312"/>
                  </a:lnTo>
                  <a:lnTo>
                    <a:pt x="19156" y="2405"/>
                  </a:lnTo>
                  <a:lnTo>
                    <a:pt x="18782" y="2405"/>
                  </a:lnTo>
                  <a:lnTo>
                    <a:pt x="18382" y="2154"/>
                  </a:lnTo>
                  <a:lnTo>
                    <a:pt x="18082" y="1568"/>
                  </a:lnTo>
                  <a:lnTo>
                    <a:pt x="17793" y="1350"/>
                  </a:lnTo>
                  <a:lnTo>
                    <a:pt x="17453" y="1299"/>
                  </a:lnTo>
                  <a:lnTo>
                    <a:pt x="17070" y="952"/>
                  </a:lnTo>
                  <a:lnTo>
                    <a:pt x="16823" y="460"/>
                  </a:lnTo>
                  <a:lnTo>
                    <a:pt x="16413" y="272"/>
                  </a:lnTo>
                  <a:lnTo>
                    <a:pt x="16113" y="785"/>
                  </a:lnTo>
                  <a:lnTo>
                    <a:pt x="15951" y="631"/>
                  </a:lnTo>
                  <a:lnTo>
                    <a:pt x="15803" y="301"/>
                  </a:lnTo>
                  <a:close/>
                </a:path>
              </a:pathLst>
            </a:custGeom>
            <a:grpFill/>
            <a:ln w="12700" cap="flat">
              <a:noFill/>
              <a:prstDash val="solid"/>
              <a:miter lim="400000"/>
            </a:ln>
            <a:effectLst/>
          </p:spPr>
          <p:txBody>
            <a:bodyPr wrap="square" lIns="67337" tIns="67337" rIns="67337" bIns="67337" numCol="1" anchor="ctr">
              <a:noAutofit/>
            </a:bodyPr>
            <a:lstStyle/>
            <a:p>
              <a:pPr defTabSz="584134">
                <a:defRPr sz="3000"/>
              </a:pPr>
              <a:endParaRPr sz="1000">
                <a:solidFill>
                  <a:schemeClr val="tx2"/>
                </a:solidFill>
                <a:latin typeface="Roboto Light"/>
                <a:cs typeface="Roboto Light"/>
              </a:endParaRPr>
            </a:p>
          </p:txBody>
        </p:sp>
        <p:sp>
          <p:nvSpPr>
            <p:cNvPr id="88" name="Shape 1929"/>
            <p:cNvSpPr/>
            <p:nvPr/>
          </p:nvSpPr>
          <p:spPr>
            <a:xfrm>
              <a:off x="17086976" y="6991004"/>
              <a:ext cx="1877274" cy="713588"/>
            </a:xfrm>
            <a:custGeom>
              <a:avLst/>
              <a:gdLst/>
              <a:ahLst/>
              <a:cxnLst>
                <a:cxn ang="0">
                  <a:pos x="wd2" y="hd2"/>
                </a:cxn>
                <a:cxn ang="5400000">
                  <a:pos x="wd2" y="hd2"/>
                </a:cxn>
                <a:cxn ang="10800000">
                  <a:pos x="wd2" y="hd2"/>
                </a:cxn>
                <a:cxn ang="16200000">
                  <a:pos x="wd2" y="hd2"/>
                </a:cxn>
              </a:cxnLst>
              <a:rect l="0" t="0" r="r" b="b"/>
              <a:pathLst>
                <a:path w="21600" h="21600" extrusionOk="0">
                  <a:moveTo>
                    <a:pt x="9502" y="675"/>
                  </a:moveTo>
                  <a:lnTo>
                    <a:pt x="9109" y="466"/>
                  </a:lnTo>
                  <a:lnTo>
                    <a:pt x="9037" y="877"/>
                  </a:lnTo>
                  <a:lnTo>
                    <a:pt x="9229" y="1135"/>
                  </a:lnTo>
                  <a:lnTo>
                    <a:pt x="9184" y="1571"/>
                  </a:lnTo>
                  <a:lnTo>
                    <a:pt x="9055" y="1890"/>
                  </a:lnTo>
                  <a:lnTo>
                    <a:pt x="8591" y="1560"/>
                  </a:lnTo>
                  <a:lnTo>
                    <a:pt x="8453" y="1910"/>
                  </a:lnTo>
                  <a:lnTo>
                    <a:pt x="8271" y="1813"/>
                  </a:lnTo>
                  <a:lnTo>
                    <a:pt x="7880" y="1220"/>
                  </a:lnTo>
                  <a:lnTo>
                    <a:pt x="8030" y="450"/>
                  </a:lnTo>
                  <a:lnTo>
                    <a:pt x="7535" y="456"/>
                  </a:lnTo>
                  <a:lnTo>
                    <a:pt x="7200" y="0"/>
                  </a:lnTo>
                  <a:lnTo>
                    <a:pt x="6959" y="292"/>
                  </a:lnTo>
                  <a:lnTo>
                    <a:pt x="6809" y="874"/>
                  </a:lnTo>
                  <a:lnTo>
                    <a:pt x="6966" y="1335"/>
                  </a:lnTo>
                  <a:lnTo>
                    <a:pt x="6760" y="1621"/>
                  </a:lnTo>
                  <a:lnTo>
                    <a:pt x="6465" y="2083"/>
                  </a:lnTo>
                  <a:lnTo>
                    <a:pt x="6020" y="2138"/>
                  </a:lnTo>
                  <a:lnTo>
                    <a:pt x="5705" y="2292"/>
                  </a:lnTo>
                  <a:lnTo>
                    <a:pt x="5595" y="2843"/>
                  </a:lnTo>
                  <a:lnTo>
                    <a:pt x="4814" y="2940"/>
                  </a:lnTo>
                  <a:lnTo>
                    <a:pt x="4529" y="3006"/>
                  </a:lnTo>
                  <a:lnTo>
                    <a:pt x="4392" y="3367"/>
                  </a:lnTo>
                  <a:lnTo>
                    <a:pt x="4249" y="3697"/>
                  </a:lnTo>
                  <a:lnTo>
                    <a:pt x="4049" y="3533"/>
                  </a:lnTo>
                  <a:lnTo>
                    <a:pt x="3870" y="3994"/>
                  </a:lnTo>
                  <a:lnTo>
                    <a:pt x="3670" y="3797"/>
                  </a:lnTo>
                  <a:lnTo>
                    <a:pt x="3215" y="4775"/>
                  </a:lnTo>
                  <a:lnTo>
                    <a:pt x="2893" y="4775"/>
                  </a:lnTo>
                  <a:lnTo>
                    <a:pt x="2756" y="5006"/>
                  </a:lnTo>
                  <a:lnTo>
                    <a:pt x="2587" y="5424"/>
                  </a:lnTo>
                  <a:lnTo>
                    <a:pt x="2436" y="5208"/>
                  </a:lnTo>
                  <a:lnTo>
                    <a:pt x="2120" y="5142"/>
                  </a:lnTo>
                  <a:lnTo>
                    <a:pt x="1955" y="5454"/>
                  </a:lnTo>
                  <a:lnTo>
                    <a:pt x="1600" y="5597"/>
                  </a:lnTo>
                  <a:lnTo>
                    <a:pt x="1173" y="5344"/>
                  </a:lnTo>
                  <a:lnTo>
                    <a:pt x="1037" y="6044"/>
                  </a:lnTo>
                  <a:lnTo>
                    <a:pt x="837" y="6438"/>
                  </a:lnTo>
                  <a:lnTo>
                    <a:pt x="712" y="6526"/>
                  </a:lnTo>
                  <a:lnTo>
                    <a:pt x="582" y="7387"/>
                  </a:lnTo>
                  <a:lnTo>
                    <a:pt x="428" y="7112"/>
                  </a:lnTo>
                  <a:lnTo>
                    <a:pt x="291" y="6315"/>
                  </a:lnTo>
                  <a:lnTo>
                    <a:pt x="9" y="6208"/>
                  </a:lnTo>
                  <a:lnTo>
                    <a:pt x="0" y="6912"/>
                  </a:lnTo>
                  <a:lnTo>
                    <a:pt x="90" y="7680"/>
                  </a:lnTo>
                  <a:lnTo>
                    <a:pt x="240" y="7974"/>
                  </a:lnTo>
                  <a:lnTo>
                    <a:pt x="240" y="8392"/>
                  </a:lnTo>
                  <a:lnTo>
                    <a:pt x="830" y="9183"/>
                  </a:lnTo>
                  <a:lnTo>
                    <a:pt x="1064" y="9502"/>
                  </a:lnTo>
                  <a:lnTo>
                    <a:pt x="1035" y="9920"/>
                  </a:lnTo>
                  <a:lnTo>
                    <a:pt x="1227" y="10294"/>
                  </a:lnTo>
                  <a:lnTo>
                    <a:pt x="1114" y="10523"/>
                  </a:lnTo>
                  <a:lnTo>
                    <a:pt x="993" y="10963"/>
                  </a:lnTo>
                  <a:lnTo>
                    <a:pt x="943" y="11699"/>
                  </a:lnTo>
                  <a:lnTo>
                    <a:pt x="943" y="12093"/>
                  </a:lnTo>
                  <a:lnTo>
                    <a:pt x="1341" y="12260"/>
                  </a:lnTo>
                  <a:lnTo>
                    <a:pt x="1454" y="12753"/>
                  </a:lnTo>
                  <a:lnTo>
                    <a:pt x="1691" y="12753"/>
                  </a:lnTo>
                  <a:lnTo>
                    <a:pt x="1667" y="13434"/>
                  </a:lnTo>
                  <a:lnTo>
                    <a:pt x="1855" y="13928"/>
                  </a:lnTo>
                  <a:lnTo>
                    <a:pt x="2013" y="14642"/>
                  </a:lnTo>
                  <a:lnTo>
                    <a:pt x="2301" y="15037"/>
                  </a:lnTo>
                  <a:lnTo>
                    <a:pt x="2736" y="15214"/>
                  </a:lnTo>
                  <a:lnTo>
                    <a:pt x="3086" y="15544"/>
                  </a:lnTo>
                  <a:lnTo>
                    <a:pt x="3141" y="16092"/>
                  </a:lnTo>
                  <a:lnTo>
                    <a:pt x="3187" y="16477"/>
                  </a:lnTo>
                  <a:lnTo>
                    <a:pt x="3968" y="17181"/>
                  </a:lnTo>
                  <a:lnTo>
                    <a:pt x="4006" y="17664"/>
                  </a:lnTo>
                  <a:lnTo>
                    <a:pt x="4357" y="18091"/>
                  </a:lnTo>
                  <a:lnTo>
                    <a:pt x="4594" y="18035"/>
                  </a:lnTo>
                  <a:lnTo>
                    <a:pt x="4869" y="18299"/>
                  </a:lnTo>
                  <a:lnTo>
                    <a:pt x="5141" y="18859"/>
                  </a:lnTo>
                  <a:lnTo>
                    <a:pt x="5428" y="19472"/>
                  </a:lnTo>
                  <a:lnTo>
                    <a:pt x="5558" y="19889"/>
                  </a:lnTo>
                  <a:lnTo>
                    <a:pt x="6015" y="20471"/>
                  </a:lnTo>
                  <a:lnTo>
                    <a:pt x="6045" y="21094"/>
                  </a:lnTo>
                  <a:lnTo>
                    <a:pt x="6599" y="21270"/>
                  </a:lnTo>
                  <a:lnTo>
                    <a:pt x="7059" y="21600"/>
                  </a:lnTo>
                  <a:lnTo>
                    <a:pt x="7368" y="21480"/>
                  </a:lnTo>
                  <a:lnTo>
                    <a:pt x="7343" y="20988"/>
                  </a:lnTo>
                  <a:lnTo>
                    <a:pt x="7438" y="20747"/>
                  </a:lnTo>
                  <a:lnTo>
                    <a:pt x="7605" y="21169"/>
                  </a:lnTo>
                  <a:lnTo>
                    <a:pt x="8302" y="21457"/>
                  </a:lnTo>
                  <a:lnTo>
                    <a:pt x="8352" y="20842"/>
                  </a:lnTo>
                  <a:lnTo>
                    <a:pt x="8526" y="20156"/>
                  </a:lnTo>
                  <a:lnTo>
                    <a:pt x="8706" y="19706"/>
                  </a:lnTo>
                  <a:lnTo>
                    <a:pt x="9111" y="19641"/>
                  </a:lnTo>
                  <a:lnTo>
                    <a:pt x="9236" y="19213"/>
                  </a:lnTo>
                  <a:lnTo>
                    <a:pt x="9311" y="18500"/>
                  </a:lnTo>
                  <a:lnTo>
                    <a:pt x="9261" y="17709"/>
                  </a:lnTo>
                  <a:lnTo>
                    <a:pt x="9474" y="17896"/>
                  </a:lnTo>
                  <a:lnTo>
                    <a:pt x="9820" y="18467"/>
                  </a:lnTo>
                  <a:lnTo>
                    <a:pt x="10045" y="18138"/>
                  </a:lnTo>
                  <a:lnTo>
                    <a:pt x="10308" y="17841"/>
                  </a:lnTo>
                  <a:lnTo>
                    <a:pt x="10596" y="18004"/>
                  </a:lnTo>
                  <a:lnTo>
                    <a:pt x="10871" y="18401"/>
                  </a:lnTo>
                  <a:lnTo>
                    <a:pt x="11441" y="18859"/>
                  </a:lnTo>
                  <a:lnTo>
                    <a:pt x="11829" y="18947"/>
                  </a:lnTo>
                  <a:lnTo>
                    <a:pt x="12054" y="19266"/>
                  </a:lnTo>
                  <a:lnTo>
                    <a:pt x="12326" y="19651"/>
                  </a:lnTo>
                  <a:lnTo>
                    <a:pt x="12814" y="20091"/>
                  </a:lnTo>
                  <a:lnTo>
                    <a:pt x="13424" y="20059"/>
                  </a:lnTo>
                  <a:lnTo>
                    <a:pt x="13925" y="19872"/>
                  </a:lnTo>
                  <a:lnTo>
                    <a:pt x="14208" y="19576"/>
                  </a:lnTo>
                  <a:lnTo>
                    <a:pt x="14504" y="19841"/>
                  </a:lnTo>
                  <a:lnTo>
                    <a:pt x="14725" y="20103"/>
                  </a:lnTo>
                  <a:lnTo>
                    <a:pt x="15054" y="20366"/>
                  </a:lnTo>
                  <a:lnTo>
                    <a:pt x="15296" y="20849"/>
                  </a:lnTo>
                  <a:lnTo>
                    <a:pt x="15425" y="21011"/>
                  </a:lnTo>
                  <a:lnTo>
                    <a:pt x="15641" y="20208"/>
                  </a:lnTo>
                  <a:lnTo>
                    <a:pt x="15766" y="19355"/>
                  </a:lnTo>
                  <a:lnTo>
                    <a:pt x="15916" y="18894"/>
                  </a:lnTo>
                  <a:lnTo>
                    <a:pt x="16204" y="18762"/>
                  </a:lnTo>
                  <a:lnTo>
                    <a:pt x="16446" y="19004"/>
                  </a:lnTo>
                  <a:lnTo>
                    <a:pt x="16679" y="19267"/>
                  </a:lnTo>
                  <a:lnTo>
                    <a:pt x="16837" y="19202"/>
                  </a:lnTo>
                  <a:cubicBezTo>
                    <a:pt x="16882" y="19113"/>
                    <a:pt x="16933" y="19045"/>
                    <a:pt x="16987" y="19004"/>
                  </a:cubicBezTo>
                  <a:cubicBezTo>
                    <a:pt x="17070" y="18941"/>
                    <a:pt x="17158" y="18941"/>
                    <a:pt x="17241" y="19003"/>
                  </a:cubicBezTo>
                  <a:lnTo>
                    <a:pt x="17492" y="19101"/>
                  </a:lnTo>
                  <a:lnTo>
                    <a:pt x="17776" y="18704"/>
                  </a:lnTo>
                  <a:lnTo>
                    <a:pt x="17989" y="18474"/>
                  </a:lnTo>
                  <a:lnTo>
                    <a:pt x="18203" y="18209"/>
                  </a:lnTo>
                  <a:lnTo>
                    <a:pt x="18454" y="18143"/>
                  </a:lnTo>
                  <a:lnTo>
                    <a:pt x="18646" y="17912"/>
                  </a:lnTo>
                  <a:lnTo>
                    <a:pt x="18659" y="17373"/>
                  </a:lnTo>
                  <a:lnTo>
                    <a:pt x="18914" y="17340"/>
                  </a:lnTo>
                  <a:lnTo>
                    <a:pt x="19047" y="17241"/>
                  </a:lnTo>
                  <a:lnTo>
                    <a:pt x="19172" y="16427"/>
                  </a:lnTo>
                  <a:lnTo>
                    <a:pt x="19260" y="15438"/>
                  </a:lnTo>
                  <a:lnTo>
                    <a:pt x="19440" y="15240"/>
                  </a:lnTo>
                  <a:lnTo>
                    <a:pt x="19751" y="15045"/>
                  </a:lnTo>
                  <a:lnTo>
                    <a:pt x="19918" y="14551"/>
                  </a:lnTo>
                  <a:lnTo>
                    <a:pt x="20055" y="14386"/>
                  </a:lnTo>
                  <a:lnTo>
                    <a:pt x="20339" y="14166"/>
                  </a:lnTo>
                  <a:lnTo>
                    <a:pt x="20506" y="13453"/>
                  </a:lnTo>
                  <a:lnTo>
                    <a:pt x="20836" y="13290"/>
                  </a:lnTo>
                  <a:lnTo>
                    <a:pt x="21220" y="13521"/>
                  </a:lnTo>
                  <a:lnTo>
                    <a:pt x="21600" y="13224"/>
                  </a:lnTo>
                  <a:lnTo>
                    <a:pt x="21349" y="12367"/>
                  </a:lnTo>
                  <a:lnTo>
                    <a:pt x="21211" y="11630"/>
                  </a:lnTo>
                  <a:lnTo>
                    <a:pt x="20739" y="11399"/>
                  </a:lnTo>
                  <a:cubicBezTo>
                    <a:pt x="20707" y="11132"/>
                    <a:pt x="20690" y="10855"/>
                    <a:pt x="20689" y="10576"/>
                  </a:cubicBezTo>
                  <a:cubicBezTo>
                    <a:pt x="20688" y="10364"/>
                    <a:pt x="20696" y="10145"/>
                    <a:pt x="20664" y="9949"/>
                  </a:cubicBezTo>
                  <a:cubicBezTo>
                    <a:pt x="20590" y="9497"/>
                    <a:pt x="20370" y="9364"/>
                    <a:pt x="20229" y="9686"/>
                  </a:cubicBezTo>
                  <a:lnTo>
                    <a:pt x="19490" y="9258"/>
                  </a:lnTo>
                  <a:lnTo>
                    <a:pt x="19168" y="8928"/>
                  </a:lnTo>
                  <a:lnTo>
                    <a:pt x="18956" y="8895"/>
                  </a:lnTo>
                  <a:cubicBezTo>
                    <a:pt x="18940" y="8748"/>
                    <a:pt x="18889" y="8645"/>
                    <a:pt x="18831" y="8642"/>
                  </a:cubicBezTo>
                  <a:cubicBezTo>
                    <a:pt x="18748" y="8638"/>
                    <a:pt x="18682" y="8821"/>
                    <a:pt x="18689" y="9037"/>
                  </a:cubicBezTo>
                  <a:lnTo>
                    <a:pt x="18500" y="9389"/>
                  </a:lnTo>
                  <a:lnTo>
                    <a:pt x="18179" y="9257"/>
                  </a:lnTo>
                  <a:lnTo>
                    <a:pt x="18129" y="8861"/>
                  </a:lnTo>
                  <a:lnTo>
                    <a:pt x="17707" y="8521"/>
                  </a:lnTo>
                  <a:lnTo>
                    <a:pt x="17620" y="8159"/>
                  </a:lnTo>
                  <a:cubicBezTo>
                    <a:pt x="17621" y="7979"/>
                    <a:pt x="17654" y="7810"/>
                    <a:pt x="17708" y="7699"/>
                  </a:cubicBezTo>
                  <a:cubicBezTo>
                    <a:pt x="17787" y="7537"/>
                    <a:pt x="17895" y="7524"/>
                    <a:pt x="17980" y="7666"/>
                  </a:cubicBezTo>
                  <a:lnTo>
                    <a:pt x="18143" y="6841"/>
                  </a:lnTo>
                  <a:lnTo>
                    <a:pt x="17913" y="6444"/>
                  </a:lnTo>
                  <a:cubicBezTo>
                    <a:pt x="17841" y="6605"/>
                    <a:pt x="17761" y="6738"/>
                    <a:pt x="17675" y="6839"/>
                  </a:cubicBezTo>
                  <a:cubicBezTo>
                    <a:pt x="17482" y="7067"/>
                    <a:pt x="17268" y="7132"/>
                    <a:pt x="17061" y="7025"/>
                  </a:cubicBezTo>
                  <a:lnTo>
                    <a:pt x="16948" y="6926"/>
                  </a:lnTo>
                  <a:lnTo>
                    <a:pt x="16777" y="6695"/>
                  </a:lnTo>
                  <a:lnTo>
                    <a:pt x="16576" y="6368"/>
                  </a:lnTo>
                  <a:lnTo>
                    <a:pt x="16351" y="6235"/>
                  </a:lnTo>
                  <a:lnTo>
                    <a:pt x="15987" y="5938"/>
                  </a:lnTo>
                  <a:lnTo>
                    <a:pt x="15588" y="5817"/>
                  </a:lnTo>
                  <a:lnTo>
                    <a:pt x="15505" y="5608"/>
                  </a:lnTo>
                  <a:lnTo>
                    <a:pt x="15253" y="5189"/>
                  </a:lnTo>
                  <a:lnTo>
                    <a:pt x="15056" y="5486"/>
                  </a:lnTo>
                  <a:lnTo>
                    <a:pt x="15228" y="6090"/>
                  </a:lnTo>
                  <a:lnTo>
                    <a:pt x="15588" y="6552"/>
                  </a:lnTo>
                  <a:lnTo>
                    <a:pt x="15638" y="7025"/>
                  </a:lnTo>
                  <a:cubicBezTo>
                    <a:pt x="15570" y="7106"/>
                    <a:pt x="15500" y="7179"/>
                    <a:pt x="15430" y="7244"/>
                  </a:cubicBezTo>
                  <a:cubicBezTo>
                    <a:pt x="15332" y="7333"/>
                    <a:pt x="15231" y="7406"/>
                    <a:pt x="15130" y="7462"/>
                  </a:cubicBezTo>
                  <a:lnTo>
                    <a:pt x="14870" y="7594"/>
                  </a:lnTo>
                  <a:lnTo>
                    <a:pt x="14686" y="8066"/>
                  </a:lnTo>
                  <a:lnTo>
                    <a:pt x="14440" y="8088"/>
                  </a:lnTo>
                  <a:lnTo>
                    <a:pt x="14261" y="7857"/>
                  </a:lnTo>
                  <a:lnTo>
                    <a:pt x="14190" y="7274"/>
                  </a:lnTo>
                  <a:lnTo>
                    <a:pt x="14064" y="6736"/>
                  </a:lnTo>
                  <a:lnTo>
                    <a:pt x="13752" y="6505"/>
                  </a:lnTo>
                  <a:lnTo>
                    <a:pt x="13643" y="6407"/>
                  </a:lnTo>
                  <a:lnTo>
                    <a:pt x="13430" y="5681"/>
                  </a:lnTo>
                  <a:lnTo>
                    <a:pt x="13088" y="5812"/>
                  </a:lnTo>
                  <a:lnTo>
                    <a:pt x="13096" y="5318"/>
                  </a:lnTo>
                  <a:lnTo>
                    <a:pt x="13414" y="5087"/>
                  </a:lnTo>
                  <a:lnTo>
                    <a:pt x="13823" y="4592"/>
                  </a:lnTo>
                  <a:cubicBezTo>
                    <a:pt x="13838" y="4414"/>
                    <a:pt x="13829" y="4227"/>
                    <a:pt x="13798" y="4064"/>
                  </a:cubicBezTo>
                  <a:cubicBezTo>
                    <a:pt x="13743" y="3778"/>
                    <a:pt x="13631" y="3603"/>
                    <a:pt x="13509" y="3613"/>
                  </a:cubicBezTo>
                  <a:lnTo>
                    <a:pt x="13227" y="3382"/>
                  </a:lnTo>
                  <a:lnTo>
                    <a:pt x="12990" y="3710"/>
                  </a:lnTo>
                  <a:lnTo>
                    <a:pt x="12853" y="3809"/>
                  </a:lnTo>
                  <a:lnTo>
                    <a:pt x="12683" y="3514"/>
                  </a:lnTo>
                  <a:lnTo>
                    <a:pt x="12570" y="3833"/>
                  </a:lnTo>
                  <a:lnTo>
                    <a:pt x="12411" y="4042"/>
                  </a:lnTo>
                  <a:lnTo>
                    <a:pt x="12286" y="3558"/>
                  </a:lnTo>
                  <a:lnTo>
                    <a:pt x="12115" y="3327"/>
                  </a:lnTo>
                  <a:lnTo>
                    <a:pt x="12002" y="3382"/>
                  </a:lnTo>
                  <a:lnTo>
                    <a:pt x="11839" y="2821"/>
                  </a:lnTo>
                  <a:lnTo>
                    <a:pt x="11702" y="2821"/>
                  </a:lnTo>
                  <a:lnTo>
                    <a:pt x="11403" y="2852"/>
                  </a:lnTo>
                  <a:lnTo>
                    <a:pt x="11178" y="2819"/>
                  </a:lnTo>
                  <a:lnTo>
                    <a:pt x="11031" y="2621"/>
                  </a:lnTo>
                  <a:lnTo>
                    <a:pt x="10869" y="2555"/>
                  </a:lnTo>
                  <a:lnTo>
                    <a:pt x="10722" y="2423"/>
                  </a:lnTo>
                  <a:lnTo>
                    <a:pt x="10611" y="2357"/>
                  </a:lnTo>
                  <a:lnTo>
                    <a:pt x="10411" y="2552"/>
                  </a:lnTo>
                  <a:lnTo>
                    <a:pt x="10271" y="2159"/>
                  </a:lnTo>
                  <a:cubicBezTo>
                    <a:pt x="10264" y="1924"/>
                    <a:pt x="10224" y="1705"/>
                    <a:pt x="10158" y="1544"/>
                  </a:cubicBezTo>
                  <a:cubicBezTo>
                    <a:pt x="10097" y="1393"/>
                    <a:pt x="10017" y="1304"/>
                    <a:pt x="9933" y="1293"/>
                  </a:cubicBezTo>
                  <a:lnTo>
                    <a:pt x="9870" y="544"/>
                  </a:lnTo>
                  <a:lnTo>
                    <a:pt x="9502" y="675"/>
                  </a:lnTo>
                  <a:close/>
                </a:path>
              </a:pathLst>
            </a:custGeom>
            <a:grpFill/>
            <a:ln w="12700" cap="flat">
              <a:noFill/>
              <a:prstDash val="solid"/>
              <a:miter lim="400000"/>
            </a:ln>
            <a:effectLst/>
          </p:spPr>
          <p:txBody>
            <a:bodyPr wrap="square" lIns="67337" tIns="67337" rIns="67337" bIns="67337" numCol="1" anchor="ctr">
              <a:noAutofit/>
            </a:bodyPr>
            <a:lstStyle/>
            <a:p>
              <a:pPr defTabSz="584134">
                <a:defRPr sz="3000"/>
              </a:pPr>
              <a:endParaRPr sz="1000">
                <a:solidFill>
                  <a:schemeClr val="tx2"/>
                </a:solidFill>
                <a:latin typeface="Roboto Light"/>
                <a:cs typeface="Roboto Light"/>
              </a:endParaRPr>
            </a:p>
          </p:txBody>
        </p:sp>
        <p:sp>
          <p:nvSpPr>
            <p:cNvPr id="89" name="Shape 1930"/>
            <p:cNvSpPr/>
            <p:nvPr/>
          </p:nvSpPr>
          <p:spPr>
            <a:xfrm>
              <a:off x="17629335" y="5955003"/>
              <a:ext cx="2795196" cy="1611804"/>
            </a:xfrm>
            <a:custGeom>
              <a:avLst/>
              <a:gdLst/>
              <a:ahLst/>
              <a:cxnLst>
                <a:cxn ang="0">
                  <a:pos x="wd2" y="hd2"/>
                </a:cxn>
                <a:cxn ang="5400000">
                  <a:pos x="wd2" y="hd2"/>
                </a:cxn>
                <a:cxn ang="10800000">
                  <a:pos x="wd2" y="hd2"/>
                </a:cxn>
                <a:cxn ang="16200000">
                  <a:pos x="wd2" y="hd2"/>
                </a:cxn>
              </a:cxnLst>
              <a:rect l="0" t="0" r="r" b="b"/>
              <a:pathLst>
                <a:path w="21600" h="21600" extrusionOk="0">
                  <a:moveTo>
                    <a:pt x="2362" y="14328"/>
                  </a:moveTo>
                  <a:lnTo>
                    <a:pt x="2149" y="14334"/>
                  </a:lnTo>
                  <a:lnTo>
                    <a:pt x="1998" y="14251"/>
                  </a:lnTo>
                  <a:lnTo>
                    <a:pt x="2058" y="14555"/>
                  </a:lnTo>
                  <a:lnTo>
                    <a:pt x="2003" y="14805"/>
                  </a:lnTo>
                  <a:lnTo>
                    <a:pt x="1824" y="14821"/>
                  </a:lnTo>
                  <a:lnTo>
                    <a:pt x="1578" y="14748"/>
                  </a:lnTo>
                  <a:lnTo>
                    <a:pt x="1566" y="14470"/>
                  </a:lnTo>
                  <a:lnTo>
                    <a:pt x="1658" y="14034"/>
                  </a:lnTo>
                  <a:lnTo>
                    <a:pt x="1888" y="13864"/>
                  </a:lnTo>
                  <a:lnTo>
                    <a:pt x="1955" y="13444"/>
                  </a:lnTo>
                  <a:lnTo>
                    <a:pt x="1840" y="12975"/>
                  </a:lnTo>
                  <a:lnTo>
                    <a:pt x="1865" y="12688"/>
                  </a:lnTo>
                  <a:lnTo>
                    <a:pt x="1770" y="12551"/>
                  </a:lnTo>
                  <a:lnTo>
                    <a:pt x="1579" y="12569"/>
                  </a:lnTo>
                  <a:lnTo>
                    <a:pt x="1410" y="12434"/>
                  </a:lnTo>
                  <a:lnTo>
                    <a:pt x="1314" y="12178"/>
                  </a:lnTo>
                  <a:lnTo>
                    <a:pt x="1371" y="11955"/>
                  </a:lnTo>
                  <a:lnTo>
                    <a:pt x="1245" y="11432"/>
                  </a:lnTo>
                  <a:lnTo>
                    <a:pt x="1009" y="11202"/>
                  </a:lnTo>
                  <a:lnTo>
                    <a:pt x="1024" y="10841"/>
                  </a:lnTo>
                  <a:lnTo>
                    <a:pt x="1168" y="10702"/>
                  </a:lnTo>
                  <a:lnTo>
                    <a:pt x="1277" y="10724"/>
                  </a:lnTo>
                  <a:lnTo>
                    <a:pt x="1319" y="10398"/>
                  </a:lnTo>
                  <a:lnTo>
                    <a:pt x="1434" y="10166"/>
                  </a:lnTo>
                  <a:lnTo>
                    <a:pt x="1303" y="10034"/>
                  </a:lnTo>
                  <a:lnTo>
                    <a:pt x="1280" y="9802"/>
                  </a:lnTo>
                  <a:lnTo>
                    <a:pt x="1247" y="9607"/>
                  </a:lnTo>
                  <a:lnTo>
                    <a:pt x="1093" y="9435"/>
                  </a:lnTo>
                  <a:lnTo>
                    <a:pt x="975" y="9007"/>
                  </a:lnTo>
                  <a:lnTo>
                    <a:pt x="922" y="8710"/>
                  </a:lnTo>
                  <a:lnTo>
                    <a:pt x="1049" y="8643"/>
                  </a:lnTo>
                  <a:lnTo>
                    <a:pt x="1110" y="8404"/>
                  </a:lnTo>
                  <a:lnTo>
                    <a:pt x="1051" y="8213"/>
                  </a:lnTo>
                  <a:lnTo>
                    <a:pt x="892" y="8201"/>
                  </a:lnTo>
                  <a:lnTo>
                    <a:pt x="771" y="8216"/>
                  </a:lnTo>
                  <a:lnTo>
                    <a:pt x="659" y="7988"/>
                  </a:lnTo>
                  <a:lnTo>
                    <a:pt x="415" y="7726"/>
                  </a:lnTo>
                  <a:lnTo>
                    <a:pt x="148" y="7625"/>
                  </a:lnTo>
                  <a:lnTo>
                    <a:pt x="0" y="7512"/>
                  </a:lnTo>
                  <a:lnTo>
                    <a:pt x="90" y="7238"/>
                  </a:lnTo>
                  <a:lnTo>
                    <a:pt x="98" y="6828"/>
                  </a:lnTo>
                  <a:lnTo>
                    <a:pt x="90" y="6689"/>
                  </a:lnTo>
                  <a:lnTo>
                    <a:pt x="286" y="6614"/>
                  </a:lnTo>
                  <a:lnTo>
                    <a:pt x="454" y="6609"/>
                  </a:lnTo>
                  <a:lnTo>
                    <a:pt x="580" y="6318"/>
                  </a:lnTo>
                  <a:lnTo>
                    <a:pt x="589" y="5924"/>
                  </a:lnTo>
                  <a:lnTo>
                    <a:pt x="703" y="5811"/>
                  </a:lnTo>
                  <a:lnTo>
                    <a:pt x="706" y="5523"/>
                  </a:lnTo>
                  <a:lnTo>
                    <a:pt x="381" y="3972"/>
                  </a:lnTo>
                  <a:lnTo>
                    <a:pt x="567" y="4070"/>
                  </a:lnTo>
                  <a:lnTo>
                    <a:pt x="766" y="4235"/>
                  </a:lnTo>
                  <a:lnTo>
                    <a:pt x="917" y="4324"/>
                  </a:lnTo>
                  <a:lnTo>
                    <a:pt x="1105" y="4460"/>
                  </a:lnTo>
                  <a:lnTo>
                    <a:pt x="1169" y="4320"/>
                  </a:lnTo>
                  <a:lnTo>
                    <a:pt x="1046" y="4204"/>
                  </a:lnTo>
                  <a:lnTo>
                    <a:pt x="1111" y="4009"/>
                  </a:lnTo>
                  <a:lnTo>
                    <a:pt x="1177" y="3931"/>
                  </a:lnTo>
                  <a:cubicBezTo>
                    <a:pt x="1178" y="3823"/>
                    <a:pt x="1148" y="3720"/>
                    <a:pt x="1096" y="3659"/>
                  </a:cubicBezTo>
                  <a:cubicBezTo>
                    <a:pt x="1054" y="3609"/>
                    <a:pt x="1003" y="3592"/>
                    <a:pt x="953" y="3610"/>
                  </a:cubicBezTo>
                  <a:lnTo>
                    <a:pt x="825" y="3596"/>
                  </a:lnTo>
                  <a:lnTo>
                    <a:pt x="735" y="3514"/>
                  </a:lnTo>
                  <a:lnTo>
                    <a:pt x="752" y="3345"/>
                  </a:lnTo>
                  <a:lnTo>
                    <a:pt x="1040" y="3140"/>
                  </a:lnTo>
                  <a:lnTo>
                    <a:pt x="1531" y="2957"/>
                  </a:lnTo>
                  <a:lnTo>
                    <a:pt x="2281" y="2676"/>
                  </a:lnTo>
                  <a:lnTo>
                    <a:pt x="3210" y="2409"/>
                  </a:lnTo>
                  <a:lnTo>
                    <a:pt x="3783" y="2186"/>
                  </a:lnTo>
                  <a:lnTo>
                    <a:pt x="4442" y="1981"/>
                  </a:lnTo>
                  <a:lnTo>
                    <a:pt x="4686" y="1690"/>
                  </a:lnTo>
                  <a:lnTo>
                    <a:pt x="5084" y="1224"/>
                  </a:lnTo>
                  <a:lnTo>
                    <a:pt x="5366" y="989"/>
                  </a:lnTo>
                  <a:lnTo>
                    <a:pt x="5761" y="991"/>
                  </a:lnTo>
                  <a:lnTo>
                    <a:pt x="5991" y="897"/>
                  </a:lnTo>
                  <a:lnTo>
                    <a:pt x="6185" y="813"/>
                  </a:lnTo>
                  <a:lnTo>
                    <a:pt x="6441" y="492"/>
                  </a:lnTo>
                  <a:lnTo>
                    <a:pt x="6912" y="327"/>
                  </a:lnTo>
                  <a:lnTo>
                    <a:pt x="7325" y="230"/>
                  </a:lnTo>
                  <a:lnTo>
                    <a:pt x="7774" y="201"/>
                  </a:lnTo>
                  <a:lnTo>
                    <a:pt x="8195" y="1"/>
                  </a:lnTo>
                  <a:cubicBezTo>
                    <a:pt x="8278" y="1"/>
                    <a:pt x="8362" y="0"/>
                    <a:pt x="8445" y="0"/>
                  </a:cubicBezTo>
                  <a:cubicBezTo>
                    <a:pt x="8579" y="0"/>
                    <a:pt x="8713" y="0"/>
                    <a:pt x="8846" y="1"/>
                  </a:cubicBezTo>
                  <a:lnTo>
                    <a:pt x="9034" y="1"/>
                  </a:lnTo>
                  <a:lnTo>
                    <a:pt x="9236" y="45"/>
                  </a:lnTo>
                  <a:lnTo>
                    <a:pt x="9444" y="133"/>
                  </a:lnTo>
                  <a:lnTo>
                    <a:pt x="9637" y="220"/>
                  </a:lnTo>
                  <a:lnTo>
                    <a:pt x="9873" y="337"/>
                  </a:lnTo>
                  <a:lnTo>
                    <a:pt x="10100" y="526"/>
                  </a:lnTo>
                  <a:lnTo>
                    <a:pt x="10255" y="663"/>
                  </a:lnTo>
                  <a:lnTo>
                    <a:pt x="10272" y="876"/>
                  </a:lnTo>
                  <a:lnTo>
                    <a:pt x="10098" y="905"/>
                  </a:lnTo>
                  <a:lnTo>
                    <a:pt x="9927" y="638"/>
                  </a:lnTo>
                  <a:lnTo>
                    <a:pt x="9659" y="444"/>
                  </a:lnTo>
                  <a:lnTo>
                    <a:pt x="9359" y="298"/>
                  </a:lnTo>
                  <a:lnTo>
                    <a:pt x="9424" y="517"/>
                  </a:lnTo>
                  <a:lnTo>
                    <a:pt x="9564" y="775"/>
                  </a:lnTo>
                  <a:lnTo>
                    <a:pt x="9516" y="960"/>
                  </a:lnTo>
                  <a:lnTo>
                    <a:pt x="9609" y="1189"/>
                  </a:lnTo>
                  <a:lnTo>
                    <a:pt x="9743" y="1436"/>
                  </a:lnTo>
                  <a:lnTo>
                    <a:pt x="10013" y="1597"/>
                  </a:lnTo>
                  <a:lnTo>
                    <a:pt x="10474" y="1714"/>
                  </a:lnTo>
                  <a:lnTo>
                    <a:pt x="10642" y="1714"/>
                  </a:lnTo>
                  <a:lnTo>
                    <a:pt x="11066" y="1670"/>
                  </a:lnTo>
                  <a:lnTo>
                    <a:pt x="11239" y="1641"/>
                  </a:lnTo>
                  <a:lnTo>
                    <a:pt x="11506" y="1514"/>
                  </a:lnTo>
                  <a:lnTo>
                    <a:pt x="11829" y="1368"/>
                  </a:lnTo>
                  <a:lnTo>
                    <a:pt x="12026" y="1227"/>
                  </a:lnTo>
                  <a:lnTo>
                    <a:pt x="12071" y="1398"/>
                  </a:lnTo>
                  <a:lnTo>
                    <a:pt x="11173" y="1836"/>
                  </a:lnTo>
                  <a:lnTo>
                    <a:pt x="11288" y="1968"/>
                  </a:lnTo>
                  <a:lnTo>
                    <a:pt x="11448" y="2012"/>
                  </a:lnTo>
                  <a:lnTo>
                    <a:pt x="11597" y="1939"/>
                  </a:lnTo>
                  <a:lnTo>
                    <a:pt x="11810" y="1813"/>
                  </a:lnTo>
                  <a:cubicBezTo>
                    <a:pt x="11870" y="1780"/>
                    <a:pt x="11929" y="1742"/>
                    <a:pt x="11986" y="1696"/>
                  </a:cubicBezTo>
                  <a:cubicBezTo>
                    <a:pt x="12047" y="1648"/>
                    <a:pt x="12106" y="1593"/>
                    <a:pt x="12163" y="1531"/>
                  </a:cubicBezTo>
                  <a:lnTo>
                    <a:pt x="12460" y="1546"/>
                  </a:lnTo>
                  <a:lnTo>
                    <a:pt x="13041" y="1473"/>
                  </a:lnTo>
                  <a:lnTo>
                    <a:pt x="14564" y="1682"/>
                  </a:lnTo>
                  <a:lnTo>
                    <a:pt x="15915" y="1808"/>
                  </a:lnTo>
                  <a:lnTo>
                    <a:pt x="17071" y="1774"/>
                  </a:lnTo>
                  <a:lnTo>
                    <a:pt x="18523" y="1699"/>
                  </a:lnTo>
                  <a:lnTo>
                    <a:pt x="18835" y="1612"/>
                  </a:lnTo>
                  <a:lnTo>
                    <a:pt x="18953" y="1500"/>
                  </a:lnTo>
                  <a:lnTo>
                    <a:pt x="19113" y="1573"/>
                  </a:lnTo>
                  <a:lnTo>
                    <a:pt x="19357" y="1850"/>
                  </a:lnTo>
                  <a:lnTo>
                    <a:pt x="19522" y="1952"/>
                  </a:lnTo>
                  <a:lnTo>
                    <a:pt x="19795" y="1996"/>
                  </a:lnTo>
                  <a:lnTo>
                    <a:pt x="20004" y="2122"/>
                  </a:lnTo>
                  <a:lnTo>
                    <a:pt x="20054" y="2355"/>
                  </a:lnTo>
                  <a:lnTo>
                    <a:pt x="20324" y="2467"/>
                  </a:lnTo>
                  <a:lnTo>
                    <a:pt x="20316" y="2812"/>
                  </a:lnTo>
                  <a:lnTo>
                    <a:pt x="20240" y="3079"/>
                  </a:lnTo>
                  <a:cubicBezTo>
                    <a:pt x="20216" y="3155"/>
                    <a:pt x="20206" y="3241"/>
                    <a:pt x="20209" y="3327"/>
                  </a:cubicBezTo>
                  <a:cubicBezTo>
                    <a:pt x="20216" y="3482"/>
                    <a:pt x="20266" y="3621"/>
                    <a:pt x="20344" y="3697"/>
                  </a:cubicBezTo>
                  <a:lnTo>
                    <a:pt x="20395" y="4082"/>
                  </a:lnTo>
                  <a:lnTo>
                    <a:pt x="20445" y="4310"/>
                  </a:lnTo>
                  <a:cubicBezTo>
                    <a:pt x="20495" y="4432"/>
                    <a:pt x="20539" y="4560"/>
                    <a:pt x="20577" y="4694"/>
                  </a:cubicBezTo>
                  <a:cubicBezTo>
                    <a:pt x="20620" y="4847"/>
                    <a:pt x="20655" y="5007"/>
                    <a:pt x="20681" y="5171"/>
                  </a:cubicBezTo>
                  <a:cubicBezTo>
                    <a:pt x="20695" y="5280"/>
                    <a:pt x="20720" y="5384"/>
                    <a:pt x="20754" y="5478"/>
                  </a:cubicBezTo>
                  <a:cubicBezTo>
                    <a:pt x="20798" y="5602"/>
                    <a:pt x="20856" y="5708"/>
                    <a:pt x="20925" y="5789"/>
                  </a:cubicBezTo>
                  <a:lnTo>
                    <a:pt x="21052" y="6062"/>
                  </a:lnTo>
                  <a:lnTo>
                    <a:pt x="21186" y="6208"/>
                  </a:lnTo>
                  <a:lnTo>
                    <a:pt x="21136" y="6367"/>
                  </a:lnTo>
                  <a:lnTo>
                    <a:pt x="21067" y="6453"/>
                  </a:lnTo>
                  <a:lnTo>
                    <a:pt x="21225" y="6889"/>
                  </a:lnTo>
                  <a:lnTo>
                    <a:pt x="21180" y="7123"/>
                  </a:lnTo>
                  <a:cubicBezTo>
                    <a:pt x="21158" y="7188"/>
                    <a:pt x="21144" y="7261"/>
                    <a:pt x="21138" y="7336"/>
                  </a:cubicBezTo>
                  <a:cubicBezTo>
                    <a:pt x="21130" y="7439"/>
                    <a:pt x="21139" y="7543"/>
                    <a:pt x="21163" y="7638"/>
                  </a:cubicBezTo>
                  <a:lnTo>
                    <a:pt x="21084" y="7940"/>
                  </a:lnTo>
                  <a:lnTo>
                    <a:pt x="21026" y="8070"/>
                  </a:lnTo>
                  <a:lnTo>
                    <a:pt x="20908" y="8186"/>
                  </a:lnTo>
                  <a:lnTo>
                    <a:pt x="20824" y="8328"/>
                  </a:lnTo>
                  <a:lnTo>
                    <a:pt x="20641" y="8232"/>
                  </a:lnTo>
                  <a:lnTo>
                    <a:pt x="20297" y="8305"/>
                  </a:lnTo>
                  <a:lnTo>
                    <a:pt x="20055" y="8534"/>
                  </a:lnTo>
                  <a:cubicBezTo>
                    <a:pt x="20022" y="8624"/>
                    <a:pt x="19983" y="8709"/>
                    <a:pt x="19940" y="8787"/>
                  </a:cubicBezTo>
                  <a:cubicBezTo>
                    <a:pt x="19881" y="8893"/>
                    <a:pt x="19814" y="8984"/>
                    <a:pt x="19741" y="9059"/>
                  </a:cubicBezTo>
                  <a:lnTo>
                    <a:pt x="19624" y="9219"/>
                  </a:lnTo>
                  <a:lnTo>
                    <a:pt x="19565" y="9457"/>
                  </a:lnTo>
                  <a:lnTo>
                    <a:pt x="19764" y="9655"/>
                  </a:lnTo>
                  <a:lnTo>
                    <a:pt x="19873" y="9684"/>
                  </a:lnTo>
                  <a:lnTo>
                    <a:pt x="20024" y="9742"/>
                  </a:lnTo>
                  <a:cubicBezTo>
                    <a:pt x="20056" y="9802"/>
                    <a:pt x="20092" y="9854"/>
                    <a:pt x="20131" y="9898"/>
                  </a:cubicBezTo>
                  <a:cubicBezTo>
                    <a:pt x="20181" y="9955"/>
                    <a:pt x="20236" y="9998"/>
                    <a:pt x="20294" y="10025"/>
                  </a:cubicBezTo>
                  <a:lnTo>
                    <a:pt x="20411" y="10083"/>
                  </a:lnTo>
                  <a:lnTo>
                    <a:pt x="20537" y="10171"/>
                  </a:lnTo>
                  <a:lnTo>
                    <a:pt x="20620" y="10321"/>
                  </a:lnTo>
                  <a:lnTo>
                    <a:pt x="20651" y="10491"/>
                  </a:lnTo>
                  <a:lnTo>
                    <a:pt x="20591" y="10611"/>
                  </a:lnTo>
                  <a:lnTo>
                    <a:pt x="20517" y="10736"/>
                  </a:lnTo>
                  <a:lnTo>
                    <a:pt x="20484" y="10999"/>
                  </a:lnTo>
                  <a:lnTo>
                    <a:pt x="20515" y="11221"/>
                  </a:lnTo>
                  <a:lnTo>
                    <a:pt x="20417" y="11347"/>
                  </a:lnTo>
                  <a:lnTo>
                    <a:pt x="20355" y="11659"/>
                  </a:lnTo>
                  <a:lnTo>
                    <a:pt x="20394" y="12053"/>
                  </a:lnTo>
                  <a:lnTo>
                    <a:pt x="20489" y="12349"/>
                  </a:lnTo>
                  <a:lnTo>
                    <a:pt x="20708" y="12641"/>
                  </a:lnTo>
                  <a:lnTo>
                    <a:pt x="20624" y="12859"/>
                  </a:lnTo>
                  <a:lnTo>
                    <a:pt x="20526" y="13010"/>
                  </a:lnTo>
                  <a:cubicBezTo>
                    <a:pt x="20511" y="13109"/>
                    <a:pt x="20529" y="13214"/>
                    <a:pt x="20573" y="13282"/>
                  </a:cubicBezTo>
                  <a:cubicBezTo>
                    <a:pt x="20645" y="13392"/>
                    <a:pt x="20753" y="13365"/>
                    <a:pt x="20834" y="13448"/>
                  </a:cubicBezTo>
                  <a:cubicBezTo>
                    <a:pt x="20893" y="13508"/>
                    <a:pt x="20928" y="13615"/>
                    <a:pt x="20963" y="13716"/>
                  </a:cubicBezTo>
                  <a:cubicBezTo>
                    <a:pt x="20994" y="13801"/>
                    <a:pt x="21027" y="13884"/>
                    <a:pt x="21062" y="13964"/>
                  </a:cubicBezTo>
                  <a:lnTo>
                    <a:pt x="21132" y="14163"/>
                  </a:lnTo>
                  <a:lnTo>
                    <a:pt x="21238" y="14349"/>
                  </a:lnTo>
                  <a:lnTo>
                    <a:pt x="21401" y="14519"/>
                  </a:lnTo>
                  <a:lnTo>
                    <a:pt x="21600" y="14689"/>
                  </a:lnTo>
                  <a:lnTo>
                    <a:pt x="21482" y="14853"/>
                  </a:lnTo>
                  <a:lnTo>
                    <a:pt x="21270" y="14839"/>
                  </a:lnTo>
                  <a:lnTo>
                    <a:pt x="21248" y="15039"/>
                  </a:lnTo>
                  <a:lnTo>
                    <a:pt x="21349" y="15135"/>
                  </a:lnTo>
                  <a:lnTo>
                    <a:pt x="21517" y="15354"/>
                  </a:lnTo>
                  <a:lnTo>
                    <a:pt x="21542" y="15644"/>
                  </a:lnTo>
                  <a:lnTo>
                    <a:pt x="21508" y="15898"/>
                  </a:lnTo>
                  <a:lnTo>
                    <a:pt x="21492" y="16204"/>
                  </a:lnTo>
                  <a:lnTo>
                    <a:pt x="21326" y="16330"/>
                  </a:lnTo>
                  <a:lnTo>
                    <a:pt x="21198" y="16442"/>
                  </a:lnTo>
                  <a:lnTo>
                    <a:pt x="20996" y="16403"/>
                  </a:lnTo>
                  <a:lnTo>
                    <a:pt x="20828" y="16403"/>
                  </a:lnTo>
                  <a:lnTo>
                    <a:pt x="20710" y="16563"/>
                  </a:lnTo>
                  <a:lnTo>
                    <a:pt x="20615" y="16719"/>
                  </a:lnTo>
                  <a:lnTo>
                    <a:pt x="20475" y="16849"/>
                  </a:lnTo>
                  <a:cubicBezTo>
                    <a:pt x="20440" y="16897"/>
                    <a:pt x="20404" y="16944"/>
                    <a:pt x="20369" y="16991"/>
                  </a:cubicBezTo>
                  <a:cubicBezTo>
                    <a:pt x="20311" y="17067"/>
                    <a:pt x="20253" y="17144"/>
                    <a:pt x="20195" y="17220"/>
                  </a:cubicBezTo>
                  <a:lnTo>
                    <a:pt x="20046" y="17375"/>
                  </a:lnTo>
                  <a:lnTo>
                    <a:pt x="19870" y="17619"/>
                  </a:lnTo>
                  <a:lnTo>
                    <a:pt x="19612" y="17930"/>
                  </a:lnTo>
                  <a:lnTo>
                    <a:pt x="19384" y="18250"/>
                  </a:lnTo>
                  <a:lnTo>
                    <a:pt x="19274" y="18479"/>
                  </a:lnTo>
                  <a:lnTo>
                    <a:pt x="18666" y="19208"/>
                  </a:lnTo>
                  <a:lnTo>
                    <a:pt x="18456" y="19559"/>
                  </a:lnTo>
                  <a:lnTo>
                    <a:pt x="18456" y="19762"/>
                  </a:lnTo>
                  <a:lnTo>
                    <a:pt x="18540" y="19995"/>
                  </a:lnTo>
                  <a:lnTo>
                    <a:pt x="18562" y="20355"/>
                  </a:lnTo>
                  <a:lnTo>
                    <a:pt x="18523" y="20584"/>
                  </a:lnTo>
                  <a:cubicBezTo>
                    <a:pt x="18510" y="20675"/>
                    <a:pt x="18516" y="20772"/>
                    <a:pt x="18540" y="20857"/>
                  </a:cubicBezTo>
                  <a:cubicBezTo>
                    <a:pt x="18566" y="20952"/>
                    <a:pt x="18612" y="21027"/>
                    <a:pt x="18669" y="21066"/>
                  </a:cubicBezTo>
                  <a:lnTo>
                    <a:pt x="18927" y="21319"/>
                  </a:lnTo>
                  <a:lnTo>
                    <a:pt x="18975" y="21571"/>
                  </a:lnTo>
                  <a:lnTo>
                    <a:pt x="18801" y="21600"/>
                  </a:lnTo>
                  <a:cubicBezTo>
                    <a:pt x="18765" y="21562"/>
                    <a:pt x="18726" y="21533"/>
                    <a:pt x="18686" y="21512"/>
                  </a:cubicBezTo>
                  <a:cubicBezTo>
                    <a:pt x="18609" y="21474"/>
                    <a:pt x="18528" y="21469"/>
                    <a:pt x="18450" y="21498"/>
                  </a:cubicBezTo>
                  <a:lnTo>
                    <a:pt x="18347" y="21453"/>
                  </a:lnTo>
                  <a:lnTo>
                    <a:pt x="18195" y="21322"/>
                  </a:lnTo>
                  <a:lnTo>
                    <a:pt x="18033" y="21307"/>
                  </a:lnTo>
                  <a:lnTo>
                    <a:pt x="17828" y="21219"/>
                  </a:lnTo>
                  <a:lnTo>
                    <a:pt x="17736" y="21103"/>
                  </a:lnTo>
                  <a:lnTo>
                    <a:pt x="17539" y="21103"/>
                  </a:lnTo>
                  <a:lnTo>
                    <a:pt x="17424" y="21015"/>
                  </a:lnTo>
                  <a:lnTo>
                    <a:pt x="17208" y="20962"/>
                  </a:lnTo>
                  <a:lnTo>
                    <a:pt x="17152" y="20933"/>
                  </a:lnTo>
                  <a:cubicBezTo>
                    <a:pt x="17159" y="20839"/>
                    <a:pt x="17144" y="20744"/>
                    <a:pt x="17110" y="20670"/>
                  </a:cubicBezTo>
                  <a:cubicBezTo>
                    <a:pt x="17075" y="20593"/>
                    <a:pt x="17023" y="20546"/>
                    <a:pt x="16970" y="20509"/>
                  </a:cubicBezTo>
                  <a:cubicBezTo>
                    <a:pt x="16910" y="20469"/>
                    <a:pt x="16848" y="20439"/>
                    <a:pt x="16785" y="20422"/>
                  </a:cubicBezTo>
                  <a:lnTo>
                    <a:pt x="16656" y="20422"/>
                  </a:lnTo>
                  <a:cubicBezTo>
                    <a:pt x="16614" y="20368"/>
                    <a:pt x="16572" y="20315"/>
                    <a:pt x="16530" y="20262"/>
                  </a:cubicBezTo>
                  <a:cubicBezTo>
                    <a:pt x="16497" y="20221"/>
                    <a:pt x="16464" y="20180"/>
                    <a:pt x="16431" y="20140"/>
                  </a:cubicBezTo>
                  <a:cubicBezTo>
                    <a:pt x="16386" y="20113"/>
                    <a:pt x="16339" y="20093"/>
                    <a:pt x="16291" y="20081"/>
                  </a:cubicBezTo>
                  <a:cubicBezTo>
                    <a:pt x="16218" y="20063"/>
                    <a:pt x="16143" y="20063"/>
                    <a:pt x="16069" y="20081"/>
                  </a:cubicBezTo>
                  <a:lnTo>
                    <a:pt x="15929" y="20140"/>
                  </a:lnTo>
                  <a:lnTo>
                    <a:pt x="15730" y="20072"/>
                  </a:lnTo>
                  <a:lnTo>
                    <a:pt x="15562" y="20018"/>
                  </a:lnTo>
                  <a:lnTo>
                    <a:pt x="15452" y="19915"/>
                  </a:lnTo>
                  <a:lnTo>
                    <a:pt x="15385" y="20046"/>
                  </a:lnTo>
                  <a:lnTo>
                    <a:pt x="15338" y="20148"/>
                  </a:lnTo>
                  <a:lnTo>
                    <a:pt x="15223" y="20045"/>
                  </a:lnTo>
                  <a:lnTo>
                    <a:pt x="15046" y="20016"/>
                  </a:lnTo>
                  <a:lnTo>
                    <a:pt x="14988" y="20225"/>
                  </a:lnTo>
                  <a:lnTo>
                    <a:pt x="14979" y="20395"/>
                  </a:lnTo>
                  <a:lnTo>
                    <a:pt x="14845" y="20473"/>
                  </a:lnTo>
                  <a:cubicBezTo>
                    <a:pt x="14819" y="20534"/>
                    <a:pt x="14779" y="20570"/>
                    <a:pt x="14735" y="20570"/>
                  </a:cubicBezTo>
                  <a:cubicBezTo>
                    <a:pt x="14659" y="20570"/>
                    <a:pt x="14595" y="20465"/>
                    <a:pt x="14592" y="20332"/>
                  </a:cubicBezTo>
                  <a:lnTo>
                    <a:pt x="14464" y="20279"/>
                  </a:lnTo>
                  <a:lnTo>
                    <a:pt x="14324" y="20279"/>
                  </a:lnTo>
                  <a:lnTo>
                    <a:pt x="14249" y="20031"/>
                  </a:lnTo>
                  <a:lnTo>
                    <a:pt x="14038" y="20060"/>
                  </a:lnTo>
                  <a:lnTo>
                    <a:pt x="13968" y="20231"/>
                  </a:lnTo>
                  <a:lnTo>
                    <a:pt x="13837" y="20216"/>
                  </a:lnTo>
                  <a:lnTo>
                    <a:pt x="13691" y="20089"/>
                  </a:lnTo>
                  <a:lnTo>
                    <a:pt x="13565" y="20206"/>
                  </a:lnTo>
                  <a:lnTo>
                    <a:pt x="13347" y="20206"/>
                  </a:lnTo>
                  <a:lnTo>
                    <a:pt x="13322" y="20390"/>
                  </a:lnTo>
                  <a:lnTo>
                    <a:pt x="13081" y="20447"/>
                  </a:lnTo>
                  <a:lnTo>
                    <a:pt x="13008" y="20548"/>
                  </a:lnTo>
                  <a:lnTo>
                    <a:pt x="12958" y="20796"/>
                  </a:lnTo>
                  <a:lnTo>
                    <a:pt x="12899" y="21037"/>
                  </a:lnTo>
                  <a:lnTo>
                    <a:pt x="12756" y="20921"/>
                  </a:lnTo>
                  <a:lnTo>
                    <a:pt x="12706" y="20795"/>
                  </a:lnTo>
                  <a:lnTo>
                    <a:pt x="12448" y="20911"/>
                  </a:lnTo>
                  <a:lnTo>
                    <a:pt x="12269" y="20897"/>
                  </a:lnTo>
                  <a:lnTo>
                    <a:pt x="12230" y="20786"/>
                  </a:lnTo>
                  <a:cubicBezTo>
                    <a:pt x="12233" y="20727"/>
                    <a:pt x="12238" y="20669"/>
                    <a:pt x="12246" y="20611"/>
                  </a:cubicBezTo>
                  <a:cubicBezTo>
                    <a:pt x="12259" y="20526"/>
                    <a:pt x="12278" y="20444"/>
                    <a:pt x="12302" y="20368"/>
                  </a:cubicBezTo>
                  <a:lnTo>
                    <a:pt x="12269" y="20150"/>
                  </a:lnTo>
                  <a:lnTo>
                    <a:pt x="12109" y="20136"/>
                  </a:lnTo>
                  <a:lnTo>
                    <a:pt x="11910" y="20063"/>
                  </a:lnTo>
                  <a:lnTo>
                    <a:pt x="11768" y="19857"/>
                  </a:lnTo>
                  <a:lnTo>
                    <a:pt x="11734" y="19595"/>
                  </a:lnTo>
                  <a:lnTo>
                    <a:pt x="11513" y="19396"/>
                  </a:lnTo>
                  <a:cubicBezTo>
                    <a:pt x="11471" y="19454"/>
                    <a:pt x="11427" y="19507"/>
                    <a:pt x="11381" y="19556"/>
                  </a:cubicBezTo>
                  <a:cubicBezTo>
                    <a:pt x="11336" y="19604"/>
                    <a:pt x="11289" y="19648"/>
                    <a:pt x="11242" y="19687"/>
                  </a:cubicBezTo>
                  <a:lnTo>
                    <a:pt x="11060" y="19701"/>
                  </a:lnTo>
                  <a:lnTo>
                    <a:pt x="10937" y="19803"/>
                  </a:lnTo>
                  <a:lnTo>
                    <a:pt x="10904" y="19934"/>
                  </a:lnTo>
                  <a:cubicBezTo>
                    <a:pt x="10915" y="20051"/>
                    <a:pt x="10880" y="20168"/>
                    <a:pt x="10817" y="20216"/>
                  </a:cubicBezTo>
                  <a:cubicBezTo>
                    <a:pt x="10755" y="20264"/>
                    <a:pt x="10683" y="20234"/>
                    <a:pt x="10640" y="20143"/>
                  </a:cubicBezTo>
                  <a:lnTo>
                    <a:pt x="10567" y="20172"/>
                  </a:lnTo>
                  <a:lnTo>
                    <a:pt x="10519" y="19814"/>
                  </a:lnTo>
                  <a:cubicBezTo>
                    <a:pt x="10473" y="19793"/>
                    <a:pt x="10426" y="19779"/>
                    <a:pt x="10379" y="19770"/>
                  </a:cubicBezTo>
                  <a:cubicBezTo>
                    <a:pt x="10305" y="19756"/>
                    <a:pt x="10229" y="19756"/>
                    <a:pt x="10155" y="19770"/>
                  </a:cubicBezTo>
                  <a:lnTo>
                    <a:pt x="10053" y="19303"/>
                  </a:lnTo>
                  <a:lnTo>
                    <a:pt x="9885" y="19129"/>
                  </a:lnTo>
                  <a:lnTo>
                    <a:pt x="9697" y="19012"/>
                  </a:lnTo>
                  <a:lnTo>
                    <a:pt x="9639" y="18545"/>
                  </a:lnTo>
                  <a:lnTo>
                    <a:pt x="9627" y="18303"/>
                  </a:lnTo>
                  <a:lnTo>
                    <a:pt x="9508" y="18244"/>
                  </a:lnTo>
                  <a:lnTo>
                    <a:pt x="9331" y="18244"/>
                  </a:lnTo>
                  <a:lnTo>
                    <a:pt x="8746" y="18017"/>
                  </a:lnTo>
                  <a:lnTo>
                    <a:pt x="8576" y="17973"/>
                  </a:lnTo>
                  <a:lnTo>
                    <a:pt x="8515" y="17863"/>
                  </a:lnTo>
                  <a:lnTo>
                    <a:pt x="8445" y="17952"/>
                  </a:lnTo>
                  <a:lnTo>
                    <a:pt x="8246" y="18108"/>
                  </a:lnTo>
                  <a:lnTo>
                    <a:pt x="8003" y="18017"/>
                  </a:lnTo>
                  <a:lnTo>
                    <a:pt x="7877" y="17831"/>
                  </a:lnTo>
                  <a:lnTo>
                    <a:pt x="7601" y="17662"/>
                  </a:lnTo>
                  <a:lnTo>
                    <a:pt x="7601" y="17325"/>
                  </a:lnTo>
                  <a:lnTo>
                    <a:pt x="7810" y="17108"/>
                  </a:lnTo>
                  <a:lnTo>
                    <a:pt x="7945" y="16992"/>
                  </a:lnTo>
                  <a:lnTo>
                    <a:pt x="7861" y="16897"/>
                  </a:lnTo>
                  <a:lnTo>
                    <a:pt x="7581" y="17091"/>
                  </a:lnTo>
                  <a:lnTo>
                    <a:pt x="7228" y="17034"/>
                  </a:lnTo>
                  <a:lnTo>
                    <a:pt x="6753" y="16729"/>
                  </a:lnTo>
                  <a:lnTo>
                    <a:pt x="6327" y="16554"/>
                  </a:lnTo>
                  <a:lnTo>
                    <a:pt x="6151" y="16395"/>
                  </a:lnTo>
                  <a:lnTo>
                    <a:pt x="6029" y="16307"/>
                  </a:lnTo>
                  <a:lnTo>
                    <a:pt x="6079" y="16516"/>
                  </a:lnTo>
                  <a:lnTo>
                    <a:pt x="6329" y="16758"/>
                  </a:lnTo>
                  <a:lnTo>
                    <a:pt x="6385" y="16971"/>
                  </a:lnTo>
                  <a:lnTo>
                    <a:pt x="6361" y="17131"/>
                  </a:lnTo>
                  <a:lnTo>
                    <a:pt x="6069" y="17247"/>
                  </a:lnTo>
                  <a:lnTo>
                    <a:pt x="5819" y="17340"/>
                  </a:lnTo>
                  <a:lnTo>
                    <a:pt x="5674" y="17538"/>
                  </a:lnTo>
                  <a:lnTo>
                    <a:pt x="5479" y="17515"/>
                  </a:lnTo>
                  <a:lnTo>
                    <a:pt x="5337" y="17375"/>
                  </a:lnTo>
                  <a:lnTo>
                    <a:pt x="5231" y="16976"/>
                  </a:lnTo>
                  <a:lnTo>
                    <a:pt x="4920" y="16777"/>
                  </a:lnTo>
                  <a:lnTo>
                    <a:pt x="4795" y="16519"/>
                  </a:lnTo>
                  <a:lnTo>
                    <a:pt x="4588" y="16563"/>
                  </a:lnTo>
                  <a:lnTo>
                    <a:pt x="4570" y="16226"/>
                  </a:lnTo>
                  <a:lnTo>
                    <a:pt x="4752" y="16114"/>
                  </a:lnTo>
                  <a:lnTo>
                    <a:pt x="4973" y="15975"/>
                  </a:lnTo>
                  <a:lnTo>
                    <a:pt x="5065" y="15843"/>
                  </a:lnTo>
                  <a:lnTo>
                    <a:pt x="4976" y="15693"/>
                  </a:lnTo>
                  <a:lnTo>
                    <a:pt x="4722" y="15556"/>
                  </a:lnTo>
                  <a:lnTo>
                    <a:pt x="4582" y="15643"/>
                  </a:lnTo>
                  <a:lnTo>
                    <a:pt x="4364" y="15629"/>
                  </a:lnTo>
                  <a:lnTo>
                    <a:pt x="4213" y="15717"/>
                  </a:lnTo>
                  <a:lnTo>
                    <a:pt x="4130" y="15775"/>
                  </a:lnTo>
                  <a:lnTo>
                    <a:pt x="4037" y="15562"/>
                  </a:lnTo>
                  <a:lnTo>
                    <a:pt x="3959" y="15494"/>
                  </a:lnTo>
                  <a:lnTo>
                    <a:pt x="3830" y="15494"/>
                  </a:lnTo>
                  <a:lnTo>
                    <a:pt x="3788" y="15231"/>
                  </a:lnTo>
                  <a:lnTo>
                    <a:pt x="3673" y="15202"/>
                  </a:lnTo>
                  <a:lnTo>
                    <a:pt x="3421" y="15275"/>
                  </a:lnTo>
                  <a:lnTo>
                    <a:pt x="3220" y="15174"/>
                  </a:lnTo>
                  <a:lnTo>
                    <a:pt x="2977" y="15146"/>
                  </a:lnTo>
                  <a:lnTo>
                    <a:pt x="2865" y="15103"/>
                  </a:lnTo>
                  <a:lnTo>
                    <a:pt x="2744" y="15094"/>
                  </a:lnTo>
                  <a:lnTo>
                    <a:pt x="2677" y="14942"/>
                  </a:lnTo>
                  <a:lnTo>
                    <a:pt x="2582" y="14680"/>
                  </a:lnTo>
                  <a:lnTo>
                    <a:pt x="2464" y="14544"/>
                  </a:lnTo>
                  <a:lnTo>
                    <a:pt x="2362" y="14328"/>
                  </a:lnTo>
                  <a:close/>
                </a:path>
              </a:pathLst>
            </a:custGeom>
            <a:grpFill/>
            <a:ln w="12700" cap="flat">
              <a:noFill/>
              <a:prstDash val="solid"/>
              <a:miter lim="400000"/>
            </a:ln>
            <a:effectLst/>
          </p:spPr>
          <p:txBody>
            <a:bodyPr wrap="square" lIns="67337" tIns="67337" rIns="67337" bIns="67337" numCol="1" anchor="ctr">
              <a:noAutofit/>
            </a:bodyPr>
            <a:lstStyle/>
            <a:p>
              <a:pPr defTabSz="584134">
                <a:defRPr sz="3000"/>
              </a:pPr>
              <a:endParaRPr sz="1000">
                <a:solidFill>
                  <a:schemeClr val="tx2"/>
                </a:solidFill>
                <a:latin typeface="Roboto Light"/>
                <a:cs typeface="Roboto Light"/>
              </a:endParaRPr>
            </a:p>
          </p:txBody>
        </p:sp>
        <p:sp>
          <p:nvSpPr>
            <p:cNvPr id="90" name="Shape 1931"/>
            <p:cNvSpPr/>
            <p:nvPr/>
          </p:nvSpPr>
          <p:spPr>
            <a:xfrm>
              <a:off x="18392616" y="7396954"/>
              <a:ext cx="1592537" cy="538347"/>
            </a:xfrm>
            <a:custGeom>
              <a:avLst/>
              <a:gdLst/>
              <a:ahLst/>
              <a:cxnLst>
                <a:cxn ang="0">
                  <a:pos x="wd2" y="hd2"/>
                </a:cxn>
                <a:cxn ang="5400000">
                  <a:pos x="wd2" y="hd2"/>
                </a:cxn>
                <a:cxn ang="10800000">
                  <a:pos x="wd2" y="hd2"/>
                </a:cxn>
                <a:cxn ang="16200000">
                  <a:pos x="wd2" y="hd2"/>
                </a:cxn>
              </a:cxnLst>
              <a:rect l="0" t="0" r="r" b="b"/>
              <a:pathLst>
                <a:path w="21600" h="21600" extrusionOk="0">
                  <a:moveTo>
                    <a:pt x="4219" y="6765"/>
                  </a:moveTo>
                  <a:lnTo>
                    <a:pt x="4171" y="7276"/>
                  </a:lnTo>
                  <a:lnTo>
                    <a:pt x="3978" y="7462"/>
                  </a:lnTo>
                  <a:lnTo>
                    <a:pt x="3512" y="7765"/>
                  </a:lnTo>
                  <a:lnTo>
                    <a:pt x="2967" y="8641"/>
                  </a:lnTo>
                  <a:lnTo>
                    <a:pt x="2590" y="8598"/>
                  </a:lnTo>
                  <a:lnTo>
                    <a:pt x="2221" y="8466"/>
                  </a:lnTo>
                  <a:lnTo>
                    <a:pt x="1902" y="8990"/>
                  </a:lnTo>
                  <a:lnTo>
                    <a:pt x="1498" y="8468"/>
                  </a:lnTo>
                  <a:lnTo>
                    <a:pt x="1188" y="8468"/>
                  </a:lnTo>
                  <a:lnTo>
                    <a:pt x="754" y="8774"/>
                  </a:lnTo>
                  <a:lnTo>
                    <a:pt x="609" y="9808"/>
                  </a:lnTo>
                  <a:lnTo>
                    <a:pt x="575" y="10581"/>
                  </a:lnTo>
                  <a:lnTo>
                    <a:pt x="370" y="11223"/>
                  </a:lnTo>
                  <a:lnTo>
                    <a:pt x="292" y="11835"/>
                  </a:lnTo>
                  <a:lnTo>
                    <a:pt x="113" y="12958"/>
                  </a:lnTo>
                  <a:lnTo>
                    <a:pt x="0" y="14324"/>
                  </a:lnTo>
                  <a:lnTo>
                    <a:pt x="312" y="14816"/>
                  </a:lnTo>
                  <a:lnTo>
                    <a:pt x="540" y="16284"/>
                  </a:lnTo>
                  <a:lnTo>
                    <a:pt x="964" y="17157"/>
                  </a:lnTo>
                  <a:lnTo>
                    <a:pt x="935" y="17841"/>
                  </a:lnTo>
                  <a:lnTo>
                    <a:pt x="1284" y="18479"/>
                  </a:lnTo>
                  <a:lnTo>
                    <a:pt x="2032" y="18696"/>
                  </a:lnTo>
                  <a:lnTo>
                    <a:pt x="2164" y="19520"/>
                  </a:lnTo>
                  <a:lnTo>
                    <a:pt x="2888" y="20420"/>
                  </a:lnTo>
                  <a:lnTo>
                    <a:pt x="2978" y="21088"/>
                  </a:lnTo>
                  <a:lnTo>
                    <a:pt x="3627" y="21334"/>
                  </a:lnTo>
                  <a:lnTo>
                    <a:pt x="4679" y="21553"/>
                  </a:lnTo>
                  <a:lnTo>
                    <a:pt x="5442" y="21379"/>
                  </a:lnTo>
                  <a:lnTo>
                    <a:pt x="5994" y="21600"/>
                  </a:lnTo>
                  <a:lnTo>
                    <a:pt x="6725" y="21471"/>
                  </a:lnTo>
                  <a:lnTo>
                    <a:pt x="6952" y="20964"/>
                  </a:lnTo>
                  <a:lnTo>
                    <a:pt x="7394" y="21009"/>
                  </a:lnTo>
                  <a:lnTo>
                    <a:pt x="7763" y="20615"/>
                  </a:lnTo>
                  <a:lnTo>
                    <a:pt x="7590" y="19671"/>
                  </a:lnTo>
                  <a:lnTo>
                    <a:pt x="7428" y="19190"/>
                  </a:lnTo>
                  <a:lnTo>
                    <a:pt x="7556" y="18435"/>
                  </a:lnTo>
                  <a:lnTo>
                    <a:pt x="7718" y="17780"/>
                  </a:lnTo>
                  <a:lnTo>
                    <a:pt x="8068" y="17520"/>
                  </a:lnTo>
                  <a:lnTo>
                    <a:pt x="8491" y="17389"/>
                  </a:lnTo>
                  <a:lnTo>
                    <a:pt x="9003" y="17432"/>
                  </a:lnTo>
                  <a:lnTo>
                    <a:pt x="9444" y="17651"/>
                  </a:lnTo>
                  <a:lnTo>
                    <a:pt x="10034" y="17520"/>
                  </a:lnTo>
                  <a:lnTo>
                    <a:pt x="10176" y="16807"/>
                  </a:lnTo>
                  <a:lnTo>
                    <a:pt x="10412" y="16049"/>
                  </a:lnTo>
                  <a:lnTo>
                    <a:pt x="10654" y="15917"/>
                  </a:lnTo>
                  <a:lnTo>
                    <a:pt x="10919" y="16193"/>
                  </a:lnTo>
                  <a:lnTo>
                    <a:pt x="11126" y="16266"/>
                  </a:lnTo>
                  <a:lnTo>
                    <a:pt x="11317" y="16424"/>
                  </a:lnTo>
                  <a:lnTo>
                    <a:pt x="11671" y="16512"/>
                  </a:lnTo>
                  <a:lnTo>
                    <a:pt x="12069" y="16512"/>
                  </a:lnTo>
                  <a:lnTo>
                    <a:pt x="12512" y="15988"/>
                  </a:lnTo>
                  <a:lnTo>
                    <a:pt x="12698" y="15538"/>
                  </a:lnTo>
                  <a:lnTo>
                    <a:pt x="13239" y="15201"/>
                  </a:lnTo>
                  <a:lnTo>
                    <a:pt x="13528" y="14634"/>
                  </a:lnTo>
                  <a:lnTo>
                    <a:pt x="13745" y="13622"/>
                  </a:lnTo>
                  <a:lnTo>
                    <a:pt x="14036" y="12592"/>
                  </a:lnTo>
                  <a:lnTo>
                    <a:pt x="14380" y="12056"/>
                  </a:lnTo>
                  <a:lnTo>
                    <a:pt x="14769" y="11793"/>
                  </a:lnTo>
                  <a:lnTo>
                    <a:pt x="15118" y="12196"/>
                  </a:lnTo>
                  <a:lnTo>
                    <a:pt x="15414" y="12153"/>
                  </a:lnTo>
                  <a:lnTo>
                    <a:pt x="15606" y="12459"/>
                  </a:lnTo>
                  <a:lnTo>
                    <a:pt x="15975" y="12676"/>
                  </a:lnTo>
                  <a:lnTo>
                    <a:pt x="16329" y="12980"/>
                  </a:lnTo>
                  <a:lnTo>
                    <a:pt x="16560" y="12659"/>
                  </a:lnTo>
                  <a:lnTo>
                    <a:pt x="17077" y="12413"/>
                  </a:lnTo>
                  <a:lnTo>
                    <a:pt x="17457" y="12056"/>
                  </a:lnTo>
                  <a:lnTo>
                    <a:pt x="17726" y="12506"/>
                  </a:lnTo>
                  <a:lnTo>
                    <a:pt x="17997" y="12914"/>
                  </a:lnTo>
                  <a:lnTo>
                    <a:pt x="18246" y="13409"/>
                  </a:lnTo>
                  <a:lnTo>
                    <a:pt x="18315" y="14107"/>
                  </a:lnTo>
                  <a:lnTo>
                    <a:pt x="18828" y="14617"/>
                  </a:lnTo>
                  <a:lnTo>
                    <a:pt x="19256" y="14590"/>
                  </a:lnTo>
                  <a:lnTo>
                    <a:pt x="19561" y="14329"/>
                  </a:lnTo>
                  <a:lnTo>
                    <a:pt x="20072" y="14098"/>
                  </a:lnTo>
                  <a:lnTo>
                    <a:pt x="20170" y="12947"/>
                  </a:lnTo>
                  <a:lnTo>
                    <a:pt x="20170" y="11943"/>
                  </a:lnTo>
                  <a:lnTo>
                    <a:pt x="20274" y="11301"/>
                  </a:lnTo>
                  <a:lnTo>
                    <a:pt x="20500" y="10907"/>
                  </a:lnTo>
                  <a:lnTo>
                    <a:pt x="20774" y="10472"/>
                  </a:lnTo>
                  <a:lnTo>
                    <a:pt x="20887" y="9728"/>
                  </a:lnTo>
                  <a:lnTo>
                    <a:pt x="20956" y="9102"/>
                  </a:lnTo>
                  <a:lnTo>
                    <a:pt x="21035" y="8477"/>
                  </a:lnTo>
                  <a:lnTo>
                    <a:pt x="21252" y="8100"/>
                  </a:lnTo>
                  <a:lnTo>
                    <a:pt x="21365" y="7330"/>
                  </a:lnTo>
                  <a:lnTo>
                    <a:pt x="21585" y="6811"/>
                  </a:lnTo>
                  <a:lnTo>
                    <a:pt x="21600" y="5689"/>
                  </a:lnTo>
                  <a:lnTo>
                    <a:pt x="21129" y="5532"/>
                  </a:lnTo>
                  <a:lnTo>
                    <a:pt x="20820" y="5005"/>
                  </a:lnTo>
                  <a:lnTo>
                    <a:pt x="20470" y="5044"/>
                  </a:lnTo>
                  <a:lnTo>
                    <a:pt x="20091" y="4655"/>
                  </a:lnTo>
                  <a:lnTo>
                    <a:pt x="19875" y="4653"/>
                  </a:lnTo>
                  <a:lnTo>
                    <a:pt x="19698" y="3691"/>
                  </a:lnTo>
                  <a:lnTo>
                    <a:pt x="19359" y="3029"/>
                  </a:lnTo>
                  <a:lnTo>
                    <a:pt x="18852" y="3002"/>
                  </a:lnTo>
                  <a:lnTo>
                    <a:pt x="18621" y="2282"/>
                  </a:lnTo>
                  <a:lnTo>
                    <a:pt x="18282" y="1877"/>
                  </a:lnTo>
                  <a:lnTo>
                    <a:pt x="17874" y="1843"/>
                  </a:lnTo>
                  <a:lnTo>
                    <a:pt x="17566" y="2234"/>
                  </a:lnTo>
                  <a:lnTo>
                    <a:pt x="17166" y="1972"/>
                  </a:lnTo>
                  <a:lnTo>
                    <a:pt x="16709" y="1580"/>
                  </a:lnTo>
                  <a:lnTo>
                    <a:pt x="16547" y="2098"/>
                  </a:lnTo>
                  <a:lnTo>
                    <a:pt x="16084" y="1755"/>
                  </a:lnTo>
                  <a:lnTo>
                    <a:pt x="15884" y="2174"/>
                  </a:lnTo>
                  <a:lnTo>
                    <a:pt x="15839" y="2989"/>
                  </a:lnTo>
                  <a:lnTo>
                    <a:pt x="15530" y="3279"/>
                  </a:lnTo>
                  <a:lnTo>
                    <a:pt x="15353" y="2714"/>
                  </a:lnTo>
                  <a:lnTo>
                    <a:pt x="14919" y="2554"/>
                  </a:lnTo>
                  <a:lnTo>
                    <a:pt x="14683" y="1724"/>
                  </a:lnTo>
                  <a:lnTo>
                    <a:pt x="14256" y="1812"/>
                  </a:lnTo>
                  <a:lnTo>
                    <a:pt x="14187" y="2245"/>
                  </a:lnTo>
                  <a:lnTo>
                    <a:pt x="13976" y="2173"/>
                  </a:lnTo>
                  <a:lnTo>
                    <a:pt x="13731" y="1968"/>
                  </a:lnTo>
                  <a:lnTo>
                    <a:pt x="13406" y="2435"/>
                  </a:lnTo>
                  <a:lnTo>
                    <a:pt x="13081" y="2348"/>
                  </a:lnTo>
                  <a:lnTo>
                    <a:pt x="12988" y="2975"/>
                  </a:lnTo>
                  <a:lnTo>
                    <a:pt x="12412" y="3148"/>
                  </a:lnTo>
                  <a:lnTo>
                    <a:pt x="12338" y="3775"/>
                  </a:lnTo>
                  <a:lnTo>
                    <a:pt x="12289" y="4532"/>
                  </a:lnTo>
                  <a:lnTo>
                    <a:pt x="12068" y="4154"/>
                  </a:lnTo>
                  <a:lnTo>
                    <a:pt x="11877" y="4154"/>
                  </a:lnTo>
                  <a:lnTo>
                    <a:pt x="11524" y="4417"/>
                  </a:lnTo>
                  <a:lnTo>
                    <a:pt x="11301" y="4417"/>
                  </a:lnTo>
                  <a:lnTo>
                    <a:pt x="11238" y="3966"/>
                  </a:lnTo>
                  <a:lnTo>
                    <a:pt x="11424" y="3314"/>
                  </a:lnTo>
                  <a:lnTo>
                    <a:pt x="11262" y="2110"/>
                  </a:lnTo>
                  <a:lnTo>
                    <a:pt x="10944" y="2025"/>
                  </a:lnTo>
                  <a:lnTo>
                    <a:pt x="10614" y="1806"/>
                  </a:lnTo>
                  <a:lnTo>
                    <a:pt x="10413" y="1327"/>
                  </a:lnTo>
                  <a:lnTo>
                    <a:pt x="10329" y="699"/>
                  </a:lnTo>
                  <a:lnTo>
                    <a:pt x="9897" y="0"/>
                  </a:lnTo>
                  <a:lnTo>
                    <a:pt x="9446" y="645"/>
                  </a:lnTo>
                  <a:lnTo>
                    <a:pt x="9023" y="830"/>
                  </a:lnTo>
                  <a:lnTo>
                    <a:pt x="8788" y="1224"/>
                  </a:lnTo>
                  <a:lnTo>
                    <a:pt x="8714" y="1862"/>
                  </a:lnTo>
                  <a:lnTo>
                    <a:pt x="8596" y="2444"/>
                  </a:lnTo>
                  <a:lnTo>
                    <a:pt x="8463" y="2269"/>
                  </a:lnTo>
                  <a:lnTo>
                    <a:pt x="8277" y="2098"/>
                  </a:lnTo>
                  <a:lnTo>
                    <a:pt x="8208" y="1284"/>
                  </a:lnTo>
                  <a:lnTo>
                    <a:pt x="7800" y="936"/>
                  </a:lnTo>
                  <a:lnTo>
                    <a:pt x="7416" y="936"/>
                  </a:lnTo>
                  <a:lnTo>
                    <a:pt x="7217" y="1155"/>
                  </a:lnTo>
                  <a:lnTo>
                    <a:pt x="6865" y="936"/>
                  </a:lnTo>
                  <a:lnTo>
                    <a:pt x="6610" y="1182"/>
                  </a:lnTo>
                  <a:lnTo>
                    <a:pt x="6390" y="1270"/>
                  </a:lnTo>
                  <a:lnTo>
                    <a:pt x="6243" y="1923"/>
                  </a:lnTo>
                  <a:lnTo>
                    <a:pt x="6076" y="2298"/>
                  </a:lnTo>
                  <a:lnTo>
                    <a:pt x="5861" y="2502"/>
                  </a:lnTo>
                  <a:lnTo>
                    <a:pt x="5686" y="2891"/>
                  </a:lnTo>
                  <a:lnTo>
                    <a:pt x="5465" y="3416"/>
                  </a:lnTo>
                  <a:lnTo>
                    <a:pt x="5185" y="3720"/>
                  </a:lnTo>
                  <a:lnTo>
                    <a:pt x="4974" y="4056"/>
                  </a:lnTo>
                  <a:lnTo>
                    <a:pt x="4842" y="4537"/>
                  </a:lnTo>
                  <a:lnTo>
                    <a:pt x="4743" y="5600"/>
                  </a:lnTo>
                  <a:lnTo>
                    <a:pt x="4616" y="6415"/>
                  </a:lnTo>
                  <a:lnTo>
                    <a:pt x="4396" y="6415"/>
                  </a:lnTo>
                  <a:lnTo>
                    <a:pt x="4219" y="6765"/>
                  </a:lnTo>
                  <a:close/>
                </a:path>
              </a:pathLst>
            </a:custGeom>
            <a:grpFill/>
            <a:ln w="12700" cap="flat">
              <a:noFill/>
              <a:prstDash val="solid"/>
              <a:miter lim="400000"/>
            </a:ln>
            <a:effectLst/>
          </p:spPr>
          <p:txBody>
            <a:bodyPr wrap="square" lIns="67337" tIns="67337" rIns="67337" bIns="67337" numCol="1" anchor="ctr">
              <a:noAutofit/>
            </a:bodyPr>
            <a:lstStyle/>
            <a:p>
              <a:pPr defTabSz="584134">
                <a:defRPr sz="3000"/>
              </a:pPr>
              <a:endParaRPr sz="1000">
                <a:solidFill>
                  <a:schemeClr val="tx2"/>
                </a:solidFill>
                <a:latin typeface="Roboto Light"/>
                <a:cs typeface="Roboto Light"/>
              </a:endParaRPr>
            </a:p>
          </p:txBody>
        </p:sp>
        <p:sp>
          <p:nvSpPr>
            <p:cNvPr id="91" name="Shape 1932"/>
            <p:cNvSpPr/>
            <p:nvPr/>
          </p:nvSpPr>
          <p:spPr>
            <a:xfrm>
              <a:off x="19529413" y="5498542"/>
              <a:ext cx="1658347" cy="712012"/>
            </a:xfrm>
            <a:custGeom>
              <a:avLst/>
              <a:gdLst/>
              <a:ahLst/>
              <a:cxnLst>
                <a:cxn ang="0">
                  <a:pos x="wd2" y="hd2"/>
                </a:cxn>
                <a:cxn ang="5400000">
                  <a:pos x="wd2" y="hd2"/>
                </a:cxn>
                <a:cxn ang="10800000">
                  <a:pos x="wd2" y="hd2"/>
                </a:cxn>
                <a:cxn ang="16200000">
                  <a:pos x="wd2" y="hd2"/>
                </a:cxn>
              </a:cxnLst>
              <a:rect l="0" t="0" r="r" b="b"/>
              <a:pathLst>
                <a:path w="21600" h="21600" extrusionOk="0">
                  <a:moveTo>
                    <a:pt x="591" y="3391"/>
                  </a:moveTo>
                  <a:lnTo>
                    <a:pt x="500" y="4551"/>
                  </a:lnTo>
                  <a:lnTo>
                    <a:pt x="464" y="5219"/>
                  </a:lnTo>
                  <a:lnTo>
                    <a:pt x="767" y="6496"/>
                  </a:lnTo>
                  <a:lnTo>
                    <a:pt x="586" y="7378"/>
                  </a:lnTo>
                  <a:lnTo>
                    <a:pt x="523" y="8364"/>
                  </a:lnTo>
                  <a:lnTo>
                    <a:pt x="0" y="9700"/>
                  </a:lnTo>
                  <a:lnTo>
                    <a:pt x="316" y="10093"/>
                  </a:lnTo>
                  <a:lnTo>
                    <a:pt x="781" y="8689"/>
                  </a:lnTo>
                  <a:lnTo>
                    <a:pt x="970" y="6961"/>
                  </a:lnTo>
                  <a:lnTo>
                    <a:pt x="1191" y="7755"/>
                  </a:lnTo>
                  <a:lnTo>
                    <a:pt x="1210" y="8637"/>
                  </a:lnTo>
                  <a:lnTo>
                    <a:pt x="1060" y="9192"/>
                  </a:lnTo>
                  <a:lnTo>
                    <a:pt x="1400" y="9542"/>
                  </a:lnTo>
                  <a:lnTo>
                    <a:pt x="1400" y="10203"/>
                  </a:lnTo>
                  <a:lnTo>
                    <a:pt x="1776" y="9940"/>
                  </a:lnTo>
                  <a:lnTo>
                    <a:pt x="2054" y="10541"/>
                  </a:lnTo>
                  <a:lnTo>
                    <a:pt x="2527" y="10602"/>
                  </a:lnTo>
                  <a:lnTo>
                    <a:pt x="2905" y="10721"/>
                  </a:lnTo>
                  <a:lnTo>
                    <a:pt x="3151" y="11161"/>
                  </a:lnTo>
                  <a:lnTo>
                    <a:pt x="3567" y="11337"/>
                  </a:lnTo>
                  <a:lnTo>
                    <a:pt x="4210" y="11514"/>
                  </a:lnTo>
                  <a:lnTo>
                    <a:pt x="4203" y="12129"/>
                  </a:lnTo>
                  <a:lnTo>
                    <a:pt x="4461" y="12129"/>
                  </a:lnTo>
                  <a:lnTo>
                    <a:pt x="4555" y="11646"/>
                  </a:lnTo>
                  <a:lnTo>
                    <a:pt x="4894" y="11646"/>
                  </a:lnTo>
                  <a:lnTo>
                    <a:pt x="5402" y="11559"/>
                  </a:lnTo>
                  <a:lnTo>
                    <a:pt x="6019" y="11648"/>
                  </a:lnTo>
                  <a:lnTo>
                    <a:pt x="6245" y="11982"/>
                  </a:lnTo>
                  <a:lnTo>
                    <a:pt x="6415" y="12409"/>
                  </a:lnTo>
                  <a:lnTo>
                    <a:pt x="6831" y="12717"/>
                  </a:lnTo>
                  <a:lnTo>
                    <a:pt x="7058" y="13276"/>
                  </a:lnTo>
                  <a:lnTo>
                    <a:pt x="7045" y="13967"/>
                  </a:lnTo>
                  <a:lnTo>
                    <a:pt x="6863" y="14186"/>
                  </a:lnTo>
                  <a:lnTo>
                    <a:pt x="6620" y="14568"/>
                  </a:lnTo>
                  <a:cubicBezTo>
                    <a:pt x="6636" y="14792"/>
                    <a:pt x="6636" y="15021"/>
                    <a:pt x="6620" y="15244"/>
                  </a:cubicBezTo>
                  <a:cubicBezTo>
                    <a:pt x="6594" y="15601"/>
                    <a:pt x="6529" y="15936"/>
                    <a:pt x="6430" y="16215"/>
                  </a:cubicBezTo>
                  <a:lnTo>
                    <a:pt x="6430" y="16974"/>
                  </a:lnTo>
                  <a:lnTo>
                    <a:pt x="6626" y="17590"/>
                  </a:lnTo>
                  <a:lnTo>
                    <a:pt x="6826" y="17898"/>
                  </a:lnTo>
                  <a:lnTo>
                    <a:pt x="7279" y="17593"/>
                  </a:lnTo>
                  <a:lnTo>
                    <a:pt x="7933" y="18426"/>
                  </a:lnTo>
                  <a:lnTo>
                    <a:pt x="8920" y="18821"/>
                  </a:lnTo>
                  <a:lnTo>
                    <a:pt x="8982" y="19468"/>
                  </a:lnTo>
                  <a:lnTo>
                    <a:pt x="9461" y="19731"/>
                  </a:lnTo>
                  <a:lnTo>
                    <a:pt x="9317" y="20846"/>
                  </a:lnTo>
                  <a:lnTo>
                    <a:pt x="9768" y="21313"/>
                  </a:lnTo>
                  <a:lnTo>
                    <a:pt x="10246" y="21517"/>
                  </a:lnTo>
                  <a:lnTo>
                    <a:pt x="10598" y="21517"/>
                  </a:lnTo>
                  <a:lnTo>
                    <a:pt x="10722" y="21041"/>
                  </a:lnTo>
                  <a:lnTo>
                    <a:pt x="11094" y="21041"/>
                  </a:lnTo>
                  <a:lnTo>
                    <a:pt x="11377" y="21600"/>
                  </a:lnTo>
                  <a:lnTo>
                    <a:pt x="11579" y="21291"/>
                  </a:lnTo>
                  <a:lnTo>
                    <a:pt x="11823" y="20896"/>
                  </a:lnTo>
                  <a:lnTo>
                    <a:pt x="12163" y="21012"/>
                  </a:lnTo>
                  <a:lnTo>
                    <a:pt x="12425" y="21319"/>
                  </a:lnTo>
                  <a:lnTo>
                    <a:pt x="13000" y="21438"/>
                  </a:lnTo>
                  <a:lnTo>
                    <a:pt x="13246" y="20867"/>
                  </a:lnTo>
                  <a:lnTo>
                    <a:pt x="13606" y="20617"/>
                  </a:lnTo>
                  <a:lnTo>
                    <a:pt x="13776" y="20968"/>
                  </a:lnTo>
                  <a:lnTo>
                    <a:pt x="14098" y="20879"/>
                  </a:lnTo>
                  <a:lnTo>
                    <a:pt x="14325" y="20440"/>
                  </a:lnTo>
                  <a:lnTo>
                    <a:pt x="14003" y="19823"/>
                  </a:lnTo>
                  <a:lnTo>
                    <a:pt x="14482" y="19573"/>
                  </a:lnTo>
                  <a:lnTo>
                    <a:pt x="14890" y="19441"/>
                  </a:lnTo>
                  <a:lnTo>
                    <a:pt x="15210" y="19442"/>
                  </a:lnTo>
                  <a:lnTo>
                    <a:pt x="15343" y="18841"/>
                  </a:lnTo>
                  <a:lnTo>
                    <a:pt x="15639" y="18435"/>
                  </a:lnTo>
                  <a:lnTo>
                    <a:pt x="16244" y="18260"/>
                  </a:lnTo>
                  <a:lnTo>
                    <a:pt x="16650" y="18099"/>
                  </a:lnTo>
                  <a:lnTo>
                    <a:pt x="17008" y="18494"/>
                  </a:lnTo>
                  <a:lnTo>
                    <a:pt x="16911" y="18986"/>
                  </a:lnTo>
                  <a:lnTo>
                    <a:pt x="16803" y="19384"/>
                  </a:lnTo>
                  <a:lnTo>
                    <a:pt x="17245" y="19690"/>
                  </a:lnTo>
                  <a:lnTo>
                    <a:pt x="17517" y="19338"/>
                  </a:lnTo>
                  <a:lnTo>
                    <a:pt x="17719" y="19073"/>
                  </a:lnTo>
                  <a:lnTo>
                    <a:pt x="17631" y="18297"/>
                  </a:lnTo>
                  <a:lnTo>
                    <a:pt x="17353" y="18209"/>
                  </a:lnTo>
                  <a:lnTo>
                    <a:pt x="17240" y="17858"/>
                  </a:lnTo>
                  <a:lnTo>
                    <a:pt x="16944" y="17784"/>
                  </a:lnTo>
                  <a:lnTo>
                    <a:pt x="17103" y="17215"/>
                  </a:lnTo>
                  <a:lnTo>
                    <a:pt x="17379" y="16263"/>
                  </a:lnTo>
                  <a:lnTo>
                    <a:pt x="17638" y="15954"/>
                  </a:lnTo>
                  <a:lnTo>
                    <a:pt x="17670" y="15366"/>
                  </a:lnTo>
                  <a:lnTo>
                    <a:pt x="17664" y="14412"/>
                  </a:lnTo>
                  <a:lnTo>
                    <a:pt x="17627" y="13627"/>
                  </a:lnTo>
                  <a:lnTo>
                    <a:pt x="17930" y="12967"/>
                  </a:lnTo>
                  <a:lnTo>
                    <a:pt x="18269" y="12837"/>
                  </a:lnTo>
                  <a:lnTo>
                    <a:pt x="18658" y="12965"/>
                  </a:lnTo>
                  <a:lnTo>
                    <a:pt x="18859" y="12686"/>
                  </a:lnTo>
                  <a:lnTo>
                    <a:pt x="19274" y="12294"/>
                  </a:lnTo>
                  <a:lnTo>
                    <a:pt x="19381" y="11795"/>
                  </a:lnTo>
                  <a:lnTo>
                    <a:pt x="19514" y="10973"/>
                  </a:lnTo>
                  <a:lnTo>
                    <a:pt x="19949" y="10767"/>
                  </a:lnTo>
                  <a:lnTo>
                    <a:pt x="20347" y="11032"/>
                  </a:lnTo>
                  <a:lnTo>
                    <a:pt x="20719" y="10605"/>
                  </a:lnTo>
                  <a:lnTo>
                    <a:pt x="20964" y="10429"/>
                  </a:lnTo>
                  <a:lnTo>
                    <a:pt x="21190" y="9683"/>
                  </a:lnTo>
                  <a:lnTo>
                    <a:pt x="21600" y="9595"/>
                  </a:lnTo>
                  <a:lnTo>
                    <a:pt x="21120" y="9330"/>
                  </a:lnTo>
                  <a:cubicBezTo>
                    <a:pt x="21035" y="9339"/>
                    <a:pt x="20949" y="9348"/>
                    <a:pt x="20864" y="9359"/>
                  </a:cubicBezTo>
                  <a:cubicBezTo>
                    <a:pt x="20681" y="9383"/>
                    <a:pt x="20498" y="9412"/>
                    <a:pt x="20315" y="9448"/>
                  </a:cubicBezTo>
                  <a:lnTo>
                    <a:pt x="20120" y="9227"/>
                  </a:lnTo>
                  <a:lnTo>
                    <a:pt x="20404" y="8790"/>
                  </a:lnTo>
                  <a:lnTo>
                    <a:pt x="20460" y="7999"/>
                  </a:lnTo>
                  <a:lnTo>
                    <a:pt x="20688" y="7253"/>
                  </a:lnTo>
                  <a:lnTo>
                    <a:pt x="20782" y="6726"/>
                  </a:lnTo>
                  <a:lnTo>
                    <a:pt x="20499" y="6553"/>
                  </a:lnTo>
                  <a:lnTo>
                    <a:pt x="19996" y="6113"/>
                  </a:lnTo>
                  <a:lnTo>
                    <a:pt x="19707" y="5922"/>
                  </a:lnTo>
                  <a:lnTo>
                    <a:pt x="19070" y="5393"/>
                  </a:lnTo>
                  <a:lnTo>
                    <a:pt x="18483" y="3937"/>
                  </a:lnTo>
                  <a:lnTo>
                    <a:pt x="18275" y="3777"/>
                  </a:lnTo>
                  <a:lnTo>
                    <a:pt x="17928" y="3792"/>
                  </a:lnTo>
                  <a:lnTo>
                    <a:pt x="17797" y="3397"/>
                  </a:lnTo>
                  <a:lnTo>
                    <a:pt x="17539" y="3119"/>
                  </a:lnTo>
                  <a:lnTo>
                    <a:pt x="17300" y="2786"/>
                  </a:lnTo>
                  <a:lnTo>
                    <a:pt x="17118" y="2622"/>
                  </a:lnTo>
                  <a:lnTo>
                    <a:pt x="16632" y="2670"/>
                  </a:lnTo>
                  <a:cubicBezTo>
                    <a:pt x="16455" y="2696"/>
                    <a:pt x="16279" y="2698"/>
                    <a:pt x="16102" y="2673"/>
                  </a:cubicBezTo>
                  <a:cubicBezTo>
                    <a:pt x="15939" y="2651"/>
                    <a:pt x="15777" y="2606"/>
                    <a:pt x="15616" y="2541"/>
                  </a:cubicBezTo>
                  <a:lnTo>
                    <a:pt x="15269" y="2334"/>
                  </a:lnTo>
                  <a:lnTo>
                    <a:pt x="15081" y="2113"/>
                  </a:lnTo>
                  <a:lnTo>
                    <a:pt x="14949" y="1654"/>
                  </a:lnTo>
                  <a:lnTo>
                    <a:pt x="14710" y="1261"/>
                  </a:lnTo>
                  <a:lnTo>
                    <a:pt x="14693" y="463"/>
                  </a:lnTo>
                  <a:lnTo>
                    <a:pt x="14443" y="0"/>
                  </a:lnTo>
                  <a:lnTo>
                    <a:pt x="14148" y="327"/>
                  </a:lnTo>
                  <a:lnTo>
                    <a:pt x="13764" y="432"/>
                  </a:lnTo>
                  <a:lnTo>
                    <a:pt x="13532" y="695"/>
                  </a:lnTo>
                  <a:lnTo>
                    <a:pt x="13096" y="1356"/>
                  </a:lnTo>
                  <a:lnTo>
                    <a:pt x="12812" y="1606"/>
                  </a:lnTo>
                  <a:lnTo>
                    <a:pt x="12497" y="1386"/>
                  </a:lnTo>
                  <a:lnTo>
                    <a:pt x="12152" y="1652"/>
                  </a:lnTo>
                  <a:lnTo>
                    <a:pt x="11680" y="1827"/>
                  </a:lnTo>
                  <a:lnTo>
                    <a:pt x="11282" y="1564"/>
                  </a:lnTo>
                  <a:lnTo>
                    <a:pt x="10891" y="947"/>
                  </a:lnTo>
                  <a:lnTo>
                    <a:pt x="10556" y="947"/>
                  </a:lnTo>
                  <a:lnTo>
                    <a:pt x="10222" y="947"/>
                  </a:lnTo>
                  <a:lnTo>
                    <a:pt x="9763" y="1121"/>
                  </a:lnTo>
                  <a:lnTo>
                    <a:pt x="9443" y="1121"/>
                  </a:lnTo>
                  <a:lnTo>
                    <a:pt x="9273" y="991"/>
                  </a:lnTo>
                  <a:lnTo>
                    <a:pt x="8901" y="755"/>
                  </a:lnTo>
                  <a:lnTo>
                    <a:pt x="8655" y="711"/>
                  </a:lnTo>
                  <a:lnTo>
                    <a:pt x="8165" y="711"/>
                  </a:lnTo>
                  <a:lnTo>
                    <a:pt x="8052" y="1108"/>
                  </a:lnTo>
                  <a:lnTo>
                    <a:pt x="7864" y="1152"/>
                  </a:lnTo>
                  <a:lnTo>
                    <a:pt x="7581" y="507"/>
                  </a:lnTo>
                  <a:lnTo>
                    <a:pt x="7250" y="377"/>
                  </a:lnTo>
                  <a:lnTo>
                    <a:pt x="7038" y="726"/>
                  </a:lnTo>
                  <a:lnTo>
                    <a:pt x="6406" y="744"/>
                  </a:lnTo>
                  <a:lnTo>
                    <a:pt x="6028" y="406"/>
                  </a:lnTo>
                  <a:lnTo>
                    <a:pt x="5656" y="362"/>
                  </a:lnTo>
                  <a:lnTo>
                    <a:pt x="5323" y="318"/>
                  </a:lnTo>
                  <a:lnTo>
                    <a:pt x="4869" y="318"/>
                  </a:lnTo>
                  <a:lnTo>
                    <a:pt x="4397" y="142"/>
                  </a:lnTo>
                  <a:lnTo>
                    <a:pt x="4026" y="274"/>
                  </a:lnTo>
                  <a:lnTo>
                    <a:pt x="3782" y="667"/>
                  </a:lnTo>
                  <a:lnTo>
                    <a:pt x="3178" y="798"/>
                  </a:lnTo>
                  <a:lnTo>
                    <a:pt x="2939" y="840"/>
                  </a:lnTo>
                  <a:lnTo>
                    <a:pt x="2718" y="1149"/>
                  </a:lnTo>
                  <a:lnTo>
                    <a:pt x="2238" y="1325"/>
                  </a:lnTo>
                  <a:lnTo>
                    <a:pt x="1949" y="1664"/>
                  </a:lnTo>
                  <a:lnTo>
                    <a:pt x="1438" y="2044"/>
                  </a:lnTo>
                  <a:lnTo>
                    <a:pt x="1155" y="2924"/>
                  </a:lnTo>
                  <a:lnTo>
                    <a:pt x="878" y="3185"/>
                  </a:lnTo>
                  <a:lnTo>
                    <a:pt x="591" y="3391"/>
                  </a:lnTo>
                  <a:close/>
                </a:path>
              </a:pathLst>
            </a:custGeom>
            <a:grpFill/>
            <a:ln w="12700" cap="flat">
              <a:noFill/>
              <a:prstDash val="solid"/>
              <a:miter lim="400000"/>
            </a:ln>
            <a:effectLst/>
          </p:spPr>
          <p:txBody>
            <a:bodyPr wrap="square" lIns="67337" tIns="67337" rIns="67337" bIns="67337" numCol="1" anchor="ctr">
              <a:noAutofit/>
            </a:bodyPr>
            <a:lstStyle/>
            <a:p>
              <a:pPr defTabSz="584134">
                <a:defRPr sz="3000"/>
              </a:pPr>
              <a:endParaRPr sz="1000">
                <a:solidFill>
                  <a:schemeClr val="tx2"/>
                </a:solidFill>
                <a:latin typeface="Roboto Light"/>
                <a:cs typeface="Roboto Light"/>
              </a:endParaRPr>
            </a:p>
          </p:txBody>
        </p:sp>
        <p:sp>
          <p:nvSpPr>
            <p:cNvPr id="92" name="Shape 1933"/>
            <p:cNvSpPr/>
            <p:nvPr/>
          </p:nvSpPr>
          <p:spPr>
            <a:xfrm>
              <a:off x="19547885" y="5044047"/>
              <a:ext cx="2015631" cy="678639"/>
            </a:xfrm>
            <a:custGeom>
              <a:avLst/>
              <a:gdLst/>
              <a:ahLst/>
              <a:cxnLst>
                <a:cxn ang="0">
                  <a:pos x="wd2" y="hd2"/>
                </a:cxn>
                <a:cxn ang="5400000">
                  <a:pos x="wd2" y="hd2"/>
                </a:cxn>
                <a:cxn ang="10800000">
                  <a:pos x="wd2" y="hd2"/>
                </a:cxn>
                <a:cxn ang="16200000">
                  <a:pos x="wd2" y="hd2"/>
                </a:cxn>
              </a:cxnLst>
              <a:rect l="0" t="0" r="r" b="b"/>
              <a:pathLst>
                <a:path w="21600" h="21536" extrusionOk="0">
                  <a:moveTo>
                    <a:pt x="4778" y="2821"/>
                  </a:moveTo>
                  <a:lnTo>
                    <a:pt x="3508" y="3750"/>
                  </a:lnTo>
                  <a:lnTo>
                    <a:pt x="3006" y="4073"/>
                  </a:lnTo>
                  <a:lnTo>
                    <a:pt x="2668" y="4212"/>
                  </a:lnTo>
                  <a:lnTo>
                    <a:pt x="2351" y="4441"/>
                  </a:lnTo>
                  <a:lnTo>
                    <a:pt x="2113" y="4931"/>
                  </a:lnTo>
                  <a:lnTo>
                    <a:pt x="1830" y="5727"/>
                  </a:lnTo>
                  <a:lnTo>
                    <a:pt x="1474" y="6511"/>
                  </a:lnTo>
                  <a:cubicBezTo>
                    <a:pt x="1391" y="6565"/>
                    <a:pt x="1321" y="6737"/>
                    <a:pt x="1289" y="6971"/>
                  </a:cubicBezTo>
                  <a:cubicBezTo>
                    <a:pt x="1243" y="7307"/>
                    <a:pt x="1281" y="7674"/>
                    <a:pt x="1305" y="8028"/>
                  </a:cubicBezTo>
                  <a:cubicBezTo>
                    <a:pt x="1332" y="8433"/>
                    <a:pt x="1338" y="8848"/>
                    <a:pt x="1322" y="9259"/>
                  </a:cubicBezTo>
                  <a:lnTo>
                    <a:pt x="1188" y="9795"/>
                  </a:lnTo>
                  <a:lnTo>
                    <a:pt x="750" y="10518"/>
                  </a:lnTo>
                  <a:lnTo>
                    <a:pt x="121" y="11118"/>
                  </a:lnTo>
                  <a:lnTo>
                    <a:pt x="136" y="11979"/>
                  </a:lnTo>
                  <a:lnTo>
                    <a:pt x="109" y="12898"/>
                  </a:lnTo>
                  <a:lnTo>
                    <a:pt x="21" y="13804"/>
                  </a:lnTo>
                  <a:lnTo>
                    <a:pt x="11" y="15092"/>
                  </a:lnTo>
                  <a:lnTo>
                    <a:pt x="31" y="16042"/>
                  </a:lnTo>
                  <a:lnTo>
                    <a:pt x="0" y="16886"/>
                  </a:lnTo>
                  <a:lnTo>
                    <a:pt x="217" y="17839"/>
                  </a:lnTo>
                  <a:lnTo>
                    <a:pt x="325" y="18205"/>
                  </a:lnTo>
                  <a:lnTo>
                    <a:pt x="698" y="18024"/>
                  </a:lnTo>
                  <a:lnTo>
                    <a:pt x="1008" y="17026"/>
                  </a:lnTo>
                  <a:lnTo>
                    <a:pt x="1284" y="16582"/>
                  </a:lnTo>
                  <a:lnTo>
                    <a:pt x="1496" y="16401"/>
                  </a:lnTo>
                  <a:lnTo>
                    <a:pt x="1744" y="16078"/>
                  </a:lnTo>
                  <a:lnTo>
                    <a:pt x="2133" y="15942"/>
                  </a:lnTo>
                  <a:lnTo>
                    <a:pt x="2468" y="15634"/>
                  </a:lnTo>
                  <a:lnTo>
                    <a:pt x="2831" y="15542"/>
                  </a:lnTo>
                  <a:lnTo>
                    <a:pt x="3143" y="15082"/>
                  </a:lnTo>
                  <a:lnTo>
                    <a:pt x="3412" y="14898"/>
                  </a:lnTo>
                  <a:lnTo>
                    <a:pt x="3899" y="14990"/>
                  </a:lnTo>
                  <a:lnTo>
                    <a:pt x="4273" y="15082"/>
                  </a:lnTo>
                  <a:lnTo>
                    <a:pt x="4800" y="15307"/>
                  </a:lnTo>
                  <a:lnTo>
                    <a:pt x="5276" y="15430"/>
                  </a:lnTo>
                  <a:lnTo>
                    <a:pt x="5773" y="15369"/>
                  </a:lnTo>
                  <a:lnTo>
                    <a:pt x="5939" y="15186"/>
                  </a:lnTo>
                  <a:lnTo>
                    <a:pt x="6092" y="15507"/>
                  </a:lnTo>
                  <a:lnTo>
                    <a:pt x="6257" y="15813"/>
                  </a:lnTo>
                  <a:lnTo>
                    <a:pt x="6522" y="15815"/>
                  </a:lnTo>
                  <a:lnTo>
                    <a:pt x="6646" y="15496"/>
                  </a:lnTo>
                  <a:lnTo>
                    <a:pt x="6853" y="15496"/>
                  </a:lnTo>
                  <a:lnTo>
                    <a:pt x="7206" y="15496"/>
                  </a:lnTo>
                  <a:lnTo>
                    <a:pt x="7625" y="15926"/>
                  </a:lnTo>
                  <a:lnTo>
                    <a:pt x="7921" y="15742"/>
                  </a:lnTo>
                  <a:lnTo>
                    <a:pt x="8445" y="15603"/>
                  </a:lnTo>
                  <a:lnTo>
                    <a:pt x="8798" y="15665"/>
                  </a:lnTo>
                  <a:lnTo>
                    <a:pt x="9021" y="16318"/>
                  </a:lnTo>
                  <a:lnTo>
                    <a:pt x="9425" y="16595"/>
                  </a:lnTo>
                  <a:lnTo>
                    <a:pt x="10095" y="16195"/>
                  </a:lnTo>
                  <a:lnTo>
                    <a:pt x="10405" y="16331"/>
                  </a:lnTo>
                  <a:lnTo>
                    <a:pt x="10914" y="15824"/>
                  </a:lnTo>
                  <a:lnTo>
                    <a:pt x="11276" y="15195"/>
                  </a:lnTo>
                  <a:lnTo>
                    <a:pt x="11670" y="14828"/>
                  </a:lnTo>
                  <a:lnTo>
                    <a:pt x="11744" y="15485"/>
                  </a:lnTo>
                  <a:lnTo>
                    <a:pt x="11854" y="16128"/>
                  </a:lnTo>
                  <a:lnTo>
                    <a:pt x="12055" y="16585"/>
                  </a:lnTo>
                  <a:lnTo>
                    <a:pt x="12253" y="17135"/>
                  </a:lnTo>
                  <a:lnTo>
                    <a:pt x="12751" y="17364"/>
                  </a:lnTo>
                  <a:lnTo>
                    <a:pt x="13597" y="17368"/>
                  </a:lnTo>
                  <a:lnTo>
                    <a:pt x="13969" y="17737"/>
                  </a:lnTo>
                  <a:lnTo>
                    <a:pt x="14234" y="18014"/>
                  </a:lnTo>
                  <a:lnTo>
                    <a:pt x="14461" y="18550"/>
                  </a:lnTo>
                  <a:lnTo>
                    <a:pt x="14747" y="18779"/>
                  </a:lnTo>
                  <a:lnTo>
                    <a:pt x="15270" y="19777"/>
                  </a:lnTo>
                  <a:lnTo>
                    <a:pt x="15420" y="20186"/>
                  </a:lnTo>
                  <a:lnTo>
                    <a:pt x="15591" y="20554"/>
                  </a:lnTo>
                  <a:lnTo>
                    <a:pt x="16389" y="21211"/>
                  </a:lnTo>
                  <a:lnTo>
                    <a:pt x="16940" y="21536"/>
                  </a:lnTo>
                  <a:lnTo>
                    <a:pt x="16997" y="21096"/>
                  </a:lnTo>
                  <a:lnTo>
                    <a:pt x="17256" y="21096"/>
                  </a:lnTo>
                  <a:lnTo>
                    <a:pt x="17443" y="21052"/>
                  </a:lnTo>
                  <a:lnTo>
                    <a:pt x="17660" y="20361"/>
                  </a:lnTo>
                  <a:lnTo>
                    <a:pt x="17935" y="19731"/>
                  </a:lnTo>
                  <a:lnTo>
                    <a:pt x="18137" y="19823"/>
                  </a:lnTo>
                  <a:lnTo>
                    <a:pt x="18522" y="19785"/>
                  </a:lnTo>
                  <a:lnTo>
                    <a:pt x="18723" y="20238"/>
                  </a:lnTo>
                  <a:lnTo>
                    <a:pt x="19013" y="20192"/>
                  </a:lnTo>
                  <a:lnTo>
                    <a:pt x="19367" y="20192"/>
                  </a:lnTo>
                  <a:lnTo>
                    <a:pt x="19802" y="20377"/>
                  </a:lnTo>
                  <a:lnTo>
                    <a:pt x="19864" y="19685"/>
                  </a:lnTo>
                  <a:lnTo>
                    <a:pt x="19983" y="18781"/>
                  </a:lnTo>
                  <a:lnTo>
                    <a:pt x="20231" y="18597"/>
                  </a:lnTo>
                  <a:lnTo>
                    <a:pt x="20402" y="18322"/>
                  </a:lnTo>
                  <a:lnTo>
                    <a:pt x="20511" y="17875"/>
                  </a:lnTo>
                  <a:lnTo>
                    <a:pt x="20838" y="17785"/>
                  </a:lnTo>
                  <a:lnTo>
                    <a:pt x="21087" y="17110"/>
                  </a:lnTo>
                  <a:lnTo>
                    <a:pt x="21336" y="17064"/>
                  </a:lnTo>
                  <a:lnTo>
                    <a:pt x="21507" y="16512"/>
                  </a:lnTo>
                  <a:lnTo>
                    <a:pt x="21600" y="15913"/>
                  </a:lnTo>
                  <a:lnTo>
                    <a:pt x="21600" y="15422"/>
                  </a:lnTo>
                  <a:lnTo>
                    <a:pt x="21492" y="14501"/>
                  </a:lnTo>
                  <a:lnTo>
                    <a:pt x="21260" y="14040"/>
                  </a:lnTo>
                  <a:lnTo>
                    <a:pt x="21369" y="13398"/>
                  </a:lnTo>
                  <a:cubicBezTo>
                    <a:pt x="21265" y="13511"/>
                    <a:pt x="21149" y="13440"/>
                    <a:pt x="21069" y="13215"/>
                  </a:cubicBezTo>
                  <a:cubicBezTo>
                    <a:pt x="21012" y="13056"/>
                    <a:pt x="20981" y="12835"/>
                    <a:pt x="20981" y="12604"/>
                  </a:cubicBezTo>
                  <a:lnTo>
                    <a:pt x="20749" y="11867"/>
                  </a:lnTo>
                  <a:lnTo>
                    <a:pt x="20557" y="11729"/>
                  </a:lnTo>
                  <a:lnTo>
                    <a:pt x="20890" y="11144"/>
                  </a:lnTo>
                  <a:lnTo>
                    <a:pt x="20672" y="10962"/>
                  </a:lnTo>
                  <a:lnTo>
                    <a:pt x="20480" y="10762"/>
                  </a:lnTo>
                  <a:lnTo>
                    <a:pt x="20257" y="10885"/>
                  </a:lnTo>
                  <a:lnTo>
                    <a:pt x="20061" y="10916"/>
                  </a:lnTo>
                  <a:lnTo>
                    <a:pt x="19942" y="10500"/>
                  </a:lnTo>
                  <a:lnTo>
                    <a:pt x="20153" y="10285"/>
                  </a:lnTo>
                  <a:lnTo>
                    <a:pt x="20231" y="9779"/>
                  </a:lnTo>
                  <a:lnTo>
                    <a:pt x="20184" y="9335"/>
                  </a:lnTo>
                  <a:lnTo>
                    <a:pt x="20157" y="8905"/>
                  </a:lnTo>
                  <a:lnTo>
                    <a:pt x="20307" y="8537"/>
                  </a:lnTo>
                  <a:lnTo>
                    <a:pt x="20462" y="8368"/>
                  </a:lnTo>
                  <a:lnTo>
                    <a:pt x="20603" y="7334"/>
                  </a:lnTo>
                  <a:lnTo>
                    <a:pt x="20303" y="6599"/>
                  </a:lnTo>
                  <a:lnTo>
                    <a:pt x="20048" y="6338"/>
                  </a:lnTo>
                  <a:cubicBezTo>
                    <a:pt x="19938" y="6258"/>
                    <a:pt x="19829" y="6166"/>
                    <a:pt x="19722" y="6061"/>
                  </a:cubicBezTo>
                  <a:cubicBezTo>
                    <a:pt x="19627" y="5968"/>
                    <a:pt x="19533" y="5866"/>
                    <a:pt x="19441" y="5753"/>
                  </a:cubicBezTo>
                  <a:lnTo>
                    <a:pt x="19691" y="5307"/>
                  </a:lnTo>
                  <a:lnTo>
                    <a:pt x="19447" y="4953"/>
                  </a:lnTo>
                  <a:cubicBezTo>
                    <a:pt x="19345" y="4992"/>
                    <a:pt x="19243" y="5023"/>
                    <a:pt x="19141" y="5046"/>
                  </a:cubicBezTo>
                  <a:cubicBezTo>
                    <a:pt x="18992" y="5078"/>
                    <a:pt x="18843" y="5094"/>
                    <a:pt x="18695" y="5092"/>
                  </a:cubicBezTo>
                  <a:lnTo>
                    <a:pt x="18446" y="4632"/>
                  </a:lnTo>
                  <a:lnTo>
                    <a:pt x="17999" y="4632"/>
                  </a:lnTo>
                  <a:lnTo>
                    <a:pt x="17880" y="4327"/>
                  </a:lnTo>
                  <a:lnTo>
                    <a:pt x="17675" y="3900"/>
                  </a:lnTo>
                  <a:lnTo>
                    <a:pt x="17358" y="4207"/>
                  </a:lnTo>
                  <a:lnTo>
                    <a:pt x="16953" y="4253"/>
                  </a:lnTo>
                  <a:lnTo>
                    <a:pt x="16793" y="4744"/>
                  </a:lnTo>
                  <a:lnTo>
                    <a:pt x="16576" y="4744"/>
                  </a:lnTo>
                  <a:lnTo>
                    <a:pt x="16301" y="4513"/>
                  </a:lnTo>
                  <a:lnTo>
                    <a:pt x="16083" y="4423"/>
                  </a:lnTo>
                  <a:lnTo>
                    <a:pt x="15700" y="4423"/>
                  </a:lnTo>
                  <a:lnTo>
                    <a:pt x="15607" y="3686"/>
                  </a:lnTo>
                  <a:lnTo>
                    <a:pt x="15425" y="3210"/>
                  </a:lnTo>
                  <a:lnTo>
                    <a:pt x="15280" y="3025"/>
                  </a:lnTo>
                  <a:lnTo>
                    <a:pt x="14954" y="2796"/>
                  </a:lnTo>
                  <a:lnTo>
                    <a:pt x="15141" y="2058"/>
                  </a:lnTo>
                  <a:lnTo>
                    <a:pt x="14923" y="1961"/>
                  </a:lnTo>
                  <a:lnTo>
                    <a:pt x="14769" y="2058"/>
                  </a:lnTo>
                  <a:lnTo>
                    <a:pt x="14417" y="2027"/>
                  </a:lnTo>
                  <a:lnTo>
                    <a:pt x="14216" y="1435"/>
                  </a:lnTo>
                  <a:lnTo>
                    <a:pt x="14008" y="1659"/>
                  </a:lnTo>
                  <a:lnTo>
                    <a:pt x="13713" y="1248"/>
                  </a:lnTo>
                  <a:lnTo>
                    <a:pt x="13563" y="972"/>
                  </a:lnTo>
                  <a:lnTo>
                    <a:pt x="13366" y="787"/>
                  </a:lnTo>
                  <a:lnTo>
                    <a:pt x="13082" y="375"/>
                  </a:lnTo>
                  <a:lnTo>
                    <a:pt x="12896" y="97"/>
                  </a:lnTo>
                  <a:lnTo>
                    <a:pt x="12787" y="509"/>
                  </a:lnTo>
                  <a:lnTo>
                    <a:pt x="12684" y="983"/>
                  </a:lnTo>
                  <a:lnTo>
                    <a:pt x="12653" y="341"/>
                  </a:lnTo>
                  <a:cubicBezTo>
                    <a:pt x="12609" y="218"/>
                    <a:pt x="12556" y="124"/>
                    <a:pt x="12498" y="66"/>
                  </a:cubicBezTo>
                  <a:cubicBezTo>
                    <a:pt x="12367" y="-64"/>
                    <a:pt x="12223" y="-1"/>
                    <a:pt x="12109" y="235"/>
                  </a:cubicBezTo>
                  <a:lnTo>
                    <a:pt x="11871" y="572"/>
                  </a:lnTo>
                  <a:lnTo>
                    <a:pt x="11358" y="662"/>
                  </a:lnTo>
                  <a:cubicBezTo>
                    <a:pt x="11276" y="688"/>
                    <a:pt x="11194" y="734"/>
                    <a:pt x="11114" y="801"/>
                  </a:cubicBezTo>
                  <a:cubicBezTo>
                    <a:pt x="11025" y="875"/>
                    <a:pt x="10940" y="974"/>
                    <a:pt x="10854" y="1078"/>
                  </a:cubicBezTo>
                  <a:cubicBezTo>
                    <a:pt x="10793" y="1152"/>
                    <a:pt x="10733" y="1229"/>
                    <a:pt x="10673" y="1308"/>
                  </a:cubicBezTo>
                  <a:lnTo>
                    <a:pt x="10425" y="1493"/>
                  </a:lnTo>
                  <a:lnTo>
                    <a:pt x="10155" y="1862"/>
                  </a:lnTo>
                  <a:lnTo>
                    <a:pt x="10008" y="2222"/>
                  </a:lnTo>
                  <a:lnTo>
                    <a:pt x="9961" y="3127"/>
                  </a:lnTo>
                  <a:lnTo>
                    <a:pt x="10085" y="4214"/>
                  </a:lnTo>
                  <a:lnTo>
                    <a:pt x="10116" y="5213"/>
                  </a:lnTo>
                  <a:lnTo>
                    <a:pt x="10116" y="6182"/>
                  </a:lnTo>
                  <a:lnTo>
                    <a:pt x="10205" y="6997"/>
                  </a:lnTo>
                  <a:lnTo>
                    <a:pt x="10085" y="7674"/>
                  </a:lnTo>
                  <a:lnTo>
                    <a:pt x="9946" y="7936"/>
                  </a:lnTo>
                  <a:lnTo>
                    <a:pt x="9613" y="8443"/>
                  </a:lnTo>
                  <a:lnTo>
                    <a:pt x="9130" y="9105"/>
                  </a:lnTo>
                  <a:lnTo>
                    <a:pt x="8571" y="9579"/>
                  </a:lnTo>
                  <a:lnTo>
                    <a:pt x="8187" y="9808"/>
                  </a:lnTo>
                  <a:lnTo>
                    <a:pt x="7766" y="9670"/>
                  </a:lnTo>
                  <a:lnTo>
                    <a:pt x="7647" y="9178"/>
                  </a:lnTo>
                  <a:lnTo>
                    <a:pt x="7408" y="9131"/>
                  </a:lnTo>
                  <a:lnTo>
                    <a:pt x="7077" y="9178"/>
                  </a:lnTo>
                  <a:lnTo>
                    <a:pt x="6891" y="8810"/>
                  </a:lnTo>
                  <a:lnTo>
                    <a:pt x="6772" y="8318"/>
                  </a:lnTo>
                  <a:lnTo>
                    <a:pt x="6678" y="7399"/>
                  </a:lnTo>
                  <a:lnTo>
                    <a:pt x="6585" y="6849"/>
                  </a:lnTo>
                  <a:lnTo>
                    <a:pt x="6481" y="6297"/>
                  </a:lnTo>
                  <a:lnTo>
                    <a:pt x="6068" y="6097"/>
                  </a:lnTo>
                  <a:lnTo>
                    <a:pt x="5871" y="5913"/>
                  </a:lnTo>
                  <a:lnTo>
                    <a:pt x="5670" y="5453"/>
                  </a:lnTo>
                  <a:lnTo>
                    <a:pt x="5505" y="5086"/>
                  </a:lnTo>
                  <a:lnTo>
                    <a:pt x="5241" y="5086"/>
                  </a:lnTo>
                  <a:lnTo>
                    <a:pt x="5070" y="4688"/>
                  </a:lnTo>
                  <a:lnTo>
                    <a:pt x="4867" y="4088"/>
                  </a:lnTo>
                  <a:lnTo>
                    <a:pt x="4780" y="3388"/>
                  </a:lnTo>
                  <a:lnTo>
                    <a:pt x="4778" y="2821"/>
                  </a:lnTo>
                  <a:close/>
                </a:path>
              </a:pathLst>
            </a:custGeom>
            <a:grpFill/>
            <a:ln w="12700" cap="flat">
              <a:noFill/>
              <a:prstDash val="solid"/>
              <a:miter lim="400000"/>
            </a:ln>
            <a:effectLst/>
          </p:spPr>
          <p:txBody>
            <a:bodyPr wrap="square" lIns="67337" tIns="67337" rIns="67337" bIns="67337" numCol="1" anchor="ctr">
              <a:noAutofit/>
            </a:bodyPr>
            <a:lstStyle/>
            <a:p>
              <a:pPr defTabSz="584134">
                <a:defRPr sz="3000"/>
              </a:pPr>
              <a:endParaRPr sz="1000">
                <a:solidFill>
                  <a:schemeClr val="tx2"/>
                </a:solidFill>
                <a:latin typeface="Roboto Light"/>
                <a:cs typeface="Roboto Light"/>
              </a:endParaRPr>
            </a:p>
          </p:txBody>
        </p:sp>
        <p:sp>
          <p:nvSpPr>
            <p:cNvPr id="93" name="Shape 1934"/>
            <p:cNvSpPr/>
            <p:nvPr/>
          </p:nvSpPr>
          <p:spPr>
            <a:xfrm>
              <a:off x="20140890" y="4604480"/>
              <a:ext cx="1417864" cy="608856"/>
            </a:xfrm>
            <a:custGeom>
              <a:avLst/>
              <a:gdLst/>
              <a:ahLst/>
              <a:cxnLst>
                <a:cxn ang="0">
                  <a:pos x="wd2" y="hd2"/>
                </a:cxn>
                <a:cxn ang="5400000">
                  <a:pos x="wd2" y="hd2"/>
                </a:cxn>
                <a:cxn ang="10800000">
                  <a:pos x="wd2" y="hd2"/>
                </a:cxn>
                <a:cxn ang="16200000">
                  <a:pos x="wd2" y="hd2"/>
                </a:cxn>
              </a:cxnLst>
              <a:rect l="0" t="0" r="r" b="b"/>
              <a:pathLst>
                <a:path w="21600" h="21600" extrusionOk="0">
                  <a:moveTo>
                    <a:pt x="4070" y="2804"/>
                  </a:moveTo>
                  <a:lnTo>
                    <a:pt x="4179" y="3494"/>
                  </a:lnTo>
                  <a:lnTo>
                    <a:pt x="4128" y="3988"/>
                  </a:lnTo>
                  <a:lnTo>
                    <a:pt x="3865" y="3786"/>
                  </a:lnTo>
                  <a:cubicBezTo>
                    <a:pt x="3792" y="3668"/>
                    <a:pt x="3707" y="3597"/>
                    <a:pt x="3618" y="3580"/>
                  </a:cubicBezTo>
                  <a:cubicBezTo>
                    <a:pt x="3475" y="3551"/>
                    <a:pt x="3334" y="3664"/>
                    <a:pt x="3227" y="3889"/>
                  </a:cubicBezTo>
                  <a:cubicBezTo>
                    <a:pt x="3152" y="3905"/>
                    <a:pt x="3076" y="3916"/>
                    <a:pt x="3000" y="3923"/>
                  </a:cubicBezTo>
                  <a:cubicBezTo>
                    <a:pt x="2879" y="3934"/>
                    <a:pt x="2758" y="3934"/>
                    <a:pt x="2637" y="3923"/>
                  </a:cubicBezTo>
                  <a:lnTo>
                    <a:pt x="2313" y="4319"/>
                  </a:lnTo>
                  <a:lnTo>
                    <a:pt x="1922" y="4783"/>
                  </a:lnTo>
                  <a:lnTo>
                    <a:pt x="1856" y="5535"/>
                  </a:lnTo>
                  <a:lnTo>
                    <a:pt x="1747" y="6101"/>
                  </a:lnTo>
                  <a:lnTo>
                    <a:pt x="1504" y="5746"/>
                  </a:lnTo>
                  <a:lnTo>
                    <a:pt x="1329" y="6397"/>
                  </a:lnTo>
                  <a:lnTo>
                    <a:pt x="876" y="5933"/>
                  </a:lnTo>
                  <a:lnTo>
                    <a:pt x="560" y="5830"/>
                  </a:lnTo>
                  <a:lnTo>
                    <a:pt x="151" y="5830"/>
                  </a:lnTo>
                  <a:lnTo>
                    <a:pt x="0" y="6550"/>
                  </a:lnTo>
                  <a:lnTo>
                    <a:pt x="463" y="6995"/>
                  </a:lnTo>
                  <a:lnTo>
                    <a:pt x="905" y="6995"/>
                  </a:lnTo>
                  <a:lnTo>
                    <a:pt x="1597" y="6885"/>
                  </a:lnTo>
                  <a:lnTo>
                    <a:pt x="2134" y="6421"/>
                  </a:lnTo>
                  <a:lnTo>
                    <a:pt x="2311" y="6782"/>
                  </a:lnTo>
                  <a:lnTo>
                    <a:pt x="2054" y="7173"/>
                  </a:lnTo>
                  <a:lnTo>
                    <a:pt x="1386" y="7466"/>
                  </a:lnTo>
                  <a:lnTo>
                    <a:pt x="1578" y="8031"/>
                  </a:lnTo>
                  <a:lnTo>
                    <a:pt x="1689" y="8899"/>
                  </a:lnTo>
                  <a:lnTo>
                    <a:pt x="2057" y="8744"/>
                  </a:lnTo>
                  <a:lnTo>
                    <a:pt x="2351" y="8744"/>
                  </a:lnTo>
                  <a:lnTo>
                    <a:pt x="2918" y="8949"/>
                  </a:lnTo>
                  <a:lnTo>
                    <a:pt x="2860" y="9458"/>
                  </a:lnTo>
                  <a:lnTo>
                    <a:pt x="2419" y="9306"/>
                  </a:lnTo>
                  <a:lnTo>
                    <a:pt x="2124" y="9355"/>
                  </a:lnTo>
                  <a:lnTo>
                    <a:pt x="1844" y="9475"/>
                  </a:lnTo>
                  <a:lnTo>
                    <a:pt x="1712" y="10043"/>
                  </a:lnTo>
                  <a:lnTo>
                    <a:pt x="1866" y="10849"/>
                  </a:lnTo>
                  <a:lnTo>
                    <a:pt x="2322" y="10933"/>
                  </a:lnTo>
                  <a:lnTo>
                    <a:pt x="2409" y="12351"/>
                  </a:lnTo>
                  <a:lnTo>
                    <a:pt x="2637" y="12691"/>
                  </a:lnTo>
                  <a:lnTo>
                    <a:pt x="2827" y="13069"/>
                  </a:lnTo>
                  <a:lnTo>
                    <a:pt x="3313" y="13018"/>
                  </a:lnTo>
                  <a:cubicBezTo>
                    <a:pt x="3529" y="13189"/>
                    <a:pt x="3736" y="13419"/>
                    <a:pt x="3930" y="13703"/>
                  </a:cubicBezTo>
                  <a:cubicBezTo>
                    <a:pt x="4045" y="13873"/>
                    <a:pt x="4155" y="14061"/>
                    <a:pt x="4259" y="14266"/>
                  </a:cubicBezTo>
                  <a:lnTo>
                    <a:pt x="4606" y="13905"/>
                  </a:lnTo>
                  <a:lnTo>
                    <a:pt x="4847" y="13649"/>
                  </a:lnTo>
                  <a:lnTo>
                    <a:pt x="5147" y="12811"/>
                  </a:lnTo>
                  <a:lnTo>
                    <a:pt x="5758" y="12863"/>
                  </a:lnTo>
                  <a:lnTo>
                    <a:pt x="6133" y="13271"/>
                  </a:lnTo>
                  <a:lnTo>
                    <a:pt x="5757" y="14017"/>
                  </a:lnTo>
                  <a:lnTo>
                    <a:pt x="5737" y="14692"/>
                  </a:lnTo>
                  <a:lnTo>
                    <a:pt x="5825" y="15414"/>
                  </a:lnTo>
                  <a:lnTo>
                    <a:pt x="5722" y="15999"/>
                  </a:lnTo>
                  <a:lnTo>
                    <a:pt x="5509" y="16893"/>
                  </a:lnTo>
                  <a:lnTo>
                    <a:pt x="5273" y="17920"/>
                  </a:lnTo>
                  <a:lnTo>
                    <a:pt x="5664" y="17815"/>
                  </a:lnTo>
                  <a:lnTo>
                    <a:pt x="6339" y="17153"/>
                  </a:lnTo>
                  <a:lnTo>
                    <a:pt x="7136" y="16590"/>
                  </a:lnTo>
                  <a:lnTo>
                    <a:pt x="7771" y="16487"/>
                  </a:lnTo>
                  <a:lnTo>
                    <a:pt x="8478" y="15958"/>
                  </a:lnTo>
                  <a:lnTo>
                    <a:pt x="8759" y="16012"/>
                  </a:lnTo>
                  <a:lnTo>
                    <a:pt x="8949" y="16865"/>
                  </a:lnTo>
                  <a:lnTo>
                    <a:pt x="9340" y="16095"/>
                  </a:lnTo>
                  <a:lnTo>
                    <a:pt x="10062" y="16850"/>
                  </a:lnTo>
                  <a:lnTo>
                    <a:pt x="10842" y="17703"/>
                  </a:lnTo>
                  <a:lnTo>
                    <a:pt x="11187" y="17549"/>
                  </a:lnTo>
                  <a:lnTo>
                    <a:pt x="11495" y="17950"/>
                  </a:lnTo>
                  <a:lnTo>
                    <a:pt x="12398" y="18073"/>
                  </a:lnTo>
                  <a:lnTo>
                    <a:pt x="12141" y="18859"/>
                  </a:lnTo>
                  <a:lnTo>
                    <a:pt x="12830" y="19395"/>
                  </a:lnTo>
                  <a:lnTo>
                    <a:pt x="13191" y="20456"/>
                  </a:lnTo>
                  <a:lnTo>
                    <a:pt x="13337" y="20931"/>
                  </a:lnTo>
                  <a:lnTo>
                    <a:pt x="14067" y="20931"/>
                  </a:lnTo>
                  <a:lnTo>
                    <a:pt x="14783" y="21235"/>
                  </a:lnTo>
                  <a:lnTo>
                    <a:pt x="15200" y="20723"/>
                  </a:lnTo>
                  <a:lnTo>
                    <a:pt x="15804" y="20689"/>
                  </a:lnTo>
                  <a:lnTo>
                    <a:pt x="16134" y="20282"/>
                  </a:lnTo>
                  <a:lnTo>
                    <a:pt x="16653" y="21086"/>
                  </a:lnTo>
                  <a:lnTo>
                    <a:pt x="17147" y="21086"/>
                  </a:lnTo>
                  <a:lnTo>
                    <a:pt x="17626" y="21600"/>
                  </a:lnTo>
                  <a:lnTo>
                    <a:pt x="18382" y="21348"/>
                  </a:lnTo>
                  <a:lnTo>
                    <a:pt x="18060" y="20888"/>
                  </a:lnTo>
                  <a:lnTo>
                    <a:pt x="18038" y="20323"/>
                  </a:lnTo>
                  <a:lnTo>
                    <a:pt x="18198" y="19689"/>
                  </a:lnTo>
                  <a:lnTo>
                    <a:pt x="18375" y="19278"/>
                  </a:lnTo>
                  <a:lnTo>
                    <a:pt x="18690" y="19278"/>
                  </a:lnTo>
                  <a:lnTo>
                    <a:pt x="18647" y="18629"/>
                  </a:lnTo>
                  <a:lnTo>
                    <a:pt x="18986" y="18116"/>
                  </a:lnTo>
                  <a:lnTo>
                    <a:pt x="19653" y="18096"/>
                  </a:lnTo>
                  <a:lnTo>
                    <a:pt x="20181" y="17686"/>
                  </a:lnTo>
                  <a:lnTo>
                    <a:pt x="19880" y="17224"/>
                  </a:lnTo>
                  <a:lnTo>
                    <a:pt x="19680" y="17275"/>
                  </a:lnTo>
                  <a:lnTo>
                    <a:pt x="19429" y="17187"/>
                  </a:lnTo>
                  <a:lnTo>
                    <a:pt x="19231" y="16162"/>
                  </a:lnTo>
                  <a:lnTo>
                    <a:pt x="19018" y="16061"/>
                  </a:lnTo>
                  <a:lnTo>
                    <a:pt x="19041" y="15395"/>
                  </a:lnTo>
                  <a:lnTo>
                    <a:pt x="18649" y="14586"/>
                  </a:lnTo>
                  <a:lnTo>
                    <a:pt x="18649" y="13613"/>
                  </a:lnTo>
                  <a:lnTo>
                    <a:pt x="18848" y="13191"/>
                  </a:lnTo>
                  <a:lnTo>
                    <a:pt x="19023" y="12628"/>
                  </a:lnTo>
                  <a:lnTo>
                    <a:pt x="18890" y="11459"/>
                  </a:lnTo>
                  <a:lnTo>
                    <a:pt x="18300" y="8725"/>
                  </a:lnTo>
                  <a:lnTo>
                    <a:pt x="18491" y="8265"/>
                  </a:lnTo>
                  <a:lnTo>
                    <a:pt x="19125" y="7388"/>
                  </a:lnTo>
                  <a:lnTo>
                    <a:pt x="19456" y="7027"/>
                  </a:lnTo>
                  <a:lnTo>
                    <a:pt x="19780" y="6307"/>
                  </a:lnTo>
                  <a:lnTo>
                    <a:pt x="19957" y="5433"/>
                  </a:lnTo>
                  <a:lnTo>
                    <a:pt x="20112" y="4712"/>
                  </a:lnTo>
                  <a:lnTo>
                    <a:pt x="20415" y="4454"/>
                  </a:lnTo>
                  <a:lnTo>
                    <a:pt x="20555" y="3990"/>
                  </a:lnTo>
                  <a:lnTo>
                    <a:pt x="20813" y="3681"/>
                  </a:lnTo>
                  <a:lnTo>
                    <a:pt x="21079" y="3681"/>
                  </a:lnTo>
                  <a:lnTo>
                    <a:pt x="21328" y="3629"/>
                  </a:lnTo>
                  <a:lnTo>
                    <a:pt x="21534" y="3305"/>
                  </a:lnTo>
                  <a:lnTo>
                    <a:pt x="21600" y="2688"/>
                  </a:lnTo>
                  <a:lnTo>
                    <a:pt x="21320" y="2018"/>
                  </a:lnTo>
                  <a:lnTo>
                    <a:pt x="21026" y="1828"/>
                  </a:lnTo>
                  <a:lnTo>
                    <a:pt x="20659" y="2302"/>
                  </a:lnTo>
                  <a:lnTo>
                    <a:pt x="19958" y="2558"/>
                  </a:lnTo>
                  <a:lnTo>
                    <a:pt x="18424" y="2302"/>
                  </a:lnTo>
                  <a:lnTo>
                    <a:pt x="17037" y="2302"/>
                  </a:lnTo>
                  <a:lnTo>
                    <a:pt x="16396" y="2403"/>
                  </a:lnTo>
                  <a:lnTo>
                    <a:pt x="15669" y="1782"/>
                  </a:lnTo>
                  <a:lnTo>
                    <a:pt x="15124" y="1112"/>
                  </a:lnTo>
                  <a:lnTo>
                    <a:pt x="14644" y="990"/>
                  </a:lnTo>
                  <a:lnTo>
                    <a:pt x="14387" y="1387"/>
                  </a:lnTo>
                  <a:lnTo>
                    <a:pt x="13908" y="975"/>
                  </a:lnTo>
                  <a:lnTo>
                    <a:pt x="13532" y="715"/>
                  </a:lnTo>
                  <a:lnTo>
                    <a:pt x="12839" y="372"/>
                  </a:lnTo>
                  <a:lnTo>
                    <a:pt x="12390" y="372"/>
                  </a:lnTo>
                  <a:lnTo>
                    <a:pt x="12133" y="321"/>
                  </a:lnTo>
                  <a:lnTo>
                    <a:pt x="11912" y="659"/>
                  </a:lnTo>
                  <a:lnTo>
                    <a:pt x="11604" y="711"/>
                  </a:lnTo>
                  <a:lnTo>
                    <a:pt x="11267" y="212"/>
                  </a:lnTo>
                  <a:lnTo>
                    <a:pt x="10980" y="0"/>
                  </a:lnTo>
                  <a:lnTo>
                    <a:pt x="10958" y="636"/>
                  </a:lnTo>
                  <a:lnTo>
                    <a:pt x="10752" y="1009"/>
                  </a:lnTo>
                  <a:lnTo>
                    <a:pt x="10494" y="562"/>
                  </a:lnTo>
                  <a:lnTo>
                    <a:pt x="10273" y="306"/>
                  </a:lnTo>
                  <a:lnTo>
                    <a:pt x="10120" y="783"/>
                  </a:lnTo>
                  <a:lnTo>
                    <a:pt x="10348" y="1364"/>
                  </a:lnTo>
                  <a:lnTo>
                    <a:pt x="10018" y="1564"/>
                  </a:lnTo>
                  <a:lnTo>
                    <a:pt x="9649" y="1822"/>
                  </a:lnTo>
                  <a:lnTo>
                    <a:pt x="9296" y="1414"/>
                  </a:lnTo>
                  <a:lnTo>
                    <a:pt x="8840" y="1411"/>
                  </a:lnTo>
                  <a:lnTo>
                    <a:pt x="8715" y="2009"/>
                  </a:lnTo>
                  <a:lnTo>
                    <a:pt x="8148" y="1751"/>
                  </a:lnTo>
                  <a:lnTo>
                    <a:pt x="7728" y="1751"/>
                  </a:lnTo>
                  <a:lnTo>
                    <a:pt x="7449" y="1134"/>
                  </a:lnTo>
                  <a:cubicBezTo>
                    <a:pt x="7355" y="1025"/>
                    <a:pt x="7242" y="1059"/>
                    <a:pt x="7163" y="1220"/>
                  </a:cubicBezTo>
                  <a:cubicBezTo>
                    <a:pt x="7025" y="1499"/>
                    <a:pt x="7036" y="2004"/>
                    <a:pt x="7185" y="2250"/>
                  </a:cubicBezTo>
                  <a:lnTo>
                    <a:pt x="6728" y="2196"/>
                  </a:lnTo>
                  <a:lnTo>
                    <a:pt x="6419" y="2144"/>
                  </a:lnTo>
                  <a:lnTo>
                    <a:pt x="6006" y="2144"/>
                  </a:lnTo>
                  <a:lnTo>
                    <a:pt x="5567" y="2043"/>
                  </a:lnTo>
                  <a:lnTo>
                    <a:pt x="5191" y="2043"/>
                  </a:lnTo>
                  <a:lnTo>
                    <a:pt x="5022" y="2813"/>
                  </a:lnTo>
                  <a:lnTo>
                    <a:pt x="4809" y="2559"/>
                  </a:lnTo>
                  <a:lnTo>
                    <a:pt x="4655" y="3333"/>
                  </a:lnTo>
                  <a:lnTo>
                    <a:pt x="4070" y="2804"/>
                  </a:lnTo>
                  <a:close/>
                </a:path>
              </a:pathLst>
            </a:custGeom>
            <a:grpFill/>
            <a:ln w="12700" cap="flat">
              <a:noFill/>
              <a:prstDash val="solid"/>
              <a:miter lim="400000"/>
            </a:ln>
            <a:effectLst/>
          </p:spPr>
          <p:txBody>
            <a:bodyPr wrap="square" lIns="67337" tIns="67337" rIns="67337" bIns="67337" numCol="1" anchor="ctr">
              <a:noAutofit/>
            </a:bodyPr>
            <a:lstStyle/>
            <a:p>
              <a:pPr defTabSz="584134">
                <a:defRPr sz="3000"/>
              </a:pPr>
              <a:endParaRPr sz="1000">
                <a:solidFill>
                  <a:schemeClr val="tx2"/>
                </a:solidFill>
                <a:latin typeface="Roboto Light"/>
                <a:cs typeface="Roboto Light"/>
              </a:endParaRPr>
            </a:p>
          </p:txBody>
        </p:sp>
        <p:sp>
          <p:nvSpPr>
            <p:cNvPr id="94" name="Shape 1935"/>
            <p:cNvSpPr/>
            <p:nvPr/>
          </p:nvSpPr>
          <p:spPr>
            <a:xfrm>
              <a:off x="10782542" y="5796170"/>
              <a:ext cx="1253431" cy="1097998"/>
            </a:xfrm>
            <a:custGeom>
              <a:avLst/>
              <a:gdLst/>
              <a:ahLst/>
              <a:cxnLst>
                <a:cxn ang="0">
                  <a:pos x="wd2" y="hd2"/>
                </a:cxn>
                <a:cxn ang="5400000">
                  <a:pos x="wd2" y="hd2"/>
                </a:cxn>
                <a:cxn ang="10800000">
                  <a:pos x="wd2" y="hd2"/>
                </a:cxn>
                <a:cxn ang="16200000">
                  <a:pos x="wd2" y="hd2"/>
                </a:cxn>
              </a:cxnLst>
              <a:rect l="0" t="0" r="r" b="b"/>
              <a:pathLst>
                <a:path w="21571" h="21600" extrusionOk="0">
                  <a:moveTo>
                    <a:pt x="17136" y="852"/>
                  </a:moveTo>
                  <a:lnTo>
                    <a:pt x="16454" y="408"/>
                  </a:lnTo>
                  <a:lnTo>
                    <a:pt x="15958" y="283"/>
                  </a:lnTo>
                  <a:lnTo>
                    <a:pt x="15520" y="77"/>
                  </a:lnTo>
                  <a:lnTo>
                    <a:pt x="15048" y="0"/>
                  </a:lnTo>
                  <a:lnTo>
                    <a:pt x="15285" y="439"/>
                  </a:lnTo>
                  <a:lnTo>
                    <a:pt x="14827" y="559"/>
                  </a:lnTo>
                  <a:lnTo>
                    <a:pt x="14554" y="559"/>
                  </a:lnTo>
                  <a:lnTo>
                    <a:pt x="14400" y="901"/>
                  </a:lnTo>
                  <a:lnTo>
                    <a:pt x="14568" y="1233"/>
                  </a:lnTo>
                  <a:lnTo>
                    <a:pt x="14614" y="1776"/>
                  </a:lnTo>
                  <a:lnTo>
                    <a:pt x="14292" y="2022"/>
                  </a:lnTo>
                  <a:lnTo>
                    <a:pt x="13978" y="2052"/>
                  </a:lnTo>
                  <a:lnTo>
                    <a:pt x="13969" y="1775"/>
                  </a:lnTo>
                  <a:lnTo>
                    <a:pt x="14172" y="1540"/>
                  </a:lnTo>
                  <a:lnTo>
                    <a:pt x="14227" y="1290"/>
                  </a:lnTo>
                  <a:lnTo>
                    <a:pt x="14052" y="1126"/>
                  </a:lnTo>
                  <a:lnTo>
                    <a:pt x="13814" y="611"/>
                  </a:lnTo>
                  <a:lnTo>
                    <a:pt x="13495" y="740"/>
                  </a:lnTo>
                  <a:lnTo>
                    <a:pt x="13367" y="945"/>
                  </a:lnTo>
                  <a:lnTo>
                    <a:pt x="12801" y="987"/>
                  </a:lnTo>
                  <a:lnTo>
                    <a:pt x="12593" y="1152"/>
                  </a:lnTo>
                  <a:lnTo>
                    <a:pt x="12377" y="851"/>
                  </a:lnTo>
                  <a:lnTo>
                    <a:pt x="11765" y="1151"/>
                  </a:lnTo>
                  <a:lnTo>
                    <a:pt x="11534" y="1300"/>
                  </a:lnTo>
                  <a:lnTo>
                    <a:pt x="11030" y="1300"/>
                  </a:lnTo>
                  <a:lnTo>
                    <a:pt x="10617" y="1300"/>
                  </a:lnTo>
                  <a:lnTo>
                    <a:pt x="10385" y="1529"/>
                  </a:lnTo>
                  <a:lnTo>
                    <a:pt x="10304" y="1893"/>
                  </a:lnTo>
                  <a:cubicBezTo>
                    <a:pt x="10186" y="1844"/>
                    <a:pt x="10054" y="1859"/>
                    <a:pt x="9948" y="1936"/>
                  </a:cubicBezTo>
                  <a:cubicBezTo>
                    <a:pt x="9790" y="2049"/>
                    <a:pt x="9715" y="2266"/>
                    <a:pt x="9763" y="2472"/>
                  </a:cubicBezTo>
                  <a:lnTo>
                    <a:pt x="10185" y="2779"/>
                  </a:lnTo>
                  <a:lnTo>
                    <a:pt x="10572" y="2943"/>
                  </a:lnTo>
                  <a:lnTo>
                    <a:pt x="9828" y="2978"/>
                  </a:lnTo>
                  <a:lnTo>
                    <a:pt x="9503" y="2956"/>
                  </a:lnTo>
                  <a:lnTo>
                    <a:pt x="9280" y="3192"/>
                  </a:lnTo>
                  <a:lnTo>
                    <a:pt x="8653" y="3447"/>
                  </a:lnTo>
                  <a:lnTo>
                    <a:pt x="8367" y="3662"/>
                  </a:lnTo>
                  <a:lnTo>
                    <a:pt x="8414" y="4010"/>
                  </a:lnTo>
                  <a:lnTo>
                    <a:pt x="8986" y="4073"/>
                  </a:lnTo>
                  <a:lnTo>
                    <a:pt x="9185" y="4073"/>
                  </a:lnTo>
                  <a:cubicBezTo>
                    <a:pt x="9332" y="4151"/>
                    <a:pt x="9491" y="4194"/>
                    <a:pt x="9653" y="4202"/>
                  </a:cubicBezTo>
                  <a:cubicBezTo>
                    <a:pt x="9815" y="4209"/>
                    <a:pt x="9977" y="4180"/>
                    <a:pt x="10129" y="4116"/>
                  </a:cubicBezTo>
                  <a:cubicBezTo>
                    <a:pt x="10215" y="4104"/>
                    <a:pt x="10300" y="4089"/>
                    <a:pt x="10385" y="4073"/>
                  </a:cubicBezTo>
                  <a:cubicBezTo>
                    <a:pt x="10484" y="4054"/>
                    <a:pt x="10582" y="4033"/>
                    <a:pt x="10679" y="4009"/>
                  </a:cubicBezTo>
                  <a:lnTo>
                    <a:pt x="11105" y="4202"/>
                  </a:lnTo>
                  <a:lnTo>
                    <a:pt x="11270" y="4474"/>
                  </a:lnTo>
                  <a:cubicBezTo>
                    <a:pt x="11203" y="4497"/>
                    <a:pt x="11140" y="4533"/>
                    <a:pt x="11084" y="4582"/>
                  </a:cubicBezTo>
                  <a:cubicBezTo>
                    <a:pt x="10983" y="4669"/>
                    <a:pt x="10911" y="4792"/>
                    <a:pt x="10877" y="4931"/>
                  </a:cubicBezTo>
                  <a:lnTo>
                    <a:pt x="10221" y="4910"/>
                  </a:lnTo>
                  <a:lnTo>
                    <a:pt x="9778" y="5060"/>
                  </a:lnTo>
                  <a:lnTo>
                    <a:pt x="9316" y="5224"/>
                  </a:lnTo>
                  <a:lnTo>
                    <a:pt x="9191" y="5373"/>
                  </a:lnTo>
                  <a:lnTo>
                    <a:pt x="8817" y="5624"/>
                  </a:lnTo>
                  <a:lnTo>
                    <a:pt x="9249" y="5880"/>
                  </a:lnTo>
                  <a:lnTo>
                    <a:pt x="9305" y="6181"/>
                  </a:lnTo>
                  <a:lnTo>
                    <a:pt x="8956" y="6202"/>
                  </a:lnTo>
                  <a:cubicBezTo>
                    <a:pt x="8724" y="6103"/>
                    <a:pt x="8474" y="6074"/>
                    <a:pt x="8230" y="6116"/>
                  </a:cubicBezTo>
                  <a:cubicBezTo>
                    <a:pt x="8115" y="6136"/>
                    <a:pt x="8002" y="6172"/>
                    <a:pt x="7895" y="6224"/>
                  </a:cubicBezTo>
                  <a:lnTo>
                    <a:pt x="7569" y="5959"/>
                  </a:lnTo>
                  <a:lnTo>
                    <a:pt x="6866" y="6002"/>
                  </a:lnTo>
                  <a:lnTo>
                    <a:pt x="6681" y="6623"/>
                  </a:lnTo>
                  <a:lnTo>
                    <a:pt x="6442" y="6473"/>
                  </a:lnTo>
                  <a:lnTo>
                    <a:pt x="6098" y="6176"/>
                  </a:lnTo>
                  <a:cubicBezTo>
                    <a:pt x="6105" y="6069"/>
                    <a:pt x="6079" y="5963"/>
                    <a:pt x="6025" y="5876"/>
                  </a:cubicBezTo>
                  <a:cubicBezTo>
                    <a:pt x="5866" y="5620"/>
                    <a:pt x="5546" y="5587"/>
                    <a:pt x="5349" y="5804"/>
                  </a:cubicBezTo>
                  <a:lnTo>
                    <a:pt x="4603" y="5804"/>
                  </a:lnTo>
                  <a:lnTo>
                    <a:pt x="4159" y="5676"/>
                  </a:lnTo>
                  <a:lnTo>
                    <a:pt x="3714" y="5740"/>
                  </a:lnTo>
                  <a:lnTo>
                    <a:pt x="3174" y="5740"/>
                  </a:lnTo>
                  <a:lnTo>
                    <a:pt x="3002" y="6071"/>
                  </a:lnTo>
                  <a:lnTo>
                    <a:pt x="2775" y="5922"/>
                  </a:lnTo>
                  <a:lnTo>
                    <a:pt x="2361" y="5964"/>
                  </a:lnTo>
                  <a:cubicBezTo>
                    <a:pt x="2262" y="5989"/>
                    <a:pt x="2170" y="6046"/>
                    <a:pt x="2098" y="6129"/>
                  </a:cubicBezTo>
                  <a:cubicBezTo>
                    <a:pt x="2001" y="6241"/>
                    <a:pt x="1945" y="6392"/>
                    <a:pt x="1943" y="6550"/>
                  </a:cubicBezTo>
                  <a:lnTo>
                    <a:pt x="1952" y="6821"/>
                  </a:lnTo>
                  <a:lnTo>
                    <a:pt x="2364" y="6685"/>
                  </a:lnTo>
                  <a:lnTo>
                    <a:pt x="2551" y="6507"/>
                  </a:lnTo>
                  <a:lnTo>
                    <a:pt x="2664" y="7000"/>
                  </a:lnTo>
                  <a:lnTo>
                    <a:pt x="2614" y="7220"/>
                  </a:lnTo>
                  <a:lnTo>
                    <a:pt x="2882" y="7392"/>
                  </a:lnTo>
                  <a:cubicBezTo>
                    <a:pt x="2952" y="7444"/>
                    <a:pt x="2967" y="7555"/>
                    <a:pt x="2913" y="7628"/>
                  </a:cubicBezTo>
                  <a:cubicBezTo>
                    <a:pt x="2831" y="7741"/>
                    <a:pt x="2671" y="7694"/>
                    <a:pt x="2645" y="7550"/>
                  </a:cubicBezTo>
                  <a:lnTo>
                    <a:pt x="2365" y="7507"/>
                  </a:lnTo>
                  <a:cubicBezTo>
                    <a:pt x="2194" y="7497"/>
                    <a:pt x="2022" y="7504"/>
                    <a:pt x="1852" y="7529"/>
                  </a:cubicBezTo>
                  <a:cubicBezTo>
                    <a:pt x="1709" y="7550"/>
                    <a:pt x="1568" y="7583"/>
                    <a:pt x="1430" y="7629"/>
                  </a:cubicBezTo>
                  <a:lnTo>
                    <a:pt x="1659" y="7836"/>
                  </a:lnTo>
                  <a:lnTo>
                    <a:pt x="2160" y="7922"/>
                  </a:lnTo>
                  <a:lnTo>
                    <a:pt x="2401" y="8236"/>
                  </a:lnTo>
                  <a:cubicBezTo>
                    <a:pt x="2525" y="8284"/>
                    <a:pt x="2653" y="8318"/>
                    <a:pt x="2782" y="8336"/>
                  </a:cubicBezTo>
                  <a:cubicBezTo>
                    <a:pt x="2873" y="8348"/>
                    <a:pt x="2965" y="8353"/>
                    <a:pt x="3057" y="8350"/>
                  </a:cubicBezTo>
                  <a:cubicBezTo>
                    <a:pt x="3183" y="8281"/>
                    <a:pt x="3315" y="8224"/>
                    <a:pt x="3450" y="8179"/>
                  </a:cubicBezTo>
                  <a:cubicBezTo>
                    <a:pt x="3643" y="8116"/>
                    <a:pt x="3843" y="8080"/>
                    <a:pt x="4044" y="8072"/>
                  </a:cubicBezTo>
                  <a:lnTo>
                    <a:pt x="4437" y="8244"/>
                  </a:lnTo>
                  <a:lnTo>
                    <a:pt x="4606" y="8566"/>
                  </a:lnTo>
                  <a:cubicBezTo>
                    <a:pt x="4532" y="8694"/>
                    <a:pt x="4414" y="8782"/>
                    <a:pt x="4281" y="8808"/>
                  </a:cubicBezTo>
                  <a:cubicBezTo>
                    <a:pt x="4101" y="8842"/>
                    <a:pt x="3926" y="8759"/>
                    <a:pt x="3750" y="8708"/>
                  </a:cubicBezTo>
                  <a:cubicBezTo>
                    <a:pt x="3487" y="8631"/>
                    <a:pt x="3213" y="8626"/>
                    <a:pt x="2949" y="8693"/>
                  </a:cubicBezTo>
                  <a:cubicBezTo>
                    <a:pt x="2902" y="8797"/>
                    <a:pt x="2882" y="8913"/>
                    <a:pt x="2893" y="9029"/>
                  </a:cubicBezTo>
                  <a:cubicBezTo>
                    <a:pt x="2903" y="9143"/>
                    <a:pt x="2941" y="9252"/>
                    <a:pt x="3004" y="9342"/>
                  </a:cubicBezTo>
                  <a:lnTo>
                    <a:pt x="2936" y="9650"/>
                  </a:lnTo>
                  <a:lnTo>
                    <a:pt x="2687" y="9606"/>
                  </a:lnTo>
                  <a:lnTo>
                    <a:pt x="2162" y="9606"/>
                  </a:lnTo>
                  <a:lnTo>
                    <a:pt x="1870" y="9820"/>
                  </a:lnTo>
                  <a:lnTo>
                    <a:pt x="1759" y="9627"/>
                  </a:lnTo>
                  <a:lnTo>
                    <a:pt x="1290" y="9500"/>
                  </a:lnTo>
                  <a:lnTo>
                    <a:pt x="1099" y="9831"/>
                  </a:lnTo>
                  <a:lnTo>
                    <a:pt x="1611" y="9867"/>
                  </a:lnTo>
                  <a:lnTo>
                    <a:pt x="1683" y="10123"/>
                  </a:lnTo>
                  <a:lnTo>
                    <a:pt x="1478" y="10252"/>
                  </a:lnTo>
                  <a:lnTo>
                    <a:pt x="2028" y="10358"/>
                  </a:lnTo>
                  <a:lnTo>
                    <a:pt x="1940" y="10706"/>
                  </a:lnTo>
                  <a:lnTo>
                    <a:pt x="2253" y="10879"/>
                  </a:lnTo>
                  <a:lnTo>
                    <a:pt x="2722" y="10943"/>
                  </a:lnTo>
                  <a:lnTo>
                    <a:pt x="3166" y="10707"/>
                  </a:lnTo>
                  <a:lnTo>
                    <a:pt x="3678" y="10800"/>
                  </a:lnTo>
                  <a:cubicBezTo>
                    <a:pt x="3411" y="10747"/>
                    <a:pt x="3196" y="11049"/>
                    <a:pt x="3297" y="11337"/>
                  </a:cubicBezTo>
                  <a:cubicBezTo>
                    <a:pt x="3407" y="11653"/>
                    <a:pt x="3788" y="11683"/>
                    <a:pt x="3935" y="11387"/>
                  </a:cubicBezTo>
                  <a:lnTo>
                    <a:pt x="4265" y="11685"/>
                  </a:lnTo>
                  <a:cubicBezTo>
                    <a:pt x="4354" y="11739"/>
                    <a:pt x="4448" y="11782"/>
                    <a:pt x="4545" y="11813"/>
                  </a:cubicBezTo>
                  <a:cubicBezTo>
                    <a:pt x="4883" y="11922"/>
                    <a:pt x="5244" y="11892"/>
                    <a:pt x="5564" y="11727"/>
                  </a:cubicBezTo>
                  <a:lnTo>
                    <a:pt x="6559" y="11684"/>
                  </a:lnTo>
                  <a:lnTo>
                    <a:pt x="7196" y="11663"/>
                  </a:lnTo>
                  <a:lnTo>
                    <a:pt x="7196" y="11982"/>
                  </a:lnTo>
                  <a:lnTo>
                    <a:pt x="6266" y="12181"/>
                  </a:lnTo>
                  <a:lnTo>
                    <a:pt x="5711" y="12673"/>
                  </a:lnTo>
                  <a:cubicBezTo>
                    <a:pt x="5569" y="12813"/>
                    <a:pt x="5419" y="12942"/>
                    <a:pt x="5261" y="13059"/>
                  </a:cubicBezTo>
                  <a:cubicBezTo>
                    <a:pt x="5146" y="13144"/>
                    <a:pt x="5027" y="13223"/>
                    <a:pt x="4905" y="13294"/>
                  </a:cubicBezTo>
                  <a:lnTo>
                    <a:pt x="5241" y="13493"/>
                  </a:lnTo>
                  <a:lnTo>
                    <a:pt x="5241" y="13761"/>
                  </a:lnTo>
                  <a:lnTo>
                    <a:pt x="5148" y="14018"/>
                  </a:lnTo>
                  <a:cubicBezTo>
                    <a:pt x="5089" y="14066"/>
                    <a:pt x="5034" y="14121"/>
                    <a:pt x="4986" y="14183"/>
                  </a:cubicBezTo>
                  <a:cubicBezTo>
                    <a:pt x="4920" y="14266"/>
                    <a:pt x="4865" y="14360"/>
                    <a:pt x="4824" y="14462"/>
                  </a:cubicBezTo>
                  <a:cubicBezTo>
                    <a:pt x="4682" y="14399"/>
                    <a:pt x="4523" y="14415"/>
                    <a:pt x="4393" y="14505"/>
                  </a:cubicBezTo>
                  <a:cubicBezTo>
                    <a:pt x="4272" y="14588"/>
                    <a:pt x="4191" y="14727"/>
                    <a:pt x="4080" y="14825"/>
                  </a:cubicBezTo>
                  <a:cubicBezTo>
                    <a:pt x="3935" y="14954"/>
                    <a:pt x="3752" y="15005"/>
                    <a:pt x="3576" y="15061"/>
                  </a:cubicBezTo>
                  <a:cubicBezTo>
                    <a:pt x="3384" y="15121"/>
                    <a:pt x="3194" y="15190"/>
                    <a:pt x="3007" y="15268"/>
                  </a:cubicBezTo>
                  <a:lnTo>
                    <a:pt x="2858" y="15582"/>
                  </a:lnTo>
                  <a:lnTo>
                    <a:pt x="3550" y="15539"/>
                  </a:lnTo>
                  <a:cubicBezTo>
                    <a:pt x="3704" y="15486"/>
                    <a:pt x="3858" y="15431"/>
                    <a:pt x="4012" y="15375"/>
                  </a:cubicBezTo>
                  <a:cubicBezTo>
                    <a:pt x="4230" y="15295"/>
                    <a:pt x="4447" y="15212"/>
                    <a:pt x="4663" y="15125"/>
                  </a:cubicBezTo>
                  <a:lnTo>
                    <a:pt x="5156" y="15061"/>
                  </a:lnTo>
                  <a:lnTo>
                    <a:pt x="5731" y="15168"/>
                  </a:lnTo>
                  <a:lnTo>
                    <a:pt x="4995" y="15400"/>
                  </a:lnTo>
                  <a:lnTo>
                    <a:pt x="4408" y="15486"/>
                  </a:lnTo>
                  <a:lnTo>
                    <a:pt x="4089" y="15657"/>
                  </a:lnTo>
                  <a:cubicBezTo>
                    <a:pt x="4043" y="15775"/>
                    <a:pt x="3973" y="15880"/>
                    <a:pt x="3885" y="15963"/>
                  </a:cubicBezTo>
                  <a:cubicBezTo>
                    <a:pt x="3723" y="16116"/>
                    <a:pt x="3513" y="16185"/>
                    <a:pt x="3305" y="16155"/>
                  </a:cubicBezTo>
                  <a:lnTo>
                    <a:pt x="3030" y="16298"/>
                  </a:lnTo>
                  <a:lnTo>
                    <a:pt x="3336" y="16781"/>
                  </a:lnTo>
                  <a:lnTo>
                    <a:pt x="3188" y="17029"/>
                  </a:lnTo>
                  <a:cubicBezTo>
                    <a:pt x="3152" y="17100"/>
                    <a:pt x="3100" y="17159"/>
                    <a:pt x="3038" y="17201"/>
                  </a:cubicBezTo>
                  <a:cubicBezTo>
                    <a:pt x="2918" y="17281"/>
                    <a:pt x="2771" y="17289"/>
                    <a:pt x="2644" y="17222"/>
                  </a:cubicBezTo>
                  <a:lnTo>
                    <a:pt x="2458" y="16795"/>
                  </a:lnTo>
                  <a:lnTo>
                    <a:pt x="2290" y="16902"/>
                  </a:lnTo>
                  <a:cubicBezTo>
                    <a:pt x="2297" y="16992"/>
                    <a:pt x="2261" y="17079"/>
                    <a:pt x="2197" y="17131"/>
                  </a:cubicBezTo>
                  <a:cubicBezTo>
                    <a:pt x="2112" y="17200"/>
                    <a:pt x="1996" y="17194"/>
                    <a:pt x="1916" y="17117"/>
                  </a:cubicBezTo>
                  <a:cubicBezTo>
                    <a:pt x="1882" y="17067"/>
                    <a:pt x="1837" y="17030"/>
                    <a:pt x="1786" y="17009"/>
                  </a:cubicBezTo>
                  <a:cubicBezTo>
                    <a:pt x="1647" y="16953"/>
                    <a:pt x="1493" y="17016"/>
                    <a:pt x="1417" y="17159"/>
                  </a:cubicBezTo>
                  <a:lnTo>
                    <a:pt x="1086" y="17259"/>
                  </a:lnTo>
                  <a:cubicBezTo>
                    <a:pt x="924" y="17319"/>
                    <a:pt x="763" y="17384"/>
                    <a:pt x="603" y="17452"/>
                  </a:cubicBezTo>
                  <a:cubicBezTo>
                    <a:pt x="429" y="17526"/>
                    <a:pt x="256" y="17605"/>
                    <a:pt x="84" y="17688"/>
                  </a:cubicBezTo>
                  <a:cubicBezTo>
                    <a:pt x="-12" y="17768"/>
                    <a:pt x="-29" y="17925"/>
                    <a:pt x="48" y="18029"/>
                  </a:cubicBezTo>
                  <a:cubicBezTo>
                    <a:pt x="164" y="18186"/>
                    <a:pt x="366" y="18106"/>
                    <a:pt x="546" y="18051"/>
                  </a:cubicBezTo>
                  <a:cubicBezTo>
                    <a:pt x="802" y="17971"/>
                    <a:pt x="1074" y="18000"/>
                    <a:pt x="1334" y="17943"/>
                  </a:cubicBezTo>
                  <a:cubicBezTo>
                    <a:pt x="1549" y="17897"/>
                    <a:pt x="1754" y="17794"/>
                    <a:pt x="1972" y="17773"/>
                  </a:cubicBezTo>
                  <a:cubicBezTo>
                    <a:pt x="2154" y="17755"/>
                    <a:pt x="2342" y="17795"/>
                    <a:pt x="2516" y="17730"/>
                  </a:cubicBezTo>
                  <a:cubicBezTo>
                    <a:pt x="2753" y="17641"/>
                    <a:pt x="3008" y="17426"/>
                    <a:pt x="3161" y="17644"/>
                  </a:cubicBezTo>
                  <a:cubicBezTo>
                    <a:pt x="3215" y="17722"/>
                    <a:pt x="3216" y="17830"/>
                    <a:pt x="3179" y="17922"/>
                  </a:cubicBezTo>
                  <a:cubicBezTo>
                    <a:pt x="3100" y="18113"/>
                    <a:pt x="2896" y="18189"/>
                    <a:pt x="2734" y="18086"/>
                  </a:cubicBezTo>
                  <a:cubicBezTo>
                    <a:pt x="2572" y="18184"/>
                    <a:pt x="2403" y="18265"/>
                    <a:pt x="2228" y="18329"/>
                  </a:cubicBezTo>
                  <a:cubicBezTo>
                    <a:pt x="1957" y="18428"/>
                    <a:pt x="1676" y="18486"/>
                    <a:pt x="1391" y="18500"/>
                  </a:cubicBezTo>
                  <a:lnTo>
                    <a:pt x="922" y="18629"/>
                  </a:lnTo>
                  <a:lnTo>
                    <a:pt x="753" y="18915"/>
                  </a:lnTo>
                  <a:lnTo>
                    <a:pt x="391" y="19228"/>
                  </a:lnTo>
                  <a:lnTo>
                    <a:pt x="529" y="19542"/>
                  </a:lnTo>
                  <a:lnTo>
                    <a:pt x="941" y="19664"/>
                  </a:lnTo>
                  <a:cubicBezTo>
                    <a:pt x="1020" y="19475"/>
                    <a:pt x="1196" y="19365"/>
                    <a:pt x="1378" y="19392"/>
                  </a:cubicBezTo>
                  <a:cubicBezTo>
                    <a:pt x="1544" y="19416"/>
                    <a:pt x="1682" y="19551"/>
                    <a:pt x="1728" y="19735"/>
                  </a:cubicBezTo>
                  <a:lnTo>
                    <a:pt x="2217" y="19820"/>
                  </a:lnTo>
                  <a:lnTo>
                    <a:pt x="2886" y="19692"/>
                  </a:lnTo>
                  <a:cubicBezTo>
                    <a:pt x="3156" y="19641"/>
                    <a:pt x="3424" y="19584"/>
                    <a:pt x="3692" y="19521"/>
                  </a:cubicBezTo>
                  <a:cubicBezTo>
                    <a:pt x="3932" y="19464"/>
                    <a:pt x="4172" y="19402"/>
                    <a:pt x="4411" y="19335"/>
                  </a:cubicBezTo>
                  <a:lnTo>
                    <a:pt x="2747" y="19991"/>
                  </a:lnTo>
                  <a:lnTo>
                    <a:pt x="2079" y="20376"/>
                  </a:lnTo>
                  <a:lnTo>
                    <a:pt x="1723" y="20696"/>
                  </a:lnTo>
                  <a:cubicBezTo>
                    <a:pt x="1693" y="20707"/>
                    <a:pt x="1662" y="20718"/>
                    <a:pt x="1632" y="20728"/>
                  </a:cubicBezTo>
                  <a:cubicBezTo>
                    <a:pt x="1544" y="20757"/>
                    <a:pt x="1456" y="20782"/>
                    <a:pt x="1367" y="20803"/>
                  </a:cubicBezTo>
                  <a:lnTo>
                    <a:pt x="1858" y="20992"/>
                  </a:lnTo>
                  <a:lnTo>
                    <a:pt x="2565" y="20671"/>
                  </a:lnTo>
                  <a:lnTo>
                    <a:pt x="2864" y="20522"/>
                  </a:lnTo>
                  <a:lnTo>
                    <a:pt x="3483" y="20522"/>
                  </a:lnTo>
                  <a:lnTo>
                    <a:pt x="3813" y="20308"/>
                  </a:lnTo>
                  <a:lnTo>
                    <a:pt x="4373" y="20160"/>
                  </a:lnTo>
                  <a:lnTo>
                    <a:pt x="4779" y="20139"/>
                  </a:lnTo>
                  <a:lnTo>
                    <a:pt x="5073" y="20418"/>
                  </a:lnTo>
                  <a:lnTo>
                    <a:pt x="4324" y="20675"/>
                  </a:lnTo>
                  <a:lnTo>
                    <a:pt x="3736" y="20795"/>
                  </a:lnTo>
                  <a:lnTo>
                    <a:pt x="3400" y="21010"/>
                  </a:lnTo>
                  <a:lnTo>
                    <a:pt x="3927" y="20995"/>
                  </a:lnTo>
                  <a:lnTo>
                    <a:pt x="3577" y="21273"/>
                  </a:lnTo>
                  <a:lnTo>
                    <a:pt x="3296" y="21401"/>
                  </a:lnTo>
                  <a:lnTo>
                    <a:pt x="3646" y="21587"/>
                  </a:lnTo>
                  <a:lnTo>
                    <a:pt x="3946" y="21502"/>
                  </a:lnTo>
                  <a:lnTo>
                    <a:pt x="4433" y="21151"/>
                  </a:lnTo>
                  <a:cubicBezTo>
                    <a:pt x="4547" y="21200"/>
                    <a:pt x="4667" y="21229"/>
                    <a:pt x="4789" y="21237"/>
                  </a:cubicBezTo>
                  <a:cubicBezTo>
                    <a:pt x="4989" y="21250"/>
                    <a:pt x="5189" y="21205"/>
                    <a:pt x="5370" y="21108"/>
                  </a:cubicBezTo>
                  <a:cubicBezTo>
                    <a:pt x="5355" y="21180"/>
                    <a:pt x="5330" y="21249"/>
                    <a:pt x="5295" y="21311"/>
                  </a:cubicBezTo>
                  <a:cubicBezTo>
                    <a:pt x="5203" y="21473"/>
                    <a:pt x="5052" y="21579"/>
                    <a:pt x="4885" y="21600"/>
                  </a:cubicBezTo>
                  <a:lnTo>
                    <a:pt x="5558" y="21436"/>
                  </a:lnTo>
                  <a:lnTo>
                    <a:pt x="5840" y="21250"/>
                  </a:lnTo>
                  <a:lnTo>
                    <a:pt x="6339" y="21122"/>
                  </a:lnTo>
                  <a:lnTo>
                    <a:pt x="6657" y="20894"/>
                  </a:lnTo>
                  <a:lnTo>
                    <a:pt x="6937" y="20958"/>
                  </a:lnTo>
                  <a:lnTo>
                    <a:pt x="7698" y="21165"/>
                  </a:lnTo>
                  <a:lnTo>
                    <a:pt x="8017" y="20766"/>
                  </a:lnTo>
                  <a:lnTo>
                    <a:pt x="8324" y="20809"/>
                  </a:lnTo>
                  <a:cubicBezTo>
                    <a:pt x="8413" y="20855"/>
                    <a:pt x="8508" y="20881"/>
                    <a:pt x="8605" y="20888"/>
                  </a:cubicBezTo>
                  <a:cubicBezTo>
                    <a:pt x="8723" y="20895"/>
                    <a:pt x="8840" y="20873"/>
                    <a:pt x="8950" y="20823"/>
                  </a:cubicBezTo>
                  <a:lnTo>
                    <a:pt x="9118" y="20547"/>
                  </a:lnTo>
                  <a:lnTo>
                    <a:pt x="9480" y="20511"/>
                  </a:lnTo>
                  <a:lnTo>
                    <a:pt x="10080" y="20361"/>
                  </a:lnTo>
                  <a:lnTo>
                    <a:pt x="10080" y="20147"/>
                  </a:lnTo>
                  <a:lnTo>
                    <a:pt x="10487" y="19961"/>
                  </a:lnTo>
                  <a:lnTo>
                    <a:pt x="10618" y="19791"/>
                  </a:lnTo>
                  <a:lnTo>
                    <a:pt x="10800" y="19591"/>
                  </a:lnTo>
                  <a:lnTo>
                    <a:pt x="11230" y="19591"/>
                  </a:lnTo>
                  <a:cubicBezTo>
                    <a:pt x="11299" y="19590"/>
                    <a:pt x="11368" y="19583"/>
                    <a:pt x="11435" y="19569"/>
                  </a:cubicBezTo>
                  <a:cubicBezTo>
                    <a:pt x="11609" y="19533"/>
                    <a:pt x="11774" y="19452"/>
                    <a:pt x="11917" y="19333"/>
                  </a:cubicBezTo>
                  <a:lnTo>
                    <a:pt x="12645" y="19057"/>
                  </a:lnTo>
                  <a:lnTo>
                    <a:pt x="12857" y="18665"/>
                  </a:lnTo>
                  <a:lnTo>
                    <a:pt x="13219" y="18728"/>
                  </a:lnTo>
                  <a:lnTo>
                    <a:pt x="13638" y="18707"/>
                  </a:lnTo>
                  <a:lnTo>
                    <a:pt x="13857" y="18578"/>
                  </a:lnTo>
                  <a:lnTo>
                    <a:pt x="14043" y="18471"/>
                  </a:lnTo>
                  <a:lnTo>
                    <a:pt x="14007" y="18223"/>
                  </a:lnTo>
                  <a:lnTo>
                    <a:pt x="14269" y="17915"/>
                  </a:lnTo>
                  <a:lnTo>
                    <a:pt x="14550" y="17852"/>
                  </a:lnTo>
                  <a:lnTo>
                    <a:pt x="15538" y="17745"/>
                  </a:lnTo>
                  <a:lnTo>
                    <a:pt x="15902" y="17806"/>
                  </a:lnTo>
                  <a:lnTo>
                    <a:pt x="16351" y="17698"/>
                  </a:lnTo>
                  <a:lnTo>
                    <a:pt x="16836" y="17635"/>
                  </a:lnTo>
                  <a:lnTo>
                    <a:pt x="17023" y="17315"/>
                  </a:lnTo>
                  <a:lnTo>
                    <a:pt x="17467" y="17315"/>
                  </a:lnTo>
                  <a:lnTo>
                    <a:pt x="17599" y="17580"/>
                  </a:lnTo>
                  <a:lnTo>
                    <a:pt x="18123" y="17451"/>
                  </a:lnTo>
                  <a:lnTo>
                    <a:pt x="18330" y="17308"/>
                  </a:lnTo>
                  <a:lnTo>
                    <a:pt x="19093" y="17630"/>
                  </a:lnTo>
                  <a:cubicBezTo>
                    <a:pt x="19228" y="17597"/>
                    <a:pt x="19366" y="17576"/>
                    <a:pt x="19504" y="17565"/>
                  </a:cubicBezTo>
                  <a:cubicBezTo>
                    <a:pt x="19635" y="17555"/>
                    <a:pt x="19766" y="17555"/>
                    <a:pt x="19897" y="17565"/>
                  </a:cubicBezTo>
                  <a:lnTo>
                    <a:pt x="20140" y="17159"/>
                  </a:lnTo>
                  <a:lnTo>
                    <a:pt x="19847" y="16880"/>
                  </a:lnTo>
                  <a:cubicBezTo>
                    <a:pt x="19846" y="16744"/>
                    <a:pt x="19871" y="16610"/>
                    <a:pt x="19922" y="16487"/>
                  </a:cubicBezTo>
                  <a:cubicBezTo>
                    <a:pt x="20011" y="16270"/>
                    <a:pt x="20169" y="16106"/>
                    <a:pt x="20328" y="15951"/>
                  </a:cubicBezTo>
                  <a:cubicBezTo>
                    <a:pt x="20496" y="15788"/>
                    <a:pt x="20675" y="15622"/>
                    <a:pt x="20735" y="15379"/>
                  </a:cubicBezTo>
                  <a:cubicBezTo>
                    <a:pt x="20782" y="15191"/>
                    <a:pt x="20747" y="14989"/>
                    <a:pt x="20641" y="14835"/>
                  </a:cubicBezTo>
                  <a:lnTo>
                    <a:pt x="20811" y="14557"/>
                  </a:lnTo>
                  <a:lnTo>
                    <a:pt x="20974" y="14199"/>
                  </a:lnTo>
                  <a:lnTo>
                    <a:pt x="20974" y="13885"/>
                  </a:lnTo>
                  <a:lnTo>
                    <a:pt x="21309" y="13735"/>
                  </a:lnTo>
                  <a:lnTo>
                    <a:pt x="21571" y="13220"/>
                  </a:lnTo>
                  <a:lnTo>
                    <a:pt x="21478" y="12844"/>
                  </a:lnTo>
                  <a:lnTo>
                    <a:pt x="21534" y="12289"/>
                  </a:lnTo>
                  <a:lnTo>
                    <a:pt x="21309" y="11774"/>
                  </a:lnTo>
                  <a:lnTo>
                    <a:pt x="21115" y="11332"/>
                  </a:lnTo>
                  <a:lnTo>
                    <a:pt x="20722" y="11290"/>
                  </a:lnTo>
                  <a:cubicBezTo>
                    <a:pt x="20775" y="11192"/>
                    <a:pt x="20831" y="11097"/>
                    <a:pt x="20891" y="11004"/>
                  </a:cubicBezTo>
                  <a:cubicBezTo>
                    <a:pt x="20987" y="10858"/>
                    <a:pt x="21091" y="10720"/>
                    <a:pt x="21204" y="10591"/>
                  </a:cubicBezTo>
                  <a:lnTo>
                    <a:pt x="21185" y="10097"/>
                  </a:lnTo>
                  <a:lnTo>
                    <a:pt x="21073" y="9820"/>
                  </a:lnTo>
                  <a:lnTo>
                    <a:pt x="20735" y="9484"/>
                  </a:lnTo>
                  <a:lnTo>
                    <a:pt x="20473" y="8862"/>
                  </a:lnTo>
                  <a:lnTo>
                    <a:pt x="20454" y="8182"/>
                  </a:lnTo>
                  <a:lnTo>
                    <a:pt x="19941" y="7969"/>
                  </a:lnTo>
                  <a:lnTo>
                    <a:pt x="19942" y="7540"/>
                  </a:lnTo>
                  <a:lnTo>
                    <a:pt x="20404" y="7455"/>
                  </a:lnTo>
                  <a:cubicBezTo>
                    <a:pt x="20516" y="7562"/>
                    <a:pt x="20653" y="7629"/>
                    <a:pt x="20798" y="7647"/>
                  </a:cubicBezTo>
                  <a:cubicBezTo>
                    <a:pt x="20924" y="7663"/>
                    <a:pt x="21051" y="7640"/>
                    <a:pt x="21167" y="7583"/>
                  </a:cubicBezTo>
                  <a:cubicBezTo>
                    <a:pt x="21104" y="7456"/>
                    <a:pt x="21019" y="7344"/>
                    <a:pt x="20918" y="7255"/>
                  </a:cubicBezTo>
                  <a:cubicBezTo>
                    <a:pt x="20787" y="7139"/>
                    <a:pt x="20633" y="7062"/>
                    <a:pt x="20469" y="7033"/>
                  </a:cubicBezTo>
                  <a:lnTo>
                    <a:pt x="20081" y="7033"/>
                  </a:lnTo>
                  <a:lnTo>
                    <a:pt x="19732" y="7161"/>
                  </a:lnTo>
                  <a:lnTo>
                    <a:pt x="19051" y="7247"/>
                  </a:lnTo>
                  <a:lnTo>
                    <a:pt x="18532" y="7268"/>
                  </a:lnTo>
                  <a:lnTo>
                    <a:pt x="18627" y="6947"/>
                  </a:lnTo>
                  <a:lnTo>
                    <a:pt x="18658" y="6718"/>
                  </a:lnTo>
                  <a:lnTo>
                    <a:pt x="18320" y="6547"/>
                  </a:lnTo>
                  <a:lnTo>
                    <a:pt x="17971" y="6590"/>
                  </a:lnTo>
                  <a:lnTo>
                    <a:pt x="17460" y="6195"/>
                  </a:lnTo>
                  <a:cubicBezTo>
                    <a:pt x="17436" y="5967"/>
                    <a:pt x="17349" y="5754"/>
                    <a:pt x="17210" y="5588"/>
                  </a:cubicBezTo>
                  <a:cubicBezTo>
                    <a:pt x="17106" y="5463"/>
                    <a:pt x="16977" y="5370"/>
                    <a:pt x="16835" y="5316"/>
                  </a:cubicBezTo>
                  <a:lnTo>
                    <a:pt x="16253" y="5395"/>
                  </a:lnTo>
                  <a:cubicBezTo>
                    <a:pt x="16097" y="5458"/>
                    <a:pt x="15986" y="5615"/>
                    <a:pt x="15965" y="5802"/>
                  </a:cubicBezTo>
                  <a:cubicBezTo>
                    <a:pt x="15948" y="5951"/>
                    <a:pt x="15991" y="6100"/>
                    <a:pt x="16082" y="6208"/>
                  </a:cubicBezTo>
                  <a:lnTo>
                    <a:pt x="15695" y="6400"/>
                  </a:lnTo>
                  <a:lnTo>
                    <a:pt x="15594" y="6615"/>
                  </a:lnTo>
                  <a:cubicBezTo>
                    <a:pt x="15548" y="6710"/>
                    <a:pt x="15476" y="6784"/>
                    <a:pt x="15389" y="6828"/>
                  </a:cubicBezTo>
                  <a:cubicBezTo>
                    <a:pt x="15265" y="6890"/>
                    <a:pt x="15122" y="6882"/>
                    <a:pt x="15002" y="6806"/>
                  </a:cubicBezTo>
                  <a:lnTo>
                    <a:pt x="14578" y="6849"/>
                  </a:lnTo>
                  <a:cubicBezTo>
                    <a:pt x="14472" y="6893"/>
                    <a:pt x="14357" y="6900"/>
                    <a:pt x="14247" y="6870"/>
                  </a:cubicBezTo>
                  <a:cubicBezTo>
                    <a:pt x="14088" y="6827"/>
                    <a:pt x="13952" y="6711"/>
                    <a:pt x="13872" y="6549"/>
                  </a:cubicBezTo>
                  <a:lnTo>
                    <a:pt x="13559" y="6427"/>
                  </a:lnTo>
                  <a:lnTo>
                    <a:pt x="13004" y="6449"/>
                  </a:lnTo>
                  <a:lnTo>
                    <a:pt x="12929" y="6257"/>
                  </a:lnTo>
                  <a:lnTo>
                    <a:pt x="12678" y="5944"/>
                  </a:lnTo>
                  <a:lnTo>
                    <a:pt x="12279" y="5687"/>
                  </a:lnTo>
                  <a:lnTo>
                    <a:pt x="11679" y="5395"/>
                  </a:lnTo>
                  <a:lnTo>
                    <a:pt x="11311" y="4974"/>
                  </a:lnTo>
                  <a:lnTo>
                    <a:pt x="11748" y="4831"/>
                  </a:lnTo>
                  <a:lnTo>
                    <a:pt x="12028" y="4659"/>
                  </a:lnTo>
                  <a:cubicBezTo>
                    <a:pt x="12143" y="4649"/>
                    <a:pt x="12258" y="4635"/>
                    <a:pt x="12372" y="4616"/>
                  </a:cubicBezTo>
                  <a:cubicBezTo>
                    <a:pt x="12546" y="4588"/>
                    <a:pt x="12720" y="4550"/>
                    <a:pt x="12891" y="4502"/>
                  </a:cubicBezTo>
                  <a:lnTo>
                    <a:pt x="13328" y="4359"/>
                  </a:lnTo>
                  <a:lnTo>
                    <a:pt x="13491" y="4216"/>
                  </a:lnTo>
                  <a:lnTo>
                    <a:pt x="12965" y="4131"/>
                  </a:lnTo>
                  <a:lnTo>
                    <a:pt x="12685" y="3959"/>
                  </a:lnTo>
                  <a:lnTo>
                    <a:pt x="12478" y="3838"/>
                  </a:lnTo>
                  <a:lnTo>
                    <a:pt x="12909" y="3709"/>
                  </a:lnTo>
                  <a:cubicBezTo>
                    <a:pt x="13037" y="3671"/>
                    <a:pt x="13166" y="3640"/>
                    <a:pt x="13296" y="3616"/>
                  </a:cubicBezTo>
                  <a:cubicBezTo>
                    <a:pt x="13470" y="3584"/>
                    <a:pt x="13645" y="3565"/>
                    <a:pt x="13821" y="3559"/>
                  </a:cubicBezTo>
                  <a:lnTo>
                    <a:pt x="14402" y="3344"/>
                  </a:lnTo>
                  <a:lnTo>
                    <a:pt x="14402" y="3071"/>
                  </a:lnTo>
                  <a:lnTo>
                    <a:pt x="14876" y="2643"/>
                  </a:lnTo>
                  <a:lnTo>
                    <a:pt x="14819" y="2264"/>
                  </a:lnTo>
                  <a:lnTo>
                    <a:pt x="15063" y="2107"/>
                  </a:lnTo>
                  <a:cubicBezTo>
                    <a:pt x="15143" y="2021"/>
                    <a:pt x="15231" y="1945"/>
                    <a:pt x="15325" y="1882"/>
                  </a:cubicBezTo>
                  <a:cubicBezTo>
                    <a:pt x="15444" y="1802"/>
                    <a:pt x="15573" y="1742"/>
                    <a:pt x="15706" y="1704"/>
                  </a:cubicBezTo>
                  <a:lnTo>
                    <a:pt x="15994" y="1382"/>
                  </a:lnTo>
                  <a:lnTo>
                    <a:pt x="16300" y="1075"/>
                  </a:lnTo>
                  <a:lnTo>
                    <a:pt x="16675" y="1011"/>
                  </a:lnTo>
                  <a:lnTo>
                    <a:pt x="17136" y="852"/>
                  </a:lnTo>
                  <a:close/>
                </a:path>
              </a:pathLst>
            </a:custGeom>
            <a:solidFill>
              <a:srgbClr val="90D049"/>
            </a:solidFill>
            <a:ln w="12700" cap="flat">
              <a:noFill/>
              <a:prstDash val="solid"/>
              <a:miter lim="400000"/>
            </a:ln>
            <a:effectLst/>
          </p:spPr>
          <p:txBody>
            <a:bodyPr wrap="square" lIns="67337" tIns="67337" rIns="67337" bIns="67337" numCol="1" anchor="ctr">
              <a:noAutofit/>
            </a:bodyPr>
            <a:lstStyle/>
            <a:p>
              <a:pPr defTabSz="584134">
                <a:defRPr sz="3000"/>
              </a:pPr>
              <a:endParaRPr sz="1000">
                <a:solidFill>
                  <a:schemeClr val="tx2"/>
                </a:solidFill>
                <a:latin typeface="Roboto Light"/>
                <a:cs typeface="Roboto Light"/>
              </a:endParaRPr>
            </a:p>
          </p:txBody>
        </p:sp>
        <p:sp>
          <p:nvSpPr>
            <p:cNvPr id="95" name="Shape 1936"/>
            <p:cNvSpPr/>
            <p:nvPr/>
          </p:nvSpPr>
          <p:spPr>
            <a:xfrm>
              <a:off x="11432321" y="5832530"/>
              <a:ext cx="758577" cy="339225"/>
            </a:xfrm>
            <a:custGeom>
              <a:avLst/>
              <a:gdLst/>
              <a:ahLst/>
              <a:cxnLst>
                <a:cxn ang="0">
                  <a:pos x="wd2" y="hd2"/>
                </a:cxn>
                <a:cxn ang="5400000">
                  <a:pos x="wd2" y="hd2"/>
                </a:cxn>
                <a:cxn ang="10800000">
                  <a:pos x="wd2" y="hd2"/>
                </a:cxn>
                <a:cxn ang="16200000">
                  <a:pos x="wd2" y="hd2"/>
                </a:cxn>
              </a:cxnLst>
              <a:rect l="0" t="0" r="r" b="b"/>
              <a:pathLst>
                <a:path w="21600" h="21430" extrusionOk="0">
                  <a:moveTo>
                    <a:pt x="10301" y="1454"/>
                  </a:moveTo>
                  <a:lnTo>
                    <a:pt x="9882" y="929"/>
                  </a:lnTo>
                  <a:lnTo>
                    <a:pt x="9475" y="2476"/>
                  </a:lnTo>
                  <a:lnTo>
                    <a:pt x="9063" y="3564"/>
                  </a:lnTo>
                  <a:lnTo>
                    <a:pt x="8408" y="3541"/>
                  </a:lnTo>
                  <a:lnTo>
                    <a:pt x="7436" y="2996"/>
                  </a:lnTo>
                  <a:lnTo>
                    <a:pt x="6173" y="4486"/>
                  </a:lnTo>
                  <a:lnTo>
                    <a:pt x="5780" y="5169"/>
                  </a:lnTo>
                  <a:lnTo>
                    <a:pt x="5814" y="6202"/>
                  </a:lnTo>
                  <a:lnTo>
                    <a:pt x="5290" y="7213"/>
                  </a:lnTo>
                  <a:lnTo>
                    <a:pt x="5217" y="8174"/>
                  </a:lnTo>
                  <a:lnTo>
                    <a:pt x="4193" y="8820"/>
                  </a:lnTo>
                  <a:lnTo>
                    <a:pt x="2726" y="9230"/>
                  </a:lnTo>
                  <a:lnTo>
                    <a:pt x="1957" y="9986"/>
                  </a:lnTo>
                  <a:lnTo>
                    <a:pt x="2676" y="11131"/>
                  </a:lnTo>
                  <a:lnTo>
                    <a:pt x="3436" y="11406"/>
                  </a:lnTo>
                  <a:lnTo>
                    <a:pt x="2701" y="11937"/>
                  </a:lnTo>
                  <a:lnTo>
                    <a:pt x="1367" y="12350"/>
                  </a:lnTo>
                  <a:lnTo>
                    <a:pt x="0" y="13657"/>
                  </a:lnTo>
                  <a:lnTo>
                    <a:pt x="721" y="15376"/>
                  </a:lnTo>
                  <a:lnTo>
                    <a:pt x="1988" y="16406"/>
                  </a:lnTo>
                  <a:lnTo>
                    <a:pt x="2818" y="18505"/>
                  </a:lnTo>
                  <a:lnTo>
                    <a:pt x="3841" y="18915"/>
                  </a:lnTo>
                  <a:lnTo>
                    <a:pt x="4396" y="19050"/>
                  </a:lnTo>
                  <a:lnTo>
                    <a:pt x="4799" y="20015"/>
                  </a:lnTo>
                  <a:lnTo>
                    <a:pt x="5760" y="20313"/>
                  </a:lnTo>
                  <a:lnTo>
                    <a:pt x="6442" y="20198"/>
                  </a:lnTo>
                  <a:lnTo>
                    <a:pt x="7258" y="20106"/>
                  </a:lnTo>
                  <a:lnTo>
                    <a:pt x="7857" y="18579"/>
                  </a:lnTo>
                  <a:lnTo>
                    <a:pt x="8434" y="17713"/>
                  </a:lnTo>
                  <a:lnTo>
                    <a:pt x="8341" y="16774"/>
                  </a:lnTo>
                  <a:lnTo>
                    <a:pt x="8310" y="15675"/>
                  </a:lnTo>
                  <a:lnTo>
                    <a:pt x="8794" y="15402"/>
                  </a:lnTo>
                  <a:lnTo>
                    <a:pt x="9445" y="15468"/>
                  </a:lnTo>
                  <a:lnTo>
                    <a:pt x="9938" y="16013"/>
                  </a:lnTo>
                  <a:lnTo>
                    <a:pt x="10217" y="17388"/>
                  </a:lnTo>
                  <a:lnTo>
                    <a:pt x="10382" y="18235"/>
                  </a:lnTo>
                  <a:lnTo>
                    <a:pt x="11391" y="19375"/>
                  </a:lnTo>
                  <a:lnTo>
                    <a:pt x="12267" y="19446"/>
                  </a:lnTo>
                  <a:lnTo>
                    <a:pt x="11957" y="21186"/>
                  </a:lnTo>
                  <a:lnTo>
                    <a:pt x="13509" y="21390"/>
                  </a:lnTo>
                  <a:lnTo>
                    <a:pt x="15157" y="20471"/>
                  </a:lnTo>
                  <a:lnTo>
                    <a:pt x="16553" y="21430"/>
                  </a:lnTo>
                  <a:lnTo>
                    <a:pt x="17807" y="20787"/>
                  </a:lnTo>
                  <a:lnTo>
                    <a:pt x="18259" y="19599"/>
                  </a:lnTo>
                  <a:lnTo>
                    <a:pt x="18259" y="18499"/>
                  </a:lnTo>
                  <a:lnTo>
                    <a:pt x="18910" y="16986"/>
                  </a:lnTo>
                  <a:lnTo>
                    <a:pt x="20306" y="18295"/>
                  </a:lnTo>
                  <a:lnTo>
                    <a:pt x="20741" y="16599"/>
                  </a:lnTo>
                  <a:lnTo>
                    <a:pt x="21300" y="15635"/>
                  </a:lnTo>
                  <a:lnTo>
                    <a:pt x="21600" y="14578"/>
                  </a:lnTo>
                  <a:lnTo>
                    <a:pt x="21486" y="13200"/>
                  </a:lnTo>
                  <a:lnTo>
                    <a:pt x="21062" y="13956"/>
                  </a:lnTo>
                  <a:lnTo>
                    <a:pt x="20753" y="15167"/>
                  </a:lnTo>
                  <a:lnTo>
                    <a:pt x="20103" y="15259"/>
                  </a:lnTo>
                  <a:lnTo>
                    <a:pt x="20382" y="13445"/>
                  </a:lnTo>
                  <a:lnTo>
                    <a:pt x="19887" y="12253"/>
                  </a:lnTo>
                  <a:lnTo>
                    <a:pt x="20176" y="11797"/>
                  </a:lnTo>
                  <a:lnTo>
                    <a:pt x="20909" y="13143"/>
                  </a:lnTo>
                  <a:lnTo>
                    <a:pt x="21465" y="12251"/>
                  </a:lnTo>
                  <a:lnTo>
                    <a:pt x="21258" y="11243"/>
                  </a:lnTo>
                  <a:lnTo>
                    <a:pt x="20763" y="10485"/>
                  </a:lnTo>
                  <a:lnTo>
                    <a:pt x="20476" y="10419"/>
                  </a:lnTo>
                  <a:lnTo>
                    <a:pt x="20155" y="10373"/>
                  </a:lnTo>
                  <a:lnTo>
                    <a:pt x="19711" y="10718"/>
                  </a:lnTo>
                  <a:lnTo>
                    <a:pt x="18884" y="10718"/>
                  </a:lnTo>
                  <a:lnTo>
                    <a:pt x="18328" y="11338"/>
                  </a:lnTo>
                  <a:cubicBezTo>
                    <a:pt x="18246" y="11208"/>
                    <a:pt x="18194" y="11008"/>
                    <a:pt x="18183" y="10787"/>
                  </a:cubicBezTo>
                  <a:cubicBezTo>
                    <a:pt x="18140" y="9894"/>
                    <a:pt x="18617" y="9357"/>
                    <a:pt x="18917" y="9960"/>
                  </a:cubicBezTo>
                  <a:lnTo>
                    <a:pt x="19600" y="8881"/>
                  </a:lnTo>
                  <a:lnTo>
                    <a:pt x="19755" y="8008"/>
                  </a:lnTo>
                  <a:cubicBezTo>
                    <a:pt x="19681" y="7626"/>
                    <a:pt x="19563" y="7294"/>
                    <a:pt x="19413" y="7044"/>
                  </a:cubicBezTo>
                  <a:cubicBezTo>
                    <a:pt x="19237" y="6749"/>
                    <a:pt x="19024" y="6580"/>
                    <a:pt x="18803" y="6562"/>
                  </a:cubicBezTo>
                  <a:lnTo>
                    <a:pt x="17757" y="5873"/>
                  </a:lnTo>
                  <a:lnTo>
                    <a:pt x="17664" y="5072"/>
                  </a:lnTo>
                  <a:lnTo>
                    <a:pt x="17664" y="4113"/>
                  </a:lnTo>
                  <a:lnTo>
                    <a:pt x="16888" y="3703"/>
                  </a:lnTo>
                  <a:lnTo>
                    <a:pt x="16672" y="2465"/>
                  </a:lnTo>
                  <a:lnTo>
                    <a:pt x="17013" y="1731"/>
                  </a:lnTo>
                  <a:cubicBezTo>
                    <a:pt x="16947" y="1398"/>
                    <a:pt x="16853" y="1097"/>
                    <a:pt x="16735" y="844"/>
                  </a:cubicBezTo>
                  <a:cubicBezTo>
                    <a:pt x="16397" y="112"/>
                    <a:pt x="15910" y="-170"/>
                    <a:pt x="15453" y="103"/>
                  </a:cubicBezTo>
                  <a:lnTo>
                    <a:pt x="14296" y="108"/>
                  </a:lnTo>
                  <a:lnTo>
                    <a:pt x="13714" y="260"/>
                  </a:lnTo>
                  <a:cubicBezTo>
                    <a:pt x="13576" y="119"/>
                    <a:pt x="13421" y="78"/>
                    <a:pt x="13272" y="145"/>
                  </a:cubicBezTo>
                  <a:cubicBezTo>
                    <a:pt x="13056" y="241"/>
                    <a:pt x="12877" y="546"/>
                    <a:pt x="12682" y="765"/>
                  </a:cubicBezTo>
                  <a:cubicBezTo>
                    <a:pt x="12385" y="1098"/>
                    <a:pt x="12052" y="1233"/>
                    <a:pt x="11722" y="1155"/>
                  </a:cubicBezTo>
                  <a:lnTo>
                    <a:pt x="10883" y="1362"/>
                  </a:lnTo>
                  <a:lnTo>
                    <a:pt x="10301" y="1454"/>
                  </a:lnTo>
                  <a:close/>
                </a:path>
              </a:pathLst>
            </a:custGeom>
            <a:grpFill/>
            <a:ln w="12700" cap="flat">
              <a:noFill/>
              <a:prstDash val="solid"/>
              <a:miter lim="400000"/>
            </a:ln>
            <a:effectLst/>
          </p:spPr>
          <p:txBody>
            <a:bodyPr wrap="square" lIns="67337" tIns="67337" rIns="67337" bIns="67337" numCol="1" anchor="ctr">
              <a:noAutofit/>
            </a:bodyPr>
            <a:lstStyle/>
            <a:p>
              <a:pPr defTabSz="584134">
                <a:defRPr sz="3000"/>
              </a:pPr>
              <a:endParaRPr sz="1000">
                <a:solidFill>
                  <a:schemeClr val="tx2"/>
                </a:solidFill>
                <a:latin typeface="Roboto Light"/>
                <a:cs typeface="Roboto Light"/>
              </a:endParaRPr>
            </a:p>
          </p:txBody>
        </p:sp>
        <p:sp>
          <p:nvSpPr>
            <p:cNvPr id="96" name="Shape 1937"/>
            <p:cNvSpPr/>
            <p:nvPr/>
          </p:nvSpPr>
          <p:spPr>
            <a:xfrm>
              <a:off x="11580792" y="4923930"/>
              <a:ext cx="421811" cy="483818"/>
            </a:xfrm>
            <a:custGeom>
              <a:avLst/>
              <a:gdLst/>
              <a:ahLst/>
              <a:cxnLst>
                <a:cxn ang="0">
                  <a:pos x="wd2" y="hd2"/>
                </a:cxn>
                <a:cxn ang="5400000">
                  <a:pos x="wd2" y="hd2"/>
                </a:cxn>
                <a:cxn ang="10800000">
                  <a:pos x="wd2" y="hd2"/>
                </a:cxn>
                <a:cxn ang="16200000">
                  <a:pos x="wd2" y="hd2"/>
                </a:cxn>
              </a:cxnLst>
              <a:rect l="0" t="0" r="r" b="b"/>
              <a:pathLst>
                <a:path w="21600" h="21600" extrusionOk="0">
                  <a:moveTo>
                    <a:pt x="17276" y="1069"/>
                  </a:moveTo>
                  <a:lnTo>
                    <a:pt x="16278" y="1473"/>
                  </a:lnTo>
                  <a:lnTo>
                    <a:pt x="15035" y="1775"/>
                  </a:lnTo>
                  <a:lnTo>
                    <a:pt x="14487" y="2308"/>
                  </a:lnTo>
                  <a:cubicBezTo>
                    <a:pt x="14130" y="2303"/>
                    <a:pt x="13772" y="2303"/>
                    <a:pt x="13415" y="2308"/>
                  </a:cubicBezTo>
                  <a:cubicBezTo>
                    <a:pt x="12924" y="2315"/>
                    <a:pt x="12434" y="2331"/>
                    <a:pt x="11944" y="2357"/>
                  </a:cubicBezTo>
                  <a:lnTo>
                    <a:pt x="12449" y="3493"/>
                  </a:lnTo>
                  <a:lnTo>
                    <a:pt x="11911" y="3683"/>
                  </a:lnTo>
                  <a:lnTo>
                    <a:pt x="11417" y="3170"/>
                  </a:lnTo>
                  <a:lnTo>
                    <a:pt x="10856" y="2829"/>
                  </a:lnTo>
                  <a:lnTo>
                    <a:pt x="10380" y="3361"/>
                  </a:lnTo>
                  <a:lnTo>
                    <a:pt x="9852" y="3807"/>
                  </a:lnTo>
                  <a:lnTo>
                    <a:pt x="8796" y="3468"/>
                  </a:lnTo>
                  <a:lnTo>
                    <a:pt x="7771" y="4197"/>
                  </a:lnTo>
                  <a:lnTo>
                    <a:pt x="7508" y="4846"/>
                  </a:lnTo>
                  <a:lnTo>
                    <a:pt x="8078" y="5444"/>
                  </a:lnTo>
                  <a:lnTo>
                    <a:pt x="8072" y="6055"/>
                  </a:lnTo>
                  <a:cubicBezTo>
                    <a:pt x="8058" y="6090"/>
                    <a:pt x="8038" y="6123"/>
                    <a:pt x="8014" y="6153"/>
                  </a:cubicBezTo>
                  <a:cubicBezTo>
                    <a:pt x="7718" y="6521"/>
                    <a:pt x="7061" y="6400"/>
                    <a:pt x="6960" y="5960"/>
                  </a:cubicBezTo>
                  <a:lnTo>
                    <a:pt x="8511" y="6802"/>
                  </a:lnTo>
                  <a:lnTo>
                    <a:pt x="9745" y="6996"/>
                  </a:lnTo>
                  <a:lnTo>
                    <a:pt x="10692" y="7256"/>
                  </a:lnTo>
                  <a:lnTo>
                    <a:pt x="10191" y="8130"/>
                  </a:lnTo>
                  <a:lnTo>
                    <a:pt x="9082" y="7544"/>
                  </a:lnTo>
                  <a:lnTo>
                    <a:pt x="8470" y="8110"/>
                  </a:lnTo>
                  <a:lnTo>
                    <a:pt x="8244" y="9000"/>
                  </a:lnTo>
                  <a:lnTo>
                    <a:pt x="8297" y="9873"/>
                  </a:lnTo>
                  <a:lnTo>
                    <a:pt x="7872" y="10358"/>
                  </a:lnTo>
                  <a:lnTo>
                    <a:pt x="7260" y="10358"/>
                  </a:lnTo>
                  <a:lnTo>
                    <a:pt x="7539" y="9451"/>
                  </a:lnTo>
                  <a:lnTo>
                    <a:pt x="6873" y="9451"/>
                  </a:lnTo>
                  <a:lnTo>
                    <a:pt x="6240" y="10035"/>
                  </a:lnTo>
                  <a:lnTo>
                    <a:pt x="5668" y="10520"/>
                  </a:lnTo>
                  <a:lnTo>
                    <a:pt x="4419" y="10520"/>
                  </a:lnTo>
                  <a:lnTo>
                    <a:pt x="3842" y="10520"/>
                  </a:lnTo>
                  <a:lnTo>
                    <a:pt x="2676" y="10666"/>
                  </a:lnTo>
                  <a:cubicBezTo>
                    <a:pt x="2506" y="10739"/>
                    <a:pt x="2342" y="10820"/>
                    <a:pt x="2183" y="10909"/>
                  </a:cubicBezTo>
                  <a:cubicBezTo>
                    <a:pt x="1916" y="11060"/>
                    <a:pt x="1666" y="11234"/>
                    <a:pt x="1439" y="11429"/>
                  </a:cubicBezTo>
                  <a:lnTo>
                    <a:pt x="2120" y="11769"/>
                  </a:lnTo>
                  <a:cubicBezTo>
                    <a:pt x="2540" y="11824"/>
                    <a:pt x="2937" y="11975"/>
                    <a:pt x="3269" y="12206"/>
                  </a:cubicBezTo>
                  <a:cubicBezTo>
                    <a:pt x="3631" y="12458"/>
                    <a:pt x="3903" y="12796"/>
                    <a:pt x="4051" y="13179"/>
                  </a:cubicBezTo>
                  <a:lnTo>
                    <a:pt x="3443" y="13713"/>
                  </a:lnTo>
                  <a:lnTo>
                    <a:pt x="3443" y="14492"/>
                  </a:lnTo>
                  <a:cubicBezTo>
                    <a:pt x="3532" y="14652"/>
                    <a:pt x="3571" y="14830"/>
                    <a:pt x="3555" y="15007"/>
                  </a:cubicBezTo>
                  <a:cubicBezTo>
                    <a:pt x="3527" y="15314"/>
                    <a:pt x="3343" y="15594"/>
                    <a:pt x="3052" y="15770"/>
                  </a:cubicBezTo>
                  <a:lnTo>
                    <a:pt x="3720" y="17032"/>
                  </a:lnTo>
                  <a:lnTo>
                    <a:pt x="4090" y="17644"/>
                  </a:lnTo>
                  <a:lnTo>
                    <a:pt x="3159" y="18358"/>
                  </a:lnTo>
                  <a:lnTo>
                    <a:pt x="2715" y="18602"/>
                  </a:lnTo>
                  <a:lnTo>
                    <a:pt x="1263" y="19429"/>
                  </a:lnTo>
                  <a:lnTo>
                    <a:pt x="1390" y="20320"/>
                  </a:lnTo>
                  <a:lnTo>
                    <a:pt x="693" y="20515"/>
                  </a:lnTo>
                  <a:lnTo>
                    <a:pt x="0" y="20983"/>
                  </a:lnTo>
                  <a:lnTo>
                    <a:pt x="17" y="21600"/>
                  </a:lnTo>
                  <a:lnTo>
                    <a:pt x="1227" y="21357"/>
                  </a:lnTo>
                  <a:lnTo>
                    <a:pt x="2027" y="20679"/>
                  </a:lnTo>
                  <a:lnTo>
                    <a:pt x="2918" y="19464"/>
                  </a:lnTo>
                  <a:lnTo>
                    <a:pt x="3568" y="19042"/>
                  </a:lnTo>
                  <a:lnTo>
                    <a:pt x="4738" y="18701"/>
                  </a:lnTo>
                  <a:lnTo>
                    <a:pt x="5478" y="18135"/>
                  </a:lnTo>
                  <a:lnTo>
                    <a:pt x="6185" y="17080"/>
                  </a:lnTo>
                  <a:lnTo>
                    <a:pt x="5964" y="16417"/>
                  </a:lnTo>
                  <a:lnTo>
                    <a:pt x="5355" y="15967"/>
                  </a:lnTo>
                  <a:lnTo>
                    <a:pt x="6360" y="14847"/>
                  </a:lnTo>
                  <a:lnTo>
                    <a:pt x="6618" y="13875"/>
                  </a:lnTo>
                  <a:lnTo>
                    <a:pt x="6674" y="13340"/>
                  </a:lnTo>
                  <a:lnTo>
                    <a:pt x="7046" y="12630"/>
                  </a:lnTo>
                  <a:lnTo>
                    <a:pt x="8328" y="11804"/>
                  </a:lnTo>
                  <a:lnTo>
                    <a:pt x="8682" y="10702"/>
                  </a:lnTo>
                  <a:lnTo>
                    <a:pt x="9352" y="9650"/>
                  </a:lnTo>
                  <a:lnTo>
                    <a:pt x="10804" y="9601"/>
                  </a:lnTo>
                  <a:lnTo>
                    <a:pt x="11064" y="8694"/>
                  </a:lnTo>
                  <a:lnTo>
                    <a:pt x="11772" y="8499"/>
                  </a:lnTo>
                  <a:lnTo>
                    <a:pt x="12870" y="8743"/>
                  </a:lnTo>
                  <a:cubicBezTo>
                    <a:pt x="12799" y="8531"/>
                    <a:pt x="12863" y="8302"/>
                    <a:pt x="13037" y="8142"/>
                  </a:cubicBezTo>
                  <a:cubicBezTo>
                    <a:pt x="13310" y="7893"/>
                    <a:pt x="13759" y="7871"/>
                    <a:pt x="14061" y="8094"/>
                  </a:cubicBezTo>
                  <a:lnTo>
                    <a:pt x="14322" y="7268"/>
                  </a:lnTo>
                  <a:lnTo>
                    <a:pt x="15455" y="7217"/>
                  </a:lnTo>
                  <a:lnTo>
                    <a:pt x="16925" y="7023"/>
                  </a:lnTo>
                  <a:lnTo>
                    <a:pt x="17851" y="6296"/>
                  </a:lnTo>
                  <a:lnTo>
                    <a:pt x="18610" y="6102"/>
                  </a:lnTo>
                  <a:lnTo>
                    <a:pt x="18387" y="5375"/>
                  </a:lnTo>
                  <a:lnTo>
                    <a:pt x="18107" y="4501"/>
                  </a:lnTo>
                  <a:lnTo>
                    <a:pt x="18571" y="4130"/>
                  </a:lnTo>
                  <a:lnTo>
                    <a:pt x="19236" y="3986"/>
                  </a:lnTo>
                  <a:lnTo>
                    <a:pt x="20206" y="4191"/>
                  </a:lnTo>
                  <a:lnTo>
                    <a:pt x="21598" y="3606"/>
                  </a:lnTo>
                  <a:lnTo>
                    <a:pt x="21600" y="2941"/>
                  </a:lnTo>
                  <a:lnTo>
                    <a:pt x="19946" y="3408"/>
                  </a:lnTo>
                  <a:lnTo>
                    <a:pt x="19145" y="3262"/>
                  </a:lnTo>
                  <a:lnTo>
                    <a:pt x="19592" y="2485"/>
                  </a:lnTo>
                  <a:lnTo>
                    <a:pt x="21207" y="2146"/>
                  </a:lnTo>
                  <a:lnTo>
                    <a:pt x="20883" y="1549"/>
                  </a:lnTo>
                  <a:lnTo>
                    <a:pt x="21165" y="1081"/>
                  </a:lnTo>
                  <a:lnTo>
                    <a:pt x="20779" y="42"/>
                  </a:lnTo>
                  <a:lnTo>
                    <a:pt x="19315" y="0"/>
                  </a:lnTo>
                  <a:lnTo>
                    <a:pt x="18722" y="710"/>
                  </a:lnTo>
                  <a:lnTo>
                    <a:pt x="17276" y="1069"/>
                  </a:lnTo>
                  <a:close/>
                </a:path>
              </a:pathLst>
            </a:custGeom>
            <a:grpFill/>
            <a:ln w="12700" cap="flat">
              <a:noFill/>
              <a:prstDash val="solid"/>
              <a:miter lim="400000"/>
            </a:ln>
            <a:effectLst/>
          </p:spPr>
          <p:txBody>
            <a:bodyPr wrap="square" lIns="67337" tIns="67337" rIns="67337" bIns="67337" numCol="1" anchor="ctr">
              <a:noAutofit/>
            </a:bodyPr>
            <a:lstStyle/>
            <a:p>
              <a:pPr defTabSz="584134">
                <a:defRPr sz="3000"/>
              </a:pPr>
              <a:endParaRPr sz="1000">
                <a:solidFill>
                  <a:schemeClr val="tx2"/>
                </a:solidFill>
                <a:latin typeface="Roboto Light"/>
                <a:cs typeface="Roboto Light"/>
              </a:endParaRPr>
            </a:p>
          </p:txBody>
        </p:sp>
        <p:sp>
          <p:nvSpPr>
            <p:cNvPr id="97" name="Shape 1938"/>
            <p:cNvSpPr/>
            <p:nvPr/>
          </p:nvSpPr>
          <p:spPr>
            <a:xfrm>
              <a:off x="11811704" y="4882722"/>
              <a:ext cx="2380776" cy="2423143"/>
            </a:xfrm>
            <a:custGeom>
              <a:avLst/>
              <a:gdLst/>
              <a:ahLst/>
              <a:cxnLst>
                <a:cxn ang="0">
                  <a:pos x="wd2" y="hd2"/>
                </a:cxn>
                <a:cxn ang="5400000">
                  <a:pos x="wd2" y="hd2"/>
                </a:cxn>
                <a:cxn ang="10800000">
                  <a:pos x="wd2" y="hd2"/>
                </a:cxn>
                <a:cxn ang="16200000">
                  <a:pos x="wd2" y="hd2"/>
                </a:cxn>
              </a:cxnLst>
              <a:rect l="0" t="0" r="r" b="b"/>
              <a:pathLst>
                <a:path w="21600" h="21596" extrusionOk="0">
                  <a:moveTo>
                    <a:pt x="9552" y="34"/>
                  </a:moveTo>
                  <a:lnTo>
                    <a:pt x="9295" y="28"/>
                  </a:lnTo>
                  <a:lnTo>
                    <a:pt x="9114" y="0"/>
                  </a:lnTo>
                  <a:lnTo>
                    <a:pt x="8878" y="39"/>
                  </a:lnTo>
                  <a:lnTo>
                    <a:pt x="8654" y="39"/>
                  </a:lnTo>
                  <a:lnTo>
                    <a:pt x="8642" y="174"/>
                  </a:lnTo>
                  <a:lnTo>
                    <a:pt x="8484" y="145"/>
                  </a:lnTo>
                  <a:lnTo>
                    <a:pt x="8351" y="155"/>
                  </a:lnTo>
                  <a:lnTo>
                    <a:pt x="8166" y="100"/>
                  </a:lnTo>
                  <a:lnTo>
                    <a:pt x="7875" y="149"/>
                  </a:lnTo>
                  <a:lnTo>
                    <a:pt x="7641" y="236"/>
                  </a:lnTo>
                  <a:lnTo>
                    <a:pt x="7400" y="236"/>
                  </a:lnTo>
                  <a:lnTo>
                    <a:pt x="7146" y="236"/>
                  </a:lnTo>
                  <a:lnTo>
                    <a:pt x="7061" y="162"/>
                  </a:lnTo>
                  <a:lnTo>
                    <a:pt x="6879" y="249"/>
                  </a:lnTo>
                  <a:lnTo>
                    <a:pt x="6762" y="249"/>
                  </a:lnTo>
                  <a:lnTo>
                    <a:pt x="6662" y="298"/>
                  </a:lnTo>
                  <a:lnTo>
                    <a:pt x="6534" y="376"/>
                  </a:lnTo>
                  <a:lnTo>
                    <a:pt x="6426" y="289"/>
                  </a:lnTo>
                  <a:lnTo>
                    <a:pt x="6157" y="308"/>
                  </a:lnTo>
                  <a:lnTo>
                    <a:pt x="6027" y="318"/>
                  </a:lnTo>
                  <a:lnTo>
                    <a:pt x="5892" y="279"/>
                  </a:lnTo>
                  <a:lnTo>
                    <a:pt x="5768" y="224"/>
                  </a:lnTo>
                  <a:lnTo>
                    <a:pt x="5553" y="234"/>
                  </a:lnTo>
                  <a:lnTo>
                    <a:pt x="5431" y="395"/>
                  </a:lnTo>
                  <a:lnTo>
                    <a:pt x="5392" y="311"/>
                  </a:lnTo>
                  <a:lnTo>
                    <a:pt x="5337" y="246"/>
                  </a:lnTo>
                  <a:lnTo>
                    <a:pt x="5155" y="246"/>
                  </a:lnTo>
                  <a:cubicBezTo>
                    <a:pt x="5129" y="222"/>
                    <a:pt x="5101" y="200"/>
                    <a:pt x="5072" y="181"/>
                  </a:cubicBezTo>
                  <a:cubicBezTo>
                    <a:pt x="5015" y="145"/>
                    <a:pt x="4952" y="120"/>
                    <a:pt x="4886" y="107"/>
                  </a:cubicBezTo>
                  <a:lnTo>
                    <a:pt x="4632" y="107"/>
                  </a:lnTo>
                  <a:lnTo>
                    <a:pt x="4482" y="116"/>
                  </a:lnTo>
                  <a:lnTo>
                    <a:pt x="4407" y="304"/>
                  </a:lnTo>
                  <a:lnTo>
                    <a:pt x="4281" y="362"/>
                  </a:lnTo>
                  <a:lnTo>
                    <a:pt x="4187" y="524"/>
                  </a:lnTo>
                  <a:lnTo>
                    <a:pt x="4369" y="559"/>
                  </a:lnTo>
                  <a:lnTo>
                    <a:pt x="4220" y="672"/>
                  </a:lnTo>
                  <a:lnTo>
                    <a:pt x="4227" y="839"/>
                  </a:lnTo>
                  <a:lnTo>
                    <a:pt x="4082" y="1040"/>
                  </a:lnTo>
                  <a:lnTo>
                    <a:pt x="3888" y="1020"/>
                  </a:lnTo>
                  <a:lnTo>
                    <a:pt x="3587" y="1011"/>
                  </a:lnTo>
                  <a:lnTo>
                    <a:pt x="3609" y="1114"/>
                  </a:lnTo>
                  <a:lnTo>
                    <a:pt x="3720" y="1178"/>
                  </a:lnTo>
                  <a:lnTo>
                    <a:pt x="3858" y="1282"/>
                  </a:lnTo>
                  <a:lnTo>
                    <a:pt x="3795" y="1446"/>
                  </a:lnTo>
                  <a:lnTo>
                    <a:pt x="3608" y="1437"/>
                  </a:lnTo>
                  <a:lnTo>
                    <a:pt x="3502" y="1437"/>
                  </a:lnTo>
                  <a:lnTo>
                    <a:pt x="3434" y="1579"/>
                  </a:lnTo>
                  <a:lnTo>
                    <a:pt x="3561" y="1631"/>
                  </a:lnTo>
                  <a:cubicBezTo>
                    <a:pt x="3599" y="1624"/>
                    <a:pt x="3637" y="1624"/>
                    <a:pt x="3674" y="1631"/>
                  </a:cubicBezTo>
                  <a:cubicBezTo>
                    <a:pt x="3727" y="1641"/>
                    <a:pt x="3777" y="1664"/>
                    <a:pt x="3818" y="1699"/>
                  </a:cubicBezTo>
                  <a:lnTo>
                    <a:pt x="3946" y="1738"/>
                  </a:lnTo>
                  <a:lnTo>
                    <a:pt x="4060" y="1831"/>
                  </a:lnTo>
                  <a:lnTo>
                    <a:pt x="3981" y="1915"/>
                  </a:lnTo>
                  <a:lnTo>
                    <a:pt x="3751" y="1866"/>
                  </a:lnTo>
                  <a:lnTo>
                    <a:pt x="3579" y="1808"/>
                  </a:lnTo>
                  <a:lnTo>
                    <a:pt x="3414" y="1915"/>
                  </a:lnTo>
                  <a:lnTo>
                    <a:pt x="3219" y="1930"/>
                  </a:lnTo>
                  <a:cubicBezTo>
                    <a:pt x="3213" y="1901"/>
                    <a:pt x="3196" y="1875"/>
                    <a:pt x="3172" y="1856"/>
                  </a:cubicBezTo>
                  <a:cubicBezTo>
                    <a:pt x="3115" y="1812"/>
                    <a:pt x="3034" y="1816"/>
                    <a:pt x="2982" y="1866"/>
                  </a:cubicBezTo>
                  <a:lnTo>
                    <a:pt x="2915" y="1978"/>
                  </a:lnTo>
                  <a:lnTo>
                    <a:pt x="2692" y="1930"/>
                  </a:lnTo>
                  <a:lnTo>
                    <a:pt x="2509" y="2007"/>
                  </a:lnTo>
                  <a:lnTo>
                    <a:pt x="2540" y="2162"/>
                  </a:lnTo>
                  <a:lnTo>
                    <a:pt x="2557" y="2314"/>
                  </a:lnTo>
                  <a:lnTo>
                    <a:pt x="2725" y="2282"/>
                  </a:lnTo>
                  <a:lnTo>
                    <a:pt x="2854" y="2366"/>
                  </a:lnTo>
                  <a:lnTo>
                    <a:pt x="2656" y="2421"/>
                  </a:lnTo>
                  <a:lnTo>
                    <a:pt x="2587" y="2537"/>
                  </a:lnTo>
                  <a:lnTo>
                    <a:pt x="2731" y="2604"/>
                  </a:lnTo>
                  <a:lnTo>
                    <a:pt x="2836" y="2704"/>
                  </a:lnTo>
                  <a:lnTo>
                    <a:pt x="2740" y="2801"/>
                  </a:lnTo>
                  <a:lnTo>
                    <a:pt x="2598" y="2704"/>
                  </a:lnTo>
                  <a:lnTo>
                    <a:pt x="2500" y="2694"/>
                  </a:lnTo>
                  <a:lnTo>
                    <a:pt x="2445" y="2888"/>
                  </a:lnTo>
                  <a:lnTo>
                    <a:pt x="2511" y="3055"/>
                  </a:lnTo>
                  <a:lnTo>
                    <a:pt x="2416" y="3203"/>
                  </a:lnTo>
                  <a:lnTo>
                    <a:pt x="2544" y="3299"/>
                  </a:lnTo>
                  <a:lnTo>
                    <a:pt x="2660" y="3232"/>
                  </a:lnTo>
                  <a:lnTo>
                    <a:pt x="2818" y="3145"/>
                  </a:lnTo>
                  <a:lnTo>
                    <a:pt x="2966" y="3300"/>
                  </a:lnTo>
                  <a:lnTo>
                    <a:pt x="2827" y="3386"/>
                  </a:lnTo>
                  <a:lnTo>
                    <a:pt x="2633" y="3492"/>
                  </a:lnTo>
                  <a:lnTo>
                    <a:pt x="2343" y="3502"/>
                  </a:lnTo>
                  <a:lnTo>
                    <a:pt x="2262" y="3376"/>
                  </a:lnTo>
                  <a:lnTo>
                    <a:pt x="2095" y="3317"/>
                  </a:lnTo>
                  <a:lnTo>
                    <a:pt x="2060" y="3133"/>
                  </a:lnTo>
                  <a:lnTo>
                    <a:pt x="2066" y="2929"/>
                  </a:lnTo>
                  <a:lnTo>
                    <a:pt x="2136" y="2725"/>
                  </a:lnTo>
                  <a:lnTo>
                    <a:pt x="1988" y="2754"/>
                  </a:lnTo>
                  <a:lnTo>
                    <a:pt x="1842" y="3003"/>
                  </a:lnTo>
                  <a:lnTo>
                    <a:pt x="1848" y="3162"/>
                  </a:lnTo>
                  <a:cubicBezTo>
                    <a:pt x="1845" y="3210"/>
                    <a:pt x="1801" y="3246"/>
                    <a:pt x="1752" y="3238"/>
                  </a:cubicBezTo>
                  <a:cubicBezTo>
                    <a:pt x="1646" y="3223"/>
                    <a:pt x="1632" y="3080"/>
                    <a:pt x="1732" y="3044"/>
                  </a:cubicBezTo>
                  <a:lnTo>
                    <a:pt x="1775" y="2853"/>
                  </a:lnTo>
                  <a:lnTo>
                    <a:pt x="1686" y="2617"/>
                  </a:lnTo>
                  <a:lnTo>
                    <a:pt x="1537" y="2507"/>
                  </a:lnTo>
                  <a:lnTo>
                    <a:pt x="1370" y="2388"/>
                  </a:lnTo>
                  <a:lnTo>
                    <a:pt x="1001" y="2459"/>
                  </a:lnTo>
                  <a:cubicBezTo>
                    <a:pt x="1067" y="2521"/>
                    <a:pt x="1092" y="2615"/>
                    <a:pt x="1066" y="2701"/>
                  </a:cubicBezTo>
                  <a:cubicBezTo>
                    <a:pt x="1045" y="2773"/>
                    <a:pt x="990" y="2830"/>
                    <a:pt x="918" y="2856"/>
                  </a:cubicBezTo>
                  <a:lnTo>
                    <a:pt x="751" y="2752"/>
                  </a:lnTo>
                  <a:lnTo>
                    <a:pt x="618" y="2668"/>
                  </a:lnTo>
                  <a:lnTo>
                    <a:pt x="496" y="2668"/>
                  </a:lnTo>
                  <a:lnTo>
                    <a:pt x="389" y="2824"/>
                  </a:lnTo>
                  <a:lnTo>
                    <a:pt x="314" y="2880"/>
                  </a:lnTo>
                  <a:lnTo>
                    <a:pt x="213" y="2880"/>
                  </a:lnTo>
                  <a:lnTo>
                    <a:pt x="0" y="3042"/>
                  </a:lnTo>
                  <a:lnTo>
                    <a:pt x="223" y="3200"/>
                  </a:lnTo>
                  <a:lnTo>
                    <a:pt x="438" y="3242"/>
                  </a:lnTo>
                  <a:lnTo>
                    <a:pt x="602" y="3277"/>
                  </a:lnTo>
                  <a:lnTo>
                    <a:pt x="753" y="3209"/>
                  </a:lnTo>
                  <a:lnTo>
                    <a:pt x="838" y="3296"/>
                  </a:lnTo>
                  <a:cubicBezTo>
                    <a:pt x="863" y="3342"/>
                    <a:pt x="895" y="3385"/>
                    <a:pt x="933" y="3422"/>
                  </a:cubicBezTo>
                  <a:cubicBezTo>
                    <a:pt x="989" y="3477"/>
                    <a:pt x="1056" y="3520"/>
                    <a:pt x="1130" y="3548"/>
                  </a:cubicBezTo>
                  <a:cubicBezTo>
                    <a:pt x="1183" y="3577"/>
                    <a:pt x="1236" y="3606"/>
                    <a:pt x="1288" y="3635"/>
                  </a:cubicBezTo>
                  <a:cubicBezTo>
                    <a:pt x="1344" y="3667"/>
                    <a:pt x="1401" y="3700"/>
                    <a:pt x="1456" y="3732"/>
                  </a:cubicBezTo>
                  <a:lnTo>
                    <a:pt x="1683" y="3697"/>
                  </a:lnTo>
                  <a:lnTo>
                    <a:pt x="1874" y="3742"/>
                  </a:lnTo>
                  <a:lnTo>
                    <a:pt x="1980" y="3801"/>
                  </a:lnTo>
                  <a:lnTo>
                    <a:pt x="2066" y="3671"/>
                  </a:lnTo>
                  <a:lnTo>
                    <a:pt x="2191" y="3700"/>
                  </a:lnTo>
                  <a:lnTo>
                    <a:pt x="2171" y="3817"/>
                  </a:lnTo>
                  <a:lnTo>
                    <a:pt x="2092" y="3920"/>
                  </a:lnTo>
                  <a:cubicBezTo>
                    <a:pt x="2131" y="3957"/>
                    <a:pt x="2181" y="3979"/>
                    <a:pt x="2234" y="3984"/>
                  </a:cubicBezTo>
                  <a:cubicBezTo>
                    <a:pt x="2289" y="3989"/>
                    <a:pt x="2344" y="3976"/>
                    <a:pt x="2389" y="3945"/>
                  </a:cubicBezTo>
                  <a:cubicBezTo>
                    <a:pt x="2446" y="3898"/>
                    <a:pt x="2502" y="3849"/>
                    <a:pt x="2557" y="3800"/>
                  </a:cubicBezTo>
                  <a:cubicBezTo>
                    <a:pt x="2610" y="3753"/>
                    <a:pt x="2662" y="3706"/>
                    <a:pt x="2725" y="3674"/>
                  </a:cubicBezTo>
                  <a:cubicBezTo>
                    <a:pt x="2767" y="3653"/>
                    <a:pt x="2813" y="3640"/>
                    <a:pt x="2860" y="3635"/>
                  </a:cubicBezTo>
                  <a:lnTo>
                    <a:pt x="3012" y="3816"/>
                  </a:lnTo>
                  <a:lnTo>
                    <a:pt x="2878" y="3871"/>
                  </a:lnTo>
                  <a:lnTo>
                    <a:pt x="2686" y="3926"/>
                  </a:lnTo>
                  <a:lnTo>
                    <a:pt x="2748" y="4026"/>
                  </a:lnTo>
                  <a:lnTo>
                    <a:pt x="2699" y="4110"/>
                  </a:lnTo>
                  <a:lnTo>
                    <a:pt x="2508" y="4143"/>
                  </a:lnTo>
                  <a:cubicBezTo>
                    <a:pt x="2487" y="4219"/>
                    <a:pt x="2438" y="4285"/>
                    <a:pt x="2370" y="4327"/>
                  </a:cubicBezTo>
                  <a:cubicBezTo>
                    <a:pt x="2333" y="4350"/>
                    <a:pt x="2292" y="4366"/>
                    <a:pt x="2248" y="4372"/>
                  </a:cubicBezTo>
                  <a:cubicBezTo>
                    <a:pt x="2316" y="4413"/>
                    <a:pt x="2390" y="4442"/>
                    <a:pt x="2468" y="4460"/>
                  </a:cubicBezTo>
                  <a:cubicBezTo>
                    <a:pt x="2578" y="4485"/>
                    <a:pt x="2693" y="4485"/>
                    <a:pt x="2804" y="4460"/>
                  </a:cubicBezTo>
                  <a:lnTo>
                    <a:pt x="2474" y="4618"/>
                  </a:lnTo>
                  <a:lnTo>
                    <a:pt x="2418" y="4708"/>
                  </a:lnTo>
                  <a:lnTo>
                    <a:pt x="2201" y="4699"/>
                  </a:lnTo>
                  <a:lnTo>
                    <a:pt x="1918" y="4708"/>
                  </a:lnTo>
                  <a:lnTo>
                    <a:pt x="1603" y="4734"/>
                  </a:lnTo>
                  <a:lnTo>
                    <a:pt x="1563" y="4821"/>
                  </a:lnTo>
                  <a:lnTo>
                    <a:pt x="1767" y="4909"/>
                  </a:lnTo>
                  <a:lnTo>
                    <a:pt x="1961" y="4889"/>
                  </a:lnTo>
                  <a:cubicBezTo>
                    <a:pt x="2016" y="4845"/>
                    <a:pt x="2096" y="4849"/>
                    <a:pt x="2146" y="4899"/>
                  </a:cubicBezTo>
                  <a:cubicBezTo>
                    <a:pt x="2183" y="4935"/>
                    <a:pt x="2194" y="4989"/>
                    <a:pt x="2176" y="5037"/>
                  </a:cubicBezTo>
                  <a:lnTo>
                    <a:pt x="1936" y="5053"/>
                  </a:lnTo>
                  <a:lnTo>
                    <a:pt x="1639" y="5024"/>
                  </a:lnTo>
                  <a:lnTo>
                    <a:pt x="1511" y="5024"/>
                  </a:lnTo>
                  <a:lnTo>
                    <a:pt x="1356" y="5190"/>
                  </a:lnTo>
                  <a:cubicBezTo>
                    <a:pt x="1316" y="5171"/>
                    <a:pt x="1268" y="5183"/>
                    <a:pt x="1242" y="5218"/>
                  </a:cubicBezTo>
                  <a:cubicBezTo>
                    <a:pt x="1190" y="5290"/>
                    <a:pt x="1245" y="5388"/>
                    <a:pt x="1334" y="5383"/>
                  </a:cubicBezTo>
                  <a:lnTo>
                    <a:pt x="1472" y="5461"/>
                  </a:lnTo>
                  <a:lnTo>
                    <a:pt x="1713" y="5451"/>
                  </a:lnTo>
                  <a:lnTo>
                    <a:pt x="1772" y="5644"/>
                  </a:lnTo>
                  <a:lnTo>
                    <a:pt x="1427" y="5683"/>
                  </a:lnTo>
                  <a:lnTo>
                    <a:pt x="1232" y="5780"/>
                  </a:lnTo>
                  <a:cubicBezTo>
                    <a:pt x="1183" y="5693"/>
                    <a:pt x="1055" y="5699"/>
                    <a:pt x="1015" y="5789"/>
                  </a:cubicBezTo>
                  <a:cubicBezTo>
                    <a:pt x="990" y="5845"/>
                    <a:pt x="1017" y="5909"/>
                    <a:pt x="1074" y="5932"/>
                  </a:cubicBezTo>
                  <a:lnTo>
                    <a:pt x="1429" y="5912"/>
                  </a:lnTo>
                  <a:lnTo>
                    <a:pt x="1610" y="5873"/>
                  </a:lnTo>
                  <a:lnTo>
                    <a:pt x="1828" y="5854"/>
                  </a:lnTo>
                  <a:cubicBezTo>
                    <a:pt x="1877" y="5859"/>
                    <a:pt x="1927" y="5859"/>
                    <a:pt x="1976" y="5854"/>
                  </a:cubicBezTo>
                  <a:cubicBezTo>
                    <a:pt x="2069" y="5844"/>
                    <a:pt x="2159" y="5817"/>
                    <a:pt x="2252" y="5806"/>
                  </a:cubicBezTo>
                  <a:cubicBezTo>
                    <a:pt x="2297" y="5800"/>
                    <a:pt x="2342" y="5798"/>
                    <a:pt x="2387" y="5799"/>
                  </a:cubicBezTo>
                  <a:lnTo>
                    <a:pt x="2622" y="5806"/>
                  </a:lnTo>
                  <a:lnTo>
                    <a:pt x="2730" y="5767"/>
                  </a:lnTo>
                  <a:lnTo>
                    <a:pt x="2968" y="5660"/>
                  </a:lnTo>
                  <a:lnTo>
                    <a:pt x="2928" y="5514"/>
                  </a:lnTo>
                  <a:lnTo>
                    <a:pt x="2889" y="5408"/>
                  </a:lnTo>
                  <a:cubicBezTo>
                    <a:pt x="2960" y="5334"/>
                    <a:pt x="3044" y="5271"/>
                    <a:pt x="3136" y="5224"/>
                  </a:cubicBezTo>
                  <a:cubicBezTo>
                    <a:pt x="3190" y="5196"/>
                    <a:pt x="3246" y="5173"/>
                    <a:pt x="3304" y="5156"/>
                  </a:cubicBezTo>
                  <a:lnTo>
                    <a:pt x="3591" y="5032"/>
                  </a:lnTo>
                  <a:lnTo>
                    <a:pt x="3834" y="4858"/>
                  </a:lnTo>
                  <a:lnTo>
                    <a:pt x="3992" y="4848"/>
                  </a:lnTo>
                  <a:lnTo>
                    <a:pt x="4002" y="4974"/>
                  </a:lnTo>
                  <a:lnTo>
                    <a:pt x="3646" y="5139"/>
                  </a:lnTo>
                  <a:lnTo>
                    <a:pt x="3360" y="5284"/>
                  </a:lnTo>
                  <a:lnTo>
                    <a:pt x="3212" y="5380"/>
                  </a:lnTo>
                  <a:lnTo>
                    <a:pt x="3554" y="5345"/>
                  </a:lnTo>
                  <a:cubicBezTo>
                    <a:pt x="3591" y="5352"/>
                    <a:pt x="3621" y="5377"/>
                    <a:pt x="3634" y="5412"/>
                  </a:cubicBezTo>
                  <a:cubicBezTo>
                    <a:pt x="3673" y="5512"/>
                    <a:pt x="3576" y="5611"/>
                    <a:pt x="3472" y="5578"/>
                  </a:cubicBezTo>
                  <a:lnTo>
                    <a:pt x="3185" y="5652"/>
                  </a:lnTo>
                  <a:lnTo>
                    <a:pt x="3073" y="5798"/>
                  </a:lnTo>
                  <a:lnTo>
                    <a:pt x="2998" y="5885"/>
                  </a:lnTo>
                  <a:lnTo>
                    <a:pt x="2847" y="6075"/>
                  </a:lnTo>
                  <a:lnTo>
                    <a:pt x="2686" y="6217"/>
                  </a:lnTo>
                  <a:lnTo>
                    <a:pt x="2549" y="6334"/>
                  </a:lnTo>
                  <a:lnTo>
                    <a:pt x="2282" y="6482"/>
                  </a:lnTo>
                  <a:lnTo>
                    <a:pt x="2138" y="6607"/>
                  </a:lnTo>
                  <a:lnTo>
                    <a:pt x="2069" y="6771"/>
                  </a:lnTo>
                  <a:lnTo>
                    <a:pt x="1921" y="6849"/>
                  </a:lnTo>
                  <a:lnTo>
                    <a:pt x="1872" y="6933"/>
                  </a:lnTo>
                  <a:lnTo>
                    <a:pt x="1776" y="6833"/>
                  </a:lnTo>
                  <a:lnTo>
                    <a:pt x="1655" y="6833"/>
                  </a:lnTo>
                  <a:lnTo>
                    <a:pt x="1484" y="6901"/>
                  </a:lnTo>
                  <a:lnTo>
                    <a:pt x="1332" y="6946"/>
                  </a:lnTo>
                  <a:lnTo>
                    <a:pt x="1204" y="6933"/>
                  </a:lnTo>
                  <a:lnTo>
                    <a:pt x="990" y="7020"/>
                  </a:lnTo>
                  <a:lnTo>
                    <a:pt x="960" y="7237"/>
                  </a:lnTo>
                  <a:lnTo>
                    <a:pt x="845" y="7366"/>
                  </a:lnTo>
                  <a:lnTo>
                    <a:pt x="1052" y="7375"/>
                  </a:lnTo>
                  <a:lnTo>
                    <a:pt x="1230" y="7207"/>
                  </a:lnTo>
                  <a:lnTo>
                    <a:pt x="1408" y="7120"/>
                  </a:lnTo>
                  <a:lnTo>
                    <a:pt x="1368" y="7288"/>
                  </a:lnTo>
                  <a:lnTo>
                    <a:pt x="1427" y="7429"/>
                  </a:lnTo>
                  <a:lnTo>
                    <a:pt x="1408" y="7555"/>
                  </a:lnTo>
                  <a:cubicBezTo>
                    <a:pt x="1405" y="7563"/>
                    <a:pt x="1400" y="7570"/>
                    <a:pt x="1394" y="7576"/>
                  </a:cubicBezTo>
                  <a:cubicBezTo>
                    <a:pt x="1377" y="7592"/>
                    <a:pt x="1350" y="7596"/>
                    <a:pt x="1329" y="7584"/>
                  </a:cubicBezTo>
                  <a:cubicBezTo>
                    <a:pt x="1386" y="7637"/>
                    <a:pt x="1464" y="7663"/>
                    <a:pt x="1542" y="7655"/>
                  </a:cubicBezTo>
                  <a:cubicBezTo>
                    <a:pt x="1616" y="7648"/>
                    <a:pt x="1683" y="7611"/>
                    <a:pt x="1756" y="7597"/>
                  </a:cubicBezTo>
                  <a:cubicBezTo>
                    <a:pt x="1825" y="7584"/>
                    <a:pt x="1899" y="7591"/>
                    <a:pt x="1961" y="7558"/>
                  </a:cubicBezTo>
                  <a:cubicBezTo>
                    <a:pt x="2069" y="7501"/>
                    <a:pt x="2097" y="7360"/>
                    <a:pt x="2020" y="7267"/>
                  </a:cubicBezTo>
                  <a:lnTo>
                    <a:pt x="1961" y="7148"/>
                  </a:lnTo>
                  <a:lnTo>
                    <a:pt x="2146" y="7135"/>
                  </a:lnTo>
                  <a:lnTo>
                    <a:pt x="2261" y="7106"/>
                  </a:lnTo>
                  <a:lnTo>
                    <a:pt x="2402" y="6938"/>
                  </a:lnTo>
                  <a:lnTo>
                    <a:pt x="2528" y="6753"/>
                  </a:lnTo>
                  <a:cubicBezTo>
                    <a:pt x="2582" y="6700"/>
                    <a:pt x="2635" y="6645"/>
                    <a:pt x="2686" y="6588"/>
                  </a:cubicBezTo>
                  <a:cubicBezTo>
                    <a:pt x="2738" y="6530"/>
                    <a:pt x="2787" y="6469"/>
                    <a:pt x="2834" y="6407"/>
                  </a:cubicBezTo>
                  <a:lnTo>
                    <a:pt x="2952" y="6220"/>
                  </a:lnTo>
                  <a:cubicBezTo>
                    <a:pt x="2928" y="6089"/>
                    <a:pt x="3071" y="5989"/>
                    <a:pt x="3189" y="6055"/>
                  </a:cubicBezTo>
                  <a:cubicBezTo>
                    <a:pt x="3271" y="6101"/>
                    <a:pt x="3288" y="6210"/>
                    <a:pt x="3225" y="6278"/>
                  </a:cubicBezTo>
                  <a:cubicBezTo>
                    <a:pt x="3167" y="6284"/>
                    <a:pt x="3114" y="6315"/>
                    <a:pt x="3080" y="6362"/>
                  </a:cubicBezTo>
                  <a:cubicBezTo>
                    <a:pt x="3031" y="6431"/>
                    <a:pt x="3032" y="6523"/>
                    <a:pt x="2988" y="6595"/>
                  </a:cubicBezTo>
                  <a:cubicBezTo>
                    <a:pt x="2935" y="6682"/>
                    <a:pt x="2821" y="6731"/>
                    <a:pt x="2803" y="6834"/>
                  </a:cubicBezTo>
                  <a:cubicBezTo>
                    <a:pt x="2788" y="6920"/>
                    <a:pt x="2848" y="7001"/>
                    <a:pt x="2935" y="7015"/>
                  </a:cubicBezTo>
                  <a:lnTo>
                    <a:pt x="3020" y="7097"/>
                  </a:lnTo>
                  <a:lnTo>
                    <a:pt x="3080" y="7263"/>
                  </a:lnTo>
                  <a:lnTo>
                    <a:pt x="2974" y="7383"/>
                  </a:lnTo>
                  <a:lnTo>
                    <a:pt x="2919" y="7505"/>
                  </a:lnTo>
                  <a:cubicBezTo>
                    <a:pt x="2923" y="7559"/>
                    <a:pt x="2916" y="7614"/>
                    <a:pt x="2899" y="7666"/>
                  </a:cubicBezTo>
                  <a:cubicBezTo>
                    <a:pt x="2879" y="7728"/>
                    <a:pt x="2845" y="7784"/>
                    <a:pt x="2800" y="7831"/>
                  </a:cubicBezTo>
                  <a:lnTo>
                    <a:pt x="2810" y="7937"/>
                  </a:lnTo>
                  <a:lnTo>
                    <a:pt x="2754" y="8080"/>
                  </a:lnTo>
                  <a:lnTo>
                    <a:pt x="2649" y="8187"/>
                  </a:lnTo>
                  <a:lnTo>
                    <a:pt x="2589" y="8359"/>
                  </a:lnTo>
                  <a:cubicBezTo>
                    <a:pt x="2619" y="8382"/>
                    <a:pt x="2652" y="8400"/>
                    <a:pt x="2688" y="8414"/>
                  </a:cubicBezTo>
                  <a:cubicBezTo>
                    <a:pt x="2833" y="8468"/>
                    <a:pt x="2994" y="8433"/>
                    <a:pt x="3126" y="8352"/>
                  </a:cubicBezTo>
                  <a:cubicBezTo>
                    <a:pt x="3180" y="8319"/>
                    <a:pt x="3229" y="8279"/>
                    <a:pt x="3271" y="8232"/>
                  </a:cubicBezTo>
                  <a:lnTo>
                    <a:pt x="3232" y="8009"/>
                  </a:lnTo>
                  <a:cubicBezTo>
                    <a:pt x="3250" y="7961"/>
                    <a:pt x="3271" y="7913"/>
                    <a:pt x="3294" y="7867"/>
                  </a:cubicBezTo>
                  <a:cubicBezTo>
                    <a:pt x="3337" y="7783"/>
                    <a:pt x="3386" y="7702"/>
                    <a:pt x="3442" y="7625"/>
                  </a:cubicBezTo>
                  <a:lnTo>
                    <a:pt x="3469" y="7493"/>
                  </a:lnTo>
                  <a:lnTo>
                    <a:pt x="3538" y="7357"/>
                  </a:lnTo>
                  <a:lnTo>
                    <a:pt x="3686" y="7221"/>
                  </a:lnTo>
                  <a:lnTo>
                    <a:pt x="3742" y="7017"/>
                  </a:lnTo>
                  <a:lnTo>
                    <a:pt x="3669" y="6943"/>
                  </a:lnTo>
                  <a:lnTo>
                    <a:pt x="3584" y="6619"/>
                  </a:lnTo>
                  <a:lnTo>
                    <a:pt x="3653" y="6533"/>
                  </a:lnTo>
                  <a:lnTo>
                    <a:pt x="3778" y="6682"/>
                  </a:lnTo>
                  <a:lnTo>
                    <a:pt x="3788" y="6808"/>
                  </a:lnTo>
                  <a:lnTo>
                    <a:pt x="3926" y="6944"/>
                  </a:lnTo>
                  <a:lnTo>
                    <a:pt x="4071" y="7002"/>
                  </a:lnTo>
                  <a:cubicBezTo>
                    <a:pt x="4115" y="6987"/>
                    <a:pt x="4164" y="6991"/>
                    <a:pt x="4206" y="7012"/>
                  </a:cubicBezTo>
                  <a:cubicBezTo>
                    <a:pt x="4262" y="7040"/>
                    <a:pt x="4299" y="7095"/>
                    <a:pt x="4304" y="7157"/>
                  </a:cubicBezTo>
                  <a:lnTo>
                    <a:pt x="4538" y="7059"/>
                  </a:lnTo>
                  <a:lnTo>
                    <a:pt x="4630" y="6947"/>
                  </a:lnTo>
                  <a:lnTo>
                    <a:pt x="4729" y="6860"/>
                  </a:lnTo>
                  <a:lnTo>
                    <a:pt x="4854" y="6682"/>
                  </a:lnTo>
                  <a:lnTo>
                    <a:pt x="4966" y="6663"/>
                  </a:lnTo>
                  <a:lnTo>
                    <a:pt x="5055" y="6844"/>
                  </a:lnTo>
                  <a:lnTo>
                    <a:pt x="4940" y="6911"/>
                  </a:lnTo>
                  <a:lnTo>
                    <a:pt x="4920" y="7102"/>
                  </a:lnTo>
                  <a:lnTo>
                    <a:pt x="4870" y="7251"/>
                  </a:lnTo>
                  <a:lnTo>
                    <a:pt x="4920" y="7384"/>
                  </a:lnTo>
                  <a:lnTo>
                    <a:pt x="5022" y="7449"/>
                  </a:lnTo>
                  <a:lnTo>
                    <a:pt x="5180" y="7487"/>
                  </a:lnTo>
                  <a:lnTo>
                    <a:pt x="5335" y="7562"/>
                  </a:lnTo>
                  <a:lnTo>
                    <a:pt x="5414" y="7688"/>
                  </a:lnTo>
                  <a:lnTo>
                    <a:pt x="5496" y="7811"/>
                  </a:lnTo>
                  <a:lnTo>
                    <a:pt x="5506" y="7975"/>
                  </a:lnTo>
                  <a:lnTo>
                    <a:pt x="5312" y="8056"/>
                  </a:lnTo>
                  <a:lnTo>
                    <a:pt x="5187" y="8159"/>
                  </a:lnTo>
                  <a:lnTo>
                    <a:pt x="5068" y="8343"/>
                  </a:lnTo>
                  <a:lnTo>
                    <a:pt x="4989" y="8498"/>
                  </a:lnTo>
                  <a:lnTo>
                    <a:pt x="4607" y="8740"/>
                  </a:lnTo>
                  <a:lnTo>
                    <a:pt x="4529" y="8872"/>
                  </a:lnTo>
                  <a:lnTo>
                    <a:pt x="4575" y="9067"/>
                  </a:lnTo>
                  <a:lnTo>
                    <a:pt x="4674" y="9229"/>
                  </a:lnTo>
                  <a:lnTo>
                    <a:pt x="4582" y="9345"/>
                  </a:lnTo>
                  <a:lnTo>
                    <a:pt x="4504" y="9257"/>
                  </a:lnTo>
                  <a:lnTo>
                    <a:pt x="4455" y="9075"/>
                  </a:lnTo>
                  <a:lnTo>
                    <a:pt x="4327" y="9066"/>
                  </a:lnTo>
                  <a:lnTo>
                    <a:pt x="4238" y="9134"/>
                  </a:lnTo>
                  <a:lnTo>
                    <a:pt x="4189" y="9318"/>
                  </a:lnTo>
                  <a:cubicBezTo>
                    <a:pt x="4216" y="9389"/>
                    <a:pt x="4260" y="9452"/>
                    <a:pt x="4317" y="9502"/>
                  </a:cubicBezTo>
                  <a:cubicBezTo>
                    <a:pt x="4376" y="9553"/>
                    <a:pt x="4447" y="9588"/>
                    <a:pt x="4512" y="9631"/>
                  </a:cubicBezTo>
                  <a:cubicBezTo>
                    <a:pt x="4585" y="9680"/>
                    <a:pt x="4651" y="9739"/>
                    <a:pt x="4693" y="9815"/>
                  </a:cubicBezTo>
                  <a:cubicBezTo>
                    <a:pt x="4723" y="9870"/>
                    <a:pt x="4741" y="9934"/>
                    <a:pt x="4792" y="9971"/>
                  </a:cubicBezTo>
                  <a:cubicBezTo>
                    <a:pt x="4838" y="10004"/>
                    <a:pt x="4900" y="10008"/>
                    <a:pt x="4950" y="9980"/>
                  </a:cubicBezTo>
                  <a:lnTo>
                    <a:pt x="4897" y="9828"/>
                  </a:lnTo>
                  <a:lnTo>
                    <a:pt x="4818" y="9683"/>
                  </a:lnTo>
                  <a:cubicBezTo>
                    <a:pt x="4802" y="9653"/>
                    <a:pt x="4795" y="9619"/>
                    <a:pt x="4799" y="9586"/>
                  </a:cubicBezTo>
                  <a:cubicBezTo>
                    <a:pt x="4807" y="9513"/>
                    <a:pt x="4863" y="9454"/>
                    <a:pt x="4937" y="9440"/>
                  </a:cubicBezTo>
                  <a:cubicBezTo>
                    <a:pt x="4974" y="9429"/>
                    <a:pt x="5013" y="9426"/>
                    <a:pt x="5052" y="9430"/>
                  </a:cubicBezTo>
                  <a:cubicBezTo>
                    <a:pt x="5156" y="9443"/>
                    <a:pt x="5242" y="9509"/>
                    <a:pt x="5334" y="9557"/>
                  </a:cubicBezTo>
                  <a:cubicBezTo>
                    <a:pt x="5419" y="9601"/>
                    <a:pt x="5512" y="9631"/>
                    <a:pt x="5607" y="9644"/>
                  </a:cubicBezTo>
                  <a:lnTo>
                    <a:pt x="5788" y="9721"/>
                  </a:lnTo>
                  <a:lnTo>
                    <a:pt x="5956" y="9798"/>
                  </a:lnTo>
                  <a:lnTo>
                    <a:pt x="6143" y="9837"/>
                  </a:lnTo>
                  <a:cubicBezTo>
                    <a:pt x="6187" y="9778"/>
                    <a:pt x="6201" y="9702"/>
                    <a:pt x="6182" y="9631"/>
                  </a:cubicBezTo>
                  <a:cubicBezTo>
                    <a:pt x="6166" y="9571"/>
                    <a:pt x="6128" y="9519"/>
                    <a:pt x="6074" y="9486"/>
                  </a:cubicBezTo>
                  <a:lnTo>
                    <a:pt x="6064" y="9380"/>
                  </a:lnTo>
                  <a:lnTo>
                    <a:pt x="6291" y="9451"/>
                  </a:lnTo>
                  <a:lnTo>
                    <a:pt x="6449" y="9516"/>
                  </a:lnTo>
                  <a:lnTo>
                    <a:pt x="6653" y="9610"/>
                  </a:lnTo>
                  <a:lnTo>
                    <a:pt x="6936" y="9629"/>
                  </a:lnTo>
                  <a:lnTo>
                    <a:pt x="7360" y="9590"/>
                  </a:lnTo>
                  <a:lnTo>
                    <a:pt x="7689" y="9441"/>
                  </a:lnTo>
                  <a:lnTo>
                    <a:pt x="8016" y="9393"/>
                  </a:lnTo>
                  <a:lnTo>
                    <a:pt x="8213" y="9412"/>
                  </a:lnTo>
                  <a:lnTo>
                    <a:pt x="8193" y="9169"/>
                  </a:lnTo>
                  <a:lnTo>
                    <a:pt x="8352" y="9108"/>
                  </a:lnTo>
                  <a:lnTo>
                    <a:pt x="8668" y="9173"/>
                  </a:lnTo>
                  <a:lnTo>
                    <a:pt x="8978" y="9179"/>
                  </a:lnTo>
                  <a:lnTo>
                    <a:pt x="9153" y="9169"/>
                  </a:lnTo>
                  <a:lnTo>
                    <a:pt x="9014" y="9295"/>
                  </a:lnTo>
                  <a:lnTo>
                    <a:pt x="8761" y="9373"/>
                  </a:lnTo>
                  <a:lnTo>
                    <a:pt x="8666" y="9457"/>
                  </a:lnTo>
                  <a:lnTo>
                    <a:pt x="8600" y="9612"/>
                  </a:lnTo>
                  <a:lnTo>
                    <a:pt x="8472" y="9777"/>
                  </a:lnTo>
                  <a:lnTo>
                    <a:pt x="8386" y="9825"/>
                  </a:lnTo>
                  <a:lnTo>
                    <a:pt x="8239" y="10000"/>
                  </a:lnTo>
                  <a:lnTo>
                    <a:pt x="8199" y="10115"/>
                  </a:lnTo>
                  <a:lnTo>
                    <a:pt x="8133" y="10258"/>
                  </a:lnTo>
                  <a:lnTo>
                    <a:pt x="8183" y="10439"/>
                  </a:lnTo>
                  <a:lnTo>
                    <a:pt x="8380" y="10575"/>
                  </a:lnTo>
                  <a:lnTo>
                    <a:pt x="8561" y="10837"/>
                  </a:lnTo>
                  <a:lnTo>
                    <a:pt x="8643" y="10959"/>
                  </a:lnTo>
                  <a:lnTo>
                    <a:pt x="8731" y="11037"/>
                  </a:lnTo>
                  <a:lnTo>
                    <a:pt x="8889" y="11153"/>
                  </a:lnTo>
                  <a:lnTo>
                    <a:pt x="9037" y="11310"/>
                  </a:lnTo>
                  <a:lnTo>
                    <a:pt x="9126" y="11407"/>
                  </a:lnTo>
                  <a:lnTo>
                    <a:pt x="9250" y="11407"/>
                  </a:lnTo>
                  <a:lnTo>
                    <a:pt x="9379" y="11175"/>
                  </a:lnTo>
                  <a:lnTo>
                    <a:pt x="9454" y="11020"/>
                  </a:lnTo>
                  <a:cubicBezTo>
                    <a:pt x="9521" y="11008"/>
                    <a:pt x="9589" y="11014"/>
                    <a:pt x="9651" y="11039"/>
                  </a:cubicBezTo>
                  <a:cubicBezTo>
                    <a:pt x="9742" y="11074"/>
                    <a:pt x="9815" y="11144"/>
                    <a:pt x="9852" y="11233"/>
                  </a:cubicBezTo>
                  <a:cubicBezTo>
                    <a:pt x="9921" y="11167"/>
                    <a:pt x="10035" y="11185"/>
                    <a:pt x="10079" y="11269"/>
                  </a:cubicBezTo>
                  <a:cubicBezTo>
                    <a:pt x="10106" y="11321"/>
                    <a:pt x="10094" y="11385"/>
                    <a:pt x="10049" y="11424"/>
                  </a:cubicBezTo>
                  <a:lnTo>
                    <a:pt x="9931" y="11472"/>
                  </a:lnTo>
                  <a:lnTo>
                    <a:pt x="9980" y="11718"/>
                  </a:lnTo>
                  <a:lnTo>
                    <a:pt x="9823" y="11750"/>
                  </a:lnTo>
                  <a:lnTo>
                    <a:pt x="9688" y="11720"/>
                  </a:lnTo>
                  <a:lnTo>
                    <a:pt x="9550" y="11769"/>
                  </a:lnTo>
                  <a:lnTo>
                    <a:pt x="9550" y="11941"/>
                  </a:lnTo>
                  <a:lnTo>
                    <a:pt x="9550" y="12105"/>
                  </a:lnTo>
                  <a:cubicBezTo>
                    <a:pt x="9587" y="12142"/>
                    <a:pt x="9629" y="12174"/>
                    <a:pt x="9675" y="12199"/>
                  </a:cubicBezTo>
                  <a:cubicBezTo>
                    <a:pt x="9760" y="12246"/>
                    <a:pt x="9855" y="12270"/>
                    <a:pt x="9952" y="12270"/>
                  </a:cubicBezTo>
                  <a:lnTo>
                    <a:pt x="9814" y="12432"/>
                  </a:lnTo>
                  <a:lnTo>
                    <a:pt x="9607" y="12528"/>
                  </a:lnTo>
                  <a:lnTo>
                    <a:pt x="9435" y="12645"/>
                  </a:lnTo>
                  <a:lnTo>
                    <a:pt x="9554" y="12819"/>
                  </a:lnTo>
                  <a:lnTo>
                    <a:pt x="9485" y="12945"/>
                  </a:lnTo>
                  <a:cubicBezTo>
                    <a:pt x="9446" y="12955"/>
                    <a:pt x="9407" y="12964"/>
                    <a:pt x="9368" y="12974"/>
                  </a:cubicBezTo>
                  <a:cubicBezTo>
                    <a:pt x="9282" y="12994"/>
                    <a:pt x="9197" y="13014"/>
                    <a:pt x="9111" y="13032"/>
                  </a:cubicBezTo>
                  <a:lnTo>
                    <a:pt x="9388" y="13329"/>
                  </a:lnTo>
                  <a:lnTo>
                    <a:pt x="9417" y="13465"/>
                  </a:lnTo>
                  <a:lnTo>
                    <a:pt x="9111" y="13348"/>
                  </a:lnTo>
                  <a:lnTo>
                    <a:pt x="8901" y="13264"/>
                  </a:lnTo>
                  <a:lnTo>
                    <a:pt x="8615" y="13225"/>
                  </a:lnTo>
                  <a:cubicBezTo>
                    <a:pt x="8510" y="13243"/>
                    <a:pt x="8404" y="13263"/>
                    <a:pt x="8299" y="13284"/>
                  </a:cubicBezTo>
                  <a:cubicBezTo>
                    <a:pt x="8206" y="13302"/>
                    <a:pt x="8114" y="13321"/>
                    <a:pt x="8022" y="13342"/>
                  </a:cubicBezTo>
                  <a:cubicBezTo>
                    <a:pt x="7928" y="13346"/>
                    <a:pt x="7833" y="13346"/>
                    <a:pt x="7739" y="13342"/>
                  </a:cubicBezTo>
                  <a:cubicBezTo>
                    <a:pt x="7639" y="13337"/>
                    <a:pt x="7540" y="13327"/>
                    <a:pt x="7442" y="13312"/>
                  </a:cubicBezTo>
                  <a:cubicBezTo>
                    <a:pt x="7393" y="13358"/>
                    <a:pt x="7338" y="13396"/>
                    <a:pt x="7277" y="13426"/>
                  </a:cubicBezTo>
                  <a:cubicBezTo>
                    <a:pt x="7137" y="13495"/>
                    <a:pt x="6977" y="13515"/>
                    <a:pt x="6823" y="13484"/>
                  </a:cubicBezTo>
                  <a:lnTo>
                    <a:pt x="7125" y="13287"/>
                  </a:lnTo>
                  <a:lnTo>
                    <a:pt x="6810" y="13278"/>
                  </a:lnTo>
                  <a:lnTo>
                    <a:pt x="6496" y="13268"/>
                  </a:lnTo>
                  <a:lnTo>
                    <a:pt x="6378" y="13113"/>
                  </a:lnTo>
                  <a:lnTo>
                    <a:pt x="6184" y="13025"/>
                  </a:lnTo>
                  <a:lnTo>
                    <a:pt x="5742" y="13025"/>
                  </a:lnTo>
                  <a:lnTo>
                    <a:pt x="5594" y="13122"/>
                  </a:lnTo>
                  <a:lnTo>
                    <a:pt x="5508" y="13236"/>
                  </a:lnTo>
                  <a:lnTo>
                    <a:pt x="5376" y="13330"/>
                  </a:lnTo>
                  <a:lnTo>
                    <a:pt x="5629" y="13436"/>
                  </a:lnTo>
                  <a:lnTo>
                    <a:pt x="5774" y="13524"/>
                  </a:lnTo>
                  <a:lnTo>
                    <a:pt x="6077" y="13563"/>
                  </a:lnTo>
                  <a:lnTo>
                    <a:pt x="6178" y="13681"/>
                  </a:lnTo>
                  <a:lnTo>
                    <a:pt x="6297" y="13875"/>
                  </a:lnTo>
                  <a:lnTo>
                    <a:pt x="6161" y="14030"/>
                  </a:lnTo>
                  <a:lnTo>
                    <a:pt x="5872" y="14069"/>
                  </a:lnTo>
                  <a:lnTo>
                    <a:pt x="5631" y="14196"/>
                  </a:lnTo>
                  <a:lnTo>
                    <a:pt x="5365" y="14360"/>
                  </a:lnTo>
                  <a:lnTo>
                    <a:pt x="5108" y="14603"/>
                  </a:lnTo>
                  <a:lnTo>
                    <a:pt x="5414" y="14552"/>
                  </a:lnTo>
                  <a:lnTo>
                    <a:pt x="5694" y="14542"/>
                  </a:lnTo>
                  <a:lnTo>
                    <a:pt x="5812" y="14590"/>
                  </a:lnTo>
                  <a:lnTo>
                    <a:pt x="5990" y="14383"/>
                  </a:lnTo>
                  <a:lnTo>
                    <a:pt x="6208" y="14325"/>
                  </a:lnTo>
                  <a:lnTo>
                    <a:pt x="6484" y="14286"/>
                  </a:lnTo>
                  <a:lnTo>
                    <a:pt x="6682" y="14286"/>
                  </a:lnTo>
                  <a:lnTo>
                    <a:pt x="6741" y="14444"/>
                  </a:lnTo>
                  <a:lnTo>
                    <a:pt x="6833" y="14658"/>
                  </a:lnTo>
                  <a:cubicBezTo>
                    <a:pt x="6887" y="14739"/>
                    <a:pt x="6923" y="14831"/>
                    <a:pt x="6939" y="14927"/>
                  </a:cubicBezTo>
                  <a:cubicBezTo>
                    <a:pt x="6953" y="15013"/>
                    <a:pt x="6951" y="15101"/>
                    <a:pt x="6932" y="15186"/>
                  </a:cubicBezTo>
                  <a:lnTo>
                    <a:pt x="6827" y="15338"/>
                  </a:lnTo>
                  <a:lnTo>
                    <a:pt x="6629" y="15620"/>
                  </a:lnTo>
                  <a:cubicBezTo>
                    <a:pt x="6626" y="15689"/>
                    <a:pt x="6602" y="15755"/>
                    <a:pt x="6561" y="15811"/>
                  </a:cubicBezTo>
                  <a:cubicBezTo>
                    <a:pt x="6487" y="15910"/>
                    <a:pt x="6367" y="15966"/>
                    <a:pt x="6242" y="15960"/>
                  </a:cubicBezTo>
                  <a:lnTo>
                    <a:pt x="5913" y="16018"/>
                  </a:lnTo>
                  <a:cubicBezTo>
                    <a:pt x="5857" y="16045"/>
                    <a:pt x="5800" y="16071"/>
                    <a:pt x="5742" y="16095"/>
                  </a:cubicBezTo>
                  <a:cubicBezTo>
                    <a:pt x="5668" y="16126"/>
                    <a:pt x="5594" y="16154"/>
                    <a:pt x="5518" y="16179"/>
                  </a:cubicBezTo>
                  <a:lnTo>
                    <a:pt x="5357" y="16282"/>
                  </a:lnTo>
                  <a:lnTo>
                    <a:pt x="5149" y="16427"/>
                  </a:lnTo>
                  <a:lnTo>
                    <a:pt x="4953" y="16485"/>
                  </a:lnTo>
                  <a:lnTo>
                    <a:pt x="4821" y="16492"/>
                  </a:lnTo>
                  <a:lnTo>
                    <a:pt x="4725" y="16518"/>
                  </a:lnTo>
                  <a:lnTo>
                    <a:pt x="4587" y="16450"/>
                  </a:lnTo>
                  <a:lnTo>
                    <a:pt x="4410" y="16479"/>
                  </a:lnTo>
                  <a:cubicBezTo>
                    <a:pt x="4377" y="16511"/>
                    <a:pt x="4342" y="16540"/>
                    <a:pt x="4305" y="16566"/>
                  </a:cubicBezTo>
                  <a:cubicBezTo>
                    <a:pt x="4238" y="16612"/>
                    <a:pt x="4165" y="16649"/>
                    <a:pt x="4087" y="16673"/>
                  </a:cubicBezTo>
                  <a:lnTo>
                    <a:pt x="3971" y="16770"/>
                  </a:lnTo>
                  <a:lnTo>
                    <a:pt x="3800" y="16789"/>
                  </a:lnTo>
                  <a:lnTo>
                    <a:pt x="3685" y="16883"/>
                  </a:lnTo>
                  <a:lnTo>
                    <a:pt x="3932" y="16899"/>
                  </a:lnTo>
                  <a:lnTo>
                    <a:pt x="4198" y="16899"/>
                  </a:lnTo>
                  <a:lnTo>
                    <a:pt x="4320" y="16976"/>
                  </a:lnTo>
                  <a:lnTo>
                    <a:pt x="4175" y="17089"/>
                  </a:lnTo>
                  <a:lnTo>
                    <a:pt x="3995" y="17099"/>
                  </a:lnTo>
                  <a:cubicBezTo>
                    <a:pt x="3928" y="17064"/>
                    <a:pt x="3844" y="17094"/>
                    <a:pt x="3817" y="17164"/>
                  </a:cubicBezTo>
                  <a:cubicBezTo>
                    <a:pt x="3735" y="17370"/>
                    <a:pt x="4044" y="17498"/>
                    <a:pt x="4137" y="17296"/>
                  </a:cubicBezTo>
                  <a:lnTo>
                    <a:pt x="4381" y="17361"/>
                  </a:lnTo>
                  <a:cubicBezTo>
                    <a:pt x="4387" y="17421"/>
                    <a:pt x="4423" y="17475"/>
                    <a:pt x="4476" y="17506"/>
                  </a:cubicBezTo>
                  <a:cubicBezTo>
                    <a:pt x="4565" y="17556"/>
                    <a:pt x="4671" y="17533"/>
                    <a:pt x="4770" y="17506"/>
                  </a:cubicBezTo>
                  <a:cubicBezTo>
                    <a:pt x="4889" y="17473"/>
                    <a:pt x="5007" y="17438"/>
                    <a:pt x="5124" y="17400"/>
                  </a:cubicBezTo>
                  <a:lnTo>
                    <a:pt x="5375" y="17458"/>
                  </a:lnTo>
                  <a:lnTo>
                    <a:pt x="5421" y="17206"/>
                  </a:lnTo>
                  <a:lnTo>
                    <a:pt x="5657" y="17196"/>
                  </a:lnTo>
                  <a:lnTo>
                    <a:pt x="6072" y="17216"/>
                  </a:lnTo>
                  <a:lnTo>
                    <a:pt x="6187" y="17158"/>
                  </a:lnTo>
                  <a:lnTo>
                    <a:pt x="6342" y="17255"/>
                  </a:lnTo>
                  <a:lnTo>
                    <a:pt x="6609" y="17323"/>
                  </a:lnTo>
                  <a:lnTo>
                    <a:pt x="6846" y="17352"/>
                  </a:lnTo>
                  <a:lnTo>
                    <a:pt x="6754" y="17537"/>
                  </a:lnTo>
                  <a:lnTo>
                    <a:pt x="6454" y="17479"/>
                  </a:lnTo>
                  <a:lnTo>
                    <a:pt x="6418" y="17624"/>
                  </a:lnTo>
                  <a:cubicBezTo>
                    <a:pt x="6492" y="17667"/>
                    <a:pt x="6576" y="17690"/>
                    <a:pt x="6661" y="17692"/>
                  </a:cubicBezTo>
                  <a:cubicBezTo>
                    <a:pt x="6767" y="17694"/>
                    <a:pt x="6871" y="17664"/>
                    <a:pt x="6958" y="17605"/>
                  </a:cubicBezTo>
                  <a:lnTo>
                    <a:pt x="7214" y="17508"/>
                  </a:lnTo>
                  <a:lnTo>
                    <a:pt x="7758" y="17546"/>
                  </a:lnTo>
                  <a:lnTo>
                    <a:pt x="7768" y="17815"/>
                  </a:lnTo>
                  <a:lnTo>
                    <a:pt x="7966" y="17863"/>
                  </a:lnTo>
                  <a:lnTo>
                    <a:pt x="8143" y="17921"/>
                  </a:lnTo>
                  <a:lnTo>
                    <a:pt x="8381" y="18044"/>
                  </a:lnTo>
                  <a:lnTo>
                    <a:pt x="8657" y="18054"/>
                  </a:lnTo>
                  <a:lnTo>
                    <a:pt x="8934" y="18044"/>
                  </a:lnTo>
                  <a:lnTo>
                    <a:pt x="9194" y="17986"/>
                  </a:lnTo>
                  <a:lnTo>
                    <a:pt x="9422" y="17773"/>
                  </a:lnTo>
                  <a:lnTo>
                    <a:pt x="9906" y="17734"/>
                  </a:lnTo>
                  <a:cubicBezTo>
                    <a:pt x="10012" y="17718"/>
                    <a:pt x="10116" y="17690"/>
                    <a:pt x="10216" y="17650"/>
                  </a:cubicBezTo>
                  <a:cubicBezTo>
                    <a:pt x="10313" y="17611"/>
                    <a:pt x="10405" y="17561"/>
                    <a:pt x="10490" y="17501"/>
                  </a:cubicBezTo>
                  <a:lnTo>
                    <a:pt x="10665" y="17249"/>
                  </a:lnTo>
                  <a:lnTo>
                    <a:pt x="11219" y="17190"/>
                  </a:lnTo>
                  <a:lnTo>
                    <a:pt x="10636" y="17559"/>
                  </a:lnTo>
                  <a:lnTo>
                    <a:pt x="10342" y="17782"/>
                  </a:lnTo>
                  <a:lnTo>
                    <a:pt x="10017" y="17924"/>
                  </a:lnTo>
                  <a:lnTo>
                    <a:pt x="9849" y="18138"/>
                  </a:lnTo>
                  <a:lnTo>
                    <a:pt x="9727" y="18154"/>
                  </a:lnTo>
                  <a:lnTo>
                    <a:pt x="9661" y="18390"/>
                  </a:lnTo>
                  <a:cubicBezTo>
                    <a:pt x="9623" y="18439"/>
                    <a:pt x="9574" y="18480"/>
                    <a:pt x="9520" y="18509"/>
                  </a:cubicBezTo>
                  <a:cubicBezTo>
                    <a:pt x="9376" y="18587"/>
                    <a:pt x="9201" y="18587"/>
                    <a:pt x="9058" y="18509"/>
                  </a:cubicBezTo>
                  <a:lnTo>
                    <a:pt x="8748" y="18519"/>
                  </a:lnTo>
                  <a:lnTo>
                    <a:pt x="8392" y="18519"/>
                  </a:lnTo>
                  <a:lnTo>
                    <a:pt x="8135" y="18519"/>
                  </a:lnTo>
                  <a:lnTo>
                    <a:pt x="7809" y="18519"/>
                  </a:lnTo>
                  <a:lnTo>
                    <a:pt x="7464" y="18461"/>
                  </a:lnTo>
                  <a:lnTo>
                    <a:pt x="6939" y="18509"/>
                  </a:lnTo>
                  <a:lnTo>
                    <a:pt x="6544" y="18539"/>
                  </a:lnTo>
                  <a:lnTo>
                    <a:pt x="6534" y="18765"/>
                  </a:lnTo>
                  <a:lnTo>
                    <a:pt x="6464" y="18920"/>
                  </a:lnTo>
                  <a:lnTo>
                    <a:pt x="6089" y="19026"/>
                  </a:lnTo>
                  <a:lnTo>
                    <a:pt x="5972" y="18968"/>
                  </a:lnTo>
                  <a:lnTo>
                    <a:pt x="5765" y="19046"/>
                  </a:lnTo>
                  <a:lnTo>
                    <a:pt x="5736" y="19258"/>
                  </a:lnTo>
                  <a:lnTo>
                    <a:pt x="5696" y="19521"/>
                  </a:lnTo>
                  <a:lnTo>
                    <a:pt x="5518" y="19637"/>
                  </a:lnTo>
                  <a:lnTo>
                    <a:pt x="5244" y="19770"/>
                  </a:lnTo>
                  <a:lnTo>
                    <a:pt x="5155" y="19958"/>
                  </a:lnTo>
                  <a:lnTo>
                    <a:pt x="4961" y="20061"/>
                  </a:lnTo>
                  <a:lnTo>
                    <a:pt x="4730" y="20035"/>
                  </a:lnTo>
                  <a:lnTo>
                    <a:pt x="4457" y="20218"/>
                  </a:lnTo>
                  <a:lnTo>
                    <a:pt x="4423" y="20354"/>
                  </a:lnTo>
                  <a:lnTo>
                    <a:pt x="4123" y="20480"/>
                  </a:lnTo>
                  <a:lnTo>
                    <a:pt x="4001" y="20590"/>
                  </a:lnTo>
                  <a:lnTo>
                    <a:pt x="3853" y="20713"/>
                  </a:lnTo>
                  <a:lnTo>
                    <a:pt x="3610" y="20826"/>
                  </a:lnTo>
                  <a:lnTo>
                    <a:pt x="3435" y="20894"/>
                  </a:lnTo>
                  <a:lnTo>
                    <a:pt x="3208" y="20943"/>
                  </a:lnTo>
                  <a:lnTo>
                    <a:pt x="3020" y="21039"/>
                  </a:lnTo>
                  <a:lnTo>
                    <a:pt x="2832" y="21165"/>
                  </a:lnTo>
                  <a:lnTo>
                    <a:pt x="2839" y="21337"/>
                  </a:lnTo>
                  <a:lnTo>
                    <a:pt x="3022" y="21407"/>
                  </a:lnTo>
                  <a:lnTo>
                    <a:pt x="3279" y="21240"/>
                  </a:lnTo>
                  <a:lnTo>
                    <a:pt x="3496" y="21210"/>
                  </a:lnTo>
                  <a:lnTo>
                    <a:pt x="3719" y="21255"/>
                  </a:lnTo>
                  <a:lnTo>
                    <a:pt x="3867" y="21426"/>
                  </a:lnTo>
                  <a:lnTo>
                    <a:pt x="3956" y="21578"/>
                  </a:lnTo>
                  <a:cubicBezTo>
                    <a:pt x="4007" y="21594"/>
                    <a:pt x="4061" y="21600"/>
                    <a:pt x="4114" y="21594"/>
                  </a:cubicBezTo>
                  <a:cubicBezTo>
                    <a:pt x="4184" y="21586"/>
                    <a:pt x="4250" y="21560"/>
                    <a:pt x="4305" y="21517"/>
                  </a:cubicBezTo>
                  <a:lnTo>
                    <a:pt x="4295" y="21342"/>
                  </a:lnTo>
                  <a:cubicBezTo>
                    <a:pt x="4303" y="21298"/>
                    <a:pt x="4320" y="21256"/>
                    <a:pt x="4345" y="21219"/>
                  </a:cubicBezTo>
                  <a:cubicBezTo>
                    <a:pt x="4379" y="21168"/>
                    <a:pt x="4427" y="21128"/>
                    <a:pt x="4483" y="21103"/>
                  </a:cubicBezTo>
                  <a:cubicBezTo>
                    <a:pt x="4520" y="21090"/>
                    <a:pt x="4556" y="21077"/>
                    <a:pt x="4592" y="21064"/>
                  </a:cubicBezTo>
                  <a:cubicBezTo>
                    <a:pt x="4671" y="21034"/>
                    <a:pt x="4749" y="21002"/>
                    <a:pt x="4826" y="20967"/>
                  </a:cubicBezTo>
                  <a:cubicBezTo>
                    <a:pt x="4894" y="20945"/>
                    <a:pt x="4957" y="20912"/>
                    <a:pt x="5013" y="20870"/>
                  </a:cubicBezTo>
                  <a:cubicBezTo>
                    <a:pt x="5062" y="20834"/>
                    <a:pt x="5105" y="20791"/>
                    <a:pt x="5142" y="20744"/>
                  </a:cubicBezTo>
                  <a:lnTo>
                    <a:pt x="5287" y="20669"/>
                  </a:lnTo>
                  <a:lnTo>
                    <a:pt x="5395" y="20724"/>
                  </a:lnTo>
                  <a:lnTo>
                    <a:pt x="5738" y="20724"/>
                  </a:lnTo>
                  <a:cubicBezTo>
                    <a:pt x="5798" y="20680"/>
                    <a:pt x="5865" y="20644"/>
                    <a:pt x="5936" y="20618"/>
                  </a:cubicBezTo>
                  <a:cubicBezTo>
                    <a:pt x="6015" y="20589"/>
                    <a:pt x="6098" y="20572"/>
                    <a:pt x="6182" y="20570"/>
                  </a:cubicBezTo>
                  <a:lnTo>
                    <a:pt x="6406" y="20570"/>
                  </a:lnTo>
                  <a:lnTo>
                    <a:pt x="6683" y="20589"/>
                  </a:lnTo>
                  <a:lnTo>
                    <a:pt x="6829" y="20691"/>
                  </a:lnTo>
                  <a:lnTo>
                    <a:pt x="7023" y="20739"/>
                  </a:lnTo>
                  <a:lnTo>
                    <a:pt x="7346" y="20849"/>
                  </a:lnTo>
                  <a:lnTo>
                    <a:pt x="7531" y="20895"/>
                  </a:lnTo>
                  <a:lnTo>
                    <a:pt x="7771" y="21028"/>
                  </a:lnTo>
                  <a:lnTo>
                    <a:pt x="8027" y="20941"/>
                  </a:lnTo>
                  <a:lnTo>
                    <a:pt x="8113" y="20747"/>
                  </a:lnTo>
                  <a:lnTo>
                    <a:pt x="8367" y="20682"/>
                  </a:lnTo>
                  <a:cubicBezTo>
                    <a:pt x="8388" y="20654"/>
                    <a:pt x="8398" y="20620"/>
                    <a:pt x="8396" y="20585"/>
                  </a:cubicBezTo>
                  <a:cubicBezTo>
                    <a:pt x="8392" y="20526"/>
                    <a:pt x="8354" y="20474"/>
                    <a:pt x="8297" y="20452"/>
                  </a:cubicBezTo>
                  <a:lnTo>
                    <a:pt x="8396" y="20280"/>
                  </a:lnTo>
                  <a:lnTo>
                    <a:pt x="8442" y="20128"/>
                  </a:lnTo>
                  <a:lnTo>
                    <a:pt x="8650" y="19995"/>
                  </a:lnTo>
                  <a:lnTo>
                    <a:pt x="8838" y="19938"/>
                  </a:lnTo>
                  <a:lnTo>
                    <a:pt x="9059" y="19869"/>
                  </a:lnTo>
                  <a:lnTo>
                    <a:pt x="9197" y="19782"/>
                  </a:lnTo>
                  <a:lnTo>
                    <a:pt x="9365" y="19772"/>
                  </a:lnTo>
                  <a:lnTo>
                    <a:pt x="9638" y="19733"/>
                  </a:lnTo>
                  <a:lnTo>
                    <a:pt x="9826" y="19685"/>
                  </a:lnTo>
                  <a:lnTo>
                    <a:pt x="10110" y="19675"/>
                  </a:lnTo>
                  <a:lnTo>
                    <a:pt x="10317" y="19772"/>
                  </a:lnTo>
                  <a:lnTo>
                    <a:pt x="10442" y="19811"/>
                  </a:lnTo>
                  <a:lnTo>
                    <a:pt x="10630" y="19885"/>
                  </a:lnTo>
                  <a:lnTo>
                    <a:pt x="10745" y="19950"/>
                  </a:lnTo>
                  <a:lnTo>
                    <a:pt x="10933" y="20027"/>
                  </a:lnTo>
                  <a:lnTo>
                    <a:pt x="11151" y="20144"/>
                  </a:lnTo>
                  <a:lnTo>
                    <a:pt x="11200" y="19995"/>
                  </a:lnTo>
                  <a:lnTo>
                    <a:pt x="11335" y="19875"/>
                  </a:lnTo>
                  <a:lnTo>
                    <a:pt x="11549" y="19956"/>
                  </a:lnTo>
                  <a:lnTo>
                    <a:pt x="11777" y="20021"/>
                  </a:lnTo>
                  <a:cubicBezTo>
                    <a:pt x="11843" y="20048"/>
                    <a:pt x="11913" y="20064"/>
                    <a:pt x="11984" y="20069"/>
                  </a:cubicBezTo>
                  <a:cubicBezTo>
                    <a:pt x="12059" y="20075"/>
                    <a:pt x="12133" y="20068"/>
                    <a:pt x="12205" y="20050"/>
                  </a:cubicBezTo>
                  <a:lnTo>
                    <a:pt x="12360" y="19982"/>
                  </a:lnTo>
                  <a:lnTo>
                    <a:pt x="12390" y="19895"/>
                  </a:lnTo>
                  <a:lnTo>
                    <a:pt x="12521" y="19749"/>
                  </a:lnTo>
                  <a:cubicBezTo>
                    <a:pt x="12600" y="19714"/>
                    <a:pt x="12683" y="19692"/>
                    <a:pt x="12768" y="19682"/>
                  </a:cubicBezTo>
                  <a:cubicBezTo>
                    <a:pt x="12833" y="19674"/>
                    <a:pt x="12900" y="19674"/>
                    <a:pt x="12965" y="19682"/>
                  </a:cubicBezTo>
                  <a:lnTo>
                    <a:pt x="13199" y="19701"/>
                  </a:lnTo>
                  <a:lnTo>
                    <a:pt x="13580" y="19809"/>
                  </a:lnTo>
                  <a:lnTo>
                    <a:pt x="13906" y="19922"/>
                  </a:lnTo>
                  <a:lnTo>
                    <a:pt x="14064" y="20063"/>
                  </a:lnTo>
                  <a:lnTo>
                    <a:pt x="14186" y="20038"/>
                  </a:lnTo>
                  <a:lnTo>
                    <a:pt x="14343" y="19902"/>
                  </a:lnTo>
                  <a:lnTo>
                    <a:pt x="14478" y="19792"/>
                  </a:lnTo>
                  <a:lnTo>
                    <a:pt x="14126" y="19666"/>
                  </a:lnTo>
                  <a:lnTo>
                    <a:pt x="13939" y="19705"/>
                  </a:lnTo>
                  <a:lnTo>
                    <a:pt x="13702" y="19643"/>
                  </a:lnTo>
                  <a:cubicBezTo>
                    <a:pt x="13705" y="19608"/>
                    <a:pt x="13719" y="19574"/>
                    <a:pt x="13742" y="19546"/>
                  </a:cubicBezTo>
                  <a:cubicBezTo>
                    <a:pt x="13803" y="19469"/>
                    <a:pt x="13912" y="19448"/>
                    <a:pt x="13999" y="19494"/>
                  </a:cubicBezTo>
                  <a:lnTo>
                    <a:pt x="14315" y="19533"/>
                  </a:lnTo>
                  <a:cubicBezTo>
                    <a:pt x="14429" y="19539"/>
                    <a:pt x="14542" y="19552"/>
                    <a:pt x="14654" y="19572"/>
                  </a:cubicBezTo>
                  <a:cubicBezTo>
                    <a:pt x="14749" y="19589"/>
                    <a:pt x="14842" y="19610"/>
                    <a:pt x="14934" y="19637"/>
                  </a:cubicBezTo>
                  <a:lnTo>
                    <a:pt x="15132" y="19688"/>
                  </a:lnTo>
                  <a:lnTo>
                    <a:pt x="15287" y="19727"/>
                  </a:lnTo>
                  <a:lnTo>
                    <a:pt x="15577" y="19598"/>
                  </a:lnTo>
                  <a:lnTo>
                    <a:pt x="15840" y="19552"/>
                  </a:lnTo>
                  <a:lnTo>
                    <a:pt x="16195" y="19524"/>
                  </a:lnTo>
                  <a:lnTo>
                    <a:pt x="16518" y="19514"/>
                  </a:lnTo>
                  <a:lnTo>
                    <a:pt x="16881" y="19495"/>
                  </a:lnTo>
                  <a:lnTo>
                    <a:pt x="17322" y="19553"/>
                  </a:lnTo>
                  <a:lnTo>
                    <a:pt x="17626" y="19670"/>
                  </a:lnTo>
                  <a:lnTo>
                    <a:pt x="17911" y="19724"/>
                  </a:lnTo>
                  <a:lnTo>
                    <a:pt x="18113" y="19572"/>
                  </a:lnTo>
                  <a:lnTo>
                    <a:pt x="18330" y="19447"/>
                  </a:lnTo>
                  <a:lnTo>
                    <a:pt x="18633" y="19466"/>
                  </a:lnTo>
                  <a:lnTo>
                    <a:pt x="18890" y="19379"/>
                  </a:lnTo>
                  <a:lnTo>
                    <a:pt x="19058" y="19282"/>
                  </a:lnTo>
                  <a:lnTo>
                    <a:pt x="19314" y="19214"/>
                  </a:lnTo>
                  <a:lnTo>
                    <a:pt x="19538" y="19279"/>
                  </a:lnTo>
                  <a:lnTo>
                    <a:pt x="19818" y="19249"/>
                  </a:lnTo>
                  <a:lnTo>
                    <a:pt x="19778" y="19017"/>
                  </a:lnTo>
                  <a:lnTo>
                    <a:pt x="19897" y="18868"/>
                  </a:lnTo>
                  <a:lnTo>
                    <a:pt x="20263" y="18868"/>
                  </a:lnTo>
                  <a:lnTo>
                    <a:pt x="20546" y="18757"/>
                  </a:lnTo>
                  <a:lnTo>
                    <a:pt x="20802" y="18486"/>
                  </a:lnTo>
                  <a:lnTo>
                    <a:pt x="20694" y="18292"/>
                  </a:lnTo>
                  <a:lnTo>
                    <a:pt x="20665" y="18215"/>
                  </a:lnTo>
                  <a:lnTo>
                    <a:pt x="20902" y="18105"/>
                  </a:lnTo>
                  <a:lnTo>
                    <a:pt x="20794" y="18040"/>
                  </a:lnTo>
                  <a:cubicBezTo>
                    <a:pt x="20690" y="18029"/>
                    <a:pt x="20585" y="18022"/>
                    <a:pt x="20481" y="18020"/>
                  </a:cubicBezTo>
                  <a:cubicBezTo>
                    <a:pt x="20327" y="18017"/>
                    <a:pt x="20173" y="18024"/>
                    <a:pt x="20019" y="18030"/>
                  </a:cubicBezTo>
                  <a:cubicBezTo>
                    <a:pt x="19845" y="18037"/>
                    <a:pt x="19670" y="18044"/>
                    <a:pt x="19495" y="18050"/>
                  </a:cubicBezTo>
                  <a:lnTo>
                    <a:pt x="19271" y="17975"/>
                  </a:lnTo>
                  <a:lnTo>
                    <a:pt x="19044" y="17946"/>
                  </a:lnTo>
                  <a:lnTo>
                    <a:pt x="18658" y="17764"/>
                  </a:lnTo>
                  <a:lnTo>
                    <a:pt x="19233" y="17739"/>
                  </a:lnTo>
                  <a:lnTo>
                    <a:pt x="19397" y="17638"/>
                  </a:lnTo>
                  <a:lnTo>
                    <a:pt x="19635" y="17451"/>
                  </a:lnTo>
                  <a:lnTo>
                    <a:pt x="19615" y="17243"/>
                  </a:lnTo>
                  <a:lnTo>
                    <a:pt x="19428" y="17143"/>
                  </a:lnTo>
                  <a:lnTo>
                    <a:pt x="19684" y="16998"/>
                  </a:lnTo>
                  <a:lnTo>
                    <a:pt x="19990" y="17121"/>
                  </a:lnTo>
                  <a:lnTo>
                    <a:pt x="20254" y="17063"/>
                  </a:lnTo>
                  <a:lnTo>
                    <a:pt x="20452" y="16965"/>
                  </a:lnTo>
                  <a:lnTo>
                    <a:pt x="20449" y="16797"/>
                  </a:lnTo>
                  <a:lnTo>
                    <a:pt x="20459" y="16671"/>
                  </a:lnTo>
                  <a:lnTo>
                    <a:pt x="20712" y="16626"/>
                  </a:lnTo>
                  <a:lnTo>
                    <a:pt x="20854" y="16503"/>
                  </a:lnTo>
                  <a:lnTo>
                    <a:pt x="21020" y="16365"/>
                  </a:lnTo>
                  <a:lnTo>
                    <a:pt x="21148" y="16279"/>
                  </a:lnTo>
                  <a:lnTo>
                    <a:pt x="21339" y="16123"/>
                  </a:lnTo>
                  <a:lnTo>
                    <a:pt x="21376" y="15793"/>
                  </a:lnTo>
                  <a:lnTo>
                    <a:pt x="21475" y="15495"/>
                  </a:lnTo>
                  <a:lnTo>
                    <a:pt x="21600" y="15301"/>
                  </a:lnTo>
                  <a:lnTo>
                    <a:pt x="21600" y="15071"/>
                  </a:lnTo>
                  <a:lnTo>
                    <a:pt x="21551" y="14861"/>
                  </a:lnTo>
                  <a:lnTo>
                    <a:pt x="21334" y="14628"/>
                  </a:lnTo>
                  <a:lnTo>
                    <a:pt x="21100" y="14402"/>
                  </a:lnTo>
                  <a:lnTo>
                    <a:pt x="20699" y="14182"/>
                  </a:lnTo>
                  <a:lnTo>
                    <a:pt x="20198" y="14124"/>
                  </a:lnTo>
                  <a:lnTo>
                    <a:pt x="19705" y="14114"/>
                  </a:lnTo>
                  <a:lnTo>
                    <a:pt x="19251" y="14105"/>
                  </a:lnTo>
                  <a:lnTo>
                    <a:pt x="18790" y="14105"/>
                  </a:lnTo>
                  <a:lnTo>
                    <a:pt x="18477" y="14173"/>
                  </a:lnTo>
                  <a:lnTo>
                    <a:pt x="18388" y="14367"/>
                  </a:lnTo>
                  <a:lnTo>
                    <a:pt x="18240" y="14503"/>
                  </a:lnTo>
                  <a:lnTo>
                    <a:pt x="17914" y="14542"/>
                  </a:lnTo>
                  <a:lnTo>
                    <a:pt x="17698" y="14542"/>
                  </a:lnTo>
                  <a:lnTo>
                    <a:pt x="17645" y="14374"/>
                  </a:lnTo>
                  <a:lnTo>
                    <a:pt x="17481" y="14374"/>
                  </a:lnTo>
                  <a:lnTo>
                    <a:pt x="17422" y="14248"/>
                  </a:lnTo>
                  <a:lnTo>
                    <a:pt x="17573" y="14038"/>
                  </a:lnTo>
                  <a:lnTo>
                    <a:pt x="17926" y="13893"/>
                  </a:lnTo>
                  <a:lnTo>
                    <a:pt x="18147" y="13767"/>
                  </a:lnTo>
                  <a:lnTo>
                    <a:pt x="18137" y="13595"/>
                  </a:lnTo>
                  <a:lnTo>
                    <a:pt x="18032" y="13422"/>
                  </a:lnTo>
                  <a:lnTo>
                    <a:pt x="17886" y="13298"/>
                  </a:lnTo>
                  <a:lnTo>
                    <a:pt x="17729" y="13037"/>
                  </a:lnTo>
                  <a:lnTo>
                    <a:pt x="17515" y="12810"/>
                  </a:lnTo>
                  <a:lnTo>
                    <a:pt x="17294" y="12677"/>
                  </a:lnTo>
                  <a:lnTo>
                    <a:pt x="17159" y="12648"/>
                  </a:lnTo>
                  <a:lnTo>
                    <a:pt x="16763" y="12441"/>
                  </a:lnTo>
                  <a:lnTo>
                    <a:pt x="16470" y="12182"/>
                  </a:lnTo>
                  <a:lnTo>
                    <a:pt x="16859" y="12360"/>
                  </a:lnTo>
                  <a:lnTo>
                    <a:pt x="17278" y="12471"/>
                  </a:lnTo>
                  <a:lnTo>
                    <a:pt x="17601" y="12481"/>
                  </a:lnTo>
                  <a:lnTo>
                    <a:pt x="17723" y="12497"/>
                  </a:lnTo>
                  <a:lnTo>
                    <a:pt x="17248" y="12063"/>
                  </a:lnTo>
                  <a:lnTo>
                    <a:pt x="16869" y="11823"/>
                  </a:lnTo>
                  <a:lnTo>
                    <a:pt x="16655" y="11428"/>
                  </a:lnTo>
                  <a:lnTo>
                    <a:pt x="16751" y="11341"/>
                  </a:lnTo>
                  <a:lnTo>
                    <a:pt x="16964" y="11283"/>
                  </a:lnTo>
                  <a:lnTo>
                    <a:pt x="16647" y="11158"/>
                  </a:lnTo>
                  <a:lnTo>
                    <a:pt x="16431" y="11071"/>
                  </a:lnTo>
                  <a:lnTo>
                    <a:pt x="16164" y="10822"/>
                  </a:lnTo>
                  <a:lnTo>
                    <a:pt x="16085" y="10560"/>
                  </a:lnTo>
                  <a:lnTo>
                    <a:pt x="15831" y="10369"/>
                  </a:lnTo>
                  <a:lnTo>
                    <a:pt x="15621" y="10291"/>
                  </a:lnTo>
                  <a:lnTo>
                    <a:pt x="15259" y="10214"/>
                  </a:lnTo>
                  <a:lnTo>
                    <a:pt x="14976" y="10126"/>
                  </a:lnTo>
                  <a:lnTo>
                    <a:pt x="14682" y="10007"/>
                  </a:lnTo>
                  <a:lnTo>
                    <a:pt x="14426" y="9948"/>
                  </a:lnTo>
                  <a:lnTo>
                    <a:pt x="14212" y="9909"/>
                  </a:lnTo>
                  <a:lnTo>
                    <a:pt x="14123" y="9819"/>
                  </a:lnTo>
                  <a:lnTo>
                    <a:pt x="13909" y="9492"/>
                  </a:lnTo>
                  <a:lnTo>
                    <a:pt x="13804" y="9288"/>
                  </a:lnTo>
                  <a:lnTo>
                    <a:pt x="13693" y="9071"/>
                  </a:lnTo>
                  <a:lnTo>
                    <a:pt x="13498" y="8942"/>
                  </a:lnTo>
                  <a:lnTo>
                    <a:pt x="13442" y="8709"/>
                  </a:lnTo>
                  <a:lnTo>
                    <a:pt x="13386" y="8593"/>
                  </a:lnTo>
                  <a:cubicBezTo>
                    <a:pt x="13362" y="8535"/>
                    <a:pt x="13340" y="8477"/>
                    <a:pt x="13320" y="8418"/>
                  </a:cubicBezTo>
                  <a:cubicBezTo>
                    <a:pt x="13296" y="8341"/>
                    <a:pt x="13276" y="8263"/>
                    <a:pt x="13261" y="8185"/>
                  </a:cubicBezTo>
                  <a:cubicBezTo>
                    <a:pt x="13266" y="8113"/>
                    <a:pt x="13260" y="8041"/>
                    <a:pt x="13241" y="7971"/>
                  </a:cubicBezTo>
                  <a:cubicBezTo>
                    <a:pt x="13208" y="7848"/>
                    <a:pt x="13140" y="7737"/>
                    <a:pt x="13044" y="7651"/>
                  </a:cubicBezTo>
                  <a:lnTo>
                    <a:pt x="12820" y="7554"/>
                  </a:lnTo>
                  <a:lnTo>
                    <a:pt x="12698" y="7499"/>
                  </a:lnTo>
                  <a:lnTo>
                    <a:pt x="12337" y="7324"/>
                  </a:lnTo>
                  <a:lnTo>
                    <a:pt x="12024" y="7010"/>
                  </a:lnTo>
                  <a:lnTo>
                    <a:pt x="11840" y="6878"/>
                  </a:lnTo>
                  <a:lnTo>
                    <a:pt x="11548" y="6829"/>
                  </a:lnTo>
                  <a:lnTo>
                    <a:pt x="11193" y="6741"/>
                  </a:lnTo>
                  <a:lnTo>
                    <a:pt x="10853" y="6589"/>
                  </a:lnTo>
                  <a:lnTo>
                    <a:pt x="10599" y="6550"/>
                  </a:lnTo>
                  <a:lnTo>
                    <a:pt x="10521" y="6434"/>
                  </a:lnTo>
                  <a:lnTo>
                    <a:pt x="10198" y="6473"/>
                  </a:lnTo>
                  <a:lnTo>
                    <a:pt x="10043" y="6579"/>
                  </a:lnTo>
                  <a:lnTo>
                    <a:pt x="9868" y="6647"/>
                  </a:lnTo>
                  <a:lnTo>
                    <a:pt x="9574" y="6722"/>
                  </a:lnTo>
                  <a:lnTo>
                    <a:pt x="9469" y="6712"/>
                  </a:lnTo>
                  <a:lnTo>
                    <a:pt x="9262" y="6673"/>
                  </a:lnTo>
                  <a:lnTo>
                    <a:pt x="9038" y="6647"/>
                  </a:lnTo>
                  <a:lnTo>
                    <a:pt x="8613" y="6637"/>
                  </a:lnTo>
                  <a:lnTo>
                    <a:pt x="8090" y="6637"/>
                  </a:lnTo>
                  <a:lnTo>
                    <a:pt x="7825" y="6525"/>
                  </a:lnTo>
                  <a:lnTo>
                    <a:pt x="7999" y="6425"/>
                  </a:lnTo>
                  <a:lnTo>
                    <a:pt x="8477" y="6519"/>
                  </a:lnTo>
                  <a:lnTo>
                    <a:pt x="8905" y="6516"/>
                  </a:lnTo>
                  <a:lnTo>
                    <a:pt x="9280" y="6422"/>
                  </a:lnTo>
                  <a:lnTo>
                    <a:pt x="9457" y="6276"/>
                  </a:lnTo>
                  <a:lnTo>
                    <a:pt x="9921" y="6072"/>
                  </a:lnTo>
                  <a:lnTo>
                    <a:pt x="10181" y="6140"/>
                  </a:lnTo>
                  <a:lnTo>
                    <a:pt x="10475" y="6053"/>
                  </a:lnTo>
                  <a:lnTo>
                    <a:pt x="10699" y="5959"/>
                  </a:lnTo>
                  <a:lnTo>
                    <a:pt x="10540" y="5865"/>
                  </a:lnTo>
                  <a:cubicBezTo>
                    <a:pt x="10497" y="5837"/>
                    <a:pt x="10452" y="5812"/>
                    <a:pt x="10406" y="5791"/>
                  </a:cubicBezTo>
                  <a:cubicBezTo>
                    <a:pt x="10341" y="5761"/>
                    <a:pt x="10274" y="5738"/>
                    <a:pt x="10205" y="5723"/>
                  </a:cubicBezTo>
                  <a:lnTo>
                    <a:pt x="10165" y="5580"/>
                  </a:lnTo>
                  <a:lnTo>
                    <a:pt x="10007" y="5468"/>
                  </a:lnTo>
                  <a:lnTo>
                    <a:pt x="10293" y="5451"/>
                  </a:lnTo>
                  <a:lnTo>
                    <a:pt x="10629" y="5331"/>
                  </a:lnTo>
                  <a:lnTo>
                    <a:pt x="10892" y="5147"/>
                  </a:lnTo>
                  <a:lnTo>
                    <a:pt x="11000" y="4851"/>
                  </a:lnTo>
                  <a:cubicBezTo>
                    <a:pt x="11038" y="4819"/>
                    <a:pt x="11078" y="4790"/>
                    <a:pt x="11119" y="4764"/>
                  </a:cubicBezTo>
                  <a:cubicBezTo>
                    <a:pt x="11199" y="4713"/>
                    <a:pt x="11286" y="4671"/>
                    <a:pt x="11376" y="4641"/>
                  </a:cubicBezTo>
                  <a:lnTo>
                    <a:pt x="11590" y="4424"/>
                  </a:lnTo>
                  <a:lnTo>
                    <a:pt x="11659" y="4218"/>
                  </a:lnTo>
                  <a:lnTo>
                    <a:pt x="11836" y="4004"/>
                  </a:lnTo>
                  <a:lnTo>
                    <a:pt x="12047" y="3795"/>
                  </a:lnTo>
                  <a:lnTo>
                    <a:pt x="12044" y="3606"/>
                  </a:lnTo>
                  <a:lnTo>
                    <a:pt x="12499" y="3190"/>
                  </a:lnTo>
                  <a:lnTo>
                    <a:pt x="12736" y="3015"/>
                  </a:lnTo>
                  <a:lnTo>
                    <a:pt x="12716" y="2734"/>
                  </a:lnTo>
                  <a:lnTo>
                    <a:pt x="12470" y="2492"/>
                  </a:lnTo>
                  <a:cubicBezTo>
                    <a:pt x="12377" y="2450"/>
                    <a:pt x="12278" y="2422"/>
                    <a:pt x="12176" y="2408"/>
                  </a:cubicBezTo>
                  <a:cubicBezTo>
                    <a:pt x="12102" y="2398"/>
                    <a:pt x="12027" y="2395"/>
                    <a:pt x="11952" y="2399"/>
                  </a:cubicBezTo>
                  <a:cubicBezTo>
                    <a:pt x="11846" y="2403"/>
                    <a:pt x="11741" y="2418"/>
                    <a:pt x="11639" y="2444"/>
                  </a:cubicBezTo>
                  <a:lnTo>
                    <a:pt x="11263" y="2444"/>
                  </a:lnTo>
                  <a:lnTo>
                    <a:pt x="10950" y="2454"/>
                  </a:lnTo>
                  <a:lnTo>
                    <a:pt x="10587" y="2454"/>
                  </a:lnTo>
                  <a:lnTo>
                    <a:pt x="10272" y="2415"/>
                  </a:lnTo>
                  <a:lnTo>
                    <a:pt x="10019" y="2379"/>
                  </a:lnTo>
                  <a:lnTo>
                    <a:pt x="9748" y="2379"/>
                  </a:lnTo>
                  <a:lnTo>
                    <a:pt x="9373" y="2446"/>
                  </a:lnTo>
                  <a:lnTo>
                    <a:pt x="9140" y="2359"/>
                  </a:lnTo>
                  <a:lnTo>
                    <a:pt x="8896" y="2282"/>
                  </a:lnTo>
                  <a:lnTo>
                    <a:pt x="8633" y="2340"/>
                  </a:lnTo>
                  <a:lnTo>
                    <a:pt x="8427" y="2437"/>
                  </a:lnTo>
                  <a:lnTo>
                    <a:pt x="8140" y="2466"/>
                  </a:lnTo>
                  <a:lnTo>
                    <a:pt x="7897" y="2486"/>
                  </a:lnTo>
                  <a:lnTo>
                    <a:pt x="7672" y="2622"/>
                  </a:lnTo>
                  <a:lnTo>
                    <a:pt x="7386" y="2670"/>
                  </a:lnTo>
                  <a:cubicBezTo>
                    <a:pt x="7313" y="2648"/>
                    <a:pt x="7235" y="2648"/>
                    <a:pt x="7162" y="2670"/>
                  </a:cubicBezTo>
                  <a:cubicBezTo>
                    <a:pt x="7082" y="2694"/>
                    <a:pt x="7013" y="2744"/>
                    <a:pt x="6965" y="2811"/>
                  </a:cubicBezTo>
                  <a:lnTo>
                    <a:pt x="6613" y="2908"/>
                  </a:lnTo>
                  <a:lnTo>
                    <a:pt x="6322" y="2870"/>
                  </a:lnTo>
                  <a:lnTo>
                    <a:pt x="6783" y="2711"/>
                  </a:lnTo>
                  <a:lnTo>
                    <a:pt x="7209" y="2400"/>
                  </a:lnTo>
                  <a:lnTo>
                    <a:pt x="7533" y="2197"/>
                  </a:lnTo>
                  <a:lnTo>
                    <a:pt x="7767" y="1990"/>
                  </a:lnTo>
                  <a:lnTo>
                    <a:pt x="7273" y="2048"/>
                  </a:lnTo>
                  <a:lnTo>
                    <a:pt x="7078" y="2057"/>
                  </a:lnTo>
                  <a:lnTo>
                    <a:pt x="6881" y="1986"/>
                  </a:lnTo>
                  <a:lnTo>
                    <a:pt x="7287" y="1782"/>
                  </a:lnTo>
                  <a:lnTo>
                    <a:pt x="7451" y="1656"/>
                  </a:lnTo>
                  <a:lnTo>
                    <a:pt x="7630" y="1579"/>
                  </a:lnTo>
                  <a:lnTo>
                    <a:pt x="7817" y="1452"/>
                  </a:lnTo>
                  <a:lnTo>
                    <a:pt x="8102" y="1336"/>
                  </a:lnTo>
                  <a:lnTo>
                    <a:pt x="8323" y="1239"/>
                  </a:lnTo>
                  <a:lnTo>
                    <a:pt x="8452" y="1123"/>
                  </a:lnTo>
                  <a:lnTo>
                    <a:pt x="8583" y="1035"/>
                  </a:lnTo>
                  <a:lnTo>
                    <a:pt x="8821" y="918"/>
                  </a:lnTo>
                  <a:lnTo>
                    <a:pt x="8995" y="899"/>
                  </a:lnTo>
                  <a:lnTo>
                    <a:pt x="9304" y="768"/>
                  </a:lnTo>
                  <a:lnTo>
                    <a:pt x="9532" y="477"/>
                  </a:lnTo>
                  <a:lnTo>
                    <a:pt x="9387" y="419"/>
                  </a:lnTo>
                  <a:lnTo>
                    <a:pt x="9321" y="361"/>
                  </a:lnTo>
                  <a:lnTo>
                    <a:pt x="9459" y="238"/>
                  </a:lnTo>
                  <a:lnTo>
                    <a:pt x="9552" y="34"/>
                  </a:lnTo>
                  <a:close/>
                </a:path>
              </a:pathLst>
            </a:custGeom>
            <a:grpFill/>
            <a:ln w="12700" cap="flat">
              <a:noFill/>
              <a:prstDash val="solid"/>
              <a:miter lim="400000"/>
            </a:ln>
            <a:effectLst/>
          </p:spPr>
          <p:txBody>
            <a:bodyPr wrap="square" lIns="67337" tIns="67337" rIns="67337" bIns="67337" numCol="1" anchor="ctr">
              <a:noAutofit/>
            </a:bodyPr>
            <a:lstStyle/>
            <a:p>
              <a:pPr defTabSz="584134">
                <a:defRPr sz="3000"/>
              </a:pPr>
              <a:endParaRPr sz="1000">
                <a:solidFill>
                  <a:schemeClr val="tx2"/>
                </a:solidFill>
                <a:latin typeface="Roboto Light"/>
                <a:cs typeface="Roboto Light"/>
              </a:endParaRPr>
            </a:p>
          </p:txBody>
        </p:sp>
        <p:sp>
          <p:nvSpPr>
            <p:cNvPr id="98" name="Shape 1939"/>
            <p:cNvSpPr/>
            <p:nvPr/>
          </p:nvSpPr>
          <p:spPr>
            <a:xfrm>
              <a:off x="12753601" y="4730295"/>
              <a:ext cx="212730" cy="142023"/>
            </a:xfrm>
            <a:custGeom>
              <a:avLst/>
              <a:gdLst/>
              <a:ahLst/>
              <a:cxnLst>
                <a:cxn ang="0">
                  <a:pos x="wd2" y="hd2"/>
                </a:cxn>
                <a:cxn ang="5400000">
                  <a:pos x="wd2" y="hd2"/>
                </a:cxn>
                <a:cxn ang="10800000">
                  <a:pos x="wd2" y="hd2"/>
                </a:cxn>
                <a:cxn ang="16200000">
                  <a:pos x="wd2" y="hd2"/>
                </a:cxn>
              </a:cxnLst>
              <a:rect l="0" t="0" r="r" b="b"/>
              <a:pathLst>
                <a:path w="21600" h="21600" extrusionOk="0">
                  <a:moveTo>
                    <a:pt x="11998" y="1016"/>
                  </a:moveTo>
                  <a:lnTo>
                    <a:pt x="10171" y="0"/>
                  </a:lnTo>
                  <a:lnTo>
                    <a:pt x="8478" y="1635"/>
                  </a:lnTo>
                  <a:lnTo>
                    <a:pt x="6731" y="2498"/>
                  </a:lnTo>
                  <a:lnTo>
                    <a:pt x="4349" y="2333"/>
                  </a:lnTo>
                  <a:lnTo>
                    <a:pt x="2558" y="4143"/>
                  </a:lnTo>
                  <a:lnTo>
                    <a:pt x="2281" y="7288"/>
                  </a:lnTo>
                  <a:lnTo>
                    <a:pt x="2728" y="11096"/>
                  </a:lnTo>
                  <a:lnTo>
                    <a:pt x="1367" y="11697"/>
                  </a:lnTo>
                  <a:lnTo>
                    <a:pt x="0" y="13957"/>
                  </a:lnTo>
                  <a:lnTo>
                    <a:pt x="2558" y="16437"/>
                  </a:lnTo>
                  <a:lnTo>
                    <a:pt x="4193" y="17592"/>
                  </a:lnTo>
                  <a:lnTo>
                    <a:pt x="7948" y="18421"/>
                  </a:lnTo>
                  <a:lnTo>
                    <a:pt x="9715" y="17758"/>
                  </a:lnTo>
                  <a:lnTo>
                    <a:pt x="10375" y="16161"/>
                  </a:lnTo>
                  <a:lnTo>
                    <a:pt x="7869" y="14676"/>
                  </a:lnTo>
                  <a:lnTo>
                    <a:pt x="7099" y="12526"/>
                  </a:lnTo>
                  <a:lnTo>
                    <a:pt x="4884" y="10426"/>
                  </a:lnTo>
                  <a:lnTo>
                    <a:pt x="8714" y="12906"/>
                  </a:lnTo>
                  <a:lnTo>
                    <a:pt x="11556" y="11752"/>
                  </a:lnTo>
                  <a:lnTo>
                    <a:pt x="13987" y="12581"/>
                  </a:lnTo>
                  <a:lnTo>
                    <a:pt x="13987" y="14503"/>
                  </a:lnTo>
                  <a:lnTo>
                    <a:pt x="11994" y="19617"/>
                  </a:lnTo>
                  <a:lnTo>
                    <a:pt x="14167" y="21600"/>
                  </a:lnTo>
                  <a:cubicBezTo>
                    <a:pt x="14729" y="21519"/>
                    <a:pt x="15246" y="21104"/>
                    <a:pt x="15602" y="20446"/>
                  </a:cubicBezTo>
                  <a:cubicBezTo>
                    <a:pt x="16263" y="19226"/>
                    <a:pt x="16263" y="17479"/>
                    <a:pt x="15602" y="16258"/>
                  </a:cubicBezTo>
                  <a:lnTo>
                    <a:pt x="16598" y="14102"/>
                  </a:lnTo>
                  <a:lnTo>
                    <a:pt x="18804" y="12616"/>
                  </a:lnTo>
                  <a:lnTo>
                    <a:pt x="20234" y="13439"/>
                  </a:lnTo>
                  <a:lnTo>
                    <a:pt x="21600" y="12609"/>
                  </a:lnTo>
                  <a:lnTo>
                    <a:pt x="21268" y="10232"/>
                  </a:lnTo>
                  <a:lnTo>
                    <a:pt x="18647" y="10730"/>
                  </a:lnTo>
                  <a:lnTo>
                    <a:pt x="17138" y="9071"/>
                  </a:lnTo>
                  <a:lnTo>
                    <a:pt x="15851" y="10391"/>
                  </a:lnTo>
                  <a:cubicBezTo>
                    <a:pt x="15710" y="9671"/>
                    <a:pt x="15835" y="8892"/>
                    <a:pt x="16179" y="8346"/>
                  </a:cubicBezTo>
                  <a:cubicBezTo>
                    <a:pt x="16643" y="7609"/>
                    <a:pt x="17385" y="7449"/>
                    <a:pt x="17969" y="7959"/>
                  </a:cubicBezTo>
                  <a:lnTo>
                    <a:pt x="18634" y="5029"/>
                  </a:lnTo>
                  <a:lnTo>
                    <a:pt x="16535" y="5520"/>
                  </a:lnTo>
                  <a:lnTo>
                    <a:pt x="14583" y="6840"/>
                  </a:lnTo>
                  <a:lnTo>
                    <a:pt x="13517" y="7939"/>
                  </a:lnTo>
                  <a:lnTo>
                    <a:pt x="11672" y="7773"/>
                  </a:lnTo>
                  <a:cubicBezTo>
                    <a:pt x="11456" y="7219"/>
                    <a:pt x="11415" y="6551"/>
                    <a:pt x="11561" y="5948"/>
                  </a:cubicBezTo>
                  <a:cubicBezTo>
                    <a:pt x="11892" y="4579"/>
                    <a:pt x="12960" y="3976"/>
                    <a:pt x="13813" y="4677"/>
                  </a:cubicBezTo>
                  <a:lnTo>
                    <a:pt x="15099" y="3682"/>
                  </a:lnTo>
                  <a:lnTo>
                    <a:pt x="15321" y="1698"/>
                  </a:lnTo>
                  <a:lnTo>
                    <a:pt x="13531" y="938"/>
                  </a:lnTo>
                  <a:lnTo>
                    <a:pt x="11998" y="1016"/>
                  </a:lnTo>
                  <a:close/>
                </a:path>
              </a:pathLst>
            </a:custGeom>
            <a:grpFill/>
            <a:ln w="12700" cap="flat">
              <a:noFill/>
              <a:prstDash val="solid"/>
              <a:miter lim="400000"/>
            </a:ln>
            <a:effectLst/>
          </p:spPr>
          <p:txBody>
            <a:bodyPr wrap="square" lIns="67337" tIns="67337" rIns="67337" bIns="67337" numCol="1" anchor="ctr">
              <a:noAutofit/>
            </a:bodyPr>
            <a:lstStyle/>
            <a:p>
              <a:pPr defTabSz="584134">
                <a:defRPr sz="3000"/>
              </a:pPr>
              <a:endParaRPr sz="1000">
                <a:solidFill>
                  <a:schemeClr val="tx2"/>
                </a:solidFill>
                <a:latin typeface="Roboto Light"/>
                <a:cs typeface="Roboto Light"/>
              </a:endParaRPr>
            </a:p>
          </p:txBody>
        </p:sp>
        <p:sp>
          <p:nvSpPr>
            <p:cNvPr id="99" name="Shape 1940"/>
            <p:cNvSpPr/>
            <p:nvPr/>
          </p:nvSpPr>
          <p:spPr>
            <a:xfrm>
              <a:off x="12841773" y="4675260"/>
              <a:ext cx="206928" cy="101121"/>
            </a:xfrm>
            <a:custGeom>
              <a:avLst/>
              <a:gdLst/>
              <a:ahLst/>
              <a:cxnLst>
                <a:cxn ang="0">
                  <a:pos x="wd2" y="hd2"/>
                </a:cxn>
                <a:cxn ang="5400000">
                  <a:pos x="wd2" y="hd2"/>
                </a:cxn>
                <a:cxn ang="10800000">
                  <a:pos x="wd2" y="hd2"/>
                </a:cxn>
                <a:cxn ang="16200000">
                  <a:pos x="wd2" y="hd2"/>
                </a:cxn>
              </a:cxnLst>
              <a:rect l="0" t="0" r="r" b="b"/>
              <a:pathLst>
                <a:path w="21600" h="21600" extrusionOk="0">
                  <a:moveTo>
                    <a:pt x="2879" y="3003"/>
                  </a:moveTo>
                  <a:lnTo>
                    <a:pt x="6180" y="1771"/>
                  </a:lnTo>
                  <a:lnTo>
                    <a:pt x="7684" y="0"/>
                  </a:lnTo>
                  <a:lnTo>
                    <a:pt x="7238" y="3614"/>
                  </a:lnTo>
                  <a:lnTo>
                    <a:pt x="6897" y="7507"/>
                  </a:lnTo>
                  <a:lnTo>
                    <a:pt x="8448" y="10448"/>
                  </a:lnTo>
                  <a:lnTo>
                    <a:pt x="10340" y="10361"/>
                  </a:lnTo>
                  <a:lnTo>
                    <a:pt x="12195" y="10370"/>
                  </a:lnTo>
                  <a:lnTo>
                    <a:pt x="14618" y="10846"/>
                  </a:lnTo>
                  <a:lnTo>
                    <a:pt x="15453" y="6672"/>
                  </a:lnTo>
                  <a:lnTo>
                    <a:pt x="17730" y="6439"/>
                  </a:lnTo>
                  <a:lnTo>
                    <a:pt x="21600" y="6905"/>
                  </a:lnTo>
                  <a:lnTo>
                    <a:pt x="20732" y="9681"/>
                  </a:lnTo>
                  <a:lnTo>
                    <a:pt x="18427" y="10613"/>
                  </a:lnTo>
                  <a:lnTo>
                    <a:pt x="16501" y="12932"/>
                  </a:lnTo>
                  <a:lnTo>
                    <a:pt x="17260" y="17339"/>
                  </a:lnTo>
                  <a:lnTo>
                    <a:pt x="17298" y="20746"/>
                  </a:lnTo>
                  <a:lnTo>
                    <a:pt x="15894" y="21600"/>
                  </a:lnTo>
                  <a:lnTo>
                    <a:pt x="13399" y="20134"/>
                  </a:lnTo>
                  <a:lnTo>
                    <a:pt x="12872" y="15495"/>
                  </a:lnTo>
                  <a:lnTo>
                    <a:pt x="11924" y="14252"/>
                  </a:lnTo>
                  <a:lnTo>
                    <a:pt x="10828" y="15340"/>
                  </a:lnTo>
                  <a:lnTo>
                    <a:pt x="8841" y="14806"/>
                  </a:lnTo>
                  <a:lnTo>
                    <a:pt x="5606" y="8933"/>
                  </a:lnTo>
                  <a:lnTo>
                    <a:pt x="3291" y="8244"/>
                  </a:lnTo>
                  <a:lnTo>
                    <a:pt x="0" y="4527"/>
                  </a:lnTo>
                  <a:lnTo>
                    <a:pt x="2879" y="3003"/>
                  </a:lnTo>
                  <a:close/>
                </a:path>
              </a:pathLst>
            </a:custGeom>
            <a:grpFill/>
            <a:ln w="12700" cap="flat">
              <a:noFill/>
              <a:prstDash val="solid"/>
              <a:miter lim="400000"/>
            </a:ln>
            <a:effectLst/>
          </p:spPr>
          <p:txBody>
            <a:bodyPr wrap="square" lIns="67337" tIns="67337" rIns="67337" bIns="67337" numCol="1" anchor="ctr">
              <a:noAutofit/>
            </a:bodyPr>
            <a:lstStyle/>
            <a:p>
              <a:pPr defTabSz="584134">
                <a:defRPr sz="3000"/>
              </a:pPr>
              <a:endParaRPr sz="1000">
                <a:solidFill>
                  <a:schemeClr val="tx2"/>
                </a:solidFill>
                <a:latin typeface="Roboto Light"/>
                <a:cs typeface="Roboto Light"/>
              </a:endParaRPr>
            </a:p>
          </p:txBody>
        </p:sp>
        <p:sp>
          <p:nvSpPr>
            <p:cNvPr id="100" name="Shape 1941"/>
            <p:cNvSpPr/>
            <p:nvPr/>
          </p:nvSpPr>
          <p:spPr>
            <a:xfrm>
              <a:off x="13222058" y="4268386"/>
              <a:ext cx="284733" cy="279200"/>
            </a:xfrm>
            <a:custGeom>
              <a:avLst/>
              <a:gdLst/>
              <a:ahLst/>
              <a:cxnLst>
                <a:cxn ang="0">
                  <a:pos x="wd2" y="hd2"/>
                </a:cxn>
                <a:cxn ang="5400000">
                  <a:pos x="wd2" y="hd2"/>
                </a:cxn>
                <a:cxn ang="10800000">
                  <a:pos x="wd2" y="hd2"/>
                </a:cxn>
                <a:cxn ang="16200000">
                  <a:pos x="wd2" y="hd2"/>
                </a:cxn>
              </a:cxnLst>
              <a:rect l="0" t="0" r="r" b="b"/>
              <a:pathLst>
                <a:path w="21600" h="21444" extrusionOk="0">
                  <a:moveTo>
                    <a:pt x="8774" y="4896"/>
                  </a:moveTo>
                  <a:lnTo>
                    <a:pt x="6547" y="5405"/>
                  </a:lnTo>
                  <a:lnTo>
                    <a:pt x="6122" y="7741"/>
                  </a:lnTo>
                  <a:lnTo>
                    <a:pt x="4484" y="7909"/>
                  </a:lnTo>
                  <a:lnTo>
                    <a:pt x="1978" y="8106"/>
                  </a:lnTo>
                  <a:lnTo>
                    <a:pt x="2968" y="9107"/>
                  </a:lnTo>
                  <a:lnTo>
                    <a:pt x="7551" y="9439"/>
                  </a:lnTo>
                  <a:lnTo>
                    <a:pt x="6614" y="10915"/>
                  </a:lnTo>
                  <a:lnTo>
                    <a:pt x="4773" y="12140"/>
                  </a:lnTo>
                  <a:lnTo>
                    <a:pt x="2677" y="11250"/>
                  </a:lnTo>
                  <a:lnTo>
                    <a:pt x="885" y="10999"/>
                  </a:lnTo>
                  <a:lnTo>
                    <a:pt x="0" y="12391"/>
                  </a:lnTo>
                  <a:cubicBezTo>
                    <a:pt x="112" y="13095"/>
                    <a:pt x="449" y="13742"/>
                    <a:pt x="959" y="14234"/>
                  </a:cubicBezTo>
                  <a:cubicBezTo>
                    <a:pt x="2136" y="15367"/>
                    <a:pt x="3937" y="15507"/>
                    <a:pt x="5271" y="14569"/>
                  </a:cubicBezTo>
                  <a:lnTo>
                    <a:pt x="7647" y="15407"/>
                  </a:lnTo>
                  <a:lnTo>
                    <a:pt x="8257" y="16436"/>
                  </a:lnTo>
                  <a:lnTo>
                    <a:pt x="8257" y="17829"/>
                  </a:lnTo>
                  <a:lnTo>
                    <a:pt x="9081" y="20495"/>
                  </a:lnTo>
                  <a:lnTo>
                    <a:pt x="9188" y="21444"/>
                  </a:lnTo>
                  <a:lnTo>
                    <a:pt x="11063" y="20634"/>
                  </a:lnTo>
                  <a:cubicBezTo>
                    <a:pt x="11197" y="19804"/>
                    <a:pt x="11344" y="18975"/>
                    <a:pt x="11504" y="18150"/>
                  </a:cubicBezTo>
                  <a:cubicBezTo>
                    <a:pt x="11625" y="17526"/>
                    <a:pt x="11754" y="16903"/>
                    <a:pt x="11890" y="16282"/>
                  </a:cubicBezTo>
                  <a:lnTo>
                    <a:pt x="13210" y="16810"/>
                  </a:lnTo>
                  <a:lnTo>
                    <a:pt x="15168" y="16726"/>
                  </a:lnTo>
                  <a:cubicBezTo>
                    <a:pt x="15632" y="16328"/>
                    <a:pt x="15779" y="15667"/>
                    <a:pt x="15526" y="15107"/>
                  </a:cubicBezTo>
                  <a:cubicBezTo>
                    <a:pt x="15011" y="13964"/>
                    <a:pt x="13444" y="13867"/>
                    <a:pt x="12796" y="14939"/>
                  </a:cubicBezTo>
                  <a:lnTo>
                    <a:pt x="14644" y="12824"/>
                  </a:lnTo>
                  <a:cubicBezTo>
                    <a:pt x="14798" y="12464"/>
                    <a:pt x="14881" y="12076"/>
                    <a:pt x="14889" y="11683"/>
                  </a:cubicBezTo>
                  <a:cubicBezTo>
                    <a:pt x="14900" y="11069"/>
                    <a:pt x="14727" y="10465"/>
                    <a:pt x="14392" y="9952"/>
                  </a:cubicBezTo>
                  <a:cubicBezTo>
                    <a:pt x="13955" y="9638"/>
                    <a:pt x="13757" y="9081"/>
                    <a:pt x="13896" y="8556"/>
                  </a:cubicBezTo>
                  <a:cubicBezTo>
                    <a:pt x="14108" y="7761"/>
                    <a:pt x="14957" y="7330"/>
                    <a:pt x="15713" y="7635"/>
                  </a:cubicBezTo>
                  <a:lnTo>
                    <a:pt x="16288" y="6054"/>
                  </a:lnTo>
                  <a:cubicBezTo>
                    <a:pt x="16872" y="6367"/>
                    <a:pt x="17508" y="6567"/>
                    <a:pt x="18164" y="6644"/>
                  </a:cubicBezTo>
                  <a:cubicBezTo>
                    <a:pt x="18855" y="6725"/>
                    <a:pt x="19555" y="6668"/>
                    <a:pt x="20225" y="6476"/>
                  </a:cubicBezTo>
                  <a:lnTo>
                    <a:pt x="21600" y="5192"/>
                  </a:lnTo>
                  <a:lnTo>
                    <a:pt x="19532" y="5387"/>
                  </a:lnTo>
                  <a:lnTo>
                    <a:pt x="17657" y="5220"/>
                  </a:lnTo>
                  <a:lnTo>
                    <a:pt x="19890" y="3548"/>
                  </a:lnTo>
                  <a:lnTo>
                    <a:pt x="20690" y="1880"/>
                  </a:lnTo>
                  <a:cubicBezTo>
                    <a:pt x="20652" y="1360"/>
                    <a:pt x="20416" y="875"/>
                    <a:pt x="20032" y="527"/>
                  </a:cubicBezTo>
                  <a:cubicBezTo>
                    <a:pt x="19421" y="-25"/>
                    <a:pt x="18544" y="-156"/>
                    <a:pt x="17802" y="193"/>
                  </a:cubicBezTo>
                  <a:lnTo>
                    <a:pt x="16068" y="2019"/>
                  </a:lnTo>
                  <a:lnTo>
                    <a:pt x="15268" y="2968"/>
                  </a:lnTo>
                  <a:lnTo>
                    <a:pt x="13348" y="3272"/>
                  </a:lnTo>
                  <a:lnTo>
                    <a:pt x="12938" y="4357"/>
                  </a:lnTo>
                  <a:lnTo>
                    <a:pt x="12524" y="6032"/>
                  </a:lnTo>
                  <a:lnTo>
                    <a:pt x="11780" y="6954"/>
                  </a:lnTo>
                  <a:lnTo>
                    <a:pt x="9684" y="7344"/>
                  </a:lnTo>
                  <a:lnTo>
                    <a:pt x="10128" y="5729"/>
                  </a:lnTo>
                  <a:lnTo>
                    <a:pt x="8774" y="4896"/>
                  </a:lnTo>
                  <a:close/>
                </a:path>
              </a:pathLst>
            </a:custGeom>
            <a:grpFill/>
            <a:ln w="12700" cap="flat">
              <a:noFill/>
              <a:prstDash val="solid"/>
              <a:miter lim="400000"/>
            </a:ln>
            <a:effectLst/>
          </p:spPr>
          <p:txBody>
            <a:bodyPr wrap="square" lIns="67337" tIns="67337" rIns="67337" bIns="67337" numCol="1" anchor="ctr">
              <a:noAutofit/>
            </a:bodyPr>
            <a:lstStyle/>
            <a:p>
              <a:pPr defTabSz="584134">
                <a:defRPr sz="3000"/>
              </a:pPr>
              <a:endParaRPr sz="1000">
                <a:solidFill>
                  <a:schemeClr val="tx2"/>
                </a:solidFill>
                <a:latin typeface="Roboto Light"/>
                <a:cs typeface="Roboto Light"/>
              </a:endParaRPr>
            </a:p>
          </p:txBody>
        </p:sp>
        <p:sp>
          <p:nvSpPr>
            <p:cNvPr id="101" name="Shape 1942"/>
            <p:cNvSpPr/>
            <p:nvPr/>
          </p:nvSpPr>
          <p:spPr>
            <a:xfrm>
              <a:off x="22689305" y="11270608"/>
              <a:ext cx="651566" cy="320238"/>
            </a:xfrm>
            <a:custGeom>
              <a:avLst/>
              <a:gdLst/>
              <a:ahLst/>
              <a:cxnLst>
                <a:cxn ang="0">
                  <a:pos x="wd2" y="hd2"/>
                </a:cxn>
                <a:cxn ang="5400000">
                  <a:pos x="wd2" y="hd2"/>
                </a:cxn>
                <a:cxn ang="10800000">
                  <a:pos x="wd2" y="hd2"/>
                </a:cxn>
                <a:cxn ang="16200000">
                  <a:pos x="wd2" y="hd2"/>
                </a:cxn>
              </a:cxnLst>
              <a:rect l="0" t="0" r="r" b="b"/>
              <a:pathLst>
                <a:path w="21600" h="21600" extrusionOk="0">
                  <a:moveTo>
                    <a:pt x="6023" y="5447"/>
                  </a:moveTo>
                  <a:lnTo>
                    <a:pt x="8044" y="6243"/>
                  </a:lnTo>
                  <a:lnTo>
                    <a:pt x="10451" y="6979"/>
                  </a:lnTo>
                  <a:lnTo>
                    <a:pt x="12434" y="6230"/>
                  </a:lnTo>
                  <a:lnTo>
                    <a:pt x="13736" y="5546"/>
                  </a:lnTo>
                  <a:lnTo>
                    <a:pt x="15204" y="5399"/>
                  </a:lnTo>
                  <a:lnTo>
                    <a:pt x="17194" y="3644"/>
                  </a:lnTo>
                  <a:lnTo>
                    <a:pt x="17590" y="2560"/>
                  </a:lnTo>
                  <a:lnTo>
                    <a:pt x="18818" y="2123"/>
                  </a:lnTo>
                  <a:lnTo>
                    <a:pt x="19396" y="1029"/>
                  </a:lnTo>
                  <a:lnTo>
                    <a:pt x="20228" y="938"/>
                  </a:lnTo>
                  <a:lnTo>
                    <a:pt x="21600" y="0"/>
                  </a:lnTo>
                  <a:lnTo>
                    <a:pt x="21144" y="1293"/>
                  </a:lnTo>
                  <a:lnTo>
                    <a:pt x="20341" y="1872"/>
                  </a:lnTo>
                  <a:lnTo>
                    <a:pt x="19738" y="2457"/>
                  </a:lnTo>
                  <a:lnTo>
                    <a:pt x="19356" y="3339"/>
                  </a:lnTo>
                  <a:lnTo>
                    <a:pt x="18562" y="3977"/>
                  </a:lnTo>
                  <a:lnTo>
                    <a:pt x="17781" y="4734"/>
                  </a:lnTo>
                  <a:lnTo>
                    <a:pt x="17084" y="5368"/>
                  </a:lnTo>
                  <a:lnTo>
                    <a:pt x="16650" y="6928"/>
                  </a:lnTo>
                  <a:lnTo>
                    <a:pt x="16242" y="7076"/>
                  </a:lnTo>
                  <a:lnTo>
                    <a:pt x="15426" y="7636"/>
                  </a:lnTo>
                  <a:lnTo>
                    <a:pt x="14883" y="9230"/>
                  </a:lnTo>
                  <a:lnTo>
                    <a:pt x="15109" y="10646"/>
                  </a:lnTo>
                  <a:lnTo>
                    <a:pt x="15998" y="12310"/>
                  </a:lnTo>
                  <a:lnTo>
                    <a:pt x="16822" y="14057"/>
                  </a:lnTo>
                  <a:lnTo>
                    <a:pt x="16055" y="13864"/>
                  </a:lnTo>
                  <a:lnTo>
                    <a:pt x="15326" y="14057"/>
                  </a:lnTo>
                  <a:lnTo>
                    <a:pt x="14833" y="14891"/>
                  </a:lnTo>
                  <a:lnTo>
                    <a:pt x="14439" y="14379"/>
                  </a:lnTo>
                  <a:lnTo>
                    <a:pt x="13946" y="13867"/>
                  </a:lnTo>
                  <a:lnTo>
                    <a:pt x="13369" y="13990"/>
                  </a:lnTo>
                  <a:lnTo>
                    <a:pt x="12913" y="14351"/>
                  </a:lnTo>
                  <a:lnTo>
                    <a:pt x="12708" y="15476"/>
                  </a:lnTo>
                  <a:lnTo>
                    <a:pt x="12563" y="16503"/>
                  </a:lnTo>
                  <a:cubicBezTo>
                    <a:pt x="12416" y="16802"/>
                    <a:pt x="12245" y="17049"/>
                    <a:pt x="12057" y="17236"/>
                  </a:cubicBezTo>
                  <a:cubicBezTo>
                    <a:pt x="11770" y="17521"/>
                    <a:pt x="11452" y="17656"/>
                    <a:pt x="11132" y="17628"/>
                  </a:cubicBezTo>
                  <a:lnTo>
                    <a:pt x="9909" y="18578"/>
                  </a:lnTo>
                  <a:lnTo>
                    <a:pt x="9383" y="18648"/>
                  </a:lnTo>
                  <a:lnTo>
                    <a:pt x="8605" y="18722"/>
                  </a:lnTo>
                  <a:lnTo>
                    <a:pt x="7666" y="18796"/>
                  </a:lnTo>
                  <a:lnTo>
                    <a:pt x="7014" y="19313"/>
                  </a:lnTo>
                  <a:lnTo>
                    <a:pt x="6738" y="20261"/>
                  </a:lnTo>
                  <a:lnTo>
                    <a:pt x="6904" y="21450"/>
                  </a:lnTo>
                  <a:lnTo>
                    <a:pt x="6290" y="21600"/>
                  </a:lnTo>
                  <a:lnTo>
                    <a:pt x="5966" y="20135"/>
                  </a:lnTo>
                  <a:lnTo>
                    <a:pt x="5617" y="19596"/>
                  </a:lnTo>
                  <a:lnTo>
                    <a:pt x="4908" y="19596"/>
                  </a:lnTo>
                  <a:lnTo>
                    <a:pt x="4179" y="20181"/>
                  </a:lnTo>
                  <a:lnTo>
                    <a:pt x="3230" y="19608"/>
                  </a:lnTo>
                  <a:lnTo>
                    <a:pt x="2581" y="18903"/>
                  </a:lnTo>
                  <a:lnTo>
                    <a:pt x="1167" y="17882"/>
                  </a:lnTo>
                  <a:lnTo>
                    <a:pt x="1054" y="16349"/>
                  </a:lnTo>
                  <a:lnTo>
                    <a:pt x="429" y="15473"/>
                  </a:lnTo>
                  <a:lnTo>
                    <a:pt x="414" y="13490"/>
                  </a:lnTo>
                  <a:lnTo>
                    <a:pt x="0" y="12098"/>
                  </a:lnTo>
                  <a:lnTo>
                    <a:pt x="210" y="11391"/>
                  </a:lnTo>
                  <a:lnTo>
                    <a:pt x="749" y="12270"/>
                  </a:lnTo>
                  <a:lnTo>
                    <a:pt x="1782" y="12414"/>
                  </a:lnTo>
                  <a:lnTo>
                    <a:pt x="2359" y="10946"/>
                  </a:lnTo>
                  <a:lnTo>
                    <a:pt x="3082" y="10137"/>
                  </a:lnTo>
                  <a:lnTo>
                    <a:pt x="4043" y="10134"/>
                  </a:lnTo>
                  <a:lnTo>
                    <a:pt x="5147" y="10569"/>
                  </a:lnTo>
                  <a:lnTo>
                    <a:pt x="5977" y="9319"/>
                  </a:lnTo>
                  <a:lnTo>
                    <a:pt x="6219" y="6990"/>
                  </a:lnTo>
                  <a:lnTo>
                    <a:pt x="6023" y="5447"/>
                  </a:lnTo>
                  <a:close/>
                </a:path>
              </a:pathLst>
            </a:custGeom>
            <a:solidFill>
              <a:srgbClr val="90D049"/>
            </a:solidFill>
            <a:ln w="12700" cap="flat">
              <a:noFill/>
              <a:prstDash val="solid"/>
              <a:miter lim="400000"/>
            </a:ln>
            <a:effectLst/>
          </p:spPr>
          <p:txBody>
            <a:bodyPr wrap="square" lIns="67337" tIns="67337" rIns="67337" bIns="67337" numCol="1" anchor="ctr">
              <a:noAutofit/>
            </a:bodyPr>
            <a:lstStyle/>
            <a:p>
              <a:pPr defTabSz="584134">
                <a:defRPr sz="3000"/>
              </a:pPr>
              <a:endParaRPr sz="1000">
                <a:solidFill>
                  <a:schemeClr val="tx2"/>
                </a:solidFill>
                <a:latin typeface="Roboto Light"/>
                <a:cs typeface="Roboto Light"/>
              </a:endParaRPr>
            </a:p>
          </p:txBody>
        </p:sp>
        <p:sp>
          <p:nvSpPr>
            <p:cNvPr id="102" name="Shape 1943"/>
            <p:cNvSpPr/>
            <p:nvPr/>
          </p:nvSpPr>
          <p:spPr>
            <a:xfrm>
              <a:off x="20254145" y="11269959"/>
              <a:ext cx="771350" cy="227139"/>
            </a:xfrm>
            <a:custGeom>
              <a:avLst/>
              <a:gdLst/>
              <a:ahLst/>
              <a:cxnLst>
                <a:cxn ang="0">
                  <a:pos x="wd2" y="hd2"/>
                </a:cxn>
                <a:cxn ang="5400000">
                  <a:pos x="wd2" y="hd2"/>
                </a:cxn>
                <a:cxn ang="10800000">
                  <a:pos x="wd2" y="hd2"/>
                </a:cxn>
                <a:cxn ang="16200000">
                  <a:pos x="wd2" y="hd2"/>
                </a:cxn>
              </a:cxnLst>
              <a:rect l="0" t="0" r="r" b="b"/>
              <a:pathLst>
                <a:path w="21600" h="21600" extrusionOk="0">
                  <a:moveTo>
                    <a:pt x="389" y="1757"/>
                  </a:moveTo>
                  <a:lnTo>
                    <a:pt x="314" y="6138"/>
                  </a:lnTo>
                  <a:lnTo>
                    <a:pt x="0" y="9808"/>
                  </a:lnTo>
                  <a:lnTo>
                    <a:pt x="28" y="12146"/>
                  </a:lnTo>
                  <a:lnTo>
                    <a:pt x="912" y="12872"/>
                  </a:lnTo>
                  <a:lnTo>
                    <a:pt x="2307" y="12353"/>
                  </a:lnTo>
                  <a:lnTo>
                    <a:pt x="3434" y="12768"/>
                  </a:lnTo>
                  <a:lnTo>
                    <a:pt x="3922" y="13770"/>
                  </a:lnTo>
                  <a:lnTo>
                    <a:pt x="4979" y="14151"/>
                  </a:lnTo>
                  <a:lnTo>
                    <a:pt x="5639" y="13840"/>
                  </a:lnTo>
                  <a:cubicBezTo>
                    <a:pt x="5927" y="14052"/>
                    <a:pt x="6219" y="14189"/>
                    <a:pt x="6513" y="14250"/>
                  </a:cubicBezTo>
                  <a:cubicBezTo>
                    <a:pt x="6747" y="14299"/>
                    <a:pt x="6982" y="14299"/>
                    <a:pt x="7216" y="14250"/>
                  </a:cubicBezTo>
                  <a:lnTo>
                    <a:pt x="7591" y="15460"/>
                  </a:lnTo>
                  <a:lnTo>
                    <a:pt x="8384" y="16704"/>
                  </a:lnTo>
                  <a:lnTo>
                    <a:pt x="9348" y="16601"/>
                  </a:lnTo>
                  <a:lnTo>
                    <a:pt x="9614" y="17703"/>
                  </a:lnTo>
                  <a:lnTo>
                    <a:pt x="9310" y="19669"/>
                  </a:lnTo>
                  <a:lnTo>
                    <a:pt x="9767" y="21600"/>
                  </a:lnTo>
                  <a:lnTo>
                    <a:pt x="10497" y="21189"/>
                  </a:lnTo>
                  <a:lnTo>
                    <a:pt x="11715" y="20468"/>
                  </a:lnTo>
                  <a:cubicBezTo>
                    <a:pt x="12170" y="20474"/>
                    <a:pt x="12624" y="20416"/>
                    <a:pt x="13078" y="20295"/>
                  </a:cubicBezTo>
                  <a:cubicBezTo>
                    <a:pt x="13668" y="20137"/>
                    <a:pt x="14256" y="19872"/>
                    <a:pt x="14839" y="19500"/>
                  </a:cubicBezTo>
                  <a:lnTo>
                    <a:pt x="15154" y="18363"/>
                  </a:lnTo>
                  <a:lnTo>
                    <a:pt x="16467" y="18363"/>
                  </a:lnTo>
                  <a:cubicBezTo>
                    <a:pt x="16756" y="18587"/>
                    <a:pt x="17048" y="18760"/>
                    <a:pt x="17343" y="18882"/>
                  </a:cubicBezTo>
                  <a:cubicBezTo>
                    <a:pt x="17622" y="18998"/>
                    <a:pt x="17903" y="19067"/>
                    <a:pt x="18185" y="19089"/>
                  </a:cubicBezTo>
                  <a:lnTo>
                    <a:pt x="18864" y="18087"/>
                  </a:lnTo>
                  <a:lnTo>
                    <a:pt x="19536" y="18398"/>
                  </a:lnTo>
                  <a:lnTo>
                    <a:pt x="20167" y="18605"/>
                  </a:lnTo>
                  <a:lnTo>
                    <a:pt x="20807" y="18467"/>
                  </a:lnTo>
                  <a:lnTo>
                    <a:pt x="21284" y="15468"/>
                  </a:lnTo>
                  <a:lnTo>
                    <a:pt x="21569" y="13394"/>
                  </a:lnTo>
                  <a:lnTo>
                    <a:pt x="21600" y="10703"/>
                  </a:lnTo>
                  <a:lnTo>
                    <a:pt x="21021" y="11636"/>
                  </a:lnTo>
                  <a:lnTo>
                    <a:pt x="20565" y="13394"/>
                  </a:lnTo>
                  <a:lnTo>
                    <a:pt x="19997" y="12772"/>
                  </a:lnTo>
                  <a:lnTo>
                    <a:pt x="19441" y="13286"/>
                  </a:lnTo>
                  <a:lnTo>
                    <a:pt x="18864" y="13390"/>
                  </a:lnTo>
                  <a:lnTo>
                    <a:pt x="18287" y="13697"/>
                  </a:lnTo>
                  <a:lnTo>
                    <a:pt x="18135" y="15564"/>
                  </a:lnTo>
                  <a:lnTo>
                    <a:pt x="17709" y="15559"/>
                  </a:lnTo>
                  <a:lnTo>
                    <a:pt x="17312" y="14004"/>
                  </a:lnTo>
                  <a:lnTo>
                    <a:pt x="17536" y="10962"/>
                  </a:lnTo>
                  <a:cubicBezTo>
                    <a:pt x="17654" y="10609"/>
                    <a:pt x="17687" y="10030"/>
                    <a:pt x="17616" y="9554"/>
                  </a:cubicBezTo>
                  <a:cubicBezTo>
                    <a:pt x="17544" y="9067"/>
                    <a:pt x="17383" y="8811"/>
                    <a:pt x="17227" y="8936"/>
                  </a:cubicBezTo>
                  <a:lnTo>
                    <a:pt x="16597" y="9039"/>
                  </a:lnTo>
                  <a:lnTo>
                    <a:pt x="16108" y="9834"/>
                  </a:lnTo>
                  <a:lnTo>
                    <a:pt x="15631" y="10625"/>
                  </a:lnTo>
                  <a:lnTo>
                    <a:pt x="14809" y="10901"/>
                  </a:lnTo>
                  <a:lnTo>
                    <a:pt x="14586" y="9657"/>
                  </a:lnTo>
                  <a:lnTo>
                    <a:pt x="13762" y="9657"/>
                  </a:lnTo>
                  <a:lnTo>
                    <a:pt x="12757" y="9968"/>
                  </a:lnTo>
                  <a:lnTo>
                    <a:pt x="11893" y="9795"/>
                  </a:lnTo>
                  <a:lnTo>
                    <a:pt x="11862" y="8274"/>
                  </a:lnTo>
                  <a:lnTo>
                    <a:pt x="11254" y="7652"/>
                  </a:lnTo>
                  <a:lnTo>
                    <a:pt x="10399" y="7860"/>
                  </a:lnTo>
                  <a:lnTo>
                    <a:pt x="9157" y="8274"/>
                  </a:lnTo>
                  <a:lnTo>
                    <a:pt x="8414" y="8274"/>
                  </a:lnTo>
                  <a:lnTo>
                    <a:pt x="7022" y="9415"/>
                  </a:lnTo>
                  <a:lnTo>
                    <a:pt x="6055" y="9415"/>
                  </a:lnTo>
                  <a:lnTo>
                    <a:pt x="5965" y="7203"/>
                  </a:lnTo>
                  <a:lnTo>
                    <a:pt x="5642" y="6274"/>
                  </a:lnTo>
                  <a:lnTo>
                    <a:pt x="5156" y="6792"/>
                  </a:lnTo>
                  <a:lnTo>
                    <a:pt x="5308" y="5072"/>
                  </a:lnTo>
                  <a:lnTo>
                    <a:pt x="5167" y="3115"/>
                  </a:lnTo>
                  <a:lnTo>
                    <a:pt x="4731" y="2493"/>
                  </a:lnTo>
                  <a:lnTo>
                    <a:pt x="4315" y="3461"/>
                  </a:lnTo>
                  <a:lnTo>
                    <a:pt x="4204" y="4701"/>
                  </a:lnTo>
                  <a:lnTo>
                    <a:pt x="3442" y="4489"/>
                  </a:lnTo>
                  <a:lnTo>
                    <a:pt x="2415" y="4247"/>
                  </a:lnTo>
                  <a:lnTo>
                    <a:pt x="1959" y="4143"/>
                  </a:lnTo>
                  <a:lnTo>
                    <a:pt x="2051" y="1171"/>
                  </a:lnTo>
                  <a:lnTo>
                    <a:pt x="1777" y="0"/>
                  </a:lnTo>
                  <a:lnTo>
                    <a:pt x="1361" y="669"/>
                  </a:lnTo>
                  <a:lnTo>
                    <a:pt x="1502" y="3138"/>
                  </a:lnTo>
                  <a:lnTo>
                    <a:pt x="1412" y="5000"/>
                  </a:lnTo>
                  <a:lnTo>
                    <a:pt x="1018" y="5307"/>
                  </a:lnTo>
                  <a:lnTo>
                    <a:pt x="785" y="3207"/>
                  </a:lnTo>
                  <a:lnTo>
                    <a:pt x="744" y="1522"/>
                  </a:lnTo>
                  <a:lnTo>
                    <a:pt x="389" y="1757"/>
                  </a:lnTo>
                  <a:close/>
                </a:path>
              </a:pathLst>
            </a:custGeom>
            <a:grpFill/>
            <a:ln w="12700" cap="flat">
              <a:noFill/>
              <a:prstDash val="solid"/>
              <a:miter lim="400000"/>
            </a:ln>
            <a:effectLst/>
          </p:spPr>
          <p:txBody>
            <a:bodyPr wrap="square" lIns="67337" tIns="67337" rIns="67337" bIns="67337" numCol="1" anchor="ctr">
              <a:noAutofit/>
            </a:bodyPr>
            <a:lstStyle/>
            <a:p>
              <a:pPr defTabSz="584134">
                <a:defRPr sz="3000"/>
              </a:pPr>
              <a:endParaRPr sz="1000">
                <a:solidFill>
                  <a:schemeClr val="tx2"/>
                </a:solidFill>
                <a:latin typeface="Roboto Light"/>
                <a:cs typeface="Roboto Light"/>
              </a:endParaRPr>
            </a:p>
          </p:txBody>
        </p:sp>
        <p:sp>
          <p:nvSpPr>
            <p:cNvPr id="103" name="Shape 1944"/>
            <p:cNvSpPr/>
            <p:nvPr/>
          </p:nvSpPr>
          <p:spPr>
            <a:xfrm>
              <a:off x="19168164" y="9587868"/>
              <a:ext cx="1949906" cy="1500250"/>
            </a:xfrm>
            <a:custGeom>
              <a:avLst/>
              <a:gdLst/>
              <a:ahLst/>
              <a:cxnLst>
                <a:cxn ang="0">
                  <a:pos x="wd2" y="hd2"/>
                </a:cxn>
                <a:cxn ang="5400000">
                  <a:pos x="wd2" y="hd2"/>
                </a:cxn>
                <a:cxn ang="10800000">
                  <a:pos x="wd2" y="hd2"/>
                </a:cxn>
                <a:cxn ang="16200000">
                  <a:pos x="wd2" y="hd2"/>
                </a:cxn>
              </a:cxnLst>
              <a:rect l="0" t="0" r="r" b="b"/>
              <a:pathLst>
                <a:path w="21600" h="21600" extrusionOk="0">
                  <a:moveTo>
                    <a:pt x="2157" y="7076"/>
                  </a:moveTo>
                  <a:lnTo>
                    <a:pt x="2218" y="7442"/>
                  </a:lnTo>
                  <a:lnTo>
                    <a:pt x="2522" y="7621"/>
                  </a:lnTo>
                  <a:lnTo>
                    <a:pt x="2350" y="7871"/>
                  </a:lnTo>
                  <a:lnTo>
                    <a:pt x="2086" y="7716"/>
                  </a:lnTo>
                  <a:lnTo>
                    <a:pt x="2031" y="7914"/>
                  </a:lnTo>
                  <a:lnTo>
                    <a:pt x="2158" y="8129"/>
                  </a:lnTo>
                  <a:lnTo>
                    <a:pt x="2019" y="8249"/>
                  </a:lnTo>
                  <a:lnTo>
                    <a:pt x="1848" y="8353"/>
                  </a:lnTo>
                  <a:lnTo>
                    <a:pt x="1445" y="8253"/>
                  </a:lnTo>
                  <a:lnTo>
                    <a:pt x="1173" y="8176"/>
                  </a:lnTo>
                  <a:lnTo>
                    <a:pt x="989" y="7894"/>
                  </a:lnTo>
                  <a:lnTo>
                    <a:pt x="706" y="7659"/>
                  </a:lnTo>
                  <a:lnTo>
                    <a:pt x="584" y="7763"/>
                  </a:lnTo>
                  <a:lnTo>
                    <a:pt x="391" y="7763"/>
                  </a:lnTo>
                  <a:lnTo>
                    <a:pt x="209" y="7763"/>
                  </a:lnTo>
                  <a:lnTo>
                    <a:pt x="0" y="7873"/>
                  </a:lnTo>
                  <a:lnTo>
                    <a:pt x="69" y="8114"/>
                  </a:lnTo>
                  <a:lnTo>
                    <a:pt x="304" y="8318"/>
                  </a:lnTo>
                  <a:lnTo>
                    <a:pt x="517" y="8683"/>
                  </a:lnTo>
                  <a:lnTo>
                    <a:pt x="689" y="8921"/>
                  </a:lnTo>
                  <a:lnTo>
                    <a:pt x="701" y="9204"/>
                  </a:lnTo>
                  <a:lnTo>
                    <a:pt x="1014" y="9345"/>
                  </a:lnTo>
                  <a:lnTo>
                    <a:pt x="1311" y="9496"/>
                  </a:lnTo>
                  <a:lnTo>
                    <a:pt x="1564" y="9668"/>
                  </a:lnTo>
                  <a:lnTo>
                    <a:pt x="1603" y="9411"/>
                  </a:lnTo>
                  <a:lnTo>
                    <a:pt x="1523" y="9239"/>
                  </a:lnTo>
                  <a:lnTo>
                    <a:pt x="1274" y="9239"/>
                  </a:lnTo>
                  <a:lnTo>
                    <a:pt x="1134" y="9067"/>
                  </a:lnTo>
                  <a:lnTo>
                    <a:pt x="961" y="9020"/>
                  </a:lnTo>
                  <a:lnTo>
                    <a:pt x="961" y="8723"/>
                  </a:lnTo>
                  <a:lnTo>
                    <a:pt x="1053" y="8488"/>
                  </a:lnTo>
                  <a:lnTo>
                    <a:pt x="969" y="8399"/>
                  </a:lnTo>
                  <a:lnTo>
                    <a:pt x="748" y="8352"/>
                  </a:lnTo>
                  <a:lnTo>
                    <a:pt x="960" y="8169"/>
                  </a:lnTo>
                  <a:lnTo>
                    <a:pt x="1313" y="8415"/>
                  </a:lnTo>
                  <a:lnTo>
                    <a:pt x="1699" y="8489"/>
                  </a:lnTo>
                  <a:lnTo>
                    <a:pt x="1685" y="8777"/>
                  </a:lnTo>
                  <a:lnTo>
                    <a:pt x="1616" y="8944"/>
                  </a:lnTo>
                  <a:lnTo>
                    <a:pt x="1825" y="9022"/>
                  </a:lnTo>
                  <a:lnTo>
                    <a:pt x="1926" y="9440"/>
                  </a:lnTo>
                  <a:lnTo>
                    <a:pt x="2167" y="9612"/>
                  </a:lnTo>
                  <a:lnTo>
                    <a:pt x="2164" y="9967"/>
                  </a:lnTo>
                  <a:lnTo>
                    <a:pt x="2485" y="9983"/>
                  </a:lnTo>
                  <a:lnTo>
                    <a:pt x="2722" y="10135"/>
                  </a:lnTo>
                  <a:lnTo>
                    <a:pt x="2871" y="10433"/>
                  </a:lnTo>
                  <a:lnTo>
                    <a:pt x="3160" y="10637"/>
                  </a:lnTo>
                  <a:lnTo>
                    <a:pt x="3438" y="11003"/>
                  </a:lnTo>
                  <a:lnTo>
                    <a:pt x="3731" y="10862"/>
                  </a:lnTo>
                  <a:lnTo>
                    <a:pt x="4178" y="10925"/>
                  </a:lnTo>
                  <a:lnTo>
                    <a:pt x="4717" y="11081"/>
                  </a:lnTo>
                  <a:lnTo>
                    <a:pt x="4729" y="11346"/>
                  </a:lnTo>
                  <a:lnTo>
                    <a:pt x="4468" y="11439"/>
                  </a:lnTo>
                  <a:lnTo>
                    <a:pt x="4311" y="11283"/>
                  </a:lnTo>
                  <a:lnTo>
                    <a:pt x="3969" y="11236"/>
                  </a:lnTo>
                  <a:cubicBezTo>
                    <a:pt x="3897" y="11205"/>
                    <a:pt x="3821" y="11184"/>
                    <a:pt x="3745" y="11173"/>
                  </a:cubicBezTo>
                  <a:cubicBezTo>
                    <a:pt x="3638" y="11158"/>
                    <a:pt x="3530" y="11163"/>
                    <a:pt x="3424" y="11189"/>
                  </a:cubicBezTo>
                  <a:lnTo>
                    <a:pt x="3497" y="11424"/>
                  </a:lnTo>
                  <a:lnTo>
                    <a:pt x="3465" y="11581"/>
                  </a:lnTo>
                  <a:lnTo>
                    <a:pt x="3313" y="11659"/>
                  </a:lnTo>
                  <a:lnTo>
                    <a:pt x="3125" y="11780"/>
                  </a:lnTo>
                  <a:lnTo>
                    <a:pt x="2992" y="12077"/>
                  </a:lnTo>
                  <a:lnTo>
                    <a:pt x="2920" y="12339"/>
                  </a:lnTo>
                  <a:lnTo>
                    <a:pt x="2852" y="12616"/>
                  </a:lnTo>
                  <a:lnTo>
                    <a:pt x="3052" y="12616"/>
                  </a:lnTo>
                  <a:lnTo>
                    <a:pt x="3236" y="12741"/>
                  </a:lnTo>
                  <a:lnTo>
                    <a:pt x="3405" y="12600"/>
                  </a:lnTo>
                  <a:lnTo>
                    <a:pt x="3646" y="12569"/>
                  </a:lnTo>
                  <a:lnTo>
                    <a:pt x="3683" y="12397"/>
                  </a:lnTo>
                  <a:lnTo>
                    <a:pt x="3586" y="12135"/>
                  </a:lnTo>
                  <a:lnTo>
                    <a:pt x="3497" y="11869"/>
                  </a:lnTo>
                  <a:lnTo>
                    <a:pt x="3851" y="11843"/>
                  </a:lnTo>
                  <a:lnTo>
                    <a:pt x="3931" y="12140"/>
                  </a:lnTo>
                  <a:lnTo>
                    <a:pt x="4015" y="12453"/>
                  </a:lnTo>
                  <a:lnTo>
                    <a:pt x="3843" y="12756"/>
                  </a:lnTo>
                  <a:lnTo>
                    <a:pt x="4104" y="12970"/>
                  </a:lnTo>
                  <a:lnTo>
                    <a:pt x="4245" y="12348"/>
                  </a:lnTo>
                  <a:lnTo>
                    <a:pt x="4306" y="12636"/>
                  </a:lnTo>
                  <a:lnTo>
                    <a:pt x="4273" y="13017"/>
                  </a:lnTo>
                  <a:lnTo>
                    <a:pt x="4394" y="13173"/>
                  </a:lnTo>
                  <a:lnTo>
                    <a:pt x="4562" y="13423"/>
                  </a:lnTo>
                  <a:lnTo>
                    <a:pt x="4515" y="13747"/>
                  </a:lnTo>
                  <a:lnTo>
                    <a:pt x="4756" y="13825"/>
                  </a:lnTo>
                  <a:lnTo>
                    <a:pt x="4985" y="13825"/>
                  </a:lnTo>
                  <a:lnTo>
                    <a:pt x="5245" y="13703"/>
                  </a:lnTo>
                  <a:lnTo>
                    <a:pt x="5278" y="13442"/>
                  </a:lnTo>
                  <a:lnTo>
                    <a:pt x="5218" y="13088"/>
                  </a:lnTo>
                  <a:lnTo>
                    <a:pt x="5414" y="13386"/>
                  </a:lnTo>
                  <a:lnTo>
                    <a:pt x="5551" y="13590"/>
                  </a:lnTo>
                  <a:lnTo>
                    <a:pt x="5780" y="13726"/>
                  </a:lnTo>
                  <a:lnTo>
                    <a:pt x="5933" y="13799"/>
                  </a:lnTo>
                  <a:cubicBezTo>
                    <a:pt x="5984" y="13729"/>
                    <a:pt x="6046" y="13673"/>
                    <a:pt x="6114" y="13637"/>
                  </a:cubicBezTo>
                  <a:cubicBezTo>
                    <a:pt x="6239" y="13571"/>
                    <a:pt x="6379" y="13570"/>
                    <a:pt x="6504" y="13636"/>
                  </a:cubicBezTo>
                  <a:lnTo>
                    <a:pt x="6652" y="13741"/>
                  </a:lnTo>
                  <a:lnTo>
                    <a:pt x="6540" y="13923"/>
                  </a:lnTo>
                  <a:lnTo>
                    <a:pt x="6528" y="14154"/>
                  </a:lnTo>
                  <a:lnTo>
                    <a:pt x="6387" y="14326"/>
                  </a:lnTo>
                  <a:cubicBezTo>
                    <a:pt x="6343" y="14376"/>
                    <a:pt x="6291" y="14412"/>
                    <a:pt x="6234" y="14431"/>
                  </a:cubicBezTo>
                  <a:cubicBezTo>
                    <a:pt x="6124" y="14469"/>
                    <a:pt x="6006" y="14440"/>
                    <a:pt x="5913" y="14353"/>
                  </a:cubicBezTo>
                  <a:lnTo>
                    <a:pt x="5571" y="14237"/>
                  </a:lnTo>
                  <a:lnTo>
                    <a:pt x="5475" y="14191"/>
                  </a:lnTo>
                  <a:lnTo>
                    <a:pt x="5440" y="14510"/>
                  </a:lnTo>
                  <a:lnTo>
                    <a:pt x="5234" y="14792"/>
                  </a:lnTo>
                  <a:lnTo>
                    <a:pt x="5098" y="15063"/>
                  </a:lnTo>
                  <a:lnTo>
                    <a:pt x="4894" y="15183"/>
                  </a:lnTo>
                  <a:lnTo>
                    <a:pt x="4673" y="15230"/>
                  </a:lnTo>
                  <a:lnTo>
                    <a:pt x="4649" y="15439"/>
                  </a:lnTo>
                  <a:cubicBezTo>
                    <a:pt x="4672" y="15551"/>
                    <a:pt x="4728" y="15647"/>
                    <a:pt x="4805" y="15706"/>
                  </a:cubicBezTo>
                  <a:cubicBezTo>
                    <a:pt x="4906" y="15783"/>
                    <a:pt x="5031" y="15788"/>
                    <a:pt x="5127" y="15873"/>
                  </a:cubicBezTo>
                  <a:cubicBezTo>
                    <a:pt x="5239" y="15972"/>
                    <a:pt x="5289" y="16154"/>
                    <a:pt x="5252" y="16323"/>
                  </a:cubicBezTo>
                  <a:lnTo>
                    <a:pt x="5324" y="16594"/>
                  </a:lnTo>
                  <a:lnTo>
                    <a:pt x="5488" y="16563"/>
                  </a:lnTo>
                  <a:lnTo>
                    <a:pt x="5705" y="16652"/>
                  </a:lnTo>
                  <a:lnTo>
                    <a:pt x="5999" y="16888"/>
                  </a:lnTo>
                  <a:lnTo>
                    <a:pt x="6326" y="17410"/>
                  </a:lnTo>
                  <a:lnTo>
                    <a:pt x="6361" y="17896"/>
                  </a:lnTo>
                  <a:lnTo>
                    <a:pt x="6023" y="18262"/>
                  </a:lnTo>
                  <a:lnTo>
                    <a:pt x="5963" y="18560"/>
                  </a:lnTo>
                  <a:lnTo>
                    <a:pt x="6151" y="18930"/>
                  </a:lnTo>
                  <a:lnTo>
                    <a:pt x="6418" y="19537"/>
                  </a:lnTo>
                  <a:lnTo>
                    <a:pt x="6423" y="19989"/>
                  </a:lnTo>
                  <a:lnTo>
                    <a:pt x="6605" y="20177"/>
                  </a:lnTo>
                  <a:lnTo>
                    <a:pt x="6708" y="19800"/>
                  </a:lnTo>
                  <a:lnTo>
                    <a:pt x="6874" y="20055"/>
                  </a:lnTo>
                  <a:lnTo>
                    <a:pt x="7051" y="20176"/>
                  </a:lnTo>
                  <a:lnTo>
                    <a:pt x="7170" y="19930"/>
                  </a:lnTo>
                  <a:lnTo>
                    <a:pt x="7134" y="19570"/>
                  </a:lnTo>
                  <a:lnTo>
                    <a:pt x="7134" y="19178"/>
                  </a:lnTo>
                  <a:lnTo>
                    <a:pt x="7238" y="19069"/>
                  </a:lnTo>
                  <a:lnTo>
                    <a:pt x="7456" y="18990"/>
                  </a:lnTo>
                  <a:lnTo>
                    <a:pt x="7669" y="19053"/>
                  </a:lnTo>
                  <a:lnTo>
                    <a:pt x="7693" y="19340"/>
                  </a:lnTo>
                  <a:lnTo>
                    <a:pt x="7922" y="19480"/>
                  </a:lnTo>
                  <a:lnTo>
                    <a:pt x="8143" y="19725"/>
                  </a:lnTo>
                  <a:lnTo>
                    <a:pt x="8276" y="19976"/>
                  </a:lnTo>
                  <a:lnTo>
                    <a:pt x="8395" y="20283"/>
                  </a:lnTo>
                  <a:lnTo>
                    <a:pt x="8492" y="20643"/>
                  </a:lnTo>
                  <a:lnTo>
                    <a:pt x="8383" y="20999"/>
                  </a:lnTo>
                  <a:lnTo>
                    <a:pt x="8492" y="21192"/>
                  </a:lnTo>
                  <a:lnTo>
                    <a:pt x="8798" y="21344"/>
                  </a:lnTo>
                  <a:lnTo>
                    <a:pt x="8930" y="21600"/>
                  </a:lnTo>
                  <a:lnTo>
                    <a:pt x="9039" y="20910"/>
                  </a:lnTo>
                  <a:lnTo>
                    <a:pt x="8765" y="20507"/>
                  </a:lnTo>
                  <a:lnTo>
                    <a:pt x="8950" y="20266"/>
                  </a:lnTo>
                  <a:lnTo>
                    <a:pt x="9059" y="19984"/>
                  </a:lnTo>
                  <a:lnTo>
                    <a:pt x="9353" y="19890"/>
                  </a:lnTo>
                  <a:lnTo>
                    <a:pt x="9651" y="19921"/>
                  </a:lnTo>
                  <a:lnTo>
                    <a:pt x="9828" y="20166"/>
                  </a:lnTo>
                  <a:lnTo>
                    <a:pt x="9937" y="20407"/>
                  </a:lnTo>
                  <a:lnTo>
                    <a:pt x="10202" y="20704"/>
                  </a:lnTo>
                  <a:lnTo>
                    <a:pt x="10323" y="20924"/>
                  </a:lnTo>
                  <a:lnTo>
                    <a:pt x="10298" y="21196"/>
                  </a:lnTo>
                  <a:lnTo>
                    <a:pt x="10510" y="21040"/>
                  </a:lnTo>
                  <a:lnTo>
                    <a:pt x="10760" y="21212"/>
                  </a:lnTo>
                  <a:lnTo>
                    <a:pt x="10929" y="21259"/>
                  </a:lnTo>
                  <a:lnTo>
                    <a:pt x="11061" y="21243"/>
                  </a:lnTo>
                  <a:lnTo>
                    <a:pt x="10989" y="20841"/>
                  </a:lnTo>
                  <a:lnTo>
                    <a:pt x="10749" y="20778"/>
                  </a:lnTo>
                  <a:lnTo>
                    <a:pt x="10636" y="20569"/>
                  </a:lnTo>
                  <a:lnTo>
                    <a:pt x="10580" y="20313"/>
                  </a:lnTo>
                  <a:lnTo>
                    <a:pt x="10592" y="20093"/>
                  </a:lnTo>
                  <a:lnTo>
                    <a:pt x="10769" y="19941"/>
                  </a:lnTo>
                  <a:lnTo>
                    <a:pt x="10660" y="19738"/>
                  </a:lnTo>
                  <a:lnTo>
                    <a:pt x="10537" y="19467"/>
                  </a:lnTo>
                  <a:lnTo>
                    <a:pt x="10444" y="19106"/>
                  </a:lnTo>
                  <a:lnTo>
                    <a:pt x="10408" y="18750"/>
                  </a:lnTo>
                  <a:lnTo>
                    <a:pt x="10372" y="18594"/>
                  </a:lnTo>
                  <a:lnTo>
                    <a:pt x="10191" y="18547"/>
                  </a:lnTo>
                  <a:lnTo>
                    <a:pt x="10159" y="18297"/>
                  </a:lnTo>
                  <a:lnTo>
                    <a:pt x="10038" y="18062"/>
                  </a:lnTo>
                  <a:lnTo>
                    <a:pt x="9809" y="17779"/>
                  </a:lnTo>
                  <a:lnTo>
                    <a:pt x="9688" y="17481"/>
                  </a:lnTo>
                  <a:lnTo>
                    <a:pt x="9603" y="17114"/>
                  </a:lnTo>
                  <a:lnTo>
                    <a:pt x="9555" y="16837"/>
                  </a:lnTo>
                  <a:lnTo>
                    <a:pt x="9732" y="16727"/>
                  </a:lnTo>
                  <a:lnTo>
                    <a:pt x="9907" y="16894"/>
                  </a:lnTo>
                  <a:lnTo>
                    <a:pt x="10040" y="16967"/>
                  </a:lnTo>
                  <a:lnTo>
                    <a:pt x="10224" y="16951"/>
                  </a:lnTo>
                  <a:lnTo>
                    <a:pt x="10401" y="17077"/>
                  </a:lnTo>
                  <a:lnTo>
                    <a:pt x="10606" y="17249"/>
                  </a:lnTo>
                  <a:lnTo>
                    <a:pt x="10742" y="17280"/>
                  </a:lnTo>
                  <a:lnTo>
                    <a:pt x="10762" y="17547"/>
                  </a:lnTo>
                  <a:cubicBezTo>
                    <a:pt x="10737" y="17594"/>
                    <a:pt x="10720" y="17647"/>
                    <a:pt x="10714" y="17704"/>
                  </a:cubicBezTo>
                  <a:cubicBezTo>
                    <a:pt x="10696" y="17855"/>
                    <a:pt x="10748" y="18006"/>
                    <a:pt x="10847" y="18090"/>
                  </a:cubicBezTo>
                  <a:lnTo>
                    <a:pt x="10979" y="18090"/>
                  </a:lnTo>
                  <a:cubicBezTo>
                    <a:pt x="10977" y="18025"/>
                    <a:pt x="10981" y="17960"/>
                    <a:pt x="10991" y="17896"/>
                  </a:cubicBezTo>
                  <a:cubicBezTo>
                    <a:pt x="11004" y="17815"/>
                    <a:pt x="11027" y="17737"/>
                    <a:pt x="11060" y="17666"/>
                  </a:cubicBezTo>
                  <a:lnTo>
                    <a:pt x="11200" y="17666"/>
                  </a:lnTo>
                  <a:cubicBezTo>
                    <a:pt x="11244" y="17689"/>
                    <a:pt x="11287" y="17715"/>
                    <a:pt x="11328" y="17744"/>
                  </a:cubicBezTo>
                  <a:cubicBezTo>
                    <a:pt x="11384" y="17782"/>
                    <a:pt x="11438" y="17826"/>
                    <a:pt x="11489" y="17874"/>
                  </a:cubicBezTo>
                  <a:lnTo>
                    <a:pt x="11722" y="17922"/>
                  </a:lnTo>
                  <a:lnTo>
                    <a:pt x="12292" y="17665"/>
                  </a:lnTo>
                  <a:lnTo>
                    <a:pt x="11976" y="17540"/>
                  </a:lnTo>
                  <a:lnTo>
                    <a:pt x="11651" y="17723"/>
                  </a:lnTo>
                  <a:lnTo>
                    <a:pt x="11257" y="17489"/>
                  </a:lnTo>
                  <a:lnTo>
                    <a:pt x="11736" y="17368"/>
                  </a:lnTo>
                  <a:lnTo>
                    <a:pt x="12098" y="17326"/>
                  </a:lnTo>
                  <a:lnTo>
                    <a:pt x="12013" y="17002"/>
                  </a:lnTo>
                  <a:lnTo>
                    <a:pt x="11990" y="16814"/>
                  </a:lnTo>
                  <a:lnTo>
                    <a:pt x="11789" y="16882"/>
                  </a:lnTo>
                  <a:lnTo>
                    <a:pt x="11657" y="16736"/>
                  </a:lnTo>
                  <a:lnTo>
                    <a:pt x="11766" y="16534"/>
                  </a:lnTo>
                  <a:lnTo>
                    <a:pt x="11509" y="16378"/>
                  </a:lnTo>
                  <a:lnTo>
                    <a:pt x="11429" y="16622"/>
                  </a:lnTo>
                  <a:lnTo>
                    <a:pt x="11409" y="16858"/>
                  </a:lnTo>
                  <a:lnTo>
                    <a:pt x="11317" y="16717"/>
                  </a:lnTo>
                  <a:lnTo>
                    <a:pt x="11116" y="16575"/>
                  </a:lnTo>
                  <a:lnTo>
                    <a:pt x="10924" y="16560"/>
                  </a:lnTo>
                  <a:lnTo>
                    <a:pt x="10880" y="16205"/>
                  </a:lnTo>
                  <a:lnTo>
                    <a:pt x="10869" y="15977"/>
                  </a:lnTo>
                  <a:lnTo>
                    <a:pt x="10881" y="15622"/>
                  </a:lnTo>
                  <a:cubicBezTo>
                    <a:pt x="10805" y="15674"/>
                    <a:pt x="10715" y="15685"/>
                    <a:pt x="10632" y="15653"/>
                  </a:cubicBezTo>
                  <a:cubicBezTo>
                    <a:pt x="10561" y="15626"/>
                    <a:pt x="10499" y="15569"/>
                    <a:pt x="10456" y="15491"/>
                  </a:cubicBezTo>
                  <a:lnTo>
                    <a:pt x="9927" y="15246"/>
                  </a:lnTo>
                  <a:lnTo>
                    <a:pt x="9584" y="15042"/>
                  </a:lnTo>
                  <a:lnTo>
                    <a:pt x="9451" y="14776"/>
                  </a:lnTo>
                  <a:lnTo>
                    <a:pt x="8851" y="14682"/>
                  </a:lnTo>
                  <a:lnTo>
                    <a:pt x="8638" y="14436"/>
                  </a:lnTo>
                  <a:lnTo>
                    <a:pt x="8171" y="14421"/>
                  </a:lnTo>
                  <a:lnTo>
                    <a:pt x="7979" y="14266"/>
                  </a:lnTo>
                  <a:lnTo>
                    <a:pt x="7786" y="14156"/>
                  </a:lnTo>
                  <a:lnTo>
                    <a:pt x="7677" y="13916"/>
                  </a:lnTo>
                  <a:lnTo>
                    <a:pt x="7423" y="13822"/>
                  </a:lnTo>
                  <a:lnTo>
                    <a:pt x="7073" y="13712"/>
                  </a:lnTo>
                  <a:lnTo>
                    <a:pt x="6741" y="13561"/>
                  </a:lnTo>
                  <a:lnTo>
                    <a:pt x="6889" y="13471"/>
                  </a:lnTo>
                  <a:lnTo>
                    <a:pt x="7183" y="13487"/>
                  </a:lnTo>
                  <a:lnTo>
                    <a:pt x="7372" y="13424"/>
                  </a:lnTo>
                  <a:lnTo>
                    <a:pt x="7580" y="13570"/>
                  </a:lnTo>
                  <a:lnTo>
                    <a:pt x="7789" y="13675"/>
                  </a:lnTo>
                  <a:lnTo>
                    <a:pt x="7906" y="13801"/>
                  </a:lnTo>
                  <a:lnTo>
                    <a:pt x="8095" y="13675"/>
                  </a:lnTo>
                  <a:lnTo>
                    <a:pt x="8316" y="13659"/>
                  </a:lnTo>
                  <a:lnTo>
                    <a:pt x="8484" y="13659"/>
                  </a:lnTo>
                  <a:lnTo>
                    <a:pt x="8621" y="13440"/>
                  </a:lnTo>
                  <a:lnTo>
                    <a:pt x="8854" y="13528"/>
                  </a:lnTo>
                  <a:lnTo>
                    <a:pt x="9022" y="13865"/>
                  </a:lnTo>
                  <a:lnTo>
                    <a:pt x="9170" y="13927"/>
                  </a:lnTo>
                  <a:cubicBezTo>
                    <a:pt x="9215" y="13878"/>
                    <a:pt x="9260" y="13826"/>
                    <a:pt x="9302" y="13771"/>
                  </a:cubicBezTo>
                  <a:cubicBezTo>
                    <a:pt x="9348" y="13711"/>
                    <a:pt x="9392" y="13649"/>
                    <a:pt x="9434" y="13583"/>
                  </a:cubicBezTo>
                  <a:lnTo>
                    <a:pt x="9543" y="13887"/>
                  </a:lnTo>
                  <a:lnTo>
                    <a:pt x="9929" y="14180"/>
                  </a:lnTo>
                  <a:lnTo>
                    <a:pt x="10178" y="14181"/>
                  </a:lnTo>
                  <a:lnTo>
                    <a:pt x="10330" y="14244"/>
                  </a:lnTo>
                  <a:lnTo>
                    <a:pt x="10596" y="14254"/>
                  </a:lnTo>
                  <a:lnTo>
                    <a:pt x="10764" y="14254"/>
                  </a:lnTo>
                  <a:lnTo>
                    <a:pt x="11040" y="14409"/>
                  </a:lnTo>
                  <a:lnTo>
                    <a:pt x="11124" y="14613"/>
                  </a:lnTo>
                  <a:lnTo>
                    <a:pt x="10810" y="14717"/>
                  </a:lnTo>
                  <a:cubicBezTo>
                    <a:pt x="10764" y="14726"/>
                    <a:pt x="10717" y="14731"/>
                    <a:pt x="10671" y="14733"/>
                  </a:cubicBezTo>
                  <a:cubicBezTo>
                    <a:pt x="10542" y="14739"/>
                    <a:pt x="10413" y="14721"/>
                    <a:pt x="10288" y="14681"/>
                  </a:cubicBezTo>
                  <a:lnTo>
                    <a:pt x="10112" y="14665"/>
                  </a:lnTo>
                  <a:lnTo>
                    <a:pt x="9947" y="14837"/>
                  </a:lnTo>
                  <a:lnTo>
                    <a:pt x="10212" y="15076"/>
                  </a:lnTo>
                  <a:lnTo>
                    <a:pt x="10308" y="15275"/>
                  </a:lnTo>
                  <a:lnTo>
                    <a:pt x="10688" y="15452"/>
                  </a:lnTo>
                  <a:lnTo>
                    <a:pt x="11038" y="15296"/>
                  </a:lnTo>
                  <a:lnTo>
                    <a:pt x="11182" y="15207"/>
                  </a:lnTo>
                  <a:lnTo>
                    <a:pt x="11520" y="15197"/>
                  </a:lnTo>
                  <a:lnTo>
                    <a:pt x="11861" y="15473"/>
                  </a:lnTo>
                  <a:lnTo>
                    <a:pt x="12163" y="15426"/>
                  </a:lnTo>
                  <a:lnTo>
                    <a:pt x="12283" y="15270"/>
                  </a:lnTo>
                  <a:lnTo>
                    <a:pt x="12581" y="15411"/>
                  </a:lnTo>
                  <a:lnTo>
                    <a:pt x="12871" y="15872"/>
                  </a:lnTo>
                  <a:lnTo>
                    <a:pt x="13124" y="15908"/>
                  </a:lnTo>
                  <a:lnTo>
                    <a:pt x="13328" y="16330"/>
                  </a:lnTo>
                  <a:lnTo>
                    <a:pt x="13557" y="16341"/>
                  </a:lnTo>
                  <a:lnTo>
                    <a:pt x="13730" y="15990"/>
                  </a:lnTo>
                  <a:lnTo>
                    <a:pt x="13730" y="15797"/>
                  </a:lnTo>
                  <a:lnTo>
                    <a:pt x="13670" y="15362"/>
                  </a:lnTo>
                  <a:cubicBezTo>
                    <a:pt x="13594" y="15242"/>
                    <a:pt x="13548" y="15094"/>
                    <a:pt x="13538" y="14939"/>
                  </a:cubicBezTo>
                  <a:cubicBezTo>
                    <a:pt x="13531" y="14848"/>
                    <a:pt x="13538" y="14755"/>
                    <a:pt x="13557" y="14667"/>
                  </a:cubicBezTo>
                  <a:cubicBezTo>
                    <a:pt x="13509" y="14622"/>
                    <a:pt x="13505" y="14531"/>
                    <a:pt x="13549" y="14479"/>
                  </a:cubicBezTo>
                  <a:cubicBezTo>
                    <a:pt x="13635" y="14378"/>
                    <a:pt x="13770" y="14539"/>
                    <a:pt x="13858" y="14448"/>
                  </a:cubicBezTo>
                  <a:cubicBezTo>
                    <a:pt x="13954" y="14350"/>
                    <a:pt x="13882" y="14149"/>
                    <a:pt x="13762" y="14183"/>
                  </a:cubicBezTo>
                  <a:cubicBezTo>
                    <a:pt x="13692" y="14077"/>
                    <a:pt x="13609" y="13987"/>
                    <a:pt x="13517" y="13916"/>
                  </a:cubicBezTo>
                  <a:cubicBezTo>
                    <a:pt x="13414" y="13837"/>
                    <a:pt x="13301" y="13784"/>
                    <a:pt x="13183" y="13759"/>
                  </a:cubicBezTo>
                  <a:lnTo>
                    <a:pt x="12853" y="13649"/>
                  </a:lnTo>
                  <a:lnTo>
                    <a:pt x="12442" y="13649"/>
                  </a:lnTo>
                  <a:lnTo>
                    <a:pt x="12339" y="13519"/>
                  </a:lnTo>
                  <a:cubicBezTo>
                    <a:pt x="12317" y="13458"/>
                    <a:pt x="12295" y="13397"/>
                    <a:pt x="12273" y="13336"/>
                  </a:cubicBezTo>
                  <a:cubicBezTo>
                    <a:pt x="12251" y="13275"/>
                    <a:pt x="12228" y="13214"/>
                    <a:pt x="12206" y="13152"/>
                  </a:cubicBezTo>
                  <a:cubicBezTo>
                    <a:pt x="12149" y="13111"/>
                    <a:pt x="12088" y="13079"/>
                    <a:pt x="12025" y="13058"/>
                  </a:cubicBezTo>
                  <a:cubicBezTo>
                    <a:pt x="11908" y="13020"/>
                    <a:pt x="11785" y="13020"/>
                    <a:pt x="11668" y="13058"/>
                  </a:cubicBezTo>
                  <a:lnTo>
                    <a:pt x="11379" y="12886"/>
                  </a:lnTo>
                  <a:lnTo>
                    <a:pt x="11487" y="12668"/>
                  </a:lnTo>
                  <a:lnTo>
                    <a:pt x="11306" y="12512"/>
                  </a:lnTo>
                  <a:lnTo>
                    <a:pt x="11149" y="12356"/>
                  </a:lnTo>
                  <a:lnTo>
                    <a:pt x="10863" y="12261"/>
                  </a:lnTo>
                  <a:cubicBezTo>
                    <a:pt x="10858" y="12363"/>
                    <a:pt x="10788" y="12437"/>
                    <a:pt x="10711" y="12424"/>
                  </a:cubicBezTo>
                  <a:cubicBezTo>
                    <a:pt x="10583" y="12401"/>
                    <a:pt x="10535" y="12195"/>
                    <a:pt x="10630" y="12083"/>
                  </a:cubicBezTo>
                  <a:cubicBezTo>
                    <a:pt x="10559" y="12031"/>
                    <a:pt x="10484" y="11989"/>
                    <a:pt x="10405" y="11958"/>
                  </a:cubicBezTo>
                  <a:cubicBezTo>
                    <a:pt x="10284" y="11910"/>
                    <a:pt x="10158" y="11889"/>
                    <a:pt x="10031" y="11895"/>
                  </a:cubicBezTo>
                  <a:lnTo>
                    <a:pt x="9875" y="11691"/>
                  </a:lnTo>
                  <a:lnTo>
                    <a:pt x="10241" y="11591"/>
                  </a:lnTo>
                  <a:lnTo>
                    <a:pt x="10499" y="11686"/>
                  </a:lnTo>
                  <a:lnTo>
                    <a:pt x="10700" y="11670"/>
                  </a:lnTo>
                  <a:lnTo>
                    <a:pt x="10998" y="11717"/>
                  </a:lnTo>
                  <a:lnTo>
                    <a:pt x="11178" y="11843"/>
                  </a:lnTo>
                  <a:cubicBezTo>
                    <a:pt x="11275" y="11959"/>
                    <a:pt x="11382" y="12060"/>
                    <a:pt x="11496" y="12146"/>
                  </a:cubicBezTo>
                  <a:cubicBezTo>
                    <a:pt x="11602" y="12226"/>
                    <a:pt x="11714" y="12291"/>
                    <a:pt x="11814" y="12382"/>
                  </a:cubicBezTo>
                  <a:cubicBezTo>
                    <a:pt x="11897" y="12456"/>
                    <a:pt x="11970" y="12546"/>
                    <a:pt x="12032" y="12649"/>
                  </a:cubicBezTo>
                  <a:lnTo>
                    <a:pt x="12309" y="12837"/>
                  </a:lnTo>
                  <a:lnTo>
                    <a:pt x="12428" y="13025"/>
                  </a:lnTo>
                  <a:lnTo>
                    <a:pt x="12420" y="13282"/>
                  </a:lnTo>
                  <a:lnTo>
                    <a:pt x="12544" y="13412"/>
                  </a:lnTo>
                  <a:lnTo>
                    <a:pt x="12881" y="13459"/>
                  </a:lnTo>
                  <a:lnTo>
                    <a:pt x="13219" y="13470"/>
                  </a:lnTo>
                  <a:lnTo>
                    <a:pt x="13739" y="13470"/>
                  </a:lnTo>
                  <a:lnTo>
                    <a:pt x="13751" y="13752"/>
                  </a:lnTo>
                  <a:cubicBezTo>
                    <a:pt x="13779" y="13818"/>
                    <a:pt x="13811" y="13881"/>
                    <a:pt x="13848" y="13940"/>
                  </a:cubicBezTo>
                  <a:cubicBezTo>
                    <a:pt x="13910" y="14042"/>
                    <a:pt x="13983" y="14132"/>
                    <a:pt x="14065" y="14207"/>
                  </a:cubicBezTo>
                  <a:lnTo>
                    <a:pt x="14133" y="14484"/>
                  </a:lnTo>
                  <a:lnTo>
                    <a:pt x="14197" y="14776"/>
                  </a:lnTo>
                  <a:cubicBezTo>
                    <a:pt x="14261" y="14749"/>
                    <a:pt x="14331" y="14779"/>
                    <a:pt x="14370" y="14849"/>
                  </a:cubicBezTo>
                  <a:cubicBezTo>
                    <a:pt x="14417" y="14931"/>
                    <a:pt x="14407" y="15045"/>
                    <a:pt x="14447" y="15131"/>
                  </a:cubicBezTo>
                  <a:cubicBezTo>
                    <a:pt x="14519" y="15285"/>
                    <a:pt x="14689" y="15294"/>
                    <a:pt x="14769" y="15147"/>
                  </a:cubicBezTo>
                  <a:lnTo>
                    <a:pt x="15050" y="15178"/>
                  </a:lnTo>
                  <a:lnTo>
                    <a:pt x="15268" y="15001"/>
                  </a:lnTo>
                  <a:lnTo>
                    <a:pt x="15316" y="14609"/>
                  </a:lnTo>
                  <a:lnTo>
                    <a:pt x="15256" y="14265"/>
                  </a:lnTo>
                  <a:lnTo>
                    <a:pt x="15031" y="14359"/>
                  </a:lnTo>
                  <a:lnTo>
                    <a:pt x="14798" y="14359"/>
                  </a:lnTo>
                  <a:lnTo>
                    <a:pt x="14501" y="14217"/>
                  </a:lnTo>
                  <a:lnTo>
                    <a:pt x="14328" y="13998"/>
                  </a:lnTo>
                  <a:lnTo>
                    <a:pt x="14328" y="13814"/>
                  </a:lnTo>
                  <a:lnTo>
                    <a:pt x="14220" y="13595"/>
                  </a:lnTo>
                  <a:lnTo>
                    <a:pt x="14160" y="13140"/>
                  </a:lnTo>
                  <a:lnTo>
                    <a:pt x="14171" y="12875"/>
                  </a:lnTo>
                  <a:lnTo>
                    <a:pt x="13946" y="12728"/>
                  </a:lnTo>
                  <a:lnTo>
                    <a:pt x="13946" y="12541"/>
                  </a:lnTo>
                  <a:cubicBezTo>
                    <a:pt x="13970" y="12491"/>
                    <a:pt x="13979" y="12431"/>
                    <a:pt x="13970" y="12373"/>
                  </a:cubicBezTo>
                  <a:cubicBezTo>
                    <a:pt x="13940" y="12163"/>
                    <a:pt x="13745" y="12076"/>
                    <a:pt x="13621" y="12217"/>
                  </a:cubicBezTo>
                  <a:lnTo>
                    <a:pt x="13234" y="12233"/>
                  </a:lnTo>
                  <a:lnTo>
                    <a:pt x="12949" y="12218"/>
                  </a:lnTo>
                  <a:cubicBezTo>
                    <a:pt x="12860" y="12136"/>
                    <a:pt x="12764" y="12067"/>
                    <a:pt x="12663" y="12013"/>
                  </a:cubicBezTo>
                  <a:cubicBezTo>
                    <a:pt x="12590" y="11974"/>
                    <a:pt x="12515" y="11943"/>
                    <a:pt x="12438" y="11920"/>
                  </a:cubicBezTo>
                  <a:lnTo>
                    <a:pt x="12185" y="11904"/>
                  </a:lnTo>
                  <a:lnTo>
                    <a:pt x="12029" y="11795"/>
                  </a:lnTo>
                  <a:lnTo>
                    <a:pt x="11872" y="11701"/>
                  </a:lnTo>
                  <a:lnTo>
                    <a:pt x="11731" y="11346"/>
                  </a:lnTo>
                  <a:lnTo>
                    <a:pt x="11586" y="11098"/>
                  </a:lnTo>
                  <a:lnTo>
                    <a:pt x="11490" y="10910"/>
                  </a:lnTo>
                  <a:cubicBezTo>
                    <a:pt x="11433" y="10906"/>
                    <a:pt x="11375" y="10906"/>
                    <a:pt x="11317" y="10910"/>
                  </a:cubicBezTo>
                  <a:cubicBezTo>
                    <a:pt x="11220" y="10916"/>
                    <a:pt x="11123" y="10932"/>
                    <a:pt x="11028" y="10957"/>
                  </a:cubicBezTo>
                  <a:lnTo>
                    <a:pt x="10827" y="11020"/>
                  </a:lnTo>
                  <a:lnTo>
                    <a:pt x="10735" y="11123"/>
                  </a:lnTo>
                  <a:lnTo>
                    <a:pt x="10634" y="11254"/>
                  </a:lnTo>
                  <a:lnTo>
                    <a:pt x="10437" y="11327"/>
                  </a:lnTo>
                  <a:lnTo>
                    <a:pt x="10112" y="11457"/>
                  </a:lnTo>
                  <a:lnTo>
                    <a:pt x="9754" y="11639"/>
                  </a:lnTo>
                  <a:lnTo>
                    <a:pt x="9489" y="11717"/>
                  </a:lnTo>
                  <a:lnTo>
                    <a:pt x="9284" y="11638"/>
                  </a:lnTo>
                  <a:lnTo>
                    <a:pt x="8983" y="11513"/>
                  </a:lnTo>
                  <a:lnTo>
                    <a:pt x="9216" y="11413"/>
                  </a:lnTo>
                  <a:lnTo>
                    <a:pt x="9501" y="11455"/>
                  </a:lnTo>
                  <a:lnTo>
                    <a:pt x="10137" y="11262"/>
                  </a:lnTo>
                  <a:lnTo>
                    <a:pt x="10542" y="11121"/>
                  </a:lnTo>
                  <a:lnTo>
                    <a:pt x="10662" y="10886"/>
                  </a:lnTo>
                  <a:lnTo>
                    <a:pt x="10554" y="10777"/>
                  </a:lnTo>
                  <a:lnTo>
                    <a:pt x="10393" y="10557"/>
                  </a:lnTo>
                  <a:lnTo>
                    <a:pt x="10248" y="10364"/>
                  </a:lnTo>
                  <a:lnTo>
                    <a:pt x="10011" y="10332"/>
                  </a:lnTo>
                  <a:lnTo>
                    <a:pt x="9931" y="10061"/>
                  </a:lnTo>
                  <a:lnTo>
                    <a:pt x="10003" y="9841"/>
                  </a:lnTo>
                  <a:lnTo>
                    <a:pt x="10265" y="9841"/>
                  </a:lnTo>
                  <a:lnTo>
                    <a:pt x="10321" y="9600"/>
                  </a:lnTo>
                  <a:lnTo>
                    <a:pt x="10543" y="9762"/>
                  </a:lnTo>
                  <a:lnTo>
                    <a:pt x="10796" y="9877"/>
                  </a:lnTo>
                  <a:lnTo>
                    <a:pt x="11037" y="10353"/>
                  </a:lnTo>
                  <a:lnTo>
                    <a:pt x="10720" y="10620"/>
                  </a:lnTo>
                  <a:lnTo>
                    <a:pt x="10985" y="10761"/>
                  </a:lnTo>
                  <a:lnTo>
                    <a:pt x="11451" y="10432"/>
                  </a:lnTo>
                  <a:lnTo>
                    <a:pt x="11524" y="10228"/>
                  </a:lnTo>
                  <a:lnTo>
                    <a:pt x="11391" y="9867"/>
                  </a:lnTo>
                  <a:lnTo>
                    <a:pt x="11174" y="9585"/>
                  </a:lnTo>
                  <a:lnTo>
                    <a:pt x="11009" y="9339"/>
                  </a:lnTo>
                  <a:lnTo>
                    <a:pt x="10703" y="8993"/>
                  </a:lnTo>
                  <a:lnTo>
                    <a:pt x="10517" y="8826"/>
                  </a:lnTo>
                  <a:lnTo>
                    <a:pt x="10228" y="8653"/>
                  </a:lnTo>
                  <a:lnTo>
                    <a:pt x="10087" y="8355"/>
                  </a:lnTo>
                  <a:lnTo>
                    <a:pt x="10027" y="8067"/>
                  </a:lnTo>
                  <a:lnTo>
                    <a:pt x="9906" y="7832"/>
                  </a:lnTo>
                  <a:lnTo>
                    <a:pt x="9725" y="7477"/>
                  </a:lnTo>
                  <a:lnTo>
                    <a:pt x="9573" y="7231"/>
                  </a:lnTo>
                  <a:lnTo>
                    <a:pt x="9489" y="7123"/>
                  </a:lnTo>
                  <a:lnTo>
                    <a:pt x="9317" y="6951"/>
                  </a:lnTo>
                  <a:lnTo>
                    <a:pt x="9177" y="6772"/>
                  </a:lnTo>
                  <a:lnTo>
                    <a:pt x="9153" y="6442"/>
                  </a:lnTo>
                  <a:lnTo>
                    <a:pt x="9189" y="6235"/>
                  </a:lnTo>
                  <a:lnTo>
                    <a:pt x="9258" y="5813"/>
                  </a:lnTo>
                  <a:lnTo>
                    <a:pt x="9317" y="5532"/>
                  </a:lnTo>
                  <a:lnTo>
                    <a:pt x="9208" y="5156"/>
                  </a:lnTo>
                  <a:lnTo>
                    <a:pt x="9410" y="4927"/>
                  </a:lnTo>
                  <a:lnTo>
                    <a:pt x="9638" y="4808"/>
                  </a:lnTo>
                  <a:lnTo>
                    <a:pt x="9822" y="4732"/>
                  </a:lnTo>
                  <a:lnTo>
                    <a:pt x="10028" y="4466"/>
                  </a:lnTo>
                  <a:lnTo>
                    <a:pt x="10236" y="4420"/>
                  </a:lnTo>
                  <a:lnTo>
                    <a:pt x="10325" y="4565"/>
                  </a:lnTo>
                  <a:lnTo>
                    <a:pt x="10445" y="4927"/>
                  </a:lnTo>
                  <a:lnTo>
                    <a:pt x="10152" y="4942"/>
                  </a:lnTo>
                  <a:lnTo>
                    <a:pt x="9947" y="5021"/>
                  </a:lnTo>
                  <a:lnTo>
                    <a:pt x="9948" y="5251"/>
                  </a:lnTo>
                  <a:lnTo>
                    <a:pt x="10117" y="5393"/>
                  </a:lnTo>
                  <a:lnTo>
                    <a:pt x="10200" y="5606"/>
                  </a:lnTo>
                  <a:cubicBezTo>
                    <a:pt x="10248" y="5612"/>
                    <a:pt x="10295" y="5622"/>
                    <a:pt x="10341" y="5637"/>
                  </a:cubicBezTo>
                  <a:cubicBezTo>
                    <a:pt x="10427" y="5665"/>
                    <a:pt x="10510" y="5709"/>
                    <a:pt x="10586" y="5768"/>
                  </a:cubicBezTo>
                  <a:lnTo>
                    <a:pt x="10872" y="5862"/>
                  </a:lnTo>
                  <a:lnTo>
                    <a:pt x="11133" y="6019"/>
                  </a:lnTo>
                  <a:cubicBezTo>
                    <a:pt x="11215" y="6025"/>
                    <a:pt x="11292" y="6070"/>
                    <a:pt x="11350" y="6145"/>
                  </a:cubicBezTo>
                  <a:cubicBezTo>
                    <a:pt x="11405" y="6215"/>
                    <a:pt x="11439" y="6308"/>
                    <a:pt x="11447" y="6407"/>
                  </a:cubicBezTo>
                  <a:lnTo>
                    <a:pt x="11334" y="6673"/>
                  </a:lnTo>
                  <a:lnTo>
                    <a:pt x="11443" y="6937"/>
                  </a:lnTo>
                  <a:lnTo>
                    <a:pt x="11502" y="7171"/>
                  </a:lnTo>
                  <a:lnTo>
                    <a:pt x="11717" y="7264"/>
                  </a:lnTo>
                  <a:lnTo>
                    <a:pt x="11931" y="7191"/>
                  </a:lnTo>
                  <a:lnTo>
                    <a:pt x="12216" y="7379"/>
                  </a:lnTo>
                  <a:lnTo>
                    <a:pt x="12602" y="7379"/>
                  </a:lnTo>
                  <a:lnTo>
                    <a:pt x="12804" y="7468"/>
                  </a:lnTo>
                  <a:cubicBezTo>
                    <a:pt x="12804" y="7322"/>
                    <a:pt x="12746" y="7186"/>
                    <a:pt x="12651" y="7109"/>
                  </a:cubicBezTo>
                  <a:cubicBezTo>
                    <a:pt x="12571" y="7045"/>
                    <a:pt x="12474" y="7030"/>
                    <a:pt x="12385" y="7067"/>
                  </a:cubicBezTo>
                  <a:lnTo>
                    <a:pt x="12108" y="6942"/>
                  </a:lnTo>
                  <a:cubicBezTo>
                    <a:pt x="12036" y="6889"/>
                    <a:pt x="11969" y="6826"/>
                    <a:pt x="11908" y="6753"/>
                  </a:cubicBezTo>
                  <a:cubicBezTo>
                    <a:pt x="11841" y="6674"/>
                    <a:pt x="11781" y="6584"/>
                    <a:pt x="11730" y="6486"/>
                  </a:cubicBezTo>
                  <a:lnTo>
                    <a:pt x="11630" y="6100"/>
                  </a:lnTo>
                  <a:lnTo>
                    <a:pt x="11802" y="5917"/>
                  </a:lnTo>
                  <a:lnTo>
                    <a:pt x="11999" y="6069"/>
                  </a:lnTo>
                  <a:lnTo>
                    <a:pt x="12248" y="6085"/>
                  </a:lnTo>
                  <a:lnTo>
                    <a:pt x="12453" y="6195"/>
                  </a:lnTo>
                  <a:lnTo>
                    <a:pt x="12613" y="6456"/>
                  </a:lnTo>
                  <a:cubicBezTo>
                    <a:pt x="12669" y="6481"/>
                    <a:pt x="12715" y="6530"/>
                    <a:pt x="12745" y="6596"/>
                  </a:cubicBezTo>
                  <a:cubicBezTo>
                    <a:pt x="12787" y="6687"/>
                    <a:pt x="12791" y="6797"/>
                    <a:pt x="12814" y="6899"/>
                  </a:cubicBezTo>
                  <a:cubicBezTo>
                    <a:pt x="12829" y="6970"/>
                    <a:pt x="12855" y="7039"/>
                    <a:pt x="12898" y="7087"/>
                  </a:cubicBezTo>
                  <a:cubicBezTo>
                    <a:pt x="12954" y="7148"/>
                    <a:pt x="13030" y="7166"/>
                    <a:pt x="13099" y="7134"/>
                  </a:cubicBezTo>
                  <a:lnTo>
                    <a:pt x="13304" y="7197"/>
                  </a:lnTo>
                  <a:lnTo>
                    <a:pt x="13517" y="7150"/>
                  </a:lnTo>
                  <a:lnTo>
                    <a:pt x="13554" y="6774"/>
                  </a:lnTo>
                  <a:lnTo>
                    <a:pt x="13470" y="6509"/>
                  </a:lnTo>
                  <a:lnTo>
                    <a:pt x="13036" y="6431"/>
                  </a:lnTo>
                  <a:lnTo>
                    <a:pt x="12856" y="6259"/>
                  </a:lnTo>
                  <a:lnTo>
                    <a:pt x="12651" y="6039"/>
                  </a:lnTo>
                  <a:cubicBezTo>
                    <a:pt x="12550" y="5988"/>
                    <a:pt x="12504" y="5836"/>
                    <a:pt x="12550" y="5709"/>
                  </a:cubicBezTo>
                  <a:cubicBezTo>
                    <a:pt x="12608" y="5554"/>
                    <a:pt x="12759" y="5526"/>
                    <a:pt x="12897" y="5558"/>
                  </a:cubicBezTo>
                  <a:cubicBezTo>
                    <a:pt x="12999" y="5582"/>
                    <a:pt x="13098" y="5628"/>
                    <a:pt x="13195" y="5678"/>
                  </a:cubicBezTo>
                  <a:cubicBezTo>
                    <a:pt x="13285" y="5725"/>
                    <a:pt x="13373" y="5774"/>
                    <a:pt x="13463" y="5820"/>
                  </a:cubicBezTo>
                  <a:cubicBezTo>
                    <a:pt x="13596" y="5887"/>
                    <a:pt x="13732" y="5944"/>
                    <a:pt x="13870" y="5992"/>
                  </a:cubicBezTo>
                  <a:lnTo>
                    <a:pt x="14219" y="6280"/>
                  </a:lnTo>
                  <a:lnTo>
                    <a:pt x="14320" y="6416"/>
                  </a:lnTo>
                  <a:lnTo>
                    <a:pt x="14561" y="6573"/>
                  </a:lnTo>
                  <a:lnTo>
                    <a:pt x="14657" y="6463"/>
                  </a:lnTo>
                  <a:lnTo>
                    <a:pt x="14633" y="6197"/>
                  </a:lnTo>
                  <a:cubicBezTo>
                    <a:pt x="14534" y="6125"/>
                    <a:pt x="14438" y="6048"/>
                    <a:pt x="14344" y="5966"/>
                  </a:cubicBezTo>
                  <a:cubicBezTo>
                    <a:pt x="14253" y="5887"/>
                    <a:pt x="14165" y="5804"/>
                    <a:pt x="14080" y="5716"/>
                  </a:cubicBezTo>
                  <a:cubicBezTo>
                    <a:pt x="13956" y="5687"/>
                    <a:pt x="13837" y="5628"/>
                    <a:pt x="13730" y="5543"/>
                  </a:cubicBezTo>
                  <a:cubicBezTo>
                    <a:pt x="13630" y="5464"/>
                    <a:pt x="13542" y="5363"/>
                    <a:pt x="13469" y="5245"/>
                  </a:cubicBezTo>
                  <a:lnTo>
                    <a:pt x="13421" y="5417"/>
                  </a:lnTo>
                  <a:lnTo>
                    <a:pt x="13155" y="5385"/>
                  </a:lnTo>
                  <a:lnTo>
                    <a:pt x="13023" y="5118"/>
                  </a:lnTo>
                  <a:lnTo>
                    <a:pt x="13103" y="4920"/>
                  </a:lnTo>
                  <a:lnTo>
                    <a:pt x="13101" y="4768"/>
                  </a:lnTo>
                  <a:lnTo>
                    <a:pt x="12848" y="4611"/>
                  </a:lnTo>
                  <a:lnTo>
                    <a:pt x="12679" y="4392"/>
                  </a:lnTo>
                  <a:lnTo>
                    <a:pt x="12583" y="4293"/>
                  </a:lnTo>
                  <a:lnTo>
                    <a:pt x="12687" y="4065"/>
                  </a:lnTo>
                  <a:lnTo>
                    <a:pt x="12912" y="3982"/>
                  </a:lnTo>
                  <a:lnTo>
                    <a:pt x="13148" y="3989"/>
                  </a:lnTo>
                  <a:cubicBezTo>
                    <a:pt x="13211" y="4005"/>
                    <a:pt x="13274" y="4021"/>
                    <a:pt x="13337" y="4036"/>
                  </a:cubicBezTo>
                  <a:cubicBezTo>
                    <a:pt x="13476" y="4072"/>
                    <a:pt x="13615" y="4106"/>
                    <a:pt x="13755" y="4141"/>
                  </a:cubicBezTo>
                  <a:lnTo>
                    <a:pt x="13989" y="4016"/>
                  </a:lnTo>
                  <a:lnTo>
                    <a:pt x="14302" y="3843"/>
                  </a:lnTo>
                  <a:lnTo>
                    <a:pt x="14536" y="3675"/>
                  </a:lnTo>
                  <a:lnTo>
                    <a:pt x="14677" y="3392"/>
                  </a:lnTo>
                  <a:cubicBezTo>
                    <a:pt x="14774" y="3312"/>
                    <a:pt x="14882" y="3255"/>
                    <a:pt x="14995" y="3225"/>
                  </a:cubicBezTo>
                  <a:cubicBezTo>
                    <a:pt x="15061" y="3207"/>
                    <a:pt x="15128" y="3199"/>
                    <a:pt x="15196" y="3199"/>
                  </a:cubicBezTo>
                  <a:lnTo>
                    <a:pt x="15398" y="3539"/>
                  </a:lnTo>
                  <a:lnTo>
                    <a:pt x="15660" y="3571"/>
                  </a:lnTo>
                  <a:lnTo>
                    <a:pt x="15649" y="3806"/>
                  </a:lnTo>
                  <a:lnTo>
                    <a:pt x="15484" y="3842"/>
                  </a:lnTo>
                  <a:lnTo>
                    <a:pt x="15339" y="4031"/>
                  </a:lnTo>
                  <a:lnTo>
                    <a:pt x="15171" y="4202"/>
                  </a:lnTo>
                  <a:lnTo>
                    <a:pt x="15042" y="4453"/>
                  </a:lnTo>
                  <a:lnTo>
                    <a:pt x="15186" y="4598"/>
                  </a:lnTo>
                  <a:cubicBezTo>
                    <a:pt x="15231" y="4702"/>
                    <a:pt x="15304" y="4780"/>
                    <a:pt x="15391" y="4816"/>
                  </a:cubicBezTo>
                  <a:cubicBezTo>
                    <a:pt x="15515" y="4868"/>
                    <a:pt x="15650" y="4832"/>
                    <a:pt x="15748" y="4721"/>
                  </a:cubicBezTo>
                  <a:lnTo>
                    <a:pt x="15989" y="4440"/>
                  </a:lnTo>
                  <a:lnTo>
                    <a:pt x="15869" y="4209"/>
                  </a:lnTo>
                  <a:lnTo>
                    <a:pt x="15833" y="3949"/>
                  </a:lnTo>
                  <a:lnTo>
                    <a:pt x="15881" y="3652"/>
                  </a:lnTo>
                  <a:lnTo>
                    <a:pt x="16082" y="3528"/>
                  </a:lnTo>
                  <a:lnTo>
                    <a:pt x="16250" y="3325"/>
                  </a:lnTo>
                  <a:lnTo>
                    <a:pt x="16515" y="3231"/>
                  </a:lnTo>
                  <a:lnTo>
                    <a:pt x="16725" y="3084"/>
                  </a:lnTo>
                  <a:lnTo>
                    <a:pt x="16921" y="3025"/>
                  </a:lnTo>
                  <a:lnTo>
                    <a:pt x="17074" y="3265"/>
                  </a:lnTo>
                  <a:lnTo>
                    <a:pt x="17371" y="3252"/>
                  </a:lnTo>
                  <a:lnTo>
                    <a:pt x="17608" y="3252"/>
                  </a:lnTo>
                  <a:lnTo>
                    <a:pt x="17870" y="3315"/>
                  </a:lnTo>
                  <a:lnTo>
                    <a:pt x="17978" y="3461"/>
                  </a:lnTo>
                  <a:cubicBezTo>
                    <a:pt x="18062" y="3523"/>
                    <a:pt x="18155" y="3565"/>
                    <a:pt x="18250" y="3586"/>
                  </a:cubicBezTo>
                  <a:cubicBezTo>
                    <a:pt x="18368" y="3611"/>
                    <a:pt x="18489" y="3602"/>
                    <a:pt x="18605" y="3559"/>
                  </a:cubicBezTo>
                  <a:lnTo>
                    <a:pt x="18979" y="3559"/>
                  </a:lnTo>
                  <a:cubicBezTo>
                    <a:pt x="19091" y="3555"/>
                    <a:pt x="19202" y="3555"/>
                    <a:pt x="19313" y="3559"/>
                  </a:cubicBezTo>
                  <a:cubicBezTo>
                    <a:pt x="19434" y="3564"/>
                    <a:pt x="19555" y="3575"/>
                    <a:pt x="19675" y="3591"/>
                  </a:cubicBezTo>
                  <a:lnTo>
                    <a:pt x="19711" y="3818"/>
                  </a:lnTo>
                  <a:lnTo>
                    <a:pt x="19892" y="3991"/>
                  </a:lnTo>
                  <a:lnTo>
                    <a:pt x="20194" y="3614"/>
                  </a:lnTo>
                  <a:cubicBezTo>
                    <a:pt x="20251" y="3561"/>
                    <a:pt x="20312" y="3514"/>
                    <a:pt x="20375" y="3473"/>
                  </a:cubicBezTo>
                  <a:cubicBezTo>
                    <a:pt x="20479" y="3407"/>
                    <a:pt x="20588" y="3359"/>
                    <a:pt x="20701" y="3332"/>
                  </a:cubicBezTo>
                  <a:lnTo>
                    <a:pt x="20773" y="2861"/>
                  </a:lnTo>
                  <a:lnTo>
                    <a:pt x="20721" y="2575"/>
                  </a:lnTo>
                  <a:lnTo>
                    <a:pt x="20729" y="2236"/>
                  </a:lnTo>
                  <a:lnTo>
                    <a:pt x="20753" y="2023"/>
                  </a:lnTo>
                  <a:lnTo>
                    <a:pt x="20986" y="1936"/>
                  </a:lnTo>
                  <a:lnTo>
                    <a:pt x="21095" y="1776"/>
                  </a:lnTo>
                  <a:lnTo>
                    <a:pt x="21231" y="1682"/>
                  </a:lnTo>
                  <a:lnTo>
                    <a:pt x="21512" y="1775"/>
                  </a:lnTo>
                  <a:lnTo>
                    <a:pt x="21600" y="1625"/>
                  </a:lnTo>
                  <a:lnTo>
                    <a:pt x="21587" y="1134"/>
                  </a:lnTo>
                  <a:lnTo>
                    <a:pt x="21563" y="848"/>
                  </a:lnTo>
                  <a:lnTo>
                    <a:pt x="21503" y="505"/>
                  </a:lnTo>
                  <a:lnTo>
                    <a:pt x="21109" y="475"/>
                  </a:lnTo>
                  <a:cubicBezTo>
                    <a:pt x="21063" y="356"/>
                    <a:pt x="20997" y="253"/>
                    <a:pt x="20916" y="173"/>
                  </a:cubicBezTo>
                  <a:cubicBezTo>
                    <a:pt x="20814" y="73"/>
                    <a:pt x="20693" y="13"/>
                    <a:pt x="20566" y="0"/>
                  </a:cubicBezTo>
                  <a:lnTo>
                    <a:pt x="20341" y="5"/>
                  </a:lnTo>
                  <a:lnTo>
                    <a:pt x="20007" y="99"/>
                  </a:lnTo>
                  <a:lnTo>
                    <a:pt x="19851" y="350"/>
                  </a:lnTo>
                  <a:lnTo>
                    <a:pt x="19999" y="500"/>
                  </a:lnTo>
                  <a:lnTo>
                    <a:pt x="20176" y="651"/>
                  </a:lnTo>
                  <a:lnTo>
                    <a:pt x="20192" y="887"/>
                  </a:lnTo>
                  <a:cubicBezTo>
                    <a:pt x="20174" y="949"/>
                    <a:pt x="20172" y="1016"/>
                    <a:pt x="20188" y="1080"/>
                  </a:cubicBezTo>
                  <a:cubicBezTo>
                    <a:pt x="20208" y="1164"/>
                    <a:pt x="20256" y="1232"/>
                    <a:pt x="20320" y="1266"/>
                  </a:cubicBezTo>
                  <a:lnTo>
                    <a:pt x="20223" y="1405"/>
                  </a:lnTo>
                  <a:lnTo>
                    <a:pt x="20135" y="1510"/>
                  </a:lnTo>
                  <a:lnTo>
                    <a:pt x="19867" y="1572"/>
                  </a:lnTo>
                  <a:lnTo>
                    <a:pt x="19667" y="1650"/>
                  </a:lnTo>
                  <a:lnTo>
                    <a:pt x="19514" y="1723"/>
                  </a:lnTo>
                  <a:lnTo>
                    <a:pt x="19153" y="1723"/>
                  </a:lnTo>
                  <a:cubicBezTo>
                    <a:pt x="19132" y="1673"/>
                    <a:pt x="19098" y="1634"/>
                    <a:pt x="19056" y="1614"/>
                  </a:cubicBezTo>
                  <a:cubicBezTo>
                    <a:pt x="18975" y="1575"/>
                    <a:pt x="18885" y="1612"/>
                    <a:pt x="18835" y="1703"/>
                  </a:cubicBezTo>
                  <a:lnTo>
                    <a:pt x="18344" y="1719"/>
                  </a:lnTo>
                  <a:lnTo>
                    <a:pt x="18228" y="1880"/>
                  </a:lnTo>
                  <a:lnTo>
                    <a:pt x="17823" y="1911"/>
                  </a:lnTo>
                  <a:lnTo>
                    <a:pt x="17352" y="2000"/>
                  </a:lnTo>
                  <a:lnTo>
                    <a:pt x="17244" y="1767"/>
                  </a:lnTo>
                  <a:lnTo>
                    <a:pt x="16853" y="1626"/>
                  </a:lnTo>
                  <a:lnTo>
                    <a:pt x="16563" y="1516"/>
                  </a:lnTo>
                  <a:lnTo>
                    <a:pt x="16430" y="1360"/>
                  </a:lnTo>
                  <a:lnTo>
                    <a:pt x="16095" y="1313"/>
                  </a:lnTo>
                  <a:lnTo>
                    <a:pt x="16046" y="1516"/>
                  </a:lnTo>
                  <a:lnTo>
                    <a:pt x="15787" y="1354"/>
                  </a:lnTo>
                  <a:lnTo>
                    <a:pt x="15723" y="1245"/>
                  </a:lnTo>
                  <a:lnTo>
                    <a:pt x="15462" y="1276"/>
                  </a:lnTo>
                  <a:lnTo>
                    <a:pt x="15299" y="1112"/>
                  </a:lnTo>
                  <a:lnTo>
                    <a:pt x="15275" y="798"/>
                  </a:lnTo>
                  <a:lnTo>
                    <a:pt x="15074" y="704"/>
                  </a:lnTo>
                  <a:cubicBezTo>
                    <a:pt x="15016" y="753"/>
                    <a:pt x="14952" y="789"/>
                    <a:pt x="14885" y="813"/>
                  </a:cubicBezTo>
                  <a:cubicBezTo>
                    <a:pt x="14754" y="859"/>
                    <a:pt x="14615" y="853"/>
                    <a:pt x="14487" y="797"/>
                  </a:cubicBezTo>
                  <a:cubicBezTo>
                    <a:pt x="14473" y="724"/>
                    <a:pt x="14433" y="666"/>
                    <a:pt x="14379" y="641"/>
                  </a:cubicBezTo>
                  <a:cubicBezTo>
                    <a:pt x="14285" y="598"/>
                    <a:pt x="14183" y="661"/>
                    <a:pt x="14149" y="782"/>
                  </a:cubicBezTo>
                  <a:lnTo>
                    <a:pt x="13824" y="766"/>
                  </a:lnTo>
                  <a:cubicBezTo>
                    <a:pt x="13781" y="777"/>
                    <a:pt x="13744" y="811"/>
                    <a:pt x="13720" y="859"/>
                  </a:cubicBezTo>
                  <a:cubicBezTo>
                    <a:pt x="13685" y="930"/>
                    <a:pt x="13685" y="1022"/>
                    <a:pt x="13720" y="1093"/>
                  </a:cubicBezTo>
                  <a:lnTo>
                    <a:pt x="13447" y="1166"/>
                  </a:lnTo>
                  <a:lnTo>
                    <a:pt x="13266" y="1061"/>
                  </a:lnTo>
                  <a:lnTo>
                    <a:pt x="13081" y="1202"/>
                  </a:lnTo>
                  <a:lnTo>
                    <a:pt x="12779" y="1275"/>
                  </a:lnTo>
                  <a:lnTo>
                    <a:pt x="12611" y="1369"/>
                  </a:lnTo>
                  <a:lnTo>
                    <a:pt x="12423" y="1415"/>
                  </a:lnTo>
                  <a:lnTo>
                    <a:pt x="12314" y="1446"/>
                  </a:lnTo>
                  <a:lnTo>
                    <a:pt x="11981" y="1352"/>
                  </a:lnTo>
                  <a:lnTo>
                    <a:pt x="11876" y="1383"/>
                  </a:lnTo>
                  <a:lnTo>
                    <a:pt x="11610" y="1492"/>
                  </a:lnTo>
                  <a:lnTo>
                    <a:pt x="11386" y="1353"/>
                  </a:lnTo>
                  <a:lnTo>
                    <a:pt x="11278" y="1461"/>
                  </a:lnTo>
                  <a:lnTo>
                    <a:pt x="11210" y="1586"/>
                  </a:lnTo>
                  <a:lnTo>
                    <a:pt x="11029" y="1701"/>
                  </a:lnTo>
                  <a:lnTo>
                    <a:pt x="10752" y="1685"/>
                  </a:lnTo>
                  <a:lnTo>
                    <a:pt x="10470" y="1669"/>
                  </a:lnTo>
                  <a:cubicBezTo>
                    <a:pt x="10380" y="1621"/>
                    <a:pt x="10284" y="1595"/>
                    <a:pt x="10186" y="1591"/>
                  </a:cubicBezTo>
                  <a:cubicBezTo>
                    <a:pt x="10096" y="1587"/>
                    <a:pt x="10007" y="1603"/>
                    <a:pt x="9921" y="1638"/>
                  </a:cubicBezTo>
                  <a:lnTo>
                    <a:pt x="9732" y="1669"/>
                  </a:lnTo>
                  <a:lnTo>
                    <a:pt x="9712" y="1983"/>
                  </a:lnTo>
                  <a:lnTo>
                    <a:pt x="9663" y="2333"/>
                  </a:lnTo>
                  <a:lnTo>
                    <a:pt x="9543" y="2453"/>
                  </a:lnTo>
                  <a:lnTo>
                    <a:pt x="9414" y="2280"/>
                  </a:lnTo>
                  <a:lnTo>
                    <a:pt x="9124" y="2469"/>
                  </a:lnTo>
                  <a:lnTo>
                    <a:pt x="8992" y="2500"/>
                  </a:lnTo>
                  <a:lnTo>
                    <a:pt x="8827" y="2452"/>
                  </a:lnTo>
                  <a:lnTo>
                    <a:pt x="8574" y="2390"/>
                  </a:lnTo>
                  <a:lnTo>
                    <a:pt x="8345" y="2390"/>
                  </a:lnTo>
                  <a:lnTo>
                    <a:pt x="8091" y="2295"/>
                  </a:lnTo>
                  <a:lnTo>
                    <a:pt x="7886" y="2295"/>
                  </a:lnTo>
                  <a:lnTo>
                    <a:pt x="7794" y="2384"/>
                  </a:lnTo>
                  <a:lnTo>
                    <a:pt x="7637" y="2432"/>
                  </a:lnTo>
                  <a:lnTo>
                    <a:pt x="7505" y="2400"/>
                  </a:lnTo>
                  <a:lnTo>
                    <a:pt x="7236" y="2614"/>
                  </a:lnTo>
                  <a:lnTo>
                    <a:pt x="7091" y="2922"/>
                  </a:lnTo>
                  <a:lnTo>
                    <a:pt x="6983" y="3011"/>
                  </a:lnTo>
                  <a:lnTo>
                    <a:pt x="6778" y="3136"/>
                  </a:lnTo>
                  <a:lnTo>
                    <a:pt x="6634" y="3260"/>
                  </a:lnTo>
                  <a:lnTo>
                    <a:pt x="6406" y="3181"/>
                  </a:lnTo>
                  <a:cubicBezTo>
                    <a:pt x="6380" y="3234"/>
                    <a:pt x="6349" y="3281"/>
                    <a:pt x="6314" y="3323"/>
                  </a:cubicBezTo>
                  <a:cubicBezTo>
                    <a:pt x="6233" y="3417"/>
                    <a:pt x="6132" y="3477"/>
                    <a:pt x="6024" y="3495"/>
                  </a:cubicBezTo>
                  <a:lnTo>
                    <a:pt x="5868" y="3354"/>
                  </a:lnTo>
                  <a:lnTo>
                    <a:pt x="5715" y="3312"/>
                  </a:lnTo>
                  <a:lnTo>
                    <a:pt x="5502" y="3374"/>
                  </a:lnTo>
                  <a:lnTo>
                    <a:pt x="5341" y="3531"/>
                  </a:lnTo>
                  <a:lnTo>
                    <a:pt x="5030" y="3546"/>
                  </a:lnTo>
                  <a:lnTo>
                    <a:pt x="4889" y="3525"/>
                  </a:lnTo>
                  <a:lnTo>
                    <a:pt x="4733" y="3588"/>
                  </a:lnTo>
                  <a:lnTo>
                    <a:pt x="4286" y="3604"/>
                  </a:lnTo>
                  <a:lnTo>
                    <a:pt x="4226" y="3771"/>
                  </a:lnTo>
                  <a:lnTo>
                    <a:pt x="4262" y="4104"/>
                  </a:lnTo>
                  <a:lnTo>
                    <a:pt x="4442" y="4370"/>
                  </a:lnTo>
                  <a:lnTo>
                    <a:pt x="4522" y="4621"/>
                  </a:lnTo>
                  <a:lnTo>
                    <a:pt x="4160" y="4872"/>
                  </a:lnTo>
                  <a:lnTo>
                    <a:pt x="4116" y="5086"/>
                  </a:lnTo>
                  <a:lnTo>
                    <a:pt x="3843" y="5128"/>
                  </a:lnTo>
                  <a:cubicBezTo>
                    <a:pt x="3806" y="5199"/>
                    <a:pt x="3774" y="5274"/>
                    <a:pt x="3747" y="5352"/>
                  </a:cubicBezTo>
                  <a:cubicBezTo>
                    <a:pt x="3723" y="5421"/>
                    <a:pt x="3703" y="5493"/>
                    <a:pt x="3687" y="5566"/>
                  </a:cubicBezTo>
                  <a:lnTo>
                    <a:pt x="3470" y="5764"/>
                  </a:lnTo>
                  <a:lnTo>
                    <a:pt x="3362" y="6024"/>
                  </a:lnTo>
                  <a:lnTo>
                    <a:pt x="3362" y="6197"/>
                  </a:lnTo>
                  <a:lnTo>
                    <a:pt x="3261" y="6407"/>
                  </a:lnTo>
                  <a:lnTo>
                    <a:pt x="3130" y="6594"/>
                  </a:lnTo>
                  <a:lnTo>
                    <a:pt x="2913" y="6677"/>
                  </a:lnTo>
                  <a:lnTo>
                    <a:pt x="2696" y="6693"/>
                  </a:lnTo>
                  <a:lnTo>
                    <a:pt x="2516" y="6834"/>
                  </a:lnTo>
                  <a:lnTo>
                    <a:pt x="2418" y="7001"/>
                  </a:lnTo>
                  <a:lnTo>
                    <a:pt x="2157" y="7076"/>
                  </a:lnTo>
                  <a:close/>
                </a:path>
              </a:pathLst>
            </a:custGeom>
            <a:grpFill/>
            <a:ln w="12700" cap="flat">
              <a:noFill/>
              <a:prstDash val="solid"/>
              <a:miter lim="400000"/>
            </a:ln>
            <a:effectLst/>
          </p:spPr>
          <p:txBody>
            <a:bodyPr wrap="square" lIns="67337" tIns="67337" rIns="67337" bIns="67337" numCol="1" anchor="ctr">
              <a:noAutofit/>
            </a:bodyPr>
            <a:lstStyle/>
            <a:p>
              <a:pPr defTabSz="584134">
                <a:defRPr sz="3000"/>
              </a:pPr>
              <a:endParaRPr sz="1000">
                <a:solidFill>
                  <a:schemeClr val="tx2"/>
                </a:solidFill>
                <a:latin typeface="Roboto Light"/>
                <a:cs typeface="Roboto Light"/>
              </a:endParaRPr>
            </a:p>
          </p:txBody>
        </p:sp>
        <p:sp>
          <p:nvSpPr>
            <p:cNvPr id="104" name="Shape 1945"/>
            <p:cNvSpPr/>
            <p:nvPr/>
          </p:nvSpPr>
          <p:spPr>
            <a:xfrm>
              <a:off x="17652642" y="11163695"/>
              <a:ext cx="125641" cy="99442"/>
            </a:xfrm>
            <a:custGeom>
              <a:avLst/>
              <a:gdLst/>
              <a:ahLst/>
              <a:cxnLst>
                <a:cxn ang="0">
                  <a:pos x="wd2" y="hd2"/>
                </a:cxn>
                <a:cxn ang="5400000">
                  <a:pos x="wd2" y="hd2"/>
                </a:cxn>
                <a:cxn ang="10800000">
                  <a:pos x="wd2" y="hd2"/>
                </a:cxn>
                <a:cxn ang="16200000">
                  <a:pos x="wd2" y="hd2"/>
                </a:cxn>
              </a:cxnLst>
              <a:rect l="0" t="0" r="r" b="b"/>
              <a:pathLst>
                <a:path w="21600" h="21600" extrusionOk="0">
                  <a:moveTo>
                    <a:pt x="1738" y="0"/>
                  </a:moveTo>
                  <a:lnTo>
                    <a:pt x="8070" y="1053"/>
                  </a:lnTo>
                  <a:lnTo>
                    <a:pt x="11351" y="8164"/>
                  </a:lnTo>
                  <a:lnTo>
                    <a:pt x="20100" y="12480"/>
                  </a:lnTo>
                  <a:lnTo>
                    <a:pt x="21600" y="17837"/>
                  </a:lnTo>
                  <a:lnTo>
                    <a:pt x="17131" y="21600"/>
                  </a:lnTo>
                  <a:lnTo>
                    <a:pt x="11975" y="17192"/>
                  </a:lnTo>
                  <a:lnTo>
                    <a:pt x="8228" y="13372"/>
                  </a:lnTo>
                  <a:lnTo>
                    <a:pt x="6229" y="5174"/>
                  </a:lnTo>
                  <a:lnTo>
                    <a:pt x="0" y="3923"/>
                  </a:lnTo>
                  <a:lnTo>
                    <a:pt x="1738" y="0"/>
                  </a:lnTo>
                  <a:close/>
                </a:path>
              </a:pathLst>
            </a:custGeom>
            <a:grpFill/>
            <a:ln w="12700" cap="flat">
              <a:noFill/>
              <a:prstDash val="solid"/>
              <a:miter lim="400000"/>
            </a:ln>
            <a:effectLst/>
          </p:spPr>
          <p:txBody>
            <a:bodyPr wrap="square" lIns="67337" tIns="67337" rIns="67337" bIns="67337" numCol="1" anchor="ctr">
              <a:noAutofit/>
            </a:bodyPr>
            <a:lstStyle/>
            <a:p>
              <a:pPr defTabSz="584134">
                <a:defRPr sz="3000"/>
              </a:pPr>
              <a:endParaRPr sz="1000">
                <a:solidFill>
                  <a:schemeClr val="tx2"/>
                </a:solidFill>
                <a:latin typeface="Roboto Light"/>
                <a:cs typeface="Roboto Light"/>
              </a:endParaRPr>
            </a:p>
          </p:txBody>
        </p:sp>
        <p:sp>
          <p:nvSpPr>
            <p:cNvPr id="105" name="Shape 1946"/>
            <p:cNvSpPr/>
            <p:nvPr/>
          </p:nvSpPr>
          <p:spPr>
            <a:xfrm>
              <a:off x="15979768" y="9236288"/>
              <a:ext cx="463510" cy="1152551"/>
            </a:xfrm>
            <a:custGeom>
              <a:avLst/>
              <a:gdLst/>
              <a:ahLst/>
              <a:cxnLst>
                <a:cxn ang="0">
                  <a:pos x="wd2" y="hd2"/>
                </a:cxn>
                <a:cxn ang="5400000">
                  <a:pos x="wd2" y="hd2"/>
                </a:cxn>
                <a:cxn ang="10800000">
                  <a:pos x="wd2" y="hd2"/>
                </a:cxn>
                <a:cxn ang="16200000">
                  <a:pos x="wd2" y="hd2"/>
                </a:cxn>
              </a:cxnLst>
              <a:rect l="0" t="0" r="r" b="b"/>
              <a:pathLst>
                <a:path w="21600" h="21597" extrusionOk="0">
                  <a:moveTo>
                    <a:pt x="15692" y="12"/>
                  </a:moveTo>
                  <a:lnTo>
                    <a:pt x="15082" y="204"/>
                  </a:lnTo>
                  <a:lnTo>
                    <a:pt x="15508" y="796"/>
                  </a:lnTo>
                  <a:lnTo>
                    <a:pt x="15511" y="1340"/>
                  </a:lnTo>
                  <a:lnTo>
                    <a:pt x="14906" y="1718"/>
                  </a:lnTo>
                  <a:lnTo>
                    <a:pt x="14013" y="1528"/>
                  </a:lnTo>
                  <a:lnTo>
                    <a:pt x="12919" y="1528"/>
                  </a:lnTo>
                  <a:lnTo>
                    <a:pt x="11770" y="1827"/>
                  </a:lnTo>
                  <a:lnTo>
                    <a:pt x="10585" y="1989"/>
                  </a:lnTo>
                  <a:lnTo>
                    <a:pt x="9451" y="2053"/>
                  </a:lnTo>
                  <a:lnTo>
                    <a:pt x="7663" y="2207"/>
                  </a:lnTo>
                  <a:lnTo>
                    <a:pt x="6583" y="2561"/>
                  </a:lnTo>
                  <a:lnTo>
                    <a:pt x="5657" y="3041"/>
                  </a:lnTo>
                  <a:lnTo>
                    <a:pt x="5146" y="3485"/>
                  </a:lnTo>
                  <a:lnTo>
                    <a:pt x="6484" y="3622"/>
                  </a:lnTo>
                  <a:lnTo>
                    <a:pt x="7116" y="3892"/>
                  </a:lnTo>
                  <a:lnTo>
                    <a:pt x="6144" y="4026"/>
                  </a:lnTo>
                  <a:lnTo>
                    <a:pt x="4815" y="3971"/>
                  </a:lnTo>
                  <a:lnTo>
                    <a:pt x="5067" y="4369"/>
                  </a:lnTo>
                  <a:lnTo>
                    <a:pt x="6411" y="4693"/>
                  </a:lnTo>
                  <a:lnTo>
                    <a:pt x="7583" y="4855"/>
                  </a:lnTo>
                  <a:lnTo>
                    <a:pt x="7402" y="5371"/>
                  </a:lnTo>
                  <a:lnTo>
                    <a:pt x="6572" y="5398"/>
                  </a:lnTo>
                  <a:lnTo>
                    <a:pt x="5761" y="5467"/>
                  </a:lnTo>
                  <a:lnTo>
                    <a:pt x="5513" y="5912"/>
                  </a:lnTo>
                  <a:lnTo>
                    <a:pt x="7317" y="5747"/>
                  </a:lnTo>
                  <a:lnTo>
                    <a:pt x="8424" y="6019"/>
                  </a:lnTo>
                  <a:lnTo>
                    <a:pt x="7571" y="6281"/>
                  </a:lnTo>
                  <a:lnTo>
                    <a:pt x="6419" y="6606"/>
                  </a:lnTo>
                  <a:lnTo>
                    <a:pt x="7684" y="6849"/>
                  </a:lnTo>
                  <a:lnTo>
                    <a:pt x="8559" y="6849"/>
                  </a:lnTo>
                  <a:cubicBezTo>
                    <a:pt x="8680" y="6875"/>
                    <a:pt x="8800" y="6901"/>
                    <a:pt x="8921" y="6927"/>
                  </a:cubicBezTo>
                  <a:cubicBezTo>
                    <a:pt x="9041" y="6952"/>
                    <a:pt x="9162" y="6978"/>
                    <a:pt x="9282" y="7004"/>
                  </a:cubicBezTo>
                  <a:lnTo>
                    <a:pt x="8384" y="7248"/>
                  </a:lnTo>
                  <a:cubicBezTo>
                    <a:pt x="8221" y="7328"/>
                    <a:pt x="8156" y="7433"/>
                    <a:pt x="8209" y="7534"/>
                  </a:cubicBezTo>
                  <a:cubicBezTo>
                    <a:pt x="8335" y="7775"/>
                    <a:pt x="8990" y="7905"/>
                    <a:pt x="9542" y="7797"/>
                  </a:cubicBezTo>
                  <a:lnTo>
                    <a:pt x="11145" y="8070"/>
                  </a:lnTo>
                  <a:cubicBezTo>
                    <a:pt x="11621" y="8100"/>
                    <a:pt x="12079" y="8165"/>
                    <a:pt x="12497" y="8261"/>
                  </a:cubicBezTo>
                  <a:cubicBezTo>
                    <a:pt x="12958" y="8366"/>
                    <a:pt x="13362" y="8507"/>
                    <a:pt x="13686" y="8676"/>
                  </a:cubicBezTo>
                  <a:lnTo>
                    <a:pt x="14090" y="9292"/>
                  </a:lnTo>
                  <a:lnTo>
                    <a:pt x="13119" y="9283"/>
                  </a:lnTo>
                  <a:lnTo>
                    <a:pt x="13187" y="9774"/>
                  </a:lnTo>
                  <a:lnTo>
                    <a:pt x="12334" y="9827"/>
                  </a:lnTo>
                  <a:lnTo>
                    <a:pt x="11478" y="9827"/>
                  </a:lnTo>
                  <a:cubicBezTo>
                    <a:pt x="11289" y="10024"/>
                    <a:pt x="10989" y="10201"/>
                    <a:pt x="10601" y="10344"/>
                  </a:cubicBezTo>
                  <a:cubicBezTo>
                    <a:pt x="10179" y="10498"/>
                    <a:pt x="9667" y="10608"/>
                    <a:pt x="9112" y="10662"/>
                  </a:cubicBezTo>
                  <a:lnTo>
                    <a:pt x="8212" y="11025"/>
                  </a:lnTo>
                  <a:lnTo>
                    <a:pt x="7176" y="11007"/>
                  </a:lnTo>
                  <a:lnTo>
                    <a:pt x="5713" y="11305"/>
                  </a:lnTo>
                  <a:lnTo>
                    <a:pt x="4700" y="11441"/>
                  </a:lnTo>
                  <a:cubicBezTo>
                    <a:pt x="4421" y="11391"/>
                    <a:pt x="4134" y="11349"/>
                    <a:pt x="3840" y="11315"/>
                  </a:cubicBezTo>
                  <a:cubicBezTo>
                    <a:pt x="3509" y="11278"/>
                    <a:pt x="3170" y="11251"/>
                    <a:pt x="2828" y="11236"/>
                  </a:cubicBezTo>
                  <a:lnTo>
                    <a:pt x="1656" y="11154"/>
                  </a:lnTo>
                  <a:lnTo>
                    <a:pt x="801" y="10882"/>
                  </a:lnTo>
                  <a:lnTo>
                    <a:pt x="1359" y="10421"/>
                  </a:lnTo>
                  <a:lnTo>
                    <a:pt x="1729" y="10157"/>
                  </a:lnTo>
                  <a:lnTo>
                    <a:pt x="241" y="10483"/>
                  </a:lnTo>
                  <a:lnTo>
                    <a:pt x="0" y="11043"/>
                  </a:lnTo>
                  <a:lnTo>
                    <a:pt x="880" y="11642"/>
                  </a:lnTo>
                  <a:lnTo>
                    <a:pt x="248" y="12133"/>
                  </a:lnTo>
                  <a:lnTo>
                    <a:pt x="920" y="12595"/>
                  </a:lnTo>
                  <a:lnTo>
                    <a:pt x="988" y="12910"/>
                  </a:lnTo>
                  <a:lnTo>
                    <a:pt x="2682" y="12928"/>
                  </a:lnTo>
                  <a:lnTo>
                    <a:pt x="3492" y="13444"/>
                  </a:lnTo>
                  <a:lnTo>
                    <a:pt x="3173" y="13878"/>
                  </a:lnTo>
                  <a:lnTo>
                    <a:pt x="4184" y="14204"/>
                  </a:lnTo>
                  <a:lnTo>
                    <a:pt x="4384" y="14691"/>
                  </a:lnTo>
                  <a:lnTo>
                    <a:pt x="4452" y="15134"/>
                  </a:lnTo>
                  <a:lnTo>
                    <a:pt x="4364" y="15442"/>
                  </a:lnTo>
                  <a:lnTo>
                    <a:pt x="3215" y="15551"/>
                  </a:lnTo>
                  <a:lnTo>
                    <a:pt x="3083" y="16040"/>
                  </a:lnTo>
                  <a:lnTo>
                    <a:pt x="3083" y="16512"/>
                  </a:lnTo>
                  <a:lnTo>
                    <a:pt x="4503" y="16239"/>
                  </a:lnTo>
                  <a:lnTo>
                    <a:pt x="5270" y="16602"/>
                  </a:lnTo>
                  <a:lnTo>
                    <a:pt x="5022" y="16946"/>
                  </a:lnTo>
                  <a:lnTo>
                    <a:pt x="4034" y="17207"/>
                  </a:lnTo>
                  <a:lnTo>
                    <a:pt x="3559" y="17517"/>
                  </a:lnTo>
                  <a:lnTo>
                    <a:pt x="3881" y="18098"/>
                  </a:lnTo>
                  <a:lnTo>
                    <a:pt x="3068" y="18388"/>
                  </a:lnTo>
                  <a:lnTo>
                    <a:pt x="2571" y="18678"/>
                  </a:lnTo>
                  <a:lnTo>
                    <a:pt x="2868" y="19011"/>
                  </a:lnTo>
                  <a:lnTo>
                    <a:pt x="3675" y="19527"/>
                  </a:lnTo>
                  <a:lnTo>
                    <a:pt x="3026" y="19761"/>
                  </a:lnTo>
                  <a:lnTo>
                    <a:pt x="3181" y="20141"/>
                  </a:lnTo>
                  <a:lnTo>
                    <a:pt x="2238" y="20481"/>
                  </a:lnTo>
                  <a:lnTo>
                    <a:pt x="2848" y="21142"/>
                  </a:lnTo>
                  <a:lnTo>
                    <a:pt x="4017" y="21196"/>
                  </a:lnTo>
                  <a:lnTo>
                    <a:pt x="4421" y="20762"/>
                  </a:lnTo>
                  <a:lnTo>
                    <a:pt x="5228" y="20662"/>
                  </a:lnTo>
                  <a:lnTo>
                    <a:pt x="5632" y="21124"/>
                  </a:lnTo>
                  <a:lnTo>
                    <a:pt x="6307" y="21433"/>
                  </a:lnTo>
                  <a:lnTo>
                    <a:pt x="7504" y="21587"/>
                  </a:lnTo>
                  <a:cubicBezTo>
                    <a:pt x="7976" y="21600"/>
                    <a:pt x="8451" y="21600"/>
                    <a:pt x="8924" y="21587"/>
                  </a:cubicBezTo>
                  <a:cubicBezTo>
                    <a:pt x="9309" y="21577"/>
                    <a:pt x="9696" y="21558"/>
                    <a:pt x="10053" y="21499"/>
                  </a:cubicBezTo>
                  <a:cubicBezTo>
                    <a:pt x="10552" y="21416"/>
                    <a:pt x="10955" y="21260"/>
                    <a:pt x="11182" y="21063"/>
                  </a:cubicBezTo>
                  <a:lnTo>
                    <a:pt x="11047" y="20412"/>
                  </a:lnTo>
                  <a:lnTo>
                    <a:pt x="11518" y="20171"/>
                  </a:lnTo>
                  <a:lnTo>
                    <a:pt x="12557" y="19916"/>
                  </a:lnTo>
                  <a:lnTo>
                    <a:pt x="14316" y="19807"/>
                  </a:lnTo>
                  <a:lnTo>
                    <a:pt x="15445" y="19944"/>
                  </a:lnTo>
                  <a:lnTo>
                    <a:pt x="16995" y="20295"/>
                  </a:lnTo>
                  <a:lnTo>
                    <a:pt x="18328" y="20050"/>
                  </a:lnTo>
                  <a:lnTo>
                    <a:pt x="18463" y="19625"/>
                  </a:lnTo>
                  <a:cubicBezTo>
                    <a:pt x="18647" y="19384"/>
                    <a:pt x="18821" y="19141"/>
                    <a:pt x="18983" y="18898"/>
                  </a:cubicBezTo>
                  <a:cubicBezTo>
                    <a:pt x="19136" y="18669"/>
                    <a:pt x="19279" y="18439"/>
                    <a:pt x="19412" y="18208"/>
                  </a:cubicBezTo>
                  <a:cubicBezTo>
                    <a:pt x="19469" y="17980"/>
                    <a:pt x="19537" y="17753"/>
                    <a:pt x="19615" y="17527"/>
                  </a:cubicBezTo>
                  <a:cubicBezTo>
                    <a:pt x="19706" y="17262"/>
                    <a:pt x="19812" y="16999"/>
                    <a:pt x="19931" y="16737"/>
                  </a:cubicBezTo>
                  <a:cubicBezTo>
                    <a:pt x="20132" y="16552"/>
                    <a:pt x="20269" y="16356"/>
                    <a:pt x="20338" y="16156"/>
                  </a:cubicBezTo>
                  <a:cubicBezTo>
                    <a:pt x="20427" y="15900"/>
                    <a:pt x="20404" y="15640"/>
                    <a:pt x="20270" y="15387"/>
                  </a:cubicBezTo>
                  <a:lnTo>
                    <a:pt x="19593" y="14897"/>
                  </a:lnTo>
                  <a:lnTo>
                    <a:pt x="19186" y="14462"/>
                  </a:lnTo>
                  <a:cubicBezTo>
                    <a:pt x="19332" y="14306"/>
                    <a:pt x="19536" y="14160"/>
                    <a:pt x="19793" y="14029"/>
                  </a:cubicBezTo>
                  <a:cubicBezTo>
                    <a:pt x="20206" y="13819"/>
                    <a:pt x="20741" y="13654"/>
                    <a:pt x="21352" y="13548"/>
                  </a:cubicBezTo>
                  <a:lnTo>
                    <a:pt x="21600" y="13221"/>
                  </a:lnTo>
                  <a:lnTo>
                    <a:pt x="21397" y="12812"/>
                  </a:lnTo>
                  <a:lnTo>
                    <a:pt x="20544" y="12442"/>
                  </a:lnTo>
                  <a:lnTo>
                    <a:pt x="20409" y="11989"/>
                  </a:lnTo>
                  <a:lnTo>
                    <a:pt x="19689" y="11526"/>
                  </a:lnTo>
                  <a:lnTo>
                    <a:pt x="20767" y="11090"/>
                  </a:lnTo>
                  <a:cubicBezTo>
                    <a:pt x="20560" y="11033"/>
                    <a:pt x="20331" y="10990"/>
                    <a:pt x="20090" y="10963"/>
                  </a:cubicBezTo>
                  <a:cubicBezTo>
                    <a:pt x="19679" y="10916"/>
                    <a:pt x="19244" y="10916"/>
                    <a:pt x="18833" y="10963"/>
                  </a:cubicBezTo>
                  <a:lnTo>
                    <a:pt x="18494" y="10501"/>
                  </a:lnTo>
                  <a:cubicBezTo>
                    <a:pt x="18724" y="10385"/>
                    <a:pt x="18768" y="10227"/>
                    <a:pt x="18607" y="10094"/>
                  </a:cubicBezTo>
                  <a:cubicBezTo>
                    <a:pt x="18441" y="9957"/>
                    <a:pt x="18089" y="9872"/>
                    <a:pt x="17709" y="9879"/>
                  </a:cubicBezTo>
                  <a:lnTo>
                    <a:pt x="16970" y="9502"/>
                  </a:lnTo>
                  <a:lnTo>
                    <a:pt x="16970" y="9149"/>
                  </a:lnTo>
                  <a:lnTo>
                    <a:pt x="15818" y="9203"/>
                  </a:lnTo>
                  <a:lnTo>
                    <a:pt x="15033" y="9294"/>
                  </a:lnTo>
                  <a:lnTo>
                    <a:pt x="14401" y="8631"/>
                  </a:lnTo>
                  <a:lnTo>
                    <a:pt x="14601" y="7581"/>
                  </a:lnTo>
                  <a:lnTo>
                    <a:pt x="15273" y="7364"/>
                  </a:lnTo>
                  <a:lnTo>
                    <a:pt x="16493" y="7092"/>
                  </a:lnTo>
                  <a:lnTo>
                    <a:pt x="16606" y="6484"/>
                  </a:lnTo>
                  <a:lnTo>
                    <a:pt x="16267" y="5831"/>
                  </a:lnTo>
                  <a:cubicBezTo>
                    <a:pt x="16248" y="5690"/>
                    <a:pt x="16318" y="5549"/>
                    <a:pt x="16470" y="5422"/>
                  </a:cubicBezTo>
                  <a:cubicBezTo>
                    <a:pt x="16715" y="5218"/>
                    <a:pt x="17153" y="5061"/>
                    <a:pt x="17687" y="4987"/>
                  </a:cubicBezTo>
                  <a:lnTo>
                    <a:pt x="18297" y="4279"/>
                  </a:lnTo>
                  <a:lnTo>
                    <a:pt x="18297" y="3688"/>
                  </a:lnTo>
                  <a:lnTo>
                    <a:pt x="18093" y="2891"/>
                  </a:lnTo>
                  <a:lnTo>
                    <a:pt x="18093" y="2324"/>
                  </a:lnTo>
                  <a:lnTo>
                    <a:pt x="17213" y="1942"/>
                  </a:lnTo>
                  <a:cubicBezTo>
                    <a:pt x="17143" y="1731"/>
                    <a:pt x="17166" y="1515"/>
                    <a:pt x="17280" y="1307"/>
                  </a:cubicBezTo>
                  <a:cubicBezTo>
                    <a:pt x="17392" y="1103"/>
                    <a:pt x="17590" y="907"/>
                    <a:pt x="17619" y="698"/>
                  </a:cubicBezTo>
                  <a:cubicBezTo>
                    <a:pt x="17655" y="442"/>
                    <a:pt x="17437" y="191"/>
                    <a:pt x="17012" y="0"/>
                  </a:cubicBezTo>
                  <a:lnTo>
                    <a:pt x="15692" y="12"/>
                  </a:lnTo>
                  <a:close/>
                </a:path>
              </a:pathLst>
            </a:custGeom>
            <a:grpFill/>
            <a:ln w="12700" cap="flat">
              <a:noFill/>
              <a:prstDash val="solid"/>
              <a:miter lim="400000"/>
            </a:ln>
            <a:effectLst/>
          </p:spPr>
          <p:txBody>
            <a:bodyPr wrap="square" lIns="67337" tIns="67337" rIns="67337" bIns="67337" numCol="1" anchor="ctr">
              <a:noAutofit/>
            </a:bodyPr>
            <a:lstStyle/>
            <a:p>
              <a:pPr defTabSz="584134">
                <a:defRPr sz="3000"/>
              </a:pPr>
              <a:endParaRPr sz="1000">
                <a:solidFill>
                  <a:schemeClr val="tx2"/>
                </a:solidFill>
                <a:latin typeface="Roboto Light"/>
                <a:cs typeface="Roboto Light"/>
              </a:endParaRPr>
            </a:p>
          </p:txBody>
        </p:sp>
        <p:sp>
          <p:nvSpPr>
            <p:cNvPr id="106" name="Shape 1947"/>
            <p:cNvSpPr/>
            <p:nvPr/>
          </p:nvSpPr>
          <p:spPr>
            <a:xfrm>
              <a:off x="16729235" y="5589904"/>
              <a:ext cx="509375" cy="432313"/>
            </a:xfrm>
            <a:custGeom>
              <a:avLst/>
              <a:gdLst/>
              <a:ahLst/>
              <a:cxnLst>
                <a:cxn ang="0">
                  <a:pos x="wd2" y="hd2"/>
                </a:cxn>
                <a:cxn ang="5400000">
                  <a:pos x="wd2" y="hd2"/>
                </a:cxn>
                <a:cxn ang="10800000">
                  <a:pos x="wd2" y="hd2"/>
                </a:cxn>
                <a:cxn ang="16200000">
                  <a:pos x="wd2" y="hd2"/>
                </a:cxn>
              </a:cxnLst>
              <a:rect l="0" t="0" r="r" b="b"/>
              <a:pathLst>
                <a:path w="21583" h="21600" extrusionOk="0">
                  <a:moveTo>
                    <a:pt x="20435" y="925"/>
                  </a:moveTo>
                  <a:lnTo>
                    <a:pt x="17987" y="95"/>
                  </a:lnTo>
                  <a:lnTo>
                    <a:pt x="16338" y="0"/>
                  </a:lnTo>
                  <a:lnTo>
                    <a:pt x="14670" y="511"/>
                  </a:lnTo>
                  <a:lnTo>
                    <a:pt x="12712" y="1673"/>
                  </a:lnTo>
                  <a:lnTo>
                    <a:pt x="11943" y="2324"/>
                  </a:lnTo>
                  <a:lnTo>
                    <a:pt x="12750" y="3268"/>
                  </a:lnTo>
                  <a:lnTo>
                    <a:pt x="12485" y="5348"/>
                  </a:lnTo>
                  <a:lnTo>
                    <a:pt x="11540" y="5493"/>
                  </a:lnTo>
                  <a:lnTo>
                    <a:pt x="10122" y="4040"/>
                  </a:lnTo>
                  <a:lnTo>
                    <a:pt x="10677" y="2956"/>
                  </a:lnTo>
                  <a:lnTo>
                    <a:pt x="11072" y="1942"/>
                  </a:lnTo>
                  <a:lnTo>
                    <a:pt x="10176" y="2233"/>
                  </a:lnTo>
                  <a:lnTo>
                    <a:pt x="8492" y="2302"/>
                  </a:lnTo>
                  <a:lnTo>
                    <a:pt x="6814" y="2012"/>
                  </a:lnTo>
                  <a:lnTo>
                    <a:pt x="5669" y="1479"/>
                  </a:lnTo>
                  <a:lnTo>
                    <a:pt x="5455" y="2487"/>
                  </a:lnTo>
                  <a:lnTo>
                    <a:pt x="8170" y="3020"/>
                  </a:lnTo>
                  <a:lnTo>
                    <a:pt x="7886" y="3961"/>
                  </a:lnTo>
                  <a:lnTo>
                    <a:pt x="6923" y="3625"/>
                  </a:lnTo>
                  <a:lnTo>
                    <a:pt x="6331" y="3843"/>
                  </a:lnTo>
                  <a:cubicBezTo>
                    <a:pt x="6282" y="4294"/>
                    <a:pt x="6063" y="4695"/>
                    <a:pt x="5735" y="4933"/>
                  </a:cubicBezTo>
                  <a:cubicBezTo>
                    <a:pt x="5348" y="5214"/>
                    <a:pt x="4864" y="5232"/>
                    <a:pt x="4462" y="4982"/>
                  </a:cubicBezTo>
                  <a:lnTo>
                    <a:pt x="3075" y="4982"/>
                  </a:lnTo>
                  <a:cubicBezTo>
                    <a:pt x="2762" y="4946"/>
                    <a:pt x="2447" y="4921"/>
                    <a:pt x="2133" y="4909"/>
                  </a:cubicBezTo>
                  <a:cubicBezTo>
                    <a:pt x="1421" y="4880"/>
                    <a:pt x="708" y="4912"/>
                    <a:pt x="0" y="5003"/>
                  </a:cubicBezTo>
                  <a:lnTo>
                    <a:pt x="803" y="5750"/>
                  </a:lnTo>
                  <a:lnTo>
                    <a:pt x="2468" y="6086"/>
                  </a:lnTo>
                  <a:lnTo>
                    <a:pt x="2797" y="6861"/>
                  </a:lnTo>
                  <a:lnTo>
                    <a:pt x="3290" y="7585"/>
                  </a:lnTo>
                  <a:lnTo>
                    <a:pt x="2777" y="8526"/>
                  </a:lnTo>
                  <a:lnTo>
                    <a:pt x="3965" y="8741"/>
                  </a:lnTo>
                  <a:lnTo>
                    <a:pt x="4273" y="9467"/>
                  </a:lnTo>
                  <a:lnTo>
                    <a:pt x="3210" y="10503"/>
                  </a:lnTo>
                  <a:lnTo>
                    <a:pt x="4150" y="11414"/>
                  </a:lnTo>
                  <a:lnTo>
                    <a:pt x="4864" y="11995"/>
                  </a:lnTo>
                  <a:lnTo>
                    <a:pt x="4496" y="12816"/>
                  </a:lnTo>
                  <a:cubicBezTo>
                    <a:pt x="4230" y="12697"/>
                    <a:pt x="3930" y="12818"/>
                    <a:pt x="3780" y="13103"/>
                  </a:cubicBezTo>
                  <a:cubicBezTo>
                    <a:pt x="3050" y="14496"/>
                    <a:pt x="5941" y="15289"/>
                    <a:pt x="5808" y="13660"/>
                  </a:cubicBezTo>
                  <a:lnTo>
                    <a:pt x="7305" y="12958"/>
                  </a:lnTo>
                  <a:cubicBezTo>
                    <a:pt x="7544" y="12952"/>
                    <a:pt x="7784" y="12952"/>
                    <a:pt x="8024" y="12958"/>
                  </a:cubicBezTo>
                  <a:cubicBezTo>
                    <a:pt x="8614" y="12972"/>
                    <a:pt x="9203" y="13020"/>
                    <a:pt x="9790" y="13103"/>
                  </a:cubicBezTo>
                  <a:lnTo>
                    <a:pt x="10529" y="14048"/>
                  </a:lnTo>
                  <a:cubicBezTo>
                    <a:pt x="10309" y="14046"/>
                    <a:pt x="10106" y="14185"/>
                    <a:pt x="9998" y="14411"/>
                  </a:cubicBezTo>
                  <a:cubicBezTo>
                    <a:pt x="9322" y="15822"/>
                    <a:pt x="11845" y="16746"/>
                    <a:pt x="11966" y="15131"/>
                  </a:cubicBezTo>
                  <a:lnTo>
                    <a:pt x="13014" y="15758"/>
                  </a:lnTo>
                  <a:lnTo>
                    <a:pt x="12911" y="16842"/>
                  </a:lnTo>
                  <a:lnTo>
                    <a:pt x="10816" y="16987"/>
                  </a:lnTo>
                  <a:cubicBezTo>
                    <a:pt x="10568" y="17361"/>
                    <a:pt x="10194" y="17590"/>
                    <a:pt x="9792" y="17616"/>
                  </a:cubicBezTo>
                  <a:cubicBezTo>
                    <a:pt x="9098" y="17662"/>
                    <a:pt x="8450" y="17096"/>
                    <a:pt x="7762" y="17256"/>
                  </a:cubicBezTo>
                  <a:cubicBezTo>
                    <a:pt x="7370" y="17348"/>
                    <a:pt x="7044" y="17670"/>
                    <a:pt x="6653" y="17762"/>
                  </a:cubicBezTo>
                  <a:cubicBezTo>
                    <a:pt x="5969" y="17923"/>
                    <a:pt x="5303" y="17406"/>
                    <a:pt x="5156" y="16602"/>
                  </a:cubicBezTo>
                  <a:lnTo>
                    <a:pt x="3844" y="16530"/>
                  </a:lnTo>
                  <a:lnTo>
                    <a:pt x="2386" y="16820"/>
                  </a:lnTo>
                  <a:lnTo>
                    <a:pt x="2017" y="17886"/>
                  </a:lnTo>
                  <a:lnTo>
                    <a:pt x="1339" y="18416"/>
                  </a:lnTo>
                  <a:lnTo>
                    <a:pt x="2610" y="19091"/>
                  </a:lnTo>
                  <a:lnTo>
                    <a:pt x="3903" y="19357"/>
                  </a:lnTo>
                  <a:cubicBezTo>
                    <a:pt x="4233" y="19137"/>
                    <a:pt x="4637" y="19137"/>
                    <a:pt x="4966" y="19357"/>
                  </a:cubicBezTo>
                  <a:cubicBezTo>
                    <a:pt x="5275" y="19563"/>
                    <a:pt x="5470" y="19933"/>
                    <a:pt x="5739" y="20202"/>
                  </a:cubicBezTo>
                  <a:cubicBezTo>
                    <a:pt x="6131" y="20593"/>
                    <a:pt x="6652" y="20753"/>
                    <a:pt x="7156" y="20638"/>
                  </a:cubicBezTo>
                  <a:cubicBezTo>
                    <a:pt x="7593" y="20618"/>
                    <a:pt x="8030" y="20585"/>
                    <a:pt x="8465" y="20541"/>
                  </a:cubicBezTo>
                  <a:cubicBezTo>
                    <a:pt x="8944" y="20491"/>
                    <a:pt x="9421" y="20427"/>
                    <a:pt x="9900" y="20395"/>
                  </a:cubicBezTo>
                  <a:cubicBezTo>
                    <a:pt x="10365" y="20365"/>
                    <a:pt x="10831" y="20365"/>
                    <a:pt x="11297" y="20395"/>
                  </a:cubicBezTo>
                  <a:lnTo>
                    <a:pt x="13307" y="21600"/>
                  </a:lnTo>
                  <a:lnTo>
                    <a:pt x="13673" y="20825"/>
                  </a:lnTo>
                  <a:cubicBezTo>
                    <a:pt x="13569" y="20482"/>
                    <a:pt x="13569" y="20106"/>
                    <a:pt x="13673" y="19763"/>
                  </a:cubicBezTo>
                  <a:cubicBezTo>
                    <a:pt x="13792" y="19372"/>
                    <a:pt x="14035" y="19052"/>
                    <a:pt x="14351" y="18870"/>
                  </a:cubicBezTo>
                  <a:lnTo>
                    <a:pt x="15519" y="18364"/>
                  </a:lnTo>
                  <a:lnTo>
                    <a:pt x="16071" y="17275"/>
                  </a:lnTo>
                  <a:lnTo>
                    <a:pt x="17917" y="16866"/>
                  </a:lnTo>
                  <a:lnTo>
                    <a:pt x="19560" y="16212"/>
                  </a:lnTo>
                  <a:lnTo>
                    <a:pt x="20728" y="15803"/>
                  </a:lnTo>
                  <a:cubicBezTo>
                    <a:pt x="20534" y="15618"/>
                    <a:pt x="20313" y="15479"/>
                    <a:pt x="20076" y="15392"/>
                  </a:cubicBezTo>
                  <a:cubicBezTo>
                    <a:pt x="19420" y="15152"/>
                    <a:pt x="18727" y="15327"/>
                    <a:pt x="18045" y="15392"/>
                  </a:cubicBezTo>
                  <a:cubicBezTo>
                    <a:pt x="17365" y="15456"/>
                    <a:pt x="16681" y="15407"/>
                    <a:pt x="16012" y="15247"/>
                  </a:cubicBezTo>
                  <a:lnTo>
                    <a:pt x="14944" y="13914"/>
                  </a:lnTo>
                  <a:cubicBezTo>
                    <a:pt x="14673" y="13833"/>
                    <a:pt x="14470" y="13567"/>
                    <a:pt x="14431" y="13240"/>
                  </a:cubicBezTo>
                  <a:cubicBezTo>
                    <a:pt x="14329" y="12383"/>
                    <a:pt x="15153" y="11804"/>
                    <a:pt x="15743" y="12319"/>
                  </a:cubicBezTo>
                  <a:lnTo>
                    <a:pt x="17894" y="12392"/>
                  </a:lnTo>
                  <a:lnTo>
                    <a:pt x="18610" y="12101"/>
                  </a:lnTo>
                  <a:lnTo>
                    <a:pt x="19141" y="11184"/>
                  </a:lnTo>
                  <a:lnTo>
                    <a:pt x="18525" y="10433"/>
                  </a:lnTo>
                  <a:lnTo>
                    <a:pt x="16431" y="10288"/>
                  </a:lnTo>
                  <a:cubicBezTo>
                    <a:pt x="16175" y="10218"/>
                    <a:pt x="15967" y="9999"/>
                    <a:pt x="15879" y="9707"/>
                  </a:cubicBezTo>
                  <a:cubicBezTo>
                    <a:pt x="15735" y="9229"/>
                    <a:pt x="15932" y="8700"/>
                    <a:pt x="16328" y="8502"/>
                  </a:cubicBezTo>
                  <a:lnTo>
                    <a:pt x="17270" y="8018"/>
                  </a:lnTo>
                  <a:lnTo>
                    <a:pt x="18215" y="7655"/>
                  </a:lnTo>
                  <a:cubicBezTo>
                    <a:pt x="18467" y="7647"/>
                    <a:pt x="18720" y="7647"/>
                    <a:pt x="18972" y="7655"/>
                  </a:cubicBezTo>
                  <a:cubicBezTo>
                    <a:pt x="19604" y="7675"/>
                    <a:pt x="20235" y="7747"/>
                    <a:pt x="20859" y="7870"/>
                  </a:cubicBezTo>
                  <a:lnTo>
                    <a:pt x="21531" y="7219"/>
                  </a:lnTo>
                  <a:cubicBezTo>
                    <a:pt x="21600" y="6936"/>
                    <a:pt x="21600" y="6636"/>
                    <a:pt x="21531" y="6353"/>
                  </a:cubicBezTo>
                  <a:cubicBezTo>
                    <a:pt x="21422" y="5903"/>
                    <a:pt x="21152" y="5532"/>
                    <a:pt x="20792" y="5336"/>
                  </a:cubicBezTo>
                  <a:lnTo>
                    <a:pt x="19930" y="3980"/>
                  </a:lnTo>
                  <a:lnTo>
                    <a:pt x="19437" y="2551"/>
                  </a:lnTo>
                  <a:lnTo>
                    <a:pt x="20156" y="1898"/>
                  </a:lnTo>
                  <a:lnTo>
                    <a:pt x="20435" y="925"/>
                  </a:lnTo>
                  <a:close/>
                </a:path>
              </a:pathLst>
            </a:custGeom>
            <a:grpFill/>
            <a:ln w="12700" cap="flat">
              <a:noFill/>
              <a:prstDash val="solid"/>
              <a:miter lim="400000"/>
            </a:ln>
            <a:effectLst/>
          </p:spPr>
          <p:txBody>
            <a:bodyPr wrap="square" lIns="67337" tIns="67337" rIns="67337" bIns="67337" numCol="1" anchor="ctr">
              <a:noAutofit/>
            </a:bodyPr>
            <a:lstStyle/>
            <a:p>
              <a:pPr defTabSz="584134">
                <a:defRPr sz="3000"/>
              </a:pPr>
              <a:endParaRPr sz="1000">
                <a:solidFill>
                  <a:schemeClr val="tx2"/>
                </a:solidFill>
                <a:latin typeface="Roboto Light"/>
                <a:cs typeface="Roboto Light"/>
              </a:endParaRPr>
            </a:p>
          </p:txBody>
        </p:sp>
        <p:sp>
          <p:nvSpPr>
            <p:cNvPr id="107" name="Shape 1948"/>
            <p:cNvSpPr/>
            <p:nvPr/>
          </p:nvSpPr>
          <p:spPr>
            <a:xfrm>
              <a:off x="18275678" y="5251715"/>
              <a:ext cx="224806" cy="344285"/>
            </a:xfrm>
            <a:custGeom>
              <a:avLst/>
              <a:gdLst/>
              <a:ahLst/>
              <a:cxnLst>
                <a:cxn ang="0">
                  <a:pos x="wd2" y="hd2"/>
                </a:cxn>
                <a:cxn ang="5400000">
                  <a:pos x="wd2" y="hd2"/>
                </a:cxn>
                <a:cxn ang="10800000">
                  <a:pos x="wd2" y="hd2"/>
                </a:cxn>
                <a:cxn ang="16200000">
                  <a:pos x="wd2" y="hd2"/>
                </a:cxn>
              </a:cxnLst>
              <a:rect l="0" t="0" r="r" b="b"/>
              <a:pathLst>
                <a:path w="21600" h="21523" extrusionOk="0">
                  <a:moveTo>
                    <a:pt x="18731" y="0"/>
                  </a:moveTo>
                  <a:lnTo>
                    <a:pt x="15238" y="788"/>
                  </a:lnTo>
                  <a:lnTo>
                    <a:pt x="14562" y="3680"/>
                  </a:lnTo>
                  <a:lnTo>
                    <a:pt x="12251" y="6399"/>
                  </a:lnTo>
                  <a:lnTo>
                    <a:pt x="9238" y="8483"/>
                  </a:lnTo>
                  <a:lnTo>
                    <a:pt x="3473" y="12573"/>
                  </a:lnTo>
                  <a:lnTo>
                    <a:pt x="1394" y="14811"/>
                  </a:lnTo>
                  <a:lnTo>
                    <a:pt x="0" y="18083"/>
                  </a:lnTo>
                  <a:lnTo>
                    <a:pt x="130" y="21379"/>
                  </a:lnTo>
                  <a:cubicBezTo>
                    <a:pt x="1149" y="21600"/>
                    <a:pt x="2258" y="21566"/>
                    <a:pt x="3240" y="21284"/>
                  </a:cubicBezTo>
                  <a:cubicBezTo>
                    <a:pt x="4658" y="20877"/>
                    <a:pt x="5643" y="20016"/>
                    <a:pt x="5837" y="19015"/>
                  </a:cubicBezTo>
                  <a:lnTo>
                    <a:pt x="8997" y="14959"/>
                  </a:lnTo>
                  <a:lnTo>
                    <a:pt x="12624" y="11084"/>
                  </a:lnTo>
                  <a:lnTo>
                    <a:pt x="15278" y="8271"/>
                  </a:lnTo>
                  <a:lnTo>
                    <a:pt x="18765" y="4339"/>
                  </a:lnTo>
                  <a:lnTo>
                    <a:pt x="21600" y="2158"/>
                  </a:lnTo>
                  <a:lnTo>
                    <a:pt x="18731" y="0"/>
                  </a:lnTo>
                  <a:close/>
                </a:path>
              </a:pathLst>
            </a:custGeom>
            <a:grpFill/>
            <a:ln w="12700" cap="flat">
              <a:noFill/>
              <a:prstDash val="solid"/>
              <a:miter lim="400000"/>
            </a:ln>
            <a:effectLst/>
          </p:spPr>
          <p:txBody>
            <a:bodyPr wrap="square" lIns="67337" tIns="67337" rIns="67337" bIns="67337" numCol="1" anchor="ctr">
              <a:noAutofit/>
            </a:bodyPr>
            <a:lstStyle/>
            <a:p>
              <a:pPr defTabSz="584134">
                <a:defRPr sz="3000"/>
              </a:pPr>
              <a:endParaRPr sz="1000">
                <a:solidFill>
                  <a:schemeClr val="tx2"/>
                </a:solidFill>
                <a:latin typeface="Roboto Light"/>
                <a:cs typeface="Roboto Light"/>
              </a:endParaRPr>
            </a:p>
          </p:txBody>
        </p:sp>
        <p:sp>
          <p:nvSpPr>
            <p:cNvPr id="108" name="Shape 1949"/>
            <p:cNvSpPr/>
            <p:nvPr/>
          </p:nvSpPr>
          <p:spPr>
            <a:xfrm>
              <a:off x="17792832" y="5821726"/>
              <a:ext cx="147353" cy="97693"/>
            </a:xfrm>
            <a:custGeom>
              <a:avLst/>
              <a:gdLst/>
              <a:ahLst/>
              <a:cxnLst>
                <a:cxn ang="0">
                  <a:pos x="wd2" y="hd2"/>
                </a:cxn>
                <a:cxn ang="5400000">
                  <a:pos x="wd2" y="hd2"/>
                </a:cxn>
                <a:cxn ang="10800000">
                  <a:pos x="wd2" y="hd2"/>
                </a:cxn>
                <a:cxn ang="16200000">
                  <a:pos x="wd2" y="hd2"/>
                </a:cxn>
              </a:cxnLst>
              <a:rect l="0" t="0" r="r" b="b"/>
              <a:pathLst>
                <a:path w="21600" h="21600" extrusionOk="0">
                  <a:moveTo>
                    <a:pt x="2132" y="0"/>
                  </a:moveTo>
                  <a:lnTo>
                    <a:pt x="0" y="2787"/>
                  </a:lnTo>
                  <a:cubicBezTo>
                    <a:pt x="348" y="5357"/>
                    <a:pt x="611" y="7952"/>
                    <a:pt x="788" y="10562"/>
                  </a:cubicBezTo>
                  <a:cubicBezTo>
                    <a:pt x="922" y="12540"/>
                    <a:pt x="1024" y="14593"/>
                    <a:pt x="1767" y="16242"/>
                  </a:cubicBezTo>
                  <a:cubicBezTo>
                    <a:pt x="3501" y="20090"/>
                    <a:pt x="7026" y="19540"/>
                    <a:pt x="10161" y="19457"/>
                  </a:cubicBezTo>
                  <a:cubicBezTo>
                    <a:pt x="12988" y="19382"/>
                    <a:pt x="15800" y="20109"/>
                    <a:pt x="18450" y="21600"/>
                  </a:cubicBezTo>
                  <a:lnTo>
                    <a:pt x="21600" y="15599"/>
                  </a:lnTo>
                  <a:lnTo>
                    <a:pt x="20961" y="12920"/>
                  </a:lnTo>
                  <a:lnTo>
                    <a:pt x="16289" y="11004"/>
                  </a:lnTo>
                  <a:lnTo>
                    <a:pt x="11396" y="7040"/>
                  </a:lnTo>
                  <a:lnTo>
                    <a:pt x="8207" y="2552"/>
                  </a:lnTo>
                  <a:lnTo>
                    <a:pt x="2132" y="0"/>
                  </a:lnTo>
                  <a:close/>
                </a:path>
              </a:pathLst>
            </a:custGeom>
            <a:grpFill/>
            <a:ln w="12700" cap="flat">
              <a:noFill/>
              <a:prstDash val="solid"/>
              <a:miter lim="400000"/>
            </a:ln>
            <a:effectLst/>
          </p:spPr>
          <p:txBody>
            <a:bodyPr wrap="square" lIns="67337" tIns="67337" rIns="67337" bIns="67337" numCol="1" anchor="ctr">
              <a:noAutofit/>
            </a:bodyPr>
            <a:lstStyle/>
            <a:p>
              <a:pPr defTabSz="584134">
                <a:defRPr sz="3000"/>
              </a:pPr>
              <a:endParaRPr sz="1000">
                <a:solidFill>
                  <a:schemeClr val="tx2"/>
                </a:solidFill>
                <a:latin typeface="Roboto Light"/>
                <a:cs typeface="Roboto Light"/>
              </a:endParaRPr>
            </a:p>
          </p:txBody>
        </p:sp>
        <p:sp>
          <p:nvSpPr>
            <p:cNvPr id="109" name="Shape 1950"/>
            <p:cNvSpPr/>
            <p:nvPr/>
          </p:nvSpPr>
          <p:spPr>
            <a:xfrm>
              <a:off x="18740535" y="5047723"/>
              <a:ext cx="363967" cy="330248"/>
            </a:xfrm>
            <a:custGeom>
              <a:avLst/>
              <a:gdLst/>
              <a:ahLst/>
              <a:cxnLst>
                <a:cxn ang="0">
                  <a:pos x="wd2" y="hd2"/>
                </a:cxn>
                <a:cxn ang="5400000">
                  <a:pos x="wd2" y="hd2"/>
                </a:cxn>
                <a:cxn ang="10800000">
                  <a:pos x="wd2" y="hd2"/>
                </a:cxn>
                <a:cxn ang="16200000">
                  <a:pos x="wd2" y="hd2"/>
                </a:cxn>
              </a:cxnLst>
              <a:rect l="0" t="0" r="r" b="b"/>
              <a:pathLst>
                <a:path w="20826" h="20752" extrusionOk="0">
                  <a:moveTo>
                    <a:pt x="14097" y="2363"/>
                  </a:moveTo>
                  <a:lnTo>
                    <a:pt x="12728" y="2313"/>
                  </a:lnTo>
                  <a:lnTo>
                    <a:pt x="11511" y="3965"/>
                  </a:lnTo>
                  <a:lnTo>
                    <a:pt x="10222" y="3243"/>
                  </a:lnTo>
                  <a:lnTo>
                    <a:pt x="8758" y="3643"/>
                  </a:lnTo>
                  <a:lnTo>
                    <a:pt x="5639" y="4339"/>
                  </a:lnTo>
                  <a:lnTo>
                    <a:pt x="4665" y="5950"/>
                  </a:lnTo>
                  <a:lnTo>
                    <a:pt x="2257" y="8017"/>
                  </a:lnTo>
                  <a:lnTo>
                    <a:pt x="498" y="8923"/>
                  </a:lnTo>
                  <a:lnTo>
                    <a:pt x="536" y="10343"/>
                  </a:lnTo>
                  <a:lnTo>
                    <a:pt x="1303" y="12216"/>
                  </a:lnTo>
                  <a:lnTo>
                    <a:pt x="0" y="14166"/>
                  </a:lnTo>
                  <a:lnTo>
                    <a:pt x="979" y="15293"/>
                  </a:lnTo>
                  <a:lnTo>
                    <a:pt x="2182" y="17356"/>
                  </a:lnTo>
                  <a:lnTo>
                    <a:pt x="1513" y="19237"/>
                  </a:lnTo>
                  <a:lnTo>
                    <a:pt x="1267" y="20752"/>
                  </a:lnTo>
                  <a:lnTo>
                    <a:pt x="3870" y="20295"/>
                  </a:lnTo>
                  <a:cubicBezTo>
                    <a:pt x="4269" y="19785"/>
                    <a:pt x="4596" y="19212"/>
                    <a:pt x="4837" y="18593"/>
                  </a:cubicBezTo>
                  <a:cubicBezTo>
                    <a:pt x="5101" y="17917"/>
                    <a:pt x="5261" y="17196"/>
                    <a:pt x="5309" y="16462"/>
                  </a:cubicBezTo>
                  <a:lnTo>
                    <a:pt x="6113" y="15822"/>
                  </a:lnTo>
                  <a:cubicBezTo>
                    <a:pt x="6691" y="15662"/>
                    <a:pt x="7274" y="15520"/>
                    <a:pt x="7860" y="15396"/>
                  </a:cubicBezTo>
                  <a:cubicBezTo>
                    <a:pt x="8483" y="15263"/>
                    <a:pt x="9109" y="15152"/>
                    <a:pt x="9739" y="15061"/>
                  </a:cubicBezTo>
                  <a:lnTo>
                    <a:pt x="10706" y="14056"/>
                  </a:lnTo>
                  <a:lnTo>
                    <a:pt x="10373" y="13054"/>
                  </a:lnTo>
                  <a:lnTo>
                    <a:pt x="11177" y="12597"/>
                  </a:lnTo>
                  <a:lnTo>
                    <a:pt x="13618" y="11989"/>
                  </a:lnTo>
                  <a:cubicBezTo>
                    <a:pt x="13417" y="11567"/>
                    <a:pt x="13118" y="11212"/>
                    <a:pt x="12751" y="10960"/>
                  </a:cubicBezTo>
                  <a:cubicBezTo>
                    <a:pt x="12418" y="10732"/>
                    <a:pt x="12040" y="10596"/>
                    <a:pt x="11649" y="10564"/>
                  </a:cubicBezTo>
                  <a:cubicBezTo>
                    <a:pt x="12138" y="10225"/>
                    <a:pt x="12416" y="9615"/>
                    <a:pt x="12370" y="8981"/>
                  </a:cubicBezTo>
                  <a:cubicBezTo>
                    <a:pt x="12331" y="8452"/>
                    <a:pt x="12065" y="7980"/>
                    <a:pt x="11982" y="7458"/>
                  </a:cubicBezTo>
                  <a:cubicBezTo>
                    <a:pt x="11869" y="6755"/>
                    <a:pt x="12088" y="6037"/>
                    <a:pt x="12564" y="5551"/>
                  </a:cubicBezTo>
                  <a:lnTo>
                    <a:pt x="13892" y="5612"/>
                  </a:lnTo>
                  <a:lnTo>
                    <a:pt x="15386" y="4736"/>
                  </a:lnTo>
                  <a:cubicBezTo>
                    <a:pt x="15622" y="4259"/>
                    <a:pt x="15930" y="3831"/>
                    <a:pt x="16297" y="3468"/>
                  </a:cubicBezTo>
                  <a:cubicBezTo>
                    <a:pt x="16643" y="3127"/>
                    <a:pt x="17036" y="2850"/>
                    <a:pt x="17462" y="2646"/>
                  </a:cubicBezTo>
                  <a:cubicBezTo>
                    <a:pt x="18224" y="2380"/>
                    <a:pt x="19002" y="2177"/>
                    <a:pt x="19791" y="2036"/>
                  </a:cubicBezTo>
                  <a:cubicBezTo>
                    <a:pt x="20110" y="1980"/>
                    <a:pt x="20449" y="1918"/>
                    <a:pt x="20648" y="1640"/>
                  </a:cubicBezTo>
                  <a:cubicBezTo>
                    <a:pt x="21600" y="313"/>
                    <a:pt x="18417" y="-848"/>
                    <a:pt x="18457" y="842"/>
                  </a:cubicBezTo>
                  <a:lnTo>
                    <a:pt x="15656" y="2347"/>
                  </a:lnTo>
                  <a:lnTo>
                    <a:pt x="14097" y="2363"/>
                  </a:lnTo>
                  <a:close/>
                </a:path>
              </a:pathLst>
            </a:custGeom>
            <a:grpFill/>
            <a:ln w="12700" cap="flat">
              <a:noFill/>
              <a:prstDash val="solid"/>
              <a:miter lim="400000"/>
            </a:ln>
            <a:effectLst/>
          </p:spPr>
          <p:txBody>
            <a:bodyPr wrap="square" lIns="67337" tIns="67337" rIns="67337" bIns="67337" numCol="1" anchor="ctr">
              <a:noAutofit/>
            </a:bodyPr>
            <a:lstStyle/>
            <a:p>
              <a:pPr defTabSz="584134">
                <a:defRPr sz="3000"/>
              </a:pPr>
              <a:endParaRPr sz="1000">
                <a:solidFill>
                  <a:schemeClr val="tx2"/>
                </a:solidFill>
                <a:latin typeface="Roboto Light"/>
                <a:cs typeface="Roboto Light"/>
              </a:endParaRPr>
            </a:p>
          </p:txBody>
        </p:sp>
        <p:sp>
          <p:nvSpPr>
            <p:cNvPr id="110" name="Shape 1951"/>
            <p:cNvSpPr/>
            <p:nvPr/>
          </p:nvSpPr>
          <p:spPr>
            <a:xfrm>
              <a:off x="19137081" y="4388761"/>
              <a:ext cx="388000" cy="130406"/>
            </a:xfrm>
            <a:custGeom>
              <a:avLst/>
              <a:gdLst/>
              <a:ahLst/>
              <a:cxnLst>
                <a:cxn ang="0">
                  <a:pos x="wd2" y="hd2"/>
                </a:cxn>
                <a:cxn ang="5400000">
                  <a:pos x="wd2" y="hd2"/>
                </a:cxn>
                <a:cxn ang="10800000">
                  <a:pos x="wd2" y="hd2"/>
                </a:cxn>
                <a:cxn ang="16200000">
                  <a:pos x="wd2" y="hd2"/>
                </a:cxn>
              </a:cxnLst>
              <a:rect l="0" t="0" r="r" b="b"/>
              <a:pathLst>
                <a:path w="21550" h="21469" extrusionOk="0">
                  <a:moveTo>
                    <a:pt x="14262" y="5188"/>
                  </a:moveTo>
                  <a:lnTo>
                    <a:pt x="11893" y="5208"/>
                  </a:lnTo>
                  <a:lnTo>
                    <a:pt x="10362" y="1876"/>
                  </a:lnTo>
                  <a:lnTo>
                    <a:pt x="9233" y="0"/>
                  </a:lnTo>
                  <a:lnTo>
                    <a:pt x="7393" y="17"/>
                  </a:lnTo>
                  <a:lnTo>
                    <a:pt x="6328" y="1008"/>
                  </a:lnTo>
                  <a:lnTo>
                    <a:pt x="4446" y="1247"/>
                  </a:lnTo>
                  <a:lnTo>
                    <a:pt x="2331" y="3401"/>
                  </a:lnTo>
                  <a:lnTo>
                    <a:pt x="3889" y="6104"/>
                  </a:lnTo>
                  <a:lnTo>
                    <a:pt x="2292" y="6813"/>
                  </a:lnTo>
                  <a:lnTo>
                    <a:pt x="1151" y="6094"/>
                  </a:lnTo>
                  <a:lnTo>
                    <a:pt x="33" y="9914"/>
                  </a:lnTo>
                  <a:cubicBezTo>
                    <a:pt x="-50" y="11014"/>
                    <a:pt x="25" y="12166"/>
                    <a:pt x="239" y="13097"/>
                  </a:cubicBezTo>
                  <a:cubicBezTo>
                    <a:pt x="831" y="15663"/>
                    <a:pt x="2094" y="15784"/>
                    <a:pt x="2740" y="13336"/>
                  </a:cubicBezTo>
                  <a:lnTo>
                    <a:pt x="4833" y="14753"/>
                  </a:lnTo>
                  <a:lnTo>
                    <a:pt x="7707" y="16657"/>
                  </a:lnTo>
                  <a:lnTo>
                    <a:pt x="8003" y="20647"/>
                  </a:lnTo>
                  <a:lnTo>
                    <a:pt x="9800" y="20887"/>
                  </a:lnTo>
                  <a:lnTo>
                    <a:pt x="10093" y="17296"/>
                  </a:lnTo>
                  <a:lnTo>
                    <a:pt x="9453" y="13955"/>
                  </a:lnTo>
                  <a:lnTo>
                    <a:pt x="10126" y="12359"/>
                  </a:lnTo>
                  <a:lnTo>
                    <a:pt x="11085" y="12598"/>
                  </a:lnTo>
                  <a:lnTo>
                    <a:pt x="11247" y="17385"/>
                  </a:lnTo>
                  <a:cubicBezTo>
                    <a:pt x="11623" y="19609"/>
                    <a:pt x="12352" y="21123"/>
                    <a:pt x="13185" y="21416"/>
                  </a:cubicBezTo>
                  <a:cubicBezTo>
                    <a:pt x="13709" y="21600"/>
                    <a:pt x="14232" y="21275"/>
                    <a:pt x="14746" y="20937"/>
                  </a:cubicBezTo>
                  <a:cubicBezTo>
                    <a:pt x="15619" y="20364"/>
                    <a:pt x="16488" y="19752"/>
                    <a:pt x="17354" y="19101"/>
                  </a:cubicBezTo>
                  <a:cubicBezTo>
                    <a:pt x="18445" y="20972"/>
                    <a:pt x="19648" y="17241"/>
                    <a:pt x="18969" y="14095"/>
                  </a:cubicBezTo>
                  <a:cubicBezTo>
                    <a:pt x="17806" y="8708"/>
                    <a:pt x="15934" y="16918"/>
                    <a:pt x="14420" y="16249"/>
                  </a:cubicBezTo>
                  <a:cubicBezTo>
                    <a:pt x="13707" y="15934"/>
                    <a:pt x="13186" y="14086"/>
                    <a:pt x="13209" y="11950"/>
                  </a:cubicBezTo>
                  <a:lnTo>
                    <a:pt x="14497" y="10125"/>
                  </a:lnTo>
                  <a:lnTo>
                    <a:pt x="15847" y="9646"/>
                  </a:lnTo>
                  <a:lnTo>
                    <a:pt x="18404" y="8918"/>
                  </a:lnTo>
                  <a:lnTo>
                    <a:pt x="20904" y="10115"/>
                  </a:lnTo>
                  <a:lnTo>
                    <a:pt x="21550" y="3253"/>
                  </a:lnTo>
                  <a:cubicBezTo>
                    <a:pt x="21101" y="3346"/>
                    <a:pt x="20654" y="3505"/>
                    <a:pt x="20211" y="3732"/>
                  </a:cubicBezTo>
                  <a:cubicBezTo>
                    <a:pt x="19138" y="4280"/>
                    <a:pt x="18091" y="5214"/>
                    <a:pt x="17095" y="6514"/>
                  </a:cubicBezTo>
                  <a:lnTo>
                    <a:pt x="14262" y="5188"/>
                  </a:lnTo>
                  <a:close/>
                </a:path>
              </a:pathLst>
            </a:custGeom>
            <a:grpFill/>
            <a:ln w="12700" cap="flat">
              <a:noFill/>
              <a:prstDash val="solid"/>
              <a:miter lim="400000"/>
            </a:ln>
            <a:effectLst/>
          </p:spPr>
          <p:txBody>
            <a:bodyPr wrap="square" lIns="67337" tIns="67337" rIns="67337" bIns="67337" numCol="1" anchor="ctr">
              <a:noAutofit/>
            </a:bodyPr>
            <a:lstStyle/>
            <a:p>
              <a:pPr defTabSz="584134">
                <a:defRPr sz="3000"/>
              </a:pPr>
              <a:endParaRPr sz="1000">
                <a:solidFill>
                  <a:schemeClr val="tx2"/>
                </a:solidFill>
                <a:latin typeface="Roboto Light"/>
                <a:cs typeface="Roboto Light"/>
              </a:endParaRPr>
            </a:p>
          </p:txBody>
        </p:sp>
        <p:sp>
          <p:nvSpPr>
            <p:cNvPr id="111" name="Shape 1952"/>
            <p:cNvSpPr/>
            <p:nvPr/>
          </p:nvSpPr>
          <p:spPr>
            <a:xfrm>
              <a:off x="19798717" y="4757900"/>
              <a:ext cx="424810" cy="339190"/>
            </a:xfrm>
            <a:custGeom>
              <a:avLst/>
              <a:gdLst/>
              <a:ahLst/>
              <a:cxnLst>
                <a:cxn ang="0">
                  <a:pos x="wd2" y="hd2"/>
                </a:cxn>
                <a:cxn ang="5400000">
                  <a:pos x="wd2" y="hd2"/>
                </a:cxn>
                <a:cxn ang="10800000">
                  <a:pos x="wd2" y="hd2"/>
                </a:cxn>
                <a:cxn ang="16200000">
                  <a:pos x="wd2" y="hd2"/>
                </a:cxn>
              </a:cxnLst>
              <a:rect l="0" t="0" r="r" b="b"/>
              <a:pathLst>
                <a:path w="21600" h="21600" extrusionOk="0">
                  <a:moveTo>
                    <a:pt x="10480" y="347"/>
                  </a:moveTo>
                  <a:lnTo>
                    <a:pt x="9849" y="976"/>
                  </a:lnTo>
                  <a:lnTo>
                    <a:pt x="8776" y="1861"/>
                  </a:lnTo>
                  <a:lnTo>
                    <a:pt x="6976" y="2571"/>
                  </a:lnTo>
                  <a:lnTo>
                    <a:pt x="5389" y="2664"/>
                  </a:lnTo>
                  <a:lnTo>
                    <a:pt x="2544" y="2911"/>
                  </a:lnTo>
                  <a:lnTo>
                    <a:pt x="3679" y="4234"/>
                  </a:lnTo>
                  <a:lnTo>
                    <a:pt x="5644" y="4172"/>
                  </a:lnTo>
                  <a:lnTo>
                    <a:pt x="7295" y="3987"/>
                  </a:lnTo>
                  <a:lnTo>
                    <a:pt x="7932" y="5191"/>
                  </a:lnTo>
                  <a:lnTo>
                    <a:pt x="8447" y="6541"/>
                  </a:lnTo>
                  <a:lnTo>
                    <a:pt x="9454" y="8278"/>
                  </a:lnTo>
                  <a:lnTo>
                    <a:pt x="9011" y="9077"/>
                  </a:lnTo>
                  <a:lnTo>
                    <a:pt x="6947" y="9447"/>
                  </a:lnTo>
                  <a:lnTo>
                    <a:pt x="5988" y="9508"/>
                  </a:lnTo>
                  <a:lnTo>
                    <a:pt x="5841" y="10678"/>
                  </a:lnTo>
                  <a:lnTo>
                    <a:pt x="4759" y="10925"/>
                  </a:lnTo>
                  <a:lnTo>
                    <a:pt x="3903" y="11017"/>
                  </a:lnTo>
                  <a:lnTo>
                    <a:pt x="3268" y="11665"/>
                  </a:lnTo>
                  <a:lnTo>
                    <a:pt x="2384" y="10836"/>
                  </a:lnTo>
                  <a:lnTo>
                    <a:pt x="984" y="10743"/>
                  </a:lnTo>
                  <a:lnTo>
                    <a:pt x="0" y="11299"/>
                  </a:lnTo>
                  <a:lnTo>
                    <a:pt x="805" y="12776"/>
                  </a:lnTo>
                  <a:cubicBezTo>
                    <a:pt x="1177" y="12860"/>
                    <a:pt x="1387" y="13359"/>
                    <a:pt x="1232" y="13791"/>
                  </a:cubicBezTo>
                  <a:cubicBezTo>
                    <a:pt x="1068" y="14249"/>
                    <a:pt x="1772" y="14583"/>
                    <a:pt x="299" y="14034"/>
                  </a:cubicBezTo>
                  <a:lnTo>
                    <a:pt x="1974" y="15577"/>
                  </a:lnTo>
                  <a:lnTo>
                    <a:pt x="2640" y="16222"/>
                  </a:lnTo>
                  <a:lnTo>
                    <a:pt x="3450" y="16958"/>
                  </a:lnTo>
                  <a:lnTo>
                    <a:pt x="2812" y="18089"/>
                  </a:lnTo>
                  <a:lnTo>
                    <a:pt x="2196" y="18826"/>
                  </a:lnTo>
                  <a:lnTo>
                    <a:pt x="1312" y="20952"/>
                  </a:lnTo>
                  <a:lnTo>
                    <a:pt x="3382" y="21600"/>
                  </a:lnTo>
                  <a:cubicBezTo>
                    <a:pt x="3587" y="21127"/>
                    <a:pt x="3809" y="20666"/>
                    <a:pt x="4047" y="20219"/>
                  </a:cubicBezTo>
                  <a:cubicBezTo>
                    <a:pt x="4427" y="19504"/>
                    <a:pt x="4847" y="18825"/>
                    <a:pt x="5304" y="18185"/>
                  </a:cubicBezTo>
                  <a:lnTo>
                    <a:pt x="5871" y="16708"/>
                  </a:lnTo>
                  <a:cubicBezTo>
                    <a:pt x="6082" y="16201"/>
                    <a:pt x="6432" y="15807"/>
                    <a:pt x="6857" y="15597"/>
                  </a:cubicBezTo>
                  <a:cubicBezTo>
                    <a:pt x="7322" y="15367"/>
                    <a:pt x="7831" y="15378"/>
                    <a:pt x="8329" y="15411"/>
                  </a:cubicBezTo>
                  <a:cubicBezTo>
                    <a:pt x="9071" y="15461"/>
                    <a:pt x="9810" y="15554"/>
                    <a:pt x="10544" y="15689"/>
                  </a:cubicBezTo>
                  <a:lnTo>
                    <a:pt x="12660" y="15319"/>
                  </a:lnTo>
                  <a:lnTo>
                    <a:pt x="13988" y="13783"/>
                  </a:lnTo>
                  <a:lnTo>
                    <a:pt x="15269" y="12919"/>
                  </a:lnTo>
                  <a:lnTo>
                    <a:pt x="16505" y="12844"/>
                  </a:lnTo>
                  <a:lnTo>
                    <a:pt x="17392" y="11918"/>
                  </a:lnTo>
                  <a:lnTo>
                    <a:pt x="17833" y="10837"/>
                  </a:lnTo>
                  <a:lnTo>
                    <a:pt x="19977" y="10683"/>
                  </a:lnTo>
                  <a:lnTo>
                    <a:pt x="21600" y="10124"/>
                  </a:lnTo>
                  <a:lnTo>
                    <a:pt x="21159" y="8430"/>
                  </a:lnTo>
                  <a:lnTo>
                    <a:pt x="17885" y="7967"/>
                  </a:lnTo>
                  <a:lnTo>
                    <a:pt x="17149" y="9075"/>
                  </a:lnTo>
                  <a:lnTo>
                    <a:pt x="16237" y="9414"/>
                  </a:lnTo>
                  <a:lnTo>
                    <a:pt x="15448" y="8951"/>
                  </a:lnTo>
                  <a:lnTo>
                    <a:pt x="13828" y="8858"/>
                  </a:lnTo>
                  <a:lnTo>
                    <a:pt x="12873" y="8951"/>
                  </a:lnTo>
                  <a:lnTo>
                    <a:pt x="11246" y="9225"/>
                  </a:lnTo>
                  <a:lnTo>
                    <a:pt x="10248" y="9221"/>
                  </a:lnTo>
                  <a:lnTo>
                    <a:pt x="10128" y="7373"/>
                  </a:lnTo>
                  <a:lnTo>
                    <a:pt x="10941" y="7034"/>
                  </a:lnTo>
                  <a:lnTo>
                    <a:pt x="11804" y="5861"/>
                  </a:lnTo>
                  <a:lnTo>
                    <a:pt x="13036" y="5151"/>
                  </a:lnTo>
                  <a:lnTo>
                    <a:pt x="14490" y="5151"/>
                  </a:lnTo>
                  <a:lnTo>
                    <a:pt x="15346" y="5059"/>
                  </a:lnTo>
                  <a:lnTo>
                    <a:pt x="16973" y="4688"/>
                  </a:lnTo>
                  <a:lnTo>
                    <a:pt x="15941" y="3677"/>
                  </a:lnTo>
                  <a:lnTo>
                    <a:pt x="14890" y="2878"/>
                  </a:lnTo>
                  <a:lnTo>
                    <a:pt x="14105" y="2327"/>
                  </a:lnTo>
                  <a:lnTo>
                    <a:pt x="12531" y="2030"/>
                  </a:lnTo>
                  <a:lnTo>
                    <a:pt x="11428" y="1972"/>
                  </a:lnTo>
                  <a:lnTo>
                    <a:pt x="12087" y="0"/>
                  </a:lnTo>
                  <a:lnTo>
                    <a:pt x="10480" y="347"/>
                  </a:lnTo>
                  <a:close/>
                </a:path>
              </a:pathLst>
            </a:custGeom>
            <a:grpFill/>
            <a:ln w="12700" cap="flat">
              <a:noFill/>
              <a:prstDash val="solid"/>
              <a:miter lim="400000"/>
            </a:ln>
            <a:effectLst/>
          </p:spPr>
          <p:txBody>
            <a:bodyPr wrap="square" lIns="67337" tIns="67337" rIns="67337" bIns="67337" numCol="1" anchor="ctr">
              <a:noAutofit/>
            </a:bodyPr>
            <a:lstStyle/>
            <a:p>
              <a:pPr defTabSz="584134">
                <a:defRPr sz="3000"/>
              </a:pPr>
              <a:endParaRPr sz="1000">
                <a:solidFill>
                  <a:schemeClr val="tx2"/>
                </a:solidFill>
                <a:latin typeface="Roboto Light"/>
                <a:cs typeface="Roboto Light"/>
              </a:endParaRPr>
            </a:p>
          </p:txBody>
        </p:sp>
        <p:sp>
          <p:nvSpPr>
            <p:cNvPr id="112" name="Shape 1953"/>
            <p:cNvSpPr/>
            <p:nvPr/>
          </p:nvSpPr>
          <p:spPr>
            <a:xfrm>
              <a:off x="14347679" y="10095570"/>
              <a:ext cx="321267" cy="192416"/>
            </a:xfrm>
            <a:custGeom>
              <a:avLst/>
              <a:gdLst/>
              <a:ahLst/>
              <a:cxnLst>
                <a:cxn ang="0">
                  <a:pos x="wd2" y="hd2"/>
                </a:cxn>
                <a:cxn ang="5400000">
                  <a:pos x="wd2" y="hd2"/>
                </a:cxn>
                <a:cxn ang="10800000">
                  <a:pos x="wd2" y="hd2"/>
                </a:cxn>
                <a:cxn ang="16200000">
                  <a:pos x="wd2" y="hd2"/>
                </a:cxn>
              </a:cxnLst>
              <a:rect l="0" t="0" r="r" b="b"/>
              <a:pathLst>
                <a:path w="21600" h="21600" extrusionOk="0">
                  <a:moveTo>
                    <a:pt x="14562" y="0"/>
                  </a:moveTo>
                  <a:lnTo>
                    <a:pt x="11417" y="1006"/>
                  </a:lnTo>
                  <a:lnTo>
                    <a:pt x="8909" y="3509"/>
                  </a:lnTo>
                  <a:lnTo>
                    <a:pt x="6364" y="5997"/>
                  </a:lnTo>
                  <a:lnTo>
                    <a:pt x="2135" y="9480"/>
                  </a:lnTo>
                  <a:lnTo>
                    <a:pt x="0" y="10786"/>
                  </a:lnTo>
                  <a:lnTo>
                    <a:pt x="1477" y="13709"/>
                  </a:lnTo>
                  <a:lnTo>
                    <a:pt x="3996" y="13709"/>
                  </a:lnTo>
                  <a:lnTo>
                    <a:pt x="6667" y="11656"/>
                  </a:lnTo>
                  <a:lnTo>
                    <a:pt x="8615" y="16403"/>
                  </a:lnTo>
                  <a:lnTo>
                    <a:pt x="11279" y="18457"/>
                  </a:lnTo>
                  <a:lnTo>
                    <a:pt x="14391" y="19423"/>
                  </a:lnTo>
                  <a:lnTo>
                    <a:pt x="16142" y="21600"/>
                  </a:lnTo>
                  <a:lnTo>
                    <a:pt x="17315" y="18349"/>
                  </a:lnTo>
                  <a:lnTo>
                    <a:pt x="19067" y="14444"/>
                  </a:lnTo>
                  <a:cubicBezTo>
                    <a:pt x="19471" y="13524"/>
                    <a:pt x="19859" y="12585"/>
                    <a:pt x="20232" y="11629"/>
                  </a:cubicBezTo>
                  <a:cubicBezTo>
                    <a:pt x="20715" y="10392"/>
                    <a:pt x="21171" y="9126"/>
                    <a:pt x="21600" y="7834"/>
                  </a:cubicBezTo>
                  <a:lnTo>
                    <a:pt x="19270" y="6977"/>
                  </a:lnTo>
                  <a:lnTo>
                    <a:pt x="16802" y="7194"/>
                  </a:lnTo>
                  <a:lnTo>
                    <a:pt x="15833" y="4596"/>
                  </a:lnTo>
                  <a:lnTo>
                    <a:pt x="17853" y="1781"/>
                  </a:lnTo>
                  <a:lnTo>
                    <a:pt x="14562" y="0"/>
                  </a:lnTo>
                  <a:close/>
                </a:path>
              </a:pathLst>
            </a:custGeom>
            <a:grpFill/>
            <a:ln w="12700" cap="flat">
              <a:noFill/>
              <a:prstDash val="solid"/>
              <a:miter lim="400000"/>
            </a:ln>
            <a:effectLst/>
          </p:spPr>
          <p:txBody>
            <a:bodyPr wrap="square" lIns="67337" tIns="67337" rIns="67337" bIns="67337" numCol="1" anchor="ctr">
              <a:noAutofit/>
            </a:bodyPr>
            <a:lstStyle/>
            <a:p>
              <a:pPr defTabSz="584134">
                <a:defRPr sz="3000"/>
              </a:pPr>
              <a:endParaRPr sz="1000">
                <a:solidFill>
                  <a:schemeClr val="tx2"/>
                </a:solidFill>
                <a:latin typeface="Roboto Light"/>
                <a:cs typeface="Roboto Light"/>
              </a:endParaRPr>
            </a:p>
          </p:txBody>
        </p:sp>
        <p:sp>
          <p:nvSpPr>
            <p:cNvPr id="113" name="Shape 1954"/>
            <p:cNvSpPr/>
            <p:nvPr/>
          </p:nvSpPr>
          <p:spPr>
            <a:xfrm>
              <a:off x="14767232" y="10054646"/>
              <a:ext cx="142029" cy="87946"/>
            </a:xfrm>
            <a:custGeom>
              <a:avLst/>
              <a:gdLst/>
              <a:ahLst/>
              <a:cxnLst>
                <a:cxn ang="0">
                  <a:pos x="wd2" y="hd2"/>
                </a:cxn>
                <a:cxn ang="5400000">
                  <a:pos x="wd2" y="hd2"/>
                </a:cxn>
                <a:cxn ang="10800000">
                  <a:pos x="wd2" y="hd2"/>
                </a:cxn>
                <a:cxn ang="16200000">
                  <a:pos x="wd2" y="hd2"/>
                </a:cxn>
              </a:cxnLst>
              <a:rect l="0" t="0" r="r" b="b"/>
              <a:pathLst>
                <a:path w="21600" h="21600" extrusionOk="0">
                  <a:moveTo>
                    <a:pt x="12827" y="2258"/>
                  </a:moveTo>
                  <a:lnTo>
                    <a:pt x="7260" y="0"/>
                  </a:lnTo>
                  <a:lnTo>
                    <a:pt x="593" y="2582"/>
                  </a:lnTo>
                  <a:lnTo>
                    <a:pt x="0" y="10230"/>
                  </a:lnTo>
                  <a:lnTo>
                    <a:pt x="8331" y="12373"/>
                  </a:lnTo>
                  <a:lnTo>
                    <a:pt x="14985" y="18772"/>
                  </a:lnTo>
                  <a:lnTo>
                    <a:pt x="21600" y="21600"/>
                  </a:lnTo>
                  <a:lnTo>
                    <a:pt x="21176" y="8831"/>
                  </a:lnTo>
                  <a:lnTo>
                    <a:pt x="12827" y="2258"/>
                  </a:lnTo>
                  <a:close/>
                </a:path>
              </a:pathLst>
            </a:custGeom>
            <a:grpFill/>
            <a:ln w="12700" cap="flat">
              <a:noFill/>
              <a:prstDash val="solid"/>
              <a:miter lim="400000"/>
            </a:ln>
            <a:effectLst/>
          </p:spPr>
          <p:txBody>
            <a:bodyPr wrap="square" lIns="67337" tIns="67337" rIns="67337" bIns="67337" numCol="1" anchor="ctr">
              <a:noAutofit/>
            </a:bodyPr>
            <a:lstStyle/>
            <a:p>
              <a:pPr defTabSz="584134">
                <a:defRPr sz="3000"/>
              </a:pPr>
              <a:endParaRPr sz="1000">
                <a:solidFill>
                  <a:schemeClr val="tx2"/>
                </a:solidFill>
                <a:latin typeface="Roboto Light"/>
                <a:cs typeface="Roboto Light"/>
              </a:endParaRPr>
            </a:p>
          </p:txBody>
        </p:sp>
        <p:sp>
          <p:nvSpPr>
            <p:cNvPr id="118" name="Shape 1955"/>
            <p:cNvSpPr/>
            <p:nvPr/>
          </p:nvSpPr>
          <p:spPr>
            <a:xfrm>
              <a:off x="14032070" y="10328115"/>
              <a:ext cx="139911" cy="80095"/>
            </a:xfrm>
            <a:custGeom>
              <a:avLst/>
              <a:gdLst/>
              <a:ahLst/>
              <a:cxnLst>
                <a:cxn ang="0">
                  <a:pos x="wd2" y="hd2"/>
                </a:cxn>
                <a:cxn ang="5400000">
                  <a:pos x="wd2" y="hd2"/>
                </a:cxn>
                <a:cxn ang="10800000">
                  <a:pos x="wd2" y="hd2"/>
                </a:cxn>
                <a:cxn ang="16200000">
                  <a:pos x="wd2" y="hd2"/>
                </a:cxn>
              </a:cxnLst>
              <a:rect l="0" t="0" r="r" b="b"/>
              <a:pathLst>
                <a:path w="21600" h="21600" extrusionOk="0">
                  <a:moveTo>
                    <a:pt x="12576" y="882"/>
                  </a:moveTo>
                  <a:lnTo>
                    <a:pt x="3635" y="7157"/>
                  </a:lnTo>
                  <a:lnTo>
                    <a:pt x="0" y="14379"/>
                  </a:lnTo>
                  <a:lnTo>
                    <a:pt x="5162" y="18266"/>
                  </a:lnTo>
                  <a:lnTo>
                    <a:pt x="11162" y="21600"/>
                  </a:lnTo>
                  <a:lnTo>
                    <a:pt x="14586" y="12485"/>
                  </a:lnTo>
                  <a:lnTo>
                    <a:pt x="19822" y="10916"/>
                  </a:lnTo>
                  <a:lnTo>
                    <a:pt x="21600" y="0"/>
                  </a:lnTo>
                  <a:lnTo>
                    <a:pt x="12576" y="882"/>
                  </a:lnTo>
                  <a:close/>
                </a:path>
              </a:pathLst>
            </a:custGeom>
            <a:grpFill/>
            <a:ln w="12700" cap="flat">
              <a:noFill/>
              <a:prstDash val="solid"/>
              <a:miter lim="400000"/>
            </a:ln>
            <a:effectLst/>
          </p:spPr>
          <p:txBody>
            <a:bodyPr wrap="square" lIns="67337" tIns="67337" rIns="67337" bIns="67337" numCol="1" anchor="ctr">
              <a:noAutofit/>
            </a:bodyPr>
            <a:lstStyle/>
            <a:p>
              <a:pPr defTabSz="584134">
                <a:defRPr sz="3000"/>
              </a:pPr>
              <a:endParaRPr sz="1000">
                <a:solidFill>
                  <a:schemeClr val="tx2"/>
                </a:solidFill>
                <a:latin typeface="Roboto Light"/>
                <a:cs typeface="Roboto Light"/>
              </a:endParaRPr>
            </a:p>
          </p:txBody>
        </p:sp>
        <p:sp>
          <p:nvSpPr>
            <p:cNvPr id="121" name="Shape 1956"/>
            <p:cNvSpPr/>
            <p:nvPr/>
          </p:nvSpPr>
          <p:spPr>
            <a:xfrm>
              <a:off x="20675233" y="10060265"/>
              <a:ext cx="122729" cy="77367"/>
            </a:xfrm>
            <a:custGeom>
              <a:avLst/>
              <a:gdLst/>
              <a:ahLst/>
              <a:cxnLst>
                <a:cxn ang="0">
                  <a:pos x="wd2" y="hd2"/>
                </a:cxn>
                <a:cxn ang="5400000">
                  <a:pos x="wd2" y="hd2"/>
                </a:cxn>
                <a:cxn ang="10800000">
                  <a:pos x="wd2" y="hd2"/>
                </a:cxn>
                <a:cxn ang="16200000">
                  <a:pos x="wd2" y="hd2"/>
                </a:cxn>
              </a:cxnLst>
              <a:rect l="0" t="0" r="r" b="b"/>
              <a:pathLst>
                <a:path w="21600" h="21600" extrusionOk="0">
                  <a:moveTo>
                    <a:pt x="9915" y="4063"/>
                  </a:moveTo>
                  <a:lnTo>
                    <a:pt x="5330" y="3961"/>
                  </a:lnTo>
                  <a:lnTo>
                    <a:pt x="2689" y="2369"/>
                  </a:lnTo>
                  <a:lnTo>
                    <a:pt x="0" y="7567"/>
                  </a:lnTo>
                  <a:lnTo>
                    <a:pt x="2931" y="14852"/>
                  </a:lnTo>
                  <a:lnTo>
                    <a:pt x="7909" y="21600"/>
                  </a:lnTo>
                  <a:lnTo>
                    <a:pt x="9434" y="16728"/>
                  </a:lnTo>
                  <a:lnTo>
                    <a:pt x="13688" y="19570"/>
                  </a:lnTo>
                  <a:lnTo>
                    <a:pt x="18530" y="11468"/>
                  </a:lnTo>
                  <a:cubicBezTo>
                    <a:pt x="18730" y="10051"/>
                    <a:pt x="18987" y="8656"/>
                    <a:pt x="19298" y="7290"/>
                  </a:cubicBezTo>
                  <a:cubicBezTo>
                    <a:pt x="19882" y="4725"/>
                    <a:pt x="20654" y="2278"/>
                    <a:pt x="21600" y="0"/>
                  </a:cubicBezTo>
                  <a:lnTo>
                    <a:pt x="16077" y="2562"/>
                  </a:lnTo>
                  <a:lnTo>
                    <a:pt x="13539" y="6695"/>
                  </a:lnTo>
                  <a:lnTo>
                    <a:pt x="9915" y="4063"/>
                  </a:lnTo>
                  <a:close/>
                </a:path>
              </a:pathLst>
            </a:custGeom>
            <a:grpFill/>
            <a:ln w="12700" cap="flat">
              <a:noFill/>
              <a:prstDash val="solid"/>
              <a:miter lim="400000"/>
            </a:ln>
            <a:effectLst/>
          </p:spPr>
          <p:txBody>
            <a:bodyPr wrap="square" lIns="67337" tIns="67337" rIns="67337" bIns="67337" numCol="1" anchor="ctr">
              <a:noAutofit/>
            </a:bodyPr>
            <a:lstStyle/>
            <a:p>
              <a:pPr defTabSz="584134">
                <a:defRPr sz="3000"/>
              </a:pPr>
              <a:endParaRPr sz="1000">
                <a:solidFill>
                  <a:schemeClr val="tx2"/>
                </a:solidFill>
                <a:latin typeface="Roboto Light"/>
                <a:cs typeface="Roboto Light"/>
              </a:endParaRPr>
            </a:p>
          </p:txBody>
        </p:sp>
        <p:sp>
          <p:nvSpPr>
            <p:cNvPr id="122" name="Shape 1957"/>
            <p:cNvSpPr/>
            <p:nvPr/>
          </p:nvSpPr>
          <p:spPr>
            <a:xfrm>
              <a:off x="20894828" y="10241308"/>
              <a:ext cx="212244" cy="126680"/>
            </a:xfrm>
            <a:custGeom>
              <a:avLst/>
              <a:gdLst/>
              <a:ahLst/>
              <a:cxnLst>
                <a:cxn ang="0">
                  <a:pos x="wd2" y="hd2"/>
                </a:cxn>
                <a:cxn ang="5400000">
                  <a:pos x="wd2" y="hd2"/>
                </a:cxn>
                <a:cxn ang="10800000">
                  <a:pos x="wd2" y="hd2"/>
                </a:cxn>
                <a:cxn ang="16200000">
                  <a:pos x="wd2" y="hd2"/>
                </a:cxn>
              </a:cxnLst>
              <a:rect l="0" t="0" r="r" b="b"/>
              <a:pathLst>
                <a:path w="21600" h="21501" extrusionOk="0">
                  <a:moveTo>
                    <a:pt x="12633" y="0"/>
                  </a:moveTo>
                  <a:lnTo>
                    <a:pt x="9242" y="2704"/>
                  </a:lnTo>
                  <a:lnTo>
                    <a:pt x="6741" y="7248"/>
                  </a:lnTo>
                  <a:lnTo>
                    <a:pt x="3438" y="7906"/>
                  </a:lnTo>
                  <a:lnTo>
                    <a:pt x="0" y="8849"/>
                  </a:lnTo>
                  <a:lnTo>
                    <a:pt x="5" y="11636"/>
                  </a:lnTo>
                  <a:lnTo>
                    <a:pt x="4675" y="14104"/>
                  </a:lnTo>
                  <a:lnTo>
                    <a:pt x="9145" y="10412"/>
                  </a:lnTo>
                  <a:lnTo>
                    <a:pt x="11759" y="13117"/>
                  </a:lnTo>
                  <a:lnTo>
                    <a:pt x="8116" y="14833"/>
                  </a:lnTo>
                  <a:lnTo>
                    <a:pt x="11106" y="18423"/>
                  </a:lnTo>
                  <a:lnTo>
                    <a:pt x="15200" y="20644"/>
                  </a:lnTo>
                  <a:cubicBezTo>
                    <a:pt x="15820" y="21002"/>
                    <a:pt x="16460" y="21249"/>
                    <a:pt x="17111" y="21383"/>
                  </a:cubicBezTo>
                  <a:cubicBezTo>
                    <a:pt x="18164" y="21600"/>
                    <a:pt x="19232" y="21517"/>
                    <a:pt x="20268" y="21138"/>
                  </a:cubicBezTo>
                  <a:lnTo>
                    <a:pt x="21600" y="18011"/>
                  </a:lnTo>
                  <a:cubicBezTo>
                    <a:pt x="21420" y="16015"/>
                    <a:pt x="20910" y="14142"/>
                    <a:pt x="20126" y="12603"/>
                  </a:cubicBezTo>
                  <a:cubicBezTo>
                    <a:pt x="19412" y="11200"/>
                    <a:pt x="18496" y="10124"/>
                    <a:pt x="17463" y="9476"/>
                  </a:cubicBezTo>
                  <a:lnTo>
                    <a:pt x="16088" y="7348"/>
                  </a:lnTo>
                  <a:lnTo>
                    <a:pt x="17124" y="4170"/>
                  </a:lnTo>
                  <a:lnTo>
                    <a:pt x="15847" y="2196"/>
                  </a:lnTo>
                  <a:lnTo>
                    <a:pt x="12633" y="0"/>
                  </a:lnTo>
                  <a:close/>
                </a:path>
              </a:pathLst>
            </a:custGeom>
            <a:grpFill/>
            <a:ln w="12700" cap="flat">
              <a:noFill/>
              <a:prstDash val="solid"/>
              <a:miter lim="400000"/>
            </a:ln>
            <a:effectLst/>
          </p:spPr>
          <p:txBody>
            <a:bodyPr wrap="square" lIns="67337" tIns="67337" rIns="67337" bIns="67337" numCol="1" anchor="ctr">
              <a:noAutofit/>
            </a:bodyPr>
            <a:lstStyle/>
            <a:p>
              <a:pPr defTabSz="584134">
                <a:defRPr sz="3000"/>
              </a:pPr>
              <a:endParaRPr sz="1000">
                <a:solidFill>
                  <a:schemeClr val="tx2"/>
                </a:solidFill>
                <a:latin typeface="Roboto Light"/>
                <a:cs typeface="Roboto Light"/>
              </a:endParaRPr>
            </a:p>
          </p:txBody>
        </p:sp>
        <p:sp>
          <p:nvSpPr>
            <p:cNvPr id="127" name="Shape 1958"/>
            <p:cNvSpPr/>
            <p:nvPr/>
          </p:nvSpPr>
          <p:spPr>
            <a:xfrm>
              <a:off x="20898278" y="10462964"/>
              <a:ext cx="85332" cy="132976"/>
            </a:xfrm>
            <a:custGeom>
              <a:avLst/>
              <a:gdLst/>
              <a:ahLst/>
              <a:cxnLst>
                <a:cxn ang="0">
                  <a:pos x="wd2" y="hd2"/>
                </a:cxn>
                <a:cxn ang="5400000">
                  <a:pos x="wd2" y="hd2"/>
                </a:cxn>
                <a:cxn ang="10800000">
                  <a:pos x="wd2" y="hd2"/>
                </a:cxn>
                <a:cxn ang="16200000">
                  <a:pos x="wd2" y="hd2"/>
                </a:cxn>
              </a:cxnLst>
              <a:rect l="0" t="0" r="r" b="b"/>
              <a:pathLst>
                <a:path w="21157" h="21252" extrusionOk="0">
                  <a:moveTo>
                    <a:pt x="3321" y="605"/>
                  </a:moveTo>
                  <a:lnTo>
                    <a:pt x="0" y="2077"/>
                  </a:lnTo>
                  <a:lnTo>
                    <a:pt x="1663" y="5052"/>
                  </a:lnTo>
                  <a:lnTo>
                    <a:pt x="7076" y="6670"/>
                  </a:lnTo>
                  <a:lnTo>
                    <a:pt x="10667" y="9458"/>
                  </a:lnTo>
                  <a:lnTo>
                    <a:pt x="9571" y="12324"/>
                  </a:lnTo>
                  <a:lnTo>
                    <a:pt x="3472" y="13699"/>
                  </a:lnTo>
                  <a:lnTo>
                    <a:pt x="2526" y="17621"/>
                  </a:lnTo>
                  <a:lnTo>
                    <a:pt x="12019" y="21252"/>
                  </a:lnTo>
                  <a:cubicBezTo>
                    <a:pt x="13423" y="21218"/>
                    <a:pt x="14772" y="20892"/>
                    <a:pt x="15864" y="20322"/>
                  </a:cubicBezTo>
                  <a:cubicBezTo>
                    <a:pt x="18066" y="19173"/>
                    <a:pt x="18929" y="17262"/>
                    <a:pt x="18027" y="15530"/>
                  </a:cubicBezTo>
                  <a:lnTo>
                    <a:pt x="20911" y="11115"/>
                  </a:lnTo>
                  <a:lnTo>
                    <a:pt x="19830" y="5460"/>
                  </a:lnTo>
                  <a:cubicBezTo>
                    <a:pt x="21600" y="4213"/>
                    <a:pt x="21600" y="2301"/>
                    <a:pt x="19830" y="1054"/>
                  </a:cubicBezTo>
                  <a:cubicBezTo>
                    <a:pt x="18121" y="-149"/>
                    <a:pt x="15292" y="-348"/>
                    <a:pt x="13221" y="590"/>
                  </a:cubicBezTo>
                  <a:lnTo>
                    <a:pt x="8924" y="634"/>
                  </a:lnTo>
                  <a:lnTo>
                    <a:pt x="3321" y="605"/>
                  </a:lnTo>
                  <a:close/>
                </a:path>
              </a:pathLst>
            </a:custGeom>
            <a:grpFill/>
            <a:ln w="12700" cap="flat">
              <a:noFill/>
              <a:prstDash val="solid"/>
              <a:miter lim="400000"/>
            </a:ln>
            <a:effectLst/>
          </p:spPr>
          <p:txBody>
            <a:bodyPr wrap="square" lIns="67337" tIns="67337" rIns="67337" bIns="67337" numCol="1" anchor="ctr">
              <a:noAutofit/>
            </a:bodyPr>
            <a:lstStyle/>
            <a:p>
              <a:pPr defTabSz="584134">
                <a:defRPr sz="3000"/>
              </a:pPr>
              <a:endParaRPr sz="1000">
                <a:solidFill>
                  <a:schemeClr val="tx2"/>
                </a:solidFill>
                <a:latin typeface="Roboto Light"/>
                <a:cs typeface="Roboto Light"/>
              </a:endParaRPr>
            </a:p>
          </p:txBody>
        </p:sp>
        <p:sp>
          <p:nvSpPr>
            <p:cNvPr id="150" name="Shape 1959"/>
            <p:cNvSpPr/>
            <p:nvPr/>
          </p:nvSpPr>
          <p:spPr>
            <a:xfrm>
              <a:off x="20577427" y="10621236"/>
              <a:ext cx="161755" cy="138041"/>
            </a:xfrm>
            <a:custGeom>
              <a:avLst/>
              <a:gdLst/>
              <a:ahLst/>
              <a:cxnLst>
                <a:cxn ang="0">
                  <a:pos x="wd2" y="hd2"/>
                </a:cxn>
                <a:cxn ang="5400000">
                  <a:pos x="wd2" y="hd2"/>
                </a:cxn>
                <a:cxn ang="10800000">
                  <a:pos x="wd2" y="hd2"/>
                </a:cxn>
                <a:cxn ang="16200000">
                  <a:pos x="wd2" y="hd2"/>
                </a:cxn>
              </a:cxnLst>
              <a:rect l="0" t="0" r="r" b="b"/>
              <a:pathLst>
                <a:path w="21600" h="21600" extrusionOk="0">
                  <a:moveTo>
                    <a:pt x="0" y="3986"/>
                  </a:moveTo>
                  <a:lnTo>
                    <a:pt x="1505" y="8299"/>
                  </a:lnTo>
                  <a:lnTo>
                    <a:pt x="4651" y="10243"/>
                  </a:lnTo>
                  <a:lnTo>
                    <a:pt x="10476" y="14338"/>
                  </a:lnTo>
                  <a:lnTo>
                    <a:pt x="12224" y="18870"/>
                  </a:lnTo>
                  <a:lnTo>
                    <a:pt x="16236" y="20462"/>
                  </a:lnTo>
                  <a:lnTo>
                    <a:pt x="19472" y="21600"/>
                  </a:lnTo>
                  <a:lnTo>
                    <a:pt x="21600" y="18643"/>
                  </a:lnTo>
                  <a:cubicBezTo>
                    <a:pt x="20540" y="18010"/>
                    <a:pt x="19439" y="17478"/>
                    <a:pt x="18308" y="17050"/>
                  </a:cubicBezTo>
                  <a:cubicBezTo>
                    <a:pt x="17148" y="16612"/>
                    <a:pt x="15960" y="16285"/>
                    <a:pt x="14756" y="16073"/>
                  </a:cubicBezTo>
                  <a:lnTo>
                    <a:pt x="12555" y="13874"/>
                  </a:lnTo>
                  <a:lnTo>
                    <a:pt x="10614" y="7740"/>
                  </a:lnTo>
                  <a:cubicBezTo>
                    <a:pt x="10293" y="6889"/>
                    <a:pt x="9834" y="6120"/>
                    <a:pt x="9262" y="5475"/>
                  </a:cubicBezTo>
                  <a:cubicBezTo>
                    <a:pt x="8086" y="4148"/>
                    <a:pt x="6511" y="3415"/>
                    <a:pt x="4878" y="3436"/>
                  </a:cubicBezTo>
                  <a:lnTo>
                    <a:pt x="2742" y="0"/>
                  </a:lnTo>
                  <a:lnTo>
                    <a:pt x="0" y="3986"/>
                  </a:lnTo>
                  <a:close/>
                </a:path>
              </a:pathLst>
            </a:custGeom>
            <a:grpFill/>
            <a:ln w="12700" cap="flat">
              <a:noFill/>
              <a:prstDash val="solid"/>
              <a:miter lim="400000"/>
            </a:ln>
            <a:effectLst/>
          </p:spPr>
          <p:txBody>
            <a:bodyPr wrap="square" lIns="67337" tIns="67337" rIns="67337" bIns="67337" numCol="1" anchor="ctr">
              <a:noAutofit/>
            </a:bodyPr>
            <a:lstStyle/>
            <a:p>
              <a:pPr defTabSz="584134">
                <a:defRPr sz="3000"/>
              </a:pPr>
              <a:endParaRPr sz="1000">
                <a:solidFill>
                  <a:schemeClr val="tx2"/>
                </a:solidFill>
                <a:latin typeface="Roboto Light"/>
                <a:cs typeface="Roboto Light"/>
              </a:endParaRPr>
            </a:p>
          </p:txBody>
        </p:sp>
        <p:sp>
          <p:nvSpPr>
            <p:cNvPr id="151" name="Shape 1960"/>
            <p:cNvSpPr/>
            <p:nvPr/>
          </p:nvSpPr>
          <p:spPr>
            <a:xfrm>
              <a:off x="20670894" y="10848201"/>
              <a:ext cx="285353" cy="128735"/>
            </a:xfrm>
            <a:custGeom>
              <a:avLst/>
              <a:gdLst/>
              <a:ahLst/>
              <a:cxnLst>
                <a:cxn ang="0">
                  <a:pos x="wd2" y="hd2"/>
                </a:cxn>
                <a:cxn ang="5400000">
                  <a:pos x="wd2" y="hd2"/>
                </a:cxn>
                <a:cxn ang="10800000">
                  <a:pos x="wd2" y="hd2"/>
                </a:cxn>
                <a:cxn ang="16200000">
                  <a:pos x="wd2" y="hd2"/>
                </a:cxn>
              </a:cxnLst>
              <a:rect l="0" t="0" r="r" b="b"/>
              <a:pathLst>
                <a:path w="21600" h="21600" extrusionOk="0">
                  <a:moveTo>
                    <a:pt x="3811" y="2420"/>
                  </a:moveTo>
                  <a:lnTo>
                    <a:pt x="2197" y="5104"/>
                  </a:lnTo>
                  <a:lnTo>
                    <a:pt x="1341" y="9462"/>
                  </a:lnTo>
                  <a:lnTo>
                    <a:pt x="0" y="13274"/>
                  </a:lnTo>
                  <a:lnTo>
                    <a:pt x="3317" y="12197"/>
                  </a:lnTo>
                  <a:lnTo>
                    <a:pt x="4563" y="9929"/>
                  </a:lnTo>
                  <a:lnTo>
                    <a:pt x="5513" y="8222"/>
                  </a:lnTo>
                  <a:lnTo>
                    <a:pt x="7888" y="8060"/>
                  </a:lnTo>
                  <a:lnTo>
                    <a:pt x="8072" y="12451"/>
                  </a:lnTo>
                  <a:lnTo>
                    <a:pt x="10232" y="13661"/>
                  </a:lnTo>
                  <a:lnTo>
                    <a:pt x="11658" y="13661"/>
                  </a:lnTo>
                  <a:lnTo>
                    <a:pt x="9021" y="17706"/>
                  </a:lnTo>
                  <a:lnTo>
                    <a:pt x="11658" y="18428"/>
                  </a:lnTo>
                  <a:lnTo>
                    <a:pt x="13199" y="15989"/>
                  </a:lnTo>
                  <a:cubicBezTo>
                    <a:pt x="13413" y="16490"/>
                    <a:pt x="13627" y="16992"/>
                    <a:pt x="13841" y="17493"/>
                  </a:cubicBezTo>
                  <a:cubicBezTo>
                    <a:pt x="14055" y="17995"/>
                    <a:pt x="14269" y="18496"/>
                    <a:pt x="14483" y="18997"/>
                  </a:cubicBezTo>
                  <a:cubicBezTo>
                    <a:pt x="14585" y="18810"/>
                    <a:pt x="14704" y="18672"/>
                    <a:pt x="14831" y="18591"/>
                  </a:cubicBezTo>
                  <a:cubicBezTo>
                    <a:pt x="15672" y="18055"/>
                    <a:pt x="16467" y="19704"/>
                    <a:pt x="16281" y="21600"/>
                  </a:cubicBezTo>
                  <a:cubicBezTo>
                    <a:pt x="16751" y="21478"/>
                    <a:pt x="17222" y="21356"/>
                    <a:pt x="17693" y="21234"/>
                  </a:cubicBezTo>
                  <a:cubicBezTo>
                    <a:pt x="18164" y="21112"/>
                    <a:pt x="18635" y="20990"/>
                    <a:pt x="19105" y="20868"/>
                  </a:cubicBezTo>
                  <a:lnTo>
                    <a:pt x="20426" y="16964"/>
                  </a:lnTo>
                  <a:cubicBezTo>
                    <a:pt x="20344" y="18054"/>
                    <a:pt x="19832" y="18702"/>
                    <a:pt x="19367" y="18306"/>
                  </a:cubicBezTo>
                  <a:cubicBezTo>
                    <a:pt x="17576" y="16778"/>
                    <a:pt x="21291" y="10083"/>
                    <a:pt x="21600" y="14281"/>
                  </a:cubicBezTo>
                  <a:lnTo>
                    <a:pt x="17307" y="18459"/>
                  </a:lnTo>
                  <a:lnTo>
                    <a:pt x="13244" y="13194"/>
                  </a:lnTo>
                  <a:lnTo>
                    <a:pt x="11084" y="11424"/>
                  </a:lnTo>
                  <a:lnTo>
                    <a:pt x="12552" y="6342"/>
                  </a:lnTo>
                  <a:lnTo>
                    <a:pt x="12148" y="1625"/>
                  </a:lnTo>
                  <a:lnTo>
                    <a:pt x="11267" y="0"/>
                  </a:lnTo>
                  <a:lnTo>
                    <a:pt x="9658" y="1617"/>
                  </a:lnTo>
                  <a:lnTo>
                    <a:pt x="8447" y="2943"/>
                  </a:lnTo>
                  <a:lnTo>
                    <a:pt x="7603" y="3999"/>
                  </a:lnTo>
                  <a:lnTo>
                    <a:pt x="6727" y="4965"/>
                  </a:lnTo>
                  <a:lnTo>
                    <a:pt x="5562" y="5209"/>
                  </a:lnTo>
                  <a:lnTo>
                    <a:pt x="5888" y="3043"/>
                  </a:lnTo>
                  <a:lnTo>
                    <a:pt x="3811" y="2420"/>
                  </a:lnTo>
                  <a:close/>
                </a:path>
              </a:pathLst>
            </a:custGeom>
            <a:grpFill/>
            <a:ln w="12700" cap="flat">
              <a:noFill/>
              <a:prstDash val="solid"/>
              <a:miter lim="400000"/>
            </a:ln>
            <a:effectLst/>
          </p:spPr>
          <p:txBody>
            <a:bodyPr wrap="square" lIns="67337" tIns="67337" rIns="67337" bIns="67337" numCol="1" anchor="ctr">
              <a:noAutofit/>
            </a:bodyPr>
            <a:lstStyle/>
            <a:p>
              <a:pPr defTabSz="584134">
                <a:defRPr sz="3000"/>
              </a:pPr>
              <a:endParaRPr sz="1000">
                <a:solidFill>
                  <a:schemeClr val="tx2"/>
                </a:solidFill>
                <a:latin typeface="Roboto Light"/>
                <a:cs typeface="Roboto Light"/>
              </a:endParaRPr>
            </a:p>
          </p:txBody>
        </p:sp>
        <p:sp>
          <p:nvSpPr>
            <p:cNvPr id="152" name="Shape 1961"/>
            <p:cNvSpPr/>
            <p:nvPr/>
          </p:nvSpPr>
          <p:spPr>
            <a:xfrm>
              <a:off x="20469345" y="10947937"/>
              <a:ext cx="96247" cy="65783"/>
            </a:xfrm>
            <a:custGeom>
              <a:avLst/>
              <a:gdLst/>
              <a:ahLst/>
              <a:cxnLst>
                <a:cxn ang="0">
                  <a:pos x="wd2" y="hd2"/>
                </a:cxn>
                <a:cxn ang="5400000">
                  <a:pos x="wd2" y="hd2"/>
                </a:cxn>
                <a:cxn ang="10800000">
                  <a:pos x="wd2" y="hd2"/>
                </a:cxn>
                <a:cxn ang="16200000">
                  <a:pos x="wd2" y="hd2"/>
                </a:cxn>
              </a:cxnLst>
              <a:rect l="0" t="0" r="r" b="b"/>
              <a:pathLst>
                <a:path w="21401" h="20802" extrusionOk="0">
                  <a:moveTo>
                    <a:pt x="14856" y="0"/>
                  </a:moveTo>
                  <a:lnTo>
                    <a:pt x="11232" y="4481"/>
                  </a:lnTo>
                  <a:lnTo>
                    <a:pt x="2759" y="7596"/>
                  </a:lnTo>
                  <a:cubicBezTo>
                    <a:pt x="901" y="8811"/>
                    <a:pt x="-199" y="11584"/>
                    <a:pt x="30" y="14473"/>
                  </a:cubicBezTo>
                  <a:cubicBezTo>
                    <a:pt x="368" y="18727"/>
                    <a:pt x="3248" y="21600"/>
                    <a:pt x="6175" y="20605"/>
                  </a:cubicBezTo>
                  <a:lnTo>
                    <a:pt x="13548" y="20605"/>
                  </a:lnTo>
                  <a:lnTo>
                    <a:pt x="16888" y="14627"/>
                  </a:lnTo>
                  <a:lnTo>
                    <a:pt x="20431" y="7327"/>
                  </a:lnTo>
                  <a:lnTo>
                    <a:pt x="21401" y="1368"/>
                  </a:lnTo>
                  <a:lnTo>
                    <a:pt x="14856" y="0"/>
                  </a:lnTo>
                  <a:close/>
                </a:path>
              </a:pathLst>
            </a:custGeom>
            <a:grpFill/>
            <a:ln w="12700" cap="flat">
              <a:noFill/>
              <a:prstDash val="solid"/>
              <a:miter lim="400000"/>
            </a:ln>
            <a:effectLst/>
          </p:spPr>
          <p:txBody>
            <a:bodyPr wrap="square" lIns="67337" tIns="67337" rIns="67337" bIns="67337" numCol="1" anchor="ctr">
              <a:noAutofit/>
            </a:bodyPr>
            <a:lstStyle/>
            <a:p>
              <a:pPr defTabSz="584134">
                <a:defRPr sz="3000"/>
              </a:pPr>
              <a:endParaRPr sz="1000">
                <a:solidFill>
                  <a:schemeClr val="tx2"/>
                </a:solidFill>
                <a:latin typeface="Roboto Light"/>
                <a:cs typeface="Roboto Light"/>
              </a:endParaRPr>
            </a:p>
          </p:txBody>
        </p:sp>
        <p:sp>
          <p:nvSpPr>
            <p:cNvPr id="153" name="Shape 1962"/>
            <p:cNvSpPr/>
            <p:nvPr/>
          </p:nvSpPr>
          <p:spPr>
            <a:xfrm>
              <a:off x="20446863" y="10718378"/>
              <a:ext cx="56267" cy="44562"/>
            </a:xfrm>
            <a:custGeom>
              <a:avLst/>
              <a:gdLst/>
              <a:ahLst/>
              <a:cxnLst>
                <a:cxn ang="0">
                  <a:pos x="wd2" y="hd2"/>
                </a:cxn>
                <a:cxn ang="5400000">
                  <a:pos x="wd2" y="hd2"/>
                </a:cxn>
                <a:cxn ang="10800000">
                  <a:pos x="wd2" y="hd2"/>
                </a:cxn>
                <a:cxn ang="16200000">
                  <a:pos x="wd2" y="hd2"/>
                </a:cxn>
              </a:cxnLst>
              <a:rect l="0" t="0" r="r" b="b"/>
              <a:pathLst>
                <a:path w="21600" h="21600" extrusionOk="0">
                  <a:moveTo>
                    <a:pt x="17094" y="0"/>
                  </a:moveTo>
                  <a:lnTo>
                    <a:pt x="7766" y="383"/>
                  </a:lnTo>
                  <a:lnTo>
                    <a:pt x="0" y="14084"/>
                  </a:lnTo>
                  <a:lnTo>
                    <a:pt x="5093" y="21600"/>
                  </a:lnTo>
                  <a:lnTo>
                    <a:pt x="18809" y="21600"/>
                  </a:lnTo>
                  <a:lnTo>
                    <a:pt x="21600" y="12468"/>
                  </a:lnTo>
                  <a:lnTo>
                    <a:pt x="17094" y="0"/>
                  </a:lnTo>
                  <a:close/>
                </a:path>
              </a:pathLst>
            </a:custGeom>
            <a:grpFill/>
            <a:ln w="12700" cap="flat">
              <a:noFill/>
              <a:prstDash val="solid"/>
              <a:miter lim="400000"/>
            </a:ln>
            <a:effectLst/>
          </p:spPr>
          <p:txBody>
            <a:bodyPr wrap="square" lIns="67337" tIns="67337" rIns="67337" bIns="67337" numCol="1" anchor="ctr">
              <a:noAutofit/>
            </a:bodyPr>
            <a:lstStyle/>
            <a:p>
              <a:pPr defTabSz="584134">
                <a:defRPr sz="3000"/>
              </a:pPr>
              <a:endParaRPr sz="1000">
                <a:solidFill>
                  <a:schemeClr val="tx2"/>
                </a:solidFill>
                <a:latin typeface="Roboto Light"/>
                <a:cs typeface="Roboto Light"/>
              </a:endParaRPr>
            </a:p>
          </p:txBody>
        </p:sp>
        <p:sp>
          <p:nvSpPr>
            <p:cNvPr id="184" name="Shape 1963"/>
            <p:cNvSpPr/>
            <p:nvPr/>
          </p:nvSpPr>
          <p:spPr>
            <a:xfrm>
              <a:off x="20492056" y="10786441"/>
              <a:ext cx="42311" cy="48414"/>
            </a:xfrm>
            <a:custGeom>
              <a:avLst/>
              <a:gdLst/>
              <a:ahLst/>
              <a:cxnLst>
                <a:cxn ang="0">
                  <a:pos x="wd2" y="hd2"/>
                </a:cxn>
                <a:cxn ang="5400000">
                  <a:pos x="wd2" y="hd2"/>
                </a:cxn>
                <a:cxn ang="10800000">
                  <a:pos x="wd2" y="hd2"/>
                </a:cxn>
                <a:cxn ang="16200000">
                  <a:pos x="wd2" y="hd2"/>
                </a:cxn>
              </a:cxnLst>
              <a:rect l="0" t="0" r="r" b="b"/>
              <a:pathLst>
                <a:path w="21600" h="21600" extrusionOk="0">
                  <a:moveTo>
                    <a:pt x="3681" y="1555"/>
                  </a:moveTo>
                  <a:lnTo>
                    <a:pt x="0" y="9287"/>
                  </a:lnTo>
                  <a:lnTo>
                    <a:pt x="4430" y="21600"/>
                  </a:lnTo>
                  <a:lnTo>
                    <a:pt x="21600" y="14113"/>
                  </a:lnTo>
                  <a:lnTo>
                    <a:pt x="21600" y="3813"/>
                  </a:lnTo>
                  <a:lnTo>
                    <a:pt x="18136" y="0"/>
                  </a:lnTo>
                  <a:lnTo>
                    <a:pt x="3681" y="1555"/>
                  </a:lnTo>
                  <a:close/>
                </a:path>
              </a:pathLst>
            </a:custGeom>
            <a:grpFill/>
            <a:ln w="12700" cap="flat">
              <a:noFill/>
              <a:prstDash val="solid"/>
              <a:miter lim="400000"/>
            </a:ln>
            <a:effectLst/>
          </p:spPr>
          <p:txBody>
            <a:bodyPr wrap="square" lIns="67337" tIns="67337" rIns="67337" bIns="67337" numCol="1" anchor="ctr">
              <a:noAutofit/>
            </a:bodyPr>
            <a:lstStyle/>
            <a:p>
              <a:pPr defTabSz="584134">
                <a:defRPr sz="3000"/>
              </a:pPr>
              <a:endParaRPr sz="1000">
                <a:solidFill>
                  <a:schemeClr val="tx2"/>
                </a:solidFill>
                <a:latin typeface="Roboto Light"/>
                <a:cs typeface="Roboto Light"/>
              </a:endParaRPr>
            </a:p>
          </p:txBody>
        </p:sp>
        <p:sp>
          <p:nvSpPr>
            <p:cNvPr id="185" name="Shape 1964"/>
            <p:cNvSpPr/>
            <p:nvPr/>
          </p:nvSpPr>
          <p:spPr>
            <a:xfrm>
              <a:off x="21057317" y="10683183"/>
              <a:ext cx="181868" cy="92850"/>
            </a:xfrm>
            <a:custGeom>
              <a:avLst/>
              <a:gdLst/>
              <a:ahLst/>
              <a:cxnLst>
                <a:cxn ang="0">
                  <a:pos x="wd2" y="hd2"/>
                </a:cxn>
                <a:cxn ang="5400000">
                  <a:pos x="wd2" y="hd2"/>
                </a:cxn>
                <a:cxn ang="10800000">
                  <a:pos x="wd2" y="hd2"/>
                </a:cxn>
                <a:cxn ang="16200000">
                  <a:pos x="wd2" y="hd2"/>
                </a:cxn>
              </a:cxnLst>
              <a:rect l="0" t="0" r="r" b="b"/>
              <a:pathLst>
                <a:path w="21600" h="21600" extrusionOk="0">
                  <a:moveTo>
                    <a:pt x="9756" y="0"/>
                  </a:moveTo>
                  <a:lnTo>
                    <a:pt x="7296" y="2678"/>
                  </a:lnTo>
                  <a:lnTo>
                    <a:pt x="6300" y="8923"/>
                  </a:lnTo>
                  <a:lnTo>
                    <a:pt x="4293" y="12968"/>
                  </a:lnTo>
                  <a:lnTo>
                    <a:pt x="1872" y="11791"/>
                  </a:lnTo>
                  <a:lnTo>
                    <a:pt x="0" y="16978"/>
                  </a:lnTo>
                  <a:lnTo>
                    <a:pt x="2108" y="21600"/>
                  </a:lnTo>
                  <a:cubicBezTo>
                    <a:pt x="3388" y="20837"/>
                    <a:pt x="4565" y="19528"/>
                    <a:pt x="5555" y="17766"/>
                  </a:cubicBezTo>
                  <a:cubicBezTo>
                    <a:pt x="6678" y="15767"/>
                    <a:pt x="7527" y="13247"/>
                    <a:pt x="8023" y="10438"/>
                  </a:cubicBezTo>
                  <a:lnTo>
                    <a:pt x="8886" y="7084"/>
                  </a:lnTo>
                  <a:lnTo>
                    <a:pt x="12218" y="8436"/>
                  </a:lnTo>
                  <a:lnTo>
                    <a:pt x="14405" y="10465"/>
                  </a:lnTo>
                  <a:lnTo>
                    <a:pt x="18665" y="7084"/>
                  </a:lnTo>
                  <a:lnTo>
                    <a:pt x="21600" y="5392"/>
                  </a:lnTo>
                  <a:lnTo>
                    <a:pt x="19816" y="1121"/>
                  </a:lnTo>
                  <a:cubicBezTo>
                    <a:pt x="18750" y="1778"/>
                    <a:pt x="17653" y="2231"/>
                    <a:pt x="16542" y="2474"/>
                  </a:cubicBezTo>
                  <a:cubicBezTo>
                    <a:pt x="15263" y="2754"/>
                    <a:pt x="13972" y="2754"/>
                    <a:pt x="12692" y="2474"/>
                  </a:cubicBezTo>
                  <a:lnTo>
                    <a:pt x="9756" y="0"/>
                  </a:lnTo>
                  <a:close/>
                </a:path>
              </a:pathLst>
            </a:custGeom>
            <a:grpFill/>
            <a:ln w="12700" cap="flat">
              <a:noFill/>
              <a:prstDash val="solid"/>
              <a:miter lim="400000"/>
            </a:ln>
            <a:effectLst/>
          </p:spPr>
          <p:txBody>
            <a:bodyPr wrap="square" lIns="67337" tIns="67337" rIns="67337" bIns="67337" numCol="1" anchor="ctr">
              <a:noAutofit/>
            </a:bodyPr>
            <a:lstStyle/>
            <a:p>
              <a:pPr defTabSz="584134">
                <a:defRPr sz="3000"/>
              </a:pPr>
              <a:endParaRPr sz="1000">
                <a:solidFill>
                  <a:schemeClr val="tx2"/>
                </a:solidFill>
                <a:latin typeface="Roboto Light"/>
                <a:cs typeface="Roboto Light"/>
              </a:endParaRPr>
            </a:p>
          </p:txBody>
        </p:sp>
        <p:sp>
          <p:nvSpPr>
            <p:cNvPr id="186" name="Shape 1965"/>
            <p:cNvSpPr/>
            <p:nvPr/>
          </p:nvSpPr>
          <p:spPr>
            <a:xfrm>
              <a:off x="20946746" y="10710737"/>
              <a:ext cx="100111" cy="70523"/>
            </a:xfrm>
            <a:custGeom>
              <a:avLst/>
              <a:gdLst/>
              <a:ahLst/>
              <a:cxnLst>
                <a:cxn ang="0">
                  <a:pos x="wd2" y="hd2"/>
                </a:cxn>
                <a:cxn ang="5400000">
                  <a:pos x="wd2" y="hd2"/>
                </a:cxn>
                <a:cxn ang="10800000">
                  <a:pos x="wd2" y="hd2"/>
                </a:cxn>
                <a:cxn ang="16200000">
                  <a:pos x="wd2" y="hd2"/>
                </a:cxn>
              </a:cxnLst>
              <a:rect l="0" t="0" r="r" b="b"/>
              <a:pathLst>
                <a:path w="21600" h="21600" extrusionOk="0">
                  <a:moveTo>
                    <a:pt x="12797" y="4569"/>
                  </a:moveTo>
                  <a:lnTo>
                    <a:pt x="6784" y="6647"/>
                  </a:lnTo>
                  <a:lnTo>
                    <a:pt x="1831" y="6662"/>
                  </a:lnTo>
                  <a:lnTo>
                    <a:pt x="0" y="15106"/>
                  </a:lnTo>
                  <a:lnTo>
                    <a:pt x="3260" y="21600"/>
                  </a:lnTo>
                  <a:lnTo>
                    <a:pt x="7012" y="18482"/>
                  </a:lnTo>
                  <a:lnTo>
                    <a:pt x="12633" y="13733"/>
                  </a:lnTo>
                  <a:lnTo>
                    <a:pt x="16686" y="10615"/>
                  </a:lnTo>
                  <a:lnTo>
                    <a:pt x="21600" y="3045"/>
                  </a:lnTo>
                  <a:lnTo>
                    <a:pt x="17117" y="0"/>
                  </a:lnTo>
                  <a:lnTo>
                    <a:pt x="12797" y="4569"/>
                  </a:lnTo>
                  <a:close/>
                </a:path>
              </a:pathLst>
            </a:custGeom>
            <a:grpFill/>
            <a:ln w="12700" cap="flat">
              <a:noFill/>
              <a:prstDash val="solid"/>
              <a:miter lim="400000"/>
            </a:ln>
            <a:effectLst/>
          </p:spPr>
          <p:txBody>
            <a:bodyPr wrap="square" lIns="67337" tIns="67337" rIns="67337" bIns="67337" numCol="1" anchor="ctr">
              <a:noAutofit/>
            </a:bodyPr>
            <a:lstStyle/>
            <a:p>
              <a:pPr defTabSz="584134">
                <a:defRPr sz="3000"/>
              </a:pPr>
              <a:endParaRPr sz="1000">
                <a:solidFill>
                  <a:schemeClr val="tx2"/>
                </a:solidFill>
                <a:latin typeface="Roboto Light"/>
                <a:cs typeface="Roboto Light"/>
              </a:endParaRPr>
            </a:p>
          </p:txBody>
        </p:sp>
        <p:sp>
          <p:nvSpPr>
            <p:cNvPr id="188" name="Shape 1966"/>
            <p:cNvSpPr/>
            <p:nvPr/>
          </p:nvSpPr>
          <p:spPr>
            <a:xfrm>
              <a:off x="21140488" y="10794360"/>
              <a:ext cx="177071" cy="202534"/>
            </a:xfrm>
            <a:custGeom>
              <a:avLst/>
              <a:gdLst/>
              <a:ahLst/>
              <a:cxnLst>
                <a:cxn ang="0">
                  <a:pos x="wd2" y="hd2"/>
                </a:cxn>
                <a:cxn ang="5400000">
                  <a:pos x="wd2" y="hd2"/>
                </a:cxn>
                <a:cxn ang="10800000">
                  <a:pos x="wd2" y="hd2"/>
                </a:cxn>
                <a:cxn ang="16200000">
                  <a:pos x="wd2" y="hd2"/>
                </a:cxn>
              </a:cxnLst>
              <a:rect l="0" t="0" r="r" b="b"/>
              <a:pathLst>
                <a:path w="21600" h="21600" extrusionOk="0">
                  <a:moveTo>
                    <a:pt x="695" y="0"/>
                  </a:moveTo>
                  <a:lnTo>
                    <a:pt x="0" y="1647"/>
                  </a:lnTo>
                  <a:lnTo>
                    <a:pt x="172" y="4180"/>
                  </a:lnTo>
                  <a:lnTo>
                    <a:pt x="65" y="6403"/>
                  </a:lnTo>
                  <a:lnTo>
                    <a:pt x="4137" y="8664"/>
                  </a:lnTo>
                  <a:lnTo>
                    <a:pt x="5564" y="11449"/>
                  </a:lnTo>
                  <a:lnTo>
                    <a:pt x="5453" y="14027"/>
                  </a:lnTo>
                  <a:lnTo>
                    <a:pt x="6871" y="15423"/>
                  </a:lnTo>
                  <a:lnTo>
                    <a:pt x="10596" y="14492"/>
                  </a:lnTo>
                  <a:lnTo>
                    <a:pt x="12370" y="13923"/>
                  </a:lnTo>
                  <a:lnTo>
                    <a:pt x="14853" y="15778"/>
                  </a:lnTo>
                  <a:lnTo>
                    <a:pt x="13146" y="16495"/>
                  </a:lnTo>
                  <a:lnTo>
                    <a:pt x="10072" y="17942"/>
                  </a:lnTo>
                  <a:lnTo>
                    <a:pt x="7839" y="18556"/>
                  </a:lnTo>
                  <a:lnTo>
                    <a:pt x="7898" y="21600"/>
                  </a:lnTo>
                  <a:lnTo>
                    <a:pt x="11675" y="20146"/>
                  </a:lnTo>
                  <a:lnTo>
                    <a:pt x="15399" y="19526"/>
                  </a:lnTo>
                  <a:lnTo>
                    <a:pt x="18762" y="18602"/>
                  </a:lnTo>
                  <a:lnTo>
                    <a:pt x="21600" y="16173"/>
                  </a:lnTo>
                  <a:lnTo>
                    <a:pt x="17114" y="15255"/>
                  </a:lnTo>
                  <a:lnTo>
                    <a:pt x="15369" y="14040"/>
                  </a:lnTo>
                  <a:lnTo>
                    <a:pt x="14364" y="12851"/>
                  </a:lnTo>
                  <a:lnTo>
                    <a:pt x="11475" y="12386"/>
                  </a:lnTo>
                  <a:lnTo>
                    <a:pt x="7174" y="9975"/>
                  </a:lnTo>
                  <a:cubicBezTo>
                    <a:pt x="7169" y="9347"/>
                    <a:pt x="7049" y="8723"/>
                    <a:pt x="6819" y="8128"/>
                  </a:cubicBezTo>
                  <a:cubicBezTo>
                    <a:pt x="6370" y="6968"/>
                    <a:pt x="5524" y="5957"/>
                    <a:pt x="4395" y="5233"/>
                  </a:cubicBezTo>
                  <a:lnTo>
                    <a:pt x="3272" y="1879"/>
                  </a:lnTo>
                  <a:lnTo>
                    <a:pt x="695" y="0"/>
                  </a:lnTo>
                  <a:close/>
                </a:path>
              </a:pathLst>
            </a:custGeom>
            <a:grpFill/>
            <a:ln w="12700" cap="flat">
              <a:noFill/>
              <a:prstDash val="solid"/>
              <a:miter lim="400000"/>
            </a:ln>
            <a:effectLst/>
          </p:spPr>
          <p:txBody>
            <a:bodyPr wrap="square" lIns="67337" tIns="67337" rIns="67337" bIns="67337" numCol="1" anchor="ctr">
              <a:noAutofit/>
            </a:bodyPr>
            <a:lstStyle/>
            <a:p>
              <a:pPr defTabSz="584134">
                <a:defRPr sz="3000"/>
              </a:pPr>
              <a:endParaRPr sz="1000">
                <a:solidFill>
                  <a:schemeClr val="tx2"/>
                </a:solidFill>
                <a:latin typeface="Roboto Light"/>
                <a:cs typeface="Roboto Light"/>
              </a:endParaRPr>
            </a:p>
          </p:txBody>
        </p:sp>
        <p:sp>
          <p:nvSpPr>
            <p:cNvPr id="189" name="Shape 1967"/>
            <p:cNvSpPr/>
            <p:nvPr/>
          </p:nvSpPr>
          <p:spPr>
            <a:xfrm>
              <a:off x="21383573" y="11067289"/>
              <a:ext cx="190518" cy="160680"/>
            </a:xfrm>
            <a:custGeom>
              <a:avLst/>
              <a:gdLst/>
              <a:ahLst/>
              <a:cxnLst>
                <a:cxn ang="0">
                  <a:pos x="wd2" y="hd2"/>
                </a:cxn>
                <a:cxn ang="5400000">
                  <a:pos x="wd2" y="hd2"/>
                </a:cxn>
                <a:cxn ang="10800000">
                  <a:pos x="wd2" y="hd2"/>
                </a:cxn>
                <a:cxn ang="16200000">
                  <a:pos x="wd2" y="hd2"/>
                </a:cxn>
              </a:cxnLst>
              <a:rect l="0" t="0" r="r" b="b"/>
              <a:pathLst>
                <a:path w="21600" h="21023" extrusionOk="0">
                  <a:moveTo>
                    <a:pt x="12304" y="3828"/>
                  </a:moveTo>
                  <a:lnTo>
                    <a:pt x="8994" y="5128"/>
                  </a:lnTo>
                  <a:lnTo>
                    <a:pt x="4368" y="6589"/>
                  </a:lnTo>
                  <a:lnTo>
                    <a:pt x="1415" y="5646"/>
                  </a:lnTo>
                  <a:lnTo>
                    <a:pt x="0" y="7160"/>
                  </a:lnTo>
                  <a:lnTo>
                    <a:pt x="3401" y="8809"/>
                  </a:lnTo>
                  <a:lnTo>
                    <a:pt x="5177" y="8619"/>
                  </a:lnTo>
                  <a:lnTo>
                    <a:pt x="4305" y="11401"/>
                  </a:lnTo>
                  <a:lnTo>
                    <a:pt x="5624" y="13042"/>
                  </a:lnTo>
                  <a:lnTo>
                    <a:pt x="6283" y="16275"/>
                  </a:lnTo>
                  <a:lnTo>
                    <a:pt x="5466" y="18741"/>
                  </a:lnTo>
                  <a:cubicBezTo>
                    <a:pt x="4990" y="19398"/>
                    <a:pt x="5145" y="20392"/>
                    <a:pt x="5789" y="20818"/>
                  </a:cubicBezTo>
                  <a:cubicBezTo>
                    <a:pt x="6972" y="21600"/>
                    <a:pt x="8039" y="20000"/>
                    <a:pt x="8914" y="18535"/>
                  </a:cubicBezTo>
                  <a:cubicBezTo>
                    <a:pt x="9597" y="17391"/>
                    <a:pt x="10529" y="16489"/>
                    <a:pt x="11379" y="15507"/>
                  </a:cubicBezTo>
                  <a:cubicBezTo>
                    <a:pt x="12517" y="14193"/>
                    <a:pt x="13513" y="12727"/>
                    <a:pt x="14347" y="11139"/>
                  </a:cubicBezTo>
                  <a:lnTo>
                    <a:pt x="17864" y="7271"/>
                  </a:lnTo>
                  <a:lnTo>
                    <a:pt x="19951" y="3340"/>
                  </a:lnTo>
                  <a:lnTo>
                    <a:pt x="21600" y="0"/>
                  </a:lnTo>
                  <a:lnTo>
                    <a:pt x="18976" y="1264"/>
                  </a:lnTo>
                  <a:lnTo>
                    <a:pt x="16957" y="1984"/>
                  </a:lnTo>
                  <a:lnTo>
                    <a:pt x="14772" y="3118"/>
                  </a:lnTo>
                  <a:lnTo>
                    <a:pt x="12304" y="3828"/>
                  </a:lnTo>
                  <a:close/>
                </a:path>
              </a:pathLst>
            </a:custGeom>
            <a:grpFill/>
            <a:ln w="12700" cap="flat">
              <a:noFill/>
              <a:prstDash val="solid"/>
              <a:miter lim="400000"/>
            </a:ln>
            <a:effectLst/>
          </p:spPr>
          <p:txBody>
            <a:bodyPr wrap="square" lIns="67337" tIns="67337" rIns="67337" bIns="67337" numCol="1" anchor="ctr">
              <a:noAutofit/>
            </a:bodyPr>
            <a:lstStyle/>
            <a:p>
              <a:pPr defTabSz="584134">
                <a:defRPr sz="3000"/>
              </a:pPr>
              <a:endParaRPr sz="1000">
                <a:solidFill>
                  <a:schemeClr val="tx2"/>
                </a:solidFill>
                <a:latin typeface="Roboto Light"/>
                <a:cs typeface="Roboto Light"/>
              </a:endParaRPr>
            </a:p>
          </p:txBody>
        </p:sp>
        <p:sp>
          <p:nvSpPr>
            <p:cNvPr id="193" name="Shape 1968"/>
            <p:cNvSpPr/>
            <p:nvPr/>
          </p:nvSpPr>
          <p:spPr>
            <a:xfrm>
              <a:off x="20991451" y="11006888"/>
              <a:ext cx="91195" cy="40758"/>
            </a:xfrm>
            <a:custGeom>
              <a:avLst/>
              <a:gdLst/>
              <a:ahLst/>
              <a:cxnLst>
                <a:cxn ang="0">
                  <a:pos x="wd2" y="hd2"/>
                </a:cxn>
                <a:cxn ang="5400000">
                  <a:pos x="wd2" y="hd2"/>
                </a:cxn>
                <a:cxn ang="10800000">
                  <a:pos x="wd2" y="hd2"/>
                </a:cxn>
                <a:cxn ang="16200000">
                  <a:pos x="wd2" y="hd2"/>
                </a:cxn>
              </a:cxnLst>
              <a:rect l="0" t="0" r="r" b="b"/>
              <a:pathLst>
                <a:path w="21115" h="19913" extrusionOk="0">
                  <a:moveTo>
                    <a:pt x="9999" y="0"/>
                  </a:moveTo>
                  <a:lnTo>
                    <a:pt x="6242" y="4558"/>
                  </a:lnTo>
                  <a:lnTo>
                    <a:pt x="6" y="5001"/>
                  </a:lnTo>
                  <a:cubicBezTo>
                    <a:pt x="-71" y="8658"/>
                    <a:pt x="539" y="12232"/>
                    <a:pt x="1704" y="14945"/>
                  </a:cubicBezTo>
                  <a:cubicBezTo>
                    <a:pt x="4427" y="21291"/>
                    <a:pt x="9103" y="21600"/>
                    <a:pt x="12010" y="15627"/>
                  </a:cubicBezTo>
                  <a:cubicBezTo>
                    <a:pt x="14636" y="20830"/>
                    <a:pt x="18892" y="19298"/>
                    <a:pt x="20552" y="12550"/>
                  </a:cubicBezTo>
                  <a:cubicBezTo>
                    <a:pt x="21529" y="8580"/>
                    <a:pt x="21214" y="3741"/>
                    <a:pt x="19766" y="472"/>
                  </a:cubicBezTo>
                  <a:lnTo>
                    <a:pt x="16175" y="3285"/>
                  </a:lnTo>
                  <a:lnTo>
                    <a:pt x="9999" y="0"/>
                  </a:lnTo>
                  <a:close/>
                </a:path>
              </a:pathLst>
            </a:custGeom>
            <a:grpFill/>
            <a:ln w="12700" cap="flat">
              <a:noFill/>
              <a:prstDash val="solid"/>
              <a:miter lim="400000"/>
            </a:ln>
            <a:effectLst/>
          </p:spPr>
          <p:txBody>
            <a:bodyPr wrap="square" lIns="67337" tIns="67337" rIns="67337" bIns="67337" numCol="1" anchor="ctr">
              <a:noAutofit/>
            </a:bodyPr>
            <a:lstStyle/>
            <a:p>
              <a:pPr defTabSz="584134">
                <a:defRPr sz="3000"/>
              </a:pPr>
              <a:endParaRPr sz="1000">
                <a:solidFill>
                  <a:schemeClr val="tx2"/>
                </a:solidFill>
                <a:latin typeface="Roboto Light"/>
                <a:cs typeface="Roboto Light"/>
              </a:endParaRPr>
            </a:p>
          </p:txBody>
        </p:sp>
        <p:sp>
          <p:nvSpPr>
            <p:cNvPr id="194" name="Shape 1969"/>
            <p:cNvSpPr/>
            <p:nvPr/>
          </p:nvSpPr>
          <p:spPr>
            <a:xfrm>
              <a:off x="21240703" y="11218745"/>
              <a:ext cx="53439" cy="143116"/>
            </a:xfrm>
            <a:custGeom>
              <a:avLst/>
              <a:gdLst/>
              <a:ahLst/>
              <a:cxnLst>
                <a:cxn ang="0">
                  <a:pos x="wd2" y="hd2"/>
                </a:cxn>
                <a:cxn ang="5400000">
                  <a:pos x="wd2" y="hd2"/>
                </a:cxn>
                <a:cxn ang="10800000">
                  <a:pos x="wd2" y="hd2"/>
                </a:cxn>
                <a:cxn ang="16200000">
                  <a:pos x="wd2" y="hd2"/>
                </a:cxn>
              </a:cxnLst>
              <a:rect l="0" t="0" r="r" b="b"/>
              <a:pathLst>
                <a:path w="21600" h="20756" extrusionOk="0">
                  <a:moveTo>
                    <a:pt x="19040" y="0"/>
                  </a:moveTo>
                  <a:lnTo>
                    <a:pt x="14018" y="2231"/>
                  </a:lnTo>
                  <a:lnTo>
                    <a:pt x="11998" y="6106"/>
                  </a:lnTo>
                  <a:lnTo>
                    <a:pt x="4835" y="8416"/>
                  </a:lnTo>
                  <a:lnTo>
                    <a:pt x="0" y="9892"/>
                  </a:lnTo>
                  <a:lnTo>
                    <a:pt x="4106" y="12774"/>
                  </a:lnTo>
                  <a:lnTo>
                    <a:pt x="6516" y="16429"/>
                  </a:lnTo>
                  <a:cubicBezTo>
                    <a:pt x="3952" y="17304"/>
                    <a:pt x="3696" y="18739"/>
                    <a:pt x="5928" y="19724"/>
                  </a:cubicBezTo>
                  <a:cubicBezTo>
                    <a:pt x="10180" y="21600"/>
                    <a:pt x="18616" y="20778"/>
                    <a:pt x="19641" y="18388"/>
                  </a:cubicBezTo>
                  <a:cubicBezTo>
                    <a:pt x="20107" y="17580"/>
                    <a:pt x="20107" y="16746"/>
                    <a:pt x="19641" y="15937"/>
                  </a:cubicBezTo>
                  <a:cubicBezTo>
                    <a:pt x="19040" y="14896"/>
                    <a:pt x="17689" y="13929"/>
                    <a:pt x="15722" y="13134"/>
                  </a:cubicBezTo>
                  <a:lnTo>
                    <a:pt x="16310" y="9760"/>
                  </a:lnTo>
                  <a:lnTo>
                    <a:pt x="20424" y="6193"/>
                  </a:lnTo>
                  <a:lnTo>
                    <a:pt x="21600" y="3460"/>
                  </a:lnTo>
                  <a:lnTo>
                    <a:pt x="19040" y="0"/>
                  </a:lnTo>
                  <a:close/>
                </a:path>
              </a:pathLst>
            </a:custGeom>
            <a:grpFill/>
            <a:ln w="12700" cap="flat">
              <a:noFill/>
              <a:prstDash val="solid"/>
              <a:miter lim="400000"/>
            </a:ln>
            <a:effectLst/>
          </p:spPr>
          <p:txBody>
            <a:bodyPr wrap="square" lIns="67337" tIns="67337" rIns="67337" bIns="67337" numCol="1" anchor="ctr">
              <a:noAutofit/>
            </a:bodyPr>
            <a:lstStyle/>
            <a:p>
              <a:pPr defTabSz="584134">
                <a:defRPr sz="3000"/>
              </a:pPr>
              <a:endParaRPr sz="1000">
                <a:solidFill>
                  <a:schemeClr val="tx2"/>
                </a:solidFill>
                <a:latin typeface="Roboto Light"/>
                <a:cs typeface="Roboto Light"/>
              </a:endParaRPr>
            </a:p>
          </p:txBody>
        </p:sp>
        <p:sp>
          <p:nvSpPr>
            <p:cNvPr id="195" name="Shape 1970"/>
            <p:cNvSpPr/>
            <p:nvPr/>
          </p:nvSpPr>
          <p:spPr>
            <a:xfrm>
              <a:off x="20080512" y="11080981"/>
              <a:ext cx="51800" cy="71680"/>
            </a:xfrm>
            <a:custGeom>
              <a:avLst/>
              <a:gdLst/>
              <a:ahLst/>
              <a:cxnLst>
                <a:cxn ang="0">
                  <a:pos x="wd2" y="hd2"/>
                </a:cxn>
                <a:cxn ang="5400000">
                  <a:pos x="wd2" y="hd2"/>
                </a:cxn>
                <a:cxn ang="10800000">
                  <a:pos x="wd2" y="hd2"/>
                </a:cxn>
                <a:cxn ang="16200000">
                  <a:pos x="wd2" y="hd2"/>
                </a:cxn>
              </a:cxnLst>
              <a:rect l="0" t="0" r="r" b="b"/>
              <a:pathLst>
                <a:path w="21600" h="21600" extrusionOk="0">
                  <a:moveTo>
                    <a:pt x="7349" y="420"/>
                  </a:moveTo>
                  <a:lnTo>
                    <a:pt x="0" y="0"/>
                  </a:lnTo>
                  <a:lnTo>
                    <a:pt x="52" y="6424"/>
                  </a:lnTo>
                  <a:lnTo>
                    <a:pt x="2275" y="16962"/>
                  </a:lnTo>
                  <a:lnTo>
                    <a:pt x="14124" y="21600"/>
                  </a:lnTo>
                  <a:lnTo>
                    <a:pt x="21600" y="18679"/>
                  </a:lnTo>
                  <a:lnTo>
                    <a:pt x="19783" y="9204"/>
                  </a:lnTo>
                  <a:lnTo>
                    <a:pt x="7349" y="420"/>
                  </a:lnTo>
                  <a:close/>
                </a:path>
              </a:pathLst>
            </a:custGeom>
            <a:grpFill/>
            <a:ln w="12700" cap="flat">
              <a:noFill/>
              <a:prstDash val="solid"/>
              <a:miter lim="400000"/>
            </a:ln>
            <a:effectLst/>
          </p:spPr>
          <p:txBody>
            <a:bodyPr wrap="square" lIns="67337" tIns="67337" rIns="67337" bIns="67337" numCol="1" anchor="ctr">
              <a:noAutofit/>
            </a:bodyPr>
            <a:lstStyle/>
            <a:p>
              <a:pPr defTabSz="584134">
                <a:defRPr sz="3000"/>
              </a:pPr>
              <a:endParaRPr sz="1000">
                <a:solidFill>
                  <a:schemeClr val="tx2"/>
                </a:solidFill>
                <a:latin typeface="Roboto Light"/>
                <a:cs typeface="Roboto Light"/>
              </a:endParaRPr>
            </a:p>
          </p:txBody>
        </p:sp>
        <p:sp>
          <p:nvSpPr>
            <p:cNvPr id="196" name="Shape 1971"/>
            <p:cNvSpPr/>
            <p:nvPr/>
          </p:nvSpPr>
          <p:spPr>
            <a:xfrm>
              <a:off x="19369041" y="10502408"/>
              <a:ext cx="141652" cy="103574"/>
            </a:xfrm>
            <a:custGeom>
              <a:avLst/>
              <a:gdLst/>
              <a:ahLst/>
              <a:cxnLst>
                <a:cxn ang="0">
                  <a:pos x="wd2" y="hd2"/>
                </a:cxn>
                <a:cxn ang="5400000">
                  <a:pos x="wd2" y="hd2"/>
                </a:cxn>
                <a:cxn ang="10800000">
                  <a:pos x="wd2" y="hd2"/>
                </a:cxn>
                <a:cxn ang="16200000">
                  <a:pos x="wd2" y="hd2"/>
                </a:cxn>
              </a:cxnLst>
              <a:rect l="0" t="0" r="r" b="b"/>
              <a:pathLst>
                <a:path w="20298" h="21295" extrusionOk="0">
                  <a:moveTo>
                    <a:pt x="8568" y="0"/>
                  </a:moveTo>
                  <a:lnTo>
                    <a:pt x="7482" y="4110"/>
                  </a:lnTo>
                  <a:lnTo>
                    <a:pt x="5409" y="8022"/>
                  </a:lnTo>
                  <a:lnTo>
                    <a:pt x="1579" y="6627"/>
                  </a:lnTo>
                  <a:lnTo>
                    <a:pt x="1129" y="10215"/>
                  </a:lnTo>
                  <a:lnTo>
                    <a:pt x="4" y="15284"/>
                  </a:lnTo>
                  <a:cubicBezTo>
                    <a:pt x="-70" y="17225"/>
                    <a:pt x="943" y="18901"/>
                    <a:pt x="2293" y="19070"/>
                  </a:cubicBezTo>
                  <a:cubicBezTo>
                    <a:pt x="4421" y="19336"/>
                    <a:pt x="5941" y="16174"/>
                    <a:pt x="5010" y="13415"/>
                  </a:cubicBezTo>
                  <a:lnTo>
                    <a:pt x="7919" y="20502"/>
                  </a:lnTo>
                  <a:lnTo>
                    <a:pt x="14378" y="21100"/>
                  </a:lnTo>
                  <a:lnTo>
                    <a:pt x="17000" y="21100"/>
                  </a:lnTo>
                  <a:cubicBezTo>
                    <a:pt x="17985" y="21600"/>
                    <a:pt x="19082" y="21114"/>
                    <a:pt x="19699" y="19904"/>
                  </a:cubicBezTo>
                  <a:cubicBezTo>
                    <a:pt x="21530" y="16315"/>
                    <a:pt x="18835" y="11582"/>
                    <a:pt x="16019" y="13440"/>
                  </a:cubicBezTo>
                  <a:lnTo>
                    <a:pt x="13588" y="11147"/>
                  </a:lnTo>
                  <a:lnTo>
                    <a:pt x="12547" y="7872"/>
                  </a:lnTo>
                  <a:lnTo>
                    <a:pt x="12547" y="4284"/>
                  </a:lnTo>
                  <a:lnTo>
                    <a:pt x="8568" y="0"/>
                  </a:lnTo>
                  <a:close/>
                </a:path>
              </a:pathLst>
            </a:custGeom>
            <a:grpFill/>
            <a:ln w="12700" cap="flat">
              <a:noFill/>
              <a:prstDash val="solid"/>
              <a:miter lim="400000"/>
            </a:ln>
            <a:effectLst/>
          </p:spPr>
          <p:txBody>
            <a:bodyPr wrap="square" lIns="67337" tIns="67337" rIns="67337" bIns="67337" numCol="1" anchor="ctr">
              <a:noAutofit/>
            </a:bodyPr>
            <a:lstStyle/>
            <a:p>
              <a:pPr defTabSz="584134">
                <a:defRPr sz="3000"/>
              </a:pPr>
              <a:endParaRPr sz="1000">
                <a:solidFill>
                  <a:schemeClr val="tx2"/>
                </a:solidFill>
                <a:latin typeface="Roboto Light"/>
                <a:cs typeface="Roboto Light"/>
              </a:endParaRPr>
            </a:p>
          </p:txBody>
        </p:sp>
        <p:sp>
          <p:nvSpPr>
            <p:cNvPr id="197" name="Shape 1972"/>
            <p:cNvSpPr/>
            <p:nvPr/>
          </p:nvSpPr>
          <p:spPr>
            <a:xfrm>
              <a:off x="19438380" y="10647553"/>
              <a:ext cx="124199" cy="89005"/>
            </a:xfrm>
            <a:custGeom>
              <a:avLst/>
              <a:gdLst/>
              <a:ahLst/>
              <a:cxnLst>
                <a:cxn ang="0">
                  <a:pos x="wd2" y="hd2"/>
                </a:cxn>
                <a:cxn ang="5400000">
                  <a:pos x="wd2" y="hd2"/>
                </a:cxn>
                <a:cxn ang="10800000">
                  <a:pos x="wd2" y="hd2"/>
                </a:cxn>
                <a:cxn ang="16200000">
                  <a:pos x="wd2" y="hd2"/>
                </a:cxn>
              </a:cxnLst>
              <a:rect l="0" t="0" r="r" b="b"/>
              <a:pathLst>
                <a:path w="20906" h="21600" extrusionOk="0">
                  <a:moveTo>
                    <a:pt x="5286" y="0"/>
                  </a:moveTo>
                  <a:lnTo>
                    <a:pt x="2726" y="2469"/>
                  </a:lnTo>
                  <a:lnTo>
                    <a:pt x="175" y="4207"/>
                  </a:lnTo>
                  <a:lnTo>
                    <a:pt x="0" y="8795"/>
                  </a:lnTo>
                  <a:lnTo>
                    <a:pt x="2987" y="12308"/>
                  </a:lnTo>
                  <a:cubicBezTo>
                    <a:pt x="4162" y="13658"/>
                    <a:pt x="5302" y="15071"/>
                    <a:pt x="6404" y="16543"/>
                  </a:cubicBezTo>
                  <a:cubicBezTo>
                    <a:pt x="7532" y="18051"/>
                    <a:pt x="8621" y="19620"/>
                    <a:pt x="9667" y="21247"/>
                  </a:cubicBezTo>
                  <a:lnTo>
                    <a:pt x="12114" y="21600"/>
                  </a:lnTo>
                  <a:lnTo>
                    <a:pt x="12522" y="15249"/>
                  </a:lnTo>
                  <a:lnTo>
                    <a:pt x="16601" y="15631"/>
                  </a:lnTo>
                  <a:cubicBezTo>
                    <a:pt x="17959" y="17414"/>
                    <a:pt x="20139" y="16617"/>
                    <a:pt x="20742" y="14116"/>
                  </a:cubicBezTo>
                  <a:cubicBezTo>
                    <a:pt x="21600" y="10563"/>
                    <a:pt x="18925" y="7392"/>
                    <a:pt x="16673" y="9293"/>
                  </a:cubicBezTo>
                  <a:lnTo>
                    <a:pt x="13267" y="9293"/>
                  </a:lnTo>
                  <a:lnTo>
                    <a:pt x="10666" y="7530"/>
                  </a:lnTo>
                  <a:lnTo>
                    <a:pt x="8238" y="5412"/>
                  </a:lnTo>
                  <a:lnTo>
                    <a:pt x="5286" y="0"/>
                  </a:lnTo>
                  <a:close/>
                </a:path>
              </a:pathLst>
            </a:custGeom>
            <a:grpFill/>
            <a:ln w="12700" cap="flat">
              <a:noFill/>
              <a:prstDash val="solid"/>
              <a:miter lim="400000"/>
            </a:ln>
            <a:effectLst/>
          </p:spPr>
          <p:txBody>
            <a:bodyPr wrap="square" lIns="67337" tIns="67337" rIns="67337" bIns="67337" numCol="1" anchor="ctr">
              <a:noAutofit/>
            </a:bodyPr>
            <a:lstStyle/>
            <a:p>
              <a:pPr defTabSz="584134">
                <a:defRPr sz="3000"/>
              </a:pPr>
              <a:endParaRPr sz="1000">
                <a:solidFill>
                  <a:schemeClr val="tx2"/>
                </a:solidFill>
                <a:latin typeface="Roboto Light"/>
                <a:cs typeface="Roboto Light"/>
              </a:endParaRPr>
            </a:p>
          </p:txBody>
        </p:sp>
        <p:sp>
          <p:nvSpPr>
            <p:cNvPr id="198" name="Shape 1973"/>
            <p:cNvSpPr/>
            <p:nvPr/>
          </p:nvSpPr>
          <p:spPr>
            <a:xfrm>
              <a:off x="12214646" y="5698227"/>
              <a:ext cx="81473" cy="89768"/>
            </a:xfrm>
            <a:custGeom>
              <a:avLst/>
              <a:gdLst/>
              <a:ahLst/>
              <a:cxnLst>
                <a:cxn ang="0">
                  <a:pos x="wd2" y="hd2"/>
                </a:cxn>
                <a:cxn ang="5400000">
                  <a:pos x="wd2" y="hd2"/>
                </a:cxn>
                <a:cxn ang="10800000">
                  <a:pos x="wd2" y="hd2"/>
                </a:cxn>
                <a:cxn ang="16200000">
                  <a:pos x="wd2" y="hd2"/>
                </a:cxn>
              </a:cxnLst>
              <a:rect l="0" t="0" r="r" b="b"/>
              <a:pathLst>
                <a:path w="21395" h="20736" extrusionOk="0">
                  <a:moveTo>
                    <a:pt x="14090" y="3253"/>
                  </a:moveTo>
                  <a:lnTo>
                    <a:pt x="5603" y="0"/>
                  </a:lnTo>
                  <a:lnTo>
                    <a:pt x="3213" y="1833"/>
                  </a:lnTo>
                  <a:lnTo>
                    <a:pt x="182" y="6196"/>
                  </a:lnTo>
                  <a:cubicBezTo>
                    <a:pt x="-205" y="7536"/>
                    <a:pt x="30" y="8956"/>
                    <a:pt x="835" y="10142"/>
                  </a:cubicBezTo>
                  <a:cubicBezTo>
                    <a:pt x="1665" y="11366"/>
                    <a:pt x="3023" y="12217"/>
                    <a:pt x="4039" y="13323"/>
                  </a:cubicBezTo>
                  <a:cubicBezTo>
                    <a:pt x="5225" y="14615"/>
                    <a:pt x="5905" y="16209"/>
                    <a:pt x="7077" y="17511"/>
                  </a:cubicBezTo>
                  <a:cubicBezTo>
                    <a:pt x="9851" y="20593"/>
                    <a:pt x="14667" y="21600"/>
                    <a:pt x="18722" y="19946"/>
                  </a:cubicBezTo>
                  <a:lnTo>
                    <a:pt x="21395" y="15842"/>
                  </a:lnTo>
                  <a:lnTo>
                    <a:pt x="20822" y="11066"/>
                  </a:lnTo>
                  <a:lnTo>
                    <a:pt x="14090" y="3253"/>
                  </a:lnTo>
                  <a:close/>
                </a:path>
              </a:pathLst>
            </a:custGeom>
            <a:grpFill/>
            <a:ln w="12700" cap="flat">
              <a:noFill/>
              <a:prstDash val="solid"/>
              <a:miter lim="400000"/>
            </a:ln>
            <a:effectLst/>
          </p:spPr>
          <p:txBody>
            <a:bodyPr wrap="square" lIns="67337" tIns="67337" rIns="67337" bIns="67337" numCol="1" anchor="ctr">
              <a:noAutofit/>
            </a:bodyPr>
            <a:lstStyle/>
            <a:p>
              <a:pPr defTabSz="584134">
                <a:defRPr sz="3000"/>
              </a:pPr>
              <a:endParaRPr sz="1000">
                <a:solidFill>
                  <a:schemeClr val="tx2"/>
                </a:solidFill>
                <a:latin typeface="Roboto Light"/>
                <a:cs typeface="Roboto Light"/>
              </a:endParaRPr>
            </a:p>
          </p:txBody>
        </p:sp>
        <p:sp>
          <p:nvSpPr>
            <p:cNvPr id="199" name="Shape 1974"/>
            <p:cNvSpPr/>
            <p:nvPr/>
          </p:nvSpPr>
          <p:spPr>
            <a:xfrm>
              <a:off x="12375775" y="6066175"/>
              <a:ext cx="130413" cy="108134"/>
            </a:xfrm>
            <a:custGeom>
              <a:avLst/>
              <a:gdLst/>
              <a:ahLst/>
              <a:cxnLst>
                <a:cxn ang="0">
                  <a:pos x="wd2" y="hd2"/>
                </a:cxn>
                <a:cxn ang="5400000">
                  <a:pos x="wd2" y="hd2"/>
                </a:cxn>
                <a:cxn ang="10800000">
                  <a:pos x="wd2" y="hd2"/>
                </a:cxn>
                <a:cxn ang="16200000">
                  <a:pos x="wd2" y="hd2"/>
                </a:cxn>
              </a:cxnLst>
              <a:rect l="0" t="0" r="r" b="b"/>
              <a:pathLst>
                <a:path w="21600" h="21315" extrusionOk="0">
                  <a:moveTo>
                    <a:pt x="16356" y="0"/>
                  </a:moveTo>
                  <a:lnTo>
                    <a:pt x="12825" y="1290"/>
                  </a:lnTo>
                  <a:lnTo>
                    <a:pt x="12178" y="6995"/>
                  </a:lnTo>
                  <a:lnTo>
                    <a:pt x="7940" y="8411"/>
                  </a:lnTo>
                  <a:lnTo>
                    <a:pt x="4037" y="10560"/>
                  </a:lnTo>
                  <a:lnTo>
                    <a:pt x="2979" y="14206"/>
                  </a:lnTo>
                  <a:lnTo>
                    <a:pt x="0" y="17931"/>
                  </a:lnTo>
                  <a:cubicBezTo>
                    <a:pt x="84" y="19536"/>
                    <a:pt x="1051" y="20880"/>
                    <a:pt x="2370" y="21227"/>
                  </a:cubicBezTo>
                  <a:cubicBezTo>
                    <a:pt x="3790" y="21600"/>
                    <a:pt x="5147" y="20717"/>
                    <a:pt x="6444" y="19937"/>
                  </a:cubicBezTo>
                  <a:cubicBezTo>
                    <a:pt x="7537" y="19279"/>
                    <a:pt x="8659" y="18693"/>
                    <a:pt x="9769" y="18074"/>
                  </a:cubicBezTo>
                  <a:cubicBezTo>
                    <a:pt x="11772" y="16958"/>
                    <a:pt x="13733" y="15739"/>
                    <a:pt x="15648" y="14420"/>
                  </a:cubicBezTo>
                  <a:lnTo>
                    <a:pt x="18357" y="11196"/>
                  </a:lnTo>
                  <a:lnTo>
                    <a:pt x="21600" y="6046"/>
                  </a:lnTo>
                  <a:lnTo>
                    <a:pt x="19440" y="5043"/>
                  </a:lnTo>
                  <a:lnTo>
                    <a:pt x="19869" y="2696"/>
                  </a:lnTo>
                  <a:lnTo>
                    <a:pt x="19869" y="833"/>
                  </a:lnTo>
                  <a:lnTo>
                    <a:pt x="16356" y="0"/>
                  </a:lnTo>
                  <a:close/>
                </a:path>
              </a:pathLst>
            </a:custGeom>
            <a:grpFill/>
            <a:ln w="12700" cap="flat">
              <a:noFill/>
              <a:prstDash val="solid"/>
              <a:miter lim="400000"/>
            </a:ln>
            <a:effectLst/>
          </p:spPr>
          <p:txBody>
            <a:bodyPr wrap="square" lIns="67337" tIns="67337" rIns="67337" bIns="67337" numCol="1" anchor="ctr">
              <a:noAutofit/>
            </a:bodyPr>
            <a:lstStyle/>
            <a:p>
              <a:pPr defTabSz="584134">
                <a:defRPr sz="3000"/>
              </a:pPr>
              <a:endParaRPr sz="1000">
                <a:solidFill>
                  <a:schemeClr val="tx2"/>
                </a:solidFill>
                <a:latin typeface="Roboto Light"/>
                <a:cs typeface="Roboto Light"/>
              </a:endParaRPr>
            </a:p>
          </p:txBody>
        </p:sp>
        <p:sp>
          <p:nvSpPr>
            <p:cNvPr id="200" name="Shape 1975"/>
            <p:cNvSpPr/>
            <p:nvPr/>
          </p:nvSpPr>
          <p:spPr>
            <a:xfrm>
              <a:off x="19604880" y="7526585"/>
              <a:ext cx="2198819" cy="1527409"/>
            </a:xfrm>
            <a:custGeom>
              <a:avLst/>
              <a:gdLst/>
              <a:ahLst/>
              <a:cxnLst>
                <a:cxn ang="0">
                  <a:pos x="wd2" y="hd2"/>
                </a:cxn>
                <a:cxn ang="5400000">
                  <a:pos x="wd2" y="hd2"/>
                </a:cxn>
                <a:cxn ang="10800000">
                  <a:pos x="wd2" y="hd2"/>
                </a:cxn>
                <a:cxn ang="16200000">
                  <a:pos x="wd2" y="hd2"/>
                </a:cxn>
              </a:cxnLst>
              <a:rect l="0" t="0" r="r" b="b"/>
              <a:pathLst>
                <a:path w="21600" h="21600" extrusionOk="0">
                  <a:moveTo>
                    <a:pt x="4535" y="4185"/>
                  </a:moveTo>
                  <a:lnTo>
                    <a:pt x="5526" y="2638"/>
                  </a:lnTo>
                  <a:lnTo>
                    <a:pt x="5841" y="2365"/>
                  </a:lnTo>
                  <a:lnTo>
                    <a:pt x="6268" y="1672"/>
                  </a:lnTo>
                  <a:lnTo>
                    <a:pt x="7813" y="2092"/>
                  </a:lnTo>
                  <a:lnTo>
                    <a:pt x="8745" y="1704"/>
                  </a:lnTo>
                  <a:lnTo>
                    <a:pt x="10066" y="2456"/>
                  </a:lnTo>
                  <a:lnTo>
                    <a:pt x="10952" y="1867"/>
                  </a:lnTo>
                  <a:lnTo>
                    <a:pt x="11923" y="1677"/>
                  </a:lnTo>
                  <a:lnTo>
                    <a:pt x="12466" y="1594"/>
                  </a:lnTo>
                  <a:lnTo>
                    <a:pt x="13217" y="621"/>
                  </a:lnTo>
                  <a:lnTo>
                    <a:pt x="13645" y="0"/>
                  </a:lnTo>
                  <a:lnTo>
                    <a:pt x="14319" y="68"/>
                  </a:lnTo>
                  <a:lnTo>
                    <a:pt x="15231" y="308"/>
                  </a:lnTo>
                  <a:lnTo>
                    <a:pt x="15638" y="1562"/>
                  </a:lnTo>
                  <a:lnTo>
                    <a:pt x="16257" y="2741"/>
                  </a:lnTo>
                  <a:lnTo>
                    <a:pt x="17340" y="4355"/>
                  </a:lnTo>
                  <a:lnTo>
                    <a:pt x="17881" y="6146"/>
                  </a:lnTo>
                  <a:lnTo>
                    <a:pt x="18101" y="8240"/>
                  </a:lnTo>
                  <a:lnTo>
                    <a:pt x="18253" y="10541"/>
                  </a:lnTo>
                  <a:lnTo>
                    <a:pt x="18035" y="12333"/>
                  </a:lnTo>
                  <a:lnTo>
                    <a:pt x="18539" y="13387"/>
                  </a:lnTo>
                  <a:lnTo>
                    <a:pt x="19263" y="13625"/>
                  </a:lnTo>
                  <a:lnTo>
                    <a:pt x="20119" y="12926"/>
                  </a:lnTo>
                  <a:lnTo>
                    <a:pt x="21002" y="13050"/>
                  </a:lnTo>
                  <a:lnTo>
                    <a:pt x="21515" y="14321"/>
                  </a:lnTo>
                  <a:lnTo>
                    <a:pt x="21600" y="16060"/>
                  </a:lnTo>
                  <a:lnTo>
                    <a:pt x="21140" y="16297"/>
                  </a:lnTo>
                  <a:lnTo>
                    <a:pt x="20980" y="16735"/>
                  </a:lnTo>
                  <a:lnTo>
                    <a:pt x="21094" y="17201"/>
                  </a:lnTo>
                  <a:lnTo>
                    <a:pt x="20687" y="17323"/>
                  </a:lnTo>
                  <a:lnTo>
                    <a:pt x="20602" y="17731"/>
                  </a:lnTo>
                  <a:lnTo>
                    <a:pt x="20602" y="18264"/>
                  </a:lnTo>
                  <a:lnTo>
                    <a:pt x="20318" y="18865"/>
                  </a:lnTo>
                  <a:lnTo>
                    <a:pt x="20432" y="19905"/>
                  </a:lnTo>
                  <a:lnTo>
                    <a:pt x="20456" y="20520"/>
                  </a:lnTo>
                  <a:lnTo>
                    <a:pt x="20214" y="21258"/>
                  </a:lnTo>
                  <a:lnTo>
                    <a:pt x="19434" y="20984"/>
                  </a:lnTo>
                  <a:lnTo>
                    <a:pt x="18599" y="20296"/>
                  </a:lnTo>
                  <a:lnTo>
                    <a:pt x="18162" y="20379"/>
                  </a:lnTo>
                  <a:lnTo>
                    <a:pt x="17648" y="19476"/>
                  </a:lnTo>
                  <a:lnTo>
                    <a:pt x="17285" y="19232"/>
                  </a:lnTo>
                  <a:lnTo>
                    <a:pt x="16462" y="19301"/>
                  </a:lnTo>
                  <a:lnTo>
                    <a:pt x="15714" y="19023"/>
                  </a:lnTo>
                  <a:lnTo>
                    <a:pt x="14745" y="19012"/>
                  </a:lnTo>
                  <a:lnTo>
                    <a:pt x="13845" y="19281"/>
                  </a:lnTo>
                  <a:lnTo>
                    <a:pt x="13320" y="19590"/>
                  </a:lnTo>
                  <a:lnTo>
                    <a:pt x="12135" y="21203"/>
                  </a:lnTo>
                  <a:lnTo>
                    <a:pt x="11550" y="21559"/>
                  </a:lnTo>
                  <a:lnTo>
                    <a:pt x="10577" y="21600"/>
                  </a:lnTo>
                  <a:lnTo>
                    <a:pt x="9537" y="21368"/>
                  </a:lnTo>
                  <a:lnTo>
                    <a:pt x="9092" y="21019"/>
                  </a:lnTo>
                  <a:lnTo>
                    <a:pt x="8869" y="21226"/>
                  </a:lnTo>
                  <a:lnTo>
                    <a:pt x="8536" y="21329"/>
                  </a:lnTo>
                  <a:lnTo>
                    <a:pt x="7795" y="20961"/>
                  </a:lnTo>
                  <a:lnTo>
                    <a:pt x="6815" y="20460"/>
                  </a:lnTo>
                  <a:lnTo>
                    <a:pt x="6168" y="20556"/>
                  </a:lnTo>
                  <a:lnTo>
                    <a:pt x="5889" y="20399"/>
                  </a:lnTo>
                  <a:lnTo>
                    <a:pt x="5788" y="19728"/>
                  </a:lnTo>
                  <a:lnTo>
                    <a:pt x="5982" y="19276"/>
                  </a:lnTo>
                  <a:lnTo>
                    <a:pt x="5845" y="18962"/>
                  </a:lnTo>
                  <a:lnTo>
                    <a:pt x="5396" y="18881"/>
                  </a:lnTo>
                  <a:lnTo>
                    <a:pt x="5130" y="18540"/>
                  </a:lnTo>
                  <a:lnTo>
                    <a:pt x="5073" y="17841"/>
                  </a:lnTo>
                  <a:lnTo>
                    <a:pt x="5078" y="16820"/>
                  </a:lnTo>
                  <a:lnTo>
                    <a:pt x="4607" y="16615"/>
                  </a:lnTo>
                  <a:lnTo>
                    <a:pt x="4148" y="16834"/>
                  </a:lnTo>
                  <a:lnTo>
                    <a:pt x="3652" y="16300"/>
                  </a:lnTo>
                  <a:lnTo>
                    <a:pt x="3152" y="16019"/>
                  </a:lnTo>
                  <a:lnTo>
                    <a:pt x="2613" y="15938"/>
                  </a:lnTo>
                  <a:lnTo>
                    <a:pt x="2015" y="16020"/>
                  </a:lnTo>
                  <a:lnTo>
                    <a:pt x="1919" y="15617"/>
                  </a:lnTo>
                  <a:lnTo>
                    <a:pt x="2123" y="15140"/>
                  </a:lnTo>
                  <a:lnTo>
                    <a:pt x="1726" y="14201"/>
                  </a:lnTo>
                  <a:lnTo>
                    <a:pt x="1413" y="13839"/>
                  </a:lnTo>
                  <a:lnTo>
                    <a:pt x="1042" y="13043"/>
                  </a:lnTo>
                  <a:lnTo>
                    <a:pt x="456" y="12175"/>
                  </a:lnTo>
                  <a:lnTo>
                    <a:pt x="226" y="11578"/>
                  </a:lnTo>
                  <a:lnTo>
                    <a:pt x="0" y="11209"/>
                  </a:lnTo>
                  <a:lnTo>
                    <a:pt x="140" y="10859"/>
                  </a:lnTo>
                  <a:lnTo>
                    <a:pt x="315" y="10787"/>
                  </a:lnTo>
                  <a:lnTo>
                    <a:pt x="276" y="10378"/>
                  </a:lnTo>
                  <a:lnTo>
                    <a:pt x="486" y="10091"/>
                  </a:lnTo>
                  <a:lnTo>
                    <a:pt x="497" y="9734"/>
                  </a:lnTo>
                  <a:lnTo>
                    <a:pt x="714" y="9749"/>
                  </a:lnTo>
                  <a:lnTo>
                    <a:pt x="884" y="9365"/>
                  </a:lnTo>
                  <a:lnTo>
                    <a:pt x="1083" y="9176"/>
                  </a:lnTo>
                  <a:lnTo>
                    <a:pt x="1143" y="8913"/>
                  </a:lnTo>
                  <a:lnTo>
                    <a:pt x="1297" y="8539"/>
                  </a:lnTo>
                  <a:lnTo>
                    <a:pt x="1285" y="8277"/>
                  </a:lnTo>
                  <a:lnTo>
                    <a:pt x="1534" y="8083"/>
                  </a:lnTo>
                  <a:lnTo>
                    <a:pt x="1755" y="7775"/>
                  </a:lnTo>
                  <a:lnTo>
                    <a:pt x="1766" y="7303"/>
                  </a:lnTo>
                  <a:lnTo>
                    <a:pt x="2116" y="6959"/>
                  </a:lnTo>
                  <a:lnTo>
                    <a:pt x="2276" y="6913"/>
                  </a:lnTo>
                  <a:lnTo>
                    <a:pt x="2266" y="6546"/>
                  </a:lnTo>
                  <a:lnTo>
                    <a:pt x="2401" y="6211"/>
                  </a:lnTo>
                  <a:lnTo>
                    <a:pt x="2729" y="6067"/>
                  </a:lnTo>
                  <a:lnTo>
                    <a:pt x="2996" y="5579"/>
                  </a:lnTo>
                  <a:lnTo>
                    <a:pt x="3196" y="5410"/>
                  </a:lnTo>
                  <a:lnTo>
                    <a:pt x="3449" y="5456"/>
                  </a:lnTo>
                  <a:lnTo>
                    <a:pt x="3577" y="5241"/>
                  </a:lnTo>
                  <a:lnTo>
                    <a:pt x="3744" y="5241"/>
                  </a:lnTo>
                  <a:lnTo>
                    <a:pt x="3905" y="5422"/>
                  </a:lnTo>
                  <a:lnTo>
                    <a:pt x="4147" y="5278"/>
                  </a:lnTo>
                  <a:lnTo>
                    <a:pt x="4239" y="5083"/>
                  </a:lnTo>
                  <a:lnTo>
                    <a:pt x="4375" y="5068"/>
                  </a:lnTo>
                  <a:lnTo>
                    <a:pt x="4479" y="4844"/>
                  </a:lnTo>
                  <a:lnTo>
                    <a:pt x="4682" y="4722"/>
                  </a:lnTo>
                  <a:lnTo>
                    <a:pt x="4621" y="4388"/>
                  </a:lnTo>
                  <a:lnTo>
                    <a:pt x="4535" y="4185"/>
                  </a:lnTo>
                  <a:close/>
                </a:path>
              </a:pathLst>
            </a:custGeom>
            <a:solidFill>
              <a:srgbClr val="90D049"/>
            </a:solidFill>
            <a:ln w="12700" cap="flat">
              <a:noFill/>
              <a:prstDash val="solid"/>
              <a:miter lim="400000"/>
            </a:ln>
            <a:effectLst/>
          </p:spPr>
          <p:txBody>
            <a:bodyPr wrap="square" lIns="67337" tIns="67337" rIns="67337" bIns="67337" numCol="1" anchor="ctr">
              <a:noAutofit/>
            </a:bodyPr>
            <a:lstStyle/>
            <a:p>
              <a:pPr defTabSz="584134">
                <a:defRPr sz="3000"/>
              </a:pPr>
              <a:endParaRPr sz="1000">
                <a:solidFill>
                  <a:schemeClr val="tx2"/>
                </a:solidFill>
                <a:latin typeface="Roboto Light"/>
                <a:cs typeface="Roboto Light"/>
              </a:endParaRPr>
            </a:p>
          </p:txBody>
        </p:sp>
        <p:sp>
          <p:nvSpPr>
            <p:cNvPr id="201" name="Shape 1976"/>
            <p:cNvSpPr/>
            <p:nvPr/>
          </p:nvSpPr>
          <p:spPr>
            <a:xfrm>
              <a:off x="20083605" y="8846996"/>
              <a:ext cx="1580096" cy="885059"/>
            </a:xfrm>
            <a:custGeom>
              <a:avLst/>
              <a:gdLst/>
              <a:ahLst/>
              <a:cxnLst>
                <a:cxn ang="0">
                  <a:pos x="wd2" y="hd2"/>
                </a:cxn>
                <a:cxn ang="5400000">
                  <a:pos x="wd2" y="hd2"/>
                </a:cxn>
                <a:cxn ang="10800000">
                  <a:pos x="wd2" y="hd2"/>
                </a:cxn>
                <a:cxn ang="16200000">
                  <a:pos x="wd2" y="hd2"/>
                </a:cxn>
              </a:cxnLst>
              <a:rect l="0" t="0" r="r" b="b"/>
              <a:pathLst>
                <a:path w="21600" h="21600" extrusionOk="0">
                  <a:moveTo>
                    <a:pt x="601" y="1006"/>
                  </a:moveTo>
                  <a:lnTo>
                    <a:pt x="4" y="2067"/>
                  </a:lnTo>
                  <a:lnTo>
                    <a:pt x="24" y="3440"/>
                  </a:lnTo>
                  <a:lnTo>
                    <a:pt x="192" y="4478"/>
                  </a:lnTo>
                  <a:lnTo>
                    <a:pt x="457" y="5685"/>
                  </a:lnTo>
                  <a:lnTo>
                    <a:pt x="881" y="6844"/>
                  </a:lnTo>
                  <a:lnTo>
                    <a:pt x="921" y="7873"/>
                  </a:lnTo>
                  <a:lnTo>
                    <a:pt x="894" y="9402"/>
                  </a:lnTo>
                  <a:lnTo>
                    <a:pt x="514" y="9955"/>
                  </a:lnTo>
                  <a:lnTo>
                    <a:pt x="369" y="10730"/>
                  </a:lnTo>
                  <a:lnTo>
                    <a:pt x="199" y="11626"/>
                  </a:lnTo>
                  <a:lnTo>
                    <a:pt x="80" y="13160"/>
                  </a:lnTo>
                  <a:lnTo>
                    <a:pt x="0" y="14225"/>
                  </a:lnTo>
                  <a:lnTo>
                    <a:pt x="157" y="15071"/>
                  </a:lnTo>
                  <a:lnTo>
                    <a:pt x="633" y="16204"/>
                  </a:lnTo>
                  <a:lnTo>
                    <a:pt x="817" y="17073"/>
                  </a:lnTo>
                  <a:lnTo>
                    <a:pt x="1253" y="17922"/>
                  </a:lnTo>
                  <a:lnTo>
                    <a:pt x="1728" y="19217"/>
                  </a:lnTo>
                  <a:lnTo>
                    <a:pt x="1809" y="20255"/>
                  </a:lnTo>
                  <a:lnTo>
                    <a:pt x="1840" y="20814"/>
                  </a:lnTo>
                  <a:lnTo>
                    <a:pt x="2261" y="20550"/>
                  </a:lnTo>
                  <a:lnTo>
                    <a:pt x="2742" y="20788"/>
                  </a:lnTo>
                  <a:lnTo>
                    <a:pt x="3377" y="20301"/>
                  </a:lnTo>
                  <a:lnTo>
                    <a:pt x="3704" y="20275"/>
                  </a:lnTo>
                  <a:lnTo>
                    <a:pt x="3882" y="20072"/>
                  </a:lnTo>
                  <a:lnTo>
                    <a:pt x="4135" y="20205"/>
                  </a:lnTo>
                  <a:lnTo>
                    <a:pt x="4491" y="20082"/>
                  </a:lnTo>
                  <a:lnTo>
                    <a:pt x="4550" y="19631"/>
                  </a:lnTo>
                  <a:lnTo>
                    <a:pt x="4768" y="19552"/>
                  </a:lnTo>
                  <a:lnTo>
                    <a:pt x="5101" y="19553"/>
                  </a:lnTo>
                  <a:lnTo>
                    <a:pt x="5234" y="19368"/>
                  </a:lnTo>
                  <a:lnTo>
                    <a:pt x="5348" y="19632"/>
                  </a:lnTo>
                  <a:lnTo>
                    <a:pt x="5869" y="19738"/>
                  </a:lnTo>
                  <a:lnTo>
                    <a:pt x="6167" y="19474"/>
                  </a:lnTo>
                  <a:lnTo>
                    <a:pt x="6280" y="19950"/>
                  </a:lnTo>
                  <a:lnTo>
                    <a:pt x="6608" y="20399"/>
                  </a:lnTo>
                  <a:lnTo>
                    <a:pt x="6855" y="20408"/>
                  </a:lnTo>
                  <a:lnTo>
                    <a:pt x="7367" y="20869"/>
                  </a:lnTo>
                  <a:lnTo>
                    <a:pt x="7441" y="20507"/>
                  </a:lnTo>
                  <a:lnTo>
                    <a:pt x="7742" y="20495"/>
                  </a:lnTo>
                  <a:lnTo>
                    <a:pt x="7996" y="20849"/>
                  </a:lnTo>
                  <a:lnTo>
                    <a:pt x="8760" y="21227"/>
                  </a:lnTo>
                  <a:lnTo>
                    <a:pt x="8908" y="21600"/>
                  </a:lnTo>
                  <a:lnTo>
                    <a:pt x="9964" y="21396"/>
                  </a:lnTo>
                  <a:lnTo>
                    <a:pt x="10164" y="21205"/>
                  </a:lnTo>
                  <a:lnTo>
                    <a:pt x="10680" y="21108"/>
                  </a:lnTo>
                  <a:lnTo>
                    <a:pt x="10917" y="20992"/>
                  </a:lnTo>
                  <a:lnTo>
                    <a:pt x="11114" y="21194"/>
                  </a:lnTo>
                  <a:lnTo>
                    <a:pt x="11764" y="21043"/>
                  </a:lnTo>
                  <a:lnTo>
                    <a:pt x="12449" y="20662"/>
                  </a:lnTo>
                  <a:lnTo>
                    <a:pt x="12652" y="20209"/>
                  </a:lnTo>
                  <a:lnTo>
                    <a:pt x="12490" y="19849"/>
                  </a:lnTo>
                  <a:lnTo>
                    <a:pt x="12564" y="19311"/>
                  </a:lnTo>
                  <a:lnTo>
                    <a:pt x="12164" y="18596"/>
                  </a:lnTo>
                  <a:lnTo>
                    <a:pt x="12580" y="18305"/>
                  </a:lnTo>
                  <a:lnTo>
                    <a:pt x="13065" y="18403"/>
                  </a:lnTo>
                  <a:lnTo>
                    <a:pt x="13189" y="17928"/>
                  </a:lnTo>
                  <a:lnTo>
                    <a:pt x="13264" y="17619"/>
                  </a:lnTo>
                  <a:lnTo>
                    <a:pt x="13691" y="17539"/>
                  </a:lnTo>
                  <a:lnTo>
                    <a:pt x="13928" y="17196"/>
                  </a:lnTo>
                  <a:lnTo>
                    <a:pt x="13988" y="16788"/>
                  </a:lnTo>
                  <a:lnTo>
                    <a:pt x="14285" y="16391"/>
                  </a:lnTo>
                  <a:lnTo>
                    <a:pt x="14782" y="16347"/>
                  </a:lnTo>
                  <a:lnTo>
                    <a:pt x="15093" y="16162"/>
                  </a:lnTo>
                  <a:lnTo>
                    <a:pt x="15446" y="15887"/>
                  </a:lnTo>
                  <a:lnTo>
                    <a:pt x="16116" y="15728"/>
                  </a:lnTo>
                  <a:lnTo>
                    <a:pt x="16612" y="15879"/>
                  </a:lnTo>
                  <a:lnTo>
                    <a:pt x="16987" y="16267"/>
                  </a:lnTo>
                  <a:lnTo>
                    <a:pt x="17554" y="16879"/>
                  </a:lnTo>
                  <a:lnTo>
                    <a:pt x="18309" y="16507"/>
                  </a:lnTo>
                  <a:lnTo>
                    <a:pt x="19163" y="16382"/>
                  </a:lnTo>
                  <a:lnTo>
                    <a:pt x="19526" y="16117"/>
                  </a:lnTo>
                  <a:lnTo>
                    <a:pt x="18995" y="15541"/>
                  </a:lnTo>
                  <a:lnTo>
                    <a:pt x="18569" y="14876"/>
                  </a:lnTo>
                  <a:lnTo>
                    <a:pt x="18390" y="13980"/>
                  </a:lnTo>
                  <a:lnTo>
                    <a:pt x="17997" y="13671"/>
                  </a:lnTo>
                  <a:lnTo>
                    <a:pt x="17287" y="13511"/>
                  </a:lnTo>
                  <a:lnTo>
                    <a:pt x="17610" y="12528"/>
                  </a:lnTo>
                  <a:lnTo>
                    <a:pt x="18117" y="12154"/>
                  </a:lnTo>
                  <a:lnTo>
                    <a:pt x="18490" y="11817"/>
                  </a:lnTo>
                  <a:lnTo>
                    <a:pt x="18830" y="11561"/>
                  </a:lnTo>
                  <a:lnTo>
                    <a:pt x="18845" y="11163"/>
                  </a:lnTo>
                  <a:lnTo>
                    <a:pt x="18830" y="10472"/>
                  </a:lnTo>
                  <a:lnTo>
                    <a:pt x="18900" y="9922"/>
                  </a:lnTo>
                  <a:lnTo>
                    <a:pt x="18961" y="8675"/>
                  </a:lnTo>
                  <a:lnTo>
                    <a:pt x="19631" y="8036"/>
                  </a:lnTo>
                  <a:lnTo>
                    <a:pt x="19999" y="6724"/>
                  </a:lnTo>
                  <a:lnTo>
                    <a:pt x="20266" y="6644"/>
                  </a:lnTo>
                  <a:lnTo>
                    <a:pt x="20820" y="6560"/>
                  </a:lnTo>
                  <a:lnTo>
                    <a:pt x="21442" y="6229"/>
                  </a:lnTo>
                  <a:lnTo>
                    <a:pt x="21580" y="5379"/>
                  </a:lnTo>
                  <a:lnTo>
                    <a:pt x="21600" y="4350"/>
                  </a:lnTo>
                  <a:lnTo>
                    <a:pt x="20435" y="3795"/>
                  </a:lnTo>
                  <a:lnTo>
                    <a:pt x="19305" y="2534"/>
                  </a:lnTo>
                  <a:lnTo>
                    <a:pt x="18830" y="2747"/>
                  </a:lnTo>
                  <a:lnTo>
                    <a:pt x="18260" y="1424"/>
                  </a:lnTo>
                  <a:lnTo>
                    <a:pt x="17545" y="785"/>
                  </a:lnTo>
                  <a:lnTo>
                    <a:pt x="16898" y="897"/>
                  </a:lnTo>
                  <a:lnTo>
                    <a:pt x="16083" y="759"/>
                  </a:lnTo>
                  <a:lnTo>
                    <a:pt x="15527" y="380"/>
                  </a:lnTo>
                  <a:lnTo>
                    <a:pt x="13859" y="378"/>
                  </a:lnTo>
                  <a:lnTo>
                    <a:pt x="12733" y="769"/>
                  </a:lnTo>
                  <a:lnTo>
                    <a:pt x="11979" y="1358"/>
                  </a:lnTo>
                  <a:lnTo>
                    <a:pt x="11038" y="2990"/>
                  </a:lnTo>
                  <a:lnTo>
                    <a:pt x="10270" y="4291"/>
                  </a:lnTo>
                  <a:lnTo>
                    <a:pt x="9456" y="4822"/>
                  </a:lnTo>
                  <a:lnTo>
                    <a:pt x="8146" y="4822"/>
                  </a:lnTo>
                  <a:lnTo>
                    <a:pt x="6762" y="4433"/>
                  </a:lnTo>
                  <a:lnTo>
                    <a:pt x="6074" y="3833"/>
                  </a:lnTo>
                  <a:lnTo>
                    <a:pt x="5763" y="4211"/>
                  </a:lnTo>
                  <a:lnTo>
                    <a:pt x="5248" y="4424"/>
                  </a:lnTo>
                  <a:lnTo>
                    <a:pt x="3633" y="3152"/>
                  </a:lnTo>
                  <a:lnTo>
                    <a:pt x="2819" y="2857"/>
                  </a:lnTo>
                  <a:lnTo>
                    <a:pt x="2005" y="3034"/>
                  </a:lnTo>
                  <a:lnTo>
                    <a:pt x="1734" y="2703"/>
                  </a:lnTo>
                  <a:lnTo>
                    <a:pt x="1596" y="1969"/>
                  </a:lnTo>
                  <a:lnTo>
                    <a:pt x="1854" y="1567"/>
                  </a:lnTo>
                  <a:lnTo>
                    <a:pt x="1887" y="835"/>
                  </a:lnTo>
                  <a:lnTo>
                    <a:pt x="1769" y="387"/>
                  </a:lnTo>
                  <a:lnTo>
                    <a:pt x="996" y="0"/>
                  </a:lnTo>
                  <a:lnTo>
                    <a:pt x="601" y="1006"/>
                  </a:lnTo>
                  <a:close/>
                </a:path>
              </a:pathLst>
            </a:custGeom>
            <a:grpFill/>
            <a:ln w="12700" cap="flat">
              <a:noFill/>
              <a:prstDash val="solid"/>
              <a:miter lim="400000"/>
            </a:ln>
            <a:effectLst/>
          </p:spPr>
          <p:txBody>
            <a:bodyPr wrap="square" lIns="67337" tIns="67337" rIns="67337" bIns="67337" numCol="1" anchor="ctr">
              <a:noAutofit/>
            </a:bodyPr>
            <a:lstStyle/>
            <a:p>
              <a:pPr defTabSz="584134">
                <a:defRPr sz="3000"/>
              </a:pPr>
              <a:endParaRPr sz="1000">
                <a:solidFill>
                  <a:schemeClr val="tx2"/>
                </a:solidFill>
                <a:latin typeface="Roboto Light"/>
                <a:cs typeface="Roboto Light"/>
              </a:endParaRPr>
            </a:p>
          </p:txBody>
        </p:sp>
        <p:sp>
          <p:nvSpPr>
            <p:cNvPr id="202" name="Shape 1978"/>
            <p:cNvSpPr/>
            <p:nvPr/>
          </p:nvSpPr>
          <p:spPr>
            <a:xfrm>
              <a:off x="20365642" y="3210515"/>
              <a:ext cx="1482078" cy="73504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67337" tIns="67337" rIns="67337" bIns="67337" numCol="1" anchor="ctr">
              <a:spAutoFit/>
            </a:bodyPr>
            <a:lstStyle>
              <a:lvl1pPr defTabSz="584200">
                <a:defRPr sz="2200">
                  <a:solidFill>
                    <a:srgbClr val="F3F3F3"/>
                  </a:solidFill>
                  <a:latin typeface="Roboto Light"/>
                  <a:ea typeface="Roboto Light"/>
                  <a:cs typeface="Roboto Light"/>
                  <a:sym typeface="Roboto Light"/>
                </a:defRPr>
              </a:lvl1pPr>
            </a:lstStyle>
            <a:p>
              <a:pPr lvl="0">
                <a:defRPr sz="1800">
                  <a:solidFill>
                    <a:srgbClr val="000000"/>
                  </a:solidFill>
                </a:defRPr>
              </a:pPr>
              <a:r>
                <a:rPr sz="1000" dirty="0">
                  <a:solidFill>
                    <a:srgbClr val="F4F4F4"/>
                  </a:solidFill>
                </a:rPr>
                <a:t>Finland</a:t>
              </a:r>
            </a:p>
          </p:txBody>
        </p:sp>
        <p:sp>
          <p:nvSpPr>
            <p:cNvPr id="203" name="Shape 1979"/>
            <p:cNvSpPr/>
            <p:nvPr/>
          </p:nvSpPr>
          <p:spPr>
            <a:xfrm>
              <a:off x="17155156" y="3418298"/>
              <a:ext cx="1482078" cy="73504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67337" tIns="67337" rIns="67337" bIns="67337" numCol="1" anchor="ctr">
              <a:spAutoFit/>
            </a:bodyPr>
            <a:lstStyle>
              <a:lvl1pPr defTabSz="584200">
                <a:defRPr sz="2200">
                  <a:solidFill>
                    <a:srgbClr val="2B464B"/>
                  </a:solidFill>
                  <a:latin typeface="Roboto Light"/>
                  <a:ea typeface="Roboto Light"/>
                  <a:cs typeface="Roboto Light"/>
                  <a:sym typeface="Roboto Light"/>
                </a:defRPr>
              </a:lvl1pPr>
            </a:lstStyle>
            <a:p>
              <a:pPr lvl="0">
                <a:defRPr sz="1800">
                  <a:solidFill>
                    <a:srgbClr val="000000"/>
                  </a:solidFill>
                </a:defRPr>
              </a:pPr>
              <a:r>
                <a:rPr sz="1000">
                  <a:solidFill>
                    <a:schemeClr val="tx2"/>
                  </a:solidFill>
                </a:rPr>
                <a:t>Sweden</a:t>
              </a:r>
            </a:p>
          </p:txBody>
        </p:sp>
        <p:sp>
          <p:nvSpPr>
            <p:cNvPr id="204" name="Shape 1980"/>
            <p:cNvSpPr/>
            <p:nvPr/>
          </p:nvSpPr>
          <p:spPr>
            <a:xfrm>
              <a:off x="20786794" y="4502400"/>
              <a:ext cx="1764740" cy="73504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67337" tIns="67337" rIns="67337" bIns="67337" numCol="1" anchor="ctr">
              <a:spAutoFit/>
            </a:bodyPr>
            <a:lstStyle>
              <a:lvl1pPr defTabSz="584200">
                <a:defRPr sz="2200">
                  <a:solidFill>
                    <a:srgbClr val="2B464B"/>
                  </a:solidFill>
                  <a:latin typeface="Roboto Light"/>
                  <a:ea typeface="Roboto Light"/>
                  <a:cs typeface="Roboto Light"/>
                  <a:sym typeface="Roboto Light"/>
                </a:defRPr>
              </a:lvl1pPr>
            </a:lstStyle>
            <a:p>
              <a:pPr lvl="0">
                <a:defRPr sz="1800">
                  <a:solidFill>
                    <a:srgbClr val="000000"/>
                  </a:solidFill>
                </a:defRPr>
              </a:pPr>
              <a:r>
                <a:rPr sz="1000">
                  <a:solidFill>
                    <a:schemeClr val="tx2"/>
                  </a:solidFill>
                </a:rPr>
                <a:t>Estonia</a:t>
              </a:r>
            </a:p>
          </p:txBody>
        </p:sp>
        <p:sp>
          <p:nvSpPr>
            <p:cNvPr id="205" name="Shape 1981"/>
            <p:cNvSpPr/>
            <p:nvPr/>
          </p:nvSpPr>
          <p:spPr>
            <a:xfrm>
              <a:off x="20366109" y="5553249"/>
              <a:ext cx="1675709" cy="73504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67337" tIns="67337" rIns="67337" bIns="67337" numCol="1" anchor="ctr">
              <a:spAutoFit/>
            </a:bodyPr>
            <a:lstStyle>
              <a:lvl1pPr defTabSz="584200">
                <a:defRPr sz="2200">
                  <a:solidFill>
                    <a:srgbClr val="2B464B"/>
                  </a:solidFill>
                  <a:latin typeface="Roboto Light"/>
                  <a:ea typeface="Roboto Light"/>
                  <a:cs typeface="Roboto Light"/>
                  <a:sym typeface="Roboto Light"/>
                </a:defRPr>
              </a:lvl1pPr>
            </a:lstStyle>
            <a:p>
              <a:pPr lvl="0">
                <a:defRPr sz="1800">
                  <a:solidFill>
                    <a:srgbClr val="000000"/>
                  </a:solidFill>
                </a:defRPr>
              </a:pPr>
              <a:r>
                <a:rPr sz="1000">
                  <a:solidFill>
                    <a:schemeClr val="tx2"/>
                  </a:solidFill>
                </a:rPr>
                <a:t>Lithuania</a:t>
              </a:r>
            </a:p>
          </p:txBody>
        </p:sp>
        <p:sp>
          <p:nvSpPr>
            <p:cNvPr id="206" name="Shape 1982"/>
            <p:cNvSpPr/>
            <p:nvPr/>
          </p:nvSpPr>
          <p:spPr>
            <a:xfrm>
              <a:off x="18247492" y="6292499"/>
              <a:ext cx="1675709" cy="73504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67337" tIns="67337" rIns="67337" bIns="67337" numCol="1" anchor="ctr">
              <a:spAutoFit/>
            </a:bodyPr>
            <a:lstStyle>
              <a:lvl1pPr defTabSz="584200">
                <a:defRPr sz="2200">
                  <a:solidFill>
                    <a:srgbClr val="2B464B"/>
                  </a:solidFill>
                  <a:latin typeface="Roboto Light"/>
                  <a:ea typeface="Roboto Light"/>
                  <a:cs typeface="Roboto Light"/>
                  <a:sym typeface="Roboto Light"/>
                </a:defRPr>
              </a:lvl1pPr>
            </a:lstStyle>
            <a:p>
              <a:pPr lvl="0">
                <a:defRPr sz="1800">
                  <a:solidFill>
                    <a:srgbClr val="000000"/>
                  </a:solidFill>
                </a:defRPr>
              </a:pPr>
              <a:r>
                <a:rPr sz="1000">
                  <a:solidFill>
                    <a:schemeClr val="tx2"/>
                  </a:solidFill>
                </a:rPr>
                <a:t>Poland</a:t>
              </a:r>
            </a:p>
          </p:txBody>
        </p:sp>
        <p:sp>
          <p:nvSpPr>
            <p:cNvPr id="207" name="Shape 1983"/>
            <p:cNvSpPr/>
            <p:nvPr/>
          </p:nvSpPr>
          <p:spPr>
            <a:xfrm>
              <a:off x="19290805" y="4891391"/>
              <a:ext cx="1189238" cy="73504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67337" tIns="67337" rIns="67337" bIns="67337" numCol="1" anchor="ctr">
              <a:spAutoFit/>
            </a:bodyPr>
            <a:lstStyle>
              <a:lvl1pPr defTabSz="584200">
                <a:defRPr sz="2200">
                  <a:solidFill>
                    <a:srgbClr val="2B464B"/>
                  </a:solidFill>
                  <a:latin typeface="Roboto Light"/>
                  <a:ea typeface="Roboto Light"/>
                  <a:cs typeface="Roboto Light"/>
                  <a:sym typeface="Roboto Light"/>
                </a:defRPr>
              </a:lvl1pPr>
            </a:lstStyle>
            <a:p>
              <a:pPr lvl="0">
                <a:defRPr sz="1800">
                  <a:solidFill>
                    <a:srgbClr val="000000"/>
                  </a:solidFill>
                </a:defRPr>
              </a:pPr>
              <a:r>
                <a:rPr sz="1000">
                  <a:solidFill>
                    <a:schemeClr val="tx2"/>
                  </a:solidFill>
                </a:rPr>
                <a:t>Latvia</a:t>
              </a:r>
            </a:p>
          </p:txBody>
        </p:sp>
        <p:sp>
          <p:nvSpPr>
            <p:cNvPr id="208" name="Shape 1984"/>
            <p:cNvSpPr/>
            <p:nvPr/>
          </p:nvSpPr>
          <p:spPr>
            <a:xfrm>
              <a:off x="13440405" y="7895730"/>
              <a:ext cx="1923967" cy="73504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67337" tIns="67337" rIns="67337" bIns="67337" numCol="1" anchor="ctr">
              <a:spAutoFit/>
            </a:bodyPr>
            <a:lstStyle>
              <a:lvl1pPr defTabSz="584200">
                <a:defRPr sz="2200">
                  <a:solidFill>
                    <a:srgbClr val="F3F3F3"/>
                  </a:solidFill>
                  <a:latin typeface="Roboto Light"/>
                  <a:ea typeface="Roboto Light"/>
                  <a:cs typeface="Roboto Light"/>
                  <a:sym typeface="Roboto Light"/>
                </a:defRPr>
              </a:lvl1pPr>
            </a:lstStyle>
            <a:p>
              <a:pPr lvl="0">
                <a:defRPr sz="1800">
                  <a:solidFill>
                    <a:srgbClr val="000000"/>
                  </a:solidFill>
                </a:defRPr>
              </a:pPr>
              <a:r>
                <a:rPr sz="1000" dirty="0">
                  <a:solidFill>
                    <a:schemeClr val="tx2"/>
                  </a:solidFill>
                </a:rPr>
                <a:t>France</a:t>
              </a:r>
            </a:p>
          </p:txBody>
        </p:sp>
        <p:sp>
          <p:nvSpPr>
            <p:cNvPr id="209" name="Shape 1985"/>
            <p:cNvSpPr/>
            <p:nvPr/>
          </p:nvSpPr>
          <p:spPr>
            <a:xfrm>
              <a:off x="15497374" y="6612943"/>
              <a:ext cx="2321995" cy="73504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67337" tIns="67337" rIns="67337" bIns="67337" numCol="1" anchor="ctr">
              <a:spAutoFit/>
            </a:bodyPr>
            <a:lstStyle>
              <a:lvl1pPr defTabSz="584200">
                <a:defRPr sz="2200">
                  <a:solidFill>
                    <a:srgbClr val="2B464B"/>
                  </a:solidFill>
                  <a:latin typeface="Roboto Light"/>
                  <a:ea typeface="Roboto Light"/>
                  <a:cs typeface="Roboto Light"/>
                  <a:sym typeface="Roboto Light"/>
                </a:defRPr>
              </a:lvl1pPr>
            </a:lstStyle>
            <a:p>
              <a:pPr lvl="0">
                <a:defRPr sz="1800">
                  <a:solidFill>
                    <a:srgbClr val="000000"/>
                  </a:solidFill>
                </a:defRPr>
              </a:pPr>
              <a:r>
                <a:rPr sz="1000" dirty="0">
                  <a:solidFill>
                    <a:schemeClr val="tx2"/>
                  </a:solidFill>
                </a:rPr>
                <a:t>Germany</a:t>
              </a:r>
            </a:p>
          </p:txBody>
        </p:sp>
        <p:sp>
          <p:nvSpPr>
            <p:cNvPr id="210" name="Shape 1986"/>
            <p:cNvSpPr/>
            <p:nvPr/>
          </p:nvSpPr>
          <p:spPr>
            <a:xfrm>
              <a:off x="11928540" y="9504062"/>
              <a:ext cx="1675709" cy="73504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67337" tIns="67337" rIns="67337" bIns="67337" numCol="1" anchor="ctr">
              <a:spAutoFit/>
            </a:bodyPr>
            <a:lstStyle>
              <a:lvl1pPr defTabSz="584200">
                <a:defRPr sz="2200">
                  <a:solidFill>
                    <a:srgbClr val="2B464B"/>
                  </a:solidFill>
                  <a:latin typeface="Roboto Light"/>
                  <a:ea typeface="Roboto Light"/>
                  <a:cs typeface="Roboto Light"/>
                  <a:sym typeface="Roboto Light"/>
                </a:defRPr>
              </a:lvl1pPr>
            </a:lstStyle>
            <a:p>
              <a:pPr lvl="0">
                <a:defRPr sz="1800">
                  <a:solidFill>
                    <a:srgbClr val="000000"/>
                  </a:solidFill>
                </a:defRPr>
              </a:pPr>
              <a:r>
                <a:rPr sz="1000">
                  <a:solidFill>
                    <a:schemeClr val="tx2"/>
                  </a:solidFill>
                </a:rPr>
                <a:t>Spain</a:t>
              </a:r>
            </a:p>
          </p:txBody>
        </p:sp>
        <p:sp>
          <p:nvSpPr>
            <p:cNvPr id="211" name="Shape 1987"/>
            <p:cNvSpPr/>
            <p:nvPr/>
          </p:nvSpPr>
          <p:spPr>
            <a:xfrm>
              <a:off x="16954379" y="8850773"/>
              <a:ext cx="1189238" cy="73504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67337" tIns="67337" rIns="67337" bIns="67337" numCol="1" anchor="ctr">
              <a:spAutoFit/>
            </a:bodyPr>
            <a:lstStyle>
              <a:lvl1pPr defTabSz="584200">
                <a:defRPr sz="2200">
                  <a:solidFill>
                    <a:srgbClr val="2B464B"/>
                  </a:solidFill>
                  <a:latin typeface="Roboto Light"/>
                  <a:ea typeface="Roboto Light"/>
                  <a:cs typeface="Roboto Light"/>
                  <a:sym typeface="Roboto Light"/>
                </a:defRPr>
              </a:lvl1pPr>
            </a:lstStyle>
            <a:p>
              <a:pPr lvl="0">
                <a:defRPr sz="1800">
                  <a:solidFill>
                    <a:srgbClr val="000000"/>
                  </a:solidFill>
                </a:defRPr>
              </a:pPr>
              <a:r>
                <a:rPr sz="1000">
                  <a:solidFill>
                    <a:schemeClr val="tx2"/>
                  </a:solidFill>
                </a:rPr>
                <a:t>Italy</a:t>
              </a:r>
            </a:p>
          </p:txBody>
        </p:sp>
        <p:sp>
          <p:nvSpPr>
            <p:cNvPr id="212" name="Shape 1988"/>
            <p:cNvSpPr/>
            <p:nvPr/>
          </p:nvSpPr>
          <p:spPr>
            <a:xfrm>
              <a:off x="12354898" y="5136928"/>
              <a:ext cx="3556262" cy="73504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67337" tIns="67337" rIns="67337" bIns="67337" numCol="1" anchor="ctr">
              <a:spAutoFit/>
            </a:bodyPr>
            <a:lstStyle>
              <a:lvl1pPr defTabSz="584200">
                <a:defRPr sz="2200">
                  <a:solidFill>
                    <a:srgbClr val="2B464B"/>
                  </a:solidFill>
                  <a:latin typeface="Roboto Light"/>
                  <a:ea typeface="Roboto Light"/>
                  <a:cs typeface="Roboto Light"/>
                  <a:sym typeface="Roboto Light"/>
                </a:defRPr>
              </a:lvl1pPr>
            </a:lstStyle>
            <a:p>
              <a:pPr lvl="0">
                <a:defRPr sz="1800">
                  <a:solidFill>
                    <a:srgbClr val="000000"/>
                  </a:solidFill>
                </a:defRPr>
              </a:pPr>
              <a:r>
                <a:rPr sz="1000" dirty="0">
                  <a:solidFill>
                    <a:schemeClr val="tx2"/>
                  </a:solidFill>
                </a:rPr>
                <a:t>United Kingdom</a:t>
              </a:r>
            </a:p>
          </p:txBody>
        </p:sp>
        <p:sp>
          <p:nvSpPr>
            <p:cNvPr id="213" name="Shape 1989"/>
            <p:cNvSpPr/>
            <p:nvPr/>
          </p:nvSpPr>
          <p:spPr>
            <a:xfrm>
              <a:off x="22476553" y="10708750"/>
              <a:ext cx="1595997" cy="73504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67337" tIns="67337" rIns="67337" bIns="67337" numCol="1" anchor="ctr">
              <a:spAutoFit/>
            </a:bodyPr>
            <a:lstStyle>
              <a:lvl1pPr defTabSz="584200">
                <a:defRPr sz="2200">
                  <a:solidFill>
                    <a:srgbClr val="2B464B"/>
                  </a:solidFill>
                  <a:latin typeface="Roboto Light"/>
                  <a:ea typeface="Roboto Light"/>
                  <a:cs typeface="Roboto Light"/>
                  <a:sym typeface="Roboto Light"/>
                </a:defRPr>
              </a:lvl1pPr>
            </a:lstStyle>
            <a:p>
              <a:pPr lvl="0">
                <a:defRPr sz="1800">
                  <a:solidFill>
                    <a:srgbClr val="000000"/>
                  </a:solidFill>
                </a:defRPr>
              </a:pPr>
              <a:r>
                <a:rPr sz="1000">
                  <a:solidFill>
                    <a:schemeClr val="tx2"/>
                  </a:solidFill>
                </a:rPr>
                <a:t>Cyprus</a:t>
              </a:r>
            </a:p>
          </p:txBody>
        </p:sp>
        <p:sp>
          <p:nvSpPr>
            <p:cNvPr id="214" name="Shape 1990"/>
            <p:cNvSpPr/>
            <p:nvPr/>
          </p:nvSpPr>
          <p:spPr>
            <a:xfrm>
              <a:off x="17205583" y="10972348"/>
              <a:ext cx="2034209" cy="73504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67337" tIns="67337" rIns="67337" bIns="67337" numCol="1" anchor="ctr">
              <a:spAutoFit/>
            </a:bodyPr>
            <a:lstStyle>
              <a:lvl1pPr defTabSz="584200">
                <a:defRPr sz="2200">
                  <a:solidFill>
                    <a:srgbClr val="2B464B"/>
                  </a:solidFill>
                  <a:latin typeface="Roboto Light"/>
                  <a:ea typeface="Roboto Light"/>
                  <a:cs typeface="Roboto Light"/>
                  <a:sym typeface="Roboto Light"/>
                </a:defRPr>
              </a:lvl1pPr>
            </a:lstStyle>
            <a:p>
              <a:pPr lvl="0">
                <a:defRPr sz="1800">
                  <a:solidFill>
                    <a:srgbClr val="000000"/>
                  </a:solidFill>
                </a:defRPr>
              </a:pPr>
              <a:r>
                <a:rPr sz="1000">
                  <a:solidFill>
                    <a:schemeClr val="tx2"/>
                  </a:solidFill>
                </a:rPr>
                <a:t>Malta</a:t>
              </a:r>
            </a:p>
          </p:txBody>
        </p:sp>
        <p:sp>
          <p:nvSpPr>
            <p:cNvPr id="215" name="Shape 1991"/>
            <p:cNvSpPr/>
            <p:nvPr/>
          </p:nvSpPr>
          <p:spPr>
            <a:xfrm>
              <a:off x="10050863" y="9504065"/>
              <a:ext cx="1595997" cy="73504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67337" tIns="67337" rIns="67337" bIns="67337" numCol="1" anchor="ctr">
              <a:spAutoFit/>
            </a:bodyPr>
            <a:lstStyle>
              <a:lvl1pPr defTabSz="584200">
                <a:defRPr sz="2200">
                  <a:solidFill>
                    <a:srgbClr val="2B464B"/>
                  </a:solidFill>
                  <a:latin typeface="Roboto Light"/>
                  <a:ea typeface="Roboto Light"/>
                  <a:cs typeface="Roboto Light"/>
                  <a:sym typeface="Roboto Light"/>
                </a:defRPr>
              </a:lvl1pPr>
            </a:lstStyle>
            <a:p>
              <a:pPr lvl="0">
                <a:defRPr sz="1800">
                  <a:solidFill>
                    <a:srgbClr val="000000"/>
                  </a:solidFill>
                </a:defRPr>
              </a:pPr>
              <a:r>
                <a:rPr sz="1000">
                  <a:solidFill>
                    <a:schemeClr val="tx2"/>
                  </a:solidFill>
                </a:rPr>
                <a:t>Portugal</a:t>
              </a:r>
            </a:p>
          </p:txBody>
        </p:sp>
        <p:sp>
          <p:nvSpPr>
            <p:cNvPr id="216" name="Shape 1992"/>
            <p:cNvSpPr/>
            <p:nvPr/>
          </p:nvSpPr>
          <p:spPr>
            <a:xfrm>
              <a:off x="10314893" y="6052706"/>
              <a:ext cx="1923967" cy="73504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67337" tIns="67337" rIns="67337" bIns="67337" numCol="1" anchor="ctr">
              <a:spAutoFit/>
            </a:bodyPr>
            <a:lstStyle>
              <a:lvl1pPr defTabSz="584200">
                <a:defRPr sz="2200">
                  <a:solidFill>
                    <a:srgbClr val="2B464B"/>
                  </a:solidFill>
                  <a:latin typeface="Roboto Light"/>
                  <a:ea typeface="Roboto Light"/>
                  <a:cs typeface="Roboto Light"/>
                  <a:sym typeface="Roboto Light"/>
                </a:defRPr>
              </a:lvl1pPr>
            </a:lstStyle>
            <a:p>
              <a:pPr lvl="0">
                <a:defRPr sz="1800">
                  <a:solidFill>
                    <a:srgbClr val="000000"/>
                  </a:solidFill>
                </a:defRPr>
              </a:pPr>
              <a:r>
                <a:rPr sz="1000" dirty="0">
                  <a:solidFill>
                    <a:schemeClr val="tx2"/>
                  </a:solidFill>
                </a:rPr>
                <a:t>Ireland</a:t>
              </a:r>
            </a:p>
          </p:txBody>
        </p:sp>
        <p:sp>
          <p:nvSpPr>
            <p:cNvPr id="217" name="Shape 1993"/>
            <p:cNvSpPr/>
            <p:nvPr/>
          </p:nvSpPr>
          <p:spPr>
            <a:xfrm>
              <a:off x="19579094" y="7979776"/>
              <a:ext cx="2034211" cy="73504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67337" tIns="67337" rIns="67337" bIns="67337" numCol="1" anchor="ctr">
              <a:spAutoFit/>
            </a:bodyPr>
            <a:lstStyle>
              <a:lvl1pPr defTabSz="584200">
                <a:defRPr sz="2200">
                  <a:solidFill>
                    <a:srgbClr val="2B464B"/>
                  </a:solidFill>
                  <a:latin typeface="Roboto Light"/>
                  <a:ea typeface="Roboto Light"/>
                  <a:cs typeface="Roboto Light"/>
                  <a:sym typeface="Roboto Light"/>
                </a:defRPr>
              </a:lvl1pPr>
            </a:lstStyle>
            <a:p>
              <a:pPr lvl="0" algn="ctr">
                <a:defRPr sz="1800">
                  <a:solidFill>
                    <a:srgbClr val="000000"/>
                  </a:solidFill>
                </a:defRPr>
              </a:pPr>
              <a:r>
                <a:rPr sz="1000" dirty="0">
                  <a:solidFill>
                    <a:schemeClr val="bg1"/>
                  </a:solidFill>
                </a:rPr>
                <a:t>Romania</a:t>
              </a:r>
            </a:p>
          </p:txBody>
        </p:sp>
        <p:sp>
          <p:nvSpPr>
            <p:cNvPr id="218" name="Shape 1994"/>
            <p:cNvSpPr/>
            <p:nvPr/>
          </p:nvSpPr>
          <p:spPr>
            <a:xfrm>
              <a:off x="20366109" y="8871629"/>
              <a:ext cx="1675709" cy="73504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67337" tIns="67337" rIns="67337" bIns="67337" numCol="1" anchor="ctr">
              <a:spAutoFit/>
            </a:bodyPr>
            <a:lstStyle>
              <a:lvl1pPr defTabSz="584200">
                <a:defRPr sz="2200">
                  <a:solidFill>
                    <a:srgbClr val="2B464B"/>
                  </a:solidFill>
                  <a:latin typeface="Roboto Light"/>
                  <a:ea typeface="Roboto Light"/>
                  <a:cs typeface="Roboto Light"/>
                  <a:sym typeface="Roboto Light"/>
                </a:defRPr>
              </a:lvl1pPr>
            </a:lstStyle>
            <a:p>
              <a:pPr lvl="0">
                <a:defRPr sz="1800">
                  <a:solidFill>
                    <a:srgbClr val="000000"/>
                  </a:solidFill>
                </a:defRPr>
              </a:pPr>
              <a:r>
                <a:rPr sz="1000">
                  <a:solidFill>
                    <a:schemeClr val="tx2"/>
                  </a:solidFill>
                </a:rPr>
                <a:t>Bulgaria</a:t>
              </a:r>
            </a:p>
          </p:txBody>
        </p:sp>
        <p:sp>
          <p:nvSpPr>
            <p:cNvPr id="219" name="Shape 1995"/>
            <p:cNvSpPr/>
            <p:nvPr/>
          </p:nvSpPr>
          <p:spPr>
            <a:xfrm>
              <a:off x="19526133" y="9952562"/>
              <a:ext cx="1344126" cy="73504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67337" tIns="67337" rIns="67337" bIns="67337" numCol="1" anchor="ctr">
              <a:spAutoFit/>
            </a:bodyPr>
            <a:lstStyle>
              <a:lvl1pPr defTabSz="584200">
                <a:defRPr sz="2200">
                  <a:solidFill>
                    <a:srgbClr val="2B464B"/>
                  </a:solidFill>
                  <a:latin typeface="Roboto Light"/>
                  <a:ea typeface="Roboto Light"/>
                  <a:cs typeface="Roboto Light"/>
                  <a:sym typeface="Roboto Light"/>
                </a:defRPr>
              </a:lvl1pPr>
            </a:lstStyle>
            <a:p>
              <a:pPr lvl="0">
                <a:defRPr sz="1800">
                  <a:solidFill>
                    <a:srgbClr val="000000"/>
                  </a:solidFill>
                </a:defRPr>
              </a:pPr>
              <a:r>
                <a:rPr sz="1000">
                  <a:solidFill>
                    <a:schemeClr val="tx2"/>
                  </a:solidFill>
                </a:rPr>
                <a:t>Greece</a:t>
              </a:r>
            </a:p>
          </p:txBody>
        </p:sp>
      </p:grpSp>
      <p:grpSp>
        <p:nvGrpSpPr>
          <p:cNvPr id="337" name="Group 336"/>
          <p:cNvGrpSpPr/>
          <p:nvPr/>
        </p:nvGrpSpPr>
        <p:grpSpPr>
          <a:xfrm>
            <a:off x="2811193" y="1625267"/>
            <a:ext cx="285750" cy="245181"/>
            <a:chOff x="2645561" y="3272719"/>
            <a:chExt cx="285750" cy="245181"/>
          </a:xfrm>
        </p:grpSpPr>
        <p:sp>
          <p:nvSpPr>
            <p:cNvPr id="338" name="Oval 337"/>
            <p:cNvSpPr/>
            <p:nvPr/>
          </p:nvSpPr>
          <p:spPr>
            <a:xfrm>
              <a:off x="2660650" y="3276600"/>
              <a:ext cx="241300" cy="241300"/>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9" name="Title 1"/>
            <p:cNvSpPr txBox="1">
              <a:spLocks/>
            </p:cNvSpPr>
            <p:nvPr/>
          </p:nvSpPr>
          <p:spPr>
            <a:xfrm>
              <a:off x="2645561" y="3272719"/>
              <a:ext cx="285750" cy="243834"/>
            </a:xfrm>
            <a:prstGeom prst="rect">
              <a:avLst/>
            </a:prstGeom>
          </p:spPr>
          <p:txBody>
            <a:bodyPr vert="horz" lIns="91440" tIns="45720" rIns="91440" bIns="45720" rtlCol="0" anchor="b">
              <a:normAutofit fontScale="92500" lnSpcReduction="10000"/>
            </a:bodyPr>
            <a:lstStyle>
              <a:lvl1pPr algn="l" defTabSz="457200" rtl="0" eaLnBrk="1" latinLnBrk="0" hangingPunct="1">
                <a:spcBef>
                  <a:spcPct val="0"/>
                </a:spcBef>
                <a:buNone/>
                <a:defRPr sz="2000" b="1" kern="1200">
                  <a:solidFill>
                    <a:schemeClr val="tx1"/>
                  </a:solidFill>
                  <a:latin typeface="Roboto Light"/>
                  <a:ea typeface="+mj-ea"/>
                  <a:cs typeface="Roboto Light"/>
                </a:defRPr>
              </a:lvl1pPr>
            </a:lstStyle>
            <a:p>
              <a:pPr algn="ctr"/>
              <a:r>
                <a:rPr lang="en-US" sz="1200" b="0" dirty="0">
                  <a:solidFill>
                    <a:schemeClr val="bg1"/>
                  </a:solidFill>
                </a:rPr>
                <a:t>9</a:t>
              </a:r>
            </a:p>
          </p:txBody>
        </p:sp>
      </p:grpSp>
      <p:grpSp>
        <p:nvGrpSpPr>
          <p:cNvPr id="340" name="Group 339"/>
          <p:cNvGrpSpPr/>
          <p:nvPr/>
        </p:nvGrpSpPr>
        <p:grpSpPr>
          <a:xfrm>
            <a:off x="2364279" y="2091610"/>
            <a:ext cx="285750" cy="245181"/>
            <a:chOff x="2638426" y="3272719"/>
            <a:chExt cx="285750" cy="245181"/>
          </a:xfrm>
        </p:grpSpPr>
        <p:sp>
          <p:nvSpPr>
            <p:cNvPr id="341" name="Oval 340"/>
            <p:cNvSpPr/>
            <p:nvPr/>
          </p:nvSpPr>
          <p:spPr>
            <a:xfrm>
              <a:off x="2660650" y="3276600"/>
              <a:ext cx="241300" cy="2413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2" name="Title 1"/>
            <p:cNvSpPr txBox="1">
              <a:spLocks/>
            </p:cNvSpPr>
            <p:nvPr/>
          </p:nvSpPr>
          <p:spPr>
            <a:xfrm>
              <a:off x="2638426" y="3272719"/>
              <a:ext cx="285750" cy="243834"/>
            </a:xfrm>
            <a:prstGeom prst="rect">
              <a:avLst/>
            </a:prstGeom>
          </p:spPr>
          <p:txBody>
            <a:bodyPr vert="horz" lIns="91440" tIns="45720" rIns="91440" bIns="45720" rtlCol="0" anchor="b">
              <a:normAutofit fontScale="92500" lnSpcReduction="10000"/>
            </a:bodyPr>
            <a:lstStyle>
              <a:lvl1pPr algn="l" defTabSz="457200" rtl="0" eaLnBrk="1" latinLnBrk="0" hangingPunct="1">
                <a:spcBef>
                  <a:spcPct val="0"/>
                </a:spcBef>
                <a:buNone/>
                <a:defRPr sz="2000" b="1" kern="1200">
                  <a:solidFill>
                    <a:schemeClr val="tx1"/>
                  </a:solidFill>
                  <a:latin typeface="Roboto Light"/>
                  <a:ea typeface="+mj-ea"/>
                  <a:cs typeface="Roboto Light"/>
                </a:defRPr>
              </a:lvl1pPr>
            </a:lstStyle>
            <a:p>
              <a:pPr algn="ctr"/>
              <a:r>
                <a:rPr lang="en-US" sz="1200" b="0" dirty="0">
                  <a:solidFill>
                    <a:schemeClr val="bg1"/>
                  </a:solidFill>
                </a:rPr>
                <a:t>6</a:t>
              </a:r>
            </a:p>
          </p:txBody>
        </p:sp>
      </p:grpSp>
      <p:grpSp>
        <p:nvGrpSpPr>
          <p:cNvPr id="343" name="Group 342"/>
          <p:cNvGrpSpPr/>
          <p:nvPr/>
        </p:nvGrpSpPr>
        <p:grpSpPr>
          <a:xfrm>
            <a:off x="2217020" y="2301091"/>
            <a:ext cx="285750" cy="245181"/>
            <a:chOff x="2638426" y="3272719"/>
            <a:chExt cx="285750" cy="245181"/>
          </a:xfrm>
        </p:grpSpPr>
        <p:sp>
          <p:nvSpPr>
            <p:cNvPr id="344" name="Oval 343"/>
            <p:cNvSpPr/>
            <p:nvPr/>
          </p:nvSpPr>
          <p:spPr>
            <a:xfrm>
              <a:off x="2660650" y="3276600"/>
              <a:ext cx="241300" cy="241300"/>
            </a:xfrm>
            <a:prstGeom prst="ellipse">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5" name="Title 1"/>
            <p:cNvSpPr txBox="1">
              <a:spLocks/>
            </p:cNvSpPr>
            <p:nvPr/>
          </p:nvSpPr>
          <p:spPr>
            <a:xfrm>
              <a:off x="2638426" y="3272719"/>
              <a:ext cx="285750" cy="243834"/>
            </a:xfrm>
            <a:prstGeom prst="rect">
              <a:avLst/>
            </a:prstGeom>
          </p:spPr>
          <p:txBody>
            <a:bodyPr vert="horz" lIns="91440" tIns="45720" rIns="91440" bIns="45720" rtlCol="0" anchor="b">
              <a:normAutofit fontScale="92500" lnSpcReduction="10000"/>
            </a:bodyPr>
            <a:lstStyle>
              <a:lvl1pPr algn="l" defTabSz="457200" rtl="0" eaLnBrk="1" latinLnBrk="0" hangingPunct="1">
                <a:spcBef>
                  <a:spcPct val="0"/>
                </a:spcBef>
                <a:buNone/>
                <a:defRPr sz="2000" b="1" kern="1200">
                  <a:solidFill>
                    <a:schemeClr val="tx1"/>
                  </a:solidFill>
                  <a:latin typeface="Roboto Light"/>
                  <a:ea typeface="+mj-ea"/>
                  <a:cs typeface="Roboto Light"/>
                </a:defRPr>
              </a:lvl1pPr>
            </a:lstStyle>
            <a:p>
              <a:pPr algn="ctr"/>
              <a:r>
                <a:rPr lang="en-US" sz="1200" b="0" dirty="0">
                  <a:solidFill>
                    <a:schemeClr val="bg1"/>
                  </a:solidFill>
                </a:rPr>
                <a:t>7</a:t>
              </a:r>
            </a:p>
          </p:txBody>
        </p:sp>
      </p:grpSp>
      <p:grpSp>
        <p:nvGrpSpPr>
          <p:cNvPr id="346" name="Group 345"/>
          <p:cNvGrpSpPr/>
          <p:nvPr/>
        </p:nvGrpSpPr>
        <p:grpSpPr>
          <a:xfrm>
            <a:off x="2423928" y="2458063"/>
            <a:ext cx="285750" cy="245181"/>
            <a:chOff x="2638426" y="3272719"/>
            <a:chExt cx="285750" cy="245181"/>
          </a:xfrm>
        </p:grpSpPr>
        <p:sp>
          <p:nvSpPr>
            <p:cNvPr id="347" name="Oval 346"/>
            <p:cNvSpPr/>
            <p:nvPr/>
          </p:nvSpPr>
          <p:spPr>
            <a:xfrm>
              <a:off x="2660650" y="3276600"/>
              <a:ext cx="241300" cy="241300"/>
            </a:xfrm>
            <a:prstGeom prst="ellipse">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8" name="Title 1"/>
            <p:cNvSpPr txBox="1">
              <a:spLocks/>
            </p:cNvSpPr>
            <p:nvPr/>
          </p:nvSpPr>
          <p:spPr>
            <a:xfrm>
              <a:off x="2638426" y="3272719"/>
              <a:ext cx="285750" cy="243834"/>
            </a:xfrm>
            <a:prstGeom prst="rect">
              <a:avLst/>
            </a:prstGeom>
          </p:spPr>
          <p:txBody>
            <a:bodyPr vert="horz" lIns="91440" tIns="45720" rIns="91440" bIns="45720" rtlCol="0" anchor="b">
              <a:normAutofit fontScale="92500" lnSpcReduction="10000"/>
            </a:bodyPr>
            <a:lstStyle>
              <a:lvl1pPr algn="l" defTabSz="457200" rtl="0" eaLnBrk="1" latinLnBrk="0" hangingPunct="1">
                <a:spcBef>
                  <a:spcPct val="0"/>
                </a:spcBef>
                <a:buNone/>
                <a:defRPr sz="2000" b="1" kern="1200">
                  <a:solidFill>
                    <a:schemeClr val="tx1"/>
                  </a:solidFill>
                  <a:latin typeface="Roboto Light"/>
                  <a:ea typeface="+mj-ea"/>
                  <a:cs typeface="Roboto Light"/>
                </a:defRPr>
              </a:lvl1pPr>
            </a:lstStyle>
            <a:p>
              <a:pPr algn="ctr"/>
              <a:r>
                <a:rPr lang="en-US" sz="1200" b="0" dirty="0">
                  <a:solidFill>
                    <a:schemeClr val="bg1"/>
                  </a:solidFill>
                </a:rPr>
                <a:t>8</a:t>
              </a:r>
            </a:p>
          </p:txBody>
        </p:sp>
      </p:grpSp>
      <p:grpSp>
        <p:nvGrpSpPr>
          <p:cNvPr id="349" name="Group 348"/>
          <p:cNvGrpSpPr/>
          <p:nvPr/>
        </p:nvGrpSpPr>
        <p:grpSpPr>
          <a:xfrm>
            <a:off x="3318336" y="2389274"/>
            <a:ext cx="285750" cy="245181"/>
            <a:chOff x="2638426" y="3272719"/>
            <a:chExt cx="285750" cy="245181"/>
          </a:xfrm>
        </p:grpSpPr>
        <p:sp>
          <p:nvSpPr>
            <p:cNvPr id="350" name="Oval 349"/>
            <p:cNvSpPr/>
            <p:nvPr/>
          </p:nvSpPr>
          <p:spPr>
            <a:xfrm>
              <a:off x="2660650" y="3276600"/>
              <a:ext cx="241300" cy="241300"/>
            </a:xfrm>
            <a:prstGeom prst="ellipse">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1" name="Title 1"/>
            <p:cNvSpPr txBox="1">
              <a:spLocks/>
            </p:cNvSpPr>
            <p:nvPr/>
          </p:nvSpPr>
          <p:spPr>
            <a:xfrm>
              <a:off x="2638426" y="3272719"/>
              <a:ext cx="285750" cy="243834"/>
            </a:xfrm>
            <a:prstGeom prst="rect">
              <a:avLst/>
            </a:prstGeom>
          </p:spPr>
          <p:txBody>
            <a:bodyPr vert="horz" lIns="91440" tIns="45720" rIns="91440" bIns="45720" rtlCol="0" anchor="b">
              <a:normAutofit fontScale="92500" lnSpcReduction="10000"/>
            </a:bodyPr>
            <a:lstStyle>
              <a:lvl1pPr algn="l" defTabSz="457200" rtl="0" eaLnBrk="1" latinLnBrk="0" hangingPunct="1">
                <a:spcBef>
                  <a:spcPct val="0"/>
                </a:spcBef>
                <a:buNone/>
                <a:defRPr sz="2000" b="1" kern="1200">
                  <a:solidFill>
                    <a:schemeClr val="tx1"/>
                  </a:solidFill>
                  <a:latin typeface="Roboto Light"/>
                  <a:ea typeface="+mj-ea"/>
                  <a:cs typeface="Roboto Light"/>
                </a:defRPr>
              </a:lvl1pPr>
            </a:lstStyle>
            <a:p>
              <a:pPr algn="ctr"/>
              <a:r>
                <a:rPr lang="en-US" sz="1200" b="0" dirty="0">
                  <a:solidFill>
                    <a:schemeClr val="bg1"/>
                  </a:solidFill>
                </a:rPr>
                <a:t>1</a:t>
              </a:r>
            </a:p>
          </p:txBody>
        </p:sp>
      </p:grpSp>
      <p:grpSp>
        <p:nvGrpSpPr>
          <p:cNvPr id="352" name="Group 351"/>
          <p:cNvGrpSpPr/>
          <p:nvPr/>
        </p:nvGrpSpPr>
        <p:grpSpPr>
          <a:xfrm>
            <a:off x="3891683" y="2548811"/>
            <a:ext cx="285750" cy="245181"/>
            <a:chOff x="2638426" y="3272719"/>
            <a:chExt cx="285750" cy="245181"/>
          </a:xfrm>
        </p:grpSpPr>
        <p:sp>
          <p:nvSpPr>
            <p:cNvPr id="353" name="Oval 352"/>
            <p:cNvSpPr/>
            <p:nvPr/>
          </p:nvSpPr>
          <p:spPr>
            <a:xfrm>
              <a:off x="2660650" y="3276600"/>
              <a:ext cx="241300" cy="241300"/>
            </a:xfrm>
            <a:prstGeom prst="ellipse">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4" name="Title 1"/>
            <p:cNvSpPr txBox="1">
              <a:spLocks/>
            </p:cNvSpPr>
            <p:nvPr/>
          </p:nvSpPr>
          <p:spPr>
            <a:xfrm>
              <a:off x="2638426" y="3272719"/>
              <a:ext cx="285750" cy="243834"/>
            </a:xfrm>
            <a:prstGeom prst="rect">
              <a:avLst/>
            </a:prstGeom>
          </p:spPr>
          <p:txBody>
            <a:bodyPr vert="horz" lIns="91440" tIns="45720" rIns="91440" bIns="45720" rtlCol="0" anchor="b">
              <a:normAutofit fontScale="92500" lnSpcReduction="10000"/>
            </a:bodyPr>
            <a:lstStyle>
              <a:lvl1pPr algn="l" defTabSz="457200" rtl="0" eaLnBrk="1" latinLnBrk="0" hangingPunct="1">
                <a:spcBef>
                  <a:spcPct val="0"/>
                </a:spcBef>
                <a:buNone/>
                <a:defRPr sz="2000" b="1" kern="1200">
                  <a:solidFill>
                    <a:schemeClr val="tx1"/>
                  </a:solidFill>
                  <a:latin typeface="Roboto Light"/>
                  <a:ea typeface="+mj-ea"/>
                  <a:cs typeface="Roboto Light"/>
                </a:defRPr>
              </a:lvl1pPr>
            </a:lstStyle>
            <a:p>
              <a:pPr algn="ctr"/>
              <a:r>
                <a:rPr lang="en-US" sz="1200" b="0" dirty="0">
                  <a:solidFill>
                    <a:schemeClr val="bg1"/>
                  </a:solidFill>
                </a:rPr>
                <a:t>2</a:t>
              </a:r>
            </a:p>
          </p:txBody>
        </p:sp>
      </p:grpSp>
      <p:grpSp>
        <p:nvGrpSpPr>
          <p:cNvPr id="355" name="Group 354"/>
          <p:cNvGrpSpPr/>
          <p:nvPr/>
        </p:nvGrpSpPr>
        <p:grpSpPr>
          <a:xfrm>
            <a:off x="3399388" y="2620160"/>
            <a:ext cx="285750" cy="245181"/>
            <a:chOff x="2638426" y="3272719"/>
            <a:chExt cx="285750" cy="245181"/>
          </a:xfrm>
        </p:grpSpPr>
        <p:sp>
          <p:nvSpPr>
            <p:cNvPr id="356" name="Oval 355"/>
            <p:cNvSpPr/>
            <p:nvPr/>
          </p:nvSpPr>
          <p:spPr>
            <a:xfrm>
              <a:off x="2660650" y="3276600"/>
              <a:ext cx="241300" cy="241300"/>
            </a:xfrm>
            <a:prstGeom prst="ellipse">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7" name="Title 1"/>
            <p:cNvSpPr txBox="1">
              <a:spLocks/>
            </p:cNvSpPr>
            <p:nvPr/>
          </p:nvSpPr>
          <p:spPr>
            <a:xfrm>
              <a:off x="2638426" y="3272719"/>
              <a:ext cx="285750" cy="243834"/>
            </a:xfrm>
            <a:prstGeom prst="rect">
              <a:avLst/>
            </a:prstGeom>
          </p:spPr>
          <p:txBody>
            <a:bodyPr vert="horz" lIns="91440" tIns="45720" rIns="91440" bIns="45720" rtlCol="0" anchor="b">
              <a:normAutofit fontScale="92500" lnSpcReduction="10000"/>
            </a:bodyPr>
            <a:lstStyle>
              <a:lvl1pPr algn="l" defTabSz="457200" rtl="0" eaLnBrk="1" latinLnBrk="0" hangingPunct="1">
                <a:spcBef>
                  <a:spcPct val="0"/>
                </a:spcBef>
                <a:buNone/>
                <a:defRPr sz="2000" b="1" kern="1200">
                  <a:solidFill>
                    <a:schemeClr val="tx1"/>
                  </a:solidFill>
                  <a:latin typeface="Roboto Light"/>
                  <a:ea typeface="+mj-ea"/>
                  <a:cs typeface="Roboto Light"/>
                </a:defRPr>
              </a:lvl1pPr>
            </a:lstStyle>
            <a:p>
              <a:pPr algn="ctr"/>
              <a:r>
                <a:rPr lang="en-US" sz="1200" b="0" dirty="0">
                  <a:solidFill>
                    <a:schemeClr val="bg1"/>
                  </a:solidFill>
                </a:rPr>
                <a:t>3</a:t>
              </a:r>
            </a:p>
          </p:txBody>
        </p:sp>
      </p:grpSp>
      <p:grpSp>
        <p:nvGrpSpPr>
          <p:cNvPr id="358" name="Group 357"/>
          <p:cNvGrpSpPr/>
          <p:nvPr/>
        </p:nvGrpSpPr>
        <p:grpSpPr>
          <a:xfrm>
            <a:off x="3501845" y="2843912"/>
            <a:ext cx="285750" cy="245181"/>
            <a:chOff x="2638426" y="3272719"/>
            <a:chExt cx="285750" cy="245181"/>
          </a:xfrm>
        </p:grpSpPr>
        <p:sp>
          <p:nvSpPr>
            <p:cNvPr id="359" name="Oval 358"/>
            <p:cNvSpPr/>
            <p:nvPr/>
          </p:nvSpPr>
          <p:spPr>
            <a:xfrm>
              <a:off x="2660650" y="3276600"/>
              <a:ext cx="241300" cy="241300"/>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0" name="Title 1"/>
            <p:cNvSpPr txBox="1">
              <a:spLocks/>
            </p:cNvSpPr>
            <p:nvPr/>
          </p:nvSpPr>
          <p:spPr>
            <a:xfrm>
              <a:off x="2638426" y="3272719"/>
              <a:ext cx="285750" cy="243834"/>
            </a:xfrm>
            <a:prstGeom prst="rect">
              <a:avLst/>
            </a:prstGeom>
          </p:spPr>
          <p:txBody>
            <a:bodyPr vert="horz" lIns="91440" tIns="45720" rIns="91440" bIns="45720" rtlCol="0" anchor="b">
              <a:normAutofit fontScale="92500" lnSpcReduction="10000"/>
            </a:bodyPr>
            <a:lstStyle>
              <a:lvl1pPr algn="l" defTabSz="457200" rtl="0" eaLnBrk="1" latinLnBrk="0" hangingPunct="1">
                <a:spcBef>
                  <a:spcPct val="0"/>
                </a:spcBef>
                <a:buNone/>
                <a:defRPr sz="2000" b="1" kern="1200">
                  <a:solidFill>
                    <a:schemeClr val="tx1"/>
                  </a:solidFill>
                  <a:latin typeface="Roboto Light"/>
                  <a:ea typeface="+mj-ea"/>
                  <a:cs typeface="Roboto Light"/>
                </a:defRPr>
              </a:lvl1pPr>
            </a:lstStyle>
            <a:p>
              <a:pPr algn="ctr"/>
              <a:r>
                <a:rPr lang="en-US" sz="1200" b="0" dirty="0">
                  <a:solidFill>
                    <a:schemeClr val="bg1"/>
                  </a:solidFill>
                </a:rPr>
                <a:t>5</a:t>
              </a:r>
            </a:p>
          </p:txBody>
        </p:sp>
      </p:grpSp>
      <p:grpSp>
        <p:nvGrpSpPr>
          <p:cNvPr id="361" name="Group 360"/>
          <p:cNvGrpSpPr/>
          <p:nvPr/>
        </p:nvGrpSpPr>
        <p:grpSpPr>
          <a:xfrm>
            <a:off x="3677294" y="2967772"/>
            <a:ext cx="382346" cy="245181"/>
            <a:chOff x="2638426" y="3272719"/>
            <a:chExt cx="285750" cy="245181"/>
          </a:xfrm>
        </p:grpSpPr>
        <p:sp>
          <p:nvSpPr>
            <p:cNvPr id="362" name="Oval 361"/>
            <p:cNvSpPr/>
            <p:nvPr/>
          </p:nvSpPr>
          <p:spPr>
            <a:xfrm>
              <a:off x="2691747" y="3276600"/>
              <a:ext cx="179108" cy="2413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3" name="Title 1"/>
            <p:cNvSpPr txBox="1">
              <a:spLocks/>
            </p:cNvSpPr>
            <p:nvPr/>
          </p:nvSpPr>
          <p:spPr>
            <a:xfrm>
              <a:off x="2638426" y="3272719"/>
              <a:ext cx="285750" cy="243834"/>
            </a:xfrm>
            <a:prstGeom prst="rect">
              <a:avLst/>
            </a:prstGeom>
          </p:spPr>
          <p:txBody>
            <a:bodyPr vert="horz" lIns="91440" tIns="45720" rIns="91440" bIns="45720" rtlCol="0" anchor="b">
              <a:normAutofit fontScale="92500" lnSpcReduction="10000"/>
            </a:bodyPr>
            <a:lstStyle>
              <a:lvl1pPr algn="l" defTabSz="457200" rtl="0" eaLnBrk="1" latinLnBrk="0" hangingPunct="1">
                <a:spcBef>
                  <a:spcPct val="0"/>
                </a:spcBef>
                <a:buNone/>
                <a:defRPr sz="2000" b="1" kern="1200">
                  <a:solidFill>
                    <a:schemeClr val="tx1"/>
                  </a:solidFill>
                  <a:latin typeface="Roboto Light"/>
                  <a:ea typeface="+mj-ea"/>
                  <a:cs typeface="Roboto Light"/>
                </a:defRPr>
              </a:lvl1pPr>
            </a:lstStyle>
            <a:p>
              <a:pPr algn="ctr"/>
              <a:r>
                <a:rPr lang="en-US" sz="1200" b="0" dirty="0">
                  <a:solidFill>
                    <a:schemeClr val="bg1"/>
                  </a:solidFill>
                </a:rPr>
                <a:t>10</a:t>
              </a:r>
            </a:p>
          </p:txBody>
        </p:sp>
      </p:grpSp>
      <p:grpSp>
        <p:nvGrpSpPr>
          <p:cNvPr id="364" name="Group 363"/>
          <p:cNvGrpSpPr/>
          <p:nvPr/>
        </p:nvGrpSpPr>
        <p:grpSpPr>
          <a:xfrm>
            <a:off x="3899396" y="2799094"/>
            <a:ext cx="285750" cy="245181"/>
            <a:chOff x="2638426" y="3272719"/>
            <a:chExt cx="285750" cy="245181"/>
          </a:xfrm>
        </p:grpSpPr>
        <p:sp>
          <p:nvSpPr>
            <p:cNvPr id="365" name="Oval 364"/>
            <p:cNvSpPr/>
            <p:nvPr/>
          </p:nvSpPr>
          <p:spPr>
            <a:xfrm>
              <a:off x="2660650" y="3276600"/>
              <a:ext cx="241300" cy="241300"/>
            </a:xfrm>
            <a:prstGeom prst="ellipse">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6" name="Title 1"/>
            <p:cNvSpPr txBox="1">
              <a:spLocks/>
            </p:cNvSpPr>
            <p:nvPr/>
          </p:nvSpPr>
          <p:spPr>
            <a:xfrm>
              <a:off x="2638426" y="3272719"/>
              <a:ext cx="285750" cy="243834"/>
            </a:xfrm>
            <a:prstGeom prst="rect">
              <a:avLst/>
            </a:prstGeom>
          </p:spPr>
          <p:txBody>
            <a:bodyPr vert="horz" lIns="91440" tIns="45720" rIns="91440" bIns="45720" rtlCol="0" anchor="b">
              <a:normAutofit fontScale="92500" lnSpcReduction="10000"/>
            </a:bodyPr>
            <a:lstStyle>
              <a:lvl1pPr algn="l" defTabSz="457200" rtl="0" eaLnBrk="1" latinLnBrk="0" hangingPunct="1">
                <a:spcBef>
                  <a:spcPct val="0"/>
                </a:spcBef>
                <a:buNone/>
                <a:defRPr sz="2000" b="1" kern="1200">
                  <a:solidFill>
                    <a:schemeClr val="tx1"/>
                  </a:solidFill>
                  <a:latin typeface="Roboto Light"/>
                  <a:ea typeface="+mj-ea"/>
                  <a:cs typeface="Roboto Light"/>
                </a:defRPr>
              </a:lvl1pPr>
            </a:lstStyle>
            <a:p>
              <a:pPr algn="ctr"/>
              <a:r>
                <a:rPr lang="en-US" sz="1200" b="0" dirty="0">
                  <a:solidFill>
                    <a:schemeClr val="bg1"/>
                  </a:solidFill>
                </a:rPr>
                <a:t>4</a:t>
              </a:r>
            </a:p>
          </p:txBody>
        </p:sp>
      </p:grpSp>
      <p:sp>
        <p:nvSpPr>
          <p:cNvPr id="367" name="TextBox 366"/>
          <p:cNvSpPr txBox="1"/>
          <p:nvPr/>
        </p:nvSpPr>
        <p:spPr>
          <a:xfrm>
            <a:off x="5928940" y="1068865"/>
            <a:ext cx="1234302" cy="1477317"/>
          </a:xfrm>
          <a:prstGeom prst="rect">
            <a:avLst/>
          </a:prstGeom>
          <a:noFill/>
        </p:spPr>
        <p:txBody>
          <a:bodyPr wrap="square" lIns="91430" tIns="45715" rIns="91430" bIns="45715" rtlCol="0">
            <a:spAutoFit/>
          </a:bodyPr>
          <a:lstStyle/>
          <a:p>
            <a:r>
              <a:rPr lang="en-US" sz="1000" dirty="0">
                <a:solidFill>
                  <a:schemeClr val="tx2"/>
                </a:solidFill>
                <a:latin typeface="Roboto Light"/>
                <a:cs typeface="Roboto Light"/>
              </a:rPr>
              <a:t>Czech Republic</a:t>
            </a:r>
          </a:p>
          <a:p>
            <a:endParaRPr lang="en-US" sz="1000" dirty="0">
              <a:solidFill>
                <a:schemeClr val="tx2"/>
              </a:solidFill>
              <a:latin typeface="Roboto Light"/>
              <a:cs typeface="Roboto Light"/>
            </a:endParaRPr>
          </a:p>
          <a:p>
            <a:r>
              <a:rPr lang="en-US" sz="1000" dirty="0">
                <a:solidFill>
                  <a:schemeClr val="tx2"/>
                </a:solidFill>
                <a:latin typeface="Roboto Light"/>
                <a:cs typeface="Roboto Light"/>
              </a:rPr>
              <a:t>Slovakia</a:t>
            </a:r>
          </a:p>
          <a:p>
            <a:endParaRPr lang="en-US" sz="1000" dirty="0">
              <a:solidFill>
                <a:schemeClr val="tx2"/>
              </a:solidFill>
              <a:latin typeface="Roboto Light"/>
              <a:cs typeface="Roboto Light"/>
            </a:endParaRPr>
          </a:p>
          <a:p>
            <a:r>
              <a:rPr lang="en-US" sz="1000" dirty="0">
                <a:solidFill>
                  <a:schemeClr val="tx2"/>
                </a:solidFill>
                <a:latin typeface="Roboto Light"/>
                <a:cs typeface="Roboto Light"/>
              </a:rPr>
              <a:t>Austria</a:t>
            </a:r>
          </a:p>
          <a:p>
            <a:endParaRPr lang="en-US" sz="1000" dirty="0">
              <a:solidFill>
                <a:schemeClr val="tx2"/>
              </a:solidFill>
              <a:latin typeface="Roboto Light"/>
              <a:cs typeface="Roboto Light"/>
            </a:endParaRPr>
          </a:p>
          <a:p>
            <a:r>
              <a:rPr lang="en-US" sz="1000" dirty="0">
                <a:solidFill>
                  <a:schemeClr val="tx2"/>
                </a:solidFill>
                <a:latin typeface="Roboto Light"/>
                <a:cs typeface="Roboto Light"/>
              </a:rPr>
              <a:t>Hungary</a:t>
            </a:r>
          </a:p>
          <a:p>
            <a:endParaRPr lang="en-US" sz="1000" dirty="0">
              <a:solidFill>
                <a:schemeClr val="tx2"/>
              </a:solidFill>
              <a:latin typeface="Roboto Light"/>
              <a:cs typeface="Roboto Light"/>
            </a:endParaRPr>
          </a:p>
          <a:p>
            <a:r>
              <a:rPr lang="en-US" sz="1000" dirty="0">
                <a:solidFill>
                  <a:schemeClr val="tx2"/>
                </a:solidFill>
                <a:latin typeface="Roboto Light"/>
                <a:cs typeface="Roboto Light"/>
              </a:rPr>
              <a:t>Slovenia</a:t>
            </a:r>
          </a:p>
        </p:txBody>
      </p:sp>
      <p:sp>
        <p:nvSpPr>
          <p:cNvPr id="368" name="TextBox 367"/>
          <p:cNvSpPr txBox="1"/>
          <p:nvPr/>
        </p:nvSpPr>
        <p:spPr>
          <a:xfrm>
            <a:off x="7458334" y="1071430"/>
            <a:ext cx="1234302" cy="1477317"/>
          </a:xfrm>
          <a:prstGeom prst="rect">
            <a:avLst/>
          </a:prstGeom>
          <a:noFill/>
        </p:spPr>
        <p:txBody>
          <a:bodyPr wrap="square" lIns="91430" tIns="45715" rIns="91430" bIns="45715" rtlCol="0">
            <a:spAutoFit/>
          </a:bodyPr>
          <a:lstStyle/>
          <a:p>
            <a:r>
              <a:rPr lang="en-US" sz="1000" dirty="0">
                <a:solidFill>
                  <a:schemeClr val="tx2"/>
                </a:solidFill>
                <a:latin typeface="Roboto Light"/>
                <a:cs typeface="Roboto Light"/>
              </a:rPr>
              <a:t>Netherlands</a:t>
            </a:r>
          </a:p>
          <a:p>
            <a:endParaRPr lang="en-US" sz="1000" dirty="0">
              <a:solidFill>
                <a:schemeClr val="tx2"/>
              </a:solidFill>
              <a:latin typeface="Roboto Light"/>
              <a:cs typeface="Roboto Light"/>
            </a:endParaRPr>
          </a:p>
          <a:p>
            <a:r>
              <a:rPr lang="en-US" sz="1000" dirty="0">
                <a:solidFill>
                  <a:schemeClr val="tx2"/>
                </a:solidFill>
                <a:latin typeface="Roboto Light"/>
                <a:cs typeface="Roboto Light"/>
              </a:rPr>
              <a:t>Belgium</a:t>
            </a:r>
          </a:p>
          <a:p>
            <a:endParaRPr lang="en-US" sz="1000" dirty="0">
              <a:solidFill>
                <a:schemeClr val="tx2"/>
              </a:solidFill>
              <a:latin typeface="Roboto Light"/>
              <a:cs typeface="Roboto Light"/>
            </a:endParaRPr>
          </a:p>
          <a:p>
            <a:r>
              <a:rPr lang="en-US" sz="1000" dirty="0">
                <a:solidFill>
                  <a:schemeClr val="tx2"/>
                </a:solidFill>
                <a:latin typeface="Roboto Light"/>
                <a:cs typeface="Roboto Light"/>
              </a:rPr>
              <a:t>Luxembourg</a:t>
            </a:r>
          </a:p>
          <a:p>
            <a:endParaRPr lang="en-US" sz="1000" dirty="0">
              <a:solidFill>
                <a:schemeClr val="tx2"/>
              </a:solidFill>
              <a:latin typeface="Roboto Light"/>
              <a:cs typeface="Roboto Light"/>
            </a:endParaRPr>
          </a:p>
          <a:p>
            <a:r>
              <a:rPr lang="en-US" sz="1000" dirty="0">
                <a:solidFill>
                  <a:schemeClr val="tx2"/>
                </a:solidFill>
                <a:latin typeface="Roboto Light"/>
                <a:cs typeface="Roboto Light"/>
              </a:rPr>
              <a:t>Denmark</a:t>
            </a:r>
          </a:p>
          <a:p>
            <a:endParaRPr lang="en-US" sz="1000" dirty="0">
              <a:solidFill>
                <a:schemeClr val="tx2"/>
              </a:solidFill>
              <a:latin typeface="Roboto Light"/>
              <a:cs typeface="Roboto Light"/>
            </a:endParaRPr>
          </a:p>
          <a:p>
            <a:r>
              <a:rPr lang="en-US" sz="1000" dirty="0">
                <a:solidFill>
                  <a:schemeClr val="tx2"/>
                </a:solidFill>
                <a:latin typeface="Roboto Light"/>
                <a:cs typeface="Roboto Light"/>
              </a:rPr>
              <a:t>Croatia</a:t>
            </a:r>
          </a:p>
        </p:txBody>
      </p:sp>
      <p:grpSp>
        <p:nvGrpSpPr>
          <p:cNvPr id="369" name="Group 368"/>
          <p:cNvGrpSpPr/>
          <p:nvPr/>
        </p:nvGrpSpPr>
        <p:grpSpPr>
          <a:xfrm>
            <a:off x="5681792" y="1071848"/>
            <a:ext cx="285750" cy="245181"/>
            <a:chOff x="2638426" y="3272719"/>
            <a:chExt cx="285750" cy="245181"/>
          </a:xfrm>
        </p:grpSpPr>
        <p:sp>
          <p:nvSpPr>
            <p:cNvPr id="370" name="Oval 369"/>
            <p:cNvSpPr/>
            <p:nvPr/>
          </p:nvSpPr>
          <p:spPr>
            <a:xfrm>
              <a:off x="2660650" y="3276600"/>
              <a:ext cx="241300" cy="241300"/>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1" name="Title 1"/>
            <p:cNvSpPr txBox="1">
              <a:spLocks/>
            </p:cNvSpPr>
            <p:nvPr/>
          </p:nvSpPr>
          <p:spPr>
            <a:xfrm>
              <a:off x="2638426" y="3272719"/>
              <a:ext cx="285750" cy="243834"/>
            </a:xfrm>
            <a:prstGeom prst="rect">
              <a:avLst/>
            </a:prstGeom>
          </p:spPr>
          <p:txBody>
            <a:bodyPr vert="horz" lIns="91440" tIns="45720" rIns="91440" bIns="45720" rtlCol="0" anchor="b">
              <a:normAutofit fontScale="92500" lnSpcReduction="10000"/>
            </a:bodyPr>
            <a:lstStyle>
              <a:lvl1pPr algn="l" defTabSz="457200" rtl="0" eaLnBrk="1" latinLnBrk="0" hangingPunct="1">
                <a:spcBef>
                  <a:spcPct val="0"/>
                </a:spcBef>
                <a:buNone/>
                <a:defRPr sz="2000" b="1" kern="1200">
                  <a:solidFill>
                    <a:schemeClr val="tx1"/>
                  </a:solidFill>
                  <a:latin typeface="Roboto Light"/>
                  <a:ea typeface="+mj-ea"/>
                  <a:cs typeface="Roboto Light"/>
                </a:defRPr>
              </a:lvl1pPr>
            </a:lstStyle>
            <a:p>
              <a:pPr algn="ctr"/>
              <a:r>
                <a:rPr lang="en-US" sz="1200" b="0" dirty="0">
                  <a:solidFill>
                    <a:schemeClr val="bg1"/>
                  </a:solidFill>
                </a:rPr>
                <a:t>1</a:t>
              </a:r>
            </a:p>
          </p:txBody>
        </p:sp>
      </p:grpSp>
      <p:grpSp>
        <p:nvGrpSpPr>
          <p:cNvPr id="372" name="Group 371"/>
          <p:cNvGrpSpPr/>
          <p:nvPr/>
        </p:nvGrpSpPr>
        <p:grpSpPr>
          <a:xfrm>
            <a:off x="5681792" y="1377011"/>
            <a:ext cx="285750" cy="245181"/>
            <a:chOff x="2638426" y="3272719"/>
            <a:chExt cx="285750" cy="245181"/>
          </a:xfrm>
        </p:grpSpPr>
        <p:sp>
          <p:nvSpPr>
            <p:cNvPr id="373" name="Oval 372"/>
            <p:cNvSpPr/>
            <p:nvPr/>
          </p:nvSpPr>
          <p:spPr>
            <a:xfrm>
              <a:off x="2660650" y="3276600"/>
              <a:ext cx="241300" cy="2413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4" name="Title 1"/>
            <p:cNvSpPr txBox="1">
              <a:spLocks/>
            </p:cNvSpPr>
            <p:nvPr/>
          </p:nvSpPr>
          <p:spPr>
            <a:xfrm>
              <a:off x="2638426" y="3272719"/>
              <a:ext cx="285750" cy="243834"/>
            </a:xfrm>
            <a:prstGeom prst="rect">
              <a:avLst/>
            </a:prstGeom>
          </p:spPr>
          <p:txBody>
            <a:bodyPr vert="horz" lIns="91440" tIns="45720" rIns="91440" bIns="45720" rtlCol="0" anchor="b">
              <a:normAutofit fontScale="92500" lnSpcReduction="10000"/>
            </a:bodyPr>
            <a:lstStyle>
              <a:lvl1pPr algn="l" defTabSz="457200" rtl="0" eaLnBrk="1" latinLnBrk="0" hangingPunct="1">
                <a:spcBef>
                  <a:spcPct val="0"/>
                </a:spcBef>
                <a:buNone/>
                <a:defRPr sz="2000" b="1" kern="1200">
                  <a:solidFill>
                    <a:schemeClr val="tx1"/>
                  </a:solidFill>
                  <a:latin typeface="Roboto Light"/>
                  <a:ea typeface="+mj-ea"/>
                  <a:cs typeface="Roboto Light"/>
                </a:defRPr>
              </a:lvl1pPr>
            </a:lstStyle>
            <a:p>
              <a:pPr algn="ctr"/>
              <a:r>
                <a:rPr lang="en-US" sz="1200" b="0" dirty="0">
                  <a:solidFill>
                    <a:schemeClr val="bg1"/>
                  </a:solidFill>
                </a:rPr>
                <a:t>2</a:t>
              </a:r>
            </a:p>
          </p:txBody>
        </p:sp>
      </p:grpSp>
      <p:grpSp>
        <p:nvGrpSpPr>
          <p:cNvPr id="375" name="Group 374"/>
          <p:cNvGrpSpPr/>
          <p:nvPr/>
        </p:nvGrpSpPr>
        <p:grpSpPr>
          <a:xfrm>
            <a:off x="5681792" y="1682176"/>
            <a:ext cx="285750" cy="245181"/>
            <a:chOff x="2638426" y="3272719"/>
            <a:chExt cx="285750" cy="245181"/>
          </a:xfrm>
        </p:grpSpPr>
        <p:sp>
          <p:nvSpPr>
            <p:cNvPr id="376" name="Oval 375"/>
            <p:cNvSpPr/>
            <p:nvPr/>
          </p:nvSpPr>
          <p:spPr>
            <a:xfrm>
              <a:off x="2660650" y="3276600"/>
              <a:ext cx="241300" cy="241300"/>
            </a:xfrm>
            <a:prstGeom prst="ellipse">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7" name="Title 1"/>
            <p:cNvSpPr txBox="1">
              <a:spLocks/>
            </p:cNvSpPr>
            <p:nvPr/>
          </p:nvSpPr>
          <p:spPr>
            <a:xfrm>
              <a:off x="2638426" y="3272719"/>
              <a:ext cx="285750" cy="243834"/>
            </a:xfrm>
            <a:prstGeom prst="rect">
              <a:avLst/>
            </a:prstGeom>
          </p:spPr>
          <p:txBody>
            <a:bodyPr vert="horz" lIns="91440" tIns="45720" rIns="91440" bIns="45720" rtlCol="0" anchor="b">
              <a:normAutofit fontScale="92500" lnSpcReduction="10000"/>
            </a:bodyPr>
            <a:lstStyle>
              <a:lvl1pPr algn="l" defTabSz="457200" rtl="0" eaLnBrk="1" latinLnBrk="0" hangingPunct="1">
                <a:spcBef>
                  <a:spcPct val="0"/>
                </a:spcBef>
                <a:buNone/>
                <a:defRPr sz="2000" b="1" kern="1200">
                  <a:solidFill>
                    <a:schemeClr val="tx1"/>
                  </a:solidFill>
                  <a:latin typeface="Roboto Light"/>
                  <a:ea typeface="+mj-ea"/>
                  <a:cs typeface="Roboto Light"/>
                </a:defRPr>
              </a:lvl1pPr>
            </a:lstStyle>
            <a:p>
              <a:pPr algn="ctr"/>
              <a:r>
                <a:rPr lang="en-US" sz="1200" b="0" dirty="0">
                  <a:solidFill>
                    <a:schemeClr val="bg1"/>
                  </a:solidFill>
                </a:rPr>
                <a:t>3</a:t>
              </a:r>
            </a:p>
          </p:txBody>
        </p:sp>
      </p:grpSp>
      <p:grpSp>
        <p:nvGrpSpPr>
          <p:cNvPr id="378" name="Group 377"/>
          <p:cNvGrpSpPr/>
          <p:nvPr/>
        </p:nvGrpSpPr>
        <p:grpSpPr>
          <a:xfrm>
            <a:off x="5681792" y="1987340"/>
            <a:ext cx="285750" cy="245181"/>
            <a:chOff x="2638426" y="3272719"/>
            <a:chExt cx="285750" cy="245181"/>
          </a:xfrm>
        </p:grpSpPr>
        <p:sp>
          <p:nvSpPr>
            <p:cNvPr id="379" name="Oval 378"/>
            <p:cNvSpPr/>
            <p:nvPr/>
          </p:nvSpPr>
          <p:spPr>
            <a:xfrm>
              <a:off x="2660650" y="3276600"/>
              <a:ext cx="241300" cy="241300"/>
            </a:xfrm>
            <a:prstGeom prst="ellipse">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0" name="Title 1"/>
            <p:cNvSpPr txBox="1">
              <a:spLocks/>
            </p:cNvSpPr>
            <p:nvPr/>
          </p:nvSpPr>
          <p:spPr>
            <a:xfrm>
              <a:off x="2638426" y="3272719"/>
              <a:ext cx="285750" cy="243834"/>
            </a:xfrm>
            <a:prstGeom prst="rect">
              <a:avLst/>
            </a:prstGeom>
          </p:spPr>
          <p:txBody>
            <a:bodyPr vert="horz" lIns="91440" tIns="45720" rIns="91440" bIns="45720" rtlCol="0" anchor="b">
              <a:normAutofit fontScale="92500" lnSpcReduction="10000"/>
            </a:bodyPr>
            <a:lstStyle>
              <a:lvl1pPr algn="l" defTabSz="457200" rtl="0" eaLnBrk="1" latinLnBrk="0" hangingPunct="1">
                <a:spcBef>
                  <a:spcPct val="0"/>
                </a:spcBef>
                <a:buNone/>
                <a:defRPr sz="2000" b="1" kern="1200">
                  <a:solidFill>
                    <a:schemeClr val="tx1"/>
                  </a:solidFill>
                  <a:latin typeface="Roboto Light"/>
                  <a:ea typeface="+mj-ea"/>
                  <a:cs typeface="Roboto Light"/>
                </a:defRPr>
              </a:lvl1pPr>
            </a:lstStyle>
            <a:p>
              <a:pPr algn="ctr"/>
              <a:r>
                <a:rPr lang="en-US" sz="1200" b="0" dirty="0">
                  <a:solidFill>
                    <a:schemeClr val="bg1"/>
                  </a:solidFill>
                </a:rPr>
                <a:t>4</a:t>
              </a:r>
            </a:p>
          </p:txBody>
        </p:sp>
      </p:grpSp>
      <p:grpSp>
        <p:nvGrpSpPr>
          <p:cNvPr id="381" name="Group 380"/>
          <p:cNvGrpSpPr/>
          <p:nvPr/>
        </p:nvGrpSpPr>
        <p:grpSpPr>
          <a:xfrm>
            <a:off x="5681792" y="2292503"/>
            <a:ext cx="285750" cy="245181"/>
            <a:chOff x="2638426" y="3272719"/>
            <a:chExt cx="285750" cy="245181"/>
          </a:xfrm>
        </p:grpSpPr>
        <p:sp>
          <p:nvSpPr>
            <p:cNvPr id="382" name="Oval 381"/>
            <p:cNvSpPr/>
            <p:nvPr/>
          </p:nvSpPr>
          <p:spPr>
            <a:xfrm>
              <a:off x="2660650" y="3276600"/>
              <a:ext cx="241300" cy="241300"/>
            </a:xfrm>
            <a:prstGeom prst="ellipse">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3" name="Title 1"/>
            <p:cNvSpPr txBox="1">
              <a:spLocks/>
            </p:cNvSpPr>
            <p:nvPr/>
          </p:nvSpPr>
          <p:spPr>
            <a:xfrm>
              <a:off x="2638426" y="3272719"/>
              <a:ext cx="285750" cy="243834"/>
            </a:xfrm>
            <a:prstGeom prst="rect">
              <a:avLst/>
            </a:prstGeom>
          </p:spPr>
          <p:txBody>
            <a:bodyPr vert="horz" lIns="91440" tIns="45720" rIns="91440" bIns="45720" rtlCol="0" anchor="b">
              <a:normAutofit fontScale="92500" lnSpcReduction="10000"/>
            </a:bodyPr>
            <a:lstStyle>
              <a:lvl1pPr algn="l" defTabSz="457200" rtl="0" eaLnBrk="1" latinLnBrk="0" hangingPunct="1">
                <a:spcBef>
                  <a:spcPct val="0"/>
                </a:spcBef>
                <a:buNone/>
                <a:defRPr sz="2000" b="1" kern="1200">
                  <a:solidFill>
                    <a:schemeClr val="tx1"/>
                  </a:solidFill>
                  <a:latin typeface="Roboto Light"/>
                  <a:ea typeface="+mj-ea"/>
                  <a:cs typeface="Roboto Light"/>
                </a:defRPr>
              </a:lvl1pPr>
            </a:lstStyle>
            <a:p>
              <a:pPr algn="ctr"/>
              <a:r>
                <a:rPr lang="en-US" sz="1200" b="0" dirty="0">
                  <a:solidFill>
                    <a:schemeClr val="bg1"/>
                  </a:solidFill>
                </a:rPr>
                <a:t>5</a:t>
              </a:r>
            </a:p>
          </p:txBody>
        </p:sp>
      </p:grpSp>
      <p:grpSp>
        <p:nvGrpSpPr>
          <p:cNvPr id="384" name="Group 383"/>
          <p:cNvGrpSpPr/>
          <p:nvPr/>
        </p:nvGrpSpPr>
        <p:grpSpPr>
          <a:xfrm>
            <a:off x="7196926" y="1074412"/>
            <a:ext cx="285750" cy="245181"/>
            <a:chOff x="2638426" y="3272719"/>
            <a:chExt cx="285750" cy="245181"/>
          </a:xfrm>
        </p:grpSpPr>
        <p:sp>
          <p:nvSpPr>
            <p:cNvPr id="385" name="Oval 384"/>
            <p:cNvSpPr/>
            <p:nvPr/>
          </p:nvSpPr>
          <p:spPr>
            <a:xfrm>
              <a:off x="2660650" y="3276600"/>
              <a:ext cx="241300" cy="241300"/>
            </a:xfrm>
            <a:prstGeom prst="ellipse">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6" name="Title 1"/>
            <p:cNvSpPr txBox="1">
              <a:spLocks/>
            </p:cNvSpPr>
            <p:nvPr/>
          </p:nvSpPr>
          <p:spPr>
            <a:xfrm>
              <a:off x="2638426" y="3272719"/>
              <a:ext cx="285750" cy="243834"/>
            </a:xfrm>
            <a:prstGeom prst="rect">
              <a:avLst/>
            </a:prstGeom>
          </p:spPr>
          <p:txBody>
            <a:bodyPr vert="horz" lIns="91440" tIns="45720" rIns="91440" bIns="45720" rtlCol="0" anchor="b">
              <a:normAutofit fontScale="92500" lnSpcReduction="10000"/>
            </a:bodyPr>
            <a:lstStyle>
              <a:lvl1pPr algn="l" defTabSz="457200" rtl="0" eaLnBrk="1" latinLnBrk="0" hangingPunct="1">
                <a:spcBef>
                  <a:spcPct val="0"/>
                </a:spcBef>
                <a:buNone/>
                <a:defRPr sz="2000" b="1" kern="1200">
                  <a:solidFill>
                    <a:schemeClr val="tx1"/>
                  </a:solidFill>
                  <a:latin typeface="Roboto Light"/>
                  <a:ea typeface="+mj-ea"/>
                  <a:cs typeface="Roboto Light"/>
                </a:defRPr>
              </a:lvl1pPr>
            </a:lstStyle>
            <a:p>
              <a:pPr algn="ctr"/>
              <a:r>
                <a:rPr lang="en-US" sz="1200" b="0" dirty="0">
                  <a:solidFill>
                    <a:schemeClr val="bg1"/>
                  </a:solidFill>
                </a:rPr>
                <a:t>6</a:t>
              </a:r>
            </a:p>
          </p:txBody>
        </p:sp>
      </p:grpSp>
      <p:grpSp>
        <p:nvGrpSpPr>
          <p:cNvPr id="387" name="Group 386"/>
          <p:cNvGrpSpPr/>
          <p:nvPr/>
        </p:nvGrpSpPr>
        <p:grpSpPr>
          <a:xfrm>
            <a:off x="7196926" y="1379575"/>
            <a:ext cx="285750" cy="245181"/>
            <a:chOff x="2638426" y="3272719"/>
            <a:chExt cx="285750" cy="245181"/>
          </a:xfrm>
        </p:grpSpPr>
        <p:sp>
          <p:nvSpPr>
            <p:cNvPr id="388" name="Oval 387"/>
            <p:cNvSpPr/>
            <p:nvPr/>
          </p:nvSpPr>
          <p:spPr>
            <a:xfrm>
              <a:off x="2660650" y="3276600"/>
              <a:ext cx="241300" cy="241300"/>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9" name="Title 1"/>
            <p:cNvSpPr txBox="1">
              <a:spLocks/>
            </p:cNvSpPr>
            <p:nvPr/>
          </p:nvSpPr>
          <p:spPr>
            <a:xfrm>
              <a:off x="2638426" y="3272719"/>
              <a:ext cx="285750" cy="243834"/>
            </a:xfrm>
            <a:prstGeom prst="rect">
              <a:avLst/>
            </a:prstGeom>
          </p:spPr>
          <p:txBody>
            <a:bodyPr vert="horz" lIns="91440" tIns="45720" rIns="91440" bIns="45720" rtlCol="0" anchor="b">
              <a:normAutofit fontScale="92500" lnSpcReduction="10000"/>
            </a:bodyPr>
            <a:lstStyle>
              <a:lvl1pPr algn="l" defTabSz="457200" rtl="0" eaLnBrk="1" latinLnBrk="0" hangingPunct="1">
                <a:spcBef>
                  <a:spcPct val="0"/>
                </a:spcBef>
                <a:buNone/>
                <a:defRPr sz="2000" b="1" kern="1200">
                  <a:solidFill>
                    <a:schemeClr val="tx1"/>
                  </a:solidFill>
                  <a:latin typeface="Roboto Light"/>
                  <a:ea typeface="+mj-ea"/>
                  <a:cs typeface="Roboto Light"/>
                </a:defRPr>
              </a:lvl1pPr>
            </a:lstStyle>
            <a:p>
              <a:pPr algn="ctr"/>
              <a:r>
                <a:rPr lang="en-US" sz="1200" b="0" dirty="0">
                  <a:solidFill>
                    <a:schemeClr val="bg1"/>
                  </a:solidFill>
                </a:rPr>
                <a:t>7</a:t>
              </a:r>
            </a:p>
          </p:txBody>
        </p:sp>
      </p:grpSp>
      <p:grpSp>
        <p:nvGrpSpPr>
          <p:cNvPr id="390" name="Group 389"/>
          <p:cNvGrpSpPr/>
          <p:nvPr/>
        </p:nvGrpSpPr>
        <p:grpSpPr>
          <a:xfrm>
            <a:off x="7196926" y="1684739"/>
            <a:ext cx="285750" cy="245181"/>
            <a:chOff x="2638426" y="3272719"/>
            <a:chExt cx="285750" cy="245181"/>
          </a:xfrm>
        </p:grpSpPr>
        <p:sp>
          <p:nvSpPr>
            <p:cNvPr id="391" name="Oval 390"/>
            <p:cNvSpPr/>
            <p:nvPr/>
          </p:nvSpPr>
          <p:spPr>
            <a:xfrm>
              <a:off x="2660650" y="3276600"/>
              <a:ext cx="241300" cy="2413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2" name="Title 1"/>
            <p:cNvSpPr txBox="1">
              <a:spLocks/>
            </p:cNvSpPr>
            <p:nvPr/>
          </p:nvSpPr>
          <p:spPr>
            <a:xfrm>
              <a:off x="2638426" y="3272719"/>
              <a:ext cx="285750" cy="243834"/>
            </a:xfrm>
            <a:prstGeom prst="rect">
              <a:avLst/>
            </a:prstGeom>
          </p:spPr>
          <p:txBody>
            <a:bodyPr vert="horz" lIns="91440" tIns="45720" rIns="91440" bIns="45720" rtlCol="0" anchor="b">
              <a:normAutofit fontScale="92500" lnSpcReduction="10000"/>
            </a:bodyPr>
            <a:lstStyle>
              <a:lvl1pPr algn="l" defTabSz="457200" rtl="0" eaLnBrk="1" latinLnBrk="0" hangingPunct="1">
                <a:spcBef>
                  <a:spcPct val="0"/>
                </a:spcBef>
                <a:buNone/>
                <a:defRPr sz="2000" b="1" kern="1200">
                  <a:solidFill>
                    <a:schemeClr val="tx1"/>
                  </a:solidFill>
                  <a:latin typeface="Roboto Light"/>
                  <a:ea typeface="+mj-ea"/>
                  <a:cs typeface="Roboto Light"/>
                </a:defRPr>
              </a:lvl1pPr>
            </a:lstStyle>
            <a:p>
              <a:pPr algn="ctr"/>
              <a:r>
                <a:rPr lang="en-US" sz="1200" b="0" dirty="0">
                  <a:solidFill>
                    <a:schemeClr val="bg1"/>
                  </a:solidFill>
                </a:rPr>
                <a:t>8</a:t>
              </a:r>
            </a:p>
          </p:txBody>
        </p:sp>
      </p:grpSp>
      <p:grpSp>
        <p:nvGrpSpPr>
          <p:cNvPr id="393" name="Group 392"/>
          <p:cNvGrpSpPr/>
          <p:nvPr/>
        </p:nvGrpSpPr>
        <p:grpSpPr>
          <a:xfrm>
            <a:off x="7196926" y="1989902"/>
            <a:ext cx="285750" cy="245181"/>
            <a:chOff x="2638426" y="3272719"/>
            <a:chExt cx="285750" cy="245181"/>
          </a:xfrm>
        </p:grpSpPr>
        <p:sp>
          <p:nvSpPr>
            <p:cNvPr id="394" name="Oval 393"/>
            <p:cNvSpPr/>
            <p:nvPr/>
          </p:nvSpPr>
          <p:spPr>
            <a:xfrm>
              <a:off x="2660650" y="3276600"/>
              <a:ext cx="241300" cy="241300"/>
            </a:xfrm>
            <a:prstGeom prst="ellipse">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5" name="Title 1"/>
            <p:cNvSpPr txBox="1">
              <a:spLocks/>
            </p:cNvSpPr>
            <p:nvPr/>
          </p:nvSpPr>
          <p:spPr>
            <a:xfrm>
              <a:off x="2638426" y="3272719"/>
              <a:ext cx="285750" cy="243834"/>
            </a:xfrm>
            <a:prstGeom prst="rect">
              <a:avLst/>
            </a:prstGeom>
          </p:spPr>
          <p:txBody>
            <a:bodyPr vert="horz" lIns="91440" tIns="45720" rIns="91440" bIns="45720" rtlCol="0" anchor="b">
              <a:normAutofit fontScale="92500" lnSpcReduction="10000"/>
            </a:bodyPr>
            <a:lstStyle>
              <a:lvl1pPr algn="l" defTabSz="457200" rtl="0" eaLnBrk="1" latinLnBrk="0" hangingPunct="1">
                <a:spcBef>
                  <a:spcPct val="0"/>
                </a:spcBef>
                <a:buNone/>
                <a:defRPr sz="2000" b="1" kern="1200">
                  <a:solidFill>
                    <a:schemeClr val="tx1"/>
                  </a:solidFill>
                  <a:latin typeface="Roboto Light"/>
                  <a:ea typeface="+mj-ea"/>
                  <a:cs typeface="Roboto Light"/>
                </a:defRPr>
              </a:lvl1pPr>
            </a:lstStyle>
            <a:p>
              <a:pPr algn="ctr"/>
              <a:r>
                <a:rPr lang="en-US" sz="1200" b="0" dirty="0">
                  <a:solidFill>
                    <a:schemeClr val="bg1"/>
                  </a:solidFill>
                </a:rPr>
                <a:t>9</a:t>
              </a:r>
            </a:p>
          </p:txBody>
        </p:sp>
      </p:grpSp>
      <p:grpSp>
        <p:nvGrpSpPr>
          <p:cNvPr id="396" name="Group 395"/>
          <p:cNvGrpSpPr/>
          <p:nvPr/>
        </p:nvGrpSpPr>
        <p:grpSpPr>
          <a:xfrm>
            <a:off x="7138231" y="2295065"/>
            <a:ext cx="403140" cy="245181"/>
            <a:chOff x="2579731" y="3272719"/>
            <a:chExt cx="403140" cy="245181"/>
          </a:xfrm>
        </p:grpSpPr>
        <p:sp>
          <p:nvSpPr>
            <p:cNvPr id="397" name="Oval 396"/>
            <p:cNvSpPr/>
            <p:nvPr/>
          </p:nvSpPr>
          <p:spPr>
            <a:xfrm>
              <a:off x="2660650" y="3276600"/>
              <a:ext cx="241300" cy="241300"/>
            </a:xfrm>
            <a:prstGeom prst="ellipse">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8" name="Title 1"/>
            <p:cNvSpPr txBox="1">
              <a:spLocks/>
            </p:cNvSpPr>
            <p:nvPr/>
          </p:nvSpPr>
          <p:spPr>
            <a:xfrm>
              <a:off x="2579731" y="3272719"/>
              <a:ext cx="403140" cy="243834"/>
            </a:xfrm>
            <a:prstGeom prst="rect">
              <a:avLst/>
            </a:prstGeom>
          </p:spPr>
          <p:txBody>
            <a:bodyPr vert="horz" lIns="91440" tIns="45720" rIns="91440" bIns="45720" rtlCol="0" anchor="b">
              <a:normAutofit fontScale="92500" lnSpcReduction="10000"/>
            </a:bodyPr>
            <a:lstStyle>
              <a:lvl1pPr algn="l" defTabSz="457200" rtl="0" eaLnBrk="1" latinLnBrk="0" hangingPunct="1">
                <a:spcBef>
                  <a:spcPct val="0"/>
                </a:spcBef>
                <a:buNone/>
                <a:defRPr sz="2000" b="1" kern="1200">
                  <a:solidFill>
                    <a:schemeClr val="tx1"/>
                  </a:solidFill>
                  <a:latin typeface="Roboto Light"/>
                  <a:ea typeface="+mj-ea"/>
                  <a:cs typeface="Roboto Light"/>
                </a:defRPr>
              </a:lvl1pPr>
            </a:lstStyle>
            <a:p>
              <a:pPr algn="ctr"/>
              <a:r>
                <a:rPr lang="en-US" sz="1200" b="0" dirty="0">
                  <a:solidFill>
                    <a:schemeClr val="bg1"/>
                  </a:solidFill>
                </a:rPr>
                <a:t>10</a:t>
              </a:r>
            </a:p>
          </p:txBody>
        </p:sp>
      </p:grpSp>
      <p:sp>
        <p:nvSpPr>
          <p:cNvPr id="399" name="TextBox 398"/>
          <p:cNvSpPr txBox="1"/>
          <p:nvPr/>
        </p:nvSpPr>
        <p:spPr>
          <a:xfrm>
            <a:off x="5673241" y="2905755"/>
            <a:ext cx="3076431" cy="1015653"/>
          </a:xfrm>
          <a:prstGeom prst="rect">
            <a:avLst/>
          </a:prstGeom>
          <a:noFill/>
        </p:spPr>
        <p:txBody>
          <a:bodyPr wrap="square" lIns="91430" tIns="45715" rIns="91430" bIns="45715" rtlCol="0">
            <a:spAutoFit/>
          </a:bodyPr>
          <a:lstStyle/>
          <a:p>
            <a:pPr algn="r"/>
            <a:r>
              <a:rPr lang="en-US" sz="1000" dirty="0" err="1">
                <a:solidFill>
                  <a:schemeClr val="tx2"/>
                </a:solidFill>
                <a:latin typeface="Roboto Light"/>
                <a:cs typeface="Roboto Light"/>
              </a:rPr>
              <a:t>Lorem</a:t>
            </a:r>
            <a:r>
              <a:rPr lang="en-US" sz="1000" dirty="0">
                <a:solidFill>
                  <a:schemeClr val="tx2"/>
                </a:solidFill>
                <a:latin typeface="Roboto Light"/>
                <a:cs typeface="Roboto Light"/>
              </a:rPr>
              <a:t> </a:t>
            </a:r>
            <a:r>
              <a:rPr lang="en-US" sz="1000" dirty="0" err="1">
                <a:solidFill>
                  <a:schemeClr val="tx2"/>
                </a:solidFill>
                <a:latin typeface="Roboto Light"/>
                <a:cs typeface="Roboto Light"/>
              </a:rPr>
              <a:t>Ipsum</a:t>
            </a:r>
            <a:r>
              <a:rPr lang="en-US" sz="1000" dirty="0">
                <a:solidFill>
                  <a:schemeClr val="tx2"/>
                </a:solidFill>
                <a:latin typeface="Roboto Light"/>
                <a:cs typeface="Roboto Light"/>
              </a:rPr>
              <a:t> is simply dummy text of the printing and typesetting industry. </a:t>
            </a:r>
            <a:r>
              <a:rPr lang="en-US" sz="1000" dirty="0" err="1">
                <a:solidFill>
                  <a:schemeClr val="tx2"/>
                </a:solidFill>
                <a:latin typeface="Roboto Light"/>
                <a:cs typeface="Roboto Light"/>
              </a:rPr>
              <a:t>Lorem</a:t>
            </a:r>
            <a:r>
              <a:rPr lang="en-US" sz="1000" dirty="0">
                <a:solidFill>
                  <a:schemeClr val="tx2"/>
                </a:solidFill>
                <a:latin typeface="Roboto Light"/>
                <a:cs typeface="Roboto Light"/>
              </a:rPr>
              <a:t> </a:t>
            </a:r>
            <a:r>
              <a:rPr lang="en-US" sz="1000" dirty="0" err="1">
                <a:solidFill>
                  <a:schemeClr val="tx2"/>
                </a:solidFill>
                <a:latin typeface="Roboto Light"/>
                <a:cs typeface="Roboto Light"/>
              </a:rPr>
              <a:t>Ipsum</a:t>
            </a:r>
            <a:r>
              <a:rPr lang="en-US" sz="1000" dirty="0">
                <a:solidFill>
                  <a:schemeClr val="tx2"/>
                </a:solidFill>
                <a:latin typeface="Roboto Light"/>
                <a:cs typeface="Roboto Light"/>
              </a:rPr>
              <a:t> has been the industry's standard dummy text ever since the 1500s, when an unknown printer took a galley of type and scrambled it to make a type specimen book. It</a:t>
            </a:r>
          </a:p>
        </p:txBody>
      </p:sp>
    </p:spTree>
    <p:extLst>
      <p:ext uri="{BB962C8B-B14F-4D97-AF65-F5344CB8AC3E}">
        <p14:creationId xmlns:p14="http://schemas.microsoft.com/office/powerpoint/2010/main" val="4129283922"/>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1"/>
            <a:ext cx="9144000" cy="5143499"/>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lIns="91430" tIns="45715" rIns="91430" bIns="45715" rtlCol="0" anchor="ctr"/>
          <a:lstStyle/>
          <a:p>
            <a:pPr algn="ctr"/>
            <a:endParaRPr lang="en-US"/>
          </a:p>
        </p:txBody>
      </p:sp>
      <p:sp>
        <p:nvSpPr>
          <p:cNvPr id="2" name="Title 1"/>
          <p:cNvSpPr>
            <a:spLocks noGrp="1"/>
          </p:cNvSpPr>
          <p:nvPr>
            <p:ph type="title"/>
          </p:nvPr>
        </p:nvSpPr>
        <p:spPr>
          <a:xfrm>
            <a:off x="1391476" y="2391163"/>
            <a:ext cx="6235849" cy="724664"/>
          </a:xfrm>
        </p:spPr>
        <p:txBody>
          <a:bodyPr>
            <a:noAutofit/>
          </a:bodyPr>
          <a:lstStyle/>
          <a:p>
            <a:pPr algn="ctr"/>
            <a:r>
              <a:rPr lang="en-US" sz="4000" dirty="0">
                <a:solidFill>
                  <a:schemeClr val="bg1"/>
                </a:solidFill>
              </a:rPr>
              <a:t>TITLE TEXT</a:t>
            </a:r>
          </a:p>
        </p:txBody>
      </p:sp>
      <p:sp>
        <p:nvSpPr>
          <p:cNvPr id="9" name="TextBox 8"/>
          <p:cNvSpPr txBox="1"/>
          <p:nvPr/>
        </p:nvSpPr>
        <p:spPr>
          <a:xfrm>
            <a:off x="1512059" y="3193521"/>
            <a:ext cx="6100282" cy="707876"/>
          </a:xfrm>
          <a:prstGeom prst="rect">
            <a:avLst/>
          </a:prstGeom>
          <a:noFill/>
        </p:spPr>
        <p:txBody>
          <a:bodyPr wrap="square" lIns="91430" tIns="45715" rIns="91430" bIns="45715" rtlCol="0">
            <a:spAutoFit/>
          </a:bodyPr>
          <a:lstStyle/>
          <a:p>
            <a:pPr algn="ctr"/>
            <a:r>
              <a:rPr lang="en-US" sz="1000" dirty="0" err="1">
                <a:solidFill>
                  <a:schemeClr val="bg1"/>
                </a:solidFill>
                <a:latin typeface="Roboto Light"/>
                <a:cs typeface="Roboto Light"/>
              </a:rPr>
              <a:t>Lorem</a:t>
            </a:r>
            <a:r>
              <a:rPr lang="en-US" sz="1000" dirty="0">
                <a:solidFill>
                  <a:schemeClr val="bg1"/>
                </a:solidFill>
                <a:latin typeface="Roboto Light"/>
                <a:cs typeface="Roboto Light"/>
              </a:rPr>
              <a:t> </a:t>
            </a:r>
            <a:r>
              <a:rPr lang="en-US" sz="1000" dirty="0" err="1">
                <a:solidFill>
                  <a:schemeClr val="bg1"/>
                </a:solidFill>
                <a:latin typeface="Roboto Light"/>
                <a:cs typeface="Roboto Light"/>
              </a:rPr>
              <a:t>Ipsum</a:t>
            </a:r>
            <a:r>
              <a:rPr lang="en-US" sz="1000" dirty="0">
                <a:solidFill>
                  <a:schemeClr val="bg1"/>
                </a:solidFill>
                <a:latin typeface="Roboto Light"/>
                <a:cs typeface="Roboto Light"/>
              </a:rPr>
              <a:t> is simply dummy text of the printing and typesetting industry. </a:t>
            </a:r>
            <a:r>
              <a:rPr lang="en-US" sz="1000" dirty="0" err="1">
                <a:solidFill>
                  <a:schemeClr val="bg1"/>
                </a:solidFill>
                <a:latin typeface="Roboto Light"/>
                <a:cs typeface="Roboto Light"/>
              </a:rPr>
              <a:t>Lorem</a:t>
            </a:r>
            <a:r>
              <a:rPr lang="en-US" sz="1000" dirty="0">
                <a:solidFill>
                  <a:schemeClr val="bg1"/>
                </a:solidFill>
                <a:latin typeface="Roboto Light"/>
                <a:cs typeface="Roboto Light"/>
              </a:rPr>
              <a:t> </a:t>
            </a:r>
            <a:r>
              <a:rPr lang="en-US" sz="1000" dirty="0" err="1">
                <a:solidFill>
                  <a:schemeClr val="bg1"/>
                </a:solidFill>
                <a:latin typeface="Roboto Light"/>
                <a:cs typeface="Roboto Light"/>
              </a:rPr>
              <a:t>Ipsum</a:t>
            </a:r>
            <a:r>
              <a:rPr lang="en-US" sz="1000" dirty="0">
                <a:solidFill>
                  <a:schemeClr val="bg1"/>
                </a:solidFill>
                <a:latin typeface="Roboto Light"/>
                <a:cs typeface="Roboto Light"/>
              </a:rPr>
              <a:t> has been the industry's standard dummy text ever since the 1500s, when an unknown printer took a galley of type and scrambled it to make a type specimen book. It has survived not only five centuries, but also the leap into electronic typesetting, remaining essentially</a:t>
            </a:r>
          </a:p>
        </p:txBody>
      </p:sp>
      <p:sp>
        <p:nvSpPr>
          <p:cNvPr id="4" name="Round Same Side Corner Rectangle 3"/>
          <p:cNvSpPr/>
          <p:nvPr/>
        </p:nvSpPr>
        <p:spPr>
          <a:xfrm rot="10800000">
            <a:off x="3620268" y="0"/>
            <a:ext cx="1906642" cy="2104848"/>
          </a:xfrm>
          <a:prstGeom prst="round2SameRect">
            <a:avLst>
              <a:gd name="adj1" fmla="val 50000"/>
              <a:gd name="adj2" fmla="val 0"/>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91430" tIns="45715" rIns="91430" bIns="45715" rtlCol="0" anchor="ctr"/>
          <a:lstStyle/>
          <a:p>
            <a:pPr algn="ctr"/>
            <a:endParaRPr lang="en-US"/>
          </a:p>
        </p:txBody>
      </p:sp>
      <p:sp>
        <p:nvSpPr>
          <p:cNvPr id="5" name="Oval 4"/>
          <p:cNvSpPr/>
          <p:nvPr/>
        </p:nvSpPr>
        <p:spPr>
          <a:xfrm>
            <a:off x="3746214" y="321322"/>
            <a:ext cx="1654748" cy="1654748"/>
          </a:xfrm>
          <a:prstGeom prst="ellipse">
            <a:avLst/>
          </a:prstGeom>
          <a:solidFill>
            <a:srgbClr val="19C0B4"/>
          </a:solidFill>
          <a:ln>
            <a:noFill/>
          </a:ln>
          <a:effectLst/>
        </p:spPr>
        <p:style>
          <a:lnRef idx="1">
            <a:schemeClr val="accent1"/>
          </a:lnRef>
          <a:fillRef idx="3">
            <a:schemeClr val="accent1"/>
          </a:fillRef>
          <a:effectRef idx="2">
            <a:schemeClr val="accent1"/>
          </a:effectRef>
          <a:fontRef idx="minor">
            <a:schemeClr val="lt1"/>
          </a:fontRef>
        </p:style>
        <p:txBody>
          <a:bodyPr lIns="91430" tIns="45715" rIns="91430" bIns="45715" rtlCol="0" anchor="ctr"/>
          <a:lstStyle/>
          <a:p>
            <a:pPr algn="ctr"/>
            <a:endParaRPr lang="en-US"/>
          </a:p>
        </p:txBody>
      </p:sp>
      <p:sp>
        <p:nvSpPr>
          <p:cNvPr id="14" name="Shape 8841"/>
          <p:cNvSpPr/>
          <p:nvPr/>
        </p:nvSpPr>
        <p:spPr>
          <a:xfrm>
            <a:off x="3697424" y="390215"/>
            <a:ext cx="1656672" cy="1287522"/>
          </a:xfrm>
          <a:prstGeom prst="rect">
            <a:avLst/>
          </a:prstGeom>
          <a:ln w="12700">
            <a:miter lim="400000"/>
          </a:ln>
          <a:extLst>
            <a:ext uri="{C572A759-6A51-4108-AA02-DFA0A04FC94B}">
              <ma14:wrappingTextBoxFlag xmlns="" xmlns:ma14="http://schemas.microsoft.com/office/mac/drawingml/2011/main" val="1"/>
            </a:ext>
          </a:extLst>
        </p:spPr>
        <p:txBody>
          <a:bodyPr wrap="square" lIns="50795" tIns="50795" rIns="50795" bIns="50795" anchor="ctr">
            <a:spAutoFit/>
          </a:bodyPr>
          <a:lstStyle>
            <a:lvl1pPr defTabSz="457200">
              <a:lnSpc>
                <a:spcPct val="120000"/>
              </a:lnSpc>
              <a:defRPr sz="4000">
                <a:solidFill>
                  <a:srgbClr val="8E8E8E"/>
                </a:solidFill>
                <a:latin typeface="FontAwesome"/>
                <a:ea typeface="FontAwesome"/>
                <a:cs typeface="FontAwesome"/>
                <a:sym typeface="FontAwesome"/>
              </a:defRPr>
            </a:lvl1pPr>
          </a:lstStyle>
          <a:p>
            <a:pPr algn="ctr">
              <a:defRPr sz="1800">
                <a:solidFill>
                  <a:srgbClr val="000000"/>
                </a:solidFill>
              </a:defRPr>
            </a:pPr>
            <a:r>
              <a:rPr lang="en-US" sz="6600" dirty="0">
                <a:solidFill>
                  <a:srgbClr val="F4F4F4"/>
                </a:solidFill>
              </a:rPr>
              <a:t></a:t>
            </a:r>
          </a:p>
        </p:txBody>
      </p:sp>
      <p:sp>
        <p:nvSpPr>
          <p:cNvPr id="15" name="Rectangle 14"/>
          <p:cNvSpPr/>
          <p:nvPr/>
        </p:nvSpPr>
        <p:spPr>
          <a:xfrm>
            <a:off x="0" y="4997685"/>
            <a:ext cx="9144000" cy="144228"/>
          </a:xfrm>
          <a:prstGeom prst="rect">
            <a:avLst/>
          </a:prstGeom>
          <a:solidFill>
            <a:schemeClr val="tx1">
              <a:alpha val="19000"/>
            </a:schemeClr>
          </a:solidFill>
          <a:ln>
            <a:noFill/>
          </a:ln>
          <a:effectLst/>
        </p:spPr>
        <p:style>
          <a:lnRef idx="1">
            <a:schemeClr val="accent1"/>
          </a:lnRef>
          <a:fillRef idx="3">
            <a:schemeClr val="accent1"/>
          </a:fillRef>
          <a:effectRef idx="2">
            <a:schemeClr val="accent1"/>
          </a:effectRef>
          <a:fontRef idx="minor">
            <a:schemeClr val="lt1"/>
          </a:fontRef>
        </p:style>
        <p:txBody>
          <a:bodyPr lIns="91430" tIns="45715" rIns="91430" bIns="45715" rtlCol="0" anchor="ctr"/>
          <a:lstStyle/>
          <a:p>
            <a:pPr algn="ctr"/>
            <a:endParaRPr lang="en-US"/>
          </a:p>
        </p:txBody>
      </p:sp>
    </p:spTree>
    <p:extLst>
      <p:ext uri="{BB962C8B-B14F-4D97-AF65-F5344CB8AC3E}">
        <p14:creationId xmlns:p14="http://schemas.microsoft.com/office/powerpoint/2010/main" val="2444225413"/>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75199" y="285751"/>
            <a:ext cx="3216342" cy="470429"/>
          </a:xfrm>
        </p:spPr>
        <p:txBody>
          <a:bodyPr/>
          <a:lstStyle/>
          <a:p>
            <a:pPr algn="r"/>
            <a:r>
              <a:rPr lang="en-US" b="0" dirty="0" smtClean="0"/>
              <a:t>Sales Funnel</a:t>
            </a:r>
            <a:endParaRPr lang="en-US" b="0" dirty="0"/>
          </a:p>
        </p:txBody>
      </p:sp>
      <p:sp>
        <p:nvSpPr>
          <p:cNvPr id="9" name="TextBox 8"/>
          <p:cNvSpPr txBox="1"/>
          <p:nvPr/>
        </p:nvSpPr>
        <p:spPr>
          <a:xfrm>
            <a:off x="5065632" y="1147352"/>
            <a:ext cx="3725908" cy="2708434"/>
          </a:xfrm>
          <a:prstGeom prst="rect">
            <a:avLst/>
          </a:prstGeom>
          <a:noFill/>
        </p:spPr>
        <p:txBody>
          <a:bodyPr wrap="square" lIns="91430" tIns="45715" rIns="91430" bIns="45715" rtlCol="0">
            <a:spAutoFit/>
          </a:bodyPr>
          <a:lstStyle/>
          <a:p>
            <a:pPr algn="r"/>
            <a:r>
              <a:rPr lang="en-US" sz="1000" dirty="0" err="1">
                <a:solidFill>
                  <a:schemeClr val="tx2"/>
                </a:solidFill>
                <a:latin typeface="Roboto Light"/>
                <a:cs typeface="Roboto Light"/>
              </a:rPr>
              <a:t>Lorem</a:t>
            </a:r>
            <a:r>
              <a:rPr lang="en-US" sz="1000" dirty="0">
                <a:solidFill>
                  <a:schemeClr val="tx2"/>
                </a:solidFill>
                <a:latin typeface="Roboto Light"/>
                <a:cs typeface="Roboto Light"/>
              </a:rPr>
              <a:t> </a:t>
            </a:r>
            <a:r>
              <a:rPr lang="en-US" sz="1000" dirty="0" err="1">
                <a:solidFill>
                  <a:schemeClr val="tx2"/>
                </a:solidFill>
                <a:latin typeface="Roboto Light"/>
                <a:cs typeface="Roboto Light"/>
              </a:rPr>
              <a:t>Ipsum</a:t>
            </a:r>
            <a:r>
              <a:rPr lang="en-US" sz="1000" dirty="0">
                <a:solidFill>
                  <a:schemeClr val="tx2"/>
                </a:solidFill>
                <a:latin typeface="Roboto Light"/>
                <a:cs typeface="Roboto Light"/>
              </a:rPr>
              <a:t> is simply dummy text of the printing and typesetting industry. </a:t>
            </a:r>
            <a:r>
              <a:rPr lang="en-US" sz="1000" dirty="0" err="1">
                <a:solidFill>
                  <a:schemeClr val="tx2"/>
                </a:solidFill>
                <a:latin typeface="Roboto Light"/>
                <a:cs typeface="Roboto Light"/>
              </a:rPr>
              <a:t>Lorem</a:t>
            </a:r>
            <a:r>
              <a:rPr lang="en-US" sz="1000" dirty="0">
                <a:solidFill>
                  <a:schemeClr val="tx2"/>
                </a:solidFill>
                <a:latin typeface="Roboto Light"/>
                <a:cs typeface="Roboto Light"/>
              </a:rPr>
              <a:t> </a:t>
            </a:r>
            <a:r>
              <a:rPr lang="en-US" sz="1000" dirty="0" err="1">
                <a:solidFill>
                  <a:schemeClr val="tx2"/>
                </a:solidFill>
                <a:latin typeface="Roboto Light"/>
                <a:cs typeface="Roboto Light"/>
              </a:rPr>
              <a:t>Ipsum</a:t>
            </a:r>
            <a:r>
              <a:rPr lang="en-US" sz="1000" dirty="0">
                <a:solidFill>
                  <a:schemeClr val="tx2"/>
                </a:solidFill>
                <a:latin typeface="Roboto Light"/>
                <a:cs typeface="Roboto Light"/>
              </a:rPr>
              <a:t> has been the industry's standard dummy text ever since the 1500s, when an unknown printer took a galley of type and scrambled it to make a type specimen book. It has survived not only five centuries, but also the leap into electronic typesetting, remaining essentially unchanged. It was </a:t>
            </a:r>
            <a:r>
              <a:rPr lang="en-US" sz="1000" dirty="0" err="1">
                <a:solidFill>
                  <a:schemeClr val="tx2"/>
                </a:solidFill>
                <a:latin typeface="Roboto Light"/>
                <a:cs typeface="Roboto Light"/>
              </a:rPr>
              <a:t>popularised</a:t>
            </a:r>
            <a:r>
              <a:rPr lang="en-US" sz="1000" dirty="0">
                <a:solidFill>
                  <a:schemeClr val="tx2"/>
                </a:solidFill>
                <a:latin typeface="Roboto Light"/>
                <a:cs typeface="Roboto Light"/>
              </a:rPr>
              <a:t> in the 1960s with the release of </a:t>
            </a:r>
            <a:r>
              <a:rPr lang="en-US" sz="1000" dirty="0" err="1">
                <a:solidFill>
                  <a:schemeClr val="tx2"/>
                </a:solidFill>
                <a:latin typeface="Roboto Light"/>
                <a:cs typeface="Roboto Light"/>
              </a:rPr>
              <a:t>Letraset</a:t>
            </a:r>
            <a:r>
              <a:rPr lang="en-US" sz="1000" dirty="0">
                <a:solidFill>
                  <a:schemeClr val="tx2"/>
                </a:solidFill>
                <a:latin typeface="Roboto Light"/>
                <a:cs typeface="Roboto Light"/>
              </a:rPr>
              <a:t> sheets containing </a:t>
            </a:r>
            <a:r>
              <a:rPr lang="en-US" sz="1000" dirty="0" err="1">
                <a:solidFill>
                  <a:schemeClr val="tx2"/>
                </a:solidFill>
                <a:latin typeface="Roboto Light"/>
                <a:cs typeface="Roboto Light"/>
              </a:rPr>
              <a:t>Lorem</a:t>
            </a:r>
            <a:r>
              <a:rPr lang="en-US" sz="1000" dirty="0">
                <a:solidFill>
                  <a:schemeClr val="tx2"/>
                </a:solidFill>
                <a:latin typeface="Roboto Light"/>
                <a:cs typeface="Roboto Light"/>
              </a:rPr>
              <a:t> </a:t>
            </a:r>
            <a:r>
              <a:rPr lang="en-US" sz="1000" dirty="0" err="1">
                <a:solidFill>
                  <a:schemeClr val="tx2"/>
                </a:solidFill>
                <a:latin typeface="Roboto Light"/>
                <a:cs typeface="Roboto Light"/>
              </a:rPr>
              <a:t>Ipsum</a:t>
            </a:r>
            <a:r>
              <a:rPr lang="en-US" sz="1000" dirty="0">
                <a:solidFill>
                  <a:schemeClr val="tx2"/>
                </a:solidFill>
                <a:latin typeface="Roboto Light"/>
                <a:cs typeface="Roboto Light"/>
              </a:rPr>
              <a:t> passages, and more recently with desktop publishing software like Aldus PageMaker including versions of </a:t>
            </a:r>
            <a:r>
              <a:rPr lang="en-US" sz="1000" dirty="0" err="1">
                <a:solidFill>
                  <a:schemeClr val="tx2"/>
                </a:solidFill>
                <a:latin typeface="Roboto Light"/>
                <a:cs typeface="Roboto Light"/>
              </a:rPr>
              <a:t>Lorem</a:t>
            </a:r>
            <a:r>
              <a:rPr lang="en-US" sz="1000" dirty="0">
                <a:solidFill>
                  <a:schemeClr val="tx2"/>
                </a:solidFill>
                <a:latin typeface="Roboto Light"/>
                <a:cs typeface="Roboto Light"/>
              </a:rPr>
              <a:t> </a:t>
            </a:r>
            <a:r>
              <a:rPr lang="en-US" sz="1000" dirty="0" err="1">
                <a:solidFill>
                  <a:schemeClr val="tx2"/>
                </a:solidFill>
                <a:latin typeface="Roboto Light"/>
                <a:cs typeface="Roboto Light"/>
              </a:rPr>
              <a:t>Ipsum</a:t>
            </a:r>
            <a:r>
              <a:rPr lang="en-US" sz="1000" dirty="0">
                <a:solidFill>
                  <a:schemeClr val="tx2"/>
                </a:solidFill>
                <a:latin typeface="Roboto Light"/>
                <a:cs typeface="Roboto Light"/>
              </a:rPr>
              <a:t>.</a:t>
            </a:r>
          </a:p>
          <a:p>
            <a:pPr algn="r"/>
            <a:endParaRPr lang="en-US" sz="1000" dirty="0">
              <a:solidFill>
                <a:schemeClr val="tx2"/>
              </a:solidFill>
              <a:latin typeface="Roboto Light"/>
              <a:cs typeface="Roboto Light"/>
            </a:endParaRPr>
          </a:p>
          <a:p>
            <a:pPr algn="r"/>
            <a:r>
              <a:rPr lang="en-US" sz="1000" dirty="0" err="1">
                <a:solidFill>
                  <a:schemeClr val="tx2"/>
                </a:solidFill>
                <a:latin typeface="Roboto Light"/>
                <a:cs typeface="Roboto Light"/>
              </a:rPr>
              <a:t>Lorem</a:t>
            </a:r>
            <a:r>
              <a:rPr lang="en-US" sz="1000" dirty="0">
                <a:solidFill>
                  <a:schemeClr val="tx2"/>
                </a:solidFill>
                <a:latin typeface="Roboto Light"/>
                <a:cs typeface="Roboto Light"/>
              </a:rPr>
              <a:t> </a:t>
            </a:r>
            <a:r>
              <a:rPr lang="en-US" sz="1000" dirty="0" err="1">
                <a:solidFill>
                  <a:schemeClr val="tx2"/>
                </a:solidFill>
                <a:latin typeface="Roboto Light"/>
                <a:cs typeface="Roboto Light"/>
              </a:rPr>
              <a:t>Ipsum</a:t>
            </a:r>
            <a:r>
              <a:rPr lang="en-US" sz="1000" dirty="0">
                <a:solidFill>
                  <a:schemeClr val="tx2"/>
                </a:solidFill>
                <a:latin typeface="Roboto Light"/>
                <a:cs typeface="Roboto Light"/>
              </a:rPr>
              <a:t> is simply dummy text of the printing and typesetting industry. </a:t>
            </a:r>
            <a:r>
              <a:rPr lang="en-US" sz="1000" dirty="0" err="1">
                <a:solidFill>
                  <a:schemeClr val="tx2"/>
                </a:solidFill>
                <a:latin typeface="Roboto Light"/>
                <a:cs typeface="Roboto Light"/>
              </a:rPr>
              <a:t>Lorem</a:t>
            </a:r>
            <a:r>
              <a:rPr lang="en-US" sz="1000" dirty="0">
                <a:solidFill>
                  <a:schemeClr val="tx2"/>
                </a:solidFill>
                <a:latin typeface="Roboto Light"/>
                <a:cs typeface="Roboto Light"/>
              </a:rPr>
              <a:t> </a:t>
            </a:r>
            <a:r>
              <a:rPr lang="en-US" sz="1000" dirty="0" err="1">
                <a:solidFill>
                  <a:schemeClr val="tx2"/>
                </a:solidFill>
                <a:latin typeface="Roboto Light"/>
                <a:cs typeface="Roboto Light"/>
              </a:rPr>
              <a:t>Ipsum</a:t>
            </a:r>
            <a:r>
              <a:rPr lang="en-US" sz="1000" dirty="0">
                <a:solidFill>
                  <a:schemeClr val="tx2"/>
                </a:solidFill>
                <a:latin typeface="Roboto Light"/>
                <a:cs typeface="Roboto Light"/>
              </a:rPr>
              <a:t> has been the industry's standard dummy text ever since the 1500s, when an unknown printer took a galley of type and scrambled it to make a type specimen book. It has survived not only five centuries, but also the leap into electronic typesetting, remaining essentially</a:t>
            </a:r>
          </a:p>
        </p:txBody>
      </p:sp>
      <p:sp>
        <p:nvSpPr>
          <p:cNvPr id="8" name="Oval 7"/>
          <p:cNvSpPr/>
          <p:nvPr/>
        </p:nvSpPr>
        <p:spPr>
          <a:xfrm>
            <a:off x="2390262" y="3942302"/>
            <a:ext cx="434975" cy="161925"/>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91430" tIns="45715" rIns="91430" bIns="45715" rtlCol="0" anchor="ctr"/>
          <a:lstStyle/>
          <a:p>
            <a:pPr algn="ctr"/>
            <a:endParaRPr lang="en-US"/>
          </a:p>
        </p:txBody>
      </p:sp>
      <p:sp>
        <p:nvSpPr>
          <p:cNvPr id="11" name="Freeform 10"/>
          <p:cNvSpPr/>
          <p:nvPr/>
        </p:nvSpPr>
        <p:spPr>
          <a:xfrm>
            <a:off x="2178763" y="3564478"/>
            <a:ext cx="850900" cy="466725"/>
          </a:xfrm>
          <a:custGeom>
            <a:avLst/>
            <a:gdLst>
              <a:gd name="connsiteX0" fmla="*/ 0 w 847725"/>
              <a:gd name="connsiteY0" fmla="*/ 0 h 466725"/>
              <a:gd name="connsiteX1" fmla="*/ 215900 w 847725"/>
              <a:gd name="connsiteY1" fmla="*/ 463550 h 466725"/>
              <a:gd name="connsiteX2" fmla="*/ 638175 w 847725"/>
              <a:gd name="connsiteY2" fmla="*/ 466725 h 466725"/>
              <a:gd name="connsiteX3" fmla="*/ 847725 w 847725"/>
              <a:gd name="connsiteY3" fmla="*/ 0 h 466725"/>
              <a:gd name="connsiteX4" fmla="*/ 0 w 847725"/>
              <a:gd name="connsiteY4" fmla="*/ 0 h 466725"/>
              <a:gd name="connsiteX0" fmla="*/ 0 w 847725"/>
              <a:gd name="connsiteY0" fmla="*/ 0 h 466725"/>
              <a:gd name="connsiteX1" fmla="*/ 212725 w 847725"/>
              <a:gd name="connsiteY1" fmla="*/ 463550 h 466725"/>
              <a:gd name="connsiteX2" fmla="*/ 638175 w 847725"/>
              <a:gd name="connsiteY2" fmla="*/ 466725 h 466725"/>
              <a:gd name="connsiteX3" fmla="*/ 847725 w 847725"/>
              <a:gd name="connsiteY3" fmla="*/ 0 h 466725"/>
              <a:gd name="connsiteX4" fmla="*/ 0 w 847725"/>
              <a:gd name="connsiteY4" fmla="*/ 0 h 466725"/>
              <a:gd name="connsiteX0" fmla="*/ 0 w 847725"/>
              <a:gd name="connsiteY0" fmla="*/ 0 h 466725"/>
              <a:gd name="connsiteX1" fmla="*/ 212725 w 847725"/>
              <a:gd name="connsiteY1" fmla="*/ 463550 h 466725"/>
              <a:gd name="connsiteX2" fmla="*/ 647700 w 847725"/>
              <a:gd name="connsiteY2" fmla="*/ 466725 h 466725"/>
              <a:gd name="connsiteX3" fmla="*/ 847725 w 847725"/>
              <a:gd name="connsiteY3" fmla="*/ 0 h 466725"/>
              <a:gd name="connsiteX4" fmla="*/ 0 w 847725"/>
              <a:gd name="connsiteY4" fmla="*/ 0 h 466725"/>
              <a:gd name="connsiteX0" fmla="*/ 0 w 850900"/>
              <a:gd name="connsiteY0" fmla="*/ 0 h 466725"/>
              <a:gd name="connsiteX1" fmla="*/ 212725 w 850900"/>
              <a:gd name="connsiteY1" fmla="*/ 463550 h 466725"/>
              <a:gd name="connsiteX2" fmla="*/ 647700 w 850900"/>
              <a:gd name="connsiteY2" fmla="*/ 466725 h 466725"/>
              <a:gd name="connsiteX3" fmla="*/ 850900 w 850900"/>
              <a:gd name="connsiteY3" fmla="*/ 0 h 466725"/>
              <a:gd name="connsiteX4" fmla="*/ 0 w 850900"/>
              <a:gd name="connsiteY4" fmla="*/ 0 h 466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0900" h="466725">
                <a:moveTo>
                  <a:pt x="0" y="0"/>
                </a:moveTo>
                <a:lnTo>
                  <a:pt x="212725" y="463550"/>
                </a:lnTo>
                <a:lnTo>
                  <a:pt x="647700" y="466725"/>
                </a:lnTo>
                <a:lnTo>
                  <a:pt x="850900" y="0"/>
                </a:lnTo>
                <a:lnTo>
                  <a:pt x="0" y="0"/>
                </a:lnTo>
                <a:close/>
              </a:path>
            </a:pathLst>
          </a:cu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91430" tIns="45715" rIns="91430" bIns="45715" rtlCol="0" anchor="ctr"/>
          <a:lstStyle/>
          <a:p>
            <a:pPr algn="ctr"/>
            <a:endParaRPr lang="en-US"/>
          </a:p>
        </p:txBody>
      </p:sp>
      <p:sp>
        <p:nvSpPr>
          <p:cNvPr id="53" name="Oval 52"/>
          <p:cNvSpPr/>
          <p:nvPr/>
        </p:nvSpPr>
        <p:spPr>
          <a:xfrm>
            <a:off x="2177536" y="3480340"/>
            <a:ext cx="852126" cy="161925"/>
          </a:xfrm>
          <a:prstGeom prst="ellipse">
            <a:avLst/>
          </a:prstGeom>
          <a:solidFill>
            <a:srgbClr val="E63353"/>
          </a:solidFill>
          <a:ln>
            <a:noFill/>
          </a:ln>
          <a:effectLst/>
        </p:spPr>
        <p:style>
          <a:lnRef idx="1">
            <a:schemeClr val="accent1"/>
          </a:lnRef>
          <a:fillRef idx="3">
            <a:schemeClr val="accent1"/>
          </a:fillRef>
          <a:effectRef idx="2">
            <a:schemeClr val="accent1"/>
          </a:effectRef>
          <a:fontRef idx="minor">
            <a:schemeClr val="lt1"/>
          </a:fontRef>
        </p:style>
        <p:txBody>
          <a:bodyPr lIns="91430" tIns="45715" rIns="91430" bIns="45715" rtlCol="0" anchor="ctr"/>
          <a:lstStyle/>
          <a:p>
            <a:pPr algn="ctr"/>
            <a:endParaRPr lang="en-US"/>
          </a:p>
        </p:txBody>
      </p:sp>
      <p:sp>
        <p:nvSpPr>
          <p:cNvPr id="57" name="Oval 56"/>
          <p:cNvSpPr/>
          <p:nvPr/>
        </p:nvSpPr>
        <p:spPr>
          <a:xfrm>
            <a:off x="2158487" y="3431128"/>
            <a:ext cx="896576" cy="161925"/>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91430" tIns="45715" rIns="91430" bIns="45715" rtlCol="0" anchor="ctr"/>
          <a:lstStyle/>
          <a:p>
            <a:pPr algn="ctr"/>
            <a:endParaRPr lang="en-US"/>
          </a:p>
        </p:txBody>
      </p:sp>
      <p:sp>
        <p:nvSpPr>
          <p:cNvPr id="58" name="Freeform 57"/>
          <p:cNvSpPr/>
          <p:nvPr/>
        </p:nvSpPr>
        <p:spPr>
          <a:xfrm>
            <a:off x="1962864" y="3085053"/>
            <a:ext cx="1285875" cy="431800"/>
          </a:xfrm>
          <a:custGeom>
            <a:avLst/>
            <a:gdLst>
              <a:gd name="connsiteX0" fmla="*/ 0 w 847725"/>
              <a:gd name="connsiteY0" fmla="*/ 0 h 466725"/>
              <a:gd name="connsiteX1" fmla="*/ 215900 w 847725"/>
              <a:gd name="connsiteY1" fmla="*/ 463550 h 466725"/>
              <a:gd name="connsiteX2" fmla="*/ 638175 w 847725"/>
              <a:gd name="connsiteY2" fmla="*/ 466725 h 466725"/>
              <a:gd name="connsiteX3" fmla="*/ 847725 w 847725"/>
              <a:gd name="connsiteY3" fmla="*/ 0 h 466725"/>
              <a:gd name="connsiteX4" fmla="*/ 0 w 847725"/>
              <a:gd name="connsiteY4" fmla="*/ 0 h 466725"/>
              <a:gd name="connsiteX0" fmla="*/ 0 w 847725"/>
              <a:gd name="connsiteY0" fmla="*/ 0 h 466725"/>
              <a:gd name="connsiteX1" fmla="*/ 212725 w 847725"/>
              <a:gd name="connsiteY1" fmla="*/ 463550 h 466725"/>
              <a:gd name="connsiteX2" fmla="*/ 638175 w 847725"/>
              <a:gd name="connsiteY2" fmla="*/ 466725 h 466725"/>
              <a:gd name="connsiteX3" fmla="*/ 847725 w 847725"/>
              <a:gd name="connsiteY3" fmla="*/ 0 h 466725"/>
              <a:gd name="connsiteX4" fmla="*/ 0 w 847725"/>
              <a:gd name="connsiteY4" fmla="*/ 0 h 466725"/>
              <a:gd name="connsiteX0" fmla="*/ 0 w 847725"/>
              <a:gd name="connsiteY0" fmla="*/ 0 h 466725"/>
              <a:gd name="connsiteX1" fmla="*/ 212725 w 847725"/>
              <a:gd name="connsiteY1" fmla="*/ 463550 h 466725"/>
              <a:gd name="connsiteX2" fmla="*/ 647700 w 847725"/>
              <a:gd name="connsiteY2" fmla="*/ 466725 h 466725"/>
              <a:gd name="connsiteX3" fmla="*/ 847725 w 847725"/>
              <a:gd name="connsiteY3" fmla="*/ 0 h 466725"/>
              <a:gd name="connsiteX4" fmla="*/ 0 w 847725"/>
              <a:gd name="connsiteY4" fmla="*/ 0 h 466725"/>
              <a:gd name="connsiteX0" fmla="*/ 0 w 850900"/>
              <a:gd name="connsiteY0" fmla="*/ 0 h 466725"/>
              <a:gd name="connsiteX1" fmla="*/ 212725 w 850900"/>
              <a:gd name="connsiteY1" fmla="*/ 463550 h 466725"/>
              <a:gd name="connsiteX2" fmla="*/ 647700 w 850900"/>
              <a:gd name="connsiteY2" fmla="*/ 466725 h 466725"/>
              <a:gd name="connsiteX3" fmla="*/ 850900 w 850900"/>
              <a:gd name="connsiteY3" fmla="*/ 0 h 466725"/>
              <a:gd name="connsiteX4" fmla="*/ 0 w 850900"/>
              <a:gd name="connsiteY4" fmla="*/ 0 h 466725"/>
              <a:gd name="connsiteX0" fmla="*/ 0 w 835025"/>
              <a:gd name="connsiteY0" fmla="*/ 31750 h 466725"/>
              <a:gd name="connsiteX1" fmla="*/ 196850 w 835025"/>
              <a:gd name="connsiteY1" fmla="*/ 463550 h 466725"/>
              <a:gd name="connsiteX2" fmla="*/ 631825 w 835025"/>
              <a:gd name="connsiteY2" fmla="*/ 466725 h 466725"/>
              <a:gd name="connsiteX3" fmla="*/ 835025 w 835025"/>
              <a:gd name="connsiteY3" fmla="*/ 0 h 466725"/>
              <a:gd name="connsiteX4" fmla="*/ 0 w 835025"/>
              <a:gd name="connsiteY4" fmla="*/ 31750 h 466725"/>
              <a:gd name="connsiteX0" fmla="*/ 0 w 1285875"/>
              <a:gd name="connsiteY0" fmla="*/ 0 h 434975"/>
              <a:gd name="connsiteX1" fmla="*/ 196850 w 1285875"/>
              <a:gd name="connsiteY1" fmla="*/ 431800 h 434975"/>
              <a:gd name="connsiteX2" fmla="*/ 631825 w 1285875"/>
              <a:gd name="connsiteY2" fmla="*/ 434975 h 434975"/>
              <a:gd name="connsiteX3" fmla="*/ 1285875 w 1285875"/>
              <a:gd name="connsiteY3" fmla="*/ 0 h 434975"/>
              <a:gd name="connsiteX4" fmla="*/ 0 w 1285875"/>
              <a:gd name="connsiteY4" fmla="*/ 0 h 434975"/>
              <a:gd name="connsiteX0" fmla="*/ 0 w 1285875"/>
              <a:gd name="connsiteY0" fmla="*/ 0 h 431800"/>
              <a:gd name="connsiteX1" fmla="*/ 196850 w 1285875"/>
              <a:gd name="connsiteY1" fmla="*/ 431800 h 431800"/>
              <a:gd name="connsiteX2" fmla="*/ 1089025 w 1285875"/>
              <a:gd name="connsiteY2" fmla="*/ 425450 h 431800"/>
              <a:gd name="connsiteX3" fmla="*/ 1285875 w 1285875"/>
              <a:gd name="connsiteY3" fmla="*/ 0 h 431800"/>
              <a:gd name="connsiteX4" fmla="*/ 0 w 1285875"/>
              <a:gd name="connsiteY4" fmla="*/ 0 h 431800"/>
              <a:gd name="connsiteX0" fmla="*/ 0 w 1285875"/>
              <a:gd name="connsiteY0" fmla="*/ 0 h 431800"/>
              <a:gd name="connsiteX1" fmla="*/ 196850 w 1285875"/>
              <a:gd name="connsiteY1" fmla="*/ 431800 h 431800"/>
              <a:gd name="connsiteX2" fmla="*/ 1101725 w 1285875"/>
              <a:gd name="connsiteY2" fmla="*/ 425450 h 431800"/>
              <a:gd name="connsiteX3" fmla="*/ 1285875 w 1285875"/>
              <a:gd name="connsiteY3" fmla="*/ 0 h 431800"/>
              <a:gd name="connsiteX4" fmla="*/ 0 w 1285875"/>
              <a:gd name="connsiteY4" fmla="*/ 0 h 431800"/>
              <a:gd name="connsiteX0" fmla="*/ 0 w 1285875"/>
              <a:gd name="connsiteY0" fmla="*/ 0 h 434975"/>
              <a:gd name="connsiteX1" fmla="*/ 196850 w 1285875"/>
              <a:gd name="connsiteY1" fmla="*/ 431800 h 434975"/>
              <a:gd name="connsiteX2" fmla="*/ 1089025 w 1285875"/>
              <a:gd name="connsiteY2" fmla="*/ 434975 h 434975"/>
              <a:gd name="connsiteX3" fmla="*/ 1285875 w 1285875"/>
              <a:gd name="connsiteY3" fmla="*/ 0 h 434975"/>
              <a:gd name="connsiteX4" fmla="*/ 0 w 1285875"/>
              <a:gd name="connsiteY4" fmla="*/ 0 h 434975"/>
              <a:gd name="connsiteX0" fmla="*/ 0 w 1285875"/>
              <a:gd name="connsiteY0" fmla="*/ 0 h 431800"/>
              <a:gd name="connsiteX1" fmla="*/ 196850 w 1285875"/>
              <a:gd name="connsiteY1" fmla="*/ 431800 h 431800"/>
              <a:gd name="connsiteX2" fmla="*/ 1095375 w 1285875"/>
              <a:gd name="connsiteY2" fmla="*/ 431800 h 431800"/>
              <a:gd name="connsiteX3" fmla="*/ 1285875 w 1285875"/>
              <a:gd name="connsiteY3" fmla="*/ 0 h 431800"/>
              <a:gd name="connsiteX4" fmla="*/ 0 w 1285875"/>
              <a:gd name="connsiteY4" fmla="*/ 0 h 431800"/>
              <a:gd name="connsiteX0" fmla="*/ 0 w 1285875"/>
              <a:gd name="connsiteY0" fmla="*/ 0 h 431800"/>
              <a:gd name="connsiteX1" fmla="*/ 196850 w 1285875"/>
              <a:gd name="connsiteY1" fmla="*/ 431800 h 431800"/>
              <a:gd name="connsiteX2" fmla="*/ 1095375 w 1285875"/>
              <a:gd name="connsiteY2" fmla="*/ 431800 h 431800"/>
              <a:gd name="connsiteX3" fmla="*/ 1285875 w 1285875"/>
              <a:gd name="connsiteY3" fmla="*/ 0 h 431800"/>
              <a:gd name="connsiteX4" fmla="*/ 0 w 1285875"/>
              <a:gd name="connsiteY4" fmla="*/ 0 h 431800"/>
              <a:gd name="connsiteX0" fmla="*/ 0 w 1285875"/>
              <a:gd name="connsiteY0" fmla="*/ 0 h 431800"/>
              <a:gd name="connsiteX1" fmla="*/ 196850 w 1285875"/>
              <a:gd name="connsiteY1" fmla="*/ 431800 h 431800"/>
              <a:gd name="connsiteX2" fmla="*/ 1095375 w 1285875"/>
              <a:gd name="connsiteY2" fmla="*/ 428625 h 431800"/>
              <a:gd name="connsiteX3" fmla="*/ 1285875 w 1285875"/>
              <a:gd name="connsiteY3" fmla="*/ 0 h 431800"/>
              <a:gd name="connsiteX4" fmla="*/ 0 w 1285875"/>
              <a:gd name="connsiteY4" fmla="*/ 0 h 431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5875" h="431800">
                <a:moveTo>
                  <a:pt x="0" y="0"/>
                </a:moveTo>
                <a:lnTo>
                  <a:pt x="196850" y="431800"/>
                </a:lnTo>
                <a:lnTo>
                  <a:pt x="1095375" y="428625"/>
                </a:lnTo>
                <a:lnTo>
                  <a:pt x="1285875" y="0"/>
                </a:lnTo>
                <a:lnTo>
                  <a:pt x="0" y="0"/>
                </a:lnTo>
                <a:close/>
              </a:path>
            </a:pathLst>
          </a:cu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91430" tIns="45715" rIns="91430" bIns="45715" rtlCol="0" anchor="ctr"/>
          <a:lstStyle/>
          <a:p>
            <a:pPr algn="ctr"/>
            <a:endParaRPr lang="en-US"/>
          </a:p>
        </p:txBody>
      </p:sp>
      <p:sp>
        <p:nvSpPr>
          <p:cNvPr id="61" name="Oval 60"/>
          <p:cNvSpPr/>
          <p:nvPr/>
        </p:nvSpPr>
        <p:spPr>
          <a:xfrm>
            <a:off x="1964809" y="3000914"/>
            <a:ext cx="1283928" cy="161925"/>
          </a:xfrm>
          <a:prstGeom prst="ellipse">
            <a:avLst/>
          </a:prstGeom>
          <a:solidFill>
            <a:srgbClr val="C85D35"/>
          </a:solidFill>
          <a:ln>
            <a:noFill/>
          </a:ln>
          <a:effectLst/>
        </p:spPr>
        <p:style>
          <a:lnRef idx="1">
            <a:schemeClr val="accent1"/>
          </a:lnRef>
          <a:fillRef idx="3">
            <a:schemeClr val="accent1"/>
          </a:fillRef>
          <a:effectRef idx="2">
            <a:schemeClr val="accent1"/>
          </a:effectRef>
          <a:fontRef idx="minor">
            <a:schemeClr val="lt1"/>
          </a:fontRef>
        </p:style>
        <p:txBody>
          <a:bodyPr lIns="91430" tIns="45715" rIns="91430" bIns="45715" rtlCol="0" anchor="ctr"/>
          <a:lstStyle/>
          <a:p>
            <a:pPr algn="ctr"/>
            <a:endParaRPr lang="en-US"/>
          </a:p>
        </p:txBody>
      </p:sp>
      <p:sp>
        <p:nvSpPr>
          <p:cNvPr id="62" name="Oval 61"/>
          <p:cNvSpPr/>
          <p:nvPr/>
        </p:nvSpPr>
        <p:spPr>
          <a:xfrm>
            <a:off x="1936236" y="2942177"/>
            <a:ext cx="1337901" cy="161925"/>
          </a:xfrm>
          <a:prstGeom prst="ellipse">
            <a:avLst/>
          </a:prstGeom>
          <a:solidFill>
            <a:srgbClr val="E9C944"/>
          </a:solidFill>
          <a:ln>
            <a:noFill/>
          </a:ln>
          <a:effectLst/>
        </p:spPr>
        <p:style>
          <a:lnRef idx="1">
            <a:schemeClr val="accent1"/>
          </a:lnRef>
          <a:fillRef idx="3">
            <a:schemeClr val="accent1"/>
          </a:fillRef>
          <a:effectRef idx="2">
            <a:schemeClr val="accent1"/>
          </a:effectRef>
          <a:fontRef idx="minor">
            <a:schemeClr val="lt1"/>
          </a:fontRef>
        </p:style>
        <p:txBody>
          <a:bodyPr lIns="91430" tIns="45715" rIns="91430" bIns="45715" rtlCol="0" anchor="ctr"/>
          <a:lstStyle/>
          <a:p>
            <a:pPr algn="ctr"/>
            <a:endParaRPr lang="en-US"/>
          </a:p>
        </p:txBody>
      </p:sp>
      <p:sp>
        <p:nvSpPr>
          <p:cNvPr id="63" name="Freeform 62"/>
          <p:cNvSpPr/>
          <p:nvPr/>
        </p:nvSpPr>
        <p:spPr>
          <a:xfrm>
            <a:off x="1743790" y="2605627"/>
            <a:ext cx="1714500" cy="425450"/>
          </a:xfrm>
          <a:custGeom>
            <a:avLst/>
            <a:gdLst>
              <a:gd name="connsiteX0" fmla="*/ 0 w 847725"/>
              <a:gd name="connsiteY0" fmla="*/ 0 h 466725"/>
              <a:gd name="connsiteX1" fmla="*/ 215900 w 847725"/>
              <a:gd name="connsiteY1" fmla="*/ 463550 h 466725"/>
              <a:gd name="connsiteX2" fmla="*/ 638175 w 847725"/>
              <a:gd name="connsiteY2" fmla="*/ 466725 h 466725"/>
              <a:gd name="connsiteX3" fmla="*/ 847725 w 847725"/>
              <a:gd name="connsiteY3" fmla="*/ 0 h 466725"/>
              <a:gd name="connsiteX4" fmla="*/ 0 w 847725"/>
              <a:gd name="connsiteY4" fmla="*/ 0 h 466725"/>
              <a:gd name="connsiteX0" fmla="*/ 0 w 847725"/>
              <a:gd name="connsiteY0" fmla="*/ 0 h 466725"/>
              <a:gd name="connsiteX1" fmla="*/ 212725 w 847725"/>
              <a:gd name="connsiteY1" fmla="*/ 463550 h 466725"/>
              <a:gd name="connsiteX2" fmla="*/ 638175 w 847725"/>
              <a:gd name="connsiteY2" fmla="*/ 466725 h 466725"/>
              <a:gd name="connsiteX3" fmla="*/ 847725 w 847725"/>
              <a:gd name="connsiteY3" fmla="*/ 0 h 466725"/>
              <a:gd name="connsiteX4" fmla="*/ 0 w 847725"/>
              <a:gd name="connsiteY4" fmla="*/ 0 h 466725"/>
              <a:gd name="connsiteX0" fmla="*/ 0 w 847725"/>
              <a:gd name="connsiteY0" fmla="*/ 0 h 466725"/>
              <a:gd name="connsiteX1" fmla="*/ 212725 w 847725"/>
              <a:gd name="connsiteY1" fmla="*/ 463550 h 466725"/>
              <a:gd name="connsiteX2" fmla="*/ 647700 w 847725"/>
              <a:gd name="connsiteY2" fmla="*/ 466725 h 466725"/>
              <a:gd name="connsiteX3" fmla="*/ 847725 w 847725"/>
              <a:gd name="connsiteY3" fmla="*/ 0 h 466725"/>
              <a:gd name="connsiteX4" fmla="*/ 0 w 847725"/>
              <a:gd name="connsiteY4" fmla="*/ 0 h 466725"/>
              <a:gd name="connsiteX0" fmla="*/ 0 w 850900"/>
              <a:gd name="connsiteY0" fmla="*/ 0 h 466725"/>
              <a:gd name="connsiteX1" fmla="*/ 212725 w 850900"/>
              <a:gd name="connsiteY1" fmla="*/ 463550 h 466725"/>
              <a:gd name="connsiteX2" fmla="*/ 647700 w 850900"/>
              <a:gd name="connsiteY2" fmla="*/ 466725 h 466725"/>
              <a:gd name="connsiteX3" fmla="*/ 850900 w 850900"/>
              <a:gd name="connsiteY3" fmla="*/ 0 h 466725"/>
              <a:gd name="connsiteX4" fmla="*/ 0 w 850900"/>
              <a:gd name="connsiteY4" fmla="*/ 0 h 466725"/>
              <a:gd name="connsiteX0" fmla="*/ 0 w 835025"/>
              <a:gd name="connsiteY0" fmla="*/ 31750 h 466725"/>
              <a:gd name="connsiteX1" fmla="*/ 196850 w 835025"/>
              <a:gd name="connsiteY1" fmla="*/ 463550 h 466725"/>
              <a:gd name="connsiteX2" fmla="*/ 631825 w 835025"/>
              <a:gd name="connsiteY2" fmla="*/ 466725 h 466725"/>
              <a:gd name="connsiteX3" fmla="*/ 835025 w 835025"/>
              <a:gd name="connsiteY3" fmla="*/ 0 h 466725"/>
              <a:gd name="connsiteX4" fmla="*/ 0 w 835025"/>
              <a:gd name="connsiteY4" fmla="*/ 31750 h 466725"/>
              <a:gd name="connsiteX0" fmla="*/ 0 w 1285875"/>
              <a:gd name="connsiteY0" fmla="*/ 0 h 434975"/>
              <a:gd name="connsiteX1" fmla="*/ 196850 w 1285875"/>
              <a:gd name="connsiteY1" fmla="*/ 431800 h 434975"/>
              <a:gd name="connsiteX2" fmla="*/ 631825 w 1285875"/>
              <a:gd name="connsiteY2" fmla="*/ 434975 h 434975"/>
              <a:gd name="connsiteX3" fmla="*/ 1285875 w 1285875"/>
              <a:gd name="connsiteY3" fmla="*/ 0 h 434975"/>
              <a:gd name="connsiteX4" fmla="*/ 0 w 1285875"/>
              <a:gd name="connsiteY4" fmla="*/ 0 h 434975"/>
              <a:gd name="connsiteX0" fmla="*/ 0 w 1285875"/>
              <a:gd name="connsiteY0" fmla="*/ 0 h 431800"/>
              <a:gd name="connsiteX1" fmla="*/ 196850 w 1285875"/>
              <a:gd name="connsiteY1" fmla="*/ 431800 h 431800"/>
              <a:gd name="connsiteX2" fmla="*/ 1089025 w 1285875"/>
              <a:gd name="connsiteY2" fmla="*/ 425450 h 431800"/>
              <a:gd name="connsiteX3" fmla="*/ 1285875 w 1285875"/>
              <a:gd name="connsiteY3" fmla="*/ 0 h 431800"/>
              <a:gd name="connsiteX4" fmla="*/ 0 w 1285875"/>
              <a:gd name="connsiteY4" fmla="*/ 0 h 431800"/>
              <a:gd name="connsiteX0" fmla="*/ 0 w 1285875"/>
              <a:gd name="connsiteY0" fmla="*/ 0 h 431800"/>
              <a:gd name="connsiteX1" fmla="*/ 196850 w 1285875"/>
              <a:gd name="connsiteY1" fmla="*/ 431800 h 431800"/>
              <a:gd name="connsiteX2" fmla="*/ 1101725 w 1285875"/>
              <a:gd name="connsiteY2" fmla="*/ 425450 h 431800"/>
              <a:gd name="connsiteX3" fmla="*/ 1285875 w 1285875"/>
              <a:gd name="connsiteY3" fmla="*/ 0 h 431800"/>
              <a:gd name="connsiteX4" fmla="*/ 0 w 1285875"/>
              <a:gd name="connsiteY4" fmla="*/ 0 h 431800"/>
              <a:gd name="connsiteX0" fmla="*/ 0 w 1285875"/>
              <a:gd name="connsiteY0" fmla="*/ 0 h 434975"/>
              <a:gd name="connsiteX1" fmla="*/ 196850 w 1285875"/>
              <a:gd name="connsiteY1" fmla="*/ 431800 h 434975"/>
              <a:gd name="connsiteX2" fmla="*/ 1089025 w 1285875"/>
              <a:gd name="connsiteY2" fmla="*/ 434975 h 434975"/>
              <a:gd name="connsiteX3" fmla="*/ 1285875 w 1285875"/>
              <a:gd name="connsiteY3" fmla="*/ 0 h 434975"/>
              <a:gd name="connsiteX4" fmla="*/ 0 w 1285875"/>
              <a:gd name="connsiteY4" fmla="*/ 0 h 434975"/>
              <a:gd name="connsiteX0" fmla="*/ 0 w 1285875"/>
              <a:gd name="connsiteY0" fmla="*/ 0 h 431800"/>
              <a:gd name="connsiteX1" fmla="*/ 196850 w 1285875"/>
              <a:gd name="connsiteY1" fmla="*/ 431800 h 431800"/>
              <a:gd name="connsiteX2" fmla="*/ 1095375 w 1285875"/>
              <a:gd name="connsiteY2" fmla="*/ 431800 h 431800"/>
              <a:gd name="connsiteX3" fmla="*/ 1285875 w 1285875"/>
              <a:gd name="connsiteY3" fmla="*/ 0 h 431800"/>
              <a:gd name="connsiteX4" fmla="*/ 0 w 1285875"/>
              <a:gd name="connsiteY4" fmla="*/ 0 h 431800"/>
              <a:gd name="connsiteX0" fmla="*/ 0 w 1285875"/>
              <a:gd name="connsiteY0" fmla="*/ 0 h 431800"/>
              <a:gd name="connsiteX1" fmla="*/ 196850 w 1285875"/>
              <a:gd name="connsiteY1" fmla="*/ 431800 h 431800"/>
              <a:gd name="connsiteX2" fmla="*/ 1095375 w 1285875"/>
              <a:gd name="connsiteY2" fmla="*/ 431800 h 431800"/>
              <a:gd name="connsiteX3" fmla="*/ 1285875 w 1285875"/>
              <a:gd name="connsiteY3" fmla="*/ 0 h 431800"/>
              <a:gd name="connsiteX4" fmla="*/ 0 w 1285875"/>
              <a:gd name="connsiteY4" fmla="*/ 0 h 431800"/>
              <a:gd name="connsiteX0" fmla="*/ 0 w 1285875"/>
              <a:gd name="connsiteY0" fmla="*/ 0 h 431800"/>
              <a:gd name="connsiteX1" fmla="*/ 196850 w 1285875"/>
              <a:gd name="connsiteY1" fmla="*/ 431800 h 431800"/>
              <a:gd name="connsiteX2" fmla="*/ 1095375 w 1285875"/>
              <a:gd name="connsiteY2" fmla="*/ 428625 h 431800"/>
              <a:gd name="connsiteX3" fmla="*/ 1285875 w 1285875"/>
              <a:gd name="connsiteY3" fmla="*/ 0 h 431800"/>
              <a:gd name="connsiteX4" fmla="*/ 0 w 1285875"/>
              <a:gd name="connsiteY4" fmla="*/ 0 h 431800"/>
              <a:gd name="connsiteX0" fmla="*/ 0 w 1282700"/>
              <a:gd name="connsiteY0" fmla="*/ 6350 h 431800"/>
              <a:gd name="connsiteX1" fmla="*/ 193675 w 1282700"/>
              <a:gd name="connsiteY1" fmla="*/ 431800 h 431800"/>
              <a:gd name="connsiteX2" fmla="*/ 1092200 w 1282700"/>
              <a:gd name="connsiteY2" fmla="*/ 428625 h 431800"/>
              <a:gd name="connsiteX3" fmla="*/ 1282700 w 1282700"/>
              <a:gd name="connsiteY3" fmla="*/ 0 h 431800"/>
              <a:gd name="connsiteX4" fmla="*/ 0 w 1282700"/>
              <a:gd name="connsiteY4" fmla="*/ 6350 h 431800"/>
              <a:gd name="connsiteX0" fmla="*/ 0 w 1714500"/>
              <a:gd name="connsiteY0" fmla="*/ 0 h 425450"/>
              <a:gd name="connsiteX1" fmla="*/ 193675 w 1714500"/>
              <a:gd name="connsiteY1" fmla="*/ 425450 h 425450"/>
              <a:gd name="connsiteX2" fmla="*/ 1092200 w 1714500"/>
              <a:gd name="connsiteY2" fmla="*/ 422275 h 425450"/>
              <a:gd name="connsiteX3" fmla="*/ 1714500 w 1714500"/>
              <a:gd name="connsiteY3" fmla="*/ 3175 h 425450"/>
              <a:gd name="connsiteX4" fmla="*/ 0 w 1714500"/>
              <a:gd name="connsiteY4" fmla="*/ 0 h 425450"/>
              <a:gd name="connsiteX0" fmla="*/ 0 w 1714500"/>
              <a:gd name="connsiteY0" fmla="*/ 0 h 425450"/>
              <a:gd name="connsiteX1" fmla="*/ 193675 w 1714500"/>
              <a:gd name="connsiteY1" fmla="*/ 425450 h 425450"/>
              <a:gd name="connsiteX2" fmla="*/ 1527175 w 1714500"/>
              <a:gd name="connsiteY2" fmla="*/ 422275 h 425450"/>
              <a:gd name="connsiteX3" fmla="*/ 1714500 w 1714500"/>
              <a:gd name="connsiteY3" fmla="*/ 3175 h 425450"/>
              <a:gd name="connsiteX4" fmla="*/ 0 w 1714500"/>
              <a:gd name="connsiteY4" fmla="*/ 0 h 425450"/>
              <a:gd name="connsiteX0" fmla="*/ 0 w 1714500"/>
              <a:gd name="connsiteY0" fmla="*/ 0 h 425450"/>
              <a:gd name="connsiteX1" fmla="*/ 193675 w 1714500"/>
              <a:gd name="connsiteY1" fmla="*/ 425450 h 425450"/>
              <a:gd name="connsiteX2" fmla="*/ 1536700 w 1714500"/>
              <a:gd name="connsiteY2" fmla="*/ 422275 h 425450"/>
              <a:gd name="connsiteX3" fmla="*/ 1714500 w 1714500"/>
              <a:gd name="connsiteY3" fmla="*/ 3175 h 425450"/>
              <a:gd name="connsiteX4" fmla="*/ 0 w 1714500"/>
              <a:gd name="connsiteY4" fmla="*/ 0 h 425450"/>
              <a:gd name="connsiteX0" fmla="*/ 0 w 1714500"/>
              <a:gd name="connsiteY0" fmla="*/ 0 h 425450"/>
              <a:gd name="connsiteX1" fmla="*/ 193675 w 1714500"/>
              <a:gd name="connsiteY1" fmla="*/ 425450 h 425450"/>
              <a:gd name="connsiteX2" fmla="*/ 1533525 w 1714500"/>
              <a:gd name="connsiteY2" fmla="*/ 422275 h 425450"/>
              <a:gd name="connsiteX3" fmla="*/ 1714500 w 1714500"/>
              <a:gd name="connsiteY3" fmla="*/ 3175 h 425450"/>
              <a:gd name="connsiteX4" fmla="*/ 0 w 1714500"/>
              <a:gd name="connsiteY4" fmla="*/ 0 h 425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4500" h="425450">
                <a:moveTo>
                  <a:pt x="0" y="0"/>
                </a:moveTo>
                <a:lnTo>
                  <a:pt x="193675" y="425450"/>
                </a:lnTo>
                <a:lnTo>
                  <a:pt x="1533525" y="422275"/>
                </a:lnTo>
                <a:lnTo>
                  <a:pt x="1714500" y="3175"/>
                </a:lnTo>
                <a:lnTo>
                  <a:pt x="0" y="0"/>
                </a:lnTo>
                <a:close/>
              </a:path>
            </a:pathLst>
          </a:cu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lIns="91430" tIns="45715" rIns="91430" bIns="45715" rtlCol="0" anchor="ctr"/>
          <a:lstStyle/>
          <a:p>
            <a:pPr algn="ctr"/>
            <a:endParaRPr lang="en-US"/>
          </a:p>
        </p:txBody>
      </p:sp>
      <p:sp>
        <p:nvSpPr>
          <p:cNvPr id="64" name="Oval 63"/>
          <p:cNvSpPr/>
          <p:nvPr/>
        </p:nvSpPr>
        <p:spPr>
          <a:xfrm>
            <a:off x="1742559" y="2524664"/>
            <a:ext cx="1718903" cy="161925"/>
          </a:xfrm>
          <a:prstGeom prst="ellipse">
            <a:avLst/>
          </a:prstGeom>
          <a:solidFill>
            <a:srgbClr val="D3B63D"/>
          </a:solidFill>
          <a:ln>
            <a:noFill/>
          </a:ln>
          <a:effectLst/>
        </p:spPr>
        <p:style>
          <a:lnRef idx="1">
            <a:schemeClr val="accent1"/>
          </a:lnRef>
          <a:fillRef idx="3">
            <a:schemeClr val="accent1"/>
          </a:fillRef>
          <a:effectRef idx="2">
            <a:schemeClr val="accent1"/>
          </a:effectRef>
          <a:fontRef idx="minor">
            <a:schemeClr val="lt1"/>
          </a:fontRef>
        </p:style>
        <p:txBody>
          <a:bodyPr lIns="91430" tIns="45715" rIns="91430" bIns="45715" rtlCol="0" anchor="ctr"/>
          <a:lstStyle/>
          <a:p>
            <a:pPr algn="ctr"/>
            <a:endParaRPr lang="en-US"/>
          </a:p>
        </p:txBody>
      </p:sp>
      <p:sp>
        <p:nvSpPr>
          <p:cNvPr id="65" name="Oval 64"/>
          <p:cNvSpPr/>
          <p:nvPr/>
        </p:nvSpPr>
        <p:spPr>
          <a:xfrm>
            <a:off x="1723511" y="2459578"/>
            <a:ext cx="1769702" cy="161925"/>
          </a:xfrm>
          <a:prstGeom prst="ellipse">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lIns="91430" tIns="45715" rIns="91430" bIns="45715" rtlCol="0" anchor="ctr"/>
          <a:lstStyle/>
          <a:p>
            <a:pPr algn="ctr"/>
            <a:endParaRPr lang="en-US"/>
          </a:p>
        </p:txBody>
      </p:sp>
      <p:sp>
        <p:nvSpPr>
          <p:cNvPr id="66" name="Freeform 65"/>
          <p:cNvSpPr/>
          <p:nvPr/>
        </p:nvSpPr>
        <p:spPr>
          <a:xfrm>
            <a:off x="1537414" y="2135729"/>
            <a:ext cx="2136775" cy="412750"/>
          </a:xfrm>
          <a:custGeom>
            <a:avLst/>
            <a:gdLst>
              <a:gd name="connsiteX0" fmla="*/ 0 w 847725"/>
              <a:gd name="connsiteY0" fmla="*/ 0 h 466725"/>
              <a:gd name="connsiteX1" fmla="*/ 215900 w 847725"/>
              <a:gd name="connsiteY1" fmla="*/ 463550 h 466725"/>
              <a:gd name="connsiteX2" fmla="*/ 638175 w 847725"/>
              <a:gd name="connsiteY2" fmla="*/ 466725 h 466725"/>
              <a:gd name="connsiteX3" fmla="*/ 847725 w 847725"/>
              <a:gd name="connsiteY3" fmla="*/ 0 h 466725"/>
              <a:gd name="connsiteX4" fmla="*/ 0 w 847725"/>
              <a:gd name="connsiteY4" fmla="*/ 0 h 466725"/>
              <a:gd name="connsiteX0" fmla="*/ 0 w 847725"/>
              <a:gd name="connsiteY0" fmla="*/ 0 h 466725"/>
              <a:gd name="connsiteX1" fmla="*/ 212725 w 847725"/>
              <a:gd name="connsiteY1" fmla="*/ 463550 h 466725"/>
              <a:gd name="connsiteX2" fmla="*/ 638175 w 847725"/>
              <a:gd name="connsiteY2" fmla="*/ 466725 h 466725"/>
              <a:gd name="connsiteX3" fmla="*/ 847725 w 847725"/>
              <a:gd name="connsiteY3" fmla="*/ 0 h 466725"/>
              <a:gd name="connsiteX4" fmla="*/ 0 w 847725"/>
              <a:gd name="connsiteY4" fmla="*/ 0 h 466725"/>
              <a:gd name="connsiteX0" fmla="*/ 0 w 847725"/>
              <a:gd name="connsiteY0" fmla="*/ 0 h 466725"/>
              <a:gd name="connsiteX1" fmla="*/ 212725 w 847725"/>
              <a:gd name="connsiteY1" fmla="*/ 463550 h 466725"/>
              <a:gd name="connsiteX2" fmla="*/ 647700 w 847725"/>
              <a:gd name="connsiteY2" fmla="*/ 466725 h 466725"/>
              <a:gd name="connsiteX3" fmla="*/ 847725 w 847725"/>
              <a:gd name="connsiteY3" fmla="*/ 0 h 466725"/>
              <a:gd name="connsiteX4" fmla="*/ 0 w 847725"/>
              <a:gd name="connsiteY4" fmla="*/ 0 h 466725"/>
              <a:gd name="connsiteX0" fmla="*/ 0 w 850900"/>
              <a:gd name="connsiteY0" fmla="*/ 0 h 466725"/>
              <a:gd name="connsiteX1" fmla="*/ 212725 w 850900"/>
              <a:gd name="connsiteY1" fmla="*/ 463550 h 466725"/>
              <a:gd name="connsiteX2" fmla="*/ 647700 w 850900"/>
              <a:gd name="connsiteY2" fmla="*/ 466725 h 466725"/>
              <a:gd name="connsiteX3" fmla="*/ 850900 w 850900"/>
              <a:gd name="connsiteY3" fmla="*/ 0 h 466725"/>
              <a:gd name="connsiteX4" fmla="*/ 0 w 850900"/>
              <a:gd name="connsiteY4" fmla="*/ 0 h 466725"/>
              <a:gd name="connsiteX0" fmla="*/ 0 w 835025"/>
              <a:gd name="connsiteY0" fmla="*/ 31750 h 466725"/>
              <a:gd name="connsiteX1" fmla="*/ 196850 w 835025"/>
              <a:gd name="connsiteY1" fmla="*/ 463550 h 466725"/>
              <a:gd name="connsiteX2" fmla="*/ 631825 w 835025"/>
              <a:gd name="connsiteY2" fmla="*/ 466725 h 466725"/>
              <a:gd name="connsiteX3" fmla="*/ 835025 w 835025"/>
              <a:gd name="connsiteY3" fmla="*/ 0 h 466725"/>
              <a:gd name="connsiteX4" fmla="*/ 0 w 835025"/>
              <a:gd name="connsiteY4" fmla="*/ 31750 h 466725"/>
              <a:gd name="connsiteX0" fmla="*/ 0 w 1285875"/>
              <a:gd name="connsiteY0" fmla="*/ 0 h 434975"/>
              <a:gd name="connsiteX1" fmla="*/ 196850 w 1285875"/>
              <a:gd name="connsiteY1" fmla="*/ 431800 h 434975"/>
              <a:gd name="connsiteX2" fmla="*/ 631825 w 1285875"/>
              <a:gd name="connsiteY2" fmla="*/ 434975 h 434975"/>
              <a:gd name="connsiteX3" fmla="*/ 1285875 w 1285875"/>
              <a:gd name="connsiteY3" fmla="*/ 0 h 434975"/>
              <a:gd name="connsiteX4" fmla="*/ 0 w 1285875"/>
              <a:gd name="connsiteY4" fmla="*/ 0 h 434975"/>
              <a:gd name="connsiteX0" fmla="*/ 0 w 1285875"/>
              <a:gd name="connsiteY0" fmla="*/ 0 h 431800"/>
              <a:gd name="connsiteX1" fmla="*/ 196850 w 1285875"/>
              <a:gd name="connsiteY1" fmla="*/ 431800 h 431800"/>
              <a:gd name="connsiteX2" fmla="*/ 1089025 w 1285875"/>
              <a:gd name="connsiteY2" fmla="*/ 425450 h 431800"/>
              <a:gd name="connsiteX3" fmla="*/ 1285875 w 1285875"/>
              <a:gd name="connsiteY3" fmla="*/ 0 h 431800"/>
              <a:gd name="connsiteX4" fmla="*/ 0 w 1285875"/>
              <a:gd name="connsiteY4" fmla="*/ 0 h 431800"/>
              <a:gd name="connsiteX0" fmla="*/ 0 w 1285875"/>
              <a:gd name="connsiteY0" fmla="*/ 0 h 431800"/>
              <a:gd name="connsiteX1" fmla="*/ 196850 w 1285875"/>
              <a:gd name="connsiteY1" fmla="*/ 431800 h 431800"/>
              <a:gd name="connsiteX2" fmla="*/ 1101725 w 1285875"/>
              <a:gd name="connsiteY2" fmla="*/ 425450 h 431800"/>
              <a:gd name="connsiteX3" fmla="*/ 1285875 w 1285875"/>
              <a:gd name="connsiteY3" fmla="*/ 0 h 431800"/>
              <a:gd name="connsiteX4" fmla="*/ 0 w 1285875"/>
              <a:gd name="connsiteY4" fmla="*/ 0 h 431800"/>
              <a:gd name="connsiteX0" fmla="*/ 0 w 1285875"/>
              <a:gd name="connsiteY0" fmla="*/ 0 h 434975"/>
              <a:gd name="connsiteX1" fmla="*/ 196850 w 1285875"/>
              <a:gd name="connsiteY1" fmla="*/ 431800 h 434975"/>
              <a:gd name="connsiteX2" fmla="*/ 1089025 w 1285875"/>
              <a:gd name="connsiteY2" fmla="*/ 434975 h 434975"/>
              <a:gd name="connsiteX3" fmla="*/ 1285875 w 1285875"/>
              <a:gd name="connsiteY3" fmla="*/ 0 h 434975"/>
              <a:gd name="connsiteX4" fmla="*/ 0 w 1285875"/>
              <a:gd name="connsiteY4" fmla="*/ 0 h 434975"/>
              <a:gd name="connsiteX0" fmla="*/ 0 w 1285875"/>
              <a:gd name="connsiteY0" fmla="*/ 0 h 431800"/>
              <a:gd name="connsiteX1" fmla="*/ 196850 w 1285875"/>
              <a:gd name="connsiteY1" fmla="*/ 431800 h 431800"/>
              <a:gd name="connsiteX2" fmla="*/ 1095375 w 1285875"/>
              <a:gd name="connsiteY2" fmla="*/ 431800 h 431800"/>
              <a:gd name="connsiteX3" fmla="*/ 1285875 w 1285875"/>
              <a:gd name="connsiteY3" fmla="*/ 0 h 431800"/>
              <a:gd name="connsiteX4" fmla="*/ 0 w 1285875"/>
              <a:gd name="connsiteY4" fmla="*/ 0 h 431800"/>
              <a:gd name="connsiteX0" fmla="*/ 0 w 1285875"/>
              <a:gd name="connsiteY0" fmla="*/ 0 h 431800"/>
              <a:gd name="connsiteX1" fmla="*/ 196850 w 1285875"/>
              <a:gd name="connsiteY1" fmla="*/ 431800 h 431800"/>
              <a:gd name="connsiteX2" fmla="*/ 1095375 w 1285875"/>
              <a:gd name="connsiteY2" fmla="*/ 431800 h 431800"/>
              <a:gd name="connsiteX3" fmla="*/ 1285875 w 1285875"/>
              <a:gd name="connsiteY3" fmla="*/ 0 h 431800"/>
              <a:gd name="connsiteX4" fmla="*/ 0 w 1285875"/>
              <a:gd name="connsiteY4" fmla="*/ 0 h 431800"/>
              <a:gd name="connsiteX0" fmla="*/ 0 w 1285875"/>
              <a:gd name="connsiteY0" fmla="*/ 0 h 431800"/>
              <a:gd name="connsiteX1" fmla="*/ 196850 w 1285875"/>
              <a:gd name="connsiteY1" fmla="*/ 431800 h 431800"/>
              <a:gd name="connsiteX2" fmla="*/ 1095375 w 1285875"/>
              <a:gd name="connsiteY2" fmla="*/ 428625 h 431800"/>
              <a:gd name="connsiteX3" fmla="*/ 1285875 w 1285875"/>
              <a:gd name="connsiteY3" fmla="*/ 0 h 431800"/>
              <a:gd name="connsiteX4" fmla="*/ 0 w 1285875"/>
              <a:gd name="connsiteY4" fmla="*/ 0 h 431800"/>
              <a:gd name="connsiteX0" fmla="*/ 0 w 1282700"/>
              <a:gd name="connsiteY0" fmla="*/ 6350 h 431800"/>
              <a:gd name="connsiteX1" fmla="*/ 193675 w 1282700"/>
              <a:gd name="connsiteY1" fmla="*/ 431800 h 431800"/>
              <a:gd name="connsiteX2" fmla="*/ 1092200 w 1282700"/>
              <a:gd name="connsiteY2" fmla="*/ 428625 h 431800"/>
              <a:gd name="connsiteX3" fmla="*/ 1282700 w 1282700"/>
              <a:gd name="connsiteY3" fmla="*/ 0 h 431800"/>
              <a:gd name="connsiteX4" fmla="*/ 0 w 1282700"/>
              <a:gd name="connsiteY4" fmla="*/ 6350 h 431800"/>
              <a:gd name="connsiteX0" fmla="*/ 0 w 1714500"/>
              <a:gd name="connsiteY0" fmla="*/ 0 h 425450"/>
              <a:gd name="connsiteX1" fmla="*/ 193675 w 1714500"/>
              <a:gd name="connsiteY1" fmla="*/ 425450 h 425450"/>
              <a:gd name="connsiteX2" fmla="*/ 1092200 w 1714500"/>
              <a:gd name="connsiteY2" fmla="*/ 422275 h 425450"/>
              <a:gd name="connsiteX3" fmla="*/ 1714500 w 1714500"/>
              <a:gd name="connsiteY3" fmla="*/ 3175 h 425450"/>
              <a:gd name="connsiteX4" fmla="*/ 0 w 1714500"/>
              <a:gd name="connsiteY4" fmla="*/ 0 h 425450"/>
              <a:gd name="connsiteX0" fmla="*/ 0 w 1714500"/>
              <a:gd name="connsiteY0" fmla="*/ 0 h 425450"/>
              <a:gd name="connsiteX1" fmla="*/ 193675 w 1714500"/>
              <a:gd name="connsiteY1" fmla="*/ 425450 h 425450"/>
              <a:gd name="connsiteX2" fmla="*/ 1527175 w 1714500"/>
              <a:gd name="connsiteY2" fmla="*/ 422275 h 425450"/>
              <a:gd name="connsiteX3" fmla="*/ 1714500 w 1714500"/>
              <a:gd name="connsiteY3" fmla="*/ 3175 h 425450"/>
              <a:gd name="connsiteX4" fmla="*/ 0 w 1714500"/>
              <a:gd name="connsiteY4" fmla="*/ 0 h 425450"/>
              <a:gd name="connsiteX0" fmla="*/ 0 w 1714500"/>
              <a:gd name="connsiteY0" fmla="*/ 0 h 425450"/>
              <a:gd name="connsiteX1" fmla="*/ 193675 w 1714500"/>
              <a:gd name="connsiteY1" fmla="*/ 425450 h 425450"/>
              <a:gd name="connsiteX2" fmla="*/ 1536700 w 1714500"/>
              <a:gd name="connsiteY2" fmla="*/ 422275 h 425450"/>
              <a:gd name="connsiteX3" fmla="*/ 1714500 w 1714500"/>
              <a:gd name="connsiteY3" fmla="*/ 3175 h 425450"/>
              <a:gd name="connsiteX4" fmla="*/ 0 w 1714500"/>
              <a:gd name="connsiteY4" fmla="*/ 0 h 425450"/>
              <a:gd name="connsiteX0" fmla="*/ 0 w 1714500"/>
              <a:gd name="connsiteY0" fmla="*/ 0 h 425450"/>
              <a:gd name="connsiteX1" fmla="*/ 193675 w 1714500"/>
              <a:gd name="connsiteY1" fmla="*/ 425450 h 425450"/>
              <a:gd name="connsiteX2" fmla="*/ 1533525 w 1714500"/>
              <a:gd name="connsiteY2" fmla="*/ 422275 h 425450"/>
              <a:gd name="connsiteX3" fmla="*/ 1714500 w 1714500"/>
              <a:gd name="connsiteY3" fmla="*/ 3175 h 425450"/>
              <a:gd name="connsiteX4" fmla="*/ 0 w 1714500"/>
              <a:gd name="connsiteY4" fmla="*/ 0 h 425450"/>
              <a:gd name="connsiteX0" fmla="*/ 0 w 1708150"/>
              <a:gd name="connsiteY0" fmla="*/ 9525 h 422275"/>
              <a:gd name="connsiteX1" fmla="*/ 187325 w 1708150"/>
              <a:gd name="connsiteY1" fmla="*/ 422275 h 422275"/>
              <a:gd name="connsiteX2" fmla="*/ 1527175 w 1708150"/>
              <a:gd name="connsiteY2" fmla="*/ 419100 h 422275"/>
              <a:gd name="connsiteX3" fmla="*/ 1708150 w 1708150"/>
              <a:gd name="connsiteY3" fmla="*/ 0 h 422275"/>
              <a:gd name="connsiteX4" fmla="*/ 0 w 1708150"/>
              <a:gd name="connsiteY4" fmla="*/ 9525 h 422275"/>
              <a:gd name="connsiteX0" fmla="*/ 0 w 2136775"/>
              <a:gd name="connsiteY0" fmla="*/ 0 h 412750"/>
              <a:gd name="connsiteX1" fmla="*/ 187325 w 2136775"/>
              <a:gd name="connsiteY1" fmla="*/ 412750 h 412750"/>
              <a:gd name="connsiteX2" fmla="*/ 1527175 w 2136775"/>
              <a:gd name="connsiteY2" fmla="*/ 409575 h 412750"/>
              <a:gd name="connsiteX3" fmla="*/ 2136775 w 2136775"/>
              <a:gd name="connsiteY3" fmla="*/ 6350 h 412750"/>
              <a:gd name="connsiteX4" fmla="*/ 0 w 2136775"/>
              <a:gd name="connsiteY4" fmla="*/ 0 h 412750"/>
              <a:gd name="connsiteX0" fmla="*/ 0 w 2136775"/>
              <a:gd name="connsiteY0" fmla="*/ 0 h 412750"/>
              <a:gd name="connsiteX1" fmla="*/ 187325 w 2136775"/>
              <a:gd name="connsiteY1" fmla="*/ 412750 h 412750"/>
              <a:gd name="connsiteX2" fmla="*/ 1952625 w 2136775"/>
              <a:gd name="connsiteY2" fmla="*/ 412750 h 412750"/>
              <a:gd name="connsiteX3" fmla="*/ 2136775 w 2136775"/>
              <a:gd name="connsiteY3" fmla="*/ 6350 h 412750"/>
              <a:gd name="connsiteX4" fmla="*/ 0 w 2136775"/>
              <a:gd name="connsiteY4" fmla="*/ 0 h 4127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6775" h="412750">
                <a:moveTo>
                  <a:pt x="0" y="0"/>
                </a:moveTo>
                <a:lnTo>
                  <a:pt x="187325" y="412750"/>
                </a:lnTo>
                <a:lnTo>
                  <a:pt x="1952625" y="412750"/>
                </a:lnTo>
                <a:lnTo>
                  <a:pt x="2136775" y="6350"/>
                </a:lnTo>
                <a:lnTo>
                  <a:pt x="0" y="0"/>
                </a:lnTo>
                <a:close/>
              </a:path>
            </a:pathLst>
          </a:cu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lIns="91430" tIns="45715" rIns="91430" bIns="45715" rtlCol="0" anchor="ctr"/>
          <a:lstStyle/>
          <a:p>
            <a:pPr algn="ctr"/>
            <a:endParaRPr lang="en-US"/>
          </a:p>
        </p:txBody>
      </p:sp>
      <p:sp>
        <p:nvSpPr>
          <p:cNvPr id="67" name="Oval 66"/>
          <p:cNvSpPr/>
          <p:nvPr/>
        </p:nvSpPr>
        <p:spPr>
          <a:xfrm>
            <a:off x="1542533" y="2054765"/>
            <a:ext cx="2131654" cy="161925"/>
          </a:xfrm>
          <a:prstGeom prst="ellipse">
            <a:avLst/>
          </a:prstGeom>
          <a:solidFill>
            <a:srgbClr val="82BD42"/>
          </a:solidFill>
          <a:ln>
            <a:noFill/>
          </a:ln>
          <a:effectLst/>
        </p:spPr>
        <p:style>
          <a:lnRef idx="1">
            <a:schemeClr val="accent1"/>
          </a:lnRef>
          <a:fillRef idx="3">
            <a:schemeClr val="accent1"/>
          </a:fillRef>
          <a:effectRef idx="2">
            <a:schemeClr val="accent1"/>
          </a:effectRef>
          <a:fontRef idx="minor">
            <a:schemeClr val="lt1"/>
          </a:fontRef>
        </p:style>
        <p:txBody>
          <a:bodyPr lIns="91430" tIns="45715" rIns="91430" bIns="45715" rtlCol="0" anchor="ctr"/>
          <a:lstStyle/>
          <a:p>
            <a:pPr algn="ctr"/>
            <a:endParaRPr lang="en-US"/>
          </a:p>
        </p:txBody>
      </p:sp>
      <p:sp>
        <p:nvSpPr>
          <p:cNvPr id="68" name="Oval 67"/>
          <p:cNvSpPr/>
          <p:nvPr/>
        </p:nvSpPr>
        <p:spPr>
          <a:xfrm>
            <a:off x="1517135" y="1988090"/>
            <a:ext cx="2185627" cy="161925"/>
          </a:xfrm>
          <a:prstGeom prst="ellipse">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lIns="91430" tIns="45715" rIns="91430" bIns="45715" rtlCol="0" anchor="ctr"/>
          <a:lstStyle/>
          <a:p>
            <a:pPr algn="ctr"/>
            <a:endParaRPr lang="en-US"/>
          </a:p>
        </p:txBody>
      </p:sp>
      <p:sp>
        <p:nvSpPr>
          <p:cNvPr id="69" name="Freeform 68"/>
          <p:cNvSpPr/>
          <p:nvPr/>
        </p:nvSpPr>
        <p:spPr>
          <a:xfrm>
            <a:off x="1331040" y="1664241"/>
            <a:ext cx="2555873" cy="412750"/>
          </a:xfrm>
          <a:custGeom>
            <a:avLst/>
            <a:gdLst>
              <a:gd name="connsiteX0" fmla="*/ 0 w 847725"/>
              <a:gd name="connsiteY0" fmla="*/ 0 h 466725"/>
              <a:gd name="connsiteX1" fmla="*/ 215900 w 847725"/>
              <a:gd name="connsiteY1" fmla="*/ 463550 h 466725"/>
              <a:gd name="connsiteX2" fmla="*/ 638175 w 847725"/>
              <a:gd name="connsiteY2" fmla="*/ 466725 h 466725"/>
              <a:gd name="connsiteX3" fmla="*/ 847725 w 847725"/>
              <a:gd name="connsiteY3" fmla="*/ 0 h 466725"/>
              <a:gd name="connsiteX4" fmla="*/ 0 w 847725"/>
              <a:gd name="connsiteY4" fmla="*/ 0 h 466725"/>
              <a:gd name="connsiteX0" fmla="*/ 0 w 847725"/>
              <a:gd name="connsiteY0" fmla="*/ 0 h 466725"/>
              <a:gd name="connsiteX1" fmla="*/ 212725 w 847725"/>
              <a:gd name="connsiteY1" fmla="*/ 463550 h 466725"/>
              <a:gd name="connsiteX2" fmla="*/ 638175 w 847725"/>
              <a:gd name="connsiteY2" fmla="*/ 466725 h 466725"/>
              <a:gd name="connsiteX3" fmla="*/ 847725 w 847725"/>
              <a:gd name="connsiteY3" fmla="*/ 0 h 466725"/>
              <a:gd name="connsiteX4" fmla="*/ 0 w 847725"/>
              <a:gd name="connsiteY4" fmla="*/ 0 h 466725"/>
              <a:gd name="connsiteX0" fmla="*/ 0 w 847725"/>
              <a:gd name="connsiteY0" fmla="*/ 0 h 466725"/>
              <a:gd name="connsiteX1" fmla="*/ 212725 w 847725"/>
              <a:gd name="connsiteY1" fmla="*/ 463550 h 466725"/>
              <a:gd name="connsiteX2" fmla="*/ 647700 w 847725"/>
              <a:gd name="connsiteY2" fmla="*/ 466725 h 466725"/>
              <a:gd name="connsiteX3" fmla="*/ 847725 w 847725"/>
              <a:gd name="connsiteY3" fmla="*/ 0 h 466725"/>
              <a:gd name="connsiteX4" fmla="*/ 0 w 847725"/>
              <a:gd name="connsiteY4" fmla="*/ 0 h 466725"/>
              <a:gd name="connsiteX0" fmla="*/ 0 w 850900"/>
              <a:gd name="connsiteY0" fmla="*/ 0 h 466725"/>
              <a:gd name="connsiteX1" fmla="*/ 212725 w 850900"/>
              <a:gd name="connsiteY1" fmla="*/ 463550 h 466725"/>
              <a:gd name="connsiteX2" fmla="*/ 647700 w 850900"/>
              <a:gd name="connsiteY2" fmla="*/ 466725 h 466725"/>
              <a:gd name="connsiteX3" fmla="*/ 850900 w 850900"/>
              <a:gd name="connsiteY3" fmla="*/ 0 h 466725"/>
              <a:gd name="connsiteX4" fmla="*/ 0 w 850900"/>
              <a:gd name="connsiteY4" fmla="*/ 0 h 466725"/>
              <a:gd name="connsiteX0" fmla="*/ 0 w 835025"/>
              <a:gd name="connsiteY0" fmla="*/ 31750 h 466725"/>
              <a:gd name="connsiteX1" fmla="*/ 196850 w 835025"/>
              <a:gd name="connsiteY1" fmla="*/ 463550 h 466725"/>
              <a:gd name="connsiteX2" fmla="*/ 631825 w 835025"/>
              <a:gd name="connsiteY2" fmla="*/ 466725 h 466725"/>
              <a:gd name="connsiteX3" fmla="*/ 835025 w 835025"/>
              <a:gd name="connsiteY3" fmla="*/ 0 h 466725"/>
              <a:gd name="connsiteX4" fmla="*/ 0 w 835025"/>
              <a:gd name="connsiteY4" fmla="*/ 31750 h 466725"/>
              <a:gd name="connsiteX0" fmla="*/ 0 w 1285875"/>
              <a:gd name="connsiteY0" fmla="*/ 0 h 434975"/>
              <a:gd name="connsiteX1" fmla="*/ 196850 w 1285875"/>
              <a:gd name="connsiteY1" fmla="*/ 431800 h 434975"/>
              <a:gd name="connsiteX2" fmla="*/ 631825 w 1285875"/>
              <a:gd name="connsiteY2" fmla="*/ 434975 h 434975"/>
              <a:gd name="connsiteX3" fmla="*/ 1285875 w 1285875"/>
              <a:gd name="connsiteY3" fmla="*/ 0 h 434975"/>
              <a:gd name="connsiteX4" fmla="*/ 0 w 1285875"/>
              <a:gd name="connsiteY4" fmla="*/ 0 h 434975"/>
              <a:gd name="connsiteX0" fmla="*/ 0 w 1285875"/>
              <a:gd name="connsiteY0" fmla="*/ 0 h 431800"/>
              <a:gd name="connsiteX1" fmla="*/ 196850 w 1285875"/>
              <a:gd name="connsiteY1" fmla="*/ 431800 h 431800"/>
              <a:gd name="connsiteX2" fmla="*/ 1089025 w 1285875"/>
              <a:gd name="connsiteY2" fmla="*/ 425450 h 431800"/>
              <a:gd name="connsiteX3" fmla="*/ 1285875 w 1285875"/>
              <a:gd name="connsiteY3" fmla="*/ 0 h 431800"/>
              <a:gd name="connsiteX4" fmla="*/ 0 w 1285875"/>
              <a:gd name="connsiteY4" fmla="*/ 0 h 431800"/>
              <a:gd name="connsiteX0" fmla="*/ 0 w 1285875"/>
              <a:gd name="connsiteY0" fmla="*/ 0 h 431800"/>
              <a:gd name="connsiteX1" fmla="*/ 196850 w 1285875"/>
              <a:gd name="connsiteY1" fmla="*/ 431800 h 431800"/>
              <a:gd name="connsiteX2" fmla="*/ 1101725 w 1285875"/>
              <a:gd name="connsiteY2" fmla="*/ 425450 h 431800"/>
              <a:gd name="connsiteX3" fmla="*/ 1285875 w 1285875"/>
              <a:gd name="connsiteY3" fmla="*/ 0 h 431800"/>
              <a:gd name="connsiteX4" fmla="*/ 0 w 1285875"/>
              <a:gd name="connsiteY4" fmla="*/ 0 h 431800"/>
              <a:gd name="connsiteX0" fmla="*/ 0 w 1285875"/>
              <a:gd name="connsiteY0" fmla="*/ 0 h 434975"/>
              <a:gd name="connsiteX1" fmla="*/ 196850 w 1285875"/>
              <a:gd name="connsiteY1" fmla="*/ 431800 h 434975"/>
              <a:gd name="connsiteX2" fmla="*/ 1089025 w 1285875"/>
              <a:gd name="connsiteY2" fmla="*/ 434975 h 434975"/>
              <a:gd name="connsiteX3" fmla="*/ 1285875 w 1285875"/>
              <a:gd name="connsiteY3" fmla="*/ 0 h 434975"/>
              <a:gd name="connsiteX4" fmla="*/ 0 w 1285875"/>
              <a:gd name="connsiteY4" fmla="*/ 0 h 434975"/>
              <a:gd name="connsiteX0" fmla="*/ 0 w 1285875"/>
              <a:gd name="connsiteY0" fmla="*/ 0 h 431800"/>
              <a:gd name="connsiteX1" fmla="*/ 196850 w 1285875"/>
              <a:gd name="connsiteY1" fmla="*/ 431800 h 431800"/>
              <a:gd name="connsiteX2" fmla="*/ 1095375 w 1285875"/>
              <a:gd name="connsiteY2" fmla="*/ 431800 h 431800"/>
              <a:gd name="connsiteX3" fmla="*/ 1285875 w 1285875"/>
              <a:gd name="connsiteY3" fmla="*/ 0 h 431800"/>
              <a:gd name="connsiteX4" fmla="*/ 0 w 1285875"/>
              <a:gd name="connsiteY4" fmla="*/ 0 h 431800"/>
              <a:gd name="connsiteX0" fmla="*/ 0 w 1285875"/>
              <a:gd name="connsiteY0" fmla="*/ 0 h 431800"/>
              <a:gd name="connsiteX1" fmla="*/ 196850 w 1285875"/>
              <a:gd name="connsiteY1" fmla="*/ 431800 h 431800"/>
              <a:gd name="connsiteX2" fmla="*/ 1095375 w 1285875"/>
              <a:gd name="connsiteY2" fmla="*/ 431800 h 431800"/>
              <a:gd name="connsiteX3" fmla="*/ 1285875 w 1285875"/>
              <a:gd name="connsiteY3" fmla="*/ 0 h 431800"/>
              <a:gd name="connsiteX4" fmla="*/ 0 w 1285875"/>
              <a:gd name="connsiteY4" fmla="*/ 0 h 431800"/>
              <a:gd name="connsiteX0" fmla="*/ 0 w 1285875"/>
              <a:gd name="connsiteY0" fmla="*/ 0 h 431800"/>
              <a:gd name="connsiteX1" fmla="*/ 196850 w 1285875"/>
              <a:gd name="connsiteY1" fmla="*/ 431800 h 431800"/>
              <a:gd name="connsiteX2" fmla="*/ 1095375 w 1285875"/>
              <a:gd name="connsiteY2" fmla="*/ 428625 h 431800"/>
              <a:gd name="connsiteX3" fmla="*/ 1285875 w 1285875"/>
              <a:gd name="connsiteY3" fmla="*/ 0 h 431800"/>
              <a:gd name="connsiteX4" fmla="*/ 0 w 1285875"/>
              <a:gd name="connsiteY4" fmla="*/ 0 h 431800"/>
              <a:gd name="connsiteX0" fmla="*/ 0 w 1282700"/>
              <a:gd name="connsiteY0" fmla="*/ 6350 h 431800"/>
              <a:gd name="connsiteX1" fmla="*/ 193675 w 1282700"/>
              <a:gd name="connsiteY1" fmla="*/ 431800 h 431800"/>
              <a:gd name="connsiteX2" fmla="*/ 1092200 w 1282700"/>
              <a:gd name="connsiteY2" fmla="*/ 428625 h 431800"/>
              <a:gd name="connsiteX3" fmla="*/ 1282700 w 1282700"/>
              <a:gd name="connsiteY3" fmla="*/ 0 h 431800"/>
              <a:gd name="connsiteX4" fmla="*/ 0 w 1282700"/>
              <a:gd name="connsiteY4" fmla="*/ 6350 h 431800"/>
              <a:gd name="connsiteX0" fmla="*/ 0 w 1714500"/>
              <a:gd name="connsiteY0" fmla="*/ 0 h 425450"/>
              <a:gd name="connsiteX1" fmla="*/ 193675 w 1714500"/>
              <a:gd name="connsiteY1" fmla="*/ 425450 h 425450"/>
              <a:gd name="connsiteX2" fmla="*/ 1092200 w 1714500"/>
              <a:gd name="connsiteY2" fmla="*/ 422275 h 425450"/>
              <a:gd name="connsiteX3" fmla="*/ 1714500 w 1714500"/>
              <a:gd name="connsiteY3" fmla="*/ 3175 h 425450"/>
              <a:gd name="connsiteX4" fmla="*/ 0 w 1714500"/>
              <a:gd name="connsiteY4" fmla="*/ 0 h 425450"/>
              <a:gd name="connsiteX0" fmla="*/ 0 w 1714500"/>
              <a:gd name="connsiteY0" fmla="*/ 0 h 425450"/>
              <a:gd name="connsiteX1" fmla="*/ 193675 w 1714500"/>
              <a:gd name="connsiteY1" fmla="*/ 425450 h 425450"/>
              <a:gd name="connsiteX2" fmla="*/ 1527175 w 1714500"/>
              <a:gd name="connsiteY2" fmla="*/ 422275 h 425450"/>
              <a:gd name="connsiteX3" fmla="*/ 1714500 w 1714500"/>
              <a:gd name="connsiteY3" fmla="*/ 3175 h 425450"/>
              <a:gd name="connsiteX4" fmla="*/ 0 w 1714500"/>
              <a:gd name="connsiteY4" fmla="*/ 0 h 425450"/>
              <a:gd name="connsiteX0" fmla="*/ 0 w 1714500"/>
              <a:gd name="connsiteY0" fmla="*/ 0 h 425450"/>
              <a:gd name="connsiteX1" fmla="*/ 193675 w 1714500"/>
              <a:gd name="connsiteY1" fmla="*/ 425450 h 425450"/>
              <a:gd name="connsiteX2" fmla="*/ 1536700 w 1714500"/>
              <a:gd name="connsiteY2" fmla="*/ 422275 h 425450"/>
              <a:gd name="connsiteX3" fmla="*/ 1714500 w 1714500"/>
              <a:gd name="connsiteY3" fmla="*/ 3175 h 425450"/>
              <a:gd name="connsiteX4" fmla="*/ 0 w 1714500"/>
              <a:gd name="connsiteY4" fmla="*/ 0 h 425450"/>
              <a:gd name="connsiteX0" fmla="*/ 0 w 1714500"/>
              <a:gd name="connsiteY0" fmla="*/ 0 h 425450"/>
              <a:gd name="connsiteX1" fmla="*/ 193675 w 1714500"/>
              <a:gd name="connsiteY1" fmla="*/ 425450 h 425450"/>
              <a:gd name="connsiteX2" fmla="*/ 1533525 w 1714500"/>
              <a:gd name="connsiteY2" fmla="*/ 422275 h 425450"/>
              <a:gd name="connsiteX3" fmla="*/ 1714500 w 1714500"/>
              <a:gd name="connsiteY3" fmla="*/ 3175 h 425450"/>
              <a:gd name="connsiteX4" fmla="*/ 0 w 1714500"/>
              <a:gd name="connsiteY4" fmla="*/ 0 h 425450"/>
              <a:gd name="connsiteX0" fmla="*/ 0 w 1708150"/>
              <a:gd name="connsiteY0" fmla="*/ 9525 h 422275"/>
              <a:gd name="connsiteX1" fmla="*/ 187325 w 1708150"/>
              <a:gd name="connsiteY1" fmla="*/ 422275 h 422275"/>
              <a:gd name="connsiteX2" fmla="*/ 1527175 w 1708150"/>
              <a:gd name="connsiteY2" fmla="*/ 419100 h 422275"/>
              <a:gd name="connsiteX3" fmla="*/ 1708150 w 1708150"/>
              <a:gd name="connsiteY3" fmla="*/ 0 h 422275"/>
              <a:gd name="connsiteX4" fmla="*/ 0 w 1708150"/>
              <a:gd name="connsiteY4" fmla="*/ 9525 h 422275"/>
              <a:gd name="connsiteX0" fmla="*/ 0 w 2136775"/>
              <a:gd name="connsiteY0" fmla="*/ 0 h 412750"/>
              <a:gd name="connsiteX1" fmla="*/ 187325 w 2136775"/>
              <a:gd name="connsiteY1" fmla="*/ 412750 h 412750"/>
              <a:gd name="connsiteX2" fmla="*/ 1527175 w 2136775"/>
              <a:gd name="connsiteY2" fmla="*/ 409575 h 412750"/>
              <a:gd name="connsiteX3" fmla="*/ 2136775 w 2136775"/>
              <a:gd name="connsiteY3" fmla="*/ 6350 h 412750"/>
              <a:gd name="connsiteX4" fmla="*/ 0 w 2136775"/>
              <a:gd name="connsiteY4" fmla="*/ 0 h 412750"/>
              <a:gd name="connsiteX0" fmla="*/ 0 w 2136775"/>
              <a:gd name="connsiteY0" fmla="*/ 0 h 412750"/>
              <a:gd name="connsiteX1" fmla="*/ 187325 w 2136775"/>
              <a:gd name="connsiteY1" fmla="*/ 412750 h 412750"/>
              <a:gd name="connsiteX2" fmla="*/ 1952625 w 2136775"/>
              <a:gd name="connsiteY2" fmla="*/ 412750 h 412750"/>
              <a:gd name="connsiteX3" fmla="*/ 2136775 w 2136775"/>
              <a:gd name="connsiteY3" fmla="*/ 6350 h 412750"/>
              <a:gd name="connsiteX4" fmla="*/ 0 w 2136775"/>
              <a:gd name="connsiteY4" fmla="*/ 0 h 412750"/>
              <a:gd name="connsiteX0" fmla="*/ 0 w 2365375"/>
              <a:gd name="connsiteY0" fmla="*/ 0 h 412750"/>
              <a:gd name="connsiteX1" fmla="*/ 187325 w 2365375"/>
              <a:gd name="connsiteY1" fmla="*/ 412750 h 412750"/>
              <a:gd name="connsiteX2" fmla="*/ 2365375 w 2365375"/>
              <a:gd name="connsiteY2" fmla="*/ 403225 h 412750"/>
              <a:gd name="connsiteX3" fmla="*/ 2136775 w 2365375"/>
              <a:gd name="connsiteY3" fmla="*/ 6350 h 412750"/>
              <a:gd name="connsiteX4" fmla="*/ 0 w 2365375"/>
              <a:gd name="connsiteY4" fmla="*/ 0 h 412750"/>
              <a:gd name="connsiteX0" fmla="*/ 0 w 2560371"/>
              <a:gd name="connsiteY0" fmla="*/ 0 h 412750"/>
              <a:gd name="connsiteX1" fmla="*/ 187325 w 2560371"/>
              <a:gd name="connsiteY1" fmla="*/ 412750 h 412750"/>
              <a:gd name="connsiteX2" fmla="*/ 2365375 w 2560371"/>
              <a:gd name="connsiteY2" fmla="*/ 403225 h 412750"/>
              <a:gd name="connsiteX3" fmla="*/ 2549523 w 2560371"/>
              <a:gd name="connsiteY3" fmla="*/ 4761 h 412750"/>
              <a:gd name="connsiteX4" fmla="*/ 2136775 w 2560371"/>
              <a:gd name="connsiteY4" fmla="*/ 6350 h 412750"/>
              <a:gd name="connsiteX5" fmla="*/ 0 w 2560371"/>
              <a:gd name="connsiteY5" fmla="*/ 0 h 412750"/>
              <a:gd name="connsiteX0" fmla="*/ 0 w 2549523"/>
              <a:gd name="connsiteY0" fmla="*/ 0 h 412750"/>
              <a:gd name="connsiteX1" fmla="*/ 187325 w 2549523"/>
              <a:gd name="connsiteY1" fmla="*/ 412750 h 412750"/>
              <a:gd name="connsiteX2" fmla="*/ 2365375 w 2549523"/>
              <a:gd name="connsiteY2" fmla="*/ 403225 h 412750"/>
              <a:gd name="connsiteX3" fmla="*/ 2549523 w 2549523"/>
              <a:gd name="connsiteY3" fmla="*/ 4761 h 412750"/>
              <a:gd name="connsiteX4" fmla="*/ 2136775 w 2549523"/>
              <a:gd name="connsiteY4" fmla="*/ 6350 h 412750"/>
              <a:gd name="connsiteX5" fmla="*/ 0 w 2549523"/>
              <a:gd name="connsiteY5" fmla="*/ 0 h 412750"/>
              <a:gd name="connsiteX0" fmla="*/ 0 w 2549523"/>
              <a:gd name="connsiteY0" fmla="*/ 0 h 412750"/>
              <a:gd name="connsiteX1" fmla="*/ 187325 w 2549523"/>
              <a:gd name="connsiteY1" fmla="*/ 412750 h 412750"/>
              <a:gd name="connsiteX2" fmla="*/ 2362200 w 2549523"/>
              <a:gd name="connsiteY2" fmla="*/ 403225 h 412750"/>
              <a:gd name="connsiteX3" fmla="*/ 2549523 w 2549523"/>
              <a:gd name="connsiteY3" fmla="*/ 4761 h 412750"/>
              <a:gd name="connsiteX4" fmla="*/ 2136775 w 2549523"/>
              <a:gd name="connsiteY4" fmla="*/ 6350 h 412750"/>
              <a:gd name="connsiteX5" fmla="*/ 0 w 2549523"/>
              <a:gd name="connsiteY5" fmla="*/ 0 h 412750"/>
              <a:gd name="connsiteX0" fmla="*/ 0 w 2549523"/>
              <a:gd name="connsiteY0" fmla="*/ 0 h 412750"/>
              <a:gd name="connsiteX1" fmla="*/ 187325 w 2549523"/>
              <a:gd name="connsiteY1" fmla="*/ 412750 h 412750"/>
              <a:gd name="connsiteX2" fmla="*/ 2362200 w 2549523"/>
              <a:gd name="connsiteY2" fmla="*/ 403225 h 412750"/>
              <a:gd name="connsiteX3" fmla="*/ 2549523 w 2549523"/>
              <a:gd name="connsiteY3" fmla="*/ 4761 h 412750"/>
              <a:gd name="connsiteX4" fmla="*/ 2136775 w 2549523"/>
              <a:gd name="connsiteY4" fmla="*/ 6350 h 412750"/>
              <a:gd name="connsiteX5" fmla="*/ 0 w 2549523"/>
              <a:gd name="connsiteY5" fmla="*/ 0 h 412750"/>
              <a:gd name="connsiteX0" fmla="*/ 0 w 2549523"/>
              <a:gd name="connsiteY0" fmla="*/ 0 h 412750"/>
              <a:gd name="connsiteX1" fmla="*/ 187325 w 2549523"/>
              <a:gd name="connsiteY1" fmla="*/ 412750 h 412750"/>
              <a:gd name="connsiteX2" fmla="*/ 2362200 w 2549523"/>
              <a:gd name="connsiteY2" fmla="*/ 403225 h 412750"/>
              <a:gd name="connsiteX3" fmla="*/ 2549523 w 2549523"/>
              <a:gd name="connsiteY3" fmla="*/ 4761 h 412750"/>
              <a:gd name="connsiteX4" fmla="*/ 2136775 w 2549523"/>
              <a:gd name="connsiteY4" fmla="*/ 6350 h 412750"/>
              <a:gd name="connsiteX5" fmla="*/ 0 w 2549523"/>
              <a:gd name="connsiteY5" fmla="*/ 0 h 412750"/>
              <a:gd name="connsiteX0" fmla="*/ 0 w 2549523"/>
              <a:gd name="connsiteY0" fmla="*/ 0 h 412750"/>
              <a:gd name="connsiteX1" fmla="*/ 187325 w 2549523"/>
              <a:gd name="connsiteY1" fmla="*/ 412750 h 412750"/>
              <a:gd name="connsiteX2" fmla="*/ 2374900 w 2549523"/>
              <a:gd name="connsiteY2" fmla="*/ 403225 h 412750"/>
              <a:gd name="connsiteX3" fmla="*/ 2549523 w 2549523"/>
              <a:gd name="connsiteY3" fmla="*/ 4761 h 412750"/>
              <a:gd name="connsiteX4" fmla="*/ 2136775 w 2549523"/>
              <a:gd name="connsiteY4" fmla="*/ 6350 h 412750"/>
              <a:gd name="connsiteX5" fmla="*/ 0 w 2549523"/>
              <a:gd name="connsiteY5" fmla="*/ 0 h 412750"/>
              <a:gd name="connsiteX0" fmla="*/ 0 w 2549523"/>
              <a:gd name="connsiteY0" fmla="*/ 0 h 412750"/>
              <a:gd name="connsiteX1" fmla="*/ 187325 w 2549523"/>
              <a:gd name="connsiteY1" fmla="*/ 412750 h 412750"/>
              <a:gd name="connsiteX2" fmla="*/ 2374900 w 2549523"/>
              <a:gd name="connsiteY2" fmla="*/ 403225 h 412750"/>
              <a:gd name="connsiteX3" fmla="*/ 2549523 w 2549523"/>
              <a:gd name="connsiteY3" fmla="*/ 4761 h 412750"/>
              <a:gd name="connsiteX4" fmla="*/ 2136775 w 2549523"/>
              <a:gd name="connsiteY4" fmla="*/ 6350 h 412750"/>
              <a:gd name="connsiteX5" fmla="*/ 0 w 2549523"/>
              <a:gd name="connsiteY5" fmla="*/ 0 h 412750"/>
              <a:gd name="connsiteX0" fmla="*/ 0 w 2555873"/>
              <a:gd name="connsiteY0" fmla="*/ 0 h 412750"/>
              <a:gd name="connsiteX1" fmla="*/ 187325 w 2555873"/>
              <a:gd name="connsiteY1" fmla="*/ 412750 h 412750"/>
              <a:gd name="connsiteX2" fmla="*/ 2374900 w 2555873"/>
              <a:gd name="connsiteY2" fmla="*/ 403225 h 412750"/>
              <a:gd name="connsiteX3" fmla="*/ 2555873 w 2555873"/>
              <a:gd name="connsiteY3" fmla="*/ 4761 h 412750"/>
              <a:gd name="connsiteX4" fmla="*/ 2136775 w 2555873"/>
              <a:gd name="connsiteY4" fmla="*/ 6350 h 412750"/>
              <a:gd name="connsiteX5" fmla="*/ 0 w 2555873"/>
              <a:gd name="connsiteY5" fmla="*/ 0 h 412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55873" h="412750">
                <a:moveTo>
                  <a:pt x="0" y="0"/>
                </a:moveTo>
                <a:lnTo>
                  <a:pt x="187325" y="412750"/>
                </a:lnTo>
                <a:lnTo>
                  <a:pt x="2374900" y="403225"/>
                </a:lnTo>
                <a:cubicBezTo>
                  <a:pt x="2465916" y="195262"/>
                  <a:pt x="2461682" y="206374"/>
                  <a:pt x="2555873" y="4761"/>
                </a:cubicBezTo>
                <a:lnTo>
                  <a:pt x="2136775" y="6350"/>
                </a:lnTo>
                <a:lnTo>
                  <a:pt x="0" y="0"/>
                </a:lnTo>
                <a:close/>
              </a:path>
            </a:pathLst>
          </a:cu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lIns="91430" tIns="45715" rIns="91430" bIns="45715" rtlCol="0" anchor="ctr"/>
          <a:lstStyle/>
          <a:p>
            <a:pPr algn="ctr"/>
            <a:endParaRPr lang="en-US"/>
          </a:p>
        </p:txBody>
      </p:sp>
      <p:sp>
        <p:nvSpPr>
          <p:cNvPr id="70" name="Oval 69"/>
          <p:cNvSpPr/>
          <p:nvPr/>
        </p:nvSpPr>
        <p:spPr>
          <a:xfrm>
            <a:off x="1336158" y="1583278"/>
            <a:ext cx="2550754" cy="161925"/>
          </a:xfrm>
          <a:prstGeom prst="ellipse">
            <a:avLst/>
          </a:prstGeom>
          <a:solidFill>
            <a:srgbClr val="129E5D"/>
          </a:solidFill>
          <a:ln>
            <a:noFill/>
          </a:ln>
          <a:effectLst/>
        </p:spPr>
        <p:style>
          <a:lnRef idx="1">
            <a:schemeClr val="accent1"/>
          </a:lnRef>
          <a:fillRef idx="3">
            <a:schemeClr val="accent1"/>
          </a:fillRef>
          <a:effectRef idx="2">
            <a:schemeClr val="accent1"/>
          </a:effectRef>
          <a:fontRef idx="minor">
            <a:schemeClr val="lt1"/>
          </a:fontRef>
        </p:style>
        <p:txBody>
          <a:bodyPr lIns="91430" tIns="45715" rIns="91430" bIns="45715" rtlCol="0" anchor="ctr"/>
          <a:lstStyle/>
          <a:p>
            <a:pPr algn="ctr"/>
            <a:endParaRPr lang="en-US"/>
          </a:p>
        </p:txBody>
      </p:sp>
      <p:sp>
        <p:nvSpPr>
          <p:cNvPr id="71" name="Oval 70"/>
          <p:cNvSpPr/>
          <p:nvPr/>
        </p:nvSpPr>
        <p:spPr>
          <a:xfrm>
            <a:off x="1304410" y="1515016"/>
            <a:ext cx="2614253" cy="161925"/>
          </a:xfrm>
          <a:prstGeom prst="ellipse">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lIns="91430" tIns="45715" rIns="91430" bIns="45715" rtlCol="0" anchor="ctr"/>
          <a:lstStyle/>
          <a:p>
            <a:pPr algn="ctr"/>
            <a:endParaRPr lang="en-US"/>
          </a:p>
        </p:txBody>
      </p:sp>
      <p:sp>
        <p:nvSpPr>
          <p:cNvPr id="72" name="Freeform 71"/>
          <p:cNvSpPr/>
          <p:nvPr/>
        </p:nvSpPr>
        <p:spPr>
          <a:xfrm>
            <a:off x="1118316" y="1186403"/>
            <a:ext cx="2981323" cy="417514"/>
          </a:xfrm>
          <a:custGeom>
            <a:avLst/>
            <a:gdLst>
              <a:gd name="connsiteX0" fmla="*/ 0 w 847725"/>
              <a:gd name="connsiteY0" fmla="*/ 0 h 466725"/>
              <a:gd name="connsiteX1" fmla="*/ 215900 w 847725"/>
              <a:gd name="connsiteY1" fmla="*/ 463550 h 466725"/>
              <a:gd name="connsiteX2" fmla="*/ 638175 w 847725"/>
              <a:gd name="connsiteY2" fmla="*/ 466725 h 466725"/>
              <a:gd name="connsiteX3" fmla="*/ 847725 w 847725"/>
              <a:gd name="connsiteY3" fmla="*/ 0 h 466725"/>
              <a:gd name="connsiteX4" fmla="*/ 0 w 847725"/>
              <a:gd name="connsiteY4" fmla="*/ 0 h 466725"/>
              <a:gd name="connsiteX0" fmla="*/ 0 w 847725"/>
              <a:gd name="connsiteY0" fmla="*/ 0 h 466725"/>
              <a:gd name="connsiteX1" fmla="*/ 212725 w 847725"/>
              <a:gd name="connsiteY1" fmla="*/ 463550 h 466725"/>
              <a:gd name="connsiteX2" fmla="*/ 638175 w 847725"/>
              <a:gd name="connsiteY2" fmla="*/ 466725 h 466725"/>
              <a:gd name="connsiteX3" fmla="*/ 847725 w 847725"/>
              <a:gd name="connsiteY3" fmla="*/ 0 h 466725"/>
              <a:gd name="connsiteX4" fmla="*/ 0 w 847725"/>
              <a:gd name="connsiteY4" fmla="*/ 0 h 466725"/>
              <a:gd name="connsiteX0" fmla="*/ 0 w 847725"/>
              <a:gd name="connsiteY0" fmla="*/ 0 h 466725"/>
              <a:gd name="connsiteX1" fmla="*/ 212725 w 847725"/>
              <a:gd name="connsiteY1" fmla="*/ 463550 h 466725"/>
              <a:gd name="connsiteX2" fmla="*/ 647700 w 847725"/>
              <a:gd name="connsiteY2" fmla="*/ 466725 h 466725"/>
              <a:gd name="connsiteX3" fmla="*/ 847725 w 847725"/>
              <a:gd name="connsiteY3" fmla="*/ 0 h 466725"/>
              <a:gd name="connsiteX4" fmla="*/ 0 w 847725"/>
              <a:gd name="connsiteY4" fmla="*/ 0 h 466725"/>
              <a:gd name="connsiteX0" fmla="*/ 0 w 850900"/>
              <a:gd name="connsiteY0" fmla="*/ 0 h 466725"/>
              <a:gd name="connsiteX1" fmla="*/ 212725 w 850900"/>
              <a:gd name="connsiteY1" fmla="*/ 463550 h 466725"/>
              <a:gd name="connsiteX2" fmla="*/ 647700 w 850900"/>
              <a:gd name="connsiteY2" fmla="*/ 466725 h 466725"/>
              <a:gd name="connsiteX3" fmla="*/ 850900 w 850900"/>
              <a:gd name="connsiteY3" fmla="*/ 0 h 466725"/>
              <a:gd name="connsiteX4" fmla="*/ 0 w 850900"/>
              <a:gd name="connsiteY4" fmla="*/ 0 h 466725"/>
              <a:gd name="connsiteX0" fmla="*/ 0 w 835025"/>
              <a:gd name="connsiteY0" fmla="*/ 31750 h 466725"/>
              <a:gd name="connsiteX1" fmla="*/ 196850 w 835025"/>
              <a:gd name="connsiteY1" fmla="*/ 463550 h 466725"/>
              <a:gd name="connsiteX2" fmla="*/ 631825 w 835025"/>
              <a:gd name="connsiteY2" fmla="*/ 466725 h 466725"/>
              <a:gd name="connsiteX3" fmla="*/ 835025 w 835025"/>
              <a:gd name="connsiteY3" fmla="*/ 0 h 466725"/>
              <a:gd name="connsiteX4" fmla="*/ 0 w 835025"/>
              <a:gd name="connsiteY4" fmla="*/ 31750 h 466725"/>
              <a:gd name="connsiteX0" fmla="*/ 0 w 1285875"/>
              <a:gd name="connsiteY0" fmla="*/ 0 h 434975"/>
              <a:gd name="connsiteX1" fmla="*/ 196850 w 1285875"/>
              <a:gd name="connsiteY1" fmla="*/ 431800 h 434975"/>
              <a:gd name="connsiteX2" fmla="*/ 631825 w 1285875"/>
              <a:gd name="connsiteY2" fmla="*/ 434975 h 434975"/>
              <a:gd name="connsiteX3" fmla="*/ 1285875 w 1285875"/>
              <a:gd name="connsiteY3" fmla="*/ 0 h 434975"/>
              <a:gd name="connsiteX4" fmla="*/ 0 w 1285875"/>
              <a:gd name="connsiteY4" fmla="*/ 0 h 434975"/>
              <a:gd name="connsiteX0" fmla="*/ 0 w 1285875"/>
              <a:gd name="connsiteY0" fmla="*/ 0 h 431800"/>
              <a:gd name="connsiteX1" fmla="*/ 196850 w 1285875"/>
              <a:gd name="connsiteY1" fmla="*/ 431800 h 431800"/>
              <a:gd name="connsiteX2" fmla="*/ 1089025 w 1285875"/>
              <a:gd name="connsiteY2" fmla="*/ 425450 h 431800"/>
              <a:gd name="connsiteX3" fmla="*/ 1285875 w 1285875"/>
              <a:gd name="connsiteY3" fmla="*/ 0 h 431800"/>
              <a:gd name="connsiteX4" fmla="*/ 0 w 1285875"/>
              <a:gd name="connsiteY4" fmla="*/ 0 h 431800"/>
              <a:gd name="connsiteX0" fmla="*/ 0 w 1285875"/>
              <a:gd name="connsiteY0" fmla="*/ 0 h 431800"/>
              <a:gd name="connsiteX1" fmla="*/ 196850 w 1285875"/>
              <a:gd name="connsiteY1" fmla="*/ 431800 h 431800"/>
              <a:gd name="connsiteX2" fmla="*/ 1101725 w 1285875"/>
              <a:gd name="connsiteY2" fmla="*/ 425450 h 431800"/>
              <a:gd name="connsiteX3" fmla="*/ 1285875 w 1285875"/>
              <a:gd name="connsiteY3" fmla="*/ 0 h 431800"/>
              <a:gd name="connsiteX4" fmla="*/ 0 w 1285875"/>
              <a:gd name="connsiteY4" fmla="*/ 0 h 431800"/>
              <a:gd name="connsiteX0" fmla="*/ 0 w 1285875"/>
              <a:gd name="connsiteY0" fmla="*/ 0 h 434975"/>
              <a:gd name="connsiteX1" fmla="*/ 196850 w 1285875"/>
              <a:gd name="connsiteY1" fmla="*/ 431800 h 434975"/>
              <a:gd name="connsiteX2" fmla="*/ 1089025 w 1285875"/>
              <a:gd name="connsiteY2" fmla="*/ 434975 h 434975"/>
              <a:gd name="connsiteX3" fmla="*/ 1285875 w 1285875"/>
              <a:gd name="connsiteY3" fmla="*/ 0 h 434975"/>
              <a:gd name="connsiteX4" fmla="*/ 0 w 1285875"/>
              <a:gd name="connsiteY4" fmla="*/ 0 h 434975"/>
              <a:gd name="connsiteX0" fmla="*/ 0 w 1285875"/>
              <a:gd name="connsiteY0" fmla="*/ 0 h 431800"/>
              <a:gd name="connsiteX1" fmla="*/ 196850 w 1285875"/>
              <a:gd name="connsiteY1" fmla="*/ 431800 h 431800"/>
              <a:gd name="connsiteX2" fmla="*/ 1095375 w 1285875"/>
              <a:gd name="connsiteY2" fmla="*/ 431800 h 431800"/>
              <a:gd name="connsiteX3" fmla="*/ 1285875 w 1285875"/>
              <a:gd name="connsiteY3" fmla="*/ 0 h 431800"/>
              <a:gd name="connsiteX4" fmla="*/ 0 w 1285875"/>
              <a:gd name="connsiteY4" fmla="*/ 0 h 431800"/>
              <a:gd name="connsiteX0" fmla="*/ 0 w 1285875"/>
              <a:gd name="connsiteY0" fmla="*/ 0 h 431800"/>
              <a:gd name="connsiteX1" fmla="*/ 196850 w 1285875"/>
              <a:gd name="connsiteY1" fmla="*/ 431800 h 431800"/>
              <a:gd name="connsiteX2" fmla="*/ 1095375 w 1285875"/>
              <a:gd name="connsiteY2" fmla="*/ 431800 h 431800"/>
              <a:gd name="connsiteX3" fmla="*/ 1285875 w 1285875"/>
              <a:gd name="connsiteY3" fmla="*/ 0 h 431800"/>
              <a:gd name="connsiteX4" fmla="*/ 0 w 1285875"/>
              <a:gd name="connsiteY4" fmla="*/ 0 h 431800"/>
              <a:gd name="connsiteX0" fmla="*/ 0 w 1285875"/>
              <a:gd name="connsiteY0" fmla="*/ 0 h 431800"/>
              <a:gd name="connsiteX1" fmla="*/ 196850 w 1285875"/>
              <a:gd name="connsiteY1" fmla="*/ 431800 h 431800"/>
              <a:gd name="connsiteX2" fmla="*/ 1095375 w 1285875"/>
              <a:gd name="connsiteY2" fmla="*/ 428625 h 431800"/>
              <a:gd name="connsiteX3" fmla="*/ 1285875 w 1285875"/>
              <a:gd name="connsiteY3" fmla="*/ 0 h 431800"/>
              <a:gd name="connsiteX4" fmla="*/ 0 w 1285875"/>
              <a:gd name="connsiteY4" fmla="*/ 0 h 431800"/>
              <a:gd name="connsiteX0" fmla="*/ 0 w 1282700"/>
              <a:gd name="connsiteY0" fmla="*/ 6350 h 431800"/>
              <a:gd name="connsiteX1" fmla="*/ 193675 w 1282700"/>
              <a:gd name="connsiteY1" fmla="*/ 431800 h 431800"/>
              <a:gd name="connsiteX2" fmla="*/ 1092200 w 1282700"/>
              <a:gd name="connsiteY2" fmla="*/ 428625 h 431800"/>
              <a:gd name="connsiteX3" fmla="*/ 1282700 w 1282700"/>
              <a:gd name="connsiteY3" fmla="*/ 0 h 431800"/>
              <a:gd name="connsiteX4" fmla="*/ 0 w 1282700"/>
              <a:gd name="connsiteY4" fmla="*/ 6350 h 431800"/>
              <a:gd name="connsiteX0" fmla="*/ 0 w 1714500"/>
              <a:gd name="connsiteY0" fmla="*/ 0 h 425450"/>
              <a:gd name="connsiteX1" fmla="*/ 193675 w 1714500"/>
              <a:gd name="connsiteY1" fmla="*/ 425450 h 425450"/>
              <a:gd name="connsiteX2" fmla="*/ 1092200 w 1714500"/>
              <a:gd name="connsiteY2" fmla="*/ 422275 h 425450"/>
              <a:gd name="connsiteX3" fmla="*/ 1714500 w 1714500"/>
              <a:gd name="connsiteY3" fmla="*/ 3175 h 425450"/>
              <a:gd name="connsiteX4" fmla="*/ 0 w 1714500"/>
              <a:gd name="connsiteY4" fmla="*/ 0 h 425450"/>
              <a:gd name="connsiteX0" fmla="*/ 0 w 1714500"/>
              <a:gd name="connsiteY0" fmla="*/ 0 h 425450"/>
              <a:gd name="connsiteX1" fmla="*/ 193675 w 1714500"/>
              <a:gd name="connsiteY1" fmla="*/ 425450 h 425450"/>
              <a:gd name="connsiteX2" fmla="*/ 1527175 w 1714500"/>
              <a:gd name="connsiteY2" fmla="*/ 422275 h 425450"/>
              <a:gd name="connsiteX3" fmla="*/ 1714500 w 1714500"/>
              <a:gd name="connsiteY3" fmla="*/ 3175 h 425450"/>
              <a:gd name="connsiteX4" fmla="*/ 0 w 1714500"/>
              <a:gd name="connsiteY4" fmla="*/ 0 h 425450"/>
              <a:gd name="connsiteX0" fmla="*/ 0 w 1714500"/>
              <a:gd name="connsiteY0" fmla="*/ 0 h 425450"/>
              <a:gd name="connsiteX1" fmla="*/ 193675 w 1714500"/>
              <a:gd name="connsiteY1" fmla="*/ 425450 h 425450"/>
              <a:gd name="connsiteX2" fmla="*/ 1536700 w 1714500"/>
              <a:gd name="connsiteY2" fmla="*/ 422275 h 425450"/>
              <a:gd name="connsiteX3" fmla="*/ 1714500 w 1714500"/>
              <a:gd name="connsiteY3" fmla="*/ 3175 h 425450"/>
              <a:gd name="connsiteX4" fmla="*/ 0 w 1714500"/>
              <a:gd name="connsiteY4" fmla="*/ 0 h 425450"/>
              <a:gd name="connsiteX0" fmla="*/ 0 w 1714500"/>
              <a:gd name="connsiteY0" fmla="*/ 0 h 425450"/>
              <a:gd name="connsiteX1" fmla="*/ 193675 w 1714500"/>
              <a:gd name="connsiteY1" fmla="*/ 425450 h 425450"/>
              <a:gd name="connsiteX2" fmla="*/ 1533525 w 1714500"/>
              <a:gd name="connsiteY2" fmla="*/ 422275 h 425450"/>
              <a:gd name="connsiteX3" fmla="*/ 1714500 w 1714500"/>
              <a:gd name="connsiteY3" fmla="*/ 3175 h 425450"/>
              <a:gd name="connsiteX4" fmla="*/ 0 w 1714500"/>
              <a:gd name="connsiteY4" fmla="*/ 0 h 425450"/>
              <a:gd name="connsiteX0" fmla="*/ 0 w 1708150"/>
              <a:gd name="connsiteY0" fmla="*/ 9525 h 422275"/>
              <a:gd name="connsiteX1" fmla="*/ 187325 w 1708150"/>
              <a:gd name="connsiteY1" fmla="*/ 422275 h 422275"/>
              <a:gd name="connsiteX2" fmla="*/ 1527175 w 1708150"/>
              <a:gd name="connsiteY2" fmla="*/ 419100 h 422275"/>
              <a:gd name="connsiteX3" fmla="*/ 1708150 w 1708150"/>
              <a:gd name="connsiteY3" fmla="*/ 0 h 422275"/>
              <a:gd name="connsiteX4" fmla="*/ 0 w 1708150"/>
              <a:gd name="connsiteY4" fmla="*/ 9525 h 422275"/>
              <a:gd name="connsiteX0" fmla="*/ 0 w 2136775"/>
              <a:gd name="connsiteY0" fmla="*/ 0 h 412750"/>
              <a:gd name="connsiteX1" fmla="*/ 187325 w 2136775"/>
              <a:gd name="connsiteY1" fmla="*/ 412750 h 412750"/>
              <a:gd name="connsiteX2" fmla="*/ 1527175 w 2136775"/>
              <a:gd name="connsiteY2" fmla="*/ 409575 h 412750"/>
              <a:gd name="connsiteX3" fmla="*/ 2136775 w 2136775"/>
              <a:gd name="connsiteY3" fmla="*/ 6350 h 412750"/>
              <a:gd name="connsiteX4" fmla="*/ 0 w 2136775"/>
              <a:gd name="connsiteY4" fmla="*/ 0 h 412750"/>
              <a:gd name="connsiteX0" fmla="*/ 0 w 2136775"/>
              <a:gd name="connsiteY0" fmla="*/ 0 h 412750"/>
              <a:gd name="connsiteX1" fmla="*/ 187325 w 2136775"/>
              <a:gd name="connsiteY1" fmla="*/ 412750 h 412750"/>
              <a:gd name="connsiteX2" fmla="*/ 1952625 w 2136775"/>
              <a:gd name="connsiteY2" fmla="*/ 412750 h 412750"/>
              <a:gd name="connsiteX3" fmla="*/ 2136775 w 2136775"/>
              <a:gd name="connsiteY3" fmla="*/ 6350 h 412750"/>
              <a:gd name="connsiteX4" fmla="*/ 0 w 2136775"/>
              <a:gd name="connsiteY4" fmla="*/ 0 h 412750"/>
              <a:gd name="connsiteX0" fmla="*/ 0 w 2365375"/>
              <a:gd name="connsiteY0" fmla="*/ 0 h 412750"/>
              <a:gd name="connsiteX1" fmla="*/ 187325 w 2365375"/>
              <a:gd name="connsiteY1" fmla="*/ 412750 h 412750"/>
              <a:gd name="connsiteX2" fmla="*/ 2365375 w 2365375"/>
              <a:gd name="connsiteY2" fmla="*/ 403225 h 412750"/>
              <a:gd name="connsiteX3" fmla="*/ 2136775 w 2365375"/>
              <a:gd name="connsiteY3" fmla="*/ 6350 h 412750"/>
              <a:gd name="connsiteX4" fmla="*/ 0 w 2365375"/>
              <a:gd name="connsiteY4" fmla="*/ 0 h 412750"/>
              <a:gd name="connsiteX0" fmla="*/ 0 w 2560371"/>
              <a:gd name="connsiteY0" fmla="*/ 0 h 412750"/>
              <a:gd name="connsiteX1" fmla="*/ 187325 w 2560371"/>
              <a:gd name="connsiteY1" fmla="*/ 412750 h 412750"/>
              <a:gd name="connsiteX2" fmla="*/ 2365375 w 2560371"/>
              <a:gd name="connsiteY2" fmla="*/ 403225 h 412750"/>
              <a:gd name="connsiteX3" fmla="*/ 2549523 w 2560371"/>
              <a:gd name="connsiteY3" fmla="*/ 4761 h 412750"/>
              <a:gd name="connsiteX4" fmla="*/ 2136775 w 2560371"/>
              <a:gd name="connsiteY4" fmla="*/ 6350 h 412750"/>
              <a:gd name="connsiteX5" fmla="*/ 0 w 2560371"/>
              <a:gd name="connsiteY5" fmla="*/ 0 h 412750"/>
              <a:gd name="connsiteX0" fmla="*/ 0 w 2549523"/>
              <a:gd name="connsiteY0" fmla="*/ 0 h 412750"/>
              <a:gd name="connsiteX1" fmla="*/ 187325 w 2549523"/>
              <a:gd name="connsiteY1" fmla="*/ 412750 h 412750"/>
              <a:gd name="connsiteX2" fmla="*/ 2365375 w 2549523"/>
              <a:gd name="connsiteY2" fmla="*/ 403225 h 412750"/>
              <a:gd name="connsiteX3" fmla="*/ 2549523 w 2549523"/>
              <a:gd name="connsiteY3" fmla="*/ 4761 h 412750"/>
              <a:gd name="connsiteX4" fmla="*/ 2136775 w 2549523"/>
              <a:gd name="connsiteY4" fmla="*/ 6350 h 412750"/>
              <a:gd name="connsiteX5" fmla="*/ 0 w 2549523"/>
              <a:gd name="connsiteY5" fmla="*/ 0 h 412750"/>
              <a:gd name="connsiteX0" fmla="*/ 0 w 2549523"/>
              <a:gd name="connsiteY0" fmla="*/ 0 h 412750"/>
              <a:gd name="connsiteX1" fmla="*/ 187325 w 2549523"/>
              <a:gd name="connsiteY1" fmla="*/ 412750 h 412750"/>
              <a:gd name="connsiteX2" fmla="*/ 2362200 w 2549523"/>
              <a:gd name="connsiteY2" fmla="*/ 403225 h 412750"/>
              <a:gd name="connsiteX3" fmla="*/ 2549523 w 2549523"/>
              <a:gd name="connsiteY3" fmla="*/ 4761 h 412750"/>
              <a:gd name="connsiteX4" fmla="*/ 2136775 w 2549523"/>
              <a:gd name="connsiteY4" fmla="*/ 6350 h 412750"/>
              <a:gd name="connsiteX5" fmla="*/ 0 w 2549523"/>
              <a:gd name="connsiteY5" fmla="*/ 0 h 412750"/>
              <a:gd name="connsiteX0" fmla="*/ 0 w 2549523"/>
              <a:gd name="connsiteY0" fmla="*/ 0 h 412750"/>
              <a:gd name="connsiteX1" fmla="*/ 187325 w 2549523"/>
              <a:gd name="connsiteY1" fmla="*/ 412750 h 412750"/>
              <a:gd name="connsiteX2" fmla="*/ 2362200 w 2549523"/>
              <a:gd name="connsiteY2" fmla="*/ 403225 h 412750"/>
              <a:gd name="connsiteX3" fmla="*/ 2549523 w 2549523"/>
              <a:gd name="connsiteY3" fmla="*/ 4761 h 412750"/>
              <a:gd name="connsiteX4" fmla="*/ 2136775 w 2549523"/>
              <a:gd name="connsiteY4" fmla="*/ 6350 h 412750"/>
              <a:gd name="connsiteX5" fmla="*/ 0 w 2549523"/>
              <a:gd name="connsiteY5" fmla="*/ 0 h 412750"/>
              <a:gd name="connsiteX0" fmla="*/ 0 w 2549523"/>
              <a:gd name="connsiteY0" fmla="*/ 0 h 412750"/>
              <a:gd name="connsiteX1" fmla="*/ 187325 w 2549523"/>
              <a:gd name="connsiteY1" fmla="*/ 412750 h 412750"/>
              <a:gd name="connsiteX2" fmla="*/ 2362200 w 2549523"/>
              <a:gd name="connsiteY2" fmla="*/ 403225 h 412750"/>
              <a:gd name="connsiteX3" fmla="*/ 2549523 w 2549523"/>
              <a:gd name="connsiteY3" fmla="*/ 4761 h 412750"/>
              <a:gd name="connsiteX4" fmla="*/ 2136775 w 2549523"/>
              <a:gd name="connsiteY4" fmla="*/ 6350 h 412750"/>
              <a:gd name="connsiteX5" fmla="*/ 0 w 2549523"/>
              <a:gd name="connsiteY5" fmla="*/ 0 h 412750"/>
              <a:gd name="connsiteX0" fmla="*/ 0 w 2549523"/>
              <a:gd name="connsiteY0" fmla="*/ 0 h 412750"/>
              <a:gd name="connsiteX1" fmla="*/ 187325 w 2549523"/>
              <a:gd name="connsiteY1" fmla="*/ 412750 h 412750"/>
              <a:gd name="connsiteX2" fmla="*/ 2374900 w 2549523"/>
              <a:gd name="connsiteY2" fmla="*/ 403225 h 412750"/>
              <a:gd name="connsiteX3" fmla="*/ 2549523 w 2549523"/>
              <a:gd name="connsiteY3" fmla="*/ 4761 h 412750"/>
              <a:gd name="connsiteX4" fmla="*/ 2136775 w 2549523"/>
              <a:gd name="connsiteY4" fmla="*/ 6350 h 412750"/>
              <a:gd name="connsiteX5" fmla="*/ 0 w 2549523"/>
              <a:gd name="connsiteY5" fmla="*/ 0 h 412750"/>
              <a:gd name="connsiteX0" fmla="*/ 0 w 2549523"/>
              <a:gd name="connsiteY0" fmla="*/ 0 h 412750"/>
              <a:gd name="connsiteX1" fmla="*/ 187325 w 2549523"/>
              <a:gd name="connsiteY1" fmla="*/ 412750 h 412750"/>
              <a:gd name="connsiteX2" fmla="*/ 2374900 w 2549523"/>
              <a:gd name="connsiteY2" fmla="*/ 403225 h 412750"/>
              <a:gd name="connsiteX3" fmla="*/ 2549523 w 2549523"/>
              <a:gd name="connsiteY3" fmla="*/ 4761 h 412750"/>
              <a:gd name="connsiteX4" fmla="*/ 2136775 w 2549523"/>
              <a:gd name="connsiteY4" fmla="*/ 6350 h 412750"/>
              <a:gd name="connsiteX5" fmla="*/ 0 w 2549523"/>
              <a:gd name="connsiteY5" fmla="*/ 0 h 412750"/>
              <a:gd name="connsiteX0" fmla="*/ 0 w 2555873"/>
              <a:gd name="connsiteY0" fmla="*/ 0 h 412750"/>
              <a:gd name="connsiteX1" fmla="*/ 187325 w 2555873"/>
              <a:gd name="connsiteY1" fmla="*/ 412750 h 412750"/>
              <a:gd name="connsiteX2" fmla="*/ 2374900 w 2555873"/>
              <a:gd name="connsiteY2" fmla="*/ 403225 h 412750"/>
              <a:gd name="connsiteX3" fmla="*/ 2555873 w 2555873"/>
              <a:gd name="connsiteY3" fmla="*/ 4761 h 412750"/>
              <a:gd name="connsiteX4" fmla="*/ 2136775 w 2555873"/>
              <a:gd name="connsiteY4" fmla="*/ 6350 h 412750"/>
              <a:gd name="connsiteX5" fmla="*/ 0 w 2555873"/>
              <a:gd name="connsiteY5" fmla="*/ 0 h 412750"/>
              <a:gd name="connsiteX0" fmla="*/ 0 w 2810000"/>
              <a:gd name="connsiteY0" fmla="*/ 0 h 412750"/>
              <a:gd name="connsiteX1" fmla="*/ 187325 w 2810000"/>
              <a:gd name="connsiteY1" fmla="*/ 412750 h 412750"/>
              <a:gd name="connsiteX2" fmla="*/ 2797175 w 2810000"/>
              <a:gd name="connsiteY2" fmla="*/ 400050 h 412750"/>
              <a:gd name="connsiteX3" fmla="*/ 2555873 w 2810000"/>
              <a:gd name="connsiteY3" fmla="*/ 4761 h 412750"/>
              <a:gd name="connsiteX4" fmla="*/ 2136775 w 2810000"/>
              <a:gd name="connsiteY4" fmla="*/ 6350 h 412750"/>
              <a:gd name="connsiteX5" fmla="*/ 0 w 2810000"/>
              <a:gd name="connsiteY5" fmla="*/ 0 h 412750"/>
              <a:gd name="connsiteX0" fmla="*/ 0 w 2823478"/>
              <a:gd name="connsiteY0" fmla="*/ 0 h 412750"/>
              <a:gd name="connsiteX1" fmla="*/ 187325 w 2823478"/>
              <a:gd name="connsiteY1" fmla="*/ 412750 h 412750"/>
              <a:gd name="connsiteX2" fmla="*/ 2797175 w 2823478"/>
              <a:gd name="connsiteY2" fmla="*/ 400050 h 412750"/>
              <a:gd name="connsiteX3" fmla="*/ 2800348 w 2823478"/>
              <a:gd name="connsiteY3" fmla="*/ 20636 h 412750"/>
              <a:gd name="connsiteX4" fmla="*/ 2136775 w 2823478"/>
              <a:gd name="connsiteY4" fmla="*/ 6350 h 412750"/>
              <a:gd name="connsiteX5" fmla="*/ 0 w 2823478"/>
              <a:gd name="connsiteY5" fmla="*/ 0 h 412750"/>
              <a:gd name="connsiteX0" fmla="*/ 0 w 2968623"/>
              <a:gd name="connsiteY0" fmla="*/ 0 h 412750"/>
              <a:gd name="connsiteX1" fmla="*/ 187325 w 2968623"/>
              <a:gd name="connsiteY1" fmla="*/ 412750 h 412750"/>
              <a:gd name="connsiteX2" fmla="*/ 2797175 w 2968623"/>
              <a:gd name="connsiteY2" fmla="*/ 400050 h 412750"/>
              <a:gd name="connsiteX3" fmla="*/ 2968623 w 2968623"/>
              <a:gd name="connsiteY3" fmla="*/ 7936 h 412750"/>
              <a:gd name="connsiteX4" fmla="*/ 2136775 w 2968623"/>
              <a:gd name="connsiteY4" fmla="*/ 6350 h 412750"/>
              <a:gd name="connsiteX5" fmla="*/ 0 w 2968623"/>
              <a:gd name="connsiteY5" fmla="*/ 0 h 412750"/>
              <a:gd name="connsiteX0" fmla="*/ 0 w 2968623"/>
              <a:gd name="connsiteY0" fmla="*/ 0 h 412750"/>
              <a:gd name="connsiteX1" fmla="*/ 187325 w 2968623"/>
              <a:gd name="connsiteY1" fmla="*/ 412750 h 412750"/>
              <a:gd name="connsiteX2" fmla="*/ 2781300 w 2968623"/>
              <a:gd name="connsiteY2" fmla="*/ 317500 h 412750"/>
              <a:gd name="connsiteX3" fmla="*/ 2968623 w 2968623"/>
              <a:gd name="connsiteY3" fmla="*/ 7936 h 412750"/>
              <a:gd name="connsiteX4" fmla="*/ 2136775 w 2968623"/>
              <a:gd name="connsiteY4" fmla="*/ 6350 h 412750"/>
              <a:gd name="connsiteX5" fmla="*/ 0 w 2968623"/>
              <a:gd name="connsiteY5" fmla="*/ 0 h 412750"/>
              <a:gd name="connsiteX0" fmla="*/ 0 w 2968623"/>
              <a:gd name="connsiteY0" fmla="*/ 0 h 412750"/>
              <a:gd name="connsiteX1" fmla="*/ 187325 w 2968623"/>
              <a:gd name="connsiteY1" fmla="*/ 412750 h 412750"/>
              <a:gd name="connsiteX2" fmla="*/ 2797175 w 2968623"/>
              <a:gd name="connsiteY2" fmla="*/ 403225 h 412750"/>
              <a:gd name="connsiteX3" fmla="*/ 2968623 w 2968623"/>
              <a:gd name="connsiteY3" fmla="*/ 7936 h 412750"/>
              <a:gd name="connsiteX4" fmla="*/ 2136775 w 2968623"/>
              <a:gd name="connsiteY4" fmla="*/ 6350 h 412750"/>
              <a:gd name="connsiteX5" fmla="*/ 0 w 2968623"/>
              <a:gd name="connsiteY5" fmla="*/ 0 h 412750"/>
              <a:gd name="connsiteX0" fmla="*/ 0 w 2968623"/>
              <a:gd name="connsiteY0" fmla="*/ 0 h 412750"/>
              <a:gd name="connsiteX1" fmla="*/ 187325 w 2968623"/>
              <a:gd name="connsiteY1" fmla="*/ 412750 h 412750"/>
              <a:gd name="connsiteX2" fmla="*/ 2803525 w 2968623"/>
              <a:gd name="connsiteY2" fmla="*/ 403225 h 412750"/>
              <a:gd name="connsiteX3" fmla="*/ 2968623 w 2968623"/>
              <a:gd name="connsiteY3" fmla="*/ 7936 h 412750"/>
              <a:gd name="connsiteX4" fmla="*/ 2136775 w 2968623"/>
              <a:gd name="connsiteY4" fmla="*/ 6350 h 412750"/>
              <a:gd name="connsiteX5" fmla="*/ 0 w 2968623"/>
              <a:gd name="connsiteY5" fmla="*/ 0 h 412750"/>
              <a:gd name="connsiteX0" fmla="*/ 0 w 2981323"/>
              <a:gd name="connsiteY0" fmla="*/ 4764 h 417514"/>
              <a:gd name="connsiteX1" fmla="*/ 187325 w 2981323"/>
              <a:gd name="connsiteY1" fmla="*/ 417514 h 417514"/>
              <a:gd name="connsiteX2" fmla="*/ 2803525 w 2981323"/>
              <a:gd name="connsiteY2" fmla="*/ 407989 h 417514"/>
              <a:gd name="connsiteX3" fmla="*/ 2981323 w 2981323"/>
              <a:gd name="connsiteY3" fmla="*/ 0 h 417514"/>
              <a:gd name="connsiteX4" fmla="*/ 2136775 w 2981323"/>
              <a:gd name="connsiteY4" fmla="*/ 11114 h 417514"/>
              <a:gd name="connsiteX5" fmla="*/ 0 w 2981323"/>
              <a:gd name="connsiteY5" fmla="*/ 4764 h 4175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81323" h="417514">
                <a:moveTo>
                  <a:pt x="0" y="4764"/>
                </a:moveTo>
                <a:lnTo>
                  <a:pt x="187325" y="417514"/>
                </a:lnTo>
                <a:lnTo>
                  <a:pt x="2803525" y="407989"/>
                </a:lnTo>
                <a:cubicBezTo>
                  <a:pt x="2894541" y="200026"/>
                  <a:pt x="2887132" y="201613"/>
                  <a:pt x="2981323" y="0"/>
                </a:cubicBezTo>
                <a:lnTo>
                  <a:pt x="2136775" y="11114"/>
                </a:lnTo>
                <a:lnTo>
                  <a:pt x="0" y="4764"/>
                </a:lnTo>
                <a:close/>
              </a:path>
            </a:pathLst>
          </a:cu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lIns="91430" tIns="45715" rIns="91430" bIns="45715" rtlCol="0" anchor="ctr"/>
          <a:lstStyle/>
          <a:p>
            <a:pPr algn="ctr"/>
            <a:endParaRPr lang="en-US"/>
          </a:p>
        </p:txBody>
      </p:sp>
      <p:sp>
        <p:nvSpPr>
          <p:cNvPr id="73" name="Oval 72"/>
          <p:cNvSpPr/>
          <p:nvPr/>
        </p:nvSpPr>
        <p:spPr>
          <a:xfrm>
            <a:off x="1123433" y="1110203"/>
            <a:ext cx="2976204" cy="161925"/>
          </a:xfrm>
          <a:prstGeom prst="ellipse">
            <a:avLst/>
          </a:prstGeom>
          <a:gradFill flip="none" rotWithShape="1">
            <a:gsLst>
              <a:gs pos="0">
                <a:srgbClr val="13968F"/>
              </a:gs>
              <a:gs pos="100000">
                <a:srgbClr val="0B5955"/>
              </a:gs>
            </a:gsLst>
            <a:lin ang="5400000" scaled="0"/>
            <a:tileRect/>
          </a:gradFill>
          <a:ln>
            <a:noFill/>
          </a:ln>
          <a:effectLst/>
        </p:spPr>
        <p:style>
          <a:lnRef idx="1">
            <a:schemeClr val="accent1"/>
          </a:lnRef>
          <a:fillRef idx="3">
            <a:schemeClr val="accent1"/>
          </a:fillRef>
          <a:effectRef idx="2">
            <a:schemeClr val="accent1"/>
          </a:effectRef>
          <a:fontRef idx="minor">
            <a:schemeClr val="lt1"/>
          </a:fontRef>
        </p:style>
        <p:txBody>
          <a:bodyPr lIns="91430" tIns="45715" rIns="91430" bIns="45715" rtlCol="0" anchor="ctr"/>
          <a:lstStyle/>
          <a:p>
            <a:pPr algn="ctr"/>
            <a:endParaRPr lang="en-US"/>
          </a:p>
        </p:txBody>
      </p:sp>
      <p:sp>
        <p:nvSpPr>
          <p:cNvPr id="74" name="U-Turn Arrow 73"/>
          <p:cNvSpPr/>
          <p:nvPr/>
        </p:nvSpPr>
        <p:spPr>
          <a:xfrm>
            <a:off x="900114" y="481537"/>
            <a:ext cx="1133695" cy="1191032"/>
          </a:xfrm>
          <a:prstGeom prst="uturnArrow">
            <a:avLst>
              <a:gd name="adj1" fmla="val 9811"/>
              <a:gd name="adj2" fmla="val 13924"/>
              <a:gd name="adj3" fmla="val 17406"/>
              <a:gd name="adj4" fmla="val 44932"/>
              <a:gd name="adj5" fmla="val 59337"/>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lIns="91430" tIns="45715" rIns="91430" bIns="45715" rtlCol="0" anchor="ctr"/>
          <a:lstStyle/>
          <a:p>
            <a:pPr algn="ctr"/>
            <a:endParaRPr lang="en-US">
              <a:solidFill>
                <a:schemeClr val="tx1"/>
              </a:solidFill>
            </a:endParaRPr>
          </a:p>
        </p:txBody>
      </p:sp>
      <p:sp>
        <p:nvSpPr>
          <p:cNvPr id="75" name="U-Turn Arrow 74"/>
          <p:cNvSpPr/>
          <p:nvPr/>
        </p:nvSpPr>
        <p:spPr>
          <a:xfrm flipH="1">
            <a:off x="3271568" y="481537"/>
            <a:ext cx="1133695" cy="1191032"/>
          </a:xfrm>
          <a:prstGeom prst="uturnArrow">
            <a:avLst>
              <a:gd name="adj1" fmla="val 9811"/>
              <a:gd name="adj2" fmla="val 13924"/>
              <a:gd name="adj3" fmla="val 17406"/>
              <a:gd name="adj4" fmla="val 44932"/>
              <a:gd name="adj5" fmla="val 59337"/>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lIns="91430" tIns="45715" rIns="91430" bIns="45715" rtlCol="0" anchor="ctr"/>
          <a:lstStyle/>
          <a:p>
            <a:pPr algn="ctr"/>
            <a:endParaRPr lang="en-US">
              <a:solidFill>
                <a:schemeClr val="tx1"/>
              </a:solidFill>
            </a:endParaRPr>
          </a:p>
        </p:txBody>
      </p:sp>
      <p:grpSp>
        <p:nvGrpSpPr>
          <p:cNvPr id="76" name="Group 75"/>
          <p:cNvGrpSpPr/>
          <p:nvPr/>
        </p:nvGrpSpPr>
        <p:grpSpPr>
          <a:xfrm>
            <a:off x="2279490" y="3645890"/>
            <a:ext cx="671973" cy="246221"/>
            <a:chOff x="6420977" y="1238555"/>
            <a:chExt cx="671973" cy="246221"/>
          </a:xfrm>
        </p:grpSpPr>
        <p:sp>
          <p:nvSpPr>
            <p:cNvPr id="77" name="Shape 134"/>
            <p:cNvSpPr/>
            <p:nvPr/>
          </p:nvSpPr>
          <p:spPr>
            <a:xfrm>
              <a:off x="6476154" y="1268044"/>
              <a:ext cx="544334" cy="207207"/>
            </a:xfrm>
            <a:prstGeom prst="roundRect">
              <a:avLst>
                <a:gd name="adj" fmla="val 50000"/>
              </a:avLst>
            </a:prstGeom>
            <a:solidFill>
              <a:schemeClr val="bg2"/>
            </a:solidFill>
            <a:ln w="12700">
              <a:miter lim="400000"/>
            </a:ln>
          </p:spPr>
          <p:txBody>
            <a:bodyPr lIns="0" tIns="0" rIns="0" bIns="0" anchor="ctr"/>
            <a:lstStyle/>
            <a:p>
              <a:pPr lvl="0">
                <a:defRPr sz="2400">
                  <a:solidFill>
                    <a:srgbClr val="FFFFFF"/>
                  </a:solidFill>
                </a:defRPr>
              </a:pPr>
              <a:endParaRPr/>
            </a:p>
          </p:txBody>
        </p:sp>
        <p:sp>
          <p:nvSpPr>
            <p:cNvPr id="78" name="TextBox 77"/>
            <p:cNvSpPr txBox="1"/>
            <p:nvPr/>
          </p:nvSpPr>
          <p:spPr>
            <a:xfrm>
              <a:off x="6420977" y="1238555"/>
              <a:ext cx="671973" cy="246221"/>
            </a:xfrm>
            <a:prstGeom prst="rect">
              <a:avLst/>
            </a:prstGeom>
            <a:noFill/>
          </p:spPr>
          <p:txBody>
            <a:bodyPr wrap="square" rtlCol="0">
              <a:spAutoFit/>
            </a:bodyPr>
            <a:lstStyle/>
            <a:p>
              <a:pPr algn="ctr"/>
              <a:r>
                <a:rPr lang="en-US" sz="1000" dirty="0">
                  <a:solidFill>
                    <a:schemeClr val="accent1"/>
                  </a:solidFill>
                  <a:latin typeface="Roboto Light"/>
                  <a:cs typeface="Roboto Light"/>
                </a:rPr>
                <a:t>Stage 6</a:t>
              </a:r>
            </a:p>
          </p:txBody>
        </p:sp>
      </p:grpSp>
      <p:grpSp>
        <p:nvGrpSpPr>
          <p:cNvPr id="79" name="Group 78"/>
          <p:cNvGrpSpPr/>
          <p:nvPr/>
        </p:nvGrpSpPr>
        <p:grpSpPr>
          <a:xfrm>
            <a:off x="2279490" y="3170288"/>
            <a:ext cx="671973" cy="246221"/>
            <a:chOff x="6420977" y="1238555"/>
            <a:chExt cx="671973" cy="246221"/>
          </a:xfrm>
        </p:grpSpPr>
        <p:sp>
          <p:nvSpPr>
            <p:cNvPr id="80" name="Shape 134"/>
            <p:cNvSpPr/>
            <p:nvPr/>
          </p:nvSpPr>
          <p:spPr>
            <a:xfrm>
              <a:off x="6476154" y="1268044"/>
              <a:ext cx="544334" cy="207207"/>
            </a:xfrm>
            <a:prstGeom prst="roundRect">
              <a:avLst>
                <a:gd name="adj" fmla="val 50000"/>
              </a:avLst>
            </a:prstGeom>
            <a:solidFill>
              <a:schemeClr val="bg2"/>
            </a:solidFill>
            <a:ln w="12700">
              <a:miter lim="400000"/>
            </a:ln>
          </p:spPr>
          <p:txBody>
            <a:bodyPr lIns="0" tIns="0" rIns="0" bIns="0" anchor="ctr"/>
            <a:lstStyle/>
            <a:p>
              <a:pPr lvl="0">
                <a:defRPr sz="2400">
                  <a:solidFill>
                    <a:srgbClr val="FFFFFF"/>
                  </a:solidFill>
                </a:defRPr>
              </a:pPr>
              <a:endParaRPr/>
            </a:p>
          </p:txBody>
        </p:sp>
        <p:sp>
          <p:nvSpPr>
            <p:cNvPr id="81" name="TextBox 80"/>
            <p:cNvSpPr txBox="1"/>
            <p:nvPr/>
          </p:nvSpPr>
          <p:spPr>
            <a:xfrm>
              <a:off x="6420977" y="1238555"/>
              <a:ext cx="671973" cy="246221"/>
            </a:xfrm>
            <a:prstGeom prst="rect">
              <a:avLst/>
            </a:prstGeom>
            <a:noFill/>
          </p:spPr>
          <p:txBody>
            <a:bodyPr wrap="square" rtlCol="0">
              <a:spAutoFit/>
            </a:bodyPr>
            <a:lstStyle/>
            <a:p>
              <a:pPr algn="ctr"/>
              <a:r>
                <a:rPr lang="en-US" sz="1000" dirty="0">
                  <a:solidFill>
                    <a:schemeClr val="accent2"/>
                  </a:solidFill>
                  <a:latin typeface="Roboto Light"/>
                  <a:cs typeface="Roboto Light"/>
                </a:rPr>
                <a:t>Stage 5</a:t>
              </a:r>
            </a:p>
          </p:txBody>
        </p:sp>
      </p:grpSp>
      <p:grpSp>
        <p:nvGrpSpPr>
          <p:cNvPr id="82" name="Group 81"/>
          <p:cNvGrpSpPr/>
          <p:nvPr/>
        </p:nvGrpSpPr>
        <p:grpSpPr>
          <a:xfrm>
            <a:off x="2279490" y="2694687"/>
            <a:ext cx="671973" cy="246221"/>
            <a:chOff x="6420977" y="1238555"/>
            <a:chExt cx="671973" cy="246221"/>
          </a:xfrm>
        </p:grpSpPr>
        <p:sp>
          <p:nvSpPr>
            <p:cNvPr id="83" name="Shape 134"/>
            <p:cNvSpPr/>
            <p:nvPr/>
          </p:nvSpPr>
          <p:spPr>
            <a:xfrm>
              <a:off x="6476154" y="1268044"/>
              <a:ext cx="544334" cy="207207"/>
            </a:xfrm>
            <a:prstGeom prst="roundRect">
              <a:avLst>
                <a:gd name="adj" fmla="val 50000"/>
              </a:avLst>
            </a:prstGeom>
            <a:solidFill>
              <a:schemeClr val="bg2"/>
            </a:solidFill>
            <a:ln w="12700">
              <a:miter lim="400000"/>
            </a:ln>
          </p:spPr>
          <p:txBody>
            <a:bodyPr lIns="0" tIns="0" rIns="0" bIns="0" anchor="ctr"/>
            <a:lstStyle/>
            <a:p>
              <a:pPr lvl="0">
                <a:defRPr sz="2400">
                  <a:solidFill>
                    <a:srgbClr val="FFFFFF"/>
                  </a:solidFill>
                </a:defRPr>
              </a:pPr>
              <a:endParaRPr/>
            </a:p>
          </p:txBody>
        </p:sp>
        <p:sp>
          <p:nvSpPr>
            <p:cNvPr id="84" name="TextBox 83"/>
            <p:cNvSpPr txBox="1"/>
            <p:nvPr/>
          </p:nvSpPr>
          <p:spPr>
            <a:xfrm>
              <a:off x="6420977" y="1238555"/>
              <a:ext cx="671973" cy="246221"/>
            </a:xfrm>
            <a:prstGeom prst="rect">
              <a:avLst/>
            </a:prstGeom>
            <a:noFill/>
          </p:spPr>
          <p:txBody>
            <a:bodyPr wrap="square" rtlCol="0">
              <a:spAutoFit/>
            </a:bodyPr>
            <a:lstStyle/>
            <a:p>
              <a:pPr algn="ctr"/>
              <a:r>
                <a:rPr lang="en-US" sz="1000" dirty="0">
                  <a:solidFill>
                    <a:schemeClr val="accent3"/>
                  </a:solidFill>
                  <a:latin typeface="Roboto Light"/>
                  <a:cs typeface="Roboto Light"/>
                </a:rPr>
                <a:t>Stage 4</a:t>
              </a:r>
            </a:p>
          </p:txBody>
        </p:sp>
      </p:grpSp>
      <p:grpSp>
        <p:nvGrpSpPr>
          <p:cNvPr id="85" name="Group 84"/>
          <p:cNvGrpSpPr/>
          <p:nvPr/>
        </p:nvGrpSpPr>
        <p:grpSpPr>
          <a:xfrm>
            <a:off x="2279490" y="2226064"/>
            <a:ext cx="671973" cy="246221"/>
            <a:chOff x="6420977" y="1238555"/>
            <a:chExt cx="671973" cy="246221"/>
          </a:xfrm>
        </p:grpSpPr>
        <p:sp>
          <p:nvSpPr>
            <p:cNvPr id="86" name="Shape 134"/>
            <p:cNvSpPr/>
            <p:nvPr/>
          </p:nvSpPr>
          <p:spPr>
            <a:xfrm>
              <a:off x="6476154" y="1268044"/>
              <a:ext cx="544334" cy="207207"/>
            </a:xfrm>
            <a:prstGeom prst="roundRect">
              <a:avLst>
                <a:gd name="adj" fmla="val 50000"/>
              </a:avLst>
            </a:prstGeom>
            <a:solidFill>
              <a:schemeClr val="bg2"/>
            </a:solidFill>
            <a:ln w="12700">
              <a:miter lim="400000"/>
            </a:ln>
          </p:spPr>
          <p:txBody>
            <a:bodyPr lIns="0" tIns="0" rIns="0" bIns="0" anchor="ctr"/>
            <a:lstStyle/>
            <a:p>
              <a:pPr lvl="0">
                <a:defRPr sz="2400">
                  <a:solidFill>
                    <a:srgbClr val="FFFFFF"/>
                  </a:solidFill>
                </a:defRPr>
              </a:pPr>
              <a:endParaRPr/>
            </a:p>
          </p:txBody>
        </p:sp>
        <p:sp>
          <p:nvSpPr>
            <p:cNvPr id="87" name="TextBox 86"/>
            <p:cNvSpPr txBox="1"/>
            <p:nvPr/>
          </p:nvSpPr>
          <p:spPr>
            <a:xfrm>
              <a:off x="6420977" y="1238555"/>
              <a:ext cx="671973" cy="246221"/>
            </a:xfrm>
            <a:prstGeom prst="rect">
              <a:avLst/>
            </a:prstGeom>
            <a:noFill/>
          </p:spPr>
          <p:txBody>
            <a:bodyPr wrap="square" rtlCol="0">
              <a:spAutoFit/>
            </a:bodyPr>
            <a:lstStyle/>
            <a:p>
              <a:pPr algn="ctr"/>
              <a:r>
                <a:rPr lang="en-US" sz="1000" dirty="0">
                  <a:solidFill>
                    <a:schemeClr val="accent4"/>
                  </a:solidFill>
                  <a:latin typeface="Roboto Light"/>
                  <a:cs typeface="Roboto Light"/>
                </a:rPr>
                <a:t>Stage 3</a:t>
              </a:r>
            </a:p>
          </p:txBody>
        </p:sp>
      </p:grpSp>
      <p:grpSp>
        <p:nvGrpSpPr>
          <p:cNvPr id="88" name="Group 87"/>
          <p:cNvGrpSpPr/>
          <p:nvPr/>
        </p:nvGrpSpPr>
        <p:grpSpPr>
          <a:xfrm>
            <a:off x="2279490" y="1750464"/>
            <a:ext cx="671973" cy="246221"/>
            <a:chOff x="6420977" y="1238555"/>
            <a:chExt cx="671973" cy="246221"/>
          </a:xfrm>
        </p:grpSpPr>
        <p:sp>
          <p:nvSpPr>
            <p:cNvPr id="89" name="Shape 134"/>
            <p:cNvSpPr/>
            <p:nvPr/>
          </p:nvSpPr>
          <p:spPr>
            <a:xfrm>
              <a:off x="6476154" y="1268044"/>
              <a:ext cx="544334" cy="207207"/>
            </a:xfrm>
            <a:prstGeom prst="roundRect">
              <a:avLst>
                <a:gd name="adj" fmla="val 50000"/>
              </a:avLst>
            </a:prstGeom>
            <a:solidFill>
              <a:schemeClr val="bg2"/>
            </a:solidFill>
            <a:ln w="12700">
              <a:miter lim="400000"/>
            </a:ln>
          </p:spPr>
          <p:txBody>
            <a:bodyPr lIns="0" tIns="0" rIns="0" bIns="0" anchor="ctr"/>
            <a:lstStyle/>
            <a:p>
              <a:pPr lvl="0">
                <a:defRPr sz="2400">
                  <a:solidFill>
                    <a:srgbClr val="FFFFFF"/>
                  </a:solidFill>
                </a:defRPr>
              </a:pPr>
              <a:endParaRPr/>
            </a:p>
          </p:txBody>
        </p:sp>
        <p:sp>
          <p:nvSpPr>
            <p:cNvPr id="90" name="TextBox 89"/>
            <p:cNvSpPr txBox="1"/>
            <p:nvPr/>
          </p:nvSpPr>
          <p:spPr>
            <a:xfrm>
              <a:off x="6420977" y="1238555"/>
              <a:ext cx="671973" cy="246221"/>
            </a:xfrm>
            <a:prstGeom prst="rect">
              <a:avLst/>
            </a:prstGeom>
            <a:noFill/>
          </p:spPr>
          <p:txBody>
            <a:bodyPr wrap="square" rtlCol="0">
              <a:spAutoFit/>
            </a:bodyPr>
            <a:lstStyle/>
            <a:p>
              <a:pPr algn="ctr"/>
              <a:r>
                <a:rPr lang="en-US" sz="1000" dirty="0">
                  <a:solidFill>
                    <a:schemeClr val="accent5"/>
                  </a:solidFill>
                  <a:latin typeface="Roboto Light"/>
                  <a:cs typeface="Roboto Light"/>
                </a:rPr>
                <a:t>Stage 2</a:t>
              </a:r>
            </a:p>
          </p:txBody>
        </p:sp>
      </p:grpSp>
      <p:grpSp>
        <p:nvGrpSpPr>
          <p:cNvPr id="91" name="Group 90"/>
          <p:cNvGrpSpPr/>
          <p:nvPr/>
        </p:nvGrpSpPr>
        <p:grpSpPr>
          <a:xfrm>
            <a:off x="2279490" y="1281840"/>
            <a:ext cx="671973" cy="246221"/>
            <a:chOff x="6420977" y="1238555"/>
            <a:chExt cx="671973" cy="246221"/>
          </a:xfrm>
        </p:grpSpPr>
        <p:sp>
          <p:nvSpPr>
            <p:cNvPr id="92" name="Shape 134"/>
            <p:cNvSpPr/>
            <p:nvPr/>
          </p:nvSpPr>
          <p:spPr>
            <a:xfrm>
              <a:off x="6476154" y="1268044"/>
              <a:ext cx="544334" cy="207207"/>
            </a:xfrm>
            <a:prstGeom prst="roundRect">
              <a:avLst>
                <a:gd name="adj" fmla="val 50000"/>
              </a:avLst>
            </a:prstGeom>
            <a:solidFill>
              <a:schemeClr val="bg2"/>
            </a:solidFill>
            <a:ln w="12700">
              <a:miter lim="400000"/>
            </a:ln>
          </p:spPr>
          <p:txBody>
            <a:bodyPr lIns="0" tIns="0" rIns="0" bIns="0" anchor="ctr"/>
            <a:lstStyle/>
            <a:p>
              <a:pPr lvl="0">
                <a:defRPr sz="2400">
                  <a:solidFill>
                    <a:srgbClr val="FFFFFF"/>
                  </a:solidFill>
                </a:defRPr>
              </a:pPr>
              <a:endParaRPr/>
            </a:p>
          </p:txBody>
        </p:sp>
        <p:sp>
          <p:nvSpPr>
            <p:cNvPr id="93" name="TextBox 92"/>
            <p:cNvSpPr txBox="1"/>
            <p:nvPr/>
          </p:nvSpPr>
          <p:spPr>
            <a:xfrm>
              <a:off x="6420977" y="1238555"/>
              <a:ext cx="671973" cy="246221"/>
            </a:xfrm>
            <a:prstGeom prst="rect">
              <a:avLst/>
            </a:prstGeom>
            <a:noFill/>
          </p:spPr>
          <p:txBody>
            <a:bodyPr wrap="square" rtlCol="0">
              <a:spAutoFit/>
            </a:bodyPr>
            <a:lstStyle/>
            <a:p>
              <a:pPr algn="ctr"/>
              <a:r>
                <a:rPr lang="en-US" sz="1000" dirty="0">
                  <a:solidFill>
                    <a:schemeClr val="accent6"/>
                  </a:solidFill>
                  <a:latin typeface="Roboto Light"/>
                  <a:cs typeface="Roboto Light"/>
                </a:rPr>
                <a:t>Stage 1</a:t>
              </a:r>
            </a:p>
          </p:txBody>
        </p:sp>
      </p:grpSp>
      <p:cxnSp>
        <p:nvCxnSpPr>
          <p:cNvPr id="95" name="Straight Connector 94"/>
          <p:cNvCxnSpPr/>
          <p:nvPr/>
        </p:nvCxnSpPr>
        <p:spPr>
          <a:xfrm flipH="1">
            <a:off x="3637030" y="1193202"/>
            <a:ext cx="1289548" cy="2874281"/>
          </a:xfrm>
          <a:prstGeom prst="line">
            <a:avLst/>
          </a:prstGeom>
          <a:ln w="6350" cmpd="sng">
            <a:solidFill>
              <a:schemeClr val="tx2"/>
            </a:solidFill>
            <a:prstDash val="dash"/>
          </a:ln>
          <a:effectLst/>
        </p:spPr>
        <p:style>
          <a:lnRef idx="2">
            <a:schemeClr val="accent1"/>
          </a:lnRef>
          <a:fillRef idx="0">
            <a:schemeClr val="accent1"/>
          </a:fillRef>
          <a:effectRef idx="1">
            <a:schemeClr val="accent1"/>
          </a:effectRef>
          <a:fontRef idx="minor">
            <a:schemeClr val="tx1"/>
          </a:fontRef>
        </p:style>
      </p:cxnSp>
      <p:sp>
        <p:nvSpPr>
          <p:cNvPr id="97" name="Isosceles Triangle 96"/>
          <p:cNvSpPr/>
          <p:nvPr/>
        </p:nvSpPr>
        <p:spPr>
          <a:xfrm rot="5400000">
            <a:off x="4881374" y="1158652"/>
            <a:ext cx="109982" cy="94812"/>
          </a:xfrm>
          <a:prstGeom prst="triangle">
            <a:avLst/>
          </a:prstGeom>
          <a:solidFill>
            <a:srgbClr val="A0A0A3"/>
          </a:solidFill>
          <a:ln>
            <a:noFill/>
          </a:ln>
        </p:spPr>
        <p:style>
          <a:lnRef idx="2">
            <a:schemeClr val="dk1">
              <a:shade val="50000"/>
            </a:schemeClr>
          </a:lnRef>
          <a:fillRef idx="1">
            <a:schemeClr val="dk1"/>
          </a:fillRef>
          <a:effectRef idx="0">
            <a:schemeClr val="dk1"/>
          </a:effectRef>
          <a:fontRef idx="minor">
            <a:schemeClr val="lt1"/>
          </a:fontRef>
        </p:style>
        <p:txBody>
          <a:bodyPr lIns="91430" tIns="45715" rIns="91430" bIns="45715" rtlCol="0" anchor="ctr"/>
          <a:lstStyle/>
          <a:p>
            <a:pPr algn="ctr"/>
            <a:endParaRPr lang="en-US"/>
          </a:p>
        </p:txBody>
      </p:sp>
      <p:sp>
        <p:nvSpPr>
          <p:cNvPr id="98" name="Oval 97"/>
          <p:cNvSpPr/>
          <p:nvPr/>
        </p:nvSpPr>
        <p:spPr>
          <a:xfrm>
            <a:off x="3719661" y="3734859"/>
            <a:ext cx="94942" cy="94940"/>
          </a:xfrm>
          <a:prstGeom prst="ellipse">
            <a:avLst/>
          </a:prstGeom>
          <a:solidFill>
            <a:schemeClr val="bg1"/>
          </a:solidFill>
          <a:ln w="6350" cmpd="sng">
            <a:solidFill>
              <a:schemeClr val="tx2"/>
            </a:solidFill>
          </a:ln>
        </p:spPr>
        <p:style>
          <a:lnRef idx="2">
            <a:schemeClr val="dk1"/>
          </a:lnRef>
          <a:fillRef idx="1">
            <a:schemeClr val="lt1"/>
          </a:fillRef>
          <a:effectRef idx="0">
            <a:schemeClr val="dk1"/>
          </a:effectRef>
          <a:fontRef idx="minor">
            <a:schemeClr val="dk1"/>
          </a:fontRef>
        </p:style>
        <p:txBody>
          <a:bodyPr lIns="91430" tIns="45715" rIns="91430" bIns="45715" rtlCol="0" anchor="ctr"/>
          <a:lstStyle/>
          <a:p>
            <a:pPr algn="ctr"/>
            <a:endParaRPr lang="en-US"/>
          </a:p>
        </p:txBody>
      </p:sp>
      <p:sp>
        <p:nvSpPr>
          <p:cNvPr id="99" name="Isosceles Triangle 98"/>
          <p:cNvSpPr/>
          <p:nvPr/>
        </p:nvSpPr>
        <p:spPr>
          <a:xfrm rot="5400000">
            <a:off x="3603253" y="3983543"/>
            <a:ext cx="109982" cy="94812"/>
          </a:xfrm>
          <a:prstGeom prst="triangle">
            <a:avLst/>
          </a:prstGeom>
          <a:solidFill>
            <a:srgbClr val="A0A0A3"/>
          </a:solidFill>
          <a:ln>
            <a:noFill/>
          </a:ln>
        </p:spPr>
        <p:style>
          <a:lnRef idx="2">
            <a:schemeClr val="dk1">
              <a:shade val="50000"/>
            </a:schemeClr>
          </a:lnRef>
          <a:fillRef idx="1">
            <a:schemeClr val="dk1"/>
          </a:fillRef>
          <a:effectRef idx="0">
            <a:schemeClr val="dk1"/>
          </a:effectRef>
          <a:fontRef idx="minor">
            <a:schemeClr val="lt1"/>
          </a:fontRef>
        </p:style>
        <p:txBody>
          <a:bodyPr lIns="91430" tIns="45715" rIns="91430" bIns="45715" rtlCol="0" anchor="ctr"/>
          <a:lstStyle/>
          <a:p>
            <a:pPr algn="ctr"/>
            <a:endParaRPr lang="en-US"/>
          </a:p>
        </p:txBody>
      </p:sp>
      <p:sp>
        <p:nvSpPr>
          <p:cNvPr id="100" name="Oval 99"/>
          <p:cNvSpPr/>
          <p:nvPr/>
        </p:nvSpPr>
        <p:spPr>
          <a:xfrm>
            <a:off x="3929006" y="3259258"/>
            <a:ext cx="94942" cy="94940"/>
          </a:xfrm>
          <a:prstGeom prst="ellipse">
            <a:avLst/>
          </a:prstGeom>
          <a:solidFill>
            <a:schemeClr val="bg1"/>
          </a:solidFill>
          <a:ln w="6350" cmpd="sng">
            <a:solidFill>
              <a:schemeClr val="tx2"/>
            </a:solidFill>
          </a:ln>
        </p:spPr>
        <p:style>
          <a:lnRef idx="2">
            <a:schemeClr val="dk1"/>
          </a:lnRef>
          <a:fillRef idx="1">
            <a:schemeClr val="lt1"/>
          </a:fillRef>
          <a:effectRef idx="0">
            <a:schemeClr val="dk1"/>
          </a:effectRef>
          <a:fontRef idx="minor">
            <a:schemeClr val="dk1"/>
          </a:fontRef>
        </p:style>
        <p:txBody>
          <a:bodyPr lIns="91430" tIns="45715" rIns="91430" bIns="45715" rtlCol="0" anchor="ctr"/>
          <a:lstStyle/>
          <a:p>
            <a:pPr algn="ctr"/>
            <a:endParaRPr lang="en-US"/>
          </a:p>
        </p:txBody>
      </p:sp>
      <p:sp>
        <p:nvSpPr>
          <p:cNvPr id="101" name="Oval 100"/>
          <p:cNvSpPr/>
          <p:nvPr/>
        </p:nvSpPr>
        <p:spPr>
          <a:xfrm>
            <a:off x="4145328" y="2776681"/>
            <a:ext cx="94942" cy="94940"/>
          </a:xfrm>
          <a:prstGeom prst="ellipse">
            <a:avLst/>
          </a:prstGeom>
          <a:solidFill>
            <a:schemeClr val="bg1"/>
          </a:solidFill>
          <a:ln w="6350" cmpd="sng">
            <a:solidFill>
              <a:schemeClr val="tx2"/>
            </a:solidFill>
          </a:ln>
        </p:spPr>
        <p:style>
          <a:lnRef idx="2">
            <a:schemeClr val="dk1"/>
          </a:lnRef>
          <a:fillRef idx="1">
            <a:schemeClr val="lt1"/>
          </a:fillRef>
          <a:effectRef idx="0">
            <a:schemeClr val="dk1"/>
          </a:effectRef>
          <a:fontRef idx="minor">
            <a:schemeClr val="dk1"/>
          </a:fontRef>
        </p:style>
        <p:txBody>
          <a:bodyPr lIns="91430" tIns="45715" rIns="91430" bIns="45715" rtlCol="0" anchor="ctr"/>
          <a:lstStyle/>
          <a:p>
            <a:pPr algn="ctr"/>
            <a:endParaRPr lang="en-US"/>
          </a:p>
        </p:txBody>
      </p:sp>
      <p:sp>
        <p:nvSpPr>
          <p:cNvPr id="102" name="Oval 101"/>
          <p:cNvSpPr/>
          <p:nvPr/>
        </p:nvSpPr>
        <p:spPr>
          <a:xfrm>
            <a:off x="4361651" y="2308057"/>
            <a:ext cx="94942" cy="94940"/>
          </a:xfrm>
          <a:prstGeom prst="ellipse">
            <a:avLst/>
          </a:prstGeom>
          <a:solidFill>
            <a:schemeClr val="bg1"/>
          </a:solidFill>
          <a:ln w="6350" cmpd="sng">
            <a:solidFill>
              <a:schemeClr val="tx2"/>
            </a:solidFill>
          </a:ln>
        </p:spPr>
        <p:style>
          <a:lnRef idx="2">
            <a:schemeClr val="dk1"/>
          </a:lnRef>
          <a:fillRef idx="1">
            <a:schemeClr val="lt1"/>
          </a:fillRef>
          <a:effectRef idx="0">
            <a:schemeClr val="dk1"/>
          </a:effectRef>
          <a:fontRef idx="minor">
            <a:schemeClr val="dk1"/>
          </a:fontRef>
        </p:style>
        <p:txBody>
          <a:bodyPr lIns="91430" tIns="45715" rIns="91430" bIns="45715" rtlCol="0" anchor="ctr"/>
          <a:lstStyle/>
          <a:p>
            <a:pPr algn="ctr"/>
            <a:endParaRPr lang="en-US"/>
          </a:p>
        </p:txBody>
      </p:sp>
      <p:sp>
        <p:nvSpPr>
          <p:cNvPr id="103" name="Oval 102"/>
          <p:cNvSpPr/>
          <p:nvPr/>
        </p:nvSpPr>
        <p:spPr>
          <a:xfrm>
            <a:off x="4570995" y="1839435"/>
            <a:ext cx="94942" cy="94940"/>
          </a:xfrm>
          <a:prstGeom prst="ellipse">
            <a:avLst/>
          </a:prstGeom>
          <a:solidFill>
            <a:schemeClr val="bg1"/>
          </a:solidFill>
          <a:ln w="6350" cmpd="sng">
            <a:solidFill>
              <a:schemeClr val="tx2"/>
            </a:solidFill>
          </a:ln>
        </p:spPr>
        <p:style>
          <a:lnRef idx="2">
            <a:schemeClr val="dk1"/>
          </a:lnRef>
          <a:fillRef idx="1">
            <a:schemeClr val="lt1"/>
          </a:fillRef>
          <a:effectRef idx="0">
            <a:schemeClr val="dk1"/>
          </a:effectRef>
          <a:fontRef idx="minor">
            <a:schemeClr val="dk1"/>
          </a:fontRef>
        </p:style>
        <p:txBody>
          <a:bodyPr lIns="91430" tIns="45715" rIns="91430" bIns="45715" rtlCol="0" anchor="ctr"/>
          <a:lstStyle/>
          <a:p>
            <a:pPr algn="ctr"/>
            <a:endParaRPr lang="en-US"/>
          </a:p>
        </p:txBody>
      </p:sp>
      <p:sp>
        <p:nvSpPr>
          <p:cNvPr id="104" name="Oval 103"/>
          <p:cNvSpPr/>
          <p:nvPr/>
        </p:nvSpPr>
        <p:spPr>
          <a:xfrm>
            <a:off x="4780341" y="1363833"/>
            <a:ext cx="94942" cy="94940"/>
          </a:xfrm>
          <a:prstGeom prst="ellipse">
            <a:avLst/>
          </a:prstGeom>
          <a:solidFill>
            <a:schemeClr val="bg1"/>
          </a:solidFill>
          <a:ln w="6350" cmpd="sng">
            <a:solidFill>
              <a:schemeClr val="tx2"/>
            </a:solidFill>
          </a:ln>
        </p:spPr>
        <p:style>
          <a:lnRef idx="2">
            <a:schemeClr val="dk1"/>
          </a:lnRef>
          <a:fillRef idx="1">
            <a:schemeClr val="lt1"/>
          </a:fillRef>
          <a:effectRef idx="0">
            <a:schemeClr val="dk1"/>
          </a:effectRef>
          <a:fontRef idx="minor">
            <a:schemeClr val="dk1"/>
          </a:fontRef>
        </p:style>
        <p:txBody>
          <a:bodyPr lIns="91430" tIns="45715" rIns="91430" bIns="45715" rtlCol="0" anchor="ctr"/>
          <a:lstStyle/>
          <a:p>
            <a:pPr algn="ctr"/>
            <a:endParaRPr lang="en-US"/>
          </a:p>
        </p:txBody>
      </p:sp>
    </p:spTree>
    <p:extLst>
      <p:ext uri="{BB962C8B-B14F-4D97-AF65-F5344CB8AC3E}">
        <p14:creationId xmlns:p14="http://schemas.microsoft.com/office/powerpoint/2010/main" val="377390704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43917" y="285751"/>
            <a:ext cx="4512733" cy="470429"/>
          </a:xfrm>
        </p:spPr>
        <p:txBody>
          <a:bodyPr>
            <a:normAutofit/>
          </a:bodyPr>
          <a:lstStyle/>
          <a:p>
            <a:pPr algn="r"/>
            <a:r>
              <a:rPr lang="en-US" dirty="0" smtClean="0"/>
              <a:t>The Family</a:t>
            </a:r>
            <a:endParaRPr lang="en-US" b="0" dirty="0"/>
          </a:p>
        </p:txBody>
      </p:sp>
      <p:grpSp>
        <p:nvGrpSpPr>
          <p:cNvPr id="16" name="Group 15"/>
          <p:cNvGrpSpPr/>
          <p:nvPr/>
        </p:nvGrpSpPr>
        <p:grpSpPr>
          <a:xfrm>
            <a:off x="3425070" y="931508"/>
            <a:ext cx="1658057" cy="2196769"/>
            <a:chOff x="444501" y="915483"/>
            <a:chExt cx="1658057" cy="2196769"/>
          </a:xfrm>
        </p:grpSpPr>
        <p:sp>
          <p:nvSpPr>
            <p:cNvPr id="17" name="Title 1"/>
            <p:cNvSpPr txBox="1">
              <a:spLocks/>
            </p:cNvSpPr>
            <p:nvPr/>
          </p:nvSpPr>
          <p:spPr>
            <a:xfrm>
              <a:off x="444501" y="2577790"/>
              <a:ext cx="1657350" cy="338668"/>
            </a:xfrm>
            <a:prstGeom prst="rect">
              <a:avLst/>
            </a:prstGeom>
          </p:spPr>
          <p:txBody>
            <a:bodyPr vert="horz" lIns="91440" tIns="45720" rIns="91440" bIns="45720" rtlCol="0" anchor="b">
              <a:normAutofit/>
            </a:bodyPr>
            <a:lstStyle>
              <a:lvl1pPr algn="l" defTabSz="457200" rtl="0" eaLnBrk="1" latinLnBrk="0" hangingPunct="1">
                <a:spcBef>
                  <a:spcPct val="0"/>
                </a:spcBef>
                <a:buNone/>
                <a:defRPr sz="2000" b="1" kern="1200">
                  <a:solidFill>
                    <a:schemeClr val="tx1"/>
                  </a:solidFill>
                  <a:latin typeface="Roboto Light"/>
                  <a:ea typeface="+mj-ea"/>
                  <a:cs typeface="Roboto Light"/>
                </a:defRPr>
              </a:lvl1pPr>
            </a:lstStyle>
            <a:p>
              <a:pPr algn="ctr"/>
              <a:r>
                <a:rPr lang="en-US" sz="1200" b="0" dirty="0"/>
                <a:t>R</a:t>
              </a:r>
            </a:p>
          </p:txBody>
        </p:sp>
        <p:sp>
          <p:nvSpPr>
            <p:cNvPr id="18" name="TextBox 17"/>
            <p:cNvSpPr txBox="1"/>
            <p:nvPr/>
          </p:nvSpPr>
          <p:spPr>
            <a:xfrm>
              <a:off x="444711" y="2866031"/>
              <a:ext cx="1657139" cy="246221"/>
            </a:xfrm>
            <a:prstGeom prst="rect">
              <a:avLst/>
            </a:prstGeom>
            <a:noFill/>
          </p:spPr>
          <p:txBody>
            <a:bodyPr wrap="square" rtlCol="0">
              <a:spAutoFit/>
            </a:bodyPr>
            <a:lstStyle/>
            <a:p>
              <a:pPr algn="ctr"/>
              <a:r>
                <a:rPr lang="en-US" sz="1000" dirty="0" smtClean="0">
                  <a:solidFill>
                    <a:schemeClr val="tx2"/>
                  </a:solidFill>
                  <a:latin typeface="Roboto Light"/>
                  <a:cs typeface="Roboto Light"/>
                </a:rPr>
                <a:t>The Big Brother</a:t>
              </a:r>
              <a:endParaRPr lang="en-US" sz="1000" dirty="0">
                <a:solidFill>
                  <a:schemeClr val="tx2"/>
                </a:solidFill>
                <a:latin typeface="Roboto Light"/>
                <a:cs typeface="Roboto Light"/>
              </a:endParaRPr>
            </a:p>
          </p:txBody>
        </p:sp>
        <p:grpSp>
          <p:nvGrpSpPr>
            <p:cNvPr id="19" name="Group 18"/>
            <p:cNvGrpSpPr/>
            <p:nvPr/>
          </p:nvGrpSpPr>
          <p:grpSpPr>
            <a:xfrm>
              <a:off x="470276" y="915483"/>
              <a:ext cx="1632282" cy="1632282"/>
              <a:chOff x="449107" y="908426"/>
              <a:chExt cx="1849211" cy="1849211"/>
            </a:xfrm>
          </p:grpSpPr>
          <p:sp>
            <p:nvSpPr>
              <p:cNvPr id="20" name="Oval 19"/>
              <p:cNvSpPr/>
              <p:nvPr/>
            </p:nvSpPr>
            <p:spPr>
              <a:xfrm>
                <a:off x="449107" y="908426"/>
                <a:ext cx="1849211" cy="1849211"/>
              </a:xfrm>
              <a:prstGeom prst="ellipse">
                <a:avLst/>
              </a:prstGeom>
              <a:noFill/>
              <a:ln w="6350" cmpd="sng">
                <a:solidFill>
                  <a:schemeClr val="tx2"/>
                </a:solidFill>
                <a:prstDash val="dash"/>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1" name="Oval 20"/>
              <p:cNvSpPr/>
              <p:nvPr/>
            </p:nvSpPr>
            <p:spPr>
              <a:xfrm>
                <a:off x="559885" y="1023057"/>
                <a:ext cx="1628420" cy="1628418"/>
              </a:xfrm>
              <a:prstGeom prst="ellipse">
                <a:avLst/>
              </a:prstGeom>
              <a:solidFill>
                <a:schemeClr val="accent4"/>
              </a:solidFill>
              <a:ln w="6350" cmpd="sng">
                <a:noFill/>
                <a:prstDash val="dash"/>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2" name="Oval 21"/>
              <p:cNvSpPr/>
              <p:nvPr/>
            </p:nvSpPr>
            <p:spPr>
              <a:xfrm>
                <a:off x="639990" y="1103161"/>
                <a:ext cx="1462566" cy="1462564"/>
              </a:xfrm>
              <a:prstGeom prst="ellipse">
                <a:avLst/>
              </a:prstGeom>
              <a:solidFill>
                <a:schemeClr val="bg1"/>
              </a:solidFill>
              <a:ln w="6350" cmpd="sng">
                <a:noFill/>
                <a:prstDash val="dash"/>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3" name="Oval 22"/>
              <p:cNvSpPr/>
              <p:nvPr/>
            </p:nvSpPr>
            <p:spPr>
              <a:xfrm>
                <a:off x="719014" y="1175129"/>
                <a:ext cx="1312986" cy="1312984"/>
              </a:xfrm>
              <a:prstGeom prst="ellipse">
                <a:avLst/>
              </a:prstGeom>
              <a:solidFill>
                <a:schemeClr val="tx2"/>
              </a:solidFill>
              <a:ln w="6350" cmpd="sng">
                <a:noFill/>
                <a:prstDash val="dash"/>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grpSp>
        <p:nvGrpSpPr>
          <p:cNvPr id="24" name="Group 23"/>
          <p:cNvGrpSpPr/>
          <p:nvPr/>
        </p:nvGrpSpPr>
        <p:grpSpPr>
          <a:xfrm>
            <a:off x="1132375" y="931508"/>
            <a:ext cx="1658057" cy="2196769"/>
            <a:chOff x="444501" y="915483"/>
            <a:chExt cx="1658057" cy="2196769"/>
          </a:xfrm>
        </p:grpSpPr>
        <p:sp>
          <p:nvSpPr>
            <p:cNvPr id="25" name="Title 1"/>
            <p:cNvSpPr txBox="1">
              <a:spLocks/>
            </p:cNvSpPr>
            <p:nvPr/>
          </p:nvSpPr>
          <p:spPr>
            <a:xfrm>
              <a:off x="444501" y="2577790"/>
              <a:ext cx="1657350" cy="338668"/>
            </a:xfrm>
            <a:prstGeom prst="rect">
              <a:avLst/>
            </a:prstGeom>
          </p:spPr>
          <p:txBody>
            <a:bodyPr vert="horz" lIns="91440" tIns="45720" rIns="91440" bIns="45720" rtlCol="0" anchor="b">
              <a:normAutofit/>
            </a:bodyPr>
            <a:lstStyle>
              <a:lvl1pPr algn="l" defTabSz="457200" rtl="0" eaLnBrk="1" latinLnBrk="0" hangingPunct="1">
                <a:spcBef>
                  <a:spcPct val="0"/>
                </a:spcBef>
                <a:buNone/>
                <a:defRPr sz="2000" b="1" kern="1200">
                  <a:solidFill>
                    <a:schemeClr val="tx1"/>
                  </a:solidFill>
                  <a:latin typeface="Roboto Light"/>
                  <a:ea typeface="+mj-ea"/>
                  <a:cs typeface="Roboto Light"/>
                </a:defRPr>
              </a:lvl1pPr>
            </a:lstStyle>
            <a:p>
              <a:pPr algn="ctr"/>
              <a:r>
                <a:rPr lang="en-US" sz="1200" b="0" dirty="0" smtClean="0"/>
                <a:t>B</a:t>
              </a:r>
              <a:endParaRPr lang="en-US" sz="1200" b="0" dirty="0"/>
            </a:p>
          </p:txBody>
        </p:sp>
        <p:sp>
          <p:nvSpPr>
            <p:cNvPr id="26" name="TextBox 25"/>
            <p:cNvSpPr txBox="1"/>
            <p:nvPr/>
          </p:nvSpPr>
          <p:spPr>
            <a:xfrm>
              <a:off x="444711" y="2866031"/>
              <a:ext cx="1657139" cy="246221"/>
            </a:xfrm>
            <a:prstGeom prst="rect">
              <a:avLst/>
            </a:prstGeom>
            <a:noFill/>
          </p:spPr>
          <p:txBody>
            <a:bodyPr wrap="square" rtlCol="0">
              <a:spAutoFit/>
            </a:bodyPr>
            <a:lstStyle/>
            <a:p>
              <a:pPr algn="ctr"/>
              <a:r>
                <a:rPr lang="en-US" sz="1000" dirty="0" smtClean="0">
                  <a:solidFill>
                    <a:schemeClr val="tx2"/>
                  </a:solidFill>
                  <a:latin typeface="Roboto Light"/>
                  <a:cs typeface="Roboto Light"/>
                </a:rPr>
                <a:t>The Wife</a:t>
              </a:r>
              <a:endParaRPr lang="en-US" sz="1000" dirty="0">
                <a:solidFill>
                  <a:schemeClr val="tx2"/>
                </a:solidFill>
                <a:latin typeface="Roboto Light"/>
                <a:cs typeface="Roboto Light"/>
              </a:endParaRPr>
            </a:p>
          </p:txBody>
        </p:sp>
        <p:grpSp>
          <p:nvGrpSpPr>
            <p:cNvPr id="27" name="Group 26"/>
            <p:cNvGrpSpPr/>
            <p:nvPr/>
          </p:nvGrpSpPr>
          <p:grpSpPr>
            <a:xfrm>
              <a:off x="470276" y="915483"/>
              <a:ext cx="1632282" cy="1632282"/>
              <a:chOff x="449107" y="908426"/>
              <a:chExt cx="1849211" cy="1849211"/>
            </a:xfrm>
          </p:grpSpPr>
          <p:sp>
            <p:nvSpPr>
              <p:cNvPr id="28" name="Oval 27"/>
              <p:cNvSpPr/>
              <p:nvPr/>
            </p:nvSpPr>
            <p:spPr>
              <a:xfrm>
                <a:off x="449107" y="908426"/>
                <a:ext cx="1849211" cy="1849211"/>
              </a:xfrm>
              <a:prstGeom prst="ellipse">
                <a:avLst/>
              </a:prstGeom>
              <a:noFill/>
              <a:ln w="6350" cmpd="sng">
                <a:solidFill>
                  <a:schemeClr val="tx2"/>
                </a:solidFill>
                <a:prstDash val="dash"/>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9" name="Oval 28"/>
              <p:cNvSpPr/>
              <p:nvPr/>
            </p:nvSpPr>
            <p:spPr>
              <a:xfrm>
                <a:off x="559885" y="1023057"/>
                <a:ext cx="1628420" cy="1628418"/>
              </a:xfrm>
              <a:prstGeom prst="ellipse">
                <a:avLst/>
              </a:prstGeom>
              <a:solidFill>
                <a:schemeClr val="accent3"/>
              </a:solidFill>
              <a:ln w="6350" cmpd="sng">
                <a:noFill/>
                <a:prstDash val="dash"/>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2" name="Oval 31"/>
              <p:cNvSpPr/>
              <p:nvPr/>
            </p:nvSpPr>
            <p:spPr>
              <a:xfrm>
                <a:off x="639990" y="1103161"/>
                <a:ext cx="1462566" cy="1462564"/>
              </a:xfrm>
              <a:prstGeom prst="ellipse">
                <a:avLst/>
              </a:prstGeom>
              <a:solidFill>
                <a:schemeClr val="bg1"/>
              </a:solidFill>
              <a:ln w="6350" cmpd="sng">
                <a:noFill/>
                <a:prstDash val="dash"/>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3" name="Oval 32"/>
              <p:cNvSpPr/>
              <p:nvPr/>
            </p:nvSpPr>
            <p:spPr>
              <a:xfrm>
                <a:off x="719014" y="1175129"/>
                <a:ext cx="1312986" cy="1312984"/>
              </a:xfrm>
              <a:prstGeom prst="ellipse">
                <a:avLst/>
              </a:prstGeom>
              <a:solidFill>
                <a:schemeClr val="tx2"/>
              </a:solidFill>
              <a:ln w="6350" cmpd="sng">
                <a:noFill/>
                <a:prstDash val="dash"/>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grpSp>
        <p:nvGrpSpPr>
          <p:cNvPr id="34" name="Group 33"/>
          <p:cNvGrpSpPr/>
          <p:nvPr/>
        </p:nvGrpSpPr>
        <p:grpSpPr>
          <a:xfrm>
            <a:off x="5834684" y="931508"/>
            <a:ext cx="1658057" cy="2196769"/>
            <a:chOff x="444501" y="915483"/>
            <a:chExt cx="1658057" cy="2196769"/>
          </a:xfrm>
        </p:grpSpPr>
        <p:sp>
          <p:nvSpPr>
            <p:cNvPr id="35" name="Title 1"/>
            <p:cNvSpPr txBox="1">
              <a:spLocks/>
            </p:cNvSpPr>
            <p:nvPr/>
          </p:nvSpPr>
          <p:spPr>
            <a:xfrm>
              <a:off x="444501" y="2577790"/>
              <a:ext cx="1657350" cy="338668"/>
            </a:xfrm>
            <a:prstGeom prst="rect">
              <a:avLst/>
            </a:prstGeom>
          </p:spPr>
          <p:txBody>
            <a:bodyPr vert="horz" lIns="91440" tIns="45720" rIns="91440" bIns="45720" rtlCol="0" anchor="b">
              <a:normAutofit/>
            </a:bodyPr>
            <a:lstStyle>
              <a:lvl1pPr algn="l" defTabSz="457200" rtl="0" eaLnBrk="1" latinLnBrk="0" hangingPunct="1">
                <a:spcBef>
                  <a:spcPct val="0"/>
                </a:spcBef>
                <a:buNone/>
                <a:defRPr sz="2000" b="1" kern="1200">
                  <a:solidFill>
                    <a:schemeClr val="tx1"/>
                  </a:solidFill>
                  <a:latin typeface="Roboto Light"/>
                  <a:ea typeface="+mj-ea"/>
                  <a:cs typeface="Roboto Light"/>
                </a:defRPr>
              </a:lvl1pPr>
            </a:lstStyle>
            <a:p>
              <a:pPr algn="ctr"/>
              <a:r>
                <a:rPr lang="en-US" sz="1200" b="0" dirty="0" smtClean="0"/>
                <a:t>G</a:t>
              </a:r>
              <a:endParaRPr lang="en-US" sz="1200" b="0" dirty="0"/>
            </a:p>
          </p:txBody>
        </p:sp>
        <p:sp>
          <p:nvSpPr>
            <p:cNvPr id="36" name="TextBox 35"/>
            <p:cNvSpPr txBox="1"/>
            <p:nvPr/>
          </p:nvSpPr>
          <p:spPr>
            <a:xfrm>
              <a:off x="444711" y="2866031"/>
              <a:ext cx="1657139" cy="246221"/>
            </a:xfrm>
            <a:prstGeom prst="rect">
              <a:avLst/>
            </a:prstGeom>
            <a:noFill/>
          </p:spPr>
          <p:txBody>
            <a:bodyPr wrap="square" rtlCol="0">
              <a:spAutoFit/>
            </a:bodyPr>
            <a:lstStyle/>
            <a:p>
              <a:pPr algn="ctr"/>
              <a:r>
                <a:rPr lang="en-US" sz="1000" dirty="0" smtClean="0">
                  <a:solidFill>
                    <a:schemeClr val="tx2"/>
                  </a:solidFill>
                  <a:latin typeface="Roboto Light"/>
                  <a:cs typeface="Roboto Light"/>
                </a:rPr>
                <a:t>The Baby</a:t>
              </a:r>
              <a:endParaRPr lang="en-US" sz="1000" dirty="0">
                <a:solidFill>
                  <a:schemeClr val="tx2"/>
                </a:solidFill>
                <a:latin typeface="Roboto Light"/>
                <a:cs typeface="Roboto Light"/>
              </a:endParaRPr>
            </a:p>
          </p:txBody>
        </p:sp>
        <p:grpSp>
          <p:nvGrpSpPr>
            <p:cNvPr id="37" name="Group 36"/>
            <p:cNvGrpSpPr/>
            <p:nvPr/>
          </p:nvGrpSpPr>
          <p:grpSpPr>
            <a:xfrm>
              <a:off x="470276" y="915483"/>
              <a:ext cx="1632282" cy="1632282"/>
              <a:chOff x="449107" y="908426"/>
              <a:chExt cx="1849211" cy="1849211"/>
            </a:xfrm>
          </p:grpSpPr>
          <p:sp>
            <p:nvSpPr>
              <p:cNvPr id="38" name="Oval 37"/>
              <p:cNvSpPr/>
              <p:nvPr/>
            </p:nvSpPr>
            <p:spPr>
              <a:xfrm>
                <a:off x="449107" y="908426"/>
                <a:ext cx="1849211" cy="1849211"/>
              </a:xfrm>
              <a:prstGeom prst="ellipse">
                <a:avLst/>
              </a:prstGeom>
              <a:noFill/>
              <a:ln w="6350" cmpd="sng">
                <a:solidFill>
                  <a:schemeClr val="tx2"/>
                </a:solidFill>
                <a:prstDash val="dash"/>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9" name="Oval 38"/>
              <p:cNvSpPr/>
              <p:nvPr/>
            </p:nvSpPr>
            <p:spPr>
              <a:xfrm>
                <a:off x="559885" y="1023057"/>
                <a:ext cx="1628420" cy="1628418"/>
              </a:xfrm>
              <a:prstGeom prst="ellipse">
                <a:avLst/>
              </a:prstGeom>
              <a:solidFill>
                <a:schemeClr val="accent5"/>
              </a:solidFill>
              <a:ln w="6350" cmpd="sng">
                <a:noFill/>
                <a:prstDash val="dash"/>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0" name="Oval 39"/>
              <p:cNvSpPr/>
              <p:nvPr/>
            </p:nvSpPr>
            <p:spPr>
              <a:xfrm>
                <a:off x="639990" y="1103161"/>
                <a:ext cx="1462566" cy="1462564"/>
              </a:xfrm>
              <a:prstGeom prst="ellipse">
                <a:avLst/>
              </a:prstGeom>
              <a:solidFill>
                <a:schemeClr val="bg1"/>
              </a:solidFill>
              <a:ln w="6350" cmpd="sng">
                <a:noFill/>
                <a:prstDash val="dash"/>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1" name="Oval 40"/>
              <p:cNvSpPr/>
              <p:nvPr/>
            </p:nvSpPr>
            <p:spPr>
              <a:xfrm>
                <a:off x="719014" y="1175129"/>
                <a:ext cx="1312986" cy="1312984"/>
              </a:xfrm>
              <a:prstGeom prst="ellipse">
                <a:avLst/>
              </a:prstGeom>
              <a:solidFill>
                <a:schemeClr val="tx2"/>
              </a:solidFill>
              <a:ln w="6350" cmpd="sng">
                <a:noFill/>
                <a:prstDash val="dash"/>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53301" y="1134871"/>
            <a:ext cx="1223063" cy="1223063"/>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44640" y="1116595"/>
            <a:ext cx="1259614" cy="1259614"/>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41390" y="1125141"/>
            <a:ext cx="1259520" cy="1259520"/>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2650143244"/>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6364" y="285751"/>
            <a:ext cx="4315214" cy="470429"/>
          </a:xfrm>
        </p:spPr>
        <p:txBody>
          <a:bodyPr>
            <a:normAutofit/>
          </a:bodyPr>
          <a:lstStyle/>
          <a:p>
            <a:r>
              <a:rPr lang="en-US" b="0" dirty="0" smtClean="0"/>
              <a:t>Chart Production (CP)</a:t>
            </a:r>
            <a:endParaRPr lang="en-US" b="0" dirty="0"/>
          </a:p>
        </p:txBody>
      </p:sp>
      <p:cxnSp>
        <p:nvCxnSpPr>
          <p:cNvPr id="4" name="Straight Connector 3"/>
          <p:cNvCxnSpPr/>
          <p:nvPr/>
        </p:nvCxnSpPr>
        <p:spPr>
          <a:xfrm>
            <a:off x="685442" y="1000333"/>
            <a:ext cx="0" cy="2702252"/>
          </a:xfrm>
          <a:prstGeom prst="line">
            <a:avLst/>
          </a:prstGeom>
          <a:ln w="6350" cmpd="sng">
            <a:solidFill>
              <a:schemeClr val="tx2"/>
            </a:solidFill>
            <a:prstDash val="dash"/>
          </a:ln>
          <a:effectLst/>
        </p:spPr>
        <p:style>
          <a:lnRef idx="2">
            <a:schemeClr val="accent1"/>
          </a:lnRef>
          <a:fillRef idx="0">
            <a:schemeClr val="accent1"/>
          </a:fillRef>
          <a:effectRef idx="1">
            <a:schemeClr val="accent1"/>
          </a:effectRef>
          <a:fontRef idx="minor">
            <a:schemeClr val="tx1"/>
          </a:fontRef>
        </p:style>
      </p:cxnSp>
      <p:cxnSp>
        <p:nvCxnSpPr>
          <p:cNvPr id="66" name="Straight Connector 65"/>
          <p:cNvCxnSpPr/>
          <p:nvPr/>
        </p:nvCxnSpPr>
        <p:spPr>
          <a:xfrm>
            <a:off x="1287378" y="1000333"/>
            <a:ext cx="0" cy="2702252"/>
          </a:xfrm>
          <a:prstGeom prst="line">
            <a:avLst/>
          </a:prstGeom>
          <a:ln w="6350" cmpd="sng">
            <a:solidFill>
              <a:schemeClr val="tx2"/>
            </a:solidFill>
            <a:prstDash val="dash"/>
          </a:ln>
          <a:effectLst/>
        </p:spPr>
        <p:style>
          <a:lnRef idx="2">
            <a:schemeClr val="accent1"/>
          </a:lnRef>
          <a:fillRef idx="0">
            <a:schemeClr val="accent1"/>
          </a:fillRef>
          <a:effectRef idx="1">
            <a:schemeClr val="accent1"/>
          </a:effectRef>
          <a:fontRef idx="minor">
            <a:schemeClr val="tx1"/>
          </a:fontRef>
        </p:style>
      </p:cxnSp>
      <p:cxnSp>
        <p:nvCxnSpPr>
          <p:cNvPr id="67" name="Straight Connector 66"/>
          <p:cNvCxnSpPr/>
          <p:nvPr/>
        </p:nvCxnSpPr>
        <p:spPr>
          <a:xfrm>
            <a:off x="1889314" y="1000333"/>
            <a:ext cx="0" cy="2702252"/>
          </a:xfrm>
          <a:prstGeom prst="line">
            <a:avLst/>
          </a:prstGeom>
          <a:ln w="6350" cmpd="sng">
            <a:solidFill>
              <a:schemeClr val="tx2"/>
            </a:solidFill>
            <a:prstDash val="dash"/>
          </a:ln>
          <a:effectLst/>
        </p:spPr>
        <p:style>
          <a:lnRef idx="2">
            <a:schemeClr val="accent1"/>
          </a:lnRef>
          <a:fillRef idx="0">
            <a:schemeClr val="accent1"/>
          </a:fillRef>
          <a:effectRef idx="1">
            <a:schemeClr val="accent1"/>
          </a:effectRef>
          <a:fontRef idx="minor">
            <a:schemeClr val="tx1"/>
          </a:fontRef>
        </p:style>
      </p:cxnSp>
      <p:cxnSp>
        <p:nvCxnSpPr>
          <p:cNvPr id="68" name="Straight Connector 67"/>
          <p:cNvCxnSpPr/>
          <p:nvPr/>
        </p:nvCxnSpPr>
        <p:spPr>
          <a:xfrm>
            <a:off x="2491250" y="1000333"/>
            <a:ext cx="0" cy="2702252"/>
          </a:xfrm>
          <a:prstGeom prst="line">
            <a:avLst/>
          </a:prstGeom>
          <a:ln w="6350" cmpd="sng">
            <a:solidFill>
              <a:schemeClr val="tx2"/>
            </a:solidFill>
            <a:prstDash val="dash"/>
          </a:ln>
          <a:effectLst/>
        </p:spPr>
        <p:style>
          <a:lnRef idx="2">
            <a:schemeClr val="accent1"/>
          </a:lnRef>
          <a:fillRef idx="0">
            <a:schemeClr val="accent1"/>
          </a:fillRef>
          <a:effectRef idx="1">
            <a:schemeClr val="accent1"/>
          </a:effectRef>
          <a:fontRef idx="minor">
            <a:schemeClr val="tx1"/>
          </a:fontRef>
        </p:style>
      </p:cxnSp>
      <p:cxnSp>
        <p:nvCxnSpPr>
          <p:cNvPr id="69" name="Straight Connector 68"/>
          <p:cNvCxnSpPr/>
          <p:nvPr/>
        </p:nvCxnSpPr>
        <p:spPr>
          <a:xfrm>
            <a:off x="3093186" y="1000333"/>
            <a:ext cx="0" cy="2702252"/>
          </a:xfrm>
          <a:prstGeom prst="line">
            <a:avLst/>
          </a:prstGeom>
          <a:ln w="6350" cmpd="sng">
            <a:solidFill>
              <a:schemeClr val="tx2"/>
            </a:solidFill>
            <a:prstDash val="dash"/>
          </a:ln>
          <a:effectLst/>
        </p:spPr>
        <p:style>
          <a:lnRef idx="2">
            <a:schemeClr val="accent1"/>
          </a:lnRef>
          <a:fillRef idx="0">
            <a:schemeClr val="accent1"/>
          </a:fillRef>
          <a:effectRef idx="1">
            <a:schemeClr val="accent1"/>
          </a:effectRef>
          <a:fontRef idx="minor">
            <a:schemeClr val="tx1"/>
          </a:fontRef>
        </p:style>
      </p:cxnSp>
      <p:cxnSp>
        <p:nvCxnSpPr>
          <p:cNvPr id="72" name="Straight Connector 71"/>
          <p:cNvCxnSpPr/>
          <p:nvPr/>
        </p:nvCxnSpPr>
        <p:spPr>
          <a:xfrm>
            <a:off x="3695122" y="1000333"/>
            <a:ext cx="0" cy="2702252"/>
          </a:xfrm>
          <a:prstGeom prst="line">
            <a:avLst/>
          </a:prstGeom>
          <a:ln w="6350" cmpd="sng">
            <a:solidFill>
              <a:schemeClr val="tx2"/>
            </a:solidFill>
            <a:prstDash val="dash"/>
          </a:ln>
          <a:effectLst/>
        </p:spPr>
        <p:style>
          <a:lnRef idx="2">
            <a:schemeClr val="accent1"/>
          </a:lnRef>
          <a:fillRef idx="0">
            <a:schemeClr val="accent1"/>
          </a:fillRef>
          <a:effectRef idx="1">
            <a:schemeClr val="accent1"/>
          </a:effectRef>
          <a:fontRef idx="minor">
            <a:schemeClr val="tx1"/>
          </a:fontRef>
        </p:style>
      </p:cxnSp>
      <p:cxnSp>
        <p:nvCxnSpPr>
          <p:cNvPr id="73" name="Straight Connector 72"/>
          <p:cNvCxnSpPr/>
          <p:nvPr/>
        </p:nvCxnSpPr>
        <p:spPr>
          <a:xfrm>
            <a:off x="4297058" y="1000333"/>
            <a:ext cx="0" cy="2702252"/>
          </a:xfrm>
          <a:prstGeom prst="line">
            <a:avLst/>
          </a:prstGeom>
          <a:ln w="6350" cmpd="sng">
            <a:solidFill>
              <a:schemeClr val="tx2"/>
            </a:solidFill>
            <a:prstDash val="dash"/>
          </a:ln>
          <a:effectLst/>
        </p:spPr>
        <p:style>
          <a:lnRef idx="2">
            <a:schemeClr val="accent1"/>
          </a:lnRef>
          <a:fillRef idx="0">
            <a:schemeClr val="accent1"/>
          </a:fillRef>
          <a:effectRef idx="1">
            <a:schemeClr val="accent1"/>
          </a:effectRef>
          <a:fontRef idx="minor">
            <a:schemeClr val="tx1"/>
          </a:fontRef>
        </p:style>
      </p:cxnSp>
      <p:cxnSp>
        <p:nvCxnSpPr>
          <p:cNvPr id="74" name="Straight Connector 73"/>
          <p:cNvCxnSpPr/>
          <p:nvPr/>
        </p:nvCxnSpPr>
        <p:spPr>
          <a:xfrm>
            <a:off x="4898994" y="1000333"/>
            <a:ext cx="0" cy="2702252"/>
          </a:xfrm>
          <a:prstGeom prst="line">
            <a:avLst/>
          </a:prstGeom>
          <a:ln w="6350" cmpd="sng">
            <a:solidFill>
              <a:schemeClr val="tx2"/>
            </a:solidFill>
            <a:prstDash val="dash"/>
          </a:ln>
          <a:effectLst/>
        </p:spPr>
        <p:style>
          <a:lnRef idx="2">
            <a:schemeClr val="accent1"/>
          </a:lnRef>
          <a:fillRef idx="0">
            <a:schemeClr val="accent1"/>
          </a:fillRef>
          <a:effectRef idx="1">
            <a:schemeClr val="accent1"/>
          </a:effectRef>
          <a:fontRef idx="minor">
            <a:schemeClr val="tx1"/>
          </a:fontRef>
        </p:style>
      </p:cxnSp>
      <p:cxnSp>
        <p:nvCxnSpPr>
          <p:cNvPr id="75" name="Straight Connector 74"/>
          <p:cNvCxnSpPr/>
          <p:nvPr/>
        </p:nvCxnSpPr>
        <p:spPr>
          <a:xfrm>
            <a:off x="5500930" y="1000333"/>
            <a:ext cx="0" cy="2702252"/>
          </a:xfrm>
          <a:prstGeom prst="line">
            <a:avLst/>
          </a:prstGeom>
          <a:ln w="6350" cmpd="sng">
            <a:solidFill>
              <a:schemeClr val="tx2"/>
            </a:solidFill>
            <a:prstDash val="dash"/>
          </a:ln>
          <a:effectLst/>
        </p:spPr>
        <p:style>
          <a:lnRef idx="2">
            <a:schemeClr val="accent1"/>
          </a:lnRef>
          <a:fillRef idx="0">
            <a:schemeClr val="accent1"/>
          </a:fillRef>
          <a:effectRef idx="1">
            <a:schemeClr val="accent1"/>
          </a:effectRef>
          <a:fontRef idx="minor">
            <a:schemeClr val="tx1"/>
          </a:fontRef>
        </p:style>
      </p:cxnSp>
      <p:cxnSp>
        <p:nvCxnSpPr>
          <p:cNvPr id="76" name="Straight Connector 75"/>
          <p:cNvCxnSpPr/>
          <p:nvPr/>
        </p:nvCxnSpPr>
        <p:spPr>
          <a:xfrm>
            <a:off x="6102866" y="1000333"/>
            <a:ext cx="0" cy="2702252"/>
          </a:xfrm>
          <a:prstGeom prst="line">
            <a:avLst/>
          </a:prstGeom>
          <a:ln w="6350" cmpd="sng">
            <a:solidFill>
              <a:schemeClr val="tx2"/>
            </a:solidFill>
            <a:prstDash val="dash"/>
          </a:ln>
          <a:effectLst/>
        </p:spPr>
        <p:style>
          <a:lnRef idx="2">
            <a:schemeClr val="accent1"/>
          </a:lnRef>
          <a:fillRef idx="0">
            <a:schemeClr val="accent1"/>
          </a:fillRef>
          <a:effectRef idx="1">
            <a:schemeClr val="accent1"/>
          </a:effectRef>
          <a:fontRef idx="minor">
            <a:schemeClr val="tx1"/>
          </a:fontRef>
        </p:style>
      </p:cxnSp>
      <p:cxnSp>
        <p:nvCxnSpPr>
          <p:cNvPr id="77" name="Straight Connector 76"/>
          <p:cNvCxnSpPr/>
          <p:nvPr/>
        </p:nvCxnSpPr>
        <p:spPr>
          <a:xfrm>
            <a:off x="6704802" y="1000333"/>
            <a:ext cx="0" cy="2702252"/>
          </a:xfrm>
          <a:prstGeom prst="line">
            <a:avLst/>
          </a:prstGeom>
          <a:ln w="6350" cmpd="sng">
            <a:solidFill>
              <a:schemeClr val="tx2"/>
            </a:solidFill>
            <a:prstDash val="dash"/>
          </a:ln>
          <a:effectLst/>
        </p:spPr>
        <p:style>
          <a:lnRef idx="2">
            <a:schemeClr val="accent1"/>
          </a:lnRef>
          <a:fillRef idx="0">
            <a:schemeClr val="accent1"/>
          </a:fillRef>
          <a:effectRef idx="1">
            <a:schemeClr val="accent1"/>
          </a:effectRef>
          <a:fontRef idx="minor">
            <a:schemeClr val="tx1"/>
          </a:fontRef>
        </p:style>
      </p:cxnSp>
      <p:cxnSp>
        <p:nvCxnSpPr>
          <p:cNvPr id="78" name="Straight Connector 77"/>
          <p:cNvCxnSpPr/>
          <p:nvPr/>
        </p:nvCxnSpPr>
        <p:spPr>
          <a:xfrm>
            <a:off x="7306738" y="1000333"/>
            <a:ext cx="0" cy="2702252"/>
          </a:xfrm>
          <a:prstGeom prst="line">
            <a:avLst/>
          </a:prstGeom>
          <a:ln w="6350" cmpd="sng">
            <a:solidFill>
              <a:schemeClr val="tx2"/>
            </a:solidFill>
            <a:prstDash val="dash"/>
          </a:ln>
          <a:effectLst/>
        </p:spPr>
        <p:style>
          <a:lnRef idx="2">
            <a:schemeClr val="accent1"/>
          </a:lnRef>
          <a:fillRef idx="0">
            <a:schemeClr val="accent1"/>
          </a:fillRef>
          <a:effectRef idx="1">
            <a:schemeClr val="accent1"/>
          </a:effectRef>
          <a:fontRef idx="minor">
            <a:schemeClr val="tx1"/>
          </a:fontRef>
        </p:style>
      </p:cxnSp>
      <p:cxnSp>
        <p:nvCxnSpPr>
          <p:cNvPr id="79" name="Straight Connector 78"/>
          <p:cNvCxnSpPr/>
          <p:nvPr/>
        </p:nvCxnSpPr>
        <p:spPr>
          <a:xfrm>
            <a:off x="7908674" y="1000333"/>
            <a:ext cx="0" cy="2702252"/>
          </a:xfrm>
          <a:prstGeom prst="line">
            <a:avLst/>
          </a:prstGeom>
          <a:ln w="6350" cmpd="sng">
            <a:solidFill>
              <a:schemeClr val="tx2"/>
            </a:solidFill>
            <a:prstDash val="dash"/>
          </a:ln>
          <a:effectLst/>
        </p:spPr>
        <p:style>
          <a:lnRef idx="2">
            <a:schemeClr val="accent1"/>
          </a:lnRef>
          <a:fillRef idx="0">
            <a:schemeClr val="accent1"/>
          </a:fillRef>
          <a:effectRef idx="1">
            <a:schemeClr val="accent1"/>
          </a:effectRef>
          <a:fontRef idx="minor">
            <a:schemeClr val="tx1"/>
          </a:fontRef>
        </p:style>
      </p:cxnSp>
      <p:cxnSp>
        <p:nvCxnSpPr>
          <p:cNvPr id="80" name="Straight Connector 79"/>
          <p:cNvCxnSpPr/>
          <p:nvPr/>
        </p:nvCxnSpPr>
        <p:spPr>
          <a:xfrm>
            <a:off x="8510612" y="1000333"/>
            <a:ext cx="0" cy="2702252"/>
          </a:xfrm>
          <a:prstGeom prst="line">
            <a:avLst/>
          </a:prstGeom>
          <a:ln w="6350" cmpd="sng">
            <a:solidFill>
              <a:schemeClr val="tx2"/>
            </a:solidFill>
            <a:prstDash val="dash"/>
          </a:ln>
          <a:effectLst/>
        </p:spPr>
        <p:style>
          <a:lnRef idx="2">
            <a:schemeClr val="accent1"/>
          </a:lnRef>
          <a:fillRef idx="0">
            <a:schemeClr val="accent1"/>
          </a:fillRef>
          <a:effectRef idx="1">
            <a:schemeClr val="accent1"/>
          </a:effectRef>
          <a:fontRef idx="minor">
            <a:schemeClr val="tx1"/>
          </a:fontRef>
        </p:style>
      </p:cxnSp>
      <p:sp>
        <p:nvSpPr>
          <p:cNvPr id="9" name="Rectangle 8"/>
          <p:cNvSpPr/>
          <p:nvPr/>
        </p:nvSpPr>
        <p:spPr>
          <a:xfrm>
            <a:off x="688975" y="1000333"/>
            <a:ext cx="595265" cy="2690597"/>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lIns="91430" tIns="45715" rIns="91430" bIns="45715" rtlCol="0" anchor="ctr"/>
          <a:lstStyle/>
          <a:p>
            <a:pPr algn="ctr"/>
            <a:endParaRPr lang="en-US"/>
          </a:p>
        </p:txBody>
      </p:sp>
      <p:sp>
        <p:nvSpPr>
          <p:cNvPr id="81" name="Rectangle 80"/>
          <p:cNvSpPr/>
          <p:nvPr/>
        </p:nvSpPr>
        <p:spPr>
          <a:xfrm>
            <a:off x="1892300" y="1000333"/>
            <a:ext cx="595265" cy="2690597"/>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lIns="91430" tIns="45715" rIns="91430" bIns="45715" rtlCol="0" anchor="ctr"/>
          <a:lstStyle/>
          <a:p>
            <a:pPr algn="ctr"/>
            <a:endParaRPr lang="en-US"/>
          </a:p>
        </p:txBody>
      </p:sp>
      <p:sp>
        <p:nvSpPr>
          <p:cNvPr id="82" name="Rectangle 81"/>
          <p:cNvSpPr/>
          <p:nvPr/>
        </p:nvSpPr>
        <p:spPr>
          <a:xfrm>
            <a:off x="3095626" y="1000333"/>
            <a:ext cx="595265" cy="2690597"/>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lIns="91430" tIns="45715" rIns="91430" bIns="45715" rtlCol="0" anchor="ctr"/>
          <a:lstStyle/>
          <a:p>
            <a:pPr algn="ctr"/>
            <a:endParaRPr lang="en-US"/>
          </a:p>
        </p:txBody>
      </p:sp>
      <p:sp>
        <p:nvSpPr>
          <p:cNvPr id="83" name="Rectangle 82"/>
          <p:cNvSpPr/>
          <p:nvPr/>
        </p:nvSpPr>
        <p:spPr>
          <a:xfrm>
            <a:off x="4298951" y="1000333"/>
            <a:ext cx="595265" cy="2690597"/>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lIns="91430" tIns="45715" rIns="91430" bIns="45715" rtlCol="0" anchor="ctr"/>
          <a:lstStyle/>
          <a:p>
            <a:pPr algn="ctr"/>
            <a:endParaRPr lang="en-US"/>
          </a:p>
        </p:txBody>
      </p:sp>
      <p:sp>
        <p:nvSpPr>
          <p:cNvPr id="84" name="Rectangle 83"/>
          <p:cNvSpPr/>
          <p:nvPr/>
        </p:nvSpPr>
        <p:spPr>
          <a:xfrm>
            <a:off x="5502276" y="1000333"/>
            <a:ext cx="595265" cy="2690597"/>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lIns="91430" tIns="45715" rIns="91430" bIns="45715" rtlCol="0" anchor="ctr"/>
          <a:lstStyle/>
          <a:p>
            <a:pPr algn="ctr"/>
            <a:endParaRPr lang="en-US"/>
          </a:p>
        </p:txBody>
      </p:sp>
      <p:sp>
        <p:nvSpPr>
          <p:cNvPr id="85" name="Rectangle 84"/>
          <p:cNvSpPr/>
          <p:nvPr/>
        </p:nvSpPr>
        <p:spPr>
          <a:xfrm>
            <a:off x="6708775" y="1000333"/>
            <a:ext cx="595265" cy="2690597"/>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lIns="91430" tIns="45715" rIns="91430" bIns="45715" rtlCol="0" anchor="ctr"/>
          <a:lstStyle/>
          <a:p>
            <a:pPr algn="ctr"/>
            <a:endParaRPr lang="en-US"/>
          </a:p>
        </p:txBody>
      </p:sp>
      <p:sp>
        <p:nvSpPr>
          <p:cNvPr id="86" name="Rectangle 85"/>
          <p:cNvSpPr/>
          <p:nvPr/>
        </p:nvSpPr>
        <p:spPr>
          <a:xfrm>
            <a:off x="7912100" y="1000333"/>
            <a:ext cx="595265" cy="2690597"/>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lIns="91430" tIns="45715" rIns="91430" bIns="45715" rtlCol="0" anchor="ctr"/>
          <a:lstStyle/>
          <a:p>
            <a:pPr algn="ctr"/>
            <a:endParaRPr lang="en-US"/>
          </a:p>
        </p:txBody>
      </p:sp>
      <p:cxnSp>
        <p:nvCxnSpPr>
          <p:cNvPr id="11" name="Straight Connector 10"/>
          <p:cNvCxnSpPr/>
          <p:nvPr/>
        </p:nvCxnSpPr>
        <p:spPr>
          <a:xfrm>
            <a:off x="678269" y="3897233"/>
            <a:ext cx="7843383" cy="0"/>
          </a:xfrm>
          <a:prstGeom prst="line">
            <a:avLst/>
          </a:prstGeom>
          <a:ln w="6350" cmpd="sng">
            <a:solidFill>
              <a:schemeClr val="tx2"/>
            </a:solidFill>
          </a:ln>
          <a:effectLst/>
        </p:spPr>
        <p:style>
          <a:lnRef idx="2">
            <a:schemeClr val="accent1"/>
          </a:lnRef>
          <a:fillRef idx="0">
            <a:schemeClr val="accent1"/>
          </a:fillRef>
          <a:effectRef idx="1">
            <a:schemeClr val="accent1"/>
          </a:effectRef>
          <a:fontRef idx="minor">
            <a:schemeClr val="tx1"/>
          </a:fontRef>
        </p:style>
      </p:cxnSp>
      <p:sp>
        <p:nvSpPr>
          <p:cNvPr id="88" name="Oval 87"/>
          <p:cNvSpPr/>
          <p:nvPr/>
        </p:nvSpPr>
        <p:spPr>
          <a:xfrm>
            <a:off x="639615" y="3849913"/>
            <a:ext cx="94942" cy="94940"/>
          </a:xfrm>
          <a:prstGeom prst="ellipse">
            <a:avLst/>
          </a:prstGeom>
          <a:solidFill>
            <a:schemeClr val="accent1"/>
          </a:solidFill>
          <a:ln w="6350" cmpd="sng">
            <a:solidFill>
              <a:schemeClr val="accent1"/>
            </a:solidFill>
          </a:ln>
        </p:spPr>
        <p:style>
          <a:lnRef idx="2">
            <a:schemeClr val="dk1"/>
          </a:lnRef>
          <a:fillRef idx="1">
            <a:schemeClr val="lt1"/>
          </a:fillRef>
          <a:effectRef idx="0">
            <a:schemeClr val="dk1"/>
          </a:effectRef>
          <a:fontRef idx="minor">
            <a:schemeClr val="dk1"/>
          </a:fontRef>
        </p:style>
        <p:txBody>
          <a:bodyPr lIns="91430" tIns="45715" rIns="91430" bIns="45715" rtlCol="0" anchor="ctr"/>
          <a:lstStyle/>
          <a:p>
            <a:pPr algn="ctr"/>
            <a:endParaRPr lang="en-US"/>
          </a:p>
        </p:txBody>
      </p:sp>
      <p:sp>
        <p:nvSpPr>
          <p:cNvPr id="89" name="Oval 88"/>
          <p:cNvSpPr/>
          <p:nvPr/>
        </p:nvSpPr>
        <p:spPr>
          <a:xfrm>
            <a:off x="1241400" y="3849913"/>
            <a:ext cx="94942" cy="94940"/>
          </a:xfrm>
          <a:prstGeom prst="ellipse">
            <a:avLst/>
          </a:prstGeom>
          <a:solidFill>
            <a:schemeClr val="accent1"/>
          </a:solidFill>
          <a:ln w="6350" cmpd="sng">
            <a:solidFill>
              <a:schemeClr val="accent1"/>
            </a:solidFill>
          </a:ln>
        </p:spPr>
        <p:style>
          <a:lnRef idx="2">
            <a:schemeClr val="dk1"/>
          </a:lnRef>
          <a:fillRef idx="1">
            <a:schemeClr val="lt1"/>
          </a:fillRef>
          <a:effectRef idx="0">
            <a:schemeClr val="dk1"/>
          </a:effectRef>
          <a:fontRef idx="minor">
            <a:schemeClr val="dk1"/>
          </a:fontRef>
        </p:style>
        <p:txBody>
          <a:bodyPr lIns="91430" tIns="45715" rIns="91430" bIns="45715" rtlCol="0" anchor="ctr"/>
          <a:lstStyle/>
          <a:p>
            <a:pPr algn="ctr"/>
            <a:endParaRPr lang="en-US"/>
          </a:p>
        </p:txBody>
      </p:sp>
      <p:sp>
        <p:nvSpPr>
          <p:cNvPr id="102" name="Oval 101"/>
          <p:cNvSpPr/>
          <p:nvPr/>
        </p:nvSpPr>
        <p:spPr>
          <a:xfrm>
            <a:off x="1843185" y="3849913"/>
            <a:ext cx="94942" cy="94940"/>
          </a:xfrm>
          <a:prstGeom prst="ellipse">
            <a:avLst/>
          </a:prstGeom>
          <a:solidFill>
            <a:schemeClr val="accent2"/>
          </a:solidFill>
          <a:ln w="6350" cmpd="sng">
            <a:solidFill>
              <a:schemeClr val="accent2"/>
            </a:solidFill>
          </a:ln>
        </p:spPr>
        <p:style>
          <a:lnRef idx="2">
            <a:schemeClr val="dk1"/>
          </a:lnRef>
          <a:fillRef idx="1">
            <a:schemeClr val="lt1"/>
          </a:fillRef>
          <a:effectRef idx="0">
            <a:schemeClr val="dk1"/>
          </a:effectRef>
          <a:fontRef idx="minor">
            <a:schemeClr val="dk1"/>
          </a:fontRef>
        </p:style>
        <p:txBody>
          <a:bodyPr lIns="91430" tIns="45715" rIns="91430" bIns="45715" rtlCol="0" anchor="ctr"/>
          <a:lstStyle/>
          <a:p>
            <a:pPr algn="ctr"/>
            <a:endParaRPr lang="en-US"/>
          </a:p>
        </p:txBody>
      </p:sp>
      <p:sp>
        <p:nvSpPr>
          <p:cNvPr id="108" name="Oval 107"/>
          <p:cNvSpPr/>
          <p:nvPr/>
        </p:nvSpPr>
        <p:spPr>
          <a:xfrm>
            <a:off x="2444970" y="3849913"/>
            <a:ext cx="94942" cy="94940"/>
          </a:xfrm>
          <a:prstGeom prst="ellipse">
            <a:avLst/>
          </a:prstGeom>
          <a:solidFill>
            <a:schemeClr val="accent2"/>
          </a:solidFill>
          <a:ln w="6350" cmpd="sng">
            <a:solidFill>
              <a:schemeClr val="accent2"/>
            </a:solidFill>
          </a:ln>
        </p:spPr>
        <p:style>
          <a:lnRef idx="2">
            <a:schemeClr val="dk1"/>
          </a:lnRef>
          <a:fillRef idx="1">
            <a:schemeClr val="lt1"/>
          </a:fillRef>
          <a:effectRef idx="0">
            <a:schemeClr val="dk1"/>
          </a:effectRef>
          <a:fontRef idx="minor">
            <a:schemeClr val="dk1"/>
          </a:fontRef>
        </p:style>
        <p:txBody>
          <a:bodyPr lIns="91430" tIns="45715" rIns="91430" bIns="45715" rtlCol="0" anchor="ctr"/>
          <a:lstStyle/>
          <a:p>
            <a:pPr algn="ctr"/>
            <a:endParaRPr lang="en-US"/>
          </a:p>
        </p:txBody>
      </p:sp>
      <p:sp>
        <p:nvSpPr>
          <p:cNvPr id="114" name="Oval 113"/>
          <p:cNvSpPr/>
          <p:nvPr/>
        </p:nvSpPr>
        <p:spPr>
          <a:xfrm>
            <a:off x="3046755" y="3849913"/>
            <a:ext cx="94942" cy="94940"/>
          </a:xfrm>
          <a:prstGeom prst="ellipse">
            <a:avLst/>
          </a:prstGeom>
          <a:solidFill>
            <a:schemeClr val="accent3"/>
          </a:solidFill>
          <a:ln w="6350" cmpd="sng">
            <a:solidFill>
              <a:srgbClr val="E9C944"/>
            </a:solidFill>
          </a:ln>
        </p:spPr>
        <p:style>
          <a:lnRef idx="2">
            <a:schemeClr val="dk1"/>
          </a:lnRef>
          <a:fillRef idx="1">
            <a:schemeClr val="lt1"/>
          </a:fillRef>
          <a:effectRef idx="0">
            <a:schemeClr val="dk1"/>
          </a:effectRef>
          <a:fontRef idx="minor">
            <a:schemeClr val="dk1"/>
          </a:fontRef>
        </p:style>
        <p:txBody>
          <a:bodyPr lIns="91430" tIns="45715" rIns="91430" bIns="45715" rtlCol="0" anchor="ctr"/>
          <a:lstStyle/>
          <a:p>
            <a:pPr algn="ctr"/>
            <a:endParaRPr lang="en-US"/>
          </a:p>
        </p:txBody>
      </p:sp>
      <p:sp>
        <p:nvSpPr>
          <p:cNvPr id="115" name="Oval 114"/>
          <p:cNvSpPr/>
          <p:nvPr/>
        </p:nvSpPr>
        <p:spPr>
          <a:xfrm>
            <a:off x="3648540" y="3849913"/>
            <a:ext cx="94942" cy="94940"/>
          </a:xfrm>
          <a:prstGeom prst="ellipse">
            <a:avLst/>
          </a:prstGeom>
          <a:solidFill>
            <a:schemeClr val="accent3"/>
          </a:solidFill>
          <a:ln w="6350" cmpd="sng">
            <a:solidFill>
              <a:srgbClr val="E9C944"/>
            </a:solidFill>
          </a:ln>
        </p:spPr>
        <p:style>
          <a:lnRef idx="2">
            <a:schemeClr val="dk1"/>
          </a:lnRef>
          <a:fillRef idx="1">
            <a:schemeClr val="lt1"/>
          </a:fillRef>
          <a:effectRef idx="0">
            <a:schemeClr val="dk1"/>
          </a:effectRef>
          <a:fontRef idx="minor">
            <a:schemeClr val="dk1"/>
          </a:fontRef>
        </p:style>
        <p:txBody>
          <a:bodyPr lIns="91430" tIns="45715" rIns="91430" bIns="45715" rtlCol="0" anchor="ctr"/>
          <a:lstStyle/>
          <a:p>
            <a:pPr algn="ctr"/>
            <a:endParaRPr lang="en-US"/>
          </a:p>
        </p:txBody>
      </p:sp>
      <p:sp>
        <p:nvSpPr>
          <p:cNvPr id="121" name="Oval 120"/>
          <p:cNvSpPr/>
          <p:nvPr/>
        </p:nvSpPr>
        <p:spPr>
          <a:xfrm>
            <a:off x="4250325" y="3849913"/>
            <a:ext cx="94942" cy="94940"/>
          </a:xfrm>
          <a:prstGeom prst="ellipse">
            <a:avLst/>
          </a:prstGeom>
          <a:solidFill>
            <a:schemeClr val="accent4"/>
          </a:solidFill>
          <a:ln w="6350" cmpd="sng">
            <a:solidFill>
              <a:srgbClr val="90D049"/>
            </a:solidFill>
          </a:ln>
        </p:spPr>
        <p:style>
          <a:lnRef idx="2">
            <a:schemeClr val="dk1"/>
          </a:lnRef>
          <a:fillRef idx="1">
            <a:schemeClr val="lt1"/>
          </a:fillRef>
          <a:effectRef idx="0">
            <a:schemeClr val="dk1"/>
          </a:effectRef>
          <a:fontRef idx="minor">
            <a:schemeClr val="dk1"/>
          </a:fontRef>
        </p:style>
        <p:txBody>
          <a:bodyPr lIns="91430" tIns="45715" rIns="91430" bIns="45715" rtlCol="0" anchor="ctr"/>
          <a:lstStyle/>
          <a:p>
            <a:pPr algn="ctr"/>
            <a:endParaRPr lang="en-US"/>
          </a:p>
        </p:txBody>
      </p:sp>
      <p:sp>
        <p:nvSpPr>
          <p:cNvPr id="132" name="Oval 131"/>
          <p:cNvSpPr/>
          <p:nvPr/>
        </p:nvSpPr>
        <p:spPr>
          <a:xfrm>
            <a:off x="4852110" y="3849913"/>
            <a:ext cx="94942" cy="94940"/>
          </a:xfrm>
          <a:prstGeom prst="ellipse">
            <a:avLst/>
          </a:prstGeom>
          <a:solidFill>
            <a:schemeClr val="accent4"/>
          </a:solidFill>
          <a:ln w="6350" cmpd="sng">
            <a:solidFill>
              <a:srgbClr val="90D049"/>
            </a:solidFill>
          </a:ln>
        </p:spPr>
        <p:style>
          <a:lnRef idx="2">
            <a:schemeClr val="dk1"/>
          </a:lnRef>
          <a:fillRef idx="1">
            <a:schemeClr val="lt1"/>
          </a:fillRef>
          <a:effectRef idx="0">
            <a:schemeClr val="dk1"/>
          </a:effectRef>
          <a:fontRef idx="minor">
            <a:schemeClr val="dk1"/>
          </a:fontRef>
        </p:style>
        <p:txBody>
          <a:bodyPr lIns="91430" tIns="45715" rIns="91430" bIns="45715" rtlCol="0" anchor="ctr"/>
          <a:lstStyle/>
          <a:p>
            <a:pPr algn="ctr"/>
            <a:endParaRPr lang="en-US"/>
          </a:p>
        </p:txBody>
      </p:sp>
      <p:sp>
        <p:nvSpPr>
          <p:cNvPr id="133" name="Oval 132"/>
          <p:cNvSpPr/>
          <p:nvPr/>
        </p:nvSpPr>
        <p:spPr>
          <a:xfrm>
            <a:off x="5453895" y="3849913"/>
            <a:ext cx="94942" cy="94940"/>
          </a:xfrm>
          <a:prstGeom prst="ellipse">
            <a:avLst/>
          </a:prstGeom>
          <a:solidFill>
            <a:schemeClr val="accent5"/>
          </a:solidFill>
          <a:ln w="6350" cmpd="sng">
            <a:solidFill>
              <a:srgbClr val="18B96E"/>
            </a:solidFill>
          </a:ln>
        </p:spPr>
        <p:style>
          <a:lnRef idx="2">
            <a:schemeClr val="dk1"/>
          </a:lnRef>
          <a:fillRef idx="1">
            <a:schemeClr val="lt1"/>
          </a:fillRef>
          <a:effectRef idx="0">
            <a:schemeClr val="dk1"/>
          </a:effectRef>
          <a:fontRef idx="minor">
            <a:schemeClr val="dk1"/>
          </a:fontRef>
        </p:style>
        <p:txBody>
          <a:bodyPr lIns="91430" tIns="45715" rIns="91430" bIns="45715" rtlCol="0" anchor="ctr"/>
          <a:lstStyle/>
          <a:p>
            <a:pPr algn="ctr"/>
            <a:endParaRPr lang="en-US"/>
          </a:p>
        </p:txBody>
      </p:sp>
      <p:sp>
        <p:nvSpPr>
          <p:cNvPr id="134" name="Oval 133"/>
          <p:cNvSpPr/>
          <p:nvPr/>
        </p:nvSpPr>
        <p:spPr>
          <a:xfrm>
            <a:off x="6055680" y="3849913"/>
            <a:ext cx="94942" cy="94940"/>
          </a:xfrm>
          <a:prstGeom prst="ellipse">
            <a:avLst/>
          </a:prstGeom>
          <a:solidFill>
            <a:schemeClr val="accent5"/>
          </a:solidFill>
          <a:ln w="6350" cmpd="sng">
            <a:solidFill>
              <a:srgbClr val="18B96E"/>
            </a:solidFill>
          </a:ln>
        </p:spPr>
        <p:style>
          <a:lnRef idx="2">
            <a:schemeClr val="dk1"/>
          </a:lnRef>
          <a:fillRef idx="1">
            <a:schemeClr val="lt1"/>
          </a:fillRef>
          <a:effectRef idx="0">
            <a:schemeClr val="dk1"/>
          </a:effectRef>
          <a:fontRef idx="minor">
            <a:schemeClr val="dk1"/>
          </a:fontRef>
        </p:style>
        <p:txBody>
          <a:bodyPr lIns="91430" tIns="45715" rIns="91430" bIns="45715" rtlCol="0" anchor="ctr"/>
          <a:lstStyle/>
          <a:p>
            <a:pPr algn="ctr"/>
            <a:endParaRPr lang="en-US"/>
          </a:p>
        </p:txBody>
      </p:sp>
      <p:sp>
        <p:nvSpPr>
          <p:cNvPr id="135" name="Oval 134"/>
          <p:cNvSpPr/>
          <p:nvPr/>
        </p:nvSpPr>
        <p:spPr>
          <a:xfrm>
            <a:off x="6657465" y="3849913"/>
            <a:ext cx="94942" cy="94940"/>
          </a:xfrm>
          <a:prstGeom prst="ellipse">
            <a:avLst/>
          </a:prstGeom>
          <a:solidFill>
            <a:schemeClr val="accent6"/>
          </a:solidFill>
          <a:ln w="6350" cmpd="sng">
            <a:solidFill>
              <a:srgbClr val="19C0B4"/>
            </a:solidFill>
          </a:ln>
        </p:spPr>
        <p:style>
          <a:lnRef idx="2">
            <a:schemeClr val="dk1"/>
          </a:lnRef>
          <a:fillRef idx="1">
            <a:schemeClr val="lt1"/>
          </a:fillRef>
          <a:effectRef idx="0">
            <a:schemeClr val="dk1"/>
          </a:effectRef>
          <a:fontRef idx="minor">
            <a:schemeClr val="dk1"/>
          </a:fontRef>
        </p:style>
        <p:txBody>
          <a:bodyPr lIns="91430" tIns="45715" rIns="91430" bIns="45715" rtlCol="0" anchor="ctr"/>
          <a:lstStyle/>
          <a:p>
            <a:pPr algn="ctr"/>
            <a:endParaRPr lang="en-US"/>
          </a:p>
        </p:txBody>
      </p:sp>
      <p:sp>
        <p:nvSpPr>
          <p:cNvPr id="136" name="Oval 135"/>
          <p:cNvSpPr/>
          <p:nvPr/>
        </p:nvSpPr>
        <p:spPr>
          <a:xfrm>
            <a:off x="7259250" y="3849913"/>
            <a:ext cx="94942" cy="94940"/>
          </a:xfrm>
          <a:prstGeom prst="ellipse">
            <a:avLst/>
          </a:prstGeom>
          <a:solidFill>
            <a:schemeClr val="accent6"/>
          </a:solidFill>
          <a:ln w="6350" cmpd="sng">
            <a:solidFill>
              <a:srgbClr val="19C0B4"/>
            </a:solidFill>
          </a:ln>
        </p:spPr>
        <p:style>
          <a:lnRef idx="2">
            <a:schemeClr val="dk1"/>
          </a:lnRef>
          <a:fillRef idx="1">
            <a:schemeClr val="lt1"/>
          </a:fillRef>
          <a:effectRef idx="0">
            <a:schemeClr val="dk1"/>
          </a:effectRef>
          <a:fontRef idx="minor">
            <a:schemeClr val="dk1"/>
          </a:fontRef>
        </p:style>
        <p:txBody>
          <a:bodyPr lIns="91430" tIns="45715" rIns="91430" bIns="45715" rtlCol="0" anchor="ctr"/>
          <a:lstStyle/>
          <a:p>
            <a:pPr algn="ctr"/>
            <a:endParaRPr lang="en-US"/>
          </a:p>
        </p:txBody>
      </p:sp>
      <p:sp>
        <p:nvSpPr>
          <p:cNvPr id="137" name="Oval 136"/>
          <p:cNvSpPr/>
          <p:nvPr/>
        </p:nvSpPr>
        <p:spPr>
          <a:xfrm>
            <a:off x="7861035" y="3849913"/>
            <a:ext cx="94942" cy="94940"/>
          </a:xfrm>
          <a:prstGeom prst="ellipse">
            <a:avLst/>
          </a:prstGeom>
          <a:solidFill>
            <a:srgbClr val="009BD5"/>
          </a:solidFill>
          <a:ln w="6350" cmpd="sng">
            <a:solidFill>
              <a:srgbClr val="009BD5"/>
            </a:solidFill>
          </a:ln>
        </p:spPr>
        <p:style>
          <a:lnRef idx="2">
            <a:schemeClr val="dk1"/>
          </a:lnRef>
          <a:fillRef idx="1">
            <a:schemeClr val="lt1"/>
          </a:fillRef>
          <a:effectRef idx="0">
            <a:schemeClr val="dk1"/>
          </a:effectRef>
          <a:fontRef idx="minor">
            <a:schemeClr val="dk1"/>
          </a:fontRef>
        </p:style>
        <p:txBody>
          <a:bodyPr lIns="91430" tIns="45715" rIns="91430" bIns="45715" rtlCol="0" anchor="ctr"/>
          <a:lstStyle/>
          <a:p>
            <a:pPr algn="ctr"/>
            <a:endParaRPr lang="en-US"/>
          </a:p>
        </p:txBody>
      </p:sp>
      <p:sp>
        <p:nvSpPr>
          <p:cNvPr id="138" name="Oval 137"/>
          <p:cNvSpPr/>
          <p:nvPr/>
        </p:nvSpPr>
        <p:spPr>
          <a:xfrm>
            <a:off x="8462815" y="3849913"/>
            <a:ext cx="94942" cy="94940"/>
          </a:xfrm>
          <a:prstGeom prst="ellipse">
            <a:avLst/>
          </a:prstGeom>
          <a:solidFill>
            <a:srgbClr val="009BD5"/>
          </a:solidFill>
          <a:ln w="6350" cmpd="sng">
            <a:solidFill>
              <a:srgbClr val="009BD5"/>
            </a:solidFill>
          </a:ln>
        </p:spPr>
        <p:style>
          <a:lnRef idx="2">
            <a:schemeClr val="dk1"/>
          </a:lnRef>
          <a:fillRef idx="1">
            <a:schemeClr val="lt1"/>
          </a:fillRef>
          <a:effectRef idx="0">
            <a:schemeClr val="dk1"/>
          </a:effectRef>
          <a:fontRef idx="minor">
            <a:schemeClr val="dk1"/>
          </a:fontRef>
        </p:style>
        <p:txBody>
          <a:bodyPr lIns="91430" tIns="45715" rIns="91430" bIns="45715" rtlCol="0" anchor="ctr"/>
          <a:lstStyle/>
          <a:p>
            <a:pPr algn="ctr"/>
            <a:endParaRPr lang="en-US"/>
          </a:p>
        </p:txBody>
      </p:sp>
      <p:sp>
        <p:nvSpPr>
          <p:cNvPr id="139" name="Title 1"/>
          <p:cNvSpPr txBox="1">
            <a:spLocks/>
          </p:cNvSpPr>
          <p:nvPr/>
        </p:nvSpPr>
        <p:spPr>
          <a:xfrm>
            <a:off x="684692" y="3902208"/>
            <a:ext cx="599549" cy="338668"/>
          </a:xfrm>
          <a:prstGeom prst="rect">
            <a:avLst/>
          </a:prstGeom>
        </p:spPr>
        <p:txBody>
          <a:bodyPr vert="horz" lIns="91430" tIns="45715" rIns="91430" bIns="45715" rtlCol="0" anchor="b">
            <a:normAutofit/>
          </a:bodyPr>
          <a:lstStyle>
            <a:lvl1pPr algn="l" defTabSz="457200" rtl="0" eaLnBrk="1" latinLnBrk="0" hangingPunct="1">
              <a:spcBef>
                <a:spcPct val="0"/>
              </a:spcBef>
              <a:buNone/>
              <a:defRPr sz="2000" b="1" kern="1200">
                <a:solidFill>
                  <a:schemeClr val="tx1"/>
                </a:solidFill>
                <a:latin typeface="Roboto Light"/>
                <a:ea typeface="+mj-ea"/>
                <a:cs typeface="Roboto Light"/>
              </a:defRPr>
            </a:lvl1pPr>
          </a:lstStyle>
          <a:p>
            <a:pPr algn="ctr"/>
            <a:r>
              <a:rPr lang="en-US" sz="1200" b="0" dirty="0"/>
              <a:t>JAN</a:t>
            </a:r>
          </a:p>
        </p:txBody>
      </p:sp>
      <p:sp>
        <p:nvSpPr>
          <p:cNvPr id="140" name="Title 1"/>
          <p:cNvSpPr txBox="1">
            <a:spLocks/>
          </p:cNvSpPr>
          <p:nvPr/>
        </p:nvSpPr>
        <p:spPr>
          <a:xfrm>
            <a:off x="1291188" y="3902208"/>
            <a:ext cx="599549" cy="338668"/>
          </a:xfrm>
          <a:prstGeom prst="rect">
            <a:avLst/>
          </a:prstGeom>
        </p:spPr>
        <p:txBody>
          <a:bodyPr vert="horz" lIns="91430" tIns="45715" rIns="91430" bIns="45715" rtlCol="0" anchor="b">
            <a:normAutofit/>
          </a:bodyPr>
          <a:lstStyle>
            <a:lvl1pPr algn="l" defTabSz="457200" rtl="0" eaLnBrk="1" latinLnBrk="0" hangingPunct="1">
              <a:spcBef>
                <a:spcPct val="0"/>
              </a:spcBef>
              <a:buNone/>
              <a:defRPr sz="2000" b="1" kern="1200">
                <a:solidFill>
                  <a:schemeClr val="tx1"/>
                </a:solidFill>
                <a:latin typeface="Roboto Light"/>
                <a:ea typeface="+mj-ea"/>
                <a:cs typeface="Roboto Light"/>
              </a:defRPr>
            </a:lvl1pPr>
          </a:lstStyle>
          <a:p>
            <a:pPr algn="ctr"/>
            <a:r>
              <a:rPr lang="en-US" sz="1200" b="0" dirty="0"/>
              <a:t>FEB</a:t>
            </a:r>
          </a:p>
        </p:txBody>
      </p:sp>
      <p:sp>
        <p:nvSpPr>
          <p:cNvPr id="141" name="Title 1"/>
          <p:cNvSpPr txBox="1">
            <a:spLocks/>
          </p:cNvSpPr>
          <p:nvPr/>
        </p:nvSpPr>
        <p:spPr>
          <a:xfrm>
            <a:off x="1890588" y="3902208"/>
            <a:ext cx="599549" cy="338668"/>
          </a:xfrm>
          <a:prstGeom prst="rect">
            <a:avLst/>
          </a:prstGeom>
        </p:spPr>
        <p:txBody>
          <a:bodyPr vert="horz" lIns="91430" tIns="45715" rIns="91430" bIns="45715" rtlCol="0" anchor="b">
            <a:normAutofit/>
          </a:bodyPr>
          <a:lstStyle>
            <a:lvl1pPr algn="l" defTabSz="457200" rtl="0" eaLnBrk="1" latinLnBrk="0" hangingPunct="1">
              <a:spcBef>
                <a:spcPct val="0"/>
              </a:spcBef>
              <a:buNone/>
              <a:defRPr sz="2000" b="1" kern="1200">
                <a:solidFill>
                  <a:schemeClr val="tx1"/>
                </a:solidFill>
                <a:latin typeface="Roboto Light"/>
                <a:ea typeface="+mj-ea"/>
                <a:cs typeface="Roboto Light"/>
              </a:defRPr>
            </a:lvl1pPr>
          </a:lstStyle>
          <a:p>
            <a:pPr algn="ctr"/>
            <a:r>
              <a:rPr lang="en-US" sz="1200" b="0" dirty="0"/>
              <a:t>MAR</a:t>
            </a:r>
          </a:p>
        </p:txBody>
      </p:sp>
      <p:sp>
        <p:nvSpPr>
          <p:cNvPr id="142" name="Title 1"/>
          <p:cNvSpPr txBox="1">
            <a:spLocks/>
          </p:cNvSpPr>
          <p:nvPr/>
        </p:nvSpPr>
        <p:spPr>
          <a:xfrm>
            <a:off x="2489988" y="3902208"/>
            <a:ext cx="599549" cy="338668"/>
          </a:xfrm>
          <a:prstGeom prst="rect">
            <a:avLst/>
          </a:prstGeom>
        </p:spPr>
        <p:txBody>
          <a:bodyPr vert="horz" lIns="91430" tIns="45715" rIns="91430" bIns="45715" rtlCol="0" anchor="b">
            <a:normAutofit/>
          </a:bodyPr>
          <a:lstStyle>
            <a:lvl1pPr algn="l" defTabSz="457200" rtl="0" eaLnBrk="1" latinLnBrk="0" hangingPunct="1">
              <a:spcBef>
                <a:spcPct val="0"/>
              </a:spcBef>
              <a:buNone/>
              <a:defRPr sz="2000" b="1" kern="1200">
                <a:solidFill>
                  <a:schemeClr val="tx1"/>
                </a:solidFill>
                <a:latin typeface="Roboto Light"/>
                <a:ea typeface="+mj-ea"/>
                <a:cs typeface="Roboto Light"/>
              </a:defRPr>
            </a:lvl1pPr>
          </a:lstStyle>
          <a:p>
            <a:pPr algn="ctr"/>
            <a:r>
              <a:rPr lang="en-US" sz="1200" b="0" dirty="0"/>
              <a:t>APR</a:t>
            </a:r>
          </a:p>
        </p:txBody>
      </p:sp>
      <p:sp>
        <p:nvSpPr>
          <p:cNvPr id="144" name="Title 1"/>
          <p:cNvSpPr txBox="1">
            <a:spLocks/>
          </p:cNvSpPr>
          <p:nvPr/>
        </p:nvSpPr>
        <p:spPr>
          <a:xfrm>
            <a:off x="3096484" y="3902208"/>
            <a:ext cx="599549" cy="338668"/>
          </a:xfrm>
          <a:prstGeom prst="rect">
            <a:avLst/>
          </a:prstGeom>
        </p:spPr>
        <p:txBody>
          <a:bodyPr vert="horz" lIns="91430" tIns="45715" rIns="91430" bIns="45715" rtlCol="0" anchor="b">
            <a:normAutofit/>
          </a:bodyPr>
          <a:lstStyle>
            <a:lvl1pPr algn="l" defTabSz="457200" rtl="0" eaLnBrk="1" latinLnBrk="0" hangingPunct="1">
              <a:spcBef>
                <a:spcPct val="0"/>
              </a:spcBef>
              <a:buNone/>
              <a:defRPr sz="2000" b="1" kern="1200">
                <a:solidFill>
                  <a:schemeClr val="tx1"/>
                </a:solidFill>
                <a:latin typeface="Roboto Light"/>
                <a:ea typeface="+mj-ea"/>
                <a:cs typeface="Roboto Light"/>
              </a:defRPr>
            </a:lvl1pPr>
          </a:lstStyle>
          <a:p>
            <a:pPr algn="ctr"/>
            <a:r>
              <a:rPr lang="en-US" sz="1200" b="0" dirty="0"/>
              <a:t>MAY</a:t>
            </a:r>
          </a:p>
        </p:txBody>
      </p:sp>
      <p:sp>
        <p:nvSpPr>
          <p:cNvPr id="151" name="Title 1"/>
          <p:cNvSpPr txBox="1">
            <a:spLocks/>
          </p:cNvSpPr>
          <p:nvPr/>
        </p:nvSpPr>
        <p:spPr>
          <a:xfrm>
            <a:off x="3695885" y="3902208"/>
            <a:ext cx="599549" cy="338668"/>
          </a:xfrm>
          <a:prstGeom prst="rect">
            <a:avLst/>
          </a:prstGeom>
        </p:spPr>
        <p:txBody>
          <a:bodyPr vert="horz" lIns="91430" tIns="45715" rIns="91430" bIns="45715" rtlCol="0" anchor="b">
            <a:normAutofit/>
          </a:bodyPr>
          <a:lstStyle>
            <a:lvl1pPr algn="l" defTabSz="457200" rtl="0" eaLnBrk="1" latinLnBrk="0" hangingPunct="1">
              <a:spcBef>
                <a:spcPct val="0"/>
              </a:spcBef>
              <a:buNone/>
              <a:defRPr sz="2000" b="1" kern="1200">
                <a:solidFill>
                  <a:schemeClr val="tx1"/>
                </a:solidFill>
                <a:latin typeface="Roboto Light"/>
                <a:ea typeface="+mj-ea"/>
                <a:cs typeface="Roboto Light"/>
              </a:defRPr>
            </a:lvl1pPr>
          </a:lstStyle>
          <a:p>
            <a:pPr algn="ctr"/>
            <a:r>
              <a:rPr lang="en-US" sz="1200" b="0" dirty="0"/>
              <a:t>JUNE</a:t>
            </a:r>
          </a:p>
        </p:txBody>
      </p:sp>
      <p:sp>
        <p:nvSpPr>
          <p:cNvPr id="152" name="Title 1"/>
          <p:cNvSpPr txBox="1">
            <a:spLocks/>
          </p:cNvSpPr>
          <p:nvPr/>
        </p:nvSpPr>
        <p:spPr>
          <a:xfrm>
            <a:off x="4302381" y="3902208"/>
            <a:ext cx="599549" cy="338668"/>
          </a:xfrm>
          <a:prstGeom prst="rect">
            <a:avLst/>
          </a:prstGeom>
        </p:spPr>
        <p:txBody>
          <a:bodyPr vert="horz" lIns="91430" tIns="45715" rIns="91430" bIns="45715" rtlCol="0" anchor="b">
            <a:normAutofit/>
          </a:bodyPr>
          <a:lstStyle>
            <a:lvl1pPr algn="l" defTabSz="457200" rtl="0" eaLnBrk="1" latinLnBrk="0" hangingPunct="1">
              <a:spcBef>
                <a:spcPct val="0"/>
              </a:spcBef>
              <a:buNone/>
              <a:defRPr sz="2000" b="1" kern="1200">
                <a:solidFill>
                  <a:schemeClr val="tx1"/>
                </a:solidFill>
                <a:latin typeface="Roboto Light"/>
                <a:ea typeface="+mj-ea"/>
                <a:cs typeface="Roboto Light"/>
              </a:defRPr>
            </a:lvl1pPr>
          </a:lstStyle>
          <a:p>
            <a:pPr algn="ctr"/>
            <a:r>
              <a:rPr lang="en-US" sz="1200" b="0" dirty="0"/>
              <a:t>JULY</a:t>
            </a:r>
          </a:p>
        </p:txBody>
      </p:sp>
      <p:sp>
        <p:nvSpPr>
          <p:cNvPr id="153" name="Title 1"/>
          <p:cNvSpPr txBox="1">
            <a:spLocks/>
          </p:cNvSpPr>
          <p:nvPr/>
        </p:nvSpPr>
        <p:spPr>
          <a:xfrm>
            <a:off x="4901781" y="3902208"/>
            <a:ext cx="599549" cy="338668"/>
          </a:xfrm>
          <a:prstGeom prst="rect">
            <a:avLst/>
          </a:prstGeom>
        </p:spPr>
        <p:txBody>
          <a:bodyPr vert="horz" lIns="91430" tIns="45715" rIns="91430" bIns="45715" rtlCol="0" anchor="b">
            <a:normAutofit/>
          </a:bodyPr>
          <a:lstStyle>
            <a:lvl1pPr algn="l" defTabSz="457200" rtl="0" eaLnBrk="1" latinLnBrk="0" hangingPunct="1">
              <a:spcBef>
                <a:spcPct val="0"/>
              </a:spcBef>
              <a:buNone/>
              <a:defRPr sz="2000" b="1" kern="1200">
                <a:solidFill>
                  <a:schemeClr val="tx1"/>
                </a:solidFill>
                <a:latin typeface="Roboto Light"/>
                <a:ea typeface="+mj-ea"/>
                <a:cs typeface="Roboto Light"/>
              </a:defRPr>
            </a:lvl1pPr>
          </a:lstStyle>
          <a:p>
            <a:pPr algn="ctr"/>
            <a:r>
              <a:rPr lang="en-US" sz="1200" b="0" dirty="0"/>
              <a:t>AUG</a:t>
            </a:r>
          </a:p>
        </p:txBody>
      </p:sp>
      <p:sp>
        <p:nvSpPr>
          <p:cNvPr id="154" name="Title 1"/>
          <p:cNvSpPr txBox="1">
            <a:spLocks/>
          </p:cNvSpPr>
          <p:nvPr/>
        </p:nvSpPr>
        <p:spPr>
          <a:xfrm>
            <a:off x="5508276" y="3902208"/>
            <a:ext cx="599549" cy="338668"/>
          </a:xfrm>
          <a:prstGeom prst="rect">
            <a:avLst/>
          </a:prstGeom>
        </p:spPr>
        <p:txBody>
          <a:bodyPr vert="horz" lIns="91430" tIns="45715" rIns="91430" bIns="45715" rtlCol="0" anchor="b">
            <a:normAutofit/>
          </a:bodyPr>
          <a:lstStyle>
            <a:lvl1pPr algn="l" defTabSz="457200" rtl="0" eaLnBrk="1" latinLnBrk="0" hangingPunct="1">
              <a:spcBef>
                <a:spcPct val="0"/>
              </a:spcBef>
              <a:buNone/>
              <a:defRPr sz="2000" b="1" kern="1200">
                <a:solidFill>
                  <a:schemeClr val="tx1"/>
                </a:solidFill>
                <a:latin typeface="Roboto Light"/>
                <a:ea typeface="+mj-ea"/>
                <a:cs typeface="Roboto Light"/>
              </a:defRPr>
            </a:lvl1pPr>
          </a:lstStyle>
          <a:p>
            <a:pPr algn="ctr"/>
            <a:r>
              <a:rPr lang="en-US" sz="1200" b="0" dirty="0"/>
              <a:t>SEP</a:t>
            </a:r>
          </a:p>
        </p:txBody>
      </p:sp>
      <p:sp>
        <p:nvSpPr>
          <p:cNvPr id="155" name="Title 1"/>
          <p:cNvSpPr txBox="1">
            <a:spLocks/>
          </p:cNvSpPr>
          <p:nvPr/>
        </p:nvSpPr>
        <p:spPr>
          <a:xfrm>
            <a:off x="6107676" y="3902208"/>
            <a:ext cx="599549" cy="338668"/>
          </a:xfrm>
          <a:prstGeom prst="rect">
            <a:avLst/>
          </a:prstGeom>
        </p:spPr>
        <p:txBody>
          <a:bodyPr vert="horz" lIns="91430" tIns="45715" rIns="91430" bIns="45715" rtlCol="0" anchor="b">
            <a:normAutofit/>
          </a:bodyPr>
          <a:lstStyle>
            <a:lvl1pPr algn="l" defTabSz="457200" rtl="0" eaLnBrk="1" latinLnBrk="0" hangingPunct="1">
              <a:spcBef>
                <a:spcPct val="0"/>
              </a:spcBef>
              <a:buNone/>
              <a:defRPr sz="2000" b="1" kern="1200">
                <a:solidFill>
                  <a:schemeClr val="tx1"/>
                </a:solidFill>
                <a:latin typeface="Roboto Light"/>
                <a:ea typeface="+mj-ea"/>
                <a:cs typeface="Roboto Light"/>
              </a:defRPr>
            </a:lvl1pPr>
          </a:lstStyle>
          <a:p>
            <a:pPr algn="ctr"/>
            <a:r>
              <a:rPr lang="en-US" sz="1200" b="0" dirty="0"/>
              <a:t>OCT</a:t>
            </a:r>
          </a:p>
        </p:txBody>
      </p:sp>
      <p:sp>
        <p:nvSpPr>
          <p:cNvPr id="156" name="Title 1"/>
          <p:cNvSpPr txBox="1">
            <a:spLocks/>
          </p:cNvSpPr>
          <p:nvPr/>
        </p:nvSpPr>
        <p:spPr>
          <a:xfrm>
            <a:off x="6707077" y="3902208"/>
            <a:ext cx="599549" cy="338668"/>
          </a:xfrm>
          <a:prstGeom prst="rect">
            <a:avLst/>
          </a:prstGeom>
        </p:spPr>
        <p:txBody>
          <a:bodyPr vert="horz" lIns="91430" tIns="45715" rIns="91430" bIns="45715" rtlCol="0" anchor="b">
            <a:normAutofit/>
          </a:bodyPr>
          <a:lstStyle>
            <a:lvl1pPr algn="l" defTabSz="457200" rtl="0" eaLnBrk="1" latinLnBrk="0" hangingPunct="1">
              <a:spcBef>
                <a:spcPct val="0"/>
              </a:spcBef>
              <a:buNone/>
              <a:defRPr sz="2000" b="1" kern="1200">
                <a:solidFill>
                  <a:schemeClr val="tx1"/>
                </a:solidFill>
                <a:latin typeface="Roboto Light"/>
                <a:ea typeface="+mj-ea"/>
                <a:cs typeface="Roboto Light"/>
              </a:defRPr>
            </a:lvl1pPr>
          </a:lstStyle>
          <a:p>
            <a:pPr algn="ctr"/>
            <a:r>
              <a:rPr lang="en-US" sz="1200" b="0" dirty="0"/>
              <a:t>NOV</a:t>
            </a:r>
          </a:p>
        </p:txBody>
      </p:sp>
      <p:sp>
        <p:nvSpPr>
          <p:cNvPr id="157" name="Title 1"/>
          <p:cNvSpPr txBox="1">
            <a:spLocks/>
          </p:cNvSpPr>
          <p:nvPr/>
        </p:nvSpPr>
        <p:spPr>
          <a:xfrm>
            <a:off x="7306478" y="3902208"/>
            <a:ext cx="599549" cy="338668"/>
          </a:xfrm>
          <a:prstGeom prst="rect">
            <a:avLst/>
          </a:prstGeom>
        </p:spPr>
        <p:txBody>
          <a:bodyPr vert="horz" lIns="91430" tIns="45715" rIns="91430" bIns="45715" rtlCol="0" anchor="b">
            <a:normAutofit/>
          </a:bodyPr>
          <a:lstStyle>
            <a:lvl1pPr algn="l" defTabSz="457200" rtl="0" eaLnBrk="1" latinLnBrk="0" hangingPunct="1">
              <a:spcBef>
                <a:spcPct val="0"/>
              </a:spcBef>
              <a:buNone/>
              <a:defRPr sz="2000" b="1" kern="1200">
                <a:solidFill>
                  <a:schemeClr val="tx1"/>
                </a:solidFill>
                <a:latin typeface="Roboto Light"/>
                <a:ea typeface="+mj-ea"/>
                <a:cs typeface="Roboto Light"/>
              </a:defRPr>
            </a:lvl1pPr>
          </a:lstStyle>
          <a:p>
            <a:pPr algn="ctr"/>
            <a:r>
              <a:rPr lang="en-US" sz="1200" b="0" dirty="0"/>
              <a:t>DEC</a:t>
            </a:r>
          </a:p>
        </p:txBody>
      </p:sp>
      <p:sp>
        <p:nvSpPr>
          <p:cNvPr id="158" name="Title 1"/>
          <p:cNvSpPr txBox="1">
            <a:spLocks/>
          </p:cNvSpPr>
          <p:nvPr/>
        </p:nvSpPr>
        <p:spPr>
          <a:xfrm>
            <a:off x="7916669" y="3902208"/>
            <a:ext cx="599549" cy="338668"/>
          </a:xfrm>
          <a:prstGeom prst="rect">
            <a:avLst/>
          </a:prstGeom>
        </p:spPr>
        <p:txBody>
          <a:bodyPr vert="horz" lIns="91430" tIns="45715" rIns="91430" bIns="45715" rtlCol="0" anchor="b">
            <a:normAutofit/>
          </a:bodyPr>
          <a:lstStyle>
            <a:lvl1pPr algn="l" defTabSz="457200" rtl="0" eaLnBrk="1" latinLnBrk="0" hangingPunct="1">
              <a:spcBef>
                <a:spcPct val="0"/>
              </a:spcBef>
              <a:buNone/>
              <a:defRPr sz="2000" b="1" kern="1200">
                <a:solidFill>
                  <a:schemeClr val="tx1"/>
                </a:solidFill>
                <a:latin typeface="Roboto Light"/>
                <a:ea typeface="+mj-ea"/>
                <a:cs typeface="Roboto Light"/>
              </a:defRPr>
            </a:lvl1pPr>
          </a:lstStyle>
          <a:p>
            <a:pPr algn="ctr"/>
            <a:r>
              <a:rPr lang="en-US" sz="1200" b="0" dirty="0"/>
              <a:t>JAN</a:t>
            </a:r>
          </a:p>
        </p:txBody>
      </p:sp>
      <p:cxnSp>
        <p:nvCxnSpPr>
          <p:cNvPr id="14" name="Straight Connector 13"/>
          <p:cNvCxnSpPr/>
          <p:nvPr/>
        </p:nvCxnSpPr>
        <p:spPr>
          <a:xfrm>
            <a:off x="701676" y="3895725"/>
            <a:ext cx="593725" cy="0"/>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59" name="Straight Connector 158"/>
          <p:cNvCxnSpPr/>
          <p:nvPr/>
        </p:nvCxnSpPr>
        <p:spPr>
          <a:xfrm>
            <a:off x="1905001" y="3895725"/>
            <a:ext cx="593725" cy="0"/>
          </a:xfrm>
          <a:prstGeom prst="line">
            <a:avLst/>
          </a:prstGeom>
          <a:ln>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160" name="Straight Connector 159"/>
          <p:cNvCxnSpPr/>
          <p:nvPr/>
        </p:nvCxnSpPr>
        <p:spPr>
          <a:xfrm>
            <a:off x="3098801" y="3895725"/>
            <a:ext cx="593725" cy="0"/>
          </a:xfrm>
          <a:prstGeom prst="line">
            <a:avLst/>
          </a:prstGeom>
          <a:ln>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161" name="Straight Connector 160"/>
          <p:cNvCxnSpPr/>
          <p:nvPr/>
        </p:nvCxnSpPr>
        <p:spPr>
          <a:xfrm>
            <a:off x="4311651" y="3895725"/>
            <a:ext cx="593725" cy="0"/>
          </a:xfrm>
          <a:prstGeom prst="line">
            <a:avLst/>
          </a:prstGeom>
          <a:ln>
            <a:solidFill>
              <a:schemeClr val="accent4"/>
            </a:solidFill>
          </a:ln>
          <a:effectLst/>
        </p:spPr>
        <p:style>
          <a:lnRef idx="2">
            <a:schemeClr val="accent1"/>
          </a:lnRef>
          <a:fillRef idx="0">
            <a:schemeClr val="accent1"/>
          </a:fillRef>
          <a:effectRef idx="1">
            <a:schemeClr val="accent1"/>
          </a:effectRef>
          <a:fontRef idx="minor">
            <a:schemeClr val="tx1"/>
          </a:fontRef>
        </p:style>
      </p:cxnSp>
      <p:cxnSp>
        <p:nvCxnSpPr>
          <p:cNvPr id="162" name="Straight Connector 161"/>
          <p:cNvCxnSpPr/>
          <p:nvPr/>
        </p:nvCxnSpPr>
        <p:spPr>
          <a:xfrm>
            <a:off x="5502276" y="3895725"/>
            <a:ext cx="593725" cy="0"/>
          </a:xfrm>
          <a:prstGeom prst="line">
            <a:avLst/>
          </a:prstGeom>
          <a:ln>
            <a:solidFill>
              <a:schemeClr val="accent5"/>
            </a:solidFill>
          </a:ln>
          <a:effectLst/>
        </p:spPr>
        <p:style>
          <a:lnRef idx="2">
            <a:schemeClr val="accent1"/>
          </a:lnRef>
          <a:fillRef idx="0">
            <a:schemeClr val="accent1"/>
          </a:fillRef>
          <a:effectRef idx="1">
            <a:schemeClr val="accent1"/>
          </a:effectRef>
          <a:fontRef idx="minor">
            <a:schemeClr val="tx1"/>
          </a:fontRef>
        </p:style>
      </p:cxnSp>
      <p:cxnSp>
        <p:nvCxnSpPr>
          <p:cNvPr id="163" name="Straight Connector 162"/>
          <p:cNvCxnSpPr/>
          <p:nvPr/>
        </p:nvCxnSpPr>
        <p:spPr>
          <a:xfrm>
            <a:off x="6708775" y="3895725"/>
            <a:ext cx="593725" cy="0"/>
          </a:xfrm>
          <a:prstGeom prst="line">
            <a:avLst/>
          </a:prstGeom>
          <a:ln>
            <a:solidFill>
              <a:schemeClr val="accent6"/>
            </a:solidFill>
          </a:ln>
          <a:effectLst/>
        </p:spPr>
        <p:style>
          <a:lnRef idx="2">
            <a:schemeClr val="accent1"/>
          </a:lnRef>
          <a:fillRef idx="0">
            <a:schemeClr val="accent1"/>
          </a:fillRef>
          <a:effectRef idx="1">
            <a:schemeClr val="accent1"/>
          </a:effectRef>
          <a:fontRef idx="minor">
            <a:schemeClr val="tx1"/>
          </a:fontRef>
        </p:style>
      </p:cxnSp>
      <p:cxnSp>
        <p:nvCxnSpPr>
          <p:cNvPr id="164" name="Straight Connector 163"/>
          <p:cNvCxnSpPr/>
          <p:nvPr/>
        </p:nvCxnSpPr>
        <p:spPr>
          <a:xfrm>
            <a:off x="7918450" y="3895725"/>
            <a:ext cx="593725" cy="0"/>
          </a:xfrm>
          <a:prstGeom prst="line">
            <a:avLst/>
          </a:prstGeom>
          <a:ln>
            <a:solidFill>
              <a:srgbClr val="009BD5"/>
            </a:solidFill>
          </a:ln>
          <a:effectLst/>
        </p:spPr>
        <p:style>
          <a:lnRef idx="2">
            <a:schemeClr val="accent1"/>
          </a:lnRef>
          <a:fillRef idx="0">
            <a:schemeClr val="accent1"/>
          </a:fillRef>
          <a:effectRef idx="1">
            <a:schemeClr val="accent1"/>
          </a:effectRef>
          <a:fontRef idx="minor">
            <a:schemeClr val="tx1"/>
          </a:fontRef>
        </p:style>
      </p:cxnSp>
      <p:sp>
        <p:nvSpPr>
          <p:cNvPr id="87" name="Shape 1127"/>
          <p:cNvSpPr/>
          <p:nvPr/>
        </p:nvSpPr>
        <p:spPr>
          <a:xfrm>
            <a:off x="691326" y="3261805"/>
            <a:ext cx="594549" cy="445695"/>
          </a:xfrm>
          <a:custGeom>
            <a:avLst/>
            <a:gdLst/>
            <a:ahLst/>
            <a:cxnLst>
              <a:cxn ang="0">
                <a:pos x="wd2" y="hd2"/>
              </a:cxn>
              <a:cxn ang="5400000">
                <a:pos x="wd2" y="hd2"/>
              </a:cxn>
              <a:cxn ang="10800000">
                <a:pos x="wd2" y="hd2"/>
              </a:cxn>
              <a:cxn ang="16200000">
                <a:pos x="wd2" y="hd2"/>
              </a:cxn>
            </a:cxnLst>
            <a:rect l="0" t="0" r="r" b="b"/>
            <a:pathLst>
              <a:path w="21600" h="21600" extrusionOk="0">
                <a:moveTo>
                  <a:pt x="10943" y="0"/>
                </a:moveTo>
                <a:cubicBezTo>
                  <a:pt x="11485" y="6416"/>
                  <a:pt x="8702" y="12822"/>
                  <a:pt x="2667" y="19049"/>
                </a:cubicBezTo>
                <a:cubicBezTo>
                  <a:pt x="1839" y="19903"/>
                  <a:pt x="950" y="20754"/>
                  <a:pt x="0" y="21600"/>
                </a:cubicBezTo>
                <a:lnTo>
                  <a:pt x="21600" y="21600"/>
                </a:lnTo>
                <a:cubicBezTo>
                  <a:pt x="20718" y="20716"/>
                  <a:pt x="19890" y="19829"/>
                  <a:pt x="19116" y="18939"/>
                </a:cubicBezTo>
                <a:cubicBezTo>
                  <a:pt x="13714" y="12722"/>
                  <a:pt x="10974" y="6371"/>
                  <a:pt x="10943" y="0"/>
                </a:cubicBezTo>
                <a:close/>
              </a:path>
            </a:pathLst>
          </a:custGeom>
          <a:solidFill>
            <a:schemeClr val="accent1"/>
          </a:solidFill>
          <a:ln w="25400">
            <a:noFill/>
            <a:miter lim="400000"/>
          </a:ln>
        </p:spPr>
        <p:txBody>
          <a:bodyPr lIns="50795" tIns="50795" rIns="50795" bIns="50795" anchor="ctr"/>
          <a:lstStyle/>
          <a:p>
            <a:pPr lvl="0">
              <a:defRPr sz="2400"/>
            </a:pPr>
            <a:endParaRPr/>
          </a:p>
        </p:txBody>
      </p:sp>
      <p:sp>
        <p:nvSpPr>
          <p:cNvPr id="96" name="Shape 1127"/>
          <p:cNvSpPr/>
          <p:nvPr/>
        </p:nvSpPr>
        <p:spPr>
          <a:xfrm>
            <a:off x="1897427" y="2940835"/>
            <a:ext cx="594549" cy="766665"/>
          </a:xfrm>
          <a:custGeom>
            <a:avLst/>
            <a:gdLst/>
            <a:ahLst/>
            <a:cxnLst>
              <a:cxn ang="0">
                <a:pos x="wd2" y="hd2"/>
              </a:cxn>
              <a:cxn ang="5400000">
                <a:pos x="wd2" y="hd2"/>
              </a:cxn>
              <a:cxn ang="10800000">
                <a:pos x="wd2" y="hd2"/>
              </a:cxn>
              <a:cxn ang="16200000">
                <a:pos x="wd2" y="hd2"/>
              </a:cxn>
            </a:cxnLst>
            <a:rect l="0" t="0" r="r" b="b"/>
            <a:pathLst>
              <a:path w="21600" h="21600" extrusionOk="0">
                <a:moveTo>
                  <a:pt x="10943" y="0"/>
                </a:moveTo>
                <a:cubicBezTo>
                  <a:pt x="11485" y="6416"/>
                  <a:pt x="8702" y="12822"/>
                  <a:pt x="2667" y="19049"/>
                </a:cubicBezTo>
                <a:cubicBezTo>
                  <a:pt x="1839" y="19903"/>
                  <a:pt x="950" y="20754"/>
                  <a:pt x="0" y="21600"/>
                </a:cubicBezTo>
                <a:lnTo>
                  <a:pt x="21600" y="21600"/>
                </a:lnTo>
                <a:cubicBezTo>
                  <a:pt x="20718" y="20716"/>
                  <a:pt x="19890" y="19829"/>
                  <a:pt x="19116" y="18939"/>
                </a:cubicBezTo>
                <a:cubicBezTo>
                  <a:pt x="13714" y="12722"/>
                  <a:pt x="10974" y="6371"/>
                  <a:pt x="10943" y="0"/>
                </a:cubicBezTo>
                <a:close/>
              </a:path>
            </a:pathLst>
          </a:custGeom>
          <a:solidFill>
            <a:schemeClr val="accent2"/>
          </a:solidFill>
          <a:ln w="25400">
            <a:noFill/>
            <a:miter lim="400000"/>
          </a:ln>
        </p:spPr>
        <p:txBody>
          <a:bodyPr lIns="50795" tIns="50795" rIns="50795" bIns="50795" anchor="ctr"/>
          <a:lstStyle/>
          <a:p>
            <a:pPr lvl="0">
              <a:defRPr sz="2400"/>
            </a:pPr>
            <a:endParaRPr/>
          </a:p>
        </p:txBody>
      </p:sp>
      <p:sp>
        <p:nvSpPr>
          <p:cNvPr id="97" name="Shape 1127"/>
          <p:cNvSpPr/>
          <p:nvPr/>
        </p:nvSpPr>
        <p:spPr>
          <a:xfrm>
            <a:off x="3089572" y="2480777"/>
            <a:ext cx="594549" cy="1226723"/>
          </a:xfrm>
          <a:custGeom>
            <a:avLst/>
            <a:gdLst/>
            <a:ahLst/>
            <a:cxnLst>
              <a:cxn ang="0">
                <a:pos x="wd2" y="hd2"/>
              </a:cxn>
              <a:cxn ang="5400000">
                <a:pos x="wd2" y="hd2"/>
              </a:cxn>
              <a:cxn ang="10800000">
                <a:pos x="wd2" y="hd2"/>
              </a:cxn>
              <a:cxn ang="16200000">
                <a:pos x="wd2" y="hd2"/>
              </a:cxn>
            </a:cxnLst>
            <a:rect l="0" t="0" r="r" b="b"/>
            <a:pathLst>
              <a:path w="21600" h="21600" extrusionOk="0">
                <a:moveTo>
                  <a:pt x="10943" y="0"/>
                </a:moveTo>
                <a:cubicBezTo>
                  <a:pt x="11485" y="6416"/>
                  <a:pt x="8702" y="12822"/>
                  <a:pt x="2667" y="19049"/>
                </a:cubicBezTo>
                <a:cubicBezTo>
                  <a:pt x="1839" y="19903"/>
                  <a:pt x="950" y="20754"/>
                  <a:pt x="0" y="21600"/>
                </a:cubicBezTo>
                <a:lnTo>
                  <a:pt x="21600" y="21600"/>
                </a:lnTo>
                <a:cubicBezTo>
                  <a:pt x="20718" y="20716"/>
                  <a:pt x="19890" y="19829"/>
                  <a:pt x="19116" y="18939"/>
                </a:cubicBezTo>
                <a:cubicBezTo>
                  <a:pt x="13714" y="12722"/>
                  <a:pt x="10974" y="6371"/>
                  <a:pt x="10943" y="0"/>
                </a:cubicBezTo>
                <a:close/>
              </a:path>
            </a:pathLst>
          </a:custGeom>
          <a:solidFill>
            <a:schemeClr val="accent3"/>
          </a:solidFill>
          <a:ln w="25400">
            <a:noFill/>
            <a:miter lim="400000"/>
          </a:ln>
        </p:spPr>
        <p:txBody>
          <a:bodyPr lIns="50795" tIns="50795" rIns="50795" bIns="50795" anchor="ctr"/>
          <a:lstStyle/>
          <a:p>
            <a:pPr lvl="0">
              <a:defRPr sz="2400"/>
            </a:pPr>
            <a:endParaRPr/>
          </a:p>
        </p:txBody>
      </p:sp>
      <p:sp>
        <p:nvSpPr>
          <p:cNvPr id="98" name="Shape 1127"/>
          <p:cNvSpPr/>
          <p:nvPr/>
        </p:nvSpPr>
        <p:spPr>
          <a:xfrm>
            <a:off x="4302652" y="1986463"/>
            <a:ext cx="594549" cy="1721036"/>
          </a:xfrm>
          <a:custGeom>
            <a:avLst/>
            <a:gdLst/>
            <a:ahLst/>
            <a:cxnLst>
              <a:cxn ang="0">
                <a:pos x="wd2" y="hd2"/>
              </a:cxn>
              <a:cxn ang="5400000">
                <a:pos x="wd2" y="hd2"/>
              </a:cxn>
              <a:cxn ang="10800000">
                <a:pos x="wd2" y="hd2"/>
              </a:cxn>
              <a:cxn ang="16200000">
                <a:pos x="wd2" y="hd2"/>
              </a:cxn>
            </a:cxnLst>
            <a:rect l="0" t="0" r="r" b="b"/>
            <a:pathLst>
              <a:path w="21600" h="21600" extrusionOk="0">
                <a:moveTo>
                  <a:pt x="10943" y="0"/>
                </a:moveTo>
                <a:cubicBezTo>
                  <a:pt x="11485" y="6416"/>
                  <a:pt x="8702" y="12822"/>
                  <a:pt x="2667" y="19049"/>
                </a:cubicBezTo>
                <a:cubicBezTo>
                  <a:pt x="1839" y="19903"/>
                  <a:pt x="950" y="20754"/>
                  <a:pt x="0" y="21600"/>
                </a:cubicBezTo>
                <a:lnTo>
                  <a:pt x="21600" y="21600"/>
                </a:lnTo>
                <a:cubicBezTo>
                  <a:pt x="20718" y="20716"/>
                  <a:pt x="19890" y="19829"/>
                  <a:pt x="19116" y="18939"/>
                </a:cubicBezTo>
                <a:cubicBezTo>
                  <a:pt x="13714" y="12722"/>
                  <a:pt x="10974" y="6371"/>
                  <a:pt x="10943" y="0"/>
                </a:cubicBezTo>
                <a:close/>
              </a:path>
            </a:pathLst>
          </a:custGeom>
          <a:solidFill>
            <a:schemeClr val="accent4"/>
          </a:solidFill>
          <a:ln w="25400">
            <a:noFill/>
            <a:miter lim="400000"/>
          </a:ln>
        </p:spPr>
        <p:txBody>
          <a:bodyPr lIns="50795" tIns="50795" rIns="50795" bIns="50795" anchor="ctr"/>
          <a:lstStyle/>
          <a:p>
            <a:pPr lvl="0">
              <a:defRPr sz="2400"/>
            </a:pPr>
            <a:endParaRPr/>
          </a:p>
        </p:txBody>
      </p:sp>
      <p:sp>
        <p:nvSpPr>
          <p:cNvPr id="99" name="Shape 1127"/>
          <p:cNvSpPr/>
          <p:nvPr/>
        </p:nvSpPr>
        <p:spPr>
          <a:xfrm>
            <a:off x="5508753" y="1583958"/>
            <a:ext cx="594549" cy="2123542"/>
          </a:xfrm>
          <a:custGeom>
            <a:avLst/>
            <a:gdLst/>
            <a:ahLst/>
            <a:cxnLst>
              <a:cxn ang="0">
                <a:pos x="wd2" y="hd2"/>
              </a:cxn>
              <a:cxn ang="5400000">
                <a:pos x="wd2" y="hd2"/>
              </a:cxn>
              <a:cxn ang="10800000">
                <a:pos x="wd2" y="hd2"/>
              </a:cxn>
              <a:cxn ang="16200000">
                <a:pos x="wd2" y="hd2"/>
              </a:cxn>
            </a:cxnLst>
            <a:rect l="0" t="0" r="r" b="b"/>
            <a:pathLst>
              <a:path w="21600" h="21600" extrusionOk="0">
                <a:moveTo>
                  <a:pt x="10943" y="0"/>
                </a:moveTo>
                <a:cubicBezTo>
                  <a:pt x="11485" y="6416"/>
                  <a:pt x="8702" y="12822"/>
                  <a:pt x="2667" y="19049"/>
                </a:cubicBezTo>
                <a:cubicBezTo>
                  <a:pt x="1839" y="19903"/>
                  <a:pt x="950" y="20754"/>
                  <a:pt x="0" y="21600"/>
                </a:cubicBezTo>
                <a:lnTo>
                  <a:pt x="21600" y="21600"/>
                </a:lnTo>
                <a:cubicBezTo>
                  <a:pt x="20718" y="20716"/>
                  <a:pt x="19890" y="19829"/>
                  <a:pt x="19116" y="18939"/>
                </a:cubicBezTo>
                <a:cubicBezTo>
                  <a:pt x="13714" y="12722"/>
                  <a:pt x="10974" y="6371"/>
                  <a:pt x="10943" y="0"/>
                </a:cubicBezTo>
                <a:close/>
              </a:path>
            </a:pathLst>
          </a:custGeom>
          <a:solidFill>
            <a:schemeClr val="accent5"/>
          </a:solidFill>
          <a:ln w="25400">
            <a:noFill/>
            <a:miter lim="400000"/>
          </a:ln>
        </p:spPr>
        <p:txBody>
          <a:bodyPr lIns="50795" tIns="50795" rIns="50795" bIns="50795" anchor="ctr"/>
          <a:lstStyle/>
          <a:p>
            <a:pPr lvl="0">
              <a:defRPr sz="2400"/>
            </a:pPr>
            <a:endParaRPr/>
          </a:p>
        </p:txBody>
      </p:sp>
      <p:sp>
        <p:nvSpPr>
          <p:cNvPr id="100" name="Shape 1127"/>
          <p:cNvSpPr/>
          <p:nvPr/>
        </p:nvSpPr>
        <p:spPr>
          <a:xfrm>
            <a:off x="6707876" y="1110581"/>
            <a:ext cx="594549" cy="2596919"/>
          </a:xfrm>
          <a:custGeom>
            <a:avLst/>
            <a:gdLst/>
            <a:ahLst/>
            <a:cxnLst>
              <a:cxn ang="0">
                <a:pos x="wd2" y="hd2"/>
              </a:cxn>
              <a:cxn ang="5400000">
                <a:pos x="wd2" y="hd2"/>
              </a:cxn>
              <a:cxn ang="10800000">
                <a:pos x="wd2" y="hd2"/>
              </a:cxn>
              <a:cxn ang="16200000">
                <a:pos x="wd2" y="hd2"/>
              </a:cxn>
            </a:cxnLst>
            <a:rect l="0" t="0" r="r" b="b"/>
            <a:pathLst>
              <a:path w="21600" h="21600" extrusionOk="0">
                <a:moveTo>
                  <a:pt x="10943" y="0"/>
                </a:moveTo>
                <a:cubicBezTo>
                  <a:pt x="11485" y="6416"/>
                  <a:pt x="8702" y="12822"/>
                  <a:pt x="2667" y="19049"/>
                </a:cubicBezTo>
                <a:cubicBezTo>
                  <a:pt x="1839" y="19903"/>
                  <a:pt x="950" y="20754"/>
                  <a:pt x="0" y="21600"/>
                </a:cubicBezTo>
                <a:lnTo>
                  <a:pt x="21600" y="21600"/>
                </a:lnTo>
                <a:cubicBezTo>
                  <a:pt x="20718" y="20716"/>
                  <a:pt x="19890" y="19829"/>
                  <a:pt x="19116" y="18939"/>
                </a:cubicBezTo>
                <a:cubicBezTo>
                  <a:pt x="13714" y="12722"/>
                  <a:pt x="10974" y="6371"/>
                  <a:pt x="10943" y="0"/>
                </a:cubicBezTo>
                <a:close/>
              </a:path>
            </a:pathLst>
          </a:custGeom>
          <a:solidFill>
            <a:schemeClr val="accent6"/>
          </a:solidFill>
          <a:ln w="25400">
            <a:noFill/>
            <a:miter lim="400000"/>
          </a:ln>
        </p:spPr>
        <p:txBody>
          <a:bodyPr lIns="50795" tIns="50795" rIns="50795" bIns="50795" anchor="ctr"/>
          <a:lstStyle/>
          <a:p>
            <a:pPr lvl="0">
              <a:defRPr sz="2400"/>
            </a:pPr>
            <a:endParaRPr/>
          </a:p>
        </p:txBody>
      </p:sp>
      <p:sp>
        <p:nvSpPr>
          <p:cNvPr id="101" name="Shape 1127"/>
          <p:cNvSpPr/>
          <p:nvPr/>
        </p:nvSpPr>
        <p:spPr>
          <a:xfrm>
            <a:off x="7913977" y="683823"/>
            <a:ext cx="594549" cy="3023676"/>
          </a:xfrm>
          <a:custGeom>
            <a:avLst/>
            <a:gdLst/>
            <a:ahLst/>
            <a:cxnLst>
              <a:cxn ang="0">
                <a:pos x="wd2" y="hd2"/>
              </a:cxn>
              <a:cxn ang="5400000">
                <a:pos x="wd2" y="hd2"/>
              </a:cxn>
              <a:cxn ang="10800000">
                <a:pos x="wd2" y="hd2"/>
              </a:cxn>
              <a:cxn ang="16200000">
                <a:pos x="wd2" y="hd2"/>
              </a:cxn>
            </a:cxnLst>
            <a:rect l="0" t="0" r="r" b="b"/>
            <a:pathLst>
              <a:path w="21600" h="21600" extrusionOk="0">
                <a:moveTo>
                  <a:pt x="10943" y="0"/>
                </a:moveTo>
                <a:cubicBezTo>
                  <a:pt x="11485" y="6416"/>
                  <a:pt x="8702" y="12822"/>
                  <a:pt x="2667" y="19049"/>
                </a:cubicBezTo>
                <a:cubicBezTo>
                  <a:pt x="1839" y="19903"/>
                  <a:pt x="950" y="20754"/>
                  <a:pt x="0" y="21600"/>
                </a:cubicBezTo>
                <a:lnTo>
                  <a:pt x="21600" y="21600"/>
                </a:lnTo>
                <a:cubicBezTo>
                  <a:pt x="20718" y="20716"/>
                  <a:pt x="19890" y="19829"/>
                  <a:pt x="19116" y="18939"/>
                </a:cubicBezTo>
                <a:cubicBezTo>
                  <a:pt x="13714" y="12722"/>
                  <a:pt x="10974" y="6371"/>
                  <a:pt x="10943" y="0"/>
                </a:cubicBezTo>
                <a:close/>
              </a:path>
            </a:pathLst>
          </a:custGeom>
          <a:solidFill>
            <a:srgbClr val="009BD5"/>
          </a:solidFill>
          <a:ln w="25400">
            <a:noFill/>
            <a:miter lim="400000"/>
          </a:ln>
        </p:spPr>
        <p:txBody>
          <a:bodyPr lIns="50795" tIns="50795" rIns="50795" bIns="50795" anchor="ctr"/>
          <a:lstStyle/>
          <a:p>
            <a:pPr lvl="0">
              <a:defRPr sz="2400"/>
            </a:pPr>
            <a:endParaRPr/>
          </a:p>
        </p:txBody>
      </p:sp>
      <p:sp>
        <p:nvSpPr>
          <p:cNvPr id="103" name="Shape 1127"/>
          <p:cNvSpPr/>
          <p:nvPr/>
        </p:nvSpPr>
        <p:spPr>
          <a:xfrm>
            <a:off x="1297306" y="3050403"/>
            <a:ext cx="594549" cy="657096"/>
          </a:xfrm>
          <a:custGeom>
            <a:avLst/>
            <a:gdLst/>
            <a:ahLst/>
            <a:cxnLst>
              <a:cxn ang="0">
                <a:pos x="wd2" y="hd2"/>
              </a:cxn>
              <a:cxn ang="5400000">
                <a:pos x="wd2" y="hd2"/>
              </a:cxn>
              <a:cxn ang="10800000">
                <a:pos x="wd2" y="hd2"/>
              </a:cxn>
              <a:cxn ang="16200000">
                <a:pos x="wd2" y="hd2"/>
              </a:cxn>
            </a:cxnLst>
            <a:rect l="0" t="0" r="r" b="b"/>
            <a:pathLst>
              <a:path w="21600" h="21600" extrusionOk="0">
                <a:moveTo>
                  <a:pt x="10943" y="0"/>
                </a:moveTo>
                <a:cubicBezTo>
                  <a:pt x="11485" y="6416"/>
                  <a:pt x="8702" y="12822"/>
                  <a:pt x="2667" y="19049"/>
                </a:cubicBezTo>
                <a:cubicBezTo>
                  <a:pt x="1839" y="19903"/>
                  <a:pt x="950" y="20754"/>
                  <a:pt x="0" y="21600"/>
                </a:cubicBezTo>
                <a:lnTo>
                  <a:pt x="21600" y="21600"/>
                </a:lnTo>
                <a:cubicBezTo>
                  <a:pt x="20718" y="20716"/>
                  <a:pt x="19890" y="19829"/>
                  <a:pt x="19116" y="18939"/>
                </a:cubicBezTo>
                <a:cubicBezTo>
                  <a:pt x="13714" y="12722"/>
                  <a:pt x="10974" y="6371"/>
                  <a:pt x="10943" y="0"/>
                </a:cubicBezTo>
                <a:close/>
              </a:path>
            </a:pathLst>
          </a:custGeom>
          <a:solidFill>
            <a:schemeClr val="accent2">
              <a:alpha val="40000"/>
            </a:schemeClr>
          </a:solidFill>
          <a:ln w="25400">
            <a:noFill/>
            <a:miter lim="400000"/>
          </a:ln>
        </p:spPr>
        <p:txBody>
          <a:bodyPr lIns="50795" tIns="50795" rIns="50795" bIns="50795" anchor="ctr"/>
          <a:lstStyle/>
          <a:p>
            <a:pPr lvl="0">
              <a:defRPr sz="2400"/>
            </a:pPr>
            <a:endParaRPr/>
          </a:p>
        </p:txBody>
      </p:sp>
      <p:sp>
        <p:nvSpPr>
          <p:cNvPr id="104" name="Shape 1127"/>
          <p:cNvSpPr/>
          <p:nvPr/>
        </p:nvSpPr>
        <p:spPr>
          <a:xfrm>
            <a:off x="2496429" y="2744491"/>
            <a:ext cx="594549" cy="963008"/>
          </a:xfrm>
          <a:custGeom>
            <a:avLst/>
            <a:gdLst/>
            <a:ahLst/>
            <a:cxnLst>
              <a:cxn ang="0">
                <a:pos x="wd2" y="hd2"/>
              </a:cxn>
              <a:cxn ang="5400000">
                <a:pos x="wd2" y="hd2"/>
              </a:cxn>
              <a:cxn ang="10800000">
                <a:pos x="wd2" y="hd2"/>
              </a:cxn>
              <a:cxn ang="16200000">
                <a:pos x="wd2" y="hd2"/>
              </a:cxn>
            </a:cxnLst>
            <a:rect l="0" t="0" r="r" b="b"/>
            <a:pathLst>
              <a:path w="21600" h="21600" extrusionOk="0">
                <a:moveTo>
                  <a:pt x="10943" y="0"/>
                </a:moveTo>
                <a:cubicBezTo>
                  <a:pt x="11485" y="6416"/>
                  <a:pt x="8702" y="12822"/>
                  <a:pt x="2667" y="19049"/>
                </a:cubicBezTo>
                <a:cubicBezTo>
                  <a:pt x="1839" y="19903"/>
                  <a:pt x="950" y="20754"/>
                  <a:pt x="0" y="21600"/>
                </a:cubicBezTo>
                <a:lnTo>
                  <a:pt x="21600" y="21600"/>
                </a:lnTo>
                <a:cubicBezTo>
                  <a:pt x="20718" y="20716"/>
                  <a:pt x="19890" y="19829"/>
                  <a:pt x="19116" y="18939"/>
                </a:cubicBezTo>
                <a:cubicBezTo>
                  <a:pt x="13714" y="12722"/>
                  <a:pt x="10974" y="6371"/>
                  <a:pt x="10943" y="0"/>
                </a:cubicBezTo>
                <a:close/>
              </a:path>
            </a:pathLst>
          </a:custGeom>
          <a:solidFill>
            <a:schemeClr val="accent3">
              <a:alpha val="40000"/>
            </a:schemeClr>
          </a:solidFill>
          <a:ln w="25400">
            <a:noFill/>
            <a:miter lim="400000"/>
          </a:ln>
        </p:spPr>
        <p:txBody>
          <a:bodyPr lIns="50795" tIns="50795" rIns="50795" bIns="50795" anchor="ctr"/>
          <a:lstStyle/>
          <a:p>
            <a:pPr lvl="0">
              <a:defRPr sz="2400"/>
            </a:pPr>
            <a:endParaRPr/>
          </a:p>
        </p:txBody>
      </p:sp>
      <p:sp>
        <p:nvSpPr>
          <p:cNvPr id="105" name="Shape 1127"/>
          <p:cNvSpPr/>
          <p:nvPr/>
        </p:nvSpPr>
        <p:spPr>
          <a:xfrm>
            <a:off x="3702531" y="2159469"/>
            <a:ext cx="594549" cy="1548031"/>
          </a:xfrm>
          <a:custGeom>
            <a:avLst/>
            <a:gdLst/>
            <a:ahLst/>
            <a:cxnLst>
              <a:cxn ang="0">
                <a:pos x="wd2" y="hd2"/>
              </a:cxn>
              <a:cxn ang="5400000">
                <a:pos x="wd2" y="hd2"/>
              </a:cxn>
              <a:cxn ang="10800000">
                <a:pos x="wd2" y="hd2"/>
              </a:cxn>
              <a:cxn ang="16200000">
                <a:pos x="wd2" y="hd2"/>
              </a:cxn>
            </a:cxnLst>
            <a:rect l="0" t="0" r="r" b="b"/>
            <a:pathLst>
              <a:path w="21600" h="21600" extrusionOk="0">
                <a:moveTo>
                  <a:pt x="10943" y="0"/>
                </a:moveTo>
                <a:cubicBezTo>
                  <a:pt x="11485" y="6416"/>
                  <a:pt x="8702" y="12822"/>
                  <a:pt x="2667" y="19049"/>
                </a:cubicBezTo>
                <a:cubicBezTo>
                  <a:pt x="1839" y="19903"/>
                  <a:pt x="950" y="20754"/>
                  <a:pt x="0" y="21600"/>
                </a:cubicBezTo>
                <a:lnTo>
                  <a:pt x="21600" y="21600"/>
                </a:lnTo>
                <a:cubicBezTo>
                  <a:pt x="20718" y="20716"/>
                  <a:pt x="19890" y="19829"/>
                  <a:pt x="19116" y="18939"/>
                </a:cubicBezTo>
                <a:cubicBezTo>
                  <a:pt x="13714" y="12722"/>
                  <a:pt x="10974" y="6371"/>
                  <a:pt x="10943" y="0"/>
                </a:cubicBezTo>
                <a:close/>
              </a:path>
            </a:pathLst>
          </a:custGeom>
          <a:solidFill>
            <a:schemeClr val="accent4">
              <a:alpha val="40000"/>
            </a:schemeClr>
          </a:solidFill>
          <a:ln w="25400">
            <a:noFill/>
            <a:miter lim="400000"/>
          </a:ln>
        </p:spPr>
        <p:txBody>
          <a:bodyPr lIns="50795" tIns="50795" rIns="50795" bIns="50795" anchor="ctr"/>
          <a:lstStyle/>
          <a:p>
            <a:pPr lvl="0">
              <a:defRPr sz="2400"/>
            </a:pPr>
            <a:endParaRPr/>
          </a:p>
        </p:txBody>
      </p:sp>
      <p:sp>
        <p:nvSpPr>
          <p:cNvPr id="106" name="Shape 1127"/>
          <p:cNvSpPr/>
          <p:nvPr/>
        </p:nvSpPr>
        <p:spPr>
          <a:xfrm>
            <a:off x="4908633" y="1745557"/>
            <a:ext cx="594549" cy="1961943"/>
          </a:xfrm>
          <a:custGeom>
            <a:avLst/>
            <a:gdLst/>
            <a:ahLst/>
            <a:cxnLst>
              <a:cxn ang="0">
                <a:pos x="wd2" y="hd2"/>
              </a:cxn>
              <a:cxn ang="5400000">
                <a:pos x="wd2" y="hd2"/>
              </a:cxn>
              <a:cxn ang="10800000">
                <a:pos x="wd2" y="hd2"/>
              </a:cxn>
              <a:cxn ang="16200000">
                <a:pos x="wd2" y="hd2"/>
              </a:cxn>
            </a:cxnLst>
            <a:rect l="0" t="0" r="r" b="b"/>
            <a:pathLst>
              <a:path w="21600" h="21600" extrusionOk="0">
                <a:moveTo>
                  <a:pt x="10943" y="0"/>
                </a:moveTo>
                <a:cubicBezTo>
                  <a:pt x="11485" y="6416"/>
                  <a:pt x="8702" y="12822"/>
                  <a:pt x="2667" y="19049"/>
                </a:cubicBezTo>
                <a:cubicBezTo>
                  <a:pt x="1839" y="19903"/>
                  <a:pt x="950" y="20754"/>
                  <a:pt x="0" y="21600"/>
                </a:cubicBezTo>
                <a:lnTo>
                  <a:pt x="21600" y="21600"/>
                </a:lnTo>
                <a:cubicBezTo>
                  <a:pt x="20718" y="20716"/>
                  <a:pt x="19890" y="19829"/>
                  <a:pt x="19116" y="18939"/>
                </a:cubicBezTo>
                <a:cubicBezTo>
                  <a:pt x="13714" y="12722"/>
                  <a:pt x="10974" y="6371"/>
                  <a:pt x="10943" y="0"/>
                </a:cubicBezTo>
                <a:close/>
              </a:path>
            </a:pathLst>
          </a:custGeom>
          <a:solidFill>
            <a:schemeClr val="accent5">
              <a:alpha val="50000"/>
            </a:schemeClr>
          </a:solidFill>
          <a:ln w="25400">
            <a:noFill/>
            <a:miter lim="400000"/>
          </a:ln>
        </p:spPr>
        <p:txBody>
          <a:bodyPr lIns="50795" tIns="50795" rIns="50795" bIns="50795" anchor="ctr"/>
          <a:lstStyle/>
          <a:p>
            <a:pPr lvl="0">
              <a:defRPr sz="2400"/>
            </a:pPr>
            <a:endParaRPr/>
          </a:p>
        </p:txBody>
      </p:sp>
      <p:sp>
        <p:nvSpPr>
          <p:cNvPr id="107" name="Shape 1127"/>
          <p:cNvSpPr/>
          <p:nvPr/>
        </p:nvSpPr>
        <p:spPr>
          <a:xfrm>
            <a:off x="6100778" y="1251246"/>
            <a:ext cx="594549" cy="2456254"/>
          </a:xfrm>
          <a:custGeom>
            <a:avLst/>
            <a:gdLst/>
            <a:ahLst/>
            <a:cxnLst>
              <a:cxn ang="0">
                <a:pos x="wd2" y="hd2"/>
              </a:cxn>
              <a:cxn ang="5400000">
                <a:pos x="wd2" y="hd2"/>
              </a:cxn>
              <a:cxn ang="10800000">
                <a:pos x="wd2" y="hd2"/>
              </a:cxn>
              <a:cxn ang="16200000">
                <a:pos x="wd2" y="hd2"/>
              </a:cxn>
            </a:cxnLst>
            <a:rect l="0" t="0" r="r" b="b"/>
            <a:pathLst>
              <a:path w="21600" h="21600" extrusionOk="0">
                <a:moveTo>
                  <a:pt x="10943" y="0"/>
                </a:moveTo>
                <a:cubicBezTo>
                  <a:pt x="11485" y="6416"/>
                  <a:pt x="8702" y="12822"/>
                  <a:pt x="2667" y="19049"/>
                </a:cubicBezTo>
                <a:cubicBezTo>
                  <a:pt x="1839" y="19903"/>
                  <a:pt x="950" y="20754"/>
                  <a:pt x="0" y="21600"/>
                </a:cubicBezTo>
                <a:lnTo>
                  <a:pt x="21600" y="21600"/>
                </a:lnTo>
                <a:cubicBezTo>
                  <a:pt x="20718" y="20716"/>
                  <a:pt x="19890" y="19829"/>
                  <a:pt x="19116" y="18939"/>
                </a:cubicBezTo>
                <a:cubicBezTo>
                  <a:pt x="13714" y="12722"/>
                  <a:pt x="10974" y="6371"/>
                  <a:pt x="10943" y="0"/>
                </a:cubicBezTo>
                <a:close/>
              </a:path>
            </a:pathLst>
          </a:custGeom>
          <a:solidFill>
            <a:schemeClr val="accent6">
              <a:alpha val="50000"/>
            </a:schemeClr>
          </a:solidFill>
          <a:ln w="25400">
            <a:noFill/>
            <a:miter lim="400000"/>
          </a:ln>
        </p:spPr>
        <p:txBody>
          <a:bodyPr lIns="50795" tIns="50795" rIns="50795" bIns="50795" anchor="ctr"/>
          <a:lstStyle/>
          <a:p>
            <a:pPr lvl="0">
              <a:defRPr sz="2400"/>
            </a:pPr>
            <a:endParaRPr/>
          </a:p>
        </p:txBody>
      </p:sp>
      <p:sp>
        <p:nvSpPr>
          <p:cNvPr id="109" name="Shape 1127"/>
          <p:cNvSpPr/>
          <p:nvPr/>
        </p:nvSpPr>
        <p:spPr>
          <a:xfrm>
            <a:off x="7306880" y="868577"/>
            <a:ext cx="594549" cy="2838923"/>
          </a:xfrm>
          <a:custGeom>
            <a:avLst/>
            <a:gdLst/>
            <a:ahLst/>
            <a:cxnLst>
              <a:cxn ang="0">
                <a:pos x="wd2" y="hd2"/>
              </a:cxn>
              <a:cxn ang="5400000">
                <a:pos x="wd2" y="hd2"/>
              </a:cxn>
              <a:cxn ang="10800000">
                <a:pos x="wd2" y="hd2"/>
              </a:cxn>
              <a:cxn ang="16200000">
                <a:pos x="wd2" y="hd2"/>
              </a:cxn>
            </a:cxnLst>
            <a:rect l="0" t="0" r="r" b="b"/>
            <a:pathLst>
              <a:path w="21600" h="21600" extrusionOk="0">
                <a:moveTo>
                  <a:pt x="10943" y="0"/>
                </a:moveTo>
                <a:cubicBezTo>
                  <a:pt x="11485" y="6416"/>
                  <a:pt x="8702" y="12822"/>
                  <a:pt x="2667" y="19049"/>
                </a:cubicBezTo>
                <a:cubicBezTo>
                  <a:pt x="1839" y="19903"/>
                  <a:pt x="950" y="20754"/>
                  <a:pt x="0" y="21600"/>
                </a:cubicBezTo>
                <a:lnTo>
                  <a:pt x="21600" y="21600"/>
                </a:lnTo>
                <a:cubicBezTo>
                  <a:pt x="20718" y="20716"/>
                  <a:pt x="19890" y="19829"/>
                  <a:pt x="19116" y="18939"/>
                </a:cubicBezTo>
                <a:cubicBezTo>
                  <a:pt x="13714" y="12722"/>
                  <a:pt x="10974" y="6371"/>
                  <a:pt x="10943" y="0"/>
                </a:cubicBezTo>
                <a:close/>
              </a:path>
            </a:pathLst>
          </a:custGeom>
          <a:solidFill>
            <a:srgbClr val="009BD5">
              <a:alpha val="50000"/>
            </a:srgbClr>
          </a:solidFill>
          <a:ln w="25400">
            <a:noFill/>
            <a:miter lim="400000"/>
          </a:ln>
        </p:spPr>
        <p:txBody>
          <a:bodyPr lIns="50795" tIns="50795" rIns="50795" bIns="50795" anchor="ctr"/>
          <a:lstStyle/>
          <a:p>
            <a:pPr lvl="0">
              <a:defRPr sz="2400"/>
            </a:pPr>
            <a:endParaRPr/>
          </a:p>
        </p:txBody>
      </p:sp>
      <p:grpSp>
        <p:nvGrpSpPr>
          <p:cNvPr id="110" name="Group 109"/>
          <p:cNvGrpSpPr/>
          <p:nvPr/>
        </p:nvGrpSpPr>
        <p:grpSpPr>
          <a:xfrm>
            <a:off x="478765" y="1458089"/>
            <a:ext cx="8219802" cy="113157"/>
            <a:chOff x="481844" y="3031349"/>
            <a:chExt cx="8219802" cy="113157"/>
          </a:xfrm>
        </p:grpSpPr>
        <p:cxnSp>
          <p:nvCxnSpPr>
            <p:cNvPr id="111" name="Straight Connector 110"/>
            <p:cNvCxnSpPr/>
            <p:nvPr/>
          </p:nvCxnSpPr>
          <p:spPr>
            <a:xfrm flipH="1">
              <a:off x="576699" y="3086873"/>
              <a:ext cx="8079292" cy="0"/>
            </a:xfrm>
            <a:prstGeom prst="line">
              <a:avLst/>
            </a:prstGeom>
            <a:ln w="6350" cmpd="sng">
              <a:solidFill>
                <a:schemeClr val="tx2"/>
              </a:solidFill>
              <a:prstDash val="dash"/>
            </a:ln>
            <a:effectLst/>
          </p:spPr>
          <p:style>
            <a:lnRef idx="2">
              <a:schemeClr val="accent1"/>
            </a:lnRef>
            <a:fillRef idx="0">
              <a:schemeClr val="accent1"/>
            </a:fillRef>
            <a:effectRef idx="1">
              <a:schemeClr val="accent1"/>
            </a:effectRef>
            <a:fontRef idx="minor">
              <a:schemeClr val="tx1"/>
            </a:fontRef>
          </p:style>
        </p:cxnSp>
        <p:sp>
          <p:nvSpPr>
            <p:cNvPr id="112" name="Isosceles Triangle 111"/>
            <p:cNvSpPr/>
            <p:nvPr/>
          </p:nvSpPr>
          <p:spPr>
            <a:xfrm rot="16200000">
              <a:off x="8599249" y="3042109"/>
              <a:ext cx="109982" cy="94812"/>
            </a:xfrm>
            <a:prstGeom prst="triangle">
              <a:avLst/>
            </a:prstGeom>
            <a:solidFill>
              <a:srgbClr val="A0A0A3"/>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3" name="Isosceles Triangle 112"/>
            <p:cNvSpPr/>
            <p:nvPr/>
          </p:nvSpPr>
          <p:spPr>
            <a:xfrm rot="5400000">
              <a:off x="474259" y="3038934"/>
              <a:ext cx="109982" cy="94812"/>
            </a:xfrm>
            <a:prstGeom prst="triangle">
              <a:avLst/>
            </a:prstGeom>
            <a:solidFill>
              <a:srgbClr val="A0A0A3"/>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116" name="Group 115"/>
          <p:cNvGrpSpPr/>
          <p:nvPr/>
        </p:nvGrpSpPr>
        <p:grpSpPr>
          <a:xfrm>
            <a:off x="967255" y="1121813"/>
            <a:ext cx="633310" cy="769441"/>
            <a:chOff x="716041" y="1177635"/>
            <a:chExt cx="633309" cy="769441"/>
          </a:xfrm>
        </p:grpSpPr>
        <p:sp>
          <p:nvSpPr>
            <p:cNvPr id="117" name="Oval 116"/>
            <p:cNvSpPr/>
            <p:nvPr/>
          </p:nvSpPr>
          <p:spPr>
            <a:xfrm>
              <a:off x="716041" y="1231457"/>
              <a:ext cx="546262" cy="546262"/>
            </a:xfrm>
            <a:prstGeom prst="ellipse">
              <a:avLst/>
            </a:prstGeom>
            <a:solidFill>
              <a:schemeClr val="tx2"/>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18" name="TextBox 117"/>
            <p:cNvSpPr txBox="1"/>
            <p:nvPr/>
          </p:nvSpPr>
          <p:spPr>
            <a:xfrm>
              <a:off x="792788" y="1177635"/>
              <a:ext cx="556562" cy="769441"/>
            </a:xfrm>
            <a:prstGeom prst="rect">
              <a:avLst/>
            </a:prstGeom>
            <a:noFill/>
          </p:spPr>
          <p:txBody>
            <a:bodyPr wrap="none" rtlCol="0">
              <a:spAutoFit/>
            </a:bodyPr>
            <a:lstStyle/>
            <a:p>
              <a:r>
                <a:rPr lang="en-US" sz="4400" dirty="0">
                  <a:solidFill>
                    <a:schemeClr val="bg1"/>
                  </a:solidFill>
                  <a:latin typeface="Roboto Black"/>
                  <a:cs typeface="Roboto Black"/>
                </a:rPr>
                <a:t>A</a:t>
              </a:r>
            </a:p>
          </p:txBody>
        </p:sp>
      </p:grpSp>
      <p:grpSp>
        <p:nvGrpSpPr>
          <p:cNvPr id="126" name="Group 125"/>
          <p:cNvGrpSpPr/>
          <p:nvPr/>
        </p:nvGrpSpPr>
        <p:grpSpPr>
          <a:xfrm>
            <a:off x="477645" y="1938445"/>
            <a:ext cx="8219802" cy="113157"/>
            <a:chOff x="481844" y="3031349"/>
            <a:chExt cx="8219802" cy="113157"/>
          </a:xfrm>
        </p:grpSpPr>
        <p:cxnSp>
          <p:nvCxnSpPr>
            <p:cNvPr id="127" name="Straight Connector 126"/>
            <p:cNvCxnSpPr/>
            <p:nvPr/>
          </p:nvCxnSpPr>
          <p:spPr>
            <a:xfrm flipH="1">
              <a:off x="576699" y="3086873"/>
              <a:ext cx="8079292" cy="0"/>
            </a:xfrm>
            <a:prstGeom prst="line">
              <a:avLst/>
            </a:prstGeom>
            <a:ln w="6350" cmpd="sng">
              <a:solidFill>
                <a:schemeClr val="tx2"/>
              </a:solidFill>
              <a:prstDash val="dash"/>
            </a:ln>
            <a:effectLst/>
          </p:spPr>
          <p:style>
            <a:lnRef idx="2">
              <a:schemeClr val="accent1"/>
            </a:lnRef>
            <a:fillRef idx="0">
              <a:schemeClr val="accent1"/>
            </a:fillRef>
            <a:effectRef idx="1">
              <a:schemeClr val="accent1"/>
            </a:effectRef>
            <a:fontRef idx="minor">
              <a:schemeClr val="tx1"/>
            </a:fontRef>
          </p:style>
        </p:cxnSp>
        <p:sp>
          <p:nvSpPr>
            <p:cNvPr id="128" name="Isosceles Triangle 127"/>
            <p:cNvSpPr/>
            <p:nvPr/>
          </p:nvSpPr>
          <p:spPr>
            <a:xfrm rot="16200000">
              <a:off x="8599249" y="3042109"/>
              <a:ext cx="109982" cy="94812"/>
            </a:xfrm>
            <a:prstGeom prst="triangle">
              <a:avLst/>
            </a:prstGeom>
            <a:solidFill>
              <a:srgbClr val="A0A0A3"/>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9" name="Isosceles Triangle 128"/>
            <p:cNvSpPr/>
            <p:nvPr/>
          </p:nvSpPr>
          <p:spPr>
            <a:xfrm rot="5400000">
              <a:off x="474259" y="3038934"/>
              <a:ext cx="109982" cy="94812"/>
            </a:xfrm>
            <a:prstGeom prst="triangle">
              <a:avLst/>
            </a:prstGeom>
            <a:solidFill>
              <a:srgbClr val="A0A0A3"/>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130" name="Group 129"/>
          <p:cNvGrpSpPr/>
          <p:nvPr/>
        </p:nvGrpSpPr>
        <p:grpSpPr>
          <a:xfrm>
            <a:off x="476525" y="2935157"/>
            <a:ext cx="8219802" cy="113157"/>
            <a:chOff x="481844" y="3031349"/>
            <a:chExt cx="8219802" cy="113157"/>
          </a:xfrm>
        </p:grpSpPr>
        <p:cxnSp>
          <p:nvCxnSpPr>
            <p:cNvPr id="131" name="Straight Connector 130"/>
            <p:cNvCxnSpPr/>
            <p:nvPr/>
          </p:nvCxnSpPr>
          <p:spPr>
            <a:xfrm flipH="1">
              <a:off x="576699" y="3086873"/>
              <a:ext cx="8079292" cy="0"/>
            </a:xfrm>
            <a:prstGeom prst="line">
              <a:avLst/>
            </a:prstGeom>
            <a:ln w="6350" cmpd="sng">
              <a:solidFill>
                <a:schemeClr val="tx2"/>
              </a:solidFill>
              <a:prstDash val="dash"/>
            </a:ln>
            <a:effectLst/>
          </p:spPr>
          <p:style>
            <a:lnRef idx="2">
              <a:schemeClr val="accent1"/>
            </a:lnRef>
            <a:fillRef idx="0">
              <a:schemeClr val="accent1"/>
            </a:fillRef>
            <a:effectRef idx="1">
              <a:schemeClr val="accent1"/>
            </a:effectRef>
            <a:fontRef idx="minor">
              <a:schemeClr val="tx1"/>
            </a:fontRef>
          </p:style>
        </p:cxnSp>
        <p:sp>
          <p:nvSpPr>
            <p:cNvPr id="143" name="Isosceles Triangle 142"/>
            <p:cNvSpPr/>
            <p:nvPr/>
          </p:nvSpPr>
          <p:spPr>
            <a:xfrm rot="16200000">
              <a:off x="8599249" y="3042109"/>
              <a:ext cx="109982" cy="94812"/>
            </a:xfrm>
            <a:prstGeom prst="triangle">
              <a:avLst/>
            </a:prstGeom>
            <a:solidFill>
              <a:srgbClr val="A0A0A3"/>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45" name="Isosceles Triangle 144"/>
            <p:cNvSpPr/>
            <p:nvPr/>
          </p:nvSpPr>
          <p:spPr>
            <a:xfrm rot="5400000">
              <a:off x="474259" y="3038934"/>
              <a:ext cx="109982" cy="94812"/>
            </a:xfrm>
            <a:prstGeom prst="triangle">
              <a:avLst/>
            </a:prstGeom>
            <a:solidFill>
              <a:srgbClr val="A0A0A3"/>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119" name="Group 118"/>
          <p:cNvGrpSpPr/>
          <p:nvPr/>
        </p:nvGrpSpPr>
        <p:grpSpPr>
          <a:xfrm>
            <a:off x="2177257" y="1642231"/>
            <a:ext cx="623717" cy="769441"/>
            <a:chOff x="716041" y="1177635"/>
            <a:chExt cx="623716" cy="769441"/>
          </a:xfrm>
        </p:grpSpPr>
        <p:sp>
          <p:nvSpPr>
            <p:cNvPr id="120" name="Oval 119"/>
            <p:cNvSpPr/>
            <p:nvPr/>
          </p:nvSpPr>
          <p:spPr>
            <a:xfrm>
              <a:off x="716041" y="1231457"/>
              <a:ext cx="546262" cy="546262"/>
            </a:xfrm>
            <a:prstGeom prst="ellipse">
              <a:avLst/>
            </a:prstGeom>
            <a:solidFill>
              <a:schemeClr val="tx2"/>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2" name="TextBox 121"/>
            <p:cNvSpPr txBox="1"/>
            <p:nvPr/>
          </p:nvSpPr>
          <p:spPr>
            <a:xfrm>
              <a:off x="792788" y="1177635"/>
              <a:ext cx="546969" cy="769441"/>
            </a:xfrm>
            <a:prstGeom prst="rect">
              <a:avLst/>
            </a:prstGeom>
            <a:noFill/>
          </p:spPr>
          <p:txBody>
            <a:bodyPr wrap="none" rtlCol="0">
              <a:spAutoFit/>
            </a:bodyPr>
            <a:lstStyle/>
            <a:p>
              <a:r>
                <a:rPr lang="en-US" sz="4400" dirty="0">
                  <a:solidFill>
                    <a:schemeClr val="bg1"/>
                  </a:solidFill>
                  <a:latin typeface="Roboto Black"/>
                  <a:cs typeface="Roboto Black"/>
                </a:rPr>
                <a:t>B</a:t>
              </a:r>
            </a:p>
          </p:txBody>
        </p:sp>
      </p:grpSp>
      <p:grpSp>
        <p:nvGrpSpPr>
          <p:cNvPr id="123" name="Group 122"/>
          <p:cNvGrpSpPr/>
          <p:nvPr/>
        </p:nvGrpSpPr>
        <p:grpSpPr>
          <a:xfrm>
            <a:off x="970522" y="2614479"/>
            <a:ext cx="623992" cy="769441"/>
            <a:chOff x="716041" y="1177635"/>
            <a:chExt cx="623991" cy="769441"/>
          </a:xfrm>
        </p:grpSpPr>
        <p:sp>
          <p:nvSpPr>
            <p:cNvPr id="124" name="Oval 123"/>
            <p:cNvSpPr/>
            <p:nvPr/>
          </p:nvSpPr>
          <p:spPr>
            <a:xfrm>
              <a:off x="716041" y="1231457"/>
              <a:ext cx="546262" cy="546262"/>
            </a:xfrm>
            <a:prstGeom prst="ellipse">
              <a:avLst/>
            </a:prstGeom>
            <a:solidFill>
              <a:schemeClr val="tx2"/>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5" name="TextBox 124"/>
            <p:cNvSpPr txBox="1"/>
            <p:nvPr/>
          </p:nvSpPr>
          <p:spPr>
            <a:xfrm>
              <a:off x="792788" y="1177635"/>
              <a:ext cx="547244" cy="769441"/>
            </a:xfrm>
            <a:prstGeom prst="rect">
              <a:avLst/>
            </a:prstGeom>
            <a:noFill/>
          </p:spPr>
          <p:txBody>
            <a:bodyPr wrap="none" rtlCol="0">
              <a:spAutoFit/>
            </a:bodyPr>
            <a:lstStyle/>
            <a:p>
              <a:r>
                <a:rPr lang="en-US" sz="4400" dirty="0">
                  <a:solidFill>
                    <a:schemeClr val="bg1"/>
                  </a:solidFill>
                  <a:latin typeface="Roboto Black"/>
                  <a:cs typeface="Roboto Black"/>
                </a:rPr>
                <a:t>C</a:t>
              </a:r>
            </a:p>
          </p:txBody>
        </p:sp>
      </p:grpSp>
    </p:spTree>
    <p:extLst>
      <p:ext uri="{BB962C8B-B14F-4D97-AF65-F5344CB8AC3E}">
        <p14:creationId xmlns:p14="http://schemas.microsoft.com/office/powerpoint/2010/main" val="448675174"/>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43917" y="285751"/>
            <a:ext cx="4512733" cy="470429"/>
          </a:xfrm>
        </p:spPr>
        <p:txBody>
          <a:bodyPr>
            <a:normAutofit/>
          </a:bodyPr>
          <a:lstStyle/>
          <a:p>
            <a:pPr algn="r"/>
            <a:r>
              <a:rPr lang="en-US" b="0" dirty="0" smtClean="0"/>
              <a:t>Client Testimonial</a:t>
            </a:r>
            <a:endParaRPr lang="en-US" b="0" dirty="0"/>
          </a:p>
        </p:txBody>
      </p:sp>
      <p:sp>
        <p:nvSpPr>
          <p:cNvPr id="3" name="Oval 2"/>
          <p:cNvSpPr/>
          <p:nvPr/>
        </p:nvSpPr>
        <p:spPr>
          <a:xfrm>
            <a:off x="449107" y="908427"/>
            <a:ext cx="1849211" cy="1849211"/>
          </a:xfrm>
          <a:prstGeom prst="ellipse">
            <a:avLst/>
          </a:prstGeom>
          <a:noFill/>
          <a:ln w="6350" cmpd="sng">
            <a:solidFill>
              <a:schemeClr val="tx2"/>
            </a:solidFill>
            <a:prstDash val="dash"/>
          </a:ln>
          <a:effectLst/>
        </p:spPr>
        <p:style>
          <a:lnRef idx="2">
            <a:schemeClr val="dk1"/>
          </a:lnRef>
          <a:fillRef idx="1">
            <a:schemeClr val="lt1"/>
          </a:fillRef>
          <a:effectRef idx="0">
            <a:schemeClr val="dk1"/>
          </a:effectRef>
          <a:fontRef idx="minor">
            <a:schemeClr val="dk1"/>
          </a:fontRef>
        </p:style>
        <p:txBody>
          <a:bodyPr lIns="91430" tIns="45715" rIns="91430" bIns="45715" rtlCol="0" anchor="ctr"/>
          <a:lstStyle/>
          <a:p>
            <a:pPr algn="ctr"/>
            <a:endParaRPr lang="en-US"/>
          </a:p>
        </p:txBody>
      </p:sp>
      <p:sp>
        <p:nvSpPr>
          <p:cNvPr id="30" name="Title 1"/>
          <p:cNvSpPr txBox="1">
            <a:spLocks/>
          </p:cNvSpPr>
          <p:nvPr/>
        </p:nvSpPr>
        <p:spPr>
          <a:xfrm>
            <a:off x="444501" y="2902367"/>
            <a:ext cx="1854199" cy="338668"/>
          </a:xfrm>
          <a:prstGeom prst="rect">
            <a:avLst/>
          </a:prstGeom>
        </p:spPr>
        <p:txBody>
          <a:bodyPr vert="horz" lIns="91430" tIns="45715" rIns="91430" bIns="45715" rtlCol="0" anchor="b">
            <a:normAutofit/>
          </a:bodyPr>
          <a:lstStyle>
            <a:lvl1pPr algn="l" defTabSz="457200" rtl="0" eaLnBrk="1" latinLnBrk="0" hangingPunct="1">
              <a:spcBef>
                <a:spcPct val="0"/>
              </a:spcBef>
              <a:buNone/>
              <a:defRPr sz="2000" b="1" kern="1200">
                <a:solidFill>
                  <a:schemeClr val="tx1"/>
                </a:solidFill>
                <a:latin typeface="Roboto Light"/>
                <a:ea typeface="+mj-ea"/>
                <a:cs typeface="Roboto Light"/>
              </a:defRPr>
            </a:lvl1pPr>
          </a:lstStyle>
          <a:p>
            <a:pPr algn="ctr"/>
            <a:r>
              <a:rPr lang="en-US" sz="1200" b="0" dirty="0"/>
              <a:t>Max Freeman</a:t>
            </a:r>
          </a:p>
        </p:txBody>
      </p:sp>
      <p:sp>
        <p:nvSpPr>
          <p:cNvPr id="31" name="TextBox 30"/>
          <p:cNvSpPr txBox="1"/>
          <p:nvPr/>
        </p:nvSpPr>
        <p:spPr>
          <a:xfrm>
            <a:off x="444712" y="3190607"/>
            <a:ext cx="1862455" cy="246211"/>
          </a:xfrm>
          <a:prstGeom prst="rect">
            <a:avLst/>
          </a:prstGeom>
          <a:noFill/>
        </p:spPr>
        <p:txBody>
          <a:bodyPr wrap="square" lIns="91430" tIns="45715" rIns="91430" bIns="45715" rtlCol="0">
            <a:spAutoFit/>
          </a:bodyPr>
          <a:lstStyle/>
          <a:p>
            <a:pPr algn="ctr"/>
            <a:r>
              <a:rPr lang="en-US" sz="1000" dirty="0">
                <a:solidFill>
                  <a:schemeClr val="tx2"/>
                </a:solidFill>
                <a:latin typeface="Roboto Light"/>
                <a:cs typeface="Roboto Light"/>
              </a:rPr>
              <a:t>manager “New Project”</a:t>
            </a:r>
          </a:p>
        </p:txBody>
      </p:sp>
      <p:sp>
        <p:nvSpPr>
          <p:cNvPr id="33" name="Oval 32"/>
          <p:cNvSpPr/>
          <p:nvPr/>
        </p:nvSpPr>
        <p:spPr>
          <a:xfrm>
            <a:off x="559885" y="1023057"/>
            <a:ext cx="1628420" cy="1628418"/>
          </a:xfrm>
          <a:prstGeom prst="ellipse">
            <a:avLst/>
          </a:prstGeom>
          <a:solidFill>
            <a:schemeClr val="accent1"/>
          </a:solidFill>
          <a:ln w="6350" cmpd="sng">
            <a:noFill/>
            <a:prstDash val="dash"/>
          </a:ln>
          <a:effectLst/>
        </p:spPr>
        <p:style>
          <a:lnRef idx="2">
            <a:schemeClr val="dk1"/>
          </a:lnRef>
          <a:fillRef idx="1">
            <a:schemeClr val="lt1"/>
          </a:fillRef>
          <a:effectRef idx="0">
            <a:schemeClr val="dk1"/>
          </a:effectRef>
          <a:fontRef idx="minor">
            <a:schemeClr val="dk1"/>
          </a:fontRef>
        </p:style>
        <p:txBody>
          <a:bodyPr lIns="91430" tIns="45715" rIns="91430" bIns="45715" rtlCol="0" anchor="ctr"/>
          <a:lstStyle/>
          <a:p>
            <a:pPr algn="ctr"/>
            <a:endParaRPr lang="en-US"/>
          </a:p>
        </p:txBody>
      </p:sp>
      <p:sp>
        <p:nvSpPr>
          <p:cNvPr id="48" name="Oval 47"/>
          <p:cNvSpPr/>
          <p:nvPr/>
        </p:nvSpPr>
        <p:spPr>
          <a:xfrm>
            <a:off x="639990" y="1103162"/>
            <a:ext cx="1462566" cy="1462564"/>
          </a:xfrm>
          <a:prstGeom prst="ellipse">
            <a:avLst/>
          </a:prstGeom>
          <a:solidFill>
            <a:schemeClr val="bg1"/>
          </a:solidFill>
          <a:ln w="6350" cmpd="sng">
            <a:noFill/>
            <a:prstDash val="dash"/>
          </a:ln>
          <a:effectLst/>
        </p:spPr>
        <p:style>
          <a:lnRef idx="2">
            <a:schemeClr val="dk1"/>
          </a:lnRef>
          <a:fillRef idx="1">
            <a:schemeClr val="lt1"/>
          </a:fillRef>
          <a:effectRef idx="0">
            <a:schemeClr val="dk1"/>
          </a:effectRef>
          <a:fontRef idx="minor">
            <a:schemeClr val="dk1"/>
          </a:fontRef>
        </p:style>
        <p:txBody>
          <a:bodyPr lIns="91430" tIns="45715" rIns="91430" bIns="45715" rtlCol="0" anchor="ctr"/>
          <a:lstStyle/>
          <a:p>
            <a:pPr algn="ctr"/>
            <a:endParaRPr lang="en-US"/>
          </a:p>
        </p:txBody>
      </p:sp>
      <p:sp>
        <p:nvSpPr>
          <p:cNvPr id="49" name="Oval 48"/>
          <p:cNvSpPr/>
          <p:nvPr/>
        </p:nvSpPr>
        <p:spPr>
          <a:xfrm>
            <a:off x="719014" y="1175129"/>
            <a:ext cx="1312986" cy="1312984"/>
          </a:xfrm>
          <a:prstGeom prst="ellipse">
            <a:avLst/>
          </a:prstGeom>
          <a:solidFill>
            <a:schemeClr val="tx2"/>
          </a:solidFill>
          <a:ln w="6350" cmpd="sng">
            <a:noFill/>
            <a:prstDash val="dash"/>
          </a:ln>
          <a:effectLst/>
        </p:spPr>
        <p:style>
          <a:lnRef idx="2">
            <a:schemeClr val="dk1"/>
          </a:lnRef>
          <a:fillRef idx="1">
            <a:schemeClr val="lt1"/>
          </a:fillRef>
          <a:effectRef idx="0">
            <a:schemeClr val="dk1"/>
          </a:effectRef>
          <a:fontRef idx="minor">
            <a:schemeClr val="dk1"/>
          </a:fontRef>
        </p:style>
        <p:txBody>
          <a:bodyPr lIns="91430" tIns="45715" rIns="91430" bIns="45715" rtlCol="0" anchor="ctr"/>
          <a:lstStyle/>
          <a:p>
            <a:pPr algn="ctr"/>
            <a:endParaRPr lang="en-US"/>
          </a:p>
        </p:txBody>
      </p:sp>
      <p:sp>
        <p:nvSpPr>
          <p:cNvPr id="4" name="Rounded Rectangle 3"/>
          <p:cNvSpPr/>
          <p:nvPr/>
        </p:nvSpPr>
        <p:spPr>
          <a:xfrm>
            <a:off x="2737554" y="1023939"/>
            <a:ext cx="6019095" cy="3011840"/>
          </a:xfrm>
          <a:prstGeom prst="roundRect">
            <a:avLst>
              <a:gd name="adj" fmla="val 1909"/>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lIns="91430" tIns="45715" rIns="91430" bIns="45715" rtlCol="0" anchor="ctr"/>
          <a:lstStyle/>
          <a:p>
            <a:pPr algn="ctr"/>
            <a:endParaRPr lang="en-US"/>
          </a:p>
        </p:txBody>
      </p:sp>
      <p:sp>
        <p:nvSpPr>
          <p:cNvPr id="6" name="Right Triangle 5"/>
          <p:cNvSpPr/>
          <p:nvPr/>
        </p:nvSpPr>
        <p:spPr>
          <a:xfrm rot="16200000" flipH="1">
            <a:off x="2476500" y="1023056"/>
            <a:ext cx="381000" cy="381000"/>
          </a:xfrm>
          <a:prstGeom prst="rtTriangle">
            <a:avLst/>
          </a:prstGeom>
          <a:solidFill>
            <a:srgbClr val="E5E5E5"/>
          </a:solidFill>
          <a:ln>
            <a:noFill/>
          </a:ln>
          <a:effectLst/>
        </p:spPr>
        <p:style>
          <a:lnRef idx="1">
            <a:schemeClr val="accent1"/>
          </a:lnRef>
          <a:fillRef idx="3">
            <a:schemeClr val="accent1"/>
          </a:fillRef>
          <a:effectRef idx="2">
            <a:schemeClr val="accent1"/>
          </a:effectRef>
          <a:fontRef idx="minor">
            <a:schemeClr val="lt1"/>
          </a:fontRef>
        </p:style>
        <p:txBody>
          <a:bodyPr lIns="91430" tIns="45715" rIns="91430" bIns="45715" rtlCol="0" anchor="ctr"/>
          <a:lstStyle/>
          <a:p>
            <a:pPr algn="ctr"/>
            <a:endParaRPr lang="en-US"/>
          </a:p>
        </p:txBody>
      </p:sp>
      <p:sp>
        <p:nvSpPr>
          <p:cNvPr id="52" name="TextBox 51"/>
          <p:cNvSpPr txBox="1"/>
          <p:nvPr/>
        </p:nvSpPr>
        <p:spPr>
          <a:xfrm>
            <a:off x="2942168" y="1683574"/>
            <a:ext cx="5658908" cy="1785104"/>
          </a:xfrm>
          <a:prstGeom prst="rect">
            <a:avLst/>
          </a:prstGeom>
          <a:noFill/>
        </p:spPr>
        <p:txBody>
          <a:bodyPr wrap="square" lIns="91430" tIns="45715" rIns="91430" bIns="45715" rtlCol="0">
            <a:spAutoFit/>
          </a:bodyPr>
          <a:lstStyle/>
          <a:p>
            <a:r>
              <a:rPr lang="en-US" sz="1000" i="1" dirty="0" err="1">
                <a:solidFill>
                  <a:schemeClr val="tx2"/>
                </a:solidFill>
                <a:latin typeface="Roboto Light"/>
                <a:cs typeface="Roboto Light"/>
              </a:rPr>
              <a:t>Lorem</a:t>
            </a:r>
            <a:r>
              <a:rPr lang="en-US" sz="1000" i="1" dirty="0">
                <a:solidFill>
                  <a:schemeClr val="tx2"/>
                </a:solidFill>
                <a:latin typeface="Roboto Light"/>
                <a:cs typeface="Roboto Light"/>
              </a:rPr>
              <a:t> </a:t>
            </a:r>
            <a:r>
              <a:rPr lang="en-US" sz="1000" i="1" dirty="0" err="1">
                <a:solidFill>
                  <a:schemeClr val="tx2"/>
                </a:solidFill>
                <a:latin typeface="Roboto Light"/>
                <a:cs typeface="Roboto Light"/>
              </a:rPr>
              <a:t>Ipsum</a:t>
            </a:r>
            <a:r>
              <a:rPr lang="en-US" sz="1000" i="1" dirty="0">
                <a:solidFill>
                  <a:schemeClr val="tx2"/>
                </a:solidFill>
                <a:latin typeface="Roboto Light"/>
                <a:cs typeface="Roboto Light"/>
              </a:rPr>
              <a:t> is simply dummy text of the printing and typesetting industry. </a:t>
            </a:r>
            <a:r>
              <a:rPr lang="en-US" sz="1000" i="1" dirty="0" err="1">
                <a:solidFill>
                  <a:schemeClr val="tx2"/>
                </a:solidFill>
                <a:latin typeface="Roboto Light"/>
                <a:cs typeface="Roboto Light"/>
              </a:rPr>
              <a:t>Lorem</a:t>
            </a:r>
            <a:r>
              <a:rPr lang="en-US" sz="1000" i="1" dirty="0">
                <a:solidFill>
                  <a:schemeClr val="tx2"/>
                </a:solidFill>
                <a:latin typeface="Roboto Light"/>
                <a:cs typeface="Roboto Light"/>
              </a:rPr>
              <a:t> </a:t>
            </a:r>
            <a:r>
              <a:rPr lang="en-US" sz="1000" i="1" dirty="0" err="1">
                <a:solidFill>
                  <a:schemeClr val="tx2"/>
                </a:solidFill>
                <a:latin typeface="Roboto Light"/>
                <a:cs typeface="Roboto Light"/>
              </a:rPr>
              <a:t>Ipsum</a:t>
            </a:r>
            <a:r>
              <a:rPr lang="en-US" sz="1000" i="1" dirty="0">
                <a:solidFill>
                  <a:schemeClr val="tx2"/>
                </a:solidFill>
                <a:latin typeface="Roboto Light"/>
                <a:cs typeface="Roboto Light"/>
              </a:rPr>
              <a:t> has been the industry's standard dummy text ever since the 1500s, when an unknown printer took a galley of type and scrambled it to make a type specimen book. It has survived not only five centuries, but also the leap into electronic typesetting, remaining essentially unchanged. It was </a:t>
            </a:r>
            <a:r>
              <a:rPr lang="en-US" sz="1000" i="1" dirty="0" err="1">
                <a:solidFill>
                  <a:schemeClr val="tx2"/>
                </a:solidFill>
                <a:latin typeface="Roboto Light"/>
                <a:cs typeface="Roboto Light"/>
              </a:rPr>
              <a:t>popularised</a:t>
            </a:r>
            <a:r>
              <a:rPr lang="en-US" sz="1000" i="1" dirty="0">
                <a:solidFill>
                  <a:schemeClr val="tx2"/>
                </a:solidFill>
                <a:latin typeface="Roboto Light"/>
                <a:cs typeface="Roboto Light"/>
              </a:rPr>
              <a:t> in the 1960s with the release of </a:t>
            </a:r>
            <a:r>
              <a:rPr lang="en-US" sz="1000" i="1" dirty="0" err="1">
                <a:solidFill>
                  <a:schemeClr val="tx2"/>
                </a:solidFill>
                <a:latin typeface="Roboto Light"/>
                <a:cs typeface="Roboto Light"/>
              </a:rPr>
              <a:t>Letraset</a:t>
            </a:r>
            <a:r>
              <a:rPr lang="en-US" sz="1000" i="1" dirty="0">
                <a:solidFill>
                  <a:schemeClr val="tx2"/>
                </a:solidFill>
                <a:latin typeface="Roboto Light"/>
                <a:cs typeface="Roboto Light"/>
              </a:rPr>
              <a:t> sheets containing </a:t>
            </a:r>
            <a:r>
              <a:rPr lang="en-US" sz="1000" i="1" dirty="0" err="1">
                <a:solidFill>
                  <a:schemeClr val="tx2"/>
                </a:solidFill>
                <a:latin typeface="Roboto Light"/>
                <a:cs typeface="Roboto Light"/>
              </a:rPr>
              <a:t>Lorem</a:t>
            </a:r>
            <a:r>
              <a:rPr lang="en-US" sz="1000" i="1" dirty="0">
                <a:solidFill>
                  <a:schemeClr val="tx2"/>
                </a:solidFill>
                <a:latin typeface="Roboto Light"/>
                <a:cs typeface="Roboto Light"/>
              </a:rPr>
              <a:t> </a:t>
            </a:r>
            <a:r>
              <a:rPr lang="en-US" sz="1000" i="1" dirty="0" err="1">
                <a:solidFill>
                  <a:schemeClr val="tx2"/>
                </a:solidFill>
                <a:latin typeface="Roboto Light"/>
                <a:cs typeface="Roboto Light"/>
              </a:rPr>
              <a:t>Ipsum</a:t>
            </a:r>
            <a:r>
              <a:rPr lang="en-US" sz="1000" i="1" dirty="0">
                <a:solidFill>
                  <a:schemeClr val="tx2"/>
                </a:solidFill>
                <a:latin typeface="Roboto Light"/>
                <a:cs typeface="Roboto Light"/>
              </a:rPr>
              <a:t> passages, and more recently with desktop publishing software like Aldus PageMaker including versions of </a:t>
            </a:r>
            <a:r>
              <a:rPr lang="en-US" sz="1000" i="1" dirty="0" err="1">
                <a:solidFill>
                  <a:schemeClr val="tx2"/>
                </a:solidFill>
                <a:latin typeface="Roboto Light"/>
                <a:cs typeface="Roboto Light"/>
              </a:rPr>
              <a:t>Lorem</a:t>
            </a:r>
            <a:r>
              <a:rPr lang="en-US" sz="1000" i="1" dirty="0">
                <a:solidFill>
                  <a:schemeClr val="tx2"/>
                </a:solidFill>
                <a:latin typeface="Roboto Light"/>
                <a:cs typeface="Roboto Light"/>
              </a:rPr>
              <a:t> </a:t>
            </a:r>
            <a:r>
              <a:rPr lang="en-US" sz="1000" i="1" dirty="0" err="1">
                <a:solidFill>
                  <a:schemeClr val="tx2"/>
                </a:solidFill>
                <a:latin typeface="Roboto Light"/>
                <a:cs typeface="Roboto Light"/>
              </a:rPr>
              <a:t>Ipsum</a:t>
            </a:r>
            <a:r>
              <a:rPr lang="en-US" sz="1000" i="1" dirty="0">
                <a:solidFill>
                  <a:schemeClr val="tx2"/>
                </a:solidFill>
                <a:latin typeface="Roboto Light"/>
                <a:cs typeface="Roboto Light"/>
              </a:rPr>
              <a:t>.</a:t>
            </a:r>
          </a:p>
          <a:p>
            <a:endParaRPr lang="en-US" sz="1000" i="1" dirty="0">
              <a:solidFill>
                <a:schemeClr val="tx2"/>
              </a:solidFill>
              <a:latin typeface="Roboto Light"/>
              <a:cs typeface="Roboto Light"/>
            </a:endParaRPr>
          </a:p>
          <a:p>
            <a:r>
              <a:rPr lang="en-US" sz="1000" i="1" dirty="0" err="1">
                <a:solidFill>
                  <a:schemeClr val="tx2"/>
                </a:solidFill>
                <a:latin typeface="Roboto Light"/>
                <a:cs typeface="Roboto Light"/>
              </a:rPr>
              <a:t>Lorem</a:t>
            </a:r>
            <a:r>
              <a:rPr lang="en-US" sz="1000" i="1" dirty="0">
                <a:solidFill>
                  <a:schemeClr val="tx2"/>
                </a:solidFill>
                <a:latin typeface="Roboto Light"/>
                <a:cs typeface="Roboto Light"/>
              </a:rPr>
              <a:t> </a:t>
            </a:r>
            <a:r>
              <a:rPr lang="en-US" sz="1000" i="1" dirty="0" err="1">
                <a:solidFill>
                  <a:schemeClr val="tx2"/>
                </a:solidFill>
                <a:latin typeface="Roboto Light"/>
                <a:cs typeface="Roboto Light"/>
              </a:rPr>
              <a:t>Ipsum</a:t>
            </a:r>
            <a:r>
              <a:rPr lang="en-US" sz="1000" i="1" dirty="0">
                <a:solidFill>
                  <a:schemeClr val="tx2"/>
                </a:solidFill>
                <a:latin typeface="Roboto Light"/>
                <a:cs typeface="Roboto Light"/>
              </a:rPr>
              <a:t> is simply dummy text of the printing and typesetting industry. </a:t>
            </a:r>
            <a:r>
              <a:rPr lang="en-US" sz="1000" i="1" dirty="0" err="1">
                <a:solidFill>
                  <a:schemeClr val="tx2"/>
                </a:solidFill>
                <a:latin typeface="Roboto Light"/>
                <a:cs typeface="Roboto Light"/>
              </a:rPr>
              <a:t>Lorem</a:t>
            </a:r>
            <a:r>
              <a:rPr lang="en-US" sz="1000" i="1" dirty="0">
                <a:solidFill>
                  <a:schemeClr val="tx2"/>
                </a:solidFill>
                <a:latin typeface="Roboto Light"/>
                <a:cs typeface="Roboto Light"/>
              </a:rPr>
              <a:t> </a:t>
            </a:r>
            <a:r>
              <a:rPr lang="en-US" sz="1000" i="1" dirty="0" err="1">
                <a:solidFill>
                  <a:schemeClr val="tx2"/>
                </a:solidFill>
                <a:latin typeface="Roboto Light"/>
                <a:cs typeface="Roboto Light"/>
              </a:rPr>
              <a:t>Ipsum</a:t>
            </a:r>
            <a:r>
              <a:rPr lang="en-US" sz="1000" i="1" dirty="0">
                <a:solidFill>
                  <a:schemeClr val="tx2"/>
                </a:solidFill>
                <a:latin typeface="Roboto Light"/>
                <a:cs typeface="Roboto Light"/>
              </a:rPr>
              <a:t> has been the industry's standard dummy text ever since the 1500s, when an unknown printer took a galley of type and scrambled it to make a type specimen book. It has survived not only five centuries, but also the leap into electronic typesetting, remaining essentially</a:t>
            </a:r>
          </a:p>
        </p:txBody>
      </p:sp>
    </p:spTree>
    <p:extLst>
      <p:ext uri="{BB962C8B-B14F-4D97-AF65-F5344CB8AC3E}">
        <p14:creationId xmlns:p14="http://schemas.microsoft.com/office/powerpoint/2010/main" val="1291121733"/>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43917" y="285751"/>
            <a:ext cx="4512733" cy="470429"/>
          </a:xfrm>
        </p:spPr>
        <p:txBody>
          <a:bodyPr>
            <a:normAutofit/>
          </a:bodyPr>
          <a:lstStyle/>
          <a:p>
            <a:pPr algn="r"/>
            <a:r>
              <a:rPr lang="en-US" b="0" dirty="0" smtClean="0"/>
              <a:t>Client Testimonial</a:t>
            </a:r>
            <a:endParaRPr lang="en-US" b="0" dirty="0"/>
          </a:p>
        </p:txBody>
      </p:sp>
      <p:sp>
        <p:nvSpPr>
          <p:cNvPr id="3" name="Oval 2"/>
          <p:cNvSpPr/>
          <p:nvPr/>
        </p:nvSpPr>
        <p:spPr>
          <a:xfrm>
            <a:off x="449107" y="908427"/>
            <a:ext cx="1849211" cy="1849211"/>
          </a:xfrm>
          <a:prstGeom prst="ellipse">
            <a:avLst/>
          </a:prstGeom>
          <a:noFill/>
          <a:ln w="6350" cmpd="sng">
            <a:solidFill>
              <a:schemeClr val="tx2"/>
            </a:solidFill>
            <a:prstDash val="dash"/>
          </a:ln>
          <a:effectLst/>
        </p:spPr>
        <p:style>
          <a:lnRef idx="2">
            <a:schemeClr val="dk1"/>
          </a:lnRef>
          <a:fillRef idx="1">
            <a:schemeClr val="lt1"/>
          </a:fillRef>
          <a:effectRef idx="0">
            <a:schemeClr val="dk1"/>
          </a:effectRef>
          <a:fontRef idx="minor">
            <a:schemeClr val="dk1"/>
          </a:fontRef>
        </p:style>
        <p:txBody>
          <a:bodyPr lIns="91430" tIns="45715" rIns="91430" bIns="45715" rtlCol="0" anchor="ctr"/>
          <a:lstStyle/>
          <a:p>
            <a:pPr algn="ctr"/>
            <a:endParaRPr lang="en-US"/>
          </a:p>
        </p:txBody>
      </p:sp>
      <p:sp>
        <p:nvSpPr>
          <p:cNvPr id="30" name="Title 1"/>
          <p:cNvSpPr txBox="1">
            <a:spLocks/>
          </p:cNvSpPr>
          <p:nvPr/>
        </p:nvSpPr>
        <p:spPr>
          <a:xfrm>
            <a:off x="444501" y="2902367"/>
            <a:ext cx="1854199" cy="338668"/>
          </a:xfrm>
          <a:prstGeom prst="rect">
            <a:avLst/>
          </a:prstGeom>
        </p:spPr>
        <p:txBody>
          <a:bodyPr vert="horz" lIns="91430" tIns="45715" rIns="91430" bIns="45715" rtlCol="0" anchor="b">
            <a:normAutofit/>
          </a:bodyPr>
          <a:lstStyle>
            <a:lvl1pPr algn="l" defTabSz="457200" rtl="0" eaLnBrk="1" latinLnBrk="0" hangingPunct="1">
              <a:spcBef>
                <a:spcPct val="0"/>
              </a:spcBef>
              <a:buNone/>
              <a:defRPr sz="2000" b="1" kern="1200">
                <a:solidFill>
                  <a:schemeClr val="tx1"/>
                </a:solidFill>
                <a:latin typeface="Roboto Light"/>
                <a:ea typeface="+mj-ea"/>
                <a:cs typeface="Roboto Light"/>
              </a:defRPr>
            </a:lvl1pPr>
          </a:lstStyle>
          <a:p>
            <a:pPr algn="ctr"/>
            <a:r>
              <a:rPr lang="en-US" sz="1200" b="0" dirty="0"/>
              <a:t>Max Freeman</a:t>
            </a:r>
          </a:p>
        </p:txBody>
      </p:sp>
      <p:sp>
        <p:nvSpPr>
          <p:cNvPr id="31" name="TextBox 30"/>
          <p:cNvSpPr txBox="1"/>
          <p:nvPr/>
        </p:nvSpPr>
        <p:spPr>
          <a:xfrm>
            <a:off x="444712" y="3190607"/>
            <a:ext cx="1862455" cy="246211"/>
          </a:xfrm>
          <a:prstGeom prst="rect">
            <a:avLst/>
          </a:prstGeom>
          <a:noFill/>
        </p:spPr>
        <p:txBody>
          <a:bodyPr wrap="square" lIns="91430" tIns="45715" rIns="91430" bIns="45715" rtlCol="0">
            <a:spAutoFit/>
          </a:bodyPr>
          <a:lstStyle/>
          <a:p>
            <a:pPr algn="ctr"/>
            <a:r>
              <a:rPr lang="en-US" sz="1000" dirty="0">
                <a:solidFill>
                  <a:schemeClr val="tx2"/>
                </a:solidFill>
                <a:latin typeface="Roboto Light"/>
                <a:cs typeface="Roboto Light"/>
              </a:rPr>
              <a:t>manager “New Project”</a:t>
            </a:r>
          </a:p>
        </p:txBody>
      </p:sp>
      <p:sp>
        <p:nvSpPr>
          <p:cNvPr id="33" name="Oval 32"/>
          <p:cNvSpPr/>
          <p:nvPr/>
        </p:nvSpPr>
        <p:spPr>
          <a:xfrm>
            <a:off x="559885" y="1023057"/>
            <a:ext cx="1628420" cy="1628418"/>
          </a:xfrm>
          <a:prstGeom prst="ellipse">
            <a:avLst/>
          </a:prstGeom>
          <a:solidFill>
            <a:schemeClr val="accent5"/>
          </a:solidFill>
          <a:ln w="6350" cmpd="sng">
            <a:noFill/>
            <a:prstDash val="dash"/>
          </a:ln>
          <a:effectLst/>
        </p:spPr>
        <p:style>
          <a:lnRef idx="2">
            <a:schemeClr val="dk1"/>
          </a:lnRef>
          <a:fillRef idx="1">
            <a:schemeClr val="lt1"/>
          </a:fillRef>
          <a:effectRef idx="0">
            <a:schemeClr val="dk1"/>
          </a:effectRef>
          <a:fontRef idx="minor">
            <a:schemeClr val="dk1"/>
          </a:fontRef>
        </p:style>
        <p:txBody>
          <a:bodyPr lIns="91430" tIns="45715" rIns="91430" bIns="45715" rtlCol="0" anchor="ctr"/>
          <a:lstStyle/>
          <a:p>
            <a:pPr algn="ctr"/>
            <a:endParaRPr lang="en-US"/>
          </a:p>
        </p:txBody>
      </p:sp>
      <p:sp>
        <p:nvSpPr>
          <p:cNvPr id="48" name="Oval 47"/>
          <p:cNvSpPr/>
          <p:nvPr/>
        </p:nvSpPr>
        <p:spPr>
          <a:xfrm>
            <a:off x="639990" y="1103162"/>
            <a:ext cx="1462566" cy="1462564"/>
          </a:xfrm>
          <a:prstGeom prst="ellipse">
            <a:avLst/>
          </a:prstGeom>
          <a:solidFill>
            <a:schemeClr val="bg1"/>
          </a:solidFill>
          <a:ln w="6350" cmpd="sng">
            <a:noFill/>
            <a:prstDash val="dash"/>
          </a:ln>
          <a:effectLst/>
        </p:spPr>
        <p:style>
          <a:lnRef idx="2">
            <a:schemeClr val="dk1"/>
          </a:lnRef>
          <a:fillRef idx="1">
            <a:schemeClr val="lt1"/>
          </a:fillRef>
          <a:effectRef idx="0">
            <a:schemeClr val="dk1"/>
          </a:effectRef>
          <a:fontRef idx="minor">
            <a:schemeClr val="dk1"/>
          </a:fontRef>
        </p:style>
        <p:txBody>
          <a:bodyPr lIns="91430" tIns="45715" rIns="91430" bIns="45715" rtlCol="0" anchor="ctr"/>
          <a:lstStyle/>
          <a:p>
            <a:pPr algn="ctr"/>
            <a:endParaRPr lang="en-US"/>
          </a:p>
        </p:txBody>
      </p:sp>
      <p:sp>
        <p:nvSpPr>
          <p:cNvPr id="49" name="Oval 48"/>
          <p:cNvSpPr/>
          <p:nvPr/>
        </p:nvSpPr>
        <p:spPr>
          <a:xfrm>
            <a:off x="719014" y="1175129"/>
            <a:ext cx="1312986" cy="1312984"/>
          </a:xfrm>
          <a:prstGeom prst="ellipse">
            <a:avLst/>
          </a:prstGeom>
          <a:solidFill>
            <a:schemeClr val="tx2"/>
          </a:solidFill>
          <a:ln w="6350" cmpd="sng">
            <a:noFill/>
            <a:prstDash val="dash"/>
          </a:ln>
          <a:effectLst/>
        </p:spPr>
        <p:style>
          <a:lnRef idx="2">
            <a:schemeClr val="dk1"/>
          </a:lnRef>
          <a:fillRef idx="1">
            <a:schemeClr val="lt1"/>
          </a:fillRef>
          <a:effectRef idx="0">
            <a:schemeClr val="dk1"/>
          </a:effectRef>
          <a:fontRef idx="minor">
            <a:schemeClr val="dk1"/>
          </a:fontRef>
        </p:style>
        <p:txBody>
          <a:bodyPr lIns="91430" tIns="45715" rIns="91430" bIns="45715" rtlCol="0" anchor="ctr"/>
          <a:lstStyle/>
          <a:p>
            <a:pPr algn="ctr"/>
            <a:endParaRPr lang="en-US"/>
          </a:p>
        </p:txBody>
      </p:sp>
      <p:sp>
        <p:nvSpPr>
          <p:cNvPr id="4" name="Rounded Rectangle 3"/>
          <p:cNvSpPr/>
          <p:nvPr/>
        </p:nvSpPr>
        <p:spPr>
          <a:xfrm>
            <a:off x="2737554" y="1023938"/>
            <a:ext cx="6019095" cy="2080506"/>
          </a:xfrm>
          <a:prstGeom prst="roundRect">
            <a:avLst>
              <a:gd name="adj" fmla="val 1909"/>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lIns="91430" tIns="45715" rIns="91430" bIns="45715" rtlCol="0" anchor="ctr"/>
          <a:lstStyle/>
          <a:p>
            <a:pPr algn="ctr"/>
            <a:endParaRPr lang="en-US"/>
          </a:p>
        </p:txBody>
      </p:sp>
      <p:sp>
        <p:nvSpPr>
          <p:cNvPr id="6" name="Right Triangle 5"/>
          <p:cNvSpPr/>
          <p:nvPr/>
        </p:nvSpPr>
        <p:spPr>
          <a:xfrm rot="16200000" flipH="1">
            <a:off x="2476500" y="1023056"/>
            <a:ext cx="381000" cy="381000"/>
          </a:xfrm>
          <a:prstGeom prst="rtTriangle">
            <a:avLst/>
          </a:prstGeom>
          <a:solidFill>
            <a:srgbClr val="E5E5E5"/>
          </a:solidFill>
          <a:ln>
            <a:noFill/>
          </a:ln>
          <a:effectLst/>
        </p:spPr>
        <p:style>
          <a:lnRef idx="1">
            <a:schemeClr val="accent1"/>
          </a:lnRef>
          <a:fillRef idx="3">
            <a:schemeClr val="accent1"/>
          </a:fillRef>
          <a:effectRef idx="2">
            <a:schemeClr val="accent1"/>
          </a:effectRef>
          <a:fontRef idx="minor">
            <a:schemeClr val="lt1"/>
          </a:fontRef>
        </p:style>
        <p:txBody>
          <a:bodyPr lIns="91430" tIns="45715" rIns="91430" bIns="45715" rtlCol="0" anchor="ctr"/>
          <a:lstStyle/>
          <a:p>
            <a:pPr algn="ctr"/>
            <a:endParaRPr lang="en-US"/>
          </a:p>
        </p:txBody>
      </p:sp>
      <p:sp>
        <p:nvSpPr>
          <p:cNvPr id="52" name="TextBox 51"/>
          <p:cNvSpPr txBox="1"/>
          <p:nvPr/>
        </p:nvSpPr>
        <p:spPr>
          <a:xfrm>
            <a:off x="2942168" y="1203796"/>
            <a:ext cx="5658908" cy="1785104"/>
          </a:xfrm>
          <a:prstGeom prst="rect">
            <a:avLst/>
          </a:prstGeom>
          <a:noFill/>
        </p:spPr>
        <p:txBody>
          <a:bodyPr wrap="square" lIns="91430" tIns="45715" rIns="91430" bIns="45715" rtlCol="0">
            <a:spAutoFit/>
          </a:bodyPr>
          <a:lstStyle/>
          <a:p>
            <a:r>
              <a:rPr lang="en-US" sz="1000" i="1" dirty="0" err="1">
                <a:solidFill>
                  <a:schemeClr val="tx2"/>
                </a:solidFill>
                <a:latin typeface="Roboto Light"/>
                <a:cs typeface="Roboto Light"/>
              </a:rPr>
              <a:t>Lorem</a:t>
            </a:r>
            <a:r>
              <a:rPr lang="en-US" sz="1000" i="1" dirty="0">
                <a:solidFill>
                  <a:schemeClr val="tx2"/>
                </a:solidFill>
                <a:latin typeface="Roboto Light"/>
                <a:cs typeface="Roboto Light"/>
              </a:rPr>
              <a:t> </a:t>
            </a:r>
            <a:r>
              <a:rPr lang="en-US" sz="1000" i="1" dirty="0" err="1">
                <a:solidFill>
                  <a:schemeClr val="tx2"/>
                </a:solidFill>
                <a:latin typeface="Roboto Light"/>
                <a:cs typeface="Roboto Light"/>
              </a:rPr>
              <a:t>Ipsum</a:t>
            </a:r>
            <a:r>
              <a:rPr lang="en-US" sz="1000" i="1" dirty="0">
                <a:solidFill>
                  <a:schemeClr val="tx2"/>
                </a:solidFill>
                <a:latin typeface="Roboto Light"/>
                <a:cs typeface="Roboto Light"/>
              </a:rPr>
              <a:t> is simply dummy text of the printing and typesetting industry. </a:t>
            </a:r>
            <a:r>
              <a:rPr lang="en-US" sz="1000" i="1" dirty="0" err="1">
                <a:solidFill>
                  <a:schemeClr val="tx2"/>
                </a:solidFill>
                <a:latin typeface="Roboto Light"/>
                <a:cs typeface="Roboto Light"/>
              </a:rPr>
              <a:t>Lorem</a:t>
            </a:r>
            <a:r>
              <a:rPr lang="en-US" sz="1000" i="1" dirty="0">
                <a:solidFill>
                  <a:schemeClr val="tx2"/>
                </a:solidFill>
                <a:latin typeface="Roboto Light"/>
                <a:cs typeface="Roboto Light"/>
              </a:rPr>
              <a:t> </a:t>
            </a:r>
            <a:r>
              <a:rPr lang="en-US" sz="1000" i="1" dirty="0" err="1">
                <a:solidFill>
                  <a:schemeClr val="tx2"/>
                </a:solidFill>
                <a:latin typeface="Roboto Light"/>
                <a:cs typeface="Roboto Light"/>
              </a:rPr>
              <a:t>Ipsum</a:t>
            </a:r>
            <a:r>
              <a:rPr lang="en-US" sz="1000" i="1" dirty="0">
                <a:solidFill>
                  <a:schemeClr val="tx2"/>
                </a:solidFill>
                <a:latin typeface="Roboto Light"/>
                <a:cs typeface="Roboto Light"/>
              </a:rPr>
              <a:t> has been the industry's standard dummy text ever since the 1500s, when an unknown printer took a galley of type and scrambled it to make a type specimen book. It has survived not only five centuries, but also the leap into electronic typesetting, remaining essentially unchanged. It was </a:t>
            </a:r>
            <a:r>
              <a:rPr lang="en-US" sz="1000" i="1" dirty="0" err="1">
                <a:solidFill>
                  <a:schemeClr val="tx2"/>
                </a:solidFill>
                <a:latin typeface="Roboto Light"/>
                <a:cs typeface="Roboto Light"/>
              </a:rPr>
              <a:t>popularised</a:t>
            </a:r>
            <a:r>
              <a:rPr lang="en-US" sz="1000" i="1" dirty="0">
                <a:solidFill>
                  <a:schemeClr val="tx2"/>
                </a:solidFill>
                <a:latin typeface="Roboto Light"/>
                <a:cs typeface="Roboto Light"/>
              </a:rPr>
              <a:t> in the 1960s with the release of </a:t>
            </a:r>
            <a:r>
              <a:rPr lang="en-US" sz="1000" i="1" dirty="0" err="1">
                <a:solidFill>
                  <a:schemeClr val="tx2"/>
                </a:solidFill>
                <a:latin typeface="Roboto Light"/>
                <a:cs typeface="Roboto Light"/>
              </a:rPr>
              <a:t>Letraset</a:t>
            </a:r>
            <a:r>
              <a:rPr lang="en-US" sz="1000" i="1" dirty="0">
                <a:solidFill>
                  <a:schemeClr val="tx2"/>
                </a:solidFill>
                <a:latin typeface="Roboto Light"/>
                <a:cs typeface="Roboto Light"/>
              </a:rPr>
              <a:t> sheets containing </a:t>
            </a:r>
            <a:r>
              <a:rPr lang="en-US" sz="1000" i="1" dirty="0" err="1">
                <a:solidFill>
                  <a:schemeClr val="tx2"/>
                </a:solidFill>
                <a:latin typeface="Roboto Light"/>
                <a:cs typeface="Roboto Light"/>
              </a:rPr>
              <a:t>Lorem</a:t>
            </a:r>
            <a:r>
              <a:rPr lang="en-US" sz="1000" i="1" dirty="0">
                <a:solidFill>
                  <a:schemeClr val="tx2"/>
                </a:solidFill>
                <a:latin typeface="Roboto Light"/>
                <a:cs typeface="Roboto Light"/>
              </a:rPr>
              <a:t> </a:t>
            </a:r>
            <a:r>
              <a:rPr lang="en-US" sz="1000" i="1" dirty="0" err="1">
                <a:solidFill>
                  <a:schemeClr val="tx2"/>
                </a:solidFill>
                <a:latin typeface="Roboto Light"/>
                <a:cs typeface="Roboto Light"/>
              </a:rPr>
              <a:t>Ipsum</a:t>
            </a:r>
            <a:r>
              <a:rPr lang="en-US" sz="1000" i="1" dirty="0">
                <a:solidFill>
                  <a:schemeClr val="tx2"/>
                </a:solidFill>
                <a:latin typeface="Roboto Light"/>
                <a:cs typeface="Roboto Light"/>
              </a:rPr>
              <a:t> passages, and more recently with desktop publishing software like Aldus PageMaker including versions of </a:t>
            </a:r>
            <a:r>
              <a:rPr lang="en-US" sz="1000" i="1" dirty="0" err="1">
                <a:solidFill>
                  <a:schemeClr val="tx2"/>
                </a:solidFill>
                <a:latin typeface="Roboto Light"/>
                <a:cs typeface="Roboto Light"/>
              </a:rPr>
              <a:t>Lorem</a:t>
            </a:r>
            <a:r>
              <a:rPr lang="en-US" sz="1000" i="1" dirty="0">
                <a:solidFill>
                  <a:schemeClr val="tx2"/>
                </a:solidFill>
                <a:latin typeface="Roboto Light"/>
                <a:cs typeface="Roboto Light"/>
              </a:rPr>
              <a:t> </a:t>
            </a:r>
            <a:r>
              <a:rPr lang="en-US" sz="1000" i="1" dirty="0" err="1">
                <a:solidFill>
                  <a:schemeClr val="tx2"/>
                </a:solidFill>
                <a:latin typeface="Roboto Light"/>
                <a:cs typeface="Roboto Light"/>
              </a:rPr>
              <a:t>Ipsum</a:t>
            </a:r>
            <a:r>
              <a:rPr lang="en-US" sz="1000" i="1" dirty="0">
                <a:solidFill>
                  <a:schemeClr val="tx2"/>
                </a:solidFill>
                <a:latin typeface="Roboto Light"/>
                <a:cs typeface="Roboto Light"/>
              </a:rPr>
              <a:t>.</a:t>
            </a:r>
          </a:p>
          <a:p>
            <a:endParaRPr lang="en-US" sz="1000" i="1" dirty="0">
              <a:solidFill>
                <a:schemeClr val="tx2"/>
              </a:solidFill>
              <a:latin typeface="Roboto Light"/>
              <a:cs typeface="Roboto Light"/>
            </a:endParaRPr>
          </a:p>
          <a:p>
            <a:r>
              <a:rPr lang="en-US" sz="1000" i="1" dirty="0" err="1">
                <a:solidFill>
                  <a:schemeClr val="tx2"/>
                </a:solidFill>
                <a:latin typeface="Roboto Light"/>
                <a:cs typeface="Roboto Light"/>
              </a:rPr>
              <a:t>Lorem</a:t>
            </a:r>
            <a:r>
              <a:rPr lang="en-US" sz="1000" i="1" dirty="0">
                <a:solidFill>
                  <a:schemeClr val="tx2"/>
                </a:solidFill>
                <a:latin typeface="Roboto Light"/>
                <a:cs typeface="Roboto Light"/>
              </a:rPr>
              <a:t> </a:t>
            </a:r>
            <a:r>
              <a:rPr lang="en-US" sz="1000" i="1" dirty="0" err="1">
                <a:solidFill>
                  <a:schemeClr val="tx2"/>
                </a:solidFill>
                <a:latin typeface="Roboto Light"/>
                <a:cs typeface="Roboto Light"/>
              </a:rPr>
              <a:t>Ipsum</a:t>
            </a:r>
            <a:r>
              <a:rPr lang="en-US" sz="1000" i="1" dirty="0">
                <a:solidFill>
                  <a:schemeClr val="tx2"/>
                </a:solidFill>
                <a:latin typeface="Roboto Light"/>
                <a:cs typeface="Roboto Light"/>
              </a:rPr>
              <a:t> is simply dummy text of the printing and typesetting industry. </a:t>
            </a:r>
            <a:r>
              <a:rPr lang="en-US" sz="1000" i="1" dirty="0" err="1">
                <a:solidFill>
                  <a:schemeClr val="tx2"/>
                </a:solidFill>
                <a:latin typeface="Roboto Light"/>
                <a:cs typeface="Roboto Light"/>
              </a:rPr>
              <a:t>Lorem</a:t>
            </a:r>
            <a:r>
              <a:rPr lang="en-US" sz="1000" i="1" dirty="0">
                <a:solidFill>
                  <a:schemeClr val="tx2"/>
                </a:solidFill>
                <a:latin typeface="Roboto Light"/>
                <a:cs typeface="Roboto Light"/>
              </a:rPr>
              <a:t> </a:t>
            </a:r>
            <a:r>
              <a:rPr lang="en-US" sz="1000" i="1" dirty="0" err="1">
                <a:solidFill>
                  <a:schemeClr val="tx2"/>
                </a:solidFill>
                <a:latin typeface="Roboto Light"/>
                <a:cs typeface="Roboto Light"/>
              </a:rPr>
              <a:t>Ipsum</a:t>
            </a:r>
            <a:r>
              <a:rPr lang="en-US" sz="1000" i="1" dirty="0">
                <a:solidFill>
                  <a:schemeClr val="tx2"/>
                </a:solidFill>
                <a:latin typeface="Roboto Light"/>
                <a:cs typeface="Roboto Light"/>
              </a:rPr>
              <a:t> has been the industry's standard dummy text ever since the 1500s, when an unknown printer took a galley of type and scrambled it to make a type specimen book. It has survived not only five centuries, but also the leap into electronic typesetting, remaining essentially</a:t>
            </a:r>
          </a:p>
        </p:txBody>
      </p:sp>
      <p:sp>
        <p:nvSpPr>
          <p:cNvPr id="12" name="Rounded Rectangle 11"/>
          <p:cNvSpPr/>
          <p:nvPr/>
        </p:nvSpPr>
        <p:spPr>
          <a:xfrm>
            <a:off x="2739144" y="3360738"/>
            <a:ext cx="1268413" cy="778052"/>
          </a:xfrm>
          <a:prstGeom prst="roundRect">
            <a:avLst>
              <a:gd name="adj" fmla="val 5174"/>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91430" tIns="45715" rIns="91430" bIns="45715" rtlCol="0" anchor="ctr"/>
          <a:lstStyle/>
          <a:p>
            <a:pPr algn="ctr"/>
            <a:endParaRPr lang="en-US"/>
          </a:p>
        </p:txBody>
      </p:sp>
      <p:sp>
        <p:nvSpPr>
          <p:cNvPr id="16" name="Rounded Rectangle 15"/>
          <p:cNvSpPr/>
          <p:nvPr/>
        </p:nvSpPr>
        <p:spPr>
          <a:xfrm>
            <a:off x="4322705" y="3360738"/>
            <a:ext cx="1268413" cy="778052"/>
          </a:xfrm>
          <a:prstGeom prst="roundRect">
            <a:avLst>
              <a:gd name="adj" fmla="val 5174"/>
            </a:avLst>
          </a:prstGeom>
          <a:solidFill>
            <a:srgbClr val="A0A0A3"/>
          </a:solidFill>
          <a:ln>
            <a:noFill/>
          </a:ln>
          <a:effectLst/>
        </p:spPr>
        <p:style>
          <a:lnRef idx="1">
            <a:schemeClr val="accent1"/>
          </a:lnRef>
          <a:fillRef idx="3">
            <a:schemeClr val="accent1"/>
          </a:fillRef>
          <a:effectRef idx="2">
            <a:schemeClr val="accent1"/>
          </a:effectRef>
          <a:fontRef idx="minor">
            <a:schemeClr val="lt1"/>
          </a:fontRef>
        </p:style>
        <p:txBody>
          <a:bodyPr lIns="91430" tIns="45715" rIns="91430" bIns="45715" rtlCol="0" anchor="ctr"/>
          <a:lstStyle/>
          <a:p>
            <a:pPr algn="ctr"/>
            <a:endParaRPr lang="en-US"/>
          </a:p>
        </p:txBody>
      </p:sp>
      <p:sp>
        <p:nvSpPr>
          <p:cNvPr id="17" name="Rounded Rectangle 16"/>
          <p:cNvSpPr/>
          <p:nvPr/>
        </p:nvSpPr>
        <p:spPr>
          <a:xfrm>
            <a:off x="5906265" y="3360738"/>
            <a:ext cx="1268413" cy="778052"/>
          </a:xfrm>
          <a:prstGeom prst="roundRect">
            <a:avLst>
              <a:gd name="adj" fmla="val 5174"/>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91430" tIns="45715" rIns="91430" bIns="45715" rtlCol="0" anchor="ctr"/>
          <a:lstStyle/>
          <a:p>
            <a:pPr algn="ctr"/>
            <a:endParaRPr lang="en-US"/>
          </a:p>
        </p:txBody>
      </p:sp>
      <p:sp>
        <p:nvSpPr>
          <p:cNvPr id="18" name="Rounded Rectangle 17"/>
          <p:cNvSpPr/>
          <p:nvPr/>
        </p:nvSpPr>
        <p:spPr>
          <a:xfrm>
            <a:off x="7482770" y="3360738"/>
            <a:ext cx="1268413" cy="778052"/>
          </a:xfrm>
          <a:prstGeom prst="roundRect">
            <a:avLst>
              <a:gd name="adj" fmla="val 5174"/>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91430" tIns="45715" rIns="91430" bIns="45715" rtlCol="0" anchor="ctr"/>
          <a:lstStyle/>
          <a:p>
            <a:pPr algn="ctr"/>
            <a:endParaRPr lang="en-US"/>
          </a:p>
        </p:txBody>
      </p:sp>
      <p:grpSp>
        <p:nvGrpSpPr>
          <p:cNvPr id="7" name="Group 6"/>
          <p:cNvGrpSpPr/>
          <p:nvPr/>
        </p:nvGrpSpPr>
        <p:grpSpPr>
          <a:xfrm>
            <a:off x="2597151" y="3237794"/>
            <a:ext cx="285750" cy="245181"/>
            <a:chOff x="2638426" y="3272719"/>
            <a:chExt cx="285750" cy="245181"/>
          </a:xfrm>
        </p:grpSpPr>
        <p:sp>
          <p:nvSpPr>
            <p:cNvPr id="5" name="Oval 4"/>
            <p:cNvSpPr/>
            <p:nvPr/>
          </p:nvSpPr>
          <p:spPr>
            <a:xfrm>
              <a:off x="2660650" y="3276600"/>
              <a:ext cx="241300" cy="241300"/>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Title 1"/>
            <p:cNvSpPr txBox="1">
              <a:spLocks/>
            </p:cNvSpPr>
            <p:nvPr/>
          </p:nvSpPr>
          <p:spPr>
            <a:xfrm>
              <a:off x="2638426" y="3272719"/>
              <a:ext cx="285750" cy="243834"/>
            </a:xfrm>
            <a:prstGeom prst="rect">
              <a:avLst/>
            </a:prstGeom>
          </p:spPr>
          <p:txBody>
            <a:bodyPr vert="horz" lIns="91440" tIns="45720" rIns="91440" bIns="45720" rtlCol="0" anchor="b">
              <a:normAutofit fontScale="92500" lnSpcReduction="10000"/>
            </a:bodyPr>
            <a:lstStyle>
              <a:lvl1pPr algn="l" defTabSz="457200" rtl="0" eaLnBrk="1" latinLnBrk="0" hangingPunct="1">
                <a:spcBef>
                  <a:spcPct val="0"/>
                </a:spcBef>
                <a:buNone/>
                <a:defRPr sz="2000" b="1" kern="1200">
                  <a:solidFill>
                    <a:schemeClr val="tx1"/>
                  </a:solidFill>
                  <a:latin typeface="Roboto Light"/>
                  <a:ea typeface="+mj-ea"/>
                  <a:cs typeface="Roboto Light"/>
                </a:defRPr>
              </a:lvl1pPr>
            </a:lstStyle>
            <a:p>
              <a:pPr algn="ctr"/>
              <a:r>
                <a:rPr lang="en-US" sz="1200" b="0" dirty="0">
                  <a:solidFill>
                    <a:schemeClr val="bg1"/>
                  </a:solidFill>
                </a:rPr>
                <a:t>1</a:t>
              </a:r>
            </a:p>
          </p:txBody>
        </p:sp>
      </p:grpSp>
      <p:grpSp>
        <p:nvGrpSpPr>
          <p:cNvPr id="22" name="Group 21"/>
          <p:cNvGrpSpPr/>
          <p:nvPr/>
        </p:nvGrpSpPr>
        <p:grpSpPr>
          <a:xfrm>
            <a:off x="4187826" y="3241675"/>
            <a:ext cx="285750" cy="243834"/>
            <a:chOff x="2638426" y="3276600"/>
            <a:chExt cx="285750" cy="243834"/>
          </a:xfrm>
        </p:grpSpPr>
        <p:sp>
          <p:nvSpPr>
            <p:cNvPr id="23" name="Oval 22"/>
            <p:cNvSpPr/>
            <p:nvPr/>
          </p:nvSpPr>
          <p:spPr>
            <a:xfrm>
              <a:off x="2660650" y="3276600"/>
              <a:ext cx="241300" cy="241300"/>
            </a:xfrm>
            <a:prstGeom prst="ellipse">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Title 1"/>
            <p:cNvSpPr txBox="1">
              <a:spLocks/>
            </p:cNvSpPr>
            <p:nvPr/>
          </p:nvSpPr>
          <p:spPr>
            <a:xfrm>
              <a:off x="2638426" y="3276600"/>
              <a:ext cx="285750" cy="243834"/>
            </a:xfrm>
            <a:prstGeom prst="rect">
              <a:avLst/>
            </a:prstGeom>
          </p:spPr>
          <p:txBody>
            <a:bodyPr vert="horz" lIns="91440" tIns="45720" rIns="91440" bIns="45720" rtlCol="0" anchor="b">
              <a:normAutofit fontScale="92500" lnSpcReduction="10000"/>
            </a:bodyPr>
            <a:lstStyle>
              <a:lvl1pPr algn="l" defTabSz="457200" rtl="0" eaLnBrk="1" latinLnBrk="0" hangingPunct="1">
                <a:spcBef>
                  <a:spcPct val="0"/>
                </a:spcBef>
                <a:buNone/>
                <a:defRPr sz="2000" b="1" kern="1200">
                  <a:solidFill>
                    <a:schemeClr val="tx1"/>
                  </a:solidFill>
                  <a:latin typeface="Roboto Light"/>
                  <a:ea typeface="+mj-ea"/>
                  <a:cs typeface="Roboto Light"/>
                </a:defRPr>
              </a:lvl1pPr>
            </a:lstStyle>
            <a:p>
              <a:pPr algn="ctr"/>
              <a:r>
                <a:rPr lang="en-US" sz="1200" b="0" dirty="0">
                  <a:solidFill>
                    <a:schemeClr val="bg1"/>
                  </a:solidFill>
                </a:rPr>
                <a:t>2</a:t>
              </a:r>
            </a:p>
          </p:txBody>
        </p:sp>
      </p:grpSp>
      <p:grpSp>
        <p:nvGrpSpPr>
          <p:cNvPr id="25" name="Group 24"/>
          <p:cNvGrpSpPr/>
          <p:nvPr/>
        </p:nvGrpSpPr>
        <p:grpSpPr>
          <a:xfrm>
            <a:off x="5765801" y="3241675"/>
            <a:ext cx="285750" cy="243834"/>
            <a:chOff x="2638426" y="3276600"/>
            <a:chExt cx="285750" cy="243834"/>
          </a:xfrm>
        </p:grpSpPr>
        <p:sp>
          <p:nvSpPr>
            <p:cNvPr id="26" name="Oval 25"/>
            <p:cNvSpPr/>
            <p:nvPr/>
          </p:nvSpPr>
          <p:spPr>
            <a:xfrm>
              <a:off x="2660650" y="3276600"/>
              <a:ext cx="241300" cy="241300"/>
            </a:xfrm>
            <a:prstGeom prst="ellipse">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Title 1"/>
            <p:cNvSpPr txBox="1">
              <a:spLocks/>
            </p:cNvSpPr>
            <p:nvPr/>
          </p:nvSpPr>
          <p:spPr>
            <a:xfrm>
              <a:off x="2638426" y="3276600"/>
              <a:ext cx="285750" cy="243834"/>
            </a:xfrm>
            <a:prstGeom prst="rect">
              <a:avLst/>
            </a:prstGeom>
          </p:spPr>
          <p:txBody>
            <a:bodyPr vert="horz" lIns="91440" tIns="45720" rIns="91440" bIns="45720" rtlCol="0" anchor="b">
              <a:normAutofit fontScale="92500" lnSpcReduction="10000"/>
            </a:bodyPr>
            <a:lstStyle>
              <a:lvl1pPr algn="l" defTabSz="457200" rtl="0" eaLnBrk="1" latinLnBrk="0" hangingPunct="1">
                <a:spcBef>
                  <a:spcPct val="0"/>
                </a:spcBef>
                <a:buNone/>
                <a:defRPr sz="2000" b="1" kern="1200">
                  <a:solidFill>
                    <a:schemeClr val="tx1"/>
                  </a:solidFill>
                  <a:latin typeface="Roboto Light"/>
                  <a:ea typeface="+mj-ea"/>
                  <a:cs typeface="Roboto Light"/>
                </a:defRPr>
              </a:lvl1pPr>
            </a:lstStyle>
            <a:p>
              <a:pPr algn="ctr"/>
              <a:r>
                <a:rPr lang="en-US" sz="1200" b="0" dirty="0">
                  <a:solidFill>
                    <a:schemeClr val="bg1"/>
                  </a:solidFill>
                </a:rPr>
                <a:t>3</a:t>
              </a:r>
            </a:p>
          </p:txBody>
        </p:sp>
      </p:grpSp>
      <p:grpSp>
        <p:nvGrpSpPr>
          <p:cNvPr id="28" name="Group 27"/>
          <p:cNvGrpSpPr/>
          <p:nvPr/>
        </p:nvGrpSpPr>
        <p:grpSpPr>
          <a:xfrm>
            <a:off x="7337427" y="3241675"/>
            <a:ext cx="285750" cy="243834"/>
            <a:chOff x="2635251" y="3276600"/>
            <a:chExt cx="285750" cy="243834"/>
          </a:xfrm>
        </p:grpSpPr>
        <p:sp>
          <p:nvSpPr>
            <p:cNvPr id="29" name="Oval 28"/>
            <p:cNvSpPr/>
            <p:nvPr/>
          </p:nvSpPr>
          <p:spPr>
            <a:xfrm>
              <a:off x="2660650" y="3276600"/>
              <a:ext cx="241300" cy="241300"/>
            </a:xfrm>
            <a:prstGeom prst="ellipse">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Title 1"/>
            <p:cNvSpPr txBox="1">
              <a:spLocks/>
            </p:cNvSpPr>
            <p:nvPr/>
          </p:nvSpPr>
          <p:spPr>
            <a:xfrm>
              <a:off x="2635251" y="3276600"/>
              <a:ext cx="285750" cy="243834"/>
            </a:xfrm>
            <a:prstGeom prst="rect">
              <a:avLst/>
            </a:prstGeom>
          </p:spPr>
          <p:txBody>
            <a:bodyPr vert="horz" lIns="91440" tIns="45720" rIns="91440" bIns="45720" rtlCol="0" anchor="b">
              <a:normAutofit fontScale="92500" lnSpcReduction="10000"/>
            </a:bodyPr>
            <a:lstStyle>
              <a:lvl1pPr algn="l" defTabSz="457200" rtl="0" eaLnBrk="1" latinLnBrk="0" hangingPunct="1">
                <a:spcBef>
                  <a:spcPct val="0"/>
                </a:spcBef>
                <a:buNone/>
                <a:defRPr sz="2000" b="1" kern="1200">
                  <a:solidFill>
                    <a:schemeClr val="tx1"/>
                  </a:solidFill>
                  <a:latin typeface="Roboto Light"/>
                  <a:ea typeface="+mj-ea"/>
                  <a:cs typeface="Roboto Light"/>
                </a:defRPr>
              </a:lvl1pPr>
            </a:lstStyle>
            <a:p>
              <a:pPr algn="ctr"/>
              <a:r>
                <a:rPr lang="en-US" sz="1200" b="0" dirty="0">
                  <a:solidFill>
                    <a:schemeClr val="bg1"/>
                  </a:solidFill>
                </a:rPr>
                <a:t>4</a:t>
              </a:r>
            </a:p>
          </p:txBody>
        </p:sp>
      </p:grpSp>
    </p:spTree>
    <p:extLst>
      <p:ext uri="{BB962C8B-B14F-4D97-AF65-F5344CB8AC3E}">
        <p14:creationId xmlns:p14="http://schemas.microsoft.com/office/powerpoint/2010/main" val="2862044804"/>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43917" y="285751"/>
            <a:ext cx="4512733" cy="470429"/>
          </a:xfrm>
        </p:spPr>
        <p:txBody>
          <a:bodyPr>
            <a:normAutofit/>
          </a:bodyPr>
          <a:lstStyle/>
          <a:p>
            <a:pPr algn="r"/>
            <a:r>
              <a:rPr lang="en-US" b="0" dirty="0" smtClean="0"/>
              <a:t>Client Testimonial</a:t>
            </a:r>
            <a:endParaRPr lang="en-US" b="0" dirty="0"/>
          </a:p>
        </p:txBody>
      </p:sp>
      <p:grpSp>
        <p:nvGrpSpPr>
          <p:cNvPr id="9" name="Group 8"/>
          <p:cNvGrpSpPr/>
          <p:nvPr/>
        </p:nvGrpSpPr>
        <p:grpSpPr>
          <a:xfrm>
            <a:off x="444502" y="915484"/>
            <a:ext cx="1658057" cy="2196769"/>
            <a:chOff x="444501" y="915483"/>
            <a:chExt cx="1658057" cy="2196769"/>
          </a:xfrm>
        </p:grpSpPr>
        <p:sp>
          <p:nvSpPr>
            <p:cNvPr id="30" name="Title 1"/>
            <p:cNvSpPr txBox="1">
              <a:spLocks/>
            </p:cNvSpPr>
            <p:nvPr/>
          </p:nvSpPr>
          <p:spPr>
            <a:xfrm>
              <a:off x="444501" y="2577790"/>
              <a:ext cx="1657350" cy="338668"/>
            </a:xfrm>
            <a:prstGeom prst="rect">
              <a:avLst/>
            </a:prstGeom>
          </p:spPr>
          <p:txBody>
            <a:bodyPr vert="horz" lIns="91440" tIns="45720" rIns="91440" bIns="45720" rtlCol="0" anchor="b">
              <a:normAutofit/>
            </a:bodyPr>
            <a:lstStyle>
              <a:lvl1pPr algn="l" defTabSz="457200" rtl="0" eaLnBrk="1" latinLnBrk="0" hangingPunct="1">
                <a:spcBef>
                  <a:spcPct val="0"/>
                </a:spcBef>
                <a:buNone/>
                <a:defRPr sz="2000" b="1" kern="1200">
                  <a:solidFill>
                    <a:schemeClr val="tx1"/>
                  </a:solidFill>
                  <a:latin typeface="Roboto Light"/>
                  <a:ea typeface="+mj-ea"/>
                  <a:cs typeface="Roboto Light"/>
                </a:defRPr>
              </a:lvl1pPr>
            </a:lstStyle>
            <a:p>
              <a:pPr algn="ctr"/>
              <a:r>
                <a:rPr lang="en-US" sz="1200" b="0" dirty="0"/>
                <a:t>Max Freeman</a:t>
              </a:r>
            </a:p>
          </p:txBody>
        </p:sp>
        <p:sp>
          <p:nvSpPr>
            <p:cNvPr id="31" name="TextBox 30"/>
            <p:cNvSpPr txBox="1"/>
            <p:nvPr/>
          </p:nvSpPr>
          <p:spPr>
            <a:xfrm>
              <a:off x="444711" y="2866031"/>
              <a:ext cx="1657139" cy="246221"/>
            </a:xfrm>
            <a:prstGeom prst="rect">
              <a:avLst/>
            </a:prstGeom>
            <a:noFill/>
          </p:spPr>
          <p:txBody>
            <a:bodyPr wrap="square" rtlCol="0">
              <a:spAutoFit/>
            </a:bodyPr>
            <a:lstStyle/>
            <a:p>
              <a:pPr algn="ctr"/>
              <a:r>
                <a:rPr lang="en-US" sz="1000" dirty="0">
                  <a:solidFill>
                    <a:schemeClr val="tx2"/>
                  </a:solidFill>
                  <a:latin typeface="Roboto Light"/>
                  <a:cs typeface="Roboto Light"/>
                </a:rPr>
                <a:t>manager “New Project”</a:t>
              </a:r>
            </a:p>
          </p:txBody>
        </p:sp>
        <p:grpSp>
          <p:nvGrpSpPr>
            <p:cNvPr id="8" name="Group 7"/>
            <p:cNvGrpSpPr/>
            <p:nvPr/>
          </p:nvGrpSpPr>
          <p:grpSpPr>
            <a:xfrm>
              <a:off x="470276" y="915483"/>
              <a:ext cx="1632282" cy="1632282"/>
              <a:chOff x="449107" y="908426"/>
              <a:chExt cx="1849211" cy="1849211"/>
            </a:xfrm>
          </p:grpSpPr>
          <p:sp>
            <p:nvSpPr>
              <p:cNvPr id="3" name="Oval 2"/>
              <p:cNvSpPr/>
              <p:nvPr/>
            </p:nvSpPr>
            <p:spPr>
              <a:xfrm>
                <a:off x="449107" y="908426"/>
                <a:ext cx="1849211" cy="1849211"/>
              </a:xfrm>
              <a:prstGeom prst="ellipse">
                <a:avLst/>
              </a:prstGeom>
              <a:noFill/>
              <a:ln w="6350" cmpd="sng">
                <a:solidFill>
                  <a:schemeClr val="tx2"/>
                </a:solidFill>
                <a:prstDash val="dash"/>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3" name="Oval 32"/>
              <p:cNvSpPr/>
              <p:nvPr/>
            </p:nvSpPr>
            <p:spPr>
              <a:xfrm>
                <a:off x="559885" y="1023057"/>
                <a:ext cx="1628420" cy="1628418"/>
              </a:xfrm>
              <a:prstGeom prst="ellipse">
                <a:avLst/>
              </a:prstGeom>
              <a:solidFill>
                <a:schemeClr val="accent3"/>
              </a:solidFill>
              <a:ln w="6350" cmpd="sng">
                <a:noFill/>
                <a:prstDash val="dash"/>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8" name="Oval 47"/>
              <p:cNvSpPr/>
              <p:nvPr/>
            </p:nvSpPr>
            <p:spPr>
              <a:xfrm>
                <a:off x="639990" y="1103161"/>
                <a:ext cx="1462566" cy="1462564"/>
              </a:xfrm>
              <a:prstGeom prst="ellipse">
                <a:avLst/>
              </a:prstGeom>
              <a:solidFill>
                <a:schemeClr val="bg1"/>
              </a:solidFill>
              <a:ln w="6350" cmpd="sng">
                <a:noFill/>
                <a:prstDash val="dash"/>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9" name="Oval 48"/>
              <p:cNvSpPr/>
              <p:nvPr/>
            </p:nvSpPr>
            <p:spPr>
              <a:xfrm>
                <a:off x="719014" y="1175129"/>
                <a:ext cx="1312986" cy="1312984"/>
              </a:xfrm>
              <a:prstGeom prst="ellipse">
                <a:avLst/>
              </a:prstGeom>
              <a:solidFill>
                <a:schemeClr val="tx2"/>
              </a:solidFill>
              <a:ln w="6350" cmpd="sng">
                <a:noFill/>
                <a:prstDash val="dash"/>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grpSp>
        <p:nvGrpSpPr>
          <p:cNvPr id="10" name="Group 9"/>
          <p:cNvGrpSpPr/>
          <p:nvPr/>
        </p:nvGrpSpPr>
        <p:grpSpPr>
          <a:xfrm>
            <a:off x="2101851" y="1023057"/>
            <a:ext cx="2350207" cy="3012722"/>
            <a:chOff x="2101850" y="1023056"/>
            <a:chExt cx="2350207" cy="3012722"/>
          </a:xfrm>
        </p:grpSpPr>
        <p:sp>
          <p:nvSpPr>
            <p:cNvPr id="4" name="Rounded Rectangle 3"/>
            <p:cNvSpPr/>
            <p:nvPr/>
          </p:nvSpPr>
          <p:spPr>
            <a:xfrm>
              <a:off x="2362905" y="1023938"/>
              <a:ext cx="2089152" cy="3011840"/>
            </a:xfrm>
            <a:prstGeom prst="roundRect">
              <a:avLst>
                <a:gd name="adj" fmla="val 1909"/>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ight Triangle 5"/>
            <p:cNvSpPr/>
            <p:nvPr/>
          </p:nvSpPr>
          <p:spPr>
            <a:xfrm rot="16200000" flipH="1">
              <a:off x="2101850" y="1023056"/>
              <a:ext cx="381000" cy="381000"/>
            </a:xfrm>
            <a:prstGeom prst="rtTriangle">
              <a:avLst/>
            </a:prstGeom>
            <a:solidFill>
              <a:srgbClr val="E5E5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52" name="TextBox 51"/>
          <p:cNvSpPr txBox="1"/>
          <p:nvPr/>
        </p:nvSpPr>
        <p:spPr>
          <a:xfrm>
            <a:off x="2497669" y="1217906"/>
            <a:ext cx="1834442" cy="2554545"/>
          </a:xfrm>
          <a:prstGeom prst="rect">
            <a:avLst/>
          </a:prstGeom>
          <a:noFill/>
        </p:spPr>
        <p:txBody>
          <a:bodyPr wrap="square" lIns="91430" tIns="45715" rIns="91430" bIns="45715" rtlCol="0">
            <a:spAutoFit/>
          </a:bodyPr>
          <a:lstStyle/>
          <a:p>
            <a:r>
              <a:rPr lang="en-US" sz="1000" i="1" dirty="0" err="1">
                <a:solidFill>
                  <a:schemeClr val="tx2"/>
                </a:solidFill>
                <a:latin typeface="Roboto Light"/>
                <a:cs typeface="Roboto Light"/>
              </a:rPr>
              <a:t>Lorem</a:t>
            </a:r>
            <a:r>
              <a:rPr lang="en-US" sz="1000" i="1" dirty="0">
                <a:solidFill>
                  <a:schemeClr val="tx2"/>
                </a:solidFill>
                <a:latin typeface="Roboto Light"/>
                <a:cs typeface="Roboto Light"/>
              </a:rPr>
              <a:t> </a:t>
            </a:r>
            <a:r>
              <a:rPr lang="en-US" sz="1000" i="1" dirty="0" err="1">
                <a:solidFill>
                  <a:schemeClr val="tx2"/>
                </a:solidFill>
                <a:latin typeface="Roboto Light"/>
                <a:cs typeface="Roboto Light"/>
              </a:rPr>
              <a:t>Ipsum</a:t>
            </a:r>
            <a:r>
              <a:rPr lang="en-US" sz="1000" i="1" dirty="0">
                <a:solidFill>
                  <a:schemeClr val="tx2"/>
                </a:solidFill>
                <a:latin typeface="Roboto Light"/>
                <a:cs typeface="Roboto Light"/>
              </a:rPr>
              <a:t> is simply dummy text of the printing and typesetting industry. </a:t>
            </a:r>
            <a:r>
              <a:rPr lang="en-US" sz="1000" i="1" dirty="0" err="1">
                <a:solidFill>
                  <a:schemeClr val="tx2"/>
                </a:solidFill>
                <a:latin typeface="Roboto Light"/>
                <a:cs typeface="Roboto Light"/>
              </a:rPr>
              <a:t>Lorem</a:t>
            </a:r>
            <a:r>
              <a:rPr lang="en-US" sz="1000" i="1" dirty="0">
                <a:solidFill>
                  <a:schemeClr val="tx2"/>
                </a:solidFill>
                <a:latin typeface="Roboto Light"/>
                <a:cs typeface="Roboto Light"/>
              </a:rPr>
              <a:t> </a:t>
            </a:r>
            <a:r>
              <a:rPr lang="en-US" sz="1000" i="1" dirty="0" err="1">
                <a:solidFill>
                  <a:schemeClr val="tx2"/>
                </a:solidFill>
                <a:latin typeface="Roboto Light"/>
                <a:cs typeface="Roboto Light"/>
              </a:rPr>
              <a:t>Ipsum</a:t>
            </a:r>
            <a:r>
              <a:rPr lang="en-US" sz="1000" i="1" dirty="0">
                <a:solidFill>
                  <a:schemeClr val="tx2"/>
                </a:solidFill>
                <a:latin typeface="Roboto Light"/>
                <a:cs typeface="Roboto Light"/>
              </a:rPr>
              <a:t> has been the industry's standard dummy text ever since the 1500s, when an unknown printer took a galley of type and scrambled it to make a type specimen book. It has survived not only five centuries, but also the leap into electronic typesetting, remaining essentially unchanged. It was </a:t>
            </a:r>
            <a:r>
              <a:rPr lang="en-US" sz="1000" i="1" dirty="0" err="1">
                <a:solidFill>
                  <a:schemeClr val="tx2"/>
                </a:solidFill>
                <a:latin typeface="Roboto Light"/>
                <a:cs typeface="Roboto Light"/>
              </a:rPr>
              <a:t>popularised</a:t>
            </a:r>
            <a:r>
              <a:rPr lang="en-US" sz="1000" i="1" dirty="0">
                <a:solidFill>
                  <a:schemeClr val="tx2"/>
                </a:solidFill>
                <a:latin typeface="Roboto Light"/>
                <a:cs typeface="Roboto Light"/>
              </a:rPr>
              <a:t> in the 1960s with the release of </a:t>
            </a:r>
            <a:r>
              <a:rPr lang="en-US" sz="1000" i="1" dirty="0" err="1">
                <a:solidFill>
                  <a:schemeClr val="tx2"/>
                </a:solidFill>
                <a:latin typeface="Roboto Light"/>
                <a:cs typeface="Roboto Light"/>
              </a:rPr>
              <a:t>Letraset</a:t>
            </a:r>
            <a:r>
              <a:rPr lang="en-US" sz="1000" i="1" dirty="0">
                <a:solidFill>
                  <a:schemeClr val="tx2"/>
                </a:solidFill>
                <a:latin typeface="Roboto Light"/>
                <a:cs typeface="Roboto Light"/>
              </a:rPr>
              <a:t> sheets containing</a:t>
            </a:r>
          </a:p>
        </p:txBody>
      </p:sp>
      <p:grpSp>
        <p:nvGrpSpPr>
          <p:cNvPr id="25" name="Group 24"/>
          <p:cNvGrpSpPr/>
          <p:nvPr/>
        </p:nvGrpSpPr>
        <p:grpSpPr>
          <a:xfrm>
            <a:off x="7098593" y="912661"/>
            <a:ext cx="1658057" cy="2196769"/>
            <a:chOff x="444501" y="915483"/>
            <a:chExt cx="1658057" cy="2196769"/>
          </a:xfrm>
        </p:grpSpPr>
        <p:sp>
          <p:nvSpPr>
            <p:cNvPr id="26" name="Title 1"/>
            <p:cNvSpPr txBox="1">
              <a:spLocks/>
            </p:cNvSpPr>
            <p:nvPr/>
          </p:nvSpPr>
          <p:spPr>
            <a:xfrm>
              <a:off x="444501" y="2577790"/>
              <a:ext cx="1657350" cy="338668"/>
            </a:xfrm>
            <a:prstGeom prst="rect">
              <a:avLst/>
            </a:prstGeom>
          </p:spPr>
          <p:txBody>
            <a:bodyPr vert="horz" lIns="91440" tIns="45720" rIns="91440" bIns="45720" rtlCol="0" anchor="b">
              <a:normAutofit/>
            </a:bodyPr>
            <a:lstStyle>
              <a:lvl1pPr algn="l" defTabSz="457200" rtl="0" eaLnBrk="1" latinLnBrk="0" hangingPunct="1">
                <a:spcBef>
                  <a:spcPct val="0"/>
                </a:spcBef>
                <a:buNone/>
                <a:defRPr sz="2000" b="1" kern="1200">
                  <a:solidFill>
                    <a:schemeClr val="tx1"/>
                  </a:solidFill>
                  <a:latin typeface="Roboto Light"/>
                  <a:ea typeface="+mj-ea"/>
                  <a:cs typeface="Roboto Light"/>
                </a:defRPr>
              </a:lvl1pPr>
            </a:lstStyle>
            <a:p>
              <a:pPr algn="ctr"/>
              <a:r>
                <a:rPr lang="en-US" sz="1200" b="0" dirty="0"/>
                <a:t>Anny Mark</a:t>
              </a:r>
            </a:p>
          </p:txBody>
        </p:sp>
        <p:sp>
          <p:nvSpPr>
            <p:cNvPr id="27" name="TextBox 26"/>
            <p:cNvSpPr txBox="1"/>
            <p:nvPr/>
          </p:nvSpPr>
          <p:spPr>
            <a:xfrm>
              <a:off x="444711" y="2866031"/>
              <a:ext cx="1657139" cy="246221"/>
            </a:xfrm>
            <a:prstGeom prst="rect">
              <a:avLst/>
            </a:prstGeom>
            <a:noFill/>
          </p:spPr>
          <p:txBody>
            <a:bodyPr wrap="square" rtlCol="0">
              <a:spAutoFit/>
            </a:bodyPr>
            <a:lstStyle/>
            <a:p>
              <a:pPr algn="ctr"/>
              <a:r>
                <a:rPr lang="en-US" sz="1000" dirty="0">
                  <a:solidFill>
                    <a:schemeClr val="tx2"/>
                  </a:solidFill>
                  <a:latin typeface="Roboto Light"/>
                  <a:cs typeface="Roboto Light"/>
                </a:rPr>
                <a:t>manager “Product Idea”</a:t>
              </a:r>
            </a:p>
          </p:txBody>
        </p:sp>
        <p:grpSp>
          <p:nvGrpSpPr>
            <p:cNvPr id="28" name="Group 27"/>
            <p:cNvGrpSpPr/>
            <p:nvPr/>
          </p:nvGrpSpPr>
          <p:grpSpPr>
            <a:xfrm>
              <a:off x="470276" y="915483"/>
              <a:ext cx="1632282" cy="1632282"/>
              <a:chOff x="449107" y="908426"/>
              <a:chExt cx="1849211" cy="1849211"/>
            </a:xfrm>
          </p:grpSpPr>
          <p:sp>
            <p:nvSpPr>
              <p:cNvPr id="29" name="Oval 28"/>
              <p:cNvSpPr/>
              <p:nvPr/>
            </p:nvSpPr>
            <p:spPr>
              <a:xfrm>
                <a:off x="449107" y="908426"/>
                <a:ext cx="1849211" cy="1849211"/>
              </a:xfrm>
              <a:prstGeom prst="ellipse">
                <a:avLst/>
              </a:prstGeom>
              <a:noFill/>
              <a:ln w="6350" cmpd="sng">
                <a:solidFill>
                  <a:schemeClr val="tx2"/>
                </a:solidFill>
                <a:prstDash val="dash"/>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2" name="Oval 31"/>
              <p:cNvSpPr/>
              <p:nvPr/>
            </p:nvSpPr>
            <p:spPr>
              <a:xfrm>
                <a:off x="559885" y="1023057"/>
                <a:ext cx="1628420" cy="1628418"/>
              </a:xfrm>
              <a:prstGeom prst="ellipse">
                <a:avLst/>
              </a:prstGeom>
              <a:solidFill>
                <a:schemeClr val="accent4"/>
              </a:solidFill>
              <a:ln w="6350" cmpd="sng">
                <a:noFill/>
                <a:prstDash val="dash"/>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4" name="Oval 33"/>
              <p:cNvSpPr/>
              <p:nvPr/>
            </p:nvSpPr>
            <p:spPr>
              <a:xfrm>
                <a:off x="639990" y="1103161"/>
                <a:ext cx="1462566" cy="1462564"/>
              </a:xfrm>
              <a:prstGeom prst="ellipse">
                <a:avLst/>
              </a:prstGeom>
              <a:solidFill>
                <a:schemeClr val="bg1"/>
              </a:solidFill>
              <a:ln w="6350" cmpd="sng">
                <a:noFill/>
                <a:prstDash val="dash"/>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5" name="Oval 34"/>
              <p:cNvSpPr/>
              <p:nvPr/>
            </p:nvSpPr>
            <p:spPr>
              <a:xfrm>
                <a:off x="719014" y="1175129"/>
                <a:ext cx="1312986" cy="1312984"/>
              </a:xfrm>
              <a:prstGeom prst="ellipse">
                <a:avLst/>
              </a:prstGeom>
              <a:solidFill>
                <a:schemeClr val="tx2"/>
              </a:solidFill>
              <a:ln w="6350" cmpd="sng">
                <a:noFill/>
                <a:prstDash val="dash"/>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grpSp>
        <p:nvGrpSpPr>
          <p:cNvPr id="36" name="Group 35"/>
          <p:cNvGrpSpPr/>
          <p:nvPr/>
        </p:nvGrpSpPr>
        <p:grpSpPr>
          <a:xfrm flipH="1">
            <a:off x="4773081" y="1022350"/>
            <a:ext cx="2350207" cy="3012722"/>
            <a:chOff x="2101850" y="1023056"/>
            <a:chExt cx="2350207" cy="3012722"/>
          </a:xfrm>
        </p:grpSpPr>
        <p:sp>
          <p:nvSpPr>
            <p:cNvPr id="37" name="Rounded Rectangle 36"/>
            <p:cNvSpPr/>
            <p:nvPr/>
          </p:nvSpPr>
          <p:spPr>
            <a:xfrm>
              <a:off x="2362905" y="1023938"/>
              <a:ext cx="2089152" cy="3011840"/>
            </a:xfrm>
            <a:prstGeom prst="roundRect">
              <a:avLst>
                <a:gd name="adj" fmla="val 1909"/>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Right Triangle 37"/>
            <p:cNvSpPr/>
            <p:nvPr/>
          </p:nvSpPr>
          <p:spPr>
            <a:xfrm rot="16200000" flipH="1">
              <a:off x="2101850" y="1023056"/>
              <a:ext cx="381000" cy="381000"/>
            </a:xfrm>
            <a:prstGeom prst="rtTriangle">
              <a:avLst/>
            </a:prstGeom>
            <a:solidFill>
              <a:srgbClr val="E5E5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39" name="TextBox 38"/>
          <p:cNvSpPr txBox="1"/>
          <p:nvPr/>
        </p:nvSpPr>
        <p:spPr>
          <a:xfrm>
            <a:off x="4907848" y="1218965"/>
            <a:ext cx="1834442" cy="2554545"/>
          </a:xfrm>
          <a:prstGeom prst="rect">
            <a:avLst/>
          </a:prstGeom>
          <a:noFill/>
        </p:spPr>
        <p:txBody>
          <a:bodyPr wrap="square" lIns="91430" tIns="45715" rIns="91430" bIns="45715" rtlCol="0">
            <a:spAutoFit/>
          </a:bodyPr>
          <a:lstStyle/>
          <a:p>
            <a:pPr algn="r"/>
            <a:r>
              <a:rPr lang="en-US" sz="1000" i="1" dirty="0" err="1">
                <a:solidFill>
                  <a:schemeClr val="tx2"/>
                </a:solidFill>
                <a:latin typeface="Roboto Light"/>
                <a:cs typeface="Roboto Light"/>
              </a:rPr>
              <a:t>Lorem</a:t>
            </a:r>
            <a:r>
              <a:rPr lang="en-US" sz="1000" i="1" dirty="0">
                <a:solidFill>
                  <a:schemeClr val="tx2"/>
                </a:solidFill>
                <a:latin typeface="Roboto Light"/>
                <a:cs typeface="Roboto Light"/>
              </a:rPr>
              <a:t> </a:t>
            </a:r>
            <a:r>
              <a:rPr lang="en-US" sz="1000" i="1" dirty="0" err="1">
                <a:solidFill>
                  <a:schemeClr val="tx2"/>
                </a:solidFill>
                <a:latin typeface="Roboto Light"/>
                <a:cs typeface="Roboto Light"/>
              </a:rPr>
              <a:t>Ipsum</a:t>
            </a:r>
            <a:r>
              <a:rPr lang="en-US" sz="1000" i="1" dirty="0">
                <a:solidFill>
                  <a:schemeClr val="tx2"/>
                </a:solidFill>
                <a:latin typeface="Roboto Light"/>
                <a:cs typeface="Roboto Light"/>
              </a:rPr>
              <a:t> is simply dummy text of the printing and typesetting industry. </a:t>
            </a:r>
            <a:r>
              <a:rPr lang="en-US" sz="1000" i="1" dirty="0" err="1">
                <a:solidFill>
                  <a:schemeClr val="tx2"/>
                </a:solidFill>
                <a:latin typeface="Roboto Light"/>
                <a:cs typeface="Roboto Light"/>
              </a:rPr>
              <a:t>Lorem</a:t>
            </a:r>
            <a:r>
              <a:rPr lang="en-US" sz="1000" i="1" dirty="0">
                <a:solidFill>
                  <a:schemeClr val="tx2"/>
                </a:solidFill>
                <a:latin typeface="Roboto Light"/>
                <a:cs typeface="Roboto Light"/>
              </a:rPr>
              <a:t> </a:t>
            </a:r>
            <a:r>
              <a:rPr lang="en-US" sz="1000" i="1" dirty="0" err="1">
                <a:solidFill>
                  <a:schemeClr val="tx2"/>
                </a:solidFill>
                <a:latin typeface="Roboto Light"/>
                <a:cs typeface="Roboto Light"/>
              </a:rPr>
              <a:t>Ipsum</a:t>
            </a:r>
            <a:r>
              <a:rPr lang="en-US" sz="1000" i="1" dirty="0">
                <a:solidFill>
                  <a:schemeClr val="tx2"/>
                </a:solidFill>
                <a:latin typeface="Roboto Light"/>
                <a:cs typeface="Roboto Light"/>
              </a:rPr>
              <a:t> has been the industry's standard dummy text ever since the 1500s, when an unknown printer took a galley of type and scrambled it to make a type specimen book. It has survived not only five centuries, but also the leap into electronic typesetting, remaining essentially unchanged. It was </a:t>
            </a:r>
            <a:r>
              <a:rPr lang="en-US" sz="1000" i="1" dirty="0" err="1">
                <a:solidFill>
                  <a:schemeClr val="tx2"/>
                </a:solidFill>
                <a:latin typeface="Roboto Light"/>
                <a:cs typeface="Roboto Light"/>
              </a:rPr>
              <a:t>popularised</a:t>
            </a:r>
            <a:r>
              <a:rPr lang="en-US" sz="1000" i="1" dirty="0">
                <a:solidFill>
                  <a:schemeClr val="tx2"/>
                </a:solidFill>
                <a:latin typeface="Roboto Light"/>
                <a:cs typeface="Roboto Light"/>
              </a:rPr>
              <a:t> in the 1960s with the release of </a:t>
            </a:r>
            <a:r>
              <a:rPr lang="en-US" sz="1000" i="1" dirty="0" err="1">
                <a:solidFill>
                  <a:schemeClr val="tx2"/>
                </a:solidFill>
                <a:latin typeface="Roboto Light"/>
                <a:cs typeface="Roboto Light"/>
              </a:rPr>
              <a:t>Letraset</a:t>
            </a:r>
            <a:r>
              <a:rPr lang="en-US" sz="1000" i="1" dirty="0">
                <a:solidFill>
                  <a:schemeClr val="tx2"/>
                </a:solidFill>
                <a:latin typeface="Roboto Light"/>
                <a:cs typeface="Roboto Light"/>
              </a:rPr>
              <a:t> sheets containing</a:t>
            </a:r>
          </a:p>
        </p:txBody>
      </p:sp>
    </p:spTree>
    <p:extLst>
      <p:ext uri="{BB962C8B-B14F-4D97-AF65-F5344CB8AC3E}">
        <p14:creationId xmlns:p14="http://schemas.microsoft.com/office/powerpoint/2010/main" val="806853942"/>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6363" y="2665178"/>
            <a:ext cx="4512733" cy="470429"/>
          </a:xfrm>
        </p:spPr>
        <p:txBody>
          <a:bodyPr>
            <a:normAutofit/>
          </a:bodyPr>
          <a:lstStyle/>
          <a:p>
            <a:r>
              <a:rPr lang="en-US" b="0" dirty="0" smtClean="0"/>
              <a:t>Contact</a:t>
            </a:r>
            <a:endParaRPr lang="en-US" b="0" dirty="0"/>
          </a:p>
        </p:txBody>
      </p:sp>
      <p:sp>
        <p:nvSpPr>
          <p:cNvPr id="3" name="Rectangle 2"/>
          <p:cNvSpPr/>
          <p:nvPr/>
        </p:nvSpPr>
        <p:spPr>
          <a:xfrm>
            <a:off x="0" y="3248"/>
            <a:ext cx="9144000" cy="2355243"/>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91430" tIns="45715" rIns="91430" bIns="45715" rtlCol="0" anchor="ctr"/>
          <a:lstStyle/>
          <a:p>
            <a:pPr algn="ctr"/>
            <a:endParaRPr lang="en-US"/>
          </a:p>
        </p:txBody>
      </p:sp>
      <p:sp>
        <p:nvSpPr>
          <p:cNvPr id="10" name="TextBox 9"/>
          <p:cNvSpPr txBox="1"/>
          <p:nvPr/>
        </p:nvSpPr>
        <p:spPr>
          <a:xfrm>
            <a:off x="4477152" y="2866439"/>
            <a:ext cx="3875687" cy="246211"/>
          </a:xfrm>
          <a:prstGeom prst="rect">
            <a:avLst/>
          </a:prstGeom>
          <a:noFill/>
        </p:spPr>
        <p:txBody>
          <a:bodyPr wrap="square" lIns="91430" tIns="45715" rIns="91430" bIns="45715" rtlCol="0">
            <a:spAutoFit/>
          </a:bodyPr>
          <a:lstStyle/>
          <a:p>
            <a:r>
              <a:rPr lang="en-US" sz="1000" dirty="0">
                <a:solidFill>
                  <a:schemeClr val="tx2"/>
                </a:solidFill>
                <a:latin typeface="Roboto Light"/>
                <a:cs typeface="Roboto Light"/>
              </a:rPr>
              <a:t>987876, NY, </a:t>
            </a:r>
            <a:r>
              <a:rPr lang="en-US" sz="1000" dirty="0" err="1">
                <a:solidFill>
                  <a:schemeClr val="tx2"/>
                </a:solidFill>
                <a:latin typeface="Roboto Light"/>
                <a:cs typeface="Roboto Light"/>
              </a:rPr>
              <a:t>Lorem</a:t>
            </a:r>
            <a:r>
              <a:rPr lang="en-US" sz="1000" dirty="0">
                <a:solidFill>
                  <a:schemeClr val="tx2"/>
                </a:solidFill>
                <a:latin typeface="Roboto Light"/>
                <a:cs typeface="Roboto Light"/>
              </a:rPr>
              <a:t> </a:t>
            </a:r>
            <a:r>
              <a:rPr lang="en-US" sz="1000" dirty="0" err="1">
                <a:solidFill>
                  <a:schemeClr val="tx2"/>
                </a:solidFill>
                <a:latin typeface="Roboto Light"/>
                <a:cs typeface="Roboto Light"/>
              </a:rPr>
              <a:t>Ipsum</a:t>
            </a:r>
            <a:r>
              <a:rPr lang="en-US" sz="1000" dirty="0">
                <a:solidFill>
                  <a:schemeClr val="tx2"/>
                </a:solidFill>
                <a:latin typeface="Roboto Light"/>
                <a:cs typeface="Roboto Light"/>
              </a:rPr>
              <a:t> is simply dummy text of the printing</a:t>
            </a:r>
          </a:p>
        </p:txBody>
      </p:sp>
      <p:sp>
        <p:nvSpPr>
          <p:cNvPr id="11" name="Rectangle 10"/>
          <p:cNvSpPr/>
          <p:nvPr/>
        </p:nvSpPr>
        <p:spPr>
          <a:xfrm>
            <a:off x="4178378" y="292047"/>
            <a:ext cx="382500" cy="369322"/>
          </a:xfrm>
          <a:prstGeom prst="rect">
            <a:avLst/>
          </a:prstGeom>
        </p:spPr>
        <p:txBody>
          <a:bodyPr wrap="none" lIns="91430" tIns="45715" rIns="91430" bIns="45715">
            <a:spAutoFit/>
          </a:bodyPr>
          <a:lstStyle/>
          <a:p>
            <a:pPr algn="ctr"/>
            <a:r>
              <a:rPr lang="en-US" dirty="0" smtClean="0">
                <a:solidFill>
                  <a:schemeClr val="accent1"/>
                </a:solidFill>
                <a:latin typeface="FontAwesome Regular"/>
                <a:cs typeface="FontAwesome Regular"/>
              </a:rPr>
              <a:t></a:t>
            </a:r>
            <a:r>
              <a:rPr lang="en-US" dirty="0" smtClean="0">
                <a:latin typeface="FontAwesome Regular"/>
                <a:cs typeface="FontAwesome Regular"/>
              </a:rPr>
              <a:t> </a:t>
            </a:r>
            <a:endParaRPr lang="en-US" dirty="0">
              <a:latin typeface="FontAwesome Regular"/>
              <a:cs typeface="FontAwesome Regular"/>
            </a:endParaRPr>
          </a:p>
        </p:txBody>
      </p:sp>
      <p:sp>
        <p:nvSpPr>
          <p:cNvPr id="12" name="Rectangle 11"/>
          <p:cNvSpPr/>
          <p:nvPr/>
        </p:nvSpPr>
        <p:spPr>
          <a:xfrm>
            <a:off x="3104280" y="1402914"/>
            <a:ext cx="382500" cy="369322"/>
          </a:xfrm>
          <a:prstGeom prst="rect">
            <a:avLst/>
          </a:prstGeom>
        </p:spPr>
        <p:txBody>
          <a:bodyPr wrap="none" lIns="91430" tIns="45715" rIns="91430" bIns="45715">
            <a:spAutoFit/>
          </a:bodyPr>
          <a:lstStyle/>
          <a:p>
            <a:pPr algn="ctr"/>
            <a:r>
              <a:rPr lang="en-US" dirty="0" smtClean="0">
                <a:solidFill>
                  <a:schemeClr val="accent3"/>
                </a:solidFill>
                <a:latin typeface="FontAwesome Regular"/>
                <a:cs typeface="FontAwesome Regular"/>
              </a:rPr>
              <a:t></a:t>
            </a:r>
            <a:r>
              <a:rPr lang="en-US" dirty="0" smtClean="0">
                <a:latin typeface="FontAwesome Regular"/>
                <a:cs typeface="FontAwesome Regular"/>
              </a:rPr>
              <a:t> </a:t>
            </a:r>
            <a:endParaRPr lang="en-US" dirty="0">
              <a:latin typeface="FontAwesome Regular"/>
              <a:cs typeface="FontAwesome Regular"/>
            </a:endParaRPr>
          </a:p>
        </p:txBody>
      </p:sp>
      <p:sp>
        <p:nvSpPr>
          <p:cNvPr id="13" name="Rectangle 12"/>
          <p:cNvSpPr/>
          <p:nvPr/>
        </p:nvSpPr>
        <p:spPr>
          <a:xfrm>
            <a:off x="7434984" y="1786065"/>
            <a:ext cx="382500" cy="369322"/>
          </a:xfrm>
          <a:prstGeom prst="rect">
            <a:avLst/>
          </a:prstGeom>
        </p:spPr>
        <p:txBody>
          <a:bodyPr wrap="none" lIns="91430" tIns="45715" rIns="91430" bIns="45715">
            <a:spAutoFit/>
          </a:bodyPr>
          <a:lstStyle/>
          <a:p>
            <a:pPr algn="ctr"/>
            <a:r>
              <a:rPr lang="en-US" dirty="0" smtClean="0">
                <a:solidFill>
                  <a:schemeClr val="accent4"/>
                </a:solidFill>
                <a:latin typeface="FontAwesome Regular"/>
                <a:cs typeface="FontAwesome Regular"/>
              </a:rPr>
              <a:t></a:t>
            </a:r>
            <a:r>
              <a:rPr lang="en-US" dirty="0" smtClean="0">
                <a:latin typeface="FontAwesome Regular"/>
                <a:cs typeface="FontAwesome Regular"/>
              </a:rPr>
              <a:t> </a:t>
            </a:r>
            <a:endParaRPr lang="en-US" dirty="0">
              <a:latin typeface="FontAwesome Regular"/>
              <a:cs typeface="FontAwesome Regular"/>
            </a:endParaRPr>
          </a:p>
        </p:txBody>
      </p:sp>
      <p:sp>
        <p:nvSpPr>
          <p:cNvPr id="14" name="Title 1"/>
          <p:cNvSpPr txBox="1">
            <a:spLocks/>
          </p:cNvSpPr>
          <p:nvPr/>
        </p:nvSpPr>
        <p:spPr>
          <a:xfrm>
            <a:off x="2663554" y="2616270"/>
            <a:ext cx="1854199" cy="1228483"/>
          </a:xfrm>
          <a:prstGeom prst="rect">
            <a:avLst/>
          </a:prstGeom>
        </p:spPr>
        <p:txBody>
          <a:bodyPr vert="horz" lIns="91430" tIns="45715" rIns="91430" bIns="45715" rtlCol="0" anchor="b">
            <a:normAutofit/>
          </a:bodyPr>
          <a:lstStyle>
            <a:lvl1pPr algn="l" defTabSz="457200" rtl="0" eaLnBrk="1" latinLnBrk="0" hangingPunct="1">
              <a:spcBef>
                <a:spcPct val="0"/>
              </a:spcBef>
              <a:buNone/>
              <a:defRPr sz="2000" b="1" kern="1200">
                <a:solidFill>
                  <a:schemeClr val="tx1"/>
                </a:solidFill>
                <a:latin typeface="Roboto Light"/>
                <a:ea typeface="+mj-ea"/>
                <a:cs typeface="Roboto Light"/>
              </a:defRPr>
            </a:lvl1pPr>
          </a:lstStyle>
          <a:p>
            <a:pPr algn="r"/>
            <a:r>
              <a:rPr lang="en-US" sz="1200" b="0" dirty="0"/>
              <a:t>Address:</a:t>
            </a:r>
          </a:p>
          <a:p>
            <a:pPr algn="r"/>
            <a:r>
              <a:rPr lang="en-US" sz="1200" b="0" dirty="0"/>
              <a:t>Phone number:</a:t>
            </a:r>
          </a:p>
          <a:p>
            <a:pPr algn="r"/>
            <a:r>
              <a:rPr lang="en-US" sz="1200" b="0" dirty="0"/>
              <a:t>Fax number:</a:t>
            </a:r>
          </a:p>
          <a:p>
            <a:pPr algn="r"/>
            <a:r>
              <a:rPr lang="en-US" sz="1200" b="0" dirty="0"/>
              <a:t>www:</a:t>
            </a:r>
          </a:p>
          <a:p>
            <a:pPr algn="r"/>
            <a:r>
              <a:rPr lang="en-US" sz="1200" b="0" dirty="0"/>
              <a:t>E-mail:</a:t>
            </a:r>
          </a:p>
        </p:txBody>
      </p:sp>
      <p:sp>
        <p:nvSpPr>
          <p:cNvPr id="15" name="TextBox 14"/>
          <p:cNvSpPr txBox="1"/>
          <p:nvPr/>
        </p:nvSpPr>
        <p:spPr>
          <a:xfrm>
            <a:off x="4477152" y="3046751"/>
            <a:ext cx="3875687" cy="246211"/>
          </a:xfrm>
          <a:prstGeom prst="rect">
            <a:avLst/>
          </a:prstGeom>
          <a:noFill/>
        </p:spPr>
        <p:txBody>
          <a:bodyPr wrap="square" lIns="91430" tIns="45715" rIns="91430" bIns="45715" rtlCol="0">
            <a:spAutoFit/>
          </a:bodyPr>
          <a:lstStyle/>
          <a:p>
            <a:r>
              <a:rPr lang="en-US" sz="1000" dirty="0">
                <a:solidFill>
                  <a:schemeClr val="tx2"/>
                </a:solidFill>
                <a:latin typeface="Roboto Light"/>
                <a:cs typeface="Roboto Light"/>
              </a:rPr>
              <a:t>+0 987 876-87-17</a:t>
            </a:r>
          </a:p>
        </p:txBody>
      </p:sp>
      <p:sp>
        <p:nvSpPr>
          <p:cNvPr id="16" name="TextBox 15"/>
          <p:cNvSpPr txBox="1"/>
          <p:nvPr/>
        </p:nvSpPr>
        <p:spPr>
          <a:xfrm>
            <a:off x="4477152" y="3227063"/>
            <a:ext cx="3875687" cy="246211"/>
          </a:xfrm>
          <a:prstGeom prst="rect">
            <a:avLst/>
          </a:prstGeom>
          <a:noFill/>
        </p:spPr>
        <p:txBody>
          <a:bodyPr wrap="square" lIns="91430" tIns="45715" rIns="91430" bIns="45715" rtlCol="0">
            <a:spAutoFit/>
          </a:bodyPr>
          <a:lstStyle/>
          <a:p>
            <a:r>
              <a:rPr lang="en-US" sz="1000" dirty="0">
                <a:solidFill>
                  <a:schemeClr val="tx2"/>
                </a:solidFill>
                <a:latin typeface="Roboto Light"/>
                <a:cs typeface="Roboto Light"/>
              </a:rPr>
              <a:t>+0 987 738-83-37</a:t>
            </a:r>
          </a:p>
        </p:txBody>
      </p:sp>
      <p:sp>
        <p:nvSpPr>
          <p:cNvPr id="17" name="TextBox 16"/>
          <p:cNvSpPr txBox="1"/>
          <p:nvPr/>
        </p:nvSpPr>
        <p:spPr>
          <a:xfrm>
            <a:off x="4477152" y="3407375"/>
            <a:ext cx="3875687" cy="246211"/>
          </a:xfrm>
          <a:prstGeom prst="rect">
            <a:avLst/>
          </a:prstGeom>
          <a:noFill/>
        </p:spPr>
        <p:txBody>
          <a:bodyPr wrap="square" lIns="91430" tIns="45715" rIns="91430" bIns="45715" rtlCol="0">
            <a:spAutoFit/>
          </a:bodyPr>
          <a:lstStyle/>
          <a:p>
            <a:r>
              <a:rPr lang="en-US" sz="1000" dirty="0">
                <a:solidFill>
                  <a:schemeClr val="tx2"/>
                </a:solidFill>
                <a:latin typeface="Roboto Light"/>
                <a:cs typeface="Roboto Light"/>
              </a:rPr>
              <a:t>Site2max.pro</a:t>
            </a:r>
          </a:p>
        </p:txBody>
      </p:sp>
      <p:sp>
        <p:nvSpPr>
          <p:cNvPr id="18" name="TextBox 17"/>
          <p:cNvSpPr txBox="1"/>
          <p:nvPr/>
        </p:nvSpPr>
        <p:spPr>
          <a:xfrm>
            <a:off x="4477152" y="3587686"/>
            <a:ext cx="3875687" cy="246211"/>
          </a:xfrm>
          <a:prstGeom prst="rect">
            <a:avLst/>
          </a:prstGeom>
          <a:noFill/>
        </p:spPr>
        <p:txBody>
          <a:bodyPr wrap="square" lIns="91430" tIns="45715" rIns="91430" bIns="45715" rtlCol="0">
            <a:spAutoFit/>
          </a:bodyPr>
          <a:lstStyle/>
          <a:p>
            <a:r>
              <a:rPr lang="en-US" sz="1000" dirty="0">
                <a:solidFill>
                  <a:schemeClr val="tx2"/>
                </a:solidFill>
                <a:latin typeface="Roboto Light"/>
                <a:cs typeface="Roboto Light"/>
              </a:rPr>
              <a:t>Site2max@gmail.com</a:t>
            </a:r>
          </a:p>
        </p:txBody>
      </p:sp>
    </p:spTree>
    <p:extLst>
      <p:ext uri="{BB962C8B-B14F-4D97-AF65-F5344CB8AC3E}">
        <p14:creationId xmlns:p14="http://schemas.microsoft.com/office/powerpoint/2010/main" val="312609906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3619"/>
            <a:ext cx="9144000" cy="5143499"/>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91430" tIns="45715" rIns="91430" bIns="45715" rtlCol="0" anchor="ctr"/>
          <a:lstStyle/>
          <a:p>
            <a:pPr algn="ctr"/>
            <a:endParaRPr lang="en-US"/>
          </a:p>
        </p:txBody>
      </p:sp>
      <p:sp>
        <p:nvSpPr>
          <p:cNvPr id="2" name="Title 1"/>
          <p:cNvSpPr>
            <a:spLocks noGrp="1"/>
          </p:cNvSpPr>
          <p:nvPr>
            <p:ph type="title"/>
          </p:nvPr>
        </p:nvSpPr>
        <p:spPr>
          <a:xfrm>
            <a:off x="3498217" y="2939896"/>
            <a:ext cx="5228238" cy="724664"/>
          </a:xfrm>
        </p:spPr>
        <p:txBody>
          <a:bodyPr>
            <a:noAutofit/>
          </a:bodyPr>
          <a:lstStyle/>
          <a:p>
            <a:r>
              <a:rPr lang="en-US" sz="4000" dirty="0">
                <a:solidFill>
                  <a:schemeClr val="bg1"/>
                </a:solidFill>
              </a:rPr>
              <a:t>Now You Have Done It</a:t>
            </a:r>
          </a:p>
        </p:txBody>
      </p:sp>
      <p:sp>
        <p:nvSpPr>
          <p:cNvPr id="10" name="Shape 1125"/>
          <p:cNvSpPr/>
          <p:nvPr/>
        </p:nvSpPr>
        <p:spPr>
          <a:xfrm>
            <a:off x="-1" y="1"/>
            <a:ext cx="4644685" cy="5142259"/>
          </a:xfrm>
          <a:custGeom>
            <a:avLst/>
            <a:gdLst/>
            <a:ahLst/>
            <a:cxnLst>
              <a:cxn ang="0">
                <a:pos x="wd2" y="hd2"/>
              </a:cxn>
              <a:cxn ang="5400000">
                <a:pos x="wd2" y="hd2"/>
              </a:cxn>
              <a:cxn ang="10800000">
                <a:pos x="wd2" y="hd2"/>
              </a:cxn>
              <a:cxn ang="16200000">
                <a:pos x="wd2" y="hd2"/>
              </a:cxn>
            </a:cxnLst>
            <a:rect l="0" t="0" r="r" b="b"/>
            <a:pathLst>
              <a:path w="21600" h="21600" extrusionOk="0">
                <a:moveTo>
                  <a:pt x="6676" y="0"/>
                </a:moveTo>
                <a:lnTo>
                  <a:pt x="0" y="0"/>
                </a:lnTo>
                <a:lnTo>
                  <a:pt x="0" y="21600"/>
                </a:lnTo>
                <a:lnTo>
                  <a:pt x="21600" y="21600"/>
                </a:lnTo>
                <a:cubicBezTo>
                  <a:pt x="15916" y="20709"/>
                  <a:pt x="10990" y="17528"/>
                  <a:pt x="8219" y="12957"/>
                </a:cubicBezTo>
                <a:cubicBezTo>
                  <a:pt x="5817" y="8996"/>
                  <a:pt x="5262" y="4333"/>
                  <a:pt x="6676" y="0"/>
                </a:cubicBezTo>
                <a:close/>
              </a:path>
            </a:pathLst>
          </a:custGeom>
          <a:solidFill>
            <a:schemeClr val="bg1">
              <a:alpha val="59000"/>
            </a:schemeClr>
          </a:solidFill>
          <a:ln w="25400">
            <a:noFill/>
            <a:miter lim="400000"/>
          </a:ln>
        </p:spPr>
        <p:txBody>
          <a:bodyPr lIns="50795" tIns="50795" rIns="50795" bIns="50795" anchor="ctr"/>
          <a:lstStyle/>
          <a:p>
            <a:pPr lvl="0">
              <a:defRPr sz="2400"/>
            </a:pPr>
            <a:endParaRPr/>
          </a:p>
        </p:txBody>
      </p:sp>
      <p:grpSp>
        <p:nvGrpSpPr>
          <p:cNvPr id="7" name="Group 6"/>
          <p:cNvGrpSpPr/>
          <p:nvPr/>
        </p:nvGrpSpPr>
        <p:grpSpPr>
          <a:xfrm>
            <a:off x="1655749" y="2658819"/>
            <a:ext cx="1658342" cy="2024529"/>
            <a:chOff x="935145" y="1852555"/>
            <a:chExt cx="1658342" cy="2024529"/>
          </a:xfrm>
        </p:grpSpPr>
        <p:sp>
          <p:nvSpPr>
            <p:cNvPr id="5" name="Oval 4"/>
            <p:cNvSpPr/>
            <p:nvPr/>
          </p:nvSpPr>
          <p:spPr>
            <a:xfrm>
              <a:off x="935145" y="2133632"/>
              <a:ext cx="1654748" cy="1654748"/>
            </a:xfrm>
            <a:prstGeom prst="ellipse">
              <a:avLst/>
            </a:prstGeom>
            <a:solidFill>
              <a:schemeClr val="bg1"/>
            </a:solidFill>
            <a:ln w="76200" cmpd="sng">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Shape 8841"/>
            <p:cNvSpPr/>
            <p:nvPr/>
          </p:nvSpPr>
          <p:spPr>
            <a:xfrm>
              <a:off x="936815" y="1852555"/>
              <a:ext cx="1656672" cy="2024529"/>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anchor="ctr">
              <a:spAutoFit/>
            </a:bodyPr>
            <a:lstStyle>
              <a:lvl1pPr defTabSz="457200">
                <a:lnSpc>
                  <a:spcPct val="120000"/>
                </a:lnSpc>
                <a:defRPr sz="4000">
                  <a:solidFill>
                    <a:srgbClr val="8E8E8E"/>
                  </a:solidFill>
                  <a:latin typeface="FontAwesome"/>
                  <a:ea typeface="FontAwesome"/>
                  <a:cs typeface="FontAwesome"/>
                  <a:sym typeface="FontAwesome"/>
                </a:defRPr>
              </a:lvl1pPr>
            </a:lstStyle>
            <a:p>
              <a:pPr algn="ctr">
                <a:defRPr sz="1800">
                  <a:solidFill>
                    <a:srgbClr val="000000"/>
                  </a:solidFill>
                </a:defRPr>
              </a:pPr>
              <a:r>
                <a:rPr lang="en-US" sz="11500" dirty="0">
                  <a:solidFill>
                    <a:schemeClr val="accent2"/>
                  </a:solidFill>
                  <a:latin typeface="baby icons" panose="02000500000000000000" pitchFamily="2" charset="0"/>
                </a:rPr>
                <a:t>&gt;</a:t>
              </a:r>
              <a:endParaRPr lang="en-US" sz="7200" dirty="0">
                <a:solidFill>
                  <a:schemeClr val="accent2"/>
                </a:solidFill>
              </a:endParaRPr>
            </a:p>
          </p:txBody>
        </p:sp>
      </p:grpSp>
      <p:sp>
        <p:nvSpPr>
          <p:cNvPr id="11" name="Shape 1126"/>
          <p:cNvSpPr/>
          <p:nvPr/>
        </p:nvSpPr>
        <p:spPr>
          <a:xfrm>
            <a:off x="7519" y="-3619"/>
            <a:ext cx="9120625" cy="3787021"/>
          </a:xfrm>
          <a:custGeom>
            <a:avLst/>
            <a:gdLst/>
            <a:ahLst/>
            <a:cxnLst>
              <a:cxn ang="0">
                <a:pos x="wd2" y="hd2"/>
              </a:cxn>
              <a:cxn ang="5400000">
                <a:pos x="wd2" y="hd2"/>
              </a:cxn>
              <a:cxn ang="10800000">
                <a:pos x="wd2" y="hd2"/>
              </a:cxn>
              <a:cxn ang="16200000">
                <a:pos x="wd2" y="hd2"/>
              </a:cxn>
            </a:cxnLst>
            <a:rect l="0" t="0" r="r" b="b"/>
            <a:pathLst>
              <a:path w="21600" h="21571" extrusionOk="0">
                <a:moveTo>
                  <a:pt x="14" y="1"/>
                </a:moveTo>
                <a:lnTo>
                  <a:pt x="21600" y="1"/>
                </a:lnTo>
                <a:cubicBezTo>
                  <a:pt x="18534" y="-29"/>
                  <a:pt x="15511" y="690"/>
                  <a:pt x="12568" y="2104"/>
                </a:cubicBezTo>
                <a:cubicBezTo>
                  <a:pt x="9674" y="3493"/>
                  <a:pt x="6776" y="5595"/>
                  <a:pt x="4301" y="9780"/>
                </a:cubicBezTo>
                <a:cubicBezTo>
                  <a:pt x="2498" y="12831"/>
                  <a:pt x="1023" y="16874"/>
                  <a:pt x="0" y="21571"/>
                </a:cubicBezTo>
                <a:lnTo>
                  <a:pt x="14" y="1"/>
                </a:lnTo>
                <a:close/>
              </a:path>
            </a:pathLst>
          </a:custGeom>
          <a:solidFill>
            <a:srgbClr val="F4F4F4">
              <a:alpha val="16000"/>
            </a:srgbClr>
          </a:solidFill>
          <a:ln w="25400">
            <a:noFill/>
            <a:miter lim="400000"/>
          </a:ln>
        </p:spPr>
        <p:txBody>
          <a:bodyPr lIns="50795" tIns="50795" rIns="50795" bIns="50795" anchor="ctr"/>
          <a:lstStyle/>
          <a:p>
            <a:pPr lvl="0">
              <a:defRPr sz="2400"/>
            </a:pPr>
            <a:endParaRPr/>
          </a:p>
        </p:txBody>
      </p:sp>
      <p:sp>
        <p:nvSpPr>
          <p:cNvPr id="4" name="TextBox 3"/>
          <p:cNvSpPr txBox="1"/>
          <p:nvPr/>
        </p:nvSpPr>
        <p:spPr>
          <a:xfrm>
            <a:off x="3494623" y="3519123"/>
            <a:ext cx="4590536" cy="830997"/>
          </a:xfrm>
          <a:prstGeom prst="rect">
            <a:avLst/>
          </a:prstGeom>
          <a:noFill/>
        </p:spPr>
        <p:txBody>
          <a:bodyPr wrap="square" rtlCol="0">
            <a:spAutoFit/>
          </a:bodyPr>
          <a:lstStyle/>
          <a:p>
            <a:r>
              <a:rPr lang="en-US" sz="1600" dirty="0" smtClean="0">
                <a:solidFill>
                  <a:schemeClr val="bg1"/>
                </a:solidFill>
                <a:latin typeface="Roboto Light" panose="02000000000000000000" pitchFamily="2" charset="0"/>
                <a:ea typeface="Roboto Light" panose="02000000000000000000" pitchFamily="2" charset="0"/>
              </a:rPr>
              <a:t>You </a:t>
            </a:r>
            <a:r>
              <a:rPr lang="en-US" sz="1600" dirty="0">
                <a:solidFill>
                  <a:schemeClr val="bg1"/>
                </a:solidFill>
                <a:latin typeface="Roboto Light" panose="02000000000000000000" pitchFamily="2" charset="0"/>
                <a:ea typeface="Roboto Light" panose="02000000000000000000" pitchFamily="2" charset="0"/>
              </a:rPr>
              <a:t>and your spouse created a tiny human. Despite all the software you have written, the child will be your greatest creation.</a:t>
            </a:r>
          </a:p>
        </p:txBody>
      </p:sp>
    </p:spTree>
    <p:extLst>
      <p:ext uri="{BB962C8B-B14F-4D97-AF65-F5344CB8AC3E}">
        <p14:creationId xmlns:p14="http://schemas.microsoft.com/office/powerpoint/2010/main" val="165424053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Welcome to Production</a:t>
            </a:r>
            <a:endParaRPr lang="en-US" dirty="0"/>
          </a:p>
        </p:txBody>
      </p:sp>
      <p:grpSp>
        <p:nvGrpSpPr>
          <p:cNvPr id="3" name="Group 2319"/>
          <p:cNvGrpSpPr/>
          <p:nvPr/>
        </p:nvGrpSpPr>
        <p:grpSpPr>
          <a:xfrm rot="2881097">
            <a:off x="6760447" y="1212369"/>
            <a:ext cx="1572143" cy="1653263"/>
            <a:chOff x="0" y="0"/>
            <a:chExt cx="4425289" cy="4653625"/>
          </a:xfrm>
          <a:solidFill>
            <a:schemeClr val="accent2"/>
          </a:solidFill>
        </p:grpSpPr>
        <p:sp>
          <p:nvSpPr>
            <p:cNvPr id="4" name="Shape 2314"/>
            <p:cNvSpPr/>
            <p:nvPr/>
          </p:nvSpPr>
          <p:spPr>
            <a:xfrm rot="21600000">
              <a:off x="1082657" y="380041"/>
              <a:ext cx="2554870" cy="4273585"/>
            </a:xfrm>
            <a:custGeom>
              <a:avLst/>
              <a:gdLst/>
              <a:ahLst/>
              <a:cxnLst>
                <a:cxn ang="0">
                  <a:pos x="wd2" y="hd2"/>
                </a:cxn>
                <a:cxn ang="5400000">
                  <a:pos x="wd2" y="hd2"/>
                </a:cxn>
                <a:cxn ang="10800000">
                  <a:pos x="wd2" y="hd2"/>
                </a:cxn>
                <a:cxn ang="16200000">
                  <a:pos x="wd2" y="hd2"/>
                </a:cxn>
              </a:cxnLst>
              <a:rect l="0" t="0" r="r" b="b"/>
              <a:pathLst>
                <a:path w="21600" h="21600" extrusionOk="0">
                  <a:moveTo>
                    <a:pt x="7609" y="8640"/>
                  </a:moveTo>
                  <a:lnTo>
                    <a:pt x="7143" y="8325"/>
                  </a:lnTo>
                  <a:lnTo>
                    <a:pt x="6929" y="8008"/>
                  </a:lnTo>
                  <a:lnTo>
                    <a:pt x="6877" y="7708"/>
                  </a:lnTo>
                  <a:lnTo>
                    <a:pt x="6872" y="7237"/>
                  </a:lnTo>
                  <a:lnTo>
                    <a:pt x="6598" y="6867"/>
                  </a:lnTo>
                  <a:lnTo>
                    <a:pt x="6361" y="6629"/>
                  </a:lnTo>
                  <a:lnTo>
                    <a:pt x="5746" y="6044"/>
                  </a:lnTo>
                  <a:lnTo>
                    <a:pt x="5322" y="5533"/>
                  </a:lnTo>
                  <a:lnTo>
                    <a:pt x="5177" y="5120"/>
                  </a:lnTo>
                  <a:lnTo>
                    <a:pt x="5044" y="4617"/>
                  </a:lnTo>
                  <a:lnTo>
                    <a:pt x="4851" y="4273"/>
                  </a:lnTo>
                  <a:lnTo>
                    <a:pt x="4628" y="4050"/>
                  </a:lnTo>
                  <a:lnTo>
                    <a:pt x="4452" y="3843"/>
                  </a:lnTo>
                  <a:lnTo>
                    <a:pt x="4372" y="3530"/>
                  </a:lnTo>
                  <a:lnTo>
                    <a:pt x="4241" y="3144"/>
                  </a:lnTo>
                  <a:lnTo>
                    <a:pt x="4179" y="2742"/>
                  </a:lnTo>
                  <a:lnTo>
                    <a:pt x="4041" y="2213"/>
                  </a:lnTo>
                  <a:lnTo>
                    <a:pt x="3881" y="1678"/>
                  </a:lnTo>
                  <a:lnTo>
                    <a:pt x="3834" y="1138"/>
                  </a:lnTo>
                  <a:lnTo>
                    <a:pt x="3757" y="719"/>
                  </a:lnTo>
                  <a:lnTo>
                    <a:pt x="3556" y="537"/>
                  </a:lnTo>
                  <a:lnTo>
                    <a:pt x="3356" y="356"/>
                  </a:lnTo>
                  <a:lnTo>
                    <a:pt x="3033" y="187"/>
                  </a:lnTo>
                  <a:lnTo>
                    <a:pt x="2660" y="49"/>
                  </a:lnTo>
                  <a:lnTo>
                    <a:pt x="2203" y="0"/>
                  </a:lnTo>
                  <a:lnTo>
                    <a:pt x="1835" y="4"/>
                  </a:lnTo>
                  <a:lnTo>
                    <a:pt x="1349" y="56"/>
                  </a:lnTo>
                  <a:lnTo>
                    <a:pt x="792" y="181"/>
                  </a:lnTo>
                  <a:lnTo>
                    <a:pt x="469" y="327"/>
                  </a:lnTo>
                  <a:lnTo>
                    <a:pt x="231" y="611"/>
                  </a:lnTo>
                  <a:lnTo>
                    <a:pt x="48" y="858"/>
                  </a:lnTo>
                  <a:lnTo>
                    <a:pt x="0" y="1071"/>
                  </a:lnTo>
                  <a:lnTo>
                    <a:pt x="4" y="1279"/>
                  </a:lnTo>
                  <a:lnTo>
                    <a:pt x="16" y="1522"/>
                  </a:lnTo>
                  <a:lnTo>
                    <a:pt x="156" y="1902"/>
                  </a:lnTo>
                  <a:lnTo>
                    <a:pt x="320" y="2387"/>
                  </a:lnTo>
                  <a:lnTo>
                    <a:pt x="639" y="3151"/>
                  </a:lnTo>
                  <a:lnTo>
                    <a:pt x="770" y="3827"/>
                  </a:lnTo>
                  <a:lnTo>
                    <a:pt x="913" y="4107"/>
                  </a:lnTo>
                  <a:lnTo>
                    <a:pt x="1048" y="4430"/>
                  </a:lnTo>
                  <a:lnTo>
                    <a:pt x="1085" y="4768"/>
                  </a:lnTo>
                  <a:lnTo>
                    <a:pt x="1233" y="5055"/>
                  </a:lnTo>
                  <a:lnTo>
                    <a:pt x="1364" y="5302"/>
                  </a:lnTo>
                  <a:lnTo>
                    <a:pt x="1507" y="5540"/>
                  </a:lnTo>
                  <a:lnTo>
                    <a:pt x="1651" y="5782"/>
                  </a:lnTo>
                  <a:lnTo>
                    <a:pt x="1802" y="6093"/>
                  </a:lnTo>
                  <a:lnTo>
                    <a:pt x="1864" y="6358"/>
                  </a:lnTo>
                  <a:lnTo>
                    <a:pt x="1909" y="6571"/>
                  </a:lnTo>
                  <a:lnTo>
                    <a:pt x="2007" y="6895"/>
                  </a:lnTo>
                  <a:lnTo>
                    <a:pt x="2244" y="7169"/>
                  </a:lnTo>
                  <a:lnTo>
                    <a:pt x="2539" y="7419"/>
                  </a:lnTo>
                  <a:lnTo>
                    <a:pt x="2854" y="7654"/>
                  </a:lnTo>
                  <a:lnTo>
                    <a:pt x="3259" y="7908"/>
                  </a:lnTo>
                  <a:lnTo>
                    <a:pt x="3505" y="8136"/>
                  </a:lnTo>
                  <a:lnTo>
                    <a:pt x="3759" y="8307"/>
                  </a:lnTo>
                  <a:lnTo>
                    <a:pt x="3890" y="8437"/>
                  </a:lnTo>
                  <a:lnTo>
                    <a:pt x="4037" y="8540"/>
                  </a:lnTo>
                  <a:lnTo>
                    <a:pt x="4271" y="8721"/>
                  </a:lnTo>
                  <a:lnTo>
                    <a:pt x="4300" y="8911"/>
                  </a:lnTo>
                  <a:lnTo>
                    <a:pt x="4287" y="9142"/>
                  </a:lnTo>
                  <a:lnTo>
                    <a:pt x="4246" y="9438"/>
                  </a:lnTo>
                  <a:lnTo>
                    <a:pt x="4132" y="9909"/>
                  </a:lnTo>
                  <a:lnTo>
                    <a:pt x="4012" y="10364"/>
                  </a:lnTo>
                  <a:lnTo>
                    <a:pt x="3958" y="10797"/>
                  </a:lnTo>
                  <a:lnTo>
                    <a:pt x="4101" y="11151"/>
                  </a:lnTo>
                  <a:lnTo>
                    <a:pt x="4323" y="11474"/>
                  </a:lnTo>
                  <a:lnTo>
                    <a:pt x="4580" y="11827"/>
                  </a:lnTo>
                  <a:lnTo>
                    <a:pt x="4740" y="12133"/>
                  </a:lnTo>
                  <a:lnTo>
                    <a:pt x="4785" y="12429"/>
                  </a:lnTo>
                  <a:lnTo>
                    <a:pt x="4822" y="12638"/>
                  </a:lnTo>
                  <a:lnTo>
                    <a:pt x="4822" y="12857"/>
                  </a:lnTo>
                  <a:lnTo>
                    <a:pt x="4797" y="12996"/>
                  </a:lnTo>
                  <a:lnTo>
                    <a:pt x="4699" y="13136"/>
                  </a:lnTo>
                  <a:lnTo>
                    <a:pt x="4539" y="13285"/>
                  </a:lnTo>
                  <a:lnTo>
                    <a:pt x="4388" y="13429"/>
                  </a:lnTo>
                  <a:lnTo>
                    <a:pt x="4183" y="13566"/>
                  </a:lnTo>
                  <a:lnTo>
                    <a:pt x="4060" y="13677"/>
                  </a:lnTo>
                  <a:lnTo>
                    <a:pt x="3847" y="13755"/>
                  </a:lnTo>
                  <a:lnTo>
                    <a:pt x="3614" y="13931"/>
                  </a:lnTo>
                  <a:lnTo>
                    <a:pt x="3405" y="14083"/>
                  </a:lnTo>
                  <a:lnTo>
                    <a:pt x="3102" y="14343"/>
                  </a:lnTo>
                  <a:lnTo>
                    <a:pt x="2943" y="14624"/>
                  </a:lnTo>
                  <a:lnTo>
                    <a:pt x="2759" y="14845"/>
                  </a:lnTo>
                  <a:lnTo>
                    <a:pt x="2550" y="15079"/>
                  </a:lnTo>
                  <a:cubicBezTo>
                    <a:pt x="2445" y="15151"/>
                    <a:pt x="2338" y="15222"/>
                    <a:pt x="2231" y="15292"/>
                  </a:cubicBezTo>
                  <a:cubicBezTo>
                    <a:pt x="2109" y="15371"/>
                    <a:pt x="1986" y="15450"/>
                    <a:pt x="1862" y="15527"/>
                  </a:cubicBezTo>
                  <a:lnTo>
                    <a:pt x="1518" y="15733"/>
                  </a:lnTo>
                  <a:lnTo>
                    <a:pt x="1335" y="15901"/>
                  </a:lnTo>
                  <a:lnTo>
                    <a:pt x="1114" y="16041"/>
                  </a:lnTo>
                  <a:lnTo>
                    <a:pt x="905" y="16241"/>
                  </a:lnTo>
                  <a:lnTo>
                    <a:pt x="758" y="16440"/>
                  </a:lnTo>
                  <a:lnTo>
                    <a:pt x="647" y="16643"/>
                  </a:lnTo>
                  <a:lnTo>
                    <a:pt x="598" y="16819"/>
                  </a:lnTo>
                  <a:lnTo>
                    <a:pt x="598" y="17025"/>
                  </a:lnTo>
                  <a:lnTo>
                    <a:pt x="639" y="17423"/>
                  </a:lnTo>
                  <a:lnTo>
                    <a:pt x="774" y="17682"/>
                  </a:lnTo>
                  <a:lnTo>
                    <a:pt x="856" y="17895"/>
                  </a:lnTo>
                  <a:lnTo>
                    <a:pt x="955" y="18087"/>
                  </a:lnTo>
                  <a:lnTo>
                    <a:pt x="1053" y="18295"/>
                  </a:lnTo>
                  <a:lnTo>
                    <a:pt x="1212" y="18558"/>
                  </a:lnTo>
                  <a:lnTo>
                    <a:pt x="1327" y="18752"/>
                  </a:lnTo>
                  <a:lnTo>
                    <a:pt x="1495" y="18975"/>
                  </a:lnTo>
                  <a:lnTo>
                    <a:pt x="1703" y="19203"/>
                  </a:lnTo>
                  <a:lnTo>
                    <a:pt x="1843" y="19364"/>
                  </a:lnTo>
                  <a:lnTo>
                    <a:pt x="2171" y="19521"/>
                  </a:lnTo>
                  <a:lnTo>
                    <a:pt x="2375" y="19685"/>
                  </a:lnTo>
                  <a:lnTo>
                    <a:pt x="2630" y="19841"/>
                  </a:lnTo>
                  <a:lnTo>
                    <a:pt x="2986" y="20069"/>
                  </a:lnTo>
                  <a:lnTo>
                    <a:pt x="3248" y="20152"/>
                  </a:lnTo>
                  <a:lnTo>
                    <a:pt x="3599" y="20323"/>
                  </a:lnTo>
                  <a:lnTo>
                    <a:pt x="3959" y="20470"/>
                  </a:lnTo>
                  <a:lnTo>
                    <a:pt x="4677" y="20713"/>
                  </a:lnTo>
                  <a:lnTo>
                    <a:pt x="5385" y="20876"/>
                  </a:lnTo>
                  <a:lnTo>
                    <a:pt x="5724" y="20906"/>
                  </a:lnTo>
                  <a:lnTo>
                    <a:pt x="6060" y="20947"/>
                  </a:lnTo>
                  <a:lnTo>
                    <a:pt x="6585" y="20986"/>
                  </a:lnTo>
                  <a:lnTo>
                    <a:pt x="7060" y="20972"/>
                  </a:lnTo>
                  <a:cubicBezTo>
                    <a:pt x="7198" y="20987"/>
                    <a:pt x="7338" y="20995"/>
                    <a:pt x="7478" y="20994"/>
                  </a:cubicBezTo>
                  <a:cubicBezTo>
                    <a:pt x="7672" y="20993"/>
                    <a:pt x="7865" y="20976"/>
                    <a:pt x="8051" y="20945"/>
                  </a:cubicBezTo>
                  <a:lnTo>
                    <a:pt x="8414" y="20901"/>
                  </a:lnTo>
                  <a:cubicBezTo>
                    <a:pt x="8557" y="20875"/>
                    <a:pt x="8701" y="20849"/>
                    <a:pt x="8844" y="20823"/>
                  </a:cubicBezTo>
                  <a:cubicBezTo>
                    <a:pt x="8971" y="20800"/>
                    <a:pt x="9098" y="20777"/>
                    <a:pt x="9224" y="20754"/>
                  </a:cubicBezTo>
                  <a:lnTo>
                    <a:pt x="9568" y="20674"/>
                  </a:lnTo>
                  <a:lnTo>
                    <a:pt x="9948" y="20564"/>
                  </a:lnTo>
                  <a:lnTo>
                    <a:pt x="10453" y="20385"/>
                  </a:lnTo>
                  <a:lnTo>
                    <a:pt x="10878" y="20064"/>
                  </a:lnTo>
                  <a:lnTo>
                    <a:pt x="11092" y="19660"/>
                  </a:lnTo>
                  <a:lnTo>
                    <a:pt x="11042" y="19237"/>
                  </a:lnTo>
                  <a:lnTo>
                    <a:pt x="11051" y="18855"/>
                  </a:lnTo>
                  <a:lnTo>
                    <a:pt x="10760" y="18502"/>
                  </a:lnTo>
                  <a:lnTo>
                    <a:pt x="10633" y="18187"/>
                  </a:lnTo>
                  <a:lnTo>
                    <a:pt x="10298" y="17836"/>
                  </a:lnTo>
                  <a:lnTo>
                    <a:pt x="9889" y="17532"/>
                  </a:lnTo>
                  <a:lnTo>
                    <a:pt x="9524" y="17226"/>
                  </a:lnTo>
                  <a:lnTo>
                    <a:pt x="9042" y="16943"/>
                  </a:lnTo>
                  <a:lnTo>
                    <a:pt x="8579" y="16512"/>
                  </a:lnTo>
                  <a:lnTo>
                    <a:pt x="8383" y="16189"/>
                  </a:lnTo>
                  <a:lnTo>
                    <a:pt x="8124" y="15427"/>
                  </a:lnTo>
                  <a:lnTo>
                    <a:pt x="8137" y="15070"/>
                  </a:lnTo>
                  <a:lnTo>
                    <a:pt x="8223" y="14786"/>
                  </a:lnTo>
                  <a:lnTo>
                    <a:pt x="8330" y="14546"/>
                  </a:lnTo>
                  <a:lnTo>
                    <a:pt x="8485" y="14370"/>
                  </a:lnTo>
                  <a:lnTo>
                    <a:pt x="8744" y="14172"/>
                  </a:lnTo>
                  <a:lnTo>
                    <a:pt x="9038" y="13973"/>
                  </a:lnTo>
                  <a:lnTo>
                    <a:pt x="9316" y="13780"/>
                  </a:lnTo>
                  <a:lnTo>
                    <a:pt x="9755" y="13589"/>
                  </a:lnTo>
                  <a:lnTo>
                    <a:pt x="10058" y="13378"/>
                  </a:lnTo>
                  <a:cubicBezTo>
                    <a:pt x="10130" y="13340"/>
                    <a:pt x="10203" y="13303"/>
                    <a:pt x="10279" y="13268"/>
                  </a:cubicBezTo>
                  <a:cubicBezTo>
                    <a:pt x="10370" y="13226"/>
                    <a:pt x="10464" y="13186"/>
                    <a:pt x="10561" y="13149"/>
                  </a:cubicBezTo>
                  <a:lnTo>
                    <a:pt x="10840" y="13053"/>
                  </a:lnTo>
                  <a:lnTo>
                    <a:pt x="11311" y="12987"/>
                  </a:lnTo>
                  <a:lnTo>
                    <a:pt x="11696" y="12950"/>
                  </a:lnTo>
                  <a:lnTo>
                    <a:pt x="12093" y="12999"/>
                  </a:lnTo>
                  <a:lnTo>
                    <a:pt x="12511" y="13089"/>
                  </a:lnTo>
                  <a:lnTo>
                    <a:pt x="12793" y="13148"/>
                  </a:lnTo>
                  <a:lnTo>
                    <a:pt x="13124" y="13285"/>
                  </a:lnTo>
                  <a:lnTo>
                    <a:pt x="13582" y="13523"/>
                  </a:lnTo>
                  <a:lnTo>
                    <a:pt x="13742" y="13736"/>
                  </a:lnTo>
                  <a:lnTo>
                    <a:pt x="14008" y="13958"/>
                  </a:lnTo>
                  <a:lnTo>
                    <a:pt x="14291" y="14217"/>
                  </a:lnTo>
                  <a:lnTo>
                    <a:pt x="14427" y="14435"/>
                  </a:lnTo>
                  <a:lnTo>
                    <a:pt x="14451" y="14669"/>
                  </a:lnTo>
                  <a:lnTo>
                    <a:pt x="14452" y="14904"/>
                  </a:lnTo>
                  <a:lnTo>
                    <a:pt x="14407" y="15087"/>
                  </a:lnTo>
                  <a:lnTo>
                    <a:pt x="14292" y="15337"/>
                  </a:lnTo>
                  <a:lnTo>
                    <a:pt x="14134" y="15497"/>
                  </a:lnTo>
                  <a:lnTo>
                    <a:pt x="13925" y="15701"/>
                  </a:lnTo>
                  <a:lnTo>
                    <a:pt x="13687" y="15909"/>
                  </a:lnTo>
                  <a:lnTo>
                    <a:pt x="13335" y="16305"/>
                  </a:lnTo>
                  <a:lnTo>
                    <a:pt x="13151" y="16479"/>
                  </a:lnTo>
                  <a:lnTo>
                    <a:pt x="13003" y="16654"/>
                  </a:lnTo>
                  <a:lnTo>
                    <a:pt x="12840" y="16818"/>
                  </a:lnTo>
                  <a:lnTo>
                    <a:pt x="12668" y="17008"/>
                  </a:lnTo>
                  <a:lnTo>
                    <a:pt x="12512" y="17221"/>
                  </a:lnTo>
                  <a:lnTo>
                    <a:pt x="12250" y="17619"/>
                  </a:lnTo>
                  <a:lnTo>
                    <a:pt x="12124" y="17984"/>
                  </a:lnTo>
                  <a:lnTo>
                    <a:pt x="12039" y="18244"/>
                  </a:lnTo>
                  <a:lnTo>
                    <a:pt x="11974" y="18552"/>
                  </a:lnTo>
                  <a:lnTo>
                    <a:pt x="11999" y="18790"/>
                  </a:lnTo>
                  <a:lnTo>
                    <a:pt x="12019" y="19081"/>
                  </a:lnTo>
                  <a:lnTo>
                    <a:pt x="11933" y="19394"/>
                  </a:lnTo>
                  <a:lnTo>
                    <a:pt x="11954" y="19602"/>
                  </a:lnTo>
                  <a:lnTo>
                    <a:pt x="11954" y="19835"/>
                  </a:lnTo>
                  <a:lnTo>
                    <a:pt x="11978" y="20084"/>
                  </a:lnTo>
                  <a:lnTo>
                    <a:pt x="12064" y="20312"/>
                  </a:lnTo>
                  <a:lnTo>
                    <a:pt x="12298" y="20637"/>
                  </a:lnTo>
                  <a:lnTo>
                    <a:pt x="12642" y="20845"/>
                  </a:lnTo>
                  <a:lnTo>
                    <a:pt x="12961" y="21050"/>
                  </a:lnTo>
                  <a:lnTo>
                    <a:pt x="13412" y="21292"/>
                  </a:lnTo>
                  <a:lnTo>
                    <a:pt x="13731" y="21412"/>
                  </a:lnTo>
                  <a:lnTo>
                    <a:pt x="14013" y="21542"/>
                  </a:lnTo>
                  <a:lnTo>
                    <a:pt x="14352" y="21600"/>
                  </a:lnTo>
                  <a:lnTo>
                    <a:pt x="14806" y="21600"/>
                  </a:lnTo>
                  <a:lnTo>
                    <a:pt x="15240" y="21500"/>
                  </a:lnTo>
                  <a:lnTo>
                    <a:pt x="16042" y="21407"/>
                  </a:lnTo>
                  <a:lnTo>
                    <a:pt x="16410" y="21297"/>
                  </a:lnTo>
                  <a:lnTo>
                    <a:pt x="16762" y="21189"/>
                  </a:lnTo>
                  <a:lnTo>
                    <a:pt x="17308" y="20991"/>
                  </a:lnTo>
                  <a:lnTo>
                    <a:pt x="17759" y="20786"/>
                  </a:lnTo>
                  <a:lnTo>
                    <a:pt x="18082" y="20595"/>
                  </a:lnTo>
                  <a:lnTo>
                    <a:pt x="18508" y="20243"/>
                  </a:lnTo>
                  <a:lnTo>
                    <a:pt x="18676" y="19981"/>
                  </a:lnTo>
                  <a:lnTo>
                    <a:pt x="18713" y="19660"/>
                  </a:lnTo>
                  <a:lnTo>
                    <a:pt x="18872" y="19220"/>
                  </a:lnTo>
                  <a:lnTo>
                    <a:pt x="19192" y="18740"/>
                  </a:lnTo>
                  <a:lnTo>
                    <a:pt x="19553" y="18245"/>
                  </a:lnTo>
                  <a:lnTo>
                    <a:pt x="19925" y="17610"/>
                  </a:lnTo>
                  <a:lnTo>
                    <a:pt x="20110" y="17158"/>
                  </a:lnTo>
                  <a:lnTo>
                    <a:pt x="20290" y="16871"/>
                  </a:lnTo>
                  <a:lnTo>
                    <a:pt x="20470" y="16411"/>
                  </a:lnTo>
                  <a:lnTo>
                    <a:pt x="20569" y="16118"/>
                  </a:lnTo>
                  <a:lnTo>
                    <a:pt x="20692" y="15799"/>
                  </a:lnTo>
                  <a:lnTo>
                    <a:pt x="20729" y="15403"/>
                  </a:lnTo>
                  <a:lnTo>
                    <a:pt x="20892" y="15114"/>
                  </a:lnTo>
                  <a:lnTo>
                    <a:pt x="21027" y="14945"/>
                  </a:lnTo>
                  <a:lnTo>
                    <a:pt x="21256" y="14740"/>
                  </a:lnTo>
                  <a:lnTo>
                    <a:pt x="21502" y="14460"/>
                  </a:lnTo>
                  <a:lnTo>
                    <a:pt x="21600" y="13992"/>
                  </a:lnTo>
                  <a:lnTo>
                    <a:pt x="21588" y="13676"/>
                  </a:lnTo>
                  <a:lnTo>
                    <a:pt x="21514" y="13392"/>
                  </a:lnTo>
                  <a:lnTo>
                    <a:pt x="21467" y="12962"/>
                  </a:lnTo>
                  <a:lnTo>
                    <a:pt x="21357" y="12492"/>
                  </a:lnTo>
                  <a:lnTo>
                    <a:pt x="21172" y="12247"/>
                  </a:lnTo>
                  <a:lnTo>
                    <a:pt x="20951" y="12007"/>
                  </a:lnTo>
                  <a:lnTo>
                    <a:pt x="20673" y="11815"/>
                  </a:lnTo>
                  <a:lnTo>
                    <a:pt x="20320" y="11656"/>
                  </a:lnTo>
                  <a:lnTo>
                    <a:pt x="19847" y="11496"/>
                  </a:lnTo>
                  <a:lnTo>
                    <a:pt x="19503" y="11363"/>
                  </a:lnTo>
                  <a:lnTo>
                    <a:pt x="19045" y="11118"/>
                  </a:lnTo>
                  <a:lnTo>
                    <a:pt x="18725" y="10964"/>
                  </a:lnTo>
                  <a:lnTo>
                    <a:pt x="18512" y="10832"/>
                  </a:lnTo>
                  <a:lnTo>
                    <a:pt x="18148" y="10687"/>
                  </a:lnTo>
                  <a:lnTo>
                    <a:pt x="17803" y="10606"/>
                  </a:lnTo>
                  <a:lnTo>
                    <a:pt x="17402" y="10577"/>
                  </a:lnTo>
                  <a:lnTo>
                    <a:pt x="17001" y="10545"/>
                  </a:lnTo>
                  <a:lnTo>
                    <a:pt x="16706" y="10508"/>
                  </a:lnTo>
                  <a:cubicBezTo>
                    <a:pt x="16571" y="10512"/>
                    <a:pt x="16434" y="10505"/>
                    <a:pt x="16302" y="10486"/>
                  </a:cubicBezTo>
                  <a:cubicBezTo>
                    <a:pt x="16166" y="10468"/>
                    <a:pt x="16035" y="10438"/>
                    <a:pt x="15913" y="10398"/>
                  </a:cubicBezTo>
                  <a:lnTo>
                    <a:pt x="15573" y="10349"/>
                  </a:lnTo>
                  <a:lnTo>
                    <a:pt x="15207" y="10227"/>
                  </a:lnTo>
                  <a:lnTo>
                    <a:pt x="14556" y="9914"/>
                  </a:lnTo>
                  <a:lnTo>
                    <a:pt x="14295" y="9650"/>
                  </a:lnTo>
                  <a:lnTo>
                    <a:pt x="13922" y="9371"/>
                  </a:lnTo>
                  <a:lnTo>
                    <a:pt x="13479" y="9170"/>
                  </a:lnTo>
                  <a:lnTo>
                    <a:pt x="13111" y="9009"/>
                  </a:lnTo>
                  <a:lnTo>
                    <a:pt x="12697" y="8938"/>
                  </a:lnTo>
                  <a:lnTo>
                    <a:pt x="12231" y="8879"/>
                  </a:lnTo>
                  <a:lnTo>
                    <a:pt x="11707" y="8838"/>
                  </a:lnTo>
                  <a:lnTo>
                    <a:pt x="11101" y="8796"/>
                  </a:lnTo>
                  <a:lnTo>
                    <a:pt x="10369" y="8793"/>
                  </a:lnTo>
                  <a:lnTo>
                    <a:pt x="9841" y="8814"/>
                  </a:lnTo>
                  <a:lnTo>
                    <a:pt x="9317" y="8851"/>
                  </a:lnTo>
                  <a:lnTo>
                    <a:pt x="8536" y="8824"/>
                  </a:lnTo>
                  <a:lnTo>
                    <a:pt x="8196" y="8832"/>
                  </a:lnTo>
                  <a:lnTo>
                    <a:pt x="7832" y="8768"/>
                  </a:lnTo>
                  <a:lnTo>
                    <a:pt x="7609" y="8640"/>
                  </a:lnTo>
                  <a:close/>
                </a:path>
              </a:pathLst>
            </a:custGeom>
            <a:grpFill/>
            <a:ln w="12700" cap="flat">
              <a:noFill/>
              <a:miter lim="400000"/>
            </a:ln>
            <a:effectLst/>
          </p:spPr>
          <p:txBody>
            <a:bodyPr wrap="square" lIns="0" tIns="0" rIns="0" bIns="0" numCol="1" anchor="ctr">
              <a:noAutofit/>
            </a:bodyPr>
            <a:lstStyle/>
            <a:p>
              <a:pPr lvl="0">
                <a:defRPr sz="3200"/>
              </a:pPr>
              <a:endParaRPr/>
            </a:p>
          </p:txBody>
        </p:sp>
        <p:sp>
          <p:nvSpPr>
            <p:cNvPr id="5" name="Shape 2315"/>
            <p:cNvSpPr/>
            <p:nvPr/>
          </p:nvSpPr>
          <p:spPr>
            <a:xfrm rot="21600000">
              <a:off x="2222188" y="-1"/>
              <a:ext cx="429395" cy="1943190"/>
            </a:xfrm>
            <a:custGeom>
              <a:avLst/>
              <a:gdLst/>
              <a:ahLst/>
              <a:cxnLst>
                <a:cxn ang="0">
                  <a:pos x="wd2" y="hd2"/>
                </a:cxn>
                <a:cxn ang="5400000">
                  <a:pos x="wd2" y="hd2"/>
                </a:cxn>
                <a:cxn ang="10800000">
                  <a:pos x="wd2" y="hd2"/>
                </a:cxn>
                <a:cxn ang="16200000">
                  <a:pos x="wd2" y="hd2"/>
                </a:cxn>
              </a:cxnLst>
              <a:rect l="0" t="0" r="r" b="b"/>
              <a:pathLst>
                <a:path w="21600" h="21600" extrusionOk="0">
                  <a:moveTo>
                    <a:pt x="8279" y="21489"/>
                  </a:moveTo>
                  <a:lnTo>
                    <a:pt x="6261" y="21209"/>
                  </a:lnTo>
                  <a:lnTo>
                    <a:pt x="4179" y="20701"/>
                  </a:lnTo>
                  <a:lnTo>
                    <a:pt x="2049" y="20223"/>
                  </a:lnTo>
                  <a:lnTo>
                    <a:pt x="1237" y="19788"/>
                  </a:lnTo>
                  <a:lnTo>
                    <a:pt x="784" y="19149"/>
                  </a:lnTo>
                  <a:lnTo>
                    <a:pt x="143" y="18506"/>
                  </a:lnTo>
                  <a:lnTo>
                    <a:pt x="67" y="18035"/>
                  </a:lnTo>
                  <a:lnTo>
                    <a:pt x="0" y="17378"/>
                  </a:lnTo>
                  <a:lnTo>
                    <a:pt x="0" y="16762"/>
                  </a:lnTo>
                  <a:lnTo>
                    <a:pt x="70" y="16072"/>
                  </a:lnTo>
                  <a:lnTo>
                    <a:pt x="900" y="15394"/>
                  </a:lnTo>
                  <a:lnTo>
                    <a:pt x="1972" y="14908"/>
                  </a:lnTo>
                  <a:lnTo>
                    <a:pt x="4018" y="14413"/>
                  </a:lnTo>
                  <a:cubicBezTo>
                    <a:pt x="4314" y="14276"/>
                    <a:pt x="4582" y="14137"/>
                    <a:pt x="4823" y="13996"/>
                  </a:cubicBezTo>
                  <a:cubicBezTo>
                    <a:pt x="5082" y="13844"/>
                    <a:pt x="5309" y="13688"/>
                    <a:pt x="5383" y="13526"/>
                  </a:cubicBezTo>
                  <a:cubicBezTo>
                    <a:pt x="5500" y="13274"/>
                    <a:pt x="5243" y="13020"/>
                    <a:pt x="4652" y="12802"/>
                  </a:cubicBezTo>
                  <a:lnTo>
                    <a:pt x="3131" y="11980"/>
                  </a:lnTo>
                  <a:lnTo>
                    <a:pt x="1723" y="11385"/>
                  </a:lnTo>
                  <a:lnTo>
                    <a:pt x="796" y="10911"/>
                  </a:lnTo>
                  <a:lnTo>
                    <a:pt x="381" y="10497"/>
                  </a:lnTo>
                  <a:lnTo>
                    <a:pt x="528" y="10002"/>
                  </a:lnTo>
                  <a:lnTo>
                    <a:pt x="500" y="9326"/>
                  </a:lnTo>
                  <a:lnTo>
                    <a:pt x="500" y="8919"/>
                  </a:lnTo>
                  <a:lnTo>
                    <a:pt x="570" y="8343"/>
                  </a:lnTo>
                  <a:lnTo>
                    <a:pt x="570" y="7558"/>
                  </a:lnTo>
                  <a:lnTo>
                    <a:pt x="668" y="6732"/>
                  </a:lnTo>
                  <a:lnTo>
                    <a:pt x="595" y="6006"/>
                  </a:lnTo>
                  <a:lnTo>
                    <a:pt x="1009" y="5160"/>
                  </a:lnTo>
                  <a:lnTo>
                    <a:pt x="595" y="4503"/>
                  </a:lnTo>
                  <a:lnTo>
                    <a:pt x="595" y="4006"/>
                  </a:lnTo>
                  <a:lnTo>
                    <a:pt x="741" y="3350"/>
                  </a:lnTo>
                  <a:lnTo>
                    <a:pt x="787" y="2665"/>
                  </a:lnTo>
                  <a:lnTo>
                    <a:pt x="860" y="2001"/>
                  </a:lnTo>
                  <a:lnTo>
                    <a:pt x="1397" y="1570"/>
                  </a:lnTo>
                  <a:lnTo>
                    <a:pt x="2686" y="1036"/>
                  </a:lnTo>
                  <a:lnTo>
                    <a:pt x="3805" y="596"/>
                  </a:lnTo>
                  <a:lnTo>
                    <a:pt x="6185" y="199"/>
                  </a:lnTo>
                  <a:lnTo>
                    <a:pt x="8084" y="25"/>
                  </a:lnTo>
                  <a:lnTo>
                    <a:pt x="9520" y="0"/>
                  </a:lnTo>
                  <a:lnTo>
                    <a:pt x="11569" y="5"/>
                  </a:lnTo>
                  <a:lnTo>
                    <a:pt x="13321" y="80"/>
                  </a:lnTo>
                  <a:lnTo>
                    <a:pt x="14757" y="295"/>
                  </a:lnTo>
                  <a:lnTo>
                    <a:pt x="16119" y="499"/>
                  </a:lnTo>
                  <a:lnTo>
                    <a:pt x="16970" y="806"/>
                  </a:lnTo>
                  <a:lnTo>
                    <a:pt x="18040" y="1107"/>
                  </a:lnTo>
                  <a:lnTo>
                    <a:pt x="19332" y="1689"/>
                  </a:lnTo>
                  <a:lnTo>
                    <a:pt x="19698" y="2028"/>
                  </a:lnTo>
                  <a:lnTo>
                    <a:pt x="20405" y="2637"/>
                  </a:lnTo>
                  <a:lnTo>
                    <a:pt x="20405" y="3165"/>
                  </a:lnTo>
                  <a:lnTo>
                    <a:pt x="20552" y="3828"/>
                  </a:lnTo>
                  <a:lnTo>
                    <a:pt x="20231" y="5164"/>
                  </a:lnTo>
                  <a:lnTo>
                    <a:pt x="19963" y="6640"/>
                  </a:lnTo>
                  <a:lnTo>
                    <a:pt x="20036" y="8040"/>
                  </a:lnTo>
                  <a:lnTo>
                    <a:pt x="19820" y="8594"/>
                  </a:lnTo>
                  <a:lnTo>
                    <a:pt x="20039" y="9309"/>
                  </a:lnTo>
                  <a:lnTo>
                    <a:pt x="20332" y="9761"/>
                  </a:lnTo>
                  <a:lnTo>
                    <a:pt x="21113" y="10182"/>
                  </a:lnTo>
                  <a:lnTo>
                    <a:pt x="21454" y="10597"/>
                  </a:lnTo>
                  <a:lnTo>
                    <a:pt x="21600" y="11059"/>
                  </a:lnTo>
                  <a:lnTo>
                    <a:pt x="21137" y="11420"/>
                  </a:lnTo>
                  <a:lnTo>
                    <a:pt x="20097" y="11772"/>
                  </a:lnTo>
                  <a:lnTo>
                    <a:pt x="17832" y="12144"/>
                  </a:lnTo>
                  <a:lnTo>
                    <a:pt x="15833" y="12505"/>
                  </a:lnTo>
                  <a:lnTo>
                    <a:pt x="14394" y="12839"/>
                  </a:lnTo>
                  <a:lnTo>
                    <a:pt x="13224" y="13301"/>
                  </a:lnTo>
                  <a:lnTo>
                    <a:pt x="12931" y="13796"/>
                  </a:lnTo>
                  <a:lnTo>
                    <a:pt x="13077" y="14248"/>
                  </a:lnTo>
                  <a:lnTo>
                    <a:pt x="14367" y="14764"/>
                  </a:lnTo>
                  <a:lnTo>
                    <a:pt x="15635" y="15136"/>
                  </a:lnTo>
                  <a:lnTo>
                    <a:pt x="16805" y="15524"/>
                  </a:lnTo>
                  <a:lnTo>
                    <a:pt x="17970" y="15947"/>
                  </a:lnTo>
                  <a:lnTo>
                    <a:pt x="19052" y="16425"/>
                  </a:lnTo>
                  <a:lnTo>
                    <a:pt x="20216" y="17086"/>
                  </a:lnTo>
                  <a:lnTo>
                    <a:pt x="20509" y="17780"/>
                  </a:lnTo>
                  <a:lnTo>
                    <a:pt x="20509" y="18324"/>
                  </a:lnTo>
                  <a:lnTo>
                    <a:pt x="20436" y="18943"/>
                  </a:lnTo>
                  <a:lnTo>
                    <a:pt x="20021" y="19513"/>
                  </a:lnTo>
                  <a:lnTo>
                    <a:pt x="19293" y="20051"/>
                  </a:lnTo>
                  <a:lnTo>
                    <a:pt x="18415" y="20482"/>
                  </a:lnTo>
                  <a:lnTo>
                    <a:pt x="17299" y="20826"/>
                  </a:lnTo>
                  <a:lnTo>
                    <a:pt x="15863" y="21197"/>
                  </a:lnTo>
                  <a:lnTo>
                    <a:pt x="13796" y="21471"/>
                  </a:lnTo>
                  <a:lnTo>
                    <a:pt x="12288" y="21551"/>
                  </a:lnTo>
                  <a:lnTo>
                    <a:pt x="10279" y="21600"/>
                  </a:lnTo>
                  <a:lnTo>
                    <a:pt x="8279" y="21489"/>
                  </a:lnTo>
                  <a:close/>
                </a:path>
              </a:pathLst>
            </a:custGeom>
            <a:grpFill/>
            <a:ln w="12700" cap="flat">
              <a:noFill/>
              <a:miter lim="400000"/>
            </a:ln>
            <a:effectLst/>
          </p:spPr>
          <p:txBody>
            <a:bodyPr wrap="square" lIns="0" tIns="0" rIns="0" bIns="0" numCol="1" anchor="ctr">
              <a:noAutofit/>
            </a:bodyPr>
            <a:lstStyle/>
            <a:p>
              <a:pPr lvl="0">
                <a:defRPr sz="3200"/>
              </a:pPr>
              <a:endParaRPr/>
            </a:p>
          </p:txBody>
        </p:sp>
        <p:sp>
          <p:nvSpPr>
            <p:cNvPr id="6" name="Shape 2316"/>
            <p:cNvSpPr/>
            <p:nvPr/>
          </p:nvSpPr>
          <p:spPr>
            <a:xfrm rot="21600000">
              <a:off x="2876821" y="398258"/>
              <a:ext cx="954114" cy="1826628"/>
            </a:xfrm>
            <a:custGeom>
              <a:avLst/>
              <a:gdLst/>
              <a:ahLst/>
              <a:cxnLst>
                <a:cxn ang="0">
                  <a:pos x="wd2" y="hd2"/>
                </a:cxn>
                <a:cxn ang="5400000">
                  <a:pos x="wd2" y="hd2"/>
                </a:cxn>
                <a:cxn ang="10800000">
                  <a:pos x="wd2" y="hd2"/>
                </a:cxn>
                <a:cxn ang="16200000">
                  <a:pos x="wd2" y="hd2"/>
                </a:cxn>
              </a:cxnLst>
              <a:rect l="0" t="0" r="r" b="b"/>
              <a:pathLst>
                <a:path w="21600" h="21600" extrusionOk="0">
                  <a:moveTo>
                    <a:pt x="151" y="18556"/>
                  </a:moveTo>
                  <a:lnTo>
                    <a:pt x="0" y="19082"/>
                  </a:lnTo>
                  <a:lnTo>
                    <a:pt x="26" y="19716"/>
                  </a:lnTo>
                  <a:lnTo>
                    <a:pt x="291" y="20151"/>
                  </a:lnTo>
                  <a:lnTo>
                    <a:pt x="718" y="20511"/>
                  </a:lnTo>
                  <a:lnTo>
                    <a:pt x="1222" y="20941"/>
                  </a:lnTo>
                  <a:lnTo>
                    <a:pt x="2078" y="21222"/>
                  </a:lnTo>
                  <a:lnTo>
                    <a:pt x="3065" y="21514"/>
                  </a:lnTo>
                  <a:lnTo>
                    <a:pt x="4151" y="21600"/>
                  </a:lnTo>
                  <a:lnTo>
                    <a:pt x="5598" y="21600"/>
                  </a:lnTo>
                  <a:lnTo>
                    <a:pt x="6597" y="21480"/>
                  </a:lnTo>
                  <a:lnTo>
                    <a:pt x="8419" y="21170"/>
                  </a:lnTo>
                  <a:lnTo>
                    <a:pt x="9230" y="20793"/>
                  </a:lnTo>
                  <a:lnTo>
                    <a:pt x="10064" y="20329"/>
                  </a:lnTo>
                  <a:lnTo>
                    <a:pt x="10874" y="19670"/>
                  </a:lnTo>
                  <a:lnTo>
                    <a:pt x="11368" y="19041"/>
                  </a:lnTo>
                  <a:lnTo>
                    <a:pt x="12027" y="18004"/>
                  </a:lnTo>
                  <a:lnTo>
                    <a:pt x="12791" y="17009"/>
                  </a:lnTo>
                  <a:lnTo>
                    <a:pt x="13238" y="16297"/>
                  </a:lnTo>
                  <a:lnTo>
                    <a:pt x="13699" y="15538"/>
                  </a:lnTo>
                  <a:lnTo>
                    <a:pt x="13897" y="14690"/>
                  </a:lnTo>
                  <a:lnTo>
                    <a:pt x="14249" y="13669"/>
                  </a:lnTo>
                  <a:lnTo>
                    <a:pt x="14657" y="12902"/>
                  </a:lnTo>
                  <a:lnTo>
                    <a:pt x="15240" y="11653"/>
                  </a:lnTo>
                  <a:lnTo>
                    <a:pt x="15448" y="10964"/>
                  </a:lnTo>
                  <a:lnTo>
                    <a:pt x="15822" y="10236"/>
                  </a:lnTo>
                  <a:lnTo>
                    <a:pt x="16261" y="9338"/>
                  </a:lnTo>
                  <a:lnTo>
                    <a:pt x="16513" y="8632"/>
                  </a:lnTo>
                  <a:lnTo>
                    <a:pt x="17028" y="8067"/>
                  </a:lnTo>
                  <a:lnTo>
                    <a:pt x="17982" y="7344"/>
                  </a:lnTo>
                  <a:lnTo>
                    <a:pt x="18782" y="6785"/>
                  </a:lnTo>
                  <a:lnTo>
                    <a:pt x="19616" y="6048"/>
                  </a:lnTo>
                  <a:lnTo>
                    <a:pt x="20505" y="5137"/>
                  </a:lnTo>
                  <a:lnTo>
                    <a:pt x="21031" y="4056"/>
                  </a:lnTo>
                  <a:lnTo>
                    <a:pt x="21457" y="3067"/>
                  </a:lnTo>
                  <a:lnTo>
                    <a:pt x="21600" y="2195"/>
                  </a:lnTo>
                  <a:lnTo>
                    <a:pt x="21117" y="1229"/>
                  </a:lnTo>
                  <a:lnTo>
                    <a:pt x="20338" y="667"/>
                  </a:lnTo>
                  <a:lnTo>
                    <a:pt x="19176" y="187"/>
                  </a:lnTo>
                  <a:lnTo>
                    <a:pt x="18190" y="0"/>
                  </a:lnTo>
                  <a:lnTo>
                    <a:pt x="16940" y="96"/>
                  </a:lnTo>
                  <a:lnTo>
                    <a:pt x="15879" y="188"/>
                  </a:lnTo>
                  <a:lnTo>
                    <a:pt x="15135" y="359"/>
                  </a:lnTo>
                  <a:lnTo>
                    <a:pt x="14435" y="628"/>
                  </a:lnTo>
                  <a:lnTo>
                    <a:pt x="13590" y="1006"/>
                  </a:lnTo>
                  <a:lnTo>
                    <a:pt x="12769" y="1572"/>
                  </a:lnTo>
                  <a:lnTo>
                    <a:pt x="11968" y="2146"/>
                  </a:lnTo>
                  <a:lnTo>
                    <a:pt x="11562" y="2741"/>
                  </a:lnTo>
                  <a:lnTo>
                    <a:pt x="11233" y="3377"/>
                  </a:lnTo>
                  <a:lnTo>
                    <a:pt x="10970" y="3945"/>
                  </a:lnTo>
                  <a:lnTo>
                    <a:pt x="10948" y="4587"/>
                  </a:lnTo>
                  <a:lnTo>
                    <a:pt x="10849" y="5458"/>
                  </a:lnTo>
                  <a:lnTo>
                    <a:pt x="10882" y="6162"/>
                  </a:lnTo>
                  <a:lnTo>
                    <a:pt x="10981" y="6688"/>
                  </a:lnTo>
                  <a:lnTo>
                    <a:pt x="10981" y="7209"/>
                  </a:lnTo>
                  <a:lnTo>
                    <a:pt x="10989" y="7683"/>
                  </a:lnTo>
                  <a:lnTo>
                    <a:pt x="10758" y="8301"/>
                  </a:lnTo>
                  <a:lnTo>
                    <a:pt x="10341" y="9040"/>
                  </a:lnTo>
                  <a:lnTo>
                    <a:pt x="9859" y="9585"/>
                  </a:lnTo>
                  <a:lnTo>
                    <a:pt x="9464" y="10152"/>
                  </a:lnTo>
                  <a:lnTo>
                    <a:pt x="9005" y="10632"/>
                  </a:lnTo>
                  <a:lnTo>
                    <a:pt x="8379" y="11398"/>
                  </a:lnTo>
                  <a:lnTo>
                    <a:pt x="7590" y="12170"/>
                  </a:lnTo>
                  <a:lnTo>
                    <a:pt x="6559" y="12920"/>
                  </a:lnTo>
                  <a:lnTo>
                    <a:pt x="5861" y="13429"/>
                  </a:lnTo>
                  <a:lnTo>
                    <a:pt x="4479" y="14133"/>
                  </a:lnTo>
                  <a:lnTo>
                    <a:pt x="3635" y="14585"/>
                  </a:lnTo>
                  <a:lnTo>
                    <a:pt x="2845" y="15260"/>
                  </a:lnTo>
                  <a:lnTo>
                    <a:pt x="1856" y="16204"/>
                  </a:lnTo>
                  <a:lnTo>
                    <a:pt x="1528" y="16644"/>
                  </a:lnTo>
                  <a:lnTo>
                    <a:pt x="1012" y="17417"/>
                  </a:lnTo>
                  <a:lnTo>
                    <a:pt x="541" y="18148"/>
                  </a:lnTo>
                  <a:lnTo>
                    <a:pt x="151" y="18556"/>
                  </a:lnTo>
                  <a:close/>
                </a:path>
              </a:pathLst>
            </a:custGeom>
            <a:grpFill/>
            <a:ln w="12700" cap="flat">
              <a:noFill/>
              <a:miter lim="400000"/>
            </a:ln>
            <a:effectLst/>
          </p:spPr>
          <p:txBody>
            <a:bodyPr wrap="square" lIns="0" tIns="0" rIns="0" bIns="0" numCol="1" anchor="ctr">
              <a:noAutofit/>
            </a:bodyPr>
            <a:lstStyle/>
            <a:p>
              <a:pPr lvl="0">
                <a:defRPr sz="3200"/>
              </a:pPr>
              <a:endParaRPr/>
            </a:p>
          </p:txBody>
        </p:sp>
        <p:sp>
          <p:nvSpPr>
            <p:cNvPr id="7" name="Shape 2317"/>
            <p:cNvSpPr/>
            <p:nvPr/>
          </p:nvSpPr>
          <p:spPr>
            <a:xfrm rot="21600000">
              <a:off x="3660736" y="1488928"/>
              <a:ext cx="764553" cy="1132192"/>
            </a:xfrm>
            <a:custGeom>
              <a:avLst/>
              <a:gdLst/>
              <a:ahLst/>
              <a:cxnLst>
                <a:cxn ang="0">
                  <a:pos x="wd2" y="hd2"/>
                </a:cxn>
                <a:cxn ang="5400000">
                  <a:pos x="wd2" y="hd2"/>
                </a:cxn>
                <a:cxn ang="10800000">
                  <a:pos x="wd2" y="hd2"/>
                </a:cxn>
                <a:cxn ang="16200000">
                  <a:pos x="wd2" y="hd2"/>
                </a:cxn>
              </a:cxnLst>
              <a:rect l="0" t="0" r="r" b="b"/>
              <a:pathLst>
                <a:path w="21600" h="21600" extrusionOk="0">
                  <a:moveTo>
                    <a:pt x="5362" y="13131"/>
                  </a:moveTo>
                  <a:lnTo>
                    <a:pt x="4636" y="13399"/>
                  </a:lnTo>
                  <a:lnTo>
                    <a:pt x="3575" y="14177"/>
                  </a:lnTo>
                  <a:lnTo>
                    <a:pt x="2821" y="14935"/>
                  </a:lnTo>
                  <a:lnTo>
                    <a:pt x="1562" y="16294"/>
                  </a:lnTo>
                  <a:cubicBezTo>
                    <a:pt x="1213" y="16705"/>
                    <a:pt x="925" y="17139"/>
                    <a:pt x="702" y="17588"/>
                  </a:cubicBezTo>
                  <a:cubicBezTo>
                    <a:pt x="416" y="18166"/>
                    <a:pt x="240" y="18767"/>
                    <a:pt x="178" y="19375"/>
                  </a:cubicBezTo>
                  <a:lnTo>
                    <a:pt x="0" y="20215"/>
                  </a:lnTo>
                  <a:lnTo>
                    <a:pt x="203" y="21047"/>
                  </a:lnTo>
                  <a:lnTo>
                    <a:pt x="672" y="21526"/>
                  </a:lnTo>
                  <a:lnTo>
                    <a:pt x="1533" y="21600"/>
                  </a:lnTo>
                  <a:lnTo>
                    <a:pt x="3296" y="20732"/>
                  </a:lnTo>
                  <a:lnTo>
                    <a:pt x="4666" y="19799"/>
                  </a:lnTo>
                  <a:lnTo>
                    <a:pt x="5912" y="18735"/>
                  </a:lnTo>
                  <a:lnTo>
                    <a:pt x="7172" y="17654"/>
                  </a:lnTo>
                  <a:lnTo>
                    <a:pt x="7843" y="16776"/>
                  </a:lnTo>
                  <a:lnTo>
                    <a:pt x="8131" y="15916"/>
                  </a:lnTo>
                  <a:lnTo>
                    <a:pt x="8322" y="15241"/>
                  </a:lnTo>
                  <a:lnTo>
                    <a:pt x="9582" y="14761"/>
                  </a:lnTo>
                  <a:lnTo>
                    <a:pt x="10524" y="14206"/>
                  </a:lnTo>
                  <a:lnTo>
                    <a:pt x="11085" y="13401"/>
                  </a:lnTo>
                  <a:lnTo>
                    <a:pt x="12481" y="12431"/>
                  </a:lnTo>
                  <a:lnTo>
                    <a:pt x="13277" y="11416"/>
                  </a:lnTo>
                  <a:cubicBezTo>
                    <a:pt x="13611" y="11114"/>
                    <a:pt x="13997" y="10839"/>
                    <a:pt x="14425" y="10597"/>
                  </a:cubicBezTo>
                  <a:cubicBezTo>
                    <a:pt x="14754" y="10412"/>
                    <a:pt x="15106" y="10247"/>
                    <a:pt x="15478" y="10104"/>
                  </a:cubicBezTo>
                  <a:lnTo>
                    <a:pt x="16683" y="9522"/>
                  </a:lnTo>
                  <a:lnTo>
                    <a:pt x="18751" y="7982"/>
                  </a:lnTo>
                  <a:lnTo>
                    <a:pt x="19970" y="6850"/>
                  </a:lnTo>
                  <a:lnTo>
                    <a:pt x="20915" y="5464"/>
                  </a:lnTo>
                  <a:lnTo>
                    <a:pt x="21557" y="4558"/>
                  </a:lnTo>
                  <a:lnTo>
                    <a:pt x="21600" y="3220"/>
                  </a:lnTo>
                  <a:lnTo>
                    <a:pt x="21151" y="1883"/>
                  </a:lnTo>
                  <a:lnTo>
                    <a:pt x="20470" y="973"/>
                  </a:lnTo>
                  <a:lnTo>
                    <a:pt x="19265" y="452"/>
                  </a:lnTo>
                  <a:lnTo>
                    <a:pt x="18143" y="77"/>
                  </a:lnTo>
                  <a:lnTo>
                    <a:pt x="16736" y="0"/>
                  </a:lnTo>
                  <a:lnTo>
                    <a:pt x="15531" y="381"/>
                  </a:lnTo>
                  <a:lnTo>
                    <a:pt x="14287" y="836"/>
                  </a:lnTo>
                  <a:lnTo>
                    <a:pt x="13369" y="1363"/>
                  </a:lnTo>
                  <a:lnTo>
                    <a:pt x="11919" y="1983"/>
                  </a:lnTo>
                  <a:lnTo>
                    <a:pt x="10810" y="2834"/>
                  </a:lnTo>
                  <a:lnTo>
                    <a:pt x="9632" y="3944"/>
                  </a:lnTo>
                  <a:lnTo>
                    <a:pt x="8635" y="4854"/>
                  </a:lnTo>
                  <a:lnTo>
                    <a:pt x="7812" y="6072"/>
                  </a:lnTo>
                  <a:lnTo>
                    <a:pt x="7648" y="6774"/>
                  </a:lnTo>
                  <a:lnTo>
                    <a:pt x="7648" y="7735"/>
                  </a:lnTo>
                  <a:lnTo>
                    <a:pt x="7810" y="8593"/>
                  </a:lnTo>
                  <a:cubicBezTo>
                    <a:pt x="7755" y="8805"/>
                    <a:pt x="7654" y="9010"/>
                    <a:pt x="7509" y="9201"/>
                  </a:cubicBezTo>
                  <a:cubicBezTo>
                    <a:pt x="7301" y="9477"/>
                    <a:pt x="7009" y="9719"/>
                    <a:pt x="6651" y="9911"/>
                  </a:cubicBezTo>
                  <a:lnTo>
                    <a:pt x="6117" y="10492"/>
                  </a:lnTo>
                  <a:lnTo>
                    <a:pt x="5720" y="11111"/>
                  </a:lnTo>
                  <a:lnTo>
                    <a:pt x="5720" y="11877"/>
                  </a:lnTo>
                  <a:lnTo>
                    <a:pt x="5802" y="12734"/>
                  </a:lnTo>
                  <a:lnTo>
                    <a:pt x="5362" y="13131"/>
                  </a:lnTo>
                  <a:close/>
                </a:path>
              </a:pathLst>
            </a:custGeom>
            <a:grpFill/>
            <a:ln w="12700" cap="flat">
              <a:noFill/>
              <a:miter lim="400000"/>
            </a:ln>
            <a:effectLst/>
          </p:spPr>
          <p:txBody>
            <a:bodyPr wrap="square" lIns="0" tIns="0" rIns="0" bIns="0" numCol="1" anchor="ctr">
              <a:noAutofit/>
            </a:bodyPr>
            <a:lstStyle/>
            <a:p>
              <a:pPr lvl="0">
                <a:defRPr sz="3200"/>
              </a:pPr>
              <a:endParaRPr/>
            </a:p>
          </p:txBody>
        </p:sp>
        <p:sp>
          <p:nvSpPr>
            <p:cNvPr id="8" name="Shape 2318"/>
            <p:cNvSpPr/>
            <p:nvPr/>
          </p:nvSpPr>
          <p:spPr>
            <a:xfrm rot="21600000">
              <a:off x="-1" y="2532859"/>
              <a:ext cx="820980" cy="870497"/>
            </a:xfrm>
            <a:custGeom>
              <a:avLst/>
              <a:gdLst/>
              <a:ahLst/>
              <a:cxnLst>
                <a:cxn ang="0">
                  <a:pos x="wd2" y="hd2"/>
                </a:cxn>
                <a:cxn ang="5400000">
                  <a:pos x="wd2" y="hd2"/>
                </a:cxn>
                <a:cxn ang="10800000">
                  <a:pos x="wd2" y="hd2"/>
                </a:cxn>
                <a:cxn ang="16200000">
                  <a:pos x="wd2" y="hd2"/>
                </a:cxn>
              </a:cxnLst>
              <a:rect l="0" t="0" r="r" b="b"/>
              <a:pathLst>
                <a:path w="21600" h="21600" extrusionOk="0">
                  <a:moveTo>
                    <a:pt x="8470" y="959"/>
                  </a:moveTo>
                  <a:lnTo>
                    <a:pt x="7375" y="746"/>
                  </a:lnTo>
                  <a:lnTo>
                    <a:pt x="6005" y="460"/>
                  </a:lnTo>
                  <a:lnTo>
                    <a:pt x="4720" y="40"/>
                  </a:lnTo>
                  <a:lnTo>
                    <a:pt x="3286" y="0"/>
                  </a:lnTo>
                  <a:lnTo>
                    <a:pt x="2005" y="295"/>
                  </a:lnTo>
                  <a:lnTo>
                    <a:pt x="849" y="1185"/>
                  </a:lnTo>
                  <a:lnTo>
                    <a:pt x="218" y="2375"/>
                  </a:lnTo>
                  <a:lnTo>
                    <a:pt x="0" y="3791"/>
                  </a:lnTo>
                  <a:lnTo>
                    <a:pt x="89" y="4764"/>
                  </a:lnTo>
                  <a:lnTo>
                    <a:pt x="791" y="5823"/>
                  </a:lnTo>
                  <a:lnTo>
                    <a:pt x="1780" y="6863"/>
                  </a:lnTo>
                  <a:lnTo>
                    <a:pt x="3412" y="8341"/>
                  </a:lnTo>
                  <a:lnTo>
                    <a:pt x="5171" y="9616"/>
                  </a:lnTo>
                  <a:lnTo>
                    <a:pt x="6126" y="10678"/>
                  </a:lnTo>
                  <a:lnTo>
                    <a:pt x="7435" y="12311"/>
                  </a:lnTo>
                  <a:lnTo>
                    <a:pt x="9232" y="14255"/>
                  </a:lnTo>
                  <a:lnTo>
                    <a:pt x="10481" y="16504"/>
                  </a:lnTo>
                  <a:lnTo>
                    <a:pt x="11438" y="17812"/>
                  </a:lnTo>
                  <a:lnTo>
                    <a:pt x="12916" y="19248"/>
                  </a:lnTo>
                  <a:lnTo>
                    <a:pt x="13935" y="20111"/>
                  </a:lnTo>
                  <a:lnTo>
                    <a:pt x="15185" y="20976"/>
                  </a:lnTo>
                  <a:lnTo>
                    <a:pt x="17351" y="21564"/>
                  </a:lnTo>
                  <a:lnTo>
                    <a:pt x="18242" y="21600"/>
                  </a:lnTo>
                  <a:lnTo>
                    <a:pt x="19373" y="21528"/>
                  </a:lnTo>
                  <a:lnTo>
                    <a:pt x="20290" y="21023"/>
                  </a:lnTo>
                  <a:lnTo>
                    <a:pt x="21115" y="20256"/>
                  </a:lnTo>
                  <a:lnTo>
                    <a:pt x="21345" y="18778"/>
                  </a:lnTo>
                  <a:lnTo>
                    <a:pt x="21383" y="17046"/>
                  </a:lnTo>
                  <a:lnTo>
                    <a:pt x="21600" y="15041"/>
                  </a:lnTo>
                  <a:lnTo>
                    <a:pt x="21090" y="13273"/>
                  </a:lnTo>
                  <a:lnTo>
                    <a:pt x="20455" y="11700"/>
                  </a:lnTo>
                  <a:lnTo>
                    <a:pt x="19116" y="9331"/>
                  </a:lnTo>
                  <a:lnTo>
                    <a:pt x="17818" y="7490"/>
                  </a:lnTo>
                  <a:lnTo>
                    <a:pt x="16468" y="5940"/>
                  </a:lnTo>
                  <a:lnTo>
                    <a:pt x="14692" y="3902"/>
                  </a:lnTo>
                  <a:lnTo>
                    <a:pt x="13507" y="2751"/>
                  </a:lnTo>
                  <a:lnTo>
                    <a:pt x="12069" y="2089"/>
                  </a:lnTo>
                  <a:lnTo>
                    <a:pt x="10679" y="1427"/>
                  </a:lnTo>
                  <a:lnTo>
                    <a:pt x="9753" y="1166"/>
                  </a:lnTo>
                  <a:lnTo>
                    <a:pt x="8470" y="959"/>
                  </a:lnTo>
                  <a:close/>
                </a:path>
              </a:pathLst>
            </a:custGeom>
            <a:grpFill/>
            <a:ln w="12700" cap="flat">
              <a:noFill/>
              <a:miter lim="400000"/>
            </a:ln>
            <a:effectLst/>
          </p:spPr>
          <p:txBody>
            <a:bodyPr wrap="square" lIns="0" tIns="0" rIns="0" bIns="0" numCol="1" anchor="ctr">
              <a:noAutofit/>
            </a:bodyPr>
            <a:lstStyle/>
            <a:p>
              <a:pPr lvl="0">
                <a:defRPr sz="3200"/>
              </a:pPr>
              <a:endParaRPr/>
            </a:p>
          </p:txBody>
        </p:sp>
      </p:grpSp>
    </p:spTree>
    <p:extLst>
      <p:ext uri="{BB962C8B-B14F-4D97-AF65-F5344CB8AC3E}">
        <p14:creationId xmlns:p14="http://schemas.microsoft.com/office/powerpoint/2010/main" val="142179718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8281" y="210065"/>
            <a:ext cx="8507627" cy="4247317"/>
          </a:xfrm>
          <a:prstGeom prst="rect">
            <a:avLst/>
          </a:prstGeom>
          <a:noFill/>
        </p:spPr>
        <p:txBody>
          <a:bodyPr wrap="square" rtlCol="0">
            <a:spAutoFit/>
          </a:bodyPr>
          <a:lstStyle/>
          <a:p>
            <a:r>
              <a:rPr lang="en-US" dirty="0" smtClean="0"/>
              <a:t>Pregnancy and preparing your co workers for your new arrival</a:t>
            </a:r>
          </a:p>
          <a:p>
            <a:pPr marL="285750" indent="-285750">
              <a:buFont typeface="Arial" panose="020B0604020202020204" pitchFamily="34" charset="0"/>
              <a:buChar char="•"/>
            </a:pPr>
            <a:r>
              <a:rPr lang="en-US" dirty="0" smtClean="0"/>
              <a:t>For our first child I was a leader developer on an existing project and the birth happened to line up between releases</a:t>
            </a:r>
          </a:p>
          <a:p>
            <a:pPr marL="285750" indent="-285750">
              <a:buFont typeface="Arial" panose="020B0604020202020204" pitchFamily="34" charset="0"/>
              <a:buChar char="•"/>
            </a:pPr>
            <a:r>
              <a:rPr lang="en-US" dirty="0" smtClean="0"/>
              <a:t>The second child arrived at the beginning of a large project, I was lucky to be able to hand off most of my responsibilities to an old co-worker (Thanks Ben)</a:t>
            </a:r>
          </a:p>
          <a:p>
            <a:pPr marL="285750" indent="-285750">
              <a:buFont typeface="Arial" panose="020B0604020202020204" pitchFamily="34" charset="0"/>
              <a:buChar char="•"/>
            </a:pPr>
            <a:r>
              <a:rPr lang="en-US" dirty="0" smtClean="0"/>
              <a:t>In both cases I made sure my team knew approximately when I would be out and how long I would be out</a:t>
            </a:r>
          </a:p>
          <a:p>
            <a:pPr marL="742898" lvl="1" indent="-285750">
              <a:buFont typeface="Arial" panose="020B0604020202020204" pitchFamily="34" charset="0"/>
              <a:buChar char="•"/>
            </a:pPr>
            <a:r>
              <a:rPr lang="en-US" dirty="0" smtClean="0"/>
              <a:t>I strived to ensure the team had a plan to mitigate the loss of a team member</a:t>
            </a:r>
          </a:p>
          <a:p>
            <a:pPr marL="285750" indent="-285750">
              <a:buFont typeface="Arial" panose="020B0604020202020204" pitchFamily="34" charset="0"/>
              <a:buChar char="•"/>
            </a:pPr>
            <a:r>
              <a:rPr lang="en-US" dirty="0" smtClean="0"/>
              <a:t>Talk openly about how much time you will be off</a:t>
            </a:r>
          </a:p>
          <a:p>
            <a:pPr marL="285750" indent="-285750">
              <a:buFont typeface="Arial" panose="020B0604020202020204" pitchFamily="34" charset="0"/>
              <a:buChar char="•"/>
            </a:pPr>
            <a:r>
              <a:rPr lang="en-US" dirty="0" smtClean="0"/>
              <a:t>Create a communication plan on how you will notify work of birth and how to contact you in case of emergency at work</a:t>
            </a:r>
          </a:p>
          <a:p>
            <a:pPr marL="285750" indent="-285750">
              <a:buFont typeface="Arial" panose="020B0604020202020204" pitchFamily="34" charset="0"/>
              <a:buChar char="•"/>
            </a:pPr>
            <a:r>
              <a:rPr lang="en-US" dirty="0" smtClean="0"/>
              <a:t>Know your FMLA rights…if you have worked for a company for more than a year you are entitled to FMLA</a:t>
            </a:r>
          </a:p>
          <a:p>
            <a:pPr marL="742898" lvl="1" indent="-285750">
              <a:buFont typeface="Arial" panose="020B0604020202020204" pitchFamily="34" charset="0"/>
              <a:buChar char="•"/>
            </a:pPr>
            <a:r>
              <a:rPr lang="en-US" dirty="0" smtClean="0"/>
              <a:t>I took every wed off for 4 months</a:t>
            </a:r>
          </a:p>
          <a:p>
            <a:pPr marL="285750" indent="-285750">
              <a:buFont typeface="Arial" panose="020B0604020202020204" pitchFamily="34" charset="0"/>
              <a:buChar char="•"/>
            </a:pPr>
            <a:r>
              <a:rPr lang="en-US" dirty="0" smtClean="0"/>
              <a:t>Find out your Maternity/Paternity time off for your company</a:t>
            </a:r>
            <a:endParaRPr lang="en-US" dirty="0"/>
          </a:p>
        </p:txBody>
      </p:sp>
    </p:spTree>
    <p:extLst>
      <p:ext uri="{BB962C8B-B14F-4D97-AF65-F5344CB8AC3E}">
        <p14:creationId xmlns:p14="http://schemas.microsoft.com/office/powerpoint/2010/main" val="415058969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8281" y="210065"/>
            <a:ext cx="8507627" cy="2585323"/>
          </a:xfrm>
          <a:prstGeom prst="rect">
            <a:avLst/>
          </a:prstGeom>
          <a:noFill/>
        </p:spPr>
        <p:txBody>
          <a:bodyPr wrap="square" rtlCol="0">
            <a:spAutoFit/>
          </a:bodyPr>
          <a:lstStyle/>
          <a:p>
            <a:r>
              <a:rPr lang="en-US" dirty="0" smtClean="0"/>
              <a:t>What technology can you use during pregnancy to ease the transition?</a:t>
            </a:r>
          </a:p>
          <a:p>
            <a:r>
              <a:rPr lang="en-US" dirty="0"/>
              <a:t>	</a:t>
            </a:r>
            <a:r>
              <a:rPr lang="en-US" dirty="0" smtClean="0"/>
              <a:t>Sign up for service for weekly updates on changes in babies</a:t>
            </a:r>
          </a:p>
          <a:p>
            <a:r>
              <a:rPr lang="en-US" dirty="0"/>
              <a:t>	</a:t>
            </a:r>
            <a:r>
              <a:rPr lang="en-US" dirty="0" smtClean="0"/>
              <a:t>Read some books</a:t>
            </a:r>
          </a:p>
          <a:p>
            <a:r>
              <a:rPr lang="en-US" dirty="0" smtClean="0"/>
              <a:t>What goals should you have professionally during pregnancy?</a:t>
            </a:r>
          </a:p>
          <a:p>
            <a:r>
              <a:rPr lang="en-US" dirty="0"/>
              <a:t>	</a:t>
            </a:r>
            <a:r>
              <a:rPr lang="en-US" dirty="0" smtClean="0"/>
              <a:t>Cement roles at work </a:t>
            </a:r>
          </a:p>
          <a:p>
            <a:r>
              <a:rPr lang="en-US" dirty="0"/>
              <a:t>	</a:t>
            </a:r>
            <a:r>
              <a:rPr lang="en-US" dirty="0" smtClean="0"/>
              <a:t>Get in good with coworkers, you will be tired after baby is born and need some help</a:t>
            </a:r>
          </a:p>
          <a:p>
            <a:r>
              <a:rPr lang="en-US" dirty="0"/>
              <a:t>	</a:t>
            </a:r>
            <a:r>
              <a:rPr lang="en-US" dirty="0" smtClean="0"/>
              <a:t>Pick some new technologies you are interested in and start learning them</a:t>
            </a:r>
          </a:p>
          <a:p>
            <a:r>
              <a:rPr lang="en-US" dirty="0"/>
              <a:t>	</a:t>
            </a:r>
            <a:r>
              <a:rPr lang="en-US" dirty="0" smtClean="0"/>
              <a:t>Gather content on your new technologies to be consumed</a:t>
            </a:r>
          </a:p>
          <a:p>
            <a:endParaRPr lang="en-US" dirty="0"/>
          </a:p>
        </p:txBody>
      </p:sp>
    </p:spTree>
    <p:extLst>
      <p:ext uri="{BB962C8B-B14F-4D97-AF65-F5344CB8AC3E}">
        <p14:creationId xmlns:p14="http://schemas.microsoft.com/office/powerpoint/2010/main" val="256613215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8281" y="210065"/>
            <a:ext cx="8507627" cy="2862322"/>
          </a:xfrm>
          <a:prstGeom prst="rect">
            <a:avLst/>
          </a:prstGeom>
          <a:noFill/>
        </p:spPr>
        <p:txBody>
          <a:bodyPr wrap="square" rtlCol="0">
            <a:spAutoFit/>
          </a:bodyPr>
          <a:lstStyle/>
          <a:p>
            <a:r>
              <a:rPr lang="en-US" dirty="0" smtClean="0"/>
              <a:t>In the Hospital</a:t>
            </a:r>
          </a:p>
          <a:p>
            <a:pPr marL="285750" indent="-285750">
              <a:buFont typeface="Arial" panose="020B0604020202020204" pitchFamily="34" charset="0"/>
              <a:buChar char="•"/>
            </a:pPr>
            <a:r>
              <a:rPr lang="en-US" dirty="0" smtClean="0"/>
              <a:t>Apps for timing the contractions</a:t>
            </a:r>
          </a:p>
          <a:p>
            <a:pPr marL="285750" indent="-285750">
              <a:buFont typeface="Arial" panose="020B0604020202020204" pitchFamily="34" charset="0"/>
              <a:buChar char="•"/>
            </a:pPr>
            <a:r>
              <a:rPr lang="en-US" dirty="0" smtClean="0"/>
              <a:t>Music to help the mother relax</a:t>
            </a:r>
          </a:p>
          <a:p>
            <a:pPr marL="742898" lvl="1" indent="-285750">
              <a:buFont typeface="Arial" panose="020B0604020202020204" pitchFamily="34" charset="0"/>
              <a:buChar char="•"/>
            </a:pPr>
            <a:r>
              <a:rPr lang="en-US" dirty="0" smtClean="0"/>
              <a:t>Test out Bluetooth speaker or other tech you are going to use during delivery and pack it up</a:t>
            </a:r>
          </a:p>
          <a:p>
            <a:pPr marL="742898" lvl="1" indent="-285750">
              <a:buFont typeface="Arial" panose="020B0604020202020204" pitchFamily="34" charset="0"/>
              <a:buChar char="•"/>
            </a:pPr>
            <a:r>
              <a:rPr lang="en-US" dirty="0" smtClean="0"/>
              <a:t>Don’t forget chargers</a:t>
            </a:r>
          </a:p>
          <a:p>
            <a:pPr marL="285750" indent="-285750">
              <a:buFont typeface="Arial" panose="020B0604020202020204" pitchFamily="34" charset="0"/>
              <a:buChar char="•"/>
            </a:pPr>
            <a:r>
              <a:rPr lang="en-US" dirty="0" smtClean="0"/>
              <a:t>Email list of people you want to tell about the babies birth</a:t>
            </a:r>
          </a:p>
          <a:p>
            <a:pPr marL="742898" lvl="1" indent="-285750">
              <a:buFont typeface="Arial" panose="020B0604020202020204" pitchFamily="34" charset="0"/>
              <a:buChar char="•"/>
            </a:pPr>
            <a:r>
              <a:rPr lang="en-US" dirty="0" smtClean="0"/>
              <a:t>Maybe a draft email</a:t>
            </a:r>
          </a:p>
          <a:p>
            <a:pPr marL="742898" lvl="1" indent="-285750">
              <a:buFont typeface="Arial" panose="020B0604020202020204" pitchFamily="34" charset="0"/>
              <a:buChar char="•"/>
            </a:pPr>
            <a:r>
              <a:rPr lang="en-US" dirty="0" smtClean="0"/>
              <a:t>Maybe a service</a:t>
            </a:r>
          </a:p>
          <a:p>
            <a:pPr marL="285750" indent="-285750">
              <a:buFont typeface="Arial" panose="020B0604020202020204" pitchFamily="34" charset="0"/>
              <a:buChar char="•"/>
            </a:pPr>
            <a:r>
              <a:rPr lang="en-US" dirty="0" smtClean="0"/>
              <a:t>Take pictures after baby gets cleaned up </a:t>
            </a:r>
            <a:r>
              <a:rPr lang="en-US" smtClean="0"/>
              <a:t>a little</a:t>
            </a:r>
            <a:endParaRPr lang="en-US" dirty="0"/>
          </a:p>
        </p:txBody>
      </p:sp>
    </p:spTree>
    <p:extLst>
      <p:ext uri="{BB962C8B-B14F-4D97-AF65-F5344CB8AC3E}">
        <p14:creationId xmlns:p14="http://schemas.microsoft.com/office/powerpoint/2010/main" val="396054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3619"/>
            <a:ext cx="9144000" cy="5143499"/>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lIns="91430" tIns="45715" rIns="91430" bIns="45715" rtlCol="0" anchor="ctr"/>
          <a:lstStyle/>
          <a:p>
            <a:pPr algn="ctr"/>
            <a:endParaRPr lang="en-US"/>
          </a:p>
        </p:txBody>
      </p:sp>
      <p:sp>
        <p:nvSpPr>
          <p:cNvPr id="2" name="Title 1"/>
          <p:cNvSpPr>
            <a:spLocks noGrp="1"/>
          </p:cNvSpPr>
          <p:nvPr>
            <p:ph type="title"/>
          </p:nvPr>
        </p:nvSpPr>
        <p:spPr>
          <a:xfrm>
            <a:off x="3498217" y="2939896"/>
            <a:ext cx="5228238" cy="724664"/>
          </a:xfrm>
        </p:spPr>
        <p:txBody>
          <a:bodyPr>
            <a:noAutofit/>
          </a:bodyPr>
          <a:lstStyle/>
          <a:p>
            <a:r>
              <a:rPr lang="en-US" sz="4000" dirty="0" smtClean="0">
                <a:solidFill>
                  <a:schemeClr val="bg1"/>
                </a:solidFill>
              </a:rPr>
              <a:t>Career</a:t>
            </a:r>
            <a:endParaRPr lang="en-US" sz="4000" dirty="0">
              <a:solidFill>
                <a:schemeClr val="bg1"/>
              </a:solidFill>
            </a:endParaRPr>
          </a:p>
        </p:txBody>
      </p:sp>
      <p:sp>
        <p:nvSpPr>
          <p:cNvPr id="10" name="Shape 1125"/>
          <p:cNvSpPr/>
          <p:nvPr/>
        </p:nvSpPr>
        <p:spPr>
          <a:xfrm>
            <a:off x="-1" y="1"/>
            <a:ext cx="4644685" cy="5142259"/>
          </a:xfrm>
          <a:custGeom>
            <a:avLst/>
            <a:gdLst/>
            <a:ahLst/>
            <a:cxnLst>
              <a:cxn ang="0">
                <a:pos x="wd2" y="hd2"/>
              </a:cxn>
              <a:cxn ang="5400000">
                <a:pos x="wd2" y="hd2"/>
              </a:cxn>
              <a:cxn ang="10800000">
                <a:pos x="wd2" y="hd2"/>
              </a:cxn>
              <a:cxn ang="16200000">
                <a:pos x="wd2" y="hd2"/>
              </a:cxn>
            </a:cxnLst>
            <a:rect l="0" t="0" r="r" b="b"/>
            <a:pathLst>
              <a:path w="21600" h="21600" extrusionOk="0">
                <a:moveTo>
                  <a:pt x="6676" y="0"/>
                </a:moveTo>
                <a:lnTo>
                  <a:pt x="0" y="0"/>
                </a:lnTo>
                <a:lnTo>
                  <a:pt x="0" y="21600"/>
                </a:lnTo>
                <a:lnTo>
                  <a:pt x="21600" y="21600"/>
                </a:lnTo>
                <a:cubicBezTo>
                  <a:pt x="15916" y="20709"/>
                  <a:pt x="10990" y="17528"/>
                  <a:pt x="8219" y="12957"/>
                </a:cubicBezTo>
                <a:cubicBezTo>
                  <a:pt x="5817" y="8996"/>
                  <a:pt x="5262" y="4333"/>
                  <a:pt x="6676" y="0"/>
                </a:cubicBezTo>
                <a:close/>
              </a:path>
            </a:pathLst>
          </a:custGeom>
          <a:solidFill>
            <a:schemeClr val="bg1">
              <a:alpha val="59000"/>
            </a:schemeClr>
          </a:solidFill>
          <a:ln w="25400">
            <a:noFill/>
            <a:miter lim="400000"/>
          </a:ln>
        </p:spPr>
        <p:txBody>
          <a:bodyPr lIns="50795" tIns="50795" rIns="50795" bIns="50795" anchor="ctr"/>
          <a:lstStyle/>
          <a:p>
            <a:pPr lvl="0">
              <a:defRPr sz="2400"/>
            </a:pPr>
            <a:endParaRPr/>
          </a:p>
        </p:txBody>
      </p:sp>
      <p:grpSp>
        <p:nvGrpSpPr>
          <p:cNvPr id="7" name="Group 6"/>
          <p:cNvGrpSpPr/>
          <p:nvPr/>
        </p:nvGrpSpPr>
        <p:grpSpPr>
          <a:xfrm>
            <a:off x="1655748" y="2939896"/>
            <a:ext cx="1656672" cy="1654748"/>
            <a:chOff x="935144" y="2133632"/>
            <a:chExt cx="1656672" cy="1654748"/>
          </a:xfrm>
        </p:grpSpPr>
        <p:sp>
          <p:nvSpPr>
            <p:cNvPr id="5" name="Oval 4"/>
            <p:cNvSpPr/>
            <p:nvPr/>
          </p:nvSpPr>
          <p:spPr>
            <a:xfrm>
              <a:off x="935145" y="2133632"/>
              <a:ext cx="1654748" cy="1654748"/>
            </a:xfrm>
            <a:prstGeom prst="ellipse">
              <a:avLst/>
            </a:prstGeom>
            <a:solidFill>
              <a:schemeClr val="bg1"/>
            </a:solidFill>
            <a:ln w="76200" cmpd="sng">
              <a:solidFill>
                <a:schemeClr val="accent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Shape 8841"/>
            <p:cNvSpPr/>
            <p:nvPr/>
          </p:nvSpPr>
          <p:spPr>
            <a:xfrm>
              <a:off x="935144" y="2283903"/>
              <a:ext cx="1656672" cy="1386470"/>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anchor="ctr">
              <a:spAutoFit/>
            </a:bodyPr>
            <a:lstStyle>
              <a:lvl1pPr defTabSz="457200">
                <a:lnSpc>
                  <a:spcPct val="120000"/>
                </a:lnSpc>
                <a:defRPr sz="4000">
                  <a:solidFill>
                    <a:srgbClr val="8E8E8E"/>
                  </a:solidFill>
                  <a:latin typeface="FontAwesome"/>
                  <a:ea typeface="FontAwesome"/>
                  <a:cs typeface="FontAwesome"/>
                  <a:sym typeface="FontAwesome"/>
                </a:defRPr>
              </a:lvl1pPr>
            </a:lstStyle>
            <a:p>
              <a:pPr algn="ctr">
                <a:defRPr sz="1800">
                  <a:solidFill>
                    <a:srgbClr val="000000"/>
                  </a:solidFill>
                </a:defRPr>
              </a:pPr>
              <a:r>
                <a:rPr lang="en-US" sz="8000" dirty="0">
                  <a:solidFill>
                    <a:schemeClr val="accent3"/>
                  </a:solidFill>
                </a:rPr>
                <a:t></a:t>
              </a:r>
              <a:endParaRPr lang="en-US" sz="8800" dirty="0">
                <a:solidFill>
                  <a:schemeClr val="accent3"/>
                </a:solidFill>
              </a:endParaRPr>
            </a:p>
          </p:txBody>
        </p:sp>
      </p:grpSp>
      <p:sp>
        <p:nvSpPr>
          <p:cNvPr id="11" name="Shape 1126"/>
          <p:cNvSpPr/>
          <p:nvPr/>
        </p:nvSpPr>
        <p:spPr>
          <a:xfrm>
            <a:off x="7519" y="-3619"/>
            <a:ext cx="9120625" cy="3787021"/>
          </a:xfrm>
          <a:custGeom>
            <a:avLst/>
            <a:gdLst/>
            <a:ahLst/>
            <a:cxnLst>
              <a:cxn ang="0">
                <a:pos x="wd2" y="hd2"/>
              </a:cxn>
              <a:cxn ang="5400000">
                <a:pos x="wd2" y="hd2"/>
              </a:cxn>
              <a:cxn ang="10800000">
                <a:pos x="wd2" y="hd2"/>
              </a:cxn>
              <a:cxn ang="16200000">
                <a:pos x="wd2" y="hd2"/>
              </a:cxn>
            </a:cxnLst>
            <a:rect l="0" t="0" r="r" b="b"/>
            <a:pathLst>
              <a:path w="21600" h="21571" extrusionOk="0">
                <a:moveTo>
                  <a:pt x="14" y="1"/>
                </a:moveTo>
                <a:lnTo>
                  <a:pt x="21600" y="1"/>
                </a:lnTo>
                <a:cubicBezTo>
                  <a:pt x="18534" y="-29"/>
                  <a:pt x="15511" y="690"/>
                  <a:pt x="12568" y="2104"/>
                </a:cubicBezTo>
                <a:cubicBezTo>
                  <a:pt x="9674" y="3493"/>
                  <a:pt x="6776" y="5595"/>
                  <a:pt x="4301" y="9780"/>
                </a:cubicBezTo>
                <a:cubicBezTo>
                  <a:pt x="2498" y="12831"/>
                  <a:pt x="1023" y="16874"/>
                  <a:pt x="0" y="21571"/>
                </a:cubicBezTo>
                <a:lnTo>
                  <a:pt x="14" y="1"/>
                </a:lnTo>
                <a:close/>
              </a:path>
            </a:pathLst>
          </a:custGeom>
          <a:solidFill>
            <a:srgbClr val="F4F4F4">
              <a:alpha val="16000"/>
            </a:srgbClr>
          </a:solidFill>
          <a:ln w="25400">
            <a:noFill/>
            <a:miter lim="400000"/>
          </a:ln>
        </p:spPr>
        <p:txBody>
          <a:bodyPr lIns="50795" tIns="50795" rIns="50795" bIns="50795" anchor="ctr"/>
          <a:lstStyle/>
          <a:p>
            <a:pPr lvl="0">
              <a:defRPr sz="2400"/>
            </a:pPr>
            <a:endParaRPr/>
          </a:p>
        </p:txBody>
      </p:sp>
      <p:sp>
        <p:nvSpPr>
          <p:cNvPr id="4" name="TextBox 3"/>
          <p:cNvSpPr txBox="1"/>
          <p:nvPr/>
        </p:nvSpPr>
        <p:spPr>
          <a:xfrm>
            <a:off x="3494623" y="3519123"/>
            <a:ext cx="4590536" cy="584775"/>
          </a:xfrm>
          <a:prstGeom prst="rect">
            <a:avLst/>
          </a:prstGeom>
          <a:noFill/>
        </p:spPr>
        <p:txBody>
          <a:bodyPr wrap="square" rtlCol="0">
            <a:spAutoFit/>
          </a:bodyPr>
          <a:lstStyle/>
          <a:p>
            <a:r>
              <a:rPr lang="en-US" sz="1600" dirty="0" smtClean="0">
                <a:solidFill>
                  <a:schemeClr val="bg1"/>
                </a:solidFill>
                <a:latin typeface="Roboto Light" panose="02000000000000000000" pitchFamily="2" charset="0"/>
                <a:ea typeface="Roboto Light" panose="02000000000000000000" pitchFamily="2" charset="0"/>
              </a:rPr>
              <a:t>With your new time constraints how can you stay up to date with new technologies.</a:t>
            </a:r>
            <a:endParaRPr lang="en-US" sz="1600" dirty="0">
              <a:solidFill>
                <a:schemeClr val="bg1"/>
              </a:solidFill>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255501415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33286" y="376015"/>
            <a:ext cx="6597353" cy="4247317"/>
          </a:xfrm>
          <a:prstGeom prst="rect">
            <a:avLst/>
          </a:prstGeom>
          <a:noFill/>
        </p:spPr>
        <p:txBody>
          <a:bodyPr wrap="square" rtlCol="0">
            <a:spAutoFit/>
          </a:bodyPr>
          <a:lstStyle/>
          <a:p>
            <a:pPr marL="285750" indent="-285750">
              <a:buFont typeface="Arial" panose="020B0604020202020204" pitchFamily="34" charset="0"/>
              <a:buChar char="•"/>
            </a:pPr>
            <a:r>
              <a:rPr lang="en-US" dirty="0" smtClean="0"/>
              <a:t>What strategies can you use to keep up to date?</a:t>
            </a:r>
          </a:p>
          <a:p>
            <a:pPr marL="285750" indent="-285750">
              <a:buFont typeface="Arial" panose="020B0604020202020204" pitchFamily="34" charset="0"/>
              <a:buChar char="•"/>
            </a:pPr>
            <a:r>
              <a:rPr lang="en-US" dirty="0" smtClean="0"/>
              <a:t>Learn to make use of time you have</a:t>
            </a:r>
          </a:p>
          <a:p>
            <a:pPr marL="742898" lvl="1" indent="-285750">
              <a:buFont typeface="Arial" panose="020B0604020202020204" pitchFamily="34" charset="0"/>
              <a:buChar char="•"/>
            </a:pPr>
            <a:r>
              <a:rPr lang="en-US" dirty="0" smtClean="0"/>
              <a:t>Commuting (podcasts)</a:t>
            </a:r>
          </a:p>
          <a:p>
            <a:pPr marL="742898" lvl="1" indent="-285750">
              <a:buFont typeface="Arial" panose="020B0604020202020204" pitchFamily="34" charset="0"/>
              <a:buChar char="•"/>
            </a:pPr>
            <a:r>
              <a:rPr lang="en-US" dirty="0" smtClean="0"/>
              <a:t>Holding the baby while it sleeps, podcasts, books, </a:t>
            </a:r>
            <a:r>
              <a:rPr lang="en-US" dirty="0" err="1" smtClean="0"/>
              <a:t>pluralsight</a:t>
            </a:r>
            <a:endParaRPr lang="en-US" dirty="0" smtClean="0"/>
          </a:p>
          <a:p>
            <a:pPr marL="742898" lvl="1" indent="-285750">
              <a:buFont typeface="Arial" panose="020B0604020202020204" pitchFamily="34" charset="0"/>
              <a:buChar char="•"/>
            </a:pPr>
            <a:r>
              <a:rPr lang="en-US" dirty="0" smtClean="0"/>
              <a:t>Invest in portable tech you can use</a:t>
            </a:r>
          </a:p>
          <a:p>
            <a:pPr marL="1200046" lvl="2" indent="-285750">
              <a:buFont typeface="Arial" panose="020B0604020202020204" pitchFamily="34" charset="0"/>
              <a:buChar char="•"/>
            </a:pPr>
            <a:r>
              <a:rPr lang="en-US" dirty="0" smtClean="0"/>
              <a:t>Tablets or phones</a:t>
            </a:r>
          </a:p>
          <a:p>
            <a:pPr marL="1200046" lvl="2" indent="-285750">
              <a:buFont typeface="Arial" panose="020B0604020202020204" pitchFamily="34" charset="0"/>
              <a:buChar char="•"/>
            </a:pPr>
            <a:r>
              <a:rPr lang="en-US" dirty="0" smtClean="0"/>
              <a:t>Look into Bluetooth headset…best device</a:t>
            </a:r>
          </a:p>
          <a:p>
            <a:pPr marL="742898" lvl="1" indent="-285750">
              <a:buFont typeface="Arial" panose="020B0604020202020204" pitchFamily="34" charset="0"/>
              <a:buChar char="•"/>
            </a:pPr>
            <a:r>
              <a:rPr lang="en-US" dirty="0" smtClean="0"/>
              <a:t>Get organized with your content, spend some time gathering sources on a topic to be consumed later</a:t>
            </a:r>
          </a:p>
          <a:p>
            <a:pPr marL="285750" indent="-285750">
              <a:buFont typeface="Arial" panose="020B0604020202020204" pitchFamily="34" charset="0"/>
              <a:buChar char="•"/>
            </a:pPr>
            <a:r>
              <a:rPr lang="en-US" dirty="0" smtClean="0"/>
              <a:t>Share the load</a:t>
            </a:r>
          </a:p>
          <a:p>
            <a:pPr marL="742898" lvl="1" indent="-285750">
              <a:buFont typeface="Arial" panose="020B0604020202020204" pitchFamily="34" charset="0"/>
              <a:buChar char="•"/>
            </a:pPr>
            <a:r>
              <a:rPr lang="en-US" dirty="0" smtClean="0"/>
              <a:t>Find a buddy, find someone who is interested in learning and sponge off of them</a:t>
            </a:r>
          </a:p>
          <a:p>
            <a:pPr marL="742898" lvl="1" indent="-285750">
              <a:buFont typeface="Arial" panose="020B0604020202020204" pitchFamily="34" charset="0"/>
              <a:buChar char="•"/>
            </a:pPr>
            <a:r>
              <a:rPr lang="en-US" dirty="0" smtClean="0"/>
              <a:t>Introduce others to things you have learned so that you can learn from them</a:t>
            </a:r>
          </a:p>
          <a:p>
            <a:pPr marL="742898" lvl="1" indent="-285750">
              <a:buFont typeface="Arial" panose="020B0604020202020204" pitchFamily="34" charset="0"/>
              <a:buChar char="•"/>
            </a:pPr>
            <a:r>
              <a:rPr lang="en-US" dirty="0" smtClean="0"/>
              <a:t>Use lunch breaks to break from your project to learn</a:t>
            </a:r>
            <a:endParaRPr lang="en-US" dirty="0"/>
          </a:p>
        </p:txBody>
      </p:sp>
    </p:spTree>
    <p:extLst>
      <p:ext uri="{BB962C8B-B14F-4D97-AF65-F5344CB8AC3E}">
        <p14:creationId xmlns:p14="http://schemas.microsoft.com/office/powerpoint/2010/main" val="329229392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33286" y="376015"/>
            <a:ext cx="6597353" cy="2862322"/>
          </a:xfrm>
          <a:prstGeom prst="rect">
            <a:avLst/>
          </a:prstGeom>
          <a:noFill/>
        </p:spPr>
        <p:txBody>
          <a:bodyPr wrap="square" rtlCol="0">
            <a:spAutoFit/>
          </a:bodyPr>
          <a:lstStyle/>
          <a:p>
            <a:pPr marL="285750" indent="-285750">
              <a:buFont typeface="Arial" panose="020B0604020202020204" pitchFamily="34" charset="0"/>
              <a:buChar char="•"/>
            </a:pPr>
            <a:r>
              <a:rPr lang="en-US" dirty="0" smtClean="0"/>
              <a:t>I have put together some tool chains</a:t>
            </a:r>
          </a:p>
          <a:p>
            <a:pPr marL="742898" lvl="1" indent="-285750">
              <a:buFont typeface="Arial" panose="020B0604020202020204" pitchFamily="34" charset="0"/>
              <a:buChar char="•"/>
            </a:pPr>
            <a:r>
              <a:rPr lang="en-US" dirty="0" smtClean="0"/>
              <a:t>TODOIST</a:t>
            </a:r>
          </a:p>
          <a:p>
            <a:pPr marL="742898" lvl="1" indent="-285750">
              <a:buFont typeface="Arial" panose="020B0604020202020204" pitchFamily="34" charset="0"/>
              <a:buChar char="•"/>
            </a:pPr>
            <a:r>
              <a:rPr lang="en-US" dirty="0" smtClean="0"/>
              <a:t>Sunrise calendar</a:t>
            </a:r>
          </a:p>
          <a:p>
            <a:pPr marL="742898" lvl="1" indent="-285750">
              <a:buFont typeface="Arial" panose="020B0604020202020204" pitchFamily="34" charset="0"/>
              <a:buChar char="•"/>
            </a:pPr>
            <a:r>
              <a:rPr lang="en-US" dirty="0" smtClean="0"/>
              <a:t>30/30 for </a:t>
            </a:r>
            <a:r>
              <a:rPr lang="en-US" dirty="0" err="1" smtClean="0"/>
              <a:t>pomodoros</a:t>
            </a:r>
            <a:endParaRPr lang="en-US" dirty="0" smtClean="0"/>
          </a:p>
          <a:p>
            <a:pPr marL="742898" lvl="1" indent="-285750">
              <a:buFont typeface="Arial" panose="020B0604020202020204" pitchFamily="34" charset="0"/>
              <a:buChar char="•"/>
            </a:pPr>
            <a:r>
              <a:rPr lang="en-US" dirty="0" smtClean="0"/>
              <a:t>Carl Franklin “music to code by”</a:t>
            </a:r>
          </a:p>
          <a:p>
            <a:pPr marL="742898" lvl="1" indent="-285750">
              <a:buFont typeface="Arial" panose="020B0604020202020204" pitchFamily="34" charset="0"/>
              <a:buChar char="•"/>
            </a:pPr>
            <a:r>
              <a:rPr lang="en-US" dirty="0" smtClean="0"/>
              <a:t>Check out new outlook app it does a good job pulling together email and calendar</a:t>
            </a:r>
          </a:p>
          <a:p>
            <a:pPr marL="742898" lvl="1" indent="-285750">
              <a:buFont typeface="Arial" panose="020B0604020202020204" pitchFamily="34" charset="0"/>
              <a:buChar char="•"/>
            </a:pPr>
            <a:endParaRPr lang="en-US" dirty="0" smtClean="0"/>
          </a:p>
          <a:p>
            <a:pPr marL="742898" lvl="1" indent="-285750">
              <a:buFont typeface="Arial" panose="020B0604020202020204" pitchFamily="34" charset="0"/>
              <a:buChar char="•"/>
            </a:pPr>
            <a:endParaRPr lang="en-US" dirty="0" smtClean="0"/>
          </a:p>
          <a:p>
            <a:pPr marL="742898" lvl="1" indent="-285750">
              <a:buFont typeface="Arial" panose="020B0604020202020204" pitchFamily="34" charset="0"/>
              <a:buChar char="•"/>
            </a:pPr>
            <a:endParaRPr lang="en-US" dirty="0"/>
          </a:p>
        </p:txBody>
      </p:sp>
    </p:spTree>
    <p:extLst>
      <p:ext uri="{BB962C8B-B14F-4D97-AF65-F5344CB8AC3E}">
        <p14:creationId xmlns:p14="http://schemas.microsoft.com/office/powerpoint/2010/main" val="16261262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 y="1"/>
            <a:ext cx="9142413" cy="5141913"/>
          </a:xfrm>
          <a:prstGeom prst="rect">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lIns="91430" tIns="45715" rIns="91430" bIns="45715" rtlCol="0" anchor="ctr"/>
          <a:lstStyle/>
          <a:p>
            <a:pPr algn="ctr"/>
            <a:endParaRPr lang="en-US"/>
          </a:p>
        </p:txBody>
      </p:sp>
      <p:sp>
        <p:nvSpPr>
          <p:cNvPr id="30" name="Rectangle 29"/>
          <p:cNvSpPr/>
          <p:nvPr/>
        </p:nvSpPr>
        <p:spPr>
          <a:xfrm>
            <a:off x="676881" y="139554"/>
            <a:ext cx="2442355" cy="2798093"/>
          </a:xfrm>
          <a:prstGeom prst="rect">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lIns="91430" tIns="45715" rIns="91430" bIns="45715" rtlCol="0" anchor="ctr"/>
          <a:lstStyle/>
          <a:p>
            <a:pPr algn="ctr"/>
            <a:endParaRPr lang="en-US"/>
          </a:p>
        </p:txBody>
      </p:sp>
      <p:grpSp>
        <p:nvGrpSpPr>
          <p:cNvPr id="23" name="Group 22"/>
          <p:cNvGrpSpPr/>
          <p:nvPr/>
        </p:nvGrpSpPr>
        <p:grpSpPr>
          <a:xfrm>
            <a:off x="676881" y="1"/>
            <a:ext cx="2442354" cy="153511"/>
            <a:chOff x="0" y="0"/>
            <a:chExt cx="7130214" cy="5143500"/>
          </a:xfrm>
        </p:grpSpPr>
        <p:sp>
          <p:nvSpPr>
            <p:cNvPr id="24" name="Rectangle 23"/>
            <p:cNvSpPr/>
            <p:nvPr/>
          </p:nvSpPr>
          <p:spPr>
            <a:xfrm>
              <a:off x="0" y="0"/>
              <a:ext cx="1191097" cy="514349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ectangle 24"/>
            <p:cNvSpPr/>
            <p:nvPr/>
          </p:nvSpPr>
          <p:spPr>
            <a:xfrm>
              <a:off x="1185641" y="0"/>
              <a:ext cx="1191097" cy="5143499"/>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p:cNvSpPr/>
            <p:nvPr/>
          </p:nvSpPr>
          <p:spPr>
            <a:xfrm>
              <a:off x="2376738" y="0"/>
              <a:ext cx="1191097" cy="5143499"/>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ectangle 26"/>
            <p:cNvSpPr/>
            <p:nvPr/>
          </p:nvSpPr>
          <p:spPr>
            <a:xfrm>
              <a:off x="3562379" y="0"/>
              <a:ext cx="1191097" cy="5143499"/>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Rectangle 27"/>
            <p:cNvSpPr/>
            <p:nvPr/>
          </p:nvSpPr>
          <p:spPr>
            <a:xfrm>
              <a:off x="4753476" y="1"/>
              <a:ext cx="1191097" cy="5143499"/>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Rectangle 28"/>
            <p:cNvSpPr/>
            <p:nvPr/>
          </p:nvSpPr>
          <p:spPr>
            <a:xfrm>
              <a:off x="5939117" y="1"/>
              <a:ext cx="1191097" cy="5143499"/>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3" name="Group 12"/>
          <p:cNvGrpSpPr/>
          <p:nvPr/>
        </p:nvGrpSpPr>
        <p:grpSpPr>
          <a:xfrm>
            <a:off x="1524450" y="825922"/>
            <a:ext cx="757408" cy="844740"/>
            <a:chOff x="1837753" y="1360905"/>
            <a:chExt cx="358266" cy="399576"/>
          </a:xfrm>
        </p:grpSpPr>
        <p:sp>
          <p:nvSpPr>
            <p:cNvPr id="15" name="Shape 32"/>
            <p:cNvSpPr/>
            <p:nvPr/>
          </p:nvSpPr>
          <p:spPr>
            <a:xfrm>
              <a:off x="1887119" y="1365886"/>
              <a:ext cx="277242" cy="145166"/>
            </a:xfrm>
            <a:custGeom>
              <a:avLst/>
              <a:gdLst/>
              <a:ahLst/>
              <a:cxnLst>
                <a:cxn ang="0">
                  <a:pos x="wd2" y="hd2"/>
                </a:cxn>
                <a:cxn ang="5400000">
                  <a:pos x="wd2" y="hd2"/>
                </a:cxn>
                <a:cxn ang="10800000">
                  <a:pos x="wd2" y="hd2"/>
                </a:cxn>
                <a:cxn ang="16200000">
                  <a:pos x="wd2" y="hd2"/>
                </a:cxn>
              </a:cxnLst>
              <a:rect l="0" t="0" r="r" b="b"/>
              <a:pathLst>
                <a:path w="21600" h="20896" extrusionOk="0">
                  <a:moveTo>
                    <a:pt x="14660" y="20896"/>
                  </a:moveTo>
                  <a:lnTo>
                    <a:pt x="21600" y="9152"/>
                  </a:lnTo>
                  <a:cubicBezTo>
                    <a:pt x="19059" y="4116"/>
                    <a:pt x="15625" y="931"/>
                    <a:pt x="11921" y="175"/>
                  </a:cubicBezTo>
                  <a:cubicBezTo>
                    <a:pt x="7610" y="-704"/>
                    <a:pt x="3294" y="1756"/>
                    <a:pt x="0" y="6969"/>
                  </a:cubicBezTo>
                  <a:cubicBezTo>
                    <a:pt x="3294" y="6724"/>
                    <a:pt x="6554" y="8281"/>
                    <a:pt x="9372" y="11444"/>
                  </a:cubicBezTo>
                  <a:cubicBezTo>
                    <a:pt x="11494" y="13827"/>
                    <a:pt x="13301" y="17056"/>
                    <a:pt x="14660" y="20896"/>
                  </a:cubicBezTo>
                  <a:close/>
                </a:path>
              </a:pathLst>
            </a:custGeom>
            <a:solidFill>
              <a:srgbClr val="A52239"/>
            </a:solidFill>
            <a:ln w="12700" cap="flat">
              <a:noFill/>
              <a:miter lim="400000"/>
            </a:ln>
            <a:effectLst/>
          </p:spPr>
          <p:txBody>
            <a:bodyPr wrap="square" lIns="0" tIns="0" rIns="0" bIns="0" numCol="1" anchor="ctr">
              <a:noAutofit/>
            </a:bodyPr>
            <a:lstStyle/>
            <a:p>
              <a:pPr lvl="0">
                <a:defRPr sz="2400"/>
              </a:pPr>
              <a:endParaRPr/>
            </a:p>
          </p:txBody>
        </p:sp>
        <p:sp>
          <p:nvSpPr>
            <p:cNvPr id="16" name="Shape 33"/>
            <p:cNvSpPr/>
            <p:nvPr/>
          </p:nvSpPr>
          <p:spPr>
            <a:xfrm>
              <a:off x="1877654" y="1360905"/>
              <a:ext cx="286846" cy="143468"/>
            </a:xfrm>
            <a:custGeom>
              <a:avLst/>
              <a:gdLst/>
              <a:ahLst/>
              <a:cxnLst>
                <a:cxn ang="0">
                  <a:pos x="wd2" y="hd2"/>
                </a:cxn>
                <a:cxn ang="5400000">
                  <a:pos x="wd2" y="hd2"/>
                </a:cxn>
                <a:cxn ang="10800000">
                  <a:pos x="wd2" y="hd2"/>
                </a:cxn>
                <a:cxn ang="16200000">
                  <a:pos x="wd2" y="hd2"/>
                </a:cxn>
              </a:cxnLst>
              <a:rect l="0" t="0" r="r" b="b"/>
              <a:pathLst>
                <a:path w="21600" h="21105" extrusionOk="0">
                  <a:moveTo>
                    <a:pt x="0" y="7504"/>
                  </a:moveTo>
                  <a:lnTo>
                    <a:pt x="6215" y="21105"/>
                  </a:lnTo>
                  <a:cubicBezTo>
                    <a:pt x="7608" y="16868"/>
                    <a:pt x="9590" y="13494"/>
                    <a:pt x="11929" y="11377"/>
                  </a:cubicBezTo>
                  <a:cubicBezTo>
                    <a:pt x="14960" y="8634"/>
                    <a:pt x="18399" y="8149"/>
                    <a:pt x="21600" y="10015"/>
                  </a:cubicBezTo>
                  <a:cubicBezTo>
                    <a:pt x="18943" y="4195"/>
                    <a:pt x="15229" y="630"/>
                    <a:pt x="11248" y="76"/>
                  </a:cubicBezTo>
                  <a:cubicBezTo>
                    <a:pt x="7140" y="-495"/>
                    <a:pt x="3088" y="2181"/>
                    <a:pt x="0" y="7504"/>
                  </a:cubicBezTo>
                  <a:close/>
                </a:path>
              </a:pathLst>
            </a:custGeom>
            <a:gradFill flip="none" rotWithShape="1">
              <a:gsLst>
                <a:gs pos="0">
                  <a:schemeClr val="accent1"/>
                </a:gs>
                <a:gs pos="100000">
                  <a:schemeClr val="accent2"/>
                </a:gs>
              </a:gsLst>
              <a:lin ang="0" scaled="1"/>
              <a:tileRect/>
            </a:gradFill>
            <a:ln w="12700" cap="flat">
              <a:noFill/>
              <a:miter lim="400000"/>
            </a:ln>
            <a:effectLst/>
          </p:spPr>
          <p:txBody>
            <a:bodyPr wrap="square" lIns="0" tIns="0" rIns="0" bIns="0" numCol="1" anchor="ctr">
              <a:noAutofit/>
            </a:bodyPr>
            <a:lstStyle/>
            <a:p>
              <a:pPr lvl="0">
                <a:defRPr sz="2400"/>
              </a:pPr>
              <a:endParaRPr/>
            </a:p>
          </p:txBody>
        </p:sp>
        <p:sp>
          <p:nvSpPr>
            <p:cNvPr id="17" name="Shape 35"/>
            <p:cNvSpPr/>
            <p:nvPr/>
          </p:nvSpPr>
          <p:spPr>
            <a:xfrm rot="7067736">
              <a:off x="1978332" y="1545883"/>
              <a:ext cx="277241" cy="145166"/>
            </a:xfrm>
            <a:custGeom>
              <a:avLst/>
              <a:gdLst/>
              <a:ahLst/>
              <a:cxnLst>
                <a:cxn ang="0">
                  <a:pos x="wd2" y="hd2"/>
                </a:cxn>
                <a:cxn ang="5400000">
                  <a:pos x="wd2" y="hd2"/>
                </a:cxn>
                <a:cxn ang="10800000">
                  <a:pos x="wd2" y="hd2"/>
                </a:cxn>
                <a:cxn ang="16200000">
                  <a:pos x="wd2" y="hd2"/>
                </a:cxn>
              </a:cxnLst>
              <a:rect l="0" t="0" r="r" b="b"/>
              <a:pathLst>
                <a:path w="21600" h="20896" extrusionOk="0">
                  <a:moveTo>
                    <a:pt x="14660" y="20896"/>
                  </a:moveTo>
                  <a:lnTo>
                    <a:pt x="21600" y="9152"/>
                  </a:lnTo>
                  <a:cubicBezTo>
                    <a:pt x="19059" y="4116"/>
                    <a:pt x="15625" y="931"/>
                    <a:pt x="11921" y="175"/>
                  </a:cubicBezTo>
                  <a:cubicBezTo>
                    <a:pt x="7610" y="-704"/>
                    <a:pt x="3294" y="1756"/>
                    <a:pt x="0" y="6969"/>
                  </a:cubicBezTo>
                  <a:cubicBezTo>
                    <a:pt x="3294" y="6724"/>
                    <a:pt x="6554" y="8281"/>
                    <a:pt x="9372" y="11444"/>
                  </a:cubicBezTo>
                  <a:cubicBezTo>
                    <a:pt x="11494" y="13827"/>
                    <a:pt x="13301" y="17056"/>
                    <a:pt x="14660" y="20896"/>
                  </a:cubicBezTo>
                  <a:close/>
                </a:path>
              </a:pathLst>
            </a:custGeom>
            <a:solidFill>
              <a:srgbClr val="6A9132"/>
            </a:solidFill>
            <a:ln w="12700" cap="flat">
              <a:noFill/>
              <a:miter lim="400000"/>
            </a:ln>
            <a:effectLst/>
          </p:spPr>
          <p:txBody>
            <a:bodyPr wrap="square" lIns="0" tIns="0" rIns="0" bIns="0" numCol="1" anchor="ctr">
              <a:noAutofit/>
            </a:bodyPr>
            <a:lstStyle/>
            <a:p>
              <a:pPr lvl="0">
                <a:defRPr sz="2400"/>
              </a:pPr>
              <a:endParaRPr/>
            </a:p>
          </p:txBody>
        </p:sp>
        <p:sp>
          <p:nvSpPr>
            <p:cNvPr id="18" name="Shape 36"/>
            <p:cNvSpPr/>
            <p:nvPr/>
          </p:nvSpPr>
          <p:spPr>
            <a:xfrm rot="7067736">
              <a:off x="1980862" y="1545325"/>
              <a:ext cx="286845" cy="143468"/>
            </a:xfrm>
            <a:custGeom>
              <a:avLst/>
              <a:gdLst/>
              <a:ahLst/>
              <a:cxnLst>
                <a:cxn ang="0">
                  <a:pos x="wd2" y="hd2"/>
                </a:cxn>
                <a:cxn ang="5400000">
                  <a:pos x="wd2" y="hd2"/>
                </a:cxn>
                <a:cxn ang="10800000">
                  <a:pos x="wd2" y="hd2"/>
                </a:cxn>
                <a:cxn ang="16200000">
                  <a:pos x="wd2" y="hd2"/>
                </a:cxn>
              </a:cxnLst>
              <a:rect l="0" t="0" r="r" b="b"/>
              <a:pathLst>
                <a:path w="21600" h="21105" extrusionOk="0">
                  <a:moveTo>
                    <a:pt x="0" y="7504"/>
                  </a:moveTo>
                  <a:lnTo>
                    <a:pt x="6215" y="21105"/>
                  </a:lnTo>
                  <a:cubicBezTo>
                    <a:pt x="7608" y="16868"/>
                    <a:pt x="9590" y="13494"/>
                    <a:pt x="11929" y="11377"/>
                  </a:cubicBezTo>
                  <a:cubicBezTo>
                    <a:pt x="14960" y="8634"/>
                    <a:pt x="18399" y="8149"/>
                    <a:pt x="21600" y="10015"/>
                  </a:cubicBezTo>
                  <a:cubicBezTo>
                    <a:pt x="18943" y="4195"/>
                    <a:pt x="15229" y="630"/>
                    <a:pt x="11248" y="76"/>
                  </a:cubicBezTo>
                  <a:cubicBezTo>
                    <a:pt x="7140" y="-495"/>
                    <a:pt x="3088" y="2181"/>
                    <a:pt x="0" y="7504"/>
                  </a:cubicBezTo>
                  <a:close/>
                </a:path>
              </a:pathLst>
            </a:custGeom>
            <a:gradFill flip="none" rotWithShape="1">
              <a:gsLst>
                <a:gs pos="0">
                  <a:schemeClr val="accent3"/>
                </a:gs>
                <a:gs pos="100000">
                  <a:schemeClr val="accent4"/>
                </a:gs>
              </a:gsLst>
              <a:lin ang="0" scaled="1"/>
              <a:tileRect/>
            </a:gradFill>
            <a:ln w="12700" cap="flat">
              <a:noFill/>
              <a:miter lim="400000"/>
            </a:ln>
            <a:effectLst/>
          </p:spPr>
          <p:txBody>
            <a:bodyPr wrap="square" lIns="0" tIns="0" rIns="0" bIns="0" numCol="1" anchor="ctr">
              <a:noAutofit/>
            </a:bodyPr>
            <a:lstStyle/>
            <a:p>
              <a:pPr lvl="0">
                <a:defRPr sz="2400"/>
              </a:pPr>
              <a:endParaRPr/>
            </a:p>
          </p:txBody>
        </p:sp>
        <p:sp>
          <p:nvSpPr>
            <p:cNvPr id="19" name="Shape 38"/>
            <p:cNvSpPr/>
            <p:nvPr/>
          </p:nvSpPr>
          <p:spPr>
            <a:xfrm rot="14195225">
              <a:off x="1773165" y="1536100"/>
              <a:ext cx="277241" cy="145166"/>
            </a:xfrm>
            <a:custGeom>
              <a:avLst/>
              <a:gdLst/>
              <a:ahLst/>
              <a:cxnLst>
                <a:cxn ang="0">
                  <a:pos x="wd2" y="hd2"/>
                </a:cxn>
                <a:cxn ang="5400000">
                  <a:pos x="wd2" y="hd2"/>
                </a:cxn>
                <a:cxn ang="10800000">
                  <a:pos x="wd2" y="hd2"/>
                </a:cxn>
                <a:cxn ang="16200000">
                  <a:pos x="wd2" y="hd2"/>
                </a:cxn>
              </a:cxnLst>
              <a:rect l="0" t="0" r="r" b="b"/>
              <a:pathLst>
                <a:path w="21600" h="20896" extrusionOk="0">
                  <a:moveTo>
                    <a:pt x="14660" y="20896"/>
                  </a:moveTo>
                  <a:lnTo>
                    <a:pt x="21600" y="9152"/>
                  </a:lnTo>
                  <a:cubicBezTo>
                    <a:pt x="19059" y="4116"/>
                    <a:pt x="15625" y="931"/>
                    <a:pt x="11921" y="175"/>
                  </a:cubicBezTo>
                  <a:cubicBezTo>
                    <a:pt x="7610" y="-704"/>
                    <a:pt x="3294" y="1756"/>
                    <a:pt x="0" y="6969"/>
                  </a:cubicBezTo>
                  <a:cubicBezTo>
                    <a:pt x="3294" y="6724"/>
                    <a:pt x="6554" y="8281"/>
                    <a:pt x="9372" y="11444"/>
                  </a:cubicBezTo>
                  <a:cubicBezTo>
                    <a:pt x="11494" y="13827"/>
                    <a:pt x="13301" y="17056"/>
                    <a:pt x="14660" y="20896"/>
                  </a:cubicBezTo>
                  <a:close/>
                </a:path>
              </a:pathLst>
            </a:custGeom>
            <a:solidFill>
              <a:srgbClr val="118E5F"/>
            </a:solidFill>
            <a:ln w="12700" cap="flat">
              <a:noFill/>
              <a:miter lim="400000"/>
            </a:ln>
            <a:effectLst/>
          </p:spPr>
          <p:txBody>
            <a:bodyPr wrap="square" lIns="0" tIns="0" rIns="0" bIns="0" numCol="1" anchor="ctr">
              <a:noAutofit/>
            </a:bodyPr>
            <a:lstStyle/>
            <a:p>
              <a:pPr lvl="0">
                <a:defRPr sz="2400"/>
              </a:pPr>
              <a:endParaRPr/>
            </a:p>
          </p:txBody>
        </p:sp>
        <p:sp>
          <p:nvSpPr>
            <p:cNvPr id="20" name="Shape 39"/>
            <p:cNvSpPr/>
            <p:nvPr/>
          </p:nvSpPr>
          <p:spPr>
            <a:xfrm rot="14195225">
              <a:off x="1766064" y="1544052"/>
              <a:ext cx="286845" cy="143468"/>
            </a:xfrm>
            <a:custGeom>
              <a:avLst/>
              <a:gdLst/>
              <a:ahLst/>
              <a:cxnLst>
                <a:cxn ang="0">
                  <a:pos x="wd2" y="hd2"/>
                </a:cxn>
                <a:cxn ang="5400000">
                  <a:pos x="wd2" y="hd2"/>
                </a:cxn>
                <a:cxn ang="10800000">
                  <a:pos x="wd2" y="hd2"/>
                </a:cxn>
                <a:cxn ang="16200000">
                  <a:pos x="wd2" y="hd2"/>
                </a:cxn>
              </a:cxnLst>
              <a:rect l="0" t="0" r="r" b="b"/>
              <a:pathLst>
                <a:path w="21600" h="21105" extrusionOk="0">
                  <a:moveTo>
                    <a:pt x="0" y="7504"/>
                  </a:moveTo>
                  <a:lnTo>
                    <a:pt x="6215" y="21105"/>
                  </a:lnTo>
                  <a:cubicBezTo>
                    <a:pt x="7608" y="16868"/>
                    <a:pt x="9590" y="13494"/>
                    <a:pt x="11929" y="11377"/>
                  </a:cubicBezTo>
                  <a:cubicBezTo>
                    <a:pt x="14960" y="8634"/>
                    <a:pt x="18399" y="8149"/>
                    <a:pt x="21600" y="10015"/>
                  </a:cubicBezTo>
                  <a:cubicBezTo>
                    <a:pt x="18943" y="4195"/>
                    <a:pt x="15229" y="630"/>
                    <a:pt x="11248" y="76"/>
                  </a:cubicBezTo>
                  <a:cubicBezTo>
                    <a:pt x="7140" y="-495"/>
                    <a:pt x="3088" y="2181"/>
                    <a:pt x="0" y="7504"/>
                  </a:cubicBezTo>
                  <a:close/>
                </a:path>
              </a:pathLst>
            </a:custGeom>
            <a:gradFill flip="none" rotWithShape="1">
              <a:gsLst>
                <a:gs pos="0">
                  <a:schemeClr val="accent5"/>
                </a:gs>
                <a:gs pos="100000">
                  <a:schemeClr val="accent6"/>
                </a:gs>
              </a:gsLst>
              <a:lin ang="0" scaled="1"/>
              <a:tileRect/>
            </a:gradFill>
            <a:ln w="12700" cap="flat">
              <a:noFill/>
              <a:miter lim="400000"/>
            </a:ln>
            <a:effectLst/>
          </p:spPr>
          <p:txBody>
            <a:bodyPr wrap="square" lIns="0" tIns="0" rIns="0" bIns="0" numCol="1" anchor="ctr">
              <a:noAutofit/>
            </a:bodyPr>
            <a:lstStyle/>
            <a:p>
              <a:pPr lvl="0">
                <a:defRPr sz="2400"/>
              </a:pPr>
              <a:endParaRPr/>
            </a:p>
          </p:txBody>
        </p:sp>
      </p:grpSp>
      <p:sp>
        <p:nvSpPr>
          <p:cNvPr id="21" name="TextBox 20"/>
          <p:cNvSpPr txBox="1"/>
          <p:nvPr/>
        </p:nvSpPr>
        <p:spPr>
          <a:xfrm>
            <a:off x="744196" y="1756531"/>
            <a:ext cx="2312016" cy="461655"/>
          </a:xfrm>
          <a:prstGeom prst="rect">
            <a:avLst/>
          </a:prstGeom>
          <a:noFill/>
        </p:spPr>
        <p:txBody>
          <a:bodyPr wrap="square" lIns="91430" tIns="45715" rIns="91430" bIns="45715" rtlCol="0">
            <a:spAutoFit/>
          </a:bodyPr>
          <a:lstStyle/>
          <a:p>
            <a:pPr algn="ctr">
              <a:defRPr/>
            </a:pPr>
            <a:r>
              <a:rPr lang="en-US" sz="2400" dirty="0">
                <a:solidFill>
                  <a:srgbClr val="F4F4F4"/>
                </a:solidFill>
                <a:latin typeface="Roboto Light"/>
                <a:cs typeface="Roboto Light"/>
              </a:rPr>
              <a:t>Fusion</a:t>
            </a:r>
          </a:p>
        </p:txBody>
      </p:sp>
      <p:sp>
        <p:nvSpPr>
          <p:cNvPr id="22" name="TextBox 21"/>
          <p:cNvSpPr txBox="1"/>
          <p:nvPr/>
        </p:nvSpPr>
        <p:spPr>
          <a:xfrm>
            <a:off x="1172441" y="2175038"/>
            <a:ext cx="1455690" cy="230822"/>
          </a:xfrm>
          <a:prstGeom prst="rect">
            <a:avLst/>
          </a:prstGeom>
          <a:noFill/>
        </p:spPr>
        <p:txBody>
          <a:bodyPr wrap="square" lIns="91430" tIns="45715" rIns="91430" bIns="45715" rtlCol="0">
            <a:spAutoFit/>
          </a:bodyPr>
          <a:lstStyle/>
          <a:p>
            <a:pPr algn="ctr">
              <a:defRPr/>
            </a:pPr>
            <a:r>
              <a:rPr lang="en-US" sz="900" dirty="0">
                <a:solidFill>
                  <a:srgbClr val="F4F4F4"/>
                </a:solidFill>
                <a:latin typeface="Roboto Light"/>
                <a:cs typeface="Roboto Light"/>
              </a:rPr>
              <a:t>PowerPoint Presentation</a:t>
            </a:r>
          </a:p>
        </p:txBody>
      </p:sp>
    </p:spTree>
    <p:extLst>
      <p:ext uri="{BB962C8B-B14F-4D97-AF65-F5344CB8AC3E}">
        <p14:creationId xmlns:p14="http://schemas.microsoft.com/office/powerpoint/2010/main" val="163647743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3619"/>
            <a:ext cx="9144000" cy="5143499"/>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lIns="91430" tIns="45715" rIns="91430" bIns="45715" rtlCol="0" anchor="ctr"/>
          <a:lstStyle/>
          <a:p>
            <a:pPr algn="ctr"/>
            <a:endParaRPr lang="en-US"/>
          </a:p>
        </p:txBody>
      </p:sp>
      <p:sp>
        <p:nvSpPr>
          <p:cNvPr id="2" name="Title 1"/>
          <p:cNvSpPr>
            <a:spLocks noGrp="1"/>
          </p:cNvSpPr>
          <p:nvPr>
            <p:ph type="title"/>
          </p:nvPr>
        </p:nvSpPr>
        <p:spPr>
          <a:xfrm>
            <a:off x="3498217" y="2939896"/>
            <a:ext cx="5228238" cy="724664"/>
          </a:xfrm>
        </p:spPr>
        <p:txBody>
          <a:bodyPr>
            <a:noAutofit/>
          </a:bodyPr>
          <a:lstStyle/>
          <a:p>
            <a:r>
              <a:rPr lang="en-US" sz="4000" dirty="0" smtClean="0">
                <a:solidFill>
                  <a:schemeClr val="bg1"/>
                </a:solidFill>
              </a:rPr>
              <a:t>Kids &amp; Technology</a:t>
            </a:r>
            <a:endParaRPr lang="en-US" sz="4000" dirty="0">
              <a:solidFill>
                <a:schemeClr val="bg1"/>
              </a:solidFill>
            </a:endParaRPr>
          </a:p>
        </p:txBody>
      </p:sp>
      <p:sp>
        <p:nvSpPr>
          <p:cNvPr id="10" name="Shape 1125"/>
          <p:cNvSpPr/>
          <p:nvPr/>
        </p:nvSpPr>
        <p:spPr>
          <a:xfrm>
            <a:off x="-1" y="1"/>
            <a:ext cx="4644685" cy="5142259"/>
          </a:xfrm>
          <a:custGeom>
            <a:avLst/>
            <a:gdLst/>
            <a:ahLst/>
            <a:cxnLst>
              <a:cxn ang="0">
                <a:pos x="wd2" y="hd2"/>
              </a:cxn>
              <a:cxn ang="5400000">
                <a:pos x="wd2" y="hd2"/>
              </a:cxn>
              <a:cxn ang="10800000">
                <a:pos x="wd2" y="hd2"/>
              </a:cxn>
              <a:cxn ang="16200000">
                <a:pos x="wd2" y="hd2"/>
              </a:cxn>
            </a:cxnLst>
            <a:rect l="0" t="0" r="r" b="b"/>
            <a:pathLst>
              <a:path w="21600" h="21600" extrusionOk="0">
                <a:moveTo>
                  <a:pt x="6676" y="0"/>
                </a:moveTo>
                <a:lnTo>
                  <a:pt x="0" y="0"/>
                </a:lnTo>
                <a:lnTo>
                  <a:pt x="0" y="21600"/>
                </a:lnTo>
                <a:lnTo>
                  <a:pt x="21600" y="21600"/>
                </a:lnTo>
                <a:cubicBezTo>
                  <a:pt x="15916" y="20709"/>
                  <a:pt x="10990" y="17528"/>
                  <a:pt x="8219" y="12957"/>
                </a:cubicBezTo>
                <a:cubicBezTo>
                  <a:pt x="5817" y="8996"/>
                  <a:pt x="5262" y="4333"/>
                  <a:pt x="6676" y="0"/>
                </a:cubicBezTo>
                <a:close/>
              </a:path>
            </a:pathLst>
          </a:custGeom>
          <a:solidFill>
            <a:schemeClr val="bg1">
              <a:alpha val="59000"/>
            </a:schemeClr>
          </a:solidFill>
          <a:ln w="25400">
            <a:noFill/>
            <a:miter lim="400000"/>
          </a:ln>
        </p:spPr>
        <p:txBody>
          <a:bodyPr lIns="50795" tIns="50795" rIns="50795" bIns="50795" anchor="ctr"/>
          <a:lstStyle/>
          <a:p>
            <a:pPr lvl="0">
              <a:defRPr sz="2400"/>
            </a:pPr>
            <a:endParaRPr/>
          </a:p>
        </p:txBody>
      </p:sp>
      <p:grpSp>
        <p:nvGrpSpPr>
          <p:cNvPr id="7" name="Group 6"/>
          <p:cNvGrpSpPr/>
          <p:nvPr/>
        </p:nvGrpSpPr>
        <p:grpSpPr>
          <a:xfrm>
            <a:off x="1655749" y="2793189"/>
            <a:ext cx="1656672" cy="1948162"/>
            <a:chOff x="935145" y="1986925"/>
            <a:chExt cx="1656672" cy="1948162"/>
          </a:xfrm>
        </p:grpSpPr>
        <p:sp>
          <p:nvSpPr>
            <p:cNvPr id="5" name="Oval 4"/>
            <p:cNvSpPr/>
            <p:nvPr/>
          </p:nvSpPr>
          <p:spPr>
            <a:xfrm>
              <a:off x="935145" y="2133632"/>
              <a:ext cx="1654748" cy="1654748"/>
            </a:xfrm>
            <a:prstGeom prst="ellipse">
              <a:avLst/>
            </a:prstGeom>
            <a:solidFill>
              <a:schemeClr val="bg1"/>
            </a:solidFill>
            <a:ln w="76200" cmpd="sng">
              <a:solidFill>
                <a:schemeClr val="accent4"/>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Shape 8841"/>
            <p:cNvSpPr/>
            <p:nvPr/>
          </p:nvSpPr>
          <p:spPr>
            <a:xfrm>
              <a:off x="935145" y="1986925"/>
              <a:ext cx="1656672" cy="1948162"/>
            </a:xfrm>
            <a:prstGeom prst="rect">
              <a:avLst/>
            </a:prstGeom>
            <a:ln w="12700">
              <a:solidFill>
                <a:schemeClr val="accent4"/>
              </a:solidFill>
              <a:miter lim="400000"/>
            </a:ln>
            <a:extLst>
              <a:ext uri="{C572A759-6A51-4108-AA02-DFA0A04FC94B}">
                <ma14:wrappingTextBoxFlag xmlns="" xmlns:ma14="http://schemas.microsoft.com/office/mac/drawingml/2011/main" val="1"/>
              </a:ext>
            </a:extLst>
          </p:spPr>
          <p:txBody>
            <a:bodyPr wrap="square" lIns="50800" tIns="50800" rIns="50800" bIns="50800" anchor="ctr">
              <a:spAutoFit/>
            </a:bodyPr>
            <a:lstStyle>
              <a:lvl1pPr defTabSz="457200">
                <a:lnSpc>
                  <a:spcPct val="120000"/>
                </a:lnSpc>
                <a:defRPr sz="4000">
                  <a:solidFill>
                    <a:srgbClr val="8E8E8E"/>
                  </a:solidFill>
                  <a:latin typeface="FontAwesome"/>
                  <a:ea typeface="FontAwesome"/>
                  <a:cs typeface="FontAwesome"/>
                  <a:sym typeface="FontAwesome"/>
                </a:defRPr>
              </a:lvl1pPr>
            </a:lstStyle>
            <a:p>
              <a:pPr algn="ctr">
                <a:defRPr sz="1800">
                  <a:solidFill>
                    <a:srgbClr val="000000"/>
                  </a:solidFill>
                </a:defRPr>
              </a:pPr>
              <a:r>
                <a:rPr lang="en-US" sz="11500" dirty="0">
                  <a:solidFill>
                    <a:schemeClr val="accent4"/>
                  </a:solidFill>
                </a:rPr>
                <a:t></a:t>
              </a:r>
              <a:endParaRPr lang="en-US" sz="8800" dirty="0">
                <a:solidFill>
                  <a:schemeClr val="accent4"/>
                </a:solidFill>
              </a:endParaRPr>
            </a:p>
          </p:txBody>
        </p:sp>
      </p:grpSp>
      <p:sp>
        <p:nvSpPr>
          <p:cNvPr id="11" name="Shape 1126"/>
          <p:cNvSpPr/>
          <p:nvPr/>
        </p:nvSpPr>
        <p:spPr>
          <a:xfrm>
            <a:off x="7519" y="-3619"/>
            <a:ext cx="9120625" cy="3787021"/>
          </a:xfrm>
          <a:custGeom>
            <a:avLst/>
            <a:gdLst/>
            <a:ahLst/>
            <a:cxnLst>
              <a:cxn ang="0">
                <a:pos x="wd2" y="hd2"/>
              </a:cxn>
              <a:cxn ang="5400000">
                <a:pos x="wd2" y="hd2"/>
              </a:cxn>
              <a:cxn ang="10800000">
                <a:pos x="wd2" y="hd2"/>
              </a:cxn>
              <a:cxn ang="16200000">
                <a:pos x="wd2" y="hd2"/>
              </a:cxn>
            </a:cxnLst>
            <a:rect l="0" t="0" r="r" b="b"/>
            <a:pathLst>
              <a:path w="21600" h="21571" extrusionOk="0">
                <a:moveTo>
                  <a:pt x="14" y="1"/>
                </a:moveTo>
                <a:lnTo>
                  <a:pt x="21600" y="1"/>
                </a:lnTo>
                <a:cubicBezTo>
                  <a:pt x="18534" y="-29"/>
                  <a:pt x="15511" y="690"/>
                  <a:pt x="12568" y="2104"/>
                </a:cubicBezTo>
                <a:cubicBezTo>
                  <a:pt x="9674" y="3493"/>
                  <a:pt x="6776" y="5595"/>
                  <a:pt x="4301" y="9780"/>
                </a:cubicBezTo>
                <a:cubicBezTo>
                  <a:pt x="2498" y="12831"/>
                  <a:pt x="1023" y="16874"/>
                  <a:pt x="0" y="21571"/>
                </a:cubicBezTo>
                <a:lnTo>
                  <a:pt x="14" y="1"/>
                </a:lnTo>
                <a:close/>
              </a:path>
            </a:pathLst>
          </a:custGeom>
          <a:solidFill>
            <a:srgbClr val="F4F4F4">
              <a:alpha val="16000"/>
            </a:srgbClr>
          </a:solidFill>
          <a:ln w="25400">
            <a:noFill/>
            <a:miter lim="400000"/>
          </a:ln>
        </p:spPr>
        <p:txBody>
          <a:bodyPr lIns="50795" tIns="50795" rIns="50795" bIns="50795" anchor="ctr"/>
          <a:lstStyle/>
          <a:p>
            <a:pPr lvl="0">
              <a:defRPr sz="2400"/>
            </a:pPr>
            <a:endParaRPr/>
          </a:p>
        </p:txBody>
      </p:sp>
      <p:sp>
        <p:nvSpPr>
          <p:cNvPr id="4" name="TextBox 3"/>
          <p:cNvSpPr txBox="1"/>
          <p:nvPr/>
        </p:nvSpPr>
        <p:spPr>
          <a:xfrm>
            <a:off x="3494587" y="3590921"/>
            <a:ext cx="4590536" cy="338554"/>
          </a:xfrm>
          <a:prstGeom prst="rect">
            <a:avLst/>
          </a:prstGeom>
          <a:noFill/>
        </p:spPr>
        <p:txBody>
          <a:bodyPr wrap="square" rtlCol="0">
            <a:spAutoFit/>
          </a:bodyPr>
          <a:lstStyle/>
          <a:p>
            <a:r>
              <a:rPr lang="en-US" sz="1600" dirty="0" smtClean="0">
                <a:solidFill>
                  <a:schemeClr val="bg1"/>
                </a:solidFill>
                <a:latin typeface="Roboto Light" panose="02000000000000000000" pitchFamily="2" charset="0"/>
                <a:ea typeface="Roboto Light" panose="02000000000000000000" pitchFamily="2" charset="0"/>
              </a:rPr>
              <a:t>What should we let our kids do with technology?</a:t>
            </a:r>
            <a:endParaRPr lang="en-US" sz="1600" dirty="0">
              <a:solidFill>
                <a:schemeClr val="bg1"/>
              </a:solidFill>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210988856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Screen Time</a:t>
            </a:r>
            <a:endParaRPr lang="en-US" dirty="0"/>
          </a:p>
        </p:txBody>
      </p:sp>
      <p:sp>
        <p:nvSpPr>
          <p:cNvPr id="3" name="Content Placeholder 2"/>
          <p:cNvSpPr>
            <a:spLocks noGrp="1"/>
          </p:cNvSpPr>
          <p:nvPr>
            <p:ph idx="1"/>
          </p:nvPr>
        </p:nvSpPr>
        <p:spPr/>
        <p:txBody>
          <a:bodyPr/>
          <a:lstStyle/>
          <a:p>
            <a:r>
              <a:rPr lang="en-US" dirty="0" smtClean="0"/>
              <a:t>American Academy of Pediatrics recommendations for screen time and why</a:t>
            </a:r>
          </a:p>
          <a:p>
            <a:pPr lvl="1"/>
            <a:r>
              <a:rPr lang="en-US" dirty="0" smtClean="0"/>
              <a:t>No more than 2 </a:t>
            </a:r>
            <a:r>
              <a:rPr lang="en-US" smtClean="0"/>
              <a:t>hours per day</a:t>
            </a:r>
          </a:p>
          <a:p>
            <a:pPr lvl="1"/>
            <a:endParaRPr lang="en-US" dirty="0" smtClean="0"/>
          </a:p>
          <a:p>
            <a:r>
              <a:rPr lang="en-US" dirty="0" smtClean="0"/>
              <a:t>Effects of too much screen time</a:t>
            </a:r>
          </a:p>
          <a:p>
            <a:pPr lvl="1"/>
            <a:r>
              <a:rPr lang="en-US" dirty="0" smtClean="0"/>
              <a:t>Obesity</a:t>
            </a:r>
          </a:p>
          <a:p>
            <a:pPr lvl="1"/>
            <a:r>
              <a:rPr lang="en-US" dirty="0" smtClean="0"/>
              <a:t>Irregular sleep</a:t>
            </a:r>
          </a:p>
          <a:p>
            <a:pPr lvl="1"/>
            <a:r>
              <a:rPr lang="en-US" dirty="0" smtClean="0"/>
              <a:t>Behavioral Problems</a:t>
            </a:r>
          </a:p>
          <a:p>
            <a:pPr lvl="1"/>
            <a:r>
              <a:rPr lang="en-US" dirty="0" smtClean="0"/>
              <a:t>Impaired academic performance</a:t>
            </a:r>
          </a:p>
          <a:p>
            <a:pPr lvl="1"/>
            <a:r>
              <a:rPr lang="en-US" dirty="0" smtClean="0"/>
              <a:t>Violence</a:t>
            </a:r>
          </a:p>
          <a:p>
            <a:pPr lvl="1"/>
            <a:r>
              <a:rPr lang="en-US" dirty="0" smtClean="0"/>
              <a:t>Less time for play</a:t>
            </a:r>
          </a:p>
          <a:p>
            <a:r>
              <a:rPr lang="en-US" dirty="0" smtClean="0"/>
              <a:t>Where does creativity come from?</a:t>
            </a:r>
          </a:p>
          <a:p>
            <a:endParaRPr lang="en-US" dirty="0"/>
          </a:p>
        </p:txBody>
      </p:sp>
    </p:spTree>
    <p:extLst>
      <p:ext uri="{BB962C8B-B14F-4D97-AF65-F5344CB8AC3E}">
        <p14:creationId xmlns:p14="http://schemas.microsoft.com/office/powerpoint/2010/main" val="55810741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help reduce screen time</a:t>
            </a:r>
            <a:endParaRPr lang="en-US" dirty="0"/>
          </a:p>
        </p:txBody>
      </p:sp>
      <p:sp>
        <p:nvSpPr>
          <p:cNvPr id="3" name="Content Placeholder 2"/>
          <p:cNvSpPr>
            <a:spLocks noGrp="1"/>
          </p:cNvSpPr>
          <p:nvPr>
            <p:ph idx="1"/>
          </p:nvPr>
        </p:nvSpPr>
        <p:spPr/>
        <p:txBody>
          <a:bodyPr/>
          <a:lstStyle/>
          <a:p>
            <a:r>
              <a:rPr lang="en-US" b="1" dirty="0"/>
              <a:t>Eliminate background TV.</a:t>
            </a:r>
            <a:r>
              <a:rPr lang="en-US" dirty="0"/>
              <a:t> If the TV is turned on — even if it's just in the background — it's likely to draw your child's attention. If you're not actively watching a show, turn off the TV.</a:t>
            </a:r>
          </a:p>
          <a:p>
            <a:r>
              <a:rPr lang="en-US" b="1" dirty="0"/>
              <a:t>Keep TVs and computers out of the bedroom.</a:t>
            </a:r>
            <a:r>
              <a:rPr lang="en-US" dirty="0"/>
              <a:t> Children who have TVs in their bedrooms watch more TV than children who don't have TVs in their bedrooms. Monitor your child's screen time and the websites he or she is visiting by keeping TVs and computers in a common area in your house.</a:t>
            </a:r>
          </a:p>
          <a:p>
            <a:r>
              <a:rPr lang="en-US" b="1" dirty="0"/>
              <a:t>Don't eat in front of the TV.</a:t>
            </a:r>
            <a:r>
              <a:rPr lang="en-US" dirty="0"/>
              <a:t> Allowing your child to eat or snack in front of the TV increases his or her screen time. The habit also encourages mindless munching, which can lead to weight gain.</a:t>
            </a:r>
          </a:p>
          <a:p>
            <a:r>
              <a:rPr lang="en-US" b="1" dirty="0"/>
              <a:t>Set school day rules.</a:t>
            </a:r>
            <a:r>
              <a:rPr lang="en-US" dirty="0"/>
              <a:t> Most children have limited free time during the school week. Don't let your child spend all of it in front of a screen. Also, avoid using screen time as a reward or punishment. This can make screen time seem even more important to children.</a:t>
            </a:r>
          </a:p>
          <a:p>
            <a:r>
              <a:rPr lang="en-US" b="1" dirty="0"/>
              <a:t>Talk to your child's caregivers.</a:t>
            </a:r>
            <a:r>
              <a:rPr lang="en-US" dirty="0"/>
              <a:t> Encourage other adults in your child's life to limit your child's screen time, too.</a:t>
            </a:r>
          </a:p>
          <a:p>
            <a:r>
              <a:rPr lang="en-US" b="1" dirty="0"/>
              <a:t>Suggest other activities.</a:t>
            </a:r>
            <a:r>
              <a:rPr lang="en-US" dirty="0"/>
              <a:t> Rather than relying on screen time for entertainment, help your child find other things to do, such as reading, playing a sport, helping with cooking or trying a board game.</a:t>
            </a:r>
          </a:p>
          <a:p>
            <a:r>
              <a:rPr lang="en-US" b="1" dirty="0"/>
              <a:t>Set a good example.</a:t>
            </a:r>
            <a:r>
              <a:rPr lang="en-US" dirty="0"/>
              <a:t> Be a good role model by limiting your own screen time.</a:t>
            </a:r>
          </a:p>
          <a:p>
            <a:r>
              <a:rPr lang="en-US" b="1" dirty="0"/>
              <a:t>Unplug it.</a:t>
            </a:r>
            <a:r>
              <a:rPr lang="en-US" dirty="0"/>
              <a:t> If screen time is becoming a source of tension in your family, unplug the TV, turn off the computer or put away the smart phones or video games for a while. You might designate one day a week or month as a screen-free day for the whole family. To prevent unauthorized TV viewing, put a lock on your TV's electrical plug.</a:t>
            </a:r>
          </a:p>
          <a:p>
            <a:endParaRPr lang="en-US" dirty="0"/>
          </a:p>
        </p:txBody>
      </p:sp>
    </p:spTree>
    <p:extLst>
      <p:ext uri="{BB962C8B-B14F-4D97-AF65-F5344CB8AC3E}">
        <p14:creationId xmlns:p14="http://schemas.microsoft.com/office/powerpoint/2010/main" val="326759199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 industry leaders let their kids interact with tech</a:t>
            </a:r>
            <a:endParaRPr lang="en-US" dirty="0"/>
          </a:p>
        </p:txBody>
      </p:sp>
      <p:sp>
        <p:nvSpPr>
          <p:cNvPr id="3" name="Content Placeholder 2"/>
          <p:cNvSpPr>
            <a:spLocks noGrp="1"/>
          </p:cNvSpPr>
          <p:nvPr>
            <p:ph idx="1"/>
          </p:nvPr>
        </p:nvSpPr>
        <p:spPr/>
        <p:txBody>
          <a:bodyPr/>
          <a:lstStyle/>
          <a:p>
            <a:r>
              <a:rPr lang="en-US" dirty="0" smtClean="0"/>
              <a:t>Talk about leaders and how much </a:t>
            </a:r>
            <a:r>
              <a:rPr lang="en-US" dirty="0" err="1" smtClean="0"/>
              <a:t>acess</a:t>
            </a:r>
            <a:r>
              <a:rPr lang="en-US" dirty="0" smtClean="0"/>
              <a:t> they provide</a:t>
            </a:r>
          </a:p>
          <a:p>
            <a:r>
              <a:rPr lang="en-US" dirty="0" smtClean="0"/>
              <a:t>Talk about Why</a:t>
            </a:r>
          </a:p>
          <a:p>
            <a:r>
              <a:rPr lang="en-US" dirty="0" smtClean="0"/>
              <a:t>Mention the preschool teachers comments on lack of dexterity of children b/c they do so much computer play</a:t>
            </a:r>
          </a:p>
          <a:p>
            <a:r>
              <a:rPr lang="en-US" dirty="0" smtClean="0"/>
              <a:t>Our kids will still have to interact with a physical world</a:t>
            </a:r>
          </a:p>
          <a:p>
            <a:r>
              <a:rPr lang="en-US" dirty="0" smtClean="0"/>
              <a:t>They may not need to drive their own cars, but they will need to interact with other humans</a:t>
            </a:r>
          </a:p>
          <a:p>
            <a:pPr lvl="1"/>
            <a:r>
              <a:rPr lang="en-US" dirty="0" smtClean="0"/>
              <a:t>Software teams are a lot about team dynamics and social skills, how can we ensure our kids are social</a:t>
            </a:r>
          </a:p>
          <a:p>
            <a:pPr lvl="1"/>
            <a:r>
              <a:rPr lang="en-US" dirty="0" smtClean="0"/>
              <a:t>? Are there social skills apps for kids?</a:t>
            </a:r>
          </a:p>
          <a:p>
            <a:r>
              <a:rPr lang="en-US" dirty="0" smtClean="0"/>
              <a:t>More media less sleep </a:t>
            </a:r>
            <a:endParaRPr lang="en-US" dirty="0"/>
          </a:p>
        </p:txBody>
      </p:sp>
    </p:spTree>
    <p:extLst>
      <p:ext uri="{BB962C8B-B14F-4D97-AF65-F5344CB8AC3E}">
        <p14:creationId xmlns:p14="http://schemas.microsoft.com/office/powerpoint/2010/main" val="180755752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Technology do we let our kids use?</a:t>
            </a:r>
            <a:endParaRPr lang="en-US" dirty="0"/>
          </a:p>
        </p:txBody>
      </p:sp>
      <p:sp>
        <p:nvSpPr>
          <p:cNvPr id="3" name="Content Placeholder 2"/>
          <p:cNvSpPr>
            <a:spLocks noGrp="1"/>
          </p:cNvSpPr>
          <p:nvPr>
            <p:ph idx="1"/>
          </p:nvPr>
        </p:nvSpPr>
        <p:spPr/>
        <p:txBody>
          <a:bodyPr/>
          <a:lstStyle/>
          <a:p>
            <a:r>
              <a:rPr lang="en-US" dirty="0" smtClean="0"/>
              <a:t>Educational Apps</a:t>
            </a:r>
          </a:p>
          <a:p>
            <a:r>
              <a:rPr lang="en-US" dirty="0" smtClean="0"/>
              <a:t>Movies which are educational</a:t>
            </a:r>
          </a:p>
          <a:p>
            <a:r>
              <a:rPr lang="en-US" dirty="0" smtClean="0"/>
              <a:t>Learning is good there are lots of app which foster learning</a:t>
            </a:r>
          </a:p>
          <a:p>
            <a:pPr lvl="1"/>
            <a:r>
              <a:rPr lang="en-US" dirty="0" smtClean="0"/>
              <a:t>Very Innovative Apps </a:t>
            </a:r>
          </a:p>
          <a:p>
            <a:pPr lvl="1"/>
            <a:r>
              <a:rPr lang="en-US" dirty="0" smtClean="0"/>
              <a:t>Originator app creator</a:t>
            </a:r>
          </a:p>
          <a:p>
            <a:pPr lvl="1"/>
            <a:r>
              <a:rPr lang="en-US" dirty="0" err="1" smtClean="0"/>
              <a:t>Toca</a:t>
            </a:r>
            <a:r>
              <a:rPr lang="en-US" dirty="0" smtClean="0"/>
              <a:t> Boca</a:t>
            </a:r>
          </a:p>
          <a:p>
            <a:r>
              <a:rPr lang="en-US" dirty="0" smtClean="0"/>
              <a:t>Programming apps </a:t>
            </a:r>
          </a:p>
          <a:p>
            <a:pPr lvl="1"/>
            <a:r>
              <a:rPr lang="en-US" dirty="0" err="1" smtClean="0"/>
              <a:t>Kodables</a:t>
            </a:r>
            <a:endParaRPr lang="en-US" dirty="0" smtClean="0"/>
          </a:p>
          <a:p>
            <a:pPr lvl="1"/>
            <a:r>
              <a:rPr lang="en-US" dirty="0" smtClean="0"/>
              <a:t>Scratch</a:t>
            </a:r>
          </a:p>
          <a:p>
            <a:pPr lvl="1"/>
            <a:r>
              <a:rPr lang="en-US" dirty="0" smtClean="0"/>
              <a:t>Hopscotch</a:t>
            </a:r>
          </a:p>
          <a:p>
            <a:pPr lvl="1"/>
            <a:r>
              <a:rPr lang="en-US" dirty="0" smtClean="0"/>
              <a:t>Daisy the Dinosaur</a:t>
            </a:r>
          </a:p>
          <a:p>
            <a:pPr lvl="1"/>
            <a:r>
              <a:rPr lang="en-US" dirty="0" err="1" smtClean="0"/>
              <a:t>Tynker</a:t>
            </a:r>
            <a:endParaRPr lang="en-US" dirty="0" smtClean="0"/>
          </a:p>
          <a:p>
            <a:pPr lvl="1"/>
            <a:r>
              <a:rPr lang="en-US" dirty="0" smtClean="0"/>
              <a:t>Move the Turtle</a:t>
            </a:r>
          </a:p>
          <a:p>
            <a:r>
              <a:rPr lang="en-US" dirty="0" smtClean="0"/>
              <a:t>New Ways of interacting</a:t>
            </a:r>
          </a:p>
          <a:p>
            <a:pPr lvl="1"/>
            <a:r>
              <a:rPr lang="en-US" dirty="0" smtClean="0"/>
              <a:t>Physiology, skeletal, circulatory</a:t>
            </a:r>
          </a:p>
          <a:p>
            <a:pPr lvl="1"/>
            <a:endParaRPr lang="en-US" dirty="0" smtClean="0"/>
          </a:p>
          <a:p>
            <a:pPr lvl="1"/>
            <a:endParaRPr lang="en-US" dirty="0"/>
          </a:p>
        </p:txBody>
      </p:sp>
    </p:spTree>
    <p:extLst>
      <p:ext uri="{BB962C8B-B14F-4D97-AF65-F5344CB8AC3E}">
        <p14:creationId xmlns:p14="http://schemas.microsoft.com/office/powerpoint/2010/main" val="251009708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27405" y="1266568"/>
            <a:ext cx="6109878" cy="2585323"/>
          </a:xfrm>
          <a:prstGeom prst="rect">
            <a:avLst/>
          </a:prstGeom>
          <a:noFill/>
        </p:spPr>
        <p:txBody>
          <a:bodyPr wrap="none" rtlCol="0">
            <a:spAutoFit/>
          </a:bodyPr>
          <a:lstStyle/>
          <a:p>
            <a:r>
              <a:rPr lang="en-US" dirty="0" smtClean="0"/>
              <a:t>Parent’s are responsible for children’s online identities.</a:t>
            </a:r>
          </a:p>
          <a:p>
            <a:endParaRPr lang="en-US" dirty="0"/>
          </a:p>
          <a:p>
            <a:r>
              <a:rPr lang="en-US" dirty="0" smtClean="0"/>
              <a:t>How much is too much-screen time?</a:t>
            </a:r>
          </a:p>
          <a:p>
            <a:r>
              <a:rPr lang="en-US" dirty="0" smtClean="0"/>
              <a:t>Interactive Learning</a:t>
            </a:r>
          </a:p>
          <a:p>
            <a:r>
              <a:rPr lang="en-US" dirty="0" smtClean="0"/>
              <a:t>Introductory Programming apps – </a:t>
            </a:r>
            <a:r>
              <a:rPr lang="en-US" dirty="0" err="1" smtClean="0"/>
              <a:t>Koadable</a:t>
            </a:r>
            <a:r>
              <a:rPr lang="en-US" dirty="0" smtClean="0"/>
              <a:t> and Scratch</a:t>
            </a:r>
          </a:p>
          <a:p>
            <a:r>
              <a:rPr lang="en-US" dirty="0" smtClean="0"/>
              <a:t>Books that read</a:t>
            </a:r>
          </a:p>
          <a:p>
            <a:r>
              <a:rPr lang="en-US" dirty="0" smtClean="0"/>
              <a:t>Talk about how our kids use technology</a:t>
            </a:r>
          </a:p>
          <a:p>
            <a:r>
              <a:rPr lang="en-US" dirty="0" smtClean="0"/>
              <a:t>Common sense media (website –rates apps and movies by age)</a:t>
            </a:r>
          </a:p>
          <a:p>
            <a:endParaRPr lang="en-US" dirty="0"/>
          </a:p>
        </p:txBody>
      </p:sp>
    </p:spTree>
    <p:extLst>
      <p:ext uri="{BB962C8B-B14F-4D97-AF65-F5344CB8AC3E}">
        <p14:creationId xmlns:p14="http://schemas.microsoft.com/office/powerpoint/2010/main" val="294415105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3619"/>
            <a:ext cx="9144000" cy="5143499"/>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lIns="91430" tIns="45715" rIns="91430" bIns="45715" rtlCol="0" anchor="ctr"/>
          <a:lstStyle/>
          <a:p>
            <a:pPr algn="ctr"/>
            <a:endParaRPr lang="en-US"/>
          </a:p>
        </p:txBody>
      </p:sp>
      <p:sp>
        <p:nvSpPr>
          <p:cNvPr id="2" name="Title 1"/>
          <p:cNvSpPr>
            <a:spLocks noGrp="1"/>
          </p:cNvSpPr>
          <p:nvPr>
            <p:ph type="title"/>
          </p:nvPr>
        </p:nvSpPr>
        <p:spPr>
          <a:xfrm>
            <a:off x="3498217" y="2939896"/>
            <a:ext cx="5228238" cy="724664"/>
          </a:xfrm>
        </p:spPr>
        <p:txBody>
          <a:bodyPr>
            <a:noAutofit/>
          </a:bodyPr>
          <a:lstStyle/>
          <a:p>
            <a:r>
              <a:rPr lang="en-US" sz="4000" dirty="0" smtClean="0">
                <a:solidFill>
                  <a:schemeClr val="bg1"/>
                </a:solidFill>
              </a:rPr>
              <a:t>Resources</a:t>
            </a:r>
            <a:endParaRPr lang="en-US" sz="4000" dirty="0">
              <a:solidFill>
                <a:schemeClr val="bg1"/>
              </a:solidFill>
            </a:endParaRPr>
          </a:p>
        </p:txBody>
      </p:sp>
      <p:sp>
        <p:nvSpPr>
          <p:cNvPr id="10" name="Shape 1125"/>
          <p:cNvSpPr/>
          <p:nvPr/>
        </p:nvSpPr>
        <p:spPr>
          <a:xfrm>
            <a:off x="-1" y="1"/>
            <a:ext cx="4644685" cy="5142259"/>
          </a:xfrm>
          <a:custGeom>
            <a:avLst/>
            <a:gdLst/>
            <a:ahLst/>
            <a:cxnLst>
              <a:cxn ang="0">
                <a:pos x="wd2" y="hd2"/>
              </a:cxn>
              <a:cxn ang="5400000">
                <a:pos x="wd2" y="hd2"/>
              </a:cxn>
              <a:cxn ang="10800000">
                <a:pos x="wd2" y="hd2"/>
              </a:cxn>
              <a:cxn ang="16200000">
                <a:pos x="wd2" y="hd2"/>
              </a:cxn>
            </a:cxnLst>
            <a:rect l="0" t="0" r="r" b="b"/>
            <a:pathLst>
              <a:path w="21600" h="21600" extrusionOk="0">
                <a:moveTo>
                  <a:pt x="6676" y="0"/>
                </a:moveTo>
                <a:lnTo>
                  <a:pt x="0" y="0"/>
                </a:lnTo>
                <a:lnTo>
                  <a:pt x="0" y="21600"/>
                </a:lnTo>
                <a:lnTo>
                  <a:pt x="21600" y="21600"/>
                </a:lnTo>
                <a:cubicBezTo>
                  <a:pt x="15916" y="20709"/>
                  <a:pt x="10990" y="17528"/>
                  <a:pt x="8219" y="12957"/>
                </a:cubicBezTo>
                <a:cubicBezTo>
                  <a:pt x="5817" y="8996"/>
                  <a:pt x="5262" y="4333"/>
                  <a:pt x="6676" y="0"/>
                </a:cubicBezTo>
                <a:close/>
              </a:path>
            </a:pathLst>
          </a:custGeom>
          <a:solidFill>
            <a:schemeClr val="bg1">
              <a:alpha val="59000"/>
            </a:schemeClr>
          </a:solidFill>
          <a:ln w="25400">
            <a:noFill/>
            <a:miter lim="400000"/>
          </a:ln>
        </p:spPr>
        <p:txBody>
          <a:bodyPr lIns="50795" tIns="50795" rIns="50795" bIns="50795" anchor="ctr"/>
          <a:lstStyle/>
          <a:p>
            <a:pPr lvl="0">
              <a:defRPr sz="2400"/>
            </a:pPr>
            <a:endParaRPr/>
          </a:p>
        </p:txBody>
      </p:sp>
      <p:grpSp>
        <p:nvGrpSpPr>
          <p:cNvPr id="7" name="Group 6"/>
          <p:cNvGrpSpPr/>
          <p:nvPr/>
        </p:nvGrpSpPr>
        <p:grpSpPr>
          <a:xfrm>
            <a:off x="1655748" y="2939896"/>
            <a:ext cx="1656672" cy="1654748"/>
            <a:chOff x="935144" y="2133632"/>
            <a:chExt cx="1656672" cy="1654748"/>
          </a:xfrm>
        </p:grpSpPr>
        <p:sp>
          <p:nvSpPr>
            <p:cNvPr id="5" name="Oval 4"/>
            <p:cNvSpPr/>
            <p:nvPr/>
          </p:nvSpPr>
          <p:spPr>
            <a:xfrm>
              <a:off x="935145" y="2133632"/>
              <a:ext cx="1654748" cy="1654748"/>
            </a:xfrm>
            <a:prstGeom prst="ellipse">
              <a:avLst/>
            </a:prstGeom>
            <a:solidFill>
              <a:schemeClr val="bg1"/>
            </a:solidFill>
            <a:ln w="76200" cmpd="sng">
              <a:solidFill>
                <a:schemeClr val="accent5"/>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Shape 8841"/>
            <p:cNvSpPr/>
            <p:nvPr/>
          </p:nvSpPr>
          <p:spPr>
            <a:xfrm>
              <a:off x="935144" y="2167397"/>
              <a:ext cx="1656672" cy="1514838"/>
            </a:xfrm>
            <a:prstGeom prst="rect">
              <a:avLst/>
            </a:prstGeom>
            <a:ln w="12700">
              <a:noFill/>
              <a:miter lim="400000"/>
            </a:ln>
            <a:extLst>
              <a:ext uri="{C572A759-6A51-4108-AA02-DFA0A04FC94B}">
                <ma14:wrappingTextBoxFlag xmlns="" xmlns:ma14="http://schemas.microsoft.com/office/mac/drawingml/2011/main" val="1"/>
              </a:ext>
            </a:extLst>
          </p:spPr>
          <p:txBody>
            <a:bodyPr wrap="square" lIns="50800" tIns="50800" rIns="50800" bIns="50800" anchor="ctr">
              <a:spAutoFit/>
            </a:bodyPr>
            <a:lstStyle>
              <a:lvl1pPr defTabSz="457200">
                <a:lnSpc>
                  <a:spcPct val="120000"/>
                </a:lnSpc>
                <a:defRPr sz="4000">
                  <a:solidFill>
                    <a:srgbClr val="8E8E8E"/>
                  </a:solidFill>
                  <a:latin typeface="FontAwesome"/>
                  <a:ea typeface="FontAwesome"/>
                  <a:cs typeface="FontAwesome"/>
                  <a:sym typeface="FontAwesome"/>
                </a:defRPr>
              </a:lvl1pPr>
            </a:lstStyle>
            <a:p>
              <a:pPr algn="ctr">
                <a:defRPr sz="1800">
                  <a:solidFill>
                    <a:srgbClr val="000000"/>
                  </a:solidFill>
                </a:defRPr>
              </a:pPr>
              <a:r>
                <a:rPr lang="en-US" sz="8800" dirty="0" smtClean="0">
                  <a:solidFill>
                    <a:schemeClr val="accent5"/>
                  </a:solidFill>
                </a:rPr>
                <a:t></a:t>
              </a:r>
            </a:p>
          </p:txBody>
        </p:sp>
      </p:grpSp>
      <p:sp>
        <p:nvSpPr>
          <p:cNvPr id="11" name="Shape 1126"/>
          <p:cNvSpPr/>
          <p:nvPr/>
        </p:nvSpPr>
        <p:spPr>
          <a:xfrm>
            <a:off x="7519" y="-3619"/>
            <a:ext cx="9120625" cy="3787021"/>
          </a:xfrm>
          <a:custGeom>
            <a:avLst/>
            <a:gdLst/>
            <a:ahLst/>
            <a:cxnLst>
              <a:cxn ang="0">
                <a:pos x="wd2" y="hd2"/>
              </a:cxn>
              <a:cxn ang="5400000">
                <a:pos x="wd2" y="hd2"/>
              </a:cxn>
              <a:cxn ang="10800000">
                <a:pos x="wd2" y="hd2"/>
              </a:cxn>
              <a:cxn ang="16200000">
                <a:pos x="wd2" y="hd2"/>
              </a:cxn>
            </a:cxnLst>
            <a:rect l="0" t="0" r="r" b="b"/>
            <a:pathLst>
              <a:path w="21600" h="21571" extrusionOk="0">
                <a:moveTo>
                  <a:pt x="14" y="1"/>
                </a:moveTo>
                <a:lnTo>
                  <a:pt x="21600" y="1"/>
                </a:lnTo>
                <a:cubicBezTo>
                  <a:pt x="18534" y="-29"/>
                  <a:pt x="15511" y="690"/>
                  <a:pt x="12568" y="2104"/>
                </a:cubicBezTo>
                <a:cubicBezTo>
                  <a:pt x="9674" y="3493"/>
                  <a:pt x="6776" y="5595"/>
                  <a:pt x="4301" y="9780"/>
                </a:cubicBezTo>
                <a:cubicBezTo>
                  <a:pt x="2498" y="12831"/>
                  <a:pt x="1023" y="16874"/>
                  <a:pt x="0" y="21571"/>
                </a:cubicBezTo>
                <a:lnTo>
                  <a:pt x="14" y="1"/>
                </a:lnTo>
                <a:close/>
              </a:path>
            </a:pathLst>
          </a:custGeom>
          <a:solidFill>
            <a:srgbClr val="F4F4F4">
              <a:alpha val="16000"/>
            </a:srgbClr>
          </a:solidFill>
          <a:ln w="25400">
            <a:noFill/>
            <a:miter lim="400000"/>
          </a:ln>
        </p:spPr>
        <p:txBody>
          <a:bodyPr lIns="50795" tIns="50795" rIns="50795" bIns="50795" anchor="ctr"/>
          <a:lstStyle/>
          <a:p>
            <a:pPr lvl="0">
              <a:defRPr sz="2400"/>
            </a:pPr>
            <a:endParaRPr/>
          </a:p>
        </p:txBody>
      </p:sp>
    </p:spTree>
    <p:extLst>
      <p:ext uri="{BB962C8B-B14F-4D97-AF65-F5344CB8AC3E}">
        <p14:creationId xmlns:p14="http://schemas.microsoft.com/office/powerpoint/2010/main" val="150602128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1"/>
            <a:ext cx="9144000" cy="5143499"/>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lIns="91430" tIns="45715" rIns="91430" bIns="45715" rtlCol="0" anchor="ctr"/>
          <a:lstStyle/>
          <a:p>
            <a:pPr algn="ctr"/>
            <a:endParaRPr lang="en-US"/>
          </a:p>
        </p:txBody>
      </p:sp>
      <p:sp>
        <p:nvSpPr>
          <p:cNvPr id="4" name="Round Same Side Corner Rectangle 3"/>
          <p:cNvSpPr/>
          <p:nvPr/>
        </p:nvSpPr>
        <p:spPr>
          <a:xfrm rot="16200000">
            <a:off x="5008258" y="131821"/>
            <a:ext cx="1906642" cy="6364844"/>
          </a:xfrm>
          <a:prstGeom prst="round2SameRect">
            <a:avLst>
              <a:gd name="adj1" fmla="val 50000"/>
              <a:gd name="adj2" fmla="val 0"/>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91430" tIns="45715" rIns="91430" bIns="45715" rtlCol="0" anchor="ctr"/>
          <a:lstStyle/>
          <a:p>
            <a:pPr algn="ctr"/>
            <a:endParaRPr lang="en-US"/>
          </a:p>
        </p:txBody>
      </p:sp>
      <p:sp>
        <p:nvSpPr>
          <p:cNvPr id="5" name="Oval 4"/>
          <p:cNvSpPr/>
          <p:nvPr/>
        </p:nvSpPr>
        <p:spPr>
          <a:xfrm>
            <a:off x="2911456" y="2490385"/>
            <a:ext cx="1654748" cy="1654748"/>
          </a:xfrm>
          <a:prstGeom prst="ellipse">
            <a:avLst/>
          </a:prstGeom>
          <a:solidFill>
            <a:srgbClr val="E9C944"/>
          </a:solidFill>
          <a:ln>
            <a:noFill/>
          </a:ln>
          <a:effectLst/>
        </p:spPr>
        <p:style>
          <a:lnRef idx="1">
            <a:schemeClr val="accent1"/>
          </a:lnRef>
          <a:fillRef idx="3">
            <a:schemeClr val="accent1"/>
          </a:fillRef>
          <a:effectRef idx="2">
            <a:schemeClr val="accent1"/>
          </a:effectRef>
          <a:fontRef idx="minor">
            <a:schemeClr val="lt1"/>
          </a:fontRef>
        </p:style>
        <p:txBody>
          <a:bodyPr lIns="91430" tIns="45715" rIns="91430" bIns="45715" rtlCol="0" anchor="ctr"/>
          <a:lstStyle/>
          <a:p>
            <a:pPr algn="ctr"/>
            <a:endParaRPr lang="en-US"/>
          </a:p>
        </p:txBody>
      </p:sp>
      <p:sp>
        <p:nvSpPr>
          <p:cNvPr id="14" name="Shape 8841"/>
          <p:cNvSpPr/>
          <p:nvPr/>
        </p:nvSpPr>
        <p:spPr>
          <a:xfrm>
            <a:off x="2905991" y="2559277"/>
            <a:ext cx="1656672" cy="1287522"/>
          </a:xfrm>
          <a:prstGeom prst="rect">
            <a:avLst/>
          </a:prstGeom>
          <a:ln w="12700">
            <a:miter lim="400000"/>
          </a:ln>
          <a:extLst>
            <a:ext uri="{C572A759-6A51-4108-AA02-DFA0A04FC94B}">
              <ma14:wrappingTextBoxFlag xmlns="" xmlns:ma14="http://schemas.microsoft.com/office/mac/drawingml/2011/main" val="1"/>
            </a:ext>
          </a:extLst>
        </p:spPr>
        <p:txBody>
          <a:bodyPr wrap="square" lIns="50795" tIns="50795" rIns="50795" bIns="50795" anchor="ctr">
            <a:spAutoFit/>
          </a:bodyPr>
          <a:lstStyle>
            <a:lvl1pPr defTabSz="457200">
              <a:lnSpc>
                <a:spcPct val="120000"/>
              </a:lnSpc>
              <a:defRPr sz="4000">
                <a:solidFill>
                  <a:srgbClr val="8E8E8E"/>
                </a:solidFill>
                <a:latin typeface="FontAwesome"/>
                <a:ea typeface="FontAwesome"/>
                <a:cs typeface="FontAwesome"/>
                <a:sym typeface="FontAwesome"/>
              </a:defRPr>
            </a:lvl1pPr>
          </a:lstStyle>
          <a:p>
            <a:pPr algn="ctr">
              <a:defRPr sz="1800">
                <a:solidFill>
                  <a:srgbClr val="000000"/>
                </a:solidFill>
              </a:defRPr>
            </a:pPr>
            <a:r>
              <a:rPr lang="en-US" sz="6600" dirty="0">
                <a:solidFill>
                  <a:schemeClr val="bg1"/>
                </a:solidFill>
              </a:rPr>
              <a:t></a:t>
            </a:r>
          </a:p>
        </p:txBody>
      </p:sp>
      <p:sp>
        <p:nvSpPr>
          <p:cNvPr id="2" name="Title 1"/>
          <p:cNvSpPr>
            <a:spLocks noGrp="1"/>
          </p:cNvSpPr>
          <p:nvPr>
            <p:ph type="title"/>
          </p:nvPr>
        </p:nvSpPr>
        <p:spPr>
          <a:xfrm>
            <a:off x="4748692" y="2598082"/>
            <a:ext cx="4395308" cy="724664"/>
          </a:xfrm>
        </p:spPr>
        <p:txBody>
          <a:bodyPr>
            <a:noAutofit/>
          </a:bodyPr>
          <a:lstStyle/>
          <a:p>
            <a:r>
              <a:rPr lang="en-US" sz="4000" dirty="0"/>
              <a:t>TITLE TEXT</a:t>
            </a:r>
          </a:p>
        </p:txBody>
      </p:sp>
      <p:sp>
        <p:nvSpPr>
          <p:cNvPr id="9" name="TextBox 8"/>
          <p:cNvSpPr txBox="1"/>
          <p:nvPr/>
        </p:nvSpPr>
        <p:spPr>
          <a:xfrm>
            <a:off x="4744568" y="3400437"/>
            <a:ext cx="4023970" cy="553988"/>
          </a:xfrm>
          <a:prstGeom prst="rect">
            <a:avLst/>
          </a:prstGeom>
          <a:noFill/>
        </p:spPr>
        <p:txBody>
          <a:bodyPr wrap="square" lIns="91430" tIns="45715" rIns="91430" bIns="45715" rtlCol="0">
            <a:spAutoFit/>
          </a:bodyPr>
          <a:lstStyle/>
          <a:p>
            <a:r>
              <a:rPr lang="en-US" sz="1000" dirty="0" err="1">
                <a:solidFill>
                  <a:schemeClr val="tx2"/>
                </a:solidFill>
                <a:latin typeface="Roboto Light"/>
                <a:cs typeface="Roboto Light"/>
              </a:rPr>
              <a:t>Lorem</a:t>
            </a:r>
            <a:r>
              <a:rPr lang="en-US" sz="1000" dirty="0">
                <a:solidFill>
                  <a:schemeClr val="tx2"/>
                </a:solidFill>
                <a:latin typeface="Roboto Light"/>
                <a:cs typeface="Roboto Light"/>
              </a:rPr>
              <a:t> </a:t>
            </a:r>
            <a:r>
              <a:rPr lang="en-US" sz="1000" dirty="0" err="1">
                <a:solidFill>
                  <a:schemeClr val="tx2"/>
                </a:solidFill>
                <a:latin typeface="Roboto Light"/>
                <a:cs typeface="Roboto Light"/>
              </a:rPr>
              <a:t>Ipsum</a:t>
            </a:r>
            <a:r>
              <a:rPr lang="en-US" sz="1000" dirty="0">
                <a:solidFill>
                  <a:schemeClr val="tx2"/>
                </a:solidFill>
                <a:latin typeface="Roboto Light"/>
                <a:cs typeface="Roboto Light"/>
              </a:rPr>
              <a:t> is simply dummy text of the printing and typesetting industry. </a:t>
            </a:r>
            <a:r>
              <a:rPr lang="en-US" sz="1000" dirty="0" err="1">
                <a:solidFill>
                  <a:schemeClr val="tx2"/>
                </a:solidFill>
                <a:latin typeface="Roboto Light"/>
                <a:cs typeface="Roboto Light"/>
              </a:rPr>
              <a:t>Lorem</a:t>
            </a:r>
            <a:r>
              <a:rPr lang="en-US" sz="1000" dirty="0">
                <a:solidFill>
                  <a:schemeClr val="tx2"/>
                </a:solidFill>
                <a:latin typeface="Roboto Light"/>
                <a:cs typeface="Roboto Light"/>
              </a:rPr>
              <a:t> </a:t>
            </a:r>
            <a:r>
              <a:rPr lang="en-US" sz="1000" dirty="0" err="1">
                <a:solidFill>
                  <a:schemeClr val="tx2"/>
                </a:solidFill>
                <a:latin typeface="Roboto Light"/>
                <a:cs typeface="Roboto Light"/>
              </a:rPr>
              <a:t>Ipsum</a:t>
            </a:r>
            <a:r>
              <a:rPr lang="en-US" sz="1000" dirty="0">
                <a:solidFill>
                  <a:schemeClr val="tx2"/>
                </a:solidFill>
                <a:latin typeface="Roboto Light"/>
                <a:cs typeface="Roboto Light"/>
              </a:rPr>
              <a:t> has been the industry's standard dummy text ever since the 1500s, when an unknown printer took a galley of type</a:t>
            </a:r>
          </a:p>
        </p:txBody>
      </p:sp>
    </p:spTree>
    <p:extLst>
      <p:ext uri="{BB962C8B-B14F-4D97-AF65-F5344CB8AC3E}">
        <p14:creationId xmlns:p14="http://schemas.microsoft.com/office/powerpoint/2010/main" val="260483647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1"/>
            <a:ext cx="9144000" cy="5143499"/>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lIns="91430" tIns="45715" rIns="91430" bIns="45715" rtlCol="0" anchor="ctr"/>
          <a:lstStyle/>
          <a:p>
            <a:pPr algn="ctr"/>
            <a:endParaRPr lang="en-US"/>
          </a:p>
        </p:txBody>
      </p:sp>
      <p:sp>
        <p:nvSpPr>
          <p:cNvPr id="4" name="Round Same Side Corner Rectangle 3"/>
          <p:cNvSpPr/>
          <p:nvPr/>
        </p:nvSpPr>
        <p:spPr>
          <a:xfrm rot="16200000">
            <a:off x="5682668" y="495319"/>
            <a:ext cx="1595728" cy="5326937"/>
          </a:xfrm>
          <a:prstGeom prst="round2SameRect">
            <a:avLst>
              <a:gd name="adj1" fmla="val 50000"/>
              <a:gd name="adj2" fmla="val 0"/>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91430" tIns="45715" rIns="91430" bIns="45715" rtlCol="0" anchor="ctr"/>
          <a:lstStyle/>
          <a:p>
            <a:pPr algn="ctr"/>
            <a:endParaRPr lang="en-US"/>
          </a:p>
        </p:txBody>
      </p:sp>
      <p:sp>
        <p:nvSpPr>
          <p:cNvPr id="5" name="Oval 4"/>
          <p:cNvSpPr/>
          <p:nvPr/>
        </p:nvSpPr>
        <p:spPr>
          <a:xfrm>
            <a:off x="3944706" y="2468980"/>
            <a:ext cx="1384910" cy="1384910"/>
          </a:xfrm>
          <a:prstGeom prst="ellipse">
            <a:avLst/>
          </a:prstGeom>
          <a:solidFill>
            <a:srgbClr val="90D049"/>
          </a:solidFill>
          <a:ln>
            <a:noFill/>
          </a:ln>
          <a:effectLst/>
        </p:spPr>
        <p:style>
          <a:lnRef idx="1">
            <a:schemeClr val="accent1"/>
          </a:lnRef>
          <a:fillRef idx="3">
            <a:schemeClr val="accent1"/>
          </a:fillRef>
          <a:effectRef idx="2">
            <a:schemeClr val="accent1"/>
          </a:effectRef>
          <a:fontRef idx="minor">
            <a:schemeClr val="lt1"/>
          </a:fontRef>
        </p:style>
        <p:txBody>
          <a:bodyPr lIns="91430" tIns="45715" rIns="91430" bIns="45715" rtlCol="0" anchor="ctr"/>
          <a:lstStyle/>
          <a:p>
            <a:pPr algn="ctr"/>
            <a:endParaRPr lang="en-US"/>
          </a:p>
        </p:txBody>
      </p:sp>
      <p:sp>
        <p:nvSpPr>
          <p:cNvPr id="2" name="Title 1"/>
          <p:cNvSpPr>
            <a:spLocks noGrp="1"/>
          </p:cNvSpPr>
          <p:nvPr>
            <p:ph type="title"/>
          </p:nvPr>
        </p:nvSpPr>
        <p:spPr>
          <a:xfrm>
            <a:off x="5548116" y="2854033"/>
            <a:ext cx="3595884" cy="620751"/>
          </a:xfrm>
        </p:spPr>
        <p:txBody>
          <a:bodyPr>
            <a:noAutofit/>
          </a:bodyPr>
          <a:lstStyle/>
          <a:p>
            <a:r>
              <a:rPr lang="en-US" sz="4000" dirty="0"/>
              <a:t>TITLE TEXT</a:t>
            </a:r>
          </a:p>
        </p:txBody>
      </p:sp>
      <p:sp>
        <p:nvSpPr>
          <p:cNvPr id="8" name="Oval 7"/>
          <p:cNvSpPr/>
          <p:nvPr/>
        </p:nvSpPr>
        <p:spPr>
          <a:xfrm>
            <a:off x="1783671" y="2361443"/>
            <a:ext cx="1598526" cy="1598526"/>
          </a:xfrm>
          <a:prstGeom prst="ellipse">
            <a:avLst/>
          </a:prstGeom>
          <a:noFill/>
          <a:ln w="3810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lIns="91430" tIns="45715" rIns="91430" bIns="45715" rtlCol="0" anchor="ctr"/>
          <a:lstStyle/>
          <a:p>
            <a:pPr algn="ctr"/>
            <a:endParaRPr lang="en-US"/>
          </a:p>
        </p:txBody>
      </p:sp>
      <p:sp>
        <p:nvSpPr>
          <p:cNvPr id="10" name="Oval 9"/>
          <p:cNvSpPr/>
          <p:nvPr/>
        </p:nvSpPr>
        <p:spPr>
          <a:xfrm>
            <a:off x="-247143" y="2356871"/>
            <a:ext cx="1598526" cy="1598526"/>
          </a:xfrm>
          <a:prstGeom prst="ellipse">
            <a:avLst/>
          </a:prstGeom>
          <a:noFill/>
          <a:ln w="3810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lIns="91430" tIns="45715" rIns="91430" bIns="45715" rtlCol="0" anchor="ctr"/>
          <a:lstStyle/>
          <a:p>
            <a:pPr algn="ctr"/>
            <a:endParaRPr lang="en-US"/>
          </a:p>
        </p:txBody>
      </p:sp>
      <p:sp>
        <p:nvSpPr>
          <p:cNvPr id="14" name="Shape 8841"/>
          <p:cNvSpPr/>
          <p:nvPr/>
        </p:nvSpPr>
        <p:spPr>
          <a:xfrm>
            <a:off x="3960958" y="2401372"/>
            <a:ext cx="1361523" cy="1287522"/>
          </a:xfrm>
          <a:prstGeom prst="rect">
            <a:avLst/>
          </a:prstGeom>
          <a:ln w="12700">
            <a:miter lim="400000"/>
          </a:ln>
          <a:extLst>
            <a:ext uri="{C572A759-6A51-4108-AA02-DFA0A04FC94B}">
              <ma14:wrappingTextBoxFlag xmlns="" xmlns:ma14="http://schemas.microsoft.com/office/mac/drawingml/2011/main" val="1"/>
            </a:ext>
          </a:extLst>
        </p:spPr>
        <p:txBody>
          <a:bodyPr wrap="square" lIns="50795" tIns="50795" rIns="50795" bIns="50795" anchor="ctr">
            <a:spAutoFit/>
          </a:bodyPr>
          <a:lstStyle>
            <a:lvl1pPr defTabSz="457200">
              <a:lnSpc>
                <a:spcPct val="120000"/>
              </a:lnSpc>
              <a:defRPr sz="4000">
                <a:solidFill>
                  <a:srgbClr val="8E8E8E"/>
                </a:solidFill>
                <a:latin typeface="FontAwesome"/>
                <a:ea typeface="FontAwesome"/>
                <a:cs typeface="FontAwesome"/>
                <a:sym typeface="FontAwesome"/>
              </a:defRPr>
            </a:lvl1pPr>
          </a:lstStyle>
          <a:p>
            <a:pPr algn="ctr">
              <a:defRPr sz="1800">
                <a:solidFill>
                  <a:srgbClr val="000000"/>
                </a:solidFill>
              </a:defRPr>
            </a:pPr>
            <a:r>
              <a:rPr lang="en-US" sz="6600" dirty="0">
                <a:solidFill>
                  <a:schemeClr val="bg1"/>
                </a:solidFill>
              </a:rPr>
              <a:t></a:t>
            </a:r>
          </a:p>
        </p:txBody>
      </p:sp>
    </p:spTree>
    <p:extLst>
      <p:ext uri="{BB962C8B-B14F-4D97-AF65-F5344CB8AC3E}">
        <p14:creationId xmlns:p14="http://schemas.microsoft.com/office/powerpoint/2010/main" val="372596331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1"/>
            <a:ext cx="9144000" cy="5143499"/>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lIns="91430" tIns="45715" rIns="91430" bIns="45715" rtlCol="0" anchor="ctr"/>
          <a:lstStyle/>
          <a:p>
            <a:pPr algn="ctr"/>
            <a:endParaRPr lang="en-US"/>
          </a:p>
        </p:txBody>
      </p:sp>
      <p:sp>
        <p:nvSpPr>
          <p:cNvPr id="2" name="Title 1"/>
          <p:cNvSpPr>
            <a:spLocks noGrp="1"/>
          </p:cNvSpPr>
          <p:nvPr>
            <p:ph type="title"/>
          </p:nvPr>
        </p:nvSpPr>
        <p:spPr>
          <a:xfrm>
            <a:off x="3631557" y="2997646"/>
            <a:ext cx="4224076" cy="724664"/>
          </a:xfrm>
        </p:spPr>
        <p:txBody>
          <a:bodyPr>
            <a:noAutofit/>
          </a:bodyPr>
          <a:lstStyle/>
          <a:p>
            <a:r>
              <a:rPr lang="en-US" sz="4000" dirty="0">
                <a:solidFill>
                  <a:schemeClr val="bg1"/>
                </a:solidFill>
              </a:rPr>
              <a:t>TITLE TEXT</a:t>
            </a:r>
          </a:p>
        </p:txBody>
      </p:sp>
      <p:sp>
        <p:nvSpPr>
          <p:cNvPr id="9" name="TextBox 8"/>
          <p:cNvSpPr txBox="1"/>
          <p:nvPr/>
        </p:nvSpPr>
        <p:spPr>
          <a:xfrm>
            <a:off x="3638192" y="3771147"/>
            <a:ext cx="4523895" cy="861764"/>
          </a:xfrm>
          <a:prstGeom prst="rect">
            <a:avLst/>
          </a:prstGeom>
          <a:noFill/>
        </p:spPr>
        <p:txBody>
          <a:bodyPr wrap="square" lIns="91430" tIns="45715" rIns="91430" bIns="45715" rtlCol="0">
            <a:spAutoFit/>
          </a:bodyPr>
          <a:lstStyle/>
          <a:p>
            <a:r>
              <a:rPr lang="en-US" sz="1000" dirty="0" err="1">
                <a:solidFill>
                  <a:schemeClr val="bg1"/>
                </a:solidFill>
                <a:latin typeface="Roboto Light"/>
                <a:cs typeface="Roboto Light"/>
              </a:rPr>
              <a:t>Lorem</a:t>
            </a:r>
            <a:r>
              <a:rPr lang="en-US" sz="1000" dirty="0">
                <a:solidFill>
                  <a:schemeClr val="bg1"/>
                </a:solidFill>
                <a:latin typeface="Roboto Light"/>
                <a:cs typeface="Roboto Light"/>
              </a:rPr>
              <a:t> </a:t>
            </a:r>
            <a:r>
              <a:rPr lang="en-US" sz="1000" dirty="0" err="1">
                <a:solidFill>
                  <a:schemeClr val="bg1"/>
                </a:solidFill>
                <a:latin typeface="Roboto Light"/>
                <a:cs typeface="Roboto Light"/>
              </a:rPr>
              <a:t>Ipsum</a:t>
            </a:r>
            <a:r>
              <a:rPr lang="en-US" sz="1000" dirty="0">
                <a:solidFill>
                  <a:schemeClr val="bg1"/>
                </a:solidFill>
                <a:latin typeface="Roboto Light"/>
                <a:cs typeface="Roboto Light"/>
              </a:rPr>
              <a:t> is simply dummy text of the printing and typesetting industry. </a:t>
            </a:r>
            <a:r>
              <a:rPr lang="en-US" sz="1000" dirty="0" err="1">
                <a:solidFill>
                  <a:schemeClr val="bg1"/>
                </a:solidFill>
                <a:latin typeface="Roboto Light"/>
                <a:cs typeface="Roboto Light"/>
              </a:rPr>
              <a:t>Lorem</a:t>
            </a:r>
            <a:r>
              <a:rPr lang="en-US" sz="1000" dirty="0">
                <a:solidFill>
                  <a:schemeClr val="bg1"/>
                </a:solidFill>
                <a:latin typeface="Roboto Light"/>
                <a:cs typeface="Roboto Light"/>
              </a:rPr>
              <a:t> </a:t>
            </a:r>
            <a:r>
              <a:rPr lang="en-US" sz="1000" dirty="0" err="1">
                <a:solidFill>
                  <a:schemeClr val="bg1"/>
                </a:solidFill>
                <a:latin typeface="Roboto Light"/>
                <a:cs typeface="Roboto Light"/>
              </a:rPr>
              <a:t>Ipsum</a:t>
            </a:r>
            <a:r>
              <a:rPr lang="en-US" sz="1000" dirty="0">
                <a:solidFill>
                  <a:schemeClr val="bg1"/>
                </a:solidFill>
                <a:latin typeface="Roboto Light"/>
                <a:cs typeface="Roboto Light"/>
              </a:rPr>
              <a:t> has been the industry's standard dummy text ever since the 1500s, when an unknown printer took a galley of type and scrambled it to make a type specimen book. It has survived not only five centuries, but also the leap into electronic typesetting, remaining essentially</a:t>
            </a:r>
          </a:p>
        </p:txBody>
      </p:sp>
      <p:sp>
        <p:nvSpPr>
          <p:cNvPr id="6" name="Oval 5"/>
          <p:cNvSpPr/>
          <p:nvPr/>
        </p:nvSpPr>
        <p:spPr>
          <a:xfrm>
            <a:off x="430388" y="1975554"/>
            <a:ext cx="2582334" cy="2582334"/>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91430" tIns="45715" rIns="91430" bIns="45715" rtlCol="0" anchor="ctr"/>
          <a:lstStyle/>
          <a:p>
            <a:pPr algn="ctr"/>
            <a:endParaRPr lang="en-US"/>
          </a:p>
        </p:txBody>
      </p:sp>
      <p:sp>
        <p:nvSpPr>
          <p:cNvPr id="11" name="Oval 10"/>
          <p:cNvSpPr/>
          <p:nvPr/>
        </p:nvSpPr>
        <p:spPr>
          <a:xfrm>
            <a:off x="1993899" y="1144409"/>
            <a:ext cx="1576213" cy="1576213"/>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91430" tIns="45715" rIns="91430" bIns="45715" rtlCol="0" anchor="ctr"/>
          <a:lstStyle/>
          <a:p>
            <a:pPr algn="ctr"/>
            <a:endParaRPr lang="en-US"/>
          </a:p>
        </p:txBody>
      </p:sp>
      <p:sp>
        <p:nvSpPr>
          <p:cNvPr id="12" name="Oval 11"/>
          <p:cNvSpPr/>
          <p:nvPr/>
        </p:nvSpPr>
        <p:spPr>
          <a:xfrm>
            <a:off x="1412522" y="447321"/>
            <a:ext cx="1183924" cy="1183924"/>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91430" tIns="45715" rIns="91430" bIns="45715" rtlCol="0" anchor="ctr"/>
          <a:lstStyle/>
          <a:p>
            <a:pPr algn="ctr"/>
            <a:endParaRPr lang="en-US"/>
          </a:p>
        </p:txBody>
      </p:sp>
    </p:spTree>
    <p:extLst>
      <p:ext uri="{BB962C8B-B14F-4D97-AF65-F5344CB8AC3E}">
        <p14:creationId xmlns:p14="http://schemas.microsoft.com/office/powerpoint/2010/main" val="81702993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 y="1"/>
            <a:ext cx="9142413" cy="5141913"/>
          </a:xfrm>
          <a:prstGeom prst="rect">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lIns="91430" tIns="45715" rIns="91430" bIns="45715" rtlCol="0" anchor="ctr"/>
          <a:lstStyle/>
          <a:p>
            <a:pPr algn="ctr"/>
            <a:endParaRPr lang="en-US"/>
          </a:p>
        </p:txBody>
      </p:sp>
      <p:grpSp>
        <p:nvGrpSpPr>
          <p:cNvPr id="23" name="Group 22"/>
          <p:cNvGrpSpPr/>
          <p:nvPr/>
        </p:nvGrpSpPr>
        <p:grpSpPr>
          <a:xfrm>
            <a:off x="676881" y="1"/>
            <a:ext cx="2442354" cy="153511"/>
            <a:chOff x="0" y="0"/>
            <a:chExt cx="7130214" cy="5143500"/>
          </a:xfrm>
        </p:grpSpPr>
        <p:sp>
          <p:nvSpPr>
            <p:cNvPr id="24" name="Rectangle 23"/>
            <p:cNvSpPr/>
            <p:nvPr/>
          </p:nvSpPr>
          <p:spPr>
            <a:xfrm>
              <a:off x="0" y="0"/>
              <a:ext cx="1191097" cy="514349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ectangle 24"/>
            <p:cNvSpPr/>
            <p:nvPr/>
          </p:nvSpPr>
          <p:spPr>
            <a:xfrm>
              <a:off x="1185641" y="0"/>
              <a:ext cx="1191097" cy="5143499"/>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p:cNvSpPr/>
            <p:nvPr/>
          </p:nvSpPr>
          <p:spPr>
            <a:xfrm>
              <a:off x="2376738" y="0"/>
              <a:ext cx="1191097" cy="5143499"/>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ectangle 26"/>
            <p:cNvSpPr/>
            <p:nvPr/>
          </p:nvSpPr>
          <p:spPr>
            <a:xfrm>
              <a:off x="3562379" y="0"/>
              <a:ext cx="1191097" cy="5143499"/>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Rectangle 27"/>
            <p:cNvSpPr/>
            <p:nvPr/>
          </p:nvSpPr>
          <p:spPr>
            <a:xfrm>
              <a:off x="4753476" y="1"/>
              <a:ext cx="1191097" cy="5143499"/>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Rectangle 28"/>
            <p:cNvSpPr/>
            <p:nvPr/>
          </p:nvSpPr>
          <p:spPr>
            <a:xfrm>
              <a:off x="5939117" y="1"/>
              <a:ext cx="1191097" cy="5143499"/>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 name="Document 1"/>
          <p:cNvSpPr/>
          <p:nvPr/>
        </p:nvSpPr>
        <p:spPr>
          <a:xfrm>
            <a:off x="676881" y="76755"/>
            <a:ext cx="2442354" cy="3133026"/>
          </a:xfrm>
          <a:prstGeom prst="flowChartDocument">
            <a:avLst/>
          </a:prstGeom>
          <a:solidFill>
            <a:schemeClr val="tx1">
              <a:alpha val="18000"/>
            </a:schemeClr>
          </a:solidFill>
          <a:ln>
            <a:noFill/>
          </a:ln>
          <a:effectLst/>
        </p:spPr>
        <p:style>
          <a:lnRef idx="1">
            <a:schemeClr val="accent1"/>
          </a:lnRef>
          <a:fillRef idx="3">
            <a:schemeClr val="accent1"/>
          </a:fillRef>
          <a:effectRef idx="2">
            <a:schemeClr val="accent1"/>
          </a:effectRef>
          <a:fontRef idx="minor">
            <a:schemeClr val="lt1"/>
          </a:fontRef>
        </p:style>
        <p:txBody>
          <a:bodyPr lIns="91430" tIns="45715" rIns="91430" bIns="45715" rtlCol="0" anchor="ctr"/>
          <a:lstStyle/>
          <a:p>
            <a:pPr algn="ctr"/>
            <a:endParaRPr lang="en-US"/>
          </a:p>
        </p:txBody>
      </p:sp>
      <p:grpSp>
        <p:nvGrpSpPr>
          <p:cNvPr id="13" name="Group 12"/>
          <p:cNvGrpSpPr/>
          <p:nvPr/>
        </p:nvGrpSpPr>
        <p:grpSpPr>
          <a:xfrm>
            <a:off x="1524450" y="825922"/>
            <a:ext cx="757408" cy="844740"/>
            <a:chOff x="1837753" y="1360905"/>
            <a:chExt cx="358266" cy="399576"/>
          </a:xfrm>
        </p:grpSpPr>
        <p:sp>
          <p:nvSpPr>
            <p:cNvPr id="15" name="Shape 32"/>
            <p:cNvSpPr/>
            <p:nvPr/>
          </p:nvSpPr>
          <p:spPr>
            <a:xfrm>
              <a:off x="1887119" y="1365886"/>
              <a:ext cx="277242" cy="145166"/>
            </a:xfrm>
            <a:custGeom>
              <a:avLst/>
              <a:gdLst/>
              <a:ahLst/>
              <a:cxnLst>
                <a:cxn ang="0">
                  <a:pos x="wd2" y="hd2"/>
                </a:cxn>
                <a:cxn ang="5400000">
                  <a:pos x="wd2" y="hd2"/>
                </a:cxn>
                <a:cxn ang="10800000">
                  <a:pos x="wd2" y="hd2"/>
                </a:cxn>
                <a:cxn ang="16200000">
                  <a:pos x="wd2" y="hd2"/>
                </a:cxn>
              </a:cxnLst>
              <a:rect l="0" t="0" r="r" b="b"/>
              <a:pathLst>
                <a:path w="21600" h="20896" extrusionOk="0">
                  <a:moveTo>
                    <a:pt x="14660" y="20896"/>
                  </a:moveTo>
                  <a:lnTo>
                    <a:pt x="21600" y="9152"/>
                  </a:lnTo>
                  <a:cubicBezTo>
                    <a:pt x="19059" y="4116"/>
                    <a:pt x="15625" y="931"/>
                    <a:pt x="11921" y="175"/>
                  </a:cubicBezTo>
                  <a:cubicBezTo>
                    <a:pt x="7610" y="-704"/>
                    <a:pt x="3294" y="1756"/>
                    <a:pt x="0" y="6969"/>
                  </a:cubicBezTo>
                  <a:cubicBezTo>
                    <a:pt x="3294" y="6724"/>
                    <a:pt x="6554" y="8281"/>
                    <a:pt x="9372" y="11444"/>
                  </a:cubicBezTo>
                  <a:cubicBezTo>
                    <a:pt x="11494" y="13827"/>
                    <a:pt x="13301" y="17056"/>
                    <a:pt x="14660" y="20896"/>
                  </a:cubicBezTo>
                  <a:close/>
                </a:path>
              </a:pathLst>
            </a:custGeom>
            <a:solidFill>
              <a:srgbClr val="A52239"/>
            </a:solidFill>
            <a:ln w="12700" cap="flat">
              <a:noFill/>
              <a:miter lim="400000"/>
            </a:ln>
            <a:effectLst/>
          </p:spPr>
          <p:txBody>
            <a:bodyPr wrap="square" lIns="0" tIns="0" rIns="0" bIns="0" numCol="1" anchor="ctr">
              <a:noAutofit/>
            </a:bodyPr>
            <a:lstStyle/>
            <a:p>
              <a:pPr lvl="0">
                <a:defRPr sz="2400"/>
              </a:pPr>
              <a:endParaRPr/>
            </a:p>
          </p:txBody>
        </p:sp>
        <p:sp>
          <p:nvSpPr>
            <p:cNvPr id="16" name="Shape 33"/>
            <p:cNvSpPr/>
            <p:nvPr/>
          </p:nvSpPr>
          <p:spPr>
            <a:xfrm>
              <a:off x="1877654" y="1360905"/>
              <a:ext cx="286846" cy="143468"/>
            </a:xfrm>
            <a:custGeom>
              <a:avLst/>
              <a:gdLst/>
              <a:ahLst/>
              <a:cxnLst>
                <a:cxn ang="0">
                  <a:pos x="wd2" y="hd2"/>
                </a:cxn>
                <a:cxn ang="5400000">
                  <a:pos x="wd2" y="hd2"/>
                </a:cxn>
                <a:cxn ang="10800000">
                  <a:pos x="wd2" y="hd2"/>
                </a:cxn>
                <a:cxn ang="16200000">
                  <a:pos x="wd2" y="hd2"/>
                </a:cxn>
              </a:cxnLst>
              <a:rect l="0" t="0" r="r" b="b"/>
              <a:pathLst>
                <a:path w="21600" h="21105" extrusionOk="0">
                  <a:moveTo>
                    <a:pt x="0" y="7504"/>
                  </a:moveTo>
                  <a:lnTo>
                    <a:pt x="6215" y="21105"/>
                  </a:lnTo>
                  <a:cubicBezTo>
                    <a:pt x="7608" y="16868"/>
                    <a:pt x="9590" y="13494"/>
                    <a:pt x="11929" y="11377"/>
                  </a:cubicBezTo>
                  <a:cubicBezTo>
                    <a:pt x="14960" y="8634"/>
                    <a:pt x="18399" y="8149"/>
                    <a:pt x="21600" y="10015"/>
                  </a:cubicBezTo>
                  <a:cubicBezTo>
                    <a:pt x="18943" y="4195"/>
                    <a:pt x="15229" y="630"/>
                    <a:pt x="11248" y="76"/>
                  </a:cubicBezTo>
                  <a:cubicBezTo>
                    <a:pt x="7140" y="-495"/>
                    <a:pt x="3088" y="2181"/>
                    <a:pt x="0" y="7504"/>
                  </a:cubicBezTo>
                  <a:close/>
                </a:path>
              </a:pathLst>
            </a:custGeom>
            <a:gradFill flip="none" rotWithShape="1">
              <a:gsLst>
                <a:gs pos="0">
                  <a:schemeClr val="accent1"/>
                </a:gs>
                <a:gs pos="100000">
                  <a:schemeClr val="accent2"/>
                </a:gs>
              </a:gsLst>
              <a:lin ang="0" scaled="1"/>
              <a:tileRect/>
            </a:gradFill>
            <a:ln w="12700" cap="flat">
              <a:noFill/>
              <a:miter lim="400000"/>
            </a:ln>
            <a:effectLst/>
          </p:spPr>
          <p:txBody>
            <a:bodyPr wrap="square" lIns="0" tIns="0" rIns="0" bIns="0" numCol="1" anchor="ctr">
              <a:noAutofit/>
            </a:bodyPr>
            <a:lstStyle/>
            <a:p>
              <a:pPr lvl="0">
                <a:defRPr sz="2400"/>
              </a:pPr>
              <a:endParaRPr/>
            </a:p>
          </p:txBody>
        </p:sp>
        <p:sp>
          <p:nvSpPr>
            <p:cNvPr id="17" name="Shape 35"/>
            <p:cNvSpPr/>
            <p:nvPr/>
          </p:nvSpPr>
          <p:spPr>
            <a:xfrm rot="7067736">
              <a:off x="1978332" y="1545883"/>
              <a:ext cx="277241" cy="145166"/>
            </a:xfrm>
            <a:custGeom>
              <a:avLst/>
              <a:gdLst/>
              <a:ahLst/>
              <a:cxnLst>
                <a:cxn ang="0">
                  <a:pos x="wd2" y="hd2"/>
                </a:cxn>
                <a:cxn ang="5400000">
                  <a:pos x="wd2" y="hd2"/>
                </a:cxn>
                <a:cxn ang="10800000">
                  <a:pos x="wd2" y="hd2"/>
                </a:cxn>
                <a:cxn ang="16200000">
                  <a:pos x="wd2" y="hd2"/>
                </a:cxn>
              </a:cxnLst>
              <a:rect l="0" t="0" r="r" b="b"/>
              <a:pathLst>
                <a:path w="21600" h="20896" extrusionOk="0">
                  <a:moveTo>
                    <a:pt x="14660" y="20896"/>
                  </a:moveTo>
                  <a:lnTo>
                    <a:pt x="21600" y="9152"/>
                  </a:lnTo>
                  <a:cubicBezTo>
                    <a:pt x="19059" y="4116"/>
                    <a:pt x="15625" y="931"/>
                    <a:pt x="11921" y="175"/>
                  </a:cubicBezTo>
                  <a:cubicBezTo>
                    <a:pt x="7610" y="-704"/>
                    <a:pt x="3294" y="1756"/>
                    <a:pt x="0" y="6969"/>
                  </a:cubicBezTo>
                  <a:cubicBezTo>
                    <a:pt x="3294" y="6724"/>
                    <a:pt x="6554" y="8281"/>
                    <a:pt x="9372" y="11444"/>
                  </a:cubicBezTo>
                  <a:cubicBezTo>
                    <a:pt x="11494" y="13827"/>
                    <a:pt x="13301" y="17056"/>
                    <a:pt x="14660" y="20896"/>
                  </a:cubicBezTo>
                  <a:close/>
                </a:path>
              </a:pathLst>
            </a:custGeom>
            <a:solidFill>
              <a:srgbClr val="6A9132"/>
            </a:solidFill>
            <a:ln w="12700" cap="flat">
              <a:noFill/>
              <a:miter lim="400000"/>
            </a:ln>
            <a:effectLst/>
          </p:spPr>
          <p:txBody>
            <a:bodyPr wrap="square" lIns="0" tIns="0" rIns="0" bIns="0" numCol="1" anchor="ctr">
              <a:noAutofit/>
            </a:bodyPr>
            <a:lstStyle/>
            <a:p>
              <a:pPr lvl="0">
                <a:defRPr sz="2400"/>
              </a:pPr>
              <a:endParaRPr/>
            </a:p>
          </p:txBody>
        </p:sp>
        <p:sp>
          <p:nvSpPr>
            <p:cNvPr id="18" name="Shape 36"/>
            <p:cNvSpPr/>
            <p:nvPr/>
          </p:nvSpPr>
          <p:spPr>
            <a:xfrm rot="7067736">
              <a:off x="1980862" y="1545325"/>
              <a:ext cx="286845" cy="143468"/>
            </a:xfrm>
            <a:custGeom>
              <a:avLst/>
              <a:gdLst/>
              <a:ahLst/>
              <a:cxnLst>
                <a:cxn ang="0">
                  <a:pos x="wd2" y="hd2"/>
                </a:cxn>
                <a:cxn ang="5400000">
                  <a:pos x="wd2" y="hd2"/>
                </a:cxn>
                <a:cxn ang="10800000">
                  <a:pos x="wd2" y="hd2"/>
                </a:cxn>
                <a:cxn ang="16200000">
                  <a:pos x="wd2" y="hd2"/>
                </a:cxn>
              </a:cxnLst>
              <a:rect l="0" t="0" r="r" b="b"/>
              <a:pathLst>
                <a:path w="21600" h="21105" extrusionOk="0">
                  <a:moveTo>
                    <a:pt x="0" y="7504"/>
                  </a:moveTo>
                  <a:lnTo>
                    <a:pt x="6215" y="21105"/>
                  </a:lnTo>
                  <a:cubicBezTo>
                    <a:pt x="7608" y="16868"/>
                    <a:pt x="9590" y="13494"/>
                    <a:pt x="11929" y="11377"/>
                  </a:cubicBezTo>
                  <a:cubicBezTo>
                    <a:pt x="14960" y="8634"/>
                    <a:pt x="18399" y="8149"/>
                    <a:pt x="21600" y="10015"/>
                  </a:cubicBezTo>
                  <a:cubicBezTo>
                    <a:pt x="18943" y="4195"/>
                    <a:pt x="15229" y="630"/>
                    <a:pt x="11248" y="76"/>
                  </a:cubicBezTo>
                  <a:cubicBezTo>
                    <a:pt x="7140" y="-495"/>
                    <a:pt x="3088" y="2181"/>
                    <a:pt x="0" y="7504"/>
                  </a:cubicBezTo>
                  <a:close/>
                </a:path>
              </a:pathLst>
            </a:custGeom>
            <a:gradFill flip="none" rotWithShape="1">
              <a:gsLst>
                <a:gs pos="0">
                  <a:schemeClr val="accent3"/>
                </a:gs>
                <a:gs pos="100000">
                  <a:schemeClr val="accent4"/>
                </a:gs>
              </a:gsLst>
              <a:lin ang="0" scaled="1"/>
              <a:tileRect/>
            </a:gradFill>
            <a:ln w="12700" cap="flat">
              <a:noFill/>
              <a:miter lim="400000"/>
            </a:ln>
            <a:effectLst/>
          </p:spPr>
          <p:txBody>
            <a:bodyPr wrap="square" lIns="0" tIns="0" rIns="0" bIns="0" numCol="1" anchor="ctr">
              <a:noAutofit/>
            </a:bodyPr>
            <a:lstStyle/>
            <a:p>
              <a:pPr lvl="0">
                <a:defRPr sz="2400"/>
              </a:pPr>
              <a:endParaRPr/>
            </a:p>
          </p:txBody>
        </p:sp>
        <p:sp>
          <p:nvSpPr>
            <p:cNvPr id="19" name="Shape 38"/>
            <p:cNvSpPr/>
            <p:nvPr/>
          </p:nvSpPr>
          <p:spPr>
            <a:xfrm rot="14195225">
              <a:off x="1773165" y="1536100"/>
              <a:ext cx="277241" cy="145166"/>
            </a:xfrm>
            <a:custGeom>
              <a:avLst/>
              <a:gdLst/>
              <a:ahLst/>
              <a:cxnLst>
                <a:cxn ang="0">
                  <a:pos x="wd2" y="hd2"/>
                </a:cxn>
                <a:cxn ang="5400000">
                  <a:pos x="wd2" y="hd2"/>
                </a:cxn>
                <a:cxn ang="10800000">
                  <a:pos x="wd2" y="hd2"/>
                </a:cxn>
                <a:cxn ang="16200000">
                  <a:pos x="wd2" y="hd2"/>
                </a:cxn>
              </a:cxnLst>
              <a:rect l="0" t="0" r="r" b="b"/>
              <a:pathLst>
                <a:path w="21600" h="20896" extrusionOk="0">
                  <a:moveTo>
                    <a:pt x="14660" y="20896"/>
                  </a:moveTo>
                  <a:lnTo>
                    <a:pt x="21600" y="9152"/>
                  </a:lnTo>
                  <a:cubicBezTo>
                    <a:pt x="19059" y="4116"/>
                    <a:pt x="15625" y="931"/>
                    <a:pt x="11921" y="175"/>
                  </a:cubicBezTo>
                  <a:cubicBezTo>
                    <a:pt x="7610" y="-704"/>
                    <a:pt x="3294" y="1756"/>
                    <a:pt x="0" y="6969"/>
                  </a:cubicBezTo>
                  <a:cubicBezTo>
                    <a:pt x="3294" y="6724"/>
                    <a:pt x="6554" y="8281"/>
                    <a:pt x="9372" y="11444"/>
                  </a:cubicBezTo>
                  <a:cubicBezTo>
                    <a:pt x="11494" y="13827"/>
                    <a:pt x="13301" y="17056"/>
                    <a:pt x="14660" y="20896"/>
                  </a:cubicBezTo>
                  <a:close/>
                </a:path>
              </a:pathLst>
            </a:custGeom>
            <a:solidFill>
              <a:srgbClr val="118E5F"/>
            </a:solidFill>
            <a:ln w="12700" cap="flat">
              <a:noFill/>
              <a:miter lim="400000"/>
            </a:ln>
            <a:effectLst/>
          </p:spPr>
          <p:txBody>
            <a:bodyPr wrap="square" lIns="0" tIns="0" rIns="0" bIns="0" numCol="1" anchor="ctr">
              <a:noAutofit/>
            </a:bodyPr>
            <a:lstStyle/>
            <a:p>
              <a:pPr lvl="0">
                <a:defRPr sz="2400"/>
              </a:pPr>
              <a:endParaRPr/>
            </a:p>
          </p:txBody>
        </p:sp>
        <p:sp>
          <p:nvSpPr>
            <p:cNvPr id="20" name="Shape 39"/>
            <p:cNvSpPr/>
            <p:nvPr/>
          </p:nvSpPr>
          <p:spPr>
            <a:xfrm rot="14195225">
              <a:off x="1766064" y="1544052"/>
              <a:ext cx="286845" cy="143468"/>
            </a:xfrm>
            <a:custGeom>
              <a:avLst/>
              <a:gdLst/>
              <a:ahLst/>
              <a:cxnLst>
                <a:cxn ang="0">
                  <a:pos x="wd2" y="hd2"/>
                </a:cxn>
                <a:cxn ang="5400000">
                  <a:pos x="wd2" y="hd2"/>
                </a:cxn>
                <a:cxn ang="10800000">
                  <a:pos x="wd2" y="hd2"/>
                </a:cxn>
                <a:cxn ang="16200000">
                  <a:pos x="wd2" y="hd2"/>
                </a:cxn>
              </a:cxnLst>
              <a:rect l="0" t="0" r="r" b="b"/>
              <a:pathLst>
                <a:path w="21600" h="21105" extrusionOk="0">
                  <a:moveTo>
                    <a:pt x="0" y="7504"/>
                  </a:moveTo>
                  <a:lnTo>
                    <a:pt x="6215" y="21105"/>
                  </a:lnTo>
                  <a:cubicBezTo>
                    <a:pt x="7608" y="16868"/>
                    <a:pt x="9590" y="13494"/>
                    <a:pt x="11929" y="11377"/>
                  </a:cubicBezTo>
                  <a:cubicBezTo>
                    <a:pt x="14960" y="8634"/>
                    <a:pt x="18399" y="8149"/>
                    <a:pt x="21600" y="10015"/>
                  </a:cubicBezTo>
                  <a:cubicBezTo>
                    <a:pt x="18943" y="4195"/>
                    <a:pt x="15229" y="630"/>
                    <a:pt x="11248" y="76"/>
                  </a:cubicBezTo>
                  <a:cubicBezTo>
                    <a:pt x="7140" y="-495"/>
                    <a:pt x="3088" y="2181"/>
                    <a:pt x="0" y="7504"/>
                  </a:cubicBezTo>
                  <a:close/>
                </a:path>
              </a:pathLst>
            </a:custGeom>
            <a:gradFill flip="none" rotWithShape="1">
              <a:gsLst>
                <a:gs pos="0">
                  <a:schemeClr val="accent5"/>
                </a:gs>
                <a:gs pos="100000">
                  <a:schemeClr val="accent6"/>
                </a:gs>
              </a:gsLst>
              <a:lin ang="0" scaled="1"/>
              <a:tileRect/>
            </a:gradFill>
            <a:ln w="12700" cap="flat">
              <a:noFill/>
              <a:miter lim="400000"/>
            </a:ln>
            <a:effectLst/>
          </p:spPr>
          <p:txBody>
            <a:bodyPr wrap="square" lIns="0" tIns="0" rIns="0" bIns="0" numCol="1" anchor="ctr">
              <a:noAutofit/>
            </a:bodyPr>
            <a:lstStyle/>
            <a:p>
              <a:pPr lvl="0">
                <a:defRPr sz="2400"/>
              </a:pPr>
              <a:endParaRPr/>
            </a:p>
          </p:txBody>
        </p:sp>
      </p:grpSp>
      <p:sp>
        <p:nvSpPr>
          <p:cNvPr id="21" name="TextBox 20"/>
          <p:cNvSpPr txBox="1"/>
          <p:nvPr/>
        </p:nvSpPr>
        <p:spPr>
          <a:xfrm>
            <a:off x="744196" y="1756531"/>
            <a:ext cx="2312016" cy="461655"/>
          </a:xfrm>
          <a:prstGeom prst="rect">
            <a:avLst/>
          </a:prstGeom>
          <a:noFill/>
        </p:spPr>
        <p:txBody>
          <a:bodyPr wrap="square" lIns="91430" tIns="45715" rIns="91430" bIns="45715" rtlCol="0">
            <a:spAutoFit/>
          </a:bodyPr>
          <a:lstStyle/>
          <a:p>
            <a:pPr algn="ctr">
              <a:defRPr/>
            </a:pPr>
            <a:r>
              <a:rPr lang="en-US" sz="2400" dirty="0">
                <a:solidFill>
                  <a:srgbClr val="F4F4F4"/>
                </a:solidFill>
                <a:latin typeface="Roboto Light"/>
                <a:cs typeface="Roboto Light"/>
              </a:rPr>
              <a:t>Fusion</a:t>
            </a:r>
          </a:p>
        </p:txBody>
      </p:sp>
      <p:sp>
        <p:nvSpPr>
          <p:cNvPr id="22" name="TextBox 21"/>
          <p:cNvSpPr txBox="1"/>
          <p:nvPr/>
        </p:nvSpPr>
        <p:spPr>
          <a:xfrm>
            <a:off x="1172441" y="2175038"/>
            <a:ext cx="1455690" cy="230822"/>
          </a:xfrm>
          <a:prstGeom prst="rect">
            <a:avLst/>
          </a:prstGeom>
          <a:noFill/>
        </p:spPr>
        <p:txBody>
          <a:bodyPr wrap="square" lIns="91430" tIns="45715" rIns="91430" bIns="45715" rtlCol="0">
            <a:spAutoFit/>
          </a:bodyPr>
          <a:lstStyle/>
          <a:p>
            <a:pPr algn="ctr">
              <a:defRPr/>
            </a:pPr>
            <a:r>
              <a:rPr lang="en-US" sz="900" dirty="0">
                <a:solidFill>
                  <a:srgbClr val="F4F4F4"/>
                </a:solidFill>
                <a:latin typeface="Roboto Light"/>
                <a:cs typeface="Roboto Light"/>
              </a:rPr>
              <a:t>PowerPoint Presentation</a:t>
            </a:r>
          </a:p>
        </p:txBody>
      </p:sp>
    </p:spTree>
    <p:extLst>
      <p:ext uri="{BB962C8B-B14F-4D97-AF65-F5344CB8AC3E}">
        <p14:creationId xmlns:p14="http://schemas.microsoft.com/office/powerpoint/2010/main" val="400002830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1"/>
            <a:ext cx="9144000" cy="5143499"/>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lIns="91430" tIns="45715" rIns="91430" bIns="45715" rtlCol="0" anchor="ctr"/>
          <a:lstStyle/>
          <a:p>
            <a:pPr algn="ctr"/>
            <a:endParaRPr lang="en-US"/>
          </a:p>
        </p:txBody>
      </p:sp>
      <p:sp>
        <p:nvSpPr>
          <p:cNvPr id="2" name="Title 1"/>
          <p:cNvSpPr>
            <a:spLocks noGrp="1"/>
          </p:cNvSpPr>
          <p:nvPr>
            <p:ph type="title"/>
          </p:nvPr>
        </p:nvSpPr>
        <p:spPr>
          <a:xfrm>
            <a:off x="3631557" y="2997646"/>
            <a:ext cx="4224076" cy="724664"/>
          </a:xfrm>
        </p:spPr>
        <p:txBody>
          <a:bodyPr>
            <a:noAutofit/>
          </a:bodyPr>
          <a:lstStyle/>
          <a:p>
            <a:r>
              <a:rPr lang="en-US" sz="4000" dirty="0">
                <a:solidFill>
                  <a:schemeClr val="bg1"/>
                </a:solidFill>
              </a:rPr>
              <a:t>TITLE TEXT</a:t>
            </a:r>
          </a:p>
        </p:txBody>
      </p:sp>
      <p:sp>
        <p:nvSpPr>
          <p:cNvPr id="9" name="TextBox 8"/>
          <p:cNvSpPr txBox="1"/>
          <p:nvPr/>
        </p:nvSpPr>
        <p:spPr>
          <a:xfrm>
            <a:off x="3638192" y="3742923"/>
            <a:ext cx="4523895" cy="861764"/>
          </a:xfrm>
          <a:prstGeom prst="rect">
            <a:avLst/>
          </a:prstGeom>
          <a:noFill/>
        </p:spPr>
        <p:txBody>
          <a:bodyPr wrap="square" lIns="91430" tIns="45715" rIns="91430" bIns="45715" rtlCol="0">
            <a:spAutoFit/>
          </a:bodyPr>
          <a:lstStyle/>
          <a:p>
            <a:r>
              <a:rPr lang="en-US" sz="1000" dirty="0" err="1">
                <a:solidFill>
                  <a:schemeClr val="bg1"/>
                </a:solidFill>
                <a:latin typeface="Roboto Light"/>
                <a:cs typeface="Roboto Light"/>
              </a:rPr>
              <a:t>Lorem</a:t>
            </a:r>
            <a:r>
              <a:rPr lang="en-US" sz="1000" dirty="0">
                <a:solidFill>
                  <a:schemeClr val="bg1"/>
                </a:solidFill>
                <a:latin typeface="Roboto Light"/>
                <a:cs typeface="Roboto Light"/>
              </a:rPr>
              <a:t> </a:t>
            </a:r>
            <a:r>
              <a:rPr lang="en-US" sz="1000" dirty="0" err="1">
                <a:solidFill>
                  <a:schemeClr val="bg1"/>
                </a:solidFill>
                <a:latin typeface="Roboto Light"/>
                <a:cs typeface="Roboto Light"/>
              </a:rPr>
              <a:t>Ipsum</a:t>
            </a:r>
            <a:r>
              <a:rPr lang="en-US" sz="1000" dirty="0">
                <a:solidFill>
                  <a:schemeClr val="bg1"/>
                </a:solidFill>
                <a:latin typeface="Roboto Light"/>
                <a:cs typeface="Roboto Light"/>
              </a:rPr>
              <a:t> is simply dummy text of the printing and typesetting industry. </a:t>
            </a:r>
            <a:r>
              <a:rPr lang="en-US" sz="1000" dirty="0" err="1">
                <a:solidFill>
                  <a:schemeClr val="bg1"/>
                </a:solidFill>
                <a:latin typeface="Roboto Light"/>
                <a:cs typeface="Roboto Light"/>
              </a:rPr>
              <a:t>Lorem</a:t>
            </a:r>
            <a:r>
              <a:rPr lang="en-US" sz="1000" dirty="0">
                <a:solidFill>
                  <a:schemeClr val="bg1"/>
                </a:solidFill>
                <a:latin typeface="Roboto Light"/>
                <a:cs typeface="Roboto Light"/>
              </a:rPr>
              <a:t> </a:t>
            </a:r>
            <a:r>
              <a:rPr lang="en-US" sz="1000" dirty="0" err="1">
                <a:solidFill>
                  <a:schemeClr val="bg1"/>
                </a:solidFill>
                <a:latin typeface="Roboto Light"/>
                <a:cs typeface="Roboto Light"/>
              </a:rPr>
              <a:t>Ipsum</a:t>
            </a:r>
            <a:r>
              <a:rPr lang="en-US" sz="1000" dirty="0">
                <a:solidFill>
                  <a:schemeClr val="bg1"/>
                </a:solidFill>
                <a:latin typeface="Roboto Light"/>
                <a:cs typeface="Roboto Light"/>
              </a:rPr>
              <a:t> has been the industry's standard dummy text ever since the 1500s, when an unknown printer took a galley of type and scrambled it to make a type specimen book. It has survived not only five centuries, but also the leap into electronic typesetting, remaining essentially</a:t>
            </a:r>
          </a:p>
        </p:txBody>
      </p:sp>
      <p:sp>
        <p:nvSpPr>
          <p:cNvPr id="10" name="Shape 1125"/>
          <p:cNvSpPr/>
          <p:nvPr/>
        </p:nvSpPr>
        <p:spPr>
          <a:xfrm>
            <a:off x="-1" y="1"/>
            <a:ext cx="4644685" cy="5142259"/>
          </a:xfrm>
          <a:custGeom>
            <a:avLst/>
            <a:gdLst/>
            <a:ahLst/>
            <a:cxnLst>
              <a:cxn ang="0">
                <a:pos x="wd2" y="hd2"/>
              </a:cxn>
              <a:cxn ang="5400000">
                <a:pos x="wd2" y="hd2"/>
              </a:cxn>
              <a:cxn ang="10800000">
                <a:pos x="wd2" y="hd2"/>
              </a:cxn>
              <a:cxn ang="16200000">
                <a:pos x="wd2" y="hd2"/>
              </a:cxn>
            </a:cxnLst>
            <a:rect l="0" t="0" r="r" b="b"/>
            <a:pathLst>
              <a:path w="21600" h="21600" extrusionOk="0">
                <a:moveTo>
                  <a:pt x="6676" y="0"/>
                </a:moveTo>
                <a:lnTo>
                  <a:pt x="0" y="0"/>
                </a:lnTo>
                <a:lnTo>
                  <a:pt x="0" y="21600"/>
                </a:lnTo>
                <a:lnTo>
                  <a:pt x="21600" y="21600"/>
                </a:lnTo>
                <a:cubicBezTo>
                  <a:pt x="15916" y="20709"/>
                  <a:pt x="10990" y="17528"/>
                  <a:pt x="8219" y="12957"/>
                </a:cubicBezTo>
                <a:cubicBezTo>
                  <a:pt x="5817" y="8996"/>
                  <a:pt x="5262" y="4333"/>
                  <a:pt x="6676" y="0"/>
                </a:cubicBezTo>
                <a:close/>
              </a:path>
            </a:pathLst>
          </a:custGeom>
          <a:solidFill>
            <a:schemeClr val="bg1">
              <a:alpha val="59000"/>
            </a:schemeClr>
          </a:solidFill>
          <a:ln w="25400">
            <a:noFill/>
            <a:miter lim="400000"/>
          </a:ln>
        </p:spPr>
        <p:txBody>
          <a:bodyPr lIns="50795" tIns="50795" rIns="50795" bIns="50795" anchor="ctr"/>
          <a:lstStyle/>
          <a:p>
            <a:pPr lvl="0">
              <a:defRPr sz="2400"/>
            </a:pPr>
            <a:endParaRPr/>
          </a:p>
        </p:txBody>
      </p:sp>
      <p:grpSp>
        <p:nvGrpSpPr>
          <p:cNvPr id="7" name="Group 6"/>
          <p:cNvGrpSpPr/>
          <p:nvPr/>
        </p:nvGrpSpPr>
        <p:grpSpPr>
          <a:xfrm>
            <a:off x="1655749" y="2939896"/>
            <a:ext cx="1658342" cy="1654748"/>
            <a:chOff x="935145" y="2133632"/>
            <a:chExt cx="1658342" cy="1654748"/>
          </a:xfrm>
        </p:grpSpPr>
        <p:sp>
          <p:nvSpPr>
            <p:cNvPr id="5" name="Oval 4"/>
            <p:cNvSpPr/>
            <p:nvPr/>
          </p:nvSpPr>
          <p:spPr>
            <a:xfrm>
              <a:off x="935145" y="2133632"/>
              <a:ext cx="1654748" cy="1654748"/>
            </a:xfrm>
            <a:prstGeom prst="ellipse">
              <a:avLst/>
            </a:prstGeom>
            <a:solidFill>
              <a:schemeClr val="bg1"/>
            </a:solidFill>
            <a:ln w="76200" cmpd="sng">
              <a:solidFill>
                <a:srgbClr val="19C0B4"/>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Shape 8841"/>
            <p:cNvSpPr/>
            <p:nvPr/>
          </p:nvSpPr>
          <p:spPr>
            <a:xfrm>
              <a:off x="936815" y="2202520"/>
              <a:ext cx="1656672" cy="1287532"/>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anchor="ctr">
              <a:spAutoFit/>
            </a:bodyPr>
            <a:lstStyle>
              <a:lvl1pPr defTabSz="457200">
                <a:lnSpc>
                  <a:spcPct val="120000"/>
                </a:lnSpc>
                <a:defRPr sz="4000">
                  <a:solidFill>
                    <a:srgbClr val="8E8E8E"/>
                  </a:solidFill>
                  <a:latin typeface="FontAwesome"/>
                  <a:ea typeface="FontAwesome"/>
                  <a:cs typeface="FontAwesome"/>
                  <a:sym typeface="FontAwesome"/>
                </a:defRPr>
              </a:lvl1pPr>
            </a:lstStyle>
            <a:p>
              <a:pPr algn="ctr">
                <a:defRPr sz="1800">
                  <a:solidFill>
                    <a:srgbClr val="000000"/>
                  </a:solidFill>
                </a:defRPr>
              </a:pPr>
              <a:r>
                <a:rPr lang="en-US" sz="6600" dirty="0">
                  <a:solidFill>
                    <a:schemeClr val="accent6"/>
                  </a:solidFill>
                </a:rPr>
                <a:t></a:t>
              </a:r>
            </a:p>
          </p:txBody>
        </p:sp>
      </p:grpSp>
      <p:sp>
        <p:nvSpPr>
          <p:cNvPr id="11" name="Shape 1126"/>
          <p:cNvSpPr/>
          <p:nvPr/>
        </p:nvSpPr>
        <p:spPr>
          <a:xfrm>
            <a:off x="7519" y="-3619"/>
            <a:ext cx="9120625" cy="3787021"/>
          </a:xfrm>
          <a:custGeom>
            <a:avLst/>
            <a:gdLst/>
            <a:ahLst/>
            <a:cxnLst>
              <a:cxn ang="0">
                <a:pos x="wd2" y="hd2"/>
              </a:cxn>
              <a:cxn ang="5400000">
                <a:pos x="wd2" y="hd2"/>
              </a:cxn>
              <a:cxn ang="10800000">
                <a:pos x="wd2" y="hd2"/>
              </a:cxn>
              <a:cxn ang="16200000">
                <a:pos x="wd2" y="hd2"/>
              </a:cxn>
            </a:cxnLst>
            <a:rect l="0" t="0" r="r" b="b"/>
            <a:pathLst>
              <a:path w="21600" h="21571" extrusionOk="0">
                <a:moveTo>
                  <a:pt x="14" y="1"/>
                </a:moveTo>
                <a:lnTo>
                  <a:pt x="21600" y="1"/>
                </a:lnTo>
                <a:cubicBezTo>
                  <a:pt x="18534" y="-29"/>
                  <a:pt x="15511" y="690"/>
                  <a:pt x="12568" y="2104"/>
                </a:cubicBezTo>
                <a:cubicBezTo>
                  <a:pt x="9674" y="3493"/>
                  <a:pt x="6776" y="5595"/>
                  <a:pt x="4301" y="9780"/>
                </a:cubicBezTo>
                <a:cubicBezTo>
                  <a:pt x="2498" y="12831"/>
                  <a:pt x="1023" y="16874"/>
                  <a:pt x="0" y="21571"/>
                </a:cubicBezTo>
                <a:lnTo>
                  <a:pt x="14" y="1"/>
                </a:lnTo>
                <a:close/>
              </a:path>
            </a:pathLst>
          </a:custGeom>
          <a:solidFill>
            <a:srgbClr val="F4F4F4">
              <a:alpha val="16000"/>
            </a:srgbClr>
          </a:solidFill>
          <a:ln w="25400">
            <a:noFill/>
            <a:miter lim="400000"/>
          </a:ln>
        </p:spPr>
        <p:txBody>
          <a:bodyPr lIns="50795" tIns="50795" rIns="50795" bIns="50795" anchor="ctr"/>
          <a:lstStyle/>
          <a:p>
            <a:pPr lvl="0">
              <a:defRPr sz="2400"/>
            </a:pPr>
            <a:endParaRPr/>
          </a:p>
        </p:txBody>
      </p:sp>
    </p:spTree>
    <p:extLst>
      <p:ext uri="{BB962C8B-B14F-4D97-AF65-F5344CB8AC3E}">
        <p14:creationId xmlns:p14="http://schemas.microsoft.com/office/powerpoint/2010/main" val="191466598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058" y="285751"/>
            <a:ext cx="3216342" cy="470429"/>
          </a:xfrm>
        </p:spPr>
        <p:txBody>
          <a:bodyPr/>
          <a:lstStyle/>
          <a:p>
            <a:r>
              <a:rPr lang="en-US" b="0" dirty="0" smtClean="0"/>
              <a:t>Pyramid </a:t>
            </a:r>
            <a:r>
              <a:rPr lang="en-US" b="0" dirty="0" err="1" smtClean="0"/>
              <a:t>Infographic</a:t>
            </a:r>
            <a:endParaRPr lang="en-US" b="0" dirty="0"/>
          </a:p>
        </p:txBody>
      </p:sp>
      <p:sp>
        <p:nvSpPr>
          <p:cNvPr id="9" name="TextBox 8"/>
          <p:cNvSpPr txBox="1"/>
          <p:nvPr/>
        </p:nvSpPr>
        <p:spPr>
          <a:xfrm>
            <a:off x="363340" y="972902"/>
            <a:ext cx="4639690" cy="1323439"/>
          </a:xfrm>
          <a:prstGeom prst="rect">
            <a:avLst/>
          </a:prstGeom>
          <a:noFill/>
        </p:spPr>
        <p:txBody>
          <a:bodyPr wrap="square" lIns="91430" tIns="45715" rIns="91430" bIns="45715" rtlCol="0">
            <a:spAutoFit/>
          </a:bodyPr>
          <a:lstStyle/>
          <a:p>
            <a:r>
              <a:rPr lang="en-US" sz="1000" dirty="0" err="1">
                <a:solidFill>
                  <a:schemeClr val="tx2"/>
                </a:solidFill>
                <a:latin typeface="Roboto Light"/>
                <a:cs typeface="Roboto Light"/>
              </a:rPr>
              <a:t>Lorem</a:t>
            </a:r>
            <a:r>
              <a:rPr lang="en-US" sz="1000" dirty="0">
                <a:solidFill>
                  <a:schemeClr val="tx2"/>
                </a:solidFill>
                <a:latin typeface="Roboto Light"/>
                <a:cs typeface="Roboto Light"/>
              </a:rPr>
              <a:t> </a:t>
            </a:r>
            <a:r>
              <a:rPr lang="en-US" sz="1000" dirty="0" err="1">
                <a:solidFill>
                  <a:schemeClr val="tx2"/>
                </a:solidFill>
                <a:latin typeface="Roboto Light"/>
                <a:cs typeface="Roboto Light"/>
              </a:rPr>
              <a:t>Ipsum</a:t>
            </a:r>
            <a:r>
              <a:rPr lang="en-US" sz="1000" dirty="0">
                <a:solidFill>
                  <a:schemeClr val="tx2"/>
                </a:solidFill>
                <a:latin typeface="Roboto Light"/>
                <a:cs typeface="Roboto Light"/>
              </a:rPr>
              <a:t> is simply dummy text of the printing and typesetting industry. </a:t>
            </a:r>
            <a:r>
              <a:rPr lang="en-US" sz="1000" dirty="0" err="1">
                <a:solidFill>
                  <a:schemeClr val="tx2"/>
                </a:solidFill>
                <a:latin typeface="Roboto Light"/>
                <a:cs typeface="Roboto Light"/>
              </a:rPr>
              <a:t>Lorem</a:t>
            </a:r>
            <a:r>
              <a:rPr lang="en-US" sz="1000" dirty="0">
                <a:solidFill>
                  <a:schemeClr val="tx2"/>
                </a:solidFill>
                <a:latin typeface="Roboto Light"/>
                <a:cs typeface="Roboto Light"/>
              </a:rPr>
              <a:t> </a:t>
            </a:r>
            <a:r>
              <a:rPr lang="en-US" sz="1000" dirty="0" err="1">
                <a:solidFill>
                  <a:schemeClr val="tx2"/>
                </a:solidFill>
                <a:latin typeface="Roboto Light"/>
                <a:cs typeface="Roboto Light"/>
              </a:rPr>
              <a:t>Ipsum</a:t>
            </a:r>
            <a:r>
              <a:rPr lang="en-US" sz="1000" dirty="0">
                <a:solidFill>
                  <a:schemeClr val="tx2"/>
                </a:solidFill>
                <a:latin typeface="Roboto Light"/>
                <a:cs typeface="Roboto Light"/>
              </a:rPr>
              <a:t> has been the industry's standard dummy text ever since the 1500s, when an unknown printer took a galley of type and scrambled it to make a type specimen book. It has survived not only five centuries, but also the leap into electronic typesetting, remaining essentially unchanged. It was </a:t>
            </a:r>
            <a:r>
              <a:rPr lang="en-US" sz="1000" dirty="0" err="1">
                <a:solidFill>
                  <a:schemeClr val="tx2"/>
                </a:solidFill>
                <a:latin typeface="Roboto Light"/>
                <a:cs typeface="Roboto Light"/>
              </a:rPr>
              <a:t>popularised</a:t>
            </a:r>
            <a:r>
              <a:rPr lang="en-US" sz="1000" dirty="0">
                <a:solidFill>
                  <a:schemeClr val="tx2"/>
                </a:solidFill>
                <a:latin typeface="Roboto Light"/>
                <a:cs typeface="Roboto Light"/>
              </a:rPr>
              <a:t> in the 1960s with the release of </a:t>
            </a:r>
            <a:r>
              <a:rPr lang="en-US" sz="1000" dirty="0" err="1">
                <a:solidFill>
                  <a:schemeClr val="tx2"/>
                </a:solidFill>
                <a:latin typeface="Roboto Light"/>
                <a:cs typeface="Roboto Light"/>
              </a:rPr>
              <a:t>Letraset</a:t>
            </a:r>
            <a:r>
              <a:rPr lang="en-US" sz="1000" dirty="0">
                <a:solidFill>
                  <a:schemeClr val="tx2"/>
                </a:solidFill>
                <a:latin typeface="Roboto Light"/>
                <a:cs typeface="Roboto Light"/>
              </a:rPr>
              <a:t> sheets containing </a:t>
            </a:r>
            <a:r>
              <a:rPr lang="en-US" sz="1000" dirty="0" err="1">
                <a:solidFill>
                  <a:schemeClr val="tx2"/>
                </a:solidFill>
                <a:latin typeface="Roboto Light"/>
                <a:cs typeface="Roboto Light"/>
              </a:rPr>
              <a:t>Lorem</a:t>
            </a:r>
            <a:r>
              <a:rPr lang="en-US" sz="1000" dirty="0">
                <a:solidFill>
                  <a:schemeClr val="tx2"/>
                </a:solidFill>
                <a:latin typeface="Roboto Light"/>
                <a:cs typeface="Roboto Light"/>
              </a:rPr>
              <a:t> </a:t>
            </a:r>
            <a:r>
              <a:rPr lang="en-US" sz="1000" dirty="0" err="1">
                <a:solidFill>
                  <a:schemeClr val="tx2"/>
                </a:solidFill>
                <a:latin typeface="Roboto Light"/>
                <a:cs typeface="Roboto Light"/>
              </a:rPr>
              <a:t>Ipsum</a:t>
            </a:r>
            <a:r>
              <a:rPr lang="en-US" sz="1000" dirty="0">
                <a:solidFill>
                  <a:schemeClr val="tx2"/>
                </a:solidFill>
                <a:latin typeface="Roboto Light"/>
                <a:cs typeface="Roboto Light"/>
              </a:rPr>
              <a:t> passages, and more recently with desktop publishing software like Aldus PageMaker including versions of </a:t>
            </a:r>
            <a:r>
              <a:rPr lang="en-US" sz="1000" dirty="0" err="1">
                <a:solidFill>
                  <a:schemeClr val="tx2"/>
                </a:solidFill>
                <a:latin typeface="Roboto Light"/>
                <a:cs typeface="Roboto Light"/>
              </a:rPr>
              <a:t>Lorem</a:t>
            </a:r>
            <a:r>
              <a:rPr lang="en-US" sz="1000" dirty="0">
                <a:solidFill>
                  <a:schemeClr val="tx2"/>
                </a:solidFill>
                <a:latin typeface="Roboto Light"/>
                <a:cs typeface="Roboto Light"/>
              </a:rPr>
              <a:t> </a:t>
            </a:r>
            <a:r>
              <a:rPr lang="en-US" sz="1000" dirty="0" err="1">
                <a:solidFill>
                  <a:schemeClr val="tx2"/>
                </a:solidFill>
                <a:latin typeface="Roboto Light"/>
                <a:cs typeface="Roboto Light"/>
              </a:rPr>
              <a:t>Ipsum</a:t>
            </a:r>
            <a:r>
              <a:rPr lang="en-US" sz="1000" dirty="0">
                <a:solidFill>
                  <a:schemeClr val="tx2"/>
                </a:solidFill>
                <a:latin typeface="Roboto Light"/>
                <a:cs typeface="Roboto Light"/>
              </a:rPr>
              <a:t>.</a:t>
            </a:r>
          </a:p>
        </p:txBody>
      </p:sp>
      <p:grpSp>
        <p:nvGrpSpPr>
          <p:cNvPr id="10" name="Group 133"/>
          <p:cNvGrpSpPr/>
          <p:nvPr/>
        </p:nvGrpSpPr>
        <p:grpSpPr>
          <a:xfrm>
            <a:off x="4876800" y="756180"/>
            <a:ext cx="3742894" cy="3246772"/>
            <a:chOff x="0" y="0"/>
            <a:chExt cx="3742892" cy="3246771"/>
          </a:xfrm>
        </p:grpSpPr>
        <p:sp>
          <p:nvSpPr>
            <p:cNvPr id="11" name="Shape 127"/>
            <p:cNvSpPr/>
            <p:nvPr/>
          </p:nvSpPr>
          <p:spPr>
            <a:xfrm>
              <a:off x="1513065" y="0"/>
              <a:ext cx="713736" cy="618348"/>
            </a:xfrm>
            <a:custGeom>
              <a:avLst/>
              <a:gdLst/>
              <a:ahLst/>
              <a:cxnLst>
                <a:cxn ang="0">
                  <a:pos x="wd2" y="hd2"/>
                </a:cxn>
                <a:cxn ang="5400000">
                  <a:pos x="wd2" y="hd2"/>
                </a:cxn>
                <a:cxn ang="10800000">
                  <a:pos x="wd2" y="hd2"/>
                </a:cxn>
                <a:cxn ang="16200000">
                  <a:pos x="wd2" y="hd2"/>
                </a:cxn>
              </a:cxnLst>
              <a:rect l="0" t="0" r="r" b="b"/>
              <a:pathLst>
                <a:path w="21600" h="21600" extrusionOk="0">
                  <a:moveTo>
                    <a:pt x="10837" y="0"/>
                  </a:moveTo>
                  <a:lnTo>
                    <a:pt x="0" y="21600"/>
                  </a:lnTo>
                  <a:lnTo>
                    <a:pt x="21600" y="21550"/>
                  </a:lnTo>
                  <a:lnTo>
                    <a:pt x="10837" y="0"/>
                  </a:lnTo>
                  <a:close/>
                </a:path>
              </a:pathLst>
            </a:custGeom>
            <a:solidFill>
              <a:schemeClr val="accent1"/>
            </a:solidFill>
            <a:ln w="12700" cap="flat">
              <a:noFill/>
              <a:miter lim="400000"/>
            </a:ln>
            <a:effectLst/>
          </p:spPr>
          <p:txBody>
            <a:bodyPr wrap="square" lIns="0" tIns="0" rIns="0" bIns="0" numCol="1" anchor="ctr">
              <a:noAutofit/>
            </a:bodyPr>
            <a:lstStyle/>
            <a:p>
              <a:pPr lvl="0">
                <a:defRPr sz="2400"/>
              </a:pPr>
              <a:endParaRPr/>
            </a:p>
          </p:txBody>
        </p:sp>
        <p:sp>
          <p:nvSpPr>
            <p:cNvPr id="12" name="Shape 128"/>
            <p:cNvSpPr/>
            <p:nvPr/>
          </p:nvSpPr>
          <p:spPr>
            <a:xfrm>
              <a:off x="1137444" y="615469"/>
              <a:ext cx="1467330" cy="657876"/>
            </a:xfrm>
            <a:custGeom>
              <a:avLst/>
              <a:gdLst/>
              <a:ahLst/>
              <a:cxnLst>
                <a:cxn ang="0">
                  <a:pos x="wd2" y="hd2"/>
                </a:cxn>
                <a:cxn ang="5400000">
                  <a:pos x="wd2" y="hd2"/>
                </a:cxn>
                <a:cxn ang="10800000">
                  <a:pos x="wd2" y="hd2"/>
                </a:cxn>
                <a:cxn ang="16200000">
                  <a:pos x="wd2" y="hd2"/>
                </a:cxn>
              </a:cxnLst>
              <a:rect l="0" t="0" r="r" b="b"/>
              <a:pathLst>
                <a:path w="21600" h="21600" extrusionOk="0">
                  <a:moveTo>
                    <a:pt x="5529" y="16"/>
                  </a:moveTo>
                  <a:lnTo>
                    <a:pt x="0" y="21458"/>
                  </a:lnTo>
                  <a:lnTo>
                    <a:pt x="21600" y="21600"/>
                  </a:lnTo>
                  <a:lnTo>
                    <a:pt x="16016" y="0"/>
                  </a:lnTo>
                  <a:lnTo>
                    <a:pt x="5529" y="16"/>
                  </a:lnTo>
                  <a:close/>
                </a:path>
              </a:pathLst>
            </a:custGeom>
            <a:solidFill>
              <a:schemeClr val="accent2"/>
            </a:solidFill>
            <a:ln w="12700" cap="flat">
              <a:noFill/>
              <a:miter lim="400000"/>
            </a:ln>
            <a:effectLst/>
          </p:spPr>
          <p:txBody>
            <a:bodyPr wrap="square" lIns="0" tIns="0" rIns="0" bIns="0" numCol="1" anchor="ctr">
              <a:noAutofit/>
            </a:bodyPr>
            <a:lstStyle/>
            <a:p>
              <a:pPr lvl="0">
                <a:defRPr sz="2400"/>
              </a:pPr>
              <a:endParaRPr/>
            </a:p>
          </p:txBody>
        </p:sp>
        <p:sp>
          <p:nvSpPr>
            <p:cNvPr id="13" name="Shape 129"/>
            <p:cNvSpPr/>
            <p:nvPr/>
          </p:nvSpPr>
          <p:spPr>
            <a:xfrm>
              <a:off x="762273" y="1268861"/>
              <a:ext cx="2217889" cy="657319"/>
            </a:xfrm>
            <a:custGeom>
              <a:avLst/>
              <a:gdLst/>
              <a:ahLst/>
              <a:cxnLst>
                <a:cxn ang="0">
                  <a:pos x="wd2" y="hd2"/>
                </a:cxn>
                <a:cxn ang="5400000">
                  <a:pos x="wd2" y="hd2"/>
                </a:cxn>
                <a:cxn ang="10800000">
                  <a:pos x="wd2" y="hd2"/>
                </a:cxn>
                <a:cxn ang="16200000">
                  <a:pos x="wd2" y="hd2"/>
                </a:cxn>
              </a:cxnLst>
              <a:rect l="0" t="0" r="r" b="b"/>
              <a:pathLst>
                <a:path w="21600" h="21600" extrusionOk="0">
                  <a:moveTo>
                    <a:pt x="3659" y="0"/>
                  </a:moveTo>
                  <a:lnTo>
                    <a:pt x="0" y="21537"/>
                  </a:lnTo>
                  <a:lnTo>
                    <a:pt x="21600" y="21600"/>
                  </a:lnTo>
                  <a:lnTo>
                    <a:pt x="17929" y="47"/>
                  </a:lnTo>
                  <a:lnTo>
                    <a:pt x="3659" y="0"/>
                  </a:lnTo>
                  <a:close/>
                </a:path>
              </a:pathLst>
            </a:custGeom>
            <a:solidFill>
              <a:schemeClr val="accent3"/>
            </a:solidFill>
            <a:ln w="12700" cap="flat">
              <a:noFill/>
              <a:miter lim="400000"/>
            </a:ln>
            <a:effectLst/>
          </p:spPr>
          <p:txBody>
            <a:bodyPr wrap="square" lIns="0" tIns="0" rIns="0" bIns="0" numCol="1" anchor="ctr">
              <a:noAutofit/>
            </a:bodyPr>
            <a:lstStyle/>
            <a:p>
              <a:pPr lvl="0">
                <a:defRPr sz="2400"/>
              </a:pPr>
              <a:endParaRPr/>
            </a:p>
          </p:txBody>
        </p:sp>
        <p:sp>
          <p:nvSpPr>
            <p:cNvPr id="14" name="Shape 130"/>
            <p:cNvSpPr/>
            <p:nvPr/>
          </p:nvSpPr>
          <p:spPr>
            <a:xfrm>
              <a:off x="383334" y="1923635"/>
              <a:ext cx="2975785" cy="653097"/>
            </a:xfrm>
            <a:custGeom>
              <a:avLst/>
              <a:gdLst/>
              <a:ahLst/>
              <a:cxnLst>
                <a:cxn ang="0">
                  <a:pos x="wd2" y="hd2"/>
                </a:cxn>
                <a:cxn ang="5400000">
                  <a:pos x="wd2" y="hd2"/>
                </a:cxn>
                <a:cxn ang="10800000">
                  <a:pos x="wd2" y="hd2"/>
                </a:cxn>
                <a:cxn ang="16200000">
                  <a:pos x="wd2" y="hd2"/>
                </a:cxn>
              </a:cxnLst>
              <a:rect l="0" t="0" r="r" b="b"/>
              <a:pathLst>
                <a:path w="21600" h="21600" extrusionOk="0">
                  <a:moveTo>
                    <a:pt x="2749" y="0"/>
                  </a:moveTo>
                  <a:lnTo>
                    <a:pt x="0" y="21600"/>
                  </a:lnTo>
                  <a:lnTo>
                    <a:pt x="21600" y="21600"/>
                  </a:lnTo>
                  <a:lnTo>
                    <a:pt x="18850" y="71"/>
                  </a:lnTo>
                  <a:lnTo>
                    <a:pt x="2749" y="0"/>
                  </a:lnTo>
                  <a:close/>
                </a:path>
              </a:pathLst>
            </a:custGeom>
            <a:solidFill>
              <a:schemeClr val="accent4"/>
            </a:solidFill>
            <a:ln w="12700" cap="flat">
              <a:noFill/>
              <a:miter lim="400000"/>
            </a:ln>
            <a:effectLst/>
          </p:spPr>
          <p:txBody>
            <a:bodyPr wrap="square" lIns="0" tIns="0" rIns="0" bIns="0" numCol="1" anchor="ctr">
              <a:noAutofit/>
            </a:bodyPr>
            <a:lstStyle/>
            <a:p>
              <a:pPr lvl="0">
                <a:defRPr sz="2400"/>
              </a:pPr>
              <a:endParaRPr/>
            </a:p>
          </p:txBody>
        </p:sp>
        <p:sp>
          <p:nvSpPr>
            <p:cNvPr id="15" name="Shape 131"/>
            <p:cNvSpPr/>
            <p:nvPr/>
          </p:nvSpPr>
          <p:spPr>
            <a:xfrm>
              <a:off x="0" y="2575799"/>
              <a:ext cx="3742321" cy="669192"/>
            </a:xfrm>
            <a:custGeom>
              <a:avLst/>
              <a:gdLst/>
              <a:ahLst/>
              <a:cxnLst>
                <a:cxn ang="0">
                  <a:pos x="wd2" y="hd2"/>
                </a:cxn>
                <a:cxn ang="5400000">
                  <a:pos x="wd2" y="hd2"/>
                </a:cxn>
                <a:cxn ang="10800000">
                  <a:pos x="wd2" y="hd2"/>
                </a:cxn>
                <a:cxn ang="16200000">
                  <a:pos x="wd2" y="hd2"/>
                </a:cxn>
              </a:cxnLst>
              <a:rect l="0" t="0" r="r" b="b"/>
              <a:pathLst>
                <a:path w="21600" h="21600" extrusionOk="0">
                  <a:moveTo>
                    <a:pt x="2217" y="34"/>
                  </a:moveTo>
                  <a:lnTo>
                    <a:pt x="0" y="21600"/>
                  </a:lnTo>
                  <a:lnTo>
                    <a:pt x="21600" y="21600"/>
                  </a:lnTo>
                  <a:lnTo>
                    <a:pt x="19383" y="0"/>
                  </a:lnTo>
                  <a:lnTo>
                    <a:pt x="2217" y="34"/>
                  </a:lnTo>
                  <a:close/>
                </a:path>
              </a:pathLst>
            </a:custGeom>
            <a:solidFill>
              <a:schemeClr val="accent6"/>
            </a:solidFill>
            <a:ln w="12700" cap="flat">
              <a:noFill/>
              <a:miter lim="400000"/>
            </a:ln>
            <a:effectLst/>
          </p:spPr>
          <p:txBody>
            <a:bodyPr wrap="square" lIns="0" tIns="0" rIns="0" bIns="0" numCol="1" anchor="ctr">
              <a:noAutofit/>
            </a:bodyPr>
            <a:lstStyle/>
            <a:p>
              <a:pPr lvl="0">
                <a:defRPr sz="2400"/>
              </a:pPr>
              <a:endParaRPr/>
            </a:p>
          </p:txBody>
        </p:sp>
        <p:sp>
          <p:nvSpPr>
            <p:cNvPr id="16" name="Shape 132"/>
            <p:cNvSpPr/>
            <p:nvPr/>
          </p:nvSpPr>
          <p:spPr>
            <a:xfrm>
              <a:off x="1871520" y="3248"/>
              <a:ext cx="1871373" cy="324352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7397" y="21600"/>
                  </a:lnTo>
                  <a:lnTo>
                    <a:pt x="21600" y="21589"/>
                  </a:lnTo>
                  <a:lnTo>
                    <a:pt x="0" y="0"/>
                  </a:lnTo>
                  <a:close/>
                </a:path>
              </a:pathLst>
            </a:custGeom>
            <a:solidFill>
              <a:srgbClr val="000000">
                <a:alpha val="5821"/>
              </a:srgbClr>
            </a:solidFill>
            <a:ln w="12700" cap="flat">
              <a:noFill/>
              <a:miter lim="400000"/>
            </a:ln>
            <a:effectLst/>
          </p:spPr>
          <p:txBody>
            <a:bodyPr wrap="square" lIns="0" tIns="0" rIns="0" bIns="0" numCol="1" anchor="ctr">
              <a:noAutofit/>
            </a:bodyPr>
            <a:lstStyle/>
            <a:p>
              <a:pPr lvl="0">
                <a:defRPr sz="2400"/>
              </a:pPr>
              <a:endParaRPr/>
            </a:p>
          </p:txBody>
        </p:sp>
      </p:grpSp>
      <p:grpSp>
        <p:nvGrpSpPr>
          <p:cNvPr id="23" name="Group 22"/>
          <p:cNvGrpSpPr/>
          <p:nvPr/>
        </p:nvGrpSpPr>
        <p:grpSpPr>
          <a:xfrm>
            <a:off x="6409866" y="1238556"/>
            <a:ext cx="671973" cy="246221"/>
            <a:chOff x="6420977" y="1238555"/>
            <a:chExt cx="671973" cy="246221"/>
          </a:xfrm>
        </p:grpSpPr>
        <p:sp>
          <p:nvSpPr>
            <p:cNvPr id="20" name="Shape 134"/>
            <p:cNvSpPr/>
            <p:nvPr/>
          </p:nvSpPr>
          <p:spPr>
            <a:xfrm>
              <a:off x="6476154" y="1268044"/>
              <a:ext cx="544334" cy="207207"/>
            </a:xfrm>
            <a:prstGeom prst="roundRect">
              <a:avLst>
                <a:gd name="adj" fmla="val 50000"/>
              </a:avLst>
            </a:prstGeom>
            <a:solidFill>
              <a:schemeClr val="bg2"/>
            </a:solidFill>
            <a:ln w="12700">
              <a:miter lim="400000"/>
            </a:ln>
          </p:spPr>
          <p:txBody>
            <a:bodyPr lIns="0" tIns="0" rIns="0" bIns="0" anchor="ctr"/>
            <a:lstStyle/>
            <a:p>
              <a:pPr lvl="0">
                <a:defRPr sz="2400">
                  <a:solidFill>
                    <a:srgbClr val="FFFFFF"/>
                  </a:solidFill>
                </a:defRPr>
              </a:pPr>
              <a:endParaRPr/>
            </a:p>
          </p:txBody>
        </p:sp>
        <p:sp>
          <p:nvSpPr>
            <p:cNvPr id="21" name="TextBox 20"/>
            <p:cNvSpPr txBox="1"/>
            <p:nvPr/>
          </p:nvSpPr>
          <p:spPr>
            <a:xfrm>
              <a:off x="6420977" y="1238555"/>
              <a:ext cx="671973" cy="246221"/>
            </a:xfrm>
            <a:prstGeom prst="rect">
              <a:avLst/>
            </a:prstGeom>
            <a:noFill/>
          </p:spPr>
          <p:txBody>
            <a:bodyPr wrap="square" rtlCol="0">
              <a:spAutoFit/>
            </a:bodyPr>
            <a:lstStyle/>
            <a:p>
              <a:pPr algn="ctr"/>
              <a:r>
                <a:rPr lang="en-US" sz="1000" dirty="0">
                  <a:solidFill>
                    <a:schemeClr val="accent1"/>
                  </a:solidFill>
                  <a:latin typeface="Roboto Light"/>
                  <a:cs typeface="Roboto Light"/>
                </a:rPr>
                <a:t>Stage 1</a:t>
              </a:r>
            </a:p>
          </p:txBody>
        </p:sp>
      </p:grpSp>
      <p:grpSp>
        <p:nvGrpSpPr>
          <p:cNvPr id="24" name="Group 23"/>
          <p:cNvGrpSpPr/>
          <p:nvPr/>
        </p:nvGrpSpPr>
        <p:grpSpPr>
          <a:xfrm>
            <a:off x="6409866" y="1892606"/>
            <a:ext cx="671973" cy="246221"/>
            <a:chOff x="6420977" y="1238555"/>
            <a:chExt cx="671973" cy="246221"/>
          </a:xfrm>
        </p:grpSpPr>
        <p:sp>
          <p:nvSpPr>
            <p:cNvPr id="25" name="Shape 134"/>
            <p:cNvSpPr/>
            <p:nvPr/>
          </p:nvSpPr>
          <p:spPr>
            <a:xfrm>
              <a:off x="6476154" y="1268044"/>
              <a:ext cx="544334" cy="207207"/>
            </a:xfrm>
            <a:prstGeom prst="roundRect">
              <a:avLst>
                <a:gd name="adj" fmla="val 50000"/>
              </a:avLst>
            </a:prstGeom>
            <a:solidFill>
              <a:schemeClr val="bg2"/>
            </a:solidFill>
            <a:ln w="12700">
              <a:miter lim="400000"/>
            </a:ln>
          </p:spPr>
          <p:txBody>
            <a:bodyPr lIns="0" tIns="0" rIns="0" bIns="0" anchor="ctr"/>
            <a:lstStyle/>
            <a:p>
              <a:pPr lvl="0">
                <a:defRPr sz="2400">
                  <a:solidFill>
                    <a:srgbClr val="FFFFFF"/>
                  </a:solidFill>
                </a:defRPr>
              </a:pPr>
              <a:endParaRPr/>
            </a:p>
          </p:txBody>
        </p:sp>
        <p:sp>
          <p:nvSpPr>
            <p:cNvPr id="26" name="TextBox 25"/>
            <p:cNvSpPr txBox="1"/>
            <p:nvPr/>
          </p:nvSpPr>
          <p:spPr>
            <a:xfrm>
              <a:off x="6420977" y="1238555"/>
              <a:ext cx="671973" cy="246221"/>
            </a:xfrm>
            <a:prstGeom prst="rect">
              <a:avLst/>
            </a:prstGeom>
            <a:noFill/>
          </p:spPr>
          <p:txBody>
            <a:bodyPr wrap="square" rtlCol="0">
              <a:spAutoFit/>
            </a:bodyPr>
            <a:lstStyle/>
            <a:p>
              <a:pPr algn="ctr"/>
              <a:r>
                <a:rPr lang="en-US" sz="1000" dirty="0">
                  <a:solidFill>
                    <a:schemeClr val="accent2"/>
                  </a:solidFill>
                  <a:latin typeface="Roboto Light"/>
                  <a:cs typeface="Roboto Light"/>
                </a:rPr>
                <a:t>Stage 2</a:t>
              </a:r>
            </a:p>
          </p:txBody>
        </p:sp>
      </p:grpSp>
      <p:grpSp>
        <p:nvGrpSpPr>
          <p:cNvPr id="27" name="Group 26"/>
          <p:cNvGrpSpPr/>
          <p:nvPr/>
        </p:nvGrpSpPr>
        <p:grpSpPr>
          <a:xfrm>
            <a:off x="6409866" y="2543481"/>
            <a:ext cx="671973" cy="246221"/>
            <a:chOff x="6420977" y="1238555"/>
            <a:chExt cx="671973" cy="246221"/>
          </a:xfrm>
        </p:grpSpPr>
        <p:sp>
          <p:nvSpPr>
            <p:cNvPr id="28" name="Shape 134"/>
            <p:cNvSpPr/>
            <p:nvPr/>
          </p:nvSpPr>
          <p:spPr>
            <a:xfrm>
              <a:off x="6476154" y="1268044"/>
              <a:ext cx="544334" cy="207207"/>
            </a:xfrm>
            <a:prstGeom prst="roundRect">
              <a:avLst>
                <a:gd name="adj" fmla="val 50000"/>
              </a:avLst>
            </a:prstGeom>
            <a:solidFill>
              <a:schemeClr val="bg2"/>
            </a:solidFill>
            <a:ln w="12700">
              <a:miter lim="400000"/>
            </a:ln>
          </p:spPr>
          <p:txBody>
            <a:bodyPr lIns="0" tIns="0" rIns="0" bIns="0" anchor="ctr"/>
            <a:lstStyle/>
            <a:p>
              <a:pPr lvl="0">
                <a:defRPr sz="2400">
                  <a:solidFill>
                    <a:srgbClr val="FFFFFF"/>
                  </a:solidFill>
                </a:defRPr>
              </a:pPr>
              <a:endParaRPr/>
            </a:p>
          </p:txBody>
        </p:sp>
        <p:sp>
          <p:nvSpPr>
            <p:cNvPr id="29" name="TextBox 28"/>
            <p:cNvSpPr txBox="1"/>
            <p:nvPr/>
          </p:nvSpPr>
          <p:spPr>
            <a:xfrm>
              <a:off x="6420977" y="1238555"/>
              <a:ext cx="671973" cy="246221"/>
            </a:xfrm>
            <a:prstGeom prst="rect">
              <a:avLst/>
            </a:prstGeom>
            <a:noFill/>
          </p:spPr>
          <p:txBody>
            <a:bodyPr wrap="square" rtlCol="0">
              <a:spAutoFit/>
            </a:bodyPr>
            <a:lstStyle/>
            <a:p>
              <a:pPr algn="ctr"/>
              <a:r>
                <a:rPr lang="en-US" sz="1000" dirty="0">
                  <a:solidFill>
                    <a:schemeClr val="accent4"/>
                  </a:solidFill>
                  <a:latin typeface="Roboto Light"/>
                  <a:cs typeface="Roboto Light"/>
                </a:rPr>
                <a:t>Stage 3</a:t>
              </a:r>
            </a:p>
          </p:txBody>
        </p:sp>
      </p:grpSp>
      <p:grpSp>
        <p:nvGrpSpPr>
          <p:cNvPr id="30" name="Group 29"/>
          <p:cNvGrpSpPr/>
          <p:nvPr/>
        </p:nvGrpSpPr>
        <p:grpSpPr>
          <a:xfrm>
            <a:off x="6409866" y="3203881"/>
            <a:ext cx="671973" cy="246221"/>
            <a:chOff x="6420977" y="1238555"/>
            <a:chExt cx="671973" cy="246221"/>
          </a:xfrm>
        </p:grpSpPr>
        <p:sp>
          <p:nvSpPr>
            <p:cNvPr id="31" name="Shape 134"/>
            <p:cNvSpPr/>
            <p:nvPr/>
          </p:nvSpPr>
          <p:spPr>
            <a:xfrm>
              <a:off x="6476154" y="1268044"/>
              <a:ext cx="544334" cy="207207"/>
            </a:xfrm>
            <a:prstGeom prst="roundRect">
              <a:avLst>
                <a:gd name="adj" fmla="val 50000"/>
              </a:avLst>
            </a:prstGeom>
            <a:solidFill>
              <a:schemeClr val="bg2"/>
            </a:solidFill>
            <a:ln w="12700">
              <a:miter lim="400000"/>
            </a:ln>
          </p:spPr>
          <p:txBody>
            <a:bodyPr lIns="0" tIns="0" rIns="0" bIns="0" anchor="ctr"/>
            <a:lstStyle/>
            <a:p>
              <a:pPr lvl="0">
                <a:defRPr sz="2400">
                  <a:solidFill>
                    <a:srgbClr val="FFFFFF"/>
                  </a:solidFill>
                </a:defRPr>
              </a:pPr>
              <a:endParaRPr/>
            </a:p>
          </p:txBody>
        </p:sp>
        <p:sp>
          <p:nvSpPr>
            <p:cNvPr id="32" name="TextBox 31"/>
            <p:cNvSpPr txBox="1"/>
            <p:nvPr/>
          </p:nvSpPr>
          <p:spPr>
            <a:xfrm>
              <a:off x="6420977" y="1238555"/>
              <a:ext cx="671973" cy="246221"/>
            </a:xfrm>
            <a:prstGeom prst="rect">
              <a:avLst/>
            </a:prstGeom>
            <a:noFill/>
          </p:spPr>
          <p:txBody>
            <a:bodyPr wrap="square" rtlCol="0">
              <a:spAutoFit/>
            </a:bodyPr>
            <a:lstStyle/>
            <a:p>
              <a:pPr algn="ctr"/>
              <a:r>
                <a:rPr lang="en-US" sz="1000" dirty="0">
                  <a:solidFill>
                    <a:schemeClr val="accent6"/>
                  </a:solidFill>
                  <a:latin typeface="Roboto Light"/>
                  <a:cs typeface="Roboto Light"/>
                </a:rPr>
                <a:t>Stage 4</a:t>
              </a:r>
            </a:p>
          </p:txBody>
        </p:sp>
      </p:grpSp>
      <p:grpSp>
        <p:nvGrpSpPr>
          <p:cNvPr id="3" name="Group 2"/>
          <p:cNvGrpSpPr/>
          <p:nvPr/>
        </p:nvGrpSpPr>
        <p:grpSpPr>
          <a:xfrm>
            <a:off x="7420676" y="1029855"/>
            <a:ext cx="1413349" cy="1155451"/>
            <a:chOff x="7420675" y="1029854"/>
            <a:chExt cx="1413349" cy="1155451"/>
          </a:xfrm>
        </p:grpSpPr>
        <p:grpSp>
          <p:nvGrpSpPr>
            <p:cNvPr id="35" name="Group 34"/>
            <p:cNvGrpSpPr/>
            <p:nvPr/>
          </p:nvGrpSpPr>
          <p:grpSpPr>
            <a:xfrm rot="19550044">
              <a:off x="7420675" y="1092335"/>
              <a:ext cx="1269204" cy="1092970"/>
              <a:chOff x="7397584" y="1092970"/>
              <a:chExt cx="1269204" cy="1092970"/>
            </a:xfrm>
          </p:grpSpPr>
          <p:sp>
            <p:nvSpPr>
              <p:cNvPr id="33" name="Oval 32"/>
              <p:cNvSpPr/>
              <p:nvPr/>
            </p:nvSpPr>
            <p:spPr>
              <a:xfrm>
                <a:off x="7573818" y="1092970"/>
                <a:ext cx="1092970" cy="1092970"/>
              </a:xfrm>
              <a:prstGeom prst="ellipse">
                <a:avLst/>
              </a:prstGeom>
              <a:solidFill>
                <a:schemeClr val="tx2"/>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4" name="Isosceles Triangle 33"/>
              <p:cNvSpPr/>
              <p:nvPr/>
            </p:nvSpPr>
            <p:spPr>
              <a:xfrm rot="16200000">
                <a:off x="7373697" y="1490161"/>
                <a:ext cx="346363" cy="298589"/>
              </a:xfrm>
              <a:prstGeom prst="triangl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38" name="TextBox 37"/>
            <p:cNvSpPr txBox="1"/>
            <p:nvPr/>
          </p:nvSpPr>
          <p:spPr>
            <a:xfrm>
              <a:off x="7612303" y="1239212"/>
              <a:ext cx="1221721" cy="923330"/>
            </a:xfrm>
            <a:prstGeom prst="rect">
              <a:avLst/>
            </a:prstGeom>
            <a:noFill/>
          </p:spPr>
          <p:txBody>
            <a:bodyPr wrap="none" rtlCol="0">
              <a:spAutoFit/>
            </a:bodyPr>
            <a:lstStyle/>
            <a:p>
              <a:r>
                <a:rPr lang="en-US" sz="5400" dirty="0">
                  <a:solidFill>
                    <a:schemeClr val="bg1"/>
                  </a:solidFill>
                  <a:latin typeface="Roboto Black"/>
                  <a:cs typeface="Roboto Black"/>
                </a:rPr>
                <a:t>`17</a:t>
              </a:r>
            </a:p>
          </p:txBody>
        </p:sp>
        <p:sp>
          <p:nvSpPr>
            <p:cNvPr id="39" name="TextBox 38"/>
            <p:cNvSpPr txBox="1"/>
            <p:nvPr/>
          </p:nvSpPr>
          <p:spPr>
            <a:xfrm>
              <a:off x="7496848" y="1029854"/>
              <a:ext cx="1158608" cy="523220"/>
            </a:xfrm>
            <a:prstGeom prst="rect">
              <a:avLst/>
            </a:prstGeom>
            <a:noFill/>
          </p:spPr>
          <p:txBody>
            <a:bodyPr wrap="square" rtlCol="0">
              <a:spAutoFit/>
            </a:bodyPr>
            <a:lstStyle/>
            <a:p>
              <a:pPr algn="r"/>
              <a:r>
                <a:rPr lang="en-US" sz="2800" dirty="0">
                  <a:solidFill>
                    <a:schemeClr val="bg1"/>
                  </a:solidFill>
                  <a:latin typeface="Roboto Black"/>
                  <a:cs typeface="Roboto Black"/>
                </a:rPr>
                <a:t>BEST</a:t>
              </a:r>
            </a:p>
          </p:txBody>
        </p:sp>
      </p:grpSp>
      <p:sp>
        <p:nvSpPr>
          <p:cNvPr id="43" name="Shape 145"/>
          <p:cNvSpPr/>
          <p:nvPr/>
        </p:nvSpPr>
        <p:spPr>
          <a:xfrm>
            <a:off x="974481" y="2726432"/>
            <a:ext cx="3035551" cy="589241"/>
          </a:xfrm>
          <a:custGeom>
            <a:avLst/>
            <a:gdLst>
              <a:gd name="connsiteX0" fmla="*/ 0 w 26897"/>
              <a:gd name="connsiteY0" fmla="*/ 49 h 20498"/>
              <a:gd name="connsiteX1" fmla="*/ 22937 w 26897"/>
              <a:gd name="connsiteY1" fmla="*/ 49 h 20498"/>
              <a:gd name="connsiteX2" fmla="*/ 26896 w 26897"/>
              <a:gd name="connsiteY2" fmla="*/ 10529 h 20498"/>
              <a:gd name="connsiteX3" fmla="*/ 22937 w 26897"/>
              <a:gd name="connsiteY3" fmla="*/ 20443 h 20498"/>
              <a:gd name="connsiteX4" fmla="*/ 5349 w 26897"/>
              <a:gd name="connsiteY4" fmla="*/ 20443 h 20498"/>
              <a:gd name="connsiteX0" fmla="*/ 0 w 34131"/>
              <a:gd name="connsiteY0" fmla="*/ 317 h 20498"/>
              <a:gd name="connsiteX1" fmla="*/ 30171 w 34131"/>
              <a:gd name="connsiteY1" fmla="*/ 49 h 20498"/>
              <a:gd name="connsiteX2" fmla="*/ 34130 w 34131"/>
              <a:gd name="connsiteY2" fmla="*/ 10529 h 20498"/>
              <a:gd name="connsiteX3" fmla="*/ 30171 w 34131"/>
              <a:gd name="connsiteY3" fmla="*/ 20443 h 20498"/>
              <a:gd name="connsiteX4" fmla="*/ 12583 w 34131"/>
              <a:gd name="connsiteY4" fmla="*/ 20443 h 20498"/>
              <a:gd name="connsiteX0" fmla="*/ 0 w 34371"/>
              <a:gd name="connsiteY0" fmla="*/ 23 h 20498"/>
              <a:gd name="connsiteX1" fmla="*/ 30411 w 34371"/>
              <a:gd name="connsiteY1" fmla="*/ 49 h 20498"/>
              <a:gd name="connsiteX2" fmla="*/ 34370 w 34371"/>
              <a:gd name="connsiteY2" fmla="*/ 10529 h 20498"/>
              <a:gd name="connsiteX3" fmla="*/ 30411 w 34371"/>
              <a:gd name="connsiteY3" fmla="*/ 20443 h 20498"/>
              <a:gd name="connsiteX4" fmla="*/ 12823 w 34371"/>
              <a:gd name="connsiteY4" fmla="*/ 20443 h 204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371" h="20498" extrusionOk="0">
                <a:moveTo>
                  <a:pt x="0" y="23"/>
                </a:moveTo>
                <a:lnTo>
                  <a:pt x="30411" y="49"/>
                </a:lnTo>
                <a:cubicBezTo>
                  <a:pt x="32569" y="-544"/>
                  <a:pt x="34423" y="4364"/>
                  <a:pt x="34370" y="10529"/>
                </a:cubicBezTo>
                <a:cubicBezTo>
                  <a:pt x="34320" y="16486"/>
                  <a:pt x="32495" y="21056"/>
                  <a:pt x="30411" y="20443"/>
                </a:cubicBezTo>
                <a:lnTo>
                  <a:pt x="12823" y="20443"/>
                </a:lnTo>
              </a:path>
            </a:pathLst>
          </a:custGeom>
          <a:ln w="6350" cmpd="sng">
            <a:solidFill>
              <a:schemeClr val="tx2"/>
            </a:solidFill>
            <a:prstDash val="dash"/>
          </a:ln>
        </p:spPr>
        <p:style>
          <a:lnRef idx="1">
            <a:schemeClr val="dk1"/>
          </a:lnRef>
          <a:fillRef idx="0">
            <a:schemeClr val="dk1"/>
          </a:fillRef>
          <a:effectRef idx="0">
            <a:schemeClr val="dk1"/>
          </a:effectRef>
          <a:fontRef idx="minor">
            <a:schemeClr val="tx1"/>
          </a:fontRef>
        </p:style>
        <p:txBody>
          <a:bodyPr lIns="50795" tIns="50795" rIns="50795" bIns="50795" anchor="ctr"/>
          <a:lstStyle/>
          <a:p>
            <a:pPr lvl="0">
              <a:defRPr sz="2400"/>
            </a:pPr>
            <a:endParaRPr/>
          </a:p>
        </p:txBody>
      </p:sp>
      <p:sp>
        <p:nvSpPr>
          <p:cNvPr id="45" name="Shape 145"/>
          <p:cNvSpPr/>
          <p:nvPr/>
        </p:nvSpPr>
        <p:spPr>
          <a:xfrm rot="10800000">
            <a:off x="474133" y="3312216"/>
            <a:ext cx="3670552" cy="595451"/>
          </a:xfrm>
          <a:custGeom>
            <a:avLst/>
            <a:gdLst>
              <a:gd name="connsiteX0" fmla="*/ 0 w 26897"/>
              <a:gd name="connsiteY0" fmla="*/ 49 h 20498"/>
              <a:gd name="connsiteX1" fmla="*/ 22937 w 26897"/>
              <a:gd name="connsiteY1" fmla="*/ 49 h 20498"/>
              <a:gd name="connsiteX2" fmla="*/ 26896 w 26897"/>
              <a:gd name="connsiteY2" fmla="*/ 10529 h 20498"/>
              <a:gd name="connsiteX3" fmla="*/ 22937 w 26897"/>
              <a:gd name="connsiteY3" fmla="*/ 20443 h 20498"/>
              <a:gd name="connsiteX4" fmla="*/ 5349 w 26897"/>
              <a:gd name="connsiteY4" fmla="*/ 20443 h 20498"/>
              <a:gd name="connsiteX0" fmla="*/ 0 w 34131"/>
              <a:gd name="connsiteY0" fmla="*/ 317 h 20498"/>
              <a:gd name="connsiteX1" fmla="*/ 30171 w 34131"/>
              <a:gd name="connsiteY1" fmla="*/ 49 h 20498"/>
              <a:gd name="connsiteX2" fmla="*/ 34130 w 34131"/>
              <a:gd name="connsiteY2" fmla="*/ 10529 h 20498"/>
              <a:gd name="connsiteX3" fmla="*/ 30171 w 34131"/>
              <a:gd name="connsiteY3" fmla="*/ 20443 h 20498"/>
              <a:gd name="connsiteX4" fmla="*/ 12583 w 34131"/>
              <a:gd name="connsiteY4" fmla="*/ 20443 h 20498"/>
              <a:gd name="connsiteX0" fmla="*/ 0 w 34371"/>
              <a:gd name="connsiteY0" fmla="*/ 23 h 20498"/>
              <a:gd name="connsiteX1" fmla="*/ 30411 w 34371"/>
              <a:gd name="connsiteY1" fmla="*/ 49 h 20498"/>
              <a:gd name="connsiteX2" fmla="*/ 34370 w 34371"/>
              <a:gd name="connsiteY2" fmla="*/ 10529 h 20498"/>
              <a:gd name="connsiteX3" fmla="*/ 30411 w 34371"/>
              <a:gd name="connsiteY3" fmla="*/ 20443 h 20498"/>
              <a:gd name="connsiteX4" fmla="*/ 12823 w 34371"/>
              <a:gd name="connsiteY4" fmla="*/ 20443 h 20498"/>
              <a:gd name="connsiteX0" fmla="*/ 0 w 34371"/>
              <a:gd name="connsiteY0" fmla="*/ 23 h 20498"/>
              <a:gd name="connsiteX1" fmla="*/ 30411 w 34371"/>
              <a:gd name="connsiteY1" fmla="*/ 49 h 20498"/>
              <a:gd name="connsiteX2" fmla="*/ 34370 w 34371"/>
              <a:gd name="connsiteY2" fmla="*/ 10529 h 20498"/>
              <a:gd name="connsiteX3" fmla="*/ 30411 w 34371"/>
              <a:gd name="connsiteY3" fmla="*/ 20443 h 20498"/>
              <a:gd name="connsiteX4" fmla="*/ 17568 w 34371"/>
              <a:gd name="connsiteY4" fmla="*/ 20443 h 20498"/>
              <a:gd name="connsiteX0" fmla="*/ 0 w 34371"/>
              <a:gd name="connsiteY0" fmla="*/ 23 h 20590"/>
              <a:gd name="connsiteX1" fmla="*/ 30411 w 34371"/>
              <a:gd name="connsiteY1" fmla="*/ 49 h 20590"/>
              <a:gd name="connsiteX2" fmla="*/ 34370 w 34371"/>
              <a:gd name="connsiteY2" fmla="*/ 10529 h 20590"/>
              <a:gd name="connsiteX3" fmla="*/ 30411 w 34371"/>
              <a:gd name="connsiteY3" fmla="*/ 20443 h 20590"/>
              <a:gd name="connsiteX4" fmla="*/ 15890 w 34371"/>
              <a:gd name="connsiteY4" fmla="*/ 20590 h 20590"/>
              <a:gd name="connsiteX0" fmla="*/ 0 w 41561"/>
              <a:gd name="connsiteY0" fmla="*/ 0 h 20714"/>
              <a:gd name="connsiteX1" fmla="*/ 37601 w 41561"/>
              <a:gd name="connsiteY1" fmla="*/ 173 h 20714"/>
              <a:gd name="connsiteX2" fmla="*/ 41560 w 41561"/>
              <a:gd name="connsiteY2" fmla="*/ 10653 h 20714"/>
              <a:gd name="connsiteX3" fmla="*/ 37601 w 41561"/>
              <a:gd name="connsiteY3" fmla="*/ 20567 h 20714"/>
              <a:gd name="connsiteX4" fmla="*/ 23080 w 41561"/>
              <a:gd name="connsiteY4" fmla="*/ 20714 h 207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561" h="20714" extrusionOk="0">
                <a:moveTo>
                  <a:pt x="0" y="0"/>
                </a:moveTo>
                <a:lnTo>
                  <a:pt x="37601" y="173"/>
                </a:lnTo>
                <a:cubicBezTo>
                  <a:pt x="39759" y="-420"/>
                  <a:pt x="41613" y="4488"/>
                  <a:pt x="41560" y="10653"/>
                </a:cubicBezTo>
                <a:cubicBezTo>
                  <a:pt x="41510" y="16610"/>
                  <a:pt x="39685" y="21180"/>
                  <a:pt x="37601" y="20567"/>
                </a:cubicBezTo>
                <a:lnTo>
                  <a:pt x="23080" y="20714"/>
                </a:lnTo>
              </a:path>
            </a:pathLst>
          </a:custGeom>
          <a:ln w="6350" cmpd="sng">
            <a:solidFill>
              <a:schemeClr val="tx2"/>
            </a:solidFill>
            <a:prstDash val="dash"/>
          </a:ln>
        </p:spPr>
        <p:style>
          <a:lnRef idx="1">
            <a:schemeClr val="dk1"/>
          </a:lnRef>
          <a:fillRef idx="0">
            <a:schemeClr val="dk1"/>
          </a:fillRef>
          <a:effectRef idx="0">
            <a:schemeClr val="dk1"/>
          </a:effectRef>
          <a:fontRef idx="minor">
            <a:schemeClr val="tx1"/>
          </a:fontRef>
        </p:style>
        <p:txBody>
          <a:bodyPr lIns="50795" tIns="50795" rIns="50795" bIns="50795" anchor="ctr"/>
          <a:lstStyle/>
          <a:p>
            <a:pPr lvl="0">
              <a:defRPr sz="2400"/>
            </a:pPr>
            <a:endParaRPr/>
          </a:p>
        </p:txBody>
      </p:sp>
      <p:grpSp>
        <p:nvGrpSpPr>
          <p:cNvPr id="40" name="Group 39"/>
          <p:cNvGrpSpPr/>
          <p:nvPr/>
        </p:nvGrpSpPr>
        <p:grpSpPr>
          <a:xfrm>
            <a:off x="403322" y="2597660"/>
            <a:ext cx="671973" cy="246221"/>
            <a:chOff x="6413280" y="1238555"/>
            <a:chExt cx="671973" cy="246221"/>
          </a:xfrm>
        </p:grpSpPr>
        <p:sp>
          <p:nvSpPr>
            <p:cNvPr id="41" name="Shape 134"/>
            <p:cNvSpPr/>
            <p:nvPr/>
          </p:nvSpPr>
          <p:spPr>
            <a:xfrm>
              <a:off x="6476154" y="1268044"/>
              <a:ext cx="544334" cy="207207"/>
            </a:xfrm>
            <a:prstGeom prst="roundRect">
              <a:avLst>
                <a:gd name="adj" fmla="val 50000"/>
              </a:avLst>
            </a:prstGeom>
            <a:solidFill>
              <a:srgbClr val="FC395B"/>
            </a:solidFill>
            <a:ln w="12700">
              <a:miter lim="400000"/>
            </a:ln>
          </p:spPr>
          <p:txBody>
            <a:bodyPr lIns="0" tIns="0" rIns="0" bIns="0" anchor="ctr"/>
            <a:lstStyle/>
            <a:p>
              <a:pPr lvl="0">
                <a:defRPr sz="2400">
                  <a:solidFill>
                    <a:srgbClr val="FFFFFF"/>
                  </a:solidFill>
                </a:defRPr>
              </a:pPr>
              <a:endParaRPr/>
            </a:p>
          </p:txBody>
        </p:sp>
        <p:sp>
          <p:nvSpPr>
            <p:cNvPr id="42" name="TextBox 41"/>
            <p:cNvSpPr txBox="1"/>
            <p:nvPr/>
          </p:nvSpPr>
          <p:spPr>
            <a:xfrm>
              <a:off x="6413280" y="1238555"/>
              <a:ext cx="671973" cy="246221"/>
            </a:xfrm>
            <a:prstGeom prst="rect">
              <a:avLst/>
            </a:prstGeom>
            <a:noFill/>
          </p:spPr>
          <p:txBody>
            <a:bodyPr wrap="square" rtlCol="0">
              <a:spAutoFit/>
            </a:bodyPr>
            <a:lstStyle/>
            <a:p>
              <a:pPr algn="ctr"/>
              <a:r>
                <a:rPr lang="en-US" sz="1000" dirty="0">
                  <a:solidFill>
                    <a:schemeClr val="bg1"/>
                  </a:solidFill>
                  <a:latin typeface="Roboto Light"/>
                  <a:cs typeface="Roboto Light"/>
                </a:rPr>
                <a:t>START</a:t>
              </a:r>
            </a:p>
          </p:txBody>
        </p:sp>
      </p:grpSp>
      <p:grpSp>
        <p:nvGrpSpPr>
          <p:cNvPr id="46" name="Group 45"/>
          <p:cNvGrpSpPr/>
          <p:nvPr/>
        </p:nvGrpSpPr>
        <p:grpSpPr>
          <a:xfrm>
            <a:off x="3942389" y="3766060"/>
            <a:ext cx="671973" cy="246221"/>
            <a:chOff x="6413280" y="1238555"/>
            <a:chExt cx="671973" cy="246221"/>
          </a:xfrm>
        </p:grpSpPr>
        <p:sp>
          <p:nvSpPr>
            <p:cNvPr id="47" name="Shape 134"/>
            <p:cNvSpPr/>
            <p:nvPr/>
          </p:nvSpPr>
          <p:spPr>
            <a:xfrm>
              <a:off x="6476154" y="1268044"/>
              <a:ext cx="544334" cy="207207"/>
            </a:xfrm>
            <a:prstGeom prst="roundRect">
              <a:avLst>
                <a:gd name="adj" fmla="val 50000"/>
              </a:avLst>
            </a:prstGeom>
            <a:solidFill>
              <a:srgbClr val="FC395B"/>
            </a:solidFill>
            <a:ln w="12700">
              <a:miter lim="400000"/>
            </a:ln>
          </p:spPr>
          <p:txBody>
            <a:bodyPr lIns="0" tIns="0" rIns="0" bIns="0" anchor="ctr"/>
            <a:lstStyle/>
            <a:p>
              <a:pPr lvl="0">
                <a:defRPr sz="2400">
                  <a:solidFill>
                    <a:srgbClr val="FFFFFF"/>
                  </a:solidFill>
                </a:defRPr>
              </a:pPr>
              <a:endParaRPr/>
            </a:p>
          </p:txBody>
        </p:sp>
        <p:sp>
          <p:nvSpPr>
            <p:cNvPr id="48" name="TextBox 47"/>
            <p:cNvSpPr txBox="1"/>
            <p:nvPr/>
          </p:nvSpPr>
          <p:spPr>
            <a:xfrm>
              <a:off x="6413280" y="1238555"/>
              <a:ext cx="671973" cy="246221"/>
            </a:xfrm>
            <a:prstGeom prst="rect">
              <a:avLst/>
            </a:prstGeom>
            <a:noFill/>
          </p:spPr>
          <p:txBody>
            <a:bodyPr wrap="square" rtlCol="0">
              <a:spAutoFit/>
            </a:bodyPr>
            <a:lstStyle/>
            <a:p>
              <a:pPr algn="ctr"/>
              <a:r>
                <a:rPr lang="en-US" sz="1000" dirty="0">
                  <a:solidFill>
                    <a:schemeClr val="bg1"/>
                  </a:solidFill>
                  <a:latin typeface="Roboto Light"/>
                  <a:cs typeface="Roboto Light"/>
                </a:rPr>
                <a:t>FINISH</a:t>
              </a:r>
            </a:p>
          </p:txBody>
        </p:sp>
      </p:grpSp>
      <p:grpSp>
        <p:nvGrpSpPr>
          <p:cNvPr id="51" name="Group 50"/>
          <p:cNvGrpSpPr/>
          <p:nvPr/>
        </p:nvGrpSpPr>
        <p:grpSpPr>
          <a:xfrm>
            <a:off x="1583260" y="2469728"/>
            <a:ext cx="398929" cy="303360"/>
            <a:chOff x="1583259" y="2469728"/>
            <a:chExt cx="398929" cy="303360"/>
          </a:xfrm>
        </p:grpSpPr>
        <p:sp>
          <p:nvSpPr>
            <p:cNvPr id="49" name="Oval 48"/>
            <p:cNvSpPr/>
            <p:nvPr/>
          </p:nvSpPr>
          <p:spPr>
            <a:xfrm>
              <a:off x="1657659" y="2678148"/>
              <a:ext cx="94942" cy="94940"/>
            </a:xfrm>
            <a:prstGeom prst="ellipse">
              <a:avLst/>
            </a:prstGeom>
            <a:solidFill>
              <a:schemeClr val="bg1"/>
            </a:solidFill>
            <a:ln w="6350" cmpd="sng">
              <a:solidFill>
                <a:schemeClr val="tx2"/>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0" name="TextBox 49"/>
            <p:cNvSpPr txBox="1"/>
            <p:nvPr/>
          </p:nvSpPr>
          <p:spPr>
            <a:xfrm rot="18900000">
              <a:off x="1583259" y="2469728"/>
              <a:ext cx="398929" cy="246221"/>
            </a:xfrm>
            <a:prstGeom prst="rect">
              <a:avLst/>
            </a:prstGeom>
            <a:noFill/>
          </p:spPr>
          <p:txBody>
            <a:bodyPr wrap="square" rtlCol="0">
              <a:spAutoFit/>
            </a:bodyPr>
            <a:lstStyle/>
            <a:p>
              <a:pPr algn="ctr"/>
              <a:r>
                <a:rPr lang="en-US" sz="1000" dirty="0">
                  <a:latin typeface="Roboto Light"/>
                  <a:cs typeface="Roboto Light"/>
                </a:rPr>
                <a:t>`14</a:t>
              </a:r>
            </a:p>
          </p:txBody>
        </p:sp>
      </p:grpSp>
      <p:grpSp>
        <p:nvGrpSpPr>
          <p:cNvPr id="52" name="Group 51"/>
          <p:cNvGrpSpPr/>
          <p:nvPr/>
        </p:nvGrpSpPr>
        <p:grpSpPr>
          <a:xfrm>
            <a:off x="2910410" y="2469728"/>
            <a:ext cx="398929" cy="303360"/>
            <a:chOff x="1583259" y="2469728"/>
            <a:chExt cx="398929" cy="303360"/>
          </a:xfrm>
        </p:grpSpPr>
        <p:sp>
          <p:nvSpPr>
            <p:cNvPr id="53" name="Oval 52"/>
            <p:cNvSpPr/>
            <p:nvPr/>
          </p:nvSpPr>
          <p:spPr>
            <a:xfrm>
              <a:off x="1657659" y="2678148"/>
              <a:ext cx="94942" cy="94940"/>
            </a:xfrm>
            <a:prstGeom prst="ellipse">
              <a:avLst/>
            </a:prstGeom>
            <a:solidFill>
              <a:schemeClr val="bg1"/>
            </a:solidFill>
            <a:ln w="6350" cmpd="sng">
              <a:solidFill>
                <a:schemeClr val="tx2"/>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4" name="TextBox 53"/>
            <p:cNvSpPr txBox="1"/>
            <p:nvPr/>
          </p:nvSpPr>
          <p:spPr>
            <a:xfrm rot="18900000">
              <a:off x="1583259" y="2469728"/>
              <a:ext cx="398929" cy="246221"/>
            </a:xfrm>
            <a:prstGeom prst="rect">
              <a:avLst/>
            </a:prstGeom>
            <a:noFill/>
          </p:spPr>
          <p:txBody>
            <a:bodyPr wrap="square" rtlCol="0">
              <a:spAutoFit/>
            </a:bodyPr>
            <a:lstStyle/>
            <a:p>
              <a:pPr algn="ctr"/>
              <a:r>
                <a:rPr lang="en-US" sz="1000" dirty="0">
                  <a:latin typeface="Roboto Light"/>
                  <a:cs typeface="Roboto Light"/>
                </a:rPr>
                <a:t>`15</a:t>
              </a:r>
            </a:p>
          </p:txBody>
        </p:sp>
      </p:grpSp>
      <p:grpSp>
        <p:nvGrpSpPr>
          <p:cNvPr id="55" name="Group 54"/>
          <p:cNvGrpSpPr/>
          <p:nvPr/>
        </p:nvGrpSpPr>
        <p:grpSpPr>
          <a:xfrm>
            <a:off x="872060" y="3060278"/>
            <a:ext cx="398929" cy="303360"/>
            <a:chOff x="1583259" y="2469728"/>
            <a:chExt cx="398929" cy="303360"/>
          </a:xfrm>
        </p:grpSpPr>
        <p:sp>
          <p:nvSpPr>
            <p:cNvPr id="56" name="Oval 55"/>
            <p:cNvSpPr/>
            <p:nvPr/>
          </p:nvSpPr>
          <p:spPr>
            <a:xfrm>
              <a:off x="1657659" y="2678148"/>
              <a:ext cx="94942" cy="94940"/>
            </a:xfrm>
            <a:prstGeom prst="ellipse">
              <a:avLst/>
            </a:prstGeom>
            <a:solidFill>
              <a:schemeClr val="bg1"/>
            </a:solidFill>
            <a:ln w="6350" cmpd="sng">
              <a:solidFill>
                <a:schemeClr val="tx2"/>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7" name="TextBox 56"/>
            <p:cNvSpPr txBox="1"/>
            <p:nvPr/>
          </p:nvSpPr>
          <p:spPr>
            <a:xfrm rot="18900000">
              <a:off x="1583259" y="2469728"/>
              <a:ext cx="398929" cy="246221"/>
            </a:xfrm>
            <a:prstGeom prst="rect">
              <a:avLst/>
            </a:prstGeom>
            <a:noFill/>
          </p:spPr>
          <p:txBody>
            <a:bodyPr wrap="square" rtlCol="0">
              <a:spAutoFit/>
            </a:bodyPr>
            <a:lstStyle/>
            <a:p>
              <a:pPr algn="ctr"/>
              <a:r>
                <a:rPr lang="en-US" sz="1000" dirty="0">
                  <a:latin typeface="Roboto Light"/>
                  <a:cs typeface="Roboto Light"/>
                </a:rPr>
                <a:t>`17</a:t>
              </a:r>
            </a:p>
          </p:txBody>
        </p:sp>
      </p:grpSp>
      <p:grpSp>
        <p:nvGrpSpPr>
          <p:cNvPr id="58" name="Group 57"/>
          <p:cNvGrpSpPr/>
          <p:nvPr/>
        </p:nvGrpSpPr>
        <p:grpSpPr>
          <a:xfrm>
            <a:off x="2199210" y="3060278"/>
            <a:ext cx="398929" cy="303360"/>
            <a:chOff x="1583259" y="2469728"/>
            <a:chExt cx="398929" cy="303360"/>
          </a:xfrm>
        </p:grpSpPr>
        <p:sp>
          <p:nvSpPr>
            <p:cNvPr id="59" name="Oval 58"/>
            <p:cNvSpPr/>
            <p:nvPr/>
          </p:nvSpPr>
          <p:spPr>
            <a:xfrm>
              <a:off x="1657659" y="2678148"/>
              <a:ext cx="94942" cy="94940"/>
            </a:xfrm>
            <a:prstGeom prst="ellipse">
              <a:avLst/>
            </a:prstGeom>
            <a:solidFill>
              <a:schemeClr val="bg1"/>
            </a:solidFill>
            <a:ln w="6350" cmpd="sng">
              <a:solidFill>
                <a:schemeClr val="tx2"/>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0" name="TextBox 59"/>
            <p:cNvSpPr txBox="1"/>
            <p:nvPr/>
          </p:nvSpPr>
          <p:spPr>
            <a:xfrm rot="18900000">
              <a:off x="1583259" y="2469728"/>
              <a:ext cx="398929" cy="246221"/>
            </a:xfrm>
            <a:prstGeom prst="rect">
              <a:avLst/>
            </a:prstGeom>
            <a:noFill/>
          </p:spPr>
          <p:txBody>
            <a:bodyPr wrap="square" rtlCol="0">
              <a:spAutoFit/>
            </a:bodyPr>
            <a:lstStyle/>
            <a:p>
              <a:pPr algn="ctr"/>
              <a:r>
                <a:rPr lang="en-US" sz="1000" dirty="0">
                  <a:latin typeface="Roboto Light"/>
                  <a:cs typeface="Roboto Light"/>
                </a:rPr>
                <a:t>`16</a:t>
              </a:r>
            </a:p>
          </p:txBody>
        </p:sp>
      </p:grpSp>
      <p:grpSp>
        <p:nvGrpSpPr>
          <p:cNvPr id="61" name="Group 60"/>
          <p:cNvGrpSpPr/>
          <p:nvPr/>
        </p:nvGrpSpPr>
        <p:grpSpPr>
          <a:xfrm>
            <a:off x="1583260" y="3650828"/>
            <a:ext cx="398929" cy="303360"/>
            <a:chOff x="1583259" y="2469728"/>
            <a:chExt cx="398929" cy="303360"/>
          </a:xfrm>
        </p:grpSpPr>
        <p:sp>
          <p:nvSpPr>
            <p:cNvPr id="62" name="Oval 61"/>
            <p:cNvSpPr/>
            <p:nvPr/>
          </p:nvSpPr>
          <p:spPr>
            <a:xfrm>
              <a:off x="1657659" y="2678148"/>
              <a:ext cx="94942" cy="94940"/>
            </a:xfrm>
            <a:prstGeom prst="ellipse">
              <a:avLst/>
            </a:prstGeom>
            <a:solidFill>
              <a:schemeClr val="bg1"/>
            </a:solidFill>
            <a:ln w="6350" cmpd="sng">
              <a:solidFill>
                <a:schemeClr val="tx2"/>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3" name="TextBox 62"/>
            <p:cNvSpPr txBox="1"/>
            <p:nvPr/>
          </p:nvSpPr>
          <p:spPr>
            <a:xfrm rot="18900000">
              <a:off x="1583259" y="2469728"/>
              <a:ext cx="398929" cy="246221"/>
            </a:xfrm>
            <a:prstGeom prst="rect">
              <a:avLst/>
            </a:prstGeom>
            <a:noFill/>
          </p:spPr>
          <p:txBody>
            <a:bodyPr wrap="square" rtlCol="0">
              <a:spAutoFit/>
            </a:bodyPr>
            <a:lstStyle/>
            <a:p>
              <a:pPr algn="ctr"/>
              <a:r>
                <a:rPr lang="en-US" sz="1000" dirty="0">
                  <a:latin typeface="Roboto Light"/>
                  <a:cs typeface="Roboto Light"/>
                </a:rPr>
                <a:t>`18</a:t>
              </a:r>
            </a:p>
          </p:txBody>
        </p:sp>
      </p:grpSp>
      <p:grpSp>
        <p:nvGrpSpPr>
          <p:cNvPr id="64" name="Group 63"/>
          <p:cNvGrpSpPr/>
          <p:nvPr/>
        </p:nvGrpSpPr>
        <p:grpSpPr>
          <a:xfrm>
            <a:off x="2910410" y="3650828"/>
            <a:ext cx="398929" cy="303360"/>
            <a:chOff x="1583259" y="2469728"/>
            <a:chExt cx="398929" cy="303360"/>
          </a:xfrm>
        </p:grpSpPr>
        <p:sp>
          <p:nvSpPr>
            <p:cNvPr id="65" name="Oval 64"/>
            <p:cNvSpPr/>
            <p:nvPr/>
          </p:nvSpPr>
          <p:spPr>
            <a:xfrm>
              <a:off x="1657659" y="2678148"/>
              <a:ext cx="94942" cy="94940"/>
            </a:xfrm>
            <a:prstGeom prst="ellipse">
              <a:avLst/>
            </a:prstGeom>
            <a:solidFill>
              <a:schemeClr val="bg1"/>
            </a:solidFill>
            <a:ln w="6350" cmpd="sng">
              <a:solidFill>
                <a:schemeClr val="tx2"/>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6" name="TextBox 65"/>
            <p:cNvSpPr txBox="1"/>
            <p:nvPr/>
          </p:nvSpPr>
          <p:spPr>
            <a:xfrm rot="18900000">
              <a:off x="1583259" y="2469728"/>
              <a:ext cx="398929" cy="246221"/>
            </a:xfrm>
            <a:prstGeom prst="rect">
              <a:avLst/>
            </a:prstGeom>
            <a:noFill/>
          </p:spPr>
          <p:txBody>
            <a:bodyPr wrap="square" rtlCol="0">
              <a:spAutoFit/>
            </a:bodyPr>
            <a:lstStyle/>
            <a:p>
              <a:pPr algn="ctr"/>
              <a:r>
                <a:rPr lang="en-US" sz="1000" dirty="0">
                  <a:latin typeface="Roboto Light"/>
                  <a:cs typeface="Roboto Light"/>
                </a:rPr>
                <a:t>`19</a:t>
              </a:r>
            </a:p>
          </p:txBody>
        </p:sp>
      </p:grpSp>
      <p:grpSp>
        <p:nvGrpSpPr>
          <p:cNvPr id="67" name="Group 66"/>
          <p:cNvGrpSpPr/>
          <p:nvPr/>
        </p:nvGrpSpPr>
        <p:grpSpPr>
          <a:xfrm>
            <a:off x="2022014" y="2597456"/>
            <a:ext cx="671974" cy="246221"/>
            <a:chOff x="6414626" y="1238555"/>
            <a:chExt cx="671974" cy="246221"/>
          </a:xfrm>
        </p:grpSpPr>
        <p:sp>
          <p:nvSpPr>
            <p:cNvPr id="68" name="Shape 134"/>
            <p:cNvSpPr/>
            <p:nvPr/>
          </p:nvSpPr>
          <p:spPr>
            <a:xfrm>
              <a:off x="6476154" y="1268044"/>
              <a:ext cx="544334" cy="207207"/>
            </a:xfrm>
            <a:prstGeom prst="roundRect">
              <a:avLst>
                <a:gd name="adj" fmla="val 50000"/>
              </a:avLst>
            </a:prstGeom>
            <a:solidFill>
              <a:schemeClr val="bg1"/>
            </a:solidFill>
            <a:ln w="6350" cmpd="sng">
              <a:solidFill>
                <a:schemeClr val="accent1"/>
              </a:solidFill>
              <a:miter lim="400000"/>
            </a:ln>
          </p:spPr>
          <p:txBody>
            <a:bodyPr lIns="0" tIns="0" rIns="0" bIns="0" anchor="ctr"/>
            <a:lstStyle/>
            <a:p>
              <a:pPr lvl="0">
                <a:defRPr sz="2400">
                  <a:solidFill>
                    <a:srgbClr val="FFFFFF"/>
                  </a:solidFill>
                </a:defRPr>
              </a:pPr>
              <a:endParaRPr/>
            </a:p>
          </p:txBody>
        </p:sp>
        <p:sp>
          <p:nvSpPr>
            <p:cNvPr id="69" name="TextBox 68"/>
            <p:cNvSpPr txBox="1"/>
            <p:nvPr/>
          </p:nvSpPr>
          <p:spPr>
            <a:xfrm>
              <a:off x="6414626" y="1238555"/>
              <a:ext cx="671974" cy="246221"/>
            </a:xfrm>
            <a:prstGeom prst="rect">
              <a:avLst/>
            </a:prstGeom>
            <a:noFill/>
          </p:spPr>
          <p:txBody>
            <a:bodyPr wrap="square" rtlCol="0">
              <a:spAutoFit/>
            </a:bodyPr>
            <a:lstStyle/>
            <a:p>
              <a:pPr algn="ctr"/>
              <a:r>
                <a:rPr lang="en-US" sz="1000" dirty="0">
                  <a:solidFill>
                    <a:schemeClr val="accent1"/>
                  </a:solidFill>
                  <a:latin typeface="Roboto Light"/>
                  <a:cs typeface="Roboto Light"/>
                </a:rPr>
                <a:t>Stage 1</a:t>
              </a:r>
            </a:p>
          </p:txBody>
        </p:sp>
      </p:grpSp>
      <p:grpSp>
        <p:nvGrpSpPr>
          <p:cNvPr id="70" name="Group 69"/>
          <p:cNvGrpSpPr/>
          <p:nvPr/>
        </p:nvGrpSpPr>
        <p:grpSpPr>
          <a:xfrm>
            <a:off x="2803064" y="3181656"/>
            <a:ext cx="671974" cy="246221"/>
            <a:chOff x="6408276" y="1238555"/>
            <a:chExt cx="671974" cy="246221"/>
          </a:xfrm>
        </p:grpSpPr>
        <p:sp>
          <p:nvSpPr>
            <p:cNvPr id="71" name="Shape 134"/>
            <p:cNvSpPr/>
            <p:nvPr/>
          </p:nvSpPr>
          <p:spPr>
            <a:xfrm>
              <a:off x="6476154" y="1268044"/>
              <a:ext cx="544334" cy="207207"/>
            </a:xfrm>
            <a:prstGeom prst="roundRect">
              <a:avLst>
                <a:gd name="adj" fmla="val 50000"/>
              </a:avLst>
            </a:prstGeom>
            <a:solidFill>
              <a:schemeClr val="bg1"/>
            </a:solidFill>
            <a:ln w="6350" cmpd="sng">
              <a:solidFill>
                <a:srgbClr val="FB7545"/>
              </a:solidFill>
              <a:miter lim="400000"/>
            </a:ln>
          </p:spPr>
          <p:txBody>
            <a:bodyPr lIns="0" tIns="0" rIns="0" bIns="0" anchor="ctr"/>
            <a:lstStyle/>
            <a:p>
              <a:pPr lvl="0">
                <a:defRPr sz="2400">
                  <a:solidFill>
                    <a:srgbClr val="FFFFFF"/>
                  </a:solidFill>
                </a:defRPr>
              </a:pPr>
              <a:endParaRPr/>
            </a:p>
          </p:txBody>
        </p:sp>
        <p:sp>
          <p:nvSpPr>
            <p:cNvPr id="72" name="TextBox 71"/>
            <p:cNvSpPr txBox="1"/>
            <p:nvPr/>
          </p:nvSpPr>
          <p:spPr>
            <a:xfrm>
              <a:off x="6408276" y="1238555"/>
              <a:ext cx="671974" cy="246221"/>
            </a:xfrm>
            <a:prstGeom prst="rect">
              <a:avLst/>
            </a:prstGeom>
            <a:noFill/>
          </p:spPr>
          <p:txBody>
            <a:bodyPr wrap="square" rtlCol="0">
              <a:spAutoFit/>
            </a:bodyPr>
            <a:lstStyle/>
            <a:p>
              <a:pPr algn="ctr"/>
              <a:r>
                <a:rPr lang="en-US" sz="1000" dirty="0">
                  <a:solidFill>
                    <a:schemeClr val="accent2"/>
                  </a:solidFill>
                  <a:latin typeface="Roboto Light"/>
                  <a:cs typeface="Roboto Light"/>
                </a:rPr>
                <a:t>Stage 2</a:t>
              </a:r>
            </a:p>
          </p:txBody>
        </p:sp>
      </p:grpSp>
      <p:grpSp>
        <p:nvGrpSpPr>
          <p:cNvPr id="73" name="Group 72"/>
          <p:cNvGrpSpPr/>
          <p:nvPr/>
        </p:nvGrpSpPr>
        <p:grpSpPr>
          <a:xfrm>
            <a:off x="1323514" y="3181656"/>
            <a:ext cx="671974" cy="246221"/>
            <a:chOff x="6408276" y="1238555"/>
            <a:chExt cx="671974" cy="246221"/>
          </a:xfrm>
        </p:grpSpPr>
        <p:sp>
          <p:nvSpPr>
            <p:cNvPr id="74" name="Shape 134"/>
            <p:cNvSpPr/>
            <p:nvPr/>
          </p:nvSpPr>
          <p:spPr>
            <a:xfrm>
              <a:off x="6476154" y="1268044"/>
              <a:ext cx="544334" cy="207207"/>
            </a:xfrm>
            <a:prstGeom prst="roundRect">
              <a:avLst>
                <a:gd name="adj" fmla="val 50000"/>
              </a:avLst>
            </a:prstGeom>
            <a:solidFill>
              <a:schemeClr val="bg1"/>
            </a:solidFill>
            <a:ln w="6350" cmpd="sng">
              <a:solidFill>
                <a:schemeClr val="accent4"/>
              </a:solidFill>
              <a:miter lim="400000"/>
            </a:ln>
          </p:spPr>
          <p:txBody>
            <a:bodyPr lIns="0" tIns="0" rIns="0" bIns="0" anchor="ctr"/>
            <a:lstStyle/>
            <a:p>
              <a:pPr lvl="0">
                <a:defRPr sz="2400">
                  <a:solidFill>
                    <a:srgbClr val="FFFFFF"/>
                  </a:solidFill>
                </a:defRPr>
              </a:pPr>
              <a:endParaRPr/>
            </a:p>
          </p:txBody>
        </p:sp>
        <p:sp>
          <p:nvSpPr>
            <p:cNvPr id="75" name="TextBox 74"/>
            <p:cNvSpPr txBox="1"/>
            <p:nvPr/>
          </p:nvSpPr>
          <p:spPr>
            <a:xfrm>
              <a:off x="6408276" y="1238555"/>
              <a:ext cx="671974" cy="246221"/>
            </a:xfrm>
            <a:prstGeom prst="rect">
              <a:avLst/>
            </a:prstGeom>
            <a:noFill/>
          </p:spPr>
          <p:txBody>
            <a:bodyPr wrap="square" rtlCol="0">
              <a:spAutoFit/>
            </a:bodyPr>
            <a:lstStyle/>
            <a:p>
              <a:pPr algn="ctr"/>
              <a:r>
                <a:rPr lang="en-US" sz="1000" dirty="0">
                  <a:solidFill>
                    <a:schemeClr val="accent4"/>
                  </a:solidFill>
                  <a:latin typeface="Roboto Light"/>
                  <a:cs typeface="Roboto Light"/>
                </a:rPr>
                <a:t>Stage 3</a:t>
              </a:r>
            </a:p>
          </p:txBody>
        </p:sp>
      </p:grpSp>
      <p:grpSp>
        <p:nvGrpSpPr>
          <p:cNvPr id="76" name="Group 75"/>
          <p:cNvGrpSpPr/>
          <p:nvPr/>
        </p:nvGrpSpPr>
        <p:grpSpPr>
          <a:xfrm>
            <a:off x="2015664" y="3759506"/>
            <a:ext cx="671974" cy="246221"/>
            <a:chOff x="6408276" y="1238555"/>
            <a:chExt cx="671974" cy="246221"/>
          </a:xfrm>
        </p:grpSpPr>
        <p:sp>
          <p:nvSpPr>
            <p:cNvPr id="77" name="Shape 134"/>
            <p:cNvSpPr/>
            <p:nvPr/>
          </p:nvSpPr>
          <p:spPr>
            <a:xfrm>
              <a:off x="6476154" y="1268044"/>
              <a:ext cx="544334" cy="207207"/>
            </a:xfrm>
            <a:prstGeom prst="roundRect">
              <a:avLst>
                <a:gd name="adj" fmla="val 50000"/>
              </a:avLst>
            </a:prstGeom>
            <a:solidFill>
              <a:schemeClr val="bg1"/>
            </a:solidFill>
            <a:ln w="6350" cmpd="sng">
              <a:solidFill>
                <a:schemeClr val="accent6"/>
              </a:solidFill>
              <a:miter lim="400000"/>
            </a:ln>
          </p:spPr>
          <p:txBody>
            <a:bodyPr lIns="0" tIns="0" rIns="0" bIns="0" anchor="ctr"/>
            <a:lstStyle/>
            <a:p>
              <a:pPr lvl="0">
                <a:defRPr sz="2400">
                  <a:solidFill>
                    <a:srgbClr val="FFFFFF"/>
                  </a:solidFill>
                </a:defRPr>
              </a:pPr>
              <a:endParaRPr/>
            </a:p>
          </p:txBody>
        </p:sp>
        <p:sp>
          <p:nvSpPr>
            <p:cNvPr id="78" name="TextBox 77"/>
            <p:cNvSpPr txBox="1"/>
            <p:nvPr/>
          </p:nvSpPr>
          <p:spPr>
            <a:xfrm>
              <a:off x="6408276" y="1238555"/>
              <a:ext cx="671974" cy="246221"/>
            </a:xfrm>
            <a:prstGeom prst="rect">
              <a:avLst/>
            </a:prstGeom>
            <a:noFill/>
          </p:spPr>
          <p:txBody>
            <a:bodyPr wrap="square" rtlCol="0">
              <a:spAutoFit/>
            </a:bodyPr>
            <a:lstStyle/>
            <a:p>
              <a:pPr algn="ctr"/>
              <a:r>
                <a:rPr lang="en-US" sz="1000" dirty="0">
                  <a:solidFill>
                    <a:schemeClr val="accent6"/>
                  </a:solidFill>
                  <a:latin typeface="Roboto Light"/>
                  <a:cs typeface="Roboto Light"/>
                </a:rPr>
                <a:t>Stage 4</a:t>
              </a:r>
            </a:p>
          </p:txBody>
        </p:sp>
      </p:grpSp>
      <p:grpSp>
        <p:nvGrpSpPr>
          <p:cNvPr id="79" name="Group 78"/>
          <p:cNvGrpSpPr/>
          <p:nvPr/>
        </p:nvGrpSpPr>
        <p:grpSpPr>
          <a:xfrm>
            <a:off x="4094386" y="2633059"/>
            <a:ext cx="956153" cy="823387"/>
            <a:chOff x="7397584" y="1092970"/>
            <a:chExt cx="1269204" cy="1092970"/>
          </a:xfrm>
        </p:grpSpPr>
        <p:sp>
          <p:nvSpPr>
            <p:cNvPr id="80" name="Oval 79"/>
            <p:cNvSpPr/>
            <p:nvPr/>
          </p:nvSpPr>
          <p:spPr>
            <a:xfrm>
              <a:off x="7573818" y="1092970"/>
              <a:ext cx="1092970" cy="1092970"/>
            </a:xfrm>
            <a:prstGeom prst="ellipse">
              <a:avLst/>
            </a:prstGeom>
            <a:solidFill>
              <a:schemeClr val="tx2"/>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1" name="Isosceles Triangle 80"/>
            <p:cNvSpPr/>
            <p:nvPr/>
          </p:nvSpPr>
          <p:spPr>
            <a:xfrm rot="16200000">
              <a:off x="7373697" y="1490161"/>
              <a:ext cx="346363" cy="298589"/>
            </a:xfrm>
            <a:prstGeom prst="triangl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82" name="TextBox 81"/>
          <p:cNvSpPr txBox="1"/>
          <p:nvPr/>
        </p:nvSpPr>
        <p:spPr>
          <a:xfrm>
            <a:off x="4248150" y="2679700"/>
            <a:ext cx="793750" cy="707876"/>
          </a:xfrm>
          <a:prstGeom prst="rect">
            <a:avLst/>
          </a:prstGeom>
          <a:noFill/>
        </p:spPr>
        <p:txBody>
          <a:bodyPr wrap="square" lIns="91430" tIns="45715" rIns="91430" bIns="45715" rtlCol="0">
            <a:spAutoFit/>
          </a:bodyPr>
          <a:lstStyle/>
          <a:p>
            <a:pPr algn="ctr"/>
            <a:r>
              <a:rPr lang="en-US" sz="1000" dirty="0" err="1">
                <a:solidFill>
                  <a:schemeClr val="bg1"/>
                </a:solidFill>
                <a:latin typeface="Roboto Light"/>
                <a:cs typeface="Roboto Light"/>
              </a:rPr>
              <a:t>Lorem</a:t>
            </a:r>
            <a:r>
              <a:rPr lang="en-US" sz="1000" dirty="0">
                <a:solidFill>
                  <a:schemeClr val="bg1"/>
                </a:solidFill>
                <a:latin typeface="Roboto Light"/>
                <a:cs typeface="Roboto Light"/>
              </a:rPr>
              <a:t> </a:t>
            </a:r>
            <a:r>
              <a:rPr lang="en-US" sz="1000" dirty="0" err="1">
                <a:solidFill>
                  <a:schemeClr val="bg1"/>
                </a:solidFill>
                <a:latin typeface="Roboto Light"/>
                <a:cs typeface="Roboto Light"/>
              </a:rPr>
              <a:t>Ipsum</a:t>
            </a:r>
            <a:r>
              <a:rPr lang="en-US" sz="1000" dirty="0">
                <a:solidFill>
                  <a:schemeClr val="bg1"/>
                </a:solidFill>
                <a:latin typeface="Roboto Light"/>
                <a:cs typeface="Roboto Light"/>
              </a:rPr>
              <a:t> is simply dummy</a:t>
            </a:r>
            <a:endParaRPr lang="en-US" sz="1000" dirty="0">
              <a:solidFill>
                <a:schemeClr val="bg1"/>
              </a:solidFill>
            </a:endParaRPr>
          </a:p>
        </p:txBody>
      </p:sp>
    </p:spTree>
    <p:extLst>
      <p:ext uri="{BB962C8B-B14F-4D97-AF65-F5344CB8AC3E}">
        <p14:creationId xmlns:p14="http://schemas.microsoft.com/office/powerpoint/2010/main" val="301978232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2" name="Group 111"/>
          <p:cNvGrpSpPr/>
          <p:nvPr/>
        </p:nvGrpSpPr>
        <p:grpSpPr>
          <a:xfrm>
            <a:off x="481844" y="3031349"/>
            <a:ext cx="3209487" cy="113157"/>
            <a:chOff x="481844" y="3031349"/>
            <a:chExt cx="3209487" cy="113157"/>
          </a:xfrm>
        </p:grpSpPr>
        <p:cxnSp>
          <p:nvCxnSpPr>
            <p:cNvPr id="108" name="Straight Connector 107"/>
            <p:cNvCxnSpPr/>
            <p:nvPr/>
          </p:nvCxnSpPr>
          <p:spPr>
            <a:xfrm flipH="1">
              <a:off x="576699" y="3086873"/>
              <a:ext cx="3040302" cy="0"/>
            </a:xfrm>
            <a:prstGeom prst="line">
              <a:avLst/>
            </a:prstGeom>
            <a:ln w="6350" cmpd="sng">
              <a:solidFill>
                <a:schemeClr val="tx2"/>
              </a:solidFill>
              <a:prstDash val="dash"/>
            </a:ln>
            <a:effectLst/>
          </p:spPr>
          <p:style>
            <a:lnRef idx="2">
              <a:schemeClr val="accent1"/>
            </a:lnRef>
            <a:fillRef idx="0">
              <a:schemeClr val="accent1"/>
            </a:fillRef>
            <a:effectRef idx="1">
              <a:schemeClr val="accent1"/>
            </a:effectRef>
            <a:fontRef idx="minor">
              <a:schemeClr val="tx1"/>
            </a:fontRef>
          </p:style>
        </p:cxnSp>
        <p:sp>
          <p:nvSpPr>
            <p:cNvPr id="110" name="Isosceles Triangle 109"/>
            <p:cNvSpPr/>
            <p:nvPr/>
          </p:nvSpPr>
          <p:spPr>
            <a:xfrm rot="16200000">
              <a:off x="3588934" y="3042109"/>
              <a:ext cx="109982" cy="94812"/>
            </a:xfrm>
            <a:prstGeom prst="triangle">
              <a:avLst/>
            </a:prstGeom>
            <a:solidFill>
              <a:srgbClr val="A0A0A3"/>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1" name="Isosceles Triangle 110"/>
            <p:cNvSpPr/>
            <p:nvPr/>
          </p:nvSpPr>
          <p:spPr>
            <a:xfrm rot="5400000">
              <a:off x="474259" y="3038934"/>
              <a:ext cx="109982" cy="94812"/>
            </a:xfrm>
            <a:prstGeom prst="triangle">
              <a:avLst/>
            </a:prstGeom>
            <a:solidFill>
              <a:srgbClr val="A0A0A3"/>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113" name="Group 112"/>
          <p:cNvGrpSpPr/>
          <p:nvPr/>
        </p:nvGrpSpPr>
        <p:grpSpPr>
          <a:xfrm>
            <a:off x="480305" y="3553204"/>
            <a:ext cx="3209487" cy="113157"/>
            <a:chOff x="481844" y="3031349"/>
            <a:chExt cx="3209487" cy="113157"/>
          </a:xfrm>
        </p:grpSpPr>
        <p:cxnSp>
          <p:nvCxnSpPr>
            <p:cNvPr id="114" name="Straight Connector 113"/>
            <p:cNvCxnSpPr/>
            <p:nvPr/>
          </p:nvCxnSpPr>
          <p:spPr>
            <a:xfrm flipH="1">
              <a:off x="576699" y="3086873"/>
              <a:ext cx="3040302" cy="0"/>
            </a:xfrm>
            <a:prstGeom prst="line">
              <a:avLst/>
            </a:prstGeom>
            <a:ln w="6350" cmpd="sng">
              <a:solidFill>
                <a:schemeClr val="tx2"/>
              </a:solidFill>
              <a:prstDash val="dash"/>
            </a:ln>
            <a:effectLst/>
          </p:spPr>
          <p:style>
            <a:lnRef idx="2">
              <a:schemeClr val="accent1"/>
            </a:lnRef>
            <a:fillRef idx="0">
              <a:schemeClr val="accent1"/>
            </a:fillRef>
            <a:effectRef idx="1">
              <a:schemeClr val="accent1"/>
            </a:effectRef>
            <a:fontRef idx="minor">
              <a:schemeClr val="tx1"/>
            </a:fontRef>
          </p:style>
        </p:cxnSp>
        <p:sp>
          <p:nvSpPr>
            <p:cNvPr id="115" name="Isosceles Triangle 114"/>
            <p:cNvSpPr/>
            <p:nvPr/>
          </p:nvSpPr>
          <p:spPr>
            <a:xfrm rot="16200000">
              <a:off x="3588934" y="3042109"/>
              <a:ext cx="109982" cy="94812"/>
            </a:xfrm>
            <a:prstGeom prst="triangle">
              <a:avLst/>
            </a:prstGeom>
            <a:solidFill>
              <a:srgbClr val="A0A0A3"/>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6" name="Isosceles Triangle 115"/>
            <p:cNvSpPr/>
            <p:nvPr/>
          </p:nvSpPr>
          <p:spPr>
            <a:xfrm rot="5400000">
              <a:off x="474259" y="3038934"/>
              <a:ext cx="109982" cy="94812"/>
            </a:xfrm>
            <a:prstGeom prst="triangle">
              <a:avLst/>
            </a:prstGeom>
            <a:solidFill>
              <a:srgbClr val="A0A0A3"/>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117" name="Group 116"/>
          <p:cNvGrpSpPr/>
          <p:nvPr/>
        </p:nvGrpSpPr>
        <p:grpSpPr>
          <a:xfrm>
            <a:off x="478766" y="1458089"/>
            <a:ext cx="3209487" cy="113157"/>
            <a:chOff x="481844" y="3031349"/>
            <a:chExt cx="3209487" cy="113157"/>
          </a:xfrm>
        </p:grpSpPr>
        <p:cxnSp>
          <p:nvCxnSpPr>
            <p:cNvPr id="118" name="Straight Connector 117"/>
            <p:cNvCxnSpPr/>
            <p:nvPr/>
          </p:nvCxnSpPr>
          <p:spPr>
            <a:xfrm flipH="1">
              <a:off x="576699" y="3086873"/>
              <a:ext cx="3040302" cy="0"/>
            </a:xfrm>
            <a:prstGeom prst="line">
              <a:avLst/>
            </a:prstGeom>
            <a:ln w="6350" cmpd="sng">
              <a:solidFill>
                <a:schemeClr val="tx2"/>
              </a:solidFill>
              <a:prstDash val="dash"/>
            </a:ln>
            <a:effectLst/>
          </p:spPr>
          <p:style>
            <a:lnRef idx="2">
              <a:schemeClr val="accent1"/>
            </a:lnRef>
            <a:fillRef idx="0">
              <a:schemeClr val="accent1"/>
            </a:fillRef>
            <a:effectRef idx="1">
              <a:schemeClr val="accent1"/>
            </a:effectRef>
            <a:fontRef idx="minor">
              <a:schemeClr val="tx1"/>
            </a:fontRef>
          </p:style>
        </p:cxnSp>
        <p:sp>
          <p:nvSpPr>
            <p:cNvPr id="119" name="Isosceles Triangle 118"/>
            <p:cNvSpPr/>
            <p:nvPr/>
          </p:nvSpPr>
          <p:spPr>
            <a:xfrm rot="16200000">
              <a:off x="3588934" y="3042109"/>
              <a:ext cx="109982" cy="94812"/>
            </a:xfrm>
            <a:prstGeom prst="triangle">
              <a:avLst/>
            </a:prstGeom>
            <a:solidFill>
              <a:srgbClr val="A0A0A3"/>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0" name="Isosceles Triangle 119"/>
            <p:cNvSpPr/>
            <p:nvPr/>
          </p:nvSpPr>
          <p:spPr>
            <a:xfrm rot="5400000">
              <a:off x="474259" y="3038934"/>
              <a:ext cx="109982" cy="94812"/>
            </a:xfrm>
            <a:prstGeom prst="triangle">
              <a:avLst/>
            </a:prstGeom>
            <a:solidFill>
              <a:srgbClr val="A0A0A3"/>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sp>
        <p:nvSpPr>
          <p:cNvPr id="2" name="Title 1"/>
          <p:cNvSpPr>
            <a:spLocks noGrp="1"/>
          </p:cNvSpPr>
          <p:nvPr>
            <p:ph type="title"/>
          </p:nvPr>
        </p:nvSpPr>
        <p:spPr>
          <a:xfrm>
            <a:off x="5537422" y="285751"/>
            <a:ext cx="3216342" cy="470429"/>
          </a:xfrm>
        </p:spPr>
        <p:txBody>
          <a:bodyPr/>
          <a:lstStyle/>
          <a:p>
            <a:pPr algn="r"/>
            <a:r>
              <a:rPr lang="en-US" b="0" dirty="0" smtClean="0"/>
              <a:t>Concept </a:t>
            </a:r>
            <a:r>
              <a:rPr lang="en-US" b="0" dirty="0" err="1" smtClean="0"/>
              <a:t>Infographic</a:t>
            </a:r>
            <a:endParaRPr lang="en-US" b="0" dirty="0"/>
          </a:p>
        </p:txBody>
      </p:sp>
      <p:sp>
        <p:nvSpPr>
          <p:cNvPr id="9" name="TextBox 8"/>
          <p:cNvSpPr txBox="1"/>
          <p:nvPr/>
        </p:nvSpPr>
        <p:spPr>
          <a:xfrm>
            <a:off x="4115903" y="972901"/>
            <a:ext cx="4639690" cy="707876"/>
          </a:xfrm>
          <a:prstGeom prst="rect">
            <a:avLst/>
          </a:prstGeom>
          <a:noFill/>
        </p:spPr>
        <p:txBody>
          <a:bodyPr wrap="square" lIns="91430" tIns="45715" rIns="91430" bIns="45715" rtlCol="0">
            <a:spAutoFit/>
          </a:bodyPr>
          <a:lstStyle/>
          <a:p>
            <a:pPr algn="r"/>
            <a:r>
              <a:rPr lang="en-US" sz="1000" dirty="0" err="1">
                <a:solidFill>
                  <a:schemeClr val="tx2"/>
                </a:solidFill>
                <a:latin typeface="Roboto Light"/>
                <a:cs typeface="Roboto Light"/>
              </a:rPr>
              <a:t>Lorem</a:t>
            </a:r>
            <a:r>
              <a:rPr lang="en-US" sz="1000" dirty="0">
                <a:solidFill>
                  <a:schemeClr val="tx2"/>
                </a:solidFill>
                <a:latin typeface="Roboto Light"/>
                <a:cs typeface="Roboto Light"/>
              </a:rPr>
              <a:t> </a:t>
            </a:r>
            <a:r>
              <a:rPr lang="en-US" sz="1000" dirty="0" err="1">
                <a:solidFill>
                  <a:schemeClr val="tx2"/>
                </a:solidFill>
                <a:latin typeface="Roboto Light"/>
                <a:cs typeface="Roboto Light"/>
              </a:rPr>
              <a:t>Ipsum</a:t>
            </a:r>
            <a:r>
              <a:rPr lang="en-US" sz="1000" dirty="0">
                <a:solidFill>
                  <a:schemeClr val="tx2"/>
                </a:solidFill>
                <a:latin typeface="Roboto Light"/>
                <a:cs typeface="Roboto Light"/>
              </a:rPr>
              <a:t> is simply dummy text of the printing and typesetting industry. </a:t>
            </a:r>
            <a:r>
              <a:rPr lang="en-US" sz="1000" dirty="0" err="1">
                <a:solidFill>
                  <a:schemeClr val="tx2"/>
                </a:solidFill>
                <a:latin typeface="Roboto Light"/>
                <a:cs typeface="Roboto Light"/>
              </a:rPr>
              <a:t>Lorem</a:t>
            </a:r>
            <a:r>
              <a:rPr lang="en-US" sz="1000" dirty="0">
                <a:solidFill>
                  <a:schemeClr val="tx2"/>
                </a:solidFill>
                <a:latin typeface="Roboto Light"/>
                <a:cs typeface="Roboto Light"/>
              </a:rPr>
              <a:t> </a:t>
            </a:r>
            <a:r>
              <a:rPr lang="en-US" sz="1000" dirty="0" err="1">
                <a:solidFill>
                  <a:schemeClr val="tx2"/>
                </a:solidFill>
                <a:latin typeface="Roboto Light"/>
                <a:cs typeface="Roboto Light"/>
              </a:rPr>
              <a:t>Ipsum</a:t>
            </a:r>
            <a:r>
              <a:rPr lang="en-US" sz="1000" dirty="0">
                <a:solidFill>
                  <a:schemeClr val="tx2"/>
                </a:solidFill>
                <a:latin typeface="Roboto Light"/>
                <a:cs typeface="Roboto Light"/>
              </a:rPr>
              <a:t> has been the industry's standard dummy text ever since the 1500s, when an unknown printer took a galley of type and scrambled it to make a type specimen book. It has survived not only five centuries, but also the leap</a:t>
            </a:r>
          </a:p>
        </p:txBody>
      </p:sp>
      <p:sp>
        <p:nvSpPr>
          <p:cNvPr id="84" name="Shape 118"/>
          <p:cNvSpPr/>
          <p:nvPr/>
        </p:nvSpPr>
        <p:spPr>
          <a:xfrm>
            <a:off x="1018206" y="3579025"/>
            <a:ext cx="1533597" cy="428064"/>
          </a:xfrm>
          <a:custGeom>
            <a:avLst/>
            <a:gdLst/>
            <a:ahLst/>
            <a:cxnLst>
              <a:cxn ang="0">
                <a:pos x="wd2" y="hd2"/>
              </a:cxn>
              <a:cxn ang="5400000">
                <a:pos x="wd2" y="hd2"/>
              </a:cxn>
              <a:cxn ang="10800000">
                <a:pos x="wd2" y="hd2"/>
              </a:cxn>
              <a:cxn ang="16200000">
                <a:pos x="wd2" y="hd2"/>
              </a:cxn>
            </a:cxnLst>
            <a:rect l="0" t="0" r="r" b="b"/>
            <a:pathLst>
              <a:path w="21600" h="19688" extrusionOk="0">
                <a:moveTo>
                  <a:pt x="0" y="0"/>
                </a:moveTo>
                <a:cubicBezTo>
                  <a:pt x="3456" y="3480"/>
                  <a:pt x="7051" y="5270"/>
                  <a:pt x="10668" y="5313"/>
                </a:cubicBezTo>
                <a:cubicBezTo>
                  <a:pt x="14373" y="5356"/>
                  <a:pt x="18059" y="3565"/>
                  <a:pt x="21600" y="0"/>
                </a:cubicBezTo>
                <a:cubicBezTo>
                  <a:pt x="20523" y="5984"/>
                  <a:pt x="18982" y="10935"/>
                  <a:pt x="17133" y="14353"/>
                </a:cubicBezTo>
                <a:cubicBezTo>
                  <a:pt x="13211" y="21600"/>
                  <a:pt x="8409" y="21408"/>
                  <a:pt x="4491" y="14118"/>
                </a:cubicBezTo>
                <a:cubicBezTo>
                  <a:pt x="2658" y="10706"/>
                  <a:pt x="1114" y="5853"/>
                  <a:pt x="0" y="0"/>
                </a:cubicBezTo>
                <a:close/>
              </a:path>
            </a:pathLst>
          </a:custGeom>
          <a:solidFill>
            <a:schemeClr val="accent1"/>
          </a:solidFill>
          <a:ln w="12700" cap="flat">
            <a:noFill/>
            <a:miter lim="400000"/>
          </a:ln>
          <a:effectLst/>
        </p:spPr>
        <p:txBody>
          <a:bodyPr wrap="square" lIns="0" tIns="0" rIns="0" bIns="0" numCol="1" anchor="ctr">
            <a:noAutofit/>
          </a:bodyPr>
          <a:lstStyle/>
          <a:p>
            <a:pPr lvl="0">
              <a:defRPr sz="2400"/>
            </a:pPr>
            <a:endParaRPr/>
          </a:p>
        </p:txBody>
      </p:sp>
      <p:sp>
        <p:nvSpPr>
          <p:cNvPr id="85" name="Shape 119"/>
          <p:cNvSpPr/>
          <p:nvPr/>
        </p:nvSpPr>
        <p:spPr>
          <a:xfrm>
            <a:off x="885026" y="3259273"/>
            <a:ext cx="1807362" cy="444419"/>
          </a:xfrm>
          <a:custGeom>
            <a:avLst/>
            <a:gdLst/>
            <a:ahLst/>
            <a:cxnLst>
              <a:cxn ang="0">
                <a:pos x="wd2" y="hd2"/>
              </a:cxn>
              <a:cxn ang="5400000">
                <a:pos x="wd2" y="hd2"/>
              </a:cxn>
              <a:cxn ang="10800000">
                <a:pos x="wd2" y="hd2"/>
              </a:cxn>
              <a:cxn ang="16200000">
                <a:pos x="wd2" y="hd2"/>
              </a:cxn>
            </a:cxnLst>
            <a:rect l="0" t="0" r="r" b="b"/>
            <a:pathLst>
              <a:path w="21600" h="21586" extrusionOk="0">
                <a:moveTo>
                  <a:pt x="0" y="0"/>
                </a:moveTo>
                <a:cubicBezTo>
                  <a:pt x="3529" y="4192"/>
                  <a:pt x="7187" y="6308"/>
                  <a:pt x="10864" y="6283"/>
                </a:cubicBezTo>
                <a:cubicBezTo>
                  <a:pt x="14498" y="6259"/>
                  <a:pt x="18112" y="4143"/>
                  <a:pt x="21600" y="0"/>
                </a:cubicBezTo>
                <a:cubicBezTo>
                  <a:pt x="21477" y="2789"/>
                  <a:pt x="21281" y="5517"/>
                  <a:pt x="21015" y="8136"/>
                </a:cubicBezTo>
                <a:cubicBezTo>
                  <a:pt x="20733" y="10918"/>
                  <a:pt x="20374" y="13561"/>
                  <a:pt x="19944" y="16013"/>
                </a:cubicBezTo>
                <a:cubicBezTo>
                  <a:pt x="16964" y="19695"/>
                  <a:pt x="13866" y="21573"/>
                  <a:pt x="10751" y="21586"/>
                </a:cubicBezTo>
                <a:cubicBezTo>
                  <a:pt x="7636" y="21600"/>
                  <a:pt x="4539" y="19750"/>
                  <a:pt x="1557" y="16097"/>
                </a:cubicBezTo>
                <a:cubicBezTo>
                  <a:pt x="1145" y="13574"/>
                  <a:pt x="803" y="10875"/>
                  <a:pt x="537" y="8048"/>
                </a:cubicBezTo>
                <a:cubicBezTo>
                  <a:pt x="291" y="5446"/>
                  <a:pt x="112" y="2750"/>
                  <a:pt x="0" y="0"/>
                </a:cubicBezTo>
                <a:close/>
              </a:path>
            </a:pathLst>
          </a:custGeom>
          <a:solidFill>
            <a:schemeClr val="accent3"/>
          </a:solidFill>
          <a:ln w="12700" cap="flat">
            <a:noFill/>
            <a:miter lim="400000"/>
          </a:ln>
          <a:effectLst/>
        </p:spPr>
        <p:txBody>
          <a:bodyPr wrap="square" lIns="0" tIns="0" rIns="0" bIns="0" numCol="1" anchor="ctr">
            <a:noAutofit/>
          </a:bodyPr>
          <a:lstStyle/>
          <a:p>
            <a:pPr lvl="0">
              <a:defRPr sz="2400"/>
            </a:pPr>
            <a:endParaRPr/>
          </a:p>
        </p:txBody>
      </p:sp>
      <p:sp>
        <p:nvSpPr>
          <p:cNvPr id="86" name="Shape 120"/>
          <p:cNvSpPr/>
          <p:nvPr/>
        </p:nvSpPr>
        <p:spPr>
          <a:xfrm>
            <a:off x="863986" y="2940649"/>
            <a:ext cx="1844740" cy="453583"/>
          </a:xfrm>
          <a:custGeom>
            <a:avLst/>
            <a:gdLst/>
            <a:ahLst/>
            <a:cxnLst>
              <a:cxn ang="0">
                <a:pos x="wd2" y="hd2"/>
              </a:cxn>
              <a:cxn ang="5400000">
                <a:pos x="wd2" y="hd2"/>
              </a:cxn>
              <a:cxn ang="10800000">
                <a:pos x="wd2" y="hd2"/>
              </a:cxn>
              <a:cxn ang="16200000">
                <a:pos x="wd2" y="hd2"/>
              </a:cxn>
            </a:cxnLst>
            <a:rect l="0" t="0" r="r" b="b"/>
            <a:pathLst>
              <a:path w="21584" h="21589" extrusionOk="0">
                <a:moveTo>
                  <a:pt x="119" y="0"/>
                </a:moveTo>
                <a:cubicBezTo>
                  <a:pt x="1539" y="2272"/>
                  <a:pt x="3012" y="3939"/>
                  <a:pt x="4513" y="4981"/>
                </a:cubicBezTo>
                <a:cubicBezTo>
                  <a:pt x="6587" y="6421"/>
                  <a:pt x="8699" y="6657"/>
                  <a:pt x="10808" y="6634"/>
                </a:cubicBezTo>
                <a:cubicBezTo>
                  <a:pt x="12822" y="6612"/>
                  <a:pt x="14839" y="6354"/>
                  <a:pt x="16825" y="5055"/>
                </a:cubicBezTo>
                <a:cubicBezTo>
                  <a:pt x="18408" y="4020"/>
                  <a:pt x="19963" y="2327"/>
                  <a:pt x="21465" y="0"/>
                </a:cubicBezTo>
                <a:cubicBezTo>
                  <a:pt x="21546" y="2509"/>
                  <a:pt x="21586" y="5038"/>
                  <a:pt x="21584" y="7569"/>
                </a:cubicBezTo>
                <a:cubicBezTo>
                  <a:pt x="21582" y="10190"/>
                  <a:pt x="21536" y="12808"/>
                  <a:pt x="21445" y="15403"/>
                </a:cubicBezTo>
                <a:cubicBezTo>
                  <a:pt x="18002" y="19495"/>
                  <a:pt x="14434" y="21578"/>
                  <a:pt x="10847" y="21589"/>
                </a:cubicBezTo>
                <a:cubicBezTo>
                  <a:pt x="7256" y="21600"/>
                  <a:pt x="3683" y="19534"/>
                  <a:pt x="234" y="15453"/>
                </a:cubicBezTo>
                <a:cubicBezTo>
                  <a:pt x="101" y="12911"/>
                  <a:pt x="24" y="10325"/>
                  <a:pt x="5" y="7726"/>
                </a:cubicBezTo>
                <a:cubicBezTo>
                  <a:pt x="-14" y="5142"/>
                  <a:pt x="24" y="2556"/>
                  <a:pt x="119" y="0"/>
                </a:cubicBezTo>
                <a:close/>
              </a:path>
            </a:pathLst>
          </a:custGeom>
          <a:solidFill>
            <a:schemeClr val="accent4"/>
          </a:solidFill>
          <a:ln w="12700" cap="flat">
            <a:noFill/>
            <a:miter lim="400000"/>
          </a:ln>
          <a:effectLst/>
        </p:spPr>
        <p:txBody>
          <a:bodyPr wrap="square" lIns="0" tIns="0" rIns="0" bIns="0" numCol="1" anchor="ctr">
            <a:noAutofit/>
          </a:bodyPr>
          <a:lstStyle/>
          <a:p>
            <a:pPr lvl="0">
              <a:defRPr sz="2400"/>
            </a:pPr>
            <a:endParaRPr/>
          </a:p>
        </p:txBody>
      </p:sp>
      <p:sp>
        <p:nvSpPr>
          <p:cNvPr id="87" name="Shape 121"/>
          <p:cNvSpPr/>
          <p:nvPr/>
        </p:nvSpPr>
        <p:spPr>
          <a:xfrm>
            <a:off x="869199" y="2604338"/>
            <a:ext cx="1835074" cy="485257"/>
          </a:xfrm>
          <a:custGeom>
            <a:avLst/>
            <a:gdLst/>
            <a:ahLst/>
            <a:cxnLst>
              <a:cxn ang="0">
                <a:pos x="wd2" y="hd2"/>
              </a:cxn>
              <a:cxn ang="5400000">
                <a:pos x="wd2" y="hd2"/>
              </a:cxn>
              <a:cxn ang="10800000">
                <a:pos x="wd2" y="hd2"/>
              </a:cxn>
              <a:cxn ang="16200000">
                <a:pos x="wd2" y="hd2"/>
              </a:cxn>
            </a:cxnLst>
            <a:rect l="0" t="0" r="r" b="b"/>
            <a:pathLst>
              <a:path w="21600" h="21531" extrusionOk="0">
                <a:moveTo>
                  <a:pt x="1514" y="11"/>
                </a:moveTo>
                <a:cubicBezTo>
                  <a:pt x="1158" y="2180"/>
                  <a:pt x="855" y="4464"/>
                  <a:pt x="607" y="6837"/>
                </a:cubicBezTo>
                <a:cubicBezTo>
                  <a:pt x="335" y="9437"/>
                  <a:pt x="132" y="12131"/>
                  <a:pt x="0" y="14881"/>
                </a:cubicBezTo>
                <a:cubicBezTo>
                  <a:pt x="1374" y="17124"/>
                  <a:pt x="2808" y="18784"/>
                  <a:pt x="4276" y="19836"/>
                </a:cubicBezTo>
                <a:cubicBezTo>
                  <a:pt x="6445" y="21390"/>
                  <a:pt x="8662" y="21600"/>
                  <a:pt x="10874" y="21514"/>
                </a:cubicBezTo>
                <a:cubicBezTo>
                  <a:pt x="13435" y="21415"/>
                  <a:pt x="16001" y="20917"/>
                  <a:pt x="18492" y="18739"/>
                </a:cubicBezTo>
                <a:cubicBezTo>
                  <a:pt x="19550" y="17814"/>
                  <a:pt x="20589" y="16589"/>
                  <a:pt x="21600" y="15072"/>
                </a:cubicBezTo>
                <a:cubicBezTo>
                  <a:pt x="21523" y="12461"/>
                  <a:pt x="21369" y="9892"/>
                  <a:pt x="21139" y="7412"/>
                </a:cubicBezTo>
                <a:cubicBezTo>
                  <a:pt x="20898" y="4807"/>
                  <a:pt x="20576" y="2320"/>
                  <a:pt x="20180" y="0"/>
                </a:cubicBezTo>
                <a:cubicBezTo>
                  <a:pt x="17051" y="1892"/>
                  <a:pt x="13886" y="2830"/>
                  <a:pt x="10716" y="2805"/>
                </a:cubicBezTo>
                <a:cubicBezTo>
                  <a:pt x="7634" y="2781"/>
                  <a:pt x="4558" y="1847"/>
                  <a:pt x="1514" y="11"/>
                </a:cubicBezTo>
                <a:close/>
              </a:path>
            </a:pathLst>
          </a:custGeom>
          <a:solidFill>
            <a:schemeClr val="accent5"/>
          </a:solidFill>
          <a:ln w="12700" cap="flat">
            <a:noFill/>
            <a:miter lim="400000"/>
          </a:ln>
          <a:effectLst/>
        </p:spPr>
        <p:txBody>
          <a:bodyPr wrap="square" lIns="0" tIns="0" rIns="0" bIns="0" numCol="1" anchor="ctr">
            <a:noAutofit/>
          </a:bodyPr>
          <a:lstStyle/>
          <a:p>
            <a:pPr lvl="0">
              <a:defRPr sz="2400"/>
            </a:pPr>
            <a:endParaRPr/>
          </a:p>
        </p:txBody>
      </p:sp>
      <p:sp>
        <p:nvSpPr>
          <p:cNvPr id="88" name="Shape 122"/>
          <p:cNvSpPr/>
          <p:nvPr/>
        </p:nvSpPr>
        <p:spPr>
          <a:xfrm>
            <a:off x="1791166" y="2600956"/>
            <a:ext cx="923170" cy="1406491"/>
          </a:xfrm>
          <a:custGeom>
            <a:avLst/>
            <a:gdLst/>
            <a:ahLst/>
            <a:cxnLst>
              <a:cxn ang="0">
                <a:pos x="wd2" y="hd2"/>
              </a:cxn>
              <a:cxn ang="5400000">
                <a:pos x="wd2" y="hd2"/>
              </a:cxn>
              <a:cxn ang="10800000">
                <a:pos x="wd2" y="hd2"/>
              </a:cxn>
              <a:cxn ang="16200000">
                <a:pos x="wd2" y="hd2"/>
              </a:cxn>
            </a:cxnLst>
            <a:rect l="0" t="0" r="r" b="b"/>
            <a:pathLst>
              <a:path w="20182" h="21600" extrusionOk="0">
                <a:moveTo>
                  <a:pt x="6866" y="2057"/>
                </a:moveTo>
                <a:cubicBezTo>
                  <a:pt x="9933" y="5096"/>
                  <a:pt x="11042" y="8901"/>
                  <a:pt x="9921" y="12542"/>
                </a:cubicBezTo>
                <a:cubicBezTo>
                  <a:pt x="8718" y="16455"/>
                  <a:pt x="5075" y="19780"/>
                  <a:pt x="0" y="21600"/>
                </a:cubicBezTo>
                <a:cubicBezTo>
                  <a:pt x="6222" y="21600"/>
                  <a:pt x="12092" y="19573"/>
                  <a:pt x="15894" y="16114"/>
                </a:cubicBezTo>
                <a:cubicBezTo>
                  <a:pt x="21013" y="11456"/>
                  <a:pt x="21600" y="5083"/>
                  <a:pt x="17379" y="0"/>
                </a:cubicBezTo>
                <a:cubicBezTo>
                  <a:pt x="16479" y="302"/>
                  <a:pt x="15558" y="574"/>
                  <a:pt x="14621" y="815"/>
                </a:cubicBezTo>
                <a:cubicBezTo>
                  <a:pt x="12121" y="1457"/>
                  <a:pt x="9515" y="1875"/>
                  <a:pt x="6866" y="2057"/>
                </a:cubicBezTo>
                <a:close/>
              </a:path>
            </a:pathLst>
          </a:custGeom>
          <a:solidFill>
            <a:srgbClr val="000000">
              <a:alpha val="8000"/>
            </a:srgbClr>
          </a:solidFill>
          <a:ln w="12700" cap="flat">
            <a:noFill/>
            <a:miter lim="400000"/>
          </a:ln>
          <a:effectLst/>
        </p:spPr>
        <p:txBody>
          <a:bodyPr wrap="square" lIns="0" tIns="0" rIns="0" bIns="0" numCol="1" anchor="ctr">
            <a:noAutofit/>
          </a:bodyPr>
          <a:lstStyle/>
          <a:p>
            <a:pPr lvl="0">
              <a:defRPr sz="2400"/>
            </a:pPr>
            <a:endParaRPr/>
          </a:p>
        </p:txBody>
      </p:sp>
      <p:sp>
        <p:nvSpPr>
          <p:cNvPr id="89" name="Shape 123"/>
          <p:cNvSpPr/>
          <p:nvPr/>
        </p:nvSpPr>
        <p:spPr>
          <a:xfrm>
            <a:off x="1000440" y="2460414"/>
            <a:ext cx="1576535" cy="29598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6"/>
          </a:solidFill>
          <a:ln w="12700" cap="flat">
            <a:noFill/>
            <a:miter lim="400000"/>
          </a:ln>
          <a:effectLst/>
        </p:spPr>
        <p:txBody>
          <a:bodyPr wrap="square" lIns="0" tIns="0" rIns="0" bIns="0" numCol="1" anchor="ctr">
            <a:noAutofit/>
          </a:bodyPr>
          <a:lstStyle/>
          <a:p>
            <a:pPr lvl="0">
              <a:defRPr sz="2400">
                <a:solidFill>
                  <a:srgbClr val="FFFFFF"/>
                </a:solidFill>
              </a:defRPr>
            </a:pPr>
            <a:endParaRPr/>
          </a:p>
        </p:txBody>
      </p:sp>
      <p:sp>
        <p:nvSpPr>
          <p:cNvPr id="90" name="Shape 124"/>
          <p:cNvSpPr/>
          <p:nvPr/>
        </p:nvSpPr>
        <p:spPr>
          <a:xfrm>
            <a:off x="740102" y="694253"/>
            <a:ext cx="1067587" cy="3419979"/>
          </a:xfrm>
          <a:custGeom>
            <a:avLst/>
            <a:gdLst/>
            <a:ahLst/>
            <a:cxnLst>
              <a:cxn ang="0">
                <a:pos x="wd2" y="hd2"/>
              </a:cxn>
              <a:cxn ang="5400000">
                <a:pos x="wd2" y="hd2"/>
              </a:cxn>
              <a:cxn ang="10800000">
                <a:pos x="wd2" y="hd2"/>
              </a:cxn>
              <a:cxn ang="16200000">
                <a:pos x="wd2" y="hd2"/>
              </a:cxn>
            </a:cxnLst>
            <a:rect l="0" t="0" r="r" b="b"/>
            <a:pathLst>
              <a:path w="21323" h="21522" extrusionOk="0">
                <a:moveTo>
                  <a:pt x="20725" y="0"/>
                </a:moveTo>
                <a:lnTo>
                  <a:pt x="20725" y="559"/>
                </a:lnTo>
                <a:lnTo>
                  <a:pt x="16371" y="559"/>
                </a:lnTo>
                <a:cubicBezTo>
                  <a:pt x="15681" y="535"/>
                  <a:pt x="15062" y="693"/>
                  <a:pt x="14997" y="911"/>
                </a:cubicBezTo>
                <a:cubicBezTo>
                  <a:pt x="14924" y="1160"/>
                  <a:pt x="15582" y="1368"/>
                  <a:pt x="16371" y="1347"/>
                </a:cubicBezTo>
                <a:lnTo>
                  <a:pt x="17189" y="1347"/>
                </a:lnTo>
                <a:lnTo>
                  <a:pt x="17189" y="9396"/>
                </a:lnTo>
                <a:cubicBezTo>
                  <a:pt x="8569" y="9926"/>
                  <a:pt x="2409" y="12332"/>
                  <a:pt x="2589" y="15098"/>
                </a:cubicBezTo>
                <a:cubicBezTo>
                  <a:pt x="2798" y="18297"/>
                  <a:pt x="11170" y="20841"/>
                  <a:pt x="21323" y="20792"/>
                </a:cubicBezTo>
                <a:lnTo>
                  <a:pt x="21323" y="21520"/>
                </a:lnTo>
                <a:cubicBezTo>
                  <a:pt x="9870" y="21600"/>
                  <a:pt x="356" y="18755"/>
                  <a:pt x="9" y="15148"/>
                </a:cubicBezTo>
                <a:cubicBezTo>
                  <a:pt x="-277" y="12168"/>
                  <a:pt x="6008" y="9522"/>
                  <a:pt x="15161" y="8767"/>
                </a:cubicBezTo>
                <a:lnTo>
                  <a:pt x="15161" y="1778"/>
                </a:lnTo>
                <a:cubicBezTo>
                  <a:pt x="13871" y="1649"/>
                  <a:pt x="13038" y="1256"/>
                  <a:pt x="13153" y="832"/>
                </a:cubicBezTo>
                <a:cubicBezTo>
                  <a:pt x="13269" y="405"/>
                  <a:pt x="14313" y="61"/>
                  <a:pt x="15662" y="5"/>
                </a:cubicBezTo>
                <a:lnTo>
                  <a:pt x="20725" y="0"/>
                </a:lnTo>
                <a:close/>
              </a:path>
            </a:pathLst>
          </a:custGeom>
          <a:solidFill>
            <a:schemeClr val="tx2"/>
          </a:solidFill>
          <a:ln w="12700" cap="flat">
            <a:noFill/>
            <a:miter lim="400000"/>
          </a:ln>
          <a:effectLst/>
        </p:spPr>
        <p:txBody>
          <a:bodyPr wrap="square" lIns="0" tIns="0" rIns="0" bIns="0" numCol="1" anchor="ctr">
            <a:noAutofit/>
          </a:bodyPr>
          <a:lstStyle/>
          <a:p>
            <a:pPr lvl="0">
              <a:defRPr sz="2400"/>
            </a:pPr>
            <a:endParaRPr/>
          </a:p>
        </p:txBody>
      </p:sp>
      <p:sp>
        <p:nvSpPr>
          <p:cNvPr id="91" name="Shape 125"/>
          <p:cNvSpPr/>
          <p:nvPr/>
        </p:nvSpPr>
        <p:spPr>
          <a:xfrm>
            <a:off x="1757397" y="694253"/>
            <a:ext cx="1075088" cy="3419979"/>
          </a:xfrm>
          <a:custGeom>
            <a:avLst/>
            <a:gdLst/>
            <a:ahLst/>
            <a:cxnLst>
              <a:cxn ang="0">
                <a:pos x="wd2" y="hd2"/>
              </a:cxn>
              <a:cxn ang="5400000">
                <a:pos x="wd2" y="hd2"/>
              </a:cxn>
              <a:cxn ang="10800000">
                <a:pos x="wd2" y="hd2"/>
              </a:cxn>
              <a:cxn ang="16200000">
                <a:pos x="wd2" y="hd2"/>
              </a:cxn>
            </a:cxnLst>
            <a:rect l="0" t="0" r="r" b="b"/>
            <a:pathLst>
              <a:path w="21325" h="21522" extrusionOk="0">
                <a:moveTo>
                  <a:pt x="0" y="0"/>
                </a:moveTo>
                <a:lnTo>
                  <a:pt x="0" y="559"/>
                </a:lnTo>
                <a:lnTo>
                  <a:pt x="5067" y="559"/>
                </a:lnTo>
                <a:cubicBezTo>
                  <a:pt x="5752" y="535"/>
                  <a:pt x="6367" y="693"/>
                  <a:pt x="6431" y="911"/>
                </a:cubicBezTo>
                <a:cubicBezTo>
                  <a:pt x="6504" y="1160"/>
                  <a:pt x="5851" y="1368"/>
                  <a:pt x="5067" y="1347"/>
                </a:cubicBezTo>
                <a:lnTo>
                  <a:pt x="4255" y="1347"/>
                </a:lnTo>
                <a:lnTo>
                  <a:pt x="4255" y="9396"/>
                </a:lnTo>
                <a:cubicBezTo>
                  <a:pt x="12815" y="9926"/>
                  <a:pt x="18933" y="12332"/>
                  <a:pt x="18753" y="15098"/>
                </a:cubicBezTo>
                <a:cubicBezTo>
                  <a:pt x="18546" y="18297"/>
                  <a:pt x="10232" y="20841"/>
                  <a:pt x="149" y="20792"/>
                </a:cubicBezTo>
                <a:lnTo>
                  <a:pt x="149" y="21520"/>
                </a:lnTo>
                <a:cubicBezTo>
                  <a:pt x="11522" y="21600"/>
                  <a:pt x="20972" y="18755"/>
                  <a:pt x="21316" y="15148"/>
                </a:cubicBezTo>
                <a:cubicBezTo>
                  <a:pt x="21600" y="12168"/>
                  <a:pt x="15359" y="9522"/>
                  <a:pt x="6269" y="8767"/>
                </a:cubicBezTo>
                <a:lnTo>
                  <a:pt x="6269" y="1778"/>
                </a:lnTo>
                <a:cubicBezTo>
                  <a:pt x="7549" y="1649"/>
                  <a:pt x="8377" y="1256"/>
                  <a:pt x="8262" y="832"/>
                </a:cubicBezTo>
                <a:cubicBezTo>
                  <a:pt x="8147" y="405"/>
                  <a:pt x="7110" y="61"/>
                  <a:pt x="5771" y="5"/>
                </a:cubicBezTo>
                <a:lnTo>
                  <a:pt x="0" y="0"/>
                </a:lnTo>
                <a:close/>
              </a:path>
            </a:pathLst>
          </a:custGeom>
          <a:solidFill>
            <a:schemeClr val="tx2"/>
          </a:solidFill>
          <a:ln w="12700" cap="flat">
            <a:noFill/>
            <a:miter lim="400000"/>
          </a:ln>
          <a:effectLst/>
        </p:spPr>
        <p:txBody>
          <a:bodyPr wrap="square" lIns="0" tIns="0" rIns="0" bIns="0" numCol="1" anchor="ctr">
            <a:noAutofit/>
          </a:bodyPr>
          <a:lstStyle/>
          <a:p>
            <a:pPr lvl="0">
              <a:defRPr sz="2400"/>
            </a:pPr>
            <a:endParaRPr/>
          </a:p>
        </p:txBody>
      </p:sp>
      <p:cxnSp>
        <p:nvCxnSpPr>
          <p:cNvPr id="5" name="Straight Connector 4"/>
          <p:cNvCxnSpPr/>
          <p:nvPr/>
        </p:nvCxnSpPr>
        <p:spPr>
          <a:xfrm>
            <a:off x="3309697" y="777395"/>
            <a:ext cx="0" cy="3294303"/>
          </a:xfrm>
          <a:prstGeom prst="line">
            <a:avLst/>
          </a:prstGeom>
          <a:ln w="6350" cmpd="sng">
            <a:solidFill>
              <a:schemeClr val="tx2"/>
            </a:solidFill>
            <a:prstDash val="solid"/>
          </a:ln>
          <a:effectLst/>
        </p:spPr>
        <p:style>
          <a:lnRef idx="2">
            <a:schemeClr val="accent1"/>
          </a:lnRef>
          <a:fillRef idx="0">
            <a:schemeClr val="accent1"/>
          </a:fillRef>
          <a:effectRef idx="1">
            <a:schemeClr val="accent1"/>
          </a:effectRef>
          <a:fontRef idx="minor">
            <a:schemeClr val="tx1"/>
          </a:fontRef>
        </p:style>
      </p:cxnSp>
      <p:sp>
        <p:nvSpPr>
          <p:cNvPr id="93" name="Oval 92"/>
          <p:cNvSpPr/>
          <p:nvPr/>
        </p:nvSpPr>
        <p:spPr>
          <a:xfrm>
            <a:off x="3261900" y="769300"/>
            <a:ext cx="94942" cy="94940"/>
          </a:xfrm>
          <a:prstGeom prst="ellipse">
            <a:avLst/>
          </a:prstGeom>
          <a:solidFill>
            <a:schemeClr val="bg1"/>
          </a:solidFill>
          <a:ln w="6350" cmpd="sng">
            <a:solidFill>
              <a:schemeClr val="tx2"/>
            </a:solidFill>
          </a:ln>
        </p:spPr>
        <p:style>
          <a:lnRef idx="2">
            <a:schemeClr val="dk1"/>
          </a:lnRef>
          <a:fillRef idx="1">
            <a:schemeClr val="lt1"/>
          </a:fillRef>
          <a:effectRef idx="0">
            <a:schemeClr val="dk1"/>
          </a:effectRef>
          <a:fontRef idx="minor">
            <a:schemeClr val="dk1"/>
          </a:fontRef>
        </p:style>
        <p:txBody>
          <a:bodyPr lIns="91430" tIns="45715" rIns="91430" bIns="45715" rtlCol="0" anchor="ctr"/>
          <a:lstStyle/>
          <a:p>
            <a:pPr algn="ctr"/>
            <a:endParaRPr lang="en-US"/>
          </a:p>
        </p:txBody>
      </p:sp>
      <p:sp>
        <p:nvSpPr>
          <p:cNvPr id="95" name="Oval 94"/>
          <p:cNvSpPr/>
          <p:nvPr/>
        </p:nvSpPr>
        <p:spPr>
          <a:xfrm>
            <a:off x="3261900" y="3995101"/>
            <a:ext cx="94942" cy="94940"/>
          </a:xfrm>
          <a:prstGeom prst="ellipse">
            <a:avLst/>
          </a:prstGeom>
          <a:solidFill>
            <a:schemeClr val="bg1"/>
          </a:solidFill>
          <a:ln w="6350" cmpd="sng">
            <a:solidFill>
              <a:schemeClr val="tx2"/>
            </a:solidFill>
          </a:ln>
        </p:spPr>
        <p:style>
          <a:lnRef idx="2">
            <a:schemeClr val="dk1"/>
          </a:lnRef>
          <a:fillRef idx="1">
            <a:schemeClr val="lt1"/>
          </a:fillRef>
          <a:effectRef idx="0">
            <a:schemeClr val="dk1"/>
          </a:effectRef>
          <a:fontRef idx="minor">
            <a:schemeClr val="dk1"/>
          </a:fontRef>
        </p:style>
        <p:txBody>
          <a:bodyPr lIns="91430" tIns="45715" rIns="91430" bIns="45715" rtlCol="0" anchor="ctr"/>
          <a:lstStyle/>
          <a:p>
            <a:pPr algn="ctr"/>
            <a:endParaRPr lang="en-US"/>
          </a:p>
        </p:txBody>
      </p:sp>
      <p:cxnSp>
        <p:nvCxnSpPr>
          <p:cNvPr id="96" name="Straight Connector 95"/>
          <p:cNvCxnSpPr/>
          <p:nvPr/>
        </p:nvCxnSpPr>
        <p:spPr>
          <a:xfrm flipH="1">
            <a:off x="3253176" y="992341"/>
            <a:ext cx="106602" cy="0"/>
          </a:xfrm>
          <a:prstGeom prst="line">
            <a:avLst/>
          </a:prstGeom>
          <a:ln w="6350" cmpd="sng">
            <a:solidFill>
              <a:schemeClr val="tx2"/>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97" name="Straight Connector 96"/>
          <p:cNvCxnSpPr/>
          <p:nvPr/>
        </p:nvCxnSpPr>
        <p:spPr>
          <a:xfrm flipH="1">
            <a:off x="3253176" y="1254038"/>
            <a:ext cx="106602" cy="0"/>
          </a:xfrm>
          <a:prstGeom prst="line">
            <a:avLst/>
          </a:prstGeom>
          <a:ln w="6350" cmpd="sng">
            <a:solidFill>
              <a:schemeClr val="tx2"/>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98" name="Straight Connector 97"/>
          <p:cNvCxnSpPr/>
          <p:nvPr/>
        </p:nvCxnSpPr>
        <p:spPr>
          <a:xfrm flipH="1">
            <a:off x="3253176" y="1515735"/>
            <a:ext cx="106602" cy="0"/>
          </a:xfrm>
          <a:prstGeom prst="line">
            <a:avLst/>
          </a:prstGeom>
          <a:ln w="6350" cmpd="sng">
            <a:solidFill>
              <a:schemeClr val="tx2"/>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99" name="Straight Connector 98"/>
          <p:cNvCxnSpPr/>
          <p:nvPr/>
        </p:nvCxnSpPr>
        <p:spPr>
          <a:xfrm flipH="1">
            <a:off x="3253176" y="1777432"/>
            <a:ext cx="106602" cy="0"/>
          </a:xfrm>
          <a:prstGeom prst="line">
            <a:avLst/>
          </a:prstGeom>
          <a:ln w="6350" cmpd="sng">
            <a:solidFill>
              <a:schemeClr val="tx2"/>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00" name="Straight Connector 99"/>
          <p:cNvCxnSpPr/>
          <p:nvPr/>
        </p:nvCxnSpPr>
        <p:spPr>
          <a:xfrm flipH="1">
            <a:off x="3253176" y="2039129"/>
            <a:ext cx="106602" cy="0"/>
          </a:xfrm>
          <a:prstGeom prst="line">
            <a:avLst/>
          </a:prstGeom>
          <a:ln w="6350" cmpd="sng">
            <a:solidFill>
              <a:schemeClr val="tx2"/>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01" name="Straight Connector 100"/>
          <p:cNvCxnSpPr/>
          <p:nvPr/>
        </p:nvCxnSpPr>
        <p:spPr>
          <a:xfrm flipH="1">
            <a:off x="3253176" y="2300826"/>
            <a:ext cx="106602" cy="0"/>
          </a:xfrm>
          <a:prstGeom prst="line">
            <a:avLst/>
          </a:prstGeom>
          <a:ln w="6350" cmpd="sng">
            <a:solidFill>
              <a:schemeClr val="tx2"/>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02" name="Straight Connector 101"/>
          <p:cNvCxnSpPr/>
          <p:nvPr/>
        </p:nvCxnSpPr>
        <p:spPr>
          <a:xfrm flipH="1">
            <a:off x="3253176" y="2562523"/>
            <a:ext cx="106602" cy="0"/>
          </a:xfrm>
          <a:prstGeom prst="line">
            <a:avLst/>
          </a:prstGeom>
          <a:ln w="6350" cmpd="sng">
            <a:solidFill>
              <a:schemeClr val="tx2"/>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03" name="Straight Connector 102"/>
          <p:cNvCxnSpPr/>
          <p:nvPr/>
        </p:nvCxnSpPr>
        <p:spPr>
          <a:xfrm flipH="1">
            <a:off x="3253176" y="2824220"/>
            <a:ext cx="106602" cy="0"/>
          </a:xfrm>
          <a:prstGeom prst="line">
            <a:avLst/>
          </a:prstGeom>
          <a:ln w="6350" cmpd="sng">
            <a:solidFill>
              <a:schemeClr val="tx2"/>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04" name="Straight Connector 103"/>
          <p:cNvCxnSpPr/>
          <p:nvPr/>
        </p:nvCxnSpPr>
        <p:spPr>
          <a:xfrm flipH="1">
            <a:off x="3253176" y="3085917"/>
            <a:ext cx="106602" cy="0"/>
          </a:xfrm>
          <a:prstGeom prst="line">
            <a:avLst/>
          </a:prstGeom>
          <a:ln w="6350" cmpd="sng">
            <a:solidFill>
              <a:schemeClr val="tx2"/>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05" name="Straight Connector 104"/>
          <p:cNvCxnSpPr/>
          <p:nvPr/>
        </p:nvCxnSpPr>
        <p:spPr>
          <a:xfrm flipH="1">
            <a:off x="3253176" y="3347614"/>
            <a:ext cx="106602" cy="0"/>
          </a:xfrm>
          <a:prstGeom prst="line">
            <a:avLst/>
          </a:prstGeom>
          <a:ln w="6350" cmpd="sng">
            <a:solidFill>
              <a:schemeClr val="tx2"/>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06" name="Straight Connector 105"/>
          <p:cNvCxnSpPr/>
          <p:nvPr/>
        </p:nvCxnSpPr>
        <p:spPr>
          <a:xfrm flipH="1">
            <a:off x="3253176" y="3609311"/>
            <a:ext cx="106602" cy="0"/>
          </a:xfrm>
          <a:prstGeom prst="line">
            <a:avLst/>
          </a:prstGeom>
          <a:ln w="6350" cmpd="sng">
            <a:solidFill>
              <a:schemeClr val="tx2"/>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07" name="Straight Connector 106"/>
          <p:cNvCxnSpPr/>
          <p:nvPr/>
        </p:nvCxnSpPr>
        <p:spPr>
          <a:xfrm flipH="1">
            <a:off x="3253176" y="3871007"/>
            <a:ext cx="106602" cy="0"/>
          </a:xfrm>
          <a:prstGeom prst="line">
            <a:avLst/>
          </a:prstGeom>
          <a:ln w="6350" cmpd="sng">
            <a:solidFill>
              <a:schemeClr val="tx2"/>
            </a:solidFill>
            <a:prstDash val="solid"/>
          </a:ln>
          <a:effectLst/>
        </p:spPr>
        <p:style>
          <a:lnRef idx="2">
            <a:schemeClr val="accent1"/>
          </a:lnRef>
          <a:fillRef idx="0">
            <a:schemeClr val="accent1"/>
          </a:fillRef>
          <a:effectRef idx="1">
            <a:schemeClr val="accent1"/>
          </a:effectRef>
          <a:fontRef idx="minor">
            <a:schemeClr val="tx1"/>
          </a:fontRef>
        </p:style>
      </p:cxnSp>
      <p:grpSp>
        <p:nvGrpSpPr>
          <p:cNvPr id="128" name="Group 127"/>
          <p:cNvGrpSpPr/>
          <p:nvPr/>
        </p:nvGrpSpPr>
        <p:grpSpPr>
          <a:xfrm>
            <a:off x="716041" y="1177637"/>
            <a:ext cx="633310" cy="769441"/>
            <a:chOff x="716041" y="1177635"/>
            <a:chExt cx="633309" cy="769441"/>
          </a:xfrm>
        </p:grpSpPr>
        <p:sp>
          <p:nvSpPr>
            <p:cNvPr id="124" name="Oval 123"/>
            <p:cNvSpPr/>
            <p:nvPr/>
          </p:nvSpPr>
          <p:spPr>
            <a:xfrm>
              <a:off x="716041" y="1231457"/>
              <a:ext cx="546262" cy="546262"/>
            </a:xfrm>
            <a:prstGeom prst="ellipse">
              <a:avLst/>
            </a:prstGeom>
            <a:solidFill>
              <a:schemeClr val="tx2"/>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6" name="TextBox 125"/>
            <p:cNvSpPr txBox="1"/>
            <p:nvPr/>
          </p:nvSpPr>
          <p:spPr>
            <a:xfrm>
              <a:off x="792788" y="1177635"/>
              <a:ext cx="556562" cy="769441"/>
            </a:xfrm>
            <a:prstGeom prst="rect">
              <a:avLst/>
            </a:prstGeom>
            <a:noFill/>
          </p:spPr>
          <p:txBody>
            <a:bodyPr wrap="none" rtlCol="0">
              <a:spAutoFit/>
            </a:bodyPr>
            <a:lstStyle/>
            <a:p>
              <a:r>
                <a:rPr lang="en-US" sz="4400" dirty="0">
                  <a:solidFill>
                    <a:schemeClr val="bg1"/>
                  </a:solidFill>
                  <a:latin typeface="Roboto Black"/>
                  <a:cs typeface="Roboto Black"/>
                </a:rPr>
                <a:t>A</a:t>
              </a:r>
            </a:p>
          </p:txBody>
        </p:sp>
      </p:grpSp>
      <p:grpSp>
        <p:nvGrpSpPr>
          <p:cNvPr id="129" name="Group 128"/>
          <p:cNvGrpSpPr/>
          <p:nvPr/>
        </p:nvGrpSpPr>
        <p:grpSpPr>
          <a:xfrm>
            <a:off x="2554078" y="1684097"/>
            <a:ext cx="623717" cy="769441"/>
            <a:chOff x="716041" y="1177635"/>
            <a:chExt cx="623716" cy="769441"/>
          </a:xfrm>
        </p:grpSpPr>
        <p:sp>
          <p:nvSpPr>
            <p:cNvPr id="130" name="Oval 129"/>
            <p:cNvSpPr/>
            <p:nvPr/>
          </p:nvSpPr>
          <p:spPr>
            <a:xfrm>
              <a:off x="716041" y="1231457"/>
              <a:ext cx="546262" cy="546262"/>
            </a:xfrm>
            <a:prstGeom prst="ellipse">
              <a:avLst/>
            </a:prstGeom>
            <a:solidFill>
              <a:schemeClr val="tx2"/>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31" name="TextBox 130"/>
            <p:cNvSpPr txBox="1"/>
            <p:nvPr/>
          </p:nvSpPr>
          <p:spPr>
            <a:xfrm>
              <a:off x="792788" y="1177635"/>
              <a:ext cx="546969" cy="769441"/>
            </a:xfrm>
            <a:prstGeom prst="rect">
              <a:avLst/>
            </a:prstGeom>
            <a:noFill/>
          </p:spPr>
          <p:txBody>
            <a:bodyPr wrap="none" rtlCol="0">
              <a:spAutoFit/>
            </a:bodyPr>
            <a:lstStyle/>
            <a:p>
              <a:r>
                <a:rPr lang="en-US" sz="4400" dirty="0">
                  <a:solidFill>
                    <a:schemeClr val="bg1"/>
                  </a:solidFill>
                  <a:latin typeface="Roboto Black"/>
                  <a:cs typeface="Roboto Black"/>
                </a:rPr>
                <a:t>B</a:t>
              </a:r>
            </a:p>
          </p:txBody>
        </p:sp>
      </p:grpSp>
      <p:grpSp>
        <p:nvGrpSpPr>
          <p:cNvPr id="132" name="Group 131"/>
          <p:cNvGrpSpPr/>
          <p:nvPr/>
        </p:nvGrpSpPr>
        <p:grpSpPr>
          <a:xfrm>
            <a:off x="3754803" y="3277370"/>
            <a:ext cx="623992" cy="769441"/>
            <a:chOff x="716041" y="1177635"/>
            <a:chExt cx="623991" cy="769441"/>
          </a:xfrm>
        </p:grpSpPr>
        <p:sp>
          <p:nvSpPr>
            <p:cNvPr id="133" name="Oval 132"/>
            <p:cNvSpPr/>
            <p:nvPr/>
          </p:nvSpPr>
          <p:spPr>
            <a:xfrm>
              <a:off x="716041" y="1231457"/>
              <a:ext cx="546262" cy="546262"/>
            </a:xfrm>
            <a:prstGeom prst="ellipse">
              <a:avLst/>
            </a:prstGeom>
            <a:solidFill>
              <a:schemeClr val="tx2"/>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34" name="TextBox 133"/>
            <p:cNvSpPr txBox="1"/>
            <p:nvPr/>
          </p:nvSpPr>
          <p:spPr>
            <a:xfrm>
              <a:off x="792788" y="1177635"/>
              <a:ext cx="547244" cy="769441"/>
            </a:xfrm>
            <a:prstGeom prst="rect">
              <a:avLst/>
            </a:prstGeom>
            <a:noFill/>
          </p:spPr>
          <p:txBody>
            <a:bodyPr wrap="none" rtlCol="0">
              <a:spAutoFit/>
            </a:bodyPr>
            <a:lstStyle/>
            <a:p>
              <a:r>
                <a:rPr lang="en-US" sz="4400" dirty="0">
                  <a:solidFill>
                    <a:schemeClr val="bg1"/>
                  </a:solidFill>
                  <a:latin typeface="Roboto Black"/>
                  <a:cs typeface="Roboto Black"/>
                </a:rPr>
                <a:t>C</a:t>
              </a:r>
            </a:p>
          </p:txBody>
        </p:sp>
      </p:grpSp>
      <p:grpSp>
        <p:nvGrpSpPr>
          <p:cNvPr id="141" name="Group 140"/>
          <p:cNvGrpSpPr/>
          <p:nvPr/>
        </p:nvGrpSpPr>
        <p:grpSpPr>
          <a:xfrm>
            <a:off x="4897033" y="1808788"/>
            <a:ext cx="3469573" cy="732624"/>
            <a:chOff x="4897032" y="2416848"/>
            <a:chExt cx="3469573" cy="732623"/>
          </a:xfrm>
        </p:grpSpPr>
        <p:sp>
          <p:nvSpPr>
            <p:cNvPr id="135" name="Title 1"/>
            <p:cNvSpPr txBox="1">
              <a:spLocks/>
            </p:cNvSpPr>
            <p:nvPr/>
          </p:nvSpPr>
          <p:spPr>
            <a:xfrm>
              <a:off x="4897032" y="2416848"/>
              <a:ext cx="2553635" cy="338668"/>
            </a:xfrm>
            <a:prstGeom prst="rect">
              <a:avLst/>
            </a:prstGeom>
          </p:spPr>
          <p:txBody>
            <a:bodyPr vert="horz" lIns="91440" tIns="45720" rIns="91440" bIns="45720" rtlCol="0" anchor="b">
              <a:normAutofit/>
            </a:bodyPr>
            <a:lstStyle>
              <a:lvl1pPr algn="l" defTabSz="457200" rtl="0" eaLnBrk="1" latinLnBrk="0" hangingPunct="1">
                <a:spcBef>
                  <a:spcPct val="0"/>
                </a:spcBef>
                <a:buNone/>
                <a:defRPr sz="2000" b="1" kern="1200">
                  <a:solidFill>
                    <a:schemeClr val="tx1"/>
                  </a:solidFill>
                  <a:latin typeface="Roboto Light"/>
                  <a:ea typeface="+mj-ea"/>
                  <a:cs typeface="Roboto Light"/>
                </a:defRPr>
              </a:lvl1pPr>
            </a:lstStyle>
            <a:p>
              <a:r>
                <a:rPr lang="en-US" sz="1200" b="0" dirty="0"/>
                <a:t>Project Forest A</a:t>
              </a:r>
            </a:p>
          </p:txBody>
        </p:sp>
        <p:sp>
          <p:nvSpPr>
            <p:cNvPr id="136" name="TextBox 135"/>
            <p:cNvSpPr txBox="1"/>
            <p:nvPr/>
          </p:nvSpPr>
          <p:spPr>
            <a:xfrm>
              <a:off x="4899452" y="2749361"/>
              <a:ext cx="3467153" cy="400110"/>
            </a:xfrm>
            <a:prstGeom prst="rect">
              <a:avLst/>
            </a:prstGeom>
            <a:noFill/>
          </p:spPr>
          <p:txBody>
            <a:bodyPr wrap="square" rtlCol="0">
              <a:spAutoFit/>
            </a:bodyPr>
            <a:lstStyle/>
            <a:p>
              <a:r>
                <a:rPr lang="en-US" sz="1000" dirty="0" err="1">
                  <a:solidFill>
                    <a:schemeClr val="tx2"/>
                  </a:solidFill>
                  <a:latin typeface="Roboto Light"/>
                  <a:cs typeface="Roboto Light"/>
                </a:rPr>
                <a:t>Lorem</a:t>
              </a:r>
              <a:r>
                <a:rPr lang="en-US" sz="1000" dirty="0">
                  <a:solidFill>
                    <a:schemeClr val="tx2"/>
                  </a:solidFill>
                  <a:latin typeface="Roboto Light"/>
                  <a:cs typeface="Roboto Light"/>
                </a:rPr>
                <a:t> </a:t>
              </a:r>
              <a:r>
                <a:rPr lang="en-US" sz="1000" dirty="0" err="1">
                  <a:solidFill>
                    <a:schemeClr val="tx2"/>
                  </a:solidFill>
                  <a:latin typeface="Roboto Light"/>
                  <a:cs typeface="Roboto Light"/>
                </a:rPr>
                <a:t>Ipsum</a:t>
              </a:r>
              <a:r>
                <a:rPr lang="en-US" sz="1000" dirty="0">
                  <a:solidFill>
                    <a:schemeClr val="tx2"/>
                  </a:solidFill>
                  <a:latin typeface="Roboto Light"/>
                  <a:cs typeface="Roboto Light"/>
                </a:rPr>
                <a:t> is simply dummy text of the printing and typesetting industry. </a:t>
              </a:r>
              <a:r>
                <a:rPr lang="en-US" sz="1000" dirty="0" err="1">
                  <a:solidFill>
                    <a:schemeClr val="tx2"/>
                  </a:solidFill>
                  <a:latin typeface="Roboto Light"/>
                  <a:cs typeface="Roboto Light"/>
                </a:rPr>
                <a:t>Lorem</a:t>
              </a:r>
              <a:r>
                <a:rPr lang="en-US" sz="1000" dirty="0">
                  <a:solidFill>
                    <a:schemeClr val="tx2"/>
                  </a:solidFill>
                  <a:latin typeface="Roboto Light"/>
                  <a:cs typeface="Roboto Light"/>
                </a:rPr>
                <a:t> </a:t>
              </a:r>
              <a:r>
                <a:rPr lang="en-US" sz="1000" dirty="0" err="1">
                  <a:solidFill>
                    <a:schemeClr val="tx2"/>
                  </a:solidFill>
                  <a:latin typeface="Roboto Light"/>
                  <a:cs typeface="Roboto Light"/>
                </a:rPr>
                <a:t>Ipsum</a:t>
              </a:r>
              <a:r>
                <a:rPr lang="en-US" sz="1000" dirty="0">
                  <a:solidFill>
                    <a:schemeClr val="tx2"/>
                  </a:solidFill>
                  <a:latin typeface="Roboto Light"/>
                  <a:cs typeface="Roboto Light"/>
                </a:rPr>
                <a:t> has been the industry’s</a:t>
              </a:r>
            </a:p>
          </p:txBody>
        </p:sp>
        <p:cxnSp>
          <p:nvCxnSpPr>
            <p:cNvPr id="139" name="Straight Connector 138"/>
            <p:cNvCxnSpPr/>
            <p:nvPr/>
          </p:nvCxnSpPr>
          <p:spPr>
            <a:xfrm>
              <a:off x="4995333" y="2755515"/>
              <a:ext cx="1092970" cy="0"/>
            </a:xfrm>
            <a:prstGeom prst="line">
              <a:avLst/>
            </a:prstGeom>
            <a:ln w="6350" cmpd="sng">
              <a:solidFill>
                <a:schemeClr val="accent4"/>
              </a:solidFill>
            </a:ln>
            <a:effectLst/>
          </p:spPr>
          <p:style>
            <a:lnRef idx="2">
              <a:schemeClr val="accent1"/>
            </a:lnRef>
            <a:fillRef idx="0">
              <a:schemeClr val="accent1"/>
            </a:fillRef>
            <a:effectRef idx="1">
              <a:schemeClr val="accent1"/>
            </a:effectRef>
            <a:fontRef idx="minor">
              <a:schemeClr val="tx1"/>
            </a:fontRef>
          </p:style>
        </p:cxnSp>
      </p:grpSp>
      <p:grpSp>
        <p:nvGrpSpPr>
          <p:cNvPr id="142" name="Group 141"/>
          <p:cNvGrpSpPr/>
          <p:nvPr/>
        </p:nvGrpSpPr>
        <p:grpSpPr>
          <a:xfrm>
            <a:off x="4903190" y="2566171"/>
            <a:ext cx="3469573" cy="732624"/>
            <a:chOff x="4897032" y="2416848"/>
            <a:chExt cx="3469573" cy="732623"/>
          </a:xfrm>
        </p:grpSpPr>
        <p:sp>
          <p:nvSpPr>
            <p:cNvPr id="143" name="Title 1"/>
            <p:cNvSpPr txBox="1">
              <a:spLocks/>
            </p:cNvSpPr>
            <p:nvPr/>
          </p:nvSpPr>
          <p:spPr>
            <a:xfrm>
              <a:off x="4897032" y="2416848"/>
              <a:ext cx="2553635" cy="338668"/>
            </a:xfrm>
            <a:prstGeom prst="rect">
              <a:avLst/>
            </a:prstGeom>
          </p:spPr>
          <p:txBody>
            <a:bodyPr vert="horz" lIns="91440" tIns="45720" rIns="91440" bIns="45720" rtlCol="0" anchor="b">
              <a:normAutofit/>
            </a:bodyPr>
            <a:lstStyle>
              <a:lvl1pPr algn="l" defTabSz="457200" rtl="0" eaLnBrk="1" latinLnBrk="0" hangingPunct="1">
                <a:spcBef>
                  <a:spcPct val="0"/>
                </a:spcBef>
                <a:buNone/>
                <a:defRPr sz="2000" b="1" kern="1200">
                  <a:solidFill>
                    <a:schemeClr val="tx1"/>
                  </a:solidFill>
                  <a:latin typeface="Roboto Light"/>
                  <a:ea typeface="+mj-ea"/>
                  <a:cs typeface="Roboto Light"/>
                </a:defRPr>
              </a:lvl1pPr>
            </a:lstStyle>
            <a:p>
              <a:r>
                <a:rPr lang="en-US" sz="1200" b="0" dirty="0"/>
                <a:t>Project Forest B</a:t>
              </a:r>
            </a:p>
          </p:txBody>
        </p:sp>
        <p:sp>
          <p:nvSpPr>
            <p:cNvPr id="144" name="TextBox 143"/>
            <p:cNvSpPr txBox="1"/>
            <p:nvPr/>
          </p:nvSpPr>
          <p:spPr>
            <a:xfrm>
              <a:off x="4899452" y="2749361"/>
              <a:ext cx="3467153" cy="400110"/>
            </a:xfrm>
            <a:prstGeom prst="rect">
              <a:avLst/>
            </a:prstGeom>
            <a:noFill/>
          </p:spPr>
          <p:txBody>
            <a:bodyPr wrap="square" rtlCol="0">
              <a:spAutoFit/>
            </a:bodyPr>
            <a:lstStyle/>
            <a:p>
              <a:r>
                <a:rPr lang="en-US" sz="1000" dirty="0" err="1">
                  <a:solidFill>
                    <a:schemeClr val="tx2"/>
                  </a:solidFill>
                  <a:latin typeface="Roboto Light"/>
                  <a:cs typeface="Roboto Light"/>
                </a:rPr>
                <a:t>Lorem</a:t>
              </a:r>
              <a:r>
                <a:rPr lang="en-US" sz="1000" dirty="0">
                  <a:solidFill>
                    <a:schemeClr val="tx2"/>
                  </a:solidFill>
                  <a:latin typeface="Roboto Light"/>
                  <a:cs typeface="Roboto Light"/>
                </a:rPr>
                <a:t> </a:t>
              </a:r>
              <a:r>
                <a:rPr lang="en-US" sz="1000" dirty="0" err="1">
                  <a:solidFill>
                    <a:schemeClr val="tx2"/>
                  </a:solidFill>
                  <a:latin typeface="Roboto Light"/>
                  <a:cs typeface="Roboto Light"/>
                </a:rPr>
                <a:t>Ipsum</a:t>
              </a:r>
              <a:r>
                <a:rPr lang="en-US" sz="1000" dirty="0">
                  <a:solidFill>
                    <a:schemeClr val="tx2"/>
                  </a:solidFill>
                  <a:latin typeface="Roboto Light"/>
                  <a:cs typeface="Roboto Light"/>
                </a:rPr>
                <a:t> is simply dummy text of the printing and typesetting industry. </a:t>
              </a:r>
              <a:r>
                <a:rPr lang="en-US" sz="1000" dirty="0" err="1">
                  <a:solidFill>
                    <a:schemeClr val="tx2"/>
                  </a:solidFill>
                  <a:latin typeface="Roboto Light"/>
                  <a:cs typeface="Roboto Light"/>
                </a:rPr>
                <a:t>Lorem</a:t>
              </a:r>
              <a:r>
                <a:rPr lang="en-US" sz="1000" dirty="0">
                  <a:solidFill>
                    <a:schemeClr val="tx2"/>
                  </a:solidFill>
                  <a:latin typeface="Roboto Light"/>
                  <a:cs typeface="Roboto Light"/>
                </a:rPr>
                <a:t> </a:t>
              </a:r>
              <a:r>
                <a:rPr lang="en-US" sz="1000" dirty="0" err="1">
                  <a:solidFill>
                    <a:schemeClr val="tx2"/>
                  </a:solidFill>
                  <a:latin typeface="Roboto Light"/>
                  <a:cs typeface="Roboto Light"/>
                </a:rPr>
                <a:t>Ipsum</a:t>
              </a:r>
              <a:r>
                <a:rPr lang="en-US" sz="1000" dirty="0">
                  <a:solidFill>
                    <a:schemeClr val="tx2"/>
                  </a:solidFill>
                  <a:latin typeface="Roboto Light"/>
                  <a:cs typeface="Roboto Light"/>
                </a:rPr>
                <a:t> has been the industry’s</a:t>
              </a:r>
            </a:p>
          </p:txBody>
        </p:sp>
        <p:cxnSp>
          <p:nvCxnSpPr>
            <p:cNvPr id="145" name="Straight Connector 144"/>
            <p:cNvCxnSpPr/>
            <p:nvPr/>
          </p:nvCxnSpPr>
          <p:spPr>
            <a:xfrm>
              <a:off x="4995333" y="2755515"/>
              <a:ext cx="1092970" cy="0"/>
            </a:xfrm>
            <a:prstGeom prst="line">
              <a:avLst/>
            </a:prstGeom>
            <a:ln w="6350" cmpd="sng">
              <a:solidFill>
                <a:schemeClr val="accent4"/>
              </a:solidFill>
            </a:ln>
            <a:effectLst/>
          </p:spPr>
          <p:style>
            <a:lnRef idx="2">
              <a:schemeClr val="accent1"/>
            </a:lnRef>
            <a:fillRef idx="0">
              <a:schemeClr val="accent1"/>
            </a:fillRef>
            <a:effectRef idx="1">
              <a:schemeClr val="accent1"/>
            </a:effectRef>
            <a:fontRef idx="minor">
              <a:schemeClr val="tx1"/>
            </a:fontRef>
          </p:style>
        </p:cxnSp>
      </p:grpSp>
      <p:grpSp>
        <p:nvGrpSpPr>
          <p:cNvPr id="146" name="Group 145"/>
          <p:cNvGrpSpPr/>
          <p:nvPr/>
        </p:nvGrpSpPr>
        <p:grpSpPr>
          <a:xfrm>
            <a:off x="4895493" y="3323553"/>
            <a:ext cx="3469573" cy="732624"/>
            <a:chOff x="4897032" y="2416848"/>
            <a:chExt cx="3469573" cy="732623"/>
          </a:xfrm>
        </p:grpSpPr>
        <p:sp>
          <p:nvSpPr>
            <p:cNvPr id="147" name="Title 1"/>
            <p:cNvSpPr txBox="1">
              <a:spLocks/>
            </p:cNvSpPr>
            <p:nvPr/>
          </p:nvSpPr>
          <p:spPr>
            <a:xfrm>
              <a:off x="4897032" y="2416848"/>
              <a:ext cx="2553635" cy="338668"/>
            </a:xfrm>
            <a:prstGeom prst="rect">
              <a:avLst/>
            </a:prstGeom>
          </p:spPr>
          <p:txBody>
            <a:bodyPr vert="horz" lIns="91440" tIns="45720" rIns="91440" bIns="45720" rtlCol="0" anchor="b">
              <a:normAutofit/>
            </a:bodyPr>
            <a:lstStyle>
              <a:lvl1pPr algn="l" defTabSz="457200" rtl="0" eaLnBrk="1" latinLnBrk="0" hangingPunct="1">
                <a:spcBef>
                  <a:spcPct val="0"/>
                </a:spcBef>
                <a:buNone/>
                <a:defRPr sz="2000" b="1" kern="1200">
                  <a:solidFill>
                    <a:schemeClr val="tx1"/>
                  </a:solidFill>
                  <a:latin typeface="Roboto Light"/>
                  <a:ea typeface="+mj-ea"/>
                  <a:cs typeface="Roboto Light"/>
                </a:defRPr>
              </a:lvl1pPr>
            </a:lstStyle>
            <a:p>
              <a:r>
                <a:rPr lang="en-US" sz="1200" b="0" dirty="0"/>
                <a:t>Project Forest C</a:t>
              </a:r>
            </a:p>
          </p:txBody>
        </p:sp>
        <p:sp>
          <p:nvSpPr>
            <p:cNvPr id="148" name="TextBox 147"/>
            <p:cNvSpPr txBox="1"/>
            <p:nvPr/>
          </p:nvSpPr>
          <p:spPr>
            <a:xfrm>
              <a:off x="4899452" y="2749361"/>
              <a:ext cx="3467153" cy="400110"/>
            </a:xfrm>
            <a:prstGeom prst="rect">
              <a:avLst/>
            </a:prstGeom>
            <a:noFill/>
          </p:spPr>
          <p:txBody>
            <a:bodyPr wrap="square" rtlCol="0">
              <a:spAutoFit/>
            </a:bodyPr>
            <a:lstStyle/>
            <a:p>
              <a:r>
                <a:rPr lang="en-US" sz="1000" dirty="0" err="1">
                  <a:solidFill>
                    <a:schemeClr val="tx2"/>
                  </a:solidFill>
                  <a:latin typeface="Roboto Light"/>
                  <a:cs typeface="Roboto Light"/>
                </a:rPr>
                <a:t>Lorem</a:t>
              </a:r>
              <a:r>
                <a:rPr lang="en-US" sz="1000" dirty="0">
                  <a:solidFill>
                    <a:schemeClr val="tx2"/>
                  </a:solidFill>
                  <a:latin typeface="Roboto Light"/>
                  <a:cs typeface="Roboto Light"/>
                </a:rPr>
                <a:t> </a:t>
              </a:r>
              <a:r>
                <a:rPr lang="en-US" sz="1000" dirty="0" err="1">
                  <a:solidFill>
                    <a:schemeClr val="tx2"/>
                  </a:solidFill>
                  <a:latin typeface="Roboto Light"/>
                  <a:cs typeface="Roboto Light"/>
                </a:rPr>
                <a:t>Ipsum</a:t>
              </a:r>
              <a:r>
                <a:rPr lang="en-US" sz="1000" dirty="0">
                  <a:solidFill>
                    <a:schemeClr val="tx2"/>
                  </a:solidFill>
                  <a:latin typeface="Roboto Light"/>
                  <a:cs typeface="Roboto Light"/>
                </a:rPr>
                <a:t> is simply dummy text of the printing and typesetting industry. </a:t>
              </a:r>
              <a:r>
                <a:rPr lang="en-US" sz="1000" dirty="0" err="1">
                  <a:solidFill>
                    <a:schemeClr val="tx2"/>
                  </a:solidFill>
                  <a:latin typeface="Roboto Light"/>
                  <a:cs typeface="Roboto Light"/>
                </a:rPr>
                <a:t>Lorem</a:t>
              </a:r>
              <a:r>
                <a:rPr lang="en-US" sz="1000" dirty="0">
                  <a:solidFill>
                    <a:schemeClr val="tx2"/>
                  </a:solidFill>
                  <a:latin typeface="Roboto Light"/>
                  <a:cs typeface="Roboto Light"/>
                </a:rPr>
                <a:t> </a:t>
              </a:r>
              <a:r>
                <a:rPr lang="en-US" sz="1000" dirty="0" err="1">
                  <a:solidFill>
                    <a:schemeClr val="tx2"/>
                  </a:solidFill>
                  <a:latin typeface="Roboto Light"/>
                  <a:cs typeface="Roboto Light"/>
                </a:rPr>
                <a:t>Ipsum</a:t>
              </a:r>
              <a:r>
                <a:rPr lang="en-US" sz="1000" dirty="0">
                  <a:solidFill>
                    <a:schemeClr val="tx2"/>
                  </a:solidFill>
                  <a:latin typeface="Roboto Light"/>
                  <a:cs typeface="Roboto Light"/>
                </a:rPr>
                <a:t> has been the industry’s</a:t>
              </a:r>
            </a:p>
          </p:txBody>
        </p:sp>
        <p:cxnSp>
          <p:nvCxnSpPr>
            <p:cNvPr id="149" name="Straight Connector 148"/>
            <p:cNvCxnSpPr/>
            <p:nvPr/>
          </p:nvCxnSpPr>
          <p:spPr>
            <a:xfrm>
              <a:off x="4995333" y="2755515"/>
              <a:ext cx="1092970" cy="0"/>
            </a:xfrm>
            <a:prstGeom prst="line">
              <a:avLst/>
            </a:prstGeom>
            <a:ln w="6350" cmpd="sng">
              <a:solidFill>
                <a:schemeClr val="accent4"/>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93263967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p:cNvGrpSpPr/>
          <p:nvPr/>
        </p:nvGrpSpPr>
        <p:grpSpPr>
          <a:xfrm>
            <a:off x="560648" y="913437"/>
            <a:ext cx="606984" cy="606971"/>
            <a:chOff x="7624157" y="1842076"/>
            <a:chExt cx="606984" cy="606971"/>
          </a:xfrm>
        </p:grpSpPr>
        <p:sp>
          <p:nvSpPr>
            <p:cNvPr id="132" name="Oval 131"/>
            <p:cNvSpPr/>
            <p:nvPr/>
          </p:nvSpPr>
          <p:spPr>
            <a:xfrm>
              <a:off x="7624157" y="1842076"/>
              <a:ext cx="606984" cy="606971"/>
            </a:xfrm>
            <a:prstGeom prst="ellipse">
              <a:avLst/>
            </a:prstGeom>
            <a:solidFill>
              <a:schemeClr val="bg1"/>
            </a:solidFill>
            <a:ln w="6350" cmpd="sng">
              <a:solidFill>
                <a:schemeClr val="tx2"/>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33" name="Oval 132"/>
            <p:cNvSpPr/>
            <p:nvPr/>
          </p:nvSpPr>
          <p:spPr>
            <a:xfrm>
              <a:off x="7727298" y="1945216"/>
              <a:ext cx="400702" cy="400692"/>
            </a:xfrm>
            <a:prstGeom prst="ellipse">
              <a:avLst/>
            </a:prstGeom>
            <a:solidFill>
              <a:schemeClr val="bg1"/>
            </a:solidFill>
            <a:ln w="88900" cmpd="sng">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34" name="TextBox 133"/>
            <p:cNvSpPr txBox="1"/>
            <p:nvPr/>
          </p:nvSpPr>
          <p:spPr>
            <a:xfrm>
              <a:off x="7763157" y="2015034"/>
              <a:ext cx="326358" cy="246221"/>
            </a:xfrm>
            <a:prstGeom prst="rect">
              <a:avLst/>
            </a:prstGeom>
            <a:noFill/>
          </p:spPr>
          <p:txBody>
            <a:bodyPr wrap="square" rtlCol="0">
              <a:spAutoFit/>
            </a:bodyPr>
            <a:lstStyle/>
            <a:p>
              <a:pPr algn="ctr"/>
              <a:r>
                <a:rPr lang="en-US" sz="1000" dirty="0">
                  <a:latin typeface="Roboto Bold"/>
                  <a:cs typeface="Roboto Bold"/>
                </a:rPr>
                <a:t>1</a:t>
              </a:r>
            </a:p>
          </p:txBody>
        </p:sp>
      </p:grpSp>
      <p:grpSp>
        <p:nvGrpSpPr>
          <p:cNvPr id="135" name="Group 134"/>
          <p:cNvGrpSpPr/>
          <p:nvPr/>
        </p:nvGrpSpPr>
        <p:grpSpPr>
          <a:xfrm>
            <a:off x="1372679" y="1309446"/>
            <a:ext cx="606984" cy="606971"/>
            <a:chOff x="7624157" y="1842076"/>
            <a:chExt cx="606984" cy="606971"/>
          </a:xfrm>
        </p:grpSpPr>
        <p:sp>
          <p:nvSpPr>
            <p:cNvPr id="136" name="Oval 135"/>
            <p:cNvSpPr/>
            <p:nvPr/>
          </p:nvSpPr>
          <p:spPr>
            <a:xfrm>
              <a:off x="7624157" y="1842076"/>
              <a:ext cx="606984" cy="606971"/>
            </a:xfrm>
            <a:prstGeom prst="ellipse">
              <a:avLst/>
            </a:prstGeom>
            <a:solidFill>
              <a:schemeClr val="bg1"/>
            </a:solidFill>
            <a:ln w="6350" cmpd="sng">
              <a:solidFill>
                <a:schemeClr val="tx2"/>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37" name="Oval 136"/>
            <p:cNvSpPr/>
            <p:nvPr/>
          </p:nvSpPr>
          <p:spPr>
            <a:xfrm>
              <a:off x="7727298" y="1945216"/>
              <a:ext cx="400702" cy="400692"/>
            </a:xfrm>
            <a:prstGeom prst="ellipse">
              <a:avLst/>
            </a:prstGeom>
            <a:solidFill>
              <a:schemeClr val="bg1"/>
            </a:solidFill>
            <a:ln w="88900" cmpd="sng">
              <a:solidFill>
                <a:schemeClr val="accent2"/>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38" name="TextBox 137"/>
            <p:cNvSpPr txBox="1"/>
            <p:nvPr/>
          </p:nvSpPr>
          <p:spPr>
            <a:xfrm>
              <a:off x="7763157" y="2015034"/>
              <a:ext cx="326358" cy="246221"/>
            </a:xfrm>
            <a:prstGeom prst="rect">
              <a:avLst/>
            </a:prstGeom>
            <a:noFill/>
          </p:spPr>
          <p:txBody>
            <a:bodyPr wrap="square" rtlCol="0">
              <a:spAutoFit/>
            </a:bodyPr>
            <a:lstStyle/>
            <a:p>
              <a:pPr algn="ctr"/>
              <a:r>
                <a:rPr lang="en-US" sz="1000" dirty="0">
                  <a:latin typeface="Roboto Bold"/>
                  <a:cs typeface="Roboto Bold"/>
                </a:rPr>
                <a:t>2</a:t>
              </a:r>
            </a:p>
          </p:txBody>
        </p:sp>
      </p:grpSp>
      <p:grpSp>
        <p:nvGrpSpPr>
          <p:cNvPr id="139" name="Group 138"/>
          <p:cNvGrpSpPr/>
          <p:nvPr/>
        </p:nvGrpSpPr>
        <p:grpSpPr>
          <a:xfrm>
            <a:off x="2184710" y="1692755"/>
            <a:ext cx="606984" cy="606971"/>
            <a:chOff x="7624157" y="1842076"/>
            <a:chExt cx="606984" cy="606971"/>
          </a:xfrm>
        </p:grpSpPr>
        <p:sp>
          <p:nvSpPr>
            <p:cNvPr id="140" name="Oval 139"/>
            <p:cNvSpPr/>
            <p:nvPr/>
          </p:nvSpPr>
          <p:spPr>
            <a:xfrm>
              <a:off x="7624157" y="1842076"/>
              <a:ext cx="606984" cy="606971"/>
            </a:xfrm>
            <a:prstGeom prst="ellipse">
              <a:avLst/>
            </a:prstGeom>
            <a:solidFill>
              <a:schemeClr val="bg1"/>
            </a:solidFill>
            <a:ln w="6350" cmpd="sng">
              <a:solidFill>
                <a:schemeClr val="tx2"/>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41" name="Oval 140"/>
            <p:cNvSpPr/>
            <p:nvPr/>
          </p:nvSpPr>
          <p:spPr>
            <a:xfrm>
              <a:off x="7727298" y="1945216"/>
              <a:ext cx="400702" cy="400692"/>
            </a:xfrm>
            <a:prstGeom prst="ellipse">
              <a:avLst/>
            </a:prstGeom>
            <a:solidFill>
              <a:schemeClr val="bg1"/>
            </a:solidFill>
            <a:ln w="88900" cmpd="sng">
              <a:solidFill>
                <a:schemeClr val="accent3"/>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42" name="TextBox 141"/>
            <p:cNvSpPr txBox="1"/>
            <p:nvPr/>
          </p:nvSpPr>
          <p:spPr>
            <a:xfrm>
              <a:off x="7763157" y="2015034"/>
              <a:ext cx="326358" cy="246221"/>
            </a:xfrm>
            <a:prstGeom prst="rect">
              <a:avLst/>
            </a:prstGeom>
            <a:noFill/>
          </p:spPr>
          <p:txBody>
            <a:bodyPr wrap="square" rtlCol="0">
              <a:spAutoFit/>
            </a:bodyPr>
            <a:lstStyle/>
            <a:p>
              <a:pPr algn="ctr"/>
              <a:r>
                <a:rPr lang="en-US" sz="1000" dirty="0">
                  <a:latin typeface="Roboto Bold"/>
                  <a:cs typeface="Roboto Bold"/>
                </a:rPr>
                <a:t>3</a:t>
              </a:r>
            </a:p>
          </p:txBody>
        </p:sp>
      </p:grpSp>
      <p:sp>
        <p:nvSpPr>
          <p:cNvPr id="143" name="Shape 147"/>
          <p:cNvSpPr/>
          <p:nvPr/>
        </p:nvSpPr>
        <p:spPr>
          <a:xfrm>
            <a:off x="757176" y="2605598"/>
            <a:ext cx="2769457" cy="345890"/>
          </a:xfrm>
          <a:custGeom>
            <a:avLst/>
            <a:gdLst>
              <a:gd name="connsiteX0" fmla="*/ 21491 w 21512"/>
              <a:gd name="connsiteY0" fmla="*/ 18617 h 18617"/>
              <a:gd name="connsiteX1" fmla="*/ 21491 w 21512"/>
              <a:gd name="connsiteY1" fmla="*/ 8998 h 18617"/>
              <a:gd name="connsiteX2" fmla="*/ 20624 w 21512"/>
              <a:gd name="connsiteY2" fmla="*/ 2969 h 18617"/>
              <a:gd name="connsiteX3" fmla="*/ 17238 w 21512"/>
              <a:gd name="connsiteY3" fmla="*/ 40 h 18617"/>
              <a:gd name="connsiteX4" fmla="*/ 0 w 21512"/>
              <a:gd name="connsiteY4" fmla="*/ 40 h 18617"/>
              <a:gd name="connsiteX0" fmla="*/ 71254 w 71275"/>
              <a:gd name="connsiteY0" fmla="*/ 18749 h 18749"/>
              <a:gd name="connsiteX1" fmla="*/ 71254 w 71275"/>
              <a:gd name="connsiteY1" fmla="*/ 9130 h 18749"/>
              <a:gd name="connsiteX2" fmla="*/ 70387 w 71275"/>
              <a:gd name="connsiteY2" fmla="*/ 3101 h 18749"/>
              <a:gd name="connsiteX3" fmla="*/ 67001 w 71275"/>
              <a:gd name="connsiteY3" fmla="*/ 172 h 18749"/>
              <a:gd name="connsiteX4" fmla="*/ 0 w 71275"/>
              <a:gd name="connsiteY4" fmla="*/ 0 h 187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275" h="18749" extrusionOk="0">
                <a:moveTo>
                  <a:pt x="71254" y="18749"/>
                </a:moveTo>
                <a:lnTo>
                  <a:pt x="71254" y="9130"/>
                </a:lnTo>
                <a:cubicBezTo>
                  <a:pt x="71363" y="6956"/>
                  <a:pt x="71050" y="4782"/>
                  <a:pt x="70387" y="3101"/>
                </a:cubicBezTo>
                <a:cubicBezTo>
                  <a:pt x="69560" y="1000"/>
                  <a:pt x="68291" y="-97"/>
                  <a:pt x="67001" y="172"/>
                </a:cubicBezTo>
                <a:lnTo>
                  <a:pt x="0" y="0"/>
                </a:lnTo>
              </a:path>
            </a:pathLst>
          </a:custGeom>
          <a:ln w="6350" cmpd="sng">
            <a:solidFill>
              <a:schemeClr val="tx2"/>
            </a:solidFill>
            <a:miter lim="400000"/>
          </a:ln>
        </p:spPr>
        <p:txBody>
          <a:bodyPr lIns="50795" tIns="50795" rIns="50795" bIns="50795" anchor="ctr"/>
          <a:lstStyle/>
          <a:p>
            <a:pPr lvl="0">
              <a:defRPr sz="2400"/>
            </a:pPr>
            <a:endParaRPr/>
          </a:p>
        </p:txBody>
      </p:sp>
      <p:sp>
        <p:nvSpPr>
          <p:cNvPr id="144" name="Shape 147"/>
          <p:cNvSpPr/>
          <p:nvPr/>
        </p:nvSpPr>
        <p:spPr>
          <a:xfrm>
            <a:off x="1912894" y="2606675"/>
            <a:ext cx="448514" cy="343473"/>
          </a:xfrm>
          <a:custGeom>
            <a:avLst/>
            <a:gdLst>
              <a:gd name="connsiteX0" fmla="*/ 21491 w 21512"/>
              <a:gd name="connsiteY0" fmla="*/ 18617 h 18617"/>
              <a:gd name="connsiteX1" fmla="*/ 21491 w 21512"/>
              <a:gd name="connsiteY1" fmla="*/ 8998 h 18617"/>
              <a:gd name="connsiteX2" fmla="*/ 20624 w 21512"/>
              <a:gd name="connsiteY2" fmla="*/ 2969 h 18617"/>
              <a:gd name="connsiteX3" fmla="*/ 17238 w 21512"/>
              <a:gd name="connsiteY3" fmla="*/ 40 h 18617"/>
              <a:gd name="connsiteX4" fmla="*/ 0 w 21512"/>
              <a:gd name="connsiteY4" fmla="*/ 40 h 18617"/>
              <a:gd name="connsiteX0" fmla="*/ 71254 w 71275"/>
              <a:gd name="connsiteY0" fmla="*/ 18749 h 18749"/>
              <a:gd name="connsiteX1" fmla="*/ 71254 w 71275"/>
              <a:gd name="connsiteY1" fmla="*/ 9130 h 18749"/>
              <a:gd name="connsiteX2" fmla="*/ 70387 w 71275"/>
              <a:gd name="connsiteY2" fmla="*/ 3101 h 18749"/>
              <a:gd name="connsiteX3" fmla="*/ 67001 w 71275"/>
              <a:gd name="connsiteY3" fmla="*/ 172 h 18749"/>
              <a:gd name="connsiteX4" fmla="*/ 0 w 71275"/>
              <a:gd name="connsiteY4" fmla="*/ 0 h 18749"/>
              <a:gd name="connsiteX0" fmla="*/ 11522 w 11543"/>
              <a:gd name="connsiteY0" fmla="*/ 18618 h 18618"/>
              <a:gd name="connsiteX1" fmla="*/ 11522 w 11543"/>
              <a:gd name="connsiteY1" fmla="*/ 8999 h 18618"/>
              <a:gd name="connsiteX2" fmla="*/ 10655 w 11543"/>
              <a:gd name="connsiteY2" fmla="*/ 2970 h 18618"/>
              <a:gd name="connsiteX3" fmla="*/ 7269 w 11543"/>
              <a:gd name="connsiteY3" fmla="*/ 41 h 18618"/>
              <a:gd name="connsiteX4" fmla="*/ 0 w 11543"/>
              <a:gd name="connsiteY4" fmla="*/ 41 h 186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43" h="18618" extrusionOk="0">
                <a:moveTo>
                  <a:pt x="11522" y="18618"/>
                </a:moveTo>
                <a:lnTo>
                  <a:pt x="11522" y="8999"/>
                </a:lnTo>
                <a:cubicBezTo>
                  <a:pt x="11631" y="6825"/>
                  <a:pt x="11318" y="4651"/>
                  <a:pt x="10655" y="2970"/>
                </a:cubicBezTo>
                <a:cubicBezTo>
                  <a:pt x="9828" y="869"/>
                  <a:pt x="8559" y="-228"/>
                  <a:pt x="7269" y="41"/>
                </a:cubicBezTo>
                <a:lnTo>
                  <a:pt x="0" y="41"/>
                </a:lnTo>
              </a:path>
            </a:pathLst>
          </a:custGeom>
          <a:ln w="6350" cmpd="sng">
            <a:solidFill>
              <a:schemeClr val="tx2"/>
            </a:solidFill>
            <a:miter lim="400000"/>
          </a:ln>
        </p:spPr>
        <p:txBody>
          <a:bodyPr lIns="50795" tIns="50795" rIns="50795" bIns="50795" anchor="ctr"/>
          <a:lstStyle/>
          <a:p>
            <a:pPr lvl="0">
              <a:defRPr sz="2400"/>
            </a:pPr>
            <a:endParaRPr/>
          </a:p>
        </p:txBody>
      </p:sp>
      <p:sp>
        <p:nvSpPr>
          <p:cNvPr id="145" name="Shape 147"/>
          <p:cNvSpPr/>
          <p:nvPr/>
        </p:nvSpPr>
        <p:spPr>
          <a:xfrm>
            <a:off x="827053" y="2606675"/>
            <a:ext cx="369131" cy="343473"/>
          </a:xfrm>
          <a:custGeom>
            <a:avLst/>
            <a:gdLst>
              <a:gd name="connsiteX0" fmla="*/ 21491 w 21512"/>
              <a:gd name="connsiteY0" fmla="*/ 18617 h 18617"/>
              <a:gd name="connsiteX1" fmla="*/ 21491 w 21512"/>
              <a:gd name="connsiteY1" fmla="*/ 8998 h 18617"/>
              <a:gd name="connsiteX2" fmla="*/ 20624 w 21512"/>
              <a:gd name="connsiteY2" fmla="*/ 2969 h 18617"/>
              <a:gd name="connsiteX3" fmla="*/ 17238 w 21512"/>
              <a:gd name="connsiteY3" fmla="*/ 40 h 18617"/>
              <a:gd name="connsiteX4" fmla="*/ 0 w 21512"/>
              <a:gd name="connsiteY4" fmla="*/ 40 h 18617"/>
              <a:gd name="connsiteX0" fmla="*/ 71254 w 71275"/>
              <a:gd name="connsiteY0" fmla="*/ 18749 h 18749"/>
              <a:gd name="connsiteX1" fmla="*/ 71254 w 71275"/>
              <a:gd name="connsiteY1" fmla="*/ 9130 h 18749"/>
              <a:gd name="connsiteX2" fmla="*/ 70387 w 71275"/>
              <a:gd name="connsiteY2" fmla="*/ 3101 h 18749"/>
              <a:gd name="connsiteX3" fmla="*/ 67001 w 71275"/>
              <a:gd name="connsiteY3" fmla="*/ 172 h 18749"/>
              <a:gd name="connsiteX4" fmla="*/ 0 w 71275"/>
              <a:gd name="connsiteY4" fmla="*/ 0 h 18749"/>
              <a:gd name="connsiteX0" fmla="*/ 11522 w 11543"/>
              <a:gd name="connsiteY0" fmla="*/ 18618 h 18618"/>
              <a:gd name="connsiteX1" fmla="*/ 11522 w 11543"/>
              <a:gd name="connsiteY1" fmla="*/ 8999 h 18618"/>
              <a:gd name="connsiteX2" fmla="*/ 10655 w 11543"/>
              <a:gd name="connsiteY2" fmla="*/ 2970 h 18618"/>
              <a:gd name="connsiteX3" fmla="*/ 7269 w 11543"/>
              <a:gd name="connsiteY3" fmla="*/ 41 h 18618"/>
              <a:gd name="connsiteX4" fmla="*/ 0 w 11543"/>
              <a:gd name="connsiteY4" fmla="*/ 41 h 18618"/>
              <a:gd name="connsiteX0" fmla="*/ 9479 w 9500"/>
              <a:gd name="connsiteY0" fmla="*/ 18618 h 18618"/>
              <a:gd name="connsiteX1" fmla="*/ 9479 w 9500"/>
              <a:gd name="connsiteY1" fmla="*/ 8999 h 18618"/>
              <a:gd name="connsiteX2" fmla="*/ 8612 w 9500"/>
              <a:gd name="connsiteY2" fmla="*/ 2970 h 18618"/>
              <a:gd name="connsiteX3" fmla="*/ 5226 w 9500"/>
              <a:gd name="connsiteY3" fmla="*/ 41 h 18618"/>
              <a:gd name="connsiteX4" fmla="*/ 0 w 9500"/>
              <a:gd name="connsiteY4" fmla="*/ 41 h 186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00" h="18618" extrusionOk="0">
                <a:moveTo>
                  <a:pt x="9479" y="18618"/>
                </a:moveTo>
                <a:lnTo>
                  <a:pt x="9479" y="8999"/>
                </a:lnTo>
                <a:cubicBezTo>
                  <a:pt x="9588" y="6825"/>
                  <a:pt x="9275" y="4651"/>
                  <a:pt x="8612" y="2970"/>
                </a:cubicBezTo>
                <a:cubicBezTo>
                  <a:pt x="7785" y="869"/>
                  <a:pt x="6516" y="-228"/>
                  <a:pt x="5226" y="41"/>
                </a:cubicBezTo>
                <a:lnTo>
                  <a:pt x="0" y="41"/>
                </a:lnTo>
              </a:path>
            </a:pathLst>
          </a:custGeom>
          <a:ln w="6350" cmpd="sng">
            <a:solidFill>
              <a:schemeClr val="tx2"/>
            </a:solidFill>
            <a:miter lim="400000"/>
          </a:ln>
        </p:spPr>
        <p:txBody>
          <a:bodyPr lIns="50795" tIns="50795" rIns="50795" bIns="50795" anchor="ctr"/>
          <a:lstStyle/>
          <a:p>
            <a:pPr lvl="0">
              <a:defRPr sz="2400"/>
            </a:pPr>
            <a:endParaRPr/>
          </a:p>
        </p:txBody>
      </p:sp>
      <p:sp>
        <p:nvSpPr>
          <p:cNvPr id="146" name="Shape 147"/>
          <p:cNvSpPr/>
          <p:nvPr/>
        </p:nvSpPr>
        <p:spPr>
          <a:xfrm rot="10800000">
            <a:off x="388894" y="1386902"/>
            <a:ext cx="448514" cy="1219774"/>
          </a:xfrm>
          <a:custGeom>
            <a:avLst/>
            <a:gdLst>
              <a:gd name="connsiteX0" fmla="*/ 21491 w 21512"/>
              <a:gd name="connsiteY0" fmla="*/ 18617 h 18617"/>
              <a:gd name="connsiteX1" fmla="*/ 21491 w 21512"/>
              <a:gd name="connsiteY1" fmla="*/ 8998 h 18617"/>
              <a:gd name="connsiteX2" fmla="*/ 20624 w 21512"/>
              <a:gd name="connsiteY2" fmla="*/ 2969 h 18617"/>
              <a:gd name="connsiteX3" fmla="*/ 17238 w 21512"/>
              <a:gd name="connsiteY3" fmla="*/ 40 h 18617"/>
              <a:gd name="connsiteX4" fmla="*/ 0 w 21512"/>
              <a:gd name="connsiteY4" fmla="*/ 40 h 18617"/>
              <a:gd name="connsiteX0" fmla="*/ 71254 w 71275"/>
              <a:gd name="connsiteY0" fmla="*/ 18749 h 18749"/>
              <a:gd name="connsiteX1" fmla="*/ 71254 w 71275"/>
              <a:gd name="connsiteY1" fmla="*/ 9130 h 18749"/>
              <a:gd name="connsiteX2" fmla="*/ 70387 w 71275"/>
              <a:gd name="connsiteY2" fmla="*/ 3101 h 18749"/>
              <a:gd name="connsiteX3" fmla="*/ 67001 w 71275"/>
              <a:gd name="connsiteY3" fmla="*/ 172 h 18749"/>
              <a:gd name="connsiteX4" fmla="*/ 0 w 71275"/>
              <a:gd name="connsiteY4" fmla="*/ 0 h 18749"/>
              <a:gd name="connsiteX0" fmla="*/ 11522 w 11543"/>
              <a:gd name="connsiteY0" fmla="*/ 18618 h 18618"/>
              <a:gd name="connsiteX1" fmla="*/ 11522 w 11543"/>
              <a:gd name="connsiteY1" fmla="*/ 8999 h 18618"/>
              <a:gd name="connsiteX2" fmla="*/ 10655 w 11543"/>
              <a:gd name="connsiteY2" fmla="*/ 2970 h 18618"/>
              <a:gd name="connsiteX3" fmla="*/ 7269 w 11543"/>
              <a:gd name="connsiteY3" fmla="*/ 41 h 18618"/>
              <a:gd name="connsiteX4" fmla="*/ 0 w 11543"/>
              <a:gd name="connsiteY4" fmla="*/ 41 h 18618"/>
              <a:gd name="connsiteX0" fmla="*/ 11522 w 11543"/>
              <a:gd name="connsiteY0" fmla="*/ 66118 h 66118"/>
              <a:gd name="connsiteX1" fmla="*/ 11522 w 11543"/>
              <a:gd name="connsiteY1" fmla="*/ 8999 h 66118"/>
              <a:gd name="connsiteX2" fmla="*/ 10655 w 11543"/>
              <a:gd name="connsiteY2" fmla="*/ 2970 h 66118"/>
              <a:gd name="connsiteX3" fmla="*/ 7269 w 11543"/>
              <a:gd name="connsiteY3" fmla="*/ 41 h 66118"/>
              <a:gd name="connsiteX4" fmla="*/ 0 w 11543"/>
              <a:gd name="connsiteY4" fmla="*/ 41 h 661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43" h="66118" extrusionOk="0">
                <a:moveTo>
                  <a:pt x="11522" y="66118"/>
                </a:moveTo>
                <a:lnTo>
                  <a:pt x="11522" y="8999"/>
                </a:lnTo>
                <a:cubicBezTo>
                  <a:pt x="11631" y="6825"/>
                  <a:pt x="11318" y="4651"/>
                  <a:pt x="10655" y="2970"/>
                </a:cubicBezTo>
                <a:cubicBezTo>
                  <a:pt x="9828" y="869"/>
                  <a:pt x="8559" y="-228"/>
                  <a:pt x="7269" y="41"/>
                </a:cubicBezTo>
                <a:lnTo>
                  <a:pt x="0" y="41"/>
                </a:lnTo>
              </a:path>
            </a:pathLst>
          </a:custGeom>
          <a:ln w="6350" cmpd="sng">
            <a:solidFill>
              <a:schemeClr val="tx2"/>
            </a:solidFill>
            <a:miter lim="400000"/>
          </a:ln>
        </p:spPr>
        <p:txBody>
          <a:bodyPr lIns="50795" tIns="50795" rIns="50795" bIns="50795" anchor="ctr"/>
          <a:lstStyle/>
          <a:p>
            <a:pPr lvl="0">
              <a:defRPr sz="2400"/>
            </a:pPr>
            <a:endParaRPr/>
          </a:p>
        </p:txBody>
      </p:sp>
      <p:sp>
        <p:nvSpPr>
          <p:cNvPr id="147" name="Shape 147"/>
          <p:cNvSpPr/>
          <p:nvPr/>
        </p:nvSpPr>
        <p:spPr>
          <a:xfrm rot="10800000" flipV="1">
            <a:off x="388565" y="1997076"/>
            <a:ext cx="1791531" cy="330289"/>
          </a:xfrm>
          <a:custGeom>
            <a:avLst/>
            <a:gdLst>
              <a:gd name="connsiteX0" fmla="*/ 21491 w 21512"/>
              <a:gd name="connsiteY0" fmla="*/ 18617 h 18617"/>
              <a:gd name="connsiteX1" fmla="*/ 21491 w 21512"/>
              <a:gd name="connsiteY1" fmla="*/ 8998 h 18617"/>
              <a:gd name="connsiteX2" fmla="*/ 20624 w 21512"/>
              <a:gd name="connsiteY2" fmla="*/ 2969 h 18617"/>
              <a:gd name="connsiteX3" fmla="*/ 17238 w 21512"/>
              <a:gd name="connsiteY3" fmla="*/ 40 h 18617"/>
              <a:gd name="connsiteX4" fmla="*/ 0 w 21512"/>
              <a:gd name="connsiteY4" fmla="*/ 40 h 18617"/>
              <a:gd name="connsiteX0" fmla="*/ 71254 w 71275"/>
              <a:gd name="connsiteY0" fmla="*/ 18749 h 18749"/>
              <a:gd name="connsiteX1" fmla="*/ 71254 w 71275"/>
              <a:gd name="connsiteY1" fmla="*/ 9130 h 18749"/>
              <a:gd name="connsiteX2" fmla="*/ 70387 w 71275"/>
              <a:gd name="connsiteY2" fmla="*/ 3101 h 18749"/>
              <a:gd name="connsiteX3" fmla="*/ 67001 w 71275"/>
              <a:gd name="connsiteY3" fmla="*/ 172 h 18749"/>
              <a:gd name="connsiteX4" fmla="*/ 0 w 71275"/>
              <a:gd name="connsiteY4" fmla="*/ 0 h 18749"/>
              <a:gd name="connsiteX0" fmla="*/ 11522 w 11543"/>
              <a:gd name="connsiteY0" fmla="*/ 18618 h 18618"/>
              <a:gd name="connsiteX1" fmla="*/ 11522 w 11543"/>
              <a:gd name="connsiteY1" fmla="*/ 8999 h 18618"/>
              <a:gd name="connsiteX2" fmla="*/ 10655 w 11543"/>
              <a:gd name="connsiteY2" fmla="*/ 2970 h 18618"/>
              <a:gd name="connsiteX3" fmla="*/ 7269 w 11543"/>
              <a:gd name="connsiteY3" fmla="*/ 41 h 18618"/>
              <a:gd name="connsiteX4" fmla="*/ 0 w 11543"/>
              <a:gd name="connsiteY4" fmla="*/ 41 h 18618"/>
              <a:gd name="connsiteX0" fmla="*/ 67331 w 67352"/>
              <a:gd name="connsiteY0" fmla="*/ 18618 h 18618"/>
              <a:gd name="connsiteX1" fmla="*/ 67331 w 67352"/>
              <a:gd name="connsiteY1" fmla="*/ 8999 h 18618"/>
              <a:gd name="connsiteX2" fmla="*/ 66464 w 67352"/>
              <a:gd name="connsiteY2" fmla="*/ 2970 h 18618"/>
              <a:gd name="connsiteX3" fmla="*/ 63078 w 67352"/>
              <a:gd name="connsiteY3" fmla="*/ 41 h 18618"/>
              <a:gd name="connsiteX4" fmla="*/ 0 w 67352"/>
              <a:gd name="connsiteY4" fmla="*/ 41 h 18618"/>
              <a:gd name="connsiteX0" fmla="*/ 46086 w 46107"/>
              <a:gd name="connsiteY0" fmla="*/ 18618 h 18618"/>
              <a:gd name="connsiteX1" fmla="*/ 46086 w 46107"/>
              <a:gd name="connsiteY1" fmla="*/ 8999 h 18618"/>
              <a:gd name="connsiteX2" fmla="*/ 45219 w 46107"/>
              <a:gd name="connsiteY2" fmla="*/ 2970 h 18618"/>
              <a:gd name="connsiteX3" fmla="*/ 41833 w 46107"/>
              <a:gd name="connsiteY3" fmla="*/ 41 h 18618"/>
              <a:gd name="connsiteX4" fmla="*/ 0 w 46107"/>
              <a:gd name="connsiteY4" fmla="*/ 41 h 186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107" h="18618" extrusionOk="0">
                <a:moveTo>
                  <a:pt x="46086" y="18618"/>
                </a:moveTo>
                <a:lnTo>
                  <a:pt x="46086" y="8999"/>
                </a:lnTo>
                <a:cubicBezTo>
                  <a:pt x="46195" y="6825"/>
                  <a:pt x="45882" y="4651"/>
                  <a:pt x="45219" y="2970"/>
                </a:cubicBezTo>
                <a:cubicBezTo>
                  <a:pt x="44392" y="869"/>
                  <a:pt x="43123" y="-228"/>
                  <a:pt x="41833" y="41"/>
                </a:cubicBezTo>
                <a:lnTo>
                  <a:pt x="0" y="41"/>
                </a:lnTo>
              </a:path>
            </a:pathLst>
          </a:custGeom>
          <a:ln w="6350" cmpd="sng">
            <a:solidFill>
              <a:schemeClr val="tx2"/>
            </a:solidFill>
            <a:miter lim="400000"/>
          </a:ln>
        </p:spPr>
        <p:txBody>
          <a:bodyPr lIns="50795" tIns="50795" rIns="50795" bIns="50795" anchor="ctr"/>
          <a:lstStyle/>
          <a:p>
            <a:pPr lvl="0">
              <a:defRPr sz="2400"/>
            </a:pPr>
            <a:endParaRPr/>
          </a:p>
        </p:txBody>
      </p:sp>
      <p:sp>
        <p:nvSpPr>
          <p:cNvPr id="148" name="Shape 147"/>
          <p:cNvSpPr/>
          <p:nvPr/>
        </p:nvSpPr>
        <p:spPr>
          <a:xfrm rot="10800000" flipV="1">
            <a:off x="388564" y="1622426"/>
            <a:ext cx="981890" cy="330289"/>
          </a:xfrm>
          <a:custGeom>
            <a:avLst/>
            <a:gdLst>
              <a:gd name="connsiteX0" fmla="*/ 21491 w 21512"/>
              <a:gd name="connsiteY0" fmla="*/ 18617 h 18617"/>
              <a:gd name="connsiteX1" fmla="*/ 21491 w 21512"/>
              <a:gd name="connsiteY1" fmla="*/ 8998 h 18617"/>
              <a:gd name="connsiteX2" fmla="*/ 20624 w 21512"/>
              <a:gd name="connsiteY2" fmla="*/ 2969 h 18617"/>
              <a:gd name="connsiteX3" fmla="*/ 17238 w 21512"/>
              <a:gd name="connsiteY3" fmla="*/ 40 h 18617"/>
              <a:gd name="connsiteX4" fmla="*/ 0 w 21512"/>
              <a:gd name="connsiteY4" fmla="*/ 40 h 18617"/>
              <a:gd name="connsiteX0" fmla="*/ 71254 w 71275"/>
              <a:gd name="connsiteY0" fmla="*/ 18749 h 18749"/>
              <a:gd name="connsiteX1" fmla="*/ 71254 w 71275"/>
              <a:gd name="connsiteY1" fmla="*/ 9130 h 18749"/>
              <a:gd name="connsiteX2" fmla="*/ 70387 w 71275"/>
              <a:gd name="connsiteY2" fmla="*/ 3101 h 18749"/>
              <a:gd name="connsiteX3" fmla="*/ 67001 w 71275"/>
              <a:gd name="connsiteY3" fmla="*/ 172 h 18749"/>
              <a:gd name="connsiteX4" fmla="*/ 0 w 71275"/>
              <a:gd name="connsiteY4" fmla="*/ 0 h 18749"/>
              <a:gd name="connsiteX0" fmla="*/ 11522 w 11543"/>
              <a:gd name="connsiteY0" fmla="*/ 18618 h 18618"/>
              <a:gd name="connsiteX1" fmla="*/ 11522 w 11543"/>
              <a:gd name="connsiteY1" fmla="*/ 8999 h 18618"/>
              <a:gd name="connsiteX2" fmla="*/ 10655 w 11543"/>
              <a:gd name="connsiteY2" fmla="*/ 2970 h 18618"/>
              <a:gd name="connsiteX3" fmla="*/ 7269 w 11543"/>
              <a:gd name="connsiteY3" fmla="*/ 41 h 18618"/>
              <a:gd name="connsiteX4" fmla="*/ 0 w 11543"/>
              <a:gd name="connsiteY4" fmla="*/ 41 h 18618"/>
              <a:gd name="connsiteX0" fmla="*/ 67331 w 67352"/>
              <a:gd name="connsiteY0" fmla="*/ 18618 h 18618"/>
              <a:gd name="connsiteX1" fmla="*/ 67331 w 67352"/>
              <a:gd name="connsiteY1" fmla="*/ 8999 h 18618"/>
              <a:gd name="connsiteX2" fmla="*/ 66464 w 67352"/>
              <a:gd name="connsiteY2" fmla="*/ 2970 h 18618"/>
              <a:gd name="connsiteX3" fmla="*/ 63078 w 67352"/>
              <a:gd name="connsiteY3" fmla="*/ 41 h 18618"/>
              <a:gd name="connsiteX4" fmla="*/ 0 w 67352"/>
              <a:gd name="connsiteY4" fmla="*/ 41 h 18618"/>
              <a:gd name="connsiteX0" fmla="*/ 46086 w 46107"/>
              <a:gd name="connsiteY0" fmla="*/ 18618 h 18618"/>
              <a:gd name="connsiteX1" fmla="*/ 46086 w 46107"/>
              <a:gd name="connsiteY1" fmla="*/ 8999 h 18618"/>
              <a:gd name="connsiteX2" fmla="*/ 45219 w 46107"/>
              <a:gd name="connsiteY2" fmla="*/ 2970 h 18618"/>
              <a:gd name="connsiteX3" fmla="*/ 41833 w 46107"/>
              <a:gd name="connsiteY3" fmla="*/ 41 h 18618"/>
              <a:gd name="connsiteX4" fmla="*/ 0 w 46107"/>
              <a:gd name="connsiteY4" fmla="*/ 41 h 18618"/>
              <a:gd name="connsiteX0" fmla="*/ 25249 w 25270"/>
              <a:gd name="connsiteY0" fmla="*/ 18618 h 18618"/>
              <a:gd name="connsiteX1" fmla="*/ 25249 w 25270"/>
              <a:gd name="connsiteY1" fmla="*/ 8999 h 18618"/>
              <a:gd name="connsiteX2" fmla="*/ 24382 w 25270"/>
              <a:gd name="connsiteY2" fmla="*/ 2970 h 18618"/>
              <a:gd name="connsiteX3" fmla="*/ 20996 w 25270"/>
              <a:gd name="connsiteY3" fmla="*/ 41 h 18618"/>
              <a:gd name="connsiteX4" fmla="*/ 0 w 25270"/>
              <a:gd name="connsiteY4" fmla="*/ 41 h 186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270" h="18618" extrusionOk="0">
                <a:moveTo>
                  <a:pt x="25249" y="18618"/>
                </a:moveTo>
                <a:lnTo>
                  <a:pt x="25249" y="8999"/>
                </a:lnTo>
                <a:cubicBezTo>
                  <a:pt x="25358" y="6825"/>
                  <a:pt x="25045" y="4651"/>
                  <a:pt x="24382" y="2970"/>
                </a:cubicBezTo>
                <a:cubicBezTo>
                  <a:pt x="23555" y="869"/>
                  <a:pt x="22286" y="-228"/>
                  <a:pt x="20996" y="41"/>
                </a:cubicBezTo>
                <a:lnTo>
                  <a:pt x="0" y="41"/>
                </a:lnTo>
              </a:path>
            </a:pathLst>
          </a:custGeom>
          <a:ln w="6350" cmpd="sng">
            <a:solidFill>
              <a:schemeClr val="tx2"/>
            </a:solidFill>
            <a:miter lim="400000"/>
          </a:ln>
        </p:spPr>
        <p:txBody>
          <a:bodyPr lIns="50795" tIns="50795" rIns="50795" bIns="50795" anchor="ctr"/>
          <a:lstStyle/>
          <a:p>
            <a:pPr lvl="0">
              <a:defRPr sz="2400"/>
            </a:pPr>
            <a:endParaRPr/>
          </a:p>
        </p:txBody>
      </p:sp>
      <p:sp>
        <p:nvSpPr>
          <p:cNvPr id="149" name="Shape 147"/>
          <p:cNvSpPr/>
          <p:nvPr/>
        </p:nvSpPr>
        <p:spPr>
          <a:xfrm rot="10800000" flipV="1">
            <a:off x="388564" y="1213578"/>
            <a:ext cx="169101" cy="332737"/>
          </a:xfrm>
          <a:custGeom>
            <a:avLst/>
            <a:gdLst>
              <a:gd name="connsiteX0" fmla="*/ 21491 w 21512"/>
              <a:gd name="connsiteY0" fmla="*/ 18617 h 18617"/>
              <a:gd name="connsiteX1" fmla="*/ 21491 w 21512"/>
              <a:gd name="connsiteY1" fmla="*/ 8998 h 18617"/>
              <a:gd name="connsiteX2" fmla="*/ 20624 w 21512"/>
              <a:gd name="connsiteY2" fmla="*/ 2969 h 18617"/>
              <a:gd name="connsiteX3" fmla="*/ 17238 w 21512"/>
              <a:gd name="connsiteY3" fmla="*/ 40 h 18617"/>
              <a:gd name="connsiteX4" fmla="*/ 0 w 21512"/>
              <a:gd name="connsiteY4" fmla="*/ 40 h 18617"/>
              <a:gd name="connsiteX0" fmla="*/ 71254 w 71275"/>
              <a:gd name="connsiteY0" fmla="*/ 18749 h 18749"/>
              <a:gd name="connsiteX1" fmla="*/ 71254 w 71275"/>
              <a:gd name="connsiteY1" fmla="*/ 9130 h 18749"/>
              <a:gd name="connsiteX2" fmla="*/ 70387 w 71275"/>
              <a:gd name="connsiteY2" fmla="*/ 3101 h 18749"/>
              <a:gd name="connsiteX3" fmla="*/ 67001 w 71275"/>
              <a:gd name="connsiteY3" fmla="*/ 172 h 18749"/>
              <a:gd name="connsiteX4" fmla="*/ 0 w 71275"/>
              <a:gd name="connsiteY4" fmla="*/ 0 h 18749"/>
              <a:gd name="connsiteX0" fmla="*/ 11522 w 11543"/>
              <a:gd name="connsiteY0" fmla="*/ 18618 h 18618"/>
              <a:gd name="connsiteX1" fmla="*/ 11522 w 11543"/>
              <a:gd name="connsiteY1" fmla="*/ 8999 h 18618"/>
              <a:gd name="connsiteX2" fmla="*/ 10655 w 11543"/>
              <a:gd name="connsiteY2" fmla="*/ 2970 h 18618"/>
              <a:gd name="connsiteX3" fmla="*/ 7269 w 11543"/>
              <a:gd name="connsiteY3" fmla="*/ 41 h 18618"/>
              <a:gd name="connsiteX4" fmla="*/ 0 w 11543"/>
              <a:gd name="connsiteY4" fmla="*/ 41 h 18618"/>
              <a:gd name="connsiteX0" fmla="*/ 67331 w 67352"/>
              <a:gd name="connsiteY0" fmla="*/ 18618 h 18618"/>
              <a:gd name="connsiteX1" fmla="*/ 67331 w 67352"/>
              <a:gd name="connsiteY1" fmla="*/ 8999 h 18618"/>
              <a:gd name="connsiteX2" fmla="*/ 66464 w 67352"/>
              <a:gd name="connsiteY2" fmla="*/ 2970 h 18618"/>
              <a:gd name="connsiteX3" fmla="*/ 63078 w 67352"/>
              <a:gd name="connsiteY3" fmla="*/ 41 h 18618"/>
              <a:gd name="connsiteX4" fmla="*/ 0 w 67352"/>
              <a:gd name="connsiteY4" fmla="*/ 41 h 18618"/>
              <a:gd name="connsiteX0" fmla="*/ 46086 w 46107"/>
              <a:gd name="connsiteY0" fmla="*/ 18618 h 18618"/>
              <a:gd name="connsiteX1" fmla="*/ 46086 w 46107"/>
              <a:gd name="connsiteY1" fmla="*/ 8999 h 18618"/>
              <a:gd name="connsiteX2" fmla="*/ 45219 w 46107"/>
              <a:gd name="connsiteY2" fmla="*/ 2970 h 18618"/>
              <a:gd name="connsiteX3" fmla="*/ 41833 w 46107"/>
              <a:gd name="connsiteY3" fmla="*/ 41 h 18618"/>
              <a:gd name="connsiteX4" fmla="*/ 0 w 46107"/>
              <a:gd name="connsiteY4" fmla="*/ 41 h 18618"/>
              <a:gd name="connsiteX0" fmla="*/ 25249 w 25270"/>
              <a:gd name="connsiteY0" fmla="*/ 18618 h 18618"/>
              <a:gd name="connsiteX1" fmla="*/ 25249 w 25270"/>
              <a:gd name="connsiteY1" fmla="*/ 8999 h 18618"/>
              <a:gd name="connsiteX2" fmla="*/ 24382 w 25270"/>
              <a:gd name="connsiteY2" fmla="*/ 2970 h 18618"/>
              <a:gd name="connsiteX3" fmla="*/ 20996 w 25270"/>
              <a:gd name="connsiteY3" fmla="*/ 41 h 18618"/>
              <a:gd name="connsiteX4" fmla="*/ 0 w 25270"/>
              <a:gd name="connsiteY4" fmla="*/ 41 h 18618"/>
              <a:gd name="connsiteX0" fmla="*/ 4331 w 4352"/>
              <a:gd name="connsiteY0" fmla="*/ 18756 h 18756"/>
              <a:gd name="connsiteX1" fmla="*/ 4331 w 4352"/>
              <a:gd name="connsiteY1" fmla="*/ 9137 h 18756"/>
              <a:gd name="connsiteX2" fmla="*/ 3464 w 4352"/>
              <a:gd name="connsiteY2" fmla="*/ 3108 h 18756"/>
              <a:gd name="connsiteX3" fmla="*/ 78 w 4352"/>
              <a:gd name="connsiteY3" fmla="*/ 179 h 18756"/>
              <a:gd name="connsiteX4" fmla="*/ 0 w 4352"/>
              <a:gd name="connsiteY4" fmla="*/ 0 h 187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52" h="18756" extrusionOk="0">
                <a:moveTo>
                  <a:pt x="4331" y="18756"/>
                </a:moveTo>
                <a:lnTo>
                  <a:pt x="4331" y="9137"/>
                </a:lnTo>
                <a:cubicBezTo>
                  <a:pt x="4440" y="6963"/>
                  <a:pt x="4127" y="4789"/>
                  <a:pt x="3464" y="3108"/>
                </a:cubicBezTo>
                <a:cubicBezTo>
                  <a:pt x="2637" y="1007"/>
                  <a:pt x="1368" y="-90"/>
                  <a:pt x="78" y="179"/>
                </a:cubicBezTo>
                <a:cubicBezTo>
                  <a:pt x="52" y="119"/>
                  <a:pt x="26" y="60"/>
                  <a:pt x="0" y="0"/>
                </a:cubicBezTo>
              </a:path>
            </a:pathLst>
          </a:custGeom>
          <a:ln w="6350" cmpd="sng">
            <a:solidFill>
              <a:schemeClr val="tx2"/>
            </a:solidFill>
            <a:miter lim="400000"/>
          </a:ln>
        </p:spPr>
        <p:txBody>
          <a:bodyPr lIns="50795" tIns="50795" rIns="50795" bIns="50795" anchor="ctr"/>
          <a:lstStyle/>
          <a:p>
            <a:pPr lvl="0">
              <a:defRPr sz="2400"/>
            </a:pPr>
            <a:endParaRPr/>
          </a:p>
        </p:txBody>
      </p:sp>
      <p:grpSp>
        <p:nvGrpSpPr>
          <p:cNvPr id="150" name="Group 149"/>
          <p:cNvGrpSpPr/>
          <p:nvPr/>
        </p:nvGrpSpPr>
        <p:grpSpPr>
          <a:xfrm flipH="1">
            <a:off x="5541698" y="911898"/>
            <a:ext cx="3194362" cy="2038052"/>
            <a:chOff x="388563" y="913436"/>
            <a:chExt cx="3138069" cy="2038052"/>
          </a:xfrm>
        </p:grpSpPr>
        <p:grpSp>
          <p:nvGrpSpPr>
            <p:cNvPr id="151" name="Group 150"/>
            <p:cNvGrpSpPr/>
            <p:nvPr/>
          </p:nvGrpSpPr>
          <p:grpSpPr>
            <a:xfrm>
              <a:off x="560648" y="913436"/>
              <a:ext cx="606984" cy="606971"/>
              <a:chOff x="7624157" y="1842076"/>
              <a:chExt cx="606984" cy="606971"/>
            </a:xfrm>
          </p:grpSpPr>
          <p:sp>
            <p:nvSpPr>
              <p:cNvPr id="197" name="Oval 196"/>
              <p:cNvSpPr/>
              <p:nvPr/>
            </p:nvSpPr>
            <p:spPr>
              <a:xfrm>
                <a:off x="7624157" y="1842076"/>
                <a:ext cx="606984" cy="606971"/>
              </a:xfrm>
              <a:prstGeom prst="ellipse">
                <a:avLst/>
              </a:prstGeom>
              <a:solidFill>
                <a:schemeClr val="bg1"/>
              </a:solidFill>
              <a:ln w="6350" cmpd="sng">
                <a:solidFill>
                  <a:schemeClr val="tx2"/>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98" name="Oval 197"/>
              <p:cNvSpPr/>
              <p:nvPr/>
            </p:nvSpPr>
            <p:spPr>
              <a:xfrm>
                <a:off x="7727298" y="1945216"/>
                <a:ext cx="400702" cy="400692"/>
              </a:xfrm>
              <a:prstGeom prst="ellipse">
                <a:avLst/>
              </a:prstGeom>
              <a:solidFill>
                <a:schemeClr val="bg1"/>
              </a:solidFill>
              <a:ln w="88900" cmpd="sng">
                <a:solidFill>
                  <a:schemeClr val="accent4"/>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99" name="TextBox 198"/>
              <p:cNvSpPr txBox="1"/>
              <p:nvPr/>
            </p:nvSpPr>
            <p:spPr>
              <a:xfrm>
                <a:off x="7763156" y="2015034"/>
                <a:ext cx="326358" cy="246221"/>
              </a:xfrm>
              <a:prstGeom prst="rect">
                <a:avLst/>
              </a:prstGeom>
              <a:noFill/>
            </p:spPr>
            <p:txBody>
              <a:bodyPr wrap="square" rtlCol="0">
                <a:spAutoFit/>
              </a:bodyPr>
              <a:lstStyle/>
              <a:p>
                <a:pPr algn="ctr"/>
                <a:r>
                  <a:rPr lang="en-US" sz="1000" dirty="0">
                    <a:latin typeface="Roboto Bold"/>
                    <a:cs typeface="Roboto Bold"/>
                  </a:rPr>
                  <a:t>4</a:t>
                </a:r>
              </a:p>
            </p:txBody>
          </p:sp>
        </p:grpSp>
        <p:grpSp>
          <p:nvGrpSpPr>
            <p:cNvPr id="152" name="Group 151"/>
            <p:cNvGrpSpPr/>
            <p:nvPr/>
          </p:nvGrpSpPr>
          <p:grpSpPr>
            <a:xfrm>
              <a:off x="1372679" y="1309445"/>
              <a:ext cx="606984" cy="606971"/>
              <a:chOff x="7624157" y="1842076"/>
              <a:chExt cx="606984" cy="606971"/>
            </a:xfrm>
          </p:grpSpPr>
          <p:sp>
            <p:nvSpPr>
              <p:cNvPr id="164" name="Oval 163"/>
              <p:cNvSpPr/>
              <p:nvPr/>
            </p:nvSpPr>
            <p:spPr>
              <a:xfrm>
                <a:off x="7624157" y="1842076"/>
                <a:ext cx="606984" cy="606971"/>
              </a:xfrm>
              <a:prstGeom prst="ellipse">
                <a:avLst/>
              </a:prstGeom>
              <a:solidFill>
                <a:schemeClr val="bg1"/>
              </a:solidFill>
              <a:ln w="6350" cmpd="sng">
                <a:solidFill>
                  <a:schemeClr val="tx2"/>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75" name="Oval 174"/>
              <p:cNvSpPr/>
              <p:nvPr/>
            </p:nvSpPr>
            <p:spPr>
              <a:xfrm>
                <a:off x="7727298" y="1945216"/>
                <a:ext cx="400702" cy="400692"/>
              </a:xfrm>
              <a:prstGeom prst="ellipse">
                <a:avLst/>
              </a:prstGeom>
              <a:solidFill>
                <a:schemeClr val="bg1"/>
              </a:solidFill>
              <a:ln w="88900" cmpd="sng">
                <a:solidFill>
                  <a:schemeClr val="accent5"/>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86" name="TextBox 185"/>
              <p:cNvSpPr txBox="1"/>
              <p:nvPr/>
            </p:nvSpPr>
            <p:spPr>
              <a:xfrm>
                <a:off x="7763156" y="2015034"/>
                <a:ext cx="326358" cy="246221"/>
              </a:xfrm>
              <a:prstGeom prst="rect">
                <a:avLst/>
              </a:prstGeom>
              <a:noFill/>
            </p:spPr>
            <p:txBody>
              <a:bodyPr wrap="square" rtlCol="0">
                <a:spAutoFit/>
              </a:bodyPr>
              <a:lstStyle/>
              <a:p>
                <a:pPr algn="ctr"/>
                <a:r>
                  <a:rPr lang="en-US" sz="1000" dirty="0">
                    <a:latin typeface="Roboto Bold"/>
                    <a:cs typeface="Roboto Bold"/>
                  </a:rPr>
                  <a:t>5</a:t>
                </a:r>
              </a:p>
            </p:txBody>
          </p:sp>
        </p:grpSp>
        <p:grpSp>
          <p:nvGrpSpPr>
            <p:cNvPr id="153" name="Group 152"/>
            <p:cNvGrpSpPr/>
            <p:nvPr/>
          </p:nvGrpSpPr>
          <p:grpSpPr>
            <a:xfrm>
              <a:off x="2184710" y="1692754"/>
              <a:ext cx="606984" cy="606971"/>
              <a:chOff x="7624157" y="1842076"/>
              <a:chExt cx="606984" cy="606971"/>
            </a:xfrm>
          </p:grpSpPr>
          <p:sp>
            <p:nvSpPr>
              <p:cNvPr id="161" name="Oval 160"/>
              <p:cNvSpPr/>
              <p:nvPr/>
            </p:nvSpPr>
            <p:spPr>
              <a:xfrm>
                <a:off x="7624157" y="1842076"/>
                <a:ext cx="606984" cy="606971"/>
              </a:xfrm>
              <a:prstGeom prst="ellipse">
                <a:avLst/>
              </a:prstGeom>
              <a:solidFill>
                <a:schemeClr val="bg1"/>
              </a:solidFill>
              <a:ln w="6350" cmpd="sng">
                <a:solidFill>
                  <a:schemeClr val="tx2"/>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62" name="Oval 161"/>
              <p:cNvSpPr/>
              <p:nvPr/>
            </p:nvSpPr>
            <p:spPr>
              <a:xfrm>
                <a:off x="7727298" y="1945216"/>
                <a:ext cx="400702" cy="400692"/>
              </a:xfrm>
              <a:prstGeom prst="ellipse">
                <a:avLst/>
              </a:prstGeom>
              <a:solidFill>
                <a:schemeClr val="bg1"/>
              </a:solidFill>
              <a:ln w="88900" cmpd="sng">
                <a:solidFill>
                  <a:schemeClr val="accent6"/>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63" name="TextBox 162"/>
              <p:cNvSpPr txBox="1"/>
              <p:nvPr/>
            </p:nvSpPr>
            <p:spPr>
              <a:xfrm>
                <a:off x="7763156" y="2015034"/>
                <a:ext cx="326358" cy="246221"/>
              </a:xfrm>
              <a:prstGeom prst="rect">
                <a:avLst/>
              </a:prstGeom>
              <a:noFill/>
            </p:spPr>
            <p:txBody>
              <a:bodyPr wrap="square" rtlCol="0">
                <a:spAutoFit/>
              </a:bodyPr>
              <a:lstStyle/>
              <a:p>
                <a:pPr algn="ctr"/>
                <a:r>
                  <a:rPr lang="en-US" sz="1000" dirty="0">
                    <a:latin typeface="Roboto Bold"/>
                    <a:cs typeface="Roboto Bold"/>
                  </a:rPr>
                  <a:t>6</a:t>
                </a:r>
              </a:p>
            </p:txBody>
          </p:sp>
        </p:grpSp>
        <p:sp>
          <p:nvSpPr>
            <p:cNvPr id="154" name="Shape 147"/>
            <p:cNvSpPr/>
            <p:nvPr/>
          </p:nvSpPr>
          <p:spPr>
            <a:xfrm>
              <a:off x="757175" y="2605598"/>
              <a:ext cx="2769457" cy="345890"/>
            </a:xfrm>
            <a:custGeom>
              <a:avLst/>
              <a:gdLst>
                <a:gd name="connsiteX0" fmla="*/ 21491 w 21512"/>
                <a:gd name="connsiteY0" fmla="*/ 18617 h 18617"/>
                <a:gd name="connsiteX1" fmla="*/ 21491 w 21512"/>
                <a:gd name="connsiteY1" fmla="*/ 8998 h 18617"/>
                <a:gd name="connsiteX2" fmla="*/ 20624 w 21512"/>
                <a:gd name="connsiteY2" fmla="*/ 2969 h 18617"/>
                <a:gd name="connsiteX3" fmla="*/ 17238 w 21512"/>
                <a:gd name="connsiteY3" fmla="*/ 40 h 18617"/>
                <a:gd name="connsiteX4" fmla="*/ 0 w 21512"/>
                <a:gd name="connsiteY4" fmla="*/ 40 h 18617"/>
                <a:gd name="connsiteX0" fmla="*/ 71254 w 71275"/>
                <a:gd name="connsiteY0" fmla="*/ 18749 h 18749"/>
                <a:gd name="connsiteX1" fmla="*/ 71254 w 71275"/>
                <a:gd name="connsiteY1" fmla="*/ 9130 h 18749"/>
                <a:gd name="connsiteX2" fmla="*/ 70387 w 71275"/>
                <a:gd name="connsiteY2" fmla="*/ 3101 h 18749"/>
                <a:gd name="connsiteX3" fmla="*/ 67001 w 71275"/>
                <a:gd name="connsiteY3" fmla="*/ 172 h 18749"/>
                <a:gd name="connsiteX4" fmla="*/ 0 w 71275"/>
                <a:gd name="connsiteY4" fmla="*/ 0 h 187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275" h="18749" extrusionOk="0">
                  <a:moveTo>
                    <a:pt x="71254" y="18749"/>
                  </a:moveTo>
                  <a:lnTo>
                    <a:pt x="71254" y="9130"/>
                  </a:lnTo>
                  <a:cubicBezTo>
                    <a:pt x="71363" y="6956"/>
                    <a:pt x="71050" y="4782"/>
                    <a:pt x="70387" y="3101"/>
                  </a:cubicBezTo>
                  <a:cubicBezTo>
                    <a:pt x="69560" y="1000"/>
                    <a:pt x="68291" y="-97"/>
                    <a:pt x="67001" y="172"/>
                  </a:cubicBezTo>
                  <a:lnTo>
                    <a:pt x="0" y="0"/>
                  </a:lnTo>
                </a:path>
              </a:pathLst>
            </a:custGeom>
            <a:ln w="6350" cmpd="sng">
              <a:solidFill>
                <a:schemeClr val="tx2"/>
              </a:solidFill>
              <a:miter lim="400000"/>
            </a:ln>
          </p:spPr>
          <p:txBody>
            <a:bodyPr lIns="50800" tIns="50800" rIns="50800" bIns="50800" anchor="ctr"/>
            <a:lstStyle/>
            <a:p>
              <a:pPr lvl="0">
                <a:defRPr sz="2400"/>
              </a:pPr>
              <a:endParaRPr/>
            </a:p>
          </p:txBody>
        </p:sp>
        <p:sp>
          <p:nvSpPr>
            <p:cNvPr id="155" name="Shape 147"/>
            <p:cNvSpPr/>
            <p:nvPr/>
          </p:nvSpPr>
          <p:spPr>
            <a:xfrm>
              <a:off x="1912894" y="2606675"/>
              <a:ext cx="448514" cy="343473"/>
            </a:xfrm>
            <a:custGeom>
              <a:avLst/>
              <a:gdLst>
                <a:gd name="connsiteX0" fmla="*/ 21491 w 21512"/>
                <a:gd name="connsiteY0" fmla="*/ 18617 h 18617"/>
                <a:gd name="connsiteX1" fmla="*/ 21491 w 21512"/>
                <a:gd name="connsiteY1" fmla="*/ 8998 h 18617"/>
                <a:gd name="connsiteX2" fmla="*/ 20624 w 21512"/>
                <a:gd name="connsiteY2" fmla="*/ 2969 h 18617"/>
                <a:gd name="connsiteX3" fmla="*/ 17238 w 21512"/>
                <a:gd name="connsiteY3" fmla="*/ 40 h 18617"/>
                <a:gd name="connsiteX4" fmla="*/ 0 w 21512"/>
                <a:gd name="connsiteY4" fmla="*/ 40 h 18617"/>
                <a:gd name="connsiteX0" fmla="*/ 71254 w 71275"/>
                <a:gd name="connsiteY0" fmla="*/ 18749 h 18749"/>
                <a:gd name="connsiteX1" fmla="*/ 71254 w 71275"/>
                <a:gd name="connsiteY1" fmla="*/ 9130 h 18749"/>
                <a:gd name="connsiteX2" fmla="*/ 70387 w 71275"/>
                <a:gd name="connsiteY2" fmla="*/ 3101 h 18749"/>
                <a:gd name="connsiteX3" fmla="*/ 67001 w 71275"/>
                <a:gd name="connsiteY3" fmla="*/ 172 h 18749"/>
                <a:gd name="connsiteX4" fmla="*/ 0 w 71275"/>
                <a:gd name="connsiteY4" fmla="*/ 0 h 18749"/>
                <a:gd name="connsiteX0" fmla="*/ 11522 w 11543"/>
                <a:gd name="connsiteY0" fmla="*/ 18618 h 18618"/>
                <a:gd name="connsiteX1" fmla="*/ 11522 w 11543"/>
                <a:gd name="connsiteY1" fmla="*/ 8999 h 18618"/>
                <a:gd name="connsiteX2" fmla="*/ 10655 w 11543"/>
                <a:gd name="connsiteY2" fmla="*/ 2970 h 18618"/>
                <a:gd name="connsiteX3" fmla="*/ 7269 w 11543"/>
                <a:gd name="connsiteY3" fmla="*/ 41 h 18618"/>
                <a:gd name="connsiteX4" fmla="*/ 0 w 11543"/>
                <a:gd name="connsiteY4" fmla="*/ 41 h 186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43" h="18618" extrusionOk="0">
                  <a:moveTo>
                    <a:pt x="11522" y="18618"/>
                  </a:moveTo>
                  <a:lnTo>
                    <a:pt x="11522" y="8999"/>
                  </a:lnTo>
                  <a:cubicBezTo>
                    <a:pt x="11631" y="6825"/>
                    <a:pt x="11318" y="4651"/>
                    <a:pt x="10655" y="2970"/>
                  </a:cubicBezTo>
                  <a:cubicBezTo>
                    <a:pt x="9828" y="869"/>
                    <a:pt x="8559" y="-228"/>
                    <a:pt x="7269" y="41"/>
                  </a:cubicBezTo>
                  <a:lnTo>
                    <a:pt x="0" y="41"/>
                  </a:lnTo>
                </a:path>
              </a:pathLst>
            </a:custGeom>
            <a:ln w="6350" cmpd="sng">
              <a:solidFill>
                <a:schemeClr val="tx2"/>
              </a:solidFill>
              <a:miter lim="400000"/>
            </a:ln>
          </p:spPr>
          <p:txBody>
            <a:bodyPr lIns="50800" tIns="50800" rIns="50800" bIns="50800" anchor="ctr"/>
            <a:lstStyle/>
            <a:p>
              <a:pPr lvl="0">
                <a:defRPr sz="2400"/>
              </a:pPr>
              <a:endParaRPr/>
            </a:p>
          </p:txBody>
        </p:sp>
        <p:sp>
          <p:nvSpPr>
            <p:cNvPr id="156" name="Shape 147"/>
            <p:cNvSpPr/>
            <p:nvPr/>
          </p:nvSpPr>
          <p:spPr>
            <a:xfrm>
              <a:off x="827052" y="2606675"/>
              <a:ext cx="369131" cy="343473"/>
            </a:xfrm>
            <a:custGeom>
              <a:avLst/>
              <a:gdLst>
                <a:gd name="connsiteX0" fmla="*/ 21491 w 21512"/>
                <a:gd name="connsiteY0" fmla="*/ 18617 h 18617"/>
                <a:gd name="connsiteX1" fmla="*/ 21491 w 21512"/>
                <a:gd name="connsiteY1" fmla="*/ 8998 h 18617"/>
                <a:gd name="connsiteX2" fmla="*/ 20624 w 21512"/>
                <a:gd name="connsiteY2" fmla="*/ 2969 h 18617"/>
                <a:gd name="connsiteX3" fmla="*/ 17238 w 21512"/>
                <a:gd name="connsiteY3" fmla="*/ 40 h 18617"/>
                <a:gd name="connsiteX4" fmla="*/ 0 w 21512"/>
                <a:gd name="connsiteY4" fmla="*/ 40 h 18617"/>
                <a:gd name="connsiteX0" fmla="*/ 71254 w 71275"/>
                <a:gd name="connsiteY0" fmla="*/ 18749 h 18749"/>
                <a:gd name="connsiteX1" fmla="*/ 71254 w 71275"/>
                <a:gd name="connsiteY1" fmla="*/ 9130 h 18749"/>
                <a:gd name="connsiteX2" fmla="*/ 70387 w 71275"/>
                <a:gd name="connsiteY2" fmla="*/ 3101 h 18749"/>
                <a:gd name="connsiteX3" fmla="*/ 67001 w 71275"/>
                <a:gd name="connsiteY3" fmla="*/ 172 h 18749"/>
                <a:gd name="connsiteX4" fmla="*/ 0 w 71275"/>
                <a:gd name="connsiteY4" fmla="*/ 0 h 18749"/>
                <a:gd name="connsiteX0" fmla="*/ 11522 w 11543"/>
                <a:gd name="connsiteY0" fmla="*/ 18618 h 18618"/>
                <a:gd name="connsiteX1" fmla="*/ 11522 w 11543"/>
                <a:gd name="connsiteY1" fmla="*/ 8999 h 18618"/>
                <a:gd name="connsiteX2" fmla="*/ 10655 w 11543"/>
                <a:gd name="connsiteY2" fmla="*/ 2970 h 18618"/>
                <a:gd name="connsiteX3" fmla="*/ 7269 w 11543"/>
                <a:gd name="connsiteY3" fmla="*/ 41 h 18618"/>
                <a:gd name="connsiteX4" fmla="*/ 0 w 11543"/>
                <a:gd name="connsiteY4" fmla="*/ 41 h 18618"/>
                <a:gd name="connsiteX0" fmla="*/ 9479 w 9500"/>
                <a:gd name="connsiteY0" fmla="*/ 18618 h 18618"/>
                <a:gd name="connsiteX1" fmla="*/ 9479 w 9500"/>
                <a:gd name="connsiteY1" fmla="*/ 8999 h 18618"/>
                <a:gd name="connsiteX2" fmla="*/ 8612 w 9500"/>
                <a:gd name="connsiteY2" fmla="*/ 2970 h 18618"/>
                <a:gd name="connsiteX3" fmla="*/ 5226 w 9500"/>
                <a:gd name="connsiteY3" fmla="*/ 41 h 18618"/>
                <a:gd name="connsiteX4" fmla="*/ 0 w 9500"/>
                <a:gd name="connsiteY4" fmla="*/ 41 h 186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00" h="18618" extrusionOk="0">
                  <a:moveTo>
                    <a:pt x="9479" y="18618"/>
                  </a:moveTo>
                  <a:lnTo>
                    <a:pt x="9479" y="8999"/>
                  </a:lnTo>
                  <a:cubicBezTo>
                    <a:pt x="9588" y="6825"/>
                    <a:pt x="9275" y="4651"/>
                    <a:pt x="8612" y="2970"/>
                  </a:cubicBezTo>
                  <a:cubicBezTo>
                    <a:pt x="7785" y="869"/>
                    <a:pt x="6516" y="-228"/>
                    <a:pt x="5226" y="41"/>
                  </a:cubicBezTo>
                  <a:lnTo>
                    <a:pt x="0" y="41"/>
                  </a:lnTo>
                </a:path>
              </a:pathLst>
            </a:custGeom>
            <a:ln w="6350" cmpd="sng">
              <a:solidFill>
                <a:schemeClr val="tx2"/>
              </a:solidFill>
              <a:miter lim="400000"/>
            </a:ln>
          </p:spPr>
          <p:txBody>
            <a:bodyPr lIns="50800" tIns="50800" rIns="50800" bIns="50800" anchor="ctr"/>
            <a:lstStyle/>
            <a:p>
              <a:pPr lvl="0">
                <a:defRPr sz="2400"/>
              </a:pPr>
              <a:endParaRPr/>
            </a:p>
          </p:txBody>
        </p:sp>
        <p:sp>
          <p:nvSpPr>
            <p:cNvPr id="157" name="Shape 147"/>
            <p:cNvSpPr/>
            <p:nvPr/>
          </p:nvSpPr>
          <p:spPr>
            <a:xfrm rot="10800000">
              <a:off x="388894" y="1386901"/>
              <a:ext cx="448514" cy="1219774"/>
            </a:xfrm>
            <a:custGeom>
              <a:avLst/>
              <a:gdLst>
                <a:gd name="connsiteX0" fmla="*/ 21491 w 21512"/>
                <a:gd name="connsiteY0" fmla="*/ 18617 h 18617"/>
                <a:gd name="connsiteX1" fmla="*/ 21491 w 21512"/>
                <a:gd name="connsiteY1" fmla="*/ 8998 h 18617"/>
                <a:gd name="connsiteX2" fmla="*/ 20624 w 21512"/>
                <a:gd name="connsiteY2" fmla="*/ 2969 h 18617"/>
                <a:gd name="connsiteX3" fmla="*/ 17238 w 21512"/>
                <a:gd name="connsiteY3" fmla="*/ 40 h 18617"/>
                <a:gd name="connsiteX4" fmla="*/ 0 w 21512"/>
                <a:gd name="connsiteY4" fmla="*/ 40 h 18617"/>
                <a:gd name="connsiteX0" fmla="*/ 71254 w 71275"/>
                <a:gd name="connsiteY0" fmla="*/ 18749 h 18749"/>
                <a:gd name="connsiteX1" fmla="*/ 71254 w 71275"/>
                <a:gd name="connsiteY1" fmla="*/ 9130 h 18749"/>
                <a:gd name="connsiteX2" fmla="*/ 70387 w 71275"/>
                <a:gd name="connsiteY2" fmla="*/ 3101 h 18749"/>
                <a:gd name="connsiteX3" fmla="*/ 67001 w 71275"/>
                <a:gd name="connsiteY3" fmla="*/ 172 h 18749"/>
                <a:gd name="connsiteX4" fmla="*/ 0 w 71275"/>
                <a:gd name="connsiteY4" fmla="*/ 0 h 18749"/>
                <a:gd name="connsiteX0" fmla="*/ 11522 w 11543"/>
                <a:gd name="connsiteY0" fmla="*/ 18618 h 18618"/>
                <a:gd name="connsiteX1" fmla="*/ 11522 w 11543"/>
                <a:gd name="connsiteY1" fmla="*/ 8999 h 18618"/>
                <a:gd name="connsiteX2" fmla="*/ 10655 w 11543"/>
                <a:gd name="connsiteY2" fmla="*/ 2970 h 18618"/>
                <a:gd name="connsiteX3" fmla="*/ 7269 w 11543"/>
                <a:gd name="connsiteY3" fmla="*/ 41 h 18618"/>
                <a:gd name="connsiteX4" fmla="*/ 0 w 11543"/>
                <a:gd name="connsiteY4" fmla="*/ 41 h 18618"/>
                <a:gd name="connsiteX0" fmla="*/ 11522 w 11543"/>
                <a:gd name="connsiteY0" fmla="*/ 66118 h 66118"/>
                <a:gd name="connsiteX1" fmla="*/ 11522 w 11543"/>
                <a:gd name="connsiteY1" fmla="*/ 8999 h 66118"/>
                <a:gd name="connsiteX2" fmla="*/ 10655 w 11543"/>
                <a:gd name="connsiteY2" fmla="*/ 2970 h 66118"/>
                <a:gd name="connsiteX3" fmla="*/ 7269 w 11543"/>
                <a:gd name="connsiteY3" fmla="*/ 41 h 66118"/>
                <a:gd name="connsiteX4" fmla="*/ 0 w 11543"/>
                <a:gd name="connsiteY4" fmla="*/ 41 h 661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43" h="66118" extrusionOk="0">
                  <a:moveTo>
                    <a:pt x="11522" y="66118"/>
                  </a:moveTo>
                  <a:lnTo>
                    <a:pt x="11522" y="8999"/>
                  </a:lnTo>
                  <a:cubicBezTo>
                    <a:pt x="11631" y="6825"/>
                    <a:pt x="11318" y="4651"/>
                    <a:pt x="10655" y="2970"/>
                  </a:cubicBezTo>
                  <a:cubicBezTo>
                    <a:pt x="9828" y="869"/>
                    <a:pt x="8559" y="-228"/>
                    <a:pt x="7269" y="41"/>
                  </a:cubicBezTo>
                  <a:lnTo>
                    <a:pt x="0" y="41"/>
                  </a:lnTo>
                </a:path>
              </a:pathLst>
            </a:custGeom>
            <a:ln w="6350" cmpd="sng">
              <a:solidFill>
                <a:schemeClr val="tx2"/>
              </a:solidFill>
              <a:miter lim="400000"/>
            </a:ln>
          </p:spPr>
          <p:txBody>
            <a:bodyPr lIns="50800" tIns="50800" rIns="50800" bIns="50800" anchor="ctr"/>
            <a:lstStyle/>
            <a:p>
              <a:pPr lvl="0">
                <a:defRPr sz="2400"/>
              </a:pPr>
              <a:endParaRPr/>
            </a:p>
          </p:txBody>
        </p:sp>
        <p:sp>
          <p:nvSpPr>
            <p:cNvPr id="158" name="Shape 147"/>
            <p:cNvSpPr/>
            <p:nvPr/>
          </p:nvSpPr>
          <p:spPr>
            <a:xfrm rot="10800000" flipV="1">
              <a:off x="388564" y="1997075"/>
              <a:ext cx="1791531" cy="330289"/>
            </a:xfrm>
            <a:custGeom>
              <a:avLst/>
              <a:gdLst>
                <a:gd name="connsiteX0" fmla="*/ 21491 w 21512"/>
                <a:gd name="connsiteY0" fmla="*/ 18617 h 18617"/>
                <a:gd name="connsiteX1" fmla="*/ 21491 w 21512"/>
                <a:gd name="connsiteY1" fmla="*/ 8998 h 18617"/>
                <a:gd name="connsiteX2" fmla="*/ 20624 w 21512"/>
                <a:gd name="connsiteY2" fmla="*/ 2969 h 18617"/>
                <a:gd name="connsiteX3" fmla="*/ 17238 w 21512"/>
                <a:gd name="connsiteY3" fmla="*/ 40 h 18617"/>
                <a:gd name="connsiteX4" fmla="*/ 0 w 21512"/>
                <a:gd name="connsiteY4" fmla="*/ 40 h 18617"/>
                <a:gd name="connsiteX0" fmla="*/ 71254 w 71275"/>
                <a:gd name="connsiteY0" fmla="*/ 18749 h 18749"/>
                <a:gd name="connsiteX1" fmla="*/ 71254 w 71275"/>
                <a:gd name="connsiteY1" fmla="*/ 9130 h 18749"/>
                <a:gd name="connsiteX2" fmla="*/ 70387 w 71275"/>
                <a:gd name="connsiteY2" fmla="*/ 3101 h 18749"/>
                <a:gd name="connsiteX3" fmla="*/ 67001 w 71275"/>
                <a:gd name="connsiteY3" fmla="*/ 172 h 18749"/>
                <a:gd name="connsiteX4" fmla="*/ 0 w 71275"/>
                <a:gd name="connsiteY4" fmla="*/ 0 h 18749"/>
                <a:gd name="connsiteX0" fmla="*/ 11522 w 11543"/>
                <a:gd name="connsiteY0" fmla="*/ 18618 h 18618"/>
                <a:gd name="connsiteX1" fmla="*/ 11522 w 11543"/>
                <a:gd name="connsiteY1" fmla="*/ 8999 h 18618"/>
                <a:gd name="connsiteX2" fmla="*/ 10655 w 11543"/>
                <a:gd name="connsiteY2" fmla="*/ 2970 h 18618"/>
                <a:gd name="connsiteX3" fmla="*/ 7269 w 11543"/>
                <a:gd name="connsiteY3" fmla="*/ 41 h 18618"/>
                <a:gd name="connsiteX4" fmla="*/ 0 w 11543"/>
                <a:gd name="connsiteY4" fmla="*/ 41 h 18618"/>
                <a:gd name="connsiteX0" fmla="*/ 67331 w 67352"/>
                <a:gd name="connsiteY0" fmla="*/ 18618 h 18618"/>
                <a:gd name="connsiteX1" fmla="*/ 67331 w 67352"/>
                <a:gd name="connsiteY1" fmla="*/ 8999 h 18618"/>
                <a:gd name="connsiteX2" fmla="*/ 66464 w 67352"/>
                <a:gd name="connsiteY2" fmla="*/ 2970 h 18618"/>
                <a:gd name="connsiteX3" fmla="*/ 63078 w 67352"/>
                <a:gd name="connsiteY3" fmla="*/ 41 h 18618"/>
                <a:gd name="connsiteX4" fmla="*/ 0 w 67352"/>
                <a:gd name="connsiteY4" fmla="*/ 41 h 18618"/>
                <a:gd name="connsiteX0" fmla="*/ 46086 w 46107"/>
                <a:gd name="connsiteY0" fmla="*/ 18618 h 18618"/>
                <a:gd name="connsiteX1" fmla="*/ 46086 w 46107"/>
                <a:gd name="connsiteY1" fmla="*/ 8999 h 18618"/>
                <a:gd name="connsiteX2" fmla="*/ 45219 w 46107"/>
                <a:gd name="connsiteY2" fmla="*/ 2970 h 18618"/>
                <a:gd name="connsiteX3" fmla="*/ 41833 w 46107"/>
                <a:gd name="connsiteY3" fmla="*/ 41 h 18618"/>
                <a:gd name="connsiteX4" fmla="*/ 0 w 46107"/>
                <a:gd name="connsiteY4" fmla="*/ 41 h 186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107" h="18618" extrusionOk="0">
                  <a:moveTo>
                    <a:pt x="46086" y="18618"/>
                  </a:moveTo>
                  <a:lnTo>
                    <a:pt x="46086" y="8999"/>
                  </a:lnTo>
                  <a:cubicBezTo>
                    <a:pt x="46195" y="6825"/>
                    <a:pt x="45882" y="4651"/>
                    <a:pt x="45219" y="2970"/>
                  </a:cubicBezTo>
                  <a:cubicBezTo>
                    <a:pt x="44392" y="869"/>
                    <a:pt x="43123" y="-228"/>
                    <a:pt x="41833" y="41"/>
                  </a:cubicBezTo>
                  <a:lnTo>
                    <a:pt x="0" y="41"/>
                  </a:lnTo>
                </a:path>
              </a:pathLst>
            </a:custGeom>
            <a:ln w="6350" cmpd="sng">
              <a:solidFill>
                <a:schemeClr val="tx2"/>
              </a:solidFill>
              <a:miter lim="400000"/>
            </a:ln>
          </p:spPr>
          <p:txBody>
            <a:bodyPr lIns="50800" tIns="50800" rIns="50800" bIns="50800" anchor="ctr"/>
            <a:lstStyle/>
            <a:p>
              <a:pPr lvl="0">
                <a:defRPr sz="2400"/>
              </a:pPr>
              <a:endParaRPr/>
            </a:p>
          </p:txBody>
        </p:sp>
        <p:sp>
          <p:nvSpPr>
            <p:cNvPr id="159" name="Shape 147"/>
            <p:cNvSpPr/>
            <p:nvPr/>
          </p:nvSpPr>
          <p:spPr>
            <a:xfrm rot="10800000" flipV="1">
              <a:off x="388564" y="1622425"/>
              <a:ext cx="981890" cy="330289"/>
            </a:xfrm>
            <a:custGeom>
              <a:avLst/>
              <a:gdLst>
                <a:gd name="connsiteX0" fmla="*/ 21491 w 21512"/>
                <a:gd name="connsiteY0" fmla="*/ 18617 h 18617"/>
                <a:gd name="connsiteX1" fmla="*/ 21491 w 21512"/>
                <a:gd name="connsiteY1" fmla="*/ 8998 h 18617"/>
                <a:gd name="connsiteX2" fmla="*/ 20624 w 21512"/>
                <a:gd name="connsiteY2" fmla="*/ 2969 h 18617"/>
                <a:gd name="connsiteX3" fmla="*/ 17238 w 21512"/>
                <a:gd name="connsiteY3" fmla="*/ 40 h 18617"/>
                <a:gd name="connsiteX4" fmla="*/ 0 w 21512"/>
                <a:gd name="connsiteY4" fmla="*/ 40 h 18617"/>
                <a:gd name="connsiteX0" fmla="*/ 71254 w 71275"/>
                <a:gd name="connsiteY0" fmla="*/ 18749 h 18749"/>
                <a:gd name="connsiteX1" fmla="*/ 71254 w 71275"/>
                <a:gd name="connsiteY1" fmla="*/ 9130 h 18749"/>
                <a:gd name="connsiteX2" fmla="*/ 70387 w 71275"/>
                <a:gd name="connsiteY2" fmla="*/ 3101 h 18749"/>
                <a:gd name="connsiteX3" fmla="*/ 67001 w 71275"/>
                <a:gd name="connsiteY3" fmla="*/ 172 h 18749"/>
                <a:gd name="connsiteX4" fmla="*/ 0 w 71275"/>
                <a:gd name="connsiteY4" fmla="*/ 0 h 18749"/>
                <a:gd name="connsiteX0" fmla="*/ 11522 w 11543"/>
                <a:gd name="connsiteY0" fmla="*/ 18618 h 18618"/>
                <a:gd name="connsiteX1" fmla="*/ 11522 w 11543"/>
                <a:gd name="connsiteY1" fmla="*/ 8999 h 18618"/>
                <a:gd name="connsiteX2" fmla="*/ 10655 w 11543"/>
                <a:gd name="connsiteY2" fmla="*/ 2970 h 18618"/>
                <a:gd name="connsiteX3" fmla="*/ 7269 w 11543"/>
                <a:gd name="connsiteY3" fmla="*/ 41 h 18618"/>
                <a:gd name="connsiteX4" fmla="*/ 0 w 11543"/>
                <a:gd name="connsiteY4" fmla="*/ 41 h 18618"/>
                <a:gd name="connsiteX0" fmla="*/ 67331 w 67352"/>
                <a:gd name="connsiteY0" fmla="*/ 18618 h 18618"/>
                <a:gd name="connsiteX1" fmla="*/ 67331 w 67352"/>
                <a:gd name="connsiteY1" fmla="*/ 8999 h 18618"/>
                <a:gd name="connsiteX2" fmla="*/ 66464 w 67352"/>
                <a:gd name="connsiteY2" fmla="*/ 2970 h 18618"/>
                <a:gd name="connsiteX3" fmla="*/ 63078 w 67352"/>
                <a:gd name="connsiteY3" fmla="*/ 41 h 18618"/>
                <a:gd name="connsiteX4" fmla="*/ 0 w 67352"/>
                <a:gd name="connsiteY4" fmla="*/ 41 h 18618"/>
                <a:gd name="connsiteX0" fmla="*/ 46086 w 46107"/>
                <a:gd name="connsiteY0" fmla="*/ 18618 h 18618"/>
                <a:gd name="connsiteX1" fmla="*/ 46086 w 46107"/>
                <a:gd name="connsiteY1" fmla="*/ 8999 h 18618"/>
                <a:gd name="connsiteX2" fmla="*/ 45219 w 46107"/>
                <a:gd name="connsiteY2" fmla="*/ 2970 h 18618"/>
                <a:gd name="connsiteX3" fmla="*/ 41833 w 46107"/>
                <a:gd name="connsiteY3" fmla="*/ 41 h 18618"/>
                <a:gd name="connsiteX4" fmla="*/ 0 w 46107"/>
                <a:gd name="connsiteY4" fmla="*/ 41 h 18618"/>
                <a:gd name="connsiteX0" fmla="*/ 25249 w 25270"/>
                <a:gd name="connsiteY0" fmla="*/ 18618 h 18618"/>
                <a:gd name="connsiteX1" fmla="*/ 25249 w 25270"/>
                <a:gd name="connsiteY1" fmla="*/ 8999 h 18618"/>
                <a:gd name="connsiteX2" fmla="*/ 24382 w 25270"/>
                <a:gd name="connsiteY2" fmla="*/ 2970 h 18618"/>
                <a:gd name="connsiteX3" fmla="*/ 20996 w 25270"/>
                <a:gd name="connsiteY3" fmla="*/ 41 h 18618"/>
                <a:gd name="connsiteX4" fmla="*/ 0 w 25270"/>
                <a:gd name="connsiteY4" fmla="*/ 41 h 186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270" h="18618" extrusionOk="0">
                  <a:moveTo>
                    <a:pt x="25249" y="18618"/>
                  </a:moveTo>
                  <a:lnTo>
                    <a:pt x="25249" y="8999"/>
                  </a:lnTo>
                  <a:cubicBezTo>
                    <a:pt x="25358" y="6825"/>
                    <a:pt x="25045" y="4651"/>
                    <a:pt x="24382" y="2970"/>
                  </a:cubicBezTo>
                  <a:cubicBezTo>
                    <a:pt x="23555" y="869"/>
                    <a:pt x="22286" y="-228"/>
                    <a:pt x="20996" y="41"/>
                  </a:cubicBezTo>
                  <a:lnTo>
                    <a:pt x="0" y="41"/>
                  </a:lnTo>
                </a:path>
              </a:pathLst>
            </a:custGeom>
            <a:ln w="6350" cmpd="sng">
              <a:solidFill>
                <a:schemeClr val="tx2"/>
              </a:solidFill>
              <a:miter lim="400000"/>
            </a:ln>
          </p:spPr>
          <p:txBody>
            <a:bodyPr lIns="50800" tIns="50800" rIns="50800" bIns="50800" anchor="ctr"/>
            <a:lstStyle/>
            <a:p>
              <a:pPr lvl="0">
                <a:defRPr sz="2400"/>
              </a:pPr>
              <a:endParaRPr/>
            </a:p>
          </p:txBody>
        </p:sp>
        <p:sp>
          <p:nvSpPr>
            <p:cNvPr id="160" name="Shape 147"/>
            <p:cNvSpPr/>
            <p:nvPr/>
          </p:nvSpPr>
          <p:spPr>
            <a:xfrm rot="10800000" flipV="1">
              <a:off x="388563" y="1213577"/>
              <a:ext cx="169101" cy="332737"/>
            </a:xfrm>
            <a:custGeom>
              <a:avLst/>
              <a:gdLst>
                <a:gd name="connsiteX0" fmla="*/ 21491 w 21512"/>
                <a:gd name="connsiteY0" fmla="*/ 18617 h 18617"/>
                <a:gd name="connsiteX1" fmla="*/ 21491 w 21512"/>
                <a:gd name="connsiteY1" fmla="*/ 8998 h 18617"/>
                <a:gd name="connsiteX2" fmla="*/ 20624 w 21512"/>
                <a:gd name="connsiteY2" fmla="*/ 2969 h 18617"/>
                <a:gd name="connsiteX3" fmla="*/ 17238 w 21512"/>
                <a:gd name="connsiteY3" fmla="*/ 40 h 18617"/>
                <a:gd name="connsiteX4" fmla="*/ 0 w 21512"/>
                <a:gd name="connsiteY4" fmla="*/ 40 h 18617"/>
                <a:gd name="connsiteX0" fmla="*/ 71254 w 71275"/>
                <a:gd name="connsiteY0" fmla="*/ 18749 h 18749"/>
                <a:gd name="connsiteX1" fmla="*/ 71254 w 71275"/>
                <a:gd name="connsiteY1" fmla="*/ 9130 h 18749"/>
                <a:gd name="connsiteX2" fmla="*/ 70387 w 71275"/>
                <a:gd name="connsiteY2" fmla="*/ 3101 h 18749"/>
                <a:gd name="connsiteX3" fmla="*/ 67001 w 71275"/>
                <a:gd name="connsiteY3" fmla="*/ 172 h 18749"/>
                <a:gd name="connsiteX4" fmla="*/ 0 w 71275"/>
                <a:gd name="connsiteY4" fmla="*/ 0 h 18749"/>
                <a:gd name="connsiteX0" fmla="*/ 11522 w 11543"/>
                <a:gd name="connsiteY0" fmla="*/ 18618 h 18618"/>
                <a:gd name="connsiteX1" fmla="*/ 11522 w 11543"/>
                <a:gd name="connsiteY1" fmla="*/ 8999 h 18618"/>
                <a:gd name="connsiteX2" fmla="*/ 10655 w 11543"/>
                <a:gd name="connsiteY2" fmla="*/ 2970 h 18618"/>
                <a:gd name="connsiteX3" fmla="*/ 7269 w 11543"/>
                <a:gd name="connsiteY3" fmla="*/ 41 h 18618"/>
                <a:gd name="connsiteX4" fmla="*/ 0 w 11543"/>
                <a:gd name="connsiteY4" fmla="*/ 41 h 18618"/>
                <a:gd name="connsiteX0" fmla="*/ 67331 w 67352"/>
                <a:gd name="connsiteY0" fmla="*/ 18618 h 18618"/>
                <a:gd name="connsiteX1" fmla="*/ 67331 w 67352"/>
                <a:gd name="connsiteY1" fmla="*/ 8999 h 18618"/>
                <a:gd name="connsiteX2" fmla="*/ 66464 w 67352"/>
                <a:gd name="connsiteY2" fmla="*/ 2970 h 18618"/>
                <a:gd name="connsiteX3" fmla="*/ 63078 w 67352"/>
                <a:gd name="connsiteY3" fmla="*/ 41 h 18618"/>
                <a:gd name="connsiteX4" fmla="*/ 0 w 67352"/>
                <a:gd name="connsiteY4" fmla="*/ 41 h 18618"/>
                <a:gd name="connsiteX0" fmla="*/ 46086 w 46107"/>
                <a:gd name="connsiteY0" fmla="*/ 18618 h 18618"/>
                <a:gd name="connsiteX1" fmla="*/ 46086 w 46107"/>
                <a:gd name="connsiteY1" fmla="*/ 8999 h 18618"/>
                <a:gd name="connsiteX2" fmla="*/ 45219 w 46107"/>
                <a:gd name="connsiteY2" fmla="*/ 2970 h 18618"/>
                <a:gd name="connsiteX3" fmla="*/ 41833 w 46107"/>
                <a:gd name="connsiteY3" fmla="*/ 41 h 18618"/>
                <a:gd name="connsiteX4" fmla="*/ 0 w 46107"/>
                <a:gd name="connsiteY4" fmla="*/ 41 h 18618"/>
                <a:gd name="connsiteX0" fmla="*/ 25249 w 25270"/>
                <a:gd name="connsiteY0" fmla="*/ 18618 h 18618"/>
                <a:gd name="connsiteX1" fmla="*/ 25249 w 25270"/>
                <a:gd name="connsiteY1" fmla="*/ 8999 h 18618"/>
                <a:gd name="connsiteX2" fmla="*/ 24382 w 25270"/>
                <a:gd name="connsiteY2" fmla="*/ 2970 h 18618"/>
                <a:gd name="connsiteX3" fmla="*/ 20996 w 25270"/>
                <a:gd name="connsiteY3" fmla="*/ 41 h 18618"/>
                <a:gd name="connsiteX4" fmla="*/ 0 w 25270"/>
                <a:gd name="connsiteY4" fmla="*/ 41 h 18618"/>
                <a:gd name="connsiteX0" fmla="*/ 4331 w 4352"/>
                <a:gd name="connsiteY0" fmla="*/ 18756 h 18756"/>
                <a:gd name="connsiteX1" fmla="*/ 4331 w 4352"/>
                <a:gd name="connsiteY1" fmla="*/ 9137 h 18756"/>
                <a:gd name="connsiteX2" fmla="*/ 3464 w 4352"/>
                <a:gd name="connsiteY2" fmla="*/ 3108 h 18756"/>
                <a:gd name="connsiteX3" fmla="*/ 78 w 4352"/>
                <a:gd name="connsiteY3" fmla="*/ 179 h 18756"/>
                <a:gd name="connsiteX4" fmla="*/ 0 w 4352"/>
                <a:gd name="connsiteY4" fmla="*/ 0 h 187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52" h="18756" extrusionOk="0">
                  <a:moveTo>
                    <a:pt x="4331" y="18756"/>
                  </a:moveTo>
                  <a:lnTo>
                    <a:pt x="4331" y="9137"/>
                  </a:lnTo>
                  <a:cubicBezTo>
                    <a:pt x="4440" y="6963"/>
                    <a:pt x="4127" y="4789"/>
                    <a:pt x="3464" y="3108"/>
                  </a:cubicBezTo>
                  <a:cubicBezTo>
                    <a:pt x="2637" y="1007"/>
                    <a:pt x="1368" y="-90"/>
                    <a:pt x="78" y="179"/>
                  </a:cubicBezTo>
                  <a:cubicBezTo>
                    <a:pt x="52" y="119"/>
                    <a:pt x="26" y="60"/>
                    <a:pt x="0" y="0"/>
                  </a:cubicBezTo>
                </a:path>
              </a:pathLst>
            </a:custGeom>
            <a:ln w="6350" cmpd="sng">
              <a:solidFill>
                <a:schemeClr val="tx2"/>
              </a:solidFill>
              <a:miter lim="400000"/>
            </a:ln>
          </p:spPr>
          <p:txBody>
            <a:bodyPr lIns="50800" tIns="50800" rIns="50800" bIns="50800" anchor="ctr"/>
            <a:lstStyle/>
            <a:p>
              <a:pPr lvl="0">
                <a:defRPr sz="2400"/>
              </a:pPr>
              <a:endParaRPr/>
            </a:p>
          </p:txBody>
        </p:sp>
      </p:grpSp>
      <p:sp>
        <p:nvSpPr>
          <p:cNvPr id="2" name="Title 1"/>
          <p:cNvSpPr>
            <a:spLocks noGrp="1"/>
          </p:cNvSpPr>
          <p:nvPr>
            <p:ph type="title"/>
          </p:nvPr>
        </p:nvSpPr>
        <p:spPr>
          <a:xfrm>
            <a:off x="346363" y="285751"/>
            <a:ext cx="4512733" cy="470429"/>
          </a:xfrm>
        </p:spPr>
        <p:txBody>
          <a:bodyPr>
            <a:normAutofit/>
          </a:bodyPr>
          <a:lstStyle/>
          <a:p>
            <a:r>
              <a:rPr lang="en-US" b="0" dirty="0" smtClean="0"/>
              <a:t>Tree Timeline</a:t>
            </a:r>
            <a:endParaRPr lang="en-US" b="0" dirty="0"/>
          </a:p>
        </p:txBody>
      </p:sp>
      <p:grpSp>
        <p:nvGrpSpPr>
          <p:cNvPr id="48" name="Group 97"/>
          <p:cNvGrpSpPr/>
          <p:nvPr/>
        </p:nvGrpSpPr>
        <p:grpSpPr>
          <a:xfrm>
            <a:off x="2962105" y="200021"/>
            <a:ext cx="3213520" cy="4091484"/>
            <a:chOff x="0" y="0"/>
            <a:chExt cx="3213518" cy="4091482"/>
          </a:xfrm>
          <a:solidFill>
            <a:schemeClr val="tx2"/>
          </a:solidFill>
        </p:grpSpPr>
        <p:sp>
          <p:nvSpPr>
            <p:cNvPr id="49" name="Shape 42"/>
            <p:cNvSpPr/>
            <p:nvPr/>
          </p:nvSpPr>
          <p:spPr>
            <a:xfrm>
              <a:off x="482344" y="628738"/>
              <a:ext cx="2508779" cy="3462745"/>
            </a:xfrm>
            <a:custGeom>
              <a:avLst/>
              <a:gdLst/>
              <a:ahLst/>
              <a:cxnLst>
                <a:cxn ang="0">
                  <a:pos x="wd2" y="hd2"/>
                </a:cxn>
                <a:cxn ang="5400000">
                  <a:pos x="wd2" y="hd2"/>
                </a:cxn>
                <a:cxn ang="10800000">
                  <a:pos x="wd2" y="hd2"/>
                </a:cxn>
                <a:cxn ang="16200000">
                  <a:pos x="wd2" y="hd2"/>
                </a:cxn>
              </a:cxnLst>
              <a:rect l="0" t="0" r="r" b="b"/>
              <a:pathLst>
                <a:path w="21600" h="21600" extrusionOk="0">
                  <a:moveTo>
                    <a:pt x="6450" y="494"/>
                  </a:moveTo>
                  <a:lnTo>
                    <a:pt x="6726" y="251"/>
                  </a:lnTo>
                  <a:cubicBezTo>
                    <a:pt x="7563" y="629"/>
                    <a:pt x="8309" y="1103"/>
                    <a:pt x="8936" y="1654"/>
                  </a:cubicBezTo>
                  <a:cubicBezTo>
                    <a:pt x="9660" y="2292"/>
                    <a:pt x="10213" y="3022"/>
                    <a:pt x="10565" y="3808"/>
                  </a:cubicBezTo>
                  <a:cubicBezTo>
                    <a:pt x="11542" y="3367"/>
                    <a:pt x="12321" y="2731"/>
                    <a:pt x="12808" y="1976"/>
                  </a:cubicBezTo>
                  <a:cubicBezTo>
                    <a:pt x="13199" y="1370"/>
                    <a:pt x="13389" y="706"/>
                    <a:pt x="13363" y="38"/>
                  </a:cubicBezTo>
                  <a:lnTo>
                    <a:pt x="13628" y="0"/>
                  </a:lnTo>
                  <a:cubicBezTo>
                    <a:pt x="13883" y="666"/>
                    <a:pt x="13846" y="1373"/>
                    <a:pt x="13525" y="2024"/>
                  </a:cubicBezTo>
                  <a:cubicBezTo>
                    <a:pt x="13220" y="2641"/>
                    <a:pt x="12678" y="3170"/>
                    <a:pt x="12168" y="3702"/>
                  </a:cubicBezTo>
                  <a:cubicBezTo>
                    <a:pt x="11896" y="3986"/>
                    <a:pt x="11629" y="4275"/>
                    <a:pt x="11369" y="4567"/>
                  </a:cubicBezTo>
                  <a:cubicBezTo>
                    <a:pt x="11050" y="4996"/>
                    <a:pt x="10809" y="5452"/>
                    <a:pt x="10651" y="5926"/>
                  </a:cubicBezTo>
                  <a:cubicBezTo>
                    <a:pt x="10495" y="6393"/>
                    <a:pt x="10421" y="6873"/>
                    <a:pt x="10431" y="7354"/>
                  </a:cubicBezTo>
                  <a:cubicBezTo>
                    <a:pt x="11077" y="6991"/>
                    <a:pt x="11837" y="6747"/>
                    <a:pt x="12642" y="6643"/>
                  </a:cubicBezTo>
                  <a:cubicBezTo>
                    <a:pt x="13062" y="6589"/>
                    <a:pt x="13488" y="6575"/>
                    <a:pt x="13910" y="6534"/>
                  </a:cubicBezTo>
                  <a:cubicBezTo>
                    <a:pt x="14323" y="6494"/>
                    <a:pt x="14730" y="6430"/>
                    <a:pt x="15128" y="6343"/>
                  </a:cubicBezTo>
                  <a:cubicBezTo>
                    <a:pt x="16060" y="6063"/>
                    <a:pt x="16878" y="5615"/>
                    <a:pt x="17505" y="5042"/>
                  </a:cubicBezTo>
                  <a:cubicBezTo>
                    <a:pt x="18240" y="4371"/>
                    <a:pt x="18682" y="3556"/>
                    <a:pt x="18775" y="2701"/>
                  </a:cubicBezTo>
                  <a:lnTo>
                    <a:pt x="19210" y="2702"/>
                  </a:lnTo>
                  <a:cubicBezTo>
                    <a:pt x="19202" y="3832"/>
                    <a:pt x="18691" y="4930"/>
                    <a:pt x="17753" y="5832"/>
                  </a:cubicBezTo>
                  <a:cubicBezTo>
                    <a:pt x="16824" y="6726"/>
                    <a:pt x="15525" y="7380"/>
                    <a:pt x="14047" y="7701"/>
                  </a:cubicBezTo>
                  <a:cubicBezTo>
                    <a:pt x="13605" y="7805"/>
                    <a:pt x="13168" y="7920"/>
                    <a:pt x="12738" y="8048"/>
                  </a:cubicBezTo>
                  <a:cubicBezTo>
                    <a:pt x="11718" y="8350"/>
                    <a:pt x="10696" y="8759"/>
                    <a:pt x="10303" y="9500"/>
                  </a:cubicBezTo>
                  <a:cubicBezTo>
                    <a:pt x="10126" y="9834"/>
                    <a:pt x="10111" y="10193"/>
                    <a:pt x="10127" y="10543"/>
                  </a:cubicBezTo>
                  <a:cubicBezTo>
                    <a:pt x="10144" y="10940"/>
                    <a:pt x="10202" y="11339"/>
                    <a:pt x="10303" y="11738"/>
                  </a:cubicBezTo>
                  <a:lnTo>
                    <a:pt x="11065" y="14309"/>
                  </a:lnTo>
                  <a:cubicBezTo>
                    <a:pt x="11188" y="14680"/>
                    <a:pt x="11490" y="15007"/>
                    <a:pt x="11918" y="15230"/>
                  </a:cubicBezTo>
                  <a:cubicBezTo>
                    <a:pt x="12408" y="15486"/>
                    <a:pt x="13022" y="15585"/>
                    <a:pt x="13616" y="15505"/>
                  </a:cubicBezTo>
                  <a:lnTo>
                    <a:pt x="15115" y="15209"/>
                  </a:lnTo>
                  <a:cubicBezTo>
                    <a:pt x="15449" y="15130"/>
                    <a:pt x="15806" y="15119"/>
                    <a:pt x="16148" y="15176"/>
                  </a:cubicBezTo>
                  <a:cubicBezTo>
                    <a:pt x="16806" y="15287"/>
                    <a:pt x="17357" y="15643"/>
                    <a:pt x="18035" y="15675"/>
                  </a:cubicBezTo>
                  <a:cubicBezTo>
                    <a:pt x="18637" y="15704"/>
                    <a:pt x="19182" y="15474"/>
                    <a:pt x="19741" y="15316"/>
                  </a:cubicBezTo>
                  <a:cubicBezTo>
                    <a:pt x="19959" y="15254"/>
                    <a:pt x="20183" y="15203"/>
                    <a:pt x="20415" y="15183"/>
                  </a:cubicBezTo>
                  <a:cubicBezTo>
                    <a:pt x="20826" y="15148"/>
                    <a:pt x="21242" y="15210"/>
                    <a:pt x="21600" y="15360"/>
                  </a:cubicBezTo>
                  <a:cubicBezTo>
                    <a:pt x="21205" y="15233"/>
                    <a:pt x="20756" y="15227"/>
                    <a:pt x="20355" y="15343"/>
                  </a:cubicBezTo>
                  <a:cubicBezTo>
                    <a:pt x="19980" y="15451"/>
                    <a:pt x="19680" y="15657"/>
                    <a:pt x="19325" y="15792"/>
                  </a:cubicBezTo>
                  <a:cubicBezTo>
                    <a:pt x="19021" y="15908"/>
                    <a:pt x="18682" y="15970"/>
                    <a:pt x="18338" y="15972"/>
                  </a:cubicBezTo>
                  <a:cubicBezTo>
                    <a:pt x="18543" y="16146"/>
                    <a:pt x="18805" y="16280"/>
                    <a:pt x="19100" y="16363"/>
                  </a:cubicBezTo>
                  <a:cubicBezTo>
                    <a:pt x="19446" y="16460"/>
                    <a:pt x="19825" y="16481"/>
                    <a:pt x="20188" y="16425"/>
                  </a:cubicBezTo>
                  <a:cubicBezTo>
                    <a:pt x="19814" y="16543"/>
                    <a:pt x="19399" y="16575"/>
                    <a:pt x="18999" y="16516"/>
                  </a:cubicBezTo>
                  <a:cubicBezTo>
                    <a:pt x="18348" y="16419"/>
                    <a:pt x="17824" y="16098"/>
                    <a:pt x="17260" y="15847"/>
                  </a:cubicBezTo>
                  <a:cubicBezTo>
                    <a:pt x="16850" y="15664"/>
                    <a:pt x="16401" y="15515"/>
                    <a:pt x="15919" y="15509"/>
                  </a:cubicBezTo>
                  <a:cubicBezTo>
                    <a:pt x="15679" y="15505"/>
                    <a:pt x="15440" y="15539"/>
                    <a:pt x="15219" y="15606"/>
                  </a:cubicBezTo>
                  <a:cubicBezTo>
                    <a:pt x="15483" y="15667"/>
                    <a:pt x="15730" y="15763"/>
                    <a:pt x="15945" y="15890"/>
                  </a:cubicBezTo>
                  <a:cubicBezTo>
                    <a:pt x="16512" y="16225"/>
                    <a:pt x="16854" y="16764"/>
                    <a:pt x="17556" y="16935"/>
                  </a:cubicBezTo>
                  <a:cubicBezTo>
                    <a:pt x="18092" y="17065"/>
                    <a:pt x="18675" y="16928"/>
                    <a:pt x="19226" y="17009"/>
                  </a:cubicBezTo>
                  <a:cubicBezTo>
                    <a:pt x="19590" y="17063"/>
                    <a:pt x="19916" y="17207"/>
                    <a:pt x="20147" y="17417"/>
                  </a:cubicBezTo>
                  <a:cubicBezTo>
                    <a:pt x="19795" y="17217"/>
                    <a:pt x="19358" y="17114"/>
                    <a:pt x="18911" y="17123"/>
                  </a:cubicBezTo>
                  <a:cubicBezTo>
                    <a:pt x="18667" y="17129"/>
                    <a:pt x="18427" y="17169"/>
                    <a:pt x="18184" y="17188"/>
                  </a:cubicBezTo>
                  <a:cubicBezTo>
                    <a:pt x="17901" y="17211"/>
                    <a:pt x="17614" y="17205"/>
                    <a:pt x="17333" y="17171"/>
                  </a:cubicBezTo>
                  <a:cubicBezTo>
                    <a:pt x="17400" y="17375"/>
                    <a:pt x="17557" y="17557"/>
                    <a:pt x="17780" y="17690"/>
                  </a:cubicBezTo>
                  <a:cubicBezTo>
                    <a:pt x="18439" y="18082"/>
                    <a:pt x="19412" y="17941"/>
                    <a:pt x="20144" y="18244"/>
                  </a:cubicBezTo>
                  <a:cubicBezTo>
                    <a:pt x="20540" y="18408"/>
                    <a:pt x="20823" y="18684"/>
                    <a:pt x="20924" y="19006"/>
                  </a:cubicBezTo>
                  <a:cubicBezTo>
                    <a:pt x="20654" y="18787"/>
                    <a:pt x="20326" y="18608"/>
                    <a:pt x="19959" y="18482"/>
                  </a:cubicBezTo>
                  <a:cubicBezTo>
                    <a:pt x="19664" y="18380"/>
                    <a:pt x="19348" y="18313"/>
                    <a:pt x="19023" y="18293"/>
                  </a:cubicBezTo>
                  <a:cubicBezTo>
                    <a:pt x="18715" y="18275"/>
                    <a:pt x="18403" y="18298"/>
                    <a:pt x="18114" y="18214"/>
                  </a:cubicBezTo>
                  <a:cubicBezTo>
                    <a:pt x="17939" y="18164"/>
                    <a:pt x="17789" y="18078"/>
                    <a:pt x="17682" y="17966"/>
                  </a:cubicBezTo>
                  <a:cubicBezTo>
                    <a:pt x="17559" y="18120"/>
                    <a:pt x="17552" y="18308"/>
                    <a:pt x="17662" y="18467"/>
                  </a:cubicBezTo>
                  <a:cubicBezTo>
                    <a:pt x="17899" y="18811"/>
                    <a:pt x="18521" y="18858"/>
                    <a:pt x="18891" y="19121"/>
                  </a:cubicBezTo>
                  <a:cubicBezTo>
                    <a:pt x="19065" y="19244"/>
                    <a:pt x="19173" y="19408"/>
                    <a:pt x="19196" y="19583"/>
                  </a:cubicBezTo>
                  <a:cubicBezTo>
                    <a:pt x="19062" y="19446"/>
                    <a:pt x="18887" y="19331"/>
                    <a:pt x="18685" y="19249"/>
                  </a:cubicBezTo>
                  <a:cubicBezTo>
                    <a:pt x="18266" y="19078"/>
                    <a:pt x="17723" y="19035"/>
                    <a:pt x="17461" y="18736"/>
                  </a:cubicBezTo>
                  <a:cubicBezTo>
                    <a:pt x="17310" y="18563"/>
                    <a:pt x="17302" y="18353"/>
                    <a:pt x="17267" y="18154"/>
                  </a:cubicBezTo>
                  <a:cubicBezTo>
                    <a:pt x="17194" y="17738"/>
                    <a:pt x="16989" y="17336"/>
                    <a:pt x="16675" y="16981"/>
                  </a:cubicBezTo>
                  <a:cubicBezTo>
                    <a:pt x="16384" y="16652"/>
                    <a:pt x="15998" y="16365"/>
                    <a:pt x="15501" y="16212"/>
                  </a:cubicBezTo>
                  <a:cubicBezTo>
                    <a:pt x="15126" y="16097"/>
                    <a:pt x="14719" y="16069"/>
                    <a:pt x="14319" y="16059"/>
                  </a:cubicBezTo>
                  <a:cubicBezTo>
                    <a:pt x="13974" y="16050"/>
                    <a:pt x="13625" y="16055"/>
                    <a:pt x="13275" y="16073"/>
                  </a:cubicBezTo>
                  <a:cubicBezTo>
                    <a:pt x="13443" y="16318"/>
                    <a:pt x="13748" y="16499"/>
                    <a:pt x="14112" y="16571"/>
                  </a:cubicBezTo>
                  <a:cubicBezTo>
                    <a:pt x="14795" y="16705"/>
                    <a:pt x="15704" y="16501"/>
                    <a:pt x="16024" y="16987"/>
                  </a:cubicBezTo>
                  <a:cubicBezTo>
                    <a:pt x="16198" y="17251"/>
                    <a:pt x="15992" y="17558"/>
                    <a:pt x="16086" y="17840"/>
                  </a:cubicBezTo>
                  <a:cubicBezTo>
                    <a:pt x="16120" y="17943"/>
                    <a:pt x="16193" y="18037"/>
                    <a:pt x="16298" y="18112"/>
                  </a:cubicBezTo>
                  <a:cubicBezTo>
                    <a:pt x="16149" y="18097"/>
                    <a:pt x="16017" y="18035"/>
                    <a:pt x="15938" y="17942"/>
                  </a:cubicBezTo>
                  <a:cubicBezTo>
                    <a:pt x="15724" y="17687"/>
                    <a:pt x="15990" y="17335"/>
                    <a:pt x="15742" y="17091"/>
                  </a:cubicBezTo>
                  <a:cubicBezTo>
                    <a:pt x="15593" y="16946"/>
                    <a:pt x="15336" y="16910"/>
                    <a:pt x="15099" y="16898"/>
                  </a:cubicBezTo>
                  <a:cubicBezTo>
                    <a:pt x="14852" y="16886"/>
                    <a:pt x="14599" y="16894"/>
                    <a:pt x="14342" y="16925"/>
                  </a:cubicBezTo>
                  <a:cubicBezTo>
                    <a:pt x="14387" y="17069"/>
                    <a:pt x="14486" y="17202"/>
                    <a:pt x="14629" y="17308"/>
                  </a:cubicBezTo>
                  <a:cubicBezTo>
                    <a:pt x="14886" y="17498"/>
                    <a:pt x="15265" y="17586"/>
                    <a:pt x="15492" y="17801"/>
                  </a:cubicBezTo>
                  <a:cubicBezTo>
                    <a:pt x="15666" y="17966"/>
                    <a:pt x="15722" y="18181"/>
                    <a:pt x="15643" y="18381"/>
                  </a:cubicBezTo>
                  <a:cubicBezTo>
                    <a:pt x="15625" y="18251"/>
                    <a:pt x="15563" y="18126"/>
                    <a:pt x="15464" y="18017"/>
                  </a:cubicBezTo>
                  <a:cubicBezTo>
                    <a:pt x="15065" y="17582"/>
                    <a:pt x="14221" y="17515"/>
                    <a:pt x="13766" y="17115"/>
                  </a:cubicBezTo>
                  <a:cubicBezTo>
                    <a:pt x="13536" y="16911"/>
                    <a:pt x="13434" y="16642"/>
                    <a:pt x="13168" y="16461"/>
                  </a:cubicBezTo>
                  <a:cubicBezTo>
                    <a:pt x="12661" y="16118"/>
                    <a:pt x="11880" y="16248"/>
                    <a:pt x="11237" y="16088"/>
                  </a:cubicBezTo>
                  <a:cubicBezTo>
                    <a:pt x="10991" y="16026"/>
                    <a:pt x="10770" y="15923"/>
                    <a:pt x="10592" y="15785"/>
                  </a:cubicBezTo>
                  <a:cubicBezTo>
                    <a:pt x="10631" y="16089"/>
                    <a:pt x="10805" y="16375"/>
                    <a:pt x="11088" y="16600"/>
                  </a:cubicBezTo>
                  <a:cubicBezTo>
                    <a:pt x="11762" y="17138"/>
                    <a:pt x="12901" y="17233"/>
                    <a:pt x="13550" y="17788"/>
                  </a:cubicBezTo>
                  <a:cubicBezTo>
                    <a:pt x="14062" y="18228"/>
                    <a:pt x="14154" y="18873"/>
                    <a:pt x="14763" y="19249"/>
                  </a:cubicBezTo>
                  <a:cubicBezTo>
                    <a:pt x="15106" y="19461"/>
                    <a:pt x="15562" y="19550"/>
                    <a:pt x="16005" y="19493"/>
                  </a:cubicBezTo>
                  <a:cubicBezTo>
                    <a:pt x="16310" y="19499"/>
                    <a:pt x="16594" y="19605"/>
                    <a:pt x="16778" y="19781"/>
                  </a:cubicBezTo>
                  <a:cubicBezTo>
                    <a:pt x="17024" y="20016"/>
                    <a:pt x="17055" y="20336"/>
                    <a:pt x="16855" y="20594"/>
                  </a:cubicBezTo>
                  <a:cubicBezTo>
                    <a:pt x="16954" y="20326"/>
                    <a:pt x="16811" y="20042"/>
                    <a:pt x="16497" y="19884"/>
                  </a:cubicBezTo>
                  <a:cubicBezTo>
                    <a:pt x="16080" y="19673"/>
                    <a:pt x="15527" y="19760"/>
                    <a:pt x="15044" y="19659"/>
                  </a:cubicBezTo>
                  <a:cubicBezTo>
                    <a:pt x="14635" y="19574"/>
                    <a:pt x="14300" y="19359"/>
                    <a:pt x="14132" y="19075"/>
                  </a:cubicBezTo>
                  <a:cubicBezTo>
                    <a:pt x="14071" y="19278"/>
                    <a:pt x="14103" y="19490"/>
                    <a:pt x="14224" y="19678"/>
                  </a:cubicBezTo>
                  <a:cubicBezTo>
                    <a:pt x="14362" y="19891"/>
                    <a:pt x="14603" y="20057"/>
                    <a:pt x="14775" y="20257"/>
                  </a:cubicBezTo>
                  <a:cubicBezTo>
                    <a:pt x="15124" y="20661"/>
                    <a:pt x="15171" y="21165"/>
                    <a:pt x="14900" y="21600"/>
                  </a:cubicBezTo>
                  <a:cubicBezTo>
                    <a:pt x="15017" y="21373"/>
                    <a:pt x="15017" y="21123"/>
                    <a:pt x="14900" y="20895"/>
                  </a:cubicBezTo>
                  <a:cubicBezTo>
                    <a:pt x="14666" y="20437"/>
                    <a:pt x="14006" y="20155"/>
                    <a:pt x="13810" y="19685"/>
                  </a:cubicBezTo>
                  <a:cubicBezTo>
                    <a:pt x="13681" y="19375"/>
                    <a:pt x="13785" y="19043"/>
                    <a:pt x="13719" y="18724"/>
                  </a:cubicBezTo>
                  <a:cubicBezTo>
                    <a:pt x="13603" y="18159"/>
                    <a:pt x="13004" y="17709"/>
                    <a:pt x="12229" y="17605"/>
                  </a:cubicBezTo>
                  <a:cubicBezTo>
                    <a:pt x="12046" y="17873"/>
                    <a:pt x="12021" y="18183"/>
                    <a:pt x="12159" y="18464"/>
                  </a:cubicBezTo>
                  <a:cubicBezTo>
                    <a:pt x="12345" y="18845"/>
                    <a:pt x="12794" y="19112"/>
                    <a:pt x="13104" y="19445"/>
                  </a:cubicBezTo>
                  <a:cubicBezTo>
                    <a:pt x="13215" y="19563"/>
                    <a:pt x="13308" y="19695"/>
                    <a:pt x="13302" y="19838"/>
                  </a:cubicBezTo>
                  <a:cubicBezTo>
                    <a:pt x="13293" y="20041"/>
                    <a:pt x="13089" y="20197"/>
                    <a:pt x="12957" y="20370"/>
                  </a:cubicBezTo>
                  <a:cubicBezTo>
                    <a:pt x="12822" y="20548"/>
                    <a:pt x="12759" y="20750"/>
                    <a:pt x="12778" y="20954"/>
                  </a:cubicBezTo>
                  <a:cubicBezTo>
                    <a:pt x="12602" y="20765"/>
                    <a:pt x="12559" y="20527"/>
                    <a:pt x="12660" y="20311"/>
                  </a:cubicBezTo>
                  <a:cubicBezTo>
                    <a:pt x="12731" y="20159"/>
                    <a:pt x="12875" y="20023"/>
                    <a:pt x="12886" y="19862"/>
                  </a:cubicBezTo>
                  <a:cubicBezTo>
                    <a:pt x="12899" y="19647"/>
                    <a:pt x="12704" y="19476"/>
                    <a:pt x="12507" y="19333"/>
                  </a:cubicBezTo>
                  <a:cubicBezTo>
                    <a:pt x="12364" y="19230"/>
                    <a:pt x="12210" y="19132"/>
                    <a:pt x="12044" y="19040"/>
                  </a:cubicBezTo>
                  <a:cubicBezTo>
                    <a:pt x="11863" y="19211"/>
                    <a:pt x="11733" y="19408"/>
                    <a:pt x="11662" y="19617"/>
                  </a:cubicBezTo>
                  <a:cubicBezTo>
                    <a:pt x="11596" y="19809"/>
                    <a:pt x="11582" y="20008"/>
                    <a:pt x="11619" y="20204"/>
                  </a:cubicBezTo>
                  <a:cubicBezTo>
                    <a:pt x="11465" y="20058"/>
                    <a:pt x="11391" y="19877"/>
                    <a:pt x="11408" y="19694"/>
                  </a:cubicBezTo>
                  <a:cubicBezTo>
                    <a:pt x="11440" y="19361"/>
                    <a:pt x="11768" y="19087"/>
                    <a:pt x="11849" y="18760"/>
                  </a:cubicBezTo>
                  <a:cubicBezTo>
                    <a:pt x="11928" y="18440"/>
                    <a:pt x="11777" y="18131"/>
                    <a:pt x="11602" y="17847"/>
                  </a:cubicBezTo>
                  <a:cubicBezTo>
                    <a:pt x="11444" y="17591"/>
                    <a:pt x="11258" y="17339"/>
                    <a:pt x="11042" y="17094"/>
                  </a:cubicBezTo>
                  <a:cubicBezTo>
                    <a:pt x="11056" y="17311"/>
                    <a:pt x="10989" y="17527"/>
                    <a:pt x="10850" y="17719"/>
                  </a:cubicBezTo>
                  <a:cubicBezTo>
                    <a:pt x="10625" y="18027"/>
                    <a:pt x="10217" y="18277"/>
                    <a:pt x="10189" y="18629"/>
                  </a:cubicBezTo>
                  <a:cubicBezTo>
                    <a:pt x="10176" y="18791"/>
                    <a:pt x="10251" y="18950"/>
                    <a:pt x="10399" y="19073"/>
                  </a:cubicBezTo>
                  <a:cubicBezTo>
                    <a:pt x="10135" y="19021"/>
                    <a:pt x="9934" y="18865"/>
                    <a:pt x="9881" y="18671"/>
                  </a:cubicBezTo>
                  <a:cubicBezTo>
                    <a:pt x="9755" y="18213"/>
                    <a:pt x="10424" y="17892"/>
                    <a:pt x="10555" y="17454"/>
                  </a:cubicBezTo>
                  <a:cubicBezTo>
                    <a:pt x="10710" y="16935"/>
                    <a:pt x="10137" y="16506"/>
                    <a:pt x="9749" y="16057"/>
                  </a:cubicBezTo>
                  <a:cubicBezTo>
                    <a:pt x="9570" y="15850"/>
                    <a:pt x="9430" y="15627"/>
                    <a:pt x="9334" y="15392"/>
                  </a:cubicBezTo>
                  <a:cubicBezTo>
                    <a:pt x="9569" y="15972"/>
                    <a:pt x="9484" y="16594"/>
                    <a:pt x="9098" y="17130"/>
                  </a:cubicBezTo>
                  <a:cubicBezTo>
                    <a:pt x="8793" y="17553"/>
                    <a:pt x="8313" y="17970"/>
                    <a:pt x="8530" y="18422"/>
                  </a:cubicBezTo>
                  <a:cubicBezTo>
                    <a:pt x="8763" y="18908"/>
                    <a:pt x="9666" y="19025"/>
                    <a:pt x="9924" y="19501"/>
                  </a:cubicBezTo>
                  <a:cubicBezTo>
                    <a:pt x="10028" y="19694"/>
                    <a:pt x="9999" y="19912"/>
                    <a:pt x="9846" y="20088"/>
                  </a:cubicBezTo>
                  <a:cubicBezTo>
                    <a:pt x="9842" y="19909"/>
                    <a:pt x="9771" y="19734"/>
                    <a:pt x="9641" y="19581"/>
                  </a:cubicBezTo>
                  <a:cubicBezTo>
                    <a:pt x="9420" y="19322"/>
                    <a:pt x="9052" y="19148"/>
                    <a:pt x="8636" y="19107"/>
                  </a:cubicBezTo>
                  <a:cubicBezTo>
                    <a:pt x="8075" y="19335"/>
                    <a:pt x="7889" y="19857"/>
                    <a:pt x="8228" y="20253"/>
                  </a:cubicBezTo>
                  <a:cubicBezTo>
                    <a:pt x="8446" y="20508"/>
                    <a:pt x="8879" y="20686"/>
                    <a:pt x="8870" y="20993"/>
                  </a:cubicBezTo>
                  <a:cubicBezTo>
                    <a:pt x="8867" y="21079"/>
                    <a:pt x="8825" y="21162"/>
                    <a:pt x="8749" y="21228"/>
                  </a:cubicBezTo>
                  <a:cubicBezTo>
                    <a:pt x="8754" y="21121"/>
                    <a:pt x="8714" y="21016"/>
                    <a:pt x="8632" y="20926"/>
                  </a:cubicBezTo>
                  <a:cubicBezTo>
                    <a:pt x="8442" y="20717"/>
                    <a:pt x="8073" y="20635"/>
                    <a:pt x="7872" y="20432"/>
                  </a:cubicBezTo>
                  <a:cubicBezTo>
                    <a:pt x="7468" y="20023"/>
                    <a:pt x="7919" y="19511"/>
                    <a:pt x="7921" y="19025"/>
                  </a:cubicBezTo>
                  <a:cubicBezTo>
                    <a:pt x="7921" y="18908"/>
                    <a:pt x="7894" y="18792"/>
                    <a:pt x="7881" y="18676"/>
                  </a:cubicBezTo>
                  <a:cubicBezTo>
                    <a:pt x="7853" y="18410"/>
                    <a:pt x="7902" y="18142"/>
                    <a:pt x="8026" y="17891"/>
                  </a:cubicBezTo>
                  <a:cubicBezTo>
                    <a:pt x="7427" y="17988"/>
                    <a:pt x="6892" y="18229"/>
                    <a:pt x="6507" y="18575"/>
                  </a:cubicBezTo>
                  <a:cubicBezTo>
                    <a:pt x="6224" y="18829"/>
                    <a:pt x="6034" y="19131"/>
                    <a:pt x="5955" y="19453"/>
                  </a:cubicBezTo>
                  <a:cubicBezTo>
                    <a:pt x="5814" y="19072"/>
                    <a:pt x="5926" y="18665"/>
                    <a:pt x="6256" y="18352"/>
                  </a:cubicBezTo>
                  <a:cubicBezTo>
                    <a:pt x="6706" y="17925"/>
                    <a:pt x="7471" y="17756"/>
                    <a:pt x="7986" y="17373"/>
                  </a:cubicBezTo>
                  <a:cubicBezTo>
                    <a:pt x="8658" y="16871"/>
                    <a:pt x="8807" y="16113"/>
                    <a:pt x="8355" y="15496"/>
                  </a:cubicBezTo>
                  <a:cubicBezTo>
                    <a:pt x="8229" y="15801"/>
                    <a:pt x="8019" y="16082"/>
                    <a:pt x="7742" y="16322"/>
                  </a:cubicBezTo>
                  <a:cubicBezTo>
                    <a:pt x="7409" y="16611"/>
                    <a:pt x="6985" y="16837"/>
                    <a:pt x="6548" y="17052"/>
                  </a:cubicBezTo>
                  <a:cubicBezTo>
                    <a:pt x="5924" y="17360"/>
                    <a:pt x="5259" y="17655"/>
                    <a:pt x="4877" y="18129"/>
                  </a:cubicBezTo>
                  <a:cubicBezTo>
                    <a:pt x="4436" y="18675"/>
                    <a:pt x="4436" y="19394"/>
                    <a:pt x="3776" y="19822"/>
                  </a:cubicBezTo>
                  <a:cubicBezTo>
                    <a:pt x="3523" y="19986"/>
                    <a:pt x="3199" y="20082"/>
                    <a:pt x="2860" y="20093"/>
                  </a:cubicBezTo>
                  <a:cubicBezTo>
                    <a:pt x="3149" y="20027"/>
                    <a:pt x="3395" y="19887"/>
                    <a:pt x="3554" y="19700"/>
                  </a:cubicBezTo>
                  <a:cubicBezTo>
                    <a:pt x="3761" y="19454"/>
                    <a:pt x="3794" y="19161"/>
                    <a:pt x="3871" y="18884"/>
                  </a:cubicBezTo>
                  <a:cubicBezTo>
                    <a:pt x="3942" y="18631"/>
                    <a:pt x="4053" y="18383"/>
                    <a:pt x="4201" y="18146"/>
                  </a:cubicBezTo>
                  <a:cubicBezTo>
                    <a:pt x="3966" y="18281"/>
                    <a:pt x="3675" y="18354"/>
                    <a:pt x="3375" y="18354"/>
                  </a:cubicBezTo>
                  <a:cubicBezTo>
                    <a:pt x="3005" y="18355"/>
                    <a:pt x="2652" y="18243"/>
                    <a:pt x="2283" y="18239"/>
                  </a:cubicBezTo>
                  <a:cubicBezTo>
                    <a:pt x="1896" y="18235"/>
                    <a:pt x="1523" y="18346"/>
                    <a:pt x="1253" y="18547"/>
                  </a:cubicBezTo>
                  <a:cubicBezTo>
                    <a:pt x="1409" y="18374"/>
                    <a:pt x="1621" y="18233"/>
                    <a:pt x="1871" y="18133"/>
                  </a:cubicBezTo>
                  <a:cubicBezTo>
                    <a:pt x="2247" y="17984"/>
                    <a:pt x="2684" y="17940"/>
                    <a:pt x="3102" y="18008"/>
                  </a:cubicBezTo>
                  <a:cubicBezTo>
                    <a:pt x="3332" y="18023"/>
                    <a:pt x="3563" y="18005"/>
                    <a:pt x="3783" y="17955"/>
                  </a:cubicBezTo>
                  <a:cubicBezTo>
                    <a:pt x="4131" y="17877"/>
                    <a:pt x="4431" y="17725"/>
                    <a:pt x="4731" y="17584"/>
                  </a:cubicBezTo>
                  <a:cubicBezTo>
                    <a:pt x="5221" y="17355"/>
                    <a:pt x="5738" y="17138"/>
                    <a:pt x="6078" y="16793"/>
                  </a:cubicBezTo>
                  <a:cubicBezTo>
                    <a:pt x="6168" y="16702"/>
                    <a:pt x="6243" y="16604"/>
                    <a:pt x="6302" y="16501"/>
                  </a:cubicBezTo>
                  <a:cubicBezTo>
                    <a:pt x="5880" y="16686"/>
                    <a:pt x="5417" y="16818"/>
                    <a:pt x="4934" y="16890"/>
                  </a:cubicBezTo>
                  <a:cubicBezTo>
                    <a:pt x="4454" y="16962"/>
                    <a:pt x="3961" y="16974"/>
                    <a:pt x="3476" y="16926"/>
                  </a:cubicBezTo>
                  <a:cubicBezTo>
                    <a:pt x="3081" y="16895"/>
                    <a:pt x="2685" y="16969"/>
                    <a:pt x="2360" y="17134"/>
                  </a:cubicBezTo>
                  <a:cubicBezTo>
                    <a:pt x="1828" y="17404"/>
                    <a:pt x="1519" y="17900"/>
                    <a:pt x="876" y="18010"/>
                  </a:cubicBezTo>
                  <a:cubicBezTo>
                    <a:pt x="568" y="18062"/>
                    <a:pt x="244" y="18008"/>
                    <a:pt x="0" y="17862"/>
                  </a:cubicBezTo>
                  <a:cubicBezTo>
                    <a:pt x="314" y="17920"/>
                    <a:pt x="646" y="17891"/>
                    <a:pt x="932" y="17780"/>
                  </a:cubicBezTo>
                  <a:cubicBezTo>
                    <a:pt x="1530" y="17547"/>
                    <a:pt x="1785" y="17019"/>
                    <a:pt x="2371" y="16772"/>
                  </a:cubicBezTo>
                  <a:cubicBezTo>
                    <a:pt x="2616" y="16669"/>
                    <a:pt x="2901" y="16625"/>
                    <a:pt x="3183" y="16647"/>
                  </a:cubicBezTo>
                  <a:cubicBezTo>
                    <a:pt x="2891" y="16465"/>
                    <a:pt x="2525" y="16357"/>
                    <a:pt x="2141" y="16337"/>
                  </a:cubicBezTo>
                  <a:cubicBezTo>
                    <a:pt x="1606" y="16309"/>
                    <a:pt x="1080" y="16453"/>
                    <a:pt x="705" y="16731"/>
                  </a:cubicBezTo>
                  <a:cubicBezTo>
                    <a:pt x="938" y="16409"/>
                    <a:pt x="1373" y="16188"/>
                    <a:pt x="1871" y="16140"/>
                  </a:cubicBezTo>
                  <a:cubicBezTo>
                    <a:pt x="2831" y="16047"/>
                    <a:pt x="3667" y="16602"/>
                    <a:pt x="4626" y="16600"/>
                  </a:cubicBezTo>
                  <a:cubicBezTo>
                    <a:pt x="5182" y="16600"/>
                    <a:pt x="5707" y="16412"/>
                    <a:pt x="6045" y="16092"/>
                  </a:cubicBezTo>
                  <a:cubicBezTo>
                    <a:pt x="5834" y="16050"/>
                    <a:pt x="5630" y="15991"/>
                    <a:pt x="5436" y="15916"/>
                  </a:cubicBezTo>
                  <a:cubicBezTo>
                    <a:pt x="4976" y="15740"/>
                    <a:pt x="4576" y="15480"/>
                    <a:pt x="4077" y="15369"/>
                  </a:cubicBezTo>
                  <a:cubicBezTo>
                    <a:pt x="3734" y="15292"/>
                    <a:pt x="3367" y="15292"/>
                    <a:pt x="3024" y="15368"/>
                  </a:cubicBezTo>
                  <a:cubicBezTo>
                    <a:pt x="3362" y="15196"/>
                    <a:pt x="3777" y="15125"/>
                    <a:pt x="4186" y="15167"/>
                  </a:cubicBezTo>
                  <a:cubicBezTo>
                    <a:pt x="5227" y="15275"/>
                    <a:pt x="6214" y="16089"/>
                    <a:pt x="7136" y="15608"/>
                  </a:cubicBezTo>
                  <a:cubicBezTo>
                    <a:pt x="7340" y="15501"/>
                    <a:pt x="7474" y="15337"/>
                    <a:pt x="7504" y="15155"/>
                  </a:cubicBezTo>
                  <a:lnTo>
                    <a:pt x="7332" y="11913"/>
                  </a:lnTo>
                  <a:cubicBezTo>
                    <a:pt x="7341" y="11767"/>
                    <a:pt x="7290" y="11622"/>
                    <a:pt x="7185" y="11498"/>
                  </a:cubicBezTo>
                  <a:cubicBezTo>
                    <a:pt x="7044" y="11328"/>
                    <a:pt x="6818" y="11210"/>
                    <a:pt x="6599" y="11093"/>
                  </a:cubicBezTo>
                  <a:cubicBezTo>
                    <a:pt x="6317" y="10943"/>
                    <a:pt x="6040" y="10789"/>
                    <a:pt x="5765" y="10633"/>
                  </a:cubicBezTo>
                  <a:lnTo>
                    <a:pt x="6003" y="10318"/>
                  </a:lnTo>
                  <a:cubicBezTo>
                    <a:pt x="6140" y="10419"/>
                    <a:pt x="6291" y="10510"/>
                    <a:pt x="6454" y="10590"/>
                  </a:cubicBezTo>
                  <a:cubicBezTo>
                    <a:pt x="6696" y="10709"/>
                    <a:pt x="6961" y="10800"/>
                    <a:pt x="7240" y="10862"/>
                  </a:cubicBezTo>
                  <a:cubicBezTo>
                    <a:pt x="7379" y="10528"/>
                    <a:pt x="7389" y="10172"/>
                    <a:pt x="7271" y="9833"/>
                  </a:cubicBezTo>
                  <a:cubicBezTo>
                    <a:pt x="7140" y="9455"/>
                    <a:pt x="6863" y="9120"/>
                    <a:pt x="6521" y="8831"/>
                  </a:cubicBezTo>
                  <a:cubicBezTo>
                    <a:pt x="5585" y="8038"/>
                    <a:pt x="4185" y="7598"/>
                    <a:pt x="3179" y="6842"/>
                  </a:cubicBezTo>
                  <a:cubicBezTo>
                    <a:pt x="2535" y="6358"/>
                    <a:pt x="2075" y="5762"/>
                    <a:pt x="1844" y="5111"/>
                  </a:cubicBezTo>
                  <a:lnTo>
                    <a:pt x="2226" y="4891"/>
                  </a:lnTo>
                  <a:cubicBezTo>
                    <a:pt x="2760" y="5647"/>
                    <a:pt x="3549" y="6293"/>
                    <a:pt x="4519" y="6770"/>
                  </a:cubicBezTo>
                  <a:cubicBezTo>
                    <a:pt x="5572" y="7287"/>
                    <a:pt x="6800" y="7586"/>
                    <a:pt x="8071" y="7635"/>
                  </a:cubicBezTo>
                  <a:lnTo>
                    <a:pt x="9086" y="5527"/>
                  </a:lnTo>
                  <a:cubicBezTo>
                    <a:pt x="9273" y="5052"/>
                    <a:pt x="9321" y="4554"/>
                    <a:pt x="9228" y="4065"/>
                  </a:cubicBezTo>
                  <a:cubicBezTo>
                    <a:pt x="9128" y="3540"/>
                    <a:pt x="8868" y="3041"/>
                    <a:pt x="8541" y="2567"/>
                  </a:cubicBezTo>
                  <a:cubicBezTo>
                    <a:pt x="8008" y="1797"/>
                    <a:pt x="7302" y="1096"/>
                    <a:pt x="6450" y="494"/>
                  </a:cubicBezTo>
                  <a:close/>
                </a:path>
              </a:pathLst>
            </a:custGeom>
            <a:grpFill/>
            <a:ln w="12700" cap="flat">
              <a:noFill/>
              <a:miter lim="400000"/>
            </a:ln>
            <a:effectLst/>
          </p:spPr>
          <p:txBody>
            <a:bodyPr wrap="square" lIns="0" tIns="0" rIns="0" bIns="0" numCol="1" anchor="ctr">
              <a:noAutofit/>
            </a:bodyPr>
            <a:lstStyle/>
            <a:p>
              <a:pPr lvl="0">
                <a:defRPr sz="2400"/>
              </a:pPr>
              <a:endParaRPr/>
            </a:p>
          </p:txBody>
        </p:sp>
        <p:sp>
          <p:nvSpPr>
            <p:cNvPr id="50" name="Shape 43"/>
            <p:cNvSpPr/>
            <p:nvPr/>
          </p:nvSpPr>
          <p:spPr>
            <a:xfrm>
              <a:off x="2041277" y="169297"/>
              <a:ext cx="118374" cy="424124"/>
            </a:xfrm>
            <a:custGeom>
              <a:avLst/>
              <a:gdLst/>
              <a:ahLst/>
              <a:cxnLst>
                <a:cxn ang="0">
                  <a:pos x="wd2" y="hd2"/>
                </a:cxn>
                <a:cxn ang="5400000">
                  <a:pos x="wd2" y="hd2"/>
                </a:cxn>
                <a:cxn ang="10800000">
                  <a:pos x="wd2" y="hd2"/>
                </a:cxn>
                <a:cxn ang="16200000">
                  <a:pos x="wd2" y="hd2"/>
                </a:cxn>
              </a:cxnLst>
              <a:rect l="0" t="0" r="r" b="b"/>
              <a:pathLst>
                <a:path w="18017" h="21600" extrusionOk="0">
                  <a:moveTo>
                    <a:pt x="0" y="0"/>
                  </a:moveTo>
                  <a:lnTo>
                    <a:pt x="0" y="21600"/>
                  </a:lnTo>
                  <a:cubicBezTo>
                    <a:pt x="6112" y="20945"/>
                    <a:pt x="11256" y="19533"/>
                    <a:pt x="14389" y="17648"/>
                  </a:cubicBezTo>
                  <a:cubicBezTo>
                    <a:pt x="21600" y="13312"/>
                    <a:pt x="17163" y="8075"/>
                    <a:pt x="8935" y="3831"/>
                  </a:cubicBezTo>
                  <a:cubicBezTo>
                    <a:pt x="6294" y="2469"/>
                    <a:pt x="3304" y="1187"/>
                    <a:pt x="0" y="0"/>
                  </a:cubicBezTo>
                  <a:close/>
                </a:path>
              </a:pathLst>
            </a:custGeom>
            <a:grpFill/>
            <a:ln w="12700" cap="flat">
              <a:noFill/>
              <a:miter lim="400000"/>
            </a:ln>
            <a:effectLst/>
          </p:spPr>
          <p:txBody>
            <a:bodyPr wrap="square" lIns="0" tIns="0" rIns="0" bIns="0" numCol="1" anchor="ctr">
              <a:noAutofit/>
            </a:bodyPr>
            <a:lstStyle/>
            <a:p>
              <a:pPr lvl="0">
                <a:defRPr sz="2400"/>
              </a:pPr>
              <a:endParaRPr/>
            </a:p>
          </p:txBody>
        </p:sp>
        <p:sp>
          <p:nvSpPr>
            <p:cNvPr id="51" name="Shape 44"/>
            <p:cNvSpPr/>
            <p:nvPr/>
          </p:nvSpPr>
          <p:spPr>
            <a:xfrm>
              <a:off x="1907144" y="168792"/>
              <a:ext cx="122608" cy="425690"/>
            </a:xfrm>
            <a:custGeom>
              <a:avLst/>
              <a:gdLst/>
              <a:ahLst/>
              <a:cxnLst>
                <a:cxn ang="0">
                  <a:pos x="wd2" y="hd2"/>
                </a:cxn>
                <a:cxn ang="5400000">
                  <a:pos x="wd2" y="hd2"/>
                </a:cxn>
                <a:cxn ang="10800000">
                  <a:pos x="wd2" y="hd2"/>
                </a:cxn>
                <a:cxn ang="16200000">
                  <a:pos x="wd2" y="hd2"/>
                </a:cxn>
              </a:cxnLst>
              <a:rect l="0" t="0" r="r" b="b"/>
              <a:pathLst>
                <a:path w="20503" h="21600" extrusionOk="0">
                  <a:moveTo>
                    <a:pt x="20210" y="21600"/>
                  </a:moveTo>
                  <a:lnTo>
                    <a:pt x="20210" y="20290"/>
                  </a:lnTo>
                  <a:cubicBezTo>
                    <a:pt x="15668" y="19795"/>
                    <a:pt x="11747" y="18883"/>
                    <a:pt x="8993" y="17681"/>
                  </a:cubicBezTo>
                  <a:cubicBezTo>
                    <a:pt x="6470" y="16579"/>
                    <a:pt x="5041" y="15280"/>
                    <a:pt x="4873" y="13940"/>
                  </a:cubicBezTo>
                  <a:lnTo>
                    <a:pt x="20196" y="17744"/>
                  </a:lnTo>
                  <a:lnTo>
                    <a:pt x="20196" y="16366"/>
                  </a:lnTo>
                  <a:lnTo>
                    <a:pt x="4106" y="12380"/>
                  </a:lnTo>
                  <a:cubicBezTo>
                    <a:pt x="4019" y="11816"/>
                    <a:pt x="4140" y="11251"/>
                    <a:pt x="4468" y="10696"/>
                  </a:cubicBezTo>
                  <a:cubicBezTo>
                    <a:pt x="4826" y="10089"/>
                    <a:pt x="5428" y="9498"/>
                    <a:pt x="6260" y="8935"/>
                  </a:cubicBezTo>
                  <a:lnTo>
                    <a:pt x="20503" y="12401"/>
                  </a:lnTo>
                  <a:lnTo>
                    <a:pt x="20412" y="10607"/>
                  </a:lnTo>
                  <a:lnTo>
                    <a:pt x="7363" y="7779"/>
                  </a:lnTo>
                  <a:cubicBezTo>
                    <a:pt x="7759" y="7351"/>
                    <a:pt x="8236" y="6931"/>
                    <a:pt x="8793" y="6521"/>
                  </a:cubicBezTo>
                  <a:cubicBezTo>
                    <a:pt x="9378" y="6089"/>
                    <a:pt x="10049" y="5669"/>
                    <a:pt x="10802" y="5263"/>
                  </a:cubicBezTo>
                  <a:lnTo>
                    <a:pt x="20358" y="7297"/>
                  </a:lnTo>
                  <a:lnTo>
                    <a:pt x="20303" y="5689"/>
                  </a:lnTo>
                  <a:cubicBezTo>
                    <a:pt x="19109" y="5467"/>
                    <a:pt x="17914" y="5245"/>
                    <a:pt x="16720" y="5022"/>
                  </a:cubicBezTo>
                  <a:cubicBezTo>
                    <a:pt x="15525" y="4800"/>
                    <a:pt x="14331" y="4577"/>
                    <a:pt x="13137" y="4355"/>
                  </a:cubicBezTo>
                  <a:cubicBezTo>
                    <a:pt x="14378" y="3869"/>
                    <a:pt x="15716" y="3407"/>
                    <a:pt x="17145" y="2972"/>
                  </a:cubicBezTo>
                  <a:cubicBezTo>
                    <a:pt x="18149" y="2666"/>
                    <a:pt x="19197" y="2373"/>
                    <a:pt x="20285" y="2095"/>
                  </a:cubicBezTo>
                  <a:lnTo>
                    <a:pt x="20140" y="0"/>
                  </a:lnTo>
                  <a:cubicBezTo>
                    <a:pt x="17001" y="1014"/>
                    <a:pt x="14094" y="2092"/>
                    <a:pt x="11439" y="3227"/>
                  </a:cubicBezTo>
                  <a:cubicBezTo>
                    <a:pt x="6778" y="5218"/>
                    <a:pt x="3002" y="7412"/>
                    <a:pt x="1194" y="9657"/>
                  </a:cubicBezTo>
                  <a:cubicBezTo>
                    <a:pt x="-1097" y="12503"/>
                    <a:pt x="-244" y="15462"/>
                    <a:pt x="5083" y="18008"/>
                  </a:cubicBezTo>
                  <a:cubicBezTo>
                    <a:pt x="8617" y="19697"/>
                    <a:pt x="13958" y="20965"/>
                    <a:pt x="20210" y="21600"/>
                  </a:cubicBezTo>
                  <a:close/>
                </a:path>
              </a:pathLst>
            </a:custGeom>
            <a:grpFill/>
            <a:ln w="12700" cap="flat">
              <a:noFill/>
              <a:miter lim="400000"/>
            </a:ln>
            <a:effectLst/>
          </p:spPr>
          <p:txBody>
            <a:bodyPr wrap="square" lIns="0" tIns="0" rIns="0" bIns="0" numCol="1" anchor="ctr">
              <a:noAutofit/>
            </a:bodyPr>
            <a:lstStyle/>
            <a:p>
              <a:pPr lvl="0">
                <a:defRPr sz="2400"/>
              </a:pPr>
              <a:endParaRPr/>
            </a:p>
          </p:txBody>
        </p:sp>
        <p:sp>
          <p:nvSpPr>
            <p:cNvPr id="52" name="Shape 45"/>
            <p:cNvSpPr/>
            <p:nvPr/>
          </p:nvSpPr>
          <p:spPr>
            <a:xfrm rot="3558016">
              <a:off x="2302568" y="443774"/>
              <a:ext cx="118374" cy="424124"/>
            </a:xfrm>
            <a:custGeom>
              <a:avLst/>
              <a:gdLst/>
              <a:ahLst/>
              <a:cxnLst>
                <a:cxn ang="0">
                  <a:pos x="wd2" y="hd2"/>
                </a:cxn>
                <a:cxn ang="5400000">
                  <a:pos x="wd2" y="hd2"/>
                </a:cxn>
                <a:cxn ang="10800000">
                  <a:pos x="wd2" y="hd2"/>
                </a:cxn>
                <a:cxn ang="16200000">
                  <a:pos x="wd2" y="hd2"/>
                </a:cxn>
              </a:cxnLst>
              <a:rect l="0" t="0" r="r" b="b"/>
              <a:pathLst>
                <a:path w="18017" h="21600" extrusionOk="0">
                  <a:moveTo>
                    <a:pt x="0" y="0"/>
                  </a:moveTo>
                  <a:lnTo>
                    <a:pt x="0" y="21600"/>
                  </a:lnTo>
                  <a:cubicBezTo>
                    <a:pt x="6112" y="20945"/>
                    <a:pt x="11256" y="19533"/>
                    <a:pt x="14389" y="17648"/>
                  </a:cubicBezTo>
                  <a:cubicBezTo>
                    <a:pt x="21600" y="13312"/>
                    <a:pt x="17163" y="8075"/>
                    <a:pt x="8935" y="3831"/>
                  </a:cubicBezTo>
                  <a:cubicBezTo>
                    <a:pt x="6294" y="2469"/>
                    <a:pt x="3304" y="1187"/>
                    <a:pt x="0" y="0"/>
                  </a:cubicBezTo>
                  <a:close/>
                </a:path>
              </a:pathLst>
            </a:custGeom>
            <a:grpFill/>
            <a:ln w="12700" cap="flat">
              <a:noFill/>
              <a:miter lim="400000"/>
            </a:ln>
            <a:effectLst/>
          </p:spPr>
          <p:txBody>
            <a:bodyPr wrap="square" lIns="0" tIns="0" rIns="0" bIns="0" numCol="1" anchor="ctr">
              <a:noAutofit/>
            </a:bodyPr>
            <a:lstStyle/>
            <a:p>
              <a:pPr lvl="0">
                <a:defRPr sz="2400"/>
              </a:pPr>
              <a:endParaRPr/>
            </a:p>
          </p:txBody>
        </p:sp>
        <p:sp>
          <p:nvSpPr>
            <p:cNvPr id="53" name="Shape 46"/>
            <p:cNvSpPr/>
            <p:nvPr/>
          </p:nvSpPr>
          <p:spPr>
            <a:xfrm rot="3558016">
              <a:off x="2232813" y="329619"/>
              <a:ext cx="122608" cy="425689"/>
            </a:xfrm>
            <a:custGeom>
              <a:avLst/>
              <a:gdLst/>
              <a:ahLst/>
              <a:cxnLst>
                <a:cxn ang="0">
                  <a:pos x="wd2" y="hd2"/>
                </a:cxn>
                <a:cxn ang="5400000">
                  <a:pos x="wd2" y="hd2"/>
                </a:cxn>
                <a:cxn ang="10800000">
                  <a:pos x="wd2" y="hd2"/>
                </a:cxn>
                <a:cxn ang="16200000">
                  <a:pos x="wd2" y="hd2"/>
                </a:cxn>
              </a:cxnLst>
              <a:rect l="0" t="0" r="r" b="b"/>
              <a:pathLst>
                <a:path w="20503" h="21600" extrusionOk="0">
                  <a:moveTo>
                    <a:pt x="20210" y="21600"/>
                  </a:moveTo>
                  <a:lnTo>
                    <a:pt x="20210" y="20290"/>
                  </a:lnTo>
                  <a:cubicBezTo>
                    <a:pt x="15668" y="19795"/>
                    <a:pt x="11747" y="18883"/>
                    <a:pt x="8993" y="17681"/>
                  </a:cubicBezTo>
                  <a:cubicBezTo>
                    <a:pt x="6470" y="16579"/>
                    <a:pt x="5041" y="15280"/>
                    <a:pt x="4873" y="13940"/>
                  </a:cubicBezTo>
                  <a:lnTo>
                    <a:pt x="20196" y="17744"/>
                  </a:lnTo>
                  <a:lnTo>
                    <a:pt x="20196" y="16366"/>
                  </a:lnTo>
                  <a:lnTo>
                    <a:pt x="4106" y="12380"/>
                  </a:lnTo>
                  <a:cubicBezTo>
                    <a:pt x="4019" y="11816"/>
                    <a:pt x="4140" y="11251"/>
                    <a:pt x="4468" y="10696"/>
                  </a:cubicBezTo>
                  <a:cubicBezTo>
                    <a:pt x="4826" y="10089"/>
                    <a:pt x="5428" y="9498"/>
                    <a:pt x="6260" y="8935"/>
                  </a:cubicBezTo>
                  <a:lnTo>
                    <a:pt x="20503" y="12401"/>
                  </a:lnTo>
                  <a:lnTo>
                    <a:pt x="20412" y="10607"/>
                  </a:lnTo>
                  <a:lnTo>
                    <a:pt x="7363" y="7779"/>
                  </a:lnTo>
                  <a:cubicBezTo>
                    <a:pt x="7759" y="7351"/>
                    <a:pt x="8236" y="6931"/>
                    <a:pt x="8793" y="6521"/>
                  </a:cubicBezTo>
                  <a:cubicBezTo>
                    <a:pt x="9378" y="6089"/>
                    <a:pt x="10049" y="5669"/>
                    <a:pt x="10802" y="5263"/>
                  </a:cubicBezTo>
                  <a:lnTo>
                    <a:pt x="20358" y="7297"/>
                  </a:lnTo>
                  <a:lnTo>
                    <a:pt x="20303" y="5689"/>
                  </a:lnTo>
                  <a:cubicBezTo>
                    <a:pt x="19109" y="5467"/>
                    <a:pt x="17914" y="5245"/>
                    <a:pt x="16720" y="5022"/>
                  </a:cubicBezTo>
                  <a:cubicBezTo>
                    <a:pt x="15525" y="4800"/>
                    <a:pt x="14331" y="4577"/>
                    <a:pt x="13137" y="4355"/>
                  </a:cubicBezTo>
                  <a:cubicBezTo>
                    <a:pt x="14378" y="3869"/>
                    <a:pt x="15716" y="3407"/>
                    <a:pt x="17145" y="2972"/>
                  </a:cubicBezTo>
                  <a:cubicBezTo>
                    <a:pt x="18149" y="2666"/>
                    <a:pt x="19197" y="2373"/>
                    <a:pt x="20285" y="2095"/>
                  </a:cubicBezTo>
                  <a:lnTo>
                    <a:pt x="20140" y="0"/>
                  </a:lnTo>
                  <a:cubicBezTo>
                    <a:pt x="17001" y="1014"/>
                    <a:pt x="14094" y="2092"/>
                    <a:pt x="11439" y="3227"/>
                  </a:cubicBezTo>
                  <a:cubicBezTo>
                    <a:pt x="6778" y="5218"/>
                    <a:pt x="3002" y="7412"/>
                    <a:pt x="1194" y="9657"/>
                  </a:cubicBezTo>
                  <a:cubicBezTo>
                    <a:pt x="-1097" y="12503"/>
                    <a:pt x="-244" y="15462"/>
                    <a:pt x="5083" y="18008"/>
                  </a:cubicBezTo>
                  <a:cubicBezTo>
                    <a:pt x="8617" y="19697"/>
                    <a:pt x="13958" y="20965"/>
                    <a:pt x="20210" y="21600"/>
                  </a:cubicBezTo>
                  <a:close/>
                </a:path>
              </a:pathLst>
            </a:custGeom>
            <a:grpFill/>
            <a:ln w="12700" cap="flat">
              <a:noFill/>
              <a:miter lim="400000"/>
            </a:ln>
            <a:effectLst/>
          </p:spPr>
          <p:txBody>
            <a:bodyPr wrap="square" lIns="0" tIns="0" rIns="0" bIns="0" numCol="1" anchor="ctr">
              <a:noAutofit/>
            </a:bodyPr>
            <a:lstStyle/>
            <a:p>
              <a:pPr lvl="0">
                <a:defRPr sz="2400"/>
              </a:pPr>
              <a:endParaRPr/>
            </a:p>
          </p:txBody>
        </p:sp>
        <p:sp>
          <p:nvSpPr>
            <p:cNvPr id="54" name="Shape 47"/>
            <p:cNvSpPr/>
            <p:nvPr/>
          </p:nvSpPr>
          <p:spPr>
            <a:xfrm rot="2043825">
              <a:off x="1720725" y="580484"/>
              <a:ext cx="118374" cy="424124"/>
            </a:xfrm>
            <a:custGeom>
              <a:avLst/>
              <a:gdLst/>
              <a:ahLst/>
              <a:cxnLst>
                <a:cxn ang="0">
                  <a:pos x="wd2" y="hd2"/>
                </a:cxn>
                <a:cxn ang="5400000">
                  <a:pos x="wd2" y="hd2"/>
                </a:cxn>
                <a:cxn ang="10800000">
                  <a:pos x="wd2" y="hd2"/>
                </a:cxn>
                <a:cxn ang="16200000">
                  <a:pos x="wd2" y="hd2"/>
                </a:cxn>
              </a:cxnLst>
              <a:rect l="0" t="0" r="r" b="b"/>
              <a:pathLst>
                <a:path w="18017" h="21600" extrusionOk="0">
                  <a:moveTo>
                    <a:pt x="0" y="0"/>
                  </a:moveTo>
                  <a:lnTo>
                    <a:pt x="0" y="21600"/>
                  </a:lnTo>
                  <a:cubicBezTo>
                    <a:pt x="6112" y="20945"/>
                    <a:pt x="11256" y="19533"/>
                    <a:pt x="14389" y="17648"/>
                  </a:cubicBezTo>
                  <a:cubicBezTo>
                    <a:pt x="21600" y="13312"/>
                    <a:pt x="17163" y="8075"/>
                    <a:pt x="8935" y="3831"/>
                  </a:cubicBezTo>
                  <a:cubicBezTo>
                    <a:pt x="6294" y="2469"/>
                    <a:pt x="3304" y="1187"/>
                    <a:pt x="0" y="0"/>
                  </a:cubicBezTo>
                  <a:close/>
                </a:path>
              </a:pathLst>
            </a:custGeom>
            <a:grpFill/>
            <a:ln w="12700" cap="flat">
              <a:noFill/>
              <a:miter lim="400000"/>
            </a:ln>
            <a:effectLst/>
          </p:spPr>
          <p:txBody>
            <a:bodyPr wrap="square" lIns="0" tIns="0" rIns="0" bIns="0" numCol="1" anchor="ctr">
              <a:noAutofit/>
            </a:bodyPr>
            <a:lstStyle/>
            <a:p>
              <a:pPr lvl="0">
                <a:defRPr sz="2400"/>
              </a:pPr>
              <a:endParaRPr/>
            </a:p>
          </p:txBody>
        </p:sp>
        <p:sp>
          <p:nvSpPr>
            <p:cNvPr id="55" name="Shape 48"/>
            <p:cNvSpPr/>
            <p:nvPr/>
          </p:nvSpPr>
          <p:spPr>
            <a:xfrm rot="2043825">
              <a:off x="1609088" y="505988"/>
              <a:ext cx="122609" cy="425690"/>
            </a:xfrm>
            <a:custGeom>
              <a:avLst/>
              <a:gdLst/>
              <a:ahLst/>
              <a:cxnLst>
                <a:cxn ang="0">
                  <a:pos x="wd2" y="hd2"/>
                </a:cxn>
                <a:cxn ang="5400000">
                  <a:pos x="wd2" y="hd2"/>
                </a:cxn>
                <a:cxn ang="10800000">
                  <a:pos x="wd2" y="hd2"/>
                </a:cxn>
                <a:cxn ang="16200000">
                  <a:pos x="wd2" y="hd2"/>
                </a:cxn>
              </a:cxnLst>
              <a:rect l="0" t="0" r="r" b="b"/>
              <a:pathLst>
                <a:path w="20503" h="21600" extrusionOk="0">
                  <a:moveTo>
                    <a:pt x="20210" y="21600"/>
                  </a:moveTo>
                  <a:lnTo>
                    <a:pt x="20210" y="20290"/>
                  </a:lnTo>
                  <a:cubicBezTo>
                    <a:pt x="15668" y="19795"/>
                    <a:pt x="11747" y="18883"/>
                    <a:pt x="8993" y="17681"/>
                  </a:cubicBezTo>
                  <a:cubicBezTo>
                    <a:pt x="6470" y="16579"/>
                    <a:pt x="5041" y="15280"/>
                    <a:pt x="4873" y="13940"/>
                  </a:cubicBezTo>
                  <a:lnTo>
                    <a:pt x="20196" y="17744"/>
                  </a:lnTo>
                  <a:lnTo>
                    <a:pt x="20196" y="16366"/>
                  </a:lnTo>
                  <a:lnTo>
                    <a:pt x="4106" y="12380"/>
                  </a:lnTo>
                  <a:cubicBezTo>
                    <a:pt x="4019" y="11816"/>
                    <a:pt x="4140" y="11251"/>
                    <a:pt x="4468" y="10696"/>
                  </a:cubicBezTo>
                  <a:cubicBezTo>
                    <a:pt x="4826" y="10089"/>
                    <a:pt x="5428" y="9498"/>
                    <a:pt x="6260" y="8935"/>
                  </a:cubicBezTo>
                  <a:lnTo>
                    <a:pt x="20503" y="12401"/>
                  </a:lnTo>
                  <a:lnTo>
                    <a:pt x="20412" y="10607"/>
                  </a:lnTo>
                  <a:lnTo>
                    <a:pt x="7363" y="7779"/>
                  </a:lnTo>
                  <a:cubicBezTo>
                    <a:pt x="7759" y="7351"/>
                    <a:pt x="8236" y="6931"/>
                    <a:pt x="8793" y="6521"/>
                  </a:cubicBezTo>
                  <a:cubicBezTo>
                    <a:pt x="9378" y="6089"/>
                    <a:pt x="10049" y="5669"/>
                    <a:pt x="10802" y="5263"/>
                  </a:cubicBezTo>
                  <a:lnTo>
                    <a:pt x="20358" y="7297"/>
                  </a:lnTo>
                  <a:lnTo>
                    <a:pt x="20303" y="5689"/>
                  </a:lnTo>
                  <a:cubicBezTo>
                    <a:pt x="19109" y="5467"/>
                    <a:pt x="17914" y="5245"/>
                    <a:pt x="16720" y="5022"/>
                  </a:cubicBezTo>
                  <a:cubicBezTo>
                    <a:pt x="15525" y="4800"/>
                    <a:pt x="14331" y="4577"/>
                    <a:pt x="13137" y="4355"/>
                  </a:cubicBezTo>
                  <a:cubicBezTo>
                    <a:pt x="14378" y="3869"/>
                    <a:pt x="15716" y="3407"/>
                    <a:pt x="17145" y="2972"/>
                  </a:cubicBezTo>
                  <a:cubicBezTo>
                    <a:pt x="18149" y="2666"/>
                    <a:pt x="19197" y="2373"/>
                    <a:pt x="20285" y="2095"/>
                  </a:cubicBezTo>
                  <a:lnTo>
                    <a:pt x="20140" y="0"/>
                  </a:lnTo>
                  <a:cubicBezTo>
                    <a:pt x="17001" y="1014"/>
                    <a:pt x="14094" y="2092"/>
                    <a:pt x="11439" y="3227"/>
                  </a:cubicBezTo>
                  <a:cubicBezTo>
                    <a:pt x="6778" y="5218"/>
                    <a:pt x="3002" y="7412"/>
                    <a:pt x="1194" y="9657"/>
                  </a:cubicBezTo>
                  <a:cubicBezTo>
                    <a:pt x="-1097" y="12503"/>
                    <a:pt x="-244" y="15462"/>
                    <a:pt x="5083" y="18008"/>
                  </a:cubicBezTo>
                  <a:cubicBezTo>
                    <a:pt x="8617" y="19697"/>
                    <a:pt x="13958" y="20965"/>
                    <a:pt x="20210" y="21600"/>
                  </a:cubicBezTo>
                  <a:close/>
                </a:path>
              </a:pathLst>
            </a:custGeom>
            <a:grpFill/>
            <a:ln w="12700" cap="flat">
              <a:noFill/>
              <a:miter lim="400000"/>
            </a:ln>
            <a:effectLst/>
          </p:spPr>
          <p:txBody>
            <a:bodyPr wrap="square" lIns="0" tIns="0" rIns="0" bIns="0" numCol="1" anchor="ctr">
              <a:noAutofit/>
            </a:bodyPr>
            <a:lstStyle/>
            <a:p>
              <a:pPr lvl="0">
                <a:defRPr sz="2400"/>
              </a:pPr>
              <a:endParaRPr/>
            </a:p>
          </p:txBody>
        </p:sp>
        <p:sp>
          <p:nvSpPr>
            <p:cNvPr id="56" name="Shape 49"/>
            <p:cNvSpPr/>
            <p:nvPr/>
          </p:nvSpPr>
          <p:spPr>
            <a:xfrm rot="251292">
              <a:off x="1746861" y="77066"/>
              <a:ext cx="118374" cy="424125"/>
            </a:xfrm>
            <a:custGeom>
              <a:avLst/>
              <a:gdLst/>
              <a:ahLst/>
              <a:cxnLst>
                <a:cxn ang="0">
                  <a:pos x="wd2" y="hd2"/>
                </a:cxn>
                <a:cxn ang="5400000">
                  <a:pos x="wd2" y="hd2"/>
                </a:cxn>
                <a:cxn ang="10800000">
                  <a:pos x="wd2" y="hd2"/>
                </a:cxn>
                <a:cxn ang="16200000">
                  <a:pos x="wd2" y="hd2"/>
                </a:cxn>
              </a:cxnLst>
              <a:rect l="0" t="0" r="r" b="b"/>
              <a:pathLst>
                <a:path w="18017" h="21600" extrusionOk="0">
                  <a:moveTo>
                    <a:pt x="0" y="0"/>
                  </a:moveTo>
                  <a:lnTo>
                    <a:pt x="0" y="21600"/>
                  </a:lnTo>
                  <a:cubicBezTo>
                    <a:pt x="6112" y="20945"/>
                    <a:pt x="11256" y="19533"/>
                    <a:pt x="14389" y="17648"/>
                  </a:cubicBezTo>
                  <a:cubicBezTo>
                    <a:pt x="21600" y="13312"/>
                    <a:pt x="17163" y="8075"/>
                    <a:pt x="8935" y="3831"/>
                  </a:cubicBezTo>
                  <a:cubicBezTo>
                    <a:pt x="6294" y="2469"/>
                    <a:pt x="3304" y="1187"/>
                    <a:pt x="0" y="0"/>
                  </a:cubicBezTo>
                  <a:close/>
                </a:path>
              </a:pathLst>
            </a:custGeom>
            <a:grpFill/>
            <a:ln w="12700" cap="flat">
              <a:noFill/>
              <a:miter lim="400000"/>
            </a:ln>
            <a:effectLst/>
          </p:spPr>
          <p:txBody>
            <a:bodyPr wrap="square" lIns="0" tIns="0" rIns="0" bIns="0" numCol="1" anchor="ctr">
              <a:noAutofit/>
            </a:bodyPr>
            <a:lstStyle/>
            <a:p>
              <a:pPr lvl="0">
                <a:defRPr sz="2400"/>
              </a:pPr>
              <a:endParaRPr/>
            </a:p>
          </p:txBody>
        </p:sp>
        <p:sp>
          <p:nvSpPr>
            <p:cNvPr id="57" name="Shape 50"/>
            <p:cNvSpPr/>
            <p:nvPr/>
          </p:nvSpPr>
          <p:spPr>
            <a:xfrm rot="251292">
              <a:off x="1613061" y="66920"/>
              <a:ext cx="122608" cy="425689"/>
            </a:xfrm>
            <a:custGeom>
              <a:avLst/>
              <a:gdLst/>
              <a:ahLst/>
              <a:cxnLst>
                <a:cxn ang="0">
                  <a:pos x="wd2" y="hd2"/>
                </a:cxn>
                <a:cxn ang="5400000">
                  <a:pos x="wd2" y="hd2"/>
                </a:cxn>
                <a:cxn ang="10800000">
                  <a:pos x="wd2" y="hd2"/>
                </a:cxn>
                <a:cxn ang="16200000">
                  <a:pos x="wd2" y="hd2"/>
                </a:cxn>
              </a:cxnLst>
              <a:rect l="0" t="0" r="r" b="b"/>
              <a:pathLst>
                <a:path w="20503" h="21600" extrusionOk="0">
                  <a:moveTo>
                    <a:pt x="20210" y="21600"/>
                  </a:moveTo>
                  <a:lnTo>
                    <a:pt x="20210" y="20290"/>
                  </a:lnTo>
                  <a:cubicBezTo>
                    <a:pt x="15668" y="19795"/>
                    <a:pt x="11747" y="18883"/>
                    <a:pt x="8993" y="17681"/>
                  </a:cubicBezTo>
                  <a:cubicBezTo>
                    <a:pt x="6470" y="16579"/>
                    <a:pt x="5041" y="15280"/>
                    <a:pt x="4873" y="13940"/>
                  </a:cubicBezTo>
                  <a:lnTo>
                    <a:pt x="20196" y="17744"/>
                  </a:lnTo>
                  <a:lnTo>
                    <a:pt x="20196" y="16366"/>
                  </a:lnTo>
                  <a:lnTo>
                    <a:pt x="4106" y="12380"/>
                  </a:lnTo>
                  <a:cubicBezTo>
                    <a:pt x="4019" y="11816"/>
                    <a:pt x="4140" y="11251"/>
                    <a:pt x="4468" y="10696"/>
                  </a:cubicBezTo>
                  <a:cubicBezTo>
                    <a:pt x="4826" y="10089"/>
                    <a:pt x="5428" y="9498"/>
                    <a:pt x="6260" y="8935"/>
                  </a:cubicBezTo>
                  <a:lnTo>
                    <a:pt x="20503" y="12401"/>
                  </a:lnTo>
                  <a:lnTo>
                    <a:pt x="20412" y="10607"/>
                  </a:lnTo>
                  <a:lnTo>
                    <a:pt x="7363" y="7779"/>
                  </a:lnTo>
                  <a:cubicBezTo>
                    <a:pt x="7759" y="7351"/>
                    <a:pt x="8236" y="6931"/>
                    <a:pt x="8793" y="6521"/>
                  </a:cubicBezTo>
                  <a:cubicBezTo>
                    <a:pt x="9378" y="6089"/>
                    <a:pt x="10049" y="5669"/>
                    <a:pt x="10802" y="5263"/>
                  </a:cubicBezTo>
                  <a:lnTo>
                    <a:pt x="20358" y="7297"/>
                  </a:lnTo>
                  <a:lnTo>
                    <a:pt x="20303" y="5689"/>
                  </a:lnTo>
                  <a:cubicBezTo>
                    <a:pt x="19109" y="5467"/>
                    <a:pt x="17914" y="5245"/>
                    <a:pt x="16720" y="5022"/>
                  </a:cubicBezTo>
                  <a:cubicBezTo>
                    <a:pt x="15525" y="4800"/>
                    <a:pt x="14331" y="4577"/>
                    <a:pt x="13137" y="4355"/>
                  </a:cubicBezTo>
                  <a:cubicBezTo>
                    <a:pt x="14378" y="3869"/>
                    <a:pt x="15716" y="3407"/>
                    <a:pt x="17145" y="2972"/>
                  </a:cubicBezTo>
                  <a:cubicBezTo>
                    <a:pt x="18149" y="2666"/>
                    <a:pt x="19197" y="2373"/>
                    <a:pt x="20285" y="2095"/>
                  </a:cubicBezTo>
                  <a:lnTo>
                    <a:pt x="20140" y="0"/>
                  </a:lnTo>
                  <a:cubicBezTo>
                    <a:pt x="17001" y="1014"/>
                    <a:pt x="14094" y="2092"/>
                    <a:pt x="11439" y="3227"/>
                  </a:cubicBezTo>
                  <a:cubicBezTo>
                    <a:pt x="6778" y="5218"/>
                    <a:pt x="3002" y="7412"/>
                    <a:pt x="1194" y="9657"/>
                  </a:cubicBezTo>
                  <a:cubicBezTo>
                    <a:pt x="-1097" y="12503"/>
                    <a:pt x="-244" y="15462"/>
                    <a:pt x="5083" y="18008"/>
                  </a:cubicBezTo>
                  <a:cubicBezTo>
                    <a:pt x="8617" y="19697"/>
                    <a:pt x="13958" y="20965"/>
                    <a:pt x="20210" y="21600"/>
                  </a:cubicBezTo>
                  <a:close/>
                </a:path>
              </a:pathLst>
            </a:custGeom>
            <a:grpFill/>
            <a:ln w="12700" cap="flat">
              <a:noFill/>
              <a:miter lim="400000"/>
            </a:ln>
            <a:effectLst/>
          </p:spPr>
          <p:txBody>
            <a:bodyPr wrap="square" lIns="0" tIns="0" rIns="0" bIns="0" numCol="1" anchor="ctr">
              <a:noAutofit/>
            </a:bodyPr>
            <a:lstStyle/>
            <a:p>
              <a:pPr lvl="0">
                <a:defRPr sz="2400"/>
              </a:pPr>
              <a:endParaRPr/>
            </a:p>
          </p:txBody>
        </p:sp>
        <p:sp>
          <p:nvSpPr>
            <p:cNvPr id="58" name="Shape 51"/>
            <p:cNvSpPr/>
            <p:nvPr/>
          </p:nvSpPr>
          <p:spPr>
            <a:xfrm rot="1038314">
              <a:off x="1470112" y="311294"/>
              <a:ext cx="118374" cy="424124"/>
            </a:xfrm>
            <a:custGeom>
              <a:avLst/>
              <a:gdLst/>
              <a:ahLst/>
              <a:cxnLst>
                <a:cxn ang="0">
                  <a:pos x="wd2" y="hd2"/>
                </a:cxn>
                <a:cxn ang="5400000">
                  <a:pos x="wd2" y="hd2"/>
                </a:cxn>
                <a:cxn ang="10800000">
                  <a:pos x="wd2" y="hd2"/>
                </a:cxn>
                <a:cxn ang="16200000">
                  <a:pos x="wd2" y="hd2"/>
                </a:cxn>
              </a:cxnLst>
              <a:rect l="0" t="0" r="r" b="b"/>
              <a:pathLst>
                <a:path w="18017" h="21600" extrusionOk="0">
                  <a:moveTo>
                    <a:pt x="0" y="0"/>
                  </a:moveTo>
                  <a:lnTo>
                    <a:pt x="0" y="21600"/>
                  </a:lnTo>
                  <a:cubicBezTo>
                    <a:pt x="6112" y="20945"/>
                    <a:pt x="11256" y="19533"/>
                    <a:pt x="14389" y="17648"/>
                  </a:cubicBezTo>
                  <a:cubicBezTo>
                    <a:pt x="21600" y="13312"/>
                    <a:pt x="17163" y="8075"/>
                    <a:pt x="8935" y="3831"/>
                  </a:cubicBezTo>
                  <a:cubicBezTo>
                    <a:pt x="6294" y="2469"/>
                    <a:pt x="3304" y="1187"/>
                    <a:pt x="0" y="0"/>
                  </a:cubicBezTo>
                  <a:close/>
                </a:path>
              </a:pathLst>
            </a:custGeom>
            <a:grpFill/>
            <a:ln w="12700" cap="flat">
              <a:noFill/>
              <a:miter lim="400000"/>
            </a:ln>
            <a:effectLst/>
          </p:spPr>
          <p:txBody>
            <a:bodyPr wrap="square" lIns="0" tIns="0" rIns="0" bIns="0" numCol="1" anchor="ctr">
              <a:noAutofit/>
            </a:bodyPr>
            <a:lstStyle/>
            <a:p>
              <a:pPr lvl="0">
                <a:defRPr sz="2400"/>
              </a:pPr>
              <a:endParaRPr/>
            </a:p>
          </p:txBody>
        </p:sp>
        <p:sp>
          <p:nvSpPr>
            <p:cNvPr id="59" name="Shape 52"/>
            <p:cNvSpPr/>
            <p:nvPr/>
          </p:nvSpPr>
          <p:spPr>
            <a:xfrm rot="1038314">
              <a:off x="1341873" y="271507"/>
              <a:ext cx="122608" cy="425689"/>
            </a:xfrm>
            <a:custGeom>
              <a:avLst/>
              <a:gdLst/>
              <a:ahLst/>
              <a:cxnLst>
                <a:cxn ang="0">
                  <a:pos x="wd2" y="hd2"/>
                </a:cxn>
                <a:cxn ang="5400000">
                  <a:pos x="wd2" y="hd2"/>
                </a:cxn>
                <a:cxn ang="10800000">
                  <a:pos x="wd2" y="hd2"/>
                </a:cxn>
                <a:cxn ang="16200000">
                  <a:pos x="wd2" y="hd2"/>
                </a:cxn>
              </a:cxnLst>
              <a:rect l="0" t="0" r="r" b="b"/>
              <a:pathLst>
                <a:path w="20503" h="21600" extrusionOk="0">
                  <a:moveTo>
                    <a:pt x="20210" y="21600"/>
                  </a:moveTo>
                  <a:lnTo>
                    <a:pt x="20210" y="20290"/>
                  </a:lnTo>
                  <a:cubicBezTo>
                    <a:pt x="15668" y="19795"/>
                    <a:pt x="11747" y="18883"/>
                    <a:pt x="8993" y="17681"/>
                  </a:cubicBezTo>
                  <a:cubicBezTo>
                    <a:pt x="6470" y="16579"/>
                    <a:pt x="5041" y="15280"/>
                    <a:pt x="4873" y="13940"/>
                  </a:cubicBezTo>
                  <a:lnTo>
                    <a:pt x="20196" y="17744"/>
                  </a:lnTo>
                  <a:lnTo>
                    <a:pt x="20196" y="16366"/>
                  </a:lnTo>
                  <a:lnTo>
                    <a:pt x="4106" y="12380"/>
                  </a:lnTo>
                  <a:cubicBezTo>
                    <a:pt x="4019" y="11816"/>
                    <a:pt x="4140" y="11251"/>
                    <a:pt x="4468" y="10696"/>
                  </a:cubicBezTo>
                  <a:cubicBezTo>
                    <a:pt x="4826" y="10089"/>
                    <a:pt x="5428" y="9498"/>
                    <a:pt x="6260" y="8935"/>
                  </a:cubicBezTo>
                  <a:lnTo>
                    <a:pt x="20503" y="12401"/>
                  </a:lnTo>
                  <a:lnTo>
                    <a:pt x="20412" y="10607"/>
                  </a:lnTo>
                  <a:lnTo>
                    <a:pt x="7363" y="7779"/>
                  </a:lnTo>
                  <a:cubicBezTo>
                    <a:pt x="7759" y="7351"/>
                    <a:pt x="8236" y="6931"/>
                    <a:pt x="8793" y="6521"/>
                  </a:cubicBezTo>
                  <a:cubicBezTo>
                    <a:pt x="9378" y="6089"/>
                    <a:pt x="10049" y="5669"/>
                    <a:pt x="10802" y="5263"/>
                  </a:cubicBezTo>
                  <a:lnTo>
                    <a:pt x="20358" y="7297"/>
                  </a:lnTo>
                  <a:lnTo>
                    <a:pt x="20303" y="5689"/>
                  </a:lnTo>
                  <a:cubicBezTo>
                    <a:pt x="19109" y="5467"/>
                    <a:pt x="17914" y="5245"/>
                    <a:pt x="16720" y="5022"/>
                  </a:cubicBezTo>
                  <a:cubicBezTo>
                    <a:pt x="15525" y="4800"/>
                    <a:pt x="14331" y="4577"/>
                    <a:pt x="13137" y="4355"/>
                  </a:cubicBezTo>
                  <a:cubicBezTo>
                    <a:pt x="14378" y="3869"/>
                    <a:pt x="15716" y="3407"/>
                    <a:pt x="17145" y="2972"/>
                  </a:cubicBezTo>
                  <a:cubicBezTo>
                    <a:pt x="18149" y="2666"/>
                    <a:pt x="19197" y="2373"/>
                    <a:pt x="20285" y="2095"/>
                  </a:cubicBezTo>
                  <a:lnTo>
                    <a:pt x="20140" y="0"/>
                  </a:lnTo>
                  <a:cubicBezTo>
                    <a:pt x="17001" y="1014"/>
                    <a:pt x="14094" y="2092"/>
                    <a:pt x="11439" y="3227"/>
                  </a:cubicBezTo>
                  <a:cubicBezTo>
                    <a:pt x="6778" y="5218"/>
                    <a:pt x="3002" y="7412"/>
                    <a:pt x="1194" y="9657"/>
                  </a:cubicBezTo>
                  <a:cubicBezTo>
                    <a:pt x="-1097" y="12503"/>
                    <a:pt x="-244" y="15462"/>
                    <a:pt x="5083" y="18008"/>
                  </a:cubicBezTo>
                  <a:cubicBezTo>
                    <a:pt x="8617" y="19697"/>
                    <a:pt x="13958" y="20965"/>
                    <a:pt x="20210" y="21600"/>
                  </a:cubicBezTo>
                  <a:close/>
                </a:path>
              </a:pathLst>
            </a:custGeom>
            <a:grpFill/>
            <a:ln w="12700" cap="flat">
              <a:noFill/>
              <a:miter lim="400000"/>
            </a:ln>
            <a:effectLst/>
          </p:spPr>
          <p:txBody>
            <a:bodyPr wrap="square" lIns="0" tIns="0" rIns="0" bIns="0" numCol="1" anchor="ctr">
              <a:noAutofit/>
            </a:bodyPr>
            <a:lstStyle/>
            <a:p>
              <a:pPr lvl="0">
                <a:defRPr sz="2400"/>
              </a:pPr>
              <a:endParaRPr/>
            </a:p>
          </p:txBody>
        </p:sp>
        <p:sp>
          <p:nvSpPr>
            <p:cNvPr id="66" name="Shape 53"/>
            <p:cNvSpPr/>
            <p:nvPr/>
          </p:nvSpPr>
          <p:spPr>
            <a:xfrm rot="21227908">
              <a:off x="1243517" y="5152"/>
              <a:ext cx="118374" cy="424125"/>
            </a:xfrm>
            <a:custGeom>
              <a:avLst/>
              <a:gdLst/>
              <a:ahLst/>
              <a:cxnLst>
                <a:cxn ang="0">
                  <a:pos x="wd2" y="hd2"/>
                </a:cxn>
                <a:cxn ang="5400000">
                  <a:pos x="wd2" y="hd2"/>
                </a:cxn>
                <a:cxn ang="10800000">
                  <a:pos x="wd2" y="hd2"/>
                </a:cxn>
                <a:cxn ang="16200000">
                  <a:pos x="wd2" y="hd2"/>
                </a:cxn>
              </a:cxnLst>
              <a:rect l="0" t="0" r="r" b="b"/>
              <a:pathLst>
                <a:path w="18017" h="21600" extrusionOk="0">
                  <a:moveTo>
                    <a:pt x="0" y="0"/>
                  </a:moveTo>
                  <a:lnTo>
                    <a:pt x="0" y="21600"/>
                  </a:lnTo>
                  <a:cubicBezTo>
                    <a:pt x="6112" y="20945"/>
                    <a:pt x="11256" y="19533"/>
                    <a:pt x="14389" y="17648"/>
                  </a:cubicBezTo>
                  <a:cubicBezTo>
                    <a:pt x="21600" y="13312"/>
                    <a:pt x="17163" y="8075"/>
                    <a:pt x="8935" y="3831"/>
                  </a:cubicBezTo>
                  <a:cubicBezTo>
                    <a:pt x="6294" y="2469"/>
                    <a:pt x="3304" y="1187"/>
                    <a:pt x="0" y="0"/>
                  </a:cubicBezTo>
                  <a:close/>
                </a:path>
              </a:pathLst>
            </a:custGeom>
            <a:grpFill/>
            <a:ln w="12700" cap="flat">
              <a:noFill/>
              <a:miter lim="400000"/>
            </a:ln>
            <a:effectLst/>
          </p:spPr>
          <p:txBody>
            <a:bodyPr wrap="square" lIns="0" tIns="0" rIns="0" bIns="0" numCol="1" anchor="ctr">
              <a:noAutofit/>
            </a:bodyPr>
            <a:lstStyle/>
            <a:p>
              <a:pPr lvl="0">
                <a:defRPr sz="2400"/>
              </a:pPr>
              <a:endParaRPr/>
            </a:p>
          </p:txBody>
        </p:sp>
        <p:sp>
          <p:nvSpPr>
            <p:cNvPr id="68" name="Shape 54"/>
            <p:cNvSpPr/>
            <p:nvPr/>
          </p:nvSpPr>
          <p:spPr>
            <a:xfrm rot="21227908">
              <a:off x="1110187" y="18907"/>
              <a:ext cx="122608" cy="425690"/>
            </a:xfrm>
            <a:custGeom>
              <a:avLst/>
              <a:gdLst/>
              <a:ahLst/>
              <a:cxnLst>
                <a:cxn ang="0">
                  <a:pos x="wd2" y="hd2"/>
                </a:cxn>
                <a:cxn ang="5400000">
                  <a:pos x="wd2" y="hd2"/>
                </a:cxn>
                <a:cxn ang="10800000">
                  <a:pos x="wd2" y="hd2"/>
                </a:cxn>
                <a:cxn ang="16200000">
                  <a:pos x="wd2" y="hd2"/>
                </a:cxn>
              </a:cxnLst>
              <a:rect l="0" t="0" r="r" b="b"/>
              <a:pathLst>
                <a:path w="20503" h="21600" extrusionOk="0">
                  <a:moveTo>
                    <a:pt x="20210" y="21600"/>
                  </a:moveTo>
                  <a:lnTo>
                    <a:pt x="20210" y="20290"/>
                  </a:lnTo>
                  <a:cubicBezTo>
                    <a:pt x="15668" y="19795"/>
                    <a:pt x="11747" y="18883"/>
                    <a:pt x="8993" y="17681"/>
                  </a:cubicBezTo>
                  <a:cubicBezTo>
                    <a:pt x="6470" y="16579"/>
                    <a:pt x="5041" y="15280"/>
                    <a:pt x="4873" y="13940"/>
                  </a:cubicBezTo>
                  <a:lnTo>
                    <a:pt x="20196" y="17744"/>
                  </a:lnTo>
                  <a:lnTo>
                    <a:pt x="20196" y="16366"/>
                  </a:lnTo>
                  <a:lnTo>
                    <a:pt x="4106" y="12380"/>
                  </a:lnTo>
                  <a:cubicBezTo>
                    <a:pt x="4019" y="11816"/>
                    <a:pt x="4140" y="11251"/>
                    <a:pt x="4468" y="10696"/>
                  </a:cubicBezTo>
                  <a:cubicBezTo>
                    <a:pt x="4826" y="10089"/>
                    <a:pt x="5428" y="9498"/>
                    <a:pt x="6260" y="8935"/>
                  </a:cubicBezTo>
                  <a:lnTo>
                    <a:pt x="20503" y="12401"/>
                  </a:lnTo>
                  <a:lnTo>
                    <a:pt x="20412" y="10607"/>
                  </a:lnTo>
                  <a:lnTo>
                    <a:pt x="7363" y="7779"/>
                  </a:lnTo>
                  <a:cubicBezTo>
                    <a:pt x="7759" y="7351"/>
                    <a:pt x="8236" y="6931"/>
                    <a:pt x="8793" y="6521"/>
                  </a:cubicBezTo>
                  <a:cubicBezTo>
                    <a:pt x="9378" y="6089"/>
                    <a:pt x="10049" y="5669"/>
                    <a:pt x="10802" y="5263"/>
                  </a:cubicBezTo>
                  <a:lnTo>
                    <a:pt x="20358" y="7297"/>
                  </a:lnTo>
                  <a:lnTo>
                    <a:pt x="20303" y="5689"/>
                  </a:lnTo>
                  <a:cubicBezTo>
                    <a:pt x="19109" y="5467"/>
                    <a:pt x="17914" y="5245"/>
                    <a:pt x="16720" y="5022"/>
                  </a:cubicBezTo>
                  <a:cubicBezTo>
                    <a:pt x="15525" y="4800"/>
                    <a:pt x="14331" y="4577"/>
                    <a:pt x="13137" y="4355"/>
                  </a:cubicBezTo>
                  <a:cubicBezTo>
                    <a:pt x="14378" y="3869"/>
                    <a:pt x="15716" y="3407"/>
                    <a:pt x="17145" y="2972"/>
                  </a:cubicBezTo>
                  <a:cubicBezTo>
                    <a:pt x="18149" y="2666"/>
                    <a:pt x="19197" y="2373"/>
                    <a:pt x="20285" y="2095"/>
                  </a:cubicBezTo>
                  <a:lnTo>
                    <a:pt x="20140" y="0"/>
                  </a:lnTo>
                  <a:cubicBezTo>
                    <a:pt x="17001" y="1014"/>
                    <a:pt x="14094" y="2092"/>
                    <a:pt x="11439" y="3227"/>
                  </a:cubicBezTo>
                  <a:cubicBezTo>
                    <a:pt x="6778" y="5218"/>
                    <a:pt x="3002" y="7412"/>
                    <a:pt x="1194" y="9657"/>
                  </a:cubicBezTo>
                  <a:cubicBezTo>
                    <a:pt x="-1097" y="12503"/>
                    <a:pt x="-244" y="15462"/>
                    <a:pt x="5083" y="18008"/>
                  </a:cubicBezTo>
                  <a:cubicBezTo>
                    <a:pt x="8617" y="19697"/>
                    <a:pt x="13958" y="20965"/>
                    <a:pt x="20210" y="21600"/>
                  </a:cubicBezTo>
                  <a:close/>
                </a:path>
              </a:pathLst>
            </a:custGeom>
            <a:grpFill/>
            <a:ln w="12700" cap="flat">
              <a:noFill/>
              <a:miter lim="400000"/>
            </a:ln>
            <a:effectLst/>
          </p:spPr>
          <p:txBody>
            <a:bodyPr wrap="square" lIns="0" tIns="0" rIns="0" bIns="0" numCol="1" anchor="ctr">
              <a:noAutofit/>
            </a:bodyPr>
            <a:lstStyle/>
            <a:p>
              <a:pPr lvl="0">
                <a:defRPr sz="2400"/>
              </a:pPr>
              <a:endParaRPr/>
            </a:p>
          </p:txBody>
        </p:sp>
        <p:sp>
          <p:nvSpPr>
            <p:cNvPr id="69" name="Shape 55"/>
            <p:cNvSpPr/>
            <p:nvPr/>
          </p:nvSpPr>
          <p:spPr>
            <a:xfrm rot="18464531">
              <a:off x="1045861" y="255681"/>
              <a:ext cx="118374" cy="424124"/>
            </a:xfrm>
            <a:custGeom>
              <a:avLst/>
              <a:gdLst/>
              <a:ahLst/>
              <a:cxnLst>
                <a:cxn ang="0">
                  <a:pos x="wd2" y="hd2"/>
                </a:cxn>
                <a:cxn ang="5400000">
                  <a:pos x="wd2" y="hd2"/>
                </a:cxn>
                <a:cxn ang="10800000">
                  <a:pos x="wd2" y="hd2"/>
                </a:cxn>
                <a:cxn ang="16200000">
                  <a:pos x="wd2" y="hd2"/>
                </a:cxn>
              </a:cxnLst>
              <a:rect l="0" t="0" r="r" b="b"/>
              <a:pathLst>
                <a:path w="18017" h="21600" extrusionOk="0">
                  <a:moveTo>
                    <a:pt x="0" y="0"/>
                  </a:moveTo>
                  <a:lnTo>
                    <a:pt x="0" y="21600"/>
                  </a:lnTo>
                  <a:cubicBezTo>
                    <a:pt x="6112" y="20945"/>
                    <a:pt x="11256" y="19533"/>
                    <a:pt x="14389" y="17648"/>
                  </a:cubicBezTo>
                  <a:cubicBezTo>
                    <a:pt x="21600" y="13312"/>
                    <a:pt x="17163" y="8075"/>
                    <a:pt x="8935" y="3831"/>
                  </a:cubicBezTo>
                  <a:cubicBezTo>
                    <a:pt x="6294" y="2469"/>
                    <a:pt x="3304" y="1187"/>
                    <a:pt x="0" y="0"/>
                  </a:cubicBezTo>
                  <a:close/>
                </a:path>
              </a:pathLst>
            </a:custGeom>
            <a:grpFill/>
            <a:ln w="12700" cap="flat">
              <a:noFill/>
              <a:miter lim="400000"/>
            </a:ln>
            <a:effectLst/>
          </p:spPr>
          <p:txBody>
            <a:bodyPr wrap="square" lIns="0" tIns="0" rIns="0" bIns="0" numCol="1" anchor="ctr">
              <a:noAutofit/>
            </a:bodyPr>
            <a:lstStyle/>
            <a:p>
              <a:pPr lvl="0">
                <a:defRPr sz="2400"/>
              </a:pPr>
              <a:endParaRPr/>
            </a:p>
          </p:txBody>
        </p:sp>
        <p:sp>
          <p:nvSpPr>
            <p:cNvPr id="70" name="Shape 56"/>
            <p:cNvSpPr/>
            <p:nvPr/>
          </p:nvSpPr>
          <p:spPr>
            <a:xfrm rot="18464531">
              <a:off x="963156" y="359463"/>
              <a:ext cx="122608" cy="425689"/>
            </a:xfrm>
            <a:custGeom>
              <a:avLst/>
              <a:gdLst/>
              <a:ahLst/>
              <a:cxnLst>
                <a:cxn ang="0">
                  <a:pos x="wd2" y="hd2"/>
                </a:cxn>
                <a:cxn ang="5400000">
                  <a:pos x="wd2" y="hd2"/>
                </a:cxn>
                <a:cxn ang="10800000">
                  <a:pos x="wd2" y="hd2"/>
                </a:cxn>
                <a:cxn ang="16200000">
                  <a:pos x="wd2" y="hd2"/>
                </a:cxn>
              </a:cxnLst>
              <a:rect l="0" t="0" r="r" b="b"/>
              <a:pathLst>
                <a:path w="20503" h="21600" extrusionOk="0">
                  <a:moveTo>
                    <a:pt x="20210" y="21600"/>
                  </a:moveTo>
                  <a:lnTo>
                    <a:pt x="20210" y="20290"/>
                  </a:lnTo>
                  <a:cubicBezTo>
                    <a:pt x="15668" y="19795"/>
                    <a:pt x="11747" y="18883"/>
                    <a:pt x="8993" y="17681"/>
                  </a:cubicBezTo>
                  <a:cubicBezTo>
                    <a:pt x="6470" y="16579"/>
                    <a:pt x="5041" y="15280"/>
                    <a:pt x="4873" y="13940"/>
                  </a:cubicBezTo>
                  <a:lnTo>
                    <a:pt x="20196" y="17744"/>
                  </a:lnTo>
                  <a:lnTo>
                    <a:pt x="20196" y="16366"/>
                  </a:lnTo>
                  <a:lnTo>
                    <a:pt x="4106" y="12380"/>
                  </a:lnTo>
                  <a:cubicBezTo>
                    <a:pt x="4019" y="11816"/>
                    <a:pt x="4140" y="11251"/>
                    <a:pt x="4468" y="10696"/>
                  </a:cubicBezTo>
                  <a:cubicBezTo>
                    <a:pt x="4826" y="10089"/>
                    <a:pt x="5428" y="9498"/>
                    <a:pt x="6260" y="8935"/>
                  </a:cubicBezTo>
                  <a:lnTo>
                    <a:pt x="20503" y="12401"/>
                  </a:lnTo>
                  <a:lnTo>
                    <a:pt x="20412" y="10607"/>
                  </a:lnTo>
                  <a:lnTo>
                    <a:pt x="7363" y="7779"/>
                  </a:lnTo>
                  <a:cubicBezTo>
                    <a:pt x="7759" y="7351"/>
                    <a:pt x="8236" y="6931"/>
                    <a:pt x="8793" y="6521"/>
                  </a:cubicBezTo>
                  <a:cubicBezTo>
                    <a:pt x="9378" y="6089"/>
                    <a:pt x="10049" y="5669"/>
                    <a:pt x="10802" y="5263"/>
                  </a:cubicBezTo>
                  <a:lnTo>
                    <a:pt x="20358" y="7297"/>
                  </a:lnTo>
                  <a:lnTo>
                    <a:pt x="20303" y="5689"/>
                  </a:lnTo>
                  <a:cubicBezTo>
                    <a:pt x="19109" y="5467"/>
                    <a:pt x="17914" y="5245"/>
                    <a:pt x="16720" y="5022"/>
                  </a:cubicBezTo>
                  <a:cubicBezTo>
                    <a:pt x="15525" y="4800"/>
                    <a:pt x="14331" y="4577"/>
                    <a:pt x="13137" y="4355"/>
                  </a:cubicBezTo>
                  <a:cubicBezTo>
                    <a:pt x="14378" y="3869"/>
                    <a:pt x="15716" y="3407"/>
                    <a:pt x="17145" y="2972"/>
                  </a:cubicBezTo>
                  <a:cubicBezTo>
                    <a:pt x="18149" y="2666"/>
                    <a:pt x="19197" y="2373"/>
                    <a:pt x="20285" y="2095"/>
                  </a:cubicBezTo>
                  <a:lnTo>
                    <a:pt x="20140" y="0"/>
                  </a:lnTo>
                  <a:cubicBezTo>
                    <a:pt x="17001" y="1014"/>
                    <a:pt x="14094" y="2092"/>
                    <a:pt x="11439" y="3227"/>
                  </a:cubicBezTo>
                  <a:cubicBezTo>
                    <a:pt x="6778" y="5218"/>
                    <a:pt x="3002" y="7412"/>
                    <a:pt x="1194" y="9657"/>
                  </a:cubicBezTo>
                  <a:cubicBezTo>
                    <a:pt x="-1097" y="12503"/>
                    <a:pt x="-244" y="15462"/>
                    <a:pt x="5083" y="18008"/>
                  </a:cubicBezTo>
                  <a:cubicBezTo>
                    <a:pt x="8617" y="19697"/>
                    <a:pt x="13958" y="20965"/>
                    <a:pt x="20210" y="21600"/>
                  </a:cubicBezTo>
                  <a:close/>
                </a:path>
              </a:pathLst>
            </a:custGeom>
            <a:grpFill/>
            <a:ln w="12700" cap="flat">
              <a:noFill/>
              <a:miter lim="400000"/>
            </a:ln>
            <a:effectLst/>
          </p:spPr>
          <p:txBody>
            <a:bodyPr wrap="square" lIns="0" tIns="0" rIns="0" bIns="0" numCol="1" anchor="ctr">
              <a:noAutofit/>
            </a:bodyPr>
            <a:lstStyle/>
            <a:p>
              <a:pPr lvl="0">
                <a:defRPr sz="2400"/>
              </a:pPr>
              <a:endParaRPr/>
            </a:p>
          </p:txBody>
        </p:sp>
        <p:sp>
          <p:nvSpPr>
            <p:cNvPr id="71" name="Shape 57"/>
            <p:cNvSpPr/>
            <p:nvPr/>
          </p:nvSpPr>
          <p:spPr>
            <a:xfrm rot="16317378">
              <a:off x="991881" y="595499"/>
              <a:ext cx="118374" cy="424124"/>
            </a:xfrm>
            <a:custGeom>
              <a:avLst/>
              <a:gdLst/>
              <a:ahLst/>
              <a:cxnLst>
                <a:cxn ang="0">
                  <a:pos x="wd2" y="hd2"/>
                </a:cxn>
                <a:cxn ang="5400000">
                  <a:pos x="wd2" y="hd2"/>
                </a:cxn>
                <a:cxn ang="10800000">
                  <a:pos x="wd2" y="hd2"/>
                </a:cxn>
                <a:cxn ang="16200000">
                  <a:pos x="wd2" y="hd2"/>
                </a:cxn>
              </a:cxnLst>
              <a:rect l="0" t="0" r="r" b="b"/>
              <a:pathLst>
                <a:path w="18017" h="21600" extrusionOk="0">
                  <a:moveTo>
                    <a:pt x="0" y="0"/>
                  </a:moveTo>
                  <a:lnTo>
                    <a:pt x="0" y="21600"/>
                  </a:lnTo>
                  <a:cubicBezTo>
                    <a:pt x="6112" y="20945"/>
                    <a:pt x="11256" y="19533"/>
                    <a:pt x="14389" y="17648"/>
                  </a:cubicBezTo>
                  <a:cubicBezTo>
                    <a:pt x="21600" y="13312"/>
                    <a:pt x="17163" y="8075"/>
                    <a:pt x="8935" y="3831"/>
                  </a:cubicBezTo>
                  <a:cubicBezTo>
                    <a:pt x="6294" y="2469"/>
                    <a:pt x="3304" y="1187"/>
                    <a:pt x="0" y="0"/>
                  </a:cubicBezTo>
                  <a:close/>
                </a:path>
              </a:pathLst>
            </a:custGeom>
            <a:grpFill/>
            <a:ln w="12700" cap="flat">
              <a:noFill/>
              <a:miter lim="400000"/>
            </a:ln>
            <a:effectLst/>
          </p:spPr>
          <p:txBody>
            <a:bodyPr wrap="square" lIns="0" tIns="0" rIns="0" bIns="0" numCol="1" anchor="ctr">
              <a:noAutofit/>
            </a:bodyPr>
            <a:lstStyle/>
            <a:p>
              <a:pPr lvl="0">
                <a:defRPr sz="2400"/>
              </a:pPr>
              <a:endParaRPr/>
            </a:p>
          </p:txBody>
        </p:sp>
        <p:sp>
          <p:nvSpPr>
            <p:cNvPr id="72" name="Shape 58"/>
            <p:cNvSpPr/>
            <p:nvPr/>
          </p:nvSpPr>
          <p:spPr>
            <a:xfrm rot="16317378">
              <a:off x="985535" y="726665"/>
              <a:ext cx="122609" cy="425689"/>
            </a:xfrm>
            <a:custGeom>
              <a:avLst/>
              <a:gdLst/>
              <a:ahLst/>
              <a:cxnLst>
                <a:cxn ang="0">
                  <a:pos x="wd2" y="hd2"/>
                </a:cxn>
                <a:cxn ang="5400000">
                  <a:pos x="wd2" y="hd2"/>
                </a:cxn>
                <a:cxn ang="10800000">
                  <a:pos x="wd2" y="hd2"/>
                </a:cxn>
                <a:cxn ang="16200000">
                  <a:pos x="wd2" y="hd2"/>
                </a:cxn>
              </a:cxnLst>
              <a:rect l="0" t="0" r="r" b="b"/>
              <a:pathLst>
                <a:path w="20503" h="21600" extrusionOk="0">
                  <a:moveTo>
                    <a:pt x="20210" y="21600"/>
                  </a:moveTo>
                  <a:lnTo>
                    <a:pt x="20210" y="20290"/>
                  </a:lnTo>
                  <a:cubicBezTo>
                    <a:pt x="15668" y="19795"/>
                    <a:pt x="11747" y="18883"/>
                    <a:pt x="8993" y="17681"/>
                  </a:cubicBezTo>
                  <a:cubicBezTo>
                    <a:pt x="6470" y="16579"/>
                    <a:pt x="5041" y="15280"/>
                    <a:pt x="4873" y="13940"/>
                  </a:cubicBezTo>
                  <a:lnTo>
                    <a:pt x="20196" y="17744"/>
                  </a:lnTo>
                  <a:lnTo>
                    <a:pt x="20196" y="16366"/>
                  </a:lnTo>
                  <a:lnTo>
                    <a:pt x="4106" y="12380"/>
                  </a:lnTo>
                  <a:cubicBezTo>
                    <a:pt x="4019" y="11816"/>
                    <a:pt x="4140" y="11251"/>
                    <a:pt x="4468" y="10696"/>
                  </a:cubicBezTo>
                  <a:cubicBezTo>
                    <a:pt x="4826" y="10089"/>
                    <a:pt x="5428" y="9498"/>
                    <a:pt x="6260" y="8935"/>
                  </a:cubicBezTo>
                  <a:lnTo>
                    <a:pt x="20503" y="12401"/>
                  </a:lnTo>
                  <a:lnTo>
                    <a:pt x="20412" y="10607"/>
                  </a:lnTo>
                  <a:lnTo>
                    <a:pt x="7363" y="7779"/>
                  </a:lnTo>
                  <a:cubicBezTo>
                    <a:pt x="7759" y="7351"/>
                    <a:pt x="8236" y="6931"/>
                    <a:pt x="8793" y="6521"/>
                  </a:cubicBezTo>
                  <a:cubicBezTo>
                    <a:pt x="9378" y="6089"/>
                    <a:pt x="10049" y="5669"/>
                    <a:pt x="10802" y="5263"/>
                  </a:cubicBezTo>
                  <a:lnTo>
                    <a:pt x="20358" y="7297"/>
                  </a:lnTo>
                  <a:lnTo>
                    <a:pt x="20303" y="5689"/>
                  </a:lnTo>
                  <a:cubicBezTo>
                    <a:pt x="19109" y="5467"/>
                    <a:pt x="17914" y="5245"/>
                    <a:pt x="16720" y="5022"/>
                  </a:cubicBezTo>
                  <a:cubicBezTo>
                    <a:pt x="15525" y="4800"/>
                    <a:pt x="14331" y="4577"/>
                    <a:pt x="13137" y="4355"/>
                  </a:cubicBezTo>
                  <a:cubicBezTo>
                    <a:pt x="14378" y="3869"/>
                    <a:pt x="15716" y="3407"/>
                    <a:pt x="17145" y="2972"/>
                  </a:cubicBezTo>
                  <a:cubicBezTo>
                    <a:pt x="18149" y="2666"/>
                    <a:pt x="19197" y="2373"/>
                    <a:pt x="20285" y="2095"/>
                  </a:cubicBezTo>
                  <a:lnTo>
                    <a:pt x="20140" y="0"/>
                  </a:lnTo>
                  <a:cubicBezTo>
                    <a:pt x="17001" y="1014"/>
                    <a:pt x="14094" y="2092"/>
                    <a:pt x="11439" y="3227"/>
                  </a:cubicBezTo>
                  <a:cubicBezTo>
                    <a:pt x="6778" y="5218"/>
                    <a:pt x="3002" y="7412"/>
                    <a:pt x="1194" y="9657"/>
                  </a:cubicBezTo>
                  <a:cubicBezTo>
                    <a:pt x="-1097" y="12503"/>
                    <a:pt x="-244" y="15462"/>
                    <a:pt x="5083" y="18008"/>
                  </a:cubicBezTo>
                  <a:cubicBezTo>
                    <a:pt x="8617" y="19697"/>
                    <a:pt x="13958" y="20965"/>
                    <a:pt x="20210" y="21600"/>
                  </a:cubicBezTo>
                  <a:close/>
                </a:path>
              </a:pathLst>
            </a:custGeom>
            <a:grpFill/>
            <a:ln w="12700" cap="flat">
              <a:noFill/>
              <a:miter lim="400000"/>
            </a:ln>
            <a:effectLst/>
          </p:spPr>
          <p:txBody>
            <a:bodyPr wrap="square" lIns="0" tIns="0" rIns="0" bIns="0" numCol="1" anchor="ctr">
              <a:noAutofit/>
            </a:bodyPr>
            <a:lstStyle/>
            <a:p>
              <a:pPr lvl="0">
                <a:defRPr sz="2400"/>
              </a:pPr>
              <a:endParaRPr/>
            </a:p>
          </p:txBody>
        </p:sp>
        <p:sp>
          <p:nvSpPr>
            <p:cNvPr id="75" name="Shape 59"/>
            <p:cNvSpPr/>
            <p:nvPr/>
          </p:nvSpPr>
          <p:spPr>
            <a:xfrm rot="16913727">
              <a:off x="1235038" y="877013"/>
              <a:ext cx="118374" cy="424125"/>
            </a:xfrm>
            <a:custGeom>
              <a:avLst/>
              <a:gdLst/>
              <a:ahLst/>
              <a:cxnLst>
                <a:cxn ang="0">
                  <a:pos x="wd2" y="hd2"/>
                </a:cxn>
                <a:cxn ang="5400000">
                  <a:pos x="wd2" y="hd2"/>
                </a:cxn>
                <a:cxn ang="10800000">
                  <a:pos x="wd2" y="hd2"/>
                </a:cxn>
                <a:cxn ang="16200000">
                  <a:pos x="wd2" y="hd2"/>
                </a:cxn>
              </a:cxnLst>
              <a:rect l="0" t="0" r="r" b="b"/>
              <a:pathLst>
                <a:path w="18017" h="21600" extrusionOk="0">
                  <a:moveTo>
                    <a:pt x="0" y="0"/>
                  </a:moveTo>
                  <a:lnTo>
                    <a:pt x="0" y="21600"/>
                  </a:lnTo>
                  <a:cubicBezTo>
                    <a:pt x="6112" y="20945"/>
                    <a:pt x="11256" y="19533"/>
                    <a:pt x="14389" y="17648"/>
                  </a:cubicBezTo>
                  <a:cubicBezTo>
                    <a:pt x="21600" y="13312"/>
                    <a:pt x="17163" y="8075"/>
                    <a:pt x="8935" y="3831"/>
                  </a:cubicBezTo>
                  <a:cubicBezTo>
                    <a:pt x="6294" y="2469"/>
                    <a:pt x="3304" y="1187"/>
                    <a:pt x="0" y="0"/>
                  </a:cubicBezTo>
                  <a:close/>
                </a:path>
              </a:pathLst>
            </a:custGeom>
            <a:grpFill/>
            <a:ln w="12700" cap="flat">
              <a:noFill/>
              <a:miter lim="400000"/>
            </a:ln>
            <a:effectLst/>
          </p:spPr>
          <p:txBody>
            <a:bodyPr wrap="square" lIns="0" tIns="0" rIns="0" bIns="0" numCol="1" anchor="ctr">
              <a:noAutofit/>
            </a:bodyPr>
            <a:lstStyle/>
            <a:p>
              <a:pPr lvl="0">
                <a:defRPr sz="2400"/>
              </a:pPr>
              <a:endParaRPr/>
            </a:p>
          </p:txBody>
        </p:sp>
        <p:sp>
          <p:nvSpPr>
            <p:cNvPr id="76" name="Shape 60"/>
            <p:cNvSpPr/>
            <p:nvPr/>
          </p:nvSpPr>
          <p:spPr>
            <a:xfrm rot="16913727">
              <a:off x="1205981" y="1005469"/>
              <a:ext cx="122608" cy="425690"/>
            </a:xfrm>
            <a:custGeom>
              <a:avLst/>
              <a:gdLst/>
              <a:ahLst/>
              <a:cxnLst>
                <a:cxn ang="0">
                  <a:pos x="wd2" y="hd2"/>
                </a:cxn>
                <a:cxn ang="5400000">
                  <a:pos x="wd2" y="hd2"/>
                </a:cxn>
                <a:cxn ang="10800000">
                  <a:pos x="wd2" y="hd2"/>
                </a:cxn>
                <a:cxn ang="16200000">
                  <a:pos x="wd2" y="hd2"/>
                </a:cxn>
              </a:cxnLst>
              <a:rect l="0" t="0" r="r" b="b"/>
              <a:pathLst>
                <a:path w="20503" h="21600" extrusionOk="0">
                  <a:moveTo>
                    <a:pt x="20210" y="21600"/>
                  </a:moveTo>
                  <a:lnTo>
                    <a:pt x="20210" y="20290"/>
                  </a:lnTo>
                  <a:cubicBezTo>
                    <a:pt x="15668" y="19795"/>
                    <a:pt x="11747" y="18883"/>
                    <a:pt x="8993" y="17681"/>
                  </a:cubicBezTo>
                  <a:cubicBezTo>
                    <a:pt x="6470" y="16579"/>
                    <a:pt x="5041" y="15280"/>
                    <a:pt x="4873" y="13940"/>
                  </a:cubicBezTo>
                  <a:lnTo>
                    <a:pt x="20196" y="17744"/>
                  </a:lnTo>
                  <a:lnTo>
                    <a:pt x="20196" y="16366"/>
                  </a:lnTo>
                  <a:lnTo>
                    <a:pt x="4106" y="12380"/>
                  </a:lnTo>
                  <a:cubicBezTo>
                    <a:pt x="4019" y="11816"/>
                    <a:pt x="4140" y="11251"/>
                    <a:pt x="4468" y="10696"/>
                  </a:cubicBezTo>
                  <a:cubicBezTo>
                    <a:pt x="4826" y="10089"/>
                    <a:pt x="5428" y="9498"/>
                    <a:pt x="6260" y="8935"/>
                  </a:cubicBezTo>
                  <a:lnTo>
                    <a:pt x="20503" y="12401"/>
                  </a:lnTo>
                  <a:lnTo>
                    <a:pt x="20412" y="10607"/>
                  </a:lnTo>
                  <a:lnTo>
                    <a:pt x="7363" y="7779"/>
                  </a:lnTo>
                  <a:cubicBezTo>
                    <a:pt x="7759" y="7351"/>
                    <a:pt x="8236" y="6931"/>
                    <a:pt x="8793" y="6521"/>
                  </a:cubicBezTo>
                  <a:cubicBezTo>
                    <a:pt x="9378" y="6089"/>
                    <a:pt x="10049" y="5669"/>
                    <a:pt x="10802" y="5263"/>
                  </a:cubicBezTo>
                  <a:lnTo>
                    <a:pt x="20358" y="7297"/>
                  </a:lnTo>
                  <a:lnTo>
                    <a:pt x="20303" y="5689"/>
                  </a:lnTo>
                  <a:cubicBezTo>
                    <a:pt x="19109" y="5467"/>
                    <a:pt x="17914" y="5245"/>
                    <a:pt x="16720" y="5022"/>
                  </a:cubicBezTo>
                  <a:cubicBezTo>
                    <a:pt x="15525" y="4800"/>
                    <a:pt x="14331" y="4577"/>
                    <a:pt x="13137" y="4355"/>
                  </a:cubicBezTo>
                  <a:cubicBezTo>
                    <a:pt x="14378" y="3869"/>
                    <a:pt x="15716" y="3407"/>
                    <a:pt x="17145" y="2972"/>
                  </a:cubicBezTo>
                  <a:cubicBezTo>
                    <a:pt x="18149" y="2666"/>
                    <a:pt x="19197" y="2373"/>
                    <a:pt x="20285" y="2095"/>
                  </a:cubicBezTo>
                  <a:lnTo>
                    <a:pt x="20140" y="0"/>
                  </a:lnTo>
                  <a:cubicBezTo>
                    <a:pt x="17001" y="1014"/>
                    <a:pt x="14094" y="2092"/>
                    <a:pt x="11439" y="3227"/>
                  </a:cubicBezTo>
                  <a:cubicBezTo>
                    <a:pt x="6778" y="5218"/>
                    <a:pt x="3002" y="7412"/>
                    <a:pt x="1194" y="9657"/>
                  </a:cubicBezTo>
                  <a:cubicBezTo>
                    <a:pt x="-1097" y="12503"/>
                    <a:pt x="-244" y="15462"/>
                    <a:pt x="5083" y="18008"/>
                  </a:cubicBezTo>
                  <a:cubicBezTo>
                    <a:pt x="8617" y="19697"/>
                    <a:pt x="13958" y="20965"/>
                    <a:pt x="20210" y="21600"/>
                  </a:cubicBezTo>
                  <a:close/>
                </a:path>
              </a:pathLst>
            </a:custGeom>
            <a:grpFill/>
            <a:ln w="12700" cap="flat">
              <a:noFill/>
              <a:miter lim="400000"/>
            </a:ln>
            <a:effectLst/>
          </p:spPr>
          <p:txBody>
            <a:bodyPr wrap="square" lIns="0" tIns="0" rIns="0" bIns="0" numCol="1" anchor="ctr">
              <a:noAutofit/>
            </a:bodyPr>
            <a:lstStyle/>
            <a:p>
              <a:pPr lvl="0">
                <a:defRPr sz="2400"/>
              </a:pPr>
              <a:endParaRPr/>
            </a:p>
          </p:txBody>
        </p:sp>
        <p:sp>
          <p:nvSpPr>
            <p:cNvPr id="77" name="Shape 61"/>
            <p:cNvSpPr/>
            <p:nvPr/>
          </p:nvSpPr>
          <p:spPr>
            <a:xfrm rot="17857806">
              <a:off x="709414" y="346625"/>
              <a:ext cx="118374" cy="424124"/>
            </a:xfrm>
            <a:custGeom>
              <a:avLst/>
              <a:gdLst/>
              <a:ahLst/>
              <a:cxnLst>
                <a:cxn ang="0">
                  <a:pos x="wd2" y="hd2"/>
                </a:cxn>
                <a:cxn ang="5400000">
                  <a:pos x="wd2" y="hd2"/>
                </a:cxn>
                <a:cxn ang="10800000">
                  <a:pos x="wd2" y="hd2"/>
                </a:cxn>
                <a:cxn ang="16200000">
                  <a:pos x="wd2" y="hd2"/>
                </a:cxn>
              </a:cxnLst>
              <a:rect l="0" t="0" r="r" b="b"/>
              <a:pathLst>
                <a:path w="18017" h="21600" extrusionOk="0">
                  <a:moveTo>
                    <a:pt x="0" y="0"/>
                  </a:moveTo>
                  <a:lnTo>
                    <a:pt x="0" y="21600"/>
                  </a:lnTo>
                  <a:cubicBezTo>
                    <a:pt x="6112" y="20945"/>
                    <a:pt x="11256" y="19533"/>
                    <a:pt x="14389" y="17648"/>
                  </a:cubicBezTo>
                  <a:cubicBezTo>
                    <a:pt x="21600" y="13312"/>
                    <a:pt x="17163" y="8075"/>
                    <a:pt x="8935" y="3831"/>
                  </a:cubicBezTo>
                  <a:cubicBezTo>
                    <a:pt x="6294" y="2469"/>
                    <a:pt x="3304" y="1187"/>
                    <a:pt x="0" y="0"/>
                  </a:cubicBezTo>
                  <a:close/>
                </a:path>
              </a:pathLst>
            </a:custGeom>
            <a:grpFill/>
            <a:ln w="12700" cap="flat">
              <a:noFill/>
              <a:miter lim="400000"/>
            </a:ln>
            <a:effectLst/>
          </p:spPr>
          <p:txBody>
            <a:bodyPr wrap="square" lIns="0" tIns="0" rIns="0" bIns="0" numCol="1" anchor="ctr">
              <a:noAutofit/>
            </a:bodyPr>
            <a:lstStyle/>
            <a:p>
              <a:pPr lvl="0">
                <a:defRPr sz="2400"/>
              </a:pPr>
              <a:endParaRPr/>
            </a:p>
          </p:txBody>
        </p:sp>
        <p:sp>
          <p:nvSpPr>
            <p:cNvPr id="78" name="Shape 62"/>
            <p:cNvSpPr/>
            <p:nvPr/>
          </p:nvSpPr>
          <p:spPr>
            <a:xfrm rot="17857806">
              <a:off x="646319" y="462932"/>
              <a:ext cx="122609" cy="425690"/>
            </a:xfrm>
            <a:custGeom>
              <a:avLst/>
              <a:gdLst/>
              <a:ahLst/>
              <a:cxnLst>
                <a:cxn ang="0">
                  <a:pos x="wd2" y="hd2"/>
                </a:cxn>
                <a:cxn ang="5400000">
                  <a:pos x="wd2" y="hd2"/>
                </a:cxn>
                <a:cxn ang="10800000">
                  <a:pos x="wd2" y="hd2"/>
                </a:cxn>
                <a:cxn ang="16200000">
                  <a:pos x="wd2" y="hd2"/>
                </a:cxn>
              </a:cxnLst>
              <a:rect l="0" t="0" r="r" b="b"/>
              <a:pathLst>
                <a:path w="20503" h="21600" extrusionOk="0">
                  <a:moveTo>
                    <a:pt x="20210" y="21600"/>
                  </a:moveTo>
                  <a:lnTo>
                    <a:pt x="20210" y="20290"/>
                  </a:lnTo>
                  <a:cubicBezTo>
                    <a:pt x="15668" y="19795"/>
                    <a:pt x="11747" y="18883"/>
                    <a:pt x="8993" y="17681"/>
                  </a:cubicBezTo>
                  <a:cubicBezTo>
                    <a:pt x="6470" y="16579"/>
                    <a:pt x="5041" y="15280"/>
                    <a:pt x="4873" y="13940"/>
                  </a:cubicBezTo>
                  <a:lnTo>
                    <a:pt x="20196" y="17744"/>
                  </a:lnTo>
                  <a:lnTo>
                    <a:pt x="20196" y="16366"/>
                  </a:lnTo>
                  <a:lnTo>
                    <a:pt x="4106" y="12380"/>
                  </a:lnTo>
                  <a:cubicBezTo>
                    <a:pt x="4019" y="11816"/>
                    <a:pt x="4140" y="11251"/>
                    <a:pt x="4468" y="10696"/>
                  </a:cubicBezTo>
                  <a:cubicBezTo>
                    <a:pt x="4826" y="10089"/>
                    <a:pt x="5428" y="9498"/>
                    <a:pt x="6260" y="8935"/>
                  </a:cubicBezTo>
                  <a:lnTo>
                    <a:pt x="20503" y="12401"/>
                  </a:lnTo>
                  <a:lnTo>
                    <a:pt x="20412" y="10607"/>
                  </a:lnTo>
                  <a:lnTo>
                    <a:pt x="7363" y="7779"/>
                  </a:lnTo>
                  <a:cubicBezTo>
                    <a:pt x="7759" y="7351"/>
                    <a:pt x="8236" y="6931"/>
                    <a:pt x="8793" y="6521"/>
                  </a:cubicBezTo>
                  <a:cubicBezTo>
                    <a:pt x="9378" y="6089"/>
                    <a:pt x="10049" y="5669"/>
                    <a:pt x="10802" y="5263"/>
                  </a:cubicBezTo>
                  <a:lnTo>
                    <a:pt x="20358" y="7297"/>
                  </a:lnTo>
                  <a:lnTo>
                    <a:pt x="20303" y="5689"/>
                  </a:lnTo>
                  <a:cubicBezTo>
                    <a:pt x="19109" y="5467"/>
                    <a:pt x="17914" y="5245"/>
                    <a:pt x="16720" y="5022"/>
                  </a:cubicBezTo>
                  <a:cubicBezTo>
                    <a:pt x="15525" y="4800"/>
                    <a:pt x="14331" y="4577"/>
                    <a:pt x="13137" y="4355"/>
                  </a:cubicBezTo>
                  <a:cubicBezTo>
                    <a:pt x="14378" y="3869"/>
                    <a:pt x="15716" y="3407"/>
                    <a:pt x="17145" y="2972"/>
                  </a:cubicBezTo>
                  <a:cubicBezTo>
                    <a:pt x="18149" y="2666"/>
                    <a:pt x="19197" y="2373"/>
                    <a:pt x="20285" y="2095"/>
                  </a:cubicBezTo>
                  <a:lnTo>
                    <a:pt x="20140" y="0"/>
                  </a:lnTo>
                  <a:cubicBezTo>
                    <a:pt x="17001" y="1014"/>
                    <a:pt x="14094" y="2092"/>
                    <a:pt x="11439" y="3227"/>
                  </a:cubicBezTo>
                  <a:cubicBezTo>
                    <a:pt x="6778" y="5218"/>
                    <a:pt x="3002" y="7412"/>
                    <a:pt x="1194" y="9657"/>
                  </a:cubicBezTo>
                  <a:cubicBezTo>
                    <a:pt x="-1097" y="12503"/>
                    <a:pt x="-244" y="15462"/>
                    <a:pt x="5083" y="18008"/>
                  </a:cubicBezTo>
                  <a:cubicBezTo>
                    <a:pt x="8617" y="19697"/>
                    <a:pt x="13958" y="20965"/>
                    <a:pt x="20210" y="21600"/>
                  </a:cubicBezTo>
                  <a:close/>
                </a:path>
              </a:pathLst>
            </a:custGeom>
            <a:grpFill/>
            <a:ln w="12700" cap="flat">
              <a:noFill/>
              <a:miter lim="400000"/>
            </a:ln>
            <a:effectLst/>
          </p:spPr>
          <p:txBody>
            <a:bodyPr wrap="square" lIns="0" tIns="0" rIns="0" bIns="0" numCol="1" anchor="ctr">
              <a:noAutofit/>
            </a:bodyPr>
            <a:lstStyle/>
            <a:p>
              <a:pPr lvl="0">
                <a:defRPr sz="2400"/>
              </a:pPr>
              <a:endParaRPr/>
            </a:p>
          </p:txBody>
        </p:sp>
        <p:sp>
          <p:nvSpPr>
            <p:cNvPr id="79" name="Shape 63"/>
            <p:cNvSpPr/>
            <p:nvPr/>
          </p:nvSpPr>
          <p:spPr>
            <a:xfrm rot="17524442">
              <a:off x="524375" y="577456"/>
              <a:ext cx="118374" cy="424124"/>
            </a:xfrm>
            <a:custGeom>
              <a:avLst/>
              <a:gdLst/>
              <a:ahLst/>
              <a:cxnLst>
                <a:cxn ang="0">
                  <a:pos x="wd2" y="hd2"/>
                </a:cxn>
                <a:cxn ang="5400000">
                  <a:pos x="wd2" y="hd2"/>
                </a:cxn>
                <a:cxn ang="10800000">
                  <a:pos x="wd2" y="hd2"/>
                </a:cxn>
                <a:cxn ang="16200000">
                  <a:pos x="wd2" y="hd2"/>
                </a:cxn>
              </a:cxnLst>
              <a:rect l="0" t="0" r="r" b="b"/>
              <a:pathLst>
                <a:path w="18017" h="21600" extrusionOk="0">
                  <a:moveTo>
                    <a:pt x="0" y="0"/>
                  </a:moveTo>
                  <a:lnTo>
                    <a:pt x="0" y="21600"/>
                  </a:lnTo>
                  <a:cubicBezTo>
                    <a:pt x="6112" y="20945"/>
                    <a:pt x="11256" y="19533"/>
                    <a:pt x="14389" y="17648"/>
                  </a:cubicBezTo>
                  <a:cubicBezTo>
                    <a:pt x="21600" y="13312"/>
                    <a:pt x="17163" y="8075"/>
                    <a:pt x="8935" y="3831"/>
                  </a:cubicBezTo>
                  <a:cubicBezTo>
                    <a:pt x="6294" y="2469"/>
                    <a:pt x="3304" y="1187"/>
                    <a:pt x="0" y="0"/>
                  </a:cubicBezTo>
                  <a:close/>
                </a:path>
              </a:pathLst>
            </a:custGeom>
            <a:grpFill/>
            <a:ln w="12700" cap="flat">
              <a:noFill/>
              <a:miter lim="400000"/>
            </a:ln>
            <a:effectLst/>
          </p:spPr>
          <p:txBody>
            <a:bodyPr wrap="square" lIns="0" tIns="0" rIns="0" bIns="0" numCol="1" anchor="ctr">
              <a:noAutofit/>
            </a:bodyPr>
            <a:lstStyle/>
            <a:p>
              <a:pPr lvl="0">
                <a:defRPr sz="2400"/>
              </a:pPr>
              <a:endParaRPr/>
            </a:p>
          </p:txBody>
        </p:sp>
        <p:sp>
          <p:nvSpPr>
            <p:cNvPr id="80" name="Shape 64"/>
            <p:cNvSpPr/>
            <p:nvPr/>
          </p:nvSpPr>
          <p:spPr>
            <a:xfrm rot="17524442">
              <a:off x="472904" y="699117"/>
              <a:ext cx="122608" cy="425690"/>
            </a:xfrm>
            <a:custGeom>
              <a:avLst/>
              <a:gdLst/>
              <a:ahLst/>
              <a:cxnLst>
                <a:cxn ang="0">
                  <a:pos x="wd2" y="hd2"/>
                </a:cxn>
                <a:cxn ang="5400000">
                  <a:pos x="wd2" y="hd2"/>
                </a:cxn>
                <a:cxn ang="10800000">
                  <a:pos x="wd2" y="hd2"/>
                </a:cxn>
                <a:cxn ang="16200000">
                  <a:pos x="wd2" y="hd2"/>
                </a:cxn>
              </a:cxnLst>
              <a:rect l="0" t="0" r="r" b="b"/>
              <a:pathLst>
                <a:path w="20503" h="21600" extrusionOk="0">
                  <a:moveTo>
                    <a:pt x="20210" y="21600"/>
                  </a:moveTo>
                  <a:lnTo>
                    <a:pt x="20210" y="20290"/>
                  </a:lnTo>
                  <a:cubicBezTo>
                    <a:pt x="15668" y="19795"/>
                    <a:pt x="11747" y="18883"/>
                    <a:pt x="8993" y="17681"/>
                  </a:cubicBezTo>
                  <a:cubicBezTo>
                    <a:pt x="6470" y="16579"/>
                    <a:pt x="5041" y="15280"/>
                    <a:pt x="4873" y="13940"/>
                  </a:cubicBezTo>
                  <a:lnTo>
                    <a:pt x="20196" y="17744"/>
                  </a:lnTo>
                  <a:lnTo>
                    <a:pt x="20196" y="16366"/>
                  </a:lnTo>
                  <a:lnTo>
                    <a:pt x="4106" y="12380"/>
                  </a:lnTo>
                  <a:cubicBezTo>
                    <a:pt x="4019" y="11816"/>
                    <a:pt x="4140" y="11251"/>
                    <a:pt x="4468" y="10696"/>
                  </a:cubicBezTo>
                  <a:cubicBezTo>
                    <a:pt x="4826" y="10089"/>
                    <a:pt x="5428" y="9498"/>
                    <a:pt x="6260" y="8935"/>
                  </a:cubicBezTo>
                  <a:lnTo>
                    <a:pt x="20503" y="12401"/>
                  </a:lnTo>
                  <a:lnTo>
                    <a:pt x="20412" y="10607"/>
                  </a:lnTo>
                  <a:lnTo>
                    <a:pt x="7363" y="7779"/>
                  </a:lnTo>
                  <a:cubicBezTo>
                    <a:pt x="7759" y="7351"/>
                    <a:pt x="8236" y="6931"/>
                    <a:pt x="8793" y="6521"/>
                  </a:cubicBezTo>
                  <a:cubicBezTo>
                    <a:pt x="9378" y="6089"/>
                    <a:pt x="10049" y="5669"/>
                    <a:pt x="10802" y="5263"/>
                  </a:cubicBezTo>
                  <a:lnTo>
                    <a:pt x="20358" y="7297"/>
                  </a:lnTo>
                  <a:lnTo>
                    <a:pt x="20303" y="5689"/>
                  </a:lnTo>
                  <a:cubicBezTo>
                    <a:pt x="19109" y="5467"/>
                    <a:pt x="17914" y="5245"/>
                    <a:pt x="16720" y="5022"/>
                  </a:cubicBezTo>
                  <a:cubicBezTo>
                    <a:pt x="15525" y="4800"/>
                    <a:pt x="14331" y="4577"/>
                    <a:pt x="13137" y="4355"/>
                  </a:cubicBezTo>
                  <a:cubicBezTo>
                    <a:pt x="14378" y="3869"/>
                    <a:pt x="15716" y="3407"/>
                    <a:pt x="17145" y="2972"/>
                  </a:cubicBezTo>
                  <a:cubicBezTo>
                    <a:pt x="18149" y="2666"/>
                    <a:pt x="19197" y="2373"/>
                    <a:pt x="20285" y="2095"/>
                  </a:cubicBezTo>
                  <a:lnTo>
                    <a:pt x="20140" y="0"/>
                  </a:lnTo>
                  <a:cubicBezTo>
                    <a:pt x="17001" y="1014"/>
                    <a:pt x="14094" y="2092"/>
                    <a:pt x="11439" y="3227"/>
                  </a:cubicBezTo>
                  <a:cubicBezTo>
                    <a:pt x="6778" y="5218"/>
                    <a:pt x="3002" y="7412"/>
                    <a:pt x="1194" y="9657"/>
                  </a:cubicBezTo>
                  <a:cubicBezTo>
                    <a:pt x="-1097" y="12503"/>
                    <a:pt x="-244" y="15462"/>
                    <a:pt x="5083" y="18008"/>
                  </a:cubicBezTo>
                  <a:cubicBezTo>
                    <a:pt x="8617" y="19697"/>
                    <a:pt x="13958" y="20965"/>
                    <a:pt x="20210" y="21600"/>
                  </a:cubicBezTo>
                  <a:close/>
                </a:path>
              </a:pathLst>
            </a:custGeom>
            <a:grpFill/>
            <a:ln w="12700" cap="flat">
              <a:noFill/>
              <a:miter lim="400000"/>
            </a:ln>
            <a:effectLst/>
          </p:spPr>
          <p:txBody>
            <a:bodyPr wrap="square" lIns="0" tIns="0" rIns="0" bIns="0" numCol="1" anchor="ctr">
              <a:noAutofit/>
            </a:bodyPr>
            <a:lstStyle/>
            <a:p>
              <a:pPr lvl="0">
                <a:defRPr sz="2400"/>
              </a:pPr>
              <a:endParaRPr/>
            </a:p>
          </p:txBody>
        </p:sp>
        <p:sp>
          <p:nvSpPr>
            <p:cNvPr id="81" name="Shape 65"/>
            <p:cNvSpPr/>
            <p:nvPr/>
          </p:nvSpPr>
          <p:spPr>
            <a:xfrm rot="251032">
              <a:off x="937421" y="1095107"/>
              <a:ext cx="118374" cy="424124"/>
            </a:xfrm>
            <a:custGeom>
              <a:avLst/>
              <a:gdLst/>
              <a:ahLst/>
              <a:cxnLst>
                <a:cxn ang="0">
                  <a:pos x="wd2" y="hd2"/>
                </a:cxn>
                <a:cxn ang="5400000">
                  <a:pos x="wd2" y="hd2"/>
                </a:cxn>
                <a:cxn ang="10800000">
                  <a:pos x="wd2" y="hd2"/>
                </a:cxn>
                <a:cxn ang="16200000">
                  <a:pos x="wd2" y="hd2"/>
                </a:cxn>
              </a:cxnLst>
              <a:rect l="0" t="0" r="r" b="b"/>
              <a:pathLst>
                <a:path w="18017" h="21600" extrusionOk="0">
                  <a:moveTo>
                    <a:pt x="0" y="0"/>
                  </a:moveTo>
                  <a:lnTo>
                    <a:pt x="0" y="21600"/>
                  </a:lnTo>
                  <a:cubicBezTo>
                    <a:pt x="6112" y="20945"/>
                    <a:pt x="11256" y="19533"/>
                    <a:pt x="14389" y="17648"/>
                  </a:cubicBezTo>
                  <a:cubicBezTo>
                    <a:pt x="21600" y="13312"/>
                    <a:pt x="17163" y="8075"/>
                    <a:pt x="8935" y="3831"/>
                  </a:cubicBezTo>
                  <a:cubicBezTo>
                    <a:pt x="6294" y="2469"/>
                    <a:pt x="3304" y="1187"/>
                    <a:pt x="0" y="0"/>
                  </a:cubicBezTo>
                  <a:close/>
                </a:path>
              </a:pathLst>
            </a:custGeom>
            <a:grpFill/>
            <a:ln w="12700" cap="flat">
              <a:noFill/>
              <a:miter lim="400000"/>
            </a:ln>
            <a:effectLst/>
          </p:spPr>
          <p:txBody>
            <a:bodyPr wrap="square" lIns="0" tIns="0" rIns="0" bIns="0" numCol="1" anchor="ctr">
              <a:noAutofit/>
            </a:bodyPr>
            <a:lstStyle/>
            <a:p>
              <a:pPr lvl="0">
                <a:defRPr sz="2400"/>
              </a:pPr>
              <a:endParaRPr/>
            </a:p>
          </p:txBody>
        </p:sp>
        <p:sp>
          <p:nvSpPr>
            <p:cNvPr id="82" name="Shape 66"/>
            <p:cNvSpPr/>
            <p:nvPr/>
          </p:nvSpPr>
          <p:spPr>
            <a:xfrm rot="251032">
              <a:off x="803620" y="1084970"/>
              <a:ext cx="122608" cy="425690"/>
            </a:xfrm>
            <a:custGeom>
              <a:avLst/>
              <a:gdLst/>
              <a:ahLst/>
              <a:cxnLst>
                <a:cxn ang="0">
                  <a:pos x="wd2" y="hd2"/>
                </a:cxn>
                <a:cxn ang="5400000">
                  <a:pos x="wd2" y="hd2"/>
                </a:cxn>
                <a:cxn ang="10800000">
                  <a:pos x="wd2" y="hd2"/>
                </a:cxn>
                <a:cxn ang="16200000">
                  <a:pos x="wd2" y="hd2"/>
                </a:cxn>
              </a:cxnLst>
              <a:rect l="0" t="0" r="r" b="b"/>
              <a:pathLst>
                <a:path w="20503" h="21600" extrusionOk="0">
                  <a:moveTo>
                    <a:pt x="20210" y="21600"/>
                  </a:moveTo>
                  <a:lnTo>
                    <a:pt x="20210" y="20290"/>
                  </a:lnTo>
                  <a:cubicBezTo>
                    <a:pt x="15668" y="19795"/>
                    <a:pt x="11747" y="18883"/>
                    <a:pt x="8993" y="17681"/>
                  </a:cubicBezTo>
                  <a:cubicBezTo>
                    <a:pt x="6470" y="16579"/>
                    <a:pt x="5041" y="15280"/>
                    <a:pt x="4873" y="13940"/>
                  </a:cubicBezTo>
                  <a:lnTo>
                    <a:pt x="20196" y="17744"/>
                  </a:lnTo>
                  <a:lnTo>
                    <a:pt x="20196" y="16366"/>
                  </a:lnTo>
                  <a:lnTo>
                    <a:pt x="4106" y="12380"/>
                  </a:lnTo>
                  <a:cubicBezTo>
                    <a:pt x="4019" y="11816"/>
                    <a:pt x="4140" y="11251"/>
                    <a:pt x="4468" y="10696"/>
                  </a:cubicBezTo>
                  <a:cubicBezTo>
                    <a:pt x="4826" y="10089"/>
                    <a:pt x="5428" y="9498"/>
                    <a:pt x="6260" y="8935"/>
                  </a:cubicBezTo>
                  <a:lnTo>
                    <a:pt x="20503" y="12401"/>
                  </a:lnTo>
                  <a:lnTo>
                    <a:pt x="20412" y="10607"/>
                  </a:lnTo>
                  <a:lnTo>
                    <a:pt x="7363" y="7779"/>
                  </a:lnTo>
                  <a:cubicBezTo>
                    <a:pt x="7759" y="7351"/>
                    <a:pt x="8236" y="6931"/>
                    <a:pt x="8793" y="6521"/>
                  </a:cubicBezTo>
                  <a:cubicBezTo>
                    <a:pt x="9378" y="6089"/>
                    <a:pt x="10049" y="5669"/>
                    <a:pt x="10802" y="5263"/>
                  </a:cubicBezTo>
                  <a:lnTo>
                    <a:pt x="20358" y="7297"/>
                  </a:lnTo>
                  <a:lnTo>
                    <a:pt x="20303" y="5689"/>
                  </a:lnTo>
                  <a:cubicBezTo>
                    <a:pt x="19109" y="5467"/>
                    <a:pt x="17914" y="5245"/>
                    <a:pt x="16720" y="5022"/>
                  </a:cubicBezTo>
                  <a:cubicBezTo>
                    <a:pt x="15525" y="4800"/>
                    <a:pt x="14331" y="4577"/>
                    <a:pt x="13137" y="4355"/>
                  </a:cubicBezTo>
                  <a:cubicBezTo>
                    <a:pt x="14378" y="3869"/>
                    <a:pt x="15716" y="3407"/>
                    <a:pt x="17145" y="2972"/>
                  </a:cubicBezTo>
                  <a:cubicBezTo>
                    <a:pt x="18149" y="2666"/>
                    <a:pt x="19197" y="2373"/>
                    <a:pt x="20285" y="2095"/>
                  </a:cubicBezTo>
                  <a:lnTo>
                    <a:pt x="20140" y="0"/>
                  </a:lnTo>
                  <a:cubicBezTo>
                    <a:pt x="17001" y="1014"/>
                    <a:pt x="14094" y="2092"/>
                    <a:pt x="11439" y="3227"/>
                  </a:cubicBezTo>
                  <a:cubicBezTo>
                    <a:pt x="6778" y="5218"/>
                    <a:pt x="3002" y="7412"/>
                    <a:pt x="1194" y="9657"/>
                  </a:cubicBezTo>
                  <a:cubicBezTo>
                    <a:pt x="-1097" y="12503"/>
                    <a:pt x="-244" y="15462"/>
                    <a:pt x="5083" y="18008"/>
                  </a:cubicBezTo>
                  <a:cubicBezTo>
                    <a:pt x="8617" y="19697"/>
                    <a:pt x="13958" y="20965"/>
                    <a:pt x="20210" y="21600"/>
                  </a:cubicBezTo>
                  <a:close/>
                </a:path>
              </a:pathLst>
            </a:custGeom>
            <a:grpFill/>
            <a:ln w="12700" cap="flat">
              <a:noFill/>
              <a:miter lim="400000"/>
            </a:ln>
            <a:effectLst/>
          </p:spPr>
          <p:txBody>
            <a:bodyPr wrap="square" lIns="0" tIns="0" rIns="0" bIns="0" numCol="1" anchor="ctr">
              <a:noAutofit/>
            </a:bodyPr>
            <a:lstStyle/>
            <a:p>
              <a:pPr lvl="0">
                <a:defRPr sz="2400"/>
              </a:pPr>
              <a:endParaRPr/>
            </a:p>
          </p:txBody>
        </p:sp>
        <p:sp>
          <p:nvSpPr>
            <p:cNvPr id="83" name="Shape 67"/>
            <p:cNvSpPr/>
            <p:nvPr/>
          </p:nvSpPr>
          <p:spPr>
            <a:xfrm rot="19876943">
              <a:off x="1239635" y="1316028"/>
              <a:ext cx="118374" cy="424124"/>
            </a:xfrm>
            <a:custGeom>
              <a:avLst/>
              <a:gdLst/>
              <a:ahLst/>
              <a:cxnLst>
                <a:cxn ang="0">
                  <a:pos x="wd2" y="hd2"/>
                </a:cxn>
                <a:cxn ang="5400000">
                  <a:pos x="wd2" y="hd2"/>
                </a:cxn>
                <a:cxn ang="10800000">
                  <a:pos x="wd2" y="hd2"/>
                </a:cxn>
                <a:cxn ang="16200000">
                  <a:pos x="wd2" y="hd2"/>
                </a:cxn>
              </a:cxnLst>
              <a:rect l="0" t="0" r="r" b="b"/>
              <a:pathLst>
                <a:path w="18017" h="21600" extrusionOk="0">
                  <a:moveTo>
                    <a:pt x="0" y="0"/>
                  </a:moveTo>
                  <a:lnTo>
                    <a:pt x="0" y="21600"/>
                  </a:lnTo>
                  <a:cubicBezTo>
                    <a:pt x="6112" y="20945"/>
                    <a:pt x="11256" y="19533"/>
                    <a:pt x="14389" y="17648"/>
                  </a:cubicBezTo>
                  <a:cubicBezTo>
                    <a:pt x="21600" y="13312"/>
                    <a:pt x="17163" y="8075"/>
                    <a:pt x="8935" y="3831"/>
                  </a:cubicBezTo>
                  <a:cubicBezTo>
                    <a:pt x="6294" y="2469"/>
                    <a:pt x="3304" y="1187"/>
                    <a:pt x="0" y="0"/>
                  </a:cubicBezTo>
                  <a:close/>
                </a:path>
              </a:pathLst>
            </a:custGeom>
            <a:grpFill/>
            <a:ln w="12700" cap="flat">
              <a:noFill/>
              <a:miter lim="400000"/>
            </a:ln>
            <a:effectLst/>
          </p:spPr>
          <p:txBody>
            <a:bodyPr wrap="square" lIns="0" tIns="0" rIns="0" bIns="0" numCol="1" anchor="ctr">
              <a:noAutofit/>
            </a:bodyPr>
            <a:lstStyle/>
            <a:p>
              <a:pPr lvl="0">
                <a:defRPr sz="2400"/>
              </a:pPr>
              <a:endParaRPr/>
            </a:p>
          </p:txBody>
        </p:sp>
        <p:sp>
          <p:nvSpPr>
            <p:cNvPr id="84" name="Shape 68"/>
            <p:cNvSpPr/>
            <p:nvPr/>
          </p:nvSpPr>
          <p:spPr>
            <a:xfrm rot="19876943">
              <a:off x="1121874" y="1378922"/>
              <a:ext cx="122608" cy="425690"/>
            </a:xfrm>
            <a:custGeom>
              <a:avLst/>
              <a:gdLst/>
              <a:ahLst/>
              <a:cxnLst>
                <a:cxn ang="0">
                  <a:pos x="wd2" y="hd2"/>
                </a:cxn>
                <a:cxn ang="5400000">
                  <a:pos x="wd2" y="hd2"/>
                </a:cxn>
                <a:cxn ang="10800000">
                  <a:pos x="wd2" y="hd2"/>
                </a:cxn>
                <a:cxn ang="16200000">
                  <a:pos x="wd2" y="hd2"/>
                </a:cxn>
              </a:cxnLst>
              <a:rect l="0" t="0" r="r" b="b"/>
              <a:pathLst>
                <a:path w="20503" h="21600" extrusionOk="0">
                  <a:moveTo>
                    <a:pt x="20210" y="21600"/>
                  </a:moveTo>
                  <a:lnTo>
                    <a:pt x="20210" y="20290"/>
                  </a:lnTo>
                  <a:cubicBezTo>
                    <a:pt x="15668" y="19795"/>
                    <a:pt x="11747" y="18883"/>
                    <a:pt x="8993" y="17681"/>
                  </a:cubicBezTo>
                  <a:cubicBezTo>
                    <a:pt x="6470" y="16579"/>
                    <a:pt x="5041" y="15280"/>
                    <a:pt x="4873" y="13940"/>
                  </a:cubicBezTo>
                  <a:lnTo>
                    <a:pt x="20196" y="17744"/>
                  </a:lnTo>
                  <a:lnTo>
                    <a:pt x="20196" y="16366"/>
                  </a:lnTo>
                  <a:lnTo>
                    <a:pt x="4106" y="12380"/>
                  </a:lnTo>
                  <a:cubicBezTo>
                    <a:pt x="4019" y="11816"/>
                    <a:pt x="4140" y="11251"/>
                    <a:pt x="4468" y="10696"/>
                  </a:cubicBezTo>
                  <a:cubicBezTo>
                    <a:pt x="4826" y="10089"/>
                    <a:pt x="5428" y="9498"/>
                    <a:pt x="6260" y="8935"/>
                  </a:cubicBezTo>
                  <a:lnTo>
                    <a:pt x="20503" y="12401"/>
                  </a:lnTo>
                  <a:lnTo>
                    <a:pt x="20412" y="10607"/>
                  </a:lnTo>
                  <a:lnTo>
                    <a:pt x="7363" y="7779"/>
                  </a:lnTo>
                  <a:cubicBezTo>
                    <a:pt x="7759" y="7351"/>
                    <a:pt x="8236" y="6931"/>
                    <a:pt x="8793" y="6521"/>
                  </a:cubicBezTo>
                  <a:cubicBezTo>
                    <a:pt x="9378" y="6089"/>
                    <a:pt x="10049" y="5669"/>
                    <a:pt x="10802" y="5263"/>
                  </a:cubicBezTo>
                  <a:lnTo>
                    <a:pt x="20358" y="7297"/>
                  </a:lnTo>
                  <a:lnTo>
                    <a:pt x="20303" y="5689"/>
                  </a:lnTo>
                  <a:cubicBezTo>
                    <a:pt x="19109" y="5467"/>
                    <a:pt x="17914" y="5245"/>
                    <a:pt x="16720" y="5022"/>
                  </a:cubicBezTo>
                  <a:cubicBezTo>
                    <a:pt x="15525" y="4800"/>
                    <a:pt x="14331" y="4577"/>
                    <a:pt x="13137" y="4355"/>
                  </a:cubicBezTo>
                  <a:cubicBezTo>
                    <a:pt x="14378" y="3869"/>
                    <a:pt x="15716" y="3407"/>
                    <a:pt x="17145" y="2972"/>
                  </a:cubicBezTo>
                  <a:cubicBezTo>
                    <a:pt x="18149" y="2666"/>
                    <a:pt x="19197" y="2373"/>
                    <a:pt x="20285" y="2095"/>
                  </a:cubicBezTo>
                  <a:lnTo>
                    <a:pt x="20140" y="0"/>
                  </a:lnTo>
                  <a:cubicBezTo>
                    <a:pt x="17001" y="1014"/>
                    <a:pt x="14094" y="2092"/>
                    <a:pt x="11439" y="3227"/>
                  </a:cubicBezTo>
                  <a:cubicBezTo>
                    <a:pt x="6778" y="5218"/>
                    <a:pt x="3002" y="7412"/>
                    <a:pt x="1194" y="9657"/>
                  </a:cubicBezTo>
                  <a:cubicBezTo>
                    <a:pt x="-1097" y="12503"/>
                    <a:pt x="-244" y="15462"/>
                    <a:pt x="5083" y="18008"/>
                  </a:cubicBezTo>
                  <a:cubicBezTo>
                    <a:pt x="8617" y="19697"/>
                    <a:pt x="13958" y="20965"/>
                    <a:pt x="20210" y="21600"/>
                  </a:cubicBezTo>
                  <a:close/>
                </a:path>
              </a:pathLst>
            </a:custGeom>
            <a:grpFill/>
            <a:ln w="12700" cap="flat">
              <a:noFill/>
              <a:miter lim="400000"/>
            </a:ln>
            <a:effectLst/>
          </p:spPr>
          <p:txBody>
            <a:bodyPr wrap="square" lIns="0" tIns="0" rIns="0" bIns="0" numCol="1" anchor="ctr">
              <a:noAutofit/>
            </a:bodyPr>
            <a:lstStyle/>
            <a:p>
              <a:pPr lvl="0">
                <a:defRPr sz="2400"/>
              </a:pPr>
              <a:endParaRPr/>
            </a:p>
          </p:txBody>
        </p:sp>
        <p:sp>
          <p:nvSpPr>
            <p:cNvPr id="85" name="Shape 69"/>
            <p:cNvSpPr/>
            <p:nvPr/>
          </p:nvSpPr>
          <p:spPr>
            <a:xfrm rot="19271235">
              <a:off x="563965" y="965046"/>
              <a:ext cx="118374" cy="424124"/>
            </a:xfrm>
            <a:custGeom>
              <a:avLst/>
              <a:gdLst/>
              <a:ahLst/>
              <a:cxnLst>
                <a:cxn ang="0">
                  <a:pos x="wd2" y="hd2"/>
                </a:cxn>
                <a:cxn ang="5400000">
                  <a:pos x="wd2" y="hd2"/>
                </a:cxn>
                <a:cxn ang="10800000">
                  <a:pos x="wd2" y="hd2"/>
                </a:cxn>
                <a:cxn ang="16200000">
                  <a:pos x="wd2" y="hd2"/>
                </a:cxn>
              </a:cxnLst>
              <a:rect l="0" t="0" r="r" b="b"/>
              <a:pathLst>
                <a:path w="18017" h="21600" extrusionOk="0">
                  <a:moveTo>
                    <a:pt x="0" y="0"/>
                  </a:moveTo>
                  <a:lnTo>
                    <a:pt x="0" y="21600"/>
                  </a:lnTo>
                  <a:cubicBezTo>
                    <a:pt x="6112" y="20945"/>
                    <a:pt x="11256" y="19533"/>
                    <a:pt x="14389" y="17648"/>
                  </a:cubicBezTo>
                  <a:cubicBezTo>
                    <a:pt x="21600" y="13312"/>
                    <a:pt x="17163" y="8075"/>
                    <a:pt x="8935" y="3831"/>
                  </a:cubicBezTo>
                  <a:cubicBezTo>
                    <a:pt x="6294" y="2469"/>
                    <a:pt x="3304" y="1187"/>
                    <a:pt x="0" y="0"/>
                  </a:cubicBezTo>
                  <a:close/>
                </a:path>
              </a:pathLst>
            </a:custGeom>
            <a:grpFill/>
            <a:ln w="12700" cap="flat">
              <a:noFill/>
              <a:miter lim="400000"/>
            </a:ln>
            <a:effectLst/>
          </p:spPr>
          <p:txBody>
            <a:bodyPr wrap="square" lIns="0" tIns="0" rIns="0" bIns="0" numCol="1" anchor="ctr">
              <a:noAutofit/>
            </a:bodyPr>
            <a:lstStyle/>
            <a:p>
              <a:pPr lvl="0">
                <a:defRPr sz="2400"/>
              </a:pPr>
              <a:endParaRPr/>
            </a:p>
          </p:txBody>
        </p:sp>
        <p:sp>
          <p:nvSpPr>
            <p:cNvPr id="86" name="Shape 70"/>
            <p:cNvSpPr/>
            <p:nvPr/>
          </p:nvSpPr>
          <p:spPr>
            <a:xfrm rot="19271235">
              <a:off x="459156" y="1047225"/>
              <a:ext cx="122608" cy="425690"/>
            </a:xfrm>
            <a:custGeom>
              <a:avLst/>
              <a:gdLst/>
              <a:ahLst/>
              <a:cxnLst>
                <a:cxn ang="0">
                  <a:pos x="wd2" y="hd2"/>
                </a:cxn>
                <a:cxn ang="5400000">
                  <a:pos x="wd2" y="hd2"/>
                </a:cxn>
                <a:cxn ang="10800000">
                  <a:pos x="wd2" y="hd2"/>
                </a:cxn>
                <a:cxn ang="16200000">
                  <a:pos x="wd2" y="hd2"/>
                </a:cxn>
              </a:cxnLst>
              <a:rect l="0" t="0" r="r" b="b"/>
              <a:pathLst>
                <a:path w="20503" h="21600" extrusionOk="0">
                  <a:moveTo>
                    <a:pt x="20210" y="21600"/>
                  </a:moveTo>
                  <a:lnTo>
                    <a:pt x="20210" y="20290"/>
                  </a:lnTo>
                  <a:cubicBezTo>
                    <a:pt x="15668" y="19795"/>
                    <a:pt x="11747" y="18883"/>
                    <a:pt x="8993" y="17681"/>
                  </a:cubicBezTo>
                  <a:cubicBezTo>
                    <a:pt x="6470" y="16579"/>
                    <a:pt x="5041" y="15280"/>
                    <a:pt x="4873" y="13940"/>
                  </a:cubicBezTo>
                  <a:lnTo>
                    <a:pt x="20196" y="17744"/>
                  </a:lnTo>
                  <a:lnTo>
                    <a:pt x="20196" y="16366"/>
                  </a:lnTo>
                  <a:lnTo>
                    <a:pt x="4106" y="12380"/>
                  </a:lnTo>
                  <a:cubicBezTo>
                    <a:pt x="4019" y="11816"/>
                    <a:pt x="4140" y="11251"/>
                    <a:pt x="4468" y="10696"/>
                  </a:cubicBezTo>
                  <a:cubicBezTo>
                    <a:pt x="4826" y="10089"/>
                    <a:pt x="5428" y="9498"/>
                    <a:pt x="6260" y="8935"/>
                  </a:cubicBezTo>
                  <a:lnTo>
                    <a:pt x="20503" y="12401"/>
                  </a:lnTo>
                  <a:lnTo>
                    <a:pt x="20412" y="10607"/>
                  </a:lnTo>
                  <a:lnTo>
                    <a:pt x="7363" y="7779"/>
                  </a:lnTo>
                  <a:cubicBezTo>
                    <a:pt x="7759" y="7351"/>
                    <a:pt x="8236" y="6931"/>
                    <a:pt x="8793" y="6521"/>
                  </a:cubicBezTo>
                  <a:cubicBezTo>
                    <a:pt x="9378" y="6089"/>
                    <a:pt x="10049" y="5669"/>
                    <a:pt x="10802" y="5263"/>
                  </a:cubicBezTo>
                  <a:lnTo>
                    <a:pt x="20358" y="7297"/>
                  </a:lnTo>
                  <a:lnTo>
                    <a:pt x="20303" y="5689"/>
                  </a:lnTo>
                  <a:cubicBezTo>
                    <a:pt x="19109" y="5467"/>
                    <a:pt x="17914" y="5245"/>
                    <a:pt x="16720" y="5022"/>
                  </a:cubicBezTo>
                  <a:cubicBezTo>
                    <a:pt x="15525" y="4800"/>
                    <a:pt x="14331" y="4577"/>
                    <a:pt x="13137" y="4355"/>
                  </a:cubicBezTo>
                  <a:cubicBezTo>
                    <a:pt x="14378" y="3869"/>
                    <a:pt x="15716" y="3407"/>
                    <a:pt x="17145" y="2972"/>
                  </a:cubicBezTo>
                  <a:cubicBezTo>
                    <a:pt x="18149" y="2666"/>
                    <a:pt x="19197" y="2373"/>
                    <a:pt x="20285" y="2095"/>
                  </a:cubicBezTo>
                  <a:lnTo>
                    <a:pt x="20140" y="0"/>
                  </a:lnTo>
                  <a:cubicBezTo>
                    <a:pt x="17001" y="1014"/>
                    <a:pt x="14094" y="2092"/>
                    <a:pt x="11439" y="3227"/>
                  </a:cubicBezTo>
                  <a:cubicBezTo>
                    <a:pt x="6778" y="5218"/>
                    <a:pt x="3002" y="7412"/>
                    <a:pt x="1194" y="9657"/>
                  </a:cubicBezTo>
                  <a:cubicBezTo>
                    <a:pt x="-1097" y="12503"/>
                    <a:pt x="-244" y="15462"/>
                    <a:pt x="5083" y="18008"/>
                  </a:cubicBezTo>
                  <a:cubicBezTo>
                    <a:pt x="8617" y="19697"/>
                    <a:pt x="13958" y="20965"/>
                    <a:pt x="20210" y="21600"/>
                  </a:cubicBezTo>
                  <a:close/>
                </a:path>
              </a:pathLst>
            </a:custGeom>
            <a:grpFill/>
            <a:ln w="12700" cap="flat">
              <a:noFill/>
              <a:miter lim="400000"/>
            </a:ln>
            <a:effectLst/>
          </p:spPr>
          <p:txBody>
            <a:bodyPr wrap="square" lIns="0" tIns="0" rIns="0" bIns="0" numCol="1" anchor="ctr">
              <a:noAutofit/>
            </a:bodyPr>
            <a:lstStyle/>
            <a:p>
              <a:pPr lvl="0">
                <a:defRPr sz="2400"/>
              </a:pPr>
              <a:endParaRPr/>
            </a:p>
          </p:txBody>
        </p:sp>
        <p:sp>
          <p:nvSpPr>
            <p:cNvPr id="87" name="Shape 71"/>
            <p:cNvSpPr/>
            <p:nvPr/>
          </p:nvSpPr>
          <p:spPr>
            <a:xfrm rot="17913690">
              <a:off x="219937" y="1022976"/>
              <a:ext cx="118374" cy="424124"/>
            </a:xfrm>
            <a:custGeom>
              <a:avLst/>
              <a:gdLst/>
              <a:ahLst/>
              <a:cxnLst>
                <a:cxn ang="0">
                  <a:pos x="wd2" y="hd2"/>
                </a:cxn>
                <a:cxn ang="5400000">
                  <a:pos x="wd2" y="hd2"/>
                </a:cxn>
                <a:cxn ang="10800000">
                  <a:pos x="wd2" y="hd2"/>
                </a:cxn>
                <a:cxn ang="16200000">
                  <a:pos x="wd2" y="hd2"/>
                </a:cxn>
              </a:cxnLst>
              <a:rect l="0" t="0" r="r" b="b"/>
              <a:pathLst>
                <a:path w="18017" h="21600" extrusionOk="0">
                  <a:moveTo>
                    <a:pt x="0" y="0"/>
                  </a:moveTo>
                  <a:lnTo>
                    <a:pt x="0" y="21600"/>
                  </a:lnTo>
                  <a:cubicBezTo>
                    <a:pt x="6112" y="20945"/>
                    <a:pt x="11256" y="19533"/>
                    <a:pt x="14389" y="17648"/>
                  </a:cubicBezTo>
                  <a:cubicBezTo>
                    <a:pt x="21600" y="13312"/>
                    <a:pt x="17163" y="8075"/>
                    <a:pt x="8935" y="3831"/>
                  </a:cubicBezTo>
                  <a:cubicBezTo>
                    <a:pt x="6294" y="2469"/>
                    <a:pt x="3304" y="1187"/>
                    <a:pt x="0" y="0"/>
                  </a:cubicBezTo>
                  <a:close/>
                </a:path>
              </a:pathLst>
            </a:custGeom>
            <a:grpFill/>
            <a:ln w="12700" cap="flat">
              <a:noFill/>
              <a:miter lim="400000"/>
            </a:ln>
            <a:effectLst/>
          </p:spPr>
          <p:txBody>
            <a:bodyPr wrap="square" lIns="0" tIns="0" rIns="0" bIns="0" numCol="1" anchor="ctr">
              <a:noAutofit/>
            </a:bodyPr>
            <a:lstStyle/>
            <a:p>
              <a:pPr lvl="0">
                <a:defRPr sz="2400"/>
              </a:pPr>
              <a:endParaRPr/>
            </a:p>
          </p:txBody>
        </p:sp>
        <p:sp>
          <p:nvSpPr>
            <p:cNvPr id="88" name="Shape 72"/>
            <p:cNvSpPr/>
            <p:nvPr/>
          </p:nvSpPr>
          <p:spPr>
            <a:xfrm rot="17913690">
              <a:off x="154947" y="1138276"/>
              <a:ext cx="122608" cy="425690"/>
            </a:xfrm>
            <a:custGeom>
              <a:avLst/>
              <a:gdLst/>
              <a:ahLst/>
              <a:cxnLst>
                <a:cxn ang="0">
                  <a:pos x="wd2" y="hd2"/>
                </a:cxn>
                <a:cxn ang="5400000">
                  <a:pos x="wd2" y="hd2"/>
                </a:cxn>
                <a:cxn ang="10800000">
                  <a:pos x="wd2" y="hd2"/>
                </a:cxn>
                <a:cxn ang="16200000">
                  <a:pos x="wd2" y="hd2"/>
                </a:cxn>
              </a:cxnLst>
              <a:rect l="0" t="0" r="r" b="b"/>
              <a:pathLst>
                <a:path w="20503" h="21600" extrusionOk="0">
                  <a:moveTo>
                    <a:pt x="20210" y="21600"/>
                  </a:moveTo>
                  <a:lnTo>
                    <a:pt x="20210" y="20290"/>
                  </a:lnTo>
                  <a:cubicBezTo>
                    <a:pt x="15668" y="19795"/>
                    <a:pt x="11747" y="18883"/>
                    <a:pt x="8993" y="17681"/>
                  </a:cubicBezTo>
                  <a:cubicBezTo>
                    <a:pt x="6470" y="16579"/>
                    <a:pt x="5041" y="15280"/>
                    <a:pt x="4873" y="13940"/>
                  </a:cubicBezTo>
                  <a:lnTo>
                    <a:pt x="20196" y="17744"/>
                  </a:lnTo>
                  <a:lnTo>
                    <a:pt x="20196" y="16366"/>
                  </a:lnTo>
                  <a:lnTo>
                    <a:pt x="4106" y="12380"/>
                  </a:lnTo>
                  <a:cubicBezTo>
                    <a:pt x="4019" y="11816"/>
                    <a:pt x="4140" y="11251"/>
                    <a:pt x="4468" y="10696"/>
                  </a:cubicBezTo>
                  <a:cubicBezTo>
                    <a:pt x="4826" y="10089"/>
                    <a:pt x="5428" y="9498"/>
                    <a:pt x="6260" y="8935"/>
                  </a:cubicBezTo>
                  <a:lnTo>
                    <a:pt x="20503" y="12401"/>
                  </a:lnTo>
                  <a:lnTo>
                    <a:pt x="20412" y="10607"/>
                  </a:lnTo>
                  <a:lnTo>
                    <a:pt x="7363" y="7779"/>
                  </a:lnTo>
                  <a:cubicBezTo>
                    <a:pt x="7759" y="7351"/>
                    <a:pt x="8236" y="6931"/>
                    <a:pt x="8793" y="6521"/>
                  </a:cubicBezTo>
                  <a:cubicBezTo>
                    <a:pt x="9378" y="6089"/>
                    <a:pt x="10049" y="5669"/>
                    <a:pt x="10802" y="5263"/>
                  </a:cubicBezTo>
                  <a:lnTo>
                    <a:pt x="20358" y="7297"/>
                  </a:lnTo>
                  <a:lnTo>
                    <a:pt x="20303" y="5689"/>
                  </a:lnTo>
                  <a:cubicBezTo>
                    <a:pt x="19109" y="5467"/>
                    <a:pt x="17914" y="5245"/>
                    <a:pt x="16720" y="5022"/>
                  </a:cubicBezTo>
                  <a:cubicBezTo>
                    <a:pt x="15525" y="4800"/>
                    <a:pt x="14331" y="4577"/>
                    <a:pt x="13137" y="4355"/>
                  </a:cubicBezTo>
                  <a:cubicBezTo>
                    <a:pt x="14378" y="3869"/>
                    <a:pt x="15716" y="3407"/>
                    <a:pt x="17145" y="2972"/>
                  </a:cubicBezTo>
                  <a:cubicBezTo>
                    <a:pt x="18149" y="2666"/>
                    <a:pt x="19197" y="2373"/>
                    <a:pt x="20285" y="2095"/>
                  </a:cubicBezTo>
                  <a:lnTo>
                    <a:pt x="20140" y="0"/>
                  </a:lnTo>
                  <a:cubicBezTo>
                    <a:pt x="17001" y="1014"/>
                    <a:pt x="14094" y="2092"/>
                    <a:pt x="11439" y="3227"/>
                  </a:cubicBezTo>
                  <a:cubicBezTo>
                    <a:pt x="6778" y="5218"/>
                    <a:pt x="3002" y="7412"/>
                    <a:pt x="1194" y="9657"/>
                  </a:cubicBezTo>
                  <a:cubicBezTo>
                    <a:pt x="-1097" y="12503"/>
                    <a:pt x="-244" y="15462"/>
                    <a:pt x="5083" y="18008"/>
                  </a:cubicBezTo>
                  <a:cubicBezTo>
                    <a:pt x="8617" y="19697"/>
                    <a:pt x="13958" y="20965"/>
                    <a:pt x="20210" y="21600"/>
                  </a:cubicBezTo>
                  <a:close/>
                </a:path>
              </a:pathLst>
            </a:custGeom>
            <a:grpFill/>
            <a:ln w="12700" cap="flat">
              <a:noFill/>
              <a:miter lim="400000"/>
            </a:ln>
            <a:effectLst/>
          </p:spPr>
          <p:txBody>
            <a:bodyPr wrap="square" lIns="0" tIns="0" rIns="0" bIns="0" numCol="1" anchor="ctr">
              <a:noAutofit/>
            </a:bodyPr>
            <a:lstStyle/>
            <a:p>
              <a:pPr lvl="0">
                <a:defRPr sz="2400"/>
              </a:pPr>
              <a:endParaRPr/>
            </a:p>
          </p:txBody>
        </p:sp>
        <p:sp>
          <p:nvSpPr>
            <p:cNvPr id="89" name="Shape 73"/>
            <p:cNvSpPr/>
            <p:nvPr/>
          </p:nvSpPr>
          <p:spPr>
            <a:xfrm rot="15909547">
              <a:off x="428739" y="1305238"/>
              <a:ext cx="118374" cy="424124"/>
            </a:xfrm>
            <a:custGeom>
              <a:avLst/>
              <a:gdLst/>
              <a:ahLst/>
              <a:cxnLst>
                <a:cxn ang="0">
                  <a:pos x="wd2" y="hd2"/>
                </a:cxn>
                <a:cxn ang="5400000">
                  <a:pos x="wd2" y="hd2"/>
                </a:cxn>
                <a:cxn ang="10800000">
                  <a:pos x="wd2" y="hd2"/>
                </a:cxn>
                <a:cxn ang="16200000">
                  <a:pos x="wd2" y="hd2"/>
                </a:cxn>
              </a:cxnLst>
              <a:rect l="0" t="0" r="r" b="b"/>
              <a:pathLst>
                <a:path w="18017" h="21600" extrusionOk="0">
                  <a:moveTo>
                    <a:pt x="0" y="0"/>
                  </a:moveTo>
                  <a:lnTo>
                    <a:pt x="0" y="21600"/>
                  </a:lnTo>
                  <a:cubicBezTo>
                    <a:pt x="6112" y="20945"/>
                    <a:pt x="11256" y="19533"/>
                    <a:pt x="14389" y="17648"/>
                  </a:cubicBezTo>
                  <a:cubicBezTo>
                    <a:pt x="21600" y="13312"/>
                    <a:pt x="17163" y="8075"/>
                    <a:pt x="8935" y="3831"/>
                  </a:cubicBezTo>
                  <a:cubicBezTo>
                    <a:pt x="6294" y="2469"/>
                    <a:pt x="3304" y="1187"/>
                    <a:pt x="0" y="0"/>
                  </a:cubicBezTo>
                  <a:close/>
                </a:path>
              </a:pathLst>
            </a:custGeom>
            <a:grpFill/>
            <a:ln w="12700" cap="flat">
              <a:noFill/>
              <a:miter lim="400000"/>
            </a:ln>
            <a:effectLst/>
          </p:spPr>
          <p:txBody>
            <a:bodyPr wrap="square" lIns="0" tIns="0" rIns="0" bIns="0" numCol="1" anchor="ctr">
              <a:noAutofit/>
            </a:bodyPr>
            <a:lstStyle/>
            <a:p>
              <a:pPr lvl="0">
                <a:defRPr sz="2400"/>
              </a:pPr>
              <a:endParaRPr/>
            </a:p>
          </p:txBody>
        </p:sp>
        <p:sp>
          <p:nvSpPr>
            <p:cNvPr id="90" name="Shape 74"/>
            <p:cNvSpPr/>
            <p:nvPr/>
          </p:nvSpPr>
          <p:spPr>
            <a:xfrm rot="15909547">
              <a:off x="438040" y="1435976"/>
              <a:ext cx="122608" cy="425690"/>
            </a:xfrm>
            <a:custGeom>
              <a:avLst/>
              <a:gdLst/>
              <a:ahLst/>
              <a:cxnLst>
                <a:cxn ang="0">
                  <a:pos x="wd2" y="hd2"/>
                </a:cxn>
                <a:cxn ang="5400000">
                  <a:pos x="wd2" y="hd2"/>
                </a:cxn>
                <a:cxn ang="10800000">
                  <a:pos x="wd2" y="hd2"/>
                </a:cxn>
                <a:cxn ang="16200000">
                  <a:pos x="wd2" y="hd2"/>
                </a:cxn>
              </a:cxnLst>
              <a:rect l="0" t="0" r="r" b="b"/>
              <a:pathLst>
                <a:path w="20503" h="21600" extrusionOk="0">
                  <a:moveTo>
                    <a:pt x="20210" y="21600"/>
                  </a:moveTo>
                  <a:lnTo>
                    <a:pt x="20210" y="20290"/>
                  </a:lnTo>
                  <a:cubicBezTo>
                    <a:pt x="15668" y="19795"/>
                    <a:pt x="11747" y="18883"/>
                    <a:pt x="8993" y="17681"/>
                  </a:cubicBezTo>
                  <a:cubicBezTo>
                    <a:pt x="6470" y="16579"/>
                    <a:pt x="5041" y="15280"/>
                    <a:pt x="4873" y="13940"/>
                  </a:cubicBezTo>
                  <a:lnTo>
                    <a:pt x="20196" y="17744"/>
                  </a:lnTo>
                  <a:lnTo>
                    <a:pt x="20196" y="16366"/>
                  </a:lnTo>
                  <a:lnTo>
                    <a:pt x="4106" y="12380"/>
                  </a:lnTo>
                  <a:cubicBezTo>
                    <a:pt x="4019" y="11816"/>
                    <a:pt x="4140" y="11251"/>
                    <a:pt x="4468" y="10696"/>
                  </a:cubicBezTo>
                  <a:cubicBezTo>
                    <a:pt x="4826" y="10089"/>
                    <a:pt x="5428" y="9498"/>
                    <a:pt x="6260" y="8935"/>
                  </a:cubicBezTo>
                  <a:lnTo>
                    <a:pt x="20503" y="12401"/>
                  </a:lnTo>
                  <a:lnTo>
                    <a:pt x="20412" y="10607"/>
                  </a:lnTo>
                  <a:lnTo>
                    <a:pt x="7363" y="7779"/>
                  </a:lnTo>
                  <a:cubicBezTo>
                    <a:pt x="7759" y="7351"/>
                    <a:pt x="8236" y="6931"/>
                    <a:pt x="8793" y="6521"/>
                  </a:cubicBezTo>
                  <a:cubicBezTo>
                    <a:pt x="9378" y="6089"/>
                    <a:pt x="10049" y="5669"/>
                    <a:pt x="10802" y="5263"/>
                  </a:cubicBezTo>
                  <a:lnTo>
                    <a:pt x="20358" y="7297"/>
                  </a:lnTo>
                  <a:lnTo>
                    <a:pt x="20303" y="5689"/>
                  </a:lnTo>
                  <a:cubicBezTo>
                    <a:pt x="19109" y="5467"/>
                    <a:pt x="17914" y="5245"/>
                    <a:pt x="16720" y="5022"/>
                  </a:cubicBezTo>
                  <a:cubicBezTo>
                    <a:pt x="15525" y="4800"/>
                    <a:pt x="14331" y="4577"/>
                    <a:pt x="13137" y="4355"/>
                  </a:cubicBezTo>
                  <a:cubicBezTo>
                    <a:pt x="14378" y="3869"/>
                    <a:pt x="15716" y="3407"/>
                    <a:pt x="17145" y="2972"/>
                  </a:cubicBezTo>
                  <a:cubicBezTo>
                    <a:pt x="18149" y="2666"/>
                    <a:pt x="19197" y="2373"/>
                    <a:pt x="20285" y="2095"/>
                  </a:cubicBezTo>
                  <a:lnTo>
                    <a:pt x="20140" y="0"/>
                  </a:lnTo>
                  <a:cubicBezTo>
                    <a:pt x="17001" y="1014"/>
                    <a:pt x="14094" y="2092"/>
                    <a:pt x="11439" y="3227"/>
                  </a:cubicBezTo>
                  <a:cubicBezTo>
                    <a:pt x="6778" y="5218"/>
                    <a:pt x="3002" y="7412"/>
                    <a:pt x="1194" y="9657"/>
                  </a:cubicBezTo>
                  <a:cubicBezTo>
                    <a:pt x="-1097" y="12503"/>
                    <a:pt x="-244" y="15462"/>
                    <a:pt x="5083" y="18008"/>
                  </a:cubicBezTo>
                  <a:cubicBezTo>
                    <a:pt x="8617" y="19697"/>
                    <a:pt x="13958" y="20965"/>
                    <a:pt x="20210" y="21600"/>
                  </a:cubicBezTo>
                  <a:close/>
                </a:path>
              </a:pathLst>
            </a:custGeom>
            <a:grpFill/>
            <a:ln w="12700" cap="flat">
              <a:noFill/>
              <a:miter lim="400000"/>
            </a:ln>
            <a:effectLst/>
          </p:spPr>
          <p:txBody>
            <a:bodyPr wrap="square" lIns="0" tIns="0" rIns="0" bIns="0" numCol="1" anchor="ctr">
              <a:noAutofit/>
            </a:bodyPr>
            <a:lstStyle/>
            <a:p>
              <a:pPr lvl="0">
                <a:defRPr sz="2400"/>
              </a:pPr>
              <a:endParaRPr/>
            </a:p>
          </p:txBody>
        </p:sp>
        <p:sp>
          <p:nvSpPr>
            <p:cNvPr id="91" name="Shape 75"/>
            <p:cNvSpPr/>
            <p:nvPr/>
          </p:nvSpPr>
          <p:spPr>
            <a:xfrm rot="14512828">
              <a:off x="544780" y="1616614"/>
              <a:ext cx="118374" cy="424125"/>
            </a:xfrm>
            <a:custGeom>
              <a:avLst/>
              <a:gdLst/>
              <a:ahLst/>
              <a:cxnLst>
                <a:cxn ang="0">
                  <a:pos x="wd2" y="hd2"/>
                </a:cxn>
                <a:cxn ang="5400000">
                  <a:pos x="wd2" y="hd2"/>
                </a:cxn>
                <a:cxn ang="10800000">
                  <a:pos x="wd2" y="hd2"/>
                </a:cxn>
                <a:cxn ang="16200000">
                  <a:pos x="wd2" y="hd2"/>
                </a:cxn>
              </a:cxnLst>
              <a:rect l="0" t="0" r="r" b="b"/>
              <a:pathLst>
                <a:path w="18017" h="21600" extrusionOk="0">
                  <a:moveTo>
                    <a:pt x="0" y="0"/>
                  </a:moveTo>
                  <a:lnTo>
                    <a:pt x="0" y="21600"/>
                  </a:lnTo>
                  <a:cubicBezTo>
                    <a:pt x="6112" y="20945"/>
                    <a:pt x="11256" y="19533"/>
                    <a:pt x="14389" y="17648"/>
                  </a:cubicBezTo>
                  <a:cubicBezTo>
                    <a:pt x="21600" y="13312"/>
                    <a:pt x="17163" y="8075"/>
                    <a:pt x="8935" y="3831"/>
                  </a:cubicBezTo>
                  <a:cubicBezTo>
                    <a:pt x="6294" y="2469"/>
                    <a:pt x="3304" y="1187"/>
                    <a:pt x="0" y="0"/>
                  </a:cubicBezTo>
                  <a:close/>
                </a:path>
              </a:pathLst>
            </a:custGeom>
            <a:grpFill/>
            <a:ln w="12700" cap="flat">
              <a:noFill/>
              <a:miter lim="400000"/>
            </a:ln>
            <a:effectLst/>
          </p:spPr>
          <p:txBody>
            <a:bodyPr wrap="square" lIns="0" tIns="0" rIns="0" bIns="0" numCol="1" anchor="ctr">
              <a:noAutofit/>
            </a:bodyPr>
            <a:lstStyle/>
            <a:p>
              <a:pPr lvl="0">
                <a:defRPr sz="2400"/>
              </a:pPr>
              <a:endParaRPr/>
            </a:p>
          </p:txBody>
        </p:sp>
        <p:sp>
          <p:nvSpPr>
            <p:cNvPr id="92" name="Shape 76"/>
            <p:cNvSpPr/>
            <p:nvPr/>
          </p:nvSpPr>
          <p:spPr>
            <a:xfrm rot="14512828">
              <a:off x="605129" y="1732134"/>
              <a:ext cx="122608" cy="425690"/>
            </a:xfrm>
            <a:custGeom>
              <a:avLst/>
              <a:gdLst/>
              <a:ahLst/>
              <a:cxnLst>
                <a:cxn ang="0">
                  <a:pos x="wd2" y="hd2"/>
                </a:cxn>
                <a:cxn ang="5400000">
                  <a:pos x="wd2" y="hd2"/>
                </a:cxn>
                <a:cxn ang="10800000">
                  <a:pos x="wd2" y="hd2"/>
                </a:cxn>
                <a:cxn ang="16200000">
                  <a:pos x="wd2" y="hd2"/>
                </a:cxn>
              </a:cxnLst>
              <a:rect l="0" t="0" r="r" b="b"/>
              <a:pathLst>
                <a:path w="20503" h="21600" extrusionOk="0">
                  <a:moveTo>
                    <a:pt x="20210" y="21600"/>
                  </a:moveTo>
                  <a:lnTo>
                    <a:pt x="20210" y="20290"/>
                  </a:lnTo>
                  <a:cubicBezTo>
                    <a:pt x="15668" y="19795"/>
                    <a:pt x="11747" y="18883"/>
                    <a:pt x="8993" y="17681"/>
                  </a:cubicBezTo>
                  <a:cubicBezTo>
                    <a:pt x="6470" y="16579"/>
                    <a:pt x="5041" y="15280"/>
                    <a:pt x="4873" y="13940"/>
                  </a:cubicBezTo>
                  <a:lnTo>
                    <a:pt x="20196" y="17744"/>
                  </a:lnTo>
                  <a:lnTo>
                    <a:pt x="20196" y="16366"/>
                  </a:lnTo>
                  <a:lnTo>
                    <a:pt x="4106" y="12380"/>
                  </a:lnTo>
                  <a:cubicBezTo>
                    <a:pt x="4019" y="11816"/>
                    <a:pt x="4140" y="11251"/>
                    <a:pt x="4468" y="10696"/>
                  </a:cubicBezTo>
                  <a:cubicBezTo>
                    <a:pt x="4826" y="10089"/>
                    <a:pt x="5428" y="9498"/>
                    <a:pt x="6260" y="8935"/>
                  </a:cubicBezTo>
                  <a:lnTo>
                    <a:pt x="20503" y="12401"/>
                  </a:lnTo>
                  <a:lnTo>
                    <a:pt x="20412" y="10607"/>
                  </a:lnTo>
                  <a:lnTo>
                    <a:pt x="7363" y="7779"/>
                  </a:lnTo>
                  <a:cubicBezTo>
                    <a:pt x="7759" y="7351"/>
                    <a:pt x="8236" y="6931"/>
                    <a:pt x="8793" y="6521"/>
                  </a:cubicBezTo>
                  <a:cubicBezTo>
                    <a:pt x="9378" y="6089"/>
                    <a:pt x="10049" y="5669"/>
                    <a:pt x="10802" y="5263"/>
                  </a:cubicBezTo>
                  <a:lnTo>
                    <a:pt x="20358" y="7297"/>
                  </a:lnTo>
                  <a:lnTo>
                    <a:pt x="20303" y="5689"/>
                  </a:lnTo>
                  <a:cubicBezTo>
                    <a:pt x="19109" y="5467"/>
                    <a:pt x="17914" y="5245"/>
                    <a:pt x="16720" y="5022"/>
                  </a:cubicBezTo>
                  <a:cubicBezTo>
                    <a:pt x="15525" y="4800"/>
                    <a:pt x="14331" y="4577"/>
                    <a:pt x="13137" y="4355"/>
                  </a:cubicBezTo>
                  <a:cubicBezTo>
                    <a:pt x="14378" y="3869"/>
                    <a:pt x="15716" y="3407"/>
                    <a:pt x="17145" y="2972"/>
                  </a:cubicBezTo>
                  <a:cubicBezTo>
                    <a:pt x="18149" y="2666"/>
                    <a:pt x="19197" y="2373"/>
                    <a:pt x="20285" y="2095"/>
                  </a:cubicBezTo>
                  <a:lnTo>
                    <a:pt x="20140" y="0"/>
                  </a:lnTo>
                  <a:cubicBezTo>
                    <a:pt x="17001" y="1014"/>
                    <a:pt x="14094" y="2092"/>
                    <a:pt x="11439" y="3227"/>
                  </a:cubicBezTo>
                  <a:cubicBezTo>
                    <a:pt x="6778" y="5218"/>
                    <a:pt x="3002" y="7412"/>
                    <a:pt x="1194" y="9657"/>
                  </a:cubicBezTo>
                  <a:cubicBezTo>
                    <a:pt x="-1097" y="12503"/>
                    <a:pt x="-244" y="15462"/>
                    <a:pt x="5083" y="18008"/>
                  </a:cubicBezTo>
                  <a:cubicBezTo>
                    <a:pt x="8617" y="19697"/>
                    <a:pt x="13958" y="20965"/>
                    <a:pt x="20210" y="21600"/>
                  </a:cubicBezTo>
                  <a:close/>
                </a:path>
              </a:pathLst>
            </a:custGeom>
            <a:grpFill/>
            <a:ln w="12700" cap="flat">
              <a:noFill/>
              <a:miter lim="400000"/>
            </a:ln>
            <a:effectLst/>
          </p:spPr>
          <p:txBody>
            <a:bodyPr wrap="square" lIns="0" tIns="0" rIns="0" bIns="0" numCol="1" anchor="ctr">
              <a:noAutofit/>
            </a:bodyPr>
            <a:lstStyle/>
            <a:p>
              <a:pPr lvl="0">
                <a:defRPr sz="2400"/>
              </a:pPr>
              <a:endParaRPr/>
            </a:p>
          </p:txBody>
        </p:sp>
        <p:sp>
          <p:nvSpPr>
            <p:cNvPr id="93" name="Shape 77"/>
            <p:cNvSpPr/>
            <p:nvPr/>
          </p:nvSpPr>
          <p:spPr>
            <a:xfrm rot="13254571">
              <a:off x="809551" y="1857253"/>
              <a:ext cx="118373" cy="424124"/>
            </a:xfrm>
            <a:custGeom>
              <a:avLst/>
              <a:gdLst/>
              <a:ahLst/>
              <a:cxnLst>
                <a:cxn ang="0">
                  <a:pos x="wd2" y="hd2"/>
                </a:cxn>
                <a:cxn ang="5400000">
                  <a:pos x="wd2" y="hd2"/>
                </a:cxn>
                <a:cxn ang="10800000">
                  <a:pos x="wd2" y="hd2"/>
                </a:cxn>
                <a:cxn ang="16200000">
                  <a:pos x="wd2" y="hd2"/>
                </a:cxn>
              </a:cxnLst>
              <a:rect l="0" t="0" r="r" b="b"/>
              <a:pathLst>
                <a:path w="18017" h="21600" extrusionOk="0">
                  <a:moveTo>
                    <a:pt x="0" y="0"/>
                  </a:moveTo>
                  <a:lnTo>
                    <a:pt x="0" y="21600"/>
                  </a:lnTo>
                  <a:cubicBezTo>
                    <a:pt x="6112" y="20945"/>
                    <a:pt x="11256" y="19533"/>
                    <a:pt x="14389" y="17648"/>
                  </a:cubicBezTo>
                  <a:cubicBezTo>
                    <a:pt x="21600" y="13312"/>
                    <a:pt x="17163" y="8075"/>
                    <a:pt x="8935" y="3831"/>
                  </a:cubicBezTo>
                  <a:cubicBezTo>
                    <a:pt x="6294" y="2469"/>
                    <a:pt x="3304" y="1187"/>
                    <a:pt x="0" y="0"/>
                  </a:cubicBezTo>
                  <a:close/>
                </a:path>
              </a:pathLst>
            </a:custGeom>
            <a:grpFill/>
            <a:ln w="12700" cap="flat">
              <a:noFill/>
              <a:miter lim="400000"/>
            </a:ln>
            <a:effectLst/>
          </p:spPr>
          <p:txBody>
            <a:bodyPr wrap="square" lIns="0" tIns="0" rIns="0" bIns="0" numCol="1" anchor="ctr">
              <a:noAutofit/>
            </a:bodyPr>
            <a:lstStyle/>
            <a:p>
              <a:pPr lvl="0">
                <a:defRPr sz="2400"/>
              </a:pPr>
              <a:endParaRPr/>
            </a:p>
          </p:txBody>
        </p:sp>
        <p:sp>
          <p:nvSpPr>
            <p:cNvPr id="94" name="Shape 78"/>
            <p:cNvSpPr/>
            <p:nvPr/>
          </p:nvSpPr>
          <p:spPr>
            <a:xfrm rot="13254571">
              <a:off x="907386" y="1942713"/>
              <a:ext cx="122608" cy="425689"/>
            </a:xfrm>
            <a:custGeom>
              <a:avLst/>
              <a:gdLst/>
              <a:ahLst/>
              <a:cxnLst>
                <a:cxn ang="0">
                  <a:pos x="wd2" y="hd2"/>
                </a:cxn>
                <a:cxn ang="5400000">
                  <a:pos x="wd2" y="hd2"/>
                </a:cxn>
                <a:cxn ang="10800000">
                  <a:pos x="wd2" y="hd2"/>
                </a:cxn>
                <a:cxn ang="16200000">
                  <a:pos x="wd2" y="hd2"/>
                </a:cxn>
              </a:cxnLst>
              <a:rect l="0" t="0" r="r" b="b"/>
              <a:pathLst>
                <a:path w="20503" h="21600" extrusionOk="0">
                  <a:moveTo>
                    <a:pt x="20210" y="21600"/>
                  </a:moveTo>
                  <a:lnTo>
                    <a:pt x="20210" y="20290"/>
                  </a:lnTo>
                  <a:cubicBezTo>
                    <a:pt x="15668" y="19795"/>
                    <a:pt x="11747" y="18883"/>
                    <a:pt x="8993" y="17681"/>
                  </a:cubicBezTo>
                  <a:cubicBezTo>
                    <a:pt x="6470" y="16579"/>
                    <a:pt x="5041" y="15280"/>
                    <a:pt x="4873" y="13940"/>
                  </a:cubicBezTo>
                  <a:lnTo>
                    <a:pt x="20196" y="17744"/>
                  </a:lnTo>
                  <a:lnTo>
                    <a:pt x="20196" y="16366"/>
                  </a:lnTo>
                  <a:lnTo>
                    <a:pt x="4106" y="12380"/>
                  </a:lnTo>
                  <a:cubicBezTo>
                    <a:pt x="4019" y="11816"/>
                    <a:pt x="4140" y="11251"/>
                    <a:pt x="4468" y="10696"/>
                  </a:cubicBezTo>
                  <a:cubicBezTo>
                    <a:pt x="4826" y="10089"/>
                    <a:pt x="5428" y="9498"/>
                    <a:pt x="6260" y="8935"/>
                  </a:cubicBezTo>
                  <a:lnTo>
                    <a:pt x="20503" y="12401"/>
                  </a:lnTo>
                  <a:lnTo>
                    <a:pt x="20412" y="10607"/>
                  </a:lnTo>
                  <a:lnTo>
                    <a:pt x="7363" y="7779"/>
                  </a:lnTo>
                  <a:cubicBezTo>
                    <a:pt x="7759" y="7351"/>
                    <a:pt x="8236" y="6931"/>
                    <a:pt x="8793" y="6521"/>
                  </a:cubicBezTo>
                  <a:cubicBezTo>
                    <a:pt x="9378" y="6089"/>
                    <a:pt x="10049" y="5669"/>
                    <a:pt x="10802" y="5263"/>
                  </a:cubicBezTo>
                  <a:lnTo>
                    <a:pt x="20358" y="7297"/>
                  </a:lnTo>
                  <a:lnTo>
                    <a:pt x="20303" y="5689"/>
                  </a:lnTo>
                  <a:cubicBezTo>
                    <a:pt x="19109" y="5467"/>
                    <a:pt x="17914" y="5245"/>
                    <a:pt x="16720" y="5022"/>
                  </a:cubicBezTo>
                  <a:cubicBezTo>
                    <a:pt x="15525" y="4800"/>
                    <a:pt x="14331" y="4577"/>
                    <a:pt x="13137" y="4355"/>
                  </a:cubicBezTo>
                  <a:cubicBezTo>
                    <a:pt x="14378" y="3869"/>
                    <a:pt x="15716" y="3407"/>
                    <a:pt x="17145" y="2972"/>
                  </a:cubicBezTo>
                  <a:cubicBezTo>
                    <a:pt x="18149" y="2666"/>
                    <a:pt x="19197" y="2373"/>
                    <a:pt x="20285" y="2095"/>
                  </a:cubicBezTo>
                  <a:lnTo>
                    <a:pt x="20140" y="0"/>
                  </a:lnTo>
                  <a:cubicBezTo>
                    <a:pt x="17001" y="1014"/>
                    <a:pt x="14094" y="2092"/>
                    <a:pt x="11439" y="3227"/>
                  </a:cubicBezTo>
                  <a:cubicBezTo>
                    <a:pt x="6778" y="5218"/>
                    <a:pt x="3002" y="7412"/>
                    <a:pt x="1194" y="9657"/>
                  </a:cubicBezTo>
                  <a:cubicBezTo>
                    <a:pt x="-1097" y="12503"/>
                    <a:pt x="-244" y="15462"/>
                    <a:pt x="5083" y="18008"/>
                  </a:cubicBezTo>
                  <a:cubicBezTo>
                    <a:pt x="8617" y="19697"/>
                    <a:pt x="13958" y="20965"/>
                    <a:pt x="20210" y="21600"/>
                  </a:cubicBezTo>
                  <a:close/>
                </a:path>
              </a:pathLst>
            </a:custGeom>
            <a:grpFill/>
            <a:ln w="12700" cap="flat">
              <a:noFill/>
              <a:miter lim="400000"/>
            </a:ln>
            <a:effectLst/>
          </p:spPr>
          <p:txBody>
            <a:bodyPr wrap="square" lIns="0" tIns="0" rIns="0" bIns="0" numCol="1" anchor="ctr">
              <a:noAutofit/>
            </a:bodyPr>
            <a:lstStyle/>
            <a:p>
              <a:pPr lvl="0">
                <a:defRPr sz="2400"/>
              </a:pPr>
              <a:endParaRPr/>
            </a:p>
          </p:txBody>
        </p:sp>
        <p:sp>
          <p:nvSpPr>
            <p:cNvPr id="95" name="Shape 79"/>
            <p:cNvSpPr/>
            <p:nvPr/>
          </p:nvSpPr>
          <p:spPr>
            <a:xfrm rot="5779576">
              <a:off x="2157001" y="1069158"/>
              <a:ext cx="118374" cy="424124"/>
            </a:xfrm>
            <a:custGeom>
              <a:avLst/>
              <a:gdLst/>
              <a:ahLst/>
              <a:cxnLst>
                <a:cxn ang="0">
                  <a:pos x="wd2" y="hd2"/>
                </a:cxn>
                <a:cxn ang="5400000">
                  <a:pos x="wd2" y="hd2"/>
                </a:cxn>
                <a:cxn ang="10800000">
                  <a:pos x="wd2" y="hd2"/>
                </a:cxn>
                <a:cxn ang="16200000">
                  <a:pos x="wd2" y="hd2"/>
                </a:cxn>
              </a:cxnLst>
              <a:rect l="0" t="0" r="r" b="b"/>
              <a:pathLst>
                <a:path w="18017" h="21600" extrusionOk="0">
                  <a:moveTo>
                    <a:pt x="0" y="0"/>
                  </a:moveTo>
                  <a:lnTo>
                    <a:pt x="0" y="21600"/>
                  </a:lnTo>
                  <a:cubicBezTo>
                    <a:pt x="6112" y="20945"/>
                    <a:pt x="11256" y="19533"/>
                    <a:pt x="14389" y="17648"/>
                  </a:cubicBezTo>
                  <a:cubicBezTo>
                    <a:pt x="21600" y="13312"/>
                    <a:pt x="17163" y="8075"/>
                    <a:pt x="8935" y="3831"/>
                  </a:cubicBezTo>
                  <a:cubicBezTo>
                    <a:pt x="6294" y="2469"/>
                    <a:pt x="3304" y="1187"/>
                    <a:pt x="0" y="0"/>
                  </a:cubicBezTo>
                  <a:close/>
                </a:path>
              </a:pathLst>
            </a:custGeom>
            <a:grpFill/>
            <a:ln w="12700" cap="flat">
              <a:noFill/>
              <a:miter lim="400000"/>
            </a:ln>
            <a:effectLst/>
          </p:spPr>
          <p:txBody>
            <a:bodyPr wrap="square" lIns="0" tIns="0" rIns="0" bIns="0" numCol="1" anchor="ctr">
              <a:noAutofit/>
            </a:bodyPr>
            <a:lstStyle/>
            <a:p>
              <a:pPr lvl="0">
                <a:defRPr sz="2400"/>
              </a:pPr>
              <a:endParaRPr/>
            </a:p>
          </p:txBody>
        </p:sp>
        <p:sp>
          <p:nvSpPr>
            <p:cNvPr id="96" name="Shape 80"/>
            <p:cNvSpPr/>
            <p:nvPr/>
          </p:nvSpPr>
          <p:spPr>
            <a:xfrm rot="5779576">
              <a:off x="2169154" y="937132"/>
              <a:ext cx="122609" cy="425690"/>
            </a:xfrm>
            <a:custGeom>
              <a:avLst/>
              <a:gdLst/>
              <a:ahLst/>
              <a:cxnLst>
                <a:cxn ang="0">
                  <a:pos x="wd2" y="hd2"/>
                </a:cxn>
                <a:cxn ang="5400000">
                  <a:pos x="wd2" y="hd2"/>
                </a:cxn>
                <a:cxn ang="10800000">
                  <a:pos x="wd2" y="hd2"/>
                </a:cxn>
                <a:cxn ang="16200000">
                  <a:pos x="wd2" y="hd2"/>
                </a:cxn>
              </a:cxnLst>
              <a:rect l="0" t="0" r="r" b="b"/>
              <a:pathLst>
                <a:path w="20503" h="21600" extrusionOk="0">
                  <a:moveTo>
                    <a:pt x="20210" y="21600"/>
                  </a:moveTo>
                  <a:lnTo>
                    <a:pt x="20210" y="20290"/>
                  </a:lnTo>
                  <a:cubicBezTo>
                    <a:pt x="15668" y="19795"/>
                    <a:pt x="11747" y="18883"/>
                    <a:pt x="8993" y="17681"/>
                  </a:cubicBezTo>
                  <a:cubicBezTo>
                    <a:pt x="6470" y="16579"/>
                    <a:pt x="5041" y="15280"/>
                    <a:pt x="4873" y="13940"/>
                  </a:cubicBezTo>
                  <a:lnTo>
                    <a:pt x="20196" y="17744"/>
                  </a:lnTo>
                  <a:lnTo>
                    <a:pt x="20196" y="16366"/>
                  </a:lnTo>
                  <a:lnTo>
                    <a:pt x="4106" y="12380"/>
                  </a:lnTo>
                  <a:cubicBezTo>
                    <a:pt x="4019" y="11816"/>
                    <a:pt x="4140" y="11251"/>
                    <a:pt x="4468" y="10696"/>
                  </a:cubicBezTo>
                  <a:cubicBezTo>
                    <a:pt x="4826" y="10089"/>
                    <a:pt x="5428" y="9498"/>
                    <a:pt x="6260" y="8935"/>
                  </a:cubicBezTo>
                  <a:lnTo>
                    <a:pt x="20503" y="12401"/>
                  </a:lnTo>
                  <a:lnTo>
                    <a:pt x="20412" y="10607"/>
                  </a:lnTo>
                  <a:lnTo>
                    <a:pt x="7363" y="7779"/>
                  </a:lnTo>
                  <a:cubicBezTo>
                    <a:pt x="7759" y="7351"/>
                    <a:pt x="8236" y="6931"/>
                    <a:pt x="8793" y="6521"/>
                  </a:cubicBezTo>
                  <a:cubicBezTo>
                    <a:pt x="9378" y="6089"/>
                    <a:pt x="10049" y="5669"/>
                    <a:pt x="10802" y="5263"/>
                  </a:cubicBezTo>
                  <a:lnTo>
                    <a:pt x="20358" y="7297"/>
                  </a:lnTo>
                  <a:lnTo>
                    <a:pt x="20303" y="5689"/>
                  </a:lnTo>
                  <a:cubicBezTo>
                    <a:pt x="19109" y="5467"/>
                    <a:pt x="17914" y="5245"/>
                    <a:pt x="16720" y="5022"/>
                  </a:cubicBezTo>
                  <a:cubicBezTo>
                    <a:pt x="15525" y="4800"/>
                    <a:pt x="14331" y="4577"/>
                    <a:pt x="13137" y="4355"/>
                  </a:cubicBezTo>
                  <a:cubicBezTo>
                    <a:pt x="14378" y="3869"/>
                    <a:pt x="15716" y="3407"/>
                    <a:pt x="17145" y="2972"/>
                  </a:cubicBezTo>
                  <a:cubicBezTo>
                    <a:pt x="18149" y="2666"/>
                    <a:pt x="19197" y="2373"/>
                    <a:pt x="20285" y="2095"/>
                  </a:cubicBezTo>
                  <a:lnTo>
                    <a:pt x="20140" y="0"/>
                  </a:lnTo>
                  <a:cubicBezTo>
                    <a:pt x="17001" y="1014"/>
                    <a:pt x="14094" y="2092"/>
                    <a:pt x="11439" y="3227"/>
                  </a:cubicBezTo>
                  <a:cubicBezTo>
                    <a:pt x="6778" y="5218"/>
                    <a:pt x="3002" y="7412"/>
                    <a:pt x="1194" y="9657"/>
                  </a:cubicBezTo>
                  <a:cubicBezTo>
                    <a:pt x="-1097" y="12503"/>
                    <a:pt x="-244" y="15462"/>
                    <a:pt x="5083" y="18008"/>
                  </a:cubicBezTo>
                  <a:cubicBezTo>
                    <a:pt x="8617" y="19697"/>
                    <a:pt x="13958" y="20965"/>
                    <a:pt x="20210" y="21600"/>
                  </a:cubicBezTo>
                  <a:close/>
                </a:path>
              </a:pathLst>
            </a:custGeom>
            <a:grpFill/>
            <a:ln w="12700" cap="flat">
              <a:noFill/>
              <a:miter lim="400000"/>
            </a:ln>
            <a:effectLst/>
          </p:spPr>
          <p:txBody>
            <a:bodyPr wrap="square" lIns="0" tIns="0" rIns="0" bIns="0" numCol="1" anchor="ctr">
              <a:noAutofit/>
            </a:bodyPr>
            <a:lstStyle/>
            <a:p>
              <a:pPr lvl="0">
                <a:defRPr sz="2400"/>
              </a:pPr>
              <a:endParaRPr/>
            </a:p>
          </p:txBody>
        </p:sp>
        <p:sp>
          <p:nvSpPr>
            <p:cNvPr id="97" name="Shape 81"/>
            <p:cNvSpPr/>
            <p:nvPr/>
          </p:nvSpPr>
          <p:spPr>
            <a:xfrm rot="3645190">
              <a:off x="1982315" y="1327333"/>
              <a:ext cx="118374" cy="424124"/>
            </a:xfrm>
            <a:custGeom>
              <a:avLst/>
              <a:gdLst/>
              <a:ahLst/>
              <a:cxnLst>
                <a:cxn ang="0">
                  <a:pos x="wd2" y="hd2"/>
                </a:cxn>
                <a:cxn ang="5400000">
                  <a:pos x="wd2" y="hd2"/>
                </a:cxn>
                <a:cxn ang="10800000">
                  <a:pos x="wd2" y="hd2"/>
                </a:cxn>
                <a:cxn ang="16200000">
                  <a:pos x="wd2" y="hd2"/>
                </a:cxn>
              </a:cxnLst>
              <a:rect l="0" t="0" r="r" b="b"/>
              <a:pathLst>
                <a:path w="18017" h="21600" extrusionOk="0">
                  <a:moveTo>
                    <a:pt x="0" y="0"/>
                  </a:moveTo>
                  <a:lnTo>
                    <a:pt x="0" y="21600"/>
                  </a:lnTo>
                  <a:cubicBezTo>
                    <a:pt x="6112" y="20945"/>
                    <a:pt x="11256" y="19533"/>
                    <a:pt x="14389" y="17648"/>
                  </a:cubicBezTo>
                  <a:cubicBezTo>
                    <a:pt x="21600" y="13312"/>
                    <a:pt x="17163" y="8075"/>
                    <a:pt x="8935" y="3831"/>
                  </a:cubicBezTo>
                  <a:cubicBezTo>
                    <a:pt x="6294" y="2469"/>
                    <a:pt x="3304" y="1187"/>
                    <a:pt x="0" y="0"/>
                  </a:cubicBezTo>
                  <a:close/>
                </a:path>
              </a:pathLst>
            </a:custGeom>
            <a:grpFill/>
            <a:ln w="12700" cap="flat">
              <a:noFill/>
              <a:miter lim="400000"/>
            </a:ln>
            <a:effectLst/>
          </p:spPr>
          <p:txBody>
            <a:bodyPr wrap="square" lIns="0" tIns="0" rIns="0" bIns="0" numCol="1" anchor="ctr">
              <a:noAutofit/>
            </a:bodyPr>
            <a:lstStyle/>
            <a:p>
              <a:pPr lvl="0">
                <a:defRPr sz="2400"/>
              </a:pPr>
              <a:endParaRPr/>
            </a:p>
          </p:txBody>
        </p:sp>
        <p:sp>
          <p:nvSpPr>
            <p:cNvPr id="98" name="Shape 82"/>
            <p:cNvSpPr/>
            <p:nvPr/>
          </p:nvSpPr>
          <p:spPr>
            <a:xfrm rot="3645190">
              <a:off x="1915456" y="1211500"/>
              <a:ext cx="122608" cy="425689"/>
            </a:xfrm>
            <a:custGeom>
              <a:avLst/>
              <a:gdLst/>
              <a:ahLst/>
              <a:cxnLst>
                <a:cxn ang="0">
                  <a:pos x="wd2" y="hd2"/>
                </a:cxn>
                <a:cxn ang="5400000">
                  <a:pos x="wd2" y="hd2"/>
                </a:cxn>
                <a:cxn ang="10800000">
                  <a:pos x="wd2" y="hd2"/>
                </a:cxn>
                <a:cxn ang="16200000">
                  <a:pos x="wd2" y="hd2"/>
                </a:cxn>
              </a:cxnLst>
              <a:rect l="0" t="0" r="r" b="b"/>
              <a:pathLst>
                <a:path w="20503" h="21600" extrusionOk="0">
                  <a:moveTo>
                    <a:pt x="20210" y="21600"/>
                  </a:moveTo>
                  <a:lnTo>
                    <a:pt x="20210" y="20290"/>
                  </a:lnTo>
                  <a:cubicBezTo>
                    <a:pt x="15668" y="19795"/>
                    <a:pt x="11747" y="18883"/>
                    <a:pt x="8993" y="17681"/>
                  </a:cubicBezTo>
                  <a:cubicBezTo>
                    <a:pt x="6470" y="16579"/>
                    <a:pt x="5041" y="15280"/>
                    <a:pt x="4873" y="13940"/>
                  </a:cubicBezTo>
                  <a:lnTo>
                    <a:pt x="20196" y="17744"/>
                  </a:lnTo>
                  <a:lnTo>
                    <a:pt x="20196" y="16366"/>
                  </a:lnTo>
                  <a:lnTo>
                    <a:pt x="4106" y="12380"/>
                  </a:lnTo>
                  <a:cubicBezTo>
                    <a:pt x="4019" y="11816"/>
                    <a:pt x="4140" y="11251"/>
                    <a:pt x="4468" y="10696"/>
                  </a:cubicBezTo>
                  <a:cubicBezTo>
                    <a:pt x="4826" y="10089"/>
                    <a:pt x="5428" y="9498"/>
                    <a:pt x="6260" y="8935"/>
                  </a:cubicBezTo>
                  <a:lnTo>
                    <a:pt x="20503" y="12401"/>
                  </a:lnTo>
                  <a:lnTo>
                    <a:pt x="20412" y="10607"/>
                  </a:lnTo>
                  <a:lnTo>
                    <a:pt x="7363" y="7779"/>
                  </a:lnTo>
                  <a:cubicBezTo>
                    <a:pt x="7759" y="7351"/>
                    <a:pt x="8236" y="6931"/>
                    <a:pt x="8793" y="6521"/>
                  </a:cubicBezTo>
                  <a:cubicBezTo>
                    <a:pt x="9378" y="6089"/>
                    <a:pt x="10049" y="5669"/>
                    <a:pt x="10802" y="5263"/>
                  </a:cubicBezTo>
                  <a:lnTo>
                    <a:pt x="20358" y="7297"/>
                  </a:lnTo>
                  <a:lnTo>
                    <a:pt x="20303" y="5689"/>
                  </a:lnTo>
                  <a:cubicBezTo>
                    <a:pt x="19109" y="5467"/>
                    <a:pt x="17914" y="5245"/>
                    <a:pt x="16720" y="5022"/>
                  </a:cubicBezTo>
                  <a:cubicBezTo>
                    <a:pt x="15525" y="4800"/>
                    <a:pt x="14331" y="4577"/>
                    <a:pt x="13137" y="4355"/>
                  </a:cubicBezTo>
                  <a:cubicBezTo>
                    <a:pt x="14378" y="3869"/>
                    <a:pt x="15716" y="3407"/>
                    <a:pt x="17145" y="2972"/>
                  </a:cubicBezTo>
                  <a:cubicBezTo>
                    <a:pt x="18149" y="2666"/>
                    <a:pt x="19197" y="2373"/>
                    <a:pt x="20285" y="2095"/>
                  </a:cubicBezTo>
                  <a:lnTo>
                    <a:pt x="20140" y="0"/>
                  </a:lnTo>
                  <a:cubicBezTo>
                    <a:pt x="17001" y="1014"/>
                    <a:pt x="14094" y="2092"/>
                    <a:pt x="11439" y="3227"/>
                  </a:cubicBezTo>
                  <a:cubicBezTo>
                    <a:pt x="6778" y="5218"/>
                    <a:pt x="3002" y="7412"/>
                    <a:pt x="1194" y="9657"/>
                  </a:cubicBezTo>
                  <a:cubicBezTo>
                    <a:pt x="-1097" y="12503"/>
                    <a:pt x="-244" y="15462"/>
                    <a:pt x="5083" y="18008"/>
                  </a:cubicBezTo>
                  <a:cubicBezTo>
                    <a:pt x="8617" y="19697"/>
                    <a:pt x="13958" y="20965"/>
                    <a:pt x="20210" y="21600"/>
                  </a:cubicBezTo>
                  <a:close/>
                </a:path>
              </a:pathLst>
            </a:custGeom>
            <a:grpFill/>
            <a:ln w="12700" cap="flat">
              <a:noFill/>
              <a:miter lim="400000"/>
            </a:ln>
            <a:effectLst/>
          </p:spPr>
          <p:txBody>
            <a:bodyPr wrap="square" lIns="0" tIns="0" rIns="0" bIns="0" numCol="1" anchor="ctr">
              <a:noAutofit/>
            </a:bodyPr>
            <a:lstStyle/>
            <a:p>
              <a:pPr lvl="0">
                <a:defRPr sz="2400"/>
              </a:pPr>
              <a:endParaRPr/>
            </a:p>
          </p:txBody>
        </p:sp>
        <p:sp>
          <p:nvSpPr>
            <p:cNvPr id="99" name="Shape 83"/>
            <p:cNvSpPr/>
            <p:nvPr/>
          </p:nvSpPr>
          <p:spPr>
            <a:xfrm rot="18112015">
              <a:off x="2397899" y="736162"/>
              <a:ext cx="118374" cy="424125"/>
            </a:xfrm>
            <a:custGeom>
              <a:avLst/>
              <a:gdLst/>
              <a:ahLst/>
              <a:cxnLst>
                <a:cxn ang="0">
                  <a:pos x="wd2" y="hd2"/>
                </a:cxn>
                <a:cxn ang="5400000">
                  <a:pos x="wd2" y="hd2"/>
                </a:cxn>
                <a:cxn ang="10800000">
                  <a:pos x="wd2" y="hd2"/>
                </a:cxn>
                <a:cxn ang="16200000">
                  <a:pos x="wd2" y="hd2"/>
                </a:cxn>
              </a:cxnLst>
              <a:rect l="0" t="0" r="r" b="b"/>
              <a:pathLst>
                <a:path w="18017" h="21600" extrusionOk="0">
                  <a:moveTo>
                    <a:pt x="0" y="0"/>
                  </a:moveTo>
                  <a:lnTo>
                    <a:pt x="0" y="21600"/>
                  </a:lnTo>
                  <a:cubicBezTo>
                    <a:pt x="6112" y="20945"/>
                    <a:pt x="11256" y="19533"/>
                    <a:pt x="14389" y="17648"/>
                  </a:cubicBezTo>
                  <a:cubicBezTo>
                    <a:pt x="21600" y="13312"/>
                    <a:pt x="17163" y="8075"/>
                    <a:pt x="8935" y="3831"/>
                  </a:cubicBezTo>
                  <a:cubicBezTo>
                    <a:pt x="6294" y="2469"/>
                    <a:pt x="3304" y="1187"/>
                    <a:pt x="0" y="0"/>
                  </a:cubicBezTo>
                  <a:close/>
                </a:path>
              </a:pathLst>
            </a:custGeom>
            <a:grpFill/>
            <a:ln w="12700" cap="flat">
              <a:noFill/>
              <a:miter lim="400000"/>
            </a:ln>
            <a:effectLst/>
          </p:spPr>
          <p:txBody>
            <a:bodyPr wrap="square" lIns="0" tIns="0" rIns="0" bIns="0" numCol="1" anchor="ctr">
              <a:noAutofit/>
            </a:bodyPr>
            <a:lstStyle/>
            <a:p>
              <a:pPr lvl="0">
                <a:defRPr sz="2400"/>
              </a:pPr>
              <a:endParaRPr/>
            </a:p>
          </p:txBody>
        </p:sp>
        <p:sp>
          <p:nvSpPr>
            <p:cNvPr id="100" name="Shape 84"/>
            <p:cNvSpPr/>
            <p:nvPr/>
          </p:nvSpPr>
          <p:spPr>
            <a:xfrm rot="18112015">
              <a:off x="2326321" y="847644"/>
              <a:ext cx="122608" cy="425690"/>
            </a:xfrm>
            <a:custGeom>
              <a:avLst/>
              <a:gdLst/>
              <a:ahLst/>
              <a:cxnLst>
                <a:cxn ang="0">
                  <a:pos x="wd2" y="hd2"/>
                </a:cxn>
                <a:cxn ang="5400000">
                  <a:pos x="wd2" y="hd2"/>
                </a:cxn>
                <a:cxn ang="10800000">
                  <a:pos x="wd2" y="hd2"/>
                </a:cxn>
                <a:cxn ang="16200000">
                  <a:pos x="wd2" y="hd2"/>
                </a:cxn>
              </a:cxnLst>
              <a:rect l="0" t="0" r="r" b="b"/>
              <a:pathLst>
                <a:path w="20503" h="21600" extrusionOk="0">
                  <a:moveTo>
                    <a:pt x="20210" y="21600"/>
                  </a:moveTo>
                  <a:lnTo>
                    <a:pt x="20210" y="20290"/>
                  </a:lnTo>
                  <a:cubicBezTo>
                    <a:pt x="15668" y="19795"/>
                    <a:pt x="11747" y="18883"/>
                    <a:pt x="8993" y="17681"/>
                  </a:cubicBezTo>
                  <a:cubicBezTo>
                    <a:pt x="6470" y="16579"/>
                    <a:pt x="5041" y="15280"/>
                    <a:pt x="4873" y="13940"/>
                  </a:cubicBezTo>
                  <a:lnTo>
                    <a:pt x="20196" y="17744"/>
                  </a:lnTo>
                  <a:lnTo>
                    <a:pt x="20196" y="16366"/>
                  </a:lnTo>
                  <a:lnTo>
                    <a:pt x="4106" y="12380"/>
                  </a:lnTo>
                  <a:cubicBezTo>
                    <a:pt x="4019" y="11816"/>
                    <a:pt x="4140" y="11251"/>
                    <a:pt x="4468" y="10696"/>
                  </a:cubicBezTo>
                  <a:cubicBezTo>
                    <a:pt x="4826" y="10089"/>
                    <a:pt x="5428" y="9498"/>
                    <a:pt x="6260" y="8935"/>
                  </a:cubicBezTo>
                  <a:lnTo>
                    <a:pt x="20503" y="12401"/>
                  </a:lnTo>
                  <a:lnTo>
                    <a:pt x="20412" y="10607"/>
                  </a:lnTo>
                  <a:lnTo>
                    <a:pt x="7363" y="7779"/>
                  </a:lnTo>
                  <a:cubicBezTo>
                    <a:pt x="7759" y="7351"/>
                    <a:pt x="8236" y="6931"/>
                    <a:pt x="8793" y="6521"/>
                  </a:cubicBezTo>
                  <a:cubicBezTo>
                    <a:pt x="9378" y="6089"/>
                    <a:pt x="10049" y="5669"/>
                    <a:pt x="10802" y="5263"/>
                  </a:cubicBezTo>
                  <a:lnTo>
                    <a:pt x="20358" y="7297"/>
                  </a:lnTo>
                  <a:lnTo>
                    <a:pt x="20303" y="5689"/>
                  </a:lnTo>
                  <a:cubicBezTo>
                    <a:pt x="19109" y="5467"/>
                    <a:pt x="17914" y="5245"/>
                    <a:pt x="16720" y="5022"/>
                  </a:cubicBezTo>
                  <a:cubicBezTo>
                    <a:pt x="15525" y="4800"/>
                    <a:pt x="14331" y="4577"/>
                    <a:pt x="13137" y="4355"/>
                  </a:cubicBezTo>
                  <a:cubicBezTo>
                    <a:pt x="14378" y="3869"/>
                    <a:pt x="15716" y="3407"/>
                    <a:pt x="17145" y="2972"/>
                  </a:cubicBezTo>
                  <a:cubicBezTo>
                    <a:pt x="18149" y="2666"/>
                    <a:pt x="19197" y="2373"/>
                    <a:pt x="20285" y="2095"/>
                  </a:cubicBezTo>
                  <a:lnTo>
                    <a:pt x="20140" y="0"/>
                  </a:lnTo>
                  <a:cubicBezTo>
                    <a:pt x="17001" y="1014"/>
                    <a:pt x="14094" y="2092"/>
                    <a:pt x="11439" y="3227"/>
                  </a:cubicBezTo>
                  <a:cubicBezTo>
                    <a:pt x="6778" y="5218"/>
                    <a:pt x="3002" y="7412"/>
                    <a:pt x="1194" y="9657"/>
                  </a:cubicBezTo>
                  <a:cubicBezTo>
                    <a:pt x="-1097" y="12503"/>
                    <a:pt x="-244" y="15462"/>
                    <a:pt x="5083" y="18008"/>
                  </a:cubicBezTo>
                  <a:cubicBezTo>
                    <a:pt x="8617" y="19697"/>
                    <a:pt x="13958" y="20965"/>
                    <a:pt x="20210" y="21600"/>
                  </a:cubicBezTo>
                  <a:close/>
                </a:path>
              </a:pathLst>
            </a:custGeom>
            <a:grpFill/>
            <a:ln w="12700" cap="flat">
              <a:noFill/>
              <a:miter lim="400000"/>
            </a:ln>
            <a:effectLst/>
          </p:spPr>
          <p:txBody>
            <a:bodyPr wrap="square" lIns="0" tIns="0" rIns="0" bIns="0" numCol="1" anchor="ctr">
              <a:noAutofit/>
            </a:bodyPr>
            <a:lstStyle/>
            <a:p>
              <a:pPr lvl="0">
                <a:defRPr sz="2400"/>
              </a:pPr>
              <a:endParaRPr/>
            </a:p>
          </p:txBody>
        </p:sp>
        <p:sp>
          <p:nvSpPr>
            <p:cNvPr id="101" name="Shape 85"/>
            <p:cNvSpPr/>
            <p:nvPr/>
          </p:nvSpPr>
          <p:spPr>
            <a:xfrm rot="202899">
              <a:off x="2717785" y="592495"/>
              <a:ext cx="118374" cy="424124"/>
            </a:xfrm>
            <a:custGeom>
              <a:avLst/>
              <a:gdLst/>
              <a:ahLst/>
              <a:cxnLst>
                <a:cxn ang="0">
                  <a:pos x="wd2" y="hd2"/>
                </a:cxn>
                <a:cxn ang="5400000">
                  <a:pos x="wd2" y="hd2"/>
                </a:cxn>
                <a:cxn ang="10800000">
                  <a:pos x="wd2" y="hd2"/>
                </a:cxn>
                <a:cxn ang="16200000">
                  <a:pos x="wd2" y="hd2"/>
                </a:cxn>
              </a:cxnLst>
              <a:rect l="0" t="0" r="r" b="b"/>
              <a:pathLst>
                <a:path w="18017" h="21600" extrusionOk="0">
                  <a:moveTo>
                    <a:pt x="0" y="0"/>
                  </a:moveTo>
                  <a:lnTo>
                    <a:pt x="0" y="21600"/>
                  </a:lnTo>
                  <a:cubicBezTo>
                    <a:pt x="6112" y="20945"/>
                    <a:pt x="11256" y="19533"/>
                    <a:pt x="14389" y="17648"/>
                  </a:cubicBezTo>
                  <a:cubicBezTo>
                    <a:pt x="21600" y="13312"/>
                    <a:pt x="17163" y="8075"/>
                    <a:pt x="8935" y="3831"/>
                  </a:cubicBezTo>
                  <a:cubicBezTo>
                    <a:pt x="6294" y="2469"/>
                    <a:pt x="3304" y="1187"/>
                    <a:pt x="0" y="0"/>
                  </a:cubicBezTo>
                  <a:close/>
                </a:path>
              </a:pathLst>
            </a:custGeom>
            <a:grpFill/>
            <a:ln w="12700" cap="flat">
              <a:noFill/>
              <a:miter lim="400000"/>
            </a:ln>
            <a:effectLst/>
          </p:spPr>
          <p:txBody>
            <a:bodyPr wrap="square" lIns="0" tIns="0" rIns="0" bIns="0" numCol="1" anchor="ctr">
              <a:noAutofit/>
            </a:bodyPr>
            <a:lstStyle/>
            <a:p>
              <a:pPr lvl="0">
                <a:defRPr sz="2400"/>
              </a:pPr>
              <a:endParaRPr/>
            </a:p>
          </p:txBody>
        </p:sp>
        <p:sp>
          <p:nvSpPr>
            <p:cNvPr id="102" name="Shape 86"/>
            <p:cNvSpPr/>
            <p:nvPr/>
          </p:nvSpPr>
          <p:spPr>
            <a:xfrm rot="202899">
              <a:off x="2583865" y="584203"/>
              <a:ext cx="122608" cy="425689"/>
            </a:xfrm>
            <a:custGeom>
              <a:avLst/>
              <a:gdLst/>
              <a:ahLst/>
              <a:cxnLst>
                <a:cxn ang="0">
                  <a:pos x="wd2" y="hd2"/>
                </a:cxn>
                <a:cxn ang="5400000">
                  <a:pos x="wd2" y="hd2"/>
                </a:cxn>
                <a:cxn ang="10800000">
                  <a:pos x="wd2" y="hd2"/>
                </a:cxn>
                <a:cxn ang="16200000">
                  <a:pos x="wd2" y="hd2"/>
                </a:cxn>
              </a:cxnLst>
              <a:rect l="0" t="0" r="r" b="b"/>
              <a:pathLst>
                <a:path w="20503" h="21600" extrusionOk="0">
                  <a:moveTo>
                    <a:pt x="20210" y="21600"/>
                  </a:moveTo>
                  <a:lnTo>
                    <a:pt x="20210" y="20290"/>
                  </a:lnTo>
                  <a:cubicBezTo>
                    <a:pt x="15668" y="19795"/>
                    <a:pt x="11747" y="18883"/>
                    <a:pt x="8993" y="17681"/>
                  </a:cubicBezTo>
                  <a:cubicBezTo>
                    <a:pt x="6470" y="16579"/>
                    <a:pt x="5041" y="15280"/>
                    <a:pt x="4873" y="13940"/>
                  </a:cubicBezTo>
                  <a:lnTo>
                    <a:pt x="20196" y="17744"/>
                  </a:lnTo>
                  <a:lnTo>
                    <a:pt x="20196" y="16366"/>
                  </a:lnTo>
                  <a:lnTo>
                    <a:pt x="4106" y="12380"/>
                  </a:lnTo>
                  <a:cubicBezTo>
                    <a:pt x="4019" y="11816"/>
                    <a:pt x="4140" y="11251"/>
                    <a:pt x="4468" y="10696"/>
                  </a:cubicBezTo>
                  <a:cubicBezTo>
                    <a:pt x="4826" y="10089"/>
                    <a:pt x="5428" y="9498"/>
                    <a:pt x="6260" y="8935"/>
                  </a:cubicBezTo>
                  <a:lnTo>
                    <a:pt x="20503" y="12401"/>
                  </a:lnTo>
                  <a:lnTo>
                    <a:pt x="20412" y="10607"/>
                  </a:lnTo>
                  <a:lnTo>
                    <a:pt x="7363" y="7779"/>
                  </a:lnTo>
                  <a:cubicBezTo>
                    <a:pt x="7759" y="7351"/>
                    <a:pt x="8236" y="6931"/>
                    <a:pt x="8793" y="6521"/>
                  </a:cubicBezTo>
                  <a:cubicBezTo>
                    <a:pt x="9378" y="6089"/>
                    <a:pt x="10049" y="5669"/>
                    <a:pt x="10802" y="5263"/>
                  </a:cubicBezTo>
                  <a:lnTo>
                    <a:pt x="20358" y="7297"/>
                  </a:lnTo>
                  <a:lnTo>
                    <a:pt x="20303" y="5689"/>
                  </a:lnTo>
                  <a:cubicBezTo>
                    <a:pt x="19109" y="5467"/>
                    <a:pt x="17914" y="5245"/>
                    <a:pt x="16720" y="5022"/>
                  </a:cubicBezTo>
                  <a:cubicBezTo>
                    <a:pt x="15525" y="4800"/>
                    <a:pt x="14331" y="4577"/>
                    <a:pt x="13137" y="4355"/>
                  </a:cubicBezTo>
                  <a:cubicBezTo>
                    <a:pt x="14378" y="3869"/>
                    <a:pt x="15716" y="3407"/>
                    <a:pt x="17145" y="2972"/>
                  </a:cubicBezTo>
                  <a:cubicBezTo>
                    <a:pt x="18149" y="2666"/>
                    <a:pt x="19197" y="2373"/>
                    <a:pt x="20285" y="2095"/>
                  </a:cubicBezTo>
                  <a:lnTo>
                    <a:pt x="20140" y="0"/>
                  </a:lnTo>
                  <a:cubicBezTo>
                    <a:pt x="17001" y="1014"/>
                    <a:pt x="14094" y="2092"/>
                    <a:pt x="11439" y="3227"/>
                  </a:cubicBezTo>
                  <a:cubicBezTo>
                    <a:pt x="6778" y="5218"/>
                    <a:pt x="3002" y="7412"/>
                    <a:pt x="1194" y="9657"/>
                  </a:cubicBezTo>
                  <a:cubicBezTo>
                    <a:pt x="-1097" y="12503"/>
                    <a:pt x="-244" y="15462"/>
                    <a:pt x="5083" y="18008"/>
                  </a:cubicBezTo>
                  <a:cubicBezTo>
                    <a:pt x="8617" y="19697"/>
                    <a:pt x="13958" y="20965"/>
                    <a:pt x="20210" y="21600"/>
                  </a:cubicBezTo>
                  <a:close/>
                </a:path>
              </a:pathLst>
            </a:custGeom>
            <a:grpFill/>
            <a:ln w="12700" cap="flat">
              <a:noFill/>
              <a:miter lim="400000"/>
            </a:ln>
            <a:effectLst/>
          </p:spPr>
          <p:txBody>
            <a:bodyPr wrap="square" lIns="0" tIns="0" rIns="0" bIns="0" numCol="1" anchor="ctr">
              <a:noAutofit/>
            </a:bodyPr>
            <a:lstStyle/>
            <a:p>
              <a:pPr lvl="0">
                <a:defRPr sz="2400"/>
              </a:pPr>
              <a:endParaRPr/>
            </a:p>
          </p:txBody>
        </p:sp>
        <p:sp>
          <p:nvSpPr>
            <p:cNvPr id="103" name="Shape 87"/>
            <p:cNvSpPr/>
            <p:nvPr/>
          </p:nvSpPr>
          <p:spPr>
            <a:xfrm rot="4537826">
              <a:off x="2934216" y="940123"/>
              <a:ext cx="118374" cy="424124"/>
            </a:xfrm>
            <a:custGeom>
              <a:avLst/>
              <a:gdLst/>
              <a:ahLst/>
              <a:cxnLst>
                <a:cxn ang="0">
                  <a:pos x="wd2" y="hd2"/>
                </a:cxn>
                <a:cxn ang="5400000">
                  <a:pos x="wd2" y="hd2"/>
                </a:cxn>
                <a:cxn ang="10800000">
                  <a:pos x="wd2" y="hd2"/>
                </a:cxn>
                <a:cxn ang="16200000">
                  <a:pos x="wd2" y="hd2"/>
                </a:cxn>
              </a:cxnLst>
              <a:rect l="0" t="0" r="r" b="b"/>
              <a:pathLst>
                <a:path w="18017" h="21600" extrusionOk="0">
                  <a:moveTo>
                    <a:pt x="0" y="0"/>
                  </a:moveTo>
                  <a:lnTo>
                    <a:pt x="0" y="21600"/>
                  </a:lnTo>
                  <a:cubicBezTo>
                    <a:pt x="6112" y="20945"/>
                    <a:pt x="11256" y="19533"/>
                    <a:pt x="14389" y="17648"/>
                  </a:cubicBezTo>
                  <a:cubicBezTo>
                    <a:pt x="21600" y="13312"/>
                    <a:pt x="17163" y="8075"/>
                    <a:pt x="8935" y="3831"/>
                  </a:cubicBezTo>
                  <a:cubicBezTo>
                    <a:pt x="6294" y="2469"/>
                    <a:pt x="3304" y="1187"/>
                    <a:pt x="0" y="0"/>
                  </a:cubicBezTo>
                  <a:close/>
                </a:path>
              </a:pathLst>
            </a:custGeom>
            <a:grpFill/>
            <a:ln w="12700" cap="flat">
              <a:noFill/>
              <a:miter lim="400000"/>
            </a:ln>
            <a:effectLst/>
          </p:spPr>
          <p:txBody>
            <a:bodyPr wrap="square" lIns="0" tIns="0" rIns="0" bIns="0" numCol="1" anchor="ctr">
              <a:noAutofit/>
            </a:bodyPr>
            <a:lstStyle/>
            <a:p>
              <a:pPr lvl="0">
                <a:defRPr sz="2400"/>
              </a:pPr>
              <a:endParaRPr/>
            </a:p>
          </p:txBody>
        </p:sp>
        <p:sp>
          <p:nvSpPr>
            <p:cNvPr id="104" name="Shape 88"/>
            <p:cNvSpPr/>
            <p:nvPr/>
          </p:nvSpPr>
          <p:spPr>
            <a:xfrm rot="4537826">
              <a:off x="2899066" y="811524"/>
              <a:ext cx="122608" cy="425689"/>
            </a:xfrm>
            <a:custGeom>
              <a:avLst/>
              <a:gdLst/>
              <a:ahLst/>
              <a:cxnLst>
                <a:cxn ang="0">
                  <a:pos x="wd2" y="hd2"/>
                </a:cxn>
                <a:cxn ang="5400000">
                  <a:pos x="wd2" y="hd2"/>
                </a:cxn>
                <a:cxn ang="10800000">
                  <a:pos x="wd2" y="hd2"/>
                </a:cxn>
                <a:cxn ang="16200000">
                  <a:pos x="wd2" y="hd2"/>
                </a:cxn>
              </a:cxnLst>
              <a:rect l="0" t="0" r="r" b="b"/>
              <a:pathLst>
                <a:path w="20503" h="21600" extrusionOk="0">
                  <a:moveTo>
                    <a:pt x="20210" y="21600"/>
                  </a:moveTo>
                  <a:lnTo>
                    <a:pt x="20210" y="20290"/>
                  </a:lnTo>
                  <a:cubicBezTo>
                    <a:pt x="15668" y="19795"/>
                    <a:pt x="11747" y="18883"/>
                    <a:pt x="8993" y="17681"/>
                  </a:cubicBezTo>
                  <a:cubicBezTo>
                    <a:pt x="6470" y="16579"/>
                    <a:pt x="5041" y="15280"/>
                    <a:pt x="4873" y="13940"/>
                  </a:cubicBezTo>
                  <a:lnTo>
                    <a:pt x="20196" y="17744"/>
                  </a:lnTo>
                  <a:lnTo>
                    <a:pt x="20196" y="16366"/>
                  </a:lnTo>
                  <a:lnTo>
                    <a:pt x="4106" y="12380"/>
                  </a:lnTo>
                  <a:cubicBezTo>
                    <a:pt x="4019" y="11816"/>
                    <a:pt x="4140" y="11251"/>
                    <a:pt x="4468" y="10696"/>
                  </a:cubicBezTo>
                  <a:cubicBezTo>
                    <a:pt x="4826" y="10089"/>
                    <a:pt x="5428" y="9498"/>
                    <a:pt x="6260" y="8935"/>
                  </a:cubicBezTo>
                  <a:lnTo>
                    <a:pt x="20503" y="12401"/>
                  </a:lnTo>
                  <a:lnTo>
                    <a:pt x="20412" y="10607"/>
                  </a:lnTo>
                  <a:lnTo>
                    <a:pt x="7363" y="7779"/>
                  </a:lnTo>
                  <a:cubicBezTo>
                    <a:pt x="7759" y="7351"/>
                    <a:pt x="8236" y="6931"/>
                    <a:pt x="8793" y="6521"/>
                  </a:cubicBezTo>
                  <a:cubicBezTo>
                    <a:pt x="9378" y="6089"/>
                    <a:pt x="10049" y="5669"/>
                    <a:pt x="10802" y="5263"/>
                  </a:cubicBezTo>
                  <a:lnTo>
                    <a:pt x="20358" y="7297"/>
                  </a:lnTo>
                  <a:lnTo>
                    <a:pt x="20303" y="5689"/>
                  </a:lnTo>
                  <a:cubicBezTo>
                    <a:pt x="19109" y="5467"/>
                    <a:pt x="17914" y="5245"/>
                    <a:pt x="16720" y="5022"/>
                  </a:cubicBezTo>
                  <a:cubicBezTo>
                    <a:pt x="15525" y="4800"/>
                    <a:pt x="14331" y="4577"/>
                    <a:pt x="13137" y="4355"/>
                  </a:cubicBezTo>
                  <a:cubicBezTo>
                    <a:pt x="14378" y="3869"/>
                    <a:pt x="15716" y="3407"/>
                    <a:pt x="17145" y="2972"/>
                  </a:cubicBezTo>
                  <a:cubicBezTo>
                    <a:pt x="18149" y="2666"/>
                    <a:pt x="19197" y="2373"/>
                    <a:pt x="20285" y="2095"/>
                  </a:cubicBezTo>
                  <a:lnTo>
                    <a:pt x="20140" y="0"/>
                  </a:lnTo>
                  <a:cubicBezTo>
                    <a:pt x="17001" y="1014"/>
                    <a:pt x="14094" y="2092"/>
                    <a:pt x="11439" y="3227"/>
                  </a:cubicBezTo>
                  <a:cubicBezTo>
                    <a:pt x="6778" y="5218"/>
                    <a:pt x="3002" y="7412"/>
                    <a:pt x="1194" y="9657"/>
                  </a:cubicBezTo>
                  <a:cubicBezTo>
                    <a:pt x="-1097" y="12503"/>
                    <a:pt x="-244" y="15462"/>
                    <a:pt x="5083" y="18008"/>
                  </a:cubicBezTo>
                  <a:cubicBezTo>
                    <a:pt x="8617" y="19697"/>
                    <a:pt x="13958" y="20965"/>
                    <a:pt x="20210" y="21600"/>
                  </a:cubicBezTo>
                  <a:close/>
                </a:path>
              </a:pathLst>
            </a:custGeom>
            <a:grpFill/>
            <a:ln w="12700" cap="flat">
              <a:noFill/>
              <a:miter lim="400000"/>
            </a:ln>
            <a:effectLst/>
          </p:spPr>
          <p:txBody>
            <a:bodyPr wrap="square" lIns="0" tIns="0" rIns="0" bIns="0" numCol="1" anchor="ctr">
              <a:noAutofit/>
            </a:bodyPr>
            <a:lstStyle/>
            <a:p>
              <a:pPr lvl="0">
                <a:defRPr sz="2400"/>
              </a:pPr>
              <a:endParaRPr/>
            </a:p>
          </p:txBody>
        </p:sp>
        <p:sp>
          <p:nvSpPr>
            <p:cNvPr id="105" name="Shape 89"/>
            <p:cNvSpPr/>
            <p:nvPr/>
          </p:nvSpPr>
          <p:spPr>
            <a:xfrm rot="5521842">
              <a:off x="2862903" y="1266023"/>
              <a:ext cx="118374" cy="424124"/>
            </a:xfrm>
            <a:custGeom>
              <a:avLst/>
              <a:gdLst/>
              <a:ahLst/>
              <a:cxnLst>
                <a:cxn ang="0">
                  <a:pos x="wd2" y="hd2"/>
                </a:cxn>
                <a:cxn ang="5400000">
                  <a:pos x="wd2" y="hd2"/>
                </a:cxn>
                <a:cxn ang="10800000">
                  <a:pos x="wd2" y="hd2"/>
                </a:cxn>
                <a:cxn ang="16200000">
                  <a:pos x="wd2" y="hd2"/>
                </a:cxn>
              </a:cxnLst>
              <a:rect l="0" t="0" r="r" b="b"/>
              <a:pathLst>
                <a:path w="18017" h="21600" extrusionOk="0">
                  <a:moveTo>
                    <a:pt x="0" y="0"/>
                  </a:moveTo>
                  <a:lnTo>
                    <a:pt x="0" y="21600"/>
                  </a:lnTo>
                  <a:cubicBezTo>
                    <a:pt x="6112" y="20945"/>
                    <a:pt x="11256" y="19533"/>
                    <a:pt x="14389" y="17648"/>
                  </a:cubicBezTo>
                  <a:cubicBezTo>
                    <a:pt x="21600" y="13312"/>
                    <a:pt x="17163" y="8075"/>
                    <a:pt x="8935" y="3831"/>
                  </a:cubicBezTo>
                  <a:cubicBezTo>
                    <a:pt x="6294" y="2469"/>
                    <a:pt x="3304" y="1187"/>
                    <a:pt x="0" y="0"/>
                  </a:cubicBezTo>
                  <a:close/>
                </a:path>
              </a:pathLst>
            </a:custGeom>
            <a:grpFill/>
            <a:ln w="12700" cap="flat">
              <a:noFill/>
              <a:miter lim="400000"/>
            </a:ln>
            <a:effectLst/>
          </p:spPr>
          <p:txBody>
            <a:bodyPr wrap="square" lIns="0" tIns="0" rIns="0" bIns="0" numCol="1" anchor="ctr">
              <a:noAutofit/>
            </a:bodyPr>
            <a:lstStyle/>
            <a:p>
              <a:pPr lvl="0">
                <a:defRPr sz="2400"/>
              </a:pPr>
              <a:endParaRPr/>
            </a:p>
          </p:txBody>
        </p:sp>
        <p:sp>
          <p:nvSpPr>
            <p:cNvPr id="106" name="Shape 90"/>
            <p:cNvSpPr/>
            <p:nvPr/>
          </p:nvSpPr>
          <p:spPr>
            <a:xfrm rot="5521842">
              <a:off x="2865186" y="1133297"/>
              <a:ext cx="122608" cy="425690"/>
            </a:xfrm>
            <a:custGeom>
              <a:avLst/>
              <a:gdLst/>
              <a:ahLst/>
              <a:cxnLst>
                <a:cxn ang="0">
                  <a:pos x="wd2" y="hd2"/>
                </a:cxn>
                <a:cxn ang="5400000">
                  <a:pos x="wd2" y="hd2"/>
                </a:cxn>
                <a:cxn ang="10800000">
                  <a:pos x="wd2" y="hd2"/>
                </a:cxn>
                <a:cxn ang="16200000">
                  <a:pos x="wd2" y="hd2"/>
                </a:cxn>
              </a:cxnLst>
              <a:rect l="0" t="0" r="r" b="b"/>
              <a:pathLst>
                <a:path w="20503" h="21600" extrusionOk="0">
                  <a:moveTo>
                    <a:pt x="20210" y="21600"/>
                  </a:moveTo>
                  <a:lnTo>
                    <a:pt x="20210" y="20290"/>
                  </a:lnTo>
                  <a:cubicBezTo>
                    <a:pt x="15668" y="19795"/>
                    <a:pt x="11747" y="18883"/>
                    <a:pt x="8993" y="17681"/>
                  </a:cubicBezTo>
                  <a:cubicBezTo>
                    <a:pt x="6470" y="16579"/>
                    <a:pt x="5041" y="15280"/>
                    <a:pt x="4873" y="13940"/>
                  </a:cubicBezTo>
                  <a:lnTo>
                    <a:pt x="20196" y="17744"/>
                  </a:lnTo>
                  <a:lnTo>
                    <a:pt x="20196" y="16366"/>
                  </a:lnTo>
                  <a:lnTo>
                    <a:pt x="4106" y="12380"/>
                  </a:lnTo>
                  <a:cubicBezTo>
                    <a:pt x="4019" y="11816"/>
                    <a:pt x="4140" y="11251"/>
                    <a:pt x="4468" y="10696"/>
                  </a:cubicBezTo>
                  <a:cubicBezTo>
                    <a:pt x="4826" y="10089"/>
                    <a:pt x="5428" y="9498"/>
                    <a:pt x="6260" y="8935"/>
                  </a:cubicBezTo>
                  <a:lnTo>
                    <a:pt x="20503" y="12401"/>
                  </a:lnTo>
                  <a:lnTo>
                    <a:pt x="20412" y="10607"/>
                  </a:lnTo>
                  <a:lnTo>
                    <a:pt x="7363" y="7779"/>
                  </a:lnTo>
                  <a:cubicBezTo>
                    <a:pt x="7759" y="7351"/>
                    <a:pt x="8236" y="6931"/>
                    <a:pt x="8793" y="6521"/>
                  </a:cubicBezTo>
                  <a:cubicBezTo>
                    <a:pt x="9378" y="6089"/>
                    <a:pt x="10049" y="5669"/>
                    <a:pt x="10802" y="5263"/>
                  </a:cubicBezTo>
                  <a:lnTo>
                    <a:pt x="20358" y="7297"/>
                  </a:lnTo>
                  <a:lnTo>
                    <a:pt x="20303" y="5689"/>
                  </a:lnTo>
                  <a:cubicBezTo>
                    <a:pt x="19109" y="5467"/>
                    <a:pt x="17914" y="5245"/>
                    <a:pt x="16720" y="5022"/>
                  </a:cubicBezTo>
                  <a:cubicBezTo>
                    <a:pt x="15525" y="4800"/>
                    <a:pt x="14331" y="4577"/>
                    <a:pt x="13137" y="4355"/>
                  </a:cubicBezTo>
                  <a:cubicBezTo>
                    <a:pt x="14378" y="3869"/>
                    <a:pt x="15716" y="3407"/>
                    <a:pt x="17145" y="2972"/>
                  </a:cubicBezTo>
                  <a:cubicBezTo>
                    <a:pt x="18149" y="2666"/>
                    <a:pt x="19197" y="2373"/>
                    <a:pt x="20285" y="2095"/>
                  </a:cubicBezTo>
                  <a:lnTo>
                    <a:pt x="20140" y="0"/>
                  </a:lnTo>
                  <a:cubicBezTo>
                    <a:pt x="17001" y="1014"/>
                    <a:pt x="14094" y="2092"/>
                    <a:pt x="11439" y="3227"/>
                  </a:cubicBezTo>
                  <a:cubicBezTo>
                    <a:pt x="6778" y="5218"/>
                    <a:pt x="3002" y="7412"/>
                    <a:pt x="1194" y="9657"/>
                  </a:cubicBezTo>
                  <a:cubicBezTo>
                    <a:pt x="-1097" y="12503"/>
                    <a:pt x="-244" y="15462"/>
                    <a:pt x="5083" y="18008"/>
                  </a:cubicBezTo>
                  <a:cubicBezTo>
                    <a:pt x="8617" y="19697"/>
                    <a:pt x="13958" y="20965"/>
                    <a:pt x="20210" y="21600"/>
                  </a:cubicBezTo>
                  <a:close/>
                </a:path>
              </a:pathLst>
            </a:custGeom>
            <a:grpFill/>
            <a:ln w="12700" cap="flat">
              <a:noFill/>
              <a:miter lim="400000"/>
            </a:ln>
            <a:effectLst/>
          </p:spPr>
          <p:txBody>
            <a:bodyPr wrap="square" lIns="0" tIns="0" rIns="0" bIns="0" numCol="1" anchor="ctr">
              <a:noAutofit/>
            </a:bodyPr>
            <a:lstStyle/>
            <a:p>
              <a:pPr lvl="0">
                <a:defRPr sz="2400"/>
              </a:pPr>
              <a:endParaRPr/>
            </a:p>
          </p:txBody>
        </p:sp>
        <p:sp>
          <p:nvSpPr>
            <p:cNvPr id="107" name="Shape 91"/>
            <p:cNvSpPr/>
            <p:nvPr/>
          </p:nvSpPr>
          <p:spPr>
            <a:xfrm rot="6400210">
              <a:off x="2706562" y="1557195"/>
              <a:ext cx="118373" cy="424124"/>
            </a:xfrm>
            <a:custGeom>
              <a:avLst/>
              <a:gdLst/>
              <a:ahLst/>
              <a:cxnLst>
                <a:cxn ang="0">
                  <a:pos x="wd2" y="hd2"/>
                </a:cxn>
                <a:cxn ang="5400000">
                  <a:pos x="wd2" y="hd2"/>
                </a:cxn>
                <a:cxn ang="10800000">
                  <a:pos x="wd2" y="hd2"/>
                </a:cxn>
                <a:cxn ang="16200000">
                  <a:pos x="wd2" y="hd2"/>
                </a:cxn>
              </a:cxnLst>
              <a:rect l="0" t="0" r="r" b="b"/>
              <a:pathLst>
                <a:path w="18017" h="21600" extrusionOk="0">
                  <a:moveTo>
                    <a:pt x="0" y="0"/>
                  </a:moveTo>
                  <a:lnTo>
                    <a:pt x="0" y="21600"/>
                  </a:lnTo>
                  <a:cubicBezTo>
                    <a:pt x="6112" y="20945"/>
                    <a:pt x="11256" y="19533"/>
                    <a:pt x="14389" y="17648"/>
                  </a:cubicBezTo>
                  <a:cubicBezTo>
                    <a:pt x="21600" y="13312"/>
                    <a:pt x="17163" y="8075"/>
                    <a:pt x="8935" y="3831"/>
                  </a:cubicBezTo>
                  <a:cubicBezTo>
                    <a:pt x="6294" y="2469"/>
                    <a:pt x="3304" y="1187"/>
                    <a:pt x="0" y="0"/>
                  </a:cubicBezTo>
                  <a:close/>
                </a:path>
              </a:pathLst>
            </a:custGeom>
            <a:grpFill/>
            <a:ln w="12700" cap="flat">
              <a:noFill/>
              <a:miter lim="400000"/>
            </a:ln>
            <a:effectLst/>
          </p:spPr>
          <p:txBody>
            <a:bodyPr wrap="square" lIns="0" tIns="0" rIns="0" bIns="0" numCol="1" anchor="ctr">
              <a:noAutofit/>
            </a:bodyPr>
            <a:lstStyle/>
            <a:p>
              <a:pPr lvl="0">
                <a:defRPr sz="2400"/>
              </a:pPr>
              <a:endParaRPr/>
            </a:p>
          </p:txBody>
        </p:sp>
        <p:sp>
          <p:nvSpPr>
            <p:cNvPr id="108" name="Shape 92"/>
            <p:cNvSpPr/>
            <p:nvPr/>
          </p:nvSpPr>
          <p:spPr>
            <a:xfrm rot="6400210">
              <a:off x="2742048" y="1429865"/>
              <a:ext cx="122608" cy="425689"/>
            </a:xfrm>
            <a:custGeom>
              <a:avLst/>
              <a:gdLst/>
              <a:ahLst/>
              <a:cxnLst>
                <a:cxn ang="0">
                  <a:pos x="wd2" y="hd2"/>
                </a:cxn>
                <a:cxn ang="5400000">
                  <a:pos x="wd2" y="hd2"/>
                </a:cxn>
                <a:cxn ang="10800000">
                  <a:pos x="wd2" y="hd2"/>
                </a:cxn>
                <a:cxn ang="16200000">
                  <a:pos x="wd2" y="hd2"/>
                </a:cxn>
              </a:cxnLst>
              <a:rect l="0" t="0" r="r" b="b"/>
              <a:pathLst>
                <a:path w="20503" h="21600" extrusionOk="0">
                  <a:moveTo>
                    <a:pt x="20210" y="21600"/>
                  </a:moveTo>
                  <a:lnTo>
                    <a:pt x="20210" y="20290"/>
                  </a:lnTo>
                  <a:cubicBezTo>
                    <a:pt x="15668" y="19795"/>
                    <a:pt x="11747" y="18883"/>
                    <a:pt x="8993" y="17681"/>
                  </a:cubicBezTo>
                  <a:cubicBezTo>
                    <a:pt x="6470" y="16579"/>
                    <a:pt x="5041" y="15280"/>
                    <a:pt x="4873" y="13940"/>
                  </a:cubicBezTo>
                  <a:lnTo>
                    <a:pt x="20196" y="17744"/>
                  </a:lnTo>
                  <a:lnTo>
                    <a:pt x="20196" y="16366"/>
                  </a:lnTo>
                  <a:lnTo>
                    <a:pt x="4106" y="12380"/>
                  </a:lnTo>
                  <a:cubicBezTo>
                    <a:pt x="4019" y="11816"/>
                    <a:pt x="4140" y="11251"/>
                    <a:pt x="4468" y="10696"/>
                  </a:cubicBezTo>
                  <a:cubicBezTo>
                    <a:pt x="4826" y="10089"/>
                    <a:pt x="5428" y="9498"/>
                    <a:pt x="6260" y="8935"/>
                  </a:cubicBezTo>
                  <a:lnTo>
                    <a:pt x="20503" y="12401"/>
                  </a:lnTo>
                  <a:lnTo>
                    <a:pt x="20412" y="10607"/>
                  </a:lnTo>
                  <a:lnTo>
                    <a:pt x="7363" y="7779"/>
                  </a:lnTo>
                  <a:cubicBezTo>
                    <a:pt x="7759" y="7351"/>
                    <a:pt x="8236" y="6931"/>
                    <a:pt x="8793" y="6521"/>
                  </a:cubicBezTo>
                  <a:cubicBezTo>
                    <a:pt x="9378" y="6089"/>
                    <a:pt x="10049" y="5669"/>
                    <a:pt x="10802" y="5263"/>
                  </a:cubicBezTo>
                  <a:lnTo>
                    <a:pt x="20358" y="7297"/>
                  </a:lnTo>
                  <a:lnTo>
                    <a:pt x="20303" y="5689"/>
                  </a:lnTo>
                  <a:cubicBezTo>
                    <a:pt x="19109" y="5467"/>
                    <a:pt x="17914" y="5245"/>
                    <a:pt x="16720" y="5022"/>
                  </a:cubicBezTo>
                  <a:cubicBezTo>
                    <a:pt x="15525" y="4800"/>
                    <a:pt x="14331" y="4577"/>
                    <a:pt x="13137" y="4355"/>
                  </a:cubicBezTo>
                  <a:cubicBezTo>
                    <a:pt x="14378" y="3869"/>
                    <a:pt x="15716" y="3407"/>
                    <a:pt x="17145" y="2972"/>
                  </a:cubicBezTo>
                  <a:cubicBezTo>
                    <a:pt x="18149" y="2666"/>
                    <a:pt x="19197" y="2373"/>
                    <a:pt x="20285" y="2095"/>
                  </a:cubicBezTo>
                  <a:lnTo>
                    <a:pt x="20140" y="0"/>
                  </a:lnTo>
                  <a:cubicBezTo>
                    <a:pt x="17001" y="1014"/>
                    <a:pt x="14094" y="2092"/>
                    <a:pt x="11439" y="3227"/>
                  </a:cubicBezTo>
                  <a:cubicBezTo>
                    <a:pt x="6778" y="5218"/>
                    <a:pt x="3002" y="7412"/>
                    <a:pt x="1194" y="9657"/>
                  </a:cubicBezTo>
                  <a:cubicBezTo>
                    <a:pt x="-1097" y="12503"/>
                    <a:pt x="-244" y="15462"/>
                    <a:pt x="5083" y="18008"/>
                  </a:cubicBezTo>
                  <a:cubicBezTo>
                    <a:pt x="8617" y="19697"/>
                    <a:pt x="13958" y="20965"/>
                    <a:pt x="20210" y="21600"/>
                  </a:cubicBezTo>
                  <a:close/>
                </a:path>
              </a:pathLst>
            </a:custGeom>
            <a:grpFill/>
            <a:ln w="12700" cap="flat">
              <a:noFill/>
              <a:miter lim="400000"/>
            </a:ln>
            <a:effectLst/>
          </p:spPr>
          <p:txBody>
            <a:bodyPr wrap="square" lIns="0" tIns="0" rIns="0" bIns="0" numCol="1" anchor="ctr">
              <a:noAutofit/>
            </a:bodyPr>
            <a:lstStyle/>
            <a:p>
              <a:pPr lvl="0">
                <a:defRPr sz="2400"/>
              </a:pPr>
              <a:endParaRPr/>
            </a:p>
          </p:txBody>
        </p:sp>
        <p:sp>
          <p:nvSpPr>
            <p:cNvPr id="109" name="Shape 93"/>
            <p:cNvSpPr/>
            <p:nvPr/>
          </p:nvSpPr>
          <p:spPr>
            <a:xfrm rot="7686080">
              <a:off x="2447772" y="1784902"/>
              <a:ext cx="118374" cy="424125"/>
            </a:xfrm>
            <a:custGeom>
              <a:avLst/>
              <a:gdLst/>
              <a:ahLst/>
              <a:cxnLst>
                <a:cxn ang="0">
                  <a:pos x="wd2" y="hd2"/>
                </a:cxn>
                <a:cxn ang="5400000">
                  <a:pos x="wd2" y="hd2"/>
                </a:cxn>
                <a:cxn ang="10800000">
                  <a:pos x="wd2" y="hd2"/>
                </a:cxn>
                <a:cxn ang="16200000">
                  <a:pos x="wd2" y="hd2"/>
                </a:cxn>
              </a:cxnLst>
              <a:rect l="0" t="0" r="r" b="b"/>
              <a:pathLst>
                <a:path w="18017" h="21600" extrusionOk="0">
                  <a:moveTo>
                    <a:pt x="0" y="0"/>
                  </a:moveTo>
                  <a:lnTo>
                    <a:pt x="0" y="21600"/>
                  </a:lnTo>
                  <a:cubicBezTo>
                    <a:pt x="6112" y="20945"/>
                    <a:pt x="11256" y="19533"/>
                    <a:pt x="14389" y="17648"/>
                  </a:cubicBezTo>
                  <a:cubicBezTo>
                    <a:pt x="21600" y="13312"/>
                    <a:pt x="17163" y="8075"/>
                    <a:pt x="8935" y="3831"/>
                  </a:cubicBezTo>
                  <a:cubicBezTo>
                    <a:pt x="6294" y="2469"/>
                    <a:pt x="3304" y="1187"/>
                    <a:pt x="0" y="0"/>
                  </a:cubicBezTo>
                  <a:close/>
                </a:path>
              </a:pathLst>
            </a:custGeom>
            <a:grpFill/>
            <a:ln w="12700" cap="flat">
              <a:noFill/>
              <a:miter lim="400000"/>
            </a:ln>
            <a:effectLst/>
          </p:spPr>
          <p:txBody>
            <a:bodyPr wrap="square" lIns="0" tIns="0" rIns="0" bIns="0" numCol="1" anchor="ctr">
              <a:noAutofit/>
            </a:bodyPr>
            <a:lstStyle/>
            <a:p>
              <a:pPr lvl="0">
                <a:defRPr sz="2400"/>
              </a:pPr>
              <a:endParaRPr/>
            </a:p>
          </p:txBody>
        </p:sp>
        <p:sp>
          <p:nvSpPr>
            <p:cNvPr id="110" name="Shape 94"/>
            <p:cNvSpPr/>
            <p:nvPr/>
          </p:nvSpPr>
          <p:spPr>
            <a:xfrm rot="7686080">
              <a:off x="2526897" y="1680062"/>
              <a:ext cx="122608" cy="425690"/>
            </a:xfrm>
            <a:custGeom>
              <a:avLst/>
              <a:gdLst/>
              <a:ahLst/>
              <a:cxnLst>
                <a:cxn ang="0">
                  <a:pos x="wd2" y="hd2"/>
                </a:cxn>
                <a:cxn ang="5400000">
                  <a:pos x="wd2" y="hd2"/>
                </a:cxn>
                <a:cxn ang="10800000">
                  <a:pos x="wd2" y="hd2"/>
                </a:cxn>
                <a:cxn ang="16200000">
                  <a:pos x="wd2" y="hd2"/>
                </a:cxn>
              </a:cxnLst>
              <a:rect l="0" t="0" r="r" b="b"/>
              <a:pathLst>
                <a:path w="20503" h="21600" extrusionOk="0">
                  <a:moveTo>
                    <a:pt x="20210" y="21600"/>
                  </a:moveTo>
                  <a:lnTo>
                    <a:pt x="20210" y="20290"/>
                  </a:lnTo>
                  <a:cubicBezTo>
                    <a:pt x="15668" y="19795"/>
                    <a:pt x="11747" y="18883"/>
                    <a:pt x="8993" y="17681"/>
                  </a:cubicBezTo>
                  <a:cubicBezTo>
                    <a:pt x="6470" y="16579"/>
                    <a:pt x="5041" y="15280"/>
                    <a:pt x="4873" y="13940"/>
                  </a:cubicBezTo>
                  <a:lnTo>
                    <a:pt x="20196" y="17744"/>
                  </a:lnTo>
                  <a:lnTo>
                    <a:pt x="20196" y="16366"/>
                  </a:lnTo>
                  <a:lnTo>
                    <a:pt x="4106" y="12380"/>
                  </a:lnTo>
                  <a:cubicBezTo>
                    <a:pt x="4019" y="11816"/>
                    <a:pt x="4140" y="11251"/>
                    <a:pt x="4468" y="10696"/>
                  </a:cubicBezTo>
                  <a:cubicBezTo>
                    <a:pt x="4826" y="10089"/>
                    <a:pt x="5428" y="9498"/>
                    <a:pt x="6260" y="8935"/>
                  </a:cubicBezTo>
                  <a:lnTo>
                    <a:pt x="20503" y="12401"/>
                  </a:lnTo>
                  <a:lnTo>
                    <a:pt x="20412" y="10607"/>
                  </a:lnTo>
                  <a:lnTo>
                    <a:pt x="7363" y="7779"/>
                  </a:lnTo>
                  <a:cubicBezTo>
                    <a:pt x="7759" y="7351"/>
                    <a:pt x="8236" y="6931"/>
                    <a:pt x="8793" y="6521"/>
                  </a:cubicBezTo>
                  <a:cubicBezTo>
                    <a:pt x="9378" y="6089"/>
                    <a:pt x="10049" y="5669"/>
                    <a:pt x="10802" y="5263"/>
                  </a:cubicBezTo>
                  <a:lnTo>
                    <a:pt x="20358" y="7297"/>
                  </a:lnTo>
                  <a:lnTo>
                    <a:pt x="20303" y="5689"/>
                  </a:lnTo>
                  <a:cubicBezTo>
                    <a:pt x="19109" y="5467"/>
                    <a:pt x="17914" y="5245"/>
                    <a:pt x="16720" y="5022"/>
                  </a:cubicBezTo>
                  <a:cubicBezTo>
                    <a:pt x="15525" y="4800"/>
                    <a:pt x="14331" y="4577"/>
                    <a:pt x="13137" y="4355"/>
                  </a:cubicBezTo>
                  <a:cubicBezTo>
                    <a:pt x="14378" y="3869"/>
                    <a:pt x="15716" y="3407"/>
                    <a:pt x="17145" y="2972"/>
                  </a:cubicBezTo>
                  <a:cubicBezTo>
                    <a:pt x="18149" y="2666"/>
                    <a:pt x="19197" y="2373"/>
                    <a:pt x="20285" y="2095"/>
                  </a:cubicBezTo>
                  <a:lnTo>
                    <a:pt x="20140" y="0"/>
                  </a:lnTo>
                  <a:cubicBezTo>
                    <a:pt x="17001" y="1014"/>
                    <a:pt x="14094" y="2092"/>
                    <a:pt x="11439" y="3227"/>
                  </a:cubicBezTo>
                  <a:cubicBezTo>
                    <a:pt x="6778" y="5218"/>
                    <a:pt x="3002" y="7412"/>
                    <a:pt x="1194" y="9657"/>
                  </a:cubicBezTo>
                  <a:cubicBezTo>
                    <a:pt x="-1097" y="12503"/>
                    <a:pt x="-244" y="15462"/>
                    <a:pt x="5083" y="18008"/>
                  </a:cubicBezTo>
                  <a:cubicBezTo>
                    <a:pt x="8617" y="19697"/>
                    <a:pt x="13958" y="20965"/>
                    <a:pt x="20210" y="21600"/>
                  </a:cubicBezTo>
                  <a:close/>
                </a:path>
              </a:pathLst>
            </a:custGeom>
            <a:grpFill/>
            <a:ln w="12700" cap="flat">
              <a:noFill/>
              <a:miter lim="400000"/>
            </a:ln>
            <a:effectLst/>
          </p:spPr>
          <p:txBody>
            <a:bodyPr wrap="square" lIns="0" tIns="0" rIns="0" bIns="0" numCol="1" anchor="ctr">
              <a:noAutofit/>
            </a:bodyPr>
            <a:lstStyle/>
            <a:p>
              <a:pPr lvl="0">
                <a:defRPr sz="2400"/>
              </a:pPr>
              <a:endParaRPr/>
            </a:p>
          </p:txBody>
        </p:sp>
        <p:sp>
          <p:nvSpPr>
            <p:cNvPr id="111" name="Shape 95"/>
            <p:cNvSpPr/>
            <p:nvPr/>
          </p:nvSpPr>
          <p:spPr>
            <a:xfrm rot="8558927">
              <a:off x="2125913" y="1929470"/>
              <a:ext cx="118374" cy="424125"/>
            </a:xfrm>
            <a:custGeom>
              <a:avLst/>
              <a:gdLst/>
              <a:ahLst/>
              <a:cxnLst>
                <a:cxn ang="0">
                  <a:pos x="wd2" y="hd2"/>
                </a:cxn>
                <a:cxn ang="5400000">
                  <a:pos x="wd2" y="hd2"/>
                </a:cxn>
                <a:cxn ang="10800000">
                  <a:pos x="wd2" y="hd2"/>
                </a:cxn>
                <a:cxn ang="16200000">
                  <a:pos x="wd2" y="hd2"/>
                </a:cxn>
              </a:cxnLst>
              <a:rect l="0" t="0" r="r" b="b"/>
              <a:pathLst>
                <a:path w="18017" h="21600" extrusionOk="0">
                  <a:moveTo>
                    <a:pt x="0" y="0"/>
                  </a:moveTo>
                  <a:lnTo>
                    <a:pt x="0" y="21600"/>
                  </a:lnTo>
                  <a:cubicBezTo>
                    <a:pt x="6112" y="20945"/>
                    <a:pt x="11256" y="19533"/>
                    <a:pt x="14389" y="17648"/>
                  </a:cubicBezTo>
                  <a:cubicBezTo>
                    <a:pt x="21600" y="13312"/>
                    <a:pt x="17163" y="8075"/>
                    <a:pt x="8935" y="3831"/>
                  </a:cubicBezTo>
                  <a:cubicBezTo>
                    <a:pt x="6294" y="2469"/>
                    <a:pt x="3304" y="1187"/>
                    <a:pt x="0" y="0"/>
                  </a:cubicBezTo>
                  <a:close/>
                </a:path>
              </a:pathLst>
            </a:custGeom>
            <a:grpFill/>
            <a:ln w="12700" cap="flat">
              <a:noFill/>
              <a:miter lim="400000"/>
            </a:ln>
            <a:effectLst/>
          </p:spPr>
          <p:txBody>
            <a:bodyPr wrap="square" lIns="0" tIns="0" rIns="0" bIns="0" numCol="1" anchor="ctr">
              <a:noAutofit/>
            </a:bodyPr>
            <a:lstStyle/>
            <a:p>
              <a:pPr lvl="0">
                <a:defRPr sz="2400"/>
              </a:pPr>
              <a:endParaRPr/>
            </a:p>
          </p:txBody>
        </p:sp>
        <p:sp>
          <p:nvSpPr>
            <p:cNvPr id="112" name="Shape 96"/>
            <p:cNvSpPr/>
            <p:nvPr/>
          </p:nvSpPr>
          <p:spPr>
            <a:xfrm rot="8558927">
              <a:off x="2228571" y="1848373"/>
              <a:ext cx="122608" cy="425689"/>
            </a:xfrm>
            <a:custGeom>
              <a:avLst/>
              <a:gdLst/>
              <a:ahLst/>
              <a:cxnLst>
                <a:cxn ang="0">
                  <a:pos x="wd2" y="hd2"/>
                </a:cxn>
                <a:cxn ang="5400000">
                  <a:pos x="wd2" y="hd2"/>
                </a:cxn>
                <a:cxn ang="10800000">
                  <a:pos x="wd2" y="hd2"/>
                </a:cxn>
                <a:cxn ang="16200000">
                  <a:pos x="wd2" y="hd2"/>
                </a:cxn>
              </a:cxnLst>
              <a:rect l="0" t="0" r="r" b="b"/>
              <a:pathLst>
                <a:path w="20503" h="21600" extrusionOk="0">
                  <a:moveTo>
                    <a:pt x="20210" y="21600"/>
                  </a:moveTo>
                  <a:lnTo>
                    <a:pt x="20210" y="20290"/>
                  </a:lnTo>
                  <a:cubicBezTo>
                    <a:pt x="15668" y="19795"/>
                    <a:pt x="11747" y="18883"/>
                    <a:pt x="8993" y="17681"/>
                  </a:cubicBezTo>
                  <a:cubicBezTo>
                    <a:pt x="6470" y="16579"/>
                    <a:pt x="5041" y="15280"/>
                    <a:pt x="4873" y="13940"/>
                  </a:cubicBezTo>
                  <a:lnTo>
                    <a:pt x="20196" y="17744"/>
                  </a:lnTo>
                  <a:lnTo>
                    <a:pt x="20196" y="16366"/>
                  </a:lnTo>
                  <a:lnTo>
                    <a:pt x="4106" y="12380"/>
                  </a:lnTo>
                  <a:cubicBezTo>
                    <a:pt x="4019" y="11816"/>
                    <a:pt x="4140" y="11251"/>
                    <a:pt x="4468" y="10696"/>
                  </a:cubicBezTo>
                  <a:cubicBezTo>
                    <a:pt x="4826" y="10089"/>
                    <a:pt x="5428" y="9498"/>
                    <a:pt x="6260" y="8935"/>
                  </a:cubicBezTo>
                  <a:lnTo>
                    <a:pt x="20503" y="12401"/>
                  </a:lnTo>
                  <a:lnTo>
                    <a:pt x="20412" y="10607"/>
                  </a:lnTo>
                  <a:lnTo>
                    <a:pt x="7363" y="7779"/>
                  </a:lnTo>
                  <a:cubicBezTo>
                    <a:pt x="7759" y="7351"/>
                    <a:pt x="8236" y="6931"/>
                    <a:pt x="8793" y="6521"/>
                  </a:cubicBezTo>
                  <a:cubicBezTo>
                    <a:pt x="9378" y="6089"/>
                    <a:pt x="10049" y="5669"/>
                    <a:pt x="10802" y="5263"/>
                  </a:cubicBezTo>
                  <a:lnTo>
                    <a:pt x="20358" y="7297"/>
                  </a:lnTo>
                  <a:lnTo>
                    <a:pt x="20303" y="5689"/>
                  </a:lnTo>
                  <a:cubicBezTo>
                    <a:pt x="19109" y="5467"/>
                    <a:pt x="17914" y="5245"/>
                    <a:pt x="16720" y="5022"/>
                  </a:cubicBezTo>
                  <a:cubicBezTo>
                    <a:pt x="15525" y="4800"/>
                    <a:pt x="14331" y="4577"/>
                    <a:pt x="13137" y="4355"/>
                  </a:cubicBezTo>
                  <a:cubicBezTo>
                    <a:pt x="14378" y="3869"/>
                    <a:pt x="15716" y="3407"/>
                    <a:pt x="17145" y="2972"/>
                  </a:cubicBezTo>
                  <a:cubicBezTo>
                    <a:pt x="18149" y="2666"/>
                    <a:pt x="19197" y="2373"/>
                    <a:pt x="20285" y="2095"/>
                  </a:cubicBezTo>
                  <a:lnTo>
                    <a:pt x="20140" y="0"/>
                  </a:lnTo>
                  <a:cubicBezTo>
                    <a:pt x="17001" y="1014"/>
                    <a:pt x="14094" y="2092"/>
                    <a:pt x="11439" y="3227"/>
                  </a:cubicBezTo>
                  <a:cubicBezTo>
                    <a:pt x="6778" y="5218"/>
                    <a:pt x="3002" y="7412"/>
                    <a:pt x="1194" y="9657"/>
                  </a:cubicBezTo>
                  <a:cubicBezTo>
                    <a:pt x="-1097" y="12503"/>
                    <a:pt x="-244" y="15462"/>
                    <a:pt x="5083" y="18008"/>
                  </a:cubicBezTo>
                  <a:cubicBezTo>
                    <a:pt x="8617" y="19697"/>
                    <a:pt x="13958" y="20965"/>
                    <a:pt x="20210" y="21600"/>
                  </a:cubicBezTo>
                  <a:close/>
                </a:path>
              </a:pathLst>
            </a:custGeom>
            <a:grpFill/>
            <a:ln w="12700" cap="flat">
              <a:noFill/>
              <a:miter lim="400000"/>
            </a:ln>
            <a:effectLst/>
          </p:spPr>
          <p:txBody>
            <a:bodyPr wrap="square" lIns="0" tIns="0" rIns="0" bIns="0" numCol="1" anchor="ctr">
              <a:noAutofit/>
            </a:bodyPr>
            <a:lstStyle/>
            <a:p>
              <a:pPr lvl="0">
                <a:defRPr sz="2400"/>
              </a:pPr>
              <a:endParaRPr/>
            </a:p>
          </p:txBody>
        </p:sp>
      </p:grpSp>
      <p:grpSp>
        <p:nvGrpSpPr>
          <p:cNvPr id="113" name="Group 112"/>
          <p:cNvGrpSpPr/>
          <p:nvPr/>
        </p:nvGrpSpPr>
        <p:grpSpPr>
          <a:xfrm>
            <a:off x="386402" y="2897422"/>
            <a:ext cx="8353915" cy="113157"/>
            <a:chOff x="481844" y="3031349"/>
            <a:chExt cx="8353915" cy="113157"/>
          </a:xfrm>
        </p:grpSpPr>
        <p:cxnSp>
          <p:nvCxnSpPr>
            <p:cNvPr id="114" name="Straight Connector 113"/>
            <p:cNvCxnSpPr/>
            <p:nvPr/>
          </p:nvCxnSpPr>
          <p:spPr>
            <a:xfrm flipH="1">
              <a:off x="576699" y="3086873"/>
              <a:ext cx="8203957" cy="0"/>
            </a:xfrm>
            <a:prstGeom prst="line">
              <a:avLst/>
            </a:prstGeom>
            <a:ln w="6350" cmpd="sng">
              <a:solidFill>
                <a:schemeClr val="tx2"/>
              </a:solidFill>
              <a:prstDash val="dash"/>
            </a:ln>
            <a:effectLst/>
          </p:spPr>
          <p:style>
            <a:lnRef idx="2">
              <a:schemeClr val="accent1"/>
            </a:lnRef>
            <a:fillRef idx="0">
              <a:schemeClr val="accent1"/>
            </a:fillRef>
            <a:effectRef idx="1">
              <a:schemeClr val="accent1"/>
            </a:effectRef>
            <a:fontRef idx="minor">
              <a:schemeClr val="tx1"/>
            </a:fontRef>
          </p:style>
        </p:cxnSp>
        <p:sp>
          <p:nvSpPr>
            <p:cNvPr id="115" name="Isosceles Triangle 114"/>
            <p:cNvSpPr/>
            <p:nvPr/>
          </p:nvSpPr>
          <p:spPr>
            <a:xfrm rot="16200000">
              <a:off x="8733362" y="3042109"/>
              <a:ext cx="109982" cy="94812"/>
            </a:xfrm>
            <a:prstGeom prst="triangle">
              <a:avLst/>
            </a:prstGeom>
            <a:solidFill>
              <a:srgbClr val="A0A0A3"/>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6" name="Isosceles Triangle 115"/>
            <p:cNvSpPr/>
            <p:nvPr/>
          </p:nvSpPr>
          <p:spPr>
            <a:xfrm rot="5400000">
              <a:off x="474259" y="3038934"/>
              <a:ext cx="109982" cy="94812"/>
            </a:xfrm>
            <a:prstGeom prst="triangle">
              <a:avLst/>
            </a:prstGeom>
            <a:solidFill>
              <a:srgbClr val="A0A0A3"/>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sp>
        <p:nvSpPr>
          <p:cNvPr id="120" name="TextBox 119"/>
          <p:cNvSpPr txBox="1"/>
          <p:nvPr/>
        </p:nvSpPr>
        <p:spPr>
          <a:xfrm>
            <a:off x="914394" y="3009484"/>
            <a:ext cx="558808" cy="246211"/>
          </a:xfrm>
          <a:prstGeom prst="rect">
            <a:avLst/>
          </a:prstGeom>
          <a:noFill/>
        </p:spPr>
        <p:txBody>
          <a:bodyPr wrap="square" lIns="91430" tIns="45715" rIns="91430" bIns="45715" rtlCol="0">
            <a:spAutoFit/>
          </a:bodyPr>
          <a:lstStyle/>
          <a:p>
            <a:pPr algn="ctr"/>
            <a:r>
              <a:rPr lang="en-US" sz="1000" dirty="0">
                <a:latin typeface="Roboto Light"/>
                <a:cs typeface="Roboto Light"/>
              </a:rPr>
              <a:t>2014</a:t>
            </a:r>
          </a:p>
        </p:txBody>
      </p:sp>
      <p:sp>
        <p:nvSpPr>
          <p:cNvPr id="121" name="TextBox 120"/>
          <p:cNvSpPr txBox="1"/>
          <p:nvPr/>
        </p:nvSpPr>
        <p:spPr>
          <a:xfrm>
            <a:off x="2078563" y="3009484"/>
            <a:ext cx="558808" cy="246211"/>
          </a:xfrm>
          <a:prstGeom prst="rect">
            <a:avLst/>
          </a:prstGeom>
          <a:noFill/>
        </p:spPr>
        <p:txBody>
          <a:bodyPr wrap="square" lIns="91430" tIns="45715" rIns="91430" bIns="45715" rtlCol="0">
            <a:spAutoFit/>
          </a:bodyPr>
          <a:lstStyle/>
          <a:p>
            <a:pPr algn="ctr"/>
            <a:r>
              <a:rPr lang="en-US" sz="1000" dirty="0">
                <a:latin typeface="Roboto Light"/>
                <a:cs typeface="Roboto Light"/>
              </a:rPr>
              <a:t>2015</a:t>
            </a:r>
          </a:p>
        </p:txBody>
      </p:sp>
      <p:sp>
        <p:nvSpPr>
          <p:cNvPr id="122" name="TextBox 121"/>
          <p:cNvSpPr txBox="1"/>
          <p:nvPr/>
        </p:nvSpPr>
        <p:spPr>
          <a:xfrm>
            <a:off x="3246963" y="3009484"/>
            <a:ext cx="558808" cy="246211"/>
          </a:xfrm>
          <a:prstGeom prst="rect">
            <a:avLst/>
          </a:prstGeom>
          <a:noFill/>
        </p:spPr>
        <p:txBody>
          <a:bodyPr wrap="square" lIns="91430" tIns="45715" rIns="91430" bIns="45715" rtlCol="0">
            <a:spAutoFit/>
          </a:bodyPr>
          <a:lstStyle/>
          <a:p>
            <a:pPr algn="ctr"/>
            <a:r>
              <a:rPr lang="en-US" sz="1000" dirty="0">
                <a:latin typeface="Roboto Light"/>
                <a:cs typeface="Roboto Light"/>
              </a:rPr>
              <a:t>2016</a:t>
            </a:r>
          </a:p>
        </p:txBody>
      </p:sp>
      <p:sp>
        <p:nvSpPr>
          <p:cNvPr id="123" name="Oval 122"/>
          <p:cNvSpPr/>
          <p:nvPr/>
        </p:nvSpPr>
        <p:spPr>
          <a:xfrm>
            <a:off x="5490556" y="2902902"/>
            <a:ext cx="94942" cy="94940"/>
          </a:xfrm>
          <a:prstGeom prst="ellipse">
            <a:avLst/>
          </a:prstGeom>
          <a:solidFill>
            <a:schemeClr val="bg1"/>
          </a:solidFill>
          <a:ln w="6350" cmpd="sng">
            <a:solidFill>
              <a:schemeClr val="tx2"/>
            </a:solidFill>
          </a:ln>
        </p:spPr>
        <p:style>
          <a:lnRef idx="2">
            <a:schemeClr val="dk1"/>
          </a:lnRef>
          <a:fillRef idx="1">
            <a:schemeClr val="lt1"/>
          </a:fillRef>
          <a:effectRef idx="0">
            <a:schemeClr val="dk1"/>
          </a:effectRef>
          <a:fontRef idx="minor">
            <a:schemeClr val="dk1"/>
          </a:fontRef>
        </p:style>
        <p:txBody>
          <a:bodyPr lIns="91430" tIns="45715" rIns="91430" bIns="45715" rtlCol="0" anchor="ctr"/>
          <a:lstStyle/>
          <a:p>
            <a:pPr algn="ctr"/>
            <a:endParaRPr lang="en-US"/>
          </a:p>
        </p:txBody>
      </p:sp>
      <p:sp>
        <p:nvSpPr>
          <p:cNvPr id="124" name="Oval 123"/>
          <p:cNvSpPr/>
          <p:nvPr/>
        </p:nvSpPr>
        <p:spPr>
          <a:xfrm>
            <a:off x="6679931" y="2902902"/>
            <a:ext cx="94942" cy="94940"/>
          </a:xfrm>
          <a:prstGeom prst="ellipse">
            <a:avLst/>
          </a:prstGeom>
          <a:solidFill>
            <a:schemeClr val="bg1"/>
          </a:solidFill>
          <a:ln w="6350" cmpd="sng">
            <a:solidFill>
              <a:schemeClr val="tx2"/>
            </a:solidFill>
          </a:ln>
        </p:spPr>
        <p:style>
          <a:lnRef idx="2">
            <a:schemeClr val="dk1"/>
          </a:lnRef>
          <a:fillRef idx="1">
            <a:schemeClr val="lt1"/>
          </a:fillRef>
          <a:effectRef idx="0">
            <a:schemeClr val="dk1"/>
          </a:effectRef>
          <a:fontRef idx="minor">
            <a:schemeClr val="dk1"/>
          </a:fontRef>
        </p:style>
        <p:txBody>
          <a:bodyPr lIns="91430" tIns="45715" rIns="91430" bIns="45715" rtlCol="0" anchor="ctr"/>
          <a:lstStyle/>
          <a:p>
            <a:pPr algn="ctr"/>
            <a:endParaRPr lang="en-US"/>
          </a:p>
        </p:txBody>
      </p:sp>
      <p:sp>
        <p:nvSpPr>
          <p:cNvPr id="125" name="Oval 124"/>
          <p:cNvSpPr/>
          <p:nvPr/>
        </p:nvSpPr>
        <p:spPr>
          <a:xfrm>
            <a:off x="7869305" y="2902902"/>
            <a:ext cx="94942" cy="94940"/>
          </a:xfrm>
          <a:prstGeom prst="ellipse">
            <a:avLst/>
          </a:prstGeom>
          <a:solidFill>
            <a:schemeClr val="bg1"/>
          </a:solidFill>
          <a:ln w="6350" cmpd="sng">
            <a:solidFill>
              <a:schemeClr val="tx2"/>
            </a:solidFill>
          </a:ln>
        </p:spPr>
        <p:style>
          <a:lnRef idx="2">
            <a:schemeClr val="dk1"/>
          </a:lnRef>
          <a:fillRef idx="1">
            <a:schemeClr val="lt1"/>
          </a:fillRef>
          <a:effectRef idx="0">
            <a:schemeClr val="dk1"/>
          </a:effectRef>
          <a:fontRef idx="minor">
            <a:schemeClr val="dk1"/>
          </a:fontRef>
        </p:style>
        <p:txBody>
          <a:bodyPr lIns="91430" tIns="45715" rIns="91430" bIns="45715" rtlCol="0" anchor="ctr"/>
          <a:lstStyle/>
          <a:p>
            <a:pPr algn="ctr"/>
            <a:endParaRPr lang="en-US"/>
          </a:p>
        </p:txBody>
      </p:sp>
      <p:sp>
        <p:nvSpPr>
          <p:cNvPr id="126" name="TextBox 125"/>
          <p:cNvSpPr txBox="1"/>
          <p:nvPr/>
        </p:nvSpPr>
        <p:spPr>
          <a:xfrm>
            <a:off x="5259717" y="3009485"/>
            <a:ext cx="558808" cy="246211"/>
          </a:xfrm>
          <a:prstGeom prst="rect">
            <a:avLst/>
          </a:prstGeom>
          <a:noFill/>
        </p:spPr>
        <p:txBody>
          <a:bodyPr wrap="square" lIns="91430" tIns="45715" rIns="91430" bIns="45715" rtlCol="0">
            <a:spAutoFit/>
          </a:bodyPr>
          <a:lstStyle/>
          <a:p>
            <a:pPr algn="ctr"/>
            <a:r>
              <a:rPr lang="en-US" sz="1000" dirty="0">
                <a:latin typeface="Roboto Light"/>
                <a:cs typeface="Roboto Light"/>
              </a:rPr>
              <a:t>2017</a:t>
            </a:r>
          </a:p>
        </p:txBody>
      </p:sp>
      <p:sp>
        <p:nvSpPr>
          <p:cNvPr id="127" name="TextBox 126"/>
          <p:cNvSpPr txBox="1"/>
          <p:nvPr/>
        </p:nvSpPr>
        <p:spPr>
          <a:xfrm>
            <a:off x="6446976" y="3009485"/>
            <a:ext cx="558808" cy="246211"/>
          </a:xfrm>
          <a:prstGeom prst="rect">
            <a:avLst/>
          </a:prstGeom>
          <a:noFill/>
        </p:spPr>
        <p:txBody>
          <a:bodyPr wrap="square" lIns="91430" tIns="45715" rIns="91430" bIns="45715" rtlCol="0">
            <a:spAutoFit/>
          </a:bodyPr>
          <a:lstStyle/>
          <a:p>
            <a:pPr algn="ctr"/>
            <a:r>
              <a:rPr lang="en-US" sz="1000" dirty="0">
                <a:latin typeface="Roboto Light"/>
                <a:cs typeface="Roboto Light"/>
              </a:rPr>
              <a:t>2018</a:t>
            </a:r>
          </a:p>
        </p:txBody>
      </p:sp>
      <p:sp>
        <p:nvSpPr>
          <p:cNvPr id="128" name="TextBox 127"/>
          <p:cNvSpPr txBox="1"/>
          <p:nvPr/>
        </p:nvSpPr>
        <p:spPr>
          <a:xfrm>
            <a:off x="7638468" y="3009485"/>
            <a:ext cx="558808" cy="246211"/>
          </a:xfrm>
          <a:prstGeom prst="rect">
            <a:avLst/>
          </a:prstGeom>
          <a:noFill/>
        </p:spPr>
        <p:txBody>
          <a:bodyPr wrap="square" lIns="91430" tIns="45715" rIns="91430" bIns="45715" rtlCol="0">
            <a:spAutoFit/>
          </a:bodyPr>
          <a:lstStyle/>
          <a:p>
            <a:pPr algn="ctr"/>
            <a:r>
              <a:rPr lang="en-US" sz="1000" dirty="0">
                <a:latin typeface="Roboto Light"/>
                <a:cs typeface="Roboto Light"/>
              </a:rPr>
              <a:t>2019</a:t>
            </a:r>
          </a:p>
        </p:txBody>
      </p:sp>
      <p:sp>
        <p:nvSpPr>
          <p:cNvPr id="129" name="TextBox 128"/>
          <p:cNvSpPr txBox="1"/>
          <p:nvPr/>
        </p:nvSpPr>
        <p:spPr>
          <a:xfrm>
            <a:off x="6129866" y="3394368"/>
            <a:ext cx="2341035" cy="707876"/>
          </a:xfrm>
          <a:prstGeom prst="rect">
            <a:avLst/>
          </a:prstGeom>
          <a:noFill/>
        </p:spPr>
        <p:txBody>
          <a:bodyPr wrap="square" lIns="91430" tIns="45715" rIns="91430" bIns="45715" rtlCol="0">
            <a:spAutoFit/>
          </a:bodyPr>
          <a:lstStyle/>
          <a:p>
            <a:r>
              <a:rPr lang="en-US" sz="1000" dirty="0" err="1">
                <a:solidFill>
                  <a:schemeClr val="tx2"/>
                </a:solidFill>
                <a:latin typeface="Roboto Light"/>
                <a:cs typeface="Roboto Light"/>
              </a:rPr>
              <a:t>Lorem</a:t>
            </a:r>
            <a:r>
              <a:rPr lang="en-US" sz="1000" dirty="0">
                <a:solidFill>
                  <a:schemeClr val="tx2"/>
                </a:solidFill>
                <a:latin typeface="Roboto Light"/>
                <a:cs typeface="Roboto Light"/>
              </a:rPr>
              <a:t> </a:t>
            </a:r>
            <a:r>
              <a:rPr lang="en-US" sz="1000" dirty="0" err="1">
                <a:solidFill>
                  <a:schemeClr val="tx2"/>
                </a:solidFill>
                <a:latin typeface="Roboto Light"/>
                <a:cs typeface="Roboto Light"/>
              </a:rPr>
              <a:t>Ipsum</a:t>
            </a:r>
            <a:r>
              <a:rPr lang="en-US" sz="1000" dirty="0">
                <a:solidFill>
                  <a:schemeClr val="tx2"/>
                </a:solidFill>
                <a:latin typeface="Roboto Light"/>
                <a:cs typeface="Roboto Light"/>
              </a:rPr>
              <a:t> is simply dummy text of the printing and typesetting industry. </a:t>
            </a:r>
            <a:r>
              <a:rPr lang="en-US" sz="1000" dirty="0" err="1">
                <a:solidFill>
                  <a:schemeClr val="tx2"/>
                </a:solidFill>
                <a:latin typeface="Roboto Light"/>
                <a:cs typeface="Roboto Light"/>
              </a:rPr>
              <a:t>Lorem</a:t>
            </a:r>
            <a:r>
              <a:rPr lang="en-US" sz="1000" dirty="0">
                <a:solidFill>
                  <a:schemeClr val="tx2"/>
                </a:solidFill>
                <a:latin typeface="Roboto Light"/>
                <a:cs typeface="Roboto Light"/>
              </a:rPr>
              <a:t> </a:t>
            </a:r>
            <a:r>
              <a:rPr lang="en-US" sz="1000" dirty="0" err="1">
                <a:solidFill>
                  <a:schemeClr val="tx2"/>
                </a:solidFill>
                <a:latin typeface="Roboto Light"/>
                <a:cs typeface="Roboto Light"/>
              </a:rPr>
              <a:t>Ipsum</a:t>
            </a:r>
            <a:r>
              <a:rPr lang="en-US" sz="1000" dirty="0">
                <a:solidFill>
                  <a:schemeClr val="tx2"/>
                </a:solidFill>
                <a:latin typeface="Roboto Light"/>
                <a:cs typeface="Roboto Light"/>
              </a:rPr>
              <a:t> has been the industry's standard dummy text ever since the</a:t>
            </a:r>
          </a:p>
        </p:txBody>
      </p:sp>
      <p:sp>
        <p:nvSpPr>
          <p:cNvPr id="130" name="TextBox 129"/>
          <p:cNvSpPr txBox="1"/>
          <p:nvPr/>
        </p:nvSpPr>
        <p:spPr>
          <a:xfrm>
            <a:off x="745065" y="3394368"/>
            <a:ext cx="2341035" cy="707876"/>
          </a:xfrm>
          <a:prstGeom prst="rect">
            <a:avLst/>
          </a:prstGeom>
          <a:noFill/>
        </p:spPr>
        <p:txBody>
          <a:bodyPr wrap="square" lIns="91430" tIns="45715" rIns="91430" bIns="45715" rtlCol="0">
            <a:spAutoFit/>
          </a:bodyPr>
          <a:lstStyle/>
          <a:p>
            <a:pPr algn="r"/>
            <a:r>
              <a:rPr lang="en-US" sz="1000" dirty="0" err="1">
                <a:solidFill>
                  <a:schemeClr val="tx2"/>
                </a:solidFill>
                <a:latin typeface="Roboto Light"/>
                <a:cs typeface="Roboto Light"/>
              </a:rPr>
              <a:t>Lorem</a:t>
            </a:r>
            <a:r>
              <a:rPr lang="en-US" sz="1000" dirty="0">
                <a:solidFill>
                  <a:schemeClr val="tx2"/>
                </a:solidFill>
                <a:latin typeface="Roboto Light"/>
                <a:cs typeface="Roboto Light"/>
              </a:rPr>
              <a:t> </a:t>
            </a:r>
            <a:r>
              <a:rPr lang="en-US" sz="1000" dirty="0" err="1">
                <a:solidFill>
                  <a:schemeClr val="tx2"/>
                </a:solidFill>
                <a:latin typeface="Roboto Light"/>
                <a:cs typeface="Roboto Light"/>
              </a:rPr>
              <a:t>Ipsum</a:t>
            </a:r>
            <a:r>
              <a:rPr lang="en-US" sz="1000" dirty="0">
                <a:solidFill>
                  <a:schemeClr val="tx2"/>
                </a:solidFill>
                <a:latin typeface="Roboto Light"/>
                <a:cs typeface="Roboto Light"/>
              </a:rPr>
              <a:t> is simply dummy text of the printing and typesetting industry. </a:t>
            </a:r>
            <a:r>
              <a:rPr lang="en-US" sz="1000" dirty="0" err="1">
                <a:solidFill>
                  <a:schemeClr val="tx2"/>
                </a:solidFill>
                <a:latin typeface="Roboto Light"/>
                <a:cs typeface="Roboto Light"/>
              </a:rPr>
              <a:t>Lorem</a:t>
            </a:r>
            <a:r>
              <a:rPr lang="en-US" sz="1000" dirty="0">
                <a:solidFill>
                  <a:schemeClr val="tx2"/>
                </a:solidFill>
                <a:latin typeface="Roboto Light"/>
                <a:cs typeface="Roboto Light"/>
              </a:rPr>
              <a:t> </a:t>
            </a:r>
            <a:r>
              <a:rPr lang="en-US" sz="1000" dirty="0" err="1">
                <a:solidFill>
                  <a:schemeClr val="tx2"/>
                </a:solidFill>
                <a:latin typeface="Roboto Light"/>
                <a:cs typeface="Roboto Light"/>
              </a:rPr>
              <a:t>Ipsum</a:t>
            </a:r>
            <a:r>
              <a:rPr lang="en-US" sz="1000" dirty="0">
                <a:solidFill>
                  <a:schemeClr val="tx2"/>
                </a:solidFill>
                <a:latin typeface="Roboto Light"/>
                <a:cs typeface="Roboto Light"/>
              </a:rPr>
              <a:t> has been the industry's standard dummy text ever since the</a:t>
            </a:r>
          </a:p>
        </p:txBody>
      </p:sp>
      <p:cxnSp>
        <p:nvCxnSpPr>
          <p:cNvPr id="131" name="Straight Connector 130"/>
          <p:cNvCxnSpPr/>
          <p:nvPr/>
        </p:nvCxnSpPr>
        <p:spPr>
          <a:xfrm flipH="1">
            <a:off x="4311651" y="2952945"/>
            <a:ext cx="361950" cy="0"/>
          </a:xfrm>
          <a:prstGeom prst="line">
            <a:avLst/>
          </a:prstGeom>
          <a:ln w="6350" cmpd="sng">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sp>
        <p:nvSpPr>
          <p:cNvPr id="117" name="Oval 116"/>
          <p:cNvSpPr/>
          <p:nvPr/>
        </p:nvSpPr>
        <p:spPr>
          <a:xfrm>
            <a:off x="1145233" y="2902900"/>
            <a:ext cx="94942" cy="94940"/>
          </a:xfrm>
          <a:prstGeom prst="ellipse">
            <a:avLst/>
          </a:prstGeom>
          <a:solidFill>
            <a:schemeClr val="bg1"/>
          </a:solidFill>
          <a:ln w="6350" cmpd="sng">
            <a:solidFill>
              <a:schemeClr val="tx2"/>
            </a:solidFill>
          </a:ln>
        </p:spPr>
        <p:style>
          <a:lnRef idx="2">
            <a:schemeClr val="dk1"/>
          </a:lnRef>
          <a:fillRef idx="1">
            <a:schemeClr val="lt1"/>
          </a:fillRef>
          <a:effectRef idx="0">
            <a:schemeClr val="dk1"/>
          </a:effectRef>
          <a:fontRef idx="minor">
            <a:schemeClr val="dk1"/>
          </a:fontRef>
        </p:style>
        <p:txBody>
          <a:bodyPr lIns="91430" tIns="45715" rIns="91430" bIns="45715" rtlCol="0" anchor="ctr"/>
          <a:lstStyle/>
          <a:p>
            <a:pPr algn="ctr"/>
            <a:endParaRPr lang="en-US"/>
          </a:p>
        </p:txBody>
      </p:sp>
      <p:sp>
        <p:nvSpPr>
          <p:cNvPr id="118" name="Oval 117"/>
          <p:cNvSpPr/>
          <p:nvPr/>
        </p:nvSpPr>
        <p:spPr>
          <a:xfrm>
            <a:off x="2311517" y="2902900"/>
            <a:ext cx="94942" cy="94940"/>
          </a:xfrm>
          <a:prstGeom prst="ellipse">
            <a:avLst/>
          </a:prstGeom>
          <a:solidFill>
            <a:schemeClr val="bg1"/>
          </a:solidFill>
          <a:ln w="6350" cmpd="sng">
            <a:solidFill>
              <a:schemeClr val="tx2"/>
            </a:solidFill>
          </a:ln>
        </p:spPr>
        <p:style>
          <a:lnRef idx="2">
            <a:schemeClr val="dk1"/>
          </a:lnRef>
          <a:fillRef idx="1">
            <a:schemeClr val="lt1"/>
          </a:fillRef>
          <a:effectRef idx="0">
            <a:schemeClr val="dk1"/>
          </a:effectRef>
          <a:fontRef idx="minor">
            <a:schemeClr val="dk1"/>
          </a:fontRef>
        </p:style>
        <p:txBody>
          <a:bodyPr lIns="91430" tIns="45715" rIns="91430" bIns="45715" rtlCol="0" anchor="ctr"/>
          <a:lstStyle/>
          <a:p>
            <a:pPr algn="ctr"/>
            <a:endParaRPr lang="en-US"/>
          </a:p>
        </p:txBody>
      </p:sp>
      <p:sp>
        <p:nvSpPr>
          <p:cNvPr id="119" name="Oval 118"/>
          <p:cNvSpPr/>
          <p:nvPr/>
        </p:nvSpPr>
        <p:spPr>
          <a:xfrm>
            <a:off x="3477800" y="2902900"/>
            <a:ext cx="94942" cy="94940"/>
          </a:xfrm>
          <a:prstGeom prst="ellipse">
            <a:avLst/>
          </a:prstGeom>
          <a:solidFill>
            <a:schemeClr val="bg1"/>
          </a:solidFill>
          <a:ln w="6350" cmpd="sng">
            <a:solidFill>
              <a:schemeClr val="tx2"/>
            </a:solidFill>
          </a:ln>
        </p:spPr>
        <p:style>
          <a:lnRef idx="2">
            <a:schemeClr val="dk1"/>
          </a:lnRef>
          <a:fillRef idx="1">
            <a:schemeClr val="lt1"/>
          </a:fillRef>
          <a:effectRef idx="0">
            <a:schemeClr val="dk1"/>
          </a:effectRef>
          <a:fontRef idx="minor">
            <a:schemeClr val="dk1"/>
          </a:fontRef>
        </p:style>
        <p:txBody>
          <a:bodyPr lIns="91430" tIns="45715" rIns="91430" bIns="45715" rtlCol="0" anchor="ctr"/>
          <a:lstStyle/>
          <a:p>
            <a:pPr algn="ctr"/>
            <a:endParaRPr lang="en-US"/>
          </a:p>
        </p:txBody>
      </p:sp>
    </p:spTree>
    <p:extLst>
      <p:ext uri="{BB962C8B-B14F-4D97-AF65-F5344CB8AC3E}">
        <p14:creationId xmlns:p14="http://schemas.microsoft.com/office/powerpoint/2010/main" val="259416354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6363" y="285751"/>
            <a:ext cx="4512733" cy="470429"/>
          </a:xfrm>
        </p:spPr>
        <p:txBody>
          <a:bodyPr>
            <a:normAutofit/>
          </a:bodyPr>
          <a:lstStyle/>
          <a:p>
            <a:r>
              <a:rPr lang="en-US" b="0" dirty="0" smtClean="0"/>
              <a:t>Concept Umbrella </a:t>
            </a:r>
            <a:r>
              <a:rPr lang="en-US" b="0" dirty="0" err="1" smtClean="0"/>
              <a:t>Infographic</a:t>
            </a:r>
            <a:endParaRPr lang="en-US" b="0" dirty="0"/>
          </a:p>
        </p:txBody>
      </p:sp>
      <p:sp>
        <p:nvSpPr>
          <p:cNvPr id="9" name="TextBox 8"/>
          <p:cNvSpPr txBox="1"/>
          <p:nvPr/>
        </p:nvSpPr>
        <p:spPr>
          <a:xfrm>
            <a:off x="369455" y="972901"/>
            <a:ext cx="8386137" cy="707876"/>
          </a:xfrm>
          <a:prstGeom prst="rect">
            <a:avLst/>
          </a:prstGeom>
          <a:noFill/>
        </p:spPr>
        <p:txBody>
          <a:bodyPr wrap="square" lIns="91430" tIns="45715" rIns="91430" bIns="45715" rtlCol="0">
            <a:spAutoFit/>
          </a:bodyPr>
          <a:lstStyle/>
          <a:p>
            <a:r>
              <a:rPr lang="en-US" sz="1000" dirty="0" err="1">
                <a:solidFill>
                  <a:schemeClr val="tx2"/>
                </a:solidFill>
                <a:latin typeface="Roboto Light"/>
                <a:cs typeface="Roboto Light"/>
              </a:rPr>
              <a:t>Lorem</a:t>
            </a:r>
            <a:r>
              <a:rPr lang="en-US" sz="1000" dirty="0">
                <a:solidFill>
                  <a:schemeClr val="tx2"/>
                </a:solidFill>
                <a:latin typeface="Roboto Light"/>
                <a:cs typeface="Roboto Light"/>
              </a:rPr>
              <a:t> </a:t>
            </a:r>
            <a:r>
              <a:rPr lang="en-US" sz="1000" dirty="0" err="1">
                <a:solidFill>
                  <a:schemeClr val="tx2"/>
                </a:solidFill>
                <a:latin typeface="Roboto Light"/>
                <a:cs typeface="Roboto Light"/>
              </a:rPr>
              <a:t>Ipsum</a:t>
            </a:r>
            <a:r>
              <a:rPr lang="en-US" sz="1000" dirty="0">
                <a:solidFill>
                  <a:schemeClr val="tx2"/>
                </a:solidFill>
                <a:latin typeface="Roboto Light"/>
                <a:cs typeface="Roboto Light"/>
              </a:rPr>
              <a:t> is simply dummy text of the printing and typesetting industry. </a:t>
            </a:r>
            <a:r>
              <a:rPr lang="en-US" sz="1000" dirty="0" err="1">
                <a:solidFill>
                  <a:schemeClr val="tx2"/>
                </a:solidFill>
                <a:latin typeface="Roboto Light"/>
                <a:cs typeface="Roboto Light"/>
              </a:rPr>
              <a:t>Lorem</a:t>
            </a:r>
            <a:r>
              <a:rPr lang="en-US" sz="1000" dirty="0">
                <a:solidFill>
                  <a:schemeClr val="tx2"/>
                </a:solidFill>
                <a:latin typeface="Roboto Light"/>
                <a:cs typeface="Roboto Light"/>
              </a:rPr>
              <a:t> </a:t>
            </a:r>
            <a:r>
              <a:rPr lang="en-US" sz="1000" dirty="0" err="1">
                <a:solidFill>
                  <a:schemeClr val="tx2"/>
                </a:solidFill>
                <a:latin typeface="Roboto Light"/>
                <a:cs typeface="Roboto Light"/>
              </a:rPr>
              <a:t>Ipsum</a:t>
            </a:r>
            <a:r>
              <a:rPr lang="en-US" sz="1000" dirty="0">
                <a:solidFill>
                  <a:schemeClr val="tx2"/>
                </a:solidFill>
                <a:latin typeface="Roboto Light"/>
                <a:cs typeface="Roboto Light"/>
              </a:rPr>
              <a:t> has been the industry's standard dummy text ever since the 1500s, when an unknown printer took a galley of type and scrambled it to make a type specimen book. It has survived not only five centuries, but also the leap into electronic typesetting, remaining essentially unchanged. It was </a:t>
            </a:r>
            <a:r>
              <a:rPr lang="en-US" sz="1000" dirty="0" err="1">
                <a:solidFill>
                  <a:schemeClr val="tx2"/>
                </a:solidFill>
                <a:latin typeface="Roboto Light"/>
                <a:cs typeface="Roboto Light"/>
              </a:rPr>
              <a:t>popularised</a:t>
            </a:r>
            <a:r>
              <a:rPr lang="en-US" sz="1000" dirty="0">
                <a:solidFill>
                  <a:schemeClr val="tx2"/>
                </a:solidFill>
                <a:latin typeface="Roboto Light"/>
                <a:cs typeface="Roboto Light"/>
              </a:rPr>
              <a:t> in the 1960s with the release of </a:t>
            </a:r>
            <a:r>
              <a:rPr lang="en-US" sz="1000" dirty="0" err="1">
                <a:solidFill>
                  <a:schemeClr val="tx2"/>
                </a:solidFill>
                <a:latin typeface="Roboto Light"/>
                <a:cs typeface="Roboto Light"/>
              </a:rPr>
              <a:t>Letraset</a:t>
            </a:r>
            <a:r>
              <a:rPr lang="en-US" sz="1000" dirty="0">
                <a:solidFill>
                  <a:schemeClr val="tx2"/>
                </a:solidFill>
                <a:latin typeface="Roboto Light"/>
                <a:cs typeface="Roboto Light"/>
              </a:rPr>
              <a:t> sheets containing </a:t>
            </a:r>
            <a:r>
              <a:rPr lang="en-US" sz="1000" dirty="0" err="1">
                <a:solidFill>
                  <a:schemeClr val="tx2"/>
                </a:solidFill>
                <a:latin typeface="Roboto Light"/>
                <a:cs typeface="Roboto Light"/>
              </a:rPr>
              <a:t>Lorem</a:t>
            </a:r>
            <a:r>
              <a:rPr lang="en-US" sz="1000" dirty="0">
                <a:solidFill>
                  <a:schemeClr val="tx2"/>
                </a:solidFill>
                <a:latin typeface="Roboto Light"/>
                <a:cs typeface="Roboto Light"/>
              </a:rPr>
              <a:t> </a:t>
            </a:r>
            <a:r>
              <a:rPr lang="en-US" sz="1000" dirty="0" err="1">
                <a:solidFill>
                  <a:schemeClr val="tx2"/>
                </a:solidFill>
                <a:latin typeface="Roboto Light"/>
                <a:cs typeface="Roboto Light"/>
              </a:rPr>
              <a:t>Ipsum</a:t>
            </a:r>
            <a:r>
              <a:rPr lang="en-US" sz="1000" dirty="0">
                <a:solidFill>
                  <a:schemeClr val="tx2"/>
                </a:solidFill>
                <a:latin typeface="Roboto Light"/>
                <a:cs typeface="Roboto Light"/>
              </a:rPr>
              <a:t> passages, and more recently with desktop publishing software like Aldus PageMaker including versions of </a:t>
            </a:r>
            <a:r>
              <a:rPr lang="en-US" sz="1000" dirty="0" err="1">
                <a:solidFill>
                  <a:schemeClr val="tx2"/>
                </a:solidFill>
                <a:latin typeface="Roboto Light"/>
                <a:cs typeface="Roboto Light"/>
              </a:rPr>
              <a:t>Lorem</a:t>
            </a:r>
            <a:r>
              <a:rPr lang="en-US" sz="1000" dirty="0">
                <a:solidFill>
                  <a:schemeClr val="tx2"/>
                </a:solidFill>
                <a:latin typeface="Roboto Light"/>
                <a:cs typeface="Roboto Light"/>
              </a:rPr>
              <a:t> </a:t>
            </a:r>
            <a:r>
              <a:rPr lang="en-US" sz="1000" dirty="0" err="1">
                <a:solidFill>
                  <a:schemeClr val="tx2"/>
                </a:solidFill>
                <a:latin typeface="Roboto Light"/>
                <a:cs typeface="Roboto Light"/>
              </a:rPr>
              <a:t>Ipsum</a:t>
            </a:r>
            <a:r>
              <a:rPr lang="en-US" sz="1000" dirty="0">
                <a:solidFill>
                  <a:schemeClr val="tx2"/>
                </a:solidFill>
                <a:latin typeface="Roboto Light"/>
                <a:cs typeface="Roboto Light"/>
              </a:rPr>
              <a:t>.</a:t>
            </a:r>
          </a:p>
        </p:txBody>
      </p:sp>
      <p:grpSp>
        <p:nvGrpSpPr>
          <p:cNvPr id="6" name="Group 5"/>
          <p:cNvGrpSpPr/>
          <p:nvPr/>
        </p:nvGrpSpPr>
        <p:grpSpPr>
          <a:xfrm>
            <a:off x="470739" y="1900471"/>
            <a:ext cx="1915322" cy="2092718"/>
            <a:chOff x="470739" y="1825040"/>
            <a:chExt cx="1915322" cy="2092718"/>
          </a:xfrm>
        </p:grpSpPr>
        <p:grpSp>
          <p:nvGrpSpPr>
            <p:cNvPr id="60" name="Group 141"/>
            <p:cNvGrpSpPr/>
            <p:nvPr/>
          </p:nvGrpSpPr>
          <p:grpSpPr>
            <a:xfrm>
              <a:off x="470739" y="1825040"/>
              <a:ext cx="1853777" cy="2092718"/>
              <a:chOff x="12075" y="-1"/>
              <a:chExt cx="3077165" cy="3473795"/>
            </a:xfrm>
            <a:solidFill>
              <a:schemeClr val="accent1"/>
            </a:solidFill>
          </p:grpSpPr>
          <p:sp>
            <p:nvSpPr>
              <p:cNvPr id="61" name="Shape 136"/>
              <p:cNvSpPr/>
              <p:nvPr/>
            </p:nvSpPr>
            <p:spPr>
              <a:xfrm>
                <a:off x="12075" y="277926"/>
                <a:ext cx="1552245" cy="1529596"/>
              </a:xfrm>
              <a:custGeom>
                <a:avLst/>
                <a:gdLst/>
                <a:ahLst/>
                <a:cxnLst>
                  <a:cxn ang="0">
                    <a:pos x="wd2" y="hd2"/>
                  </a:cxn>
                  <a:cxn ang="5400000">
                    <a:pos x="wd2" y="hd2"/>
                  </a:cxn>
                  <a:cxn ang="10800000">
                    <a:pos x="wd2" y="hd2"/>
                  </a:cxn>
                  <a:cxn ang="16200000">
                    <a:pos x="wd2" y="hd2"/>
                  </a:cxn>
                </a:cxnLst>
                <a:rect l="0" t="0" r="r" b="b"/>
                <a:pathLst>
                  <a:path w="21600" h="21587" extrusionOk="0">
                    <a:moveTo>
                      <a:pt x="0" y="21587"/>
                    </a:moveTo>
                    <a:cubicBezTo>
                      <a:pt x="1134" y="20897"/>
                      <a:pt x="2396" y="20454"/>
                      <a:pt x="3708" y="20284"/>
                    </a:cubicBezTo>
                    <a:cubicBezTo>
                      <a:pt x="5829" y="20011"/>
                      <a:pt x="7980" y="20458"/>
                      <a:pt x="9823" y="21558"/>
                    </a:cubicBezTo>
                    <a:cubicBezTo>
                      <a:pt x="11215" y="20795"/>
                      <a:pt x="12739" y="20313"/>
                      <a:pt x="14312" y="20136"/>
                    </a:cubicBezTo>
                    <a:cubicBezTo>
                      <a:pt x="16830" y="19854"/>
                      <a:pt x="19374" y="20360"/>
                      <a:pt x="21600" y="21587"/>
                    </a:cubicBezTo>
                    <a:lnTo>
                      <a:pt x="21600" y="0"/>
                    </a:lnTo>
                    <a:cubicBezTo>
                      <a:pt x="16751" y="-13"/>
                      <a:pt x="12041" y="1642"/>
                      <a:pt x="8239" y="4694"/>
                    </a:cubicBezTo>
                    <a:cubicBezTo>
                      <a:pt x="3137" y="8790"/>
                      <a:pt x="114" y="14989"/>
                      <a:pt x="0" y="21587"/>
                    </a:cubicBezTo>
                    <a:close/>
                  </a:path>
                </a:pathLst>
              </a:custGeom>
              <a:grpFill/>
              <a:ln w="12700" cap="flat">
                <a:noFill/>
                <a:miter lim="400000"/>
              </a:ln>
              <a:effectLst/>
            </p:spPr>
            <p:txBody>
              <a:bodyPr wrap="square" lIns="0" tIns="0" rIns="0" bIns="0" numCol="1" anchor="ctr">
                <a:noAutofit/>
              </a:bodyPr>
              <a:lstStyle/>
              <a:p>
                <a:pPr lvl="0">
                  <a:defRPr sz="2400"/>
                </a:pPr>
                <a:endParaRPr/>
              </a:p>
            </p:txBody>
          </p:sp>
          <p:sp>
            <p:nvSpPr>
              <p:cNvPr id="62" name="Shape 137"/>
              <p:cNvSpPr/>
              <p:nvPr/>
            </p:nvSpPr>
            <p:spPr>
              <a:xfrm>
                <a:off x="1536995" y="277928"/>
                <a:ext cx="1552245" cy="1529596"/>
              </a:xfrm>
              <a:custGeom>
                <a:avLst/>
                <a:gdLst/>
                <a:ahLst/>
                <a:cxnLst>
                  <a:cxn ang="0">
                    <a:pos x="wd2" y="hd2"/>
                  </a:cxn>
                  <a:cxn ang="5400000">
                    <a:pos x="wd2" y="hd2"/>
                  </a:cxn>
                  <a:cxn ang="10800000">
                    <a:pos x="wd2" y="hd2"/>
                  </a:cxn>
                  <a:cxn ang="16200000">
                    <a:pos x="wd2" y="hd2"/>
                  </a:cxn>
                </a:cxnLst>
                <a:rect l="0" t="0" r="r" b="b"/>
                <a:pathLst>
                  <a:path w="21600" h="21587" extrusionOk="0">
                    <a:moveTo>
                      <a:pt x="21600" y="21587"/>
                    </a:moveTo>
                    <a:cubicBezTo>
                      <a:pt x="20466" y="20897"/>
                      <a:pt x="19204" y="20454"/>
                      <a:pt x="17892" y="20284"/>
                    </a:cubicBezTo>
                    <a:cubicBezTo>
                      <a:pt x="15771" y="20011"/>
                      <a:pt x="13620" y="20458"/>
                      <a:pt x="11777" y="21558"/>
                    </a:cubicBezTo>
                    <a:cubicBezTo>
                      <a:pt x="10385" y="20795"/>
                      <a:pt x="8861" y="20313"/>
                      <a:pt x="7288" y="20136"/>
                    </a:cubicBezTo>
                    <a:cubicBezTo>
                      <a:pt x="4770" y="19854"/>
                      <a:pt x="2226" y="20360"/>
                      <a:pt x="0" y="21587"/>
                    </a:cubicBezTo>
                    <a:lnTo>
                      <a:pt x="0" y="0"/>
                    </a:lnTo>
                    <a:cubicBezTo>
                      <a:pt x="4849" y="-13"/>
                      <a:pt x="9559" y="1642"/>
                      <a:pt x="13361" y="4694"/>
                    </a:cubicBezTo>
                    <a:cubicBezTo>
                      <a:pt x="18463" y="8790"/>
                      <a:pt x="21486" y="14989"/>
                      <a:pt x="21600" y="21587"/>
                    </a:cubicBezTo>
                    <a:close/>
                  </a:path>
                </a:pathLst>
              </a:custGeom>
              <a:grpFill/>
              <a:ln w="12700" cap="flat">
                <a:noFill/>
                <a:miter lim="400000"/>
              </a:ln>
              <a:effectLst/>
            </p:spPr>
            <p:txBody>
              <a:bodyPr wrap="square" lIns="0" tIns="0" rIns="0" bIns="0" numCol="1" anchor="ctr">
                <a:noAutofit/>
              </a:bodyPr>
              <a:lstStyle/>
              <a:p>
                <a:pPr lvl="0">
                  <a:defRPr sz="2400"/>
                </a:pPr>
                <a:endParaRPr/>
              </a:p>
            </p:txBody>
          </p:sp>
          <p:sp>
            <p:nvSpPr>
              <p:cNvPr id="63" name="Shape 138"/>
              <p:cNvSpPr/>
              <p:nvPr/>
            </p:nvSpPr>
            <p:spPr>
              <a:xfrm>
                <a:off x="1512296" y="1651747"/>
                <a:ext cx="79451" cy="1270001"/>
              </a:xfrm>
              <a:prstGeom prst="rect">
                <a:avLst/>
              </a:prstGeom>
              <a:grpFill/>
              <a:ln w="12700" cap="flat">
                <a:noFill/>
                <a:miter lim="400000"/>
              </a:ln>
              <a:effectLst/>
            </p:spPr>
            <p:txBody>
              <a:bodyPr wrap="square" lIns="0" tIns="0" rIns="0" bIns="0" numCol="1" anchor="ctr">
                <a:noAutofit/>
              </a:bodyPr>
              <a:lstStyle/>
              <a:p>
                <a:pPr lvl="0">
                  <a:defRPr sz="2400">
                    <a:solidFill>
                      <a:srgbClr val="FFFFFF"/>
                    </a:solidFill>
                  </a:defRPr>
                </a:pPr>
                <a:endParaRPr/>
              </a:p>
            </p:txBody>
          </p:sp>
          <p:sp>
            <p:nvSpPr>
              <p:cNvPr id="64" name="Shape 139"/>
              <p:cNvSpPr/>
              <p:nvPr/>
            </p:nvSpPr>
            <p:spPr>
              <a:xfrm rot="10800000">
                <a:off x="1526145" y="-1"/>
                <a:ext cx="46974" cy="340796"/>
              </a:xfrm>
              <a:custGeom>
                <a:avLst/>
                <a:gdLst/>
                <a:ahLst/>
                <a:cxnLst>
                  <a:cxn ang="0">
                    <a:pos x="wd2" y="hd2"/>
                  </a:cxn>
                  <a:cxn ang="5400000">
                    <a:pos x="wd2" y="hd2"/>
                  </a:cxn>
                  <a:cxn ang="10800000">
                    <a:pos x="wd2" y="hd2"/>
                  </a:cxn>
                  <a:cxn ang="16200000">
                    <a:pos x="wd2" y="hd2"/>
                  </a:cxn>
                </a:cxnLst>
                <a:rect l="0" t="0" r="r" b="b"/>
                <a:pathLst>
                  <a:path w="21600" h="21600" extrusionOk="0">
                    <a:moveTo>
                      <a:pt x="0" y="142"/>
                    </a:moveTo>
                    <a:lnTo>
                      <a:pt x="10271" y="21600"/>
                    </a:lnTo>
                    <a:lnTo>
                      <a:pt x="21600" y="0"/>
                    </a:lnTo>
                    <a:lnTo>
                      <a:pt x="0" y="142"/>
                    </a:lnTo>
                    <a:close/>
                  </a:path>
                </a:pathLst>
              </a:custGeom>
              <a:grpFill/>
              <a:ln w="12700" cap="flat">
                <a:noFill/>
                <a:miter lim="400000"/>
              </a:ln>
              <a:effectLst/>
            </p:spPr>
            <p:txBody>
              <a:bodyPr wrap="square" lIns="0" tIns="0" rIns="0" bIns="0" numCol="1" anchor="ctr">
                <a:noAutofit/>
              </a:bodyPr>
              <a:lstStyle/>
              <a:p>
                <a:pPr lvl="0">
                  <a:defRPr sz="2400"/>
                </a:pPr>
                <a:endParaRPr/>
              </a:p>
            </p:txBody>
          </p:sp>
          <p:sp>
            <p:nvSpPr>
              <p:cNvPr id="65" name="Shape 140"/>
              <p:cNvSpPr/>
              <p:nvPr/>
            </p:nvSpPr>
            <p:spPr>
              <a:xfrm>
                <a:off x="1127882" y="2896260"/>
                <a:ext cx="476007" cy="577534"/>
              </a:xfrm>
              <a:custGeom>
                <a:avLst/>
                <a:gdLst/>
                <a:ahLst/>
                <a:cxnLst>
                  <a:cxn ang="0">
                    <a:pos x="wd2" y="hd2"/>
                  </a:cxn>
                  <a:cxn ang="5400000">
                    <a:pos x="wd2" y="hd2"/>
                  </a:cxn>
                  <a:cxn ang="10800000">
                    <a:pos x="wd2" y="hd2"/>
                  </a:cxn>
                  <a:cxn ang="16200000">
                    <a:pos x="wd2" y="hd2"/>
                  </a:cxn>
                </a:cxnLst>
                <a:rect l="0" t="0" r="r" b="b"/>
                <a:pathLst>
                  <a:path w="21443" h="21557" extrusionOk="0">
                    <a:moveTo>
                      <a:pt x="16621" y="0"/>
                    </a:moveTo>
                    <a:lnTo>
                      <a:pt x="21442" y="0"/>
                    </a:lnTo>
                    <a:lnTo>
                      <a:pt x="21442" y="12555"/>
                    </a:lnTo>
                    <a:cubicBezTo>
                      <a:pt x="21527" y="17475"/>
                      <a:pt x="16765" y="21513"/>
                      <a:pt x="10827" y="21556"/>
                    </a:cubicBezTo>
                    <a:cubicBezTo>
                      <a:pt x="4811" y="21600"/>
                      <a:pt x="-73" y="17539"/>
                      <a:pt x="0" y="12555"/>
                    </a:cubicBezTo>
                    <a:lnTo>
                      <a:pt x="0" y="9942"/>
                    </a:lnTo>
                    <a:cubicBezTo>
                      <a:pt x="844" y="9483"/>
                      <a:pt x="1852" y="9278"/>
                      <a:pt x="2856" y="9361"/>
                    </a:cubicBezTo>
                    <a:cubicBezTo>
                      <a:pt x="3562" y="9419"/>
                      <a:pt x="4239" y="9619"/>
                      <a:pt x="4830" y="9942"/>
                    </a:cubicBezTo>
                    <a:lnTo>
                      <a:pt x="4830" y="12975"/>
                    </a:lnTo>
                    <a:cubicBezTo>
                      <a:pt x="4991" y="15540"/>
                      <a:pt x="7562" y="17544"/>
                      <a:pt x="10662" y="17522"/>
                    </a:cubicBezTo>
                    <a:cubicBezTo>
                      <a:pt x="13721" y="17500"/>
                      <a:pt x="16230" y="15506"/>
                      <a:pt x="16383" y="12975"/>
                    </a:cubicBezTo>
                    <a:lnTo>
                      <a:pt x="16621" y="0"/>
                    </a:lnTo>
                    <a:close/>
                  </a:path>
                </a:pathLst>
              </a:custGeom>
              <a:grpFill/>
              <a:ln w="12700" cap="flat">
                <a:noFill/>
                <a:miter lim="400000"/>
              </a:ln>
              <a:effectLst/>
            </p:spPr>
            <p:txBody>
              <a:bodyPr wrap="square" lIns="0" tIns="0" rIns="0" bIns="0" numCol="1" anchor="ctr">
                <a:noAutofit/>
              </a:bodyPr>
              <a:lstStyle/>
              <a:p>
                <a:pPr lvl="0">
                  <a:defRPr sz="2400"/>
                </a:pPr>
                <a:endParaRPr/>
              </a:p>
            </p:txBody>
          </p:sp>
        </p:grpSp>
        <p:sp>
          <p:nvSpPr>
            <p:cNvPr id="67" name="TextBox 66"/>
            <p:cNvSpPr txBox="1"/>
            <p:nvPr/>
          </p:nvSpPr>
          <p:spPr>
            <a:xfrm>
              <a:off x="931334" y="2115126"/>
              <a:ext cx="977514" cy="769441"/>
            </a:xfrm>
            <a:prstGeom prst="rect">
              <a:avLst/>
            </a:prstGeom>
            <a:noFill/>
          </p:spPr>
          <p:txBody>
            <a:bodyPr wrap="square" rtlCol="0">
              <a:spAutoFit/>
            </a:bodyPr>
            <a:lstStyle/>
            <a:p>
              <a:pPr algn="ctr"/>
              <a:r>
                <a:rPr lang="en-US" sz="4400" dirty="0">
                  <a:solidFill>
                    <a:schemeClr val="bg1"/>
                  </a:solidFill>
                  <a:latin typeface="Roboto Black"/>
                  <a:cs typeface="Roboto Black"/>
                </a:rPr>
                <a:t>01</a:t>
              </a:r>
            </a:p>
          </p:txBody>
        </p:sp>
        <p:sp>
          <p:nvSpPr>
            <p:cNvPr id="3" name="TextBox 2"/>
            <p:cNvSpPr txBox="1"/>
            <p:nvPr/>
          </p:nvSpPr>
          <p:spPr>
            <a:xfrm>
              <a:off x="915940" y="2053552"/>
              <a:ext cx="977516" cy="246221"/>
            </a:xfrm>
            <a:prstGeom prst="rect">
              <a:avLst/>
            </a:prstGeom>
            <a:noFill/>
          </p:spPr>
          <p:txBody>
            <a:bodyPr wrap="square" rtlCol="0">
              <a:spAutoFit/>
            </a:bodyPr>
            <a:lstStyle/>
            <a:p>
              <a:pPr algn="ctr"/>
              <a:r>
                <a:rPr lang="en-US" sz="1000" dirty="0">
                  <a:solidFill>
                    <a:schemeClr val="bg1"/>
                  </a:solidFill>
                  <a:latin typeface="Roboto Light"/>
                  <a:cs typeface="Roboto Light"/>
                </a:rPr>
                <a:t>Project #A</a:t>
              </a:r>
            </a:p>
          </p:txBody>
        </p:sp>
        <p:sp>
          <p:nvSpPr>
            <p:cNvPr id="73" name="Title 1"/>
            <p:cNvSpPr txBox="1">
              <a:spLocks/>
            </p:cNvSpPr>
            <p:nvPr/>
          </p:nvSpPr>
          <p:spPr>
            <a:xfrm>
              <a:off x="475892" y="2940244"/>
              <a:ext cx="871078" cy="467975"/>
            </a:xfrm>
            <a:prstGeom prst="rect">
              <a:avLst/>
            </a:prstGeom>
          </p:spPr>
          <p:txBody>
            <a:bodyPr vert="horz" lIns="91440" tIns="45720" rIns="91440" bIns="45720" rtlCol="0" anchor="b">
              <a:normAutofit/>
            </a:bodyPr>
            <a:lstStyle>
              <a:lvl1pPr algn="l" defTabSz="457200" rtl="0" eaLnBrk="1" latinLnBrk="0" hangingPunct="1">
                <a:spcBef>
                  <a:spcPct val="0"/>
                </a:spcBef>
                <a:buNone/>
                <a:defRPr sz="2000" b="1" kern="1200">
                  <a:solidFill>
                    <a:schemeClr val="tx1"/>
                  </a:solidFill>
                  <a:latin typeface="Roboto Light"/>
                  <a:ea typeface="+mj-ea"/>
                  <a:cs typeface="Roboto Light"/>
                </a:defRPr>
              </a:lvl1pPr>
            </a:lstStyle>
            <a:p>
              <a:r>
                <a:rPr lang="en-US" sz="1200" b="0" dirty="0"/>
                <a:t>Title</a:t>
              </a:r>
            </a:p>
            <a:p>
              <a:r>
                <a:rPr lang="en-US" sz="1200" b="0" dirty="0"/>
                <a:t>Project</a:t>
              </a:r>
            </a:p>
          </p:txBody>
        </p:sp>
        <p:sp>
          <p:nvSpPr>
            <p:cNvPr id="74" name="TextBox 73"/>
            <p:cNvSpPr txBox="1"/>
            <p:nvPr/>
          </p:nvSpPr>
          <p:spPr>
            <a:xfrm>
              <a:off x="1462424" y="2957181"/>
              <a:ext cx="923637" cy="861774"/>
            </a:xfrm>
            <a:prstGeom prst="rect">
              <a:avLst/>
            </a:prstGeom>
            <a:noFill/>
          </p:spPr>
          <p:txBody>
            <a:bodyPr wrap="square" rtlCol="0">
              <a:spAutoFit/>
            </a:bodyPr>
            <a:lstStyle/>
            <a:p>
              <a:r>
                <a:rPr lang="en-US" sz="1000" dirty="0" err="1">
                  <a:solidFill>
                    <a:schemeClr val="tx2"/>
                  </a:solidFill>
                  <a:latin typeface="Roboto Light"/>
                  <a:cs typeface="Roboto Light"/>
                </a:rPr>
                <a:t>Lorem</a:t>
              </a:r>
              <a:r>
                <a:rPr lang="en-US" sz="1000" dirty="0">
                  <a:solidFill>
                    <a:schemeClr val="tx2"/>
                  </a:solidFill>
                  <a:latin typeface="Roboto Light"/>
                  <a:cs typeface="Roboto Light"/>
                </a:rPr>
                <a:t> </a:t>
              </a:r>
              <a:r>
                <a:rPr lang="en-US" sz="1000" dirty="0" err="1">
                  <a:solidFill>
                    <a:schemeClr val="tx2"/>
                  </a:solidFill>
                  <a:latin typeface="Roboto Light"/>
                  <a:cs typeface="Roboto Light"/>
                </a:rPr>
                <a:t>Ipsum</a:t>
              </a:r>
              <a:r>
                <a:rPr lang="en-US" sz="1000" dirty="0">
                  <a:solidFill>
                    <a:schemeClr val="tx2"/>
                  </a:solidFill>
                  <a:latin typeface="Roboto Light"/>
                  <a:cs typeface="Roboto Light"/>
                </a:rPr>
                <a:t> is </a:t>
              </a:r>
              <a:r>
                <a:rPr lang="en-US" sz="1000" dirty="0" err="1">
                  <a:solidFill>
                    <a:schemeClr val="tx2"/>
                  </a:solidFill>
                  <a:latin typeface="Roboto Light"/>
                  <a:cs typeface="Roboto Light"/>
                </a:rPr>
                <a:t>simpiuilly</a:t>
              </a:r>
              <a:r>
                <a:rPr lang="en-US" sz="1000" dirty="0">
                  <a:solidFill>
                    <a:schemeClr val="tx2"/>
                  </a:solidFill>
                  <a:latin typeface="Roboto Light"/>
                  <a:cs typeface="Roboto Light"/>
                </a:rPr>
                <a:t> </a:t>
              </a:r>
              <a:r>
                <a:rPr lang="en-US" sz="1000" dirty="0" err="1">
                  <a:solidFill>
                    <a:schemeClr val="tx2"/>
                  </a:solidFill>
                  <a:latin typeface="Roboto Light"/>
                  <a:cs typeface="Roboto Light"/>
                </a:rPr>
                <a:t>dumimy</a:t>
              </a:r>
              <a:r>
                <a:rPr lang="en-US" sz="1000" dirty="0">
                  <a:solidFill>
                    <a:schemeClr val="tx2"/>
                  </a:solidFill>
                  <a:latin typeface="Roboto Light"/>
                  <a:cs typeface="Roboto Light"/>
                </a:rPr>
                <a:t> text of the </a:t>
              </a:r>
              <a:r>
                <a:rPr lang="en-US" sz="1000" dirty="0" err="1">
                  <a:solidFill>
                    <a:schemeClr val="tx2"/>
                  </a:solidFill>
                  <a:latin typeface="Roboto Light"/>
                  <a:cs typeface="Roboto Light"/>
                </a:rPr>
                <a:t>printig</a:t>
              </a:r>
              <a:r>
                <a:rPr lang="en-US" sz="1000" dirty="0">
                  <a:solidFill>
                    <a:schemeClr val="tx2"/>
                  </a:solidFill>
                  <a:latin typeface="Roboto Light"/>
                  <a:cs typeface="Roboto Light"/>
                </a:rPr>
                <a:t> and </a:t>
              </a:r>
              <a:r>
                <a:rPr lang="en-US" sz="1000" dirty="0" err="1">
                  <a:solidFill>
                    <a:schemeClr val="tx2"/>
                  </a:solidFill>
                  <a:latin typeface="Roboto Light"/>
                  <a:cs typeface="Roboto Light"/>
                </a:rPr>
                <a:t>typeting</a:t>
              </a:r>
              <a:endParaRPr lang="en-US" sz="1000" dirty="0">
                <a:solidFill>
                  <a:schemeClr val="tx2"/>
                </a:solidFill>
                <a:latin typeface="Roboto Light"/>
                <a:cs typeface="Roboto Light"/>
              </a:endParaRPr>
            </a:p>
          </p:txBody>
        </p:sp>
      </p:grpSp>
      <p:grpSp>
        <p:nvGrpSpPr>
          <p:cNvPr id="10" name="Group 9"/>
          <p:cNvGrpSpPr/>
          <p:nvPr/>
        </p:nvGrpSpPr>
        <p:grpSpPr>
          <a:xfrm>
            <a:off x="2585850" y="1900471"/>
            <a:ext cx="1915322" cy="2092718"/>
            <a:chOff x="2585850" y="1900471"/>
            <a:chExt cx="1915322" cy="2092718"/>
          </a:xfrm>
        </p:grpSpPr>
        <p:grpSp>
          <p:nvGrpSpPr>
            <p:cNvPr id="165" name="Group 141"/>
            <p:cNvGrpSpPr/>
            <p:nvPr/>
          </p:nvGrpSpPr>
          <p:grpSpPr>
            <a:xfrm>
              <a:off x="2585850" y="1900471"/>
              <a:ext cx="1853777" cy="2092718"/>
              <a:chOff x="12075" y="-1"/>
              <a:chExt cx="3077165" cy="3473795"/>
            </a:xfrm>
            <a:solidFill>
              <a:schemeClr val="accent1"/>
            </a:solidFill>
          </p:grpSpPr>
          <p:sp>
            <p:nvSpPr>
              <p:cNvPr id="170" name="Shape 136"/>
              <p:cNvSpPr/>
              <p:nvPr/>
            </p:nvSpPr>
            <p:spPr>
              <a:xfrm>
                <a:off x="12075" y="277926"/>
                <a:ext cx="1552245" cy="1529596"/>
              </a:xfrm>
              <a:custGeom>
                <a:avLst/>
                <a:gdLst/>
                <a:ahLst/>
                <a:cxnLst>
                  <a:cxn ang="0">
                    <a:pos x="wd2" y="hd2"/>
                  </a:cxn>
                  <a:cxn ang="5400000">
                    <a:pos x="wd2" y="hd2"/>
                  </a:cxn>
                  <a:cxn ang="10800000">
                    <a:pos x="wd2" y="hd2"/>
                  </a:cxn>
                  <a:cxn ang="16200000">
                    <a:pos x="wd2" y="hd2"/>
                  </a:cxn>
                </a:cxnLst>
                <a:rect l="0" t="0" r="r" b="b"/>
                <a:pathLst>
                  <a:path w="21600" h="21587" extrusionOk="0">
                    <a:moveTo>
                      <a:pt x="0" y="21587"/>
                    </a:moveTo>
                    <a:cubicBezTo>
                      <a:pt x="1134" y="20897"/>
                      <a:pt x="2396" y="20454"/>
                      <a:pt x="3708" y="20284"/>
                    </a:cubicBezTo>
                    <a:cubicBezTo>
                      <a:pt x="5829" y="20011"/>
                      <a:pt x="7980" y="20458"/>
                      <a:pt x="9823" y="21558"/>
                    </a:cubicBezTo>
                    <a:cubicBezTo>
                      <a:pt x="11215" y="20795"/>
                      <a:pt x="12739" y="20313"/>
                      <a:pt x="14312" y="20136"/>
                    </a:cubicBezTo>
                    <a:cubicBezTo>
                      <a:pt x="16830" y="19854"/>
                      <a:pt x="19374" y="20360"/>
                      <a:pt x="21600" y="21587"/>
                    </a:cubicBezTo>
                    <a:lnTo>
                      <a:pt x="21600" y="0"/>
                    </a:lnTo>
                    <a:cubicBezTo>
                      <a:pt x="16751" y="-13"/>
                      <a:pt x="12041" y="1642"/>
                      <a:pt x="8239" y="4694"/>
                    </a:cubicBezTo>
                    <a:cubicBezTo>
                      <a:pt x="3137" y="8790"/>
                      <a:pt x="114" y="14989"/>
                      <a:pt x="0" y="21587"/>
                    </a:cubicBezTo>
                    <a:close/>
                  </a:path>
                </a:pathLst>
              </a:custGeom>
              <a:solidFill>
                <a:schemeClr val="accent3"/>
              </a:solidFill>
              <a:ln w="12700" cap="flat">
                <a:noFill/>
                <a:miter lim="400000"/>
              </a:ln>
              <a:effectLst/>
            </p:spPr>
            <p:txBody>
              <a:bodyPr wrap="square" lIns="0" tIns="0" rIns="0" bIns="0" numCol="1" anchor="ctr">
                <a:noAutofit/>
              </a:bodyPr>
              <a:lstStyle/>
              <a:p>
                <a:pPr lvl="0">
                  <a:defRPr sz="2400"/>
                </a:pPr>
                <a:endParaRPr/>
              </a:p>
            </p:txBody>
          </p:sp>
          <p:sp>
            <p:nvSpPr>
              <p:cNvPr id="171" name="Shape 137"/>
              <p:cNvSpPr/>
              <p:nvPr/>
            </p:nvSpPr>
            <p:spPr>
              <a:xfrm>
                <a:off x="1536995" y="277928"/>
                <a:ext cx="1552245" cy="1529596"/>
              </a:xfrm>
              <a:custGeom>
                <a:avLst/>
                <a:gdLst/>
                <a:ahLst/>
                <a:cxnLst>
                  <a:cxn ang="0">
                    <a:pos x="wd2" y="hd2"/>
                  </a:cxn>
                  <a:cxn ang="5400000">
                    <a:pos x="wd2" y="hd2"/>
                  </a:cxn>
                  <a:cxn ang="10800000">
                    <a:pos x="wd2" y="hd2"/>
                  </a:cxn>
                  <a:cxn ang="16200000">
                    <a:pos x="wd2" y="hd2"/>
                  </a:cxn>
                </a:cxnLst>
                <a:rect l="0" t="0" r="r" b="b"/>
                <a:pathLst>
                  <a:path w="21600" h="21587" extrusionOk="0">
                    <a:moveTo>
                      <a:pt x="21600" y="21587"/>
                    </a:moveTo>
                    <a:cubicBezTo>
                      <a:pt x="20466" y="20897"/>
                      <a:pt x="19204" y="20454"/>
                      <a:pt x="17892" y="20284"/>
                    </a:cubicBezTo>
                    <a:cubicBezTo>
                      <a:pt x="15771" y="20011"/>
                      <a:pt x="13620" y="20458"/>
                      <a:pt x="11777" y="21558"/>
                    </a:cubicBezTo>
                    <a:cubicBezTo>
                      <a:pt x="10385" y="20795"/>
                      <a:pt x="8861" y="20313"/>
                      <a:pt x="7288" y="20136"/>
                    </a:cubicBezTo>
                    <a:cubicBezTo>
                      <a:pt x="4770" y="19854"/>
                      <a:pt x="2226" y="20360"/>
                      <a:pt x="0" y="21587"/>
                    </a:cubicBezTo>
                    <a:lnTo>
                      <a:pt x="0" y="0"/>
                    </a:lnTo>
                    <a:cubicBezTo>
                      <a:pt x="4849" y="-13"/>
                      <a:pt x="9559" y="1642"/>
                      <a:pt x="13361" y="4694"/>
                    </a:cubicBezTo>
                    <a:cubicBezTo>
                      <a:pt x="18463" y="8790"/>
                      <a:pt x="21486" y="14989"/>
                      <a:pt x="21600" y="21587"/>
                    </a:cubicBezTo>
                    <a:close/>
                  </a:path>
                </a:pathLst>
              </a:custGeom>
              <a:solidFill>
                <a:schemeClr val="accent3"/>
              </a:solidFill>
              <a:ln w="12700" cap="flat">
                <a:noFill/>
                <a:miter lim="400000"/>
              </a:ln>
              <a:effectLst/>
            </p:spPr>
            <p:txBody>
              <a:bodyPr wrap="square" lIns="0" tIns="0" rIns="0" bIns="0" numCol="1" anchor="ctr">
                <a:noAutofit/>
              </a:bodyPr>
              <a:lstStyle/>
              <a:p>
                <a:pPr lvl="0">
                  <a:defRPr sz="2400"/>
                </a:pPr>
                <a:endParaRPr/>
              </a:p>
            </p:txBody>
          </p:sp>
          <p:sp>
            <p:nvSpPr>
              <p:cNvPr id="172" name="Shape 138"/>
              <p:cNvSpPr/>
              <p:nvPr/>
            </p:nvSpPr>
            <p:spPr>
              <a:xfrm>
                <a:off x="1512296" y="1651747"/>
                <a:ext cx="79451" cy="1270001"/>
              </a:xfrm>
              <a:prstGeom prst="rect">
                <a:avLst/>
              </a:prstGeom>
              <a:solidFill>
                <a:schemeClr val="accent3"/>
              </a:solidFill>
              <a:ln w="12700" cap="flat">
                <a:noFill/>
                <a:miter lim="400000"/>
              </a:ln>
              <a:effectLst/>
            </p:spPr>
            <p:txBody>
              <a:bodyPr wrap="square" lIns="0" tIns="0" rIns="0" bIns="0" numCol="1" anchor="ctr">
                <a:noAutofit/>
              </a:bodyPr>
              <a:lstStyle/>
              <a:p>
                <a:pPr lvl="0">
                  <a:defRPr sz="2400">
                    <a:solidFill>
                      <a:srgbClr val="FFFFFF"/>
                    </a:solidFill>
                  </a:defRPr>
                </a:pPr>
                <a:endParaRPr/>
              </a:p>
            </p:txBody>
          </p:sp>
          <p:sp>
            <p:nvSpPr>
              <p:cNvPr id="173" name="Shape 139"/>
              <p:cNvSpPr/>
              <p:nvPr/>
            </p:nvSpPr>
            <p:spPr>
              <a:xfrm rot="10800000">
                <a:off x="1526145" y="-1"/>
                <a:ext cx="46974" cy="340796"/>
              </a:xfrm>
              <a:custGeom>
                <a:avLst/>
                <a:gdLst/>
                <a:ahLst/>
                <a:cxnLst>
                  <a:cxn ang="0">
                    <a:pos x="wd2" y="hd2"/>
                  </a:cxn>
                  <a:cxn ang="5400000">
                    <a:pos x="wd2" y="hd2"/>
                  </a:cxn>
                  <a:cxn ang="10800000">
                    <a:pos x="wd2" y="hd2"/>
                  </a:cxn>
                  <a:cxn ang="16200000">
                    <a:pos x="wd2" y="hd2"/>
                  </a:cxn>
                </a:cxnLst>
                <a:rect l="0" t="0" r="r" b="b"/>
                <a:pathLst>
                  <a:path w="21600" h="21600" extrusionOk="0">
                    <a:moveTo>
                      <a:pt x="0" y="142"/>
                    </a:moveTo>
                    <a:lnTo>
                      <a:pt x="10271" y="21600"/>
                    </a:lnTo>
                    <a:lnTo>
                      <a:pt x="21600" y="0"/>
                    </a:lnTo>
                    <a:lnTo>
                      <a:pt x="0" y="142"/>
                    </a:lnTo>
                    <a:close/>
                  </a:path>
                </a:pathLst>
              </a:custGeom>
              <a:solidFill>
                <a:schemeClr val="accent3"/>
              </a:solidFill>
              <a:ln w="12700" cap="flat">
                <a:noFill/>
                <a:miter lim="400000"/>
              </a:ln>
              <a:effectLst/>
            </p:spPr>
            <p:txBody>
              <a:bodyPr wrap="square" lIns="0" tIns="0" rIns="0" bIns="0" numCol="1" anchor="ctr">
                <a:noAutofit/>
              </a:bodyPr>
              <a:lstStyle/>
              <a:p>
                <a:pPr lvl="0">
                  <a:defRPr sz="2400"/>
                </a:pPr>
                <a:endParaRPr/>
              </a:p>
            </p:txBody>
          </p:sp>
          <p:sp>
            <p:nvSpPr>
              <p:cNvPr id="174" name="Shape 140"/>
              <p:cNvSpPr/>
              <p:nvPr/>
            </p:nvSpPr>
            <p:spPr>
              <a:xfrm>
                <a:off x="1127882" y="2896260"/>
                <a:ext cx="476007" cy="577534"/>
              </a:xfrm>
              <a:custGeom>
                <a:avLst/>
                <a:gdLst/>
                <a:ahLst/>
                <a:cxnLst>
                  <a:cxn ang="0">
                    <a:pos x="wd2" y="hd2"/>
                  </a:cxn>
                  <a:cxn ang="5400000">
                    <a:pos x="wd2" y="hd2"/>
                  </a:cxn>
                  <a:cxn ang="10800000">
                    <a:pos x="wd2" y="hd2"/>
                  </a:cxn>
                  <a:cxn ang="16200000">
                    <a:pos x="wd2" y="hd2"/>
                  </a:cxn>
                </a:cxnLst>
                <a:rect l="0" t="0" r="r" b="b"/>
                <a:pathLst>
                  <a:path w="21443" h="21557" extrusionOk="0">
                    <a:moveTo>
                      <a:pt x="16621" y="0"/>
                    </a:moveTo>
                    <a:lnTo>
                      <a:pt x="21442" y="0"/>
                    </a:lnTo>
                    <a:lnTo>
                      <a:pt x="21442" y="12555"/>
                    </a:lnTo>
                    <a:cubicBezTo>
                      <a:pt x="21527" y="17475"/>
                      <a:pt x="16765" y="21513"/>
                      <a:pt x="10827" y="21556"/>
                    </a:cubicBezTo>
                    <a:cubicBezTo>
                      <a:pt x="4811" y="21600"/>
                      <a:pt x="-73" y="17539"/>
                      <a:pt x="0" y="12555"/>
                    </a:cubicBezTo>
                    <a:lnTo>
                      <a:pt x="0" y="9942"/>
                    </a:lnTo>
                    <a:cubicBezTo>
                      <a:pt x="844" y="9483"/>
                      <a:pt x="1852" y="9278"/>
                      <a:pt x="2856" y="9361"/>
                    </a:cubicBezTo>
                    <a:cubicBezTo>
                      <a:pt x="3562" y="9419"/>
                      <a:pt x="4239" y="9619"/>
                      <a:pt x="4830" y="9942"/>
                    </a:cubicBezTo>
                    <a:lnTo>
                      <a:pt x="4830" y="12975"/>
                    </a:lnTo>
                    <a:cubicBezTo>
                      <a:pt x="4991" y="15540"/>
                      <a:pt x="7562" y="17544"/>
                      <a:pt x="10662" y="17522"/>
                    </a:cubicBezTo>
                    <a:cubicBezTo>
                      <a:pt x="13721" y="17500"/>
                      <a:pt x="16230" y="15506"/>
                      <a:pt x="16383" y="12975"/>
                    </a:cubicBezTo>
                    <a:lnTo>
                      <a:pt x="16621" y="0"/>
                    </a:lnTo>
                    <a:close/>
                  </a:path>
                </a:pathLst>
              </a:custGeom>
              <a:solidFill>
                <a:schemeClr val="accent3"/>
              </a:solidFill>
              <a:ln w="12700" cap="flat">
                <a:noFill/>
                <a:miter lim="400000"/>
              </a:ln>
              <a:effectLst/>
            </p:spPr>
            <p:txBody>
              <a:bodyPr wrap="square" lIns="0" tIns="0" rIns="0" bIns="0" numCol="1" anchor="ctr">
                <a:noAutofit/>
              </a:bodyPr>
              <a:lstStyle/>
              <a:p>
                <a:pPr lvl="0">
                  <a:defRPr sz="2400"/>
                </a:pPr>
                <a:endParaRPr/>
              </a:p>
            </p:txBody>
          </p:sp>
        </p:grpSp>
        <p:sp>
          <p:nvSpPr>
            <p:cNvPr id="166" name="TextBox 165"/>
            <p:cNvSpPr txBox="1"/>
            <p:nvPr/>
          </p:nvSpPr>
          <p:spPr>
            <a:xfrm>
              <a:off x="3046445" y="2190557"/>
              <a:ext cx="977514" cy="769441"/>
            </a:xfrm>
            <a:prstGeom prst="rect">
              <a:avLst/>
            </a:prstGeom>
            <a:noFill/>
          </p:spPr>
          <p:txBody>
            <a:bodyPr wrap="square" rtlCol="0">
              <a:spAutoFit/>
            </a:bodyPr>
            <a:lstStyle/>
            <a:p>
              <a:pPr algn="ctr"/>
              <a:r>
                <a:rPr lang="en-US" sz="4400" dirty="0">
                  <a:solidFill>
                    <a:schemeClr val="bg1"/>
                  </a:solidFill>
                  <a:latin typeface="Roboto Black"/>
                  <a:cs typeface="Roboto Black"/>
                </a:rPr>
                <a:t>02</a:t>
              </a:r>
            </a:p>
          </p:txBody>
        </p:sp>
        <p:sp>
          <p:nvSpPr>
            <p:cNvPr id="167" name="TextBox 166"/>
            <p:cNvSpPr txBox="1"/>
            <p:nvPr/>
          </p:nvSpPr>
          <p:spPr>
            <a:xfrm>
              <a:off x="3031051" y="2128983"/>
              <a:ext cx="977516" cy="246221"/>
            </a:xfrm>
            <a:prstGeom prst="rect">
              <a:avLst/>
            </a:prstGeom>
            <a:noFill/>
          </p:spPr>
          <p:txBody>
            <a:bodyPr wrap="square" rtlCol="0">
              <a:spAutoFit/>
            </a:bodyPr>
            <a:lstStyle/>
            <a:p>
              <a:pPr algn="ctr"/>
              <a:r>
                <a:rPr lang="en-US" sz="1000" dirty="0">
                  <a:solidFill>
                    <a:schemeClr val="bg1"/>
                  </a:solidFill>
                  <a:latin typeface="Roboto Light"/>
                  <a:cs typeface="Roboto Light"/>
                </a:rPr>
                <a:t>Project #B</a:t>
              </a:r>
            </a:p>
          </p:txBody>
        </p:sp>
        <p:sp>
          <p:nvSpPr>
            <p:cNvPr id="168" name="Title 1"/>
            <p:cNvSpPr txBox="1">
              <a:spLocks/>
            </p:cNvSpPr>
            <p:nvPr/>
          </p:nvSpPr>
          <p:spPr>
            <a:xfrm>
              <a:off x="2591003" y="3015675"/>
              <a:ext cx="871078" cy="467975"/>
            </a:xfrm>
            <a:prstGeom prst="rect">
              <a:avLst/>
            </a:prstGeom>
          </p:spPr>
          <p:txBody>
            <a:bodyPr vert="horz" lIns="91440" tIns="45720" rIns="91440" bIns="45720" rtlCol="0" anchor="b">
              <a:normAutofit/>
            </a:bodyPr>
            <a:lstStyle>
              <a:lvl1pPr algn="l" defTabSz="457200" rtl="0" eaLnBrk="1" latinLnBrk="0" hangingPunct="1">
                <a:spcBef>
                  <a:spcPct val="0"/>
                </a:spcBef>
                <a:buNone/>
                <a:defRPr sz="2000" b="1" kern="1200">
                  <a:solidFill>
                    <a:schemeClr val="tx1"/>
                  </a:solidFill>
                  <a:latin typeface="Roboto Light"/>
                  <a:ea typeface="+mj-ea"/>
                  <a:cs typeface="Roboto Light"/>
                </a:defRPr>
              </a:lvl1pPr>
            </a:lstStyle>
            <a:p>
              <a:r>
                <a:rPr lang="en-US" sz="1200" b="0" dirty="0"/>
                <a:t>Title</a:t>
              </a:r>
            </a:p>
            <a:p>
              <a:r>
                <a:rPr lang="en-US" sz="1200" b="0" dirty="0"/>
                <a:t>Project</a:t>
              </a:r>
            </a:p>
          </p:txBody>
        </p:sp>
        <p:sp>
          <p:nvSpPr>
            <p:cNvPr id="169" name="TextBox 168"/>
            <p:cNvSpPr txBox="1"/>
            <p:nvPr/>
          </p:nvSpPr>
          <p:spPr>
            <a:xfrm>
              <a:off x="3577535" y="3032612"/>
              <a:ext cx="923637" cy="861774"/>
            </a:xfrm>
            <a:prstGeom prst="rect">
              <a:avLst/>
            </a:prstGeom>
            <a:noFill/>
          </p:spPr>
          <p:txBody>
            <a:bodyPr wrap="square" rtlCol="0">
              <a:spAutoFit/>
            </a:bodyPr>
            <a:lstStyle/>
            <a:p>
              <a:r>
                <a:rPr lang="en-US" sz="1000" dirty="0" err="1">
                  <a:solidFill>
                    <a:schemeClr val="tx2"/>
                  </a:solidFill>
                  <a:latin typeface="Roboto Light"/>
                  <a:cs typeface="Roboto Light"/>
                </a:rPr>
                <a:t>Lorem</a:t>
              </a:r>
              <a:r>
                <a:rPr lang="en-US" sz="1000" dirty="0">
                  <a:solidFill>
                    <a:schemeClr val="tx2"/>
                  </a:solidFill>
                  <a:latin typeface="Roboto Light"/>
                  <a:cs typeface="Roboto Light"/>
                </a:rPr>
                <a:t> </a:t>
              </a:r>
              <a:r>
                <a:rPr lang="en-US" sz="1000" dirty="0" err="1">
                  <a:solidFill>
                    <a:schemeClr val="tx2"/>
                  </a:solidFill>
                  <a:latin typeface="Roboto Light"/>
                  <a:cs typeface="Roboto Light"/>
                </a:rPr>
                <a:t>Ipsum</a:t>
              </a:r>
              <a:r>
                <a:rPr lang="en-US" sz="1000" dirty="0">
                  <a:solidFill>
                    <a:schemeClr val="tx2"/>
                  </a:solidFill>
                  <a:latin typeface="Roboto Light"/>
                  <a:cs typeface="Roboto Light"/>
                </a:rPr>
                <a:t> is </a:t>
              </a:r>
              <a:r>
                <a:rPr lang="en-US" sz="1000" dirty="0" err="1">
                  <a:solidFill>
                    <a:schemeClr val="tx2"/>
                  </a:solidFill>
                  <a:latin typeface="Roboto Light"/>
                  <a:cs typeface="Roboto Light"/>
                </a:rPr>
                <a:t>simpiuilly</a:t>
              </a:r>
              <a:r>
                <a:rPr lang="en-US" sz="1000" dirty="0">
                  <a:solidFill>
                    <a:schemeClr val="tx2"/>
                  </a:solidFill>
                  <a:latin typeface="Roboto Light"/>
                  <a:cs typeface="Roboto Light"/>
                </a:rPr>
                <a:t> </a:t>
              </a:r>
              <a:r>
                <a:rPr lang="en-US" sz="1000" dirty="0" err="1">
                  <a:solidFill>
                    <a:schemeClr val="tx2"/>
                  </a:solidFill>
                  <a:latin typeface="Roboto Light"/>
                  <a:cs typeface="Roboto Light"/>
                </a:rPr>
                <a:t>dumimy</a:t>
              </a:r>
              <a:r>
                <a:rPr lang="en-US" sz="1000" dirty="0">
                  <a:solidFill>
                    <a:schemeClr val="tx2"/>
                  </a:solidFill>
                  <a:latin typeface="Roboto Light"/>
                  <a:cs typeface="Roboto Light"/>
                </a:rPr>
                <a:t> text of the </a:t>
              </a:r>
              <a:r>
                <a:rPr lang="en-US" sz="1000" dirty="0" err="1">
                  <a:solidFill>
                    <a:schemeClr val="tx2"/>
                  </a:solidFill>
                  <a:latin typeface="Roboto Light"/>
                  <a:cs typeface="Roboto Light"/>
                </a:rPr>
                <a:t>printig</a:t>
              </a:r>
              <a:r>
                <a:rPr lang="en-US" sz="1000" dirty="0">
                  <a:solidFill>
                    <a:schemeClr val="tx2"/>
                  </a:solidFill>
                  <a:latin typeface="Roboto Light"/>
                  <a:cs typeface="Roboto Light"/>
                </a:rPr>
                <a:t> and </a:t>
              </a:r>
              <a:r>
                <a:rPr lang="en-US" sz="1000" dirty="0" err="1">
                  <a:solidFill>
                    <a:schemeClr val="tx2"/>
                  </a:solidFill>
                  <a:latin typeface="Roboto Light"/>
                  <a:cs typeface="Roboto Light"/>
                </a:rPr>
                <a:t>typeting</a:t>
              </a:r>
              <a:endParaRPr lang="en-US" sz="1000" dirty="0">
                <a:solidFill>
                  <a:schemeClr val="tx2"/>
                </a:solidFill>
                <a:latin typeface="Roboto Light"/>
                <a:cs typeface="Roboto Light"/>
              </a:endParaRPr>
            </a:p>
          </p:txBody>
        </p:sp>
      </p:grpSp>
      <p:grpSp>
        <p:nvGrpSpPr>
          <p:cNvPr id="8" name="Group 7"/>
          <p:cNvGrpSpPr/>
          <p:nvPr/>
        </p:nvGrpSpPr>
        <p:grpSpPr>
          <a:xfrm>
            <a:off x="4700961" y="1900471"/>
            <a:ext cx="1915322" cy="2092718"/>
            <a:chOff x="4700961" y="1900471"/>
            <a:chExt cx="1915322" cy="2092718"/>
          </a:xfrm>
        </p:grpSpPr>
        <p:grpSp>
          <p:nvGrpSpPr>
            <p:cNvPr id="176" name="Group 141"/>
            <p:cNvGrpSpPr/>
            <p:nvPr/>
          </p:nvGrpSpPr>
          <p:grpSpPr>
            <a:xfrm>
              <a:off x="4700961" y="1900471"/>
              <a:ext cx="1853777" cy="2092718"/>
              <a:chOff x="12075" y="-1"/>
              <a:chExt cx="3077165" cy="3473795"/>
            </a:xfrm>
            <a:solidFill>
              <a:schemeClr val="accent1"/>
            </a:solidFill>
          </p:grpSpPr>
          <p:sp>
            <p:nvSpPr>
              <p:cNvPr id="181" name="Shape 136"/>
              <p:cNvSpPr/>
              <p:nvPr/>
            </p:nvSpPr>
            <p:spPr>
              <a:xfrm>
                <a:off x="12075" y="277926"/>
                <a:ext cx="1552245" cy="1529596"/>
              </a:xfrm>
              <a:custGeom>
                <a:avLst/>
                <a:gdLst/>
                <a:ahLst/>
                <a:cxnLst>
                  <a:cxn ang="0">
                    <a:pos x="wd2" y="hd2"/>
                  </a:cxn>
                  <a:cxn ang="5400000">
                    <a:pos x="wd2" y="hd2"/>
                  </a:cxn>
                  <a:cxn ang="10800000">
                    <a:pos x="wd2" y="hd2"/>
                  </a:cxn>
                  <a:cxn ang="16200000">
                    <a:pos x="wd2" y="hd2"/>
                  </a:cxn>
                </a:cxnLst>
                <a:rect l="0" t="0" r="r" b="b"/>
                <a:pathLst>
                  <a:path w="21600" h="21587" extrusionOk="0">
                    <a:moveTo>
                      <a:pt x="0" y="21587"/>
                    </a:moveTo>
                    <a:cubicBezTo>
                      <a:pt x="1134" y="20897"/>
                      <a:pt x="2396" y="20454"/>
                      <a:pt x="3708" y="20284"/>
                    </a:cubicBezTo>
                    <a:cubicBezTo>
                      <a:pt x="5829" y="20011"/>
                      <a:pt x="7980" y="20458"/>
                      <a:pt x="9823" y="21558"/>
                    </a:cubicBezTo>
                    <a:cubicBezTo>
                      <a:pt x="11215" y="20795"/>
                      <a:pt x="12739" y="20313"/>
                      <a:pt x="14312" y="20136"/>
                    </a:cubicBezTo>
                    <a:cubicBezTo>
                      <a:pt x="16830" y="19854"/>
                      <a:pt x="19374" y="20360"/>
                      <a:pt x="21600" y="21587"/>
                    </a:cubicBezTo>
                    <a:lnTo>
                      <a:pt x="21600" y="0"/>
                    </a:lnTo>
                    <a:cubicBezTo>
                      <a:pt x="16751" y="-13"/>
                      <a:pt x="12041" y="1642"/>
                      <a:pt x="8239" y="4694"/>
                    </a:cubicBezTo>
                    <a:cubicBezTo>
                      <a:pt x="3137" y="8790"/>
                      <a:pt x="114" y="14989"/>
                      <a:pt x="0" y="21587"/>
                    </a:cubicBezTo>
                    <a:close/>
                  </a:path>
                </a:pathLst>
              </a:custGeom>
              <a:solidFill>
                <a:schemeClr val="accent4"/>
              </a:solidFill>
              <a:ln w="12700" cap="flat">
                <a:noFill/>
                <a:miter lim="400000"/>
              </a:ln>
              <a:effectLst/>
            </p:spPr>
            <p:txBody>
              <a:bodyPr wrap="square" lIns="0" tIns="0" rIns="0" bIns="0" numCol="1" anchor="ctr">
                <a:noAutofit/>
              </a:bodyPr>
              <a:lstStyle/>
              <a:p>
                <a:pPr lvl="0">
                  <a:defRPr sz="2400"/>
                </a:pPr>
                <a:endParaRPr/>
              </a:p>
            </p:txBody>
          </p:sp>
          <p:sp>
            <p:nvSpPr>
              <p:cNvPr id="182" name="Shape 137"/>
              <p:cNvSpPr/>
              <p:nvPr/>
            </p:nvSpPr>
            <p:spPr>
              <a:xfrm>
                <a:off x="1536995" y="277928"/>
                <a:ext cx="1552245" cy="1529596"/>
              </a:xfrm>
              <a:custGeom>
                <a:avLst/>
                <a:gdLst/>
                <a:ahLst/>
                <a:cxnLst>
                  <a:cxn ang="0">
                    <a:pos x="wd2" y="hd2"/>
                  </a:cxn>
                  <a:cxn ang="5400000">
                    <a:pos x="wd2" y="hd2"/>
                  </a:cxn>
                  <a:cxn ang="10800000">
                    <a:pos x="wd2" y="hd2"/>
                  </a:cxn>
                  <a:cxn ang="16200000">
                    <a:pos x="wd2" y="hd2"/>
                  </a:cxn>
                </a:cxnLst>
                <a:rect l="0" t="0" r="r" b="b"/>
                <a:pathLst>
                  <a:path w="21600" h="21587" extrusionOk="0">
                    <a:moveTo>
                      <a:pt x="21600" y="21587"/>
                    </a:moveTo>
                    <a:cubicBezTo>
                      <a:pt x="20466" y="20897"/>
                      <a:pt x="19204" y="20454"/>
                      <a:pt x="17892" y="20284"/>
                    </a:cubicBezTo>
                    <a:cubicBezTo>
                      <a:pt x="15771" y="20011"/>
                      <a:pt x="13620" y="20458"/>
                      <a:pt x="11777" y="21558"/>
                    </a:cubicBezTo>
                    <a:cubicBezTo>
                      <a:pt x="10385" y="20795"/>
                      <a:pt x="8861" y="20313"/>
                      <a:pt x="7288" y="20136"/>
                    </a:cubicBezTo>
                    <a:cubicBezTo>
                      <a:pt x="4770" y="19854"/>
                      <a:pt x="2226" y="20360"/>
                      <a:pt x="0" y="21587"/>
                    </a:cubicBezTo>
                    <a:lnTo>
                      <a:pt x="0" y="0"/>
                    </a:lnTo>
                    <a:cubicBezTo>
                      <a:pt x="4849" y="-13"/>
                      <a:pt x="9559" y="1642"/>
                      <a:pt x="13361" y="4694"/>
                    </a:cubicBezTo>
                    <a:cubicBezTo>
                      <a:pt x="18463" y="8790"/>
                      <a:pt x="21486" y="14989"/>
                      <a:pt x="21600" y="21587"/>
                    </a:cubicBezTo>
                    <a:close/>
                  </a:path>
                </a:pathLst>
              </a:custGeom>
              <a:solidFill>
                <a:schemeClr val="accent4"/>
              </a:solidFill>
              <a:ln w="12700" cap="flat">
                <a:noFill/>
                <a:miter lim="400000"/>
              </a:ln>
              <a:effectLst/>
            </p:spPr>
            <p:txBody>
              <a:bodyPr wrap="square" lIns="0" tIns="0" rIns="0" bIns="0" numCol="1" anchor="ctr">
                <a:noAutofit/>
              </a:bodyPr>
              <a:lstStyle/>
              <a:p>
                <a:pPr lvl="0">
                  <a:defRPr sz="2400"/>
                </a:pPr>
                <a:endParaRPr/>
              </a:p>
            </p:txBody>
          </p:sp>
          <p:sp>
            <p:nvSpPr>
              <p:cNvPr id="183" name="Shape 138"/>
              <p:cNvSpPr/>
              <p:nvPr/>
            </p:nvSpPr>
            <p:spPr>
              <a:xfrm>
                <a:off x="1512296" y="1651747"/>
                <a:ext cx="79451" cy="1270001"/>
              </a:xfrm>
              <a:prstGeom prst="rect">
                <a:avLst/>
              </a:prstGeom>
              <a:solidFill>
                <a:schemeClr val="accent4"/>
              </a:solidFill>
              <a:ln w="12700" cap="flat">
                <a:noFill/>
                <a:miter lim="400000"/>
              </a:ln>
              <a:effectLst/>
            </p:spPr>
            <p:txBody>
              <a:bodyPr wrap="square" lIns="0" tIns="0" rIns="0" bIns="0" numCol="1" anchor="ctr">
                <a:noAutofit/>
              </a:bodyPr>
              <a:lstStyle/>
              <a:p>
                <a:pPr lvl="0">
                  <a:defRPr sz="2400">
                    <a:solidFill>
                      <a:srgbClr val="FFFFFF"/>
                    </a:solidFill>
                  </a:defRPr>
                </a:pPr>
                <a:endParaRPr/>
              </a:p>
            </p:txBody>
          </p:sp>
          <p:sp>
            <p:nvSpPr>
              <p:cNvPr id="184" name="Shape 139"/>
              <p:cNvSpPr/>
              <p:nvPr/>
            </p:nvSpPr>
            <p:spPr>
              <a:xfrm rot="10800000">
                <a:off x="1526145" y="-1"/>
                <a:ext cx="46974" cy="340796"/>
              </a:xfrm>
              <a:custGeom>
                <a:avLst/>
                <a:gdLst/>
                <a:ahLst/>
                <a:cxnLst>
                  <a:cxn ang="0">
                    <a:pos x="wd2" y="hd2"/>
                  </a:cxn>
                  <a:cxn ang="5400000">
                    <a:pos x="wd2" y="hd2"/>
                  </a:cxn>
                  <a:cxn ang="10800000">
                    <a:pos x="wd2" y="hd2"/>
                  </a:cxn>
                  <a:cxn ang="16200000">
                    <a:pos x="wd2" y="hd2"/>
                  </a:cxn>
                </a:cxnLst>
                <a:rect l="0" t="0" r="r" b="b"/>
                <a:pathLst>
                  <a:path w="21600" h="21600" extrusionOk="0">
                    <a:moveTo>
                      <a:pt x="0" y="142"/>
                    </a:moveTo>
                    <a:lnTo>
                      <a:pt x="10271" y="21600"/>
                    </a:lnTo>
                    <a:lnTo>
                      <a:pt x="21600" y="0"/>
                    </a:lnTo>
                    <a:lnTo>
                      <a:pt x="0" y="142"/>
                    </a:lnTo>
                    <a:close/>
                  </a:path>
                </a:pathLst>
              </a:custGeom>
              <a:solidFill>
                <a:schemeClr val="accent4"/>
              </a:solidFill>
              <a:ln w="12700" cap="flat">
                <a:noFill/>
                <a:miter lim="400000"/>
              </a:ln>
              <a:effectLst/>
            </p:spPr>
            <p:txBody>
              <a:bodyPr wrap="square" lIns="0" tIns="0" rIns="0" bIns="0" numCol="1" anchor="ctr">
                <a:noAutofit/>
              </a:bodyPr>
              <a:lstStyle/>
              <a:p>
                <a:pPr lvl="0">
                  <a:defRPr sz="2400"/>
                </a:pPr>
                <a:endParaRPr/>
              </a:p>
            </p:txBody>
          </p:sp>
          <p:sp>
            <p:nvSpPr>
              <p:cNvPr id="185" name="Shape 140"/>
              <p:cNvSpPr/>
              <p:nvPr/>
            </p:nvSpPr>
            <p:spPr>
              <a:xfrm>
                <a:off x="1127882" y="2896260"/>
                <a:ext cx="476007" cy="577534"/>
              </a:xfrm>
              <a:custGeom>
                <a:avLst/>
                <a:gdLst/>
                <a:ahLst/>
                <a:cxnLst>
                  <a:cxn ang="0">
                    <a:pos x="wd2" y="hd2"/>
                  </a:cxn>
                  <a:cxn ang="5400000">
                    <a:pos x="wd2" y="hd2"/>
                  </a:cxn>
                  <a:cxn ang="10800000">
                    <a:pos x="wd2" y="hd2"/>
                  </a:cxn>
                  <a:cxn ang="16200000">
                    <a:pos x="wd2" y="hd2"/>
                  </a:cxn>
                </a:cxnLst>
                <a:rect l="0" t="0" r="r" b="b"/>
                <a:pathLst>
                  <a:path w="21443" h="21557" extrusionOk="0">
                    <a:moveTo>
                      <a:pt x="16621" y="0"/>
                    </a:moveTo>
                    <a:lnTo>
                      <a:pt x="21442" y="0"/>
                    </a:lnTo>
                    <a:lnTo>
                      <a:pt x="21442" y="12555"/>
                    </a:lnTo>
                    <a:cubicBezTo>
                      <a:pt x="21527" y="17475"/>
                      <a:pt x="16765" y="21513"/>
                      <a:pt x="10827" y="21556"/>
                    </a:cubicBezTo>
                    <a:cubicBezTo>
                      <a:pt x="4811" y="21600"/>
                      <a:pt x="-73" y="17539"/>
                      <a:pt x="0" y="12555"/>
                    </a:cubicBezTo>
                    <a:lnTo>
                      <a:pt x="0" y="9942"/>
                    </a:lnTo>
                    <a:cubicBezTo>
                      <a:pt x="844" y="9483"/>
                      <a:pt x="1852" y="9278"/>
                      <a:pt x="2856" y="9361"/>
                    </a:cubicBezTo>
                    <a:cubicBezTo>
                      <a:pt x="3562" y="9419"/>
                      <a:pt x="4239" y="9619"/>
                      <a:pt x="4830" y="9942"/>
                    </a:cubicBezTo>
                    <a:lnTo>
                      <a:pt x="4830" y="12975"/>
                    </a:lnTo>
                    <a:cubicBezTo>
                      <a:pt x="4991" y="15540"/>
                      <a:pt x="7562" y="17544"/>
                      <a:pt x="10662" y="17522"/>
                    </a:cubicBezTo>
                    <a:cubicBezTo>
                      <a:pt x="13721" y="17500"/>
                      <a:pt x="16230" y="15506"/>
                      <a:pt x="16383" y="12975"/>
                    </a:cubicBezTo>
                    <a:lnTo>
                      <a:pt x="16621" y="0"/>
                    </a:lnTo>
                    <a:close/>
                  </a:path>
                </a:pathLst>
              </a:custGeom>
              <a:solidFill>
                <a:schemeClr val="accent4"/>
              </a:solidFill>
              <a:ln w="12700" cap="flat">
                <a:noFill/>
                <a:miter lim="400000"/>
              </a:ln>
              <a:effectLst/>
            </p:spPr>
            <p:txBody>
              <a:bodyPr wrap="square" lIns="0" tIns="0" rIns="0" bIns="0" numCol="1" anchor="ctr">
                <a:noAutofit/>
              </a:bodyPr>
              <a:lstStyle/>
              <a:p>
                <a:pPr lvl="0">
                  <a:defRPr sz="2400"/>
                </a:pPr>
                <a:endParaRPr/>
              </a:p>
            </p:txBody>
          </p:sp>
        </p:grpSp>
        <p:sp>
          <p:nvSpPr>
            <p:cNvPr id="177" name="TextBox 176"/>
            <p:cNvSpPr txBox="1"/>
            <p:nvPr/>
          </p:nvSpPr>
          <p:spPr>
            <a:xfrm>
              <a:off x="5161556" y="2190557"/>
              <a:ext cx="977514" cy="769441"/>
            </a:xfrm>
            <a:prstGeom prst="rect">
              <a:avLst/>
            </a:prstGeom>
            <a:noFill/>
          </p:spPr>
          <p:txBody>
            <a:bodyPr wrap="square" rtlCol="0">
              <a:spAutoFit/>
            </a:bodyPr>
            <a:lstStyle/>
            <a:p>
              <a:pPr algn="ctr"/>
              <a:r>
                <a:rPr lang="en-US" sz="4400" dirty="0">
                  <a:solidFill>
                    <a:schemeClr val="bg1"/>
                  </a:solidFill>
                  <a:latin typeface="Roboto Black"/>
                  <a:cs typeface="Roboto Black"/>
                </a:rPr>
                <a:t>03</a:t>
              </a:r>
            </a:p>
          </p:txBody>
        </p:sp>
        <p:sp>
          <p:nvSpPr>
            <p:cNvPr id="178" name="TextBox 177"/>
            <p:cNvSpPr txBox="1"/>
            <p:nvPr/>
          </p:nvSpPr>
          <p:spPr>
            <a:xfrm>
              <a:off x="5146162" y="2128983"/>
              <a:ext cx="977516" cy="246221"/>
            </a:xfrm>
            <a:prstGeom prst="rect">
              <a:avLst/>
            </a:prstGeom>
            <a:noFill/>
          </p:spPr>
          <p:txBody>
            <a:bodyPr wrap="square" rtlCol="0">
              <a:spAutoFit/>
            </a:bodyPr>
            <a:lstStyle/>
            <a:p>
              <a:pPr algn="ctr"/>
              <a:r>
                <a:rPr lang="en-US" sz="1000" dirty="0">
                  <a:solidFill>
                    <a:schemeClr val="bg1"/>
                  </a:solidFill>
                  <a:latin typeface="Roboto Light"/>
                  <a:cs typeface="Roboto Light"/>
                </a:rPr>
                <a:t>Project #C</a:t>
              </a:r>
            </a:p>
          </p:txBody>
        </p:sp>
        <p:sp>
          <p:nvSpPr>
            <p:cNvPr id="179" name="Title 1"/>
            <p:cNvSpPr txBox="1">
              <a:spLocks/>
            </p:cNvSpPr>
            <p:nvPr/>
          </p:nvSpPr>
          <p:spPr>
            <a:xfrm>
              <a:off x="4706114" y="3015675"/>
              <a:ext cx="871078" cy="467975"/>
            </a:xfrm>
            <a:prstGeom prst="rect">
              <a:avLst/>
            </a:prstGeom>
          </p:spPr>
          <p:txBody>
            <a:bodyPr vert="horz" lIns="91440" tIns="45720" rIns="91440" bIns="45720" rtlCol="0" anchor="b">
              <a:normAutofit/>
            </a:bodyPr>
            <a:lstStyle>
              <a:lvl1pPr algn="l" defTabSz="457200" rtl="0" eaLnBrk="1" latinLnBrk="0" hangingPunct="1">
                <a:spcBef>
                  <a:spcPct val="0"/>
                </a:spcBef>
                <a:buNone/>
                <a:defRPr sz="2000" b="1" kern="1200">
                  <a:solidFill>
                    <a:schemeClr val="tx1"/>
                  </a:solidFill>
                  <a:latin typeface="Roboto Light"/>
                  <a:ea typeface="+mj-ea"/>
                  <a:cs typeface="Roboto Light"/>
                </a:defRPr>
              </a:lvl1pPr>
            </a:lstStyle>
            <a:p>
              <a:r>
                <a:rPr lang="en-US" sz="1200" b="0" dirty="0"/>
                <a:t>Title</a:t>
              </a:r>
            </a:p>
            <a:p>
              <a:r>
                <a:rPr lang="en-US" sz="1200" b="0" dirty="0"/>
                <a:t>Project</a:t>
              </a:r>
            </a:p>
          </p:txBody>
        </p:sp>
        <p:sp>
          <p:nvSpPr>
            <p:cNvPr id="180" name="TextBox 179"/>
            <p:cNvSpPr txBox="1"/>
            <p:nvPr/>
          </p:nvSpPr>
          <p:spPr>
            <a:xfrm>
              <a:off x="5692646" y="3032612"/>
              <a:ext cx="923637" cy="861774"/>
            </a:xfrm>
            <a:prstGeom prst="rect">
              <a:avLst/>
            </a:prstGeom>
            <a:noFill/>
          </p:spPr>
          <p:txBody>
            <a:bodyPr wrap="square" rtlCol="0">
              <a:spAutoFit/>
            </a:bodyPr>
            <a:lstStyle/>
            <a:p>
              <a:r>
                <a:rPr lang="en-US" sz="1000" dirty="0" err="1">
                  <a:solidFill>
                    <a:schemeClr val="tx2"/>
                  </a:solidFill>
                  <a:latin typeface="Roboto Light"/>
                  <a:cs typeface="Roboto Light"/>
                </a:rPr>
                <a:t>Lorem</a:t>
              </a:r>
              <a:r>
                <a:rPr lang="en-US" sz="1000" dirty="0">
                  <a:solidFill>
                    <a:schemeClr val="tx2"/>
                  </a:solidFill>
                  <a:latin typeface="Roboto Light"/>
                  <a:cs typeface="Roboto Light"/>
                </a:rPr>
                <a:t> </a:t>
              </a:r>
              <a:r>
                <a:rPr lang="en-US" sz="1000" dirty="0" err="1">
                  <a:solidFill>
                    <a:schemeClr val="tx2"/>
                  </a:solidFill>
                  <a:latin typeface="Roboto Light"/>
                  <a:cs typeface="Roboto Light"/>
                </a:rPr>
                <a:t>Ipsum</a:t>
              </a:r>
              <a:r>
                <a:rPr lang="en-US" sz="1000" dirty="0">
                  <a:solidFill>
                    <a:schemeClr val="tx2"/>
                  </a:solidFill>
                  <a:latin typeface="Roboto Light"/>
                  <a:cs typeface="Roboto Light"/>
                </a:rPr>
                <a:t> is </a:t>
              </a:r>
              <a:r>
                <a:rPr lang="en-US" sz="1000" dirty="0" err="1">
                  <a:solidFill>
                    <a:schemeClr val="tx2"/>
                  </a:solidFill>
                  <a:latin typeface="Roboto Light"/>
                  <a:cs typeface="Roboto Light"/>
                </a:rPr>
                <a:t>simpiuilly</a:t>
              </a:r>
              <a:r>
                <a:rPr lang="en-US" sz="1000" dirty="0">
                  <a:solidFill>
                    <a:schemeClr val="tx2"/>
                  </a:solidFill>
                  <a:latin typeface="Roboto Light"/>
                  <a:cs typeface="Roboto Light"/>
                </a:rPr>
                <a:t> </a:t>
              </a:r>
              <a:r>
                <a:rPr lang="en-US" sz="1000" dirty="0" err="1">
                  <a:solidFill>
                    <a:schemeClr val="tx2"/>
                  </a:solidFill>
                  <a:latin typeface="Roboto Light"/>
                  <a:cs typeface="Roboto Light"/>
                </a:rPr>
                <a:t>dumimy</a:t>
              </a:r>
              <a:r>
                <a:rPr lang="en-US" sz="1000" dirty="0">
                  <a:solidFill>
                    <a:schemeClr val="tx2"/>
                  </a:solidFill>
                  <a:latin typeface="Roboto Light"/>
                  <a:cs typeface="Roboto Light"/>
                </a:rPr>
                <a:t> text of the </a:t>
              </a:r>
              <a:r>
                <a:rPr lang="en-US" sz="1000" dirty="0" err="1">
                  <a:solidFill>
                    <a:schemeClr val="tx2"/>
                  </a:solidFill>
                  <a:latin typeface="Roboto Light"/>
                  <a:cs typeface="Roboto Light"/>
                </a:rPr>
                <a:t>printig</a:t>
              </a:r>
              <a:r>
                <a:rPr lang="en-US" sz="1000" dirty="0">
                  <a:solidFill>
                    <a:schemeClr val="tx2"/>
                  </a:solidFill>
                  <a:latin typeface="Roboto Light"/>
                  <a:cs typeface="Roboto Light"/>
                </a:rPr>
                <a:t> and </a:t>
              </a:r>
              <a:r>
                <a:rPr lang="en-US" sz="1000" dirty="0" err="1">
                  <a:solidFill>
                    <a:schemeClr val="tx2"/>
                  </a:solidFill>
                  <a:latin typeface="Roboto Light"/>
                  <a:cs typeface="Roboto Light"/>
                </a:rPr>
                <a:t>typeting</a:t>
              </a:r>
              <a:endParaRPr lang="en-US" sz="1000" dirty="0">
                <a:solidFill>
                  <a:schemeClr val="tx2"/>
                </a:solidFill>
                <a:latin typeface="Roboto Light"/>
                <a:cs typeface="Roboto Light"/>
              </a:endParaRPr>
            </a:p>
          </p:txBody>
        </p:sp>
      </p:grpSp>
      <p:grpSp>
        <p:nvGrpSpPr>
          <p:cNvPr id="7" name="Group 6"/>
          <p:cNvGrpSpPr/>
          <p:nvPr/>
        </p:nvGrpSpPr>
        <p:grpSpPr>
          <a:xfrm>
            <a:off x="6816073" y="1900471"/>
            <a:ext cx="1915322" cy="2092718"/>
            <a:chOff x="6816073" y="1900471"/>
            <a:chExt cx="1915322" cy="2092718"/>
          </a:xfrm>
        </p:grpSpPr>
        <p:grpSp>
          <p:nvGrpSpPr>
            <p:cNvPr id="187" name="Group 141"/>
            <p:cNvGrpSpPr/>
            <p:nvPr/>
          </p:nvGrpSpPr>
          <p:grpSpPr>
            <a:xfrm>
              <a:off x="6816073" y="1900471"/>
              <a:ext cx="1853777" cy="2092718"/>
              <a:chOff x="12075" y="-1"/>
              <a:chExt cx="3077165" cy="3473795"/>
            </a:xfrm>
            <a:solidFill>
              <a:schemeClr val="accent1"/>
            </a:solidFill>
          </p:grpSpPr>
          <p:sp>
            <p:nvSpPr>
              <p:cNvPr id="192" name="Shape 136"/>
              <p:cNvSpPr/>
              <p:nvPr/>
            </p:nvSpPr>
            <p:spPr>
              <a:xfrm>
                <a:off x="12075" y="277926"/>
                <a:ext cx="1552245" cy="1529596"/>
              </a:xfrm>
              <a:custGeom>
                <a:avLst/>
                <a:gdLst/>
                <a:ahLst/>
                <a:cxnLst>
                  <a:cxn ang="0">
                    <a:pos x="wd2" y="hd2"/>
                  </a:cxn>
                  <a:cxn ang="5400000">
                    <a:pos x="wd2" y="hd2"/>
                  </a:cxn>
                  <a:cxn ang="10800000">
                    <a:pos x="wd2" y="hd2"/>
                  </a:cxn>
                  <a:cxn ang="16200000">
                    <a:pos x="wd2" y="hd2"/>
                  </a:cxn>
                </a:cxnLst>
                <a:rect l="0" t="0" r="r" b="b"/>
                <a:pathLst>
                  <a:path w="21600" h="21587" extrusionOk="0">
                    <a:moveTo>
                      <a:pt x="0" y="21587"/>
                    </a:moveTo>
                    <a:cubicBezTo>
                      <a:pt x="1134" y="20897"/>
                      <a:pt x="2396" y="20454"/>
                      <a:pt x="3708" y="20284"/>
                    </a:cubicBezTo>
                    <a:cubicBezTo>
                      <a:pt x="5829" y="20011"/>
                      <a:pt x="7980" y="20458"/>
                      <a:pt x="9823" y="21558"/>
                    </a:cubicBezTo>
                    <a:cubicBezTo>
                      <a:pt x="11215" y="20795"/>
                      <a:pt x="12739" y="20313"/>
                      <a:pt x="14312" y="20136"/>
                    </a:cubicBezTo>
                    <a:cubicBezTo>
                      <a:pt x="16830" y="19854"/>
                      <a:pt x="19374" y="20360"/>
                      <a:pt x="21600" y="21587"/>
                    </a:cubicBezTo>
                    <a:lnTo>
                      <a:pt x="21600" y="0"/>
                    </a:lnTo>
                    <a:cubicBezTo>
                      <a:pt x="16751" y="-13"/>
                      <a:pt x="12041" y="1642"/>
                      <a:pt x="8239" y="4694"/>
                    </a:cubicBezTo>
                    <a:cubicBezTo>
                      <a:pt x="3137" y="8790"/>
                      <a:pt x="114" y="14989"/>
                      <a:pt x="0" y="21587"/>
                    </a:cubicBezTo>
                    <a:close/>
                  </a:path>
                </a:pathLst>
              </a:custGeom>
              <a:solidFill>
                <a:schemeClr val="accent6"/>
              </a:solidFill>
              <a:ln w="12700" cap="flat">
                <a:noFill/>
                <a:miter lim="400000"/>
              </a:ln>
              <a:effectLst/>
            </p:spPr>
            <p:txBody>
              <a:bodyPr wrap="square" lIns="0" tIns="0" rIns="0" bIns="0" numCol="1" anchor="ctr">
                <a:noAutofit/>
              </a:bodyPr>
              <a:lstStyle/>
              <a:p>
                <a:pPr lvl="0">
                  <a:defRPr sz="2400"/>
                </a:pPr>
                <a:endParaRPr/>
              </a:p>
            </p:txBody>
          </p:sp>
          <p:sp>
            <p:nvSpPr>
              <p:cNvPr id="193" name="Shape 137"/>
              <p:cNvSpPr/>
              <p:nvPr/>
            </p:nvSpPr>
            <p:spPr>
              <a:xfrm>
                <a:off x="1536995" y="277928"/>
                <a:ext cx="1552245" cy="1529596"/>
              </a:xfrm>
              <a:custGeom>
                <a:avLst/>
                <a:gdLst/>
                <a:ahLst/>
                <a:cxnLst>
                  <a:cxn ang="0">
                    <a:pos x="wd2" y="hd2"/>
                  </a:cxn>
                  <a:cxn ang="5400000">
                    <a:pos x="wd2" y="hd2"/>
                  </a:cxn>
                  <a:cxn ang="10800000">
                    <a:pos x="wd2" y="hd2"/>
                  </a:cxn>
                  <a:cxn ang="16200000">
                    <a:pos x="wd2" y="hd2"/>
                  </a:cxn>
                </a:cxnLst>
                <a:rect l="0" t="0" r="r" b="b"/>
                <a:pathLst>
                  <a:path w="21600" h="21587" extrusionOk="0">
                    <a:moveTo>
                      <a:pt x="21600" y="21587"/>
                    </a:moveTo>
                    <a:cubicBezTo>
                      <a:pt x="20466" y="20897"/>
                      <a:pt x="19204" y="20454"/>
                      <a:pt x="17892" y="20284"/>
                    </a:cubicBezTo>
                    <a:cubicBezTo>
                      <a:pt x="15771" y="20011"/>
                      <a:pt x="13620" y="20458"/>
                      <a:pt x="11777" y="21558"/>
                    </a:cubicBezTo>
                    <a:cubicBezTo>
                      <a:pt x="10385" y="20795"/>
                      <a:pt x="8861" y="20313"/>
                      <a:pt x="7288" y="20136"/>
                    </a:cubicBezTo>
                    <a:cubicBezTo>
                      <a:pt x="4770" y="19854"/>
                      <a:pt x="2226" y="20360"/>
                      <a:pt x="0" y="21587"/>
                    </a:cubicBezTo>
                    <a:lnTo>
                      <a:pt x="0" y="0"/>
                    </a:lnTo>
                    <a:cubicBezTo>
                      <a:pt x="4849" y="-13"/>
                      <a:pt x="9559" y="1642"/>
                      <a:pt x="13361" y="4694"/>
                    </a:cubicBezTo>
                    <a:cubicBezTo>
                      <a:pt x="18463" y="8790"/>
                      <a:pt x="21486" y="14989"/>
                      <a:pt x="21600" y="21587"/>
                    </a:cubicBezTo>
                    <a:close/>
                  </a:path>
                </a:pathLst>
              </a:custGeom>
              <a:solidFill>
                <a:schemeClr val="accent6"/>
              </a:solidFill>
              <a:ln w="12700" cap="flat">
                <a:noFill/>
                <a:miter lim="400000"/>
              </a:ln>
              <a:effectLst/>
            </p:spPr>
            <p:txBody>
              <a:bodyPr wrap="square" lIns="0" tIns="0" rIns="0" bIns="0" numCol="1" anchor="ctr">
                <a:noAutofit/>
              </a:bodyPr>
              <a:lstStyle/>
              <a:p>
                <a:pPr lvl="0">
                  <a:defRPr sz="2400"/>
                </a:pPr>
                <a:endParaRPr/>
              </a:p>
            </p:txBody>
          </p:sp>
          <p:sp>
            <p:nvSpPr>
              <p:cNvPr id="194" name="Shape 138"/>
              <p:cNvSpPr/>
              <p:nvPr/>
            </p:nvSpPr>
            <p:spPr>
              <a:xfrm>
                <a:off x="1512296" y="1651747"/>
                <a:ext cx="79451" cy="1270001"/>
              </a:xfrm>
              <a:prstGeom prst="rect">
                <a:avLst/>
              </a:prstGeom>
              <a:solidFill>
                <a:schemeClr val="accent6"/>
              </a:solidFill>
              <a:ln w="12700" cap="flat">
                <a:noFill/>
                <a:miter lim="400000"/>
              </a:ln>
              <a:effectLst/>
            </p:spPr>
            <p:txBody>
              <a:bodyPr wrap="square" lIns="0" tIns="0" rIns="0" bIns="0" numCol="1" anchor="ctr">
                <a:noAutofit/>
              </a:bodyPr>
              <a:lstStyle/>
              <a:p>
                <a:pPr lvl="0">
                  <a:defRPr sz="2400">
                    <a:solidFill>
                      <a:srgbClr val="FFFFFF"/>
                    </a:solidFill>
                  </a:defRPr>
                </a:pPr>
                <a:endParaRPr/>
              </a:p>
            </p:txBody>
          </p:sp>
          <p:sp>
            <p:nvSpPr>
              <p:cNvPr id="195" name="Shape 139"/>
              <p:cNvSpPr/>
              <p:nvPr/>
            </p:nvSpPr>
            <p:spPr>
              <a:xfrm rot="10800000">
                <a:off x="1526145" y="-1"/>
                <a:ext cx="46974" cy="340796"/>
              </a:xfrm>
              <a:custGeom>
                <a:avLst/>
                <a:gdLst/>
                <a:ahLst/>
                <a:cxnLst>
                  <a:cxn ang="0">
                    <a:pos x="wd2" y="hd2"/>
                  </a:cxn>
                  <a:cxn ang="5400000">
                    <a:pos x="wd2" y="hd2"/>
                  </a:cxn>
                  <a:cxn ang="10800000">
                    <a:pos x="wd2" y="hd2"/>
                  </a:cxn>
                  <a:cxn ang="16200000">
                    <a:pos x="wd2" y="hd2"/>
                  </a:cxn>
                </a:cxnLst>
                <a:rect l="0" t="0" r="r" b="b"/>
                <a:pathLst>
                  <a:path w="21600" h="21600" extrusionOk="0">
                    <a:moveTo>
                      <a:pt x="0" y="142"/>
                    </a:moveTo>
                    <a:lnTo>
                      <a:pt x="10271" y="21600"/>
                    </a:lnTo>
                    <a:lnTo>
                      <a:pt x="21600" y="0"/>
                    </a:lnTo>
                    <a:lnTo>
                      <a:pt x="0" y="142"/>
                    </a:lnTo>
                    <a:close/>
                  </a:path>
                </a:pathLst>
              </a:custGeom>
              <a:solidFill>
                <a:schemeClr val="accent6"/>
              </a:solidFill>
              <a:ln w="12700" cap="flat">
                <a:noFill/>
                <a:miter lim="400000"/>
              </a:ln>
              <a:effectLst/>
            </p:spPr>
            <p:txBody>
              <a:bodyPr wrap="square" lIns="0" tIns="0" rIns="0" bIns="0" numCol="1" anchor="ctr">
                <a:noAutofit/>
              </a:bodyPr>
              <a:lstStyle/>
              <a:p>
                <a:pPr lvl="0">
                  <a:defRPr sz="2400"/>
                </a:pPr>
                <a:endParaRPr/>
              </a:p>
            </p:txBody>
          </p:sp>
          <p:sp>
            <p:nvSpPr>
              <p:cNvPr id="196" name="Shape 140"/>
              <p:cNvSpPr/>
              <p:nvPr/>
            </p:nvSpPr>
            <p:spPr>
              <a:xfrm>
                <a:off x="1127882" y="2896260"/>
                <a:ext cx="476007" cy="577534"/>
              </a:xfrm>
              <a:custGeom>
                <a:avLst/>
                <a:gdLst/>
                <a:ahLst/>
                <a:cxnLst>
                  <a:cxn ang="0">
                    <a:pos x="wd2" y="hd2"/>
                  </a:cxn>
                  <a:cxn ang="5400000">
                    <a:pos x="wd2" y="hd2"/>
                  </a:cxn>
                  <a:cxn ang="10800000">
                    <a:pos x="wd2" y="hd2"/>
                  </a:cxn>
                  <a:cxn ang="16200000">
                    <a:pos x="wd2" y="hd2"/>
                  </a:cxn>
                </a:cxnLst>
                <a:rect l="0" t="0" r="r" b="b"/>
                <a:pathLst>
                  <a:path w="21443" h="21557" extrusionOk="0">
                    <a:moveTo>
                      <a:pt x="16621" y="0"/>
                    </a:moveTo>
                    <a:lnTo>
                      <a:pt x="21442" y="0"/>
                    </a:lnTo>
                    <a:lnTo>
                      <a:pt x="21442" y="12555"/>
                    </a:lnTo>
                    <a:cubicBezTo>
                      <a:pt x="21527" y="17475"/>
                      <a:pt x="16765" y="21513"/>
                      <a:pt x="10827" y="21556"/>
                    </a:cubicBezTo>
                    <a:cubicBezTo>
                      <a:pt x="4811" y="21600"/>
                      <a:pt x="-73" y="17539"/>
                      <a:pt x="0" y="12555"/>
                    </a:cubicBezTo>
                    <a:lnTo>
                      <a:pt x="0" y="9942"/>
                    </a:lnTo>
                    <a:cubicBezTo>
                      <a:pt x="844" y="9483"/>
                      <a:pt x="1852" y="9278"/>
                      <a:pt x="2856" y="9361"/>
                    </a:cubicBezTo>
                    <a:cubicBezTo>
                      <a:pt x="3562" y="9419"/>
                      <a:pt x="4239" y="9619"/>
                      <a:pt x="4830" y="9942"/>
                    </a:cubicBezTo>
                    <a:lnTo>
                      <a:pt x="4830" y="12975"/>
                    </a:lnTo>
                    <a:cubicBezTo>
                      <a:pt x="4991" y="15540"/>
                      <a:pt x="7562" y="17544"/>
                      <a:pt x="10662" y="17522"/>
                    </a:cubicBezTo>
                    <a:cubicBezTo>
                      <a:pt x="13721" y="17500"/>
                      <a:pt x="16230" y="15506"/>
                      <a:pt x="16383" y="12975"/>
                    </a:cubicBezTo>
                    <a:lnTo>
                      <a:pt x="16621" y="0"/>
                    </a:lnTo>
                    <a:close/>
                  </a:path>
                </a:pathLst>
              </a:custGeom>
              <a:solidFill>
                <a:schemeClr val="accent6"/>
              </a:solidFill>
              <a:ln w="12700" cap="flat">
                <a:noFill/>
                <a:miter lim="400000"/>
              </a:ln>
              <a:effectLst/>
            </p:spPr>
            <p:txBody>
              <a:bodyPr wrap="square" lIns="0" tIns="0" rIns="0" bIns="0" numCol="1" anchor="ctr">
                <a:noAutofit/>
              </a:bodyPr>
              <a:lstStyle/>
              <a:p>
                <a:pPr lvl="0">
                  <a:defRPr sz="2400"/>
                </a:pPr>
                <a:endParaRPr/>
              </a:p>
            </p:txBody>
          </p:sp>
        </p:grpSp>
        <p:sp>
          <p:nvSpPr>
            <p:cNvPr id="188" name="TextBox 187"/>
            <p:cNvSpPr txBox="1"/>
            <p:nvPr/>
          </p:nvSpPr>
          <p:spPr>
            <a:xfrm>
              <a:off x="7276668" y="2190557"/>
              <a:ext cx="977514" cy="769441"/>
            </a:xfrm>
            <a:prstGeom prst="rect">
              <a:avLst/>
            </a:prstGeom>
            <a:noFill/>
          </p:spPr>
          <p:txBody>
            <a:bodyPr wrap="square" rtlCol="0">
              <a:spAutoFit/>
            </a:bodyPr>
            <a:lstStyle/>
            <a:p>
              <a:pPr algn="ctr"/>
              <a:r>
                <a:rPr lang="en-US" sz="4400" dirty="0">
                  <a:solidFill>
                    <a:schemeClr val="bg1"/>
                  </a:solidFill>
                  <a:latin typeface="Roboto Black"/>
                  <a:cs typeface="Roboto Black"/>
                </a:rPr>
                <a:t>04</a:t>
              </a:r>
            </a:p>
          </p:txBody>
        </p:sp>
        <p:sp>
          <p:nvSpPr>
            <p:cNvPr id="189" name="TextBox 188"/>
            <p:cNvSpPr txBox="1"/>
            <p:nvPr/>
          </p:nvSpPr>
          <p:spPr>
            <a:xfrm>
              <a:off x="7261274" y="2128983"/>
              <a:ext cx="977516" cy="246221"/>
            </a:xfrm>
            <a:prstGeom prst="rect">
              <a:avLst/>
            </a:prstGeom>
            <a:noFill/>
          </p:spPr>
          <p:txBody>
            <a:bodyPr wrap="square" rtlCol="0">
              <a:spAutoFit/>
            </a:bodyPr>
            <a:lstStyle/>
            <a:p>
              <a:pPr algn="ctr"/>
              <a:r>
                <a:rPr lang="en-US" sz="1000" dirty="0">
                  <a:solidFill>
                    <a:schemeClr val="bg1"/>
                  </a:solidFill>
                  <a:latin typeface="Roboto Light"/>
                  <a:cs typeface="Roboto Light"/>
                </a:rPr>
                <a:t>Project #D</a:t>
              </a:r>
            </a:p>
          </p:txBody>
        </p:sp>
        <p:sp>
          <p:nvSpPr>
            <p:cNvPr id="190" name="Title 1"/>
            <p:cNvSpPr txBox="1">
              <a:spLocks/>
            </p:cNvSpPr>
            <p:nvPr/>
          </p:nvSpPr>
          <p:spPr>
            <a:xfrm>
              <a:off x="6821226" y="3015675"/>
              <a:ext cx="871078" cy="467975"/>
            </a:xfrm>
            <a:prstGeom prst="rect">
              <a:avLst/>
            </a:prstGeom>
          </p:spPr>
          <p:txBody>
            <a:bodyPr vert="horz" lIns="91440" tIns="45720" rIns="91440" bIns="45720" rtlCol="0" anchor="b">
              <a:normAutofit/>
            </a:bodyPr>
            <a:lstStyle>
              <a:lvl1pPr algn="l" defTabSz="457200" rtl="0" eaLnBrk="1" latinLnBrk="0" hangingPunct="1">
                <a:spcBef>
                  <a:spcPct val="0"/>
                </a:spcBef>
                <a:buNone/>
                <a:defRPr sz="2000" b="1" kern="1200">
                  <a:solidFill>
                    <a:schemeClr val="tx1"/>
                  </a:solidFill>
                  <a:latin typeface="Roboto Light"/>
                  <a:ea typeface="+mj-ea"/>
                  <a:cs typeface="Roboto Light"/>
                </a:defRPr>
              </a:lvl1pPr>
            </a:lstStyle>
            <a:p>
              <a:r>
                <a:rPr lang="en-US" sz="1200" b="0" dirty="0"/>
                <a:t>Title</a:t>
              </a:r>
            </a:p>
            <a:p>
              <a:r>
                <a:rPr lang="en-US" sz="1200" b="0" dirty="0"/>
                <a:t>Project</a:t>
              </a:r>
            </a:p>
          </p:txBody>
        </p:sp>
        <p:sp>
          <p:nvSpPr>
            <p:cNvPr id="191" name="TextBox 190"/>
            <p:cNvSpPr txBox="1"/>
            <p:nvPr/>
          </p:nvSpPr>
          <p:spPr>
            <a:xfrm>
              <a:off x="7807758" y="3032612"/>
              <a:ext cx="923637" cy="861774"/>
            </a:xfrm>
            <a:prstGeom prst="rect">
              <a:avLst/>
            </a:prstGeom>
            <a:noFill/>
          </p:spPr>
          <p:txBody>
            <a:bodyPr wrap="square" rtlCol="0">
              <a:spAutoFit/>
            </a:bodyPr>
            <a:lstStyle/>
            <a:p>
              <a:r>
                <a:rPr lang="en-US" sz="1000" dirty="0" err="1">
                  <a:solidFill>
                    <a:schemeClr val="tx2"/>
                  </a:solidFill>
                  <a:latin typeface="Roboto Light"/>
                  <a:cs typeface="Roboto Light"/>
                </a:rPr>
                <a:t>Lorem</a:t>
              </a:r>
              <a:r>
                <a:rPr lang="en-US" sz="1000" dirty="0">
                  <a:solidFill>
                    <a:schemeClr val="tx2"/>
                  </a:solidFill>
                  <a:latin typeface="Roboto Light"/>
                  <a:cs typeface="Roboto Light"/>
                </a:rPr>
                <a:t> </a:t>
              </a:r>
              <a:r>
                <a:rPr lang="en-US" sz="1000" dirty="0" err="1">
                  <a:solidFill>
                    <a:schemeClr val="tx2"/>
                  </a:solidFill>
                  <a:latin typeface="Roboto Light"/>
                  <a:cs typeface="Roboto Light"/>
                </a:rPr>
                <a:t>Ipsum</a:t>
              </a:r>
              <a:r>
                <a:rPr lang="en-US" sz="1000" dirty="0">
                  <a:solidFill>
                    <a:schemeClr val="tx2"/>
                  </a:solidFill>
                  <a:latin typeface="Roboto Light"/>
                  <a:cs typeface="Roboto Light"/>
                </a:rPr>
                <a:t> is </a:t>
              </a:r>
              <a:r>
                <a:rPr lang="en-US" sz="1000" dirty="0" err="1">
                  <a:solidFill>
                    <a:schemeClr val="tx2"/>
                  </a:solidFill>
                  <a:latin typeface="Roboto Light"/>
                  <a:cs typeface="Roboto Light"/>
                </a:rPr>
                <a:t>simpiuilly</a:t>
              </a:r>
              <a:r>
                <a:rPr lang="en-US" sz="1000" dirty="0">
                  <a:solidFill>
                    <a:schemeClr val="tx2"/>
                  </a:solidFill>
                  <a:latin typeface="Roboto Light"/>
                  <a:cs typeface="Roboto Light"/>
                </a:rPr>
                <a:t> </a:t>
              </a:r>
              <a:r>
                <a:rPr lang="en-US" sz="1000" dirty="0" err="1">
                  <a:solidFill>
                    <a:schemeClr val="tx2"/>
                  </a:solidFill>
                  <a:latin typeface="Roboto Light"/>
                  <a:cs typeface="Roboto Light"/>
                </a:rPr>
                <a:t>dumimy</a:t>
              </a:r>
              <a:r>
                <a:rPr lang="en-US" sz="1000" dirty="0">
                  <a:solidFill>
                    <a:schemeClr val="tx2"/>
                  </a:solidFill>
                  <a:latin typeface="Roboto Light"/>
                  <a:cs typeface="Roboto Light"/>
                </a:rPr>
                <a:t> text of the </a:t>
              </a:r>
              <a:r>
                <a:rPr lang="en-US" sz="1000" dirty="0" err="1">
                  <a:solidFill>
                    <a:schemeClr val="tx2"/>
                  </a:solidFill>
                  <a:latin typeface="Roboto Light"/>
                  <a:cs typeface="Roboto Light"/>
                </a:rPr>
                <a:t>printig</a:t>
              </a:r>
              <a:r>
                <a:rPr lang="en-US" sz="1000" dirty="0">
                  <a:solidFill>
                    <a:schemeClr val="tx2"/>
                  </a:solidFill>
                  <a:latin typeface="Roboto Light"/>
                  <a:cs typeface="Roboto Light"/>
                </a:rPr>
                <a:t> and </a:t>
              </a:r>
              <a:r>
                <a:rPr lang="en-US" sz="1000" dirty="0" err="1">
                  <a:solidFill>
                    <a:schemeClr val="tx2"/>
                  </a:solidFill>
                  <a:latin typeface="Roboto Light"/>
                  <a:cs typeface="Roboto Light"/>
                </a:rPr>
                <a:t>typeting</a:t>
              </a:r>
              <a:endParaRPr lang="en-US" sz="1000" dirty="0">
                <a:solidFill>
                  <a:schemeClr val="tx2"/>
                </a:solidFill>
                <a:latin typeface="Roboto Light"/>
                <a:cs typeface="Roboto Light"/>
              </a:endParaRPr>
            </a:p>
          </p:txBody>
        </p:sp>
      </p:grpSp>
    </p:spTree>
    <p:extLst>
      <p:ext uri="{BB962C8B-B14F-4D97-AF65-F5344CB8AC3E}">
        <p14:creationId xmlns:p14="http://schemas.microsoft.com/office/powerpoint/2010/main" val="371101198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40971" y="285751"/>
            <a:ext cx="4612793" cy="470429"/>
          </a:xfrm>
        </p:spPr>
        <p:txBody>
          <a:bodyPr>
            <a:normAutofit/>
          </a:bodyPr>
          <a:lstStyle/>
          <a:p>
            <a:pPr algn="r"/>
            <a:r>
              <a:rPr lang="en-US" b="0" dirty="0" smtClean="0"/>
              <a:t>Concept </a:t>
            </a:r>
            <a:r>
              <a:rPr lang="en-US" b="0" dirty="0" err="1" smtClean="0"/>
              <a:t>Infographic</a:t>
            </a:r>
            <a:r>
              <a:rPr lang="en-US" b="0" dirty="0" smtClean="0"/>
              <a:t> Sale Statistic</a:t>
            </a:r>
            <a:endParaRPr lang="en-US" b="0" dirty="0"/>
          </a:p>
        </p:txBody>
      </p:sp>
      <p:sp>
        <p:nvSpPr>
          <p:cNvPr id="9" name="TextBox 8"/>
          <p:cNvSpPr txBox="1"/>
          <p:nvPr/>
        </p:nvSpPr>
        <p:spPr>
          <a:xfrm>
            <a:off x="3117273" y="972901"/>
            <a:ext cx="5638320" cy="553988"/>
          </a:xfrm>
          <a:prstGeom prst="rect">
            <a:avLst/>
          </a:prstGeom>
          <a:noFill/>
        </p:spPr>
        <p:txBody>
          <a:bodyPr wrap="square" lIns="91430" tIns="45715" rIns="91430" bIns="45715" rtlCol="0">
            <a:spAutoFit/>
          </a:bodyPr>
          <a:lstStyle/>
          <a:p>
            <a:pPr algn="r"/>
            <a:r>
              <a:rPr lang="en-US" sz="1000" dirty="0" err="1">
                <a:solidFill>
                  <a:schemeClr val="tx2"/>
                </a:solidFill>
                <a:latin typeface="Roboto Light"/>
                <a:cs typeface="Roboto Light"/>
              </a:rPr>
              <a:t>Lorem</a:t>
            </a:r>
            <a:r>
              <a:rPr lang="en-US" sz="1000" dirty="0">
                <a:solidFill>
                  <a:schemeClr val="tx2"/>
                </a:solidFill>
                <a:latin typeface="Roboto Light"/>
                <a:cs typeface="Roboto Light"/>
              </a:rPr>
              <a:t> </a:t>
            </a:r>
            <a:r>
              <a:rPr lang="en-US" sz="1000" dirty="0" err="1">
                <a:solidFill>
                  <a:schemeClr val="tx2"/>
                </a:solidFill>
                <a:latin typeface="Roboto Light"/>
                <a:cs typeface="Roboto Light"/>
              </a:rPr>
              <a:t>Ipsum</a:t>
            </a:r>
            <a:r>
              <a:rPr lang="en-US" sz="1000" dirty="0">
                <a:solidFill>
                  <a:schemeClr val="tx2"/>
                </a:solidFill>
                <a:latin typeface="Roboto Light"/>
                <a:cs typeface="Roboto Light"/>
              </a:rPr>
              <a:t> is simply dummy text of the printing and typesetting industry. </a:t>
            </a:r>
            <a:r>
              <a:rPr lang="en-US" sz="1000" dirty="0" err="1">
                <a:solidFill>
                  <a:schemeClr val="tx2"/>
                </a:solidFill>
                <a:latin typeface="Roboto Light"/>
                <a:cs typeface="Roboto Light"/>
              </a:rPr>
              <a:t>Lorem</a:t>
            </a:r>
            <a:r>
              <a:rPr lang="en-US" sz="1000" dirty="0">
                <a:solidFill>
                  <a:schemeClr val="tx2"/>
                </a:solidFill>
                <a:latin typeface="Roboto Light"/>
                <a:cs typeface="Roboto Light"/>
              </a:rPr>
              <a:t> </a:t>
            </a:r>
            <a:r>
              <a:rPr lang="en-US" sz="1000" dirty="0" err="1">
                <a:solidFill>
                  <a:schemeClr val="tx2"/>
                </a:solidFill>
                <a:latin typeface="Roboto Light"/>
                <a:cs typeface="Roboto Light"/>
              </a:rPr>
              <a:t>Ipsum</a:t>
            </a:r>
            <a:r>
              <a:rPr lang="en-US" sz="1000" dirty="0">
                <a:solidFill>
                  <a:schemeClr val="tx2"/>
                </a:solidFill>
                <a:latin typeface="Roboto Light"/>
                <a:cs typeface="Roboto Light"/>
              </a:rPr>
              <a:t> has been the industry's standard dummy text ever since the 1500s, when an unknown printer took a galley of type and scrambled it to make a type specimen book. It has survived not only five</a:t>
            </a:r>
          </a:p>
        </p:txBody>
      </p:sp>
      <p:cxnSp>
        <p:nvCxnSpPr>
          <p:cNvPr id="10" name="Straight Connector 9"/>
          <p:cNvCxnSpPr/>
          <p:nvPr/>
        </p:nvCxnSpPr>
        <p:spPr>
          <a:xfrm flipV="1">
            <a:off x="454121" y="3739188"/>
            <a:ext cx="0" cy="323274"/>
          </a:xfrm>
          <a:prstGeom prst="line">
            <a:avLst/>
          </a:prstGeom>
          <a:ln w="38100" cmpd="sng">
            <a:solidFill>
              <a:schemeClr val="tx2"/>
            </a:solidFill>
          </a:ln>
          <a:effectLst/>
        </p:spPr>
        <p:style>
          <a:lnRef idx="2">
            <a:schemeClr val="accent1"/>
          </a:lnRef>
          <a:fillRef idx="0">
            <a:schemeClr val="accent1"/>
          </a:fillRef>
          <a:effectRef idx="1">
            <a:schemeClr val="accent1"/>
          </a:effectRef>
          <a:fontRef idx="minor">
            <a:schemeClr val="tx1"/>
          </a:fontRef>
        </p:style>
      </p:cxnSp>
      <p:grpSp>
        <p:nvGrpSpPr>
          <p:cNvPr id="69" name="Group 144"/>
          <p:cNvGrpSpPr/>
          <p:nvPr/>
        </p:nvGrpSpPr>
        <p:grpSpPr>
          <a:xfrm>
            <a:off x="924687" y="558892"/>
            <a:ext cx="1889245" cy="3190347"/>
            <a:chOff x="0" y="0"/>
            <a:chExt cx="1889243" cy="3190345"/>
          </a:xfrm>
        </p:grpSpPr>
        <p:sp>
          <p:nvSpPr>
            <p:cNvPr id="70" name="Shape 142"/>
            <p:cNvSpPr/>
            <p:nvPr/>
          </p:nvSpPr>
          <p:spPr>
            <a:xfrm>
              <a:off x="0" y="0"/>
              <a:ext cx="1889244" cy="3190346"/>
            </a:xfrm>
            <a:custGeom>
              <a:avLst/>
              <a:gdLst/>
              <a:ahLst/>
              <a:cxnLst>
                <a:cxn ang="0">
                  <a:pos x="wd2" y="hd2"/>
                </a:cxn>
                <a:cxn ang="5400000">
                  <a:pos x="wd2" y="hd2"/>
                </a:cxn>
                <a:cxn ang="10800000">
                  <a:pos x="wd2" y="hd2"/>
                </a:cxn>
                <a:cxn ang="16200000">
                  <a:pos x="wd2" y="hd2"/>
                </a:cxn>
              </a:cxnLst>
              <a:rect l="0" t="0" r="r" b="b"/>
              <a:pathLst>
                <a:path w="21494" h="21522" extrusionOk="0">
                  <a:moveTo>
                    <a:pt x="4004" y="12687"/>
                  </a:moveTo>
                  <a:cubicBezTo>
                    <a:pt x="4460" y="12796"/>
                    <a:pt x="4885" y="12946"/>
                    <a:pt x="5264" y="13130"/>
                  </a:cubicBezTo>
                  <a:cubicBezTo>
                    <a:pt x="6171" y="13571"/>
                    <a:pt x="6786" y="14196"/>
                    <a:pt x="7740" y="14607"/>
                  </a:cubicBezTo>
                  <a:cubicBezTo>
                    <a:pt x="8204" y="14806"/>
                    <a:pt x="8732" y="14947"/>
                    <a:pt x="9292" y="15021"/>
                  </a:cubicBezTo>
                  <a:cubicBezTo>
                    <a:pt x="9675" y="15000"/>
                    <a:pt x="10061" y="15012"/>
                    <a:pt x="10438" y="15056"/>
                  </a:cubicBezTo>
                  <a:cubicBezTo>
                    <a:pt x="10605" y="15076"/>
                    <a:pt x="10771" y="15102"/>
                    <a:pt x="10923" y="15148"/>
                  </a:cubicBezTo>
                  <a:cubicBezTo>
                    <a:pt x="11074" y="15194"/>
                    <a:pt x="11206" y="15259"/>
                    <a:pt x="11310" y="15338"/>
                  </a:cubicBezTo>
                  <a:cubicBezTo>
                    <a:pt x="11318" y="15436"/>
                    <a:pt x="11308" y="15534"/>
                    <a:pt x="11282" y="15631"/>
                  </a:cubicBezTo>
                  <a:cubicBezTo>
                    <a:pt x="11223" y="15847"/>
                    <a:pt x="11082" y="16051"/>
                    <a:pt x="10988" y="16263"/>
                  </a:cubicBezTo>
                  <a:cubicBezTo>
                    <a:pt x="10829" y="16622"/>
                    <a:pt x="10807" y="17001"/>
                    <a:pt x="10607" y="17356"/>
                  </a:cubicBezTo>
                  <a:cubicBezTo>
                    <a:pt x="10393" y="17739"/>
                    <a:pt x="9986" y="18073"/>
                    <a:pt x="9442" y="18314"/>
                  </a:cubicBezTo>
                  <a:cubicBezTo>
                    <a:pt x="9262" y="18380"/>
                    <a:pt x="9031" y="18372"/>
                    <a:pt x="8867" y="18292"/>
                  </a:cubicBezTo>
                  <a:cubicBezTo>
                    <a:pt x="8732" y="18227"/>
                    <a:pt x="8666" y="18124"/>
                    <a:pt x="8695" y="18022"/>
                  </a:cubicBezTo>
                  <a:cubicBezTo>
                    <a:pt x="8819" y="17913"/>
                    <a:pt x="8917" y="17795"/>
                    <a:pt x="8986" y="17673"/>
                  </a:cubicBezTo>
                  <a:cubicBezTo>
                    <a:pt x="9093" y="17485"/>
                    <a:pt x="9134" y="17285"/>
                    <a:pt x="9101" y="17085"/>
                  </a:cubicBezTo>
                  <a:cubicBezTo>
                    <a:pt x="9039" y="16705"/>
                    <a:pt x="8718" y="16358"/>
                    <a:pt x="8214" y="16122"/>
                  </a:cubicBezTo>
                  <a:lnTo>
                    <a:pt x="8214" y="15876"/>
                  </a:lnTo>
                  <a:cubicBezTo>
                    <a:pt x="7936" y="15726"/>
                    <a:pt x="7639" y="15589"/>
                    <a:pt x="7325" y="15466"/>
                  </a:cubicBezTo>
                  <a:cubicBezTo>
                    <a:pt x="6019" y="14952"/>
                    <a:pt x="4486" y="14701"/>
                    <a:pt x="3063" y="14314"/>
                  </a:cubicBezTo>
                  <a:cubicBezTo>
                    <a:pt x="2201" y="14080"/>
                    <a:pt x="1380" y="13796"/>
                    <a:pt x="612" y="13466"/>
                  </a:cubicBezTo>
                  <a:cubicBezTo>
                    <a:pt x="130" y="13288"/>
                    <a:pt x="-101" y="12945"/>
                    <a:pt x="42" y="12619"/>
                  </a:cubicBezTo>
                  <a:cubicBezTo>
                    <a:pt x="107" y="12470"/>
                    <a:pt x="245" y="12340"/>
                    <a:pt x="397" y="12221"/>
                  </a:cubicBezTo>
                  <a:cubicBezTo>
                    <a:pt x="543" y="12105"/>
                    <a:pt x="707" y="11996"/>
                    <a:pt x="887" y="11895"/>
                  </a:cubicBezTo>
                  <a:cubicBezTo>
                    <a:pt x="1564" y="11503"/>
                    <a:pt x="2312" y="11157"/>
                    <a:pt x="3118" y="10864"/>
                  </a:cubicBezTo>
                  <a:cubicBezTo>
                    <a:pt x="3958" y="10557"/>
                    <a:pt x="4855" y="10310"/>
                    <a:pt x="5791" y="10126"/>
                  </a:cubicBezTo>
                  <a:cubicBezTo>
                    <a:pt x="6047" y="10085"/>
                    <a:pt x="6262" y="9983"/>
                    <a:pt x="6384" y="9844"/>
                  </a:cubicBezTo>
                  <a:cubicBezTo>
                    <a:pt x="6519" y="9691"/>
                    <a:pt x="6528" y="9510"/>
                    <a:pt x="6410" y="9353"/>
                  </a:cubicBezTo>
                  <a:cubicBezTo>
                    <a:pt x="6107" y="8941"/>
                    <a:pt x="5861" y="8516"/>
                    <a:pt x="5672" y="8081"/>
                  </a:cubicBezTo>
                  <a:cubicBezTo>
                    <a:pt x="5488" y="7654"/>
                    <a:pt x="5359" y="7220"/>
                    <a:pt x="5288" y="6782"/>
                  </a:cubicBezTo>
                  <a:cubicBezTo>
                    <a:pt x="5114" y="6551"/>
                    <a:pt x="4887" y="6336"/>
                    <a:pt x="4613" y="6142"/>
                  </a:cubicBezTo>
                  <a:cubicBezTo>
                    <a:pt x="4209" y="5856"/>
                    <a:pt x="3712" y="5623"/>
                    <a:pt x="3287" y="5347"/>
                  </a:cubicBezTo>
                  <a:cubicBezTo>
                    <a:pt x="2961" y="5136"/>
                    <a:pt x="2681" y="4901"/>
                    <a:pt x="2452" y="4648"/>
                  </a:cubicBezTo>
                  <a:cubicBezTo>
                    <a:pt x="2324" y="4562"/>
                    <a:pt x="2301" y="4437"/>
                    <a:pt x="2395" y="4336"/>
                  </a:cubicBezTo>
                  <a:cubicBezTo>
                    <a:pt x="2451" y="4276"/>
                    <a:pt x="2544" y="4231"/>
                    <a:pt x="2655" y="4211"/>
                  </a:cubicBezTo>
                  <a:cubicBezTo>
                    <a:pt x="2619" y="4156"/>
                    <a:pt x="2624" y="4094"/>
                    <a:pt x="2669" y="4040"/>
                  </a:cubicBezTo>
                  <a:cubicBezTo>
                    <a:pt x="2735" y="3963"/>
                    <a:pt x="2873" y="3916"/>
                    <a:pt x="3020" y="3922"/>
                  </a:cubicBezTo>
                  <a:cubicBezTo>
                    <a:pt x="3065" y="3848"/>
                    <a:pt x="3167" y="3792"/>
                    <a:pt x="3294" y="3771"/>
                  </a:cubicBezTo>
                  <a:cubicBezTo>
                    <a:pt x="3407" y="3752"/>
                    <a:pt x="3529" y="3763"/>
                    <a:pt x="3628" y="3801"/>
                  </a:cubicBezTo>
                  <a:lnTo>
                    <a:pt x="3691" y="3516"/>
                  </a:lnTo>
                  <a:cubicBezTo>
                    <a:pt x="3691" y="3482"/>
                    <a:pt x="3729" y="3453"/>
                    <a:pt x="3782" y="3444"/>
                  </a:cubicBezTo>
                  <a:cubicBezTo>
                    <a:pt x="3882" y="3426"/>
                    <a:pt x="3978" y="3477"/>
                    <a:pt x="3961" y="3538"/>
                  </a:cubicBezTo>
                  <a:cubicBezTo>
                    <a:pt x="3961" y="3626"/>
                    <a:pt x="3977" y="3714"/>
                    <a:pt x="4009" y="3801"/>
                  </a:cubicBezTo>
                  <a:cubicBezTo>
                    <a:pt x="4040" y="3882"/>
                    <a:pt x="4084" y="3961"/>
                    <a:pt x="4143" y="4037"/>
                  </a:cubicBezTo>
                  <a:cubicBezTo>
                    <a:pt x="4238" y="4182"/>
                    <a:pt x="4280" y="4338"/>
                    <a:pt x="4265" y="4493"/>
                  </a:cubicBezTo>
                  <a:cubicBezTo>
                    <a:pt x="4254" y="4613"/>
                    <a:pt x="4209" y="4731"/>
                    <a:pt x="4133" y="4842"/>
                  </a:cubicBezTo>
                  <a:cubicBezTo>
                    <a:pt x="4164" y="4994"/>
                    <a:pt x="4261" y="5139"/>
                    <a:pt x="4413" y="5263"/>
                  </a:cubicBezTo>
                  <a:cubicBezTo>
                    <a:pt x="4575" y="5395"/>
                    <a:pt x="4795" y="5499"/>
                    <a:pt x="5050" y="5563"/>
                  </a:cubicBezTo>
                  <a:cubicBezTo>
                    <a:pt x="5126" y="5431"/>
                    <a:pt x="5190" y="5298"/>
                    <a:pt x="5242" y="5163"/>
                  </a:cubicBezTo>
                  <a:cubicBezTo>
                    <a:pt x="5320" y="4958"/>
                    <a:pt x="5372" y="4747"/>
                    <a:pt x="5533" y="4560"/>
                  </a:cubicBezTo>
                  <a:cubicBezTo>
                    <a:pt x="5697" y="4367"/>
                    <a:pt x="5970" y="4209"/>
                    <a:pt x="6123" y="4013"/>
                  </a:cubicBezTo>
                  <a:cubicBezTo>
                    <a:pt x="6269" y="3826"/>
                    <a:pt x="6298" y="3623"/>
                    <a:pt x="6305" y="3416"/>
                  </a:cubicBezTo>
                  <a:cubicBezTo>
                    <a:pt x="6314" y="3160"/>
                    <a:pt x="6235" y="2884"/>
                    <a:pt x="5855" y="2794"/>
                  </a:cubicBezTo>
                  <a:cubicBezTo>
                    <a:pt x="5562" y="2725"/>
                    <a:pt x="5129" y="2792"/>
                    <a:pt x="5025" y="2600"/>
                  </a:cubicBezTo>
                  <a:cubicBezTo>
                    <a:pt x="4973" y="2504"/>
                    <a:pt x="5082" y="2412"/>
                    <a:pt x="5140" y="2317"/>
                  </a:cubicBezTo>
                  <a:cubicBezTo>
                    <a:pt x="5191" y="2236"/>
                    <a:pt x="5201" y="2148"/>
                    <a:pt x="5205" y="2061"/>
                  </a:cubicBezTo>
                  <a:cubicBezTo>
                    <a:pt x="5207" y="1997"/>
                    <a:pt x="5206" y="1932"/>
                    <a:pt x="5200" y="1867"/>
                  </a:cubicBezTo>
                  <a:lnTo>
                    <a:pt x="4878" y="1830"/>
                  </a:lnTo>
                  <a:cubicBezTo>
                    <a:pt x="4787" y="1850"/>
                    <a:pt x="4690" y="1813"/>
                    <a:pt x="4683" y="1756"/>
                  </a:cubicBezTo>
                  <a:cubicBezTo>
                    <a:pt x="4678" y="1717"/>
                    <a:pt x="4719" y="1686"/>
                    <a:pt x="4760" y="1657"/>
                  </a:cubicBezTo>
                  <a:cubicBezTo>
                    <a:pt x="4878" y="1576"/>
                    <a:pt x="5014" y="1504"/>
                    <a:pt x="5112" y="1414"/>
                  </a:cubicBezTo>
                  <a:cubicBezTo>
                    <a:pt x="5221" y="1313"/>
                    <a:pt x="5276" y="1194"/>
                    <a:pt x="5269" y="1075"/>
                  </a:cubicBezTo>
                  <a:cubicBezTo>
                    <a:pt x="5273" y="1012"/>
                    <a:pt x="5290" y="951"/>
                    <a:pt x="5319" y="891"/>
                  </a:cubicBezTo>
                  <a:cubicBezTo>
                    <a:pt x="5409" y="710"/>
                    <a:pt x="5605" y="556"/>
                    <a:pt x="5837" y="426"/>
                  </a:cubicBezTo>
                  <a:cubicBezTo>
                    <a:pt x="6399" y="111"/>
                    <a:pt x="7160" y="-65"/>
                    <a:pt x="7916" y="23"/>
                  </a:cubicBezTo>
                  <a:cubicBezTo>
                    <a:pt x="8336" y="72"/>
                    <a:pt x="8717" y="202"/>
                    <a:pt x="8998" y="393"/>
                  </a:cubicBezTo>
                  <a:cubicBezTo>
                    <a:pt x="9389" y="649"/>
                    <a:pt x="9588" y="987"/>
                    <a:pt x="9550" y="1332"/>
                  </a:cubicBezTo>
                  <a:cubicBezTo>
                    <a:pt x="9516" y="1640"/>
                    <a:pt x="9293" y="1930"/>
                    <a:pt x="8923" y="2147"/>
                  </a:cubicBezTo>
                  <a:cubicBezTo>
                    <a:pt x="8821" y="2221"/>
                    <a:pt x="8730" y="2296"/>
                    <a:pt x="8646" y="2372"/>
                  </a:cubicBezTo>
                  <a:cubicBezTo>
                    <a:pt x="8544" y="2465"/>
                    <a:pt x="8444" y="2572"/>
                    <a:pt x="8494" y="2687"/>
                  </a:cubicBezTo>
                  <a:cubicBezTo>
                    <a:pt x="8537" y="2786"/>
                    <a:pt x="8690" y="2855"/>
                    <a:pt x="8862" y="2852"/>
                  </a:cubicBezTo>
                  <a:cubicBezTo>
                    <a:pt x="9175" y="2916"/>
                    <a:pt x="9471" y="3005"/>
                    <a:pt x="9744" y="3116"/>
                  </a:cubicBezTo>
                  <a:cubicBezTo>
                    <a:pt x="10002" y="3222"/>
                    <a:pt x="10236" y="3347"/>
                    <a:pt x="10440" y="3488"/>
                  </a:cubicBezTo>
                  <a:cubicBezTo>
                    <a:pt x="11018" y="3567"/>
                    <a:pt x="11583" y="3678"/>
                    <a:pt x="12126" y="3820"/>
                  </a:cubicBezTo>
                  <a:cubicBezTo>
                    <a:pt x="12668" y="3962"/>
                    <a:pt x="13186" y="4134"/>
                    <a:pt x="13673" y="4334"/>
                  </a:cubicBezTo>
                  <a:cubicBezTo>
                    <a:pt x="13831" y="4366"/>
                    <a:pt x="13953" y="4442"/>
                    <a:pt x="13999" y="4537"/>
                  </a:cubicBezTo>
                  <a:cubicBezTo>
                    <a:pt x="14026" y="4593"/>
                    <a:pt x="14025" y="4651"/>
                    <a:pt x="14018" y="4707"/>
                  </a:cubicBezTo>
                  <a:cubicBezTo>
                    <a:pt x="14010" y="4781"/>
                    <a:pt x="13994" y="4855"/>
                    <a:pt x="13968" y="4929"/>
                  </a:cubicBezTo>
                  <a:cubicBezTo>
                    <a:pt x="13891" y="5394"/>
                    <a:pt x="13610" y="5840"/>
                    <a:pt x="13152" y="6222"/>
                  </a:cubicBezTo>
                  <a:cubicBezTo>
                    <a:pt x="12773" y="6537"/>
                    <a:pt x="12283" y="6799"/>
                    <a:pt x="11905" y="7115"/>
                  </a:cubicBezTo>
                  <a:cubicBezTo>
                    <a:pt x="11686" y="7298"/>
                    <a:pt x="11507" y="7496"/>
                    <a:pt x="11373" y="7706"/>
                  </a:cubicBezTo>
                  <a:cubicBezTo>
                    <a:pt x="11394" y="7847"/>
                    <a:pt x="11432" y="7984"/>
                    <a:pt x="11486" y="8118"/>
                  </a:cubicBezTo>
                  <a:cubicBezTo>
                    <a:pt x="11545" y="8264"/>
                    <a:pt x="11622" y="8431"/>
                    <a:pt x="11444" y="8554"/>
                  </a:cubicBezTo>
                  <a:cubicBezTo>
                    <a:pt x="11352" y="8617"/>
                    <a:pt x="11206" y="8643"/>
                    <a:pt x="11071" y="8621"/>
                  </a:cubicBezTo>
                  <a:lnTo>
                    <a:pt x="10115" y="8585"/>
                  </a:lnTo>
                  <a:cubicBezTo>
                    <a:pt x="10220" y="8700"/>
                    <a:pt x="10346" y="8808"/>
                    <a:pt x="10491" y="8906"/>
                  </a:cubicBezTo>
                  <a:cubicBezTo>
                    <a:pt x="10688" y="9041"/>
                    <a:pt x="10918" y="9157"/>
                    <a:pt x="11109" y="9294"/>
                  </a:cubicBezTo>
                  <a:cubicBezTo>
                    <a:pt x="11448" y="9539"/>
                    <a:pt x="11648" y="9841"/>
                    <a:pt x="11722" y="10159"/>
                  </a:cubicBezTo>
                  <a:cubicBezTo>
                    <a:pt x="11777" y="10395"/>
                    <a:pt x="11760" y="10634"/>
                    <a:pt x="11758" y="10871"/>
                  </a:cubicBezTo>
                  <a:cubicBezTo>
                    <a:pt x="11756" y="11053"/>
                    <a:pt x="11762" y="11235"/>
                    <a:pt x="11777" y="11416"/>
                  </a:cubicBezTo>
                  <a:cubicBezTo>
                    <a:pt x="12340" y="11891"/>
                    <a:pt x="12780" y="12413"/>
                    <a:pt x="13082" y="12965"/>
                  </a:cubicBezTo>
                  <a:cubicBezTo>
                    <a:pt x="13223" y="13223"/>
                    <a:pt x="13333" y="13488"/>
                    <a:pt x="13489" y="13743"/>
                  </a:cubicBezTo>
                  <a:cubicBezTo>
                    <a:pt x="13624" y="13964"/>
                    <a:pt x="13792" y="14177"/>
                    <a:pt x="13991" y="14380"/>
                  </a:cubicBezTo>
                  <a:cubicBezTo>
                    <a:pt x="14161" y="14497"/>
                    <a:pt x="14347" y="14606"/>
                    <a:pt x="14547" y="14705"/>
                  </a:cubicBezTo>
                  <a:cubicBezTo>
                    <a:pt x="15028" y="14944"/>
                    <a:pt x="15584" y="15125"/>
                    <a:pt x="16044" y="15378"/>
                  </a:cubicBezTo>
                  <a:cubicBezTo>
                    <a:pt x="16903" y="15850"/>
                    <a:pt x="17343" y="16508"/>
                    <a:pt x="17904" y="17106"/>
                  </a:cubicBezTo>
                  <a:cubicBezTo>
                    <a:pt x="18448" y="17687"/>
                    <a:pt x="19120" y="18226"/>
                    <a:pt x="19905" y="18708"/>
                  </a:cubicBezTo>
                  <a:lnTo>
                    <a:pt x="20113" y="18684"/>
                  </a:lnTo>
                  <a:cubicBezTo>
                    <a:pt x="20411" y="18724"/>
                    <a:pt x="20693" y="18798"/>
                    <a:pt x="20943" y="18902"/>
                  </a:cubicBezTo>
                  <a:cubicBezTo>
                    <a:pt x="21155" y="18991"/>
                    <a:pt x="21340" y="19100"/>
                    <a:pt x="21491" y="19225"/>
                  </a:cubicBezTo>
                  <a:cubicBezTo>
                    <a:pt x="21499" y="19300"/>
                    <a:pt x="21492" y="19376"/>
                    <a:pt x="21470" y="19451"/>
                  </a:cubicBezTo>
                  <a:cubicBezTo>
                    <a:pt x="21375" y="19772"/>
                    <a:pt x="21026" y="20036"/>
                    <a:pt x="20768" y="20322"/>
                  </a:cubicBezTo>
                  <a:cubicBezTo>
                    <a:pt x="20493" y="20627"/>
                    <a:pt x="20321" y="20961"/>
                    <a:pt x="20262" y="21305"/>
                  </a:cubicBezTo>
                  <a:cubicBezTo>
                    <a:pt x="20193" y="21363"/>
                    <a:pt x="20105" y="21411"/>
                    <a:pt x="20003" y="21447"/>
                  </a:cubicBezTo>
                  <a:cubicBezTo>
                    <a:pt x="19825" y="21511"/>
                    <a:pt x="19615" y="21535"/>
                    <a:pt x="19410" y="21516"/>
                  </a:cubicBezTo>
                  <a:lnTo>
                    <a:pt x="18262" y="21516"/>
                  </a:lnTo>
                  <a:cubicBezTo>
                    <a:pt x="18068" y="21517"/>
                    <a:pt x="17934" y="21401"/>
                    <a:pt x="18008" y="21294"/>
                  </a:cubicBezTo>
                  <a:cubicBezTo>
                    <a:pt x="18116" y="21139"/>
                    <a:pt x="18481" y="21192"/>
                    <a:pt x="18696" y="21104"/>
                  </a:cubicBezTo>
                  <a:cubicBezTo>
                    <a:pt x="18811" y="21058"/>
                    <a:pt x="18872" y="20976"/>
                    <a:pt x="18854" y="20894"/>
                  </a:cubicBezTo>
                  <a:cubicBezTo>
                    <a:pt x="18864" y="20744"/>
                    <a:pt x="18863" y="20594"/>
                    <a:pt x="18849" y="20444"/>
                  </a:cubicBezTo>
                  <a:cubicBezTo>
                    <a:pt x="18837" y="20312"/>
                    <a:pt x="18816" y="20179"/>
                    <a:pt x="18785" y="20048"/>
                  </a:cubicBezTo>
                  <a:cubicBezTo>
                    <a:pt x="18816" y="19956"/>
                    <a:pt x="18774" y="19861"/>
                    <a:pt x="18671" y="19791"/>
                  </a:cubicBezTo>
                  <a:cubicBezTo>
                    <a:pt x="18604" y="19745"/>
                    <a:pt x="18515" y="19712"/>
                    <a:pt x="18416" y="19697"/>
                  </a:cubicBezTo>
                  <a:lnTo>
                    <a:pt x="18440" y="19529"/>
                  </a:lnTo>
                  <a:lnTo>
                    <a:pt x="18732" y="19489"/>
                  </a:lnTo>
                  <a:cubicBezTo>
                    <a:pt x="18484" y="19147"/>
                    <a:pt x="18173" y="18822"/>
                    <a:pt x="17804" y="18522"/>
                  </a:cubicBezTo>
                  <a:cubicBezTo>
                    <a:pt x="17050" y="17908"/>
                    <a:pt x="16079" y="17410"/>
                    <a:pt x="15094" y="16934"/>
                  </a:cubicBezTo>
                  <a:cubicBezTo>
                    <a:pt x="14486" y="16640"/>
                    <a:pt x="13867" y="16351"/>
                    <a:pt x="13285" y="16039"/>
                  </a:cubicBezTo>
                  <a:cubicBezTo>
                    <a:pt x="12941" y="15855"/>
                    <a:pt x="12610" y="15662"/>
                    <a:pt x="12293" y="15462"/>
                  </a:cubicBezTo>
                  <a:cubicBezTo>
                    <a:pt x="12011" y="15206"/>
                    <a:pt x="11705" y="14959"/>
                    <a:pt x="11375" y="14724"/>
                  </a:cubicBezTo>
                  <a:cubicBezTo>
                    <a:pt x="10907" y="14391"/>
                    <a:pt x="10394" y="14082"/>
                    <a:pt x="9935" y="13744"/>
                  </a:cubicBezTo>
                  <a:cubicBezTo>
                    <a:pt x="9166" y="13179"/>
                    <a:pt x="8558" y="12543"/>
                    <a:pt x="8136" y="11862"/>
                  </a:cubicBezTo>
                  <a:cubicBezTo>
                    <a:pt x="7626" y="12072"/>
                    <a:pt x="7053" y="12223"/>
                    <a:pt x="6448" y="12308"/>
                  </a:cubicBezTo>
                  <a:cubicBezTo>
                    <a:pt x="5804" y="12397"/>
                    <a:pt x="5131" y="12409"/>
                    <a:pt x="4510" y="12544"/>
                  </a:cubicBezTo>
                  <a:cubicBezTo>
                    <a:pt x="4334" y="12583"/>
                    <a:pt x="4165" y="12630"/>
                    <a:pt x="4004" y="12687"/>
                  </a:cubicBezTo>
                  <a:close/>
                </a:path>
              </a:pathLst>
            </a:custGeom>
            <a:solidFill>
              <a:schemeClr val="tx2"/>
            </a:solidFill>
            <a:ln w="12700" cap="flat">
              <a:noFill/>
              <a:miter lim="400000"/>
            </a:ln>
            <a:effectLst/>
          </p:spPr>
          <p:txBody>
            <a:bodyPr wrap="square" lIns="0" tIns="0" rIns="0" bIns="0" numCol="1" anchor="ctr">
              <a:noAutofit/>
            </a:bodyPr>
            <a:lstStyle/>
            <a:p>
              <a:pPr lvl="0">
                <a:defRPr sz="2400"/>
              </a:pPr>
              <a:endParaRPr/>
            </a:p>
          </p:txBody>
        </p:sp>
        <p:sp>
          <p:nvSpPr>
            <p:cNvPr id="71" name="Shape 143"/>
            <p:cNvSpPr/>
            <p:nvPr/>
          </p:nvSpPr>
          <p:spPr>
            <a:xfrm>
              <a:off x="849399" y="707422"/>
              <a:ext cx="187505" cy="410503"/>
            </a:xfrm>
            <a:custGeom>
              <a:avLst/>
              <a:gdLst/>
              <a:ahLst/>
              <a:cxnLst>
                <a:cxn ang="0">
                  <a:pos x="wd2" y="hd2"/>
                </a:cxn>
                <a:cxn ang="5400000">
                  <a:pos x="wd2" y="hd2"/>
                </a:cxn>
                <a:cxn ang="10800000">
                  <a:pos x="wd2" y="hd2"/>
                </a:cxn>
                <a:cxn ang="16200000">
                  <a:pos x="wd2" y="hd2"/>
                </a:cxn>
              </a:cxnLst>
              <a:rect l="0" t="0" r="r" b="b"/>
              <a:pathLst>
                <a:path w="21600" h="21563" extrusionOk="0">
                  <a:moveTo>
                    <a:pt x="11869" y="0"/>
                  </a:moveTo>
                  <a:cubicBezTo>
                    <a:pt x="13157" y="393"/>
                    <a:pt x="14566" y="697"/>
                    <a:pt x="16050" y="900"/>
                  </a:cubicBezTo>
                  <a:cubicBezTo>
                    <a:pt x="17848" y="1146"/>
                    <a:pt x="19728" y="1243"/>
                    <a:pt x="21600" y="1185"/>
                  </a:cubicBezTo>
                  <a:cubicBezTo>
                    <a:pt x="20962" y="2216"/>
                    <a:pt x="20458" y="3264"/>
                    <a:pt x="20091" y="4323"/>
                  </a:cubicBezTo>
                  <a:cubicBezTo>
                    <a:pt x="19276" y="6669"/>
                    <a:pt x="19135" y="9068"/>
                    <a:pt x="17903" y="11387"/>
                  </a:cubicBezTo>
                  <a:cubicBezTo>
                    <a:pt x="16799" y="13465"/>
                    <a:pt x="14849" y="15419"/>
                    <a:pt x="12866" y="17355"/>
                  </a:cubicBezTo>
                  <a:cubicBezTo>
                    <a:pt x="11629" y="18562"/>
                    <a:pt x="10375" y="19766"/>
                    <a:pt x="9106" y="20966"/>
                  </a:cubicBezTo>
                  <a:cubicBezTo>
                    <a:pt x="7691" y="21300"/>
                    <a:pt x="6142" y="21498"/>
                    <a:pt x="4553" y="21550"/>
                  </a:cubicBezTo>
                  <a:cubicBezTo>
                    <a:pt x="3012" y="21600"/>
                    <a:pt x="1465" y="21511"/>
                    <a:pt x="0" y="21287"/>
                  </a:cubicBezTo>
                  <a:cubicBezTo>
                    <a:pt x="829" y="17760"/>
                    <a:pt x="2188" y="14264"/>
                    <a:pt x="4068" y="10822"/>
                  </a:cubicBezTo>
                  <a:cubicBezTo>
                    <a:pt x="6083" y="7132"/>
                    <a:pt x="8690" y="3515"/>
                    <a:pt x="11869" y="0"/>
                  </a:cubicBezTo>
                  <a:close/>
                </a:path>
              </a:pathLst>
            </a:custGeom>
            <a:solidFill>
              <a:schemeClr val="bg2"/>
            </a:solidFill>
            <a:ln w="12700" cap="flat">
              <a:noFill/>
              <a:miter lim="400000"/>
            </a:ln>
            <a:effectLst/>
          </p:spPr>
          <p:txBody>
            <a:bodyPr wrap="square" lIns="0" tIns="0" rIns="0" bIns="0" numCol="1" anchor="ctr">
              <a:noAutofit/>
            </a:bodyPr>
            <a:lstStyle/>
            <a:p>
              <a:pPr lvl="0">
                <a:defRPr sz="2400"/>
              </a:pPr>
              <a:endParaRPr/>
            </a:p>
          </p:txBody>
        </p:sp>
      </p:grpSp>
      <p:cxnSp>
        <p:nvCxnSpPr>
          <p:cNvPr id="72" name="Straight Connector 71"/>
          <p:cNvCxnSpPr/>
          <p:nvPr/>
        </p:nvCxnSpPr>
        <p:spPr>
          <a:xfrm flipV="1">
            <a:off x="529607" y="3739188"/>
            <a:ext cx="0" cy="323274"/>
          </a:xfrm>
          <a:prstGeom prst="line">
            <a:avLst/>
          </a:prstGeom>
          <a:ln w="38100" cmpd="sng">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73" name="Straight Connector 72"/>
          <p:cNvCxnSpPr/>
          <p:nvPr/>
        </p:nvCxnSpPr>
        <p:spPr>
          <a:xfrm flipV="1">
            <a:off x="605093" y="3739188"/>
            <a:ext cx="0" cy="323274"/>
          </a:xfrm>
          <a:prstGeom prst="line">
            <a:avLst/>
          </a:prstGeom>
          <a:ln w="38100" cmpd="sng">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74" name="Straight Connector 73"/>
          <p:cNvCxnSpPr/>
          <p:nvPr/>
        </p:nvCxnSpPr>
        <p:spPr>
          <a:xfrm flipV="1">
            <a:off x="680579" y="3739188"/>
            <a:ext cx="0" cy="323274"/>
          </a:xfrm>
          <a:prstGeom prst="line">
            <a:avLst/>
          </a:prstGeom>
          <a:ln w="38100" cmpd="sng">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75" name="Straight Connector 74"/>
          <p:cNvCxnSpPr/>
          <p:nvPr/>
        </p:nvCxnSpPr>
        <p:spPr>
          <a:xfrm flipV="1">
            <a:off x="756065" y="3739188"/>
            <a:ext cx="0" cy="323274"/>
          </a:xfrm>
          <a:prstGeom prst="line">
            <a:avLst/>
          </a:prstGeom>
          <a:ln w="38100" cmpd="sng">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76" name="Straight Connector 75"/>
          <p:cNvCxnSpPr/>
          <p:nvPr/>
        </p:nvCxnSpPr>
        <p:spPr>
          <a:xfrm flipV="1">
            <a:off x="831551" y="3739188"/>
            <a:ext cx="0" cy="323274"/>
          </a:xfrm>
          <a:prstGeom prst="line">
            <a:avLst/>
          </a:prstGeom>
          <a:ln w="38100" cmpd="sng">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77" name="Straight Connector 76"/>
          <p:cNvCxnSpPr/>
          <p:nvPr/>
        </p:nvCxnSpPr>
        <p:spPr>
          <a:xfrm flipV="1">
            <a:off x="907037" y="3739188"/>
            <a:ext cx="0" cy="323274"/>
          </a:xfrm>
          <a:prstGeom prst="line">
            <a:avLst/>
          </a:prstGeom>
          <a:ln w="38100" cmpd="sng">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78" name="Straight Connector 77"/>
          <p:cNvCxnSpPr/>
          <p:nvPr/>
        </p:nvCxnSpPr>
        <p:spPr>
          <a:xfrm flipV="1">
            <a:off x="982523" y="3739188"/>
            <a:ext cx="0" cy="323274"/>
          </a:xfrm>
          <a:prstGeom prst="line">
            <a:avLst/>
          </a:prstGeom>
          <a:ln w="38100" cmpd="sng">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79" name="Straight Connector 78"/>
          <p:cNvCxnSpPr/>
          <p:nvPr/>
        </p:nvCxnSpPr>
        <p:spPr>
          <a:xfrm flipV="1">
            <a:off x="1058009" y="3739188"/>
            <a:ext cx="0" cy="323274"/>
          </a:xfrm>
          <a:prstGeom prst="line">
            <a:avLst/>
          </a:prstGeom>
          <a:ln w="38100" cmpd="sng">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80" name="Straight Connector 79"/>
          <p:cNvCxnSpPr/>
          <p:nvPr/>
        </p:nvCxnSpPr>
        <p:spPr>
          <a:xfrm flipV="1">
            <a:off x="1133495" y="3739188"/>
            <a:ext cx="0" cy="323274"/>
          </a:xfrm>
          <a:prstGeom prst="line">
            <a:avLst/>
          </a:prstGeom>
          <a:ln w="38100" cmpd="sng">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81" name="Straight Connector 80"/>
          <p:cNvCxnSpPr/>
          <p:nvPr/>
        </p:nvCxnSpPr>
        <p:spPr>
          <a:xfrm flipV="1">
            <a:off x="1208981" y="3739188"/>
            <a:ext cx="0" cy="323274"/>
          </a:xfrm>
          <a:prstGeom prst="line">
            <a:avLst/>
          </a:prstGeom>
          <a:ln w="38100" cmpd="sng">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82" name="Straight Connector 81"/>
          <p:cNvCxnSpPr/>
          <p:nvPr/>
        </p:nvCxnSpPr>
        <p:spPr>
          <a:xfrm flipV="1">
            <a:off x="1284467" y="3739188"/>
            <a:ext cx="0" cy="323274"/>
          </a:xfrm>
          <a:prstGeom prst="line">
            <a:avLst/>
          </a:prstGeom>
          <a:ln w="38100" cmpd="sng">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83" name="Straight Connector 82"/>
          <p:cNvCxnSpPr/>
          <p:nvPr/>
        </p:nvCxnSpPr>
        <p:spPr>
          <a:xfrm flipV="1">
            <a:off x="1359953" y="3739188"/>
            <a:ext cx="0" cy="323274"/>
          </a:xfrm>
          <a:prstGeom prst="line">
            <a:avLst/>
          </a:prstGeom>
          <a:ln w="38100" cmpd="sng">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92" name="Straight Connector 91"/>
          <p:cNvCxnSpPr/>
          <p:nvPr/>
        </p:nvCxnSpPr>
        <p:spPr>
          <a:xfrm flipV="1">
            <a:off x="1435439" y="3739188"/>
            <a:ext cx="0" cy="323274"/>
          </a:xfrm>
          <a:prstGeom prst="line">
            <a:avLst/>
          </a:prstGeom>
          <a:ln w="38100" cmpd="sng">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94" name="Straight Connector 93"/>
          <p:cNvCxnSpPr/>
          <p:nvPr/>
        </p:nvCxnSpPr>
        <p:spPr>
          <a:xfrm flipV="1">
            <a:off x="1510925" y="3739188"/>
            <a:ext cx="0" cy="323274"/>
          </a:xfrm>
          <a:prstGeom prst="line">
            <a:avLst/>
          </a:prstGeom>
          <a:ln w="38100" cmpd="sng">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109" name="Straight Connector 108"/>
          <p:cNvCxnSpPr/>
          <p:nvPr/>
        </p:nvCxnSpPr>
        <p:spPr>
          <a:xfrm flipV="1">
            <a:off x="1586411" y="3739188"/>
            <a:ext cx="0" cy="323274"/>
          </a:xfrm>
          <a:prstGeom prst="line">
            <a:avLst/>
          </a:prstGeom>
          <a:ln w="38100" cmpd="sng">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121" name="Straight Connector 120"/>
          <p:cNvCxnSpPr/>
          <p:nvPr/>
        </p:nvCxnSpPr>
        <p:spPr>
          <a:xfrm flipV="1">
            <a:off x="1661897" y="3739188"/>
            <a:ext cx="0" cy="323274"/>
          </a:xfrm>
          <a:prstGeom prst="line">
            <a:avLst/>
          </a:prstGeom>
          <a:ln w="38100" cmpd="sng">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122" name="Straight Connector 121"/>
          <p:cNvCxnSpPr/>
          <p:nvPr/>
        </p:nvCxnSpPr>
        <p:spPr>
          <a:xfrm flipV="1">
            <a:off x="1737383" y="3739188"/>
            <a:ext cx="0" cy="323274"/>
          </a:xfrm>
          <a:prstGeom prst="line">
            <a:avLst/>
          </a:prstGeom>
          <a:ln w="38100" cmpd="sng">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123" name="Straight Connector 122"/>
          <p:cNvCxnSpPr/>
          <p:nvPr/>
        </p:nvCxnSpPr>
        <p:spPr>
          <a:xfrm flipV="1">
            <a:off x="1812869" y="3739188"/>
            <a:ext cx="0" cy="323274"/>
          </a:xfrm>
          <a:prstGeom prst="line">
            <a:avLst/>
          </a:prstGeom>
          <a:ln w="38100" cmpd="sng">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p:nvCxnSpPr>
        <p:spPr>
          <a:xfrm flipV="1">
            <a:off x="1888355" y="3739188"/>
            <a:ext cx="0" cy="323274"/>
          </a:xfrm>
          <a:prstGeom prst="line">
            <a:avLst/>
          </a:prstGeom>
          <a:ln w="38100" cmpd="sng">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127" name="Straight Connector 126"/>
          <p:cNvCxnSpPr/>
          <p:nvPr/>
        </p:nvCxnSpPr>
        <p:spPr>
          <a:xfrm flipV="1">
            <a:off x="1963841" y="3739188"/>
            <a:ext cx="0" cy="323274"/>
          </a:xfrm>
          <a:prstGeom prst="line">
            <a:avLst/>
          </a:prstGeom>
          <a:ln w="38100" cmpd="sng">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137" name="Straight Connector 136"/>
          <p:cNvCxnSpPr/>
          <p:nvPr/>
        </p:nvCxnSpPr>
        <p:spPr>
          <a:xfrm flipV="1">
            <a:off x="2039327" y="3739188"/>
            <a:ext cx="0" cy="323274"/>
          </a:xfrm>
          <a:prstGeom prst="line">
            <a:avLst/>
          </a:prstGeom>
          <a:ln w="38100" cmpd="sng">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138" name="Straight Connector 137"/>
          <p:cNvCxnSpPr/>
          <p:nvPr/>
        </p:nvCxnSpPr>
        <p:spPr>
          <a:xfrm flipV="1">
            <a:off x="2114813" y="3739188"/>
            <a:ext cx="0" cy="323274"/>
          </a:xfrm>
          <a:prstGeom prst="line">
            <a:avLst/>
          </a:prstGeom>
          <a:ln w="38100" cmpd="sng">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140" name="Straight Connector 139"/>
          <p:cNvCxnSpPr/>
          <p:nvPr/>
        </p:nvCxnSpPr>
        <p:spPr>
          <a:xfrm flipV="1">
            <a:off x="2190299" y="3739188"/>
            <a:ext cx="0" cy="323274"/>
          </a:xfrm>
          <a:prstGeom prst="line">
            <a:avLst/>
          </a:prstGeom>
          <a:ln w="38100" cmpd="sng">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150" name="Straight Connector 149"/>
          <p:cNvCxnSpPr/>
          <p:nvPr/>
        </p:nvCxnSpPr>
        <p:spPr>
          <a:xfrm flipV="1">
            <a:off x="2265785" y="3739188"/>
            <a:ext cx="0" cy="323274"/>
          </a:xfrm>
          <a:prstGeom prst="line">
            <a:avLst/>
          </a:prstGeom>
          <a:ln w="38100" cmpd="sng">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151" name="Straight Connector 150"/>
          <p:cNvCxnSpPr/>
          <p:nvPr/>
        </p:nvCxnSpPr>
        <p:spPr>
          <a:xfrm flipV="1">
            <a:off x="2341271" y="3739188"/>
            <a:ext cx="0" cy="323274"/>
          </a:xfrm>
          <a:prstGeom prst="line">
            <a:avLst/>
          </a:prstGeom>
          <a:ln w="38100" cmpd="sng">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152" name="Straight Connector 151"/>
          <p:cNvCxnSpPr/>
          <p:nvPr/>
        </p:nvCxnSpPr>
        <p:spPr>
          <a:xfrm flipV="1">
            <a:off x="2416757" y="3739188"/>
            <a:ext cx="0" cy="323274"/>
          </a:xfrm>
          <a:prstGeom prst="line">
            <a:avLst/>
          </a:prstGeom>
          <a:ln w="38100" cmpd="sng">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153" name="Straight Connector 152"/>
          <p:cNvCxnSpPr/>
          <p:nvPr/>
        </p:nvCxnSpPr>
        <p:spPr>
          <a:xfrm flipV="1">
            <a:off x="2492243" y="3739188"/>
            <a:ext cx="0" cy="323274"/>
          </a:xfrm>
          <a:prstGeom prst="line">
            <a:avLst/>
          </a:prstGeom>
          <a:ln w="38100" cmpd="sng">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154" name="Straight Connector 153"/>
          <p:cNvCxnSpPr/>
          <p:nvPr/>
        </p:nvCxnSpPr>
        <p:spPr>
          <a:xfrm flipV="1">
            <a:off x="2567729" y="3739188"/>
            <a:ext cx="0" cy="323274"/>
          </a:xfrm>
          <a:prstGeom prst="line">
            <a:avLst/>
          </a:prstGeom>
          <a:ln w="38100" cmpd="sng">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155" name="Straight Connector 154"/>
          <p:cNvCxnSpPr/>
          <p:nvPr/>
        </p:nvCxnSpPr>
        <p:spPr>
          <a:xfrm flipV="1">
            <a:off x="2643215" y="3739188"/>
            <a:ext cx="0" cy="323274"/>
          </a:xfrm>
          <a:prstGeom prst="line">
            <a:avLst/>
          </a:prstGeom>
          <a:ln w="38100" cmpd="sng">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flipV="1">
            <a:off x="2718701" y="3739188"/>
            <a:ext cx="0" cy="323274"/>
          </a:xfrm>
          <a:prstGeom prst="line">
            <a:avLst/>
          </a:prstGeom>
          <a:ln w="38100" cmpd="sng">
            <a:solidFill>
              <a:schemeClr val="accent6"/>
            </a:solidFill>
          </a:ln>
          <a:effectLst/>
        </p:spPr>
        <p:style>
          <a:lnRef idx="2">
            <a:schemeClr val="accent1"/>
          </a:lnRef>
          <a:fillRef idx="0">
            <a:schemeClr val="accent1"/>
          </a:fillRef>
          <a:effectRef idx="1">
            <a:schemeClr val="accent1"/>
          </a:effectRef>
          <a:fontRef idx="minor">
            <a:schemeClr val="tx1"/>
          </a:fontRef>
        </p:style>
      </p:cxnSp>
      <p:cxnSp>
        <p:nvCxnSpPr>
          <p:cNvPr id="157" name="Straight Connector 156"/>
          <p:cNvCxnSpPr/>
          <p:nvPr/>
        </p:nvCxnSpPr>
        <p:spPr>
          <a:xfrm flipV="1">
            <a:off x="2794187" y="3739188"/>
            <a:ext cx="0" cy="323274"/>
          </a:xfrm>
          <a:prstGeom prst="line">
            <a:avLst/>
          </a:prstGeom>
          <a:ln w="38100" cmpd="sng">
            <a:solidFill>
              <a:schemeClr val="accent6"/>
            </a:solidFill>
          </a:ln>
          <a:effectLst/>
        </p:spPr>
        <p:style>
          <a:lnRef idx="2">
            <a:schemeClr val="accent1"/>
          </a:lnRef>
          <a:fillRef idx="0">
            <a:schemeClr val="accent1"/>
          </a:fillRef>
          <a:effectRef idx="1">
            <a:schemeClr val="accent1"/>
          </a:effectRef>
          <a:fontRef idx="minor">
            <a:schemeClr val="tx1"/>
          </a:fontRef>
        </p:style>
      </p:cxnSp>
      <p:cxnSp>
        <p:nvCxnSpPr>
          <p:cNvPr id="158" name="Straight Connector 157"/>
          <p:cNvCxnSpPr/>
          <p:nvPr/>
        </p:nvCxnSpPr>
        <p:spPr>
          <a:xfrm flipV="1">
            <a:off x="2869673" y="3739188"/>
            <a:ext cx="0" cy="323274"/>
          </a:xfrm>
          <a:prstGeom prst="line">
            <a:avLst/>
          </a:prstGeom>
          <a:ln w="38100" cmpd="sng">
            <a:solidFill>
              <a:schemeClr val="accent6"/>
            </a:solidFill>
          </a:ln>
          <a:effectLst/>
        </p:spPr>
        <p:style>
          <a:lnRef idx="2">
            <a:schemeClr val="accent1"/>
          </a:lnRef>
          <a:fillRef idx="0">
            <a:schemeClr val="accent1"/>
          </a:fillRef>
          <a:effectRef idx="1">
            <a:schemeClr val="accent1"/>
          </a:effectRef>
          <a:fontRef idx="minor">
            <a:schemeClr val="tx1"/>
          </a:fontRef>
        </p:style>
      </p:cxnSp>
      <p:cxnSp>
        <p:nvCxnSpPr>
          <p:cNvPr id="159" name="Straight Connector 158"/>
          <p:cNvCxnSpPr/>
          <p:nvPr/>
        </p:nvCxnSpPr>
        <p:spPr>
          <a:xfrm flipV="1">
            <a:off x="2945159" y="3739188"/>
            <a:ext cx="0" cy="323274"/>
          </a:xfrm>
          <a:prstGeom prst="line">
            <a:avLst/>
          </a:prstGeom>
          <a:ln w="38100" cmpd="sng">
            <a:solidFill>
              <a:schemeClr val="accent6"/>
            </a:solidFill>
          </a:ln>
          <a:effectLst/>
        </p:spPr>
        <p:style>
          <a:lnRef idx="2">
            <a:schemeClr val="accent1"/>
          </a:lnRef>
          <a:fillRef idx="0">
            <a:schemeClr val="accent1"/>
          </a:fillRef>
          <a:effectRef idx="1">
            <a:schemeClr val="accent1"/>
          </a:effectRef>
          <a:fontRef idx="minor">
            <a:schemeClr val="tx1"/>
          </a:fontRef>
        </p:style>
      </p:cxnSp>
      <p:cxnSp>
        <p:nvCxnSpPr>
          <p:cNvPr id="160" name="Straight Connector 159"/>
          <p:cNvCxnSpPr/>
          <p:nvPr/>
        </p:nvCxnSpPr>
        <p:spPr>
          <a:xfrm flipV="1">
            <a:off x="3020645" y="3739188"/>
            <a:ext cx="0" cy="323274"/>
          </a:xfrm>
          <a:prstGeom prst="line">
            <a:avLst/>
          </a:prstGeom>
          <a:ln w="38100" cmpd="sng">
            <a:solidFill>
              <a:schemeClr val="accent6"/>
            </a:solidFill>
          </a:ln>
          <a:effectLst/>
        </p:spPr>
        <p:style>
          <a:lnRef idx="2">
            <a:schemeClr val="accent1"/>
          </a:lnRef>
          <a:fillRef idx="0">
            <a:schemeClr val="accent1"/>
          </a:fillRef>
          <a:effectRef idx="1">
            <a:schemeClr val="accent1"/>
          </a:effectRef>
          <a:fontRef idx="minor">
            <a:schemeClr val="tx1"/>
          </a:fontRef>
        </p:style>
      </p:cxnSp>
      <p:cxnSp>
        <p:nvCxnSpPr>
          <p:cNvPr id="161" name="Straight Connector 160"/>
          <p:cNvCxnSpPr/>
          <p:nvPr/>
        </p:nvCxnSpPr>
        <p:spPr>
          <a:xfrm flipV="1">
            <a:off x="3096131" y="3739188"/>
            <a:ext cx="0" cy="323274"/>
          </a:xfrm>
          <a:prstGeom prst="line">
            <a:avLst/>
          </a:prstGeom>
          <a:ln w="38100" cmpd="sng">
            <a:solidFill>
              <a:schemeClr val="accent6"/>
            </a:solidFill>
          </a:ln>
          <a:effectLst/>
        </p:spPr>
        <p:style>
          <a:lnRef idx="2">
            <a:schemeClr val="accent1"/>
          </a:lnRef>
          <a:fillRef idx="0">
            <a:schemeClr val="accent1"/>
          </a:fillRef>
          <a:effectRef idx="1">
            <a:schemeClr val="accent1"/>
          </a:effectRef>
          <a:fontRef idx="minor">
            <a:schemeClr val="tx1"/>
          </a:fontRef>
        </p:style>
      </p:cxnSp>
      <p:cxnSp>
        <p:nvCxnSpPr>
          <p:cNvPr id="162" name="Straight Connector 161"/>
          <p:cNvCxnSpPr/>
          <p:nvPr/>
        </p:nvCxnSpPr>
        <p:spPr>
          <a:xfrm flipV="1">
            <a:off x="3171617" y="3739188"/>
            <a:ext cx="0" cy="323274"/>
          </a:xfrm>
          <a:prstGeom prst="line">
            <a:avLst/>
          </a:prstGeom>
          <a:ln w="38100" cmpd="sng">
            <a:solidFill>
              <a:schemeClr val="accent6"/>
            </a:solidFill>
          </a:ln>
          <a:effectLst/>
        </p:spPr>
        <p:style>
          <a:lnRef idx="2">
            <a:schemeClr val="accent1"/>
          </a:lnRef>
          <a:fillRef idx="0">
            <a:schemeClr val="accent1"/>
          </a:fillRef>
          <a:effectRef idx="1">
            <a:schemeClr val="accent1"/>
          </a:effectRef>
          <a:fontRef idx="minor">
            <a:schemeClr val="tx1"/>
          </a:fontRef>
        </p:style>
      </p:cxnSp>
      <p:cxnSp>
        <p:nvCxnSpPr>
          <p:cNvPr id="163" name="Straight Connector 162"/>
          <p:cNvCxnSpPr/>
          <p:nvPr/>
        </p:nvCxnSpPr>
        <p:spPr>
          <a:xfrm flipV="1">
            <a:off x="3247103" y="3739188"/>
            <a:ext cx="0" cy="323274"/>
          </a:xfrm>
          <a:prstGeom prst="line">
            <a:avLst/>
          </a:prstGeom>
          <a:ln w="38100" cmpd="sng">
            <a:solidFill>
              <a:schemeClr val="accent5"/>
            </a:solidFill>
          </a:ln>
          <a:effectLst/>
        </p:spPr>
        <p:style>
          <a:lnRef idx="2">
            <a:schemeClr val="accent1"/>
          </a:lnRef>
          <a:fillRef idx="0">
            <a:schemeClr val="accent1"/>
          </a:fillRef>
          <a:effectRef idx="1">
            <a:schemeClr val="accent1"/>
          </a:effectRef>
          <a:fontRef idx="minor">
            <a:schemeClr val="tx1"/>
          </a:fontRef>
        </p:style>
      </p:cxnSp>
      <p:cxnSp>
        <p:nvCxnSpPr>
          <p:cNvPr id="164" name="Straight Connector 163"/>
          <p:cNvCxnSpPr/>
          <p:nvPr/>
        </p:nvCxnSpPr>
        <p:spPr>
          <a:xfrm flipV="1">
            <a:off x="3322589" y="3739188"/>
            <a:ext cx="0" cy="323274"/>
          </a:xfrm>
          <a:prstGeom prst="line">
            <a:avLst/>
          </a:prstGeom>
          <a:ln w="38100" cmpd="sng">
            <a:solidFill>
              <a:schemeClr val="accent5"/>
            </a:solidFill>
          </a:ln>
          <a:effectLst/>
        </p:spPr>
        <p:style>
          <a:lnRef idx="2">
            <a:schemeClr val="accent1"/>
          </a:lnRef>
          <a:fillRef idx="0">
            <a:schemeClr val="accent1"/>
          </a:fillRef>
          <a:effectRef idx="1">
            <a:schemeClr val="accent1"/>
          </a:effectRef>
          <a:fontRef idx="minor">
            <a:schemeClr val="tx1"/>
          </a:fontRef>
        </p:style>
      </p:cxnSp>
      <p:cxnSp>
        <p:nvCxnSpPr>
          <p:cNvPr id="165" name="Straight Connector 164"/>
          <p:cNvCxnSpPr/>
          <p:nvPr/>
        </p:nvCxnSpPr>
        <p:spPr>
          <a:xfrm flipV="1">
            <a:off x="3398075" y="3739188"/>
            <a:ext cx="0" cy="323274"/>
          </a:xfrm>
          <a:prstGeom prst="line">
            <a:avLst/>
          </a:prstGeom>
          <a:ln w="38100" cmpd="sng">
            <a:solidFill>
              <a:schemeClr val="accent5"/>
            </a:solidFill>
          </a:ln>
          <a:effectLst/>
        </p:spPr>
        <p:style>
          <a:lnRef idx="2">
            <a:schemeClr val="accent1"/>
          </a:lnRef>
          <a:fillRef idx="0">
            <a:schemeClr val="accent1"/>
          </a:fillRef>
          <a:effectRef idx="1">
            <a:schemeClr val="accent1"/>
          </a:effectRef>
          <a:fontRef idx="minor">
            <a:schemeClr val="tx1"/>
          </a:fontRef>
        </p:style>
      </p:cxnSp>
      <p:cxnSp>
        <p:nvCxnSpPr>
          <p:cNvPr id="166" name="Straight Connector 165"/>
          <p:cNvCxnSpPr/>
          <p:nvPr/>
        </p:nvCxnSpPr>
        <p:spPr>
          <a:xfrm flipV="1">
            <a:off x="3473561" y="3739188"/>
            <a:ext cx="0" cy="323274"/>
          </a:xfrm>
          <a:prstGeom prst="line">
            <a:avLst/>
          </a:prstGeom>
          <a:ln w="38100" cmpd="sng">
            <a:solidFill>
              <a:schemeClr val="accent5"/>
            </a:solidFill>
          </a:ln>
          <a:effectLst/>
        </p:spPr>
        <p:style>
          <a:lnRef idx="2">
            <a:schemeClr val="accent1"/>
          </a:lnRef>
          <a:fillRef idx="0">
            <a:schemeClr val="accent1"/>
          </a:fillRef>
          <a:effectRef idx="1">
            <a:schemeClr val="accent1"/>
          </a:effectRef>
          <a:fontRef idx="minor">
            <a:schemeClr val="tx1"/>
          </a:fontRef>
        </p:style>
      </p:cxnSp>
      <p:cxnSp>
        <p:nvCxnSpPr>
          <p:cNvPr id="167" name="Straight Connector 166"/>
          <p:cNvCxnSpPr/>
          <p:nvPr/>
        </p:nvCxnSpPr>
        <p:spPr>
          <a:xfrm flipV="1">
            <a:off x="3549047" y="3739188"/>
            <a:ext cx="0" cy="323274"/>
          </a:xfrm>
          <a:prstGeom prst="line">
            <a:avLst/>
          </a:prstGeom>
          <a:ln w="38100" cmpd="sng">
            <a:solidFill>
              <a:schemeClr val="accent5"/>
            </a:solidFill>
          </a:ln>
          <a:effectLst/>
        </p:spPr>
        <p:style>
          <a:lnRef idx="2">
            <a:schemeClr val="accent1"/>
          </a:lnRef>
          <a:fillRef idx="0">
            <a:schemeClr val="accent1"/>
          </a:fillRef>
          <a:effectRef idx="1">
            <a:schemeClr val="accent1"/>
          </a:effectRef>
          <a:fontRef idx="minor">
            <a:schemeClr val="tx1"/>
          </a:fontRef>
        </p:style>
      </p:cxnSp>
      <p:cxnSp>
        <p:nvCxnSpPr>
          <p:cNvPr id="168" name="Straight Connector 167"/>
          <p:cNvCxnSpPr/>
          <p:nvPr/>
        </p:nvCxnSpPr>
        <p:spPr>
          <a:xfrm flipV="1">
            <a:off x="3624533" y="3739188"/>
            <a:ext cx="0" cy="323274"/>
          </a:xfrm>
          <a:prstGeom prst="line">
            <a:avLst/>
          </a:prstGeom>
          <a:ln w="38100" cmpd="sng">
            <a:solidFill>
              <a:schemeClr val="accent5"/>
            </a:solidFill>
          </a:ln>
          <a:effectLst/>
        </p:spPr>
        <p:style>
          <a:lnRef idx="2">
            <a:schemeClr val="accent1"/>
          </a:lnRef>
          <a:fillRef idx="0">
            <a:schemeClr val="accent1"/>
          </a:fillRef>
          <a:effectRef idx="1">
            <a:schemeClr val="accent1"/>
          </a:effectRef>
          <a:fontRef idx="minor">
            <a:schemeClr val="tx1"/>
          </a:fontRef>
        </p:style>
      </p:cxnSp>
      <p:cxnSp>
        <p:nvCxnSpPr>
          <p:cNvPr id="169" name="Straight Connector 168"/>
          <p:cNvCxnSpPr/>
          <p:nvPr/>
        </p:nvCxnSpPr>
        <p:spPr>
          <a:xfrm flipV="1">
            <a:off x="3700019" y="3739188"/>
            <a:ext cx="0" cy="323274"/>
          </a:xfrm>
          <a:prstGeom prst="line">
            <a:avLst/>
          </a:prstGeom>
          <a:ln w="38100" cmpd="sng">
            <a:solidFill>
              <a:schemeClr val="accent5"/>
            </a:solidFill>
          </a:ln>
          <a:effectLst/>
        </p:spPr>
        <p:style>
          <a:lnRef idx="2">
            <a:schemeClr val="accent1"/>
          </a:lnRef>
          <a:fillRef idx="0">
            <a:schemeClr val="accent1"/>
          </a:fillRef>
          <a:effectRef idx="1">
            <a:schemeClr val="accent1"/>
          </a:effectRef>
          <a:fontRef idx="minor">
            <a:schemeClr val="tx1"/>
          </a:fontRef>
        </p:style>
      </p:cxnSp>
      <p:cxnSp>
        <p:nvCxnSpPr>
          <p:cNvPr id="170" name="Straight Connector 169"/>
          <p:cNvCxnSpPr/>
          <p:nvPr/>
        </p:nvCxnSpPr>
        <p:spPr>
          <a:xfrm flipV="1">
            <a:off x="3775505" y="3739188"/>
            <a:ext cx="0" cy="323274"/>
          </a:xfrm>
          <a:prstGeom prst="line">
            <a:avLst/>
          </a:prstGeom>
          <a:ln w="38100" cmpd="sng">
            <a:solidFill>
              <a:schemeClr val="accent5"/>
            </a:solidFill>
          </a:ln>
          <a:effectLst/>
        </p:spPr>
        <p:style>
          <a:lnRef idx="2">
            <a:schemeClr val="accent1"/>
          </a:lnRef>
          <a:fillRef idx="0">
            <a:schemeClr val="accent1"/>
          </a:fillRef>
          <a:effectRef idx="1">
            <a:schemeClr val="accent1"/>
          </a:effectRef>
          <a:fontRef idx="minor">
            <a:schemeClr val="tx1"/>
          </a:fontRef>
        </p:style>
      </p:cxnSp>
      <p:cxnSp>
        <p:nvCxnSpPr>
          <p:cNvPr id="171" name="Straight Connector 170"/>
          <p:cNvCxnSpPr/>
          <p:nvPr/>
        </p:nvCxnSpPr>
        <p:spPr>
          <a:xfrm flipV="1">
            <a:off x="3850991" y="3739188"/>
            <a:ext cx="0" cy="323274"/>
          </a:xfrm>
          <a:prstGeom prst="line">
            <a:avLst/>
          </a:prstGeom>
          <a:ln w="38100" cmpd="sng">
            <a:solidFill>
              <a:schemeClr val="accent5"/>
            </a:solidFill>
          </a:ln>
          <a:effectLst/>
        </p:spPr>
        <p:style>
          <a:lnRef idx="2">
            <a:schemeClr val="accent1"/>
          </a:lnRef>
          <a:fillRef idx="0">
            <a:schemeClr val="accent1"/>
          </a:fillRef>
          <a:effectRef idx="1">
            <a:schemeClr val="accent1"/>
          </a:effectRef>
          <a:fontRef idx="minor">
            <a:schemeClr val="tx1"/>
          </a:fontRef>
        </p:style>
      </p:cxnSp>
      <p:cxnSp>
        <p:nvCxnSpPr>
          <p:cNvPr id="172" name="Straight Connector 171"/>
          <p:cNvCxnSpPr/>
          <p:nvPr/>
        </p:nvCxnSpPr>
        <p:spPr>
          <a:xfrm flipV="1">
            <a:off x="3926477" y="3739188"/>
            <a:ext cx="0" cy="323274"/>
          </a:xfrm>
          <a:prstGeom prst="line">
            <a:avLst/>
          </a:prstGeom>
          <a:ln w="38100" cmpd="sng">
            <a:solidFill>
              <a:schemeClr val="accent4"/>
            </a:solidFill>
          </a:ln>
          <a:effectLst/>
        </p:spPr>
        <p:style>
          <a:lnRef idx="2">
            <a:schemeClr val="accent1"/>
          </a:lnRef>
          <a:fillRef idx="0">
            <a:schemeClr val="accent1"/>
          </a:fillRef>
          <a:effectRef idx="1">
            <a:schemeClr val="accent1"/>
          </a:effectRef>
          <a:fontRef idx="minor">
            <a:schemeClr val="tx1"/>
          </a:fontRef>
        </p:style>
      </p:cxnSp>
      <p:cxnSp>
        <p:nvCxnSpPr>
          <p:cNvPr id="173" name="Straight Connector 172"/>
          <p:cNvCxnSpPr/>
          <p:nvPr/>
        </p:nvCxnSpPr>
        <p:spPr>
          <a:xfrm flipV="1">
            <a:off x="4001963" y="3739188"/>
            <a:ext cx="0" cy="323274"/>
          </a:xfrm>
          <a:prstGeom prst="line">
            <a:avLst/>
          </a:prstGeom>
          <a:ln w="38100" cmpd="sng">
            <a:solidFill>
              <a:schemeClr val="accent4"/>
            </a:solidFill>
          </a:ln>
          <a:effectLst/>
        </p:spPr>
        <p:style>
          <a:lnRef idx="2">
            <a:schemeClr val="accent1"/>
          </a:lnRef>
          <a:fillRef idx="0">
            <a:schemeClr val="accent1"/>
          </a:fillRef>
          <a:effectRef idx="1">
            <a:schemeClr val="accent1"/>
          </a:effectRef>
          <a:fontRef idx="minor">
            <a:schemeClr val="tx1"/>
          </a:fontRef>
        </p:style>
      </p:cxnSp>
      <p:cxnSp>
        <p:nvCxnSpPr>
          <p:cNvPr id="174" name="Straight Connector 173"/>
          <p:cNvCxnSpPr/>
          <p:nvPr/>
        </p:nvCxnSpPr>
        <p:spPr>
          <a:xfrm flipV="1">
            <a:off x="4077449" y="3739188"/>
            <a:ext cx="0" cy="323274"/>
          </a:xfrm>
          <a:prstGeom prst="line">
            <a:avLst/>
          </a:prstGeom>
          <a:ln w="38100" cmpd="sng">
            <a:solidFill>
              <a:schemeClr val="accent4"/>
            </a:solidFill>
          </a:ln>
          <a:effectLst/>
        </p:spPr>
        <p:style>
          <a:lnRef idx="2">
            <a:schemeClr val="accent1"/>
          </a:lnRef>
          <a:fillRef idx="0">
            <a:schemeClr val="accent1"/>
          </a:fillRef>
          <a:effectRef idx="1">
            <a:schemeClr val="accent1"/>
          </a:effectRef>
          <a:fontRef idx="minor">
            <a:schemeClr val="tx1"/>
          </a:fontRef>
        </p:style>
      </p:cxnSp>
      <p:cxnSp>
        <p:nvCxnSpPr>
          <p:cNvPr id="175" name="Straight Connector 174"/>
          <p:cNvCxnSpPr/>
          <p:nvPr/>
        </p:nvCxnSpPr>
        <p:spPr>
          <a:xfrm flipV="1">
            <a:off x="4152935" y="3739188"/>
            <a:ext cx="0" cy="323274"/>
          </a:xfrm>
          <a:prstGeom prst="line">
            <a:avLst/>
          </a:prstGeom>
          <a:ln w="38100" cmpd="sng">
            <a:solidFill>
              <a:schemeClr val="accent4"/>
            </a:solidFill>
          </a:ln>
          <a:effectLst/>
        </p:spPr>
        <p:style>
          <a:lnRef idx="2">
            <a:schemeClr val="accent1"/>
          </a:lnRef>
          <a:fillRef idx="0">
            <a:schemeClr val="accent1"/>
          </a:fillRef>
          <a:effectRef idx="1">
            <a:schemeClr val="accent1"/>
          </a:effectRef>
          <a:fontRef idx="minor">
            <a:schemeClr val="tx1"/>
          </a:fontRef>
        </p:style>
      </p:cxnSp>
      <p:cxnSp>
        <p:nvCxnSpPr>
          <p:cNvPr id="176" name="Straight Connector 175"/>
          <p:cNvCxnSpPr/>
          <p:nvPr/>
        </p:nvCxnSpPr>
        <p:spPr>
          <a:xfrm flipV="1">
            <a:off x="4228421" y="3739188"/>
            <a:ext cx="0" cy="323274"/>
          </a:xfrm>
          <a:prstGeom prst="line">
            <a:avLst/>
          </a:prstGeom>
          <a:ln w="38100" cmpd="sng">
            <a:solidFill>
              <a:schemeClr val="accent4"/>
            </a:solidFill>
          </a:ln>
          <a:effectLst/>
        </p:spPr>
        <p:style>
          <a:lnRef idx="2">
            <a:schemeClr val="accent1"/>
          </a:lnRef>
          <a:fillRef idx="0">
            <a:schemeClr val="accent1"/>
          </a:fillRef>
          <a:effectRef idx="1">
            <a:schemeClr val="accent1"/>
          </a:effectRef>
          <a:fontRef idx="minor">
            <a:schemeClr val="tx1"/>
          </a:fontRef>
        </p:style>
      </p:cxnSp>
      <p:cxnSp>
        <p:nvCxnSpPr>
          <p:cNvPr id="177" name="Straight Connector 176"/>
          <p:cNvCxnSpPr/>
          <p:nvPr/>
        </p:nvCxnSpPr>
        <p:spPr>
          <a:xfrm flipV="1">
            <a:off x="4303907" y="3739188"/>
            <a:ext cx="0" cy="323274"/>
          </a:xfrm>
          <a:prstGeom prst="line">
            <a:avLst/>
          </a:prstGeom>
          <a:ln w="38100" cmpd="sng">
            <a:solidFill>
              <a:schemeClr val="accent4"/>
            </a:solidFill>
          </a:ln>
          <a:effectLst/>
        </p:spPr>
        <p:style>
          <a:lnRef idx="2">
            <a:schemeClr val="accent1"/>
          </a:lnRef>
          <a:fillRef idx="0">
            <a:schemeClr val="accent1"/>
          </a:fillRef>
          <a:effectRef idx="1">
            <a:schemeClr val="accent1"/>
          </a:effectRef>
          <a:fontRef idx="minor">
            <a:schemeClr val="tx1"/>
          </a:fontRef>
        </p:style>
      </p:cxnSp>
      <p:cxnSp>
        <p:nvCxnSpPr>
          <p:cNvPr id="178" name="Straight Connector 177"/>
          <p:cNvCxnSpPr/>
          <p:nvPr/>
        </p:nvCxnSpPr>
        <p:spPr>
          <a:xfrm flipV="1">
            <a:off x="4379393" y="3739188"/>
            <a:ext cx="0" cy="323274"/>
          </a:xfrm>
          <a:prstGeom prst="line">
            <a:avLst/>
          </a:prstGeom>
          <a:ln w="38100" cmpd="sng">
            <a:solidFill>
              <a:schemeClr val="accent4"/>
            </a:solidFill>
          </a:ln>
          <a:effectLst/>
        </p:spPr>
        <p:style>
          <a:lnRef idx="2">
            <a:schemeClr val="accent1"/>
          </a:lnRef>
          <a:fillRef idx="0">
            <a:schemeClr val="accent1"/>
          </a:fillRef>
          <a:effectRef idx="1">
            <a:schemeClr val="accent1"/>
          </a:effectRef>
          <a:fontRef idx="minor">
            <a:schemeClr val="tx1"/>
          </a:fontRef>
        </p:style>
      </p:cxnSp>
      <p:cxnSp>
        <p:nvCxnSpPr>
          <p:cNvPr id="179" name="Straight Connector 178"/>
          <p:cNvCxnSpPr/>
          <p:nvPr/>
        </p:nvCxnSpPr>
        <p:spPr>
          <a:xfrm flipV="1">
            <a:off x="4454879" y="3739188"/>
            <a:ext cx="0" cy="323274"/>
          </a:xfrm>
          <a:prstGeom prst="line">
            <a:avLst/>
          </a:prstGeom>
          <a:ln w="38100" cmpd="sng">
            <a:solidFill>
              <a:schemeClr val="accent4"/>
            </a:solidFill>
          </a:ln>
          <a:effectLst/>
        </p:spPr>
        <p:style>
          <a:lnRef idx="2">
            <a:schemeClr val="accent1"/>
          </a:lnRef>
          <a:fillRef idx="0">
            <a:schemeClr val="accent1"/>
          </a:fillRef>
          <a:effectRef idx="1">
            <a:schemeClr val="accent1"/>
          </a:effectRef>
          <a:fontRef idx="minor">
            <a:schemeClr val="tx1"/>
          </a:fontRef>
        </p:style>
      </p:cxnSp>
      <p:cxnSp>
        <p:nvCxnSpPr>
          <p:cNvPr id="180" name="Straight Connector 179"/>
          <p:cNvCxnSpPr/>
          <p:nvPr/>
        </p:nvCxnSpPr>
        <p:spPr>
          <a:xfrm flipV="1">
            <a:off x="4530365" y="3739188"/>
            <a:ext cx="0" cy="323274"/>
          </a:xfrm>
          <a:prstGeom prst="line">
            <a:avLst/>
          </a:prstGeom>
          <a:ln w="38100" cmpd="sng">
            <a:solidFill>
              <a:schemeClr val="accent4"/>
            </a:solidFill>
          </a:ln>
          <a:effectLst/>
        </p:spPr>
        <p:style>
          <a:lnRef idx="2">
            <a:schemeClr val="accent1"/>
          </a:lnRef>
          <a:fillRef idx="0">
            <a:schemeClr val="accent1"/>
          </a:fillRef>
          <a:effectRef idx="1">
            <a:schemeClr val="accent1"/>
          </a:effectRef>
          <a:fontRef idx="minor">
            <a:schemeClr val="tx1"/>
          </a:fontRef>
        </p:style>
      </p:cxnSp>
      <p:cxnSp>
        <p:nvCxnSpPr>
          <p:cNvPr id="181" name="Straight Connector 180"/>
          <p:cNvCxnSpPr/>
          <p:nvPr/>
        </p:nvCxnSpPr>
        <p:spPr>
          <a:xfrm flipV="1">
            <a:off x="4605851" y="3739188"/>
            <a:ext cx="0" cy="323274"/>
          </a:xfrm>
          <a:prstGeom prst="line">
            <a:avLst/>
          </a:prstGeom>
          <a:ln w="38100" cmpd="sng">
            <a:solidFill>
              <a:schemeClr val="accent4"/>
            </a:solidFill>
          </a:ln>
          <a:effectLst/>
        </p:spPr>
        <p:style>
          <a:lnRef idx="2">
            <a:schemeClr val="accent1"/>
          </a:lnRef>
          <a:fillRef idx="0">
            <a:schemeClr val="accent1"/>
          </a:fillRef>
          <a:effectRef idx="1">
            <a:schemeClr val="accent1"/>
          </a:effectRef>
          <a:fontRef idx="minor">
            <a:schemeClr val="tx1"/>
          </a:fontRef>
        </p:style>
      </p:cxnSp>
      <p:cxnSp>
        <p:nvCxnSpPr>
          <p:cNvPr id="182" name="Straight Connector 181"/>
          <p:cNvCxnSpPr/>
          <p:nvPr/>
        </p:nvCxnSpPr>
        <p:spPr>
          <a:xfrm flipV="1">
            <a:off x="4681337" y="3739188"/>
            <a:ext cx="0" cy="323274"/>
          </a:xfrm>
          <a:prstGeom prst="line">
            <a:avLst/>
          </a:prstGeom>
          <a:ln w="38100" cmpd="sng">
            <a:solidFill>
              <a:schemeClr val="accent4"/>
            </a:solidFill>
          </a:ln>
          <a:effectLst/>
        </p:spPr>
        <p:style>
          <a:lnRef idx="2">
            <a:schemeClr val="accent1"/>
          </a:lnRef>
          <a:fillRef idx="0">
            <a:schemeClr val="accent1"/>
          </a:fillRef>
          <a:effectRef idx="1">
            <a:schemeClr val="accent1"/>
          </a:effectRef>
          <a:fontRef idx="minor">
            <a:schemeClr val="tx1"/>
          </a:fontRef>
        </p:style>
      </p:cxnSp>
      <p:cxnSp>
        <p:nvCxnSpPr>
          <p:cNvPr id="183" name="Straight Connector 182"/>
          <p:cNvCxnSpPr/>
          <p:nvPr/>
        </p:nvCxnSpPr>
        <p:spPr>
          <a:xfrm flipV="1">
            <a:off x="4756823" y="3739188"/>
            <a:ext cx="0" cy="323274"/>
          </a:xfrm>
          <a:prstGeom prst="line">
            <a:avLst/>
          </a:prstGeom>
          <a:ln w="38100" cmpd="sng">
            <a:solidFill>
              <a:schemeClr val="accent4"/>
            </a:solidFill>
          </a:ln>
          <a:effectLst/>
        </p:spPr>
        <p:style>
          <a:lnRef idx="2">
            <a:schemeClr val="accent1"/>
          </a:lnRef>
          <a:fillRef idx="0">
            <a:schemeClr val="accent1"/>
          </a:fillRef>
          <a:effectRef idx="1">
            <a:schemeClr val="accent1"/>
          </a:effectRef>
          <a:fontRef idx="minor">
            <a:schemeClr val="tx1"/>
          </a:fontRef>
        </p:style>
      </p:cxnSp>
      <p:cxnSp>
        <p:nvCxnSpPr>
          <p:cNvPr id="184" name="Straight Connector 183"/>
          <p:cNvCxnSpPr/>
          <p:nvPr/>
        </p:nvCxnSpPr>
        <p:spPr>
          <a:xfrm flipV="1">
            <a:off x="4832309" y="3739188"/>
            <a:ext cx="0" cy="323274"/>
          </a:xfrm>
          <a:prstGeom prst="line">
            <a:avLst/>
          </a:prstGeom>
          <a:ln w="38100" cmpd="sng">
            <a:solidFill>
              <a:schemeClr val="accent4"/>
            </a:solidFill>
          </a:ln>
          <a:effectLst/>
        </p:spPr>
        <p:style>
          <a:lnRef idx="2">
            <a:schemeClr val="accent1"/>
          </a:lnRef>
          <a:fillRef idx="0">
            <a:schemeClr val="accent1"/>
          </a:fillRef>
          <a:effectRef idx="1">
            <a:schemeClr val="accent1"/>
          </a:effectRef>
          <a:fontRef idx="minor">
            <a:schemeClr val="tx1"/>
          </a:fontRef>
        </p:style>
      </p:cxnSp>
      <p:cxnSp>
        <p:nvCxnSpPr>
          <p:cNvPr id="185" name="Straight Connector 184"/>
          <p:cNvCxnSpPr/>
          <p:nvPr/>
        </p:nvCxnSpPr>
        <p:spPr>
          <a:xfrm flipV="1">
            <a:off x="4907795" y="3739188"/>
            <a:ext cx="0" cy="323274"/>
          </a:xfrm>
          <a:prstGeom prst="line">
            <a:avLst/>
          </a:prstGeom>
          <a:ln w="38100" cmpd="sng">
            <a:solidFill>
              <a:schemeClr val="accent4"/>
            </a:solidFill>
          </a:ln>
          <a:effectLst/>
        </p:spPr>
        <p:style>
          <a:lnRef idx="2">
            <a:schemeClr val="accent1"/>
          </a:lnRef>
          <a:fillRef idx="0">
            <a:schemeClr val="accent1"/>
          </a:fillRef>
          <a:effectRef idx="1">
            <a:schemeClr val="accent1"/>
          </a:effectRef>
          <a:fontRef idx="minor">
            <a:schemeClr val="tx1"/>
          </a:fontRef>
        </p:style>
      </p:cxnSp>
      <p:cxnSp>
        <p:nvCxnSpPr>
          <p:cNvPr id="186" name="Straight Connector 185"/>
          <p:cNvCxnSpPr/>
          <p:nvPr/>
        </p:nvCxnSpPr>
        <p:spPr>
          <a:xfrm flipV="1">
            <a:off x="4983281" y="3739188"/>
            <a:ext cx="0" cy="323274"/>
          </a:xfrm>
          <a:prstGeom prst="line">
            <a:avLst/>
          </a:prstGeom>
          <a:ln w="38100" cmpd="sng">
            <a:solidFill>
              <a:schemeClr val="accent4"/>
            </a:solidFill>
          </a:ln>
          <a:effectLst/>
        </p:spPr>
        <p:style>
          <a:lnRef idx="2">
            <a:schemeClr val="accent1"/>
          </a:lnRef>
          <a:fillRef idx="0">
            <a:schemeClr val="accent1"/>
          </a:fillRef>
          <a:effectRef idx="1">
            <a:schemeClr val="accent1"/>
          </a:effectRef>
          <a:fontRef idx="minor">
            <a:schemeClr val="tx1"/>
          </a:fontRef>
        </p:style>
      </p:cxnSp>
      <p:cxnSp>
        <p:nvCxnSpPr>
          <p:cNvPr id="187" name="Straight Connector 186"/>
          <p:cNvCxnSpPr/>
          <p:nvPr/>
        </p:nvCxnSpPr>
        <p:spPr>
          <a:xfrm flipV="1">
            <a:off x="5058767" y="3739188"/>
            <a:ext cx="0" cy="323274"/>
          </a:xfrm>
          <a:prstGeom prst="line">
            <a:avLst/>
          </a:prstGeom>
          <a:ln w="38100" cmpd="sng">
            <a:solidFill>
              <a:schemeClr val="accent4"/>
            </a:solidFill>
          </a:ln>
          <a:effectLst/>
        </p:spPr>
        <p:style>
          <a:lnRef idx="2">
            <a:schemeClr val="accent1"/>
          </a:lnRef>
          <a:fillRef idx="0">
            <a:schemeClr val="accent1"/>
          </a:fillRef>
          <a:effectRef idx="1">
            <a:schemeClr val="accent1"/>
          </a:effectRef>
          <a:fontRef idx="minor">
            <a:schemeClr val="tx1"/>
          </a:fontRef>
        </p:style>
      </p:cxnSp>
      <p:cxnSp>
        <p:nvCxnSpPr>
          <p:cNvPr id="188" name="Straight Connector 187"/>
          <p:cNvCxnSpPr/>
          <p:nvPr/>
        </p:nvCxnSpPr>
        <p:spPr>
          <a:xfrm flipV="1">
            <a:off x="5134253" y="3739188"/>
            <a:ext cx="0" cy="323274"/>
          </a:xfrm>
          <a:prstGeom prst="line">
            <a:avLst/>
          </a:prstGeom>
          <a:ln w="38100" cmpd="sng">
            <a:solidFill>
              <a:schemeClr val="accent4"/>
            </a:solidFill>
          </a:ln>
          <a:effectLst/>
        </p:spPr>
        <p:style>
          <a:lnRef idx="2">
            <a:schemeClr val="accent1"/>
          </a:lnRef>
          <a:fillRef idx="0">
            <a:schemeClr val="accent1"/>
          </a:fillRef>
          <a:effectRef idx="1">
            <a:schemeClr val="accent1"/>
          </a:effectRef>
          <a:fontRef idx="minor">
            <a:schemeClr val="tx1"/>
          </a:fontRef>
        </p:style>
      </p:cxnSp>
      <p:cxnSp>
        <p:nvCxnSpPr>
          <p:cNvPr id="189" name="Straight Connector 188"/>
          <p:cNvCxnSpPr/>
          <p:nvPr/>
        </p:nvCxnSpPr>
        <p:spPr>
          <a:xfrm flipV="1">
            <a:off x="5209739" y="3739188"/>
            <a:ext cx="0" cy="323274"/>
          </a:xfrm>
          <a:prstGeom prst="line">
            <a:avLst/>
          </a:prstGeom>
          <a:ln w="38100" cmpd="sng">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190" name="Straight Connector 189"/>
          <p:cNvCxnSpPr/>
          <p:nvPr/>
        </p:nvCxnSpPr>
        <p:spPr>
          <a:xfrm flipV="1">
            <a:off x="5285225" y="3739188"/>
            <a:ext cx="0" cy="323274"/>
          </a:xfrm>
          <a:prstGeom prst="line">
            <a:avLst/>
          </a:prstGeom>
          <a:ln w="38100" cmpd="sng">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191" name="Straight Connector 190"/>
          <p:cNvCxnSpPr/>
          <p:nvPr/>
        </p:nvCxnSpPr>
        <p:spPr>
          <a:xfrm flipV="1">
            <a:off x="5360711" y="3739188"/>
            <a:ext cx="0" cy="323274"/>
          </a:xfrm>
          <a:prstGeom prst="line">
            <a:avLst/>
          </a:prstGeom>
          <a:ln w="38100" cmpd="sng">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192" name="Straight Connector 191"/>
          <p:cNvCxnSpPr/>
          <p:nvPr/>
        </p:nvCxnSpPr>
        <p:spPr>
          <a:xfrm flipV="1">
            <a:off x="5436197" y="3739188"/>
            <a:ext cx="0" cy="323274"/>
          </a:xfrm>
          <a:prstGeom prst="line">
            <a:avLst/>
          </a:prstGeom>
          <a:ln w="38100" cmpd="sng">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193" name="Straight Connector 192"/>
          <p:cNvCxnSpPr/>
          <p:nvPr/>
        </p:nvCxnSpPr>
        <p:spPr>
          <a:xfrm flipV="1">
            <a:off x="5511683" y="3739188"/>
            <a:ext cx="0" cy="323274"/>
          </a:xfrm>
          <a:prstGeom prst="line">
            <a:avLst/>
          </a:prstGeom>
          <a:ln w="38100" cmpd="sng">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194" name="Straight Connector 193"/>
          <p:cNvCxnSpPr/>
          <p:nvPr/>
        </p:nvCxnSpPr>
        <p:spPr>
          <a:xfrm flipV="1">
            <a:off x="5587169" y="3739188"/>
            <a:ext cx="0" cy="323274"/>
          </a:xfrm>
          <a:prstGeom prst="line">
            <a:avLst/>
          </a:prstGeom>
          <a:ln w="38100" cmpd="sng">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195" name="Straight Connector 194"/>
          <p:cNvCxnSpPr/>
          <p:nvPr/>
        </p:nvCxnSpPr>
        <p:spPr>
          <a:xfrm flipV="1">
            <a:off x="5662655" y="3739188"/>
            <a:ext cx="0" cy="323274"/>
          </a:xfrm>
          <a:prstGeom prst="line">
            <a:avLst/>
          </a:prstGeom>
          <a:ln w="38100" cmpd="sng">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196" name="Straight Connector 195"/>
          <p:cNvCxnSpPr/>
          <p:nvPr/>
        </p:nvCxnSpPr>
        <p:spPr>
          <a:xfrm flipV="1">
            <a:off x="5738141" y="3739188"/>
            <a:ext cx="0" cy="323274"/>
          </a:xfrm>
          <a:prstGeom prst="line">
            <a:avLst/>
          </a:prstGeom>
          <a:ln w="38100" cmpd="sng">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197" name="Straight Connector 196"/>
          <p:cNvCxnSpPr/>
          <p:nvPr/>
        </p:nvCxnSpPr>
        <p:spPr>
          <a:xfrm flipV="1">
            <a:off x="5813627" y="3739188"/>
            <a:ext cx="0" cy="323274"/>
          </a:xfrm>
          <a:prstGeom prst="line">
            <a:avLst/>
          </a:prstGeom>
          <a:ln w="38100" cmpd="sng">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198" name="Straight Connector 197"/>
          <p:cNvCxnSpPr/>
          <p:nvPr/>
        </p:nvCxnSpPr>
        <p:spPr>
          <a:xfrm flipV="1">
            <a:off x="5889113" y="3739188"/>
            <a:ext cx="0" cy="323274"/>
          </a:xfrm>
          <a:prstGeom prst="line">
            <a:avLst/>
          </a:prstGeom>
          <a:ln w="38100" cmpd="sng">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199" name="Straight Connector 198"/>
          <p:cNvCxnSpPr/>
          <p:nvPr/>
        </p:nvCxnSpPr>
        <p:spPr>
          <a:xfrm flipV="1">
            <a:off x="5964599" y="3739188"/>
            <a:ext cx="0" cy="323274"/>
          </a:xfrm>
          <a:prstGeom prst="line">
            <a:avLst/>
          </a:prstGeom>
          <a:ln w="38100" cmpd="sng">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200" name="Straight Connector 199"/>
          <p:cNvCxnSpPr/>
          <p:nvPr/>
        </p:nvCxnSpPr>
        <p:spPr>
          <a:xfrm flipV="1">
            <a:off x="6040085" y="3739188"/>
            <a:ext cx="0" cy="323274"/>
          </a:xfrm>
          <a:prstGeom prst="line">
            <a:avLst/>
          </a:prstGeom>
          <a:ln w="38100" cmpd="sng">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flipV="1">
            <a:off x="6115571" y="3739188"/>
            <a:ext cx="0" cy="323274"/>
          </a:xfrm>
          <a:prstGeom prst="line">
            <a:avLst/>
          </a:prstGeom>
          <a:ln w="38100" cmpd="sng">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p:nvCxnSpPr>
        <p:spPr>
          <a:xfrm flipV="1">
            <a:off x="6191057" y="3739188"/>
            <a:ext cx="0" cy="323274"/>
          </a:xfrm>
          <a:prstGeom prst="line">
            <a:avLst/>
          </a:prstGeom>
          <a:ln w="38100" cmpd="sng">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203" name="Straight Connector 202"/>
          <p:cNvCxnSpPr/>
          <p:nvPr/>
        </p:nvCxnSpPr>
        <p:spPr>
          <a:xfrm flipV="1">
            <a:off x="6266543" y="3739188"/>
            <a:ext cx="0" cy="323274"/>
          </a:xfrm>
          <a:prstGeom prst="line">
            <a:avLst/>
          </a:prstGeom>
          <a:ln w="38100" cmpd="sng">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204" name="Straight Connector 203"/>
          <p:cNvCxnSpPr/>
          <p:nvPr/>
        </p:nvCxnSpPr>
        <p:spPr>
          <a:xfrm flipV="1">
            <a:off x="6342029" y="3739188"/>
            <a:ext cx="0" cy="323274"/>
          </a:xfrm>
          <a:prstGeom prst="line">
            <a:avLst/>
          </a:prstGeom>
          <a:ln w="38100" cmpd="sng">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205" name="Straight Connector 204"/>
          <p:cNvCxnSpPr/>
          <p:nvPr/>
        </p:nvCxnSpPr>
        <p:spPr>
          <a:xfrm flipV="1">
            <a:off x="6417515" y="3739188"/>
            <a:ext cx="0" cy="323274"/>
          </a:xfrm>
          <a:prstGeom prst="line">
            <a:avLst/>
          </a:prstGeom>
          <a:ln w="38100" cmpd="sng">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206" name="Straight Connector 205"/>
          <p:cNvCxnSpPr/>
          <p:nvPr/>
        </p:nvCxnSpPr>
        <p:spPr>
          <a:xfrm flipV="1">
            <a:off x="6493001" y="3739188"/>
            <a:ext cx="0" cy="323274"/>
          </a:xfrm>
          <a:prstGeom prst="line">
            <a:avLst/>
          </a:prstGeom>
          <a:ln w="38100" cmpd="sng">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207" name="Straight Connector 206"/>
          <p:cNvCxnSpPr/>
          <p:nvPr/>
        </p:nvCxnSpPr>
        <p:spPr>
          <a:xfrm flipV="1">
            <a:off x="6568487" y="3739188"/>
            <a:ext cx="0" cy="323274"/>
          </a:xfrm>
          <a:prstGeom prst="line">
            <a:avLst/>
          </a:prstGeom>
          <a:ln w="38100" cmpd="sng">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208" name="Straight Connector 207"/>
          <p:cNvCxnSpPr/>
          <p:nvPr/>
        </p:nvCxnSpPr>
        <p:spPr>
          <a:xfrm flipV="1">
            <a:off x="6643973" y="3739188"/>
            <a:ext cx="0" cy="323274"/>
          </a:xfrm>
          <a:prstGeom prst="line">
            <a:avLst/>
          </a:prstGeom>
          <a:ln w="38100" cmpd="sng">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209" name="Straight Connector 208"/>
          <p:cNvCxnSpPr/>
          <p:nvPr/>
        </p:nvCxnSpPr>
        <p:spPr>
          <a:xfrm flipV="1">
            <a:off x="6719459" y="3739188"/>
            <a:ext cx="0" cy="323274"/>
          </a:xfrm>
          <a:prstGeom prst="line">
            <a:avLst/>
          </a:prstGeom>
          <a:ln w="38100" cmpd="sng">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210" name="Straight Connector 209"/>
          <p:cNvCxnSpPr/>
          <p:nvPr/>
        </p:nvCxnSpPr>
        <p:spPr>
          <a:xfrm flipV="1">
            <a:off x="6794945" y="3739188"/>
            <a:ext cx="0" cy="323274"/>
          </a:xfrm>
          <a:prstGeom prst="line">
            <a:avLst/>
          </a:prstGeom>
          <a:ln w="38100" cmpd="sng">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211" name="Straight Connector 210"/>
          <p:cNvCxnSpPr/>
          <p:nvPr/>
        </p:nvCxnSpPr>
        <p:spPr>
          <a:xfrm flipV="1">
            <a:off x="6870431" y="3739188"/>
            <a:ext cx="0" cy="323274"/>
          </a:xfrm>
          <a:prstGeom prst="line">
            <a:avLst/>
          </a:prstGeom>
          <a:ln w="38100" cmpd="sng">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212" name="Straight Connector 211"/>
          <p:cNvCxnSpPr/>
          <p:nvPr/>
        </p:nvCxnSpPr>
        <p:spPr>
          <a:xfrm flipV="1">
            <a:off x="6945917" y="3739188"/>
            <a:ext cx="0" cy="323274"/>
          </a:xfrm>
          <a:prstGeom prst="line">
            <a:avLst/>
          </a:prstGeom>
          <a:ln w="38100" cmpd="sng">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213" name="Straight Connector 212"/>
          <p:cNvCxnSpPr/>
          <p:nvPr/>
        </p:nvCxnSpPr>
        <p:spPr>
          <a:xfrm flipV="1">
            <a:off x="7021403" y="3739188"/>
            <a:ext cx="0" cy="323274"/>
          </a:xfrm>
          <a:prstGeom prst="line">
            <a:avLst/>
          </a:prstGeom>
          <a:ln w="38100" cmpd="sng">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214" name="Straight Connector 213"/>
          <p:cNvCxnSpPr/>
          <p:nvPr/>
        </p:nvCxnSpPr>
        <p:spPr>
          <a:xfrm flipV="1">
            <a:off x="7096889" y="3739188"/>
            <a:ext cx="0" cy="323274"/>
          </a:xfrm>
          <a:prstGeom prst="line">
            <a:avLst/>
          </a:prstGeom>
          <a:ln w="38100" cmpd="sng">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215" name="Straight Connector 214"/>
          <p:cNvCxnSpPr/>
          <p:nvPr/>
        </p:nvCxnSpPr>
        <p:spPr>
          <a:xfrm flipV="1">
            <a:off x="7172375" y="3739188"/>
            <a:ext cx="0" cy="323274"/>
          </a:xfrm>
          <a:prstGeom prst="line">
            <a:avLst/>
          </a:prstGeom>
          <a:ln w="38100" cmpd="sng">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216" name="Straight Connector 215"/>
          <p:cNvCxnSpPr/>
          <p:nvPr/>
        </p:nvCxnSpPr>
        <p:spPr>
          <a:xfrm flipV="1">
            <a:off x="7247861" y="3739188"/>
            <a:ext cx="0" cy="323274"/>
          </a:xfrm>
          <a:prstGeom prst="line">
            <a:avLst/>
          </a:prstGeom>
          <a:ln w="38100" cmpd="sng">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217" name="Straight Connector 216"/>
          <p:cNvCxnSpPr/>
          <p:nvPr/>
        </p:nvCxnSpPr>
        <p:spPr>
          <a:xfrm flipV="1">
            <a:off x="7323347" y="3739188"/>
            <a:ext cx="0" cy="323274"/>
          </a:xfrm>
          <a:prstGeom prst="line">
            <a:avLst/>
          </a:prstGeom>
          <a:ln w="38100" cmpd="sng">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218" name="Straight Connector 217"/>
          <p:cNvCxnSpPr/>
          <p:nvPr/>
        </p:nvCxnSpPr>
        <p:spPr>
          <a:xfrm flipV="1">
            <a:off x="7398833" y="3739188"/>
            <a:ext cx="0" cy="323274"/>
          </a:xfrm>
          <a:prstGeom prst="line">
            <a:avLst/>
          </a:prstGeom>
          <a:ln w="38100" cmpd="sng">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219" name="Straight Connector 218"/>
          <p:cNvCxnSpPr/>
          <p:nvPr/>
        </p:nvCxnSpPr>
        <p:spPr>
          <a:xfrm flipV="1">
            <a:off x="7474319" y="3739188"/>
            <a:ext cx="0" cy="323274"/>
          </a:xfrm>
          <a:prstGeom prst="line">
            <a:avLst/>
          </a:prstGeom>
          <a:ln w="38100" cmpd="sng">
            <a:solidFill>
              <a:schemeClr val="accent1"/>
            </a:solidFill>
          </a:ln>
          <a:effectLst/>
        </p:spPr>
        <p:style>
          <a:lnRef idx="2">
            <a:schemeClr val="accent1"/>
          </a:lnRef>
          <a:fillRef idx="0">
            <a:schemeClr val="accent1"/>
          </a:fillRef>
          <a:effectRef idx="1">
            <a:schemeClr val="accent1"/>
          </a:effectRef>
          <a:fontRef idx="minor">
            <a:schemeClr val="tx1"/>
          </a:fontRef>
        </p:style>
      </p:cxnSp>
      <p:cxnSp>
        <p:nvCxnSpPr>
          <p:cNvPr id="220" name="Straight Connector 219"/>
          <p:cNvCxnSpPr/>
          <p:nvPr/>
        </p:nvCxnSpPr>
        <p:spPr>
          <a:xfrm flipV="1">
            <a:off x="7549805" y="3739188"/>
            <a:ext cx="0" cy="323274"/>
          </a:xfrm>
          <a:prstGeom prst="line">
            <a:avLst/>
          </a:prstGeom>
          <a:ln w="38100" cmpd="sng">
            <a:solidFill>
              <a:schemeClr val="accent1"/>
            </a:solidFill>
          </a:ln>
          <a:effectLst/>
        </p:spPr>
        <p:style>
          <a:lnRef idx="2">
            <a:schemeClr val="accent1"/>
          </a:lnRef>
          <a:fillRef idx="0">
            <a:schemeClr val="accent1"/>
          </a:fillRef>
          <a:effectRef idx="1">
            <a:schemeClr val="accent1"/>
          </a:effectRef>
          <a:fontRef idx="minor">
            <a:schemeClr val="tx1"/>
          </a:fontRef>
        </p:style>
      </p:cxnSp>
      <p:cxnSp>
        <p:nvCxnSpPr>
          <p:cNvPr id="221" name="Straight Connector 220"/>
          <p:cNvCxnSpPr/>
          <p:nvPr/>
        </p:nvCxnSpPr>
        <p:spPr>
          <a:xfrm flipV="1">
            <a:off x="7625291" y="3739188"/>
            <a:ext cx="0" cy="323274"/>
          </a:xfrm>
          <a:prstGeom prst="line">
            <a:avLst/>
          </a:prstGeom>
          <a:ln w="38100" cmpd="sng">
            <a:solidFill>
              <a:schemeClr val="accent1"/>
            </a:solidFill>
          </a:ln>
          <a:effectLst/>
        </p:spPr>
        <p:style>
          <a:lnRef idx="2">
            <a:schemeClr val="accent1"/>
          </a:lnRef>
          <a:fillRef idx="0">
            <a:schemeClr val="accent1"/>
          </a:fillRef>
          <a:effectRef idx="1">
            <a:schemeClr val="accent1"/>
          </a:effectRef>
          <a:fontRef idx="minor">
            <a:schemeClr val="tx1"/>
          </a:fontRef>
        </p:style>
      </p:cxnSp>
      <p:cxnSp>
        <p:nvCxnSpPr>
          <p:cNvPr id="222" name="Straight Connector 221"/>
          <p:cNvCxnSpPr/>
          <p:nvPr/>
        </p:nvCxnSpPr>
        <p:spPr>
          <a:xfrm flipV="1">
            <a:off x="7700777" y="3739188"/>
            <a:ext cx="0" cy="323274"/>
          </a:xfrm>
          <a:prstGeom prst="line">
            <a:avLst/>
          </a:prstGeom>
          <a:ln w="38100" cmpd="sng">
            <a:solidFill>
              <a:schemeClr val="accent1"/>
            </a:solidFill>
          </a:ln>
          <a:effectLst/>
        </p:spPr>
        <p:style>
          <a:lnRef idx="2">
            <a:schemeClr val="accent1"/>
          </a:lnRef>
          <a:fillRef idx="0">
            <a:schemeClr val="accent1"/>
          </a:fillRef>
          <a:effectRef idx="1">
            <a:schemeClr val="accent1"/>
          </a:effectRef>
          <a:fontRef idx="minor">
            <a:schemeClr val="tx1"/>
          </a:fontRef>
        </p:style>
      </p:cxnSp>
      <p:cxnSp>
        <p:nvCxnSpPr>
          <p:cNvPr id="223" name="Straight Connector 222"/>
          <p:cNvCxnSpPr/>
          <p:nvPr/>
        </p:nvCxnSpPr>
        <p:spPr>
          <a:xfrm flipV="1">
            <a:off x="7776263" y="3739188"/>
            <a:ext cx="0" cy="323274"/>
          </a:xfrm>
          <a:prstGeom prst="line">
            <a:avLst/>
          </a:prstGeom>
          <a:ln w="38100" cmpd="sng">
            <a:solidFill>
              <a:schemeClr val="accent1"/>
            </a:solidFill>
          </a:ln>
          <a:effectLst/>
        </p:spPr>
        <p:style>
          <a:lnRef idx="2">
            <a:schemeClr val="accent1"/>
          </a:lnRef>
          <a:fillRef idx="0">
            <a:schemeClr val="accent1"/>
          </a:fillRef>
          <a:effectRef idx="1">
            <a:schemeClr val="accent1"/>
          </a:effectRef>
          <a:fontRef idx="minor">
            <a:schemeClr val="tx1"/>
          </a:fontRef>
        </p:style>
      </p:cxnSp>
      <p:cxnSp>
        <p:nvCxnSpPr>
          <p:cNvPr id="224" name="Straight Connector 223"/>
          <p:cNvCxnSpPr/>
          <p:nvPr/>
        </p:nvCxnSpPr>
        <p:spPr>
          <a:xfrm flipV="1">
            <a:off x="7851749" y="3739188"/>
            <a:ext cx="0" cy="323274"/>
          </a:xfrm>
          <a:prstGeom prst="line">
            <a:avLst/>
          </a:prstGeom>
          <a:ln w="38100" cmpd="sng">
            <a:solidFill>
              <a:schemeClr val="accent1"/>
            </a:solidFill>
          </a:ln>
          <a:effectLst/>
        </p:spPr>
        <p:style>
          <a:lnRef idx="2">
            <a:schemeClr val="accent1"/>
          </a:lnRef>
          <a:fillRef idx="0">
            <a:schemeClr val="accent1"/>
          </a:fillRef>
          <a:effectRef idx="1">
            <a:schemeClr val="accent1"/>
          </a:effectRef>
          <a:fontRef idx="minor">
            <a:schemeClr val="tx1"/>
          </a:fontRef>
        </p:style>
      </p:cxnSp>
      <p:cxnSp>
        <p:nvCxnSpPr>
          <p:cNvPr id="225" name="Straight Connector 224"/>
          <p:cNvCxnSpPr/>
          <p:nvPr/>
        </p:nvCxnSpPr>
        <p:spPr>
          <a:xfrm flipV="1">
            <a:off x="7927235" y="3739188"/>
            <a:ext cx="0" cy="323274"/>
          </a:xfrm>
          <a:prstGeom prst="line">
            <a:avLst/>
          </a:prstGeom>
          <a:ln w="38100" cmpd="sng">
            <a:solidFill>
              <a:schemeClr val="accent1"/>
            </a:solidFill>
          </a:ln>
          <a:effectLst/>
        </p:spPr>
        <p:style>
          <a:lnRef idx="2">
            <a:schemeClr val="accent1"/>
          </a:lnRef>
          <a:fillRef idx="0">
            <a:schemeClr val="accent1"/>
          </a:fillRef>
          <a:effectRef idx="1">
            <a:schemeClr val="accent1"/>
          </a:effectRef>
          <a:fontRef idx="minor">
            <a:schemeClr val="tx1"/>
          </a:fontRef>
        </p:style>
      </p:cxnSp>
      <p:cxnSp>
        <p:nvCxnSpPr>
          <p:cNvPr id="226" name="Straight Connector 225"/>
          <p:cNvCxnSpPr/>
          <p:nvPr/>
        </p:nvCxnSpPr>
        <p:spPr>
          <a:xfrm flipV="1">
            <a:off x="8002721" y="3739188"/>
            <a:ext cx="0" cy="323274"/>
          </a:xfrm>
          <a:prstGeom prst="line">
            <a:avLst/>
          </a:prstGeom>
          <a:ln w="38100" cmpd="sng">
            <a:solidFill>
              <a:schemeClr val="accent1"/>
            </a:solidFill>
          </a:ln>
          <a:effectLst/>
        </p:spPr>
        <p:style>
          <a:lnRef idx="2">
            <a:schemeClr val="accent1"/>
          </a:lnRef>
          <a:fillRef idx="0">
            <a:schemeClr val="accent1"/>
          </a:fillRef>
          <a:effectRef idx="1">
            <a:schemeClr val="accent1"/>
          </a:effectRef>
          <a:fontRef idx="minor">
            <a:schemeClr val="tx1"/>
          </a:fontRef>
        </p:style>
      </p:cxnSp>
      <p:cxnSp>
        <p:nvCxnSpPr>
          <p:cNvPr id="227" name="Straight Connector 226"/>
          <p:cNvCxnSpPr/>
          <p:nvPr/>
        </p:nvCxnSpPr>
        <p:spPr>
          <a:xfrm flipV="1">
            <a:off x="8078207" y="3739188"/>
            <a:ext cx="0" cy="323274"/>
          </a:xfrm>
          <a:prstGeom prst="line">
            <a:avLst/>
          </a:prstGeom>
          <a:ln w="38100" cmpd="sng">
            <a:solidFill>
              <a:schemeClr val="accent1"/>
            </a:solidFill>
          </a:ln>
          <a:effectLst/>
        </p:spPr>
        <p:style>
          <a:lnRef idx="2">
            <a:schemeClr val="accent1"/>
          </a:lnRef>
          <a:fillRef idx="0">
            <a:schemeClr val="accent1"/>
          </a:fillRef>
          <a:effectRef idx="1">
            <a:schemeClr val="accent1"/>
          </a:effectRef>
          <a:fontRef idx="minor">
            <a:schemeClr val="tx1"/>
          </a:fontRef>
        </p:style>
      </p:cxnSp>
      <p:cxnSp>
        <p:nvCxnSpPr>
          <p:cNvPr id="228" name="Straight Connector 227"/>
          <p:cNvCxnSpPr/>
          <p:nvPr/>
        </p:nvCxnSpPr>
        <p:spPr>
          <a:xfrm flipV="1">
            <a:off x="8153693" y="3739188"/>
            <a:ext cx="0" cy="323274"/>
          </a:xfrm>
          <a:prstGeom prst="line">
            <a:avLst/>
          </a:prstGeom>
          <a:ln w="38100" cmpd="sng">
            <a:solidFill>
              <a:schemeClr val="accent1"/>
            </a:solidFill>
          </a:ln>
          <a:effectLst/>
        </p:spPr>
        <p:style>
          <a:lnRef idx="2">
            <a:schemeClr val="accent1"/>
          </a:lnRef>
          <a:fillRef idx="0">
            <a:schemeClr val="accent1"/>
          </a:fillRef>
          <a:effectRef idx="1">
            <a:schemeClr val="accent1"/>
          </a:effectRef>
          <a:fontRef idx="minor">
            <a:schemeClr val="tx1"/>
          </a:fontRef>
        </p:style>
      </p:cxnSp>
      <p:cxnSp>
        <p:nvCxnSpPr>
          <p:cNvPr id="229" name="Straight Connector 228"/>
          <p:cNvCxnSpPr/>
          <p:nvPr/>
        </p:nvCxnSpPr>
        <p:spPr>
          <a:xfrm flipV="1">
            <a:off x="8229179" y="3739188"/>
            <a:ext cx="0" cy="323274"/>
          </a:xfrm>
          <a:prstGeom prst="line">
            <a:avLst/>
          </a:prstGeom>
          <a:ln w="38100" cmpd="sng">
            <a:solidFill>
              <a:schemeClr val="accent1"/>
            </a:solidFill>
          </a:ln>
          <a:effectLst/>
        </p:spPr>
        <p:style>
          <a:lnRef idx="2">
            <a:schemeClr val="accent1"/>
          </a:lnRef>
          <a:fillRef idx="0">
            <a:schemeClr val="accent1"/>
          </a:fillRef>
          <a:effectRef idx="1">
            <a:schemeClr val="accent1"/>
          </a:effectRef>
          <a:fontRef idx="minor">
            <a:schemeClr val="tx1"/>
          </a:fontRef>
        </p:style>
      </p:cxnSp>
      <p:cxnSp>
        <p:nvCxnSpPr>
          <p:cNvPr id="230" name="Straight Connector 229"/>
          <p:cNvCxnSpPr/>
          <p:nvPr/>
        </p:nvCxnSpPr>
        <p:spPr>
          <a:xfrm flipV="1">
            <a:off x="8304665" y="3739188"/>
            <a:ext cx="0" cy="323274"/>
          </a:xfrm>
          <a:prstGeom prst="line">
            <a:avLst/>
          </a:prstGeom>
          <a:ln w="38100" cmpd="sng">
            <a:solidFill>
              <a:schemeClr val="accent1"/>
            </a:solidFill>
          </a:ln>
          <a:effectLst/>
        </p:spPr>
        <p:style>
          <a:lnRef idx="2">
            <a:schemeClr val="accent1"/>
          </a:lnRef>
          <a:fillRef idx="0">
            <a:schemeClr val="accent1"/>
          </a:fillRef>
          <a:effectRef idx="1">
            <a:schemeClr val="accent1"/>
          </a:effectRef>
          <a:fontRef idx="minor">
            <a:schemeClr val="tx1"/>
          </a:fontRef>
        </p:style>
      </p:cxnSp>
      <p:cxnSp>
        <p:nvCxnSpPr>
          <p:cNvPr id="231" name="Straight Connector 230"/>
          <p:cNvCxnSpPr/>
          <p:nvPr/>
        </p:nvCxnSpPr>
        <p:spPr>
          <a:xfrm flipV="1">
            <a:off x="8380151" y="3739188"/>
            <a:ext cx="0" cy="323274"/>
          </a:xfrm>
          <a:prstGeom prst="line">
            <a:avLst/>
          </a:prstGeom>
          <a:ln w="38100" cmpd="sng">
            <a:solidFill>
              <a:schemeClr val="accent1"/>
            </a:solidFill>
          </a:ln>
          <a:effectLst/>
        </p:spPr>
        <p:style>
          <a:lnRef idx="2">
            <a:schemeClr val="accent1"/>
          </a:lnRef>
          <a:fillRef idx="0">
            <a:schemeClr val="accent1"/>
          </a:fillRef>
          <a:effectRef idx="1">
            <a:schemeClr val="accent1"/>
          </a:effectRef>
          <a:fontRef idx="minor">
            <a:schemeClr val="tx1"/>
          </a:fontRef>
        </p:style>
      </p:cxnSp>
      <p:cxnSp>
        <p:nvCxnSpPr>
          <p:cNvPr id="232" name="Straight Connector 231"/>
          <p:cNvCxnSpPr/>
          <p:nvPr/>
        </p:nvCxnSpPr>
        <p:spPr>
          <a:xfrm flipV="1">
            <a:off x="8455637" y="3739188"/>
            <a:ext cx="0" cy="323274"/>
          </a:xfrm>
          <a:prstGeom prst="line">
            <a:avLst/>
          </a:prstGeom>
          <a:ln w="38100" cmpd="sng">
            <a:solidFill>
              <a:schemeClr val="accent1"/>
            </a:solidFill>
          </a:ln>
          <a:effectLst/>
        </p:spPr>
        <p:style>
          <a:lnRef idx="2">
            <a:schemeClr val="accent1"/>
          </a:lnRef>
          <a:fillRef idx="0">
            <a:schemeClr val="accent1"/>
          </a:fillRef>
          <a:effectRef idx="1">
            <a:schemeClr val="accent1"/>
          </a:effectRef>
          <a:fontRef idx="minor">
            <a:schemeClr val="tx1"/>
          </a:fontRef>
        </p:style>
      </p:cxnSp>
      <p:cxnSp>
        <p:nvCxnSpPr>
          <p:cNvPr id="233" name="Straight Connector 232"/>
          <p:cNvCxnSpPr/>
          <p:nvPr/>
        </p:nvCxnSpPr>
        <p:spPr>
          <a:xfrm flipV="1">
            <a:off x="8531123" y="3739188"/>
            <a:ext cx="0" cy="323274"/>
          </a:xfrm>
          <a:prstGeom prst="line">
            <a:avLst/>
          </a:prstGeom>
          <a:ln w="38100" cmpd="sng">
            <a:solidFill>
              <a:schemeClr val="accent1"/>
            </a:solidFill>
          </a:ln>
          <a:effectLst/>
        </p:spPr>
        <p:style>
          <a:lnRef idx="2">
            <a:schemeClr val="accent1"/>
          </a:lnRef>
          <a:fillRef idx="0">
            <a:schemeClr val="accent1"/>
          </a:fillRef>
          <a:effectRef idx="1">
            <a:schemeClr val="accent1"/>
          </a:effectRef>
          <a:fontRef idx="minor">
            <a:schemeClr val="tx1"/>
          </a:fontRef>
        </p:style>
      </p:cxnSp>
      <p:cxnSp>
        <p:nvCxnSpPr>
          <p:cNvPr id="234" name="Straight Connector 233"/>
          <p:cNvCxnSpPr/>
          <p:nvPr/>
        </p:nvCxnSpPr>
        <p:spPr>
          <a:xfrm flipV="1">
            <a:off x="8606609" y="3739188"/>
            <a:ext cx="0" cy="323274"/>
          </a:xfrm>
          <a:prstGeom prst="line">
            <a:avLst/>
          </a:prstGeom>
          <a:ln w="38100" cmpd="sng">
            <a:solidFill>
              <a:schemeClr val="accent1"/>
            </a:solidFill>
          </a:ln>
          <a:effectLst/>
        </p:spPr>
        <p:style>
          <a:lnRef idx="2">
            <a:schemeClr val="accent1"/>
          </a:lnRef>
          <a:fillRef idx="0">
            <a:schemeClr val="accent1"/>
          </a:fillRef>
          <a:effectRef idx="1">
            <a:schemeClr val="accent1"/>
          </a:effectRef>
          <a:fontRef idx="minor">
            <a:schemeClr val="tx1"/>
          </a:fontRef>
        </p:style>
      </p:cxnSp>
      <p:cxnSp>
        <p:nvCxnSpPr>
          <p:cNvPr id="235" name="Straight Connector 234"/>
          <p:cNvCxnSpPr/>
          <p:nvPr/>
        </p:nvCxnSpPr>
        <p:spPr>
          <a:xfrm flipV="1">
            <a:off x="8682095" y="3739188"/>
            <a:ext cx="0" cy="323274"/>
          </a:xfrm>
          <a:prstGeom prst="line">
            <a:avLst/>
          </a:prstGeom>
          <a:ln w="38100" cmpd="sng">
            <a:solidFill>
              <a:schemeClr val="accent1"/>
            </a:solidFill>
          </a:ln>
          <a:effectLst/>
        </p:spPr>
        <p:style>
          <a:lnRef idx="2">
            <a:schemeClr val="accent1"/>
          </a:lnRef>
          <a:fillRef idx="0">
            <a:schemeClr val="accent1"/>
          </a:fillRef>
          <a:effectRef idx="1">
            <a:schemeClr val="accent1"/>
          </a:effectRef>
          <a:fontRef idx="minor">
            <a:schemeClr val="tx1"/>
          </a:fontRef>
        </p:style>
      </p:cxnSp>
      <p:cxnSp>
        <p:nvCxnSpPr>
          <p:cNvPr id="236" name="Straight Connector 235"/>
          <p:cNvCxnSpPr/>
          <p:nvPr/>
        </p:nvCxnSpPr>
        <p:spPr>
          <a:xfrm flipV="1">
            <a:off x="8757612" y="3739188"/>
            <a:ext cx="0" cy="323274"/>
          </a:xfrm>
          <a:prstGeom prst="line">
            <a:avLst/>
          </a:prstGeom>
          <a:ln w="38100" cmpd="sng">
            <a:solidFill>
              <a:schemeClr val="accent1"/>
            </a:solidFill>
          </a:ln>
          <a:effectLst/>
        </p:spPr>
        <p:style>
          <a:lnRef idx="2">
            <a:schemeClr val="accent1"/>
          </a:lnRef>
          <a:fillRef idx="0">
            <a:schemeClr val="accent1"/>
          </a:fillRef>
          <a:effectRef idx="1">
            <a:schemeClr val="accent1"/>
          </a:effectRef>
          <a:fontRef idx="minor">
            <a:schemeClr val="tx1"/>
          </a:fontRef>
        </p:style>
      </p:cxnSp>
      <p:grpSp>
        <p:nvGrpSpPr>
          <p:cNvPr id="17" name="Group 16"/>
          <p:cNvGrpSpPr/>
          <p:nvPr/>
        </p:nvGrpSpPr>
        <p:grpSpPr>
          <a:xfrm>
            <a:off x="6051216" y="1685636"/>
            <a:ext cx="2613841" cy="503157"/>
            <a:chOff x="3305130" y="1685636"/>
            <a:chExt cx="2613841" cy="503157"/>
          </a:xfrm>
        </p:grpSpPr>
        <p:sp>
          <p:nvSpPr>
            <p:cNvPr id="264" name="Oval 263"/>
            <p:cNvSpPr/>
            <p:nvPr/>
          </p:nvSpPr>
          <p:spPr>
            <a:xfrm>
              <a:off x="3425374" y="1733156"/>
              <a:ext cx="404185" cy="404185"/>
            </a:xfrm>
            <a:prstGeom prst="ellipse">
              <a:avLst/>
            </a:prstGeom>
            <a:solidFill>
              <a:schemeClr val="tx2"/>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65" name="TextBox 264"/>
            <p:cNvSpPr txBox="1"/>
            <p:nvPr/>
          </p:nvSpPr>
          <p:spPr>
            <a:xfrm>
              <a:off x="3305130" y="1724121"/>
              <a:ext cx="645579" cy="461665"/>
            </a:xfrm>
            <a:prstGeom prst="rect">
              <a:avLst/>
            </a:prstGeom>
            <a:noFill/>
          </p:spPr>
          <p:txBody>
            <a:bodyPr wrap="none" rtlCol="0">
              <a:spAutoFit/>
            </a:bodyPr>
            <a:lstStyle/>
            <a:p>
              <a:r>
                <a:rPr lang="en-US" sz="2400" dirty="0">
                  <a:solidFill>
                    <a:schemeClr val="bg1"/>
                  </a:solidFill>
                  <a:latin typeface="Roboto Black"/>
                  <a:cs typeface="Roboto Black"/>
                </a:rPr>
                <a:t>`17</a:t>
              </a:r>
            </a:p>
          </p:txBody>
        </p:sp>
        <p:sp>
          <p:nvSpPr>
            <p:cNvPr id="15" name="Rounded Rectangle 14"/>
            <p:cNvSpPr/>
            <p:nvPr/>
          </p:nvSpPr>
          <p:spPr>
            <a:xfrm>
              <a:off x="3373557" y="1685636"/>
              <a:ext cx="2530020" cy="503157"/>
            </a:xfrm>
            <a:prstGeom prst="roundRect">
              <a:avLst>
                <a:gd name="adj" fmla="val 50000"/>
              </a:avLst>
            </a:prstGeom>
            <a:noFill/>
            <a:ln w="38100" cmpd="sng">
              <a:solidFill>
                <a:schemeClr val="bg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6" name="Title 1"/>
            <p:cNvSpPr txBox="1">
              <a:spLocks/>
            </p:cNvSpPr>
            <p:nvPr/>
          </p:nvSpPr>
          <p:spPr>
            <a:xfrm>
              <a:off x="5233939" y="1685636"/>
              <a:ext cx="685032" cy="384849"/>
            </a:xfrm>
            <a:prstGeom prst="rect">
              <a:avLst/>
            </a:prstGeom>
          </p:spPr>
          <p:txBody>
            <a:bodyPr vert="horz" lIns="91440" tIns="45720" rIns="91440" bIns="45720" rtlCol="0" anchor="b">
              <a:normAutofit/>
            </a:bodyPr>
            <a:lstStyle>
              <a:lvl1pPr algn="l" defTabSz="457200" rtl="0" eaLnBrk="1" latinLnBrk="0" hangingPunct="1">
                <a:spcBef>
                  <a:spcPct val="0"/>
                </a:spcBef>
                <a:buNone/>
                <a:defRPr sz="2000" b="1" kern="1200">
                  <a:solidFill>
                    <a:schemeClr val="tx1"/>
                  </a:solidFill>
                  <a:latin typeface="Roboto Light"/>
                  <a:ea typeface="+mj-ea"/>
                  <a:cs typeface="Roboto Light"/>
                </a:defRPr>
              </a:lvl1pPr>
            </a:lstStyle>
            <a:p>
              <a:r>
                <a:rPr lang="en-US" sz="1200" b="0" dirty="0">
                  <a:latin typeface="Roboto Bold"/>
                  <a:cs typeface="Roboto Bold"/>
                </a:rPr>
                <a:t>$65.4</a:t>
              </a:r>
            </a:p>
          </p:txBody>
        </p:sp>
        <p:sp>
          <p:nvSpPr>
            <p:cNvPr id="267" name="TextBox 266"/>
            <p:cNvSpPr txBox="1"/>
            <p:nvPr/>
          </p:nvSpPr>
          <p:spPr>
            <a:xfrm>
              <a:off x="3848486" y="1716430"/>
              <a:ext cx="1462423" cy="400110"/>
            </a:xfrm>
            <a:prstGeom prst="rect">
              <a:avLst/>
            </a:prstGeom>
            <a:noFill/>
          </p:spPr>
          <p:txBody>
            <a:bodyPr wrap="square" rtlCol="0">
              <a:spAutoFit/>
            </a:bodyPr>
            <a:lstStyle/>
            <a:p>
              <a:r>
                <a:rPr lang="en-US" sz="1000" dirty="0" err="1">
                  <a:solidFill>
                    <a:schemeClr val="tx2"/>
                  </a:solidFill>
                  <a:latin typeface="Roboto Light"/>
                  <a:cs typeface="Roboto Light"/>
                </a:rPr>
                <a:t>Lorem</a:t>
              </a:r>
              <a:r>
                <a:rPr lang="en-US" sz="1000" dirty="0">
                  <a:solidFill>
                    <a:schemeClr val="tx2"/>
                  </a:solidFill>
                  <a:latin typeface="Roboto Light"/>
                  <a:cs typeface="Roboto Light"/>
                </a:rPr>
                <a:t> </a:t>
              </a:r>
              <a:r>
                <a:rPr lang="en-US" sz="1000" dirty="0" err="1">
                  <a:solidFill>
                    <a:schemeClr val="tx2"/>
                  </a:solidFill>
                  <a:latin typeface="Roboto Light"/>
                  <a:cs typeface="Roboto Light"/>
                </a:rPr>
                <a:t>Ipsum</a:t>
              </a:r>
              <a:r>
                <a:rPr lang="en-US" sz="1000" dirty="0">
                  <a:solidFill>
                    <a:schemeClr val="tx2"/>
                  </a:solidFill>
                  <a:latin typeface="Roboto Light"/>
                  <a:cs typeface="Roboto Light"/>
                </a:rPr>
                <a:t> is </a:t>
              </a:r>
              <a:r>
                <a:rPr lang="en-US" sz="1000" dirty="0" err="1">
                  <a:solidFill>
                    <a:schemeClr val="tx2"/>
                  </a:solidFill>
                  <a:latin typeface="Roboto Light"/>
                  <a:cs typeface="Roboto Light"/>
                </a:rPr>
                <a:t>simpiuilly</a:t>
              </a:r>
              <a:r>
                <a:rPr lang="en-US" sz="1000" dirty="0">
                  <a:solidFill>
                    <a:schemeClr val="tx2"/>
                  </a:solidFill>
                  <a:latin typeface="Roboto Light"/>
                  <a:cs typeface="Roboto Light"/>
                </a:rPr>
                <a:t> </a:t>
              </a:r>
              <a:r>
                <a:rPr lang="en-US" sz="1000" dirty="0" err="1">
                  <a:solidFill>
                    <a:schemeClr val="tx2"/>
                  </a:solidFill>
                  <a:latin typeface="Roboto Light"/>
                  <a:cs typeface="Roboto Light"/>
                </a:rPr>
                <a:t>dumimy</a:t>
              </a:r>
              <a:r>
                <a:rPr lang="en-US" sz="1000" dirty="0">
                  <a:solidFill>
                    <a:schemeClr val="tx2"/>
                  </a:solidFill>
                  <a:latin typeface="Roboto Light"/>
                  <a:cs typeface="Roboto Light"/>
                </a:rPr>
                <a:t> </a:t>
              </a:r>
              <a:r>
                <a:rPr lang="en-US" sz="1000" dirty="0" err="1">
                  <a:solidFill>
                    <a:schemeClr val="tx2"/>
                  </a:solidFill>
                  <a:latin typeface="Roboto Light"/>
                  <a:cs typeface="Roboto Light"/>
                </a:rPr>
                <a:t>tex</a:t>
              </a:r>
              <a:endParaRPr lang="en-US" sz="1000" dirty="0">
                <a:solidFill>
                  <a:schemeClr val="tx2"/>
                </a:solidFill>
                <a:latin typeface="Roboto Light"/>
                <a:cs typeface="Roboto Light"/>
              </a:endParaRPr>
            </a:p>
          </p:txBody>
        </p:sp>
      </p:grpSp>
      <p:grpSp>
        <p:nvGrpSpPr>
          <p:cNvPr id="268" name="Group 267"/>
          <p:cNvGrpSpPr/>
          <p:nvPr/>
        </p:nvGrpSpPr>
        <p:grpSpPr>
          <a:xfrm>
            <a:off x="3278961" y="2334491"/>
            <a:ext cx="2613841" cy="503157"/>
            <a:chOff x="3305130" y="1685636"/>
            <a:chExt cx="2613841" cy="503157"/>
          </a:xfrm>
        </p:grpSpPr>
        <p:sp>
          <p:nvSpPr>
            <p:cNvPr id="269" name="Oval 268"/>
            <p:cNvSpPr/>
            <p:nvPr/>
          </p:nvSpPr>
          <p:spPr>
            <a:xfrm>
              <a:off x="3425374" y="1733156"/>
              <a:ext cx="404185" cy="404185"/>
            </a:xfrm>
            <a:prstGeom prst="ellipse">
              <a:avLst/>
            </a:prstGeom>
            <a:solidFill>
              <a:schemeClr val="tx2"/>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70" name="TextBox 269"/>
            <p:cNvSpPr txBox="1"/>
            <p:nvPr/>
          </p:nvSpPr>
          <p:spPr>
            <a:xfrm>
              <a:off x="3305130" y="1724121"/>
              <a:ext cx="645579" cy="461665"/>
            </a:xfrm>
            <a:prstGeom prst="rect">
              <a:avLst/>
            </a:prstGeom>
            <a:noFill/>
          </p:spPr>
          <p:txBody>
            <a:bodyPr wrap="none" rtlCol="0">
              <a:spAutoFit/>
            </a:bodyPr>
            <a:lstStyle/>
            <a:p>
              <a:r>
                <a:rPr lang="en-US" sz="2400" dirty="0">
                  <a:solidFill>
                    <a:schemeClr val="bg1"/>
                  </a:solidFill>
                  <a:latin typeface="Roboto Black"/>
                  <a:cs typeface="Roboto Black"/>
                </a:rPr>
                <a:t>`15</a:t>
              </a:r>
            </a:p>
          </p:txBody>
        </p:sp>
        <p:sp>
          <p:nvSpPr>
            <p:cNvPr id="271" name="Rounded Rectangle 270"/>
            <p:cNvSpPr/>
            <p:nvPr/>
          </p:nvSpPr>
          <p:spPr>
            <a:xfrm>
              <a:off x="3373557" y="1685636"/>
              <a:ext cx="2530020" cy="503157"/>
            </a:xfrm>
            <a:prstGeom prst="roundRect">
              <a:avLst>
                <a:gd name="adj" fmla="val 50000"/>
              </a:avLst>
            </a:prstGeom>
            <a:noFill/>
            <a:ln w="38100" cmpd="sng">
              <a:solidFill>
                <a:schemeClr val="bg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2" name="Title 1"/>
            <p:cNvSpPr txBox="1">
              <a:spLocks/>
            </p:cNvSpPr>
            <p:nvPr/>
          </p:nvSpPr>
          <p:spPr>
            <a:xfrm>
              <a:off x="5233939" y="1685636"/>
              <a:ext cx="685032" cy="384849"/>
            </a:xfrm>
            <a:prstGeom prst="rect">
              <a:avLst/>
            </a:prstGeom>
          </p:spPr>
          <p:txBody>
            <a:bodyPr vert="horz" lIns="91440" tIns="45720" rIns="91440" bIns="45720" rtlCol="0" anchor="b">
              <a:normAutofit/>
            </a:bodyPr>
            <a:lstStyle>
              <a:lvl1pPr algn="l" defTabSz="457200" rtl="0" eaLnBrk="1" latinLnBrk="0" hangingPunct="1">
                <a:spcBef>
                  <a:spcPct val="0"/>
                </a:spcBef>
                <a:buNone/>
                <a:defRPr sz="2000" b="1" kern="1200">
                  <a:solidFill>
                    <a:schemeClr val="tx1"/>
                  </a:solidFill>
                  <a:latin typeface="Roboto Light"/>
                  <a:ea typeface="+mj-ea"/>
                  <a:cs typeface="Roboto Light"/>
                </a:defRPr>
              </a:lvl1pPr>
            </a:lstStyle>
            <a:p>
              <a:r>
                <a:rPr lang="en-US" sz="1200" b="0" dirty="0">
                  <a:latin typeface="Roboto Bold"/>
                  <a:cs typeface="Roboto Bold"/>
                </a:rPr>
                <a:t>$42.8</a:t>
              </a:r>
            </a:p>
          </p:txBody>
        </p:sp>
        <p:sp>
          <p:nvSpPr>
            <p:cNvPr id="273" name="TextBox 272"/>
            <p:cNvSpPr txBox="1"/>
            <p:nvPr/>
          </p:nvSpPr>
          <p:spPr>
            <a:xfrm>
              <a:off x="3848486" y="1716430"/>
              <a:ext cx="1462423" cy="400110"/>
            </a:xfrm>
            <a:prstGeom prst="rect">
              <a:avLst/>
            </a:prstGeom>
            <a:noFill/>
          </p:spPr>
          <p:txBody>
            <a:bodyPr wrap="square" rtlCol="0">
              <a:spAutoFit/>
            </a:bodyPr>
            <a:lstStyle/>
            <a:p>
              <a:r>
                <a:rPr lang="en-US" sz="1000" dirty="0" err="1">
                  <a:solidFill>
                    <a:schemeClr val="tx2"/>
                  </a:solidFill>
                  <a:latin typeface="Roboto Light"/>
                  <a:cs typeface="Roboto Light"/>
                </a:rPr>
                <a:t>Lorem</a:t>
              </a:r>
              <a:r>
                <a:rPr lang="en-US" sz="1000" dirty="0">
                  <a:solidFill>
                    <a:schemeClr val="tx2"/>
                  </a:solidFill>
                  <a:latin typeface="Roboto Light"/>
                  <a:cs typeface="Roboto Light"/>
                </a:rPr>
                <a:t> </a:t>
              </a:r>
              <a:r>
                <a:rPr lang="en-US" sz="1000" dirty="0" err="1">
                  <a:solidFill>
                    <a:schemeClr val="tx2"/>
                  </a:solidFill>
                  <a:latin typeface="Roboto Light"/>
                  <a:cs typeface="Roboto Light"/>
                </a:rPr>
                <a:t>Ipsum</a:t>
              </a:r>
              <a:r>
                <a:rPr lang="en-US" sz="1000" dirty="0">
                  <a:solidFill>
                    <a:schemeClr val="tx2"/>
                  </a:solidFill>
                  <a:latin typeface="Roboto Light"/>
                  <a:cs typeface="Roboto Light"/>
                </a:rPr>
                <a:t> is </a:t>
              </a:r>
              <a:r>
                <a:rPr lang="en-US" sz="1000" dirty="0" err="1">
                  <a:solidFill>
                    <a:schemeClr val="tx2"/>
                  </a:solidFill>
                  <a:latin typeface="Roboto Light"/>
                  <a:cs typeface="Roboto Light"/>
                </a:rPr>
                <a:t>simpiuilly</a:t>
              </a:r>
              <a:r>
                <a:rPr lang="en-US" sz="1000" dirty="0">
                  <a:solidFill>
                    <a:schemeClr val="tx2"/>
                  </a:solidFill>
                  <a:latin typeface="Roboto Light"/>
                  <a:cs typeface="Roboto Light"/>
                </a:rPr>
                <a:t> </a:t>
              </a:r>
              <a:r>
                <a:rPr lang="en-US" sz="1000" dirty="0" err="1">
                  <a:solidFill>
                    <a:schemeClr val="tx2"/>
                  </a:solidFill>
                  <a:latin typeface="Roboto Light"/>
                  <a:cs typeface="Roboto Light"/>
                </a:rPr>
                <a:t>dumimy</a:t>
              </a:r>
              <a:r>
                <a:rPr lang="en-US" sz="1000" dirty="0">
                  <a:solidFill>
                    <a:schemeClr val="tx2"/>
                  </a:solidFill>
                  <a:latin typeface="Roboto Light"/>
                  <a:cs typeface="Roboto Light"/>
                </a:rPr>
                <a:t> </a:t>
              </a:r>
              <a:r>
                <a:rPr lang="en-US" sz="1000" dirty="0" err="1">
                  <a:solidFill>
                    <a:schemeClr val="tx2"/>
                  </a:solidFill>
                  <a:latin typeface="Roboto Light"/>
                  <a:cs typeface="Roboto Light"/>
                </a:rPr>
                <a:t>tex</a:t>
              </a:r>
              <a:endParaRPr lang="en-US" sz="1000" dirty="0">
                <a:solidFill>
                  <a:schemeClr val="tx2"/>
                </a:solidFill>
                <a:latin typeface="Roboto Light"/>
                <a:cs typeface="Roboto Light"/>
              </a:endParaRPr>
            </a:p>
          </p:txBody>
        </p:sp>
      </p:grpSp>
      <p:grpSp>
        <p:nvGrpSpPr>
          <p:cNvPr id="274" name="Group 273"/>
          <p:cNvGrpSpPr/>
          <p:nvPr/>
        </p:nvGrpSpPr>
        <p:grpSpPr>
          <a:xfrm>
            <a:off x="3278961" y="2983346"/>
            <a:ext cx="2613841" cy="503157"/>
            <a:chOff x="3305130" y="1685636"/>
            <a:chExt cx="2613841" cy="503157"/>
          </a:xfrm>
        </p:grpSpPr>
        <p:sp>
          <p:nvSpPr>
            <p:cNvPr id="275" name="Oval 274"/>
            <p:cNvSpPr/>
            <p:nvPr/>
          </p:nvSpPr>
          <p:spPr>
            <a:xfrm>
              <a:off x="3425374" y="1733156"/>
              <a:ext cx="404185" cy="404185"/>
            </a:xfrm>
            <a:prstGeom prst="ellipse">
              <a:avLst/>
            </a:prstGeom>
            <a:solidFill>
              <a:schemeClr val="tx2"/>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76" name="TextBox 275"/>
            <p:cNvSpPr txBox="1"/>
            <p:nvPr/>
          </p:nvSpPr>
          <p:spPr>
            <a:xfrm>
              <a:off x="3305130" y="1724121"/>
              <a:ext cx="646331" cy="461665"/>
            </a:xfrm>
            <a:prstGeom prst="rect">
              <a:avLst/>
            </a:prstGeom>
            <a:noFill/>
          </p:spPr>
          <p:txBody>
            <a:bodyPr wrap="none" rtlCol="0">
              <a:spAutoFit/>
            </a:bodyPr>
            <a:lstStyle/>
            <a:p>
              <a:r>
                <a:rPr lang="en-US" sz="2400" dirty="0">
                  <a:solidFill>
                    <a:schemeClr val="bg1"/>
                  </a:solidFill>
                  <a:latin typeface="Roboto Black"/>
                  <a:cs typeface="Roboto Black"/>
                </a:rPr>
                <a:t>`16</a:t>
              </a:r>
            </a:p>
          </p:txBody>
        </p:sp>
        <p:sp>
          <p:nvSpPr>
            <p:cNvPr id="277" name="Rounded Rectangle 276"/>
            <p:cNvSpPr/>
            <p:nvPr/>
          </p:nvSpPr>
          <p:spPr>
            <a:xfrm>
              <a:off x="3373557" y="1685636"/>
              <a:ext cx="2530020" cy="503157"/>
            </a:xfrm>
            <a:prstGeom prst="roundRect">
              <a:avLst>
                <a:gd name="adj" fmla="val 50000"/>
              </a:avLst>
            </a:prstGeom>
            <a:noFill/>
            <a:ln w="38100" cmpd="sng">
              <a:solidFill>
                <a:schemeClr val="bg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8" name="Title 1"/>
            <p:cNvSpPr txBox="1">
              <a:spLocks/>
            </p:cNvSpPr>
            <p:nvPr/>
          </p:nvSpPr>
          <p:spPr>
            <a:xfrm>
              <a:off x="5233939" y="1685636"/>
              <a:ext cx="685032" cy="384849"/>
            </a:xfrm>
            <a:prstGeom prst="rect">
              <a:avLst/>
            </a:prstGeom>
          </p:spPr>
          <p:txBody>
            <a:bodyPr vert="horz" lIns="91440" tIns="45720" rIns="91440" bIns="45720" rtlCol="0" anchor="b">
              <a:normAutofit/>
            </a:bodyPr>
            <a:lstStyle>
              <a:lvl1pPr algn="l" defTabSz="457200" rtl="0" eaLnBrk="1" latinLnBrk="0" hangingPunct="1">
                <a:spcBef>
                  <a:spcPct val="0"/>
                </a:spcBef>
                <a:buNone/>
                <a:defRPr sz="2000" b="1" kern="1200">
                  <a:solidFill>
                    <a:schemeClr val="tx1"/>
                  </a:solidFill>
                  <a:latin typeface="Roboto Light"/>
                  <a:ea typeface="+mj-ea"/>
                  <a:cs typeface="Roboto Light"/>
                </a:defRPr>
              </a:lvl1pPr>
            </a:lstStyle>
            <a:p>
              <a:r>
                <a:rPr lang="en-US" sz="1200" b="0" dirty="0">
                  <a:latin typeface="Roboto Bold"/>
                  <a:cs typeface="Roboto Bold"/>
                </a:rPr>
                <a:t>$21.9</a:t>
              </a:r>
            </a:p>
          </p:txBody>
        </p:sp>
        <p:sp>
          <p:nvSpPr>
            <p:cNvPr id="279" name="TextBox 278"/>
            <p:cNvSpPr txBox="1"/>
            <p:nvPr/>
          </p:nvSpPr>
          <p:spPr>
            <a:xfrm>
              <a:off x="3848486" y="1716430"/>
              <a:ext cx="1462423" cy="400110"/>
            </a:xfrm>
            <a:prstGeom prst="rect">
              <a:avLst/>
            </a:prstGeom>
            <a:noFill/>
          </p:spPr>
          <p:txBody>
            <a:bodyPr wrap="square" rtlCol="0">
              <a:spAutoFit/>
            </a:bodyPr>
            <a:lstStyle/>
            <a:p>
              <a:r>
                <a:rPr lang="en-US" sz="1000" dirty="0" err="1">
                  <a:solidFill>
                    <a:schemeClr val="tx2"/>
                  </a:solidFill>
                  <a:latin typeface="Roboto Light"/>
                  <a:cs typeface="Roboto Light"/>
                </a:rPr>
                <a:t>Lorem</a:t>
              </a:r>
              <a:r>
                <a:rPr lang="en-US" sz="1000" dirty="0">
                  <a:solidFill>
                    <a:schemeClr val="tx2"/>
                  </a:solidFill>
                  <a:latin typeface="Roboto Light"/>
                  <a:cs typeface="Roboto Light"/>
                </a:rPr>
                <a:t> </a:t>
              </a:r>
              <a:r>
                <a:rPr lang="en-US" sz="1000" dirty="0" err="1">
                  <a:solidFill>
                    <a:schemeClr val="tx2"/>
                  </a:solidFill>
                  <a:latin typeface="Roboto Light"/>
                  <a:cs typeface="Roboto Light"/>
                </a:rPr>
                <a:t>Ipsum</a:t>
              </a:r>
              <a:r>
                <a:rPr lang="en-US" sz="1000" dirty="0">
                  <a:solidFill>
                    <a:schemeClr val="tx2"/>
                  </a:solidFill>
                  <a:latin typeface="Roboto Light"/>
                  <a:cs typeface="Roboto Light"/>
                </a:rPr>
                <a:t> is </a:t>
              </a:r>
              <a:r>
                <a:rPr lang="en-US" sz="1000" dirty="0" err="1">
                  <a:solidFill>
                    <a:schemeClr val="tx2"/>
                  </a:solidFill>
                  <a:latin typeface="Roboto Light"/>
                  <a:cs typeface="Roboto Light"/>
                </a:rPr>
                <a:t>simpiuilly</a:t>
              </a:r>
              <a:r>
                <a:rPr lang="en-US" sz="1000" dirty="0">
                  <a:solidFill>
                    <a:schemeClr val="tx2"/>
                  </a:solidFill>
                  <a:latin typeface="Roboto Light"/>
                  <a:cs typeface="Roboto Light"/>
                </a:rPr>
                <a:t> </a:t>
              </a:r>
              <a:r>
                <a:rPr lang="en-US" sz="1000" dirty="0" err="1">
                  <a:solidFill>
                    <a:schemeClr val="tx2"/>
                  </a:solidFill>
                  <a:latin typeface="Roboto Light"/>
                  <a:cs typeface="Roboto Light"/>
                </a:rPr>
                <a:t>dumimy</a:t>
              </a:r>
              <a:r>
                <a:rPr lang="en-US" sz="1000" dirty="0">
                  <a:solidFill>
                    <a:schemeClr val="tx2"/>
                  </a:solidFill>
                  <a:latin typeface="Roboto Light"/>
                  <a:cs typeface="Roboto Light"/>
                </a:rPr>
                <a:t> </a:t>
              </a:r>
              <a:r>
                <a:rPr lang="en-US" sz="1000" dirty="0" err="1">
                  <a:solidFill>
                    <a:schemeClr val="tx2"/>
                  </a:solidFill>
                  <a:latin typeface="Roboto Light"/>
                  <a:cs typeface="Roboto Light"/>
                </a:rPr>
                <a:t>tex</a:t>
              </a:r>
              <a:endParaRPr lang="en-US" sz="1000" dirty="0">
                <a:solidFill>
                  <a:schemeClr val="tx2"/>
                </a:solidFill>
                <a:latin typeface="Roboto Light"/>
                <a:cs typeface="Roboto Light"/>
              </a:endParaRPr>
            </a:p>
          </p:txBody>
        </p:sp>
      </p:grpSp>
      <p:grpSp>
        <p:nvGrpSpPr>
          <p:cNvPr id="280" name="Group 279"/>
          <p:cNvGrpSpPr/>
          <p:nvPr/>
        </p:nvGrpSpPr>
        <p:grpSpPr>
          <a:xfrm>
            <a:off x="3277421" y="1684096"/>
            <a:ext cx="2613841" cy="503157"/>
            <a:chOff x="3305130" y="1685636"/>
            <a:chExt cx="2613841" cy="503157"/>
          </a:xfrm>
        </p:grpSpPr>
        <p:sp>
          <p:nvSpPr>
            <p:cNvPr id="281" name="Oval 280"/>
            <p:cNvSpPr/>
            <p:nvPr/>
          </p:nvSpPr>
          <p:spPr>
            <a:xfrm>
              <a:off x="3425374" y="1733156"/>
              <a:ext cx="404185" cy="404185"/>
            </a:xfrm>
            <a:prstGeom prst="ellipse">
              <a:avLst/>
            </a:prstGeom>
            <a:solidFill>
              <a:schemeClr val="tx2"/>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82" name="TextBox 281"/>
            <p:cNvSpPr txBox="1"/>
            <p:nvPr/>
          </p:nvSpPr>
          <p:spPr>
            <a:xfrm>
              <a:off x="3305130" y="1724121"/>
              <a:ext cx="646331" cy="461665"/>
            </a:xfrm>
            <a:prstGeom prst="rect">
              <a:avLst/>
            </a:prstGeom>
            <a:noFill/>
          </p:spPr>
          <p:txBody>
            <a:bodyPr wrap="none" rtlCol="0">
              <a:spAutoFit/>
            </a:bodyPr>
            <a:lstStyle/>
            <a:p>
              <a:r>
                <a:rPr lang="en-US" sz="2400" dirty="0">
                  <a:solidFill>
                    <a:schemeClr val="bg1"/>
                  </a:solidFill>
                  <a:latin typeface="Roboto Black"/>
                  <a:cs typeface="Roboto Black"/>
                </a:rPr>
                <a:t>`14</a:t>
              </a:r>
            </a:p>
          </p:txBody>
        </p:sp>
        <p:sp>
          <p:nvSpPr>
            <p:cNvPr id="283" name="Rounded Rectangle 282"/>
            <p:cNvSpPr/>
            <p:nvPr/>
          </p:nvSpPr>
          <p:spPr>
            <a:xfrm>
              <a:off x="3373557" y="1685636"/>
              <a:ext cx="2530020" cy="503157"/>
            </a:xfrm>
            <a:prstGeom prst="roundRect">
              <a:avLst>
                <a:gd name="adj" fmla="val 50000"/>
              </a:avLst>
            </a:prstGeom>
            <a:noFill/>
            <a:ln w="38100" cmpd="sng">
              <a:solidFill>
                <a:schemeClr val="bg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4" name="Title 1"/>
            <p:cNvSpPr txBox="1">
              <a:spLocks/>
            </p:cNvSpPr>
            <p:nvPr/>
          </p:nvSpPr>
          <p:spPr>
            <a:xfrm>
              <a:off x="5233939" y="1685636"/>
              <a:ext cx="685032" cy="384849"/>
            </a:xfrm>
            <a:prstGeom prst="rect">
              <a:avLst/>
            </a:prstGeom>
          </p:spPr>
          <p:txBody>
            <a:bodyPr vert="horz" lIns="91440" tIns="45720" rIns="91440" bIns="45720" rtlCol="0" anchor="b">
              <a:normAutofit/>
            </a:bodyPr>
            <a:lstStyle>
              <a:lvl1pPr algn="l" defTabSz="457200" rtl="0" eaLnBrk="1" latinLnBrk="0" hangingPunct="1">
                <a:spcBef>
                  <a:spcPct val="0"/>
                </a:spcBef>
                <a:buNone/>
                <a:defRPr sz="2000" b="1" kern="1200">
                  <a:solidFill>
                    <a:schemeClr val="tx1"/>
                  </a:solidFill>
                  <a:latin typeface="Roboto Light"/>
                  <a:ea typeface="+mj-ea"/>
                  <a:cs typeface="Roboto Light"/>
                </a:defRPr>
              </a:lvl1pPr>
            </a:lstStyle>
            <a:p>
              <a:r>
                <a:rPr lang="en-US" sz="1200" b="0" dirty="0">
                  <a:latin typeface="Roboto Bold"/>
                  <a:cs typeface="Roboto Bold"/>
                </a:rPr>
                <a:t>$33.7</a:t>
              </a:r>
            </a:p>
          </p:txBody>
        </p:sp>
        <p:sp>
          <p:nvSpPr>
            <p:cNvPr id="285" name="TextBox 284"/>
            <p:cNvSpPr txBox="1"/>
            <p:nvPr/>
          </p:nvSpPr>
          <p:spPr>
            <a:xfrm>
              <a:off x="3848486" y="1716430"/>
              <a:ext cx="1462423" cy="400110"/>
            </a:xfrm>
            <a:prstGeom prst="rect">
              <a:avLst/>
            </a:prstGeom>
            <a:noFill/>
          </p:spPr>
          <p:txBody>
            <a:bodyPr wrap="square" rtlCol="0">
              <a:spAutoFit/>
            </a:bodyPr>
            <a:lstStyle/>
            <a:p>
              <a:r>
                <a:rPr lang="en-US" sz="1000" dirty="0" err="1">
                  <a:solidFill>
                    <a:schemeClr val="tx2"/>
                  </a:solidFill>
                  <a:latin typeface="Roboto Light"/>
                  <a:cs typeface="Roboto Light"/>
                </a:rPr>
                <a:t>Lorem</a:t>
              </a:r>
              <a:r>
                <a:rPr lang="en-US" sz="1000" dirty="0">
                  <a:solidFill>
                    <a:schemeClr val="tx2"/>
                  </a:solidFill>
                  <a:latin typeface="Roboto Light"/>
                  <a:cs typeface="Roboto Light"/>
                </a:rPr>
                <a:t> </a:t>
              </a:r>
              <a:r>
                <a:rPr lang="en-US" sz="1000" dirty="0" err="1">
                  <a:solidFill>
                    <a:schemeClr val="tx2"/>
                  </a:solidFill>
                  <a:latin typeface="Roboto Light"/>
                  <a:cs typeface="Roboto Light"/>
                </a:rPr>
                <a:t>Ipsum</a:t>
              </a:r>
              <a:r>
                <a:rPr lang="en-US" sz="1000" dirty="0">
                  <a:solidFill>
                    <a:schemeClr val="tx2"/>
                  </a:solidFill>
                  <a:latin typeface="Roboto Light"/>
                  <a:cs typeface="Roboto Light"/>
                </a:rPr>
                <a:t> is </a:t>
              </a:r>
              <a:r>
                <a:rPr lang="en-US" sz="1000" dirty="0" err="1">
                  <a:solidFill>
                    <a:schemeClr val="tx2"/>
                  </a:solidFill>
                  <a:latin typeface="Roboto Light"/>
                  <a:cs typeface="Roboto Light"/>
                </a:rPr>
                <a:t>simpiuilly</a:t>
              </a:r>
              <a:r>
                <a:rPr lang="en-US" sz="1000" dirty="0">
                  <a:solidFill>
                    <a:schemeClr val="tx2"/>
                  </a:solidFill>
                  <a:latin typeface="Roboto Light"/>
                  <a:cs typeface="Roboto Light"/>
                </a:rPr>
                <a:t> </a:t>
              </a:r>
              <a:r>
                <a:rPr lang="en-US" sz="1000" dirty="0" err="1">
                  <a:solidFill>
                    <a:schemeClr val="tx2"/>
                  </a:solidFill>
                  <a:latin typeface="Roboto Light"/>
                  <a:cs typeface="Roboto Light"/>
                </a:rPr>
                <a:t>dumimy</a:t>
              </a:r>
              <a:r>
                <a:rPr lang="en-US" sz="1000" dirty="0">
                  <a:solidFill>
                    <a:schemeClr val="tx2"/>
                  </a:solidFill>
                  <a:latin typeface="Roboto Light"/>
                  <a:cs typeface="Roboto Light"/>
                </a:rPr>
                <a:t> </a:t>
              </a:r>
              <a:r>
                <a:rPr lang="en-US" sz="1000" dirty="0" err="1">
                  <a:solidFill>
                    <a:schemeClr val="tx2"/>
                  </a:solidFill>
                  <a:latin typeface="Roboto Light"/>
                  <a:cs typeface="Roboto Light"/>
                </a:rPr>
                <a:t>tex</a:t>
              </a:r>
              <a:endParaRPr lang="en-US" sz="1000" dirty="0">
                <a:solidFill>
                  <a:schemeClr val="tx2"/>
                </a:solidFill>
                <a:latin typeface="Roboto Light"/>
                <a:cs typeface="Roboto Light"/>
              </a:endParaRPr>
            </a:p>
          </p:txBody>
        </p:sp>
      </p:grpSp>
      <p:grpSp>
        <p:nvGrpSpPr>
          <p:cNvPr id="286" name="Group 285"/>
          <p:cNvGrpSpPr/>
          <p:nvPr/>
        </p:nvGrpSpPr>
        <p:grpSpPr>
          <a:xfrm>
            <a:off x="6049676" y="2332951"/>
            <a:ext cx="2613841" cy="503157"/>
            <a:chOff x="3305130" y="1685636"/>
            <a:chExt cx="2613841" cy="503157"/>
          </a:xfrm>
        </p:grpSpPr>
        <p:sp>
          <p:nvSpPr>
            <p:cNvPr id="287" name="Oval 286"/>
            <p:cNvSpPr/>
            <p:nvPr/>
          </p:nvSpPr>
          <p:spPr>
            <a:xfrm>
              <a:off x="3425374" y="1733156"/>
              <a:ext cx="404185" cy="404185"/>
            </a:xfrm>
            <a:prstGeom prst="ellipse">
              <a:avLst/>
            </a:prstGeom>
            <a:solidFill>
              <a:schemeClr val="tx2"/>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88" name="TextBox 287"/>
            <p:cNvSpPr txBox="1"/>
            <p:nvPr/>
          </p:nvSpPr>
          <p:spPr>
            <a:xfrm>
              <a:off x="3305130" y="1724121"/>
              <a:ext cx="645579" cy="461665"/>
            </a:xfrm>
            <a:prstGeom prst="rect">
              <a:avLst/>
            </a:prstGeom>
            <a:noFill/>
          </p:spPr>
          <p:txBody>
            <a:bodyPr wrap="none" rtlCol="0">
              <a:spAutoFit/>
            </a:bodyPr>
            <a:lstStyle/>
            <a:p>
              <a:r>
                <a:rPr lang="en-US" sz="2400" dirty="0">
                  <a:solidFill>
                    <a:schemeClr val="bg1"/>
                  </a:solidFill>
                  <a:latin typeface="Roboto Black"/>
                  <a:cs typeface="Roboto Black"/>
                </a:rPr>
                <a:t>`18</a:t>
              </a:r>
            </a:p>
          </p:txBody>
        </p:sp>
        <p:sp>
          <p:nvSpPr>
            <p:cNvPr id="289" name="Rounded Rectangle 288"/>
            <p:cNvSpPr/>
            <p:nvPr/>
          </p:nvSpPr>
          <p:spPr>
            <a:xfrm>
              <a:off x="3373557" y="1685636"/>
              <a:ext cx="2530020" cy="503157"/>
            </a:xfrm>
            <a:prstGeom prst="roundRect">
              <a:avLst>
                <a:gd name="adj" fmla="val 50000"/>
              </a:avLst>
            </a:prstGeom>
            <a:noFill/>
            <a:ln w="38100" cmpd="sng">
              <a:solidFill>
                <a:schemeClr val="bg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0" name="Title 1"/>
            <p:cNvSpPr txBox="1">
              <a:spLocks/>
            </p:cNvSpPr>
            <p:nvPr/>
          </p:nvSpPr>
          <p:spPr>
            <a:xfrm>
              <a:off x="5233939" y="1685636"/>
              <a:ext cx="685032" cy="384849"/>
            </a:xfrm>
            <a:prstGeom prst="rect">
              <a:avLst/>
            </a:prstGeom>
          </p:spPr>
          <p:txBody>
            <a:bodyPr vert="horz" lIns="91440" tIns="45720" rIns="91440" bIns="45720" rtlCol="0" anchor="b">
              <a:normAutofit/>
            </a:bodyPr>
            <a:lstStyle>
              <a:lvl1pPr algn="l" defTabSz="457200" rtl="0" eaLnBrk="1" latinLnBrk="0" hangingPunct="1">
                <a:spcBef>
                  <a:spcPct val="0"/>
                </a:spcBef>
                <a:buNone/>
                <a:defRPr sz="2000" b="1" kern="1200">
                  <a:solidFill>
                    <a:schemeClr val="tx1"/>
                  </a:solidFill>
                  <a:latin typeface="Roboto Light"/>
                  <a:ea typeface="+mj-ea"/>
                  <a:cs typeface="Roboto Light"/>
                </a:defRPr>
              </a:lvl1pPr>
            </a:lstStyle>
            <a:p>
              <a:r>
                <a:rPr lang="en-US" sz="1200" b="0" dirty="0">
                  <a:latin typeface="Roboto Bold"/>
                  <a:cs typeface="Roboto Bold"/>
                </a:rPr>
                <a:t>$13.9</a:t>
              </a:r>
            </a:p>
          </p:txBody>
        </p:sp>
        <p:sp>
          <p:nvSpPr>
            <p:cNvPr id="291" name="TextBox 290"/>
            <p:cNvSpPr txBox="1"/>
            <p:nvPr/>
          </p:nvSpPr>
          <p:spPr>
            <a:xfrm>
              <a:off x="3848486" y="1716430"/>
              <a:ext cx="1462423" cy="400110"/>
            </a:xfrm>
            <a:prstGeom prst="rect">
              <a:avLst/>
            </a:prstGeom>
            <a:noFill/>
          </p:spPr>
          <p:txBody>
            <a:bodyPr wrap="square" rtlCol="0">
              <a:spAutoFit/>
            </a:bodyPr>
            <a:lstStyle/>
            <a:p>
              <a:r>
                <a:rPr lang="en-US" sz="1000" dirty="0" err="1">
                  <a:solidFill>
                    <a:schemeClr val="tx2"/>
                  </a:solidFill>
                  <a:latin typeface="Roboto Light"/>
                  <a:cs typeface="Roboto Light"/>
                </a:rPr>
                <a:t>Lorem</a:t>
              </a:r>
              <a:r>
                <a:rPr lang="en-US" sz="1000" dirty="0">
                  <a:solidFill>
                    <a:schemeClr val="tx2"/>
                  </a:solidFill>
                  <a:latin typeface="Roboto Light"/>
                  <a:cs typeface="Roboto Light"/>
                </a:rPr>
                <a:t> </a:t>
              </a:r>
              <a:r>
                <a:rPr lang="en-US" sz="1000" dirty="0" err="1">
                  <a:solidFill>
                    <a:schemeClr val="tx2"/>
                  </a:solidFill>
                  <a:latin typeface="Roboto Light"/>
                  <a:cs typeface="Roboto Light"/>
                </a:rPr>
                <a:t>Ipsum</a:t>
              </a:r>
              <a:r>
                <a:rPr lang="en-US" sz="1000" dirty="0">
                  <a:solidFill>
                    <a:schemeClr val="tx2"/>
                  </a:solidFill>
                  <a:latin typeface="Roboto Light"/>
                  <a:cs typeface="Roboto Light"/>
                </a:rPr>
                <a:t> is </a:t>
              </a:r>
              <a:r>
                <a:rPr lang="en-US" sz="1000" dirty="0" err="1">
                  <a:solidFill>
                    <a:schemeClr val="tx2"/>
                  </a:solidFill>
                  <a:latin typeface="Roboto Light"/>
                  <a:cs typeface="Roboto Light"/>
                </a:rPr>
                <a:t>simpiuilly</a:t>
              </a:r>
              <a:r>
                <a:rPr lang="en-US" sz="1000" dirty="0">
                  <a:solidFill>
                    <a:schemeClr val="tx2"/>
                  </a:solidFill>
                  <a:latin typeface="Roboto Light"/>
                  <a:cs typeface="Roboto Light"/>
                </a:rPr>
                <a:t> </a:t>
              </a:r>
              <a:r>
                <a:rPr lang="en-US" sz="1000" dirty="0" err="1">
                  <a:solidFill>
                    <a:schemeClr val="tx2"/>
                  </a:solidFill>
                  <a:latin typeface="Roboto Light"/>
                  <a:cs typeface="Roboto Light"/>
                </a:rPr>
                <a:t>dumimy</a:t>
              </a:r>
              <a:r>
                <a:rPr lang="en-US" sz="1000" dirty="0">
                  <a:solidFill>
                    <a:schemeClr val="tx2"/>
                  </a:solidFill>
                  <a:latin typeface="Roboto Light"/>
                  <a:cs typeface="Roboto Light"/>
                </a:rPr>
                <a:t> </a:t>
              </a:r>
              <a:r>
                <a:rPr lang="en-US" sz="1000" dirty="0" err="1">
                  <a:solidFill>
                    <a:schemeClr val="tx2"/>
                  </a:solidFill>
                  <a:latin typeface="Roboto Light"/>
                  <a:cs typeface="Roboto Light"/>
                </a:rPr>
                <a:t>tex</a:t>
              </a:r>
              <a:endParaRPr lang="en-US" sz="1000" dirty="0">
                <a:solidFill>
                  <a:schemeClr val="tx2"/>
                </a:solidFill>
                <a:latin typeface="Roboto Light"/>
                <a:cs typeface="Roboto Light"/>
              </a:endParaRPr>
            </a:p>
          </p:txBody>
        </p:sp>
      </p:grpSp>
      <p:grpSp>
        <p:nvGrpSpPr>
          <p:cNvPr id="292" name="Group 291"/>
          <p:cNvGrpSpPr/>
          <p:nvPr/>
        </p:nvGrpSpPr>
        <p:grpSpPr>
          <a:xfrm>
            <a:off x="6049676" y="2981806"/>
            <a:ext cx="2613841" cy="503157"/>
            <a:chOff x="3305130" y="1685636"/>
            <a:chExt cx="2613841" cy="503157"/>
          </a:xfrm>
        </p:grpSpPr>
        <p:sp>
          <p:nvSpPr>
            <p:cNvPr id="293" name="Oval 292"/>
            <p:cNvSpPr/>
            <p:nvPr/>
          </p:nvSpPr>
          <p:spPr>
            <a:xfrm>
              <a:off x="3425374" y="1733156"/>
              <a:ext cx="404185" cy="404185"/>
            </a:xfrm>
            <a:prstGeom prst="ellipse">
              <a:avLst/>
            </a:prstGeom>
            <a:solidFill>
              <a:schemeClr val="tx2"/>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94" name="TextBox 293"/>
            <p:cNvSpPr txBox="1"/>
            <p:nvPr/>
          </p:nvSpPr>
          <p:spPr>
            <a:xfrm>
              <a:off x="3305130" y="1724121"/>
              <a:ext cx="645579" cy="461665"/>
            </a:xfrm>
            <a:prstGeom prst="rect">
              <a:avLst/>
            </a:prstGeom>
            <a:noFill/>
          </p:spPr>
          <p:txBody>
            <a:bodyPr wrap="none" rtlCol="0">
              <a:spAutoFit/>
            </a:bodyPr>
            <a:lstStyle/>
            <a:p>
              <a:r>
                <a:rPr lang="en-US" sz="2400" dirty="0">
                  <a:solidFill>
                    <a:schemeClr val="bg1"/>
                  </a:solidFill>
                  <a:latin typeface="Roboto Black"/>
                  <a:cs typeface="Roboto Black"/>
                </a:rPr>
                <a:t>`19</a:t>
              </a:r>
            </a:p>
          </p:txBody>
        </p:sp>
        <p:sp>
          <p:nvSpPr>
            <p:cNvPr id="295" name="Rounded Rectangle 294"/>
            <p:cNvSpPr/>
            <p:nvPr/>
          </p:nvSpPr>
          <p:spPr>
            <a:xfrm>
              <a:off x="3373557" y="1685636"/>
              <a:ext cx="2530020" cy="503157"/>
            </a:xfrm>
            <a:prstGeom prst="roundRect">
              <a:avLst>
                <a:gd name="adj" fmla="val 50000"/>
              </a:avLst>
            </a:prstGeom>
            <a:noFill/>
            <a:ln w="38100" cmpd="sng">
              <a:solidFill>
                <a:schemeClr val="bg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6" name="Title 1"/>
            <p:cNvSpPr txBox="1">
              <a:spLocks/>
            </p:cNvSpPr>
            <p:nvPr/>
          </p:nvSpPr>
          <p:spPr>
            <a:xfrm>
              <a:off x="5233939" y="1685636"/>
              <a:ext cx="685032" cy="384849"/>
            </a:xfrm>
            <a:prstGeom prst="rect">
              <a:avLst/>
            </a:prstGeom>
          </p:spPr>
          <p:txBody>
            <a:bodyPr vert="horz" lIns="91440" tIns="45720" rIns="91440" bIns="45720" rtlCol="0" anchor="b">
              <a:normAutofit/>
            </a:bodyPr>
            <a:lstStyle>
              <a:lvl1pPr algn="l" defTabSz="457200" rtl="0" eaLnBrk="1" latinLnBrk="0" hangingPunct="1">
                <a:spcBef>
                  <a:spcPct val="0"/>
                </a:spcBef>
                <a:buNone/>
                <a:defRPr sz="2000" b="1" kern="1200">
                  <a:solidFill>
                    <a:schemeClr val="tx1"/>
                  </a:solidFill>
                  <a:latin typeface="Roboto Light"/>
                  <a:ea typeface="+mj-ea"/>
                  <a:cs typeface="Roboto Light"/>
                </a:defRPr>
              </a:lvl1pPr>
            </a:lstStyle>
            <a:p>
              <a:r>
                <a:rPr lang="en-US" sz="1200" b="0" dirty="0">
                  <a:latin typeface="Roboto Bold"/>
                  <a:cs typeface="Roboto Bold"/>
                </a:rPr>
                <a:t>$50.1</a:t>
              </a:r>
            </a:p>
          </p:txBody>
        </p:sp>
        <p:sp>
          <p:nvSpPr>
            <p:cNvPr id="297" name="TextBox 296"/>
            <p:cNvSpPr txBox="1"/>
            <p:nvPr/>
          </p:nvSpPr>
          <p:spPr>
            <a:xfrm>
              <a:off x="3848486" y="1716430"/>
              <a:ext cx="1462423" cy="400110"/>
            </a:xfrm>
            <a:prstGeom prst="rect">
              <a:avLst/>
            </a:prstGeom>
            <a:noFill/>
          </p:spPr>
          <p:txBody>
            <a:bodyPr wrap="square" rtlCol="0">
              <a:spAutoFit/>
            </a:bodyPr>
            <a:lstStyle/>
            <a:p>
              <a:r>
                <a:rPr lang="en-US" sz="1000" dirty="0" err="1">
                  <a:solidFill>
                    <a:schemeClr val="tx2"/>
                  </a:solidFill>
                  <a:latin typeface="Roboto Light"/>
                  <a:cs typeface="Roboto Light"/>
                </a:rPr>
                <a:t>Lorem</a:t>
              </a:r>
              <a:r>
                <a:rPr lang="en-US" sz="1000" dirty="0">
                  <a:solidFill>
                    <a:schemeClr val="tx2"/>
                  </a:solidFill>
                  <a:latin typeface="Roboto Light"/>
                  <a:cs typeface="Roboto Light"/>
                </a:rPr>
                <a:t> </a:t>
              </a:r>
              <a:r>
                <a:rPr lang="en-US" sz="1000" dirty="0" err="1">
                  <a:solidFill>
                    <a:schemeClr val="tx2"/>
                  </a:solidFill>
                  <a:latin typeface="Roboto Light"/>
                  <a:cs typeface="Roboto Light"/>
                </a:rPr>
                <a:t>Ipsum</a:t>
              </a:r>
              <a:r>
                <a:rPr lang="en-US" sz="1000" dirty="0">
                  <a:solidFill>
                    <a:schemeClr val="tx2"/>
                  </a:solidFill>
                  <a:latin typeface="Roboto Light"/>
                  <a:cs typeface="Roboto Light"/>
                </a:rPr>
                <a:t> is </a:t>
              </a:r>
              <a:r>
                <a:rPr lang="en-US" sz="1000" dirty="0" err="1">
                  <a:solidFill>
                    <a:schemeClr val="tx2"/>
                  </a:solidFill>
                  <a:latin typeface="Roboto Light"/>
                  <a:cs typeface="Roboto Light"/>
                </a:rPr>
                <a:t>simpiuilly</a:t>
              </a:r>
              <a:r>
                <a:rPr lang="en-US" sz="1000" dirty="0">
                  <a:solidFill>
                    <a:schemeClr val="tx2"/>
                  </a:solidFill>
                  <a:latin typeface="Roboto Light"/>
                  <a:cs typeface="Roboto Light"/>
                </a:rPr>
                <a:t> </a:t>
              </a:r>
              <a:r>
                <a:rPr lang="en-US" sz="1000" dirty="0" err="1">
                  <a:solidFill>
                    <a:schemeClr val="tx2"/>
                  </a:solidFill>
                  <a:latin typeface="Roboto Light"/>
                  <a:cs typeface="Roboto Light"/>
                </a:rPr>
                <a:t>dumimy</a:t>
              </a:r>
              <a:r>
                <a:rPr lang="en-US" sz="1000" dirty="0">
                  <a:solidFill>
                    <a:schemeClr val="tx2"/>
                  </a:solidFill>
                  <a:latin typeface="Roboto Light"/>
                  <a:cs typeface="Roboto Light"/>
                </a:rPr>
                <a:t> </a:t>
              </a:r>
              <a:r>
                <a:rPr lang="en-US" sz="1000" dirty="0" err="1">
                  <a:solidFill>
                    <a:schemeClr val="tx2"/>
                  </a:solidFill>
                  <a:latin typeface="Roboto Light"/>
                  <a:cs typeface="Roboto Light"/>
                </a:rPr>
                <a:t>tex</a:t>
              </a:r>
              <a:endParaRPr lang="en-US" sz="1000" dirty="0">
                <a:solidFill>
                  <a:schemeClr val="tx2"/>
                </a:solidFill>
                <a:latin typeface="Roboto Light"/>
                <a:cs typeface="Roboto Light"/>
              </a:endParaRPr>
            </a:p>
          </p:txBody>
        </p:sp>
      </p:grpSp>
    </p:spTree>
    <p:extLst>
      <p:ext uri="{BB962C8B-B14F-4D97-AF65-F5344CB8AC3E}">
        <p14:creationId xmlns:p14="http://schemas.microsoft.com/office/powerpoint/2010/main" val="403869329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058" y="285751"/>
            <a:ext cx="3216342" cy="470429"/>
          </a:xfrm>
        </p:spPr>
        <p:txBody>
          <a:bodyPr/>
          <a:lstStyle/>
          <a:p>
            <a:r>
              <a:rPr lang="en-US" b="0" dirty="0" err="1" smtClean="0"/>
              <a:t>Infographic</a:t>
            </a:r>
            <a:r>
              <a:rPr lang="en-US" b="0" dirty="0" smtClean="0"/>
              <a:t> Concept</a:t>
            </a:r>
            <a:endParaRPr lang="en-US" b="0" dirty="0"/>
          </a:p>
        </p:txBody>
      </p:sp>
      <p:sp>
        <p:nvSpPr>
          <p:cNvPr id="9" name="TextBox 8"/>
          <p:cNvSpPr txBox="1"/>
          <p:nvPr/>
        </p:nvSpPr>
        <p:spPr>
          <a:xfrm>
            <a:off x="363340" y="972902"/>
            <a:ext cx="3877690" cy="1323429"/>
          </a:xfrm>
          <a:prstGeom prst="rect">
            <a:avLst/>
          </a:prstGeom>
          <a:noFill/>
        </p:spPr>
        <p:txBody>
          <a:bodyPr wrap="square" lIns="91430" tIns="45715" rIns="91430" bIns="45715" rtlCol="0">
            <a:spAutoFit/>
          </a:bodyPr>
          <a:lstStyle/>
          <a:p>
            <a:r>
              <a:rPr lang="en-US" sz="1000" dirty="0" err="1">
                <a:solidFill>
                  <a:schemeClr val="tx2"/>
                </a:solidFill>
                <a:latin typeface="Roboto Light"/>
                <a:cs typeface="Roboto Light"/>
              </a:rPr>
              <a:t>Lorem</a:t>
            </a:r>
            <a:r>
              <a:rPr lang="en-US" sz="1000" dirty="0">
                <a:solidFill>
                  <a:schemeClr val="tx2"/>
                </a:solidFill>
                <a:latin typeface="Roboto Light"/>
                <a:cs typeface="Roboto Light"/>
              </a:rPr>
              <a:t> </a:t>
            </a:r>
            <a:r>
              <a:rPr lang="en-US" sz="1000" dirty="0" err="1">
                <a:solidFill>
                  <a:schemeClr val="tx2"/>
                </a:solidFill>
                <a:latin typeface="Roboto Light"/>
                <a:cs typeface="Roboto Light"/>
              </a:rPr>
              <a:t>Ipsum</a:t>
            </a:r>
            <a:r>
              <a:rPr lang="en-US" sz="1000" dirty="0">
                <a:solidFill>
                  <a:schemeClr val="tx2"/>
                </a:solidFill>
                <a:latin typeface="Roboto Light"/>
                <a:cs typeface="Roboto Light"/>
              </a:rPr>
              <a:t> is simply dummy text of the printing and typesetting industry. </a:t>
            </a:r>
            <a:r>
              <a:rPr lang="en-US" sz="1000" dirty="0" err="1">
                <a:solidFill>
                  <a:schemeClr val="tx2"/>
                </a:solidFill>
                <a:latin typeface="Roboto Light"/>
                <a:cs typeface="Roboto Light"/>
              </a:rPr>
              <a:t>Lorem</a:t>
            </a:r>
            <a:r>
              <a:rPr lang="en-US" sz="1000" dirty="0">
                <a:solidFill>
                  <a:schemeClr val="tx2"/>
                </a:solidFill>
                <a:latin typeface="Roboto Light"/>
                <a:cs typeface="Roboto Light"/>
              </a:rPr>
              <a:t> </a:t>
            </a:r>
            <a:r>
              <a:rPr lang="en-US" sz="1000" dirty="0" err="1">
                <a:solidFill>
                  <a:schemeClr val="tx2"/>
                </a:solidFill>
                <a:latin typeface="Roboto Light"/>
                <a:cs typeface="Roboto Light"/>
              </a:rPr>
              <a:t>Ipsum</a:t>
            </a:r>
            <a:r>
              <a:rPr lang="en-US" sz="1000" dirty="0">
                <a:solidFill>
                  <a:schemeClr val="tx2"/>
                </a:solidFill>
                <a:latin typeface="Roboto Light"/>
                <a:cs typeface="Roboto Light"/>
              </a:rPr>
              <a:t> has been the industry's standard dummy text ever since the 1500s, when an unknown printer took a galley of type and scrambled it to make a type specimen book. It has survived not only five centuries, but also the leap into electronic typesetting, remaining essentially unchanged. It was </a:t>
            </a:r>
            <a:r>
              <a:rPr lang="en-US" sz="1000" dirty="0" err="1">
                <a:solidFill>
                  <a:schemeClr val="tx2"/>
                </a:solidFill>
                <a:latin typeface="Roboto Light"/>
                <a:cs typeface="Roboto Light"/>
              </a:rPr>
              <a:t>popularised</a:t>
            </a:r>
            <a:r>
              <a:rPr lang="en-US" sz="1000" dirty="0">
                <a:solidFill>
                  <a:schemeClr val="tx2"/>
                </a:solidFill>
                <a:latin typeface="Roboto Light"/>
                <a:cs typeface="Roboto Light"/>
              </a:rPr>
              <a:t> in the 1960s with the release of </a:t>
            </a:r>
            <a:r>
              <a:rPr lang="en-US" sz="1000" dirty="0" err="1">
                <a:solidFill>
                  <a:schemeClr val="tx2"/>
                </a:solidFill>
                <a:latin typeface="Roboto Light"/>
                <a:cs typeface="Roboto Light"/>
              </a:rPr>
              <a:t>Letraset</a:t>
            </a:r>
            <a:r>
              <a:rPr lang="en-US" sz="1000" dirty="0">
                <a:solidFill>
                  <a:schemeClr val="tx2"/>
                </a:solidFill>
                <a:latin typeface="Roboto Light"/>
                <a:cs typeface="Roboto Light"/>
              </a:rPr>
              <a:t> sheets containing </a:t>
            </a:r>
            <a:r>
              <a:rPr lang="en-US" sz="1000" dirty="0" err="1">
                <a:solidFill>
                  <a:schemeClr val="tx2"/>
                </a:solidFill>
                <a:latin typeface="Roboto Light"/>
                <a:cs typeface="Roboto Light"/>
              </a:rPr>
              <a:t>Lorem</a:t>
            </a:r>
            <a:r>
              <a:rPr lang="en-US" sz="1000" dirty="0">
                <a:solidFill>
                  <a:schemeClr val="tx2"/>
                </a:solidFill>
                <a:latin typeface="Roboto Light"/>
                <a:cs typeface="Roboto Light"/>
              </a:rPr>
              <a:t> </a:t>
            </a:r>
            <a:r>
              <a:rPr lang="en-US" sz="1000" dirty="0" err="1">
                <a:solidFill>
                  <a:schemeClr val="tx2"/>
                </a:solidFill>
                <a:latin typeface="Roboto Light"/>
                <a:cs typeface="Roboto Light"/>
              </a:rPr>
              <a:t>Ipsum</a:t>
            </a:r>
            <a:r>
              <a:rPr lang="en-US" sz="1000" dirty="0">
                <a:solidFill>
                  <a:schemeClr val="tx2"/>
                </a:solidFill>
                <a:latin typeface="Roboto Light"/>
                <a:cs typeface="Roboto Light"/>
              </a:rPr>
              <a:t> passages, and more recently with desktop publishing</a:t>
            </a:r>
          </a:p>
        </p:txBody>
      </p:sp>
      <p:sp>
        <p:nvSpPr>
          <p:cNvPr id="83" name="Shape 161"/>
          <p:cNvSpPr/>
          <p:nvPr/>
        </p:nvSpPr>
        <p:spPr>
          <a:xfrm>
            <a:off x="8154396" y="1792312"/>
            <a:ext cx="148493" cy="318614"/>
          </a:xfrm>
          <a:prstGeom prst="roundRect">
            <a:avLst>
              <a:gd name="adj" fmla="val 17534"/>
            </a:avLst>
          </a:prstGeom>
          <a:solidFill>
            <a:srgbClr val="108079"/>
          </a:solidFill>
          <a:ln w="3175" cap="flat">
            <a:noFill/>
            <a:prstDash val="solid"/>
            <a:miter lim="400000"/>
          </a:ln>
          <a:effectLst/>
        </p:spPr>
        <p:txBody>
          <a:bodyPr wrap="square" lIns="0" tIns="0" rIns="0" bIns="0" numCol="1" anchor="ctr">
            <a:noAutofit/>
          </a:bodyPr>
          <a:lstStyle/>
          <a:p>
            <a:pPr lvl="0">
              <a:defRPr sz="2400">
                <a:solidFill>
                  <a:srgbClr val="FFFFFF"/>
                </a:solidFill>
              </a:defRPr>
            </a:pPr>
            <a:endParaRPr/>
          </a:p>
        </p:txBody>
      </p:sp>
      <p:sp>
        <p:nvSpPr>
          <p:cNvPr id="84" name="Shape 223"/>
          <p:cNvSpPr/>
          <p:nvPr/>
        </p:nvSpPr>
        <p:spPr>
          <a:xfrm>
            <a:off x="4787947" y="2281052"/>
            <a:ext cx="3313374" cy="159865"/>
          </a:xfrm>
          <a:prstGeom prst="roundRect">
            <a:avLst>
              <a:gd name="adj" fmla="val 8664"/>
            </a:avLst>
          </a:prstGeom>
          <a:solidFill>
            <a:srgbClr val="108079"/>
          </a:solidFill>
          <a:ln w="3175" cap="flat">
            <a:noFill/>
            <a:prstDash val="solid"/>
            <a:miter lim="400000"/>
          </a:ln>
          <a:effectLst/>
        </p:spPr>
        <p:txBody>
          <a:bodyPr wrap="square" lIns="0" tIns="0" rIns="0" bIns="0" numCol="1" anchor="ctr">
            <a:noAutofit/>
          </a:bodyPr>
          <a:lstStyle/>
          <a:p>
            <a:pPr lvl="0">
              <a:defRPr sz="2400">
                <a:solidFill>
                  <a:srgbClr val="FFFFFF"/>
                </a:solidFill>
              </a:defRPr>
            </a:pPr>
            <a:endParaRPr/>
          </a:p>
        </p:txBody>
      </p:sp>
      <p:sp>
        <p:nvSpPr>
          <p:cNvPr id="85" name="Shape 159"/>
          <p:cNvSpPr/>
          <p:nvPr/>
        </p:nvSpPr>
        <p:spPr>
          <a:xfrm>
            <a:off x="4570287" y="1792312"/>
            <a:ext cx="3677120" cy="318614"/>
          </a:xfrm>
          <a:prstGeom prst="rect">
            <a:avLst/>
          </a:prstGeom>
          <a:solidFill>
            <a:srgbClr val="108079"/>
          </a:solidFill>
          <a:ln w="3175" cap="flat">
            <a:noFill/>
            <a:prstDash val="solid"/>
            <a:miter lim="400000"/>
          </a:ln>
          <a:effectLst/>
        </p:spPr>
        <p:txBody>
          <a:bodyPr wrap="square" lIns="0" tIns="0" rIns="0" bIns="0" numCol="1" anchor="ctr">
            <a:noAutofit/>
          </a:bodyPr>
          <a:lstStyle/>
          <a:p>
            <a:pPr lvl="0">
              <a:defRPr sz="2400">
                <a:solidFill>
                  <a:srgbClr val="FFFFFF"/>
                </a:solidFill>
              </a:defRPr>
            </a:pPr>
            <a:endParaRPr/>
          </a:p>
        </p:txBody>
      </p:sp>
      <p:sp>
        <p:nvSpPr>
          <p:cNvPr id="86" name="Shape 149"/>
          <p:cNvSpPr/>
          <p:nvPr/>
        </p:nvSpPr>
        <p:spPr>
          <a:xfrm>
            <a:off x="5229307" y="259878"/>
            <a:ext cx="2441295" cy="1987426"/>
          </a:xfrm>
          <a:prstGeom prst="rect">
            <a:avLst/>
          </a:prstGeom>
          <a:solidFill>
            <a:schemeClr val="bg2"/>
          </a:solidFill>
          <a:ln w="3175" cap="flat">
            <a:noFill/>
            <a:prstDash val="solid"/>
            <a:miter lim="400000"/>
          </a:ln>
          <a:effectLst/>
        </p:spPr>
        <p:txBody>
          <a:bodyPr wrap="square" lIns="0" tIns="0" rIns="0" bIns="0" numCol="1" anchor="ctr">
            <a:noAutofit/>
          </a:bodyPr>
          <a:lstStyle/>
          <a:p>
            <a:pPr lvl="0">
              <a:defRPr sz="2400">
                <a:solidFill>
                  <a:srgbClr val="FFFFFF"/>
                </a:solidFill>
              </a:defRPr>
            </a:pPr>
            <a:endParaRPr/>
          </a:p>
        </p:txBody>
      </p:sp>
      <p:sp>
        <p:nvSpPr>
          <p:cNvPr id="87" name="Shape 158"/>
          <p:cNvSpPr/>
          <p:nvPr/>
        </p:nvSpPr>
        <p:spPr>
          <a:xfrm>
            <a:off x="4922453" y="1792398"/>
            <a:ext cx="3055875" cy="46964"/>
          </a:xfrm>
          <a:prstGeom prst="rect">
            <a:avLst/>
          </a:prstGeom>
          <a:solidFill>
            <a:schemeClr val="accent3"/>
          </a:solidFill>
          <a:ln w="3175" cap="flat">
            <a:noFill/>
            <a:prstDash val="solid"/>
            <a:miter lim="400000"/>
          </a:ln>
          <a:effectLst/>
        </p:spPr>
        <p:txBody>
          <a:bodyPr wrap="square" lIns="0" tIns="0" rIns="0" bIns="0" numCol="1" anchor="ctr">
            <a:noAutofit/>
          </a:bodyPr>
          <a:lstStyle/>
          <a:p>
            <a:pPr lvl="0">
              <a:defRPr sz="2400">
                <a:solidFill>
                  <a:srgbClr val="FFFFFF"/>
                </a:solidFill>
              </a:defRPr>
            </a:pPr>
            <a:endParaRPr/>
          </a:p>
        </p:txBody>
      </p:sp>
      <p:sp>
        <p:nvSpPr>
          <p:cNvPr id="88" name="Shape 154"/>
          <p:cNvSpPr/>
          <p:nvPr/>
        </p:nvSpPr>
        <p:spPr>
          <a:xfrm>
            <a:off x="4697296" y="1690714"/>
            <a:ext cx="1204419" cy="647713"/>
          </a:xfrm>
          <a:custGeom>
            <a:avLst/>
            <a:gdLst/>
            <a:ahLst/>
            <a:cxnLst>
              <a:cxn ang="0">
                <a:pos x="wd2" y="hd2"/>
              </a:cxn>
              <a:cxn ang="5400000">
                <a:pos x="wd2" y="hd2"/>
              </a:cxn>
              <a:cxn ang="10800000">
                <a:pos x="wd2" y="hd2"/>
              </a:cxn>
              <a:cxn ang="16200000">
                <a:pos x="wd2" y="hd2"/>
              </a:cxn>
            </a:cxnLst>
            <a:rect l="0" t="0" r="r" b="b"/>
            <a:pathLst>
              <a:path w="21561" h="21481" extrusionOk="0">
                <a:moveTo>
                  <a:pt x="21462" y="8688"/>
                </a:moveTo>
                <a:lnTo>
                  <a:pt x="13807" y="8715"/>
                </a:lnTo>
                <a:cubicBezTo>
                  <a:pt x="13618" y="8685"/>
                  <a:pt x="13434" y="8842"/>
                  <a:pt x="13323" y="9127"/>
                </a:cubicBezTo>
                <a:cubicBezTo>
                  <a:pt x="13249" y="9316"/>
                  <a:pt x="13214" y="9547"/>
                  <a:pt x="13225" y="9779"/>
                </a:cubicBezTo>
                <a:lnTo>
                  <a:pt x="13225" y="10900"/>
                </a:lnTo>
                <a:cubicBezTo>
                  <a:pt x="13220" y="11233"/>
                  <a:pt x="13137" y="11545"/>
                  <a:pt x="12997" y="11755"/>
                </a:cubicBezTo>
                <a:cubicBezTo>
                  <a:pt x="12867" y="11951"/>
                  <a:pt x="12699" y="12039"/>
                  <a:pt x="12533" y="12000"/>
                </a:cubicBezTo>
                <a:lnTo>
                  <a:pt x="6151" y="12000"/>
                </a:lnTo>
                <a:cubicBezTo>
                  <a:pt x="5913" y="11977"/>
                  <a:pt x="5686" y="11801"/>
                  <a:pt x="5509" y="11503"/>
                </a:cubicBezTo>
                <a:cubicBezTo>
                  <a:pt x="5269" y="11099"/>
                  <a:pt x="5144" y="10511"/>
                  <a:pt x="5169" y="9912"/>
                </a:cubicBezTo>
                <a:lnTo>
                  <a:pt x="5169" y="2274"/>
                </a:lnTo>
                <a:cubicBezTo>
                  <a:pt x="5189" y="1653"/>
                  <a:pt x="5062" y="1046"/>
                  <a:pt x="4822" y="611"/>
                </a:cubicBezTo>
                <a:cubicBezTo>
                  <a:pt x="4589" y="190"/>
                  <a:pt x="4270" y="-29"/>
                  <a:pt x="3945" y="7"/>
                </a:cubicBezTo>
                <a:lnTo>
                  <a:pt x="1298" y="7"/>
                </a:lnTo>
                <a:cubicBezTo>
                  <a:pt x="918" y="-49"/>
                  <a:pt x="546" y="232"/>
                  <a:pt x="296" y="765"/>
                </a:cubicBezTo>
                <a:cubicBezTo>
                  <a:pt x="85" y="1214"/>
                  <a:pt x="-19" y="1803"/>
                  <a:pt x="8" y="2396"/>
                </a:cubicBezTo>
                <a:lnTo>
                  <a:pt x="8" y="18504"/>
                </a:lnTo>
                <a:cubicBezTo>
                  <a:pt x="-39" y="19322"/>
                  <a:pt x="119" y="20134"/>
                  <a:pt x="435" y="20710"/>
                </a:cubicBezTo>
                <a:cubicBezTo>
                  <a:pt x="745" y="21274"/>
                  <a:pt x="1175" y="21551"/>
                  <a:pt x="1606" y="21466"/>
                </a:cubicBezTo>
                <a:lnTo>
                  <a:pt x="21561" y="21466"/>
                </a:lnTo>
                <a:lnTo>
                  <a:pt x="21462" y="8688"/>
                </a:lnTo>
                <a:close/>
              </a:path>
            </a:pathLst>
          </a:custGeom>
          <a:solidFill>
            <a:schemeClr val="accent5"/>
          </a:solidFill>
          <a:ln w="3175" cap="flat">
            <a:noFill/>
            <a:prstDash val="solid"/>
            <a:miter lim="400000"/>
          </a:ln>
          <a:effectLst/>
        </p:spPr>
        <p:txBody>
          <a:bodyPr wrap="square" lIns="0" tIns="0" rIns="0" bIns="0" numCol="1" anchor="ctr">
            <a:noAutofit/>
          </a:bodyPr>
          <a:lstStyle/>
          <a:p>
            <a:pPr lvl="0">
              <a:defRPr sz="2400"/>
            </a:pPr>
            <a:endParaRPr/>
          </a:p>
        </p:txBody>
      </p:sp>
      <p:sp>
        <p:nvSpPr>
          <p:cNvPr id="89" name="Shape 155"/>
          <p:cNvSpPr/>
          <p:nvPr/>
        </p:nvSpPr>
        <p:spPr>
          <a:xfrm>
            <a:off x="4797293" y="1775297"/>
            <a:ext cx="81166" cy="81166"/>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0D814C"/>
          </a:solidFill>
          <a:ln w="3175" cap="flat">
            <a:noFill/>
            <a:prstDash val="solid"/>
            <a:miter lim="400000"/>
          </a:ln>
          <a:effectLst/>
        </p:spPr>
        <p:txBody>
          <a:bodyPr wrap="square" lIns="0" tIns="0" rIns="0" bIns="0" numCol="1" anchor="ctr">
            <a:noAutofit/>
          </a:bodyPr>
          <a:lstStyle/>
          <a:p>
            <a:pPr lvl="0">
              <a:defRPr sz="2400">
                <a:solidFill>
                  <a:srgbClr val="FFFFFF"/>
                </a:solidFill>
              </a:defRPr>
            </a:pPr>
            <a:endParaRPr/>
          </a:p>
        </p:txBody>
      </p:sp>
      <p:sp>
        <p:nvSpPr>
          <p:cNvPr id="90" name="Shape 156"/>
          <p:cNvSpPr/>
          <p:nvPr/>
        </p:nvSpPr>
        <p:spPr>
          <a:xfrm>
            <a:off x="7011972" y="1690714"/>
            <a:ext cx="1204423" cy="647713"/>
          </a:xfrm>
          <a:custGeom>
            <a:avLst/>
            <a:gdLst/>
            <a:ahLst/>
            <a:cxnLst>
              <a:cxn ang="0">
                <a:pos x="wd2" y="hd2"/>
              </a:cxn>
              <a:cxn ang="5400000">
                <a:pos x="wd2" y="hd2"/>
              </a:cxn>
              <a:cxn ang="10800000">
                <a:pos x="wd2" y="hd2"/>
              </a:cxn>
              <a:cxn ang="16200000">
                <a:pos x="wd2" y="hd2"/>
              </a:cxn>
            </a:cxnLst>
            <a:rect l="0" t="0" r="r" b="b"/>
            <a:pathLst>
              <a:path w="21561" h="21481" extrusionOk="0">
                <a:moveTo>
                  <a:pt x="99" y="8688"/>
                </a:moveTo>
                <a:lnTo>
                  <a:pt x="7754" y="8715"/>
                </a:lnTo>
                <a:cubicBezTo>
                  <a:pt x="7943" y="8685"/>
                  <a:pt x="8127" y="8842"/>
                  <a:pt x="8238" y="9127"/>
                </a:cubicBezTo>
                <a:cubicBezTo>
                  <a:pt x="8312" y="9316"/>
                  <a:pt x="8347" y="9547"/>
                  <a:pt x="8336" y="9779"/>
                </a:cubicBezTo>
                <a:lnTo>
                  <a:pt x="8336" y="10900"/>
                </a:lnTo>
                <a:cubicBezTo>
                  <a:pt x="8341" y="11233"/>
                  <a:pt x="8424" y="11545"/>
                  <a:pt x="8564" y="11755"/>
                </a:cubicBezTo>
                <a:cubicBezTo>
                  <a:pt x="8694" y="11951"/>
                  <a:pt x="8862" y="12039"/>
                  <a:pt x="9028" y="12000"/>
                </a:cubicBezTo>
                <a:lnTo>
                  <a:pt x="15410" y="12000"/>
                </a:lnTo>
                <a:cubicBezTo>
                  <a:pt x="15648" y="11977"/>
                  <a:pt x="15875" y="11801"/>
                  <a:pt x="16052" y="11503"/>
                </a:cubicBezTo>
                <a:cubicBezTo>
                  <a:pt x="16292" y="11099"/>
                  <a:pt x="16417" y="10511"/>
                  <a:pt x="16392" y="9912"/>
                </a:cubicBezTo>
                <a:lnTo>
                  <a:pt x="16392" y="2274"/>
                </a:lnTo>
                <a:cubicBezTo>
                  <a:pt x="16372" y="1653"/>
                  <a:pt x="16499" y="1046"/>
                  <a:pt x="16739" y="611"/>
                </a:cubicBezTo>
                <a:cubicBezTo>
                  <a:pt x="16972" y="190"/>
                  <a:pt x="17291" y="-29"/>
                  <a:pt x="17616" y="7"/>
                </a:cubicBezTo>
                <a:lnTo>
                  <a:pt x="20263" y="7"/>
                </a:lnTo>
                <a:cubicBezTo>
                  <a:pt x="20643" y="-49"/>
                  <a:pt x="21015" y="232"/>
                  <a:pt x="21265" y="765"/>
                </a:cubicBezTo>
                <a:cubicBezTo>
                  <a:pt x="21476" y="1214"/>
                  <a:pt x="21580" y="1803"/>
                  <a:pt x="21553" y="2396"/>
                </a:cubicBezTo>
                <a:lnTo>
                  <a:pt x="21553" y="18504"/>
                </a:lnTo>
                <a:cubicBezTo>
                  <a:pt x="21600" y="19322"/>
                  <a:pt x="21442" y="20134"/>
                  <a:pt x="21126" y="20710"/>
                </a:cubicBezTo>
                <a:cubicBezTo>
                  <a:pt x="20816" y="21274"/>
                  <a:pt x="20386" y="21551"/>
                  <a:pt x="19955" y="21466"/>
                </a:cubicBezTo>
                <a:lnTo>
                  <a:pt x="0" y="21466"/>
                </a:lnTo>
                <a:lnTo>
                  <a:pt x="99" y="8688"/>
                </a:lnTo>
                <a:close/>
              </a:path>
            </a:pathLst>
          </a:custGeom>
          <a:solidFill>
            <a:schemeClr val="accent5"/>
          </a:solidFill>
          <a:ln w="3175" cap="flat">
            <a:noFill/>
            <a:prstDash val="solid"/>
            <a:miter lim="400000"/>
          </a:ln>
          <a:effectLst/>
        </p:spPr>
        <p:txBody>
          <a:bodyPr wrap="square" lIns="0" tIns="0" rIns="0" bIns="0" numCol="1" anchor="ctr">
            <a:noAutofit/>
          </a:bodyPr>
          <a:lstStyle/>
          <a:p>
            <a:pPr lvl="0">
              <a:defRPr sz="2400"/>
            </a:pPr>
            <a:endParaRPr/>
          </a:p>
        </p:txBody>
      </p:sp>
      <p:sp>
        <p:nvSpPr>
          <p:cNvPr id="91" name="Shape 157"/>
          <p:cNvSpPr/>
          <p:nvPr/>
        </p:nvSpPr>
        <p:spPr>
          <a:xfrm>
            <a:off x="8025778" y="1775297"/>
            <a:ext cx="81166" cy="81166"/>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0D814C"/>
          </a:solidFill>
          <a:ln w="3175" cap="flat">
            <a:noFill/>
            <a:prstDash val="solid"/>
            <a:miter lim="400000"/>
          </a:ln>
          <a:effectLst/>
        </p:spPr>
        <p:txBody>
          <a:bodyPr wrap="square" lIns="0" tIns="0" rIns="0" bIns="0" numCol="1" anchor="ctr">
            <a:noAutofit/>
          </a:bodyPr>
          <a:lstStyle/>
          <a:p>
            <a:pPr lvl="0">
              <a:defRPr sz="2400">
                <a:solidFill>
                  <a:srgbClr val="FFFFFF"/>
                </a:solidFill>
              </a:defRPr>
            </a:pPr>
            <a:endParaRPr/>
          </a:p>
        </p:txBody>
      </p:sp>
      <p:sp>
        <p:nvSpPr>
          <p:cNvPr id="92" name="Shape 160"/>
          <p:cNvSpPr/>
          <p:nvPr/>
        </p:nvSpPr>
        <p:spPr>
          <a:xfrm>
            <a:off x="4487911" y="1693965"/>
            <a:ext cx="148493" cy="515309"/>
          </a:xfrm>
          <a:prstGeom prst="roundRect">
            <a:avLst>
              <a:gd name="adj" fmla="val 17534"/>
            </a:avLst>
          </a:prstGeom>
          <a:solidFill>
            <a:schemeClr val="accent6"/>
          </a:solidFill>
          <a:ln w="3175" cap="flat">
            <a:noFill/>
            <a:prstDash val="solid"/>
            <a:miter lim="400000"/>
          </a:ln>
          <a:effectLst/>
        </p:spPr>
        <p:txBody>
          <a:bodyPr wrap="square" lIns="0" tIns="0" rIns="0" bIns="0" numCol="1" anchor="ctr">
            <a:noAutofit/>
          </a:bodyPr>
          <a:lstStyle/>
          <a:p>
            <a:pPr lvl="0">
              <a:defRPr sz="2400">
                <a:solidFill>
                  <a:srgbClr val="FFFFFF"/>
                </a:solidFill>
              </a:defRPr>
            </a:pPr>
            <a:endParaRPr/>
          </a:p>
        </p:txBody>
      </p:sp>
      <p:sp>
        <p:nvSpPr>
          <p:cNvPr id="93" name="Shape 162"/>
          <p:cNvSpPr/>
          <p:nvPr/>
        </p:nvSpPr>
        <p:spPr>
          <a:xfrm>
            <a:off x="8350340" y="1792313"/>
            <a:ext cx="66232" cy="515459"/>
          </a:xfrm>
          <a:prstGeom prst="roundRect">
            <a:avLst>
              <a:gd name="adj" fmla="val 22587"/>
            </a:avLst>
          </a:prstGeom>
          <a:solidFill>
            <a:srgbClr val="108079"/>
          </a:solidFill>
          <a:ln w="3175" cap="flat">
            <a:noFill/>
            <a:prstDash val="solid"/>
            <a:miter lim="400000"/>
          </a:ln>
          <a:effectLst/>
        </p:spPr>
        <p:txBody>
          <a:bodyPr wrap="square" lIns="0" tIns="0" rIns="0" bIns="0" numCol="1" anchor="ctr">
            <a:noAutofit/>
          </a:bodyPr>
          <a:lstStyle/>
          <a:p>
            <a:pPr lvl="0">
              <a:defRPr sz="2400">
                <a:solidFill>
                  <a:srgbClr val="FFFFFF"/>
                </a:solidFill>
              </a:defRPr>
            </a:pPr>
            <a:endParaRPr/>
          </a:p>
        </p:txBody>
      </p:sp>
      <p:sp>
        <p:nvSpPr>
          <p:cNvPr id="94" name="Shape 163"/>
          <p:cNvSpPr/>
          <p:nvPr/>
        </p:nvSpPr>
        <p:spPr>
          <a:xfrm>
            <a:off x="8251929" y="1869194"/>
            <a:ext cx="148493" cy="159865"/>
          </a:xfrm>
          <a:prstGeom prst="rect">
            <a:avLst/>
          </a:prstGeom>
          <a:solidFill>
            <a:srgbClr val="108079"/>
          </a:solidFill>
          <a:ln w="3175" cap="flat">
            <a:noFill/>
            <a:prstDash val="solid"/>
            <a:miter lim="400000"/>
          </a:ln>
          <a:effectLst/>
        </p:spPr>
        <p:txBody>
          <a:bodyPr wrap="square" lIns="0" tIns="0" rIns="0" bIns="0" numCol="1" anchor="ctr">
            <a:noAutofit/>
          </a:bodyPr>
          <a:lstStyle/>
          <a:p>
            <a:pPr lvl="0">
              <a:defRPr sz="2400">
                <a:solidFill>
                  <a:srgbClr val="FFFFFF"/>
                </a:solidFill>
              </a:defRPr>
            </a:pPr>
            <a:endParaRPr/>
          </a:p>
        </p:txBody>
      </p:sp>
      <p:sp>
        <p:nvSpPr>
          <p:cNvPr id="95" name="Shape 164"/>
          <p:cNvSpPr/>
          <p:nvPr/>
        </p:nvSpPr>
        <p:spPr>
          <a:xfrm>
            <a:off x="8387209" y="2111175"/>
            <a:ext cx="66232" cy="159864"/>
          </a:xfrm>
          <a:prstGeom prst="roundRect">
            <a:avLst>
              <a:gd name="adj" fmla="val 22587"/>
            </a:avLst>
          </a:prstGeom>
          <a:solidFill>
            <a:srgbClr val="108079"/>
          </a:solidFill>
          <a:ln w="3175" cap="flat">
            <a:noFill/>
            <a:prstDash val="solid"/>
            <a:miter lim="400000"/>
          </a:ln>
          <a:effectLst/>
        </p:spPr>
        <p:txBody>
          <a:bodyPr wrap="square" lIns="0" tIns="0" rIns="0" bIns="0" numCol="1" anchor="ctr">
            <a:noAutofit/>
          </a:bodyPr>
          <a:lstStyle/>
          <a:p>
            <a:pPr lvl="0">
              <a:defRPr sz="2400">
                <a:solidFill>
                  <a:srgbClr val="FFFFFF"/>
                </a:solidFill>
              </a:defRPr>
            </a:pPr>
            <a:endParaRPr/>
          </a:p>
        </p:txBody>
      </p:sp>
      <p:sp>
        <p:nvSpPr>
          <p:cNvPr id="96" name="Shape 165"/>
          <p:cNvSpPr/>
          <p:nvPr/>
        </p:nvSpPr>
        <p:spPr>
          <a:xfrm>
            <a:off x="8431468" y="2164534"/>
            <a:ext cx="148493" cy="54054"/>
          </a:xfrm>
          <a:prstGeom prst="rect">
            <a:avLst/>
          </a:prstGeom>
          <a:solidFill>
            <a:srgbClr val="108079"/>
          </a:solidFill>
          <a:ln w="3175" cap="flat">
            <a:noFill/>
            <a:prstDash val="solid"/>
            <a:miter lim="400000"/>
          </a:ln>
          <a:effectLst/>
        </p:spPr>
        <p:txBody>
          <a:bodyPr wrap="square" lIns="0" tIns="0" rIns="0" bIns="0" numCol="1" anchor="ctr">
            <a:noAutofit/>
          </a:bodyPr>
          <a:lstStyle/>
          <a:p>
            <a:pPr lvl="0">
              <a:defRPr sz="2400">
                <a:solidFill>
                  <a:srgbClr val="FFFFFF"/>
                </a:solidFill>
              </a:defRPr>
            </a:pPr>
            <a:endParaRPr/>
          </a:p>
        </p:txBody>
      </p:sp>
      <p:sp>
        <p:nvSpPr>
          <p:cNvPr id="97" name="Shape 168"/>
          <p:cNvSpPr/>
          <p:nvPr/>
        </p:nvSpPr>
        <p:spPr>
          <a:xfrm>
            <a:off x="7358189" y="1761583"/>
            <a:ext cx="415809" cy="108943"/>
          </a:xfrm>
          <a:prstGeom prst="roundRect">
            <a:avLst>
              <a:gd name="adj" fmla="val 12714"/>
            </a:avLst>
          </a:prstGeom>
          <a:solidFill>
            <a:schemeClr val="accent2"/>
          </a:solidFill>
          <a:ln w="3175" cap="flat">
            <a:noFill/>
            <a:prstDash val="solid"/>
            <a:miter lim="400000"/>
          </a:ln>
          <a:effectLst/>
        </p:spPr>
        <p:txBody>
          <a:bodyPr wrap="square" lIns="0" tIns="0" rIns="0" bIns="0" numCol="1" anchor="ctr">
            <a:noAutofit/>
          </a:bodyPr>
          <a:lstStyle/>
          <a:p>
            <a:pPr lvl="0">
              <a:defRPr sz="2400">
                <a:solidFill>
                  <a:srgbClr val="FFFFFF"/>
                </a:solidFill>
              </a:defRPr>
            </a:pPr>
            <a:endParaRPr/>
          </a:p>
        </p:txBody>
      </p:sp>
      <p:sp>
        <p:nvSpPr>
          <p:cNvPr id="98" name="Shape 173"/>
          <p:cNvSpPr/>
          <p:nvPr/>
        </p:nvSpPr>
        <p:spPr>
          <a:xfrm>
            <a:off x="4699561" y="2387932"/>
            <a:ext cx="1768490" cy="1644769"/>
          </a:xfrm>
          <a:custGeom>
            <a:avLst/>
            <a:gdLst/>
            <a:ahLst/>
            <a:cxnLst>
              <a:cxn ang="0">
                <a:pos x="wd2" y="hd2"/>
              </a:cxn>
              <a:cxn ang="5400000">
                <a:pos x="wd2" y="hd2"/>
              </a:cxn>
              <a:cxn ang="10800000">
                <a:pos x="wd2" y="hd2"/>
              </a:cxn>
              <a:cxn ang="16200000">
                <a:pos x="wd2" y="hd2"/>
              </a:cxn>
            </a:cxnLst>
            <a:rect l="0" t="0" r="r" b="b"/>
            <a:pathLst>
              <a:path w="21580" h="21547" extrusionOk="0">
                <a:moveTo>
                  <a:pt x="21434" y="10"/>
                </a:moveTo>
                <a:lnTo>
                  <a:pt x="1180" y="10"/>
                </a:lnTo>
                <a:cubicBezTo>
                  <a:pt x="883" y="-34"/>
                  <a:pt x="583" y="63"/>
                  <a:pt x="358" y="277"/>
                </a:cubicBezTo>
                <a:cubicBezTo>
                  <a:pt x="126" y="497"/>
                  <a:pt x="-1" y="818"/>
                  <a:pt x="12" y="1150"/>
                </a:cubicBezTo>
                <a:cubicBezTo>
                  <a:pt x="-20" y="3814"/>
                  <a:pt x="10" y="6479"/>
                  <a:pt x="102" y="9142"/>
                </a:cubicBezTo>
                <a:cubicBezTo>
                  <a:pt x="195" y="11810"/>
                  <a:pt x="349" y="14475"/>
                  <a:pt x="566" y="17135"/>
                </a:cubicBezTo>
                <a:cubicBezTo>
                  <a:pt x="649" y="17822"/>
                  <a:pt x="929" y="18464"/>
                  <a:pt x="1368" y="18972"/>
                </a:cubicBezTo>
                <a:cubicBezTo>
                  <a:pt x="1962" y="19660"/>
                  <a:pt x="2755" y="20040"/>
                  <a:pt x="3542" y="20326"/>
                </a:cubicBezTo>
                <a:cubicBezTo>
                  <a:pt x="4696" y="20746"/>
                  <a:pt x="5917" y="20992"/>
                  <a:pt x="7181" y="21039"/>
                </a:cubicBezTo>
                <a:cubicBezTo>
                  <a:pt x="9569" y="21237"/>
                  <a:pt x="11961" y="21377"/>
                  <a:pt x="14354" y="21459"/>
                </a:cubicBezTo>
                <a:cubicBezTo>
                  <a:pt x="16762" y="21542"/>
                  <a:pt x="19171" y="21566"/>
                  <a:pt x="21580" y="21531"/>
                </a:cubicBezTo>
                <a:lnTo>
                  <a:pt x="21434" y="10"/>
                </a:lnTo>
                <a:close/>
              </a:path>
            </a:pathLst>
          </a:custGeom>
          <a:solidFill>
            <a:schemeClr val="accent5"/>
          </a:solidFill>
          <a:ln w="3175" cap="flat">
            <a:noFill/>
            <a:prstDash val="solid"/>
            <a:miter lim="400000"/>
          </a:ln>
          <a:effectLst/>
        </p:spPr>
        <p:txBody>
          <a:bodyPr wrap="square" lIns="0" tIns="0" rIns="0" bIns="0" numCol="1" anchor="ctr">
            <a:noAutofit/>
          </a:bodyPr>
          <a:lstStyle/>
          <a:p>
            <a:pPr lvl="0">
              <a:defRPr sz="2400"/>
            </a:pPr>
            <a:endParaRPr/>
          </a:p>
        </p:txBody>
      </p:sp>
      <p:sp>
        <p:nvSpPr>
          <p:cNvPr id="99" name="Shape 174"/>
          <p:cNvSpPr/>
          <p:nvPr/>
        </p:nvSpPr>
        <p:spPr>
          <a:xfrm>
            <a:off x="6442403" y="2387930"/>
            <a:ext cx="1768489" cy="1644769"/>
          </a:xfrm>
          <a:custGeom>
            <a:avLst/>
            <a:gdLst/>
            <a:ahLst/>
            <a:cxnLst>
              <a:cxn ang="0">
                <a:pos x="wd2" y="hd2"/>
              </a:cxn>
              <a:cxn ang="5400000">
                <a:pos x="wd2" y="hd2"/>
              </a:cxn>
              <a:cxn ang="10800000">
                <a:pos x="wd2" y="hd2"/>
              </a:cxn>
              <a:cxn ang="16200000">
                <a:pos x="wd2" y="hd2"/>
              </a:cxn>
            </a:cxnLst>
            <a:rect l="0" t="0" r="r" b="b"/>
            <a:pathLst>
              <a:path w="21580" h="21547" extrusionOk="0">
                <a:moveTo>
                  <a:pt x="146" y="10"/>
                </a:moveTo>
                <a:lnTo>
                  <a:pt x="20400" y="10"/>
                </a:lnTo>
                <a:cubicBezTo>
                  <a:pt x="20697" y="-34"/>
                  <a:pt x="20997" y="63"/>
                  <a:pt x="21222" y="277"/>
                </a:cubicBezTo>
                <a:cubicBezTo>
                  <a:pt x="21454" y="497"/>
                  <a:pt x="21581" y="818"/>
                  <a:pt x="21568" y="1150"/>
                </a:cubicBezTo>
                <a:cubicBezTo>
                  <a:pt x="21600" y="3814"/>
                  <a:pt x="21570" y="6479"/>
                  <a:pt x="21478" y="9142"/>
                </a:cubicBezTo>
                <a:cubicBezTo>
                  <a:pt x="21385" y="11810"/>
                  <a:pt x="21231" y="14475"/>
                  <a:pt x="21014" y="17135"/>
                </a:cubicBezTo>
                <a:cubicBezTo>
                  <a:pt x="20931" y="17822"/>
                  <a:pt x="20651" y="18464"/>
                  <a:pt x="20212" y="18972"/>
                </a:cubicBezTo>
                <a:cubicBezTo>
                  <a:pt x="19618" y="19660"/>
                  <a:pt x="18825" y="20040"/>
                  <a:pt x="18038" y="20326"/>
                </a:cubicBezTo>
                <a:cubicBezTo>
                  <a:pt x="16884" y="20746"/>
                  <a:pt x="15663" y="20992"/>
                  <a:pt x="14399" y="21039"/>
                </a:cubicBezTo>
                <a:cubicBezTo>
                  <a:pt x="12011" y="21237"/>
                  <a:pt x="9619" y="21377"/>
                  <a:pt x="7226" y="21459"/>
                </a:cubicBezTo>
                <a:cubicBezTo>
                  <a:pt x="4818" y="21542"/>
                  <a:pt x="2409" y="21566"/>
                  <a:pt x="0" y="21531"/>
                </a:cubicBezTo>
                <a:lnTo>
                  <a:pt x="146" y="10"/>
                </a:lnTo>
                <a:close/>
              </a:path>
            </a:pathLst>
          </a:custGeom>
          <a:solidFill>
            <a:schemeClr val="accent5"/>
          </a:solidFill>
          <a:ln w="3175" cap="flat">
            <a:noFill/>
            <a:prstDash val="solid"/>
            <a:miter lim="400000"/>
          </a:ln>
          <a:effectLst/>
        </p:spPr>
        <p:txBody>
          <a:bodyPr wrap="square" lIns="0" tIns="0" rIns="0" bIns="0" numCol="1" anchor="ctr">
            <a:noAutofit/>
          </a:bodyPr>
          <a:lstStyle/>
          <a:p>
            <a:pPr lvl="0">
              <a:defRPr sz="2400"/>
            </a:pPr>
            <a:endParaRPr/>
          </a:p>
        </p:txBody>
      </p:sp>
      <p:sp>
        <p:nvSpPr>
          <p:cNvPr id="100" name="Shape 175"/>
          <p:cNvSpPr/>
          <p:nvPr/>
        </p:nvSpPr>
        <p:spPr>
          <a:xfrm>
            <a:off x="4797293" y="2478489"/>
            <a:ext cx="81166" cy="81166"/>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0D814C"/>
          </a:solidFill>
          <a:ln w="3175" cap="flat">
            <a:noFill/>
            <a:prstDash val="solid"/>
            <a:miter lim="400000"/>
          </a:ln>
          <a:effectLst/>
        </p:spPr>
        <p:txBody>
          <a:bodyPr wrap="square" lIns="0" tIns="0" rIns="0" bIns="0" numCol="1" anchor="ctr">
            <a:noAutofit/>
          </a:bodyPr>
          <a:lstStyle/>
          <a:p>
            <a:pPr lvl="0">
              <a:defRPr sz="2400">
                <a:solidFill>
                  <a:srgbClr val="FFFFFF"/>
                </a:solidFill>
              </a:defRPr>
            </a:pPr>
            <a:endParaRPr/>
          </a:p>
        </p:txBody>
      </p:sp>
      <p:sp>
        <p:nvSpPr>
          <p:cNvPr id="101" name="Shape 176"/>
          <p:cNvSpPr/>
          <p:nvPr/>
        </p:nvSpPr>
        <p:spPr>
          <a:xfrm>
            <a:off x="8025778" y="2478489"/>
            <a:ext cx="81166" cy="81166"/>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0D814C"/>
          </a:solidFill>
          <a:ln w="3175" cap="flat">
            <a:noFill/>
            <a:prstDash val="solid"/>
            <a:miter lim="400000"/>
          </a:ln>
          <a:effectLst/>
        </p:spPr>
        <p:txBody>
          <a:bodyPr wrap="square" lIns="0" tIns="0" rIns="0" bIns="0" numCol="1" anchor="ctr">
            <a:noAutofit/>
          </a:bodyPr>
          <a:lstStyle/>
          <a:p>
            <a:pPr lvl="0">
              <a:defRPr sz="2400">
                <a:solidFill>
                  <a:srgbClr val="FFFFFF"/>
                </a:solidFill>
              </a:defRPr>
            </a:pPr>
            <a:endParaRPr/>
          </a:p>
        </p:txBody>
      </p:sp>
      <p:sp>
        <p:nvSpPr>
          <p:cNvPr id="102" name="Shape 177"/>
          <p:cNvSpPr/>
          <p:nvPr/>
        </p:nvSpPr>
        <p:spPr>
          <a:xfrm>
            <a:off x="4947431" y="2729507"/>
            <a:ext cx="1519716" cy="1104651"/>
          </a:xfrm>
          <a:custGeom>
            <a:avLst/>
            <a:gdLst/>
            <a:ahLst/>
            <a:cxnLst>
              <a:cxn ang="0">
                <a:pos x="wd2" y="hd2"/>
              </a:cxn>
              <a:cxn ang="5400000">
                <a:pos x="wd2" y="hd2"/>
              </a:cxn>
              <a:cxn ang="10800000">
                <a:pos x="wd2" y="hd2"/>
              </a:cxn>
              <a:cxn ang="16200000">
                <a:pos x="wd2" y="hd2"/>
              </a:cxn>
            </a:cxnLst>
            <a:rect l="0" t="0" r="r" b="b"/>
            <a:pathLst>
              <a:path w="21583" h="21580" extrusionOk="0">
                <a:moveTo>
                  <a:pt x="21471" y="1"/>
                </a:moveTo>
                <a:lnTo>
                  <a:pt x="3291" y="1"/>
                </a:lnTo>
                <a:cubicBezTo>
                  <a:pt x="2579" y="-20"/>
                  <a:pt x="1889" y="343"/>
                  <a:pt x="1370" y="1012"/>
                </a:cubicBezTo>
                <a:cubicBezTo>
                  <a:pt x="936" y="1571"/>
                  <a:pt x="653" y="2283"/>
                  <a:pt x="447" y="3014"/>
                </a:cubicBezTo>
                <a:cubicBezTo>
                  <a:pt x="178" y="3967"/>
                  <a:pt x="28" y="4992"/>
                  <a:pt x="16" y="6051"/>
                </a:cubicBezTo>
                <a:cubicBezTo>
                  <a:pt x="-17" y="7794"/>
                  <a:pt x="3" y="9513"/>
                  <a:pt x="73" y="11212"/>
                </a:cubicBezTo>
                <a:cubicBezTo>
                  <a:pt x="121" y="12381"/>
                  <a:pt x="199" y="13585"/>
                  <a:pt x="356" y="14741"/>
                </a:cubicBezTo>
                <a:cubicBezTo>
                  <a:pt x="511" y="15877"/>
                  <a:pt x="748" y="16985"/>
                  <a:pt x="1281" y="17932"/>
                </a:cubicBezTo>
                <a:cubicBezTo>
                  <a:pt x="1731" y="18733"/>
                  <a:pt x="2345" y="19294"/>
                  <a:pt x="2993" y="19711"/>
                </a:cubicBezTo>
                <a:cubicBezTo>
                  <a:pt x="3675" y="20149"/>
                  <a:pt x="4413" y="20439"/>
                  <a:pt x="5181" y="20557"/>
                </a:cubicBezTo>
                <a:cubicBezTo>
                  <a:pt x="6866" y="20811"/>
                  <a:pt x="8556" y="21007"/>
                  <a:pt x="10248" y="21146"/>
                </a:cubicBezTo>
                <a:cubicBezTo>
                  <a:pt x="11922" y="21284"/>
                  <a:pt x="13597" y="21366"/>
                  <a:pt x="15273" y="21391"/>
                </a:cubicBezTo>
                <a:lnTo>
                  <a:pt x="21583" y="21580"/>
                </a:lnTo>
                <a:lnTo>
                  <a:pt x="21471" y="1"/>
                </a:lnTo>
                <a:close/>
              </a:path>
            </a:pathLst>
          </a:custGeom>
          <a:solidFill>
            <a:srgbClr val="129C5C"/>
          </a:solidFill>
          <a:ln w="3175" cap="flat">
            <a:noFill/>
            <a:prstDash val="solid"/>
            <a:miter lim="400000"/>
          </a:ln>
          <a:effectLst/>
        </p:spPr>
        <p:txBody>
          <a:bodyPr wrap="square" lIns="0" tIns="0" rIns="0" bIns="0" numCol="1" anchor="ctr">
            <a:noAutofit/>
          </a:bodyPr>
          <a:lstStyle/>
          <a:p>
            <a:pPr lvl="0">
              <a:defRPr sz="2400"/>
            </a:pPr>
            <a:endParaRPr/>
          </a:p>
        </p:txBody>
      </p:sp>
      <p:sp>
        <p:nvSpPr>
          <p:cNvPr id="103" name="Shape 178"/>
          <p:cNvSpPr/>
          <p:nvPr/>
        </p:nvSpPr>
        <p:spPr>
          <a:xfrm>
            <a:off x="6445772" y="2729507"/>
            <a:ext cx="1519717" cy="1104651"/>
          </a:xfrm>
          <a:custGeom>
            <a:avLst/>
            <a:gdLst/>
            <a:ahLst/>
            <a:cxnLst>
              <a:cxn ang="0">
                <a:pos x="wd2" y="hd2"/>
              </a:cxn>
              <a:cxn ang="5400000">
                <a:pos x="wd2" y="hd2"/>
              </a:cxn>
              <a:cxn ang="10800000">
                <a:pos x="wd2" y="hd2"/>
              </a:cxn>
              <a:cxn ang="16200000">
                <a:pos x="wd2" y="hd2"/>
              </a:cxn>
            </a:cxnLst>
            <a:rect l="0" t="0" r="r" b="b"/>
            <a:pathLst>
              <a:path w="21583" h="21580" extrusionOk="0">
                <a:moveTo>
                  <a:pt x="112" y="1"/>
                </a:moveTo>
                <a:lnTo>
                  <a:pt x="18292" y="1"/>
                </a:lnTo>
                <a:cubicBezTo>
                  <a:pt x="19004" y="-20"/>
                  <a:pt x="19694" y="343"/>
                  <a:pt x="20213" y="1012"/>
                </a:cubicBezTo>
                <a:cubicBezTo>
                  <a:pt x="20647" y="1571"/>
                  <a:pt x="20930" y="2283"/>
                  <a:pt x="21136" y="3014"/>
                </a:cubicBezTo>
                <a:cubicBezTo>
                  <a:pt x="21405" y="3967"/>
                  <a:pt x="21555" y="4992"/>
                  <a:pt x="21567" y="6051"/>
                </a:cubicBezTo>
                <a:cubicBezTo>
                  <a:pt x="21600" y="7794"/>
                  <a:pt x="21580" y="9513"/>
                  <a:pt x="21510" y="11212"/>
                </a:cubicBezTo>
                <a:cubicBezTo>
                  <a:pt x="21462" y="12381"/>
                  <a:pt x="21384" y="13585"/>
                  <a:pt x="21227" y="14741"/>
                </a:cubicBezTo>
                <a:cubicBezTo>
                  <a:pt x="21072" y="15877"/>
                  <a:pt x="20835" y="16985"/>
                  <a:pt x="20302" y="17932"/>
                </a:cubicBezTo>
                <a:cubicBezTo>
                  <a:pt x="19852" y="18733"/>
                  <a:pt x="19238" y="19294"/>
                  <a:pt x="18590" y="19711"/>
                </a:cubicBezTo>
                <a:cubicBezTo>
                  <a:pt x="17908" y="20149"/>
                  <a:pt x="17170" y="20439"/>
                  <a:pt x="16402" y="20557"/>
                </a:cubicBezTo>
                <a:cubicBezTo>
                  <a:pt x="14717" y="20811"/>
                  <a:pt x="13027" y="21007"/>
                  <a:pt x="11335" y="21146"/>
                </a:cubicBezTo>
                <a:cubicBezTo>
                  <a:pt x="9661" y="21284"/>
                  <a:pt x="7986" y="21366"/>
                  <a:pt x="6310" y="21391"/>
                </a:cubicBezTo>
                <a:lnTo>
                  <a:pt x="0" y="21580"/>
                </a:lnTo>
                <a:lnTo>
                  <a:pt x="112" y="1"/>
                </a:lnTo>
                <a:close/>
              </a:path>
            </a:pathLst>
          </a:custGeom>
          <a:solidFill>
            <a:srgbClr val="129C5C"/>
          </a:solidFill>
          <a:ln w="3175" cap="flat">
            <a:noFill/>
            <a:prstDash val="solid"/>
            <a:miter lim="400000"/>
          </a:ln>
          <a:effectLst/>
        </p:spPr>
        <p:txBody>
          <a:bodyPr wrap="square" lIns="0" tIns="0" rIns="0" bIns="0" numCol="1" anchor="ctr">
            <a:noAutofit/>
          </a:bodyPr>
          <a:lstStyle/>
          <a:p>
            <a:pPr lvl="0">
              <a:defRPr sz="2400"/>
            </a:pPr>
            <a:endParaRPr/>
          </a:p>
        </p:txBody>
      </p:sp>
      <p:sp>
        <p:nvSpPr>
          <p:cNvPr id="104" name="Shape 192"/>
          <p:cNvSpPr/>
          <p:nvPr/>
        </p:nvSpPr>
        <p:spPr>
          <a:xfrm>
            <a:off x="5146753" y="2800696"/>
            <a:ext cx="199703" cy="19970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bg1"/>
          </a:solidFill>
          <a:ln w="3175" cap="flat">
            <a:noFill/>
            <a:prstDash val="solid"/>
            <a:miter lim="400000"/>
          </a:ln>
          <a:effectLst/>
        </p:spPr>
        <p:txBody>
          <a:bodyPr wrap="square" lIns="0" tIns="0" rIns="0" bIns="0" numCol="1" anchor="ctr">
            <a:noAutofit/>
          </a:bodyPr>
          <a:lstStyle/>
          <a:p>
            <a:pPr lvl="0">
              <a:defRPr sz="2400">
                <a:solidFill>
                  <a:srgbClr val="FFFFFF"/>
                </a:solidFill>
              </a:defRPr>
            </a:pPr>
            <a:endParaRPr/>
          </a:p>
        </p:txBody>
      </p:sp>
      <p:sp>
        <p:nvSpPr>
          <p:cNvPr id="105" name="Shape 193"/>
          <p:cNvSpPr/>
          <p:nvPr/>
        </p:nvSpPr>
        <p:spPr>
          <a:xfrm>
            <a:off x="5415358" y="2800696"/>
            <a:ext cx="199703" cy="19970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bg1"/>
          </a:solidFill>
          <a:ln w="3175" cap="flat">
            <a:noFill/>
            <a:prstDash val="solid"/>
            <a:miter lim="400000"/>
          </a:ln>
          <a:effectLst/>
        </p:spPr>
        <p:txBody>
          <a:bodyPr wrap="square" lIns="0" tIns="0" rIns="0" bIns="0" numCol="1" anchor="ctr">
            <a:noAutofit/>
          </a:bodyPr>
          <a:lstStyle/>
          <a:p>
            <a:pPr lvl="0">
              <a:defRPr sz="2400">
                <a:solidFill>
                  <a:srgbClr val="FFFFFF"/>
                </a:solidFill>
              </a:defRPr>
            </a:pPr>
            <a:endParaRPr/>
          </a:p>
        </p:txBody>
      </p:sp>
      <p:sp>
        <p:nvSpPr>
          <p:cNvPr id="106" name="Shape 194"/>
          <p:cNvSpPr/>
          <p:nvPr/>
        </p:nvSpPr>
        <p:spPr>
          <a:xfrm>
            <a:off x="5683962" y="2800696"/>
            <a:ext cx="199703" cy="19970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bg1"/>
          </a:solidFill>
          <a:ln w="3175" cap="flat">
            <a:noFill/>
            <a:prstDash val="solid"/>
            <a:miter lim="400000"/>
          </a:ln>
          <a:effectLst/>
        </p:spPr>
        <p:txBody>
          <a:bodyPr wrap="square" lIns="0" tIns="0" rIns="0" bIns="0" numCol="1" anchor="ctr">
            <a:noAutofit/>
          </a:bodyPr>
          <a:lstStyle/>
          <a:p>
            <a:pPr lvl="0">
              <a:defRPr sz="2400">
                <a:solidFill>
                  <a:srgbClr val="FFFFFF"/>
                </a:solidFill>
              </a:defRPr>
            </a:pPr>
            <a:endParaRPr/>
          </a:p>
        </p:txBody>
      </p:sp>
      <p:sp>
        <p:nvSpPr>
          <p:cNvPr id="107" name="Shape 195"/>
          <p:cNvSpPr/>
          <p:nvPr/>
        </p:nvSpPr>
        <p:spPr>
          <a:xfrm>
            <a:off x="5952567" y="2800696"/>
            <a:ext cx="199703" cy="19970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bg1"/>
          </a:solidFill>
          <a:ln w="3175" cap="flat">
            <a:noFill/>
            <a:prstDash val="solid"/>
            <a:miter lim="400000"/>
          </a:ln>
          <a:effectLst/>
        </p:spPr>
        <p:txBody>
          <a:bodyPr wrap="square" lIns="0" tIns="0" rIns="0" bIns="0" numCol="1" anchor="ctr">
            <a:noAutofit/>
          </a:bodyPr>
          <a:lstStyle/>
          <a:p>
            <a:pPr lvl="0">
              <a:defRPr sz="2400">
                <a:solidFill>
                  <a:srgbClr val="FFFFFF"/>
                </a:solidFill>
              </a:defRPr>
            </a:pPr>
            <a:endParaRPr/>
          </a:p>
        </p:txBody>
      </p:sp>
      <p:sp>
        <p:nvSpPr>
          <p:cNvPr id="108" name="Shape 196"/>
          <p:cNvSpPr/>
          <p:nvPr/>
        </p:nvSpPr>
        <p:spPr>
          <a:xfrm>
            <a:off x="6221172" y="2800696"/>
            <a:ext cx="199703" cy="19970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bg1"/>
          </a:solidFill>
          <a:ln w="3175" cap="flat">
            <a:noFill/>
            <a:prstDash val="solid"/>
            <a:miter lim="400000"/>
          </a:ln>
          <a:effectLst/>
        </p:spPr>
        <p:txBody>
          <a:bodyPr wrap="square" lIns="0" tIns="0" rIns="0" bIns="0" numCol="1" anchor="ctr">
            <a:noAutofit/>
          </a:bodyPr>
          <a:lstStyle/>
          <a:p>
            <a:pPr lvl="0">
              <a:defRPr sz="2400">
                <a:solidFill>
                  <a:srgbClr val="FFFFFF"/>
                </a:solidFill>
              </a:defRPr>
            </a:pPr>
            <a:endParaRPr/>
          </a:p>
        </p:txBody>
      </p:sp>
      <p:sp>
        <p:nvSpPr>
          <p:cNvPr id="109" name="Shape 197"/>
          <p:cNvSpPr/>
          <p:nvPr/>
        </p:nvSpPr>
        <p:spPr>
          <a:xfrm>
            <a:off x="6489777" y="2800696"/>
            <a:ext cx="199703" cy="19970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bg1"/>
          </a:solidFill>
          <a:ln w="3175" cap="flat">
            <a:noFill/>
            <a:prstDash val="solid"/>
            <a:miter lim="400000"/>
          </a:ln>
          <a:effectLst/>
        </p:spPr>
        <p:txBody>
          <a:bodyPr wrap="square" lIns="0" tIns="0" rIns="0" bIns="0" numCol="1" anchor="ctr">
            <a:noAutofit/>
          </a:bodyPr>
          <a:lstStyle/>
          <a:p>
            <a:pPr lvl="0">
              <a:defRPr sz="2400">
                <a:solidFill>
                  <a:srgbClr val="FFFFFF"/>
                </a:solidFill>
              </a:defRPr>
            </a:pPr>
            <a:endParaRPr/>
          </a:p>
        </p:txBody>
      </p:sp>
      <p:sp>
        <p:nvSpPr>
          <p:cNvPr id="110" name="Shape 198"/>
          <p:cNvSpPr/>
          <p:nvPr/>
        </p:nvSpPr>
        <p:spPr>
          <a:xfrm>
            <a:off x="6758382" y="2800696"/>
            <a:ext cx="199703" cy="19970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bg1"/>
          </a:solidFill>
          <a:ln w="3175" cap="flat">
            <a:noFill/>
            <a:prstDash val="solid"/>
            <a:miter lim="400000"/>
          </a:ln>
          <a:effectLst/>
        </p:spPr>
        <p:txBody>
          <a:bodyPr wrap="square" lIns="0" tIns="0" rIns="0" bIns="0" numCol="1" anchor="ctr">
            <a:noAutofit/>
          </a:bodyPr>
          <a:lstStyle/>
          <a:p>
            <a:pPr lvl="0">
              <a:defRPr sz="2400">
                <a:solidFill>
                  <a:srgbClr val="FFFFFF"/>
                </a:solidFill>
              </a:defRPr>
            </a:pPr>
            <a:endParaRPr/>
          </a:p>
        </p:txBody>
      </p:sp>
      <p:sp>
        <p:nvSpPr>
          <p:cNvPr id="111" name="Shape 199"/>
          <p:cNvSpPr/>
          <p:nvPr/>
        </p:nvSpPr>
        <p:spPr>
          <a:xfrm>
            <a:off x="7026987" y="2800696"/>
            <a:ext cx="199703" cy="19970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bg1"/>
          </a:solidFill>
          <a:ln w="3175" cap="flat">
            <a:noFill/>
            <a:prstDash val="solid"/>
            <a:miter lim="400000"/>
          </a:ln>
          <a:effectLst/>
        </p:spPr>
        <p:txBody>
          <a:bodyPr wrap="square" lIns="0" tIns="0" rIns="0" bIns="0" numCol="1" anchor="ctr">
            <a:noAutofit/>
          </a:bodyPr>
          <a:lstStyle/>
          <a:p>
            <a:pPr lvl="0">
              <a:defRPr sz="2400">
                <a:solidFill>
                  <a:srgbClr val="FFFFFF"/>
                </a:solidFill>
              </a:defRPr>
            </a:pPr>
            <a:endParaRPr/>
          </a:p>
        </p:txBody>
      </p:sp>
      <p:sp>
        <p:nvSpPr>
          <p:cNvPr id="112" name="Shape 200"/>
          <p:cNvSpPr/>
          <p:nvPr/>
        </p:nvSpPr>
        <p:spPr>
          <a:xfrm>
            <a:off x="7295591" y="2800696"/>
            <a:ext cx="199703" cy="19970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bg1"/>
          </a:solidFill>
          <a:ln w="3175" cap="flat">
            <a:noFill/>
            <a:prstDash val="solid"/>
            <a:miter lim="400000"/>
          </a:ln>
          <a:effectLst/>
        </p:spPr>
        <p:txBody>
          <a:bodyPr wrap="square" lIns="0" tIns="0" rIns="0" bIns="0" numCol="1" anchor="ctr">
            <a:noAutofit/>
          </a:bodyPr>
          <a:lstStyle/>
          <a:p>
            <a:pPr lvl="0">
              <a:defRPr sz="2400">
                <a:solidFill>
                  <a:srgbClr val="FFFFFF"/>
                </a:solidFill>
              </a:defRPr>
            </a:pPr>
            <a:endParaRPr/>
          </a:p>
        </p:txBody>
      </p:sp>
      <p:sp>
        <p:nvSpPr>
          <p:cNvPr id="113" name="Shape 201"/>
          <p:cNvSpPr/>
          <p:nvPr/>
        </p:nvSpPr>
        <p:spPr>
          <a:xfrm>
            <a:off x="7564196" y="2800696"/>
            <a:ext cx="199703" cy="19970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bg1"/>
          </a:solidFill>
          <a:ln w="3175" cap="flat">
            <a:noFill/>
            <a:prstDash val="solid"/>
            <a:miter lim="400000"/>
          </a:ln>
          <a:effectLst/>
        </p:spPr>
        <p:txBody>
          <a:bodyPr wrap="square" lIns="0" tIns="0" rIns="0" bIns="0" numCol="1" anchor="ctr">
            <a:noAutofit/>
          </a:bodyPr>
          <a:lstStyle/>
          <a:p>
            <a:pPr lvl="0">
              <a:defRPr sz="2400">
                <a:solidFill>
                  <a:srgbClr val="FFFFFF"/>
                </a:solidFill>
              </a:defRPr>
            </a:pPr>
            <a:endParaRPr/>
          </a:p>
        </p:txBody>
      </p:sp>
      <p:sp>
        <p:nvSpPr>
          <p:cNvPr id="114" name="Shape 202"/>
          <p:cNvSpPr/>
          <p:nvPr/>
        </p:nvSpPr>
        <p:spPr>
          <a:xfrm>
            <a:off x="5148271" y="3262367"/>
            <a:ext cx="199703" cy="19970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bg1"/>
          </a:solidFill>
          <a:ln w="3175" cap="flat">
            <a:noFill/>
            <a:prstDash val="solid"/>
            <a:miter lim="400000"/>
          </a:ln>
          <a:effectLst/>
        </p:spPr>
        <p:txBody>
          <a:bodyPr wrap="square" lIns="0" tIns="0" rIns="0" bIns="0" numCol="1" anchor="ctr">
            <a:noAutofit/>
          </a:bodyPr>
          <a:lstStyle/>
          <a:p>
            <a:pPr lvl="0">
              <a:defRPr sz="2400">
                <a:solidFill>
                  <a:srgbClr val="FFFFFF"/>
                </a:solidFill>
              </a:defRPr>
            </a:pPr>
            <a:endParaRPr/>
          </a:p>
        </p:txBody>
      </p:sp>
      <p:sp>
        <p:nvSpPr>
          <p:cNvPr id="115" name="Shape 203"/>
          <p:cNvSpPr/>
          <p:nvPr/>
        </p:nvSpPr>
        <p:spPr>
          <a:xfrm>
            <a:off x="5416876" y="3262367"/>
            <a:ext cx="199703" cy="19970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bg1"/>
          </a:solidFill>
          <a:ln w="3175" cap="flat">
            <a:noFill/>
            <a:prstDash val="solid"/>
            <a:miter lim="400000"/>
          </a:ln>
          <a:effectLst/>
        </p:spPr>
        <p:txBody>
          <a:bodyPr wrap="square" lIns="0" tIns="0" rIns="0" bIns="0" numCol="1" anchor="ctr">
            <a:noAutofit/>
          </a:bodyPr>
          <a:lstStyle/>
          <a:p>
            <a:pPr lvl="0">
              <a:defRPr sz="2400">
                <a:solidFill>
                  <a:srgbClr val="FFFFFF"/>
                </a:solidFill>
              </a:defRPr>
            </a:pPr>
            <a:endParaRPr/>
          </a:p>
        </p:txBody>
      </p:sp>
      <p:sp>
        <p:nvSpPr>
          <p:cNvPr id="116" name="Shape 204"/>
          <p:cNvSpPr/>
          <p:nvPr/>
        </p:nvSpPr>
        <p:spPr>
          <a:xfrm>
            <a:off x="5685480" y="3262367"/>
            <a:ext cx="199703" cy="19970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bg1"/>
          </a:solidFill>
          <a:ln w="3175" cap="flat">
            <a:noFill/>
            <a:prstDash val="solid"/>
            <a:miter lim="400000"/>
          </a:ln>
          <a:effectLst/>
        </p:spPr>
        <p:txBody>
          <a:bodyPr wrap="square" lIns="0" tIns="0" rIns="0" bIns="0" numCol="1" anchor="ctr">
            <a:noAutofit/>
          </a:bodyPr>
          <a:lstStyle/>
          <a:p>
            <a:pPr lvl="0">
              <a:defRPr sz="2400">
                <a:solidFill>
                  <a:srgbClr val="FFFFFF"/>
                </a:solidFill>
              </a:defRPr>
            </a:pPr>
            <a:endParaRPr/>
          </a:p>
        </p:txBody>
      </p:sp>
      <p:sp>
        <p:nvSpPr>
          <p:cNvPr id="117" name="Shape 205"/>
          <p:cNvSpPr/>
          <p:nvPr/>
        </p:nvSpPr>
        <p:spPr>
          <a:xfrm>
            <a:off x="5954084" y="3262367"/>
            <a:ext cx="199704" cy="19970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bg1"/>
          </a:solidFill>
          <a:ln w="3175" cap="flat">
            <a:noFill/>
            <a:prstDash val="solid"/>
            <a:miter lim="400000"/>
          </a:ln>
          <a:effectLst/>
        </p:spPr>
        <p:txBody>
          <a:bodyPr wrap="square" lIns="0" tIns="0" rIns="0" bIns="0" numCol="1" anchor="ctr">
            <a:noAutofit/>
          </a:bodyPr>
          <a:lstStyle/>
          <a:p>
            <a:pPr lvl="0">
              <a:defRPr sz="2400">
                <a:solidFill>
                  <a:srgbClr val="FFFFFF"/>
                </a:solidFill>
              </a:defRPr>
            </a:pPr>
            <a:endParaRPr/>
          </a:p>
        </p:txBody>
      </p:sp>
      <p:sp>
        <p:nvSpPr>
          <p:cNvPr id="118" name="Shape 206"/>
          <p:cNvSpPr/>
          <p:nvPr/>
        </p:nvSpPr>
        <p:spPr>
          <a:xfrm>
            <a:off x="6222690" y="3262367"/>
            <a:ext cx="199703" cy="19970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bg1"/>
          </a:solidFill>
          <a:ln w="3175" cap="flat">
            <a:noFill/>
            <a:prstDash val="solid"/>
            <a:miter lim="400000"/>
          </a:ln>
          <a:effectLst/>
        </p:spPr>
        <p:txBody>
          <a:bodyPr wrap="square" lIns="0" tIns="0" rIns="0" bIns="0" numCol="1" anchor="ctr">
            <a:noAutofit/>
          </a:bodyPr>
          <a:lstStyle/>
          <a:p>
            <a:pPr lvl="0">
              <a:defRPr sz="2400">
                <a:solidFill>
                  <a:srgbClr val="FFFFFF"/>
                </a:solidFill>
              </a:defRPr>
            </a:pPr>
            <a:endParaRPr/>
          </a:p>
        </p:txBody>
      </p:sp>
      <p:sp>
        <p:nvSpPr>
          <p:cNvPr id="119" name="Shape 207"/>
          <p:cNvSpPr/>
          <p:nvPr/>
        </p:nvSpPr>
        <p:spPr>
          <a:xfrm>
            <a:off x="6491295" y="3262367"/>
            <a:ext cx="199703" cy="19970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bg1"/>
          </a:solidFill>
          <a:ln w="3175" cap="flat">
            <a:noFill/>
            <a:prstDash val="solid"/>
            <a:miter lim="400000"/>
          </a:ln>
          <a:effectLst/>
        </p:spPr>
        <p:txBody>
          <a:bodyPr wrap="square" lIns="0" tIns="0" rIns="0" bIns="0" numCol="1" anchor="ctr">
            <a:noAutofit/>
          </a:bodyPr>
          <a:lstStyle/>
          <a:p>
            <a:pPr lvl="0">
              <a:defRPr sz="2400">
                <a:solidFill>
                  <a:srgbClr val="FFFFFF"/>
                </a:solidFill>
              </a:defRPr>
            </a:pPr>
            <a:endParaRPr/>
          </a:p>
        </p:txBody>
      </p:sp>
      <p:sp>
        <p:nvSpPr>
          <p:cNvPr id="120" name="Shape 208"/>
          <p:cNvSpPr/>
          <p:nvPr/>
        </p:nvSpPr>
        <p:spPr>
          <a:xfrm>
            <a:off x="6759900" y="3262367"/>
            <a:ext cx="199703" cy="19970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bg1"/>
          </a:solidFill>
          <a:ln w="3175" cap="flat">
            <a:noFill/>
            <a:prstDash val="solid"/>
            <a:miter lim="400000"/>
          </a:ln>
          <a:effectLst/>
        </p:spPr>
        <p:txBody>
          <a:bodyPr wrap="square" lIns="0" tIns="0" rIns="0" bIns="0" numCol="1" anchor="ctr">
            <a:noAutofit/>
          </a:bodyPr>
          <a:lstStyle/>
          <a:p>
            <a:pPr lvl="0">
              <a:defRPr sz="2400">
                <a:solidFill>
                  <a:srgbClr val="FFFFFF"/>
                </a:solidFill>
              </a:defRPr>
            </a:pPr>
            <a:endParaRPr/>
          </a:p>
        </p:txBody>
      </p:sp>
      <p:sp>
        <p:nvSpPr>
          <p:cNvPr id="121" name="Shape 209"/>
          <p:cNvSpPr/>
          <p:nvPr/>
        </p:nvSpPr>
        <p:spPr>
          <a:xfrm>
            <a:off x="7028505" y="3262367"/>
            <a:ext cx="199703" cy="19970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bg1"/>
          </a:solidFill>
          <a:ln w="3175" cap="flat">
            <a:noFill/>
            <a:prstDash val="solid"/>
            <a:miter lim="400000"/>
          </a:ln>
          <a:effectLst/>
        </p:spPr>
        <p:txBody>
          <a:bodyPr wrap="square" lIns="0" tIns="0" rIns="0" bIns="0" numCol="1" anchor="ctr">
            <a:noAutofit/>
          </a:bodyPr>
          <a:lstStyle/>
          <a:p>
            <a:pPr lvl="0">
              <a:defRPr sz="2400">
                <a:solidFill>
                  <a:srgbClr val="FFFFFF"/>
                </a:solidFill>
              </a:defRPr>
            </a:pPr>
            <a:endParaRPr/>
          </a:p>
        </p:txBody>
      </p:sp>
      <p:sp>
        <p:nvSpPr>
          <p:cNvPr id="122" name="Shape 210"/>
          <p:cNvSpPr/>
          <p:nvPr/>
        </p:nvSpPr>
        <p:spPr>
          <a:xfrm>
            <a:off x="7297110" y="3262367"/>
            <a:ext cx="199703" cy="19970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bg1"/>
          </a:solidFill>
          <a:ln w="3175" cap="flat">
            <a:noFill/>
            <a:prstDash val="solid"/>
            <a:miter lim="400000"/>
          </a:ln>
          <a:effectLst/>
        </p:spPr>
        <p:txBody>
          <a:bodyPr wrap="square" lIns="0" tIns="0" rIns="0" bIns="0" numCol="1" anchor="ctr">
            <a:noAutofit/>
          </a:bodyPr>
          <a:lstStyle/>
          <a:p>
            <a:pPr lvl="0">
              <a:defRPr sz="2400">
                <a:solidFill>
                  <a:srgbClr val="FFFFFF"/>
                </a:solidFill>
              </a:defRPr>
            </a:pPr>
            <a:endParaRPr/>
          </a:p>
        </p:txBody>
      </p:sp>
      <p:sp>
        <p:nvSpPr>
          <p:cNvPr id="123" name="Shape 211"/>
          <p:cNvSpPr/>
          <p:nvPr/>
        </p:nvSpPr>
        <p:spPr>
          <a:xfrm>
            <a:off x="7565714" y="3262367"/>
            <a:ext cx="199703" cy="19970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bg1"/>
          </a:solidFill>
          <a:ln w="3175" cap="flat">
            <a:noFill/>
            <a:prstDash val="solid"/>
            <a:miter lim="400000"/>
          </a:ln>
          <a:effectLst/>
        </p:spPr>
        <p:txBody>
          <a:bodyPr wrap="square" lIns="0" tIns="0" rIns="0" bIns="0" numCol="1" anchor="ctr">
            <a:noAutofit/>
          </a:bodyPr>
          <a:lstStyle/>
          <a:p>
            <a:pPr lvl="0">
              <a:defRPr sz="2400">
                <a:solidFill>
                  <a:srgbClr val="FFFFFF"/>
                </a:solidFill>
              </a:defRPr>
            </a:pPr>
            <a:endParaRPr/>
          </a:p>
        </p:txBody>
      </p:sp>
      <p:sp>
        <p:nvSpPr>
          <p:cNvPr id="124" name="Shape 212"/>
          <p:cNvSpPr/>
          <p:nvPr/>
        </p:nvSpPr>
        <p:spPr>
          <a:xfrm>
            <a:off x="5012450" y="3031531"/>
            <a:ext cx="199703" cy="19970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bg1"/>
          </a:solidFill>
          <a:ln w="3175" cap="flat">
            <a:noFill/>
            <a:prstDash val="solid"/>
            <a:miter lim="400000"/>
          </a:ln>
          <a:effectLst/>
        </p:spPr>
        <p:txBody>
          <a:bodyPr wrap="square" lIns="0" tIns="0" rIns="0" bIns="0" numCol="1" anchor="ctr">
            <a:noAutofit/>
          </a:bodyPr>
          <a:lstStyle/>
          <a:p>
            <a:pPr lvl="0">
              <a:defRPr sz="2400">
                <a:solidFill>
                  <a:srgbClr val="FFFFFF"/>
                </a:solidFill>
              </a:defRPr>
            </a:pPr>
            <a:endParaRPr/>
          </a:p>
        </p:txBody>
      </p:sp>
      <p:sp>
        <p:nvSpPr>
          <p:cNvPr id="125" name="Shape 213"/>
          <p:cNvSpPr/>
          <p:nvPr/>
        </p:nvSpPr>
        <p:spPr>
          <a:xfrm>
            <a:off x="5281055" y="3031531"/>
            <a:ext cx="199703" cy="19970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bg1"/>
          </a:solidFill>
          <a:ln w="3175" cap="flat">
            <a:noFill/>
            <a:prstDash val="solid"/>
            <a:miter lim="400000"/>
          </a:ln>
          <a:effectLst/>
        </p:spPr>
        <p:txBody>
          <a:bodyPr wrap="square" lIns="0" tIns="0" rIns="0" bIns="0" numCol="1" anchor="ctr">
            <a:noAutofit/>
          </a:bodyPr>
          <a:lstStyle/>
          <a:p>
            <a:pPr lvl="0">
              <a:defRPr sz="2400">
                <a:solidFill>
                  <a:srgbClr val="FFFFFF"/>
                </a:solidFill>
              </a:defRPr>
            </a:pPr>
            <a:endParaRPr/>
          </a:p>
        </p:txBody>
      </p:sp>
      <p:sp>
        <p:nvSpPr>
          <p:cNvPr id="126" name="Shape 214"/>
          <p:cNvSpPr/>
          <p:nvPr/>
        </p:nvSpPr>
        <p:spPr>
          <a:xfrm>
            <a:off x="5549660" y="3031531"/>
            <a:ext cx="199703" cy="19970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bg1"/>
          </a:solidFill>
          <a:ln w="3175" cap="flat">
            <a:noFill/>
            <a:prstDash val="solid"/>
            <a:miter lim="400000"/>
          </a:ln>
          <a:effectLst/>
        </p:spPr>
        <p:txBody>
          <a:bodyPr wrap="square" lIns="0" tIns="0" rIns="0" bIns="0" numCol="1" anchor="ctr">
            <a:noAutofit/>
          </a:bodyPr>
          <a:lstStyle/>
          <a:p>
            <a:pPr lvl="0">
              <a:defRPr sz="2400">
                <a:solidFill>
                  <a:srgbClr val="FFFFFF"/>
                </a:solidFill>
              </a:defRPr>
            </a:pPr>
            <a:endParaRPr/>
          </a:p>
        </p:txBody>
      </p:sp>
      <p:sp>
        <p:nvSpPr>
          <p:cNvPr id="127" name="Shape 215"/>
          <p:cNvSpPr/>
          <p:nvPr/>
        </p:nvSpPr>
        <p:spPr>
          <a:xfrm>
            <a:off x="5818264" y="3031531"/>
            <a:ext cx="199704" cy="19970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bg1"/>
          </a:solidFill>
          <a:ln w="3175" cap="flat">
            <a:noFill/>
            <a:prstDash val="solid"/>
            <a:miter lim="400000"/>
          </a:ln>
          <a:effectLst/>
        </p:spPr>
        <p:txBody>
          <a:bodyPr wrap="square" lIns="0" tIns="0" rIns="0" bIns="0" numCol="1" anchor="ctr">
            <a:noAutofit/>
          </a:bodyPr>
          <a:lstStyle/>
          <a:p>
            <a:pPr lvl="0">
              <a:defRPr sz="2400">
                <a:solidFill>
                  <a:srgbClr val="FFFFFF"/>
                </a:solidFill>
              </a:defRPr>
            </a:pPr>
            <a:endParaRPr/>
          </a:p>
        </p:txBody>
      </p:sp>
      <p:sp>
        <p:nvSpPr>
          <p:cNvPr id="128" name="Shape 216"/>
          <p:cNvSpPr/>
          <p:nvPr/>
        </p:nvSpPr>
        <p:spPr>
          <a:xfrm>
            <a:off x="6086870" y="3031531"/>
            <a:ext cx="199703" cy="19970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bg1"/>
          </a:solidFill>
          <a:ln w="3175" cap="flat">
            <a:noFill/>
            <a:prstDash val="solid"/>
            <a:miter lim="400000"/>
          </a:ln>
          <a:effectLst/>
        </p:spPr>
        <p:txBody>
          <a:bodyPr wrap="square" lIns="0" tIns="0" rIns="0" bIns="0" numCol="1" anchor="ctr">
            <a:noAutofit/>
          </a:bodyPr>
          <a:lstStyle/>
          <a:p>
            <a:pPr lvl="0">
              <a:defRPr sz="2400">
                <a:solidFill>
                  <a:srgbClr val="FFFFFF"/>
                </a:solidFill>
              </a:defRPr>
            </a:pPr>
            <a:endParaRPr/>
          </a:p>
        </p:txBody>
      </p:sp>
      <p:sp>
        <p:nvSpPr>
          <p:cNvPr id="129" name="Shape 217"/>
          <p:cNvSpPr/>
          <p:nvPr/>
        </p:nvSpPr>
        <p:spPr>
          <a:xfrm>
            <a:off x="6355475" y="3031531"/>
            <a:ext cx="199703" cy="19970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bg1"/>
          </a:solidFill>
          <a:ln w="3175" cap="flat">
            <a:noFill/>
            <a:prstDash val="solid"/>
            <a:miter lim="400000"/>
          </a:ln>
          <a:effectLst/>
        </p:spPr>
        <p:txBody>
          <a:bodyPr wrap="square" lIns="0" tIns="0" rIns="0" bIns="0" numCol="1" anchor="ctr">
            <a:noAutofit/>
          </a:bodyPr>
          <a:lstStyle/>
          <a:p>
            <a:pPr lvl="0">
              <a:defRPr sz="2400">
                <a:solidFill>
                  <a:srgbClr val="FFFFFF"/>
                </a:solidFill>
              </a:defRPr>
            </a:pPr>
            <a:endParaRPr/>
          </a:p>
        </p:txBody>
      </p:sp>
      <p:sp>
        <p:nvSpPr>
          <p:cNvPr id="130" name="Shape 218"/>
          <p:cNvSpPr/>
          <p:nvPr/>
        </p:nvSpPr>
        <p:spPr>
          <a:xfrm>
            <a:off x="6624080" y="3031531"/>
            <a:ext cx="199703" cy="19970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bg1"/>
          </a:solidFill>
          <a:ln w="3175" cap="flat">
            <a:noFill/>
            <a:prstDash val="solid"/>
            <a:miter lim="400000"/>
          </a:ln>
          <a:effectLst/>
        </p:spPr>
        <p:txBody>
          <a:bodyPr wrap="square" lIns="0" tIns="0" rIns="0" bIns="0" numCol="1" anchor="ctr">
            <a:noAutofit/>
          </a:bodyPr>
          <a:lstStyle/>
          <a:p>
            <a:pPr lvl="0">
              <a:defRPr sz="2400">
                <a:solidFill>
                  <a:srgbClr val="FFFFFF"/>
                </a:solidFill>
              </a:defRPr>
            </a:pPr>
            <a:endParaRPr/>
          </a:p>
        </p:txBody>
      </p:sp>
      <p:sp>
        <p:nvSpPr>
          <p:cNvPr id="131" name="Shape 219"/>
          <p:cNvSpPr/>
          <p:nvPr/>
        </p:nvSpPr>
        <p:spPr>
          <a:xfrm>
            <a:off x="6892684" y="3031531"/>
            <a:ext cx="199703" cy="19970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bg1"/>
          </a:solidFill>
          <a:ln w="3175" cap="flat">
            <a:noFill/>
            <a:prstDash val="solid"/>
            <a:miter lim="400000"/>
          </a:ln>
          <a:effectLst/>
        </p:spPr>
        <p:txBody>
          <a:bodyPr wrap="square" lIns="0" tIns="0" rIns="0" bIns="0" numCol="1" anchor="ctr">
            <a:noAutofit/>
          </a:bodyPr>
          <a:lstStyle/>
          <a:p>
            <a:pPr lvl="0">
              <a:defRPr sz="2400">
                <a:solidFill>
                  <a:srgbClr val="FFFFFF"/>
                </a:solidFill>
              </a:defRPr>
            </a:pPr>
            <a:endParaRPr/>
          </a:p>
        </p:txBody>
      </p:sp>
      <p:sp>
        <p:nvSpPr>
          <p:cNvPr id="132" name="Shape 220"/>
          <p:cNvSpPr/>
          <p:nvPr/>
        </p:nvSpPr>
        <p:spPr>
          <a:xfrm>
            <a:off x="7161289" y="3031531"/>
            <a:ext cx="199703" cy="19970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bg1"/>
          </a:solidFill>
          <a:ln w="3175" cap="flat">
            <a:noFill/>
            <a:prstDash val="solid"/>
            <a:miter lim="400000"/>
          </a:ln>
          <a:effectLst/>
        </p:spPr>
        <p:txBody>
          <a:bodyPr wrap="square" lIns="0" tIns="0" rIns="0" bIns="0" numCol="1" anchor="ctr">
            <a:noAutofit/>
          </a:bodyPr>
          <a:lstStyle/>
          <a:p>
            <a:pPr lvl="0">
              <a:defRPr sz="2400">
                <a:solidFill>
                  <a:srgbClr val="FFFFFF"/>
                </a:solidFill>
              </a:defRPr>
            </a:pPr>
            <a:endParaRPr/>
          </a:p>
        </p:txBody>
      </p:sp>
      <p:sp>
        <p:nvSpPr>
          <p:cNvPr id="133" name="Shape 221"/>
          <p:cNvSpPr/>
          <p:nvPr/>
        </p:nvSpPr>
        <p:spPr>
          <a:xfrm>
            <a:off x="7429894" y="3031531"/>
            <a:ext cx="199703" cy="19970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bg1"/>
          </a:solidFill>
          <a:ln w="3175" cap="flat">
            <a:noFill/>
            <a:prstDash val="solid"/>
            <a:miter lim="400000"/>
          </a:ln>
          <a:effectLst/>
        </p:spPr>
        <p:txBody>
          <a:bodyPr wrap="square" lIns="0" tIns="0" rIns="0" bIns="0" numCol="1" anchor="ctr">
            <a:noAutofit/>
          </a:bodyPr>
          <a:lstStyle/>
          <a:p>
            <a:pPr lvl="0">
              <a:defRPr sz="2400">
                <a:solidFill>
                  <a:srgbClr val="FFFFFF"/>
                </a:solidFill>
              </a:defRPr>
            </a:pPr>
            <a:endParaRPr/>
          </a:p>
        </p:txBody>
      </p:sp>
      <p:sp>
        <p:nvSpPr>
          <p:cNvPr id="134" name="Shape 222"/>
          <p:cNvSpPr/>
          <p:nvPr/>
        </p:nvSpPr>
        <p:spPr>
          <a:xfrm>
            <a:off x="7698499" y="3031531"/>
            <a:ext cx="199703" cy="19970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bg1"/>
          </a:solidFill>
          <a:ln w="3175" cap="flat">
            <a:noFill/>
            <a:prstDash val="solid"/>
            <a:miter lim="400000"/>
          </a:ln>
          <a:effectLst/>
        </p:spPr>
        <p:txBody>
          <a:bodyPr wrap="square" lIns="0" tIns="0" rIns="0" bIns="0" numCol="1" anchor="ctr">
            <a:noAutofit/>
          </a:bodyPr>
          <a:lstStyle/>
          <a:p>
            <a:pPr lvl="0">
              <a:defRPr sz="2400">
                <a:solidFill>
                  <a:srgbClr val="FFFFFF"/>
                </a:solidFill>
              </a:defRPr>
            </a:pPr>
            <a:endParaRPr/>
          </a:p>
        </p:txBody>
      </p:sp>
      <p:sp>
        <p:nvSpPr>
          <p:cNvPr id="135" name="Shape 224"/>
          <p:cNvSpPr/>
          <p:nvPr/>
        </p:nvSpPr>
        <p:spPr>
          <a:xfrm>
            <a:off x="5695467" y="3556784"/>
            <a:ext cx="1519716" cy="199703"/>
          </a:xfrm>
          <a:prstGeom prst="roundRect">
            <a:avLst>
              <a:gd name="adj" fmla="val 38049"/>
            </a:avLst>
          </a:prstGeom>
          <a:solidFill>
            <a:srgbClr val="F4F4F4"/>
          </a:solidFill>
          <a:ln w="3175" cap="flat">
            <a:noFill/>
            <a:prstDash val="solid"/>
            <a:miter lim="400000"/>
          </a:ln>
          <a:effectLst/>
        </p:spPr>
        <p:txBody>
          <a:bodyPr wrap="square" lIns="0" tIns="0" rIns="0" bIns="0" numCol="1" anchor="ctr">
            <a:noAutofit/>
          </a:bodyPr>
          <a:lstStyle/>
          <a:p>
            <a:pPr lvl="0">
              <a:defRPr sz="2400">
                <a:solidFill>
                  <a:srgbClr val="FFFFFF"/>
                </a:solidFill>
              </a:defRPr>
            </a:pPr>
            <a:endParaRPr/>
          </a:p>
        </p:txBody>
      </p:sp>
      <p:sp>
        <p:nvSpPr>
          <p:cNvPr id="136" name="Shape 167"/>
          <p:cNvSpPr/>
          <p:nvPr/>
        </p:nvSpPr>
        <p:spPr>
          <a:xfrm>
            <a:off x="5125914" y="1761409"/>
            <a:ext cx="415809" cy="108944"/>
          </a:xfrm>
          <a:prstGeom prst="roundRect">
            <a:avLst>
              <a:gd name="adj" fmla="val 12714"/>
            </a:avLst>
          </a:prstGeom>
          <a:solidFill>
            <a:schemeClr val="accent2"/>
          </a:solidFill>
          <a:ln w="3175" cap="flat">
            <a:noFill/>
            <a:prstDash val="solid"/>
            <a:miter lim="400000"/>
          </a:ln>
          <a:effectLst/>
        </p:spPr>
        <p:txBody>
          <a:bodyPr wrap="square" lIns="0" tIns="0" rIns="0" bIns="0" numCol="1" anchor="ctr">
            <a:noAutofit/>
          </a:bodyPr>
          <a:lstStyle/>
          <a:p>
            <a:pPr lvl="0">
              <a:defRPr sz="2400">
                <a:solidFill>
                  <a:srgbClr val="FFFFFF"/>
                </a:solidFill>
              </a:defRPr>
            </a:pPr>
            <a:endParaRPr/>
          </a:p>
        </p:txBody>
      </p:sp>
      <p:sp>
        <p:nvSpPr>
          <p:cNvPr id="137" name="Shape 169"/>
          <p:cNvSpPr/>
          <p:nvPr/>
        </p:nvSpPr>
        <p:spPr>
          <a:xfrm>
            <a:off x="6068232" y="1761409"/>
            <a:ext cx="222100" cy="108944"/>
          </a:xfrm>
          <a:prstGeom prst="roundRect">
            <a:avLst>
              <a:gd name="adj" fmla="val 12714"/>
            </a:avLst>
          </a:prstGeom>
          <a:solidFill>
            <a:schemeClr val="accent2"/>
          </a:solidFill>
          <a:ln w="3175" cap="flat">
            <a:noFill/>
            <a:prstDash val="solid"/>
            <a:miter lim="400000"/>
          </a:ln>
          <a:effectLst/>
        </p:spPr>
        <p:txBody>
          <a:bodyPr wrap="square" lIns="0" tIns="0" rIns="0" bIns="0" numCol="1" anchor="ctr">
            <a:noAutofit/>
          </a:bodyPr>
          <a:lstStyle/>
          <a:p>
            <a:pPr lvl="0">
              <a:defRPr sz="2400">
                <a:solidFill>
                  <a:srgbClr val="FFFFFF"/>
                </a:solidFill>
              </a:defRPr>
            </a:pPr>
            <a:endParaRPr/>
          </a:p>
        </p:txBody>
      </p:sp>
      <p:sp>
        <p:nvSpPr>
          <p:cNvPr id="138" name="Shape 170"/>
          <p:cNvSpPr/>
          <p:nvPr/>
        </p:nvSpPr>
        <p:spPr>
          <a:xfrm>
            <a:off x="6614863" y="1761409"/>
            <a:ext cx="222101" cy="108944"/>
          </a:xfrm>
          <a:prstGeom prst="roundRect">
            <a:avLst>
              <a:gd name="adj" fmla="val 12714"/>
            </a:avLst>
          </a:prstGeom>
          <a:solidFill>
            <a:schemeClr val="accent2"/>
          </a:solidFill>
          <a:ln w="3175" cap="flat">
            <a:noFill/>
            <a:prstDash val="solid"/>
            <a:miter lim="400000"/>
          </a:ln>
          <a:effectLst/>
        </p:spPr>
        <p:txBody>
          <a:bodyPr wrap="square" lIns="0" tIns="0" rIns="0" bIns="0" numCol="1" anchor="ctr">
            <a:noAutofit/>
          </a:bodyPr>
          <a:lstStyle/>
          <a:p>
            <a:pPr lvl="0">
              <a:defRPr sz="2400">
                <a:solidFill>
                  <a:srgbClr val="FFFFFF"/>
                </a:solidFill>
              </a:defRPr>
            </a:pPr>
            <a:endParaRPr/>
          </a:p>
        </p:txBody>
      </p:sp>
      <p:sp>
        <p:nvSpPr>
          <p:cNvPr id="139" name="Shape 171"/>
          <p:cNvSpPr/>
          <p:nvPr/>
        </p:nvSpPr>
        <p:spPr>
          <a:xfrm>
            <a:off x="5585792" y="1951898"/>
            <a:ext cx="870950" cy="642207"/>
          </a:xfrm>
          <a:custGeom>
            <a:avLst/>
            <a:gdLst/>
            <a:ahLst/>
            <a:cxnLst>
              <a:cxn ang="0">
                <a:pos x="wd2" y="hd2"/>
              </a:cxn>
              <a:cxn ang="5400000">
                <a:pos x="wd2" y="hd2"/>
              </a:cxn>
              <a:cxn ang="10800000">
                <a:pos x="wd2" y="hd2"/>
              </a:cxn>
              <a:cxn ang="16200000">
                <a:pos x="wd2" y="hd2"/>
              </a:cxn>
            </a:cxnLst>
            <a:rect l="0" t="0" r="r" b="b"/>
            <a:pathLst>
              <a:path w="21582" h="21600" extrusionOk="0">
                <a:moveTo>
                  <a:pt x="6335" y="0"/>
                </a:moveTo>
                <a:lnTo>
                  <a:pt x="17333" y="0"/>
                </a:lnTo>
                <a:cubicBezTo>
                  <a:pt x="17193" y="872"/>
                  <a:pt x="17475" y="1768"/>
                  <a:pt x="18035" y="2236"/>
                </a:cubicBezTo>
                <a:cubicBezTo>
                  <a:pt x="18222" y="2392"/>
                  <a:pt x="18430" y="2488"/>
                  <a:pt x="18640" y="2549"/>
                </a:cubicBezTo>
                <a:cubicBezTo>
                  <a:pt x="18908" y="2626"/>
                  <a:pt x="19186" y="2649"/>
                  <a:pt x="19465" y="2612"/>
                </a:cubicBezTo>
                <a:lnTo>
                  <a:pt x="21582" y="2612"/>
                </a:lnTo>
                <a:lnTo>
                  <a:pt x="21582" y="21600"/>
                </a:lnTo>
                <a:cubicBezTo>
                  <a:pt x="18575" y="21483"/>
                  <a:pt x="15569" y="21316"/>
                  <a:pt x="12564" y="21098"/>
                </a:cubicBezTo>
                <a:cubicBezTo>
                  <a:pt x="11120" y="20993"/>
                  <a:pt x="9675" y="20876"/>
                  <a:pt x="8236" y="20675"/>
                </a:cubicBezTo>
                <a:cubicBezTo>
                  <a:pt x="6845" y="20481"/>
                  <a:pt x="5460" y="20207"/>
                  <a:pt x="4085" y="19855"/>
                </a:cubicBezTo>
                <a:cubicBezTo>
                  <a:pt x="3237" y="19575"/>
                  <a:pt x="2437" y="19181"/>
                  <a:pt x="1684" y="18691"/>
                </a:cubicBezTo>
                <a:cubicBezTo>
                  <a:pt x="1094" y="18306"/>
                  <a:pt x="489" y="17828"/>
                  <a:pt x="190" y="16985"/>
                </a:cubicBezTo>
                <a:cubicBezTo>
                  <a:pt x="22" y="16512"/>
                  <a:pt x="-18" y="15992"/>
                  <a:pt x="6" y="15489"/>
                </a:cubicBezTo>
                <a:cubicBezTo>
                  <a:pt x="35" y="14899"/>
                  <a:pt x="152" y="14313"/>
                  <a:pt x="360" y="13769"/>
                </a:cubicBezTo>
                <a:lnTo>
                  <a:pt x="6335" y="0"/>
                </a:lnTo>
                <a:close/>
              </a:path>
            </a:pathLst>
          </a:custGeom>
          <a:solidFill>
            <a:srgbClr val="0D814C"/>
          </a:solidFill>
          <a:ln w="3175" cap="flat">
            <a:noFill/>
            <a:prstDash val="solid"/>
            <a:miter lim="400000"/>
          </a:ln>
          <a:effectLst/>
        </p:spPr>
        <p:txBody>
          <a:bodyPr wrap="square" lIns="0" tIns="0" rIns="0" bIns="0" numCol="1" anchor="ctr">
            <a:noAutofit/>
          </a:bodyPr>
          <a:lstStyle/>
          <a:p>
            <a:pPr lvl="0">
              <a:defRPr sz="2400"/>
            </a:pPr>
            <a:endParaRPr/>
          </a:p>
        </p:txBody>
      </p:sp>
      <p:sp>
        <p:nvSpPr>
          <p:cNvPr id="140" name="Shape 172"/>
          <p:cNvSpPr/>
          <p:nvPr/>
        </p:nvSpPr>
        <p:spPr>
          <a:xfrm>
            <a:off x="6450328" y="1951898"/>
            <a:ext cx="870950" cy="642207"/>
          </a:xfrm>
          <a:custGeom>
            <a:avLst/>
            <a:gdLst/>
            <a:ahLst/>
            <a:cxnLst>
              <a:cxn ang="0">
                <a:pos x="wd2" y="hd2"/>
              </a:cxn>
              <a:cxn ang="5400000">
                <a:pos x="wd2" y="hd2"/>
              </a:cxn>
              <a:cxn ang="10800000">
                <a:pos x="wd2" y="hd2"/>
              </a:cxn>
              <a:cxn ang="16200000">
                <a:pos x="wd2" y="hd2"/>
              </a:cxn>
            </a:cxnLst>
            <a:rect l="0" t="0" r="r" b="b"/>
            <a:pathLst>
              <a:path w="21582" h="21600" extrusionOk="0">
                <a:moveTo>
                  <a:pt x="15247" y="0"/>
                </a:moveTo>
                <a:lnTo>
                  <a:pt x="4249" y="0"/>
                </a:lnTo>
                <a:cubicBezTo>
                  <a:pt x="4389" y="872"/>
                  <a:pt x="4107" y="1768"/>
                  <a:pt x="3547" y="2236"/>
                </a:cubicBezTo>
                <a:cubicBezTo>
                  <a:pt x="3360" y="2392"/>
                  <a:pt x="3152" y="2488"/>
                  <a:pt x="2942" y="2549"/>
                </a:cubicBezTo>
                <a:cubicBezTo>
                  <a:pt x="2674" y="2626"/>
                  <a:pt x="2396" y="2649"/>
                  <a:pt x="2117" y="2612"/>
                </a:cubicBezTo>
                <a:lnTo>
                  <a:pt x="0" y="2612"/>
                </a:lnTo>
                <a:lnTo>
                  <a:pt x="0" y="21600"/>
                </a:lnTo>
                <a:cubicBezTo>
                  <a:pt x="3007" y="21483"/>
                  <a:pt x="6013" y="21316"/>
                  <a:pt x="9018" y="21098"/>
                </a:cubicBezTo>
                <a:cubicBezTo>
                  <a:pt x="10462" y="20993"/>
                  <a:pt x="11907" y="20876"/>
                  <a:pt x="13346" y="20675"/>
                </a:cubicBezTo>
                <a:cubicBezTo>
                  <a:pt x="14737" y="20481"/>
                  <a:pt x="16122" y="20207"/>
                  <a:pt x="17497" y="19855"/>
                </a:cubicBezTo>
                <a:cubicBezTo>
                  <a:pt x="18345" y="19575"/>
                  <a:pt x="19145" y="19181"/>
                  <a:pt x="19898" y="18691"/>
                </a:cubicBezTo>
                <a:cubicBezTo>
                  <a:pt x="20488" y="18306"/>
                  <a:pt x="21093" y="17828"/>
                  <a:pt x="21392" y="16985"/>
                </a:cubicBezTo>
                <a:cubicBezTo>
                  <a:pt x="21560" y="16512"/>
                  <a:pt x="21600" y="15992"/>
                  <a:pt x="21576" y="15489"/>
                </a:cubicBezTo>
                <a:cubicBezTo>
                  <a:pt x="21547" y="14899"/>
                  <a:pt x="21430" y="14313"/>
                  <a:pt x="21222" y="13769"/>
                </a:cubicBezTo>
                <a:lnTo>
                  <a:pt x="15247" y="0"/>
                </a:lnTo>
                <a:close/>
              </a:path>
            </a:pathLst>
          </a:custGeom>
          <a:solidFill>
            <a:srgbClr val="0D814C"/>
          </a:solidFill>
          <a:ln w="3175" cap="flat">
            <a:noFill/>
            <a:prstDash val="solid"/>
            <a:miter lim="400000"/>
          </a:ln>
          <a:effectLst/>
        </p:spPr>
        <p:txBody>
          <a:bodyPr wrap="square" lIns="0" tIns="0" rIns="0" bIns="0" numCol="1" anchor="ctr">
            <a:noAutofit/>
          </a:bodyPr>
          <a:lstStyle/>
          <a:p>
            <a:pPr lvl="0">
              <a:defRPr sz="2400"/>
            </a:pPr>
            <a:endParaRPr/>
          </a:p>
        </p:txBody>
      </p:sp>
      <p:sp>
        <p:nvSpPr>
          <p:cNvPr id="141" name="Shape 179"/>
          <p:cNvSpPr/>
          <p:nvPr/>
        </p:nvSpPr>
        <p:spPr>
          <a:xfrm>
            <a:off x="6440059" y="2133786"/>
            <a:ext cx="25348" cy="373750"/>
          </a:xfrm>
          <a:prstGeom prst="roundRect">
            <a:avLst>
              <a:gd name="adj" fmla="val 50000"/>
            </a:avLst>
          </a:prstGeom>
          <a:solidFill>
            <a:schemeClr val="accent3"/>
          </a:solidFill>
          <a:ln w="3175" cap="flat">
            <a:noFill/>
            <a:prstDash val="solid"/>
            <a:miter lim="400000"/>
          </a:ln>
          <a:effectLst/>
        </p:spPr>
        <p:txBody>
          <a:bodyPr wrap="square" lIns="0" tIns="0" rIns="0" bIns="0" numCol="1" anchor="ctr">
            <a:noAutofit/>
          </a:bodyPr>
          <a:lstStyle/>
          <a:p>
            <a:pPr lvl="0">
              <a:defRPr sz="2400">
                <a:solidFill>
                  <a:srgbClr val="FFFFFF"/>
                </a:solidFill>
              </a:defRPr>
            </a:pPr>
            <a:endParaRPr/>
          </a:p>
        </p:txBody>
      </p:sp>
      <p:sp>
        <p:nvSpPr>
          <p:cNvPr id="142" name="Shape 180"/>
          <p:cNvSpPr/>
          <p:nvPr/>
        </p:nvSpPr>
        <p:spPr>
          <a:xfrm>
            <a:off x="6432117" y="2381520"/>
            <a:ext cx="41235" cy="129654"/>
          </a:xfrm>
          <a:prstGeom prst="roundRect">
            <a:avLst>
              <a:gd name="adj" fmla="val 30737"/>
            </a:avLst>
          </a:prstGeom>
          <a:solidFill>
            <a:schemeClr val="accent2"/>
          </a:solidFill>
          <a:ln w="3175" cap="flat">
            <a:noFill/>
            <a:prstDash val="solid"/>
            <a:miter lim="400000"/>
          </a:ln>
          <a:effectLst/>
        </p:spPr>
        <p:txBody>
          <a:bodyPr wrap="square" lIns="0" tIns="0" rIns="0" bIns="0" numCol="1" anchor="ctr">
            <a:noAutofit/>
          </a:bodyPr>
          <a:lstStyle/>
          <a:p>
            <a:pPr lvl="0">
              <a:defRPr sz="2400">
                <a:solidFill>
                  <a:srgbClr val="FFFFFF"/>
                </a:solidFill>
              </a:defRPr>
            </a:pPr>
            <a:endParaRPr/>
          </a:p>
        </p:txBody>
      </p:sp>
      <p:sp>
        <p:nvSpPr>
          <p:cNvPr id="143" name="Shape 182"/>
          <p:cNvSpPr/>
          <p:nvPr/>
        </p:nvSpPr>
        <p:spPr>
          <a:xfrm rot="21165591">
            <a:off x="6592117" y="2128991"/>
            <a:ext cx="25348" cy="373749"/>
          </a:xfrm>
          <a:prstGeom prst="roundRect">
            <a:avLst>
              <a:gd name="adj" fmla="val 50000"/>
            </a:avLst>
          </a:prstGeom>
          <a:solidFill>
            <a:srgbClr val="E9C944"/>
          </a:solidFill>
          <a:ln w="3175" cap="flat">
            <a:noFill/>
            <a:prstDash val="solid"/>
            <a:miter lim="400000"/>
          </a:ln>
          <a:effectLst/>
        </p:spPr>
        <p:txBody>
          <a:bodyPr wrap="square" lIns="0" tIns="0" rIns="0" bIns="0" numCol="1" anchor="ctr">
            <a:noAutofit/>
          </a:bodyPr>
          <a:lstStyle/>
          <a:p>
            <a:pPr lvl="0">
              <a:defRPr sz="2400">
                <a:solidFill>
                  <a:srgbClr val="FFFFFF"/>
                </a:solidFill>
              </a:defRPr>
            </a:pPr>
            <a:endParaRPr/>
          </a:p>
        </p:txBody>
      </p:sp>
      <p:sp>
        <p:nvSpPr>
          <p:cNvPr id="144" name="Shape 183"/>
          <p:cNvSpPr/>
          <p:nvPr/>
        </p:nvSpPr>
        <p:spPr>
          <a:xfrm rot="21165591">
            <a:off x="6600014" y="2375723"/>
            <a:ext cx="41234" cy="129654"/>
          </a:xfrm>
          <a:prstGeom prst="roundRect">
            <a:avLst>
              <a:gd name="adj" fmla="val 30737"/>
            </a:avLst>
          </a:prstGeom>
          <a:solidFill>
            <a:schemeClr val="accent2"/>
          </a:solidFill>
          <a:ln w="3175" cap="flat">
            <a:noFill/>
            <a:prstDash val="solid"/>
            <a:miter lim="400000"/>
          </a:ln>
          <a:effectLst/>
        </p:spPr>
        <p:txBody>
          <a:bodyPr wrap="square" lIns="0" tIns="0" rIns="0" bIns="0" numCol="1" anchor="ctr">
            <a:noAutofit/>
          </a:bodyPr>
          <a:lstStyle/>
          <a:p>
            <a:pPr lvl="0">
              <a:defRPr sz="2400">
                <a:solidFill>
                  <a:srgbClr val="FFFFFF"/>
                </a:solidFill>
              </a:defRPr>
            </a:pPr>
            <a:endParaRPr/>
          </a:p>
        </p:txBody>
      </p:sp>
      <p:sp>
        <p:nvSpPr>
          <p:cNvPr id="145" name="Shape 184"/>
          <p:cNvSpPr/>
          <p:nvPr/>
        </p:nvSpPr>
        <p:spPr>
          <a:xfrm rot="20824279">
            <a:off x="6672091" y="2117801"/>
            <a:ext cx="25349" cy="373749"/>
          </a:xfrm>
          <a:prstGeom prst="roundRect">
            <a:avLst>
              <a:gd name="adj" fmla="val 50000"/>
            </a:avLst>
          </a:prstGeom>
          <a:solidFill>
            <a:srgbClr val="E9C944"/>
          </a:solidFill>
          <a:ln w="3175" cap="flat">
            <a:noFill/>
            <a:prstDash val="solid"/>
            <a:miter lim="400000"/>
          </a:ln>
          <a:effectLst/>
        </p:spPr>
        <p:txBody>
          <a:bodyPr wrap="square" lIns="0" tIns="0" rIns="0" bIns="0" numCol="1" anchor="ctr">
            <a:noAutofit/>
          </a:bodyPr>
          <a:lstStyle/>
          <a:p>
            <a:pPr lvl="0">
              <a:defRPr sz="2400">
                <a:solidFill>
                  <a:srgbClr val="FFFFFF"/>
                </a:solidFill>
              </a:defRPr>
            </a:pPr>
            <a:endParaRPr/>
          </a:p>
        </p:txBody>
      </p:sp>
      <p:sp>
        <p:nvSpPr>
          <p:cNvPr id="146" name="Shape 185"/>
          <p:cNvSpPr/>
          <p:nvPr/>
        </p:nvSpPr>
        <p:spPr>
          <a:xfrm rot="20824279">
            <a:off x="6692268" y="2362349"/>
            <a:ext cx="41234" cy="129654"/>
          </a:xfrm>
          <a:prstGeom prst="roundRect">
            <a:avLst>
              <a:gd name="adj" fmla="val 30737"/>
            </a:avLst>
          </a:prstGeom>
          <a:solidFill>
            <a:schemeClr val="accent2"/>
          </a:solidFill>
          <a:ln w="3175" cap="flat">
            <a:noFill/>
            <a:prstDash val="solid"/>
            <a:miter lim="400000"/>
          </a:ln>
          <a:effectLst/>
        </p:spPr>
        <p:txBody>
          <a:bodyPr wrap="square" lIns="0" tIns="0" rIns="0" bIns="0" numCol="1" anchor="ctr">
            <a:noAutofit/>
          </a:bodyPr>
          <a:lstStyle/>
          <a:p>
            <a:pPr lvl="0">
              <a:defRPr sz="2400">
                <a:solidFill>
                  <a:srgbClr val="FFFFFF"/>
                </a:solidFill>
              </a:defRPr>
            </a:pPr>
            <a:endParaRPr/>
          </a:p>
        </p:txBody>
      </p:sp>
      <p:sp>
        <p:nvSpPr>
          <p:cNvPr id="147" name="Shape 186"/>
          <p:cNvSpPr/>
          <p:nvPr/>
        </p:nvSpPr>
        <p:spPr>
          <a:xfrm rot="20529142">
            <a:off x="6749869" y="2100637"/>
            <a:ext cx="25349" cy="373749"/>
          </a:xfrm>
          <a:prstGeom prst="roundRect">
            <a:avLst>
              <a:gd name="adj" fmla="val 50000"/>
            </a:avLst>
          </a:prstGeom>
          <a:solidFill>
            <a:srgbClr val="E9C944"/>
          </a:solidFill>
          <a:ln w="3175" cap="flat">
            <a:noFill/>
            <a:prstDash val="solid"/>
            <a:miter lim="400000"/>
          </a:ln>
          <a:effectLst/>
        </p:spPr>
        <p:txBody>
          <a:bodyPr wrap="square" lIns="0" tIns="0" rIns="0" bIns="0" numCol="1" anchor="ctr">
            <a:noAutofit/>
          </a:bodyPr>
          <a:lstStyle/>
          <a:p>
            <a:pPr lvl="0">
              <a:defRPr sz="2400">
                <a:solidFill>
                  <a:srgbClr val="FFFFFF"/>
                </a:solidFill>
              </a:defRPr>
            </a:pPr>
            <a:endParaRPr/>
          </a:p>
        </p:txBody>
      </p:sp>
      <p:sp>
        <p:nvSpPr>
          <p:cNvPr id="148" name="Shape 187"/>
          <p:cNvSpPr/>
          <p:nvPr/>
        </p:nvSpPr>
        <p:spPr>
          <a:xfrm rot="20529142">
            <a:off x="6780447" y="2342322"/>
            <a:ext cx="41235" cy="129654"/>
          </a:xfrm>
          <a:prstGeom prst="roundRect">
            <a:avLst>
              <a:gd name="adj" fmla="val 30737"/>
            </a:avLst>
          </a:prstGeom>
          <a:solidFill>
            <a:schemeClr val="accent2"/>
          </a:solidFill>
          <a:ln w="3175" cap="flat">
            <a:noFill/>
            <a:prstDash val="solid"/>
            <a:miter lim="400000"/>
          </a:ln>
          <a:effectLst/>
        </p:spPr>
        <p:txBody>
          <a:bodyPr wrap="square" lIns="0" tIns="0" rIns="0" bIns="0" numCol="1" anchor="ctr">
            <a:noAutofit/>
          </a:bodyPr>
          <a:lstStyle/>
          <a:p>
            <a:pPr lvl="0">
              <a:defRPr sz="2400">
                <a:solidFill>
                  <a:srgbClr val="FFFFFF"/>
                </a:solidFill>
              </a:defRPr>
            </a:pPr>
            <a:endParaRPr/>
          </a:p>
        </p:txBody>
      </p:sp>
      <p:sp>
        <p:nvSpPr>
          <p:cNvPr id="149" name="Shape 188"/>
          <p:cNvSpPr/>
          <p:nvPr/>
        </p:nvSpPr>
        <p:spPr>
          <a:xfrm rot="20127378">
            <a:off x="6826615" y="2071859"/>
            <a:ext cx="25348" cy="373749"/>
          </a:xfrm>
          <a:prstGeom prst="roundRect">
            <a:avLst>
              <a:gd name="adj" fmla="val 50000"/>
            </a:avLst>
          </a:prstGeom>
          <a:solidFill>
            <a:srgbClr val="E9C944"/>
          </a:solidFill>
          <a:ln w="3175" cap="flat">
            <a:noFill/>
            <a:prstDash val="solid"/>
            <a:miter lim="400000"/>
          </a:ln>
          <a:effectLst/>
        </p:spPr>
        <p:txBody>
          <a:bodyPr wrap="square" lIns="0" tIns="0" rIns="0" bIns="0" numCol="1" anchor="ctr">
            <a:noAutofit/>
          </a:bodyPr>
          <a:lstStyle/>
          <a:p>
            <a:pPr lvl="0">
              <a:defRPr sz="2400">
                <a:solidFill>
                  <a:srgbClr val="FFFFFF"/>
                </a:solidFill>
              </a:defRPr>
            </a:pPr>
            <a:endParaRPr/>
          </a:p>
        </p:txBody>
      </p:sp>
      <p:sp>
        <p:nvSpPr>
          <p:cNvPr id="150" name="Shape 189"/>
          <p:cNvSpPr/>
          <p:nvPr/>
        </p:nvSpPr>
        <p:spPr>
          <a:xfrm rot="20127378">
            <a:off x="6870881" y="2308237"/>
            <a:ext cx="41234" cy="129654"/>
          </a:xfrm>
          <a:prstGeom prst="roundRect">
            <a:avLst>
              <a:gd name="adj" fmla="val 30737"/>
            </a:avLst>
          </a:prstGeom>
          <a:solidFill>
            <a:schemeClr val="accent2"/>
          </a:solidFill>
          <a:ln w="3175" cap="flat">
            <a:noFill/>
            <a:prstDash val="solid"/>
            <a:miter lim="400000"/>
          </a:ln>
          <a:effectLst/>
        </p:spPr>
        <p:txBody>
          <a:bodyPr wrap="square" lIns="0" tIns="0" rIns="0" bIns="0" numCol="1" anchor="ctr">
            <a:noAutofit/>
          </a:bodyPr>
          <a:lstStyle/>
          <a:p>
            <a:pPr lvl="0">
              <a:defRPr sz="2400">
                <a:solidFill>
                  <a:srgbClr val="FFFFFF"/>
                </a:solidFill>
              </a:defRPr>
            </a:pPr>
            <a:endParaRPr/>
          </a:p>
        </p:txBody>
      </p:sp>
      <p:sp>
        <p:nvSpPr>
          <p:cNvPr id="151" name="Shape 190"/>
          <p:cNvSpPr/>
          <p:nvPr/>
        </p:nvSpPr>
        <p:spPr>
          <a:xfrm rot="19690236">
            <a:off x="6898547" y="2035099"/>
            <a:ext cx="25348" cy="373749"/>
          </a:xfrm>
          <a:prstGeom prst="roundRect">
            <a:avLst>
              <a:gd name="adj" fmla="val 50000"/>
            </a:avLst>
          </a:prstGeom>
          <a:solidFill>
            <a:srgbClr val="E9C944"/>
          </a:solidFill>
          <a:ln w="3175" cap="flat">
            <a:noFill/>
            <a:prstDash val="solid"/>
            <a:miter lim="400000"/>
          </a:ln>
          <a:effectLst/>
        </p:spPr>
        <p:txBody>
          <a:bodyPr wrap="square" lIns="0" tIns="0" rIns="0" bIns="0" numCol="1" anchor="ctr">
            <a:noAutofit/>
          </a:bodyPr>
          <a:lstStyle/>
          <a:p>
            <a:pPr lvl="0">
              <a:defRPr sz="2400">
                <a:solidFill>
                  <a:srgbClr val="FFFFFF"/>
                </a:solidFill>
              </a:defRPr>
            </a:pPr>
            <a:endParaRPr/>
          </a:p>
        </p:txBody>
      </p:sp>
      <p:sp>
        <p:nvSpPr>
          <p:cNvPr id="152" name="Shape 191"/>
          <p:cNvSpPr/>
          <p:nvPr/>
        </p:nvSpPr>
        <p:spPr>
          <a:xfrm rot="19690236">
            <a:off x="6956890" y="2263932"/>
            <a:ext cx="41234" cy="129654"/>
          </a:xfrm>
          <a:prstGeom prst="roundRect">
            <a:avLst>
              <a:gd name="adj" fmla="val 30737"/>
            </a:avLst>
          </a:prstGeom>
          <a:solidFill>
            <a:schemeClr val="accent2"/>
          </a:solidFill>
          <a:ln w="3175" cap="flat">
            <a:noFill/>
            <a:prstDash val="solid"/>
            <a:miter lim="400000"/>
          </a:ln>
          <a:effectLst/>
        </p:spPr>
        <p:txBody>
          <a:bodyPr wrap="square" lIns="0" tIns="0" rIns="0" bIns="0" numCol="1" anchor="ctr">
            <a:noAutofit/>
          </a:bodyPr>
          <a:lstStyle/>
          <a:p>
            <a:pPr lvl="0">
              <a:defRPr sz="2400">
                <a:solidFill>
                  <a:srgbClr val="FFFFFF"/>
                </a:solidFill>
              </a:defRPr>
            </a:pPr>
            <a:endParaRPr/>
          </a:p>
        </p:txBody>
      </p:sp>
      <p:sp>
        <p:nvSpPr>
          <p:cNvPr id="153" name="Shape 225"/>
          <p:cNvSpPr/>
          <p:nvPr/>
        </p:nvSpPr>
        <p:spPr>
          <a:xfrm rot="21373682">
            <a:off x="6514021" y="2133722"/>
            <a:ext cx="25349" cy="373750"/>
          </a:xfrm>
          <a:prstGeom prst="roundRect">
            <a:avLst>
              <a:gd name="adj" fmla="val 50000"/>
            </a:avLst>
          </a:prstGeom>
          <a:solidFill>
            <a:schemeClr val="accent3"/>
          </a:solidFill>
          <a:ln w="3175" cap="flat">
            <a:noFill/>
            <a:prstDash val="solid"/>
            <a:miter lim="400000"/>
          </a:ln>
          <a:effectLst/>
        </p:spPr>
        <p:txBody>
          <a:bodyPr wrap="square" lIns="0" tIns="0" rIns="0" bIns="0" numCol="1" anchor="ctr">
            <a:noAutofit/>
          </a:bodyPr>
          <a:lstStyle/>
          <a:p>
            <a:pPr lvl="0">
              <a:defRPr sz="2400">
                <a:solidFill>
                  <a:srgbClr val="FFFFFF"/>
                </a:solidFill>
              </a:defRPr>
            </a:pPr>
            <a:endParaRPr/>
          </a:p>
        </p:txBody>
      </p:sp>
      <p:sp>
        <p:nvSpPr>
          <p:cNvPr id="154" name="Shape 226"/>
          <p:cNvSpPr/>
          <p:nvPr/>
        </p:nvSpPr>
        <p:spPr>
          <a:xfrm rot="21373682">
            <a:off x="6514346" y="2381184"/>
            <a:ext cx="41235" cy="129654"/>
          </a:xfrm>
          <a:prstGeom prst="roundRect">
            <a:avLst>
              <a:gd name="adj" fmla="val 30737"/>
            </a:avLst>
          </a:prstGeom>
          <a:solidFill>
            <a:schemeClr val="accent2"/>
          </a:solidFill>
          <a:ln w="3175" cap="flat">
            <a:noFill/>
            <a:prstDash val="solid"/>
            <a:miter lim="400000"/>
          </a:ln>
          <a:effectLst/>
        </p:spPr>
        <p:txBody>
          <a:bodyPr wrap="square" lIns="0" tIns="0" rIns="0" bIns="0" numCol="1" anchor="ctr">
            <a:noAutofit/>
          </a:bodyPr>
          <a:lstStyle/>
          <a:p>
            <a:pPr lvl="0">
              <a:defRPr sz="2400">
                <a:solidFill>
                  <a:srgbClr val="FFFFFF"/>
                </a:solidFill>
              </a:defRPr>
            </a:pPr>
            <a:endParaRPr/>
          </a:p>
        </p:txBody>
      </p:sp>
      <p:sp>
        <p:nvSpPr>
          <p:cNvPr id="155" name="Shape 228"/>
          <p:cNvSpPr/>
          <p:nvPr/>
        </p:nvSpPr>
        <p:spPr>
          <a:xfrm rot="208839">
            <a:off x="6364082" y="2133768"/>
            <a:ext cx="25349" cy="373750"/>
          </a:xfrm>
          <a:prstGeom prst="roundRect">
            <a:avLst>
              <a:gd name="adj" fmla="val 50000"/>
            </a:avLst>
          </a:prstGeom>
          <a:solidFill>
            <a:schemeClr val="accent3"/>
          </a:solidFill>
          <a:ln w="3175" cap="flat">
            <a:noFill/>
            <a:prstDash val="solid"/>
            <a:miter lim="400000"/>
          </a:ln>
          <a:effectLst/>
        </p:spPr>
        <p:txBody>
          <a:bodyPr wrap="square" lIns="0" tIns="0" rIns="0" bIns="0" numCol="1" anchor="ctr">
            <a:noAutofit/>
          </a:bodyPr>
          <a:lstStyle/>
          <a:p>
            <a:pPr lvl="0">
              <a:defRPr sz="2400">
                <a:solidFill>
                  <a:srgbClr val="FFFFFF"/>
                </a:solidFill>
              </a:defRPr>
            </a:pPr>
            <a:endParaRPr/>
          </a:p>
        </p:txBody>
      </p:sp>
      <p:sp>
        <p:nvSpPr>
          <p:cNvPr id="156" name="Shape 229"/>
          <p:cNvSpPr/>
          <p:nvPr/>
        </p:nvSpPr>
        <p:spPr>
          <a:xfrm rot="208839">
            <a:off x="6348508" y="2381272"/>
            <a:ext cx="41235" cy="129654"/>
          </a:xfrm>
          <a:prstGeom prst="roundRect">
            <a:avLst>
              <a:gd name="adj" fmla="val 30737"/>
            </a:avLst>
          </a:prstGeom>
          <a:solidFill>
            <a:schemeClr val="accent2"/>
          </a:solidFill>
          <a:ln w="3175" cap="flat">
            <a:noFill/>
            <a:prstDash val="solid"/>
            <a:miter lim="400000"/>
          </a:ln>
          <a:effectLst/>
        </p:spPr>
        <p:txBody>
          <a:bodyPr wrap="square" lIns="0" tIns="0" rIns="0" bIns="0" numCol="1" anchor="ctr">
            <a:noAutofit/>
          </a:bodyPr>
          <a:lstStyle/>
          <a:p>
            <a:pPr lvl="0">
              <a:defRPr sz="2400">
                <a:solidFill>
                  <a:srgbClr val="FFFFFF"/>
                </a:solidFill>
              </a:defRPr>
            </a:pPr>
            <a:endParaRPr/>
          </a:p>
        </p:txBody>
      </p:sp>
      <p:sp>
        <p:nvSpPr>
          <p:cNvPr id="157" name="Shape 231"/>
          <p:cNvSpPr/>
          <p:nvPr/>
        </p:nvSpPr>
        <p:spPr>
          <a:xfrm rot="395556">
            <a:off x="6288885" y="2130360"/>
            <a:ext cx="25349" cy="373750"/>
          </a:xfrm>
          <a:prstGeom prst="roundRect">
            <a:avLst>
              <a:gd name="adj" fmla="val 50000"/>
            </a:avLst>
          </a:prstGeom>
          <a:solidFill>
            <a:schemeClr val="accent3"/>
          </a:solidFill>
          <a:ln w="3175" cap="flat">
            <a:noFill/>
            <a:prstDash val="solid"/>
            <a:miter lim="400000"/>
          </a:ln>
          <a:effectLst/>
        </p:spPr>
        <p:txBody>
          <a:bodyPr wrap="square" lIns="0" tIns="0" rIns="0" bIns="0" numCol="1" anchor="ctr">
            <a:noAutofit/>
          </a:bodyPr>
          <a:lstStyle/>
          <a:p>
            <a:pPr lvl="0">
              <a:defRPr sz="2400">
                <a:solidFill>
                  <a:srgbClr val="FFFFFF"/>
                </a:solidFill>
              </a:defRPr>
            </a:pPr>
            <a:endParaRPr/>
          </a:p>
        </p:txBody>
      </p:sp>
      <p:sp>
        <p:nvSpPr>
          <p:cNvPr id="158" name="Shape 232"/>
          <p:cNvSpPr/>
          <p:nvPr/>
        </p:nvSpPr>
        <p:spPr>
          <a:xfrm rot="395556">
            <a:off x="6266512" y="2377265"/>
            <a:ext cx="41235" cy="129654"/>
          </a:xfrm>
          <a:prstGeom prst="roundRect">
            <a:avLst>
              <a:gd name="adj" fmla="val 30737"/>
            </a:avLst>
          </a:prstGeom>
          <a:solidFill>
            <a:schemeClr val="accent2"/>
          </a:solidFill>
          <a:ln w="3175" cap="flat">
            <a:noFill/>
            <a:prstDash val="solid"/>
            <a:miter lim="400000"/>
          </a:ln>
          <a:effectLst/>
        </p:spPr>
        <p:txBody>
          <a:bodyPr wrap="square" lIns="0" tIns="0" rIns="0" bIns="0" numCol="1" anchor="ctr">
            <a:noAutofit/>
          </a:bodyPr>
          <a:lstStyle/>
          <a:p>
            <a:pPr lvl="0">
              <a:defRPr sz="2400">
                <a:solidFill>
                  <a:srgbClr val="FFFFFF"/>
                </a:solidFill>
              </a:defRPr>
            </a:pPr>
            <a:endParaRPr/>
          </a:p>
        </p:txBody>
      </p:sp>
      <p:sp>
        <p:nvSpPr>
          <p:cNvPr id="159" name="Shape 234"/>
          <p:cNvSpPr/>
          <p:nvPr/>
        </p:nvSpPr>
        <p:spPr>
          <a:xfrm rot="733783">
            <a:off x="6207674" y="2119622"/>
            <a:ext cx="25349" cy="373749"/>
          </a:xfrm>
          <a:prstGeom prst="roundRect">
            <a:avLst>
              <a:gd name="adj" fmla="val 50000"/>
            </a:avLst>
          </a:prstGeom>
          <a:solidFill>
            <a:srgbClr val="E9C944"/>
          </a:solidFill>
          <a:ln w="3175" cap="flat">
            <a:noFill/>
            <a:prstDash val="solid"/>
            <a:miter lim="400000"/>
          </a:ln>
          <a:effectLst/>
        </p:spPr>
        <p:txBody>
          <a:bodyPr wrap="square" lIns="0" tIns="0" rIns="0" bIns="0" numCol="1" anchor="ctr">
            <a:noAutofit/>
          </a:bodyPr>
          <a:lstStyle/>
          <a:p>
            <a:pPr lvl="0">
              <a:defRPr sz="2400">
                <a:solidFill>
                  <a:srgbClr val="FFFFFF"/>
                </a:solidFill>
              </a:defRPr>
            </a:pPr>
            <a:endParaRPr/>
          </a:p>
        </p:txBody>
      </p:sp>
      <p:sp>
        <p:nvSpPr>
          <p:cNvPr id="160" name="Shape 235"/>
          <p:cNvSpPr/>
          <p:nvPr/>
        </p:nvSpPr>
        <p:spPr>
          <a:xfrm rot="733783">
            <a:off x="6173106" y="2364504"/>
            <a:ext cx="41235" cy="129654"/>
          </a:xfrm>
          <a:prstGeom prst="roundRect">
            <a:avLst>
              <a:gd name="adj" fmla="val 30737"/>
            </a:avLst>
          </a:prstGeom>
          <a:solidFill>
            <a:schemeClr val="accent2"/>
          </a:solidFill>
          <a:ln w="3175" cap="flat">
            <a:noFill/>
            <a:prstDash val="solid"/>
            <a:miter lim="400000"/>
          </a:ln>
          <a:effectLst/>
        </p:spPr>
        <p:txBody>
          <a:bodyPr wrap="square" lIns="0" tIns="0" rIns="0" bIns="0" numCol="1" anchor="ctr">
            <a:noAutofit/>
          </a:bodyPr>
          <a:lstStyle/>
          <a:p>
            <a:pPr lvl="0">
              <a:defRPr sz="2400">
                <a:solidFill>
                  <a:srgbClr val="FFFFFF"/>
                </a:solidFill>
              </a:defRPr>
            </a:pPr>
            <a:endParaRPr/>
          </a:p>
        </p:txBody>
      </p:sp>
      <p:sp>
        <p:nvSpPr>
          <p:cNvPr id="161" name="Shape 237"/>
          <p:cNvSpPr/>
          <p:nvPr/>
        </p:nvSpPr>
        <p:spPr>
          <a:xfrm rot="1013357">
            <a:off x="6130993" y="2100123"/>
            <a:ext cx="25349" cy="373750"/>
          </a:xfrm>
          <a:prstGeom prst="roundRect">
            <a:avLst>
              <a:gd name="adj" fmla="val 50000"/>
            </a:avLst>
          </a:prstGeom>
          <a:solidFill>
            <a:srgbClr val="E9C944"/>
          </a:solidFill>
          <a:ln w="3175" cap="flat">
            <a:noFill/>
            <a:prstDash val="solid"/>
            <a:miter lim="400000"/>
          </a:ln>
          <a:effectLst/>
        </p:spPr>
        <p:txBody>
          <a:bodyPr wrap="square" lIns="0" tIns="0" rIns="0" bIns="0" numCol="1" anchor="ctr">
            <a:noAutofit/>
          </a:bodyPr>
          <a:lstStyle/>
          <a:p>
            <a:pPr lvl="0">
              <a:defRPr sz="2400">
                <a:solidFill>
                  <a:srgbClr val="FFFFFF"/>
                </a:solidFill>
              </a:defRPr>
            </a:pPr>
            <a:endParaRPr/>
          </a:p>
        </p:txBody>
      </p:sp>
      <p:sp>
        <p:nvSpPr>
          <p:cNvPr id="162" name="Shape 238"/>
          <p:cNvSpPr/>
          <p:nvPr/>
        </p:nvSpPr>
        <p:spPr>
          <a:xfrm rot="1013357">
            <a:off x="6086535" y="2342437"/>
            <a:ext cx="41235" cy="129654"/>
          </a:xfrm>
          <a:prstGeom prst="roundRect">
            <a:avLst>
              <a:gd name="adj" fmla="val 30737"/>
            </a:avLst>
          </a:prstGeom>
          <a:solidFill>
            <a:schemeClr val="accent2"/>
          </a:solidFill>
          <a:ln w="3175" cap="flat">
            <a:noFill/>
            <a:prstDash val="solid"/>
            <a:miter lim="400000"/>
          </a:ln>
          <a:effectLst/>
        </p:spPr>
        <p:txBody>
          <a:bodyPr wrap="square" lIns="0" tIns="0" rIns="0" bIns="0" numCol="1" anchor="ctr">
            <a:noAutofit/>
          </a:bodyPr>
          <a:lstStyle/>
          <a:p>
            <a:pPr lvl="0">
              <a:defRPr sz="2400">
                <a:solidFill>
                  <a:srgbClr val="FFFFFF"/>
                </a:solidFill>
              </a:defRPr>
            </a:pPr>
            <a:endParaRPr/>
          </a:p>
        </p:txBody>
      </p:sp>
      <p:sp>
        <p:nvSpPr>
          <p:cNvPr id="163" name="Shape 240"/>
          <p:cNvSpPr/>
          <p:nvPr/>
        </p:nvSpPr>
        <p:spPr>
          <a:xfrm rot="1288026">
            <a:off x="6055931" y="2074239"/>
            <a:ext cx="25349" cy="373750"/>
          </a:xfrm>
          <a:prstGeom prst="roundRect">
            <a:avLst>
              <a:gd name="adj" fmla="val 50000"/>
            </a:avLst>
          </a:prstGeom>
          <a:solidFill>
            <a:srgbClr val="E9C944"/>
          </a:solidFill>
          <a:ln w="3175" cap="flat">
            <a:noFill/>
            <a:prstDash val="solid"/>
            <a:miter lim="400000"/>
          </a:ln>
          <a:effectLst/>
        </p:spPr>
        <p:txBody>
          <a:bodyPr wrap="square" lIns="0" tIns="0" rIns="0" bIns="0" numCol="1" anchor="ctr">
            <a:noAutofit/>
          </a:bodyPr>
          <a:lstStyle/>
          <a:p>
            <a:pPr lvl="0">
              <a:defRPr sz="2400">
                <a:solidFill>
                  <a:srgbClr val="FFFFFF"/>
                </a:solidFill>
              </a:defRPr>
            </a:pPr>
            <a:endParaRPr/>
          </a:p>
        </p:txBody>
      </p:sp>
      <p:sp>
        <p:nvSpPr>
          <p:cNvPr id="164" name="Shape 241"/>
          <p:cNvSpPr/>
          <p:nvPr/>
        </p:nvSpPr>
        <p:spPr>
          <a:xfrm rot="1288026">
            <a:off x="6001991" y="2313255"/>
            <a:ext cx="41235" cy="129654"/>
          </a:xfrm>
          <a:prstGeom prst="roundRect">
            <a:avLst>
              <a:gd name="adj" fmla="val 30737"/>
            </a:avLst>
          </a:prstGeom>
          <a:solidFill>
            <a:schemeClr val="accent2"/>
          </a:solidFill>
          <a:ln w="3175" cap="flat">
            <a:noFill/>
            <a:prstDash val="solid"/>
            <a:miter lim="400000"/>
          </a:ln>
          <a:effectLst/>
        </p:spPr>
        <p:txBody>
          <a:bodyPr wrap="square" lIns="0" tIns="0" rIns="0" bIns="0" numCol="1" anchor="ctr">
            <a:noAutofit/>
          </a:bodyPr>
          <a:lstStyle/>
          <a:p>
            <a:pPr lvl="0">
              <a:defRPr sz="2400">
                <a:solidFill>
                  <a:srgbClr val="FFFFFF"/>
                </a:solidFill>
              </a:defRPr>
            </a:pPr>
            <a:endParaRPr/>
          </a:p>
        </p:txBody>
      </p:sp>
      <p:sp>
        <p:nvSpPr>
          <p:cNvPr id="165" name="Shape 243"/>
          <p:cNvSpPr/>
          <p:nvPr/>
        </p:nvSpPr>
        <p:spPr>
          <a:xfrm rot="1873041">
            <a:off x="5983684" y="2034140"/>
            <a:ext cx="25349" cy="373750"/>
          </a:xfrm>
          <a:prstGeom prst="roundRect">
            <a:avLst>
              <a:gd name="adj" fmla="val 50000"/>
            </a:avLst>
          </a:prstGeom>
          <a:solidFill>
            <a:srgbClr val="E9C944"/>
          </a:solidFill>
          <a:ln w="3175" cap="flat">
            <a:noFill/>
            <a:prstDash val="solid"/>
            <a:miter lim="400000"/>
          </a:ln>
          <a:effectLst/>
        </p:spPr>
        <p:txBody>
          <a:bodyPr wrap="square" lIns="0" tIns="0" rIns="0" bIns="0" numCol="1" anchor="ctr">
            <a:noAutofit/>
          </a:bodyPr>
          <a:lstStyle/>
          <a:p>
            <a:pPr lvl="0">
              <a:defRPr sz="2400">
                <a:solidFill>
                  <a:srgbClr val="FFFFFF"/>
                </a:solidFill>
              </a:defRPr>
            </a:pPr>
            <a:endParaRPr/>
          </a:p>
        </p:txBody>
      </p:sp>
      <p:sp>
        <p:nvSpPr>
          <p:cNvPr id="166" name="Shape 244"/>
          <p:cNvSpPr/>
          <p:nvPr/>
        </p:nvSpPr>
        <p:spPr>
          <a:xfrm rot="1873041">
            <a:off x="5910599" y="2263676"/>
            <a:ext cx="41235" cy="129654"/>
          </a:xfrm>
          <a:prstGeom prst="roundRect">
            <a:avLst>
              <a:gd name="adj" fmla="val 30737"/>
            </a:avLst>
          </a:prstGeom>
          <a:solidFill>
            <a:schemeClr val="accent2"/>
          </a:solidFill>
          <a:ln w="3175" cap="flat">
            <a:noFill/>
            <a:prstDash val="solid"/>
            <a:miter lim="400000"/>
          </a:ln>
          <a:effectLst/>
        </p:spPr>
        <p:txBody>
          <a:bodyPr wrap="square" lIns="0" tIns="0" rIns="0" bIns="0" numCol="1" anchor="ctr">
            <a:noAutofit/>
          </a:bodyPr>
          <a:lstStyle/>
          <a:p>
            <a:pPr lvl="0">
              <a:defRPr sz="2400">
                <a:solidFill>
                  <a:srgbClr val="FFFFFF"/>
                </a:solidFill>
              </a:defRPr>
            </a:pPr>
            <a:endParaRPr/>
          </a:p>
        </p:txBody>
      </p:sp>
      <p:sp>
        <p:nvSpPr>
          <p:cNvPr id="167" name="Shape 166"/>
          <p:cNvSpPr/>
          <p:nvPr/>
        </p:nvSpPr>
        <p:spPr>
          <a:xfrm>
            <a:off x="8516040" y="2092656"/>
            <a:ext cx="397053" cy="195010"/>
          </a:xfrm>
          <a:custGeom>
            <a:avLst/>
            <a:gdLst/>
            <a:ahLst/>
            <a:cxnLst>
              <a:cxn ang="0">
                <a:pos x="wd2" y="hd2"/>
              </a:cxn>
              <a:cxn ang="5400000">
                <a:pos x="wd2" y="hd2"/>
              </a:cxn>
              <a:cxn ang="10800000">
                <a:pos x="wd2" y="hd2"/>
              </a:cxn>
              <a:cxn ang="16200000">
                <a:pos x="wd2" y="hd2"/>
              </a:cxn>
            </a:cxnLst>
            <a:rect l="0" t="0" r="r" b="b"/>
            <a:pathLst>
              <a:path w="21460" h="21600" extrusionOk="0">
                <a:moveTo>
                  <a:pt x="1645" y="3525"/>
                </a:moveTo>
                <a:cubicBezTo>
                  <a:pt x="1197" y="3590"/>
                  <a:pt x="778" y="3999"/>
                  <a:pt x="471" y="4670"/>
                </a:cubicBezTo>
                <a:cubicBezTo>
                  <a:pt x="235" y="5185"/>
                  <a:pt x="78" y="5831"/>
                  <a:pt x="19" y="6526"/>
                </a:cubicBezTo>
                <a:lnTo>
                  <a:pt x="19" y="14895"/>
                </a:lnTo>
                <a:cubicBezTo>
                  <a:pt x="-40" y="15684"/>
                  <a:pt x="36" y="16491"/>
                  <a:pt x="233" y="17179"/>
                </a:cubicBezTo>
                <a:cubicBezTo>
                  <a:pt x="577" y="18372"/>
                  <a:pt x="1224" y="19054"/>
                  <a:pt x="1898" y="18930"/>
                </a:cubicBezTo>
                <a:lnTo>
                  <a:pt x="19945" y="21600"/>
                </a:lnTo>
                <a:cubicBezTo>
                  <a:pt x="20834" y="18699"/>
                  <a:pt x="21349" y="15384"/>
                  <a:pt x="21444" y="11965"/>
                </a:cubicBezTo>
                <a:cubicBezTo>
                  <a:pt x="21560" y="7755"/>
                  <a:pt x="21037" y="3575"/>
                  <a:pt x="19945" y="0"/>
                </a:cubicBezTo>
                <a:lnTo>
                  <a:pt x="1645" y="3525"/>
                </a:lnTo>
                <a:close/>
              </a:path>
            </a:pathLst>
          </a:custGeom>
          <a:solidFill>
            <a:schemeClr val="accent1"/>
          </a:solidFill>
          <a:ln w="3175" cap="flat">
            <a:noFill/>
            <a:prstDash val="solid"/>
            <a:miter lim="400000"/>
          </a:ln>
          <a:effectLst/>
        </p:spPr>
        <p:txBody>
          <a:bodyPr wrap="square" lIns="0" tIns="0" rIns="0" bIns="0" numCol="1" anchor="ctr">
            <a:noAutofit/>
          </a:bodyPr>
          <a:lstStyle/>
          <a:p>
            <a:pPr lvl="0">
              <a:defRPr sz="2400"/>
            </a:pPr>
            <a:endParaRPr/>
          </a:p>
        </p:txBody>
      </p:sp>
      <p:sp>
        <p:nvSpPr>
          <p:cNvPr id="168" name="Shape 150"/>
          <p:cNvSpPr/>
          <p:nvPr/>
        </p:nvSpPr>
        <p:spPr>
          <a:xfrm>
            <a:off x="4418062" y="4569659"/>
            <a:ext cx="1155498" cy="689296"/>
          </a:xfrm>
          <a:custGeom>
            <a:avLst/>
            <a:gdLst/>
            <a:ahLst/>
            <a:cxnLst>
              <a:cxn ang="0">
                <a:pos x="wd2" y="hd2"/>
              </a:cxn>
              <a:cxn ang="5400000">
                <a:pos x="wd2" y="hd2"/>
              </a:cxn>
              <a:cxn ang="10800000">
                <a:pos x="wd2" y="hd2"/>
              </a:cxn>
              <a:cxn ang="16200000">
                <a:pos x="wd2" y="hd2"/>
              </a:cxn>
            </a:cxnLst>
            <a:rect l="0" t="0" r="r" b="b"/>
            <a:pathLst>
              <a:path w="21600" h="21600" extrusionOk="0">
                <a:moveTo>
                  <a:pt x="0" y="21422"/>
                </a:moveTo>
                <a:lnTo>
                  <a:pt x="8245" y="0"/>
                </a:lnTo>
                <a:cubicBezTo>
                  <a:pt x="10748" y="59"/>
                  <a:pt x="13217" y="998"/>
                  <a:pt x="15490" y="2756"/>
                </a:cubicBezTo>
                <a:cubicBezTo>
                  <a:pt x="17837" y="4572"/>
                  <a:pt x="19921" y="7218"/>
                  <a:pt x="21600" y="10513"/>
                </a:cubicBezTo>
                <a:lnTo>
                  <a:pt x="19253" y="21600"/>
                </a:lnTo>
                <a:lnTo>
                  <a:pt x="0" y="21422"/>
                </a:lnTo>
                <a:close/>
              </a:path>
            </a:pathLst>
          </a:custGeom>
          <a:solidFill>
            <a:schemeClr val="accent1"/>
          </a:solidFill>
          <a:ln w="3175" cap="flat">
            <a:noFill/>
            <a:prstDash val="solid"/>
            <a:miter lim="400000"/>
          </a:ln>
          <a:effectLst/>
        </p:spPr>
        <p:txBody>
          <a:bodyPr wrap="square" lIns="0" tIns="0" rIns="0" bIns="0" numCol="1" anchor="ctr">
            <a:noAutofit/>
          </a:bodyPr>
          <a:lstStyle/>
          <a:p>
            <a:pPr lvl="0">
              <a:defRPr sz="2400"/>
            </a:pPr>
            <a:endParaRPr/>
          </a:p>
        </p:txBody>
      </p:sp>
      <p:sp>
        <p:nvSpPr>
          <p:cNvPr id="169" name="Shape 151"/>
          <p:cNvSpPr/>
          <p:nvPr/>
        </p:nvSpPr>
        <p:spPr>
          <a:xfrm>
            <a:off x="4912969" y="3055869"/>
            <a:ext cx="1342438" cy="1826197"/>
          </a:xfrm>
          <a:custGeom>
            <a:avLst/>
            <a:gdLst/>
            <a:ahLst/>
            <a:cxnLst>
              <a:cxn ang="0">
                <a:pos x="wd2" y="hd2"/>
              </a:cxn>
              <a:cxn ang="5400000">
                <a:pos x="wd2" y="hd2"/>
              </a:cxn>
              <a:cxn ang="10800000">
                <a:pos x="wd2" y="hd2"/>
              </a:cxn>
              <a:cxn ang="16200000">
                <a:pos x="wd2" y="hd2"/>
              </a:cxn>
            </a:cxnLst>
            <a:rect l="0" t="0" r="r" b="b"/>
            <a:pathLst>
              <a:path w="21513" h="21600" extrusionOk="0">
                <a:moveTo>
                  <a:pt x="0" y="17925"/>
                </a:moveTo>
                <a:cubicBezTo>
                  <a:pt x="323" y="17621"/>
                  <a:pt x="581" y="17284"/>
                  <a:pt x="768" y="16923"/>
                </a:cubicBezTo>
                <a:cubicBezTo>
                  <a:pt x="1400" y="15701"/>
                  <a:pt x="1157" y="14362"/>
                  <a:pt x="1216" y="13059"/>
                </a:cubicBezTo>
                <a:cubicBezTo>
                  <a:pt x="1297" y="11295"/>
                  <a:pt x="1941" y="9574"/>
                  <a:pt x="2140" y="7817"/>
                </a:cubicBezTo>
                <a:cubicBezTo>
                  <a:pt x="2226" y="7051"/>
                  <a:pt x="2232" y="6279"/>
                  <a:pt x="2413" y="5520"/>
                </a:cubicBezTo>
                <a:cubicBezTo>
                  <a:pt x="2596" y="4756"/>
                  <a:pt x="3022" y="4009"/>
                  <a:pt x="3461" y="3366"/>
                </a:cubicBezTo>
                <a:cubicBezTo>
                  <a:pt x="3813" y="2851"/>
                  <a:pt x="4221" y="2392"/>
                  <a:pt x="4986" y="2223"/>
                </a:cubicBezTo>
                <a:cubicBezTo>
                  <a:pt x="5479" y="2114"/>
                  <a:pt x="6013" y="2189"/>
                  <a:pt x="6419" y="2423"/>
                </a:cubicBezTo>
                <a:cubicBezTo>
                  <a:pt x="6951" y="1836"/>
                  <a:pt x="7832" y="1473"/>
                  <a:pt x="8788" y="1447"/>
                </a:cubicBezTo>
                <a:cubicBezTo>
                  <a:pt x="9379" y="1430"/>
                  <a:pt x="9964" y="1546"/>
                  <a:pt x="10464" y="1780"/>
                </a:cubicBezTo>
                <a:cubicBezTo>
                  <a:pt x="10807" y="1367"/>
                  <a:pt x="11271" y="1016"/>
                  <a:pt x="11821" y="751"/>
                </a:cubicBezTo>
                <a:cubicBezTo>
                  <a:pt x="12651" y="351"/>
                  <a:pt x="13626" y="169"/>
                  <a:pt x="14608" y="71"/>
                </a:cubicBezTo>
                <a:cubicBezTo>
                  <a:pt x="14944" y="38"/>
                  <a:pt x="15282" y="14"/>
                  <a:pt x="15621" y="0"/>
                </a:cubicBezTo>
                <a:cubicBezTo>
                  <a:pt x="15976" y="29"/>
                  <a:pt x="16293" y="134"/>
                  <a:pt x="16548" y="290"/>
                </a:cubicBezTo>
                <a:cubicBezTo>
                  <a:pt x="16794" y="440"/>
                  <a:pt x="16996" y="646"/>
                  <a:pt x="17015" y="899"/>
                </a:cubicBezTo>
                <a:cubicBezTo>
                  <a:pt x="17027" y="1068"/>
                  <a:pt x="16950" y="1232"/>
                  <a:pt x="16793" y="1348"/>
                </a:cubicBezTo>
                <a:cubicBezTo>
                  <a:pt x="16609" y="1484"/>
                  <a:pt x="16351" y="1533"/>
                  <a:pt x="16106" y="1585"/>
                </a:cubicBezTo>
                <a:cubicBezTo>
                  <a:pt x="15780" y="1653"/>
                  <a:pt x="15456" y="1731"/>
                  <a:pt x="15131" y="1818"/>
                </a:cubicBezTo>
                <a:cubicBezTo>
                  <a:pt x="14868" y="1833"/>
                  <a:pt x="14616" y="1903"/>
                  <a:pt x="14405" y="2021"/>
                </a:cubicBezTo>
                <a:cubicBezTo>
                  <a:pt x="14208" y="2131"/>
                  <a:pt x="14054" y="2278"/>
                  <a:pt x="13961" y="2448"/>
                </a:cubicBezTo>
                <a:cubicBezTo>
                  <a:pt x="13874" y="2752"/>
                  <a:pt x="13730" y="3045"/>
                  <a:pt x="13533" y="3320"/>
                </a:cubicBezTo>
                <a:cubicBezTo>
                  <a:pt x="13300" y="3645"/>
                  <a:pt x="12996" y="3940"/>
                  <a:pt x="12632" y="4192"/>
                </a:cubicBezTo>
                <a:cubicBezTo>
                  <a:pt x="12460" y="4354"/>
                  <a:pt x="12336" y="4541"/>
                  <a:pt x="12269" y="4741"/>
                </a:cubicBezTo>
                <a:cubicBezTo>
                  <a:pt x="12203" y="4937"/>
                  <a:pt x="12193" y="5142"/>
                  <a:pt x="12239" y="5342"/>
                </a:cubicBezTo>
                <a:cubicBezTo>
                  <a:pt x="12559" y="5255"/>
                  <a:pt x="12863" y="5140"/>
                  <a:pt x="13146" y="4999"/>
                </a:cubicBezTo>
                <a:cubicBezTo>
                  <a:pt x="13631" y="4757"/>
                  <a:pt x="14043" y="4444"/>
                  <a:pt x="14356" y="4079"/>
                </a:cubicBezTo>
                <a:cubicBezTo>
                  <a:pt x="14729" y="3580"/>
                  <a:pt x="15174" y="3112"/>
                  <a:pt x="15683" y="2684"/>
                </a:cubicBezTo>
                <a:cubicBezTo>
                  <a:pt x="16504" y="1994"/>
                  <a:pt x="17503" y="1406"/>
                  <a:pt x="18710" y="1181"/>
                </a:cubicBezTo>
                <a:cubicBezTo>
                  <a:pt x="19057" y="1117"/>
                  <a:pt x="19414" y="1090"/>
                  <a:pt x="19771" y="1085"/>
                </a:cubicBezTo>
                <a:cubicBezTo>
                  <a:pt x="20175" y="1080"/>
                  <a:pt x="20567" y="1125"/>
                  <a:pt x="20737" y="1410"/>
                </a:cubicBezTo>
                <a:cubicBezTo>
                  <a:pt x="20824" y="1556"/>
                  <a:pt x="20777" y="1721"/>
                  <a:pt x="20701" y="1870"/>
                </a:cubicBezTo>
                <a:cubicBezTo>
                  <a:pt x="20376" y="2508"/>
                  <a:pt x="19566" y="2916"/>
                  <a:pt x="19002" y="3452"/>
                </a:cubicBezTo>
                <a:cubicBezTo>
                  <a:pt x="18524" y="3906"/>
                  <a:pt x="18229" y="4447"/>
                  <a:pt x="17786" y="4919"/>
                </a:cubicBezTo>
                <a:cubicBezTo>
                  <a:pt x="17501" y="5223"/>
                  <a:pt x="17155" y="5498"/>
                  <a:pt x="16946" y="5834"/>
                </a:cubicBezTo>
                <a:cubicBezTo>
                  <a:pt x="16734" y="6176"/>
                  <a:pt x="16679" y="6554"/>
                  <a:pt x="16596" y="6924"/>
                </a:cubicBezTo>
                <a:cubicBezTo>
                  <a:pt x="16495" y="7366"/>
                  <a:pt x="16351" y="7803"/>
                  <a:pt x="16164" y="8230"/>
                </a:cubicBezTo>
                <a:cubicBezTo>
                  <a:pt x="15964" y="8624"/>
                  <a:pt x="15854" y="9037"/>
                  <a:pt x="15834" y="9457"/>
                </a:cubicBezTo>
                <a:cubicBezTo>
                  <a:pt x="15821" y="9725"/>
                  <a:pt x="15867" y="10005"/>
                  <a:pt x="15843" y="10254"/>
                </a:cubicBezTo>
                <a:cubicBezTo>
                  <a:pt x="15818" y="10514"/>
                  <a:pt x="15766" y="10767"/>
                  <a:pt x="16024" y="10952"/>
                </a:cubicBezTo>
                <a:cubicBezTo>
                  <a:pt x="16208" y="11084"/>
                  <a:pt x="16493" y="11100"/>
                  <a:pt x="16703" y="10990"/>
                </a:cubicBezTo>
                <a:cubicBezTo>
                  <a:pt x="17027" y="10861"/>
                  <a:pt x="17303" y="10673"/>
                  <a:pt x="17503" y="10443"/>
                </a:cubicBezTo>
                <a:cubicBezTo>
                  <a:pt x="17674" y="10247"/>
                  <a:pt x="17785" y="10026"/>
                  <a:pt x="17829" y="9795"/>
                </a:cubicBezTo>
                <a:cubicBezTo>
                  <a:pt x="17780" y="9129"/>
                  <a:pt x="17960" y="8464"/>
                  <a:pt x="18351" y="7862"/>
                </a:cubicBezTo>
                <a:cubicBezTo>
                  <a:pt x="18744" y="7258"/>
                  <a:pt x="19338" y="6736"/>
                  <a:pt x="20078" y="6347"/>
                </a:cubicBezTo>
                <a:cubicBezTo>
                  <a:pt x="20228" y="6292"/>
                  <a:pt x="20383" y="6256"/>
                  <a:pt x="20540" y="6237"/>
                </a:cubicBezTo>
                <a:cubicBezTo>
                  <a:pt x="20705" y="6217"/>
                  <a:pt x="20885" y="6215"/>
                  <a:pt x="21037" y="6284"/>
                </a:cubicBezTo>
                <a:cubicBezTo>
                  <a:pt x="21271" y="6389"/>
                  <a:pt x="21317" y="6571"/>
                  <a:pt x="21318" y="6768"/>
                </a:cubicBezTo>
                <a:cubicBezTo>
                  <a:pt x="21319" y="7217"/>
                  <a:pt x="21141" y="7723"/>
                  <a:pt x="21071" y="8195"/>
                </a:cubicBezTo>
                <a:cubicBezTo>
                  <a:pt x="20998" y="8681"/>
                  <a:pt x="21159" y="9167"/>
                  <a:pt x="21314" y="9642"/>
                </a:cubicBezTo>
                <a:cubicBezTo>
                  <a:pt x="21463" y="10101"/>
                  <a:pt x="21600" y="10559"/>
                  <a:pt x="21443" y="11020"/>
                </a:cubicBezTo>
                <a:cubicBezTo>
                  <a:pt x="21347" y="11301"/>
                  <a:pt x="21145" y="11553"/>
                  <a:pt x="20929" y="11794"/>
                </a:cubicBezTo>
                <a:cubicBezTo>
                  <a:pt x="20383" y="12402"/>
                  <a:pt x="19741" y="12959"/>
                  <a:pt x="19178" y="13557"/>
                </a:cubicBezTo>
                <a:cubicBezTo>
                  <a:pt x="18752" y="14011"/>
                  <a:pt x="18372" y="14486"/>
                  <a:pt x="18042" y="14981"/>
                </a:cubicBezTo>
                <a:cubicBezTo>
                  <a:pt x="17667" y="15407"/>
                  <a:pt x="17224" y="15798"/>
                  <a:pt x="16723" y="16147"/>
                </a:cubicBezTo>
                <a:cubicBezTo>
                  <a:pt x="16100" y="16581"/>
                  <a:pt x="15393" y="16944"/>
                  <a:pt x="14625" y="17225"/>
                </a:cubicBezTo>
                <a:cubicBezTo>
                  <a:pt x="13638" y="17769"/>
                  <a:pt x="12766" y="18418"/>
                  <a:pt x="12037" y="19151"/>
                </a:cubicBezTo>
                <a:cubicBezTo>
                  <a:pt x="11295" y="19898"/>
                  <a:pt x="10709" y="20724"/>
                  <a:pt x="10301" y="21600"/>
                </a:cubicBezTo>
                <a:cubicBezTo>
                  <a:pt x="8899" y="20500"/>
                  <a:pt x="7224" y="19608"/>
                  <a:pt x="5366" y="18974"/>
                </a:cubicBezTo>
                <a:cubicBezTo>
                  <a:pt x="3674" y="18396"/>
                  <a:pt x="1858" y="18041"/>
                  <a:pt x="0" y="17925"/>
                </a:cubicBezTo>
                <a:close/>
              </a:path>
            </a:pathLst>
          </a:custGeom>
          <a:solidFill>
            <a:srgbClr val="FBD47F"/>
          </a:solidFill>
          <a:ln w="3175" cap="flat">
            <a:noFill/>
            <a:prstDash val="solid"/>
            <a:miter lim="400000"/>
          </a:ln>
          <a:effectLst/>
        </p:spPr>
        <p:txBody>
          <a:bodyPr wrap="square" lIns="0" tIns="0" rIns="0" bIns="0" numCol="1" anchor="ctr">
            <a:noAutofit/>
          </a:bodyPr>
          <a:lstStyle/>
          <a:p>
            <a:pPr lvl="0">
              <a:defRPr sz="2400"/>
            </a:pPr>
            <a:endParaRPr/>
          </a:p>
        </p:txBody>
      </p:sp>
      <p:sp>
        <p:nvSpPr>
          <p:cNvPr id="170" name="Shape 152"/>
          <p:cNvSpPr/>
          <p:nvPr/>
        </p:nvSpPr>
        <p:spPr>
          <a:xfrm>
            <a:off x="6567462" y="3055871"/>
            <a:ext cx="1342438" cy="1826197"/>
          </a:xfrm>
          <a:custGeom>
            <a:avLst/>
            <a:gdLst/>
            <a:ahLst/>
            <a:cxnLst>
              <a:cxn ang="0">
                <a:pos x="wd2" y="hd2"/>
              </a:cxn>
              <a:cxn ang="5400000">
                <a:pos x="wd2" y="hd2"/>
              </a:cxn>
              <a:cxn ang="10800000">
                <a:pos x="wd2" y="hd2"/>
              </a:cxn>
              <a:cxn ang="16200000">
                <a:pos x="wd2" y="hd2"/>
              </a:cxn>
            </a:cxnLst>
            <a:rect l="0" t="0" r="r" b="b"/>
            <a:pathLst>
              <a:path w="21513" h="21600" extrusionOk="0">
                <a:moveTo>
                  <a:pt x="21513" y="17925"/>
                </a:moveTo>
                <a:cubicBezTo>
                  <a:pt x="21190" y="17621"/>
                  <a:pt x="20932" y="17284"/>
                  <a:pt x="20745" y="16923"/>
                </a:cubicBezTo>
                <a:cubicBezTo>
                  <a:pt x="20113" y="15701"/>
                  <a:pt x="20356" y="14362"/>
                  <a:pt x="20297" y="13059"/>
                </a:cubicBezTo>
                <a:cubicBezTo>
                  <a:pt x="20216" y="11295"/>
                  <a:pt x="19572" y="9574"/>
                  <a:pt x="19373" y="7817"/>
                </a:cubicBezTo>
                <a:cubicBezTo>
                  <a:pt x="19287" y="7051"/>
                  <a:pt x="19281" y="6279"/>
                  <a:pt x="19100" y="5520"/>
                </a:cubicBezTo>
                <a:cubicBezTo>
                  <a:pt x="18917" y="4756"/>
                  <a:pt x="18491" y="4009"/>
                  <a:pt x="18052" y="3366"/>
                </a:cubicBezTo>
                <a:cubicBezTo>
                  <a:pt x="17700" y="2851"/>
                  <a:pt x="17292" y="2392"/>
                  <a:pt x="16527" y="2223"/>
                </a:cubicBezTo>
                <a:cubicBezTo>
                  <a:pt x="16034" y="2114"/>
                  <a:pt x="15500" y="2189"/>
                  <a:pt x="15094" y="2423"/>
                </a:cubicBezTo>
                <a:cubicBezTo>
                  <a:pt x="14562" y="1836"/>
                  <a:pt x="13681" y="1473"/>
                  <a:pt x="12725" y="1447"/>
                </a:cubicBezTo>
                <a:cubicBezTo>
                  <a:pt x="12134" y="1430"/>
                  <a:pt x="11549" y="1546"/>
                  <a:pt x="11049" y="1780"/>
                </a:cubicBezTo>
                <a:cubicBezTo>
                  <a:pt x="10706" y="1367"/>
                  <a:pt x="10242" y="1016"/>
                  <a:pt x="9692" y="751"/>
                </a:cubicBezTo>
                <a:cubicBezTo>
                  <a:pt x="8862" y="351"/>
                  <a:pt x="7887" y="169"/>
                  <a:pt x="6905" y="71"/>
                </a:cubicBezTo>
                <a:cubicBezTo>
                  <a:pt x="6569" y="38"/>
                  <a:pt x="6231" y="14"/>
                  <a:pt x="5892" y="0"/>
                </a:cubicBezTo>
                <a:cubicBezTo>
                  <a:pt x="5537" y="29"/>
                  <a:pt x="5220" y="134"/>
                  <a:pt x="4965" y="290"/>
                </a:cubicBezTo>
                <a:cubicBezTo>
                  <a:pt x="4719" y="440"/>
                  <a:pt x="4517" y="646"/>
                  <a:pt x="4498" y="899"/>
                </a:cubicBezTo>
                <a:cubicBezTo>
                  <a:pt x="4486" y="1068"/>
                  <a:pt x="4563" y="1232"/>
                  <a:pt x="4720" y="1348"/>
                </a:cubicBezTo>
                <a:cubicBezTo>
                  <a:pt x="4904" y="1484"/>
                  <a:pt x="5162" y="1533"/>
                  <a:pt x="5407" y="1585"/>
                </a:cubicBezTo>
                <a:cubicBezTo>
                  <a:pt x="5733" y="1653"/>
                  <a:pt x="6057" y="1731"/>
                  <a:pt x="6382" y="1818"/>
                </a:cubicBezTo>
                <a:cubicBezTo>
                  <a:pt x="6645" y="1833"/>
                  <a:pt x="6897" y="1903"/>
                  <a:pt x="7108" y="2021"/>
                </a:cubicBezTo>
                <a:cubicBezTo>
                  <a:pt x="7305" y="2131"/>
                  <a:pt x="7459" y="2278"/>
                  <a:pt x="7552" y="2448"/>
                </a:cubicBezTo>
                <a:cubicBezTo>
                  <a:pt x="7639" y="2752"/>
                  <a:pt x="7783" y="3045"/>
                  <a:pt x="7980" y="3320"/>
                </a:cubicBezTo>
                <a:cubicBezTo>
                  <a:pt x="8213" y="3645"/>
                  <a:pt x="8517" y="3940"/>
                  <a:pt x="8881" y="4192"/>
                </a:cubicBezTo>
                <a:cubicBezTo>
                  <a:pt x="9053" y="4354"/>
                  <a:pt x="9177" y="4541"/>
                  <a:pt x="9244" y="4741"/>
                </a:cubicBezTo>
                <a:cubicBezTo>
                  <a:pt x="9310" y="4937"/>
                  <a:pt x="9320" y="5142"/>
                  <a:pt x="9274" y="5342"/>
                </a:cubicBezTo>
                <a:cubicBezTo>
                  <a:pt x="8954" y="5255"/>
                  <a:pt x="8650" y="5140"/>
                  <a:pt x="8367" y="4999"/>
                </a:cubicBezTo>
                <a:cubicBezTo>
                  <a:pt x="7882" y="4757"/>
                  <a:pt x="7470" y="4444"/>
                  <a:pt x="7157" y="4079"/>
                </a:cubicBezTo>
                <a:cubicBezTo>
                  <a:pt x="6784" y="3580"/>
                  <a:pt x="6339" y="3112"/>
                  <a:pt x="5830" y="2684"/>
                </a:cubicBezTo>
                <a:cubicBezTo>
                  <a:pt x="5009" y="1994"/>
                  <a:pt x="4010" y="1406"/>
                  <a:pt x="2803" y="1181"/>
                </a:cubicBezTo>
                <a:cubicBezTo>
                  <a:pt x="2456" y="1117"/>
                  <a:pt x="2099" y="1090"/>
                  <a:pt x="1742" y="1085"/>
                </a:cubicBezTo>
                <a:cubicBezTo>
                  <a:pt x="1338" y="1080"/>
                  <a:pt x="946" y="1125"/>
                  <a:pt x="776" y="1410"/>
                </a:cubicBezTo>
                <a:cubicBezTo>
                  <a:pt x="689" y="1556"/>
                  <a:pt x="736" y="1721"/>
                  <a:pt x="812" y="1870"/>
                </a:cubicBezTo>
                <a:cubicBezTo>
                  <a:pt x="1137" y="2508"/>
                  <a:pt x="1947" y="2916"/>
                  <a:pt x="2511" y="3452"/>
                </a:cubicBezTo>
                <a:cubicBezTo>
                  <a:pt x="2989" y="3906"/>
                  <a:pt x="3284" y="4447"/>
                  <a:pt x="3727" y="4919"/>
                </a:cubicBezTo>
                <a:cubicBezTo>
                  <a:pt x="4012" y="5223"/>
                  <a:pt x="4358" y="5498"/>
                  <a:pt x="4567" y="5834"/>
                </a:cubicBezTo>
                <a:cubicBezTo>
                  <a:pt x="4779" y="6176"/>
                  <a:pt x="4834" y="6554"/>
                  <a:pt x="4917" y="6924"/>
                </a:cubicBezTo>
                <a:cubicBezTo>
                  <a:pt x="5018" y="7366"/>
                  <a:pt x="5162" y="7803"/>
                  <a:pt x="5349" y="8230"/>
                </a:cubicBezTo>
                <a:cubicBezTo>
                  <a:pt x="5549" y="8624"/>
                  <a:pt x="5659" y="9037"/>
                  <a:pt x="5679" y="9457"/>
                </a:cubicBezTo>
                <a:cubicBezTo>
                  <a:pt x="5692" y="9725"/>
                  <a:pt x="5646" y="10005"/>
                  <a:pt x="5670" y="10254"/>
                </a:cubicBezTo>
                <a:cubicBezTo>
                  <a:pt x="5695" y="10514"/>
                  <a:pt x="5747" y="10767"/>
                  <a:pt x="5489" y="10952"/>
                </a:cubicBezTo>
                <a:cubicBezTo>
                  <a:pt x="5305" y="11084"/>
                  <a:pt x="5020" y="11100"/>
                  <a:pt x="4810" y="10990"/>
                </a:cubicBezTo>
                <a:cubicBezTo>
                  <a:pt x="4486" y="10861"/>
                  <a:pt x="4210" y="10673"/>
                  <a:pt x="4010" y="10443"/>
                </a:cubicBezTo>
                <a:cubicBezTo>
                  <a:pt x="3839" y="10247"/>
                  <a:pt x="3728" y="10026"/>
                  <a:pt x="3684" y="9795"/>
                </a:cubicBezTo>
                <a:cubicBezTo>
                  <a:pt x="3733" y="9129"/>
                  <a:pt x="3553" y="8464"/>
                  <a:pt x="3162" y="7862"/>
                </a:cubicBezTo>
                <a:cubicBezTo>
                  <a:pt x="2769" y="7258"/>
                  <a:pt x="2175" y="6736"/>
                  <a:pt x="1435" y="6347"/>
                </a:cubicBezTo>
                <a:cubicBezTo>
                  <a:pt x="1285" y="6292"/>
                  <a:pt x="1130" y="6256"/>
                  <a:pt x="973" y="6237"/>
                </a:cubicBezTo>
                <a:cubicBezTo>
                  <a:pt x="808" y="6217"/>
                  <a:pt x="628" y="6215"/>
                  <a:pt x="476" y="6284"/>
                </a:cubicBezTo>
                <a:cubicBezTo>
                  <a:pt x="242" y="6389"/>
                  <a:pt x="196" y="6571"/>
                  <a:pt x="195" y="6768"/>
                </a:cubicBezTo>
                <a:cubicBezTo>
                  <a:pt x="194" y="7217"/>
                  <a:pt x="372" y="7723"/>
                  <a:pt x="442" y="8195"/>
                </a:cubicBezTo>
                <a:cubicBezTo>
                  <a:pt x="515" y="8681"/>
                  <a:pt x="354" y="9167"/>
                  <a:pt x="199" y="9642"/>
                </a:cubicBezTo>
                <a:cubicBezTo>
                  <a:pt x="50" y="10101"/>
                  <a:pt x="-87" y="10559"/>
                  <a:pt x="70" y="11020"/>
                </a:cubicBezTo>
                <a:cubicBezTo>
                  <a:pt x="166" y="11301"/>
                  <a:pt x="368" y="11553"/>
                  <a:pt x="584" y="11794"/>
                </a:cubicBezTo>
                <a:cubicBezTo>
                  <a:pt x="1130" y="12402"/>
                  <a:pt x="1772" y="12959"/>
                  <a:pt x="2335" y="13557"/>
                </a:cubicBezTo>
                <a:cubicBezTo>
                  <a:pt x="2761" y="14011"/>
                  <a:pt x="3141" y="14486"/>
                  <a:pt x="3471" y="14981"/>
                </a:cubicBezTo>
                <a:cubicBezTo>
                  <a:pt x="3846" y="15407"/>
                  <a:pt x="4289" y="15798"/>
                  <a:pt x="4790" y="16147"/>
                </a:cubicBezTo>
                <a:cubicBezTo>
                  <a:pt x="5413" y="16581"/>
                  <a:pt x="6120" y="16944"/>
                  <a:pt x="6888" y="17225"/>
                </a:cubicBezTo>
                <a:cubicBezTo>
                  <a:pt x="7875" y="17769"/>
                  <a:pt x="8747" y="18418"/>
                  <a:pt x="9476" y="19151"/>
                </a:cubicBezTo>
                <a:cubicBezTo>
                  <a:pt x="10218" y="19898"/>
                  <a:pt x="10804" y="20724"/>
                  <a:pt x="11212" y="21600"/>
                </a:cubicBezTo>
                <a:cubicBezTo>
                  <a:pt x="12614" y="20500"/>
                  <a:pt x="14289" y="19608"/>
                  <a:pt x="16147" y="18974"/>
                </a:cubicBezTo>
                <a:cubicBezTo>
                  <a:pt x="17839" y="18396"/>
                  <a:pt x="19655" y="18041"/>
                  <a:pt x="21513" y="17925"/>
                </a:cubicBezTo>
                <a:close/>
              </a:path>
            </a:pathLst>
          </a:custGeom>
          <a:solidFill>
            <a:srgbClr val="FBD47F"/>
          </a:solidFill>
          <a:ln w="3175" cap="flat">
            <a:noFill/>
            <a:prstDash val="solid"/>
            <a:miter lim="400000"/>
          </a:ln>
          <a:effectLst/>
        </p:spPr>
        <p:txBody>
          <a:bodyPr wrap="square" lIns="0" tIns="0" rIns="0" bIns="0" numCol="1" anchor="ctr">
            <a:noAutofit/>
          </a:bodyPr>
          <a:lstStyle/>
          <a:p>
            <a:pPr lvl="0">
              <a:defRPr sz="2400"/>
            </a:pPr>
            <a:endParaRPr/>
          </a:p>
        </p:txBody>
      </p:sp>
      <p:sp>
        <p:nvSpPr>
          <p:cNvPr id="171" name="Shape 153"/>
          <p:cNvSpPr/>
          <p:nvPr/>
        </p:nvSpPr>
        <p:spPr>
          <a:xfrm>
            <a:off x="7244976" y="4569659"/>
            <a:ext cx="1155494" cy="689296"/>
          </a:xfrm>
          <a:custGeom>
            <a:avLst/>
            <a:gdLst/>
            <a:ahLst/>
            <a:cxnLst>
              <a:cxn ang="0">
                <a:pos x="wd2" y="hd2"/>
              </a:cxn>
              <a:cxn ang="5400000">
                <a:pos x="wd2" y="hd2"/>
              </a:cxn>
              <a:cxn ang="10800000">
                <a:pos x="wd2" y="hd2"/>
              </a:cxn>
              <a:cxn ang="16200000">
                <a:pos x="wd2" y="hd2"/>
              </a:cxn>
            </a:cxnLst>
            <a:rect l="0" t="0" r="r" b="b"/>
            <a:pathLst>
              <a:path w="21600" h="21600" extrusionOk="0">
                <a:moveTo>
                  <a:pt x="21600" y="21422"/>
                </a:moveTo>
                <a:lnTo>
                  <a:pt x="13355" y="0"/>
                </a:lnTo>
                <a:cubicBezTo>
                  <a:pt x="10852" y="59"/>
                  <a:pt x="8383" y="998"/>
                  <a:pt x="6110" y="2756"/>
                </a:cubicBezTo>
                <a:cubicBezTo>
                  <a:pt x="3763" y="4572"/>
                  <a:pt x="1679" y="7218"/>
                  <a:pt x="0" y="10513"/>
                </a:cubicBezTo>
                <a:lnTo>
                  <a:pt x="2347" y="21600"/>
                </a:lnTo>
                <a:lnTo>
                  <a:pt x="21600" y="21422"/>
                </a:lnTo>
                <a:close/>
              </a:path>
            </a:pathLst>
          </a:custGeom>
          <a:solidFill>
            <a:schemeClr val="accent1"/>
          </a:solidFill>
          <a:ln w="3175" cap="flat">
            <a:noFill/>
            <a:prstDash val="solid"/>
            <a:miter lim="400000"/>
          </a:ln>
          <a:effectLst/>
        </p:spPr>
        <p:txBody>
          <a:bodyPr wrap="square" lIns="0" tIns="0" rIns="0" bIns="0" numCol="1" anchor="ctr">
            <a:noAutofit/>
          </a:bodyPr>
          <a:lstStyle/>
          <a:p>
            <a:pPr lvl="0">
              <a:defRPr sz="2400"/>
            </a:pPr>
            <a:endParaRPr/>
          </a:p>
        </p:txBody>
      </p:sp>
      <p:grpSp>
        <p:nvGrpSpPr>
          <p:cNvPr id="172" name="Group 171"/>
          <p:cNvGrpSpPr/>
          <p:nvPr/>
        </p:nvGrpSpPr>
        <p:grpSpPr>
          <a:xfrm>
            <a:off x="6186541" y="440541"/>
            <a:ext cx="617580" cy="688790"/>
            <a:chOff x="1837753" y="1360905"/>
            <a:chExt cx="358266" cy="399576"/>
          </a:xfrm>
        </p:grpSpPr>
        <p:sp>
          <p:nvSpPr>
            <p:cNvPr id="173" name="Shape 32"/>
            <p:cNvSpPr/>
            <p:nvPr/>
          </p:nvSpPr>
          <p:spPr>
            <a:xfrm>
              <a:off x="1887119" y="1365886"/>
              <a:ext cx="277242" cy="145166"/>
            </a:xfrm>
            <a:custGeom>
              <a:avLst/>
              <a:gdLst/>
              <a:ahLst/>
              <a:cxnLst>
                <a:cxn ang="0">
                  <a:pos x="wd2" y="hd2"/>
                </a:cxn>
                <a:cxn ang="5400000">
                  <a:pos x="wd2" y="hd2"/>
                </a:cxn>
                <a:cxn ang="10800000">
                  <a:pos x="wd2" y="hd2"/>
                </a:cxn>
                <a:cxn ang="16200000">
                  <a:pos x="wd2" y="hd2"/>
                </a:cxn>
              </a:cxnLst>
              <a:rect l="0" t="0" r="r" b="b"/>
              <a:pathLst>
                <a:path w="21600" h="20896" extrusionOk="0">
                  <a:moveTo>
                    <a:pt x="14660" y="20896"/>
                  </a:moveTo>
                  <a:lnTo>
                    <a:pt x="21600" y="9152"/>
                  </a:lnTo>
                  <a:cubicBezTo>
                    <a:pt x="19059" y="4116"/>
                    <a:pt x="15625" y="931"/>
                    <a:pt x="11921" y="175"/>
                  </a:cubicBezTo>
                  <a:cubicBezTo>
                    <a:pt x="7610" y="-704"/>
                    <a:pt x="3294" y="1756"/>
                    <a:pt x="0" y="6969"/>
                  </a:cubicBezTo>
                  <a:cubicBezTo>
                    <a:pt x="3294" y="6724"/>
                    <a:pt x="6554" y="8281"/>
                    <a:pt x="9372" y="11444"/>
                  </a:cubicBezTo>
                  <a:cubicBezTo>
                    <a:pt x="11494" y="13827"/>
                    <a:pt x="13301" y="17056"/>
                    <a:pt x="14660" y="20896"/>
                  </a:cubicBezTo>
                  <a:close/>
                </a:path>
              </a:pathLst>
            </a:custGeom>
            <a:solidFill>
              <a:srgbClr val="A52239"/>
            </a:solidFill>
            <a:ln w="12700" cap="flat">
              <a:noFill/>
              <a:miter lim="400000"/>
            </a:ln>
            <a:effectLst/>
          </p:spPr>
          <p:txBody>
            <a:bodyPr wrap="square" lIns="0" tIns="0" rIns="0" bIns="0" numCol="1" anchor="ctr">
              <a:noAutofit/>
            </a:bodyPr>
            <a:lstStyle/>
            <a:p>
              <a:pPr lvl="0">
                <a:defRPr sz="2400"/>
              </a:pPr>
              <a:endParaRPr/>
            </a:p>
          </p:txBody>
        </p:sp>
        <p:sp>
          <p:nvSpPr>
            <p:cNvPr id="174" name="Shape 33"/>
            <p:cNvSpPr/>
            <p:nvPr/>
          </p:nvSpPr>
          <p:spPr>
            <a:xfrm>
              <a:off x="1877654" y="1360905"/>
              <a:ext cx="286846" cy="143468"/>
            </a:xfrm>
            <a:custGeom>
              <a:avLst/>
              <a:gdLst/>
              <a:ahLst/>
              <a:cxnLst>
                <a:cxn ang="0">
                  <a:pos x="wd2" y="hd2"/>
                </a:cxn>
                <a:cxn ang="5400000">
                  <a:pos x="wd2" y="hd2"/>
                </a:cxn>
                <a:cxn ang="10800000">
                  <a:pos x="wd2" y="hd2"/>
                </a:cxn>
                <a:cxn ang="16200000">
                  <a:pos x="wd2" y="hd2"/>
                </a:cxn>
              </a:cxnLst>
              <a:rect l="0" t="0" r="r" b="b"/>
              <a:pathLst>
                <a:path w="21600" h="21105" extrusionOk="0">
                  <a:moveTo>
                    <a:pt x="0" y="7504"/>
                  </a:moveTo>
                  <a:lnTo>
                    <a:pt x="6215" y="21105"/>
                  </a:lnTo>
                  <a:cubicBezTo>
                    <a:pt x="7608" y="16868"/>
                    <a:pt x="9590" y="13494"/>
                    <a:pt x="11929" y="11377"/>
                  </a:cubicBezTo>
                  <a:cubicBezTo>
                    <a:pt x="14960" y="8634"/>
                    <a:pt x="18399" y="8149"/>
                    <a:pt x="21600" y="10015"/>
                  </a:cubicBezTo>
                  <a:cubicBezTo>
                    <a:pt x="18943" y="4195"/>
                    <a:pt x="15229" y="630"/>
                    <a:pt x="11248" y="76"/>
                  </a:cubicBezTo>
                  <a:cubicBezTo>
                    <a:pt x="7140" y="-495"/>
                    <a:pt x="3088" y="2181"/>
                    <a:pt x="0" y="7504"/>
                  </a:cubicBezTo>
                  <a:close/>
                </a:path>
              </a:pathLst>
            </a:custGeom>
            <a:gradFill flip="none" rotWithShape="1">
              <a:gsLst>
                <a:gs pos="0">
                  <a:schemeClr val="accent1"/>
                </a:gs>
                <a:gs pos="100000">
                  <a:schemeClr val="accent2"/>
                </a:gs>
              </a:gsLst>
              <a:lin ang="0" scaled="1"/>
              <a:tileRect/>
            </a:gradFill>
            <a:ln w="12700" cap="flat">
              <a:noFill/>
              <a:miter lim="400000"/>
            </a:ln>
            <a:effectLst/>
          </p:spPr>
          <p:txBody>
            <a:bodyPr wrap="square" lIns="0" tIns="0" rIns="0" bIns="0" numCol="1" anchor="ctr">
              <a:noAutofit/>
            </a:bodyPr>
            <a:lstStyle/>
            <a:p>
              <a:pPr lvl="0">
                <a:defRPr sz="2400"/>
              </a:pPr>
              <a:endParaRPr/>
            </a:p>
          </p:txBody>
        </p:sp>
        <p:sp>
          <p:nvSpPr>
            <p:cNvPr id="175" name="Shape 35"/>
            <p:cNvSpPr/>
            <p:nvPr/>
          </p:nvSpPr>
          <p:spPr>
            <a:xfrm rot="7067736">
              <a:off x="1978332" y="1545883"/>
              <a:ext cx="277241" cy="145166"/>
            </a:xfrm>
            <a:custGeom>
              <a:avLst/>
              <a:gdLst/>
              <a:ahLst/>
              <a:cxnLst>
                <a:cxn ang="0">
                  <a:pos x="wd2" y="hd2"/>
                </a:cxn>
                <a:cxn ang="5400000">
                  <a:pos x="wd2" y="hd2"/>
                </a:cxn>
                <a:cxn ang="10800000">
                  <a:pos x="wd2" y="hd2"/>
                </a:cxn>
                <a:cxn ang="16200000">
                  <a:pos x="wd2" y="hd2"/>
                </a:cxn>
              </a:cxnLst>
              <a:rect l="0" t="0" r="r" b="b"/>
              <a:pathLst>
                <a:path w="21600" h="20896" extrusionOk="0">
                  <a:moveTo>
                    <a:pt x="14660" y="20896"/>
                  </a:moveTo>
                  <a:lnTo>
                    <a:pt x="21600" y="9152"/>
                  </a:lnTo>
                  <a:cubicBezTo>
                    <a:pt x="19059" y="4116"/>
                    <a:pt x="15625" y="931"/>
                    <a:pt x="11921" y="175"/>
                  </a:cubicBezTo>
                  <a:cubicBezTo>
                    <a:pt x="7610" y="-704"/>
                    <a:pt x="3294" y="1756"/>
                    <a:pt x="0" y="6969"/>
                  </a:cubicBezTo>
                  <a:cubicBezTo>
                    <a:pt x="3294" y="6724"/>
                    <a:pt x="6554" y="8281"/>
                    <a:pt x="9372" y="11444"/>
                  </a:cubicBezTo>
                  <a:cubicBezTo>
                    <a:pt x="11494" y="13827"/>
                    <a:pt x="13301" y="17056"/>
                    <a:pt x="14660" y="20896"/>
                  </a:cubicBezTo>
                  <a:close/>
                </a:path>
              </a:pathLst>
            </a:custGeom>
            <a:solidFill>
              <a:srgbClr val="6A9132"/>
            </a:solidFill>
            <a:ln w="12700" cap="flat">
              <a:noFill/>
              <a:miter lim="400000"/>
            </a:ln>
            <a:effectLst/>
          </p:spPr>
          <p:txBody>
            <a:bodyPr wrap="square" lIns="0" tIns="0" rIns="0" bIns="0" numCol="1" anchor="ctr">
              <a:noAutofit/>
            </a:bodyPr>
            <a:lstStyle/>
            <a:p>
              <a:pPr lvl="0">
                <a:defRPr sz="2400"/>
              </a:pPr>
              <a:endParaRPr/>
            </a:p>
          </p:txBody>
        </p:sp>
        <p:sp>
          <p:nvSpPr>
            <p:cNvPr id="176" name="Shape 36"/>
            <p:cNvSpPr/>
            <p:nvPr/>
          </p:nvSpPr>
          <p:spPr>
            <a:xfrm rot="7067736">
              <a:off x="1980862" y="1545325"/>
              <a:ext cx="286845" cy="143468"/>
            </a:xfrm>
            <a:custGeom>
              <a:avLst/>
              <a:gdLst/>
              <a:ahLst/>
              <a:cxnLst>
                <a:cxn ang="0">
                  <a:pos x="wd2" y="hd2"/>
                </a:cxn>
                <a:cxn ang="5400000">
                  <a:pos x="wd2" y="hd2"/>
                </a:cxn>
                <a:cxn ang="10800000">
                  <a:pos x="wd2" y="hd2"/>
                </a:cxn>
                <a:cxn ang="16200000">
                  <a:pos x="wd2" y="hd2"/>
                </a:cxn>
              </a:cxnLst>
              <a:rect l="0" t="0" r="r" b="b"/>
              <a:pathLst>
                <a:path w="21600" h="21105" extrusionOk="0">
                  <a:moveTo>
                    <a:pt x="0" y="7504"/>
                  </a:moveTo>
                  <a:lnTo>
                    <a:pt x="6215" y="21105"/>
                  </a:lnTo>
                  <a:cubicBezTo>
                    <a:pt x="7608" y="16868"/>
                    <a:pt x="9590" y="13494"/>
                    <a:pt x="11929" y="11377"/>
                  </a:cubicBezTo>
                  <a:cubicBezTo>
                    <a:pt x="14960" y="8634"/>
                    <a:pt x="18399" y="8149"/>
                    <a:pt x="21600" y="10015"/>
                  </a:cubicBezTo>
                  <a:cubicBezTo>
                    <a:pt x="18943" y="4195"/>
                    <a:pt x="15229" y="630"/>
                    <a:pt x="11248" y="76"/>
                  </a:cubicBezTo>
                  <a:cubicBezTo>
                    <a:pt x="7140" y="-495"/>
                    <a:pt x="3088" y="2181"/>
                    <a:pt x="0" y="7504"/>
                  </a:cubicBezTo>
                  <a:close/>
                </a:path>
              </a:pathLst>
            </a:custGeom>
            <a:gradFill flip="none" rotWithShape="1">
              <a:gsLst>
                <a:gs pos="0">
                  <a:schemeClr val="accent3"/>
                </a:gs>
                <a:gs pos="100000">
                  <a:schemeClr val="accent4"/>
                </a:gs>
              </a:gsLst>
              <a:lin ang="0" scaled="1"/>
              <a:tileRect/>
            </a:gradFill>
            <a:ln w="12700" cap="flat">
              <a:noFill/>
              <a:miter lim="400000"/>
            </a:ln>
            <a:effectLst/>
          </p:spPr>
          <p:txBody>
            <a:bodyPr wrap="square" lIns="0" tIns="0" rIns="0" bIns="0" numCol="1" anchor="ctr">
              <a:noAutofit/>
            </a:bodyPr>
            <a:lstStyle/>
            <a:p>
              <a:pPr lvl="0">
                <a:defRPr sz="2400"/>
              </a:pPr>
              <a:endParaRPr/>
            </a:p>
          </p:txBody>
        </p:sp>
        <p:sp>
          <p:nvSpPr>
            <p:cNvPr id="177" name="Shape 38"/>
            <p:cNvSpPr/>
            <p:nvPr/>
          </p:nvSpPr>
          <p:spPr>
            <a:xfrm rot="14195225">
              <a:off x="1773165" y="1536100"/>
              <a:ext cx="277241" cy="145166"/>
            </a:xfrm>
            <a:custGeom>
              <a:avLst/>
              <a:gdLst/>
              <a:ahLst/>
              <a:cxnLst>
                <a:cxn ang="0">
                  <a:pos x="wd2" y="hd2"/>
                </a:cxn>
                <a:cxn ang="5400000">
                  <a:pos x="wd2" y="hd2"/>
                </a:cxn>
                <a:cxn ang="10800000">
                  <a:pos x="wd2" y="hd2"/>
                </a:cxn>
                <a:cxn ang="16200000">
                  <a:pos x="wd2" y="hd2"/>
                </a:cxn>
              </a:cxnLst>
              <a:rect l="0" t="0" r="r" b="b"/>
              <a:pathLst>
                <a:path w="21600" h="20896" extrusionOk="0">
                  <a:moveTo>
                    <a:pt x="14660" y="20896"/>
                  </a:moveTo>
                  <a:lnTo>
                    <a:pt x="21600" y="9152"/>
                  </a:lnTo>
                  <a:cubicBezTo>
                    <a:pt x="19059" y="4116"/>
                    <a:pt x="15625" y="931"/>
                    <a:pt x="11921" y="175"/>
                  </a:cubicBezTo>
                  <a:cubicBezTo>
                    <a:pt x="7610" y="-704"/>
                    <a:pt x="3294" y="1756"/>
                    <a:pt x="0" y="6969"/>
                  </a:cubicBezTo>
                  <a:cubicBezTo>
                    <a:pt x="3294" y="6724"/>
                    <a:pt x="6554" y="8281"/>
                    <a:pt x="9372" y="11444"/>
                  </a:cubicBezTo>
                  <a:cubicBezTo>
                    <a:pt x="11494" y="13827"/>
                    <a:pt x="13301" y="17056"/>
                    <a:pt x="14660" y="20896"/>
                  </a:cubicBezTo>
                  <a:close/>
                </a:path>
              </a:pathLst>
            </a:custGeom>
            <a:solidFill>
              <a:srgbClr val="118E5F"/>
            </a:solidFill>
            <a:ln w="12700" cap="flat">
              <a:noFill/>
              <a:miter lim="400000"/>
            </a:ln>
            <a:effectLst/>
          </p:spPr>
          <p:txBody>
            <a:bodyPr wrap="square" lIns="0" tIns="0" rIns="0" bIns="0" numCol="1" anchor="ctr">
              <a:noAutofit/>
            </a:bodyPr>
            <a:lstStyle/>
            <a:p>
              <a:pPr lvl="0">
                <a:defRPr sz="2400"/>
              </a:pPr>
              <a:endParaRPr/>
            </a:p>
          </p:txBody>
        </p:sp>
        <p:sp>
          <p:nvSpPr>
            <p:cNvPr id="178" name="Shape 39"/>
            <p:cNvSpPr/>
            <p:nvPr/>
          </p:nvSpPr>
          <p:spPr>
            <a:xfrm rot="14195225">
              <a:off x="1766064" y="1544052"/>
              <a:ext cx="286845" cy="143468"/>
            </a:xfrm>
            <a:custGeom>
              <a:avLst/>
              <a:gdLst/>
              <a:ahLst/>
              <a:cxnLst>
                <a:cxn ang="0">
                  <a:pos x="wd2" y="hd2"/>
                </a:cxn>
                <a:cxn ang="5400000">
                  <a:pos x="wd2" y="hd2"/>
                </a:cxn>
                <a:cxn ang="10800000">
                  <a:pos x="wd2" y="hd2"/>
                </a:cxn>
                <a:cxn ang="16200000">
                  <a:pos x="wd2" y="hd2"/>
                </a:cxn>
              </a:cxnLst>
              <a:rect l="0" t="0" r="r" b="b"/>
              <a:pathLst>
                <a:path w="21600" h="21105" extrusionOk="0">
                  <a:moveTo>
                    <a:pt x="0" y="7504"/>
                  </a:moveTo>
                  <a:lnTo>
                    <a:pt x="6215" y="21105"/>
                  </a:lnTo>
                  <a:cubicBezTo>
                    <a:pt x="7608" y="16868"/>
                    <a:pt x="9590" y="13494"/>
                    <a:pt x="11929" y="11377"/>
                  </a:cubicBezTo>
                  <a:cubicBezTo>
                    <a:pt x="14960" y="8634"/>
                    <a:pt x="18399" y="8149"/>
                    <a:pt x="21600" y="10015"/>
                  </a:cubicBezTo>
                  <a:cubicBezTo>
                    <a:pt x="18943" y="4195"/>
                    <a:pt x="15229" y="630"/>
                    <a:pt x="11248" y="76"/>
                  </a:cubicBezTo>
                  <a:cubicBezTo>
                    <a:pt x="7140" y="-495"/>
                    <a:pt x="3088" y="2181"/>
                    <a:pt x="0" y="7504"/>
                  </a:cubicBezTo>
                  <a:close/>
                </a:path>
              </a:pathLst>
            </a:custGeom>
            <a:gradFill flip="none" rotWithShape="1">
              <a:gsLst>
                <a:gs pos="0">
                  <a:schemeClr val="accent5"/>
                </a:gs>
                <a:gs pos="100000">
                  <a:schemeClr val="accent6"/>
                </a:gs>
              </a:gsLst>
              <a:lin ang="0" scaled="1"/>
              <a:tileRect/>
            </a:gradFill>
            <a:ln w="12700" cap="flat">
              <a:noFill/>
              <a:miter lim="400000"/>
            </a:ln>
            <a:effectLst/>
          </p:spPr>
          <p:txBody>
            <a:bodyPr wrap="square" lIns="0" tIns="0" rIns="0" bIns="0" numCol="1" anchor="ctr">
              <a:noAutofit/>
            </a:bodyPr>
            <a:lstStyle/>
            <a:p>
              <a:pPr lvl="0">
                <a:defRPr sz="2400"/>
              </a:pPr>
              <a:endParaRPr/>
            </a:p>
          </p:txBody>
        </p:sp>
      </p:grpSp>
      <p:sp>
        <p:nvSpPr>
          <p:cNvPr id="179" name="TextBox 178"/>
          <p:cNvSpPr txBox="1"/>
          <p:nvPr/>
        </p:nvSpPr>
        <p:spPr>
          <a:xfrm>
            <a:off x="5787532" y="1122618"/>
            <a:ext cx="1409700" cy="369322"/>
          </a:xfrm>
          <a:prstGeom prst="rect">
            <a:avLst/>
          </a:prstGeom>
          <a:noFill/>
        </p:spPr>
        <p:txBody>
          <a:bodyPr wrap="square" lIns="91430" tIns="45715" rIns="91430" bIns="45715" rtlCol="0">
            <a:spAutoFit/>
          </a:bodyPr>
          <a:lstStyle/>
          <a:p>
            <a:pPr algn="ctr">
              <a:defRPr/>
            </a:pPr>
            <a:r>
              <a:rPr lang="en-US" dirty="0" smtClean="0">
                <a:latin typeface="Roboto Light"/>
                <a:cs typeface="Roboto Light"/>
              </a:rPr>
              <a:t>Fusion</a:t>
            </a:r>
          </a:p>
        </p:txBody>
      </p:sp>
      <p:sp>
        <p:nvSpPr>
          <p:cNvPr id="180" name="TextBox 179"/>
          <p:cNvSpPr txBox="1"/>
          <p:nvPr/>
        </p:nvSpPr>
        <p:spPr>
          <a:xfrm>
            <a:off x="5239700" y="1422715"/>
            <a:ext cx="2434179" cy="230822"/>
          </a:xfrm>
          <a:prstGeom prst="rect">
            <a:avLst/>
          </a:prstGeom>
          <a:noFill/>
        </p:spPr>
        <p:txBody>
          <a:bodyPr wrap="square" lIns="91430" tIns="45715" rIns="91430" bIns="45715" rtlCol="0">
            <a:spAutoFit/>
          </a:bodyPr>
          <a:lstStyle/>
          <a:p>
            <a:pPr algn="ctr">
              <a:defRPr/>
            </a:pPr>
            <a:r>
              <a:rPr lang="en-US" sz="900" dirty="0">
                <a:solidFill>
                  <a:schemeClr val="tx2"/>
                </a:solidFill>
                <a:latin typeface="Roboto Light"/>
                <a:cs typeface="Roboto Light"/>
              </a:rPr>
              <a:t>PowerPoint Presentation</a:t>
            </a:r>
          </a:p>
        </p:txBody>
      </p:sp>
      <p:grpSp>
        <p:nvGrpSpPr>
          <p:cNvPr id="4" name="Group 3"/>
          <p:cNvGrpSpPr/>
          <p:nvPr/>
        </p:nvGrpSpPr>
        <p:grpSpPr>
          <a:xfrm>
            <a:off x="708230" y="2539999"/>
            <a:ext cx="1668594" cy="686441"/>
            <a:chOff x="763648" y="2701635"/>
            <a:chExt cx="1668594" cy="686440"/>
          </a:xfrm>
        </p:grpSpPr>
        <p:grpSp>
          <p:nvGrpSpPr>
            <p:cNvPr id="3" name="Group 2"/>
            <p:cNvGrpSpPr/>
            <p:nvPr/>
          </p:nvGrpSpPr>
          <p:grpSpPr>
            <a:xfrm>
              <a:off x="763648" y="2812273"/>
              <a:ext cx="206170" cy="206164"/>
              <a:chOff x="2246284" y="2860769"/>
              <a:chExt cx="606984" cy="606971"/>
            </a:xfrm>
          </p:grpSpPr>
          <p:sp>
            <p:nvSpPr>
              <p:cNvPr id="182" name="Oval 181"/>
              <p:cNvSpPr/>
              <p:nvPr/>
            </p:nvSpPr>
            <p:spPr>
              <a:xfrm>
                <a:off x="2246284" y="2860769"/>
                <a:ext cx="606984" cy="606971"/>
              </a:xfrm>
              <a:prstGeom prst="ellipse">
                <a:avLst/>
              </a:prstGeom>
              <a:solidFill>
                <a:schemeClr val="bg1"/>
              </a:solidFill>
              <a:ln w="6350" cmpd="sng">
                <a:solidFill>
                  <a:schemeClr val="tx2"/>
                </a:solidFill>
                <a:prstDash val="solid"/>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83" name="Oval 182"/>
              <p:cNvSpPr/>
              <p:nvPr/>
            </p:nvSpPr>
            <p:spPr>
              <a:xfrm>
                <a:off x="2336933" y="2951415"/>
                <a:ext cx="425693" cy="425678"/>
              </a:xfrm>
              <a:prstGeom prst="ellipse">
                <a:avLst/>
              </a:prstGeom>
              <a:solidFill>
                <a:schemeClr val="accent1"/>
              </a:solidFill>
              <a:ln w="88900" cmpd="sng">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189" name="Group 188"/>
            <p:cNvGrpSpPr/>
            <p:nvPr/>
          </p:nvGrpSpPr>
          <p:grpSpPr>
            <a:xfrm>
              <a:off x="956183" y="2701635"/>
              <a:ext cx="1476059" cy="686440"/>
              <a:chOff x="4897032" y="2416848"/>
              <a:chExt cx="1476059" cy="686440"/>
            </a:xfrm>
          </p:grpSpPr>
          <p:sp>
            <p:nvSpPr>
              <p:cNvPr id="190" name="Title 1"/>
              <p:cNvSpPr txBox="1">
                <a:spLocks/>
              </p:cNvSpPr>
              <p:nvPr/>
            </p:nvSpPr>
            <p:spPr>
              <a:xfrm>
                <a:off x="4897032" y="2416848"/>
                <a:ext cx="1252847" cy="338668"/>
              </a:xfrm>
              <a:prstGeom prst="rect">
                <a:avLst/>
              </a:prstGeom>
            </p:spPr>
            <p:txBody>
              <a:bodyPr vert="horz" lIns="91440" tIns="45720" rIns="91440" bIns="45720" rtlCol="0" anchor="b">
                <a:normAutofit/>
              </a:bodyPr>
              <a:lstStyle>
                <a:lvl1pPr algn="l" defTabSz="457200" rtl="0" eaLnBrk="1" latinLnBrk="0" hangingPunct="1">
                  <a:spcBef>
                    <a:spcPct val="0"/>
                  </a:spcBef>
                  <a:buNone/>
                  <a:defRPr sz="2000" b="1" kern="1200">
                    <a:solidFill>
                      <a:schemeClr val="tx1"/>
                    </a:solidFill>
                    <a:latin typeface="Roboto Light"/>
                    <a:ea typeface="+mj-ea"/>
                    <a:cs typeface="Roboto Light"/>
                  </a:defRPr>
                </a:lvl1pPr>
              </a:lstStyle>
              <a:p>
                <a:r>
                  <a:rPr lang="en-US" sz="1200" b="0" dirty="0"/>
                  <a:t>Title text #1</a:t>
                </a:r>
              </a:p>
            </p:txBody>
          </p:sp>
          <p:sp>
            <p:nvSpPr>
              <p:cNvPr id="191" name="TextBox 190"/>
              <p:cNvSpPr txBox="1"/>
              <p:nvPr/>
            </p:nvSpPr>
            <p:spPr>
              <a:xfrm>
                <a:off x="4899453" y="2703179"/>
                <a:ext cx="1473638" cy="400109"/>
              </a:xfrm>
              <a:prstGeom prst="rect">
                <a:avLst/>
              </a:prstGeom>
              <a:noFill/>
            </p:spPr>
            <p:txBody>
              <a:bodyPr wrap="square" rtlCol="0">
                <a:spAutoFit/>
              </a:bodyPr>
              <a:lstStyle/>
              <a:p>
                <a:r>
                  <a:rPr lang="en-US" sz="1000" dirty="0" err="1">
                    <a:solidFill>
                      <a:schemeClr val="tx2"/>
                    </a:solidFill>
                    <a:latin typeface="Roboto Light"/>
                    <a:cs typeface="Roboto Light"/>
                  </a:rPr>
                  <a:t>Lorem</a:t>
                </a:r>
                <a:r>
                  <a:rPr lang="en-US" sz="1000" dirty="0">
                    <a:solidFill>
                      <a:schemeClr val="tx2"/>
                    </a:solidFill>
                    <a:latin typeface="Roboto Light"/>
                    <a:cs typeface="Roboto Light"/>
                  </a:rPr>
                  <a:t> </a:t>
                </a:r>
                <a:r>
                  <a:rPr lang="en-US" sz="1000" dirty="0" err="1">
                    <a:solidFill>
                      <a:schemeClr val="tx2"/>
                    </a:solidFill>
                    <a:latin typeface="Roboto Light"/>
                    <a:cs typeface="Roboto Light"/>
                  </a:rPr>
                  <a:t>Ipsum</a:t>
                </a:r>
                <a:r>
                  <a:rPr lang="en-US" sz="1000" dirty="0">
                    <a:solidFill>
                      <a:schemeClr val="tx2"/>
                    </a:solidFill>
                    <a:latin typeface="Roboto Light"/>
                    <a:cs typeface="Roboto Light"/>
                  </a:rPr>
                  <a:t> is simply dummy text of printing</a:t>
                </a:r>
              </a:p>
            </p:txBody>
          </p:sp>
        </p:grpSp>
      </p:grpSp>
      <p:grpSp>
        <p:nvGrpSpPr>
          <p:cNvPr id="193" name="Group 192"/>
          <p:cNvGrpSpPr/>
          <p:nvPr/>
        </p:nvGrpSpPr>
        <p:grpSpPr>
          <a:xfrm>
            <a:off x="708230" y="3238884"/>
            <a:ext cx="1668594" cy="686441"/>
            <a:chOff x="763648" y="2701635"/>
            <a:chExt cx="1668594" cy="686440"/>
          </a:xfrm>
        </p:grpSpPr>
        <p:grpSp>
          <p:nvGrpSpPr>
            <p:cNvPr id="194" name="Group 193"/>
            <p:cNvGrpSpPr/>
            <p:nvPr/>
          </p:nvGrpSpPr>
          <p:grpSpPr>
            <a:xfrm>
              <a:off x="763648" y="2812273"/>
              <a:ext cx="206170" cy="206164"/>
              <a:chOff x="2246284" y="2860769"/>
              <a:chExt cx="606984" cy="606971"/>
            </a:xfrm>
          </p:grpSpPr>
          <p:sp>
            <p:nvSpPr>
              <p:cNvPr id="198" name="Oval 197"/>
              <p:cNvSpPr/>
              <p:nvPr/>
            </p:nvSpPr>
            <p:spPr>
              <a:xfrm>
                <a:off x="2246284" y="2860769"/>
                <a:ext cx="606984" cy="606971"/>
              </a:xfrm>
              <a:prstGeom prst="ellipse">
                <a:avLst/>
              </a:prstGeom>
              <a:solidFill>
                <a:schemeClr val="bg1"/>
              </a:solidFill>
              <a:ln w="6350" cmpd="sng">
                <a:solidFill>
                  <a:schemeClr val="tx2"/>
                </a:solidFill>
                <a:prstDash val="solid"/>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99" name="Oval 198"/>
              <p:cNvSpPr/>
              <p:nvPr/>
            </p:nvSpPr>
            <p:spPr>
              <a:xfrm>
                <a:off x="2336933" y="2951415"/>
                <a:ext cx="425693" cy="425678"/>
              </a:xfrm>
              <a:prstGeom prst="ellipse">
                <a:avLst/>
              </a:prstGeom>
              <a:solidFill>
                <a:schemeClr val="accent3"/>
              </a:solidFill>
              <a:ln w="88900" cmpd="sng">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195" name="Group 194"/>
            <p:cNvGrpSpPr/>
            <p:nvPr/>
          </p:nvGrpSpPr>
          <p:grpSpPr>
            <a:xfrm>
              <a:off x="956183" y="2701635"/>
              <a:ext cx="1476059" cy="686440"/>
              <a:chOff x="4897032" y="2416848"/>
              <a:chExt cx="1476059" cy="686440"/>
            </a:xfrm>
          </p:grpSpPr>
          <p:sp>
            <p:nvSpPr>
              <p:cNvPr id="196" name="Title 1"/>
              <p:cNvSpPr txBox="1">
                <a:spLocks/>
              </p:cNvSpPr>
              <p:nvPr/>
            </p:nvSpPr>
            <p:spPr>
              <a:xfrm>
                <a:off x="4897032" y="2416848"/>
                <a:ext cx="1252847" cy="338668"/>
              </a:xfrm>
              <a:prstGeom prst="rect">
                <a:avLst/>
              </a:prstGeom>
            </p:spPr>
            <p:txBody>
              <a:bodyPr vert="horz" lIns="91440" tIns="45720" rIns="91440" bIns="45720" rtlCol="0" anchor="b">
                <a:normAutofit/>
              </a:bodyPr>
              <a:lstStyle>
                <a:lvl1pPr algn="l" defTabSz="457200" rtl="0" eaLnBrk="1" latinLnBrk="0" hangingPunct="1">
                  <a:spcBef>
                    <a:spcPct val="0"/>
                  </a:spcBef>
                  <a:buNone/>
                  <a:defRPr sz="2000" b="1" kern="1200">
                    <a:solidFill>
                      <a:schemeClr val="tx1"/>
                    </a:solidFill>
                    <a:latin typeface="Roboto Light"/>
                    <a:ea typeface="+mj-ea"/>
                    <a:cs typeface="Roboto Light"/>
                  </a:defRPr>
                </a:lvl1pPr>
              </a:lstStyle>
              <a:p>
                <a:r>
                  <a:rPr lang="en-US" sz="1200" b="0" dirty="0"/>
                  <a:t>Title text #2</a:t>
                </a:r>
              </a:p>
            </p:txBody>
          </p:sp>
          <p:sp>
            <p:nvSpPr>
              <p:cNvPr id="197" name="TextBox 196"/>
              <p:cNvSpPr txBox="1"/>
              <p:nvPr/>
            </p:nvSpPr>
            <p:spPr>
              <a:xfrm>
                <a:off x="4899453" y="2703179"/>
                <a:ext cx="1473638" cy="400109"/>
              </a:xfrm>
              <a:prstGeom prst="rect">
                <a:avLst/>
              </a:prstGeom>
              <a:noFill/>
            </p:spPr>
            <p:txBody>
              <a:bodyPr wrap="square" rtlCol="0">
                <a:spAutoFit/>
              </a:bodyPr>
              <a:lstStyle/>
              <a:p>
                <a:r>
                  <a:rPr lang="en-US" sz="1000" dirty="0" err="1">
                    <a:solidFill>
                      <a:schemeClr val="tx2"/>
                    </a:solidFill>
                    <a:latin typeface="Roboto Light"/>
                    <a:cs typeface="Roboto Light"/>
                  </a:rPr>
                  <a:t>Lorem</a:t>
                </a:r>
                <a:r>
                  <a:rPr lang="en-US" sz="1000" dirty="0">
                    <a:solidFill>
                      <a:schemeClr val="tx2"/>
                    </a:solidFill>
                    <a:latin typeface="Roboto Light"/>
                    <a:cs typeface="Roboto Light"/>
                  </a:rPr>
                  <a:t> </a:t>
                </a:r>
                <a:r>
                  <a:rPr lang="en-US" sz="1000" dirty="0" err="1">
                    <a:solidFill>
                      <a:schemeClr val="tx2"/>
                    </a:solidFill>
                    <a:latin typeface="Roboto Light"/>
                    <a:cs typeface="Roboto Light"/>
                  </a:rPr>
                  <a:t>Ipsum</a:t>
                </a:r>
                <a:r>
                  <a:rPr lang="en-US" sz="1000" dirty="0">
                    <a:solidFill>
                      <a:schemeClr val="tx2"/>
                    </a:solidFill>
                    <a:latin typeface="Roboto Light"/>
                    <a:cs typeface="Roboto Light"/>
                  </a:rPr>
                  <a:t> is simply dummy text of printing</a:t>
                </a:r>
              </a:p>
            </p:txBody>
          </p:sp>
        </p:grpSp>
      </p:grpSp>
      <p:grpSp>
        <p:nvGrpSpPr>
          <p:cNvPr id="200" name="Group 199"/>
          <p:cNvGrpSpPr/>
          <p:nvPr/>
        </p:nvGrpSpPr>
        <p:grpSpPr>
          <a:xfrm>
            <a:off x="2492388" y="2546156"/>
            <a:ext cx="1668594" cy="686441"/>
            <a:chOff x="763648" y="2701635"/>
            <a:chExt cx="1668594" cy="686440"/>
          </a:xfrm>
        </p:grpSpPr>
        <p:grpSp>
          <p:nvGrpSpPr>
            <p:cNvPr id="201" name="Group 200"/>
            <p:cNvGrpSpPr/>
            <p:nvPr/>
          </p:nvGrpSpPr>
          <p:grpSpPr>
            <a:xfrm>
              <a:off x="763648" y="2812273"/>
              <a:ext cx="206170" cy="206164"/>
              <a:chOff x="2246284" y="2860769"/>
              <a:chExt cx="606984" cy="606971"/>
            </a:xfrm>
          </p:grpSpPr>
          <p:sp>
            <p:nvSpPr>
              <p:cNvPr id="205" name="Oval 204"/>
              <p:cNvSpPr/>
              <p:nvPr/>
            </p:nvSpPr>
            <p:spPr>
              <a:xfrm>
                <a:off x="2246284" y="2860769"/>
                <a:ext cx="606984" cy="606971"/>
              </a:xfrm>
              <a:prstGeom prst="ellipse">
                <a:avLst/>
              </a:prstGeom>
              <a:solidFill>
                <a:schemeClr val="bg1"/>
              </a:solidFill>
              <a:ln w="6350" cmpd="sng">
                <a:solidFill>
                  <a:schemeClr val="tx2"/>
                </a:solidFill>
                <a:prstDash val="solid"/>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06" name="Oval 205"/>
              <p:cNvSpPr/>
              <p:nvPr/>
            </p:nvSpPr>
            <p:spPr>
              <a:xfrm>
                <a:off x="2336933" y="2951415"/>
                <a:ext cx="425693" cy="425678"/>
              </a:xfrm>
              <a:prstGeom prst="ellipse">
                <a:avLst/>
              </a:prstGeom>
              <a:solidFill>
                <a:schemeClr val="accent4"/>
              </a:solidFill>
              <a:ln w="88900" cmpd="sng">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202" name="Group 201"/>
            <p:cNvGrpSpPr/>
            <p:nvPr/>
          </p:nvGrpSpPr>
          <p:grpSpPr>
            <a:xfrm>
              <a:off x="956183" y="2701635"/>
              <a:ext cx="1476059" cy="686440"/>
              <a:chOff x="4897032" y="2416848"/>
              <a:chExt cx="1476059" cy="686440"/>
            </a:xfrm>
          </p:grpSpPr>
          <p:sp>
            <p:nvSpPr>
              <p:cNvPr id="203" name="Title 1"/>
              <p:cNvSpPr txBox="1">
                <a:spLocks/>
              </p:cNvSpPr>
              <p:nvPr/>
            </p:nvSpPr>
            <p:spPr>
              <a:xfrm>
                <a:off x="4897032" y="2416848"/>
                <a:ext cx="1252847" cy="338668"/>
              </a:xfrm>
              <a:prstGeom prst="rect">
                <a:avLst/>
              </a:prstGeom>
            </p:spPr>
            <p:txBody>
              <a:bodyPr vert="horz" lIns="91440" tIns="45720" rIns="91440" bIns="45720" rtlCol="0" anchor="b">
                <a:normAutofit/>
              </a:bodyPr>
              <a:lstStyle>
                <a:lvl1pPr algn="l" defTabSz="457200" rtl="0" eaLnBrk="1" latinLnBrk="0" hangingPunct="1">
                  <a:spcBef>
                    <a:spcPct val="0"/>
                  </a:spcBef>
                  <a:buNone/>
                  <a:defRPr sz="2000" b="1" kern="1200">
                    <a:solidFill>
                      <a:schemeClr val="tx1"/>
                    </a:solidFill>
                    <a:latin typeface="Roboto Light"/>
                    <a:ea typeface="+mj-ea"/>
                    <a:cs typeface="Roboto Light"/>
                  </a:defRPr>
                </a:lvl1pPr>
              </a:lstStyle>
              <a:p>
                <a:r>
                  <a:rPr lang="en-US" sz="1200" b="0" dirty="0"/>
                  <a:t>Title text #3</a:t>
                </a:r>
              </a:p>
            </p:txBody>
          </p:sp>
          <p:sp>
            <p:nvSpPr>
              <p:cNvPr id="204" name="TextBox 203"/>
              <p:cNvSpPr txBox="1"/>
              <p:nvPr/>
            </p:nvSpPr>
            <p:spPr>
              <a:xfrm>
                <a:off x="4899453" y="2703179"/>
                <a:ext cx="1473638" cy="400109"/>
              </a:xfrm>
              <a:prstGeom prst="rect">
                <a:avLst/>
              </a:prstGeom>
              <a:noFill/>
            </p:spPr>
            <p:txBody>
              <a:bodyPr wrap="square" rtlCol="0">
                <a:spAutoFit/>
              </a:bodyPr>
              <a:lstStyle/>
              <a:p>
                <a:r>
                  <a:rPr lang="en-US" sz="1000" dirty="0" err="1">
                    <a:solidFill>
                      <a:schemeClr val="tx2"/>
                    </a:solidFill>
                    <a:latin typeface="Roboto Light"/>
                    <a:cs typeface="Roboto Light"/>
                  </a:rPr>
                  <a:t>Lorem</a:t>
                </a:r>
                <a:r>
                  <a:rPr lang="en-US" sz="1000" dirty="0">
                    <a:solidFill>
                      <a:schemeClr val="tx2"/>
                    </a:solidFill>
                    <a:latin typeface="Roboto Light"/>
                    <a:cs typeface="Roboto Light"/>
                  </a:rPr>
                  <a:t> </a:t>
                </a:r>
                <a:r>
                  <a:rPr lang="en-US" sz="1000" dirty="0" err="1">
                    <a:solidFill>
                      <a:schemeClr val="tx2"/>
                    </a:solidFill>
                    <a:latin typeface="Roboto Light"/>
                    <a:cs typeface="Roboto Light"/>
                  </a:rPr>
                  <a:t>Ipsum</a:t>
                </a:r>
                <a:r>
                  <a:rPr lang="en-US" sz="1000" dirty="0">
                    <a:solidFill>
                      <a:schemeClr val="tx2"/>
                    </a:solidFill>
                    <a:latin typeface="Roboto Light"/>
                    <a:cs typeface="Roboto Light"/>
                  </a:rPr>
                  <a:t> is simply dummy text of printing</a:t>
                </a:r>
              </a:p>
            </p:txBody>
          </p:sp>
        </p:grpSp>
      </p:grpSp>
      <p:grpSp>
        <p:nvGrpSpPr>
          <p:cNvPr id="207" name="Group 206"/>
          <p:cNvGrpSpPr/>
          <p:nvPr/>
        </p:nvGrpSpPr>
        <p:grpSpPr>
          <a:xfrm>
            <a:off x="2492388" y="3245041"/>
            <a:ext cx="1668594" cy="686441"/>
            <a:chOff x="763648" y="2701635"/>
            <a:chExt cx="1668594" cy="686440"/>
          </a:xfrm>
        </p:grpSpPr>
        <p:grpSp>
          <p:nvGrpSpPr>
            <p:cNvPr id="208" name="Group 207"/>
            <p:cNvGrpSpPr/>
            <p:nvPr/>
          </p:nvGrpSpPr>
          <p:grpSpPr>
            <a:xfrm>
              <a:off x="763648" y="2812273"/>
              <a:ext cx="206170" cy="206164"/>
              <a:chOff x="2246284" y="2860769"/>
              <a:chExt cx="606984" cy="606971"/>
            </a:xfrm>
          </p:grpSpPr>
          <p:sp>
            <p:nvSpPr>
              <p:cNvPr id="212" name="Oval 211"/>
              <p:cNvSpPr/>
              <p:nvPr/>
            </p:nvSpPr>
            <p:spPr>
              <a:xfrm>
                <a:off x="2246284" y="2860769"/>
                <a:ext cx="606984" cy="606971"/>
              </a:xfrm>
              <a:prstGeom prst="ellipse">
                <a:avLst/>
              </a:prstGeom>
              <a:solidFill>
                <a:schemeClr val="bg1"/>
              </a:solidFill>
              <a:ln w="6350" cmpd="sng">
                <a:solidFill>
                  <a:schemeClr val="tx2"/>
                </a:solidFill>
                <a:prstDash val="solid"/>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13" name="Oval 212"/>
              <p:cNvSpPr/>
              <p:nvPr/>
            </p:nvSpPr>
            <p:spPr>
              <a:xfrm>
                <a:off x="2336933" y="2951415"/>
                <a:ext cx="425693" cy="425678"/>
              </a:xfrm>
              <a:prstGeom prst="ellipse">
                <a:avLst/>
              </a:prstGeom>
              <a:solidFill>
                <a:schemeClr val="accent6"/>
              </a:solidFill>
              <a:ln w="88900" cmpd="sng">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209" name="Group 208"/>
            <p:cNvGrpSpPr/>
            <p:nvPr/>
          </p:nvGrpSpPr>
          <p:grpSpPr>
            <a:xfrm>
              <a:off x="956183" y="2701635"/>
              <a:ext cx="1476059" cy="686440"/>
              <a:chOff x="4897032" y="2416848"/>
              <a:chExt cx="1476059" cy="686440"/>
            </a:xfrm>
          </p:grpSpPr>
          <p:sp>
            <p:nvSpPr>
              <p:cNvPr id="210" name="Title 1"/>
              <p:cNvSpPr txBox="1">
                <a:spLocks/>
              </p:cNvSpPr>
              <p:nvPr/>
            </p:nvSpPr>
            <p:spPr>
              <a:xfrm>
                <a:off x="4897032" y="2416848"/>
                <a:ext cx="1252847" cy="338668"/>
              </a:xfrm>
              <a:prstGeom prst="rect">
                <a:avLst/>
              </a:prstGeom>
            </p:spPr>
            <p:txBody>
              <a:bodyPr vert="horz" lIns="91440" tIns="45720" rIns="91440" bIns="45720" rtlCol="0" anchor="b">
                <a:normAutofit/>
              </a:bodyPr>
              <a:lstStyle>
                <a:lvl1pPr algn="l" defTabSz="457200" rtl="0" eaLnBrk="1" latinLnBrk="0" hangingPunct="1">
                  <a:spcBef>
                    <a:spcPct val="0"/>
                  </a:spcBef>
                  <a:buNone/>
                  <a:defRPr sz="2000" b="1" kern="1200">
                    <a:solidFill>
                      <a:schemeClr val="tx1"/>
                    </a:solidFill>
                    <a:latin typeface="Roboto Light"/>
                    <a:ea typeface="+mj-ea"/>
                    <a:cs typeface="Roboto Light"/>
                  </a:defRPr>
                </a:lvl1pPr>
              </a:lstStyle>
              <a:p>
                <a:r>
                  <a:rPr lang="en-US" sz="1200" b="0" dirty="0"/>
                  <a:t>Title text #4</a:t>
                </a:r>
              </a:p>
            </p:txBody>
          </p:sp>
          <p:sp>
            <p:nvSpPr>
              <p:cNvPr id="211" name="TextBox 210"/>
              <p:cNvSpPr txBox="1"/>
              <p:nvPr/>
            </p:nvSpPr>
            <p:spPr>
              <a:xfrm>
                <a:off x="4899453" y="2703179"/>
                <a:ext cx="1473638" cy="400109"/>
              </a:xfrm>
              <a:prstGeom prst="rect">
                <a:avLst/>
              </a:prstGeom>
              <a:noFill/>
            </p:spPr>
            <p:txBody>
              <a:bodyPr wrap="square" rtlCol="0">
                <a:spAutoFit/>
              </a:bodyPr>
              <a:lstStyle/>
              <a:p>
                <a:r>
                  <a:rPr lang="en-US" sz="1000" dirty="0" err="1">
                    <a:solidFill>
                      <a:schemeClr val="tx2"/>
                    </a:solidFill>
                    <a:latin typeface="Roboto Light"/>
                    <a:cs typeface="Roboto Light"/>
                  </a:rPr>
                  <a:t>Lorem</a:t>
                </a:r>
                <a:r>
                  <a:rPr lang="en-US" sz="1000" dirty="0">
                    <a:solidFill>
                      <a:schemeClr val="tx2"/>
                    </a:solidFill>
                    <a:latin typeface="Roboto Light"/>
                    <a:cs typeface="Roboto Light"/>
                  </a:rPr>
                  <a:t> </a:t>
                </a:r>
                <a:r>
                  <a:rPr lang="en-US" sz="1000" dirty="0" err="1">
                    <a:solidFill>
                      <a:schemeClr val="tx2"/>
                    </a:solidFill>
                    <a:latin typeface="Roboto Light"/>
                    <a:cs typeface="Roboto Light"/>
                  </a:rPr>
                  <a:t>Ipsum</a:t>
                </a:r>
                <a:r>
                  <a:rPr lang="en-US" sz="1000" dirty="0">
                    <a:solidFill>
                      <a:schemeClr val="tx2"/>
                    </a:solidFill>
                    <a:latin typeface="Roboto Light"/>
                    <a:cs typeface="Roboto Light"/>
                  </a:rPr>
                  <a:t> is simply dummy text of printing</a:t>
                </a:r>
              </a:p>
            </p:txBody>
          </p:sp>
        </p:grpSp>
      </p:grpSp>
    </p:spTree>
    <p:extLst>
      <p:ext uri="{BB962C8B-B14F-4D97-AF65-F5344CB8AC3E}">
        <p14:creationId xmlns:p14="http://schemas.microsoft.com/office/powerpoint/2010/main" val="30458044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p:cNvGrpSpPr/>
          <p:nvPr/>
        </p:nvGrpSpPr>
        <p:grpSpPr>
          <a:xfrm>
            <a:off x="5518747" y="3168955"/>
            <a:ext cx="671974" cy="246221"/>
            <a:chOff x="5518747" y="3168954"/>
            <a:chExt cx="671974" cy="246221"/>
          </a:xfrm>
        </p:grpSpPr>
        <p:sp>
          <p:nvSpPr>
            <p:cNvPr id="92" name="Shape 134"/>
            <p:cNvSpPr/>
            <p:nvPr/>
          </p:nvSpPr>
          <p:spPr>
            <a:xfrm>
              <a:off x="5580275" y="3198443"/>
              <a:ext cx="544334" cy="207207"/>
            </a:xfrm>
            <a:prstGeom prst="roundRect">
              <a:avLst>
                <a:gd name="adj" fmla="val 50000"/>
              </a:avLst>
            </a:prstGeom>
            <a:solidFill>
              <a:schemeClr val="bg1"/>
            </a:solidFill>
            <a:ln w="6350" cmpd="sng">
              <a:solidFill>
                <a:schemeClr val="accent5"/>
              </a:solidFill>
              <a:miter lim="400000"/>
            </a:ln>
          </p:spPr>
          <p:txBody>
            <a:bodyPr lIns="0" tIns="0" rIns="0" bIns="0" anchor="ctr"/>
            <a:lstStyle/>
            <a:p>
              <a:pPr lvl="0">
                <a:defRPr sz="2400">
                  <a:solidFill>
                    <a:srgbClr val="FFFFFF"/>
                  </a:solidFill>
                </a:defRPr>
              </a:pPr>
              <a:endParaRPr/>
            </a:p>
          </p:txBody>
        </p:sp>
        <p:sp>
          <p:nvSpPr>
            <p:cNvPr id="93" name="TextBox 92"/>
            <p:cNvSpPr txBox="1"/>
            <p:nvPr/>
          </p:nvSpPr>
          <p:spPr>
            <a:xfrm>
              <a:off x="5518747" y="3168954"/>
              <a:ext cx="671974" cy="246221"/>
            </a:xfrm>
            <a:prstGeom prst="rect">
              <a:avLst/>
            </a:prstGeom>
            <a:noFill/>
          </p:spPr>
          <p:txBody>
            <a:bodyPr wrap="square" rtlCol="0">
              <a:spAutoFit/>
            </a:bodyPr>
            <a:lstStyle/>
            <a:p>
              <a:pPr algn="ctr"/>
              <a:r>
                <a:rPr lang="en-US" sz="1000" dirty="0">
                  <a:solidFill>
                    <a:schemeClr val="accent5"/>
                  </a:solidFill>
                  <a:latin typeface="Roboto Light"/>
                  <a:cs typeface="Roboto Light"/>
                </a:rPr>
                <a:t>Stage 4</a:t>
              </a:r>
            </a:p>
          </p:txBody>
        </p:sp>
      </p:grpSp>
      <p:sp>
        <p:nvSpPr>
          <p:cNvPr id="2" name="Title 1"/>
          <p:cNvSpPr>
            <a:spLocks noGrp="1"/>
          </p:cNvSpPr>
          <p:nvPr>
            <p:ph type="title"/>
          </p:nvPr>
        </p:nvSpPr>
        <p:spPr>
          <a:xfrm>
            <a:off x="346363" y="285751"/>
            <a:ext cx="4512733" cy="470429"/>
          </a:xfrm>
        </p:spPr>
        <p:txBody>
          <a:bodyPr>
            <a:normAutofit/>
          </a:bodyPr>
          <a:lstStyle/>
          <a:p>
            <a:r>
              <a:rPr lang="en-US" b="0" dirty="0" smtClean="0"/>
              <a:t>Concept Chessmen </a:t>
            </a:r>
            <a:r>
              <a:rPr lang="en-US" b="0" dirty="0" err="1" smtClean="0"/>
              <a:t>Infographic</a:t>
            </a:r>
            <a:endParaRPr lang="en-US" b="0" dirty="0"/>
          </a:p>
        </p:txBody>
      </p:sp>
      <p:sp>
        <p:nvSpPr>
          <p:cNvPr id="9" name="TextBox 8"/>
          <p:cNvSpPr txBox="1"/>
          <p:nvPr/>
        </p:nvSpPr>
        <p:spPr>
          <a:xfrm>
            <a:off x="369455" y="972901"/>
            <a:ext cx="8386137" cy="707876"/>
          </a:xfrm>
          <a:prstGeom prst="rect">
            <a:avLst/>
          </a:prstGeom>
          <a:noFill/>
        </p:spPr>
        <p:txBody>
          <a:bodyPr wrap="square" lIns="91430" tIns="45715" rIns="91430" bIns="45715" rtlCol="0">
            <a:spAutoFit/>
          </a:bodyPr>
          <a:lstStyle/>
          <a:p>
            <a:r>
              <a:rPr lang="en-US" sz="1000" dirty="0" err="1">
                <a:solidFill>
                  <a:schemeClr val="tx2"/>
                </a:solidFill>
                <a:latin typeface="Roboto Light"/>
                <a:cs typeface="Roboto Light"/>
              </a:rPr>
              <a:t>Lorem</a:t>
            </a:r>
            <a:r>
              <a:rPr lang="en-US" sz="1000" dirty="0">
                <a:solidFill>
                  <a:schemeClr val="tx2"/>
                </a:solidFill>
                <a:latin typeface="Roboto Light"/>
                <a:cs typeface="Roboto Light"/>
              </a:rPr>
              <a:t> </a:t>
            </a:r>
            <a:r>
              <a:rPr lang="en-US" sz="1000" dirty="0" err="1">
                <a:solidFill>
                  <a:schemeClr val="tx2"/>
                </a:solidFill>
                <a:latin typeface="Roboto Light"/>
                <a:cs typeface="Roboto Light"/>
              </a:rPr>
              <a:t>Ipsum</a:t>
            </a:r>
            <a:r>
              <a:rPr lang="en-US" sz="1000" dirty="0">
                <a:solidFill>
                  <a:schemeClr val="tx2"/>
                </a:solidFill>
                <a:latin typeface="Roboto Light"/>
                <a:cs typeface="Roboto Light"/>
              </a:rPr>
              <a:t> is simply dummy text of the printing and typesetting industry. </a:t>
            </a:r>
            <a:r>
              <a:rPr lang="en-US" sz="1000" dirty="0" err="1">
                <a:solidFill>
                  <a:schemeClr val="tx2"/>
                </a:solidFill>
                <a:latin typeface="Roboto Light"/>
                <a:cs typeface="Roboto Light"/>
              </a:rPr>
              <a:t>Lorem</a:t>
            </a:r>
            <a:r>
              <a:rPr lang="en-US" sz="1000" dirty="0">
                <a:solidFill>
                  <a:schemeClr val="tx2"/>
                </a:solidFill>
                <a:latin typeface="Roboto Light"/>
                <a:cs typeface="Roboto Light"/>
              </a:rPr>
              <a:t> </a:t>
            </a:r>
            <a:r>
              <a:rPr lang="en-US" sz="1000" dirty="0" err="1">
                <a:solidFill>
                  <a:schemeClr val="tx2"/>
                </a:solidFill>
                <a:latin typeface="Roboto Light"/>
                <a:cs typeface="Roboto Light"/>
              </a:rPr>
              <a:t>Ipsum</a:t>
            </a:r>
            <a:r>
              <a:rPr lang="en-US" sz="1000" dirty="0">
                <a:solidFill>
                  <a:schemeClr val="tx2"/>
                </a:solidFill>
                <a:latin typeface="Roboto Light"/>
                <a:cs typeface="Roboto Light"/>
              </a:rPr>
              <a:t> has been the industry's standard dummy text ever since the 1500s, when an unknown printer took a galley of type and scrambled it to make a type specimen book. It has survived not only five centuries, but also the leap into electronic typesetting, remaining essentially unchanged. It was </a:t>
            </a:r>
            <a:r>
              <a:rPr lang="en-US" sz="1000" dirty="0" err="1">
                <a:solidFill>
                  <a:schemeClr val="tx2"/>
                </a:solidFill>
                <a:latin typeface="Roboto Light"/>
                <a:cs typeface="Roboto Light"/>
              </a:rPr>
              <a:t>popularised</a:t>
            </a:r>
            <a:r>
              <a:rPr lang="en-US" sz="1000" dirty="0">
                <a:solidFill>
                  <a:schemeClr val="tx2"/>
                </a:solidFill>
                <a:latin typeface="Roboto Light"/>
                <a:cs typeface="Roboto Light"/>
              </a:rPr>
              <a:t> in the 1960s with the release of </a:t>
            </a:r>
            <a:r>
              <a:rPr lang="en-US" sz="1000" dirty="0" err="1">
                <a:solidFill>
                  <a:schemeClr val="tx2"/>
                </a:solidFill>
                <a:latin typeface="Roboto Light"/>
                <a:cs typeface="Roboto Light"/>
              </a:rPr>
              <a:t>Letraset</a:t>
            </a:r>
            <a:r>
              <a:rPr lang="en-US" sz="1000" dirty="0">
                <a:solidFill>
                  <a:schemeClr val="tx2"/>
                </a:solidFill>
                <a:latin typeface="Roboto Light"/>
                <a:cs typeface="Roboto Light"/>
              </a:rPr>
              <a:t> sheets containing </a:t>
            </a:r>
            <a:r>
              <a:rPr lang="en-US" sz="1000" dirty="0" err="1">
                <a:solidFill>
                  <a:schemeClr val="tx2"/>
                </a:solidFill>
                <a:latin typeface="Roboto Light"/>
                <a:cs typeface="Roboto Light"/>
              </a:rPr>
              <a:t>Lorem</a:t>
            </a:r>
            <a:r>
              <a:rPr lang="en-US" sz="1000" dirty="0">
                <a:solidFill>
                  <a:schemeClr val="tx2"/>
                </a:solidFill>
                <a:latin typeface="Roboto Light"/>
                <a:cs typeface="Roboto Light"/>
              </a:rPr>
              <a:t> </a:t>
            </a:r>
            <a:r>
              <a:rPr lang="en-US" sz="1000" dirty="0" err="1">
                <a:solidFill>
                  <a:schemeClr val="tx2"/>
                </a:solidFill>
                <a:latin typeface="Roboto Light"/>
                <a:cs typeface="Roboto Light"/>
              </a:rPr>
              <a:t>Ipsum</a:t>
            </a:r>
            <a:r>
              <a:rPr lang="en-US" sz="1000" dirty="0">
                <a:solidFill>
                  <a:schemeClr val="tx2"/>
                </a:solidFill>
                <a:latin typeface="Roboto Light"/>
                <a:cs typeface="Roboto Light"/>
              </a:rPr>
              <a:t> passages, and more recently with desktop publishing software like Aldus PageMaker including versions of </a:t>
            </a:r>
            <a:r>
              <a:rPr lang="en-US" sz="1000" dirty="0" err="1">
                <a:solidFill>
                  <a:schemeClr val="tx2"/>
                </a:solidFill>
                <a:latin typeface="Roboto Light"/>
                <a:cs typeface="Roboto Light"/>
              </a:rPr>
              <a:t>Lorem</a:t>
            </a:r>
            <a:r>
              <a:rPr lang="en-US" sz="1000" dirty="0">
                <a:solidFill>
                  <a:schemeClr val="tx2"/>
                </a:solidFill>
                <a:latin typeface="Roboto Light"/>
                <a:cs typeface="Roboto Light"/>
              </a:rPr>
              <a:t> </a:t>
            </a:r>
            <a:r>
              <a:rPr lang="en-US" sz="1000" dirty="0" err="1">
                <a:solidFill>
                  <a:schemeClr val="tx2"/>
                </a:solidFill>
                <a:latin typeface="Roboto Light"/>
                <a:cs typeface="Roboto Light"/>
              </a:rPr>
              <a:t>Ipsum</a:t>
            </a:r>
            <a:r>
              <a:rPr lang="en-US" sz="1000" dirty="0">
                <a:solidFill>
                  <a:schemeClr val="tx2"/>
                </a:solidFill>
                <a:latin typeface="Roboto Light"/>
                <a:cs typeface="Roboto Light"/>
              </a:rPr>
              <a:t>.</a:t>
            </a:r>
          </a:p>
        </p:txBody>
      </p:sp>
      <p:sp>
        <p:nvSpPr>
          <p:cNvPr id="49" name="Shape 99"/>
          <p:cNvSpPr/>
          <p:nvPr/>
        </p:nvSpPr>
        <p:spPr>
          <a:xfrm>
            <a:off x="7547710" y="2361178"/>
            <a:ext cx="850480" cy="1640991"/>
          </a:xfrm>
          <a:custGeom>
            <a:avLst/>
            <a:gdLst/>
            <a:ahLst/>
            <a:cxnLst>
              <a:cxn ang="0">
                <a:pos x="wd2" y="hd2"/>
              </a:cxn>
              <a:cxn ang="5400000">
                <a:pos x="wd2" y="hd2"/>
              </a:cxn>
              <a:cxn ang="10800000">
                <a:pos x="wd2" y="hd2"/>
              </a:cxn>
              <a:cxn ang="16200000">
                <a:pos x="wd2" y="hd2"/>
              </a:cxn>
            </a:cxnLst>
            <a:rect l="0" t="0" r="r" b="b"/>
            <a:pathLst>
              <a:path w="21269" h="21600" extrusionOk="0">
                <a:moveTo>
                  <a:pt x="18166" y="21600"/>
                </a:moveTo>
                <a:lnTo>
                  <a:pt x="949" y="21600"/>
                </a:lnTo>
                <a:cubicBezTo>
                  <a:pt x="820" y="21387"/>
                  <a:pt x="845" y="21156"/>
                  <a:pt x="1017" y="20952"/>
                </a:cubicBezTo>
                <a:cubicBezTo>
                  <a:pt x="1221" y="20711"/>
                  <a:pt x="1612" y="20527"/>
                  <a:pt x="2090" y="20448"/>
                </a:cubicBezTo>
                <a:cubicBezTo>
                  <a:pt x="1479" y="20038"/>
                  <a:pt x="1069" y="19555"/>
                  <a:pt x="899" y="19042"/>
                </a:cubicBezTo>
                <a:cubicBezTo>
                  <a:pt x="510" y="17872"/>
                  <a:pt x="1354" y="16683"/>
                  <a:pt x="3105" y="15933"/>
                </a:cubicBezTo>
                <a:cubicBezTo>
                  <a:pt x="2638" y="15895"/>
                  <a:pt x="2287" y="15689"/>
                  <a:pt x="2267" y="15441"/>
                </a:cubicBezTo>
                <a:cubicBezTo>
                  <a:pt x="2246" y="15175"/>
                  <a:pt x="2606" y="14943"/>
                  <a:pt x="3105" y="14900"/>
                </a:cubicBezTo>
                <a:cubicBezTo>
                  <a:pt x="626" y="12603"/>
                  <a:pt x="-297" y="10104"/>
                  <a:pt x="81" y="7690"/>
                </a:cubicBezTo>
                <a:cubicBezTo>
                  <a:pt x="427" y="5484"/>
                  <a:pt x="1908" y="3184"/>
                  <a:pt x="5719" y="1791"/>
                </a:cubicBezTo>
                <a:cubicBezTo>
                  <a:pt x="7912" y="990"/>
                  <a:pt x="10642" y="701"/>
                  <a:pt x="13254" y="990"/>
                </a:cubicBezTo>
                <a:lnTo>
                  <a:pt x="15094" y="0"/>
                </a:lnTo>
                <a:cubicBezTo>
                  <a:pt x="15352" y="221"/>
                  <a:pt x="15505" y="472"/>
                  <a:pt x="15538" y="730"/>
                </a:cubicBezTo>
                <a:cubicBezTo>
                  <a:pt x="15581" y="1061"/>
                  <a:pt x="15430" y="1390"/>
                  <a:pt x="15106" y="1673"/>
                </a:cubicBezTo>
                <a:cubicBezTo>
                  <a:pt x="15694" y="1848"/>
                  <a:pt x="16209" y="2084"/>
                  <a:pt x="16618" y="2367"/>
                </a:cubicBezTo>
                <a:cubicBezTo>
                  <a:pt x="17618" y="3059"/>
                  <a:pt x="17914" y="3970"/>
                  <a:pt x="18955" y="4646"/>
                </a:cubicBezTo>
                <a:cubicBezTo>
                  <a:pt x="19469" y="4979"/>
                  <a:pt x="20137" y="5236"/>
                  <a:pt x="20896" y="5391"/>
                </a:cubicBezTo>
                <a:cubicBezTo>
                  <a:pt x="21073" y="5516"/>
                  <a:pt x="21191" y="5660"/>
                  <a:pt x="21241" y="5813"/>
                </a:cubicBezTo>
                <a:cubicBezTo>
                  <a:pt x="21303" y="6001"/>
                  <a:pt x="21260" y="6194"/>
                  <a:pt x="21118" y="6369"/>
                </a:cubicBezTo>
                <a:cubicBezTo>
                  <a:pt x="20985" y="6603"/>
                  <a:pt x="20775" y="6822"/>
                  <a:pt x="20497" y="7018"/>
                </a:cubicBezTo>
                <a:cubicBezTo>
                  <a:pt x="20193" y="7232"/>
                  <a:pt x="19812" y="7413"/>
                  <a:pt x="19376" y="7551"/>
                </a:cubicBezTo>
                <a:cubicBezTo>
                  <a:pt x="19041" y="7176"/>
                  <a:pt x="18439" y="6885"/>
                  <a:pt x="17699" y="6742"/>
                </a:cubicBezTo>
                <a:cubicBezTo>
                  <a:pt x="16967" y="6601"/>
                  <a:pt x="16159" y="6616"/>
                  <a:pt x="15447" y="6784"/>
                </a:cubicBezTo>
                <a:cubicBezTo>
                  <a:pt x="14515" y="7098"/>
                  <a:pt x="13317" y="7089"/>
                  <a:pt x="12401" y="6762"/>
                </a:cubicBezTo>
                <a:cubicBezTo>
                  <a:pt x="11667" y="6499"/>
                  <a:pt x="11223" y="6064"/>
                  <a:pt x="11212" y="5597"/>
                </a:cubicBezTo>
                <a:cubicBezTo>
                  <a:pt x="10874" y="6655"/>
                  <a:pt x="11080" y="7741"/>
                  <a:pt x="11809" y="8743"/>
                </a:cubicBezTo>
                <a:cubicBezTo>
                  <a:pt x="12753" y="10040"/>
                  <a:pt x="14515" y="11126"/>
                  <a:pt x="16800" y="11820"/>
                </a:cubicBezTo>
                <a:cubicBezTo>
                  <a:pt x="17020" y="12334"/>
                  <a:pt x="17077" y="12863"/>
                  <a:pt x="16970" y="13387"/>
                </a:cubicBezTo>
                <a:cubicBezTo>
                  <a:pt x="16863" y="13909"/>
                  <a:pt x="16595" y="14418"/>
                  <a:pt x="16175" y="14895"/>
                </a:cubicBezTo>
                <a:cubicBezTo>
                  <a:pt x="16723" y="14950"/>
                  <a:pt x="17092" y="15221"/>
                  <a:pt x="17015" y="15512"/>
                </a:cubicBezTo>
                <a:cubicBezTo>
                  <a:pt x="16949" y="15756"/>
                  <a:pt x="16577" y="15946"/>
                  <a:pt x="16112" y="15972"/>
                </a:cubicBezTo>
                <a:cubicBezTo>
                  <a:pt x="17736" y="16807"/>
                  <a:pt x="18461" y="18015"/>
                  <a:pt x="18043" y="19190"/>
                </a:cubicBezTo>
                <a:cubicBezTo>
                  <a:pt x="17879" y="19649"/>
                  <a:pt x="17541" y="20086"/>
                  <a:pt x="17048" y="20474"/>
                </a:cubicBezTo>
                <a:cubicBezTo>
                  <a:pt x="17536" y="20547"/>
                  <a:pt x="17935" y="20732"/>
                  <a:pt x="18131" y="20979"/>
                </a:cubicBezTo>
                <a:cubicBezTo>
                  <a:pt x="18288" y="21176"/>
                  <a:pt x="18301" y="21398"/>
                  <a:pt x="18166" y="21600"/>
                </a:cubicBezTo>
                <a:close/>
              </a:path>
            </a:pathLst>
          </a:custGeom>
          <a:solidFill>
            <a:schemeClr val="tx2"/>
          </a:solidFill>
          <a:ln w="12700" cap="flat">
            <a:noFill/>
            <a:miter lim="400000"/>
          </a:ln>
          <a:effectLst/>
        </p:spPr>
        <p:txBody>
          <a:bodyPr wrap="square" lIns="0" tIns="0" rIns="0" bIns="0" numCol="1" anchor="ctr">
            <a:noAutofit/>
          </a:bodyPr>
          <a:lstStyle/>
          <a:p>
            <a:pPr lvl="0">
              <a:defRPr sz="2400"/>
            </a:pPr>
            <a:endParaRPr/>
          </a:p>
        </p:txBody>
      </p:sp>
      <p:grpSp>
        <p:nvGrpSpPr>
          <p:cNvPr id="50" name="Group 102"/>
          <p:cNvGrpSpPr/>
          <p:nvPr/>
        </p:nvGrpSpPr>
        <p:grpSpPr>
          <a:xfrm>
            <a:off x="900668" y="2564379"/>
            <a:ext cx="677281" cy="1437790"/>
            <a:chOff x="0" y="0"/>
            <a:chExt cx="689514" cy="1463762"/>
          </a:xfrm>
          <a:solidFill>
            <a:schemeClr val="tx2"/>
          </a:solidFill>
        </p:grpSpPr>
        <p:sp>
          <p:nvSpPr>
            <p:cNvPr id="72" name="Shape 100"/>
            <p:cNvSpPr/>
            <p:nvPr/>
          </p:nvSpPr>
          <p:spPr>
            <a:xfrm>
              <a:off x="339527" y="0"/>
              <a:ext cx="349987" cy="1463762"/>
            </a:xfrm>
            <a:custGeom>
              <a:avLst/>
              <a:gdLst/>
              <a:ahLst/>
              <a:cxnLst>
                <a:cxn ang="0">
                  <a:pos x="wd2" y="hd2"/>
                </a:cxn>
                <a:cxn ang="5400000">
                  <a:pos x="wd2" y="hd2"/>
                </a:cxn>
                <a:cxn ang="10800000">
                  <a:pos x="wd2" y="hd2"/>
                </a:cxn>
                <a:cxn ang="16200000">
                  <a:pos x="wd2" y="hd2"/>
                </a:cxn>
              </a:cxnLst>
              <a:rect l="0" t="0" r="r" b="b"/>
              <a:pathLst>
                <a:path w="21462" h="21600" extrusionOk="0">
                  <a:moveTo>
                    <a:pt x="19851" y="21573"/>
                  </a:moveTo>
                  <a:lnTo>
                    <a:pt x="19" y="21600"/>
                  </a:lnTo>
                  <a:lnTo>
                    <a:pt x="0" y="0"/>
                  </a:lnTo>
                  <a:cubicBezTo>
                    <a:pt x="5738" y="15"/>
                    <a:pt x="10727" y="950"/>
                    <a:pt x="12187" y="2286"/>
                  </a:cubicBezTo>
                  <a:cubicBezTo>
                    <a:pt x="13705" y="3674"/>
                    <a:pt x="11037" y="5131"/>
                    <a:pt x="5755" y="5798"/>
                  </a:cubicBezTo>
                  <a:lnTo>
                    <a:pt x="11164" y="5798"/>
                  </a:lnTo>
                  <a:cubicBezTo>
                    <a:pt x="13363" y="5868"/>
                    <a:pt x="15019" y="6314"/>
                    <a:pt x="15065" y="6848"/>
                  </a:cubicBezTo>
                  <a:cubicBezTo>
                    <a:pt x="15108" y="7354"/>
                    <a:pt x="13682" y="7798"/>
                    <a:pt x="11639" y="7915"/>
                  </a:cubicBezTo>
                  <a:lnTo>
                    <a:pt x="5720" y="7915"/>
                  </a:lnTo>
                  <a:cubicBezTo>
                    <a:pt x="6555" y="9067"/>
                    <a:pt x="7754" y="10201"/>
                    <a:pt x="9306" y="11308"/>
                  </a:cubicBezTo>
                  <a:cubicBezTo>
                    <a:pt x="10890" y="12438"/>
                    <a:pt x="12838" y="13536"/>
                    <a:pt x="15131" y="14593"/>
                  </a:cubicBezTo>
                  <a:cubicBezTo>
                    <a:pt x="15825" y="14587"/>
                    <a:pt x="16483" y="14643"/>
                    <a:pt x="16995" y="14744"/>
                  </a:cubicBezTo>
                  <a:cubicBezTo>
                    <a:pt x="17281" y="14801"/>
                    <a:pt x="17524" y="14872"/>
                    <a:pt x="17674" y="14959"/>
                  </a:cubicBezTo>
                  <a:cubicBezTo>
                    <a:pt x="18233" y="15281"/>
                    <a:pt x="17348" y="15643"/>
                    <a:pt x="15905" y="15681"/>
                  </a:cubicBezTo>
                  <a:cubicBezTo>
                    <a:pt x="19230" y="16232"/>
                    <a:pt x="21284" y="17127"/>
                    <a:pt x="21451" y="18098"/>
                  </a:cubicBezTo>
                  <a:cubicBezTo>
                    <a:pt x="21600" y="18962"/>
                    <a:pt x="20226" y="19801"/>
                    <a:pt x="17668" y="20409"/>
                  </a:cubicBezTo>
                  <a:cubicBezTo>
                    <a:pt x="18894" y="20473"/>
                    <a:pt x="19865" y="20698"/>
                    <a:pt x="20178" y="20991"/>
                  </a:cubicBezTo>
                  <a:cubicBezTo>
                    <a:pt x="20389" y="21187"/>
                    <a:pt x="20271" y="21396"/>
                    <a:pt x="19851" y="21573"/>
                  </a:cubicBezTo>
                  <a:close/>
                </a:path>
              </a:pathLst>
            </a:custGeom>
            <a:grpFill/>
            <a:ln w="12700" cap="flat">
              <a:noFill/>
              <a:miter lim="400000"/>
            </a:ln>
            <a:effectLst/>
          </p:spPr>
          <p:txBody>
            <a:bodyPr wrap="square" lIns="0" tIns="0" rIns="0" bIns="0" numCol="1" anchor="ctr">
              <a:noAutofit/>
            </a:bodyPr>
            <a:lstStyle/>
            <a:p>
              <a:pPr lvl="0">
                <a:defRPr sz="2400"/>
              </a:pPr>
              <a:endParaRPr/>
            </a:p>
          </p:txBody>
        </p:sp>
        <p:sp>
          <p:nvSpPr>
            <p:cNvPr id="75" name="Shape 101"/>
            <p:cNvSpPr/>
            <p:nvPr/>
          </p:nvSpPr>
          <p:spPr>
            <a:xfrm>
              <a:off x="0" y="0"/>
              <a:ext cx="349988" cy="1463762"/>
            </a:xfrm>
            <a:custGeom>
              <a:avLst/>
              <a:gdLst/>
              <a:ahLst/>
              <a:cxnLst>
                <a:cxn ang="0">
                  <a:pos x="wd2" y="hd2"/>
                </a:cxn>
                <a:cxn ang="5400000">
                  <a:pos x="wd2" y="hd2"/>
                </a:cxn>
                <a:cxn ang="10800000">
                  <a:pos x="wd2" y="hd2"/>
                </a:cxn>
                <a:cxn ang="16200000">
                  <a:pos x="wd2" y="hd2"/>
                </a:cxn>
              </a:cxnLst>
              <a:rect l="0" t="0" r="r" b="b"/>
              <a:pathLst>
                <a:path w="21462" h="21600" extrusionOk="0">
                  <a:moveTo>
                    <a:pt x="1611" y="21573"/>
                  </a:moveTo>
                  <a:lnTo>
                    <a:pt x="21443" y="21600"/>
                  </a:lnTo>
                  <a:lnTo>
                    <a:pt x="21462" y="0"/>
                  </a:lnTo>
                  <a:cubicBezTo>
                    <a:pt x="15724" y="15"/>
                    <a:pt x="10735" y="950"/>
                    <a:pt x="9275" y="2286"/>
                  </a:cubicBezTo>
                  <a:cubicBezTo>
                    <a:pt x="7757" y="3674"/>
                    <a:pt x="10425" y="5131"/>
                    <a:pt x="15707" y="5798"/>
                  </a:cubicBezTo>
                  <a:lnTo>
                    <a:pt x="10298" y="5798"/>
                  </a:lnTo>
                  <a:cubicBezTo>
                    <a:pt x="8099" y="5868"/>
                    <a:pt x="6443" y="6314"/>
                    <a:pt x="6397" y="6848"/>
                  </a:cubicBezTo>
                  <a:cubicBezTo>
                    <a:pt x="6354" y="7354"/>
                    <a:pt x="7780" y="7798"/>
                    <a:pt x="9823" y="7915"/>
                  </a:cubicBezTo>
                  <a:lnTo>
                    <a:pt x="15742" y="7915"/>
                  </a:lnTo>
                  <a:cubicBezTo>
                    <a:pt x="14907" y="9067"/>
                    <a:pt x="13708" y="10201"/>
                    <a:pt x="12156" y="11308"/>
                  </a:cubicBezTo>
                  <a:cubicBezTo>
                    <a:pt x="10572" y="12438"/>
                    <a:pt x="8624" y="13536"/>
                    <a:pt x="6331" y="14593"/>
                  </a:cubicBezTo>
                  <a:cubicBezTo>
                    <a:pt x="5637" y="14587"/>
                    <a:pt x="4979" y="14643"/>
                    <a:pt x="4467" y="14744"/>
                  </a:cubicBezTo>
                  <a:cubicBezTo>
                    <a:pt x="4181" y="14801"/>
                    <a:pt x="3938" y="14872"/>
                    <a:pt x="3788" y="14959"/>
                  </a:cubicBezTo>
                  <a:cubicBezTo>
                    <a:pt x="3229" y="15281"/>
                    <a:pt x="4114" y="15643"/>
                    <a:pt x="5557" y="15681"/>
                  </a:cubicBezTo>
                  <a:cubicBezTo>
                    <a:pt x="2232" y="16232"/>
                    <a:pt x="178" y="17127"/>
                    <a:pt x="11" y="18098"/>
                  </a:cubicBezTo>
                  <a:cubicBezTo>
                    <a:pt x="-138" y="18962"/>
                    <a:pt x="1236" y="19801"/>
                    <a:pt x="3794" y="20409"/>
                  </a:cubicBezTo>
                  <a:cubicBezTo>
                    <a:pt x="2568" y="20473"/>
                    <a:pt x="1597" y="20698"/>
                    <a:pt x="1284" y="20991"/>
                  </a:cubicBezTo>
                  <a:cubicBezTo>
                    <a:pt x="1073" y="21187"/>
                    <a:pt x="1191" y="21396"/>
                    <a:pt x="1611" y="21573"/>
                  </a:cubicBezTo>
                  <a:close/>
                </a:path>
              </a:pathLst>
            </a:custGeom>
            <a:grpFill/>
            <a:ln w="12700" cap="flat">
              <a:noFill/>
              <a:miter lim="400000"/>
            </a:ln>
            <a:effectLst/>
          </p:spPr>
          <p:txBody>
            <a:bodyPr wrap="square" lIns="0" tIns="0" rIns="0" bIns="0" numCol="1" anchor="ctr">
              <a:noAutofit/>
            </a:bodyPr>
            <a:lstStyle/>
            <a:p>
              <a:pPr lvl="0">
                <a:defRPr sz="2400"/>
              </a:pPr>
              <a:endParaRPr/>
            </a:p>
          </p:txBody>
        </p:sp>
      </p:grpSp>
      <p:grpSp>
        <p:nvGrpSpPr>
          <p:cNvPr id="51" name="Group 105"/>
          <p:cNvGrpSpPr/>
          <p:nvPr/>
        </p:nvGrpSpPr>
        <p:grpSpPr>
          <a:xfrm>
            <a:off x="2155066" y="1857892"/>
            <a:ext cx="779843" cy="2144277"/>
            <a:chOff x="0" y="0"/>
            <a:chExt cx="793930" cy="2183011"/>
          </a:xfrm>
          <a:solidFill>
            <a:schemeClr val="tx2"/>
          </a:solidFill>
        </p:grpSpPr>
        <p:sp>
          <p:nvSpPr>
            <p:cNvPr id="70" name="Shape 103"/>
            <p:cNvSpPr/>
            <p:nvPr/>
          </p:nvSpPr>
          <p:spPr>
            <a:xfrm>
              <a:off x="-1" y="-1"/>
              <a:ext cx="403163" cy="2183013"/>
            </a:xfrm>
            <a:custGeom>
              <a:avLst/>
              <a:gdLst/>
              <a:ahLst/>
              <a:cxnLst>
                <a:cxn ang="0">
                  <a:pos x="wd2" y="hd2"/>
                </a:cxn>
                <a:cxn ang="5400000">
                  <a:pos x="wd2" y="hd2"/>
                </a:cxn>
                <a:cxn ang="10800000">
                  <a:pos x="wd2" y="hd2"/>
                </a:cxn>
                <a:cxn ang="16200000">
                  <a:pos x="wd2" y="hd2"/>
                </a:cxn>
              </a:cxnLst>
              <a:rect l="0" t="0" r="r" b="b"/>
              <a:pathLst>
                <a:path w="21426" h="21596" extrusionOk="0">
                  <a:moveTo>
                    <a:pt x="21426" y="21596"/>
                  </a:moveTo>
                  <a:lnTo>
                    <a:pt x="899" y="21596"/>
                  </a:lnTo>
                  <a:cubicBezTo>
                    <a:pt x="615" y="21464"/>
                    <a:pt x="569" y="21319"/>
                    <a:pt x="767" y="21182"/>
                  </a:cubicBezTo>
                  <a:cubicBezTo>
                    <a:pt x="1069" y="20973"/>
                    <a:pt x="1896" y="20804"/>
                    <a:pt x="2988" y="20728"/>
                  </a:cubicBezTo>
                  <a:cubicBezTo>
                    <a:pt x="1259" y="20423"/>
                    <a:pt x="203" y="20009"/>
                    <a:pt x="28" y="19567"/>
                  </a:cubicBezTo>
                  <a:cubicBezTo>
                    <a:pt x="-174" y="19059"/>
                    <a:pt x="754" y="18576"/>
                    <a:pt x="1980" y="18139"/>
                  </a:cubicBezTo>
                  <a:cubicBezTo>
                    <a:pt x="2898" y="17812"/>
                    <a:pt x="4011" y="17500"/>
                    <a:pt x="5320" y="17209"/>
                  </a:cubicBezTo>
                  <a:cubicBezTo>
                    <a:pt x="4565" y="17164"/>
                    <a:pt x="4042" y="17036"/>
                    <a:pt x="4011" y="16889"/>
                  </a:cubicBezTo>
                  <a:cubicBezTo>
                    <a:pt x="3966" y="16670"/>
                    <a:pt x="4939" y="16492"/>
                    <a:pt x="6111" y="16504"/>
                  </a:cubicBezTo>
                  <a:cubicBezTo>
                    <a:pt x="8183" y="15796"/>
                    <a:pt x="9884" y="15053"/>
                    <a:pt x="11191" y="14284"/>
                  </a:cubicBezTo>
                  <a:cubicBezTo>
                    <a:pt x="13324" y="13030"/>
                    <a:pt x="14389" y="11721"/>
                    <a:pt x="14349" y="10406"/>
                  </a:cubicBezTo>
                  <a:lnTo>
                    <a:pt x="11136" y="10406"/>
                  </a:lnTo>
                  <a:cubicBezTo>
                    <a:pt x="9759" y="10356"/>
                    <a:pt x="8759" y="10133"/>
                    <a:pt x="8745" y="9872"/>
                  </a:cubicBezTo>
                  <a:cubicBezTo>
                    <a:pt x="8729" y="9606"/>
                    <a:pt x="9735" y="9376"/>
                    <a:pt x="11136" y="9325"/>
                  </a:cubicBezTo>
                  <a:lnTo>
                    <a:pt x="14277" y="9325"/>
                  </a:lnTo>
                  <a:lnTo>
                    <a:pt x="14277" y="7453"/>
                  </a:lnTo>
                  <a:cubicBezTo>
                    <a:pt x="14374" y="7256"/>
                    <a:pt x="14163" y="7057"/>
                    <a:pt x="13671" y="6882"/>
                  </a:cubicBezTo>
                  <a:cubicBezTo>
                    <a:pt x="12854" y="6590"/>
                    <a:pt x="11390" y="6395"/>
                    <a:pt x="9956" y="6211"/>
                  </a:cubicBezTo>
                  <a:cubicBezTo>
                    <a:pt x="5920" y="5692"/>
                    <a:pt x="1890" y="5001"/>
                    <a:pt x="3395" y="4193"/>
                  </a:cubicBezTo>
                  <a:cubicBezTo>
                    <a:pt x="3795" y="3978"/>
                    <a:pt x="4569" y="3804"/>
                    <a:pt x="5505" y="3679"/>
                  </a:cubicBezTo>
                  <a:cubicBezTo>
                    <a:pt x="6678" y="3522"/>
                    <a:pt x="8126" y="3437"/>
                    <a:pt x="9652" y="3451"/>
                  </a:cubicBezTo>
                  <a:lnTo>
                    <a:pt x="13731" y="3451"/>
                  </a:lnTo>
                  <a:lnTo>
                    <a:pt x="13731" y="3091"/>
                  </a:lnTo>
                  <a:cubicBezTo>
                    <a:pt x="13680" y="3003"/>
                    <a:pt x="13823" y="2915"/>
                    <a:pt x="14127" y="2847"/>
                  </a:cubicBezTo>
                  <a:cubicBezTo>
                    <a:pt x="14506" y="2762"/>
                    <a:pt x="15086" y="2718"/>
                    <a:pt x="15675" y="2729"/>
                  </a:cubicBezTo>
                  <a:lnTo>
                    <a:pt x="19622" y="2729"/>
                  </a:lnTo>
                  <a:lnTo>
                    <a:pt x="19622" y="2584"/>
                  </a:lnTo>
                  <a:cubicBezTo>
                    <a:pt x="19272" y="2576"/>
                    <a:pt x="18926" y="2562"/>
                    <a:pt x="18589" y="2543"/>
                  </a:cubicBezTo>
                  <a:cubicBezTo>
                    <a:pt x="18232" y="2523"/>
                    <a:pt x="17886" y="2496"/>
                    <a:pt x="17556" y="2464"/>
                  </a:cubicBezTo>
                  <a:cubicBezTo>
                    <a:pt x="18044" y="2425"/>
                    <a:pt x="18483" y="2368"/>
                    <a:pt x="18848" y="2296"/>
                  </a:cubicBezTo>
                  <a:cubicBezTo>
                    <a:pt x="19255" y="2217"/>
                    <a:pt x="19559" y="2121"/>
                    <a:pt x="19737" y="2016"/>
                  </a:cubicBezTo>
                  <a:cubicBezTo>
                    <a:pt x="20126" y="1918"/>
                    <a:pt x="20138" y="1785"/>
                    <a:pt x="19767" y="1685"/>
                  </a:cubicBezTo>
                  <a:cubicBezTo>
                    <a:pt x="19411" y="1589"/>
                    <a:pt x="18776" y="1543"/>
                    <a:pt x="18166" y="1570"/>
                  </a:cubicBezTo>
                  <a:cubicBezTo>
                    <a:pt x="17438" y="1574"/>
                    <a:pt x="16731" y="1617"/>
                    <a:pt x="16137" y="1696"/>
                  </a:cubicBezTo>
                  <a:cubicBezTo>
                    <a:pt x="15644" y="1761"/>
                    <a:pt x="15245" y="1847"/>
                    <a:pt x="14975" y="1948"/>
                  </a:cubicBezTo>
                  <a:cubicBezTo>
                    <a:pt x="14100" y="1762"/>
                    <a:pt x="13629" y="1523"/>
                    <a:pt x="13653" y="1276"/>
                  </a:cubicBezTo>
                  <a:cubicBezTo>
                    <a:pt x="13676" y="1042"/>
                    <a:pt x="14144" y="817"/>
                    <a:pt x="14975" y="641"/>
                  </a:cubicBezTo>
                  <a:cubicBezTo>
                    <a:pt x="15187" y="769"/>
                    <a:pt x="15607" y="881"/>
                    <a:pt x="16178" y="962"/>
                  </a:cubicBezTo>
                  <a:cubicBezTo>
                    <a:pt x="16777" y="1048"/>
                    <a:pt x="17509" y="1095"/>
                    <a:pt x="18264" y="1096"/>
                  </a:cubicBezTo>
                  <a:cubicBezTo>
                    <a:pt x="18847" y="1122"/>
                    <a:pt x="19462" y="1088"/>
                    <a:pt x="19872" y="1007"/>
                  </a:cubicBezTo>
                  <a:cubicBezTo>
                    <a:pt x="20246" y="932"/>
                    <a:pt x="20398" y="828"/>
                    <a:pt x="20278" y="729"/>
                  </a:cubicBezTo>
                  <a:cubicBezTo>
                    <a:pt x="20284" y="598"/>
                    <a:pt x="20085" y="469"/>
                    <a:pt x="19705" y="359"/>
                  </a:cubicBezTo>
                  <a:cubicBezTo>
                    <a:pt x="19309" y="243"/>
                    <a:pt x="18734" y="153"/>
                    <a:pt x="18058" y="100"/>
                  </a:cubicBezTo>
                  <a:cubicBezTo>
                    <a:pt x="18539" y="62"/>
                    <a:pt x="19044" y="34"/>
                    <a:pt x="19560" y="18"/>
                  </a:cubicBezTo>
                  <a:cubicBezTo>
                    <a:pt x="20102" y="1"/>
                    <a:pt x="20652" y="-4"/>
                    <a:pt x="21200" y="4"/>
                  </a:cubicBezTo>
                  <a:lnTo>
                    <a:pt x="21426" y="21596"/>
                  </a:lnTo>
                  <a:close/>
                </a:path>
              </a:pathLst>
            </a:custGeom>
            <a:grpFill/>
            <a:ln w="12700" cap="flat">
              <a:noFill/>
              <a:miter lim="400000"/>
            </a:ln>
            <a:effectLst/>
          </p:spPr>
          <p:txBody>
            <a:bodyPr wrap="square" lIns="0" tIns="0" rIns="0" bIns="0" numCol="1" anchor="ctr">
              <a:noAutofit/>
            </a:bodyPr>
            <a:lstStyle/>
            <a:p>
              <a:pPr lvl="0">
                <a:defRPr sz="2400"/>
              </a:pPr>
              <a:endParaRPr/>
            </a:p>
          </p:txBody>
        </p:sp>
        <p:sp>
          <p:nvSpPr>
            <p:cNvPr id="71" name="Shape 104"/>
            <p:cNvSpPr/>
            <p:nvPr/>
          </p:nvSpPr>
          <p:spPr>
            <a:xfrm>
              <a:off x="390767" y="0"/>
              <a:ext cx="403164" cy="2183012"/>
            </a:xfrm>
            <a:custGeom>
              <a:avLst/>
              <a:gdLst/>
              <a:ahLst/>
              <a:cxnLst>
                <a:cxn ang="0">
                  <a:pos x="wd2" y="hd2"/>
                </a:cxn>
                <a:cxn ang="5400000">
                  <a:pos x="wd2" y="hd2"/>
                </a:cxn>
                <a:cxn ang="10800000">
                  <a:pos x="wd2" y="hd2"/>
                </a:cxn>
                <a:cxn ang="16200000">
                  <a:pos x="wd2" y="hd2"/>
                </a:cxn>
              </a:cxnLst>
              <a:rect l="0" t="0" r="r" b="b"/>
              <a:pathLst>
                <a:path w="21426" h="21596" extrusionOk="0">
                  <a:moveTo>
                    <a:pt x="0" y="21596"/>
                  </a:moveTo>
                  <a:lnTo>
                    <a:pt x="20527" y="21596"/>
                  </a:lnTo>
                  <a:cubicBezTo>
                    <a:pt x="20811" y="21464"/>
                    <a:pt x="20857" y="21319"/>
                    <a:pt x="20659" y="21182"/>
                  </a:cubicBezTo>
                  <a:cubicBezTo>
                    <a:pt x="20357" y="20973"/>
                    <a:pt x="19530" y="20804"/>
                    <a:pt x="18438" y="20728"/>
                  </a:cubicBezTo>
                  <a:cubicBezTo>
                    <a:pt x="20167" y="20423"/>
                    <a:pt x="21223" y="20009"/>
                    <a:pt x="21398" y="19567"/>
                  </a:cubicBezTo>
                  <a:cubicBezTo>
                    <a:pt x="21600" y="19059"/>
                    <a:pt x="20672" y="18576"/>
                    <a:pt x="19446" y="18139"/>
                  </a:cubicBezTo>
                  <a:cubicBezTo>
                    <a:pt x="18528" y="17812"/>
                    <a:pt x="17415" y="17500"/>
                    <a:pt x="16106" y="17209"/>
                  </a:cubicBezTo>
                  <a:cubicBezTo>
                    <a:pt x="16861" y="17164"/>
                    <a:pt x="17384" y="17036"/>
                    <a:pt x="17415" y="16889"/>
                  </a:cubicBezTo>
                  <a:cubicBezTo>
                    <a:pt x="17460" y="16670"/>
                    <a:pt x="16487" y="16492"/>
                    <a:pt x="15315" y="16504"/>
                  </a:cubicBezTo>
                  <a:cubicBezTo>
                    <a:pt x="13243" y="15796"/>
                    <a:pt x="11542" y="15053"/>
                    <a:pt x="10235" y="14284"/>
                  </a:cubicBezTo>
                  <a:cubicBezTo>
                    <a:pt x="8102" y="13030"/>
                    <a:pt x="7037" y="11721"/>
                    <a:pt x="7077" y="10406"/>
                  </a:cubicBezTo>
                  <a:lnTo>
                    <a:pt x="10290" y="10406"/>
                  </a:lnTo>
                  <a:cubicBezTo>
                    <a:pt x="11667" y="10356"/>
                    <a:pt x="12667" y="10133"/>
                    <a:pt x="12681" y="9872"/>
                  </a:cubicBezTo>
                  <a:cubicBezTo>
                    <a:pt x="12697" y="9606"/>
                    <a:pt x="11691" y="9376"/>
                    <a:pt x="10290" y="9325"/>
                  </a:cubicBezTo>
                  <a:lnTo>
                    <a:pt x="7149" y="9325"/>
                  </a:lnTo>
                  <a:lnTo>
                    <a:pt x="7149" y="7453"/>
                  </a:lnTo>
                  <a:cubicBezTo>
                    <a:pt x="7052" y="7256"/>
                    <a:pt x="7263" y="7057"/>
                    <a:pt x="7755" y="6882"/>
                  </a:cubicBezTo>
                  <a:cubicBezTo>
                    <a:pt x="8572" y="6590"/>
                    <a:pt x="10036" y="6395"/>
                    <a:pt x="11470" y="6211"/>
                  </a:cubicBezTo>
                  <a:cubicBezTo>
                    <a:pt x="15506" y="5692"/>
                    <a:pt x="19536" y="5001"/>
                    <a:pt x="18031" y="4193"/>
                  </a:cubicBezTo>
                  <a:cubicBezTo>
                    <a:pt x="17631" y="3978"/>
                    <a:pt x="16857" y="3804"/>
                    <a:pt x="15921" y="3679"/>
                  </a:cubicBezTo>
                  <a:cubicBezTo>
                    <a:pt x="14748" y="3522"/>
                    <a:pt x="13300" y="3437"/>
                    <a:pt x="11774" y="3451"/>
                  </a:cubicBezTo>
                  <a:lnTo>
                    <a:pt x="7695" y="3451"/>
                  </a:lnTo>
                  <a:lnTo>
                    <a:pt x="7695" y="3091"/>
                  </a:lnTo>
                  <a:cubicBezTo>
                    <a:pt x="7746" y="3003"/>
                    <a:pt x="7603" y="2915"/>
                    <a:pt x="7299" y="2847"/>
                  </a:cubicBezTo>
                  <a:cubicBezTo>
                    <a:pt x="6920" y="2762"/>
                    <a:pt x="6340" y="2718"/>
                    <a:pt x="5751" y="2729"/>
                  </a:cubicBezTo>
                  <a:lnTo>
                    <a:pt x="1804" y="2729"/>
                  </a:lnTo>
                  <a:lnTo>
                    <a:pt x="1804" y="2584"/>
                  </a:lnTo>
                  <a:cubicBezTo>
                    <a:pt x="2154" y="2576"/>
                    <a:pt x="2500" y="2562"/>
                    <a:pt x="2837" y="2543"/>
                  </a:cubicBezTo>
                  <a:cubicBezTo>
                    <a:pt x="3194" y="2523"/>
                    <a:pt x="3540" y="2496"/>
                    <a:pt x="3870" y="2464"/>
                  </a:cubicBezTo>
                  <a:cubicBezTo>
                    <a:pt x="3382" y="2425"/>
                    <a:pt x="2943" y="2368"/>
                    <a:pt x="2578" y="2296"/>
                  </a:cubicBezTo>
                  <a:cubicBezTo>
                    <a:pt x="2171" y="2217"/>
                    <a:pt x="1867" y="2121"/>
                    <a:pt x="1689" y="2016"/>
                  </a:cubicBezTo>
                  <a:cubicBezTo>
                    <a:pt x="1300" y="1918"/>
                    <a:pt x="1288" y="1785"/>
                    <a:pt x="1659" y="1685"/>
                  </a:cubicBezTo>
                  <a:cubicBezTo>
                    <a:pt x="2015" y="1589"/>
                    <a:pt x="2650" y="1543"/>
                    <a:pt x="3260" y="1570"/>
                  </a:cubicBezTo>
                  <a:cubicBezTo>
                    <a:pt x="3988" y="1574"/>
                    <a:pt x="4695" y="1617"/>
                    <a:pt x="5289" y="1696"/>
                  </a:cubicBezTo>
                  <a:cubicBezTo>
                    <a:pt x="5782" y="1761"/>
                    <a:pt x="6181" y="1847"/>
                    <a:pt x="6451" y="1948"/>
                  </a:cubicBezTo>
                  <a:cubicBezTo>
                    <a:pt x="7326" y="1762"/>
                    <a:pt x="7797" y="1523"/>
                    <a:pt x="7773" y="1276"/>
                  </a:cubicBezTo>
                  <a:cubicBezTo>
                    <a:pt x="7750" y="1042"/>
                    <a:pt x="7282" y="817"/>
                    <a:pt x="6451" y="641"/>
                  </a:cubicBezTo>
                  <a:cubicBezTo>
                    <a:pt x="6239" y="769"/>
                    <a:pt x="5819" y="881"/>
                    <a:pt x="5248" y="962"/>
                  </a:cubicBezTo>
                  <a:cubicBezTo>
                    <a:pt x="4649" y="1048"/>
                    <a:pt x="3917" y="1095"/>
                    <a:pt x="3162" y="1096"/>
                  </a:cubicBezTo>
                  <a:cubicBezTo>
                    <a:pt x="2579" y="1122"/>
                    <a:pt x="1964" y="1088"/>
                    <a:pt x="1554" y="1007"/>
                  </a:cubicBezTo>
                  <a:cubicBezTo>
                    <a:pt x="1180" y="932"/>
                    <a:pt x="1028" y="828"/>
                    <a:pt x="1148" y="729"/>
                  </a:cubicBezTo>
                  <a:cubicBezTo>
                    <a:pt x="1142" y="598"/>
                    <a:pt x="1341" y="469"/>
                    <a:pt x="1721" y="359"/>
                  </a:cubicBezTo>
                  <a:cubicBezTo>
                    <a:pt x="2117" y="243"/>
                    <a:pt x="2692" y="153"/>
                    <a:pt x="3368" y="100"/>
                  </a:cubicBezTo>
                  <a:cubicBezTo>
                    <a:pt x="2887" y="62"/>
                    <a:pt x="2382" y="34"/>
                    <a:pt x="1866" y="18"/>
                  </a:cubicBezTo>
                  <a:cubicBezTo>
                    <a:pt x="1324" y="1"/>
                    <a:pt x="774" y="-4"/>
                    <a:pt x="226" y="4"/>
                  </a:cubicBezTo>
                  <a:lnTo>
                    <a:pt x="0" y="21596"/>
                  </a:lnTo>
                  <a:close/>
                </a:path>
              </a:pathLst>
            </a:custGeom>
            <a:grpFill/>
            <a:ln w="12700" cap="flat">
              <a:noFill/>
              <a:miter lim="400000"/>
            </a:ln>
            <a:effectLst/>
          </p:spPr>
          <p:txBody>
            <a:bodyPr wrap="square" lIns="0" tIns="0" rIns="0" bIns="0" numCol="1" anchor="ctr">
              <a:noAutofit/>
            </a:bodyPr>
            <a:lstStyle/>
            <a:p>
              <a:pPr lvl="0">
                <a:defRPr sz="2400"/>
              </a:pPr>
              <a:endParaRPr/>
            </a:p>
          </p:txBody>
        </p:sp>
      </p:grpSp>
      <p:grpSp>
        <p:nvGrpSpPr>
          <p:cNvPr id="52" name="Group 110"/>
          <p:cNvGrpSpPr/>
          <p:nvPr/>
        </p:nvGrpSpPr>
        <p:grpSpPr>
          <a:xfrm>
            <a:off x="3512028" y="2039986"/>
            <a:ext cx="774015" cy="1962183"/>
            <a:chOff x="0" y="0"/>
            <a:chExt cx="787996" cy="1997629"/>
          </a:xfrm>
          <a:solidFill>
            <a:schemeClr val="tx2"/>
          </a:solidFill>
        </p:grpSpPr>
        <p:sp>
          <p:nvSpPr>
            <p:cNvPr id="59" name="Shape 106"/>
            <p:cNvSpPr/>
            <p:nvPr/>
          </p:nvSpPr>
          <p:spPr>
            <a:xfrm>
              <a:off x="0" y="239525"/>
              <a:ext cx="400370" cy="1758104"/>
            </a:xfrm>
            <a:custGeom>
              <a:avLst/>
              <a:gdLst/>
              <a:ahLst/>
              <a:cxnLst>
                <a:cxn ang="0">
                  <a:pos x="wd2" y="hd2"/>
                </a:cxn>
                <a:cxn ang="5400000">
                  <a:pos x="wd2" y="hd2"/>
                </a:cxn>
                <a:cxn ang="10800000">
                  <a:pos x="wd2" y="hd2"/>
                </a:cxn>
                <a:cxn ang="16200000">
                  <a:pos x="wd2" y="hd2"/>
                </a:cxn>
              </a:cxnLst>
              <a:rect l="0" t="0" r="r" b="b"/>
              <a:pathLst>
                <a:path w="21159" h="21479" extrusionOk="0">
                  <a:moveTo>
                    <a:pt x="20900" y="21479"/>
                  </a:moveTo>
                  <a:lnTo>
                    <a:pt x="623" y="21417"/>
                  </a:lnTo>
                  <a:cubicBezTo>
                    <a:pt x="388" y="21225"/>
                    <a:pt x="455" y="21019"/>
                    <a:pt x="811" y="20837"/>
                  </a:cubicBezTo>
                  <a:cubicBezTo>
                    <a:pt x="1219" y="20628"/>
                    <a:pt x="1973" y="20466"/>
                    <a:pt x="2904" y="20387"/>
                  </a:cubicBezTo>
                  <a:cubicBezTo>
                    <a:pt x="575" y="19829"/>
                    <a:pt x="-441" y="19045"/>
                    <a:pt x="177" y="18283"/>
                  </a:cubicBezTo>
                  <a:cubicBezTo>
                    <a:pt x="503" y="17881"/>
                    <a:pt x="1266" y="17512"/>
                    <a:pt x="2125" y="17163"/>
                  </a:cubicBezTo>
                  <a:cubicBezTo>
                    <a:pt x="2932" y="16835"/>
                    <a:pt x="3842" y="16517"/>
                    <a:pt x="4854" y="16213"/>
                  </a:cubicBezTo>
                  <a:cubicBezTo>
                    <a:pt x="4039" y="16212"/>
                    <a:pt x="3355" y="16068"/>
                    <a:pt x="3273" y="15881"/>
                  </a:cubicBezTo>
                  <a:cubicBezTo>
                    <a:pt x="3207" y="15731"/>
                    <a:pt x="3488" y="15601"/>
                    <a:pt x="3895" y="15506"/>
                  </a:cubicBezTo>
                  <a:cubicBezTo>
                    <a:pt x="4449" y="15378"/>
                    <a:pt x="5252" y="15309"/>
                    <a:pt x="6114" y="15345"/>
                  </a:cubicBezTo>
                  <a:cubicBezTo>
                    <a:pt x="9153" y="14163"/>
                    <a:pt x="11461" y="12888"/>
                    <a:pt x="12970" y="11558"/>
                  </a:cubicBezTo>
                  <a:cubicBezTo>
                    <a:pt x="14338" y="10353"/>
                    <a:pt x="15038" y="9112"/>
                    <a:pt x="15053" y="7866"/>
                  </a:cubicBezTo>
                  <a:lnTo>
                    <a:pt x="12253" y="7866"/>
                  </a:lnTo>
                  <a:cubicBezTo>
                    <a:pt x="10542" y="7857"/>
                    <a:pt x="9199" y="7524"/>
                    <a:pt x="9286" y="7128"/>
                  </a:cubicBezTo>
                  <a:cubicBezTo>
                    <a:pt x="9366" y="6762"/>
                    <a:pt x="10666" y="6474"/>
                    <a:pt x="12253" y="6470"/>
                  </a:cubicBezTo>
                  <a:lnTo>
                    <a:pt x="15056" y="6470"/>
                  </a:lnTo>
                  <a:cubicBezTo>
                    <a:pt x="15164" y="5485"/>
                    <a:pt x="14298" y="4507"/>
                    <a:pt x="12526" y="3610"/>
                  </a:cubicBezTo>
                  <a:cubicBezTo>
                    <a:pt x="10944" y="2810"/>
                    <a:pt x="8674" y="2093"/>
                    <a:pt x="5854" y="1503"/>
                  </a:cubicBezTo>
                  <a:cubicBezTo>
                    <a:pt x="5166" y="1346"/>
                    <a:pt x="4701" y="1155"/>
                    <a:pt x="4459" y="953"/>
                  </a:cubicBezTo>
                  <a:cubicBezTo>
                    <a:pt x="4263" y="788"/>
                    <a:pt x="4207" y="608"/>
                    <a:pt x="4487" y="437"/>
                  </a:cubicBezTo>
                  <a:cubicBezTo>
                    <a:pt x="5151" y="32"/>
                    <a:pt x="7286" y="-121"/>
                    <a:pt x="8825" y="125"/>
                  </a:cubicBezTo>
                  <a:cubicBezTo>
                    <a:pt x="10052" y="368"/>
                    <a:pt x="11694" y="468"/>
                    <a:pt x="13280" y="396"/>
                  </a:cubicBezTo>
                  <a:cubicBezTo>
                    <a:pt x="14423" y="344"/>
                    <a:pt x="15457" y="205"/>
                    <a:pt x="16216" y="0"/>
                  </a:cubicBezTo>
                  <a:cubicBezTo>
                    <a:pt x="16907" y="140"/>
                    <a:pt x="17687" y="253"/>
                    <a:pt x="18529" y="337"/>
                  </a:cubicBezTo>
                  <a:cubicBezTo>
                    <a:pt x="19365" y="421"/>
                    <a:pt x="20252" y="474"/>
                    <a:pt x="21159" y="495"/>
                  </a:cubicBezTo>
                  <a:lnTo>
                    <a:pt x="20900" y="21479"/>
                  </a:lnTo>
                  <a:close/>
                </a:path>
              </a:pathLst>
            </a:custGeom>
            <a:grpFill/>
            <a:ln w="12700" cap="flat">
              <a:noFill/>
              <a:miter lim="400000"/>
            </a:ln>
            <a:effectLst/>
          </p:spPr>
          <p:txBody>
            <a:bodyPr wrap="square" lIns="0" tIns="0" rIns="0" bIns="0" numCol="1" anchor="ctr">
              <a:noAutofit/>
            </a:bodyPr>
            <a:lstStyle/>
            <a:p>
              <a:pPr lvl="0">
                <a:defRPr sz="2400"/>
              </a:pPr>
              <a:endParaRPr/>
            </a:p>
          </p:txBody>
        </p:sp>
        <p:sp>
          <p:nvSpPr>
            <p:cNvPr id="66" name="Shape 107"/>
            <p:cNvSpPr/>
            <p:nvPr/>
          </p:nvSpPr>
          <p:spPr>
            <a:xfrm>
              <a:off x="273969" y="0"/>
              <a:ext cx="234234" cy="23423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grpFill/>
            <a:ln w="12700" cap="flat">
              <a:noFill/>
              <a:miter lim="400000"/>
            </a:ln>
            <a:effectLst/>
          </p:spPr>
          <p:txBody>
            <a:bodyPr wrap="square" lIns="0" tIns="0" rIns="0" bIns="0" numCol="1" anchor="ctr">
              <a:noAutofit/>
            </a:bodyPr>
            <a:lstStyle/>
            <a:p>
              <a:pPr lvl="0">
                <a:defRPr sz="2400">
                  <a:solidFill>
                    <a:srgbClr val="FFFFFF"/>
                  </a:solidFill>
                </a:defRPr>
              </a:pPr>
              <a:endParaRPr/>
            </a:p>
          </p:txBody>
        </p:sp>
        <p:sp>
          <p:nvSpPr>
            <p:cNvPr id="68" name="Shape 108"/>
            <p:cNvSpPr/>
            <p:nvPr/>
          </p:nvSpPr>
          <p:spPr>
            <a:xfrm>
              <a:off x="385496" y="239525"/>
              <a:ext cx="402501" cy="1758105"/>
            </a:xfrm>
            <a:custGeom>
              <a:avLst/>
              <a:gdLst/>
              <a:ahLst/>
              <a:cxnLst>
                <a:cxn ang="0">
                  <a:pos x="wd2" y="hd2"/>
                </a:cxn>
                <a:cxn ang="5400000">
                  <a:pos x="wd2" y="hd2"/>
                </a:cxn>
                <a:cxn ang="10800000">
                  <a:pos x="wd2" y="hd2"/>
                </a:cxn>
                <a:cxn ang="16200000">
                  <a:pos x="wd2" y="hd2"/>
                </a:cxn>
              </a:cxnLst>
              <a:rect l="0" t="0" r="r" b="b"/>
              <a:pathLst>
                <a:path w="21159" h="21479" extrusionOk="0">
                  <a:moveTo>
                    <a:pt x="259" y="21479"/>
                  </a:moveTo>
                  <a:lnTo>
                    <a:pt x="20536" y="21417"/>
                  </a:lnTo>
                  <a:cubicBezTo>
                    <a:pt x="20771" y="21225"/>
                    <a:pt x="20704" y="21019"/>
                    <a:pt x="20348" y="20837"/>
                  </a:cubicBezTo>
                  <a:cubicBezTo>
                    <a:pt x="19940" y="20628"/>
                    <a:pt x="19186" y="20466"/>
                    <a:pt x="18255" y="20387"/>
                  </a:cubicBezTo>
                  <a:cubicBezTo>
                    <a:pt x="20584" y="19829"/>
                    <a:pt x="21600" y="19045"/>
                    <a:pt x="20982" y="18283"/>
                  </a:cubicBezTo>
                  <a:cubicBezTo>
                    <a:pt x="20656" y="17881"/>
                    <a:pt x="19893" y="17512"/>
                    <a:pt x="19034" y="17163"/>
                  </a:cubicBezTo>
                  <a:cubicBezTo>
                    <a:pt x="18227" y="16835"/>
                    <a:pt x="17317" y="16517"/>
                    <a:pt x="16305" y="16213"/>
                  </a:cubicBezTo>
                  <a:cubicBezTo>
                    <a:pt x="17120" y="16212"/>
                    <a:pt x="17804" y="16068"/>
                    <a:pt x="17886" y="15881"/>
                  </a:cubicBezTo>
                  <a:cubicBezTo>
                    <a:pt x="17952" y="15731"/>
                    <a:pt x="17671" y="15601"/>
                    <a:pt x="17264" y="15506"/>
                  </a:cubicBezTo>
                  <a:cubicBezTo>
                    <a:pt x="16710" y="15378"/>
                    <a:pt x="15907" y="15309"/>
                    <a:pt x="15045" y="15345"/>
                  </a:cubicBezTo>
                  <a:cubicBezTo>
                    <a:pt x="12006" y="14163"/>
                    <a:pt x="9698" y="12888"/>
                    <a:pt x="8189" y="11558"/>
                  </a:cubicBezTo>
                  <a:cubicBezTo>
                    <a:pt x="6821" y="10353"/>
                    <a:pt x="6121" y="9112"/>
                    <a:pt x="6106" y="7866"/>
                  </a:cubicBezTo>
                  <a:lnTo>
                    <a:pt x="8906" y="7866"/>
                  </a:lnTo>
                  <a:cubicBezTo>
                    <a:pt x="10617" y="7857"/>
                    <a:pt x="11960" y="7524"/>
                    <a:pt x="11873" y="7128"/>
                  </a:cubicBezTo>
                  <a:cubicBezTo>
                    <a:pt x="11793" y="6762"/>
                    <a:pt x="10493" y="6474"/>
                    <a:pt x="8906" y="6470"/>
                  </a:cubicBezTo>
                  <a:lnTo>
                    <a:pt x="6103" y="6470"/>
                  </a:lnTo>
                  <a:cubicBezTo>
                    <a:pt x="5995" y="5485"/>
                    <a:pt x="6861" y="4507"/>
                    <a:pt x="8633" y="3610"/>
                  </a:cubicBezTo>
                  <a:cubicBezTo>
                    <a:pt x="10215" y="2810"/>
                    <a:pt x="12485" y="2093"/>
                    <a:pt x="15305" y="1503"/>
                  </a:cubicBezTo>
                  <a:cubicBezTo>
                    <a:pt x="15993" y="1346"/>
                    <a:pt x="16458" y="1155"/>
                    <a:pt x="16700" y="953"/>
                  </a:cubicBezTo>
                  <a:cubicBezTo>
                    <a:pt x="16896" y="788"/>
                    <a:pt x="16952" y="608"/>
                    <a:pt x="16672" y="437"/>
                  </a:cubicBezTo>
                  <a:cubicBezTo>
                    <a:pt x="16008" y="32"/>
                    <a:pt x="13873" y="-121"/>
                    <a:pt x="12334" y="125"/>
                  </a:cubicBezTo>
                  <a:cubicBezTo>
                    <a:pt x="11107" y="368"/>
                    <a:pt x="9465" y="468"/>
                    <a:pt x="7879" y="396"/>
                  </a:cubicBezTo>
                  <a:cubicBezTo>
                    <a:pt x="6736" y="344"/>
                    <a:pt x="5702" y="205"/>
                    <a:pt x="4943" y="0"/>
                  </a:cubicBezTo>
                  <a:cubicBezTo>
                    <a:pt x="4252" y="140"/>
                    <a:pt x="3472" y="253"/>
                    <a:pt x="2630" y="337"/>
                  </a:cubicBezTo>
                  <a:cubicBezTo>
                    <a:pt x="1794" y="421"/>
                    <a:pt x="907" y="474"/>
                    <a:pt x="0" y="495"/>
                  </a:cubicBezTo>
                  <a:lnTo>
                    <a:pt x="259" y="21479"/>
                  </a:lnTo>
                  <a:close/>
                </a:path>
              </a:pathLst>
            </a:custGeom>
            <a:grpFill/>
            <a:ln w="12700" cap="flat">
              <a:noFill/>
              <a:miter lim="400000"/>
            </a:ln>
            <a:effectLst/>
          </p:spPr>
          <p:txBody>
            <a:bodyPr wrap="square" lIns="0" tIns="0" rIns="0" bIns="0" numCol="1" anchor="ctr">
              <a:noAutofit/>
            </a:bodyPr>
            <a:lstStyle/>
            <a:p>
              <a:pPr lvl="0">
                <a:defRPr sz="2400"/>
              </a:pPr>
              <a:endParaRPr/>
            </a:p>
          </p:txBody>
        </p:sp>
        <p:sp>
          <p:nvSpPr>
            <p:cNvPr id="69" name="Shape 109"/>
            <p:cNvSpPr/>
            <p:nvPr/>
          </p:nvSpPr>
          <p:spPr>
            <a:xfrm>
              <a:off x="273969" y="0"/>
              <a:ext cx="234234" cy="23423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grpFill/>
            <a:ln w="12700" cap="flat">
              <a:noFill/>
              <a:miter lim="400000"/>
            </a:ln>
            <a:effectLst/>
          </p:spPr>
          <p:txBody>
            <a:bodyPr wrap="square" lIns="0" tIns="0" rIns="0" bIns="0" numCol="1" anchor="ctr">
              <a:noAutofit/>
            </a:bodyPr>
            <a:lstStyle/>
            <a:p>
              <a:pPr lvl="0">
                <a:defRPr sz="2400">
                  <a:solidFill>
                    <a:srgbClr val="FFFFFF"/>
                  </a:solidFill>
                </a:defRPr>
              </a:pPr>
              <a:endParaRPr/>
            </a:p>
          </p:txBody>
        </p:sp>
      </p:grpSp>
      <p:grpSp>
        <p:nvGrpSpPr>
          <p:cNvPr id="53" name="Group 113"/>
          <p:cNvGrpSpPr/>
          <p:nvPr/>
        </p:nvGrpSpPr>
        <p:grpSpPr>
          <a:xfrm>
            <a:off x="4863160" y="2173872"/>
            <a:ext cx="704342" cy="1828296"/>
            <a:chOff x="0" y="0"/>
            <a:chExt cx="717065" cy="1861323"/>
          </a:xfrm>
          <a:solidFill>
            <a:schemeClr val="tx2"/>
          </a:solidFill>
        </p:grpSpPr>
        <p:sp>
          <p:nvSpPr>
            <p:cNvPr id="57" name="Shape 111"/>
            <p:cNvSpPr/>
            <p:nvPr/>
          </p:nvSpPr>
          <p:spPr>
            <a:xfrm>
              <a:off x="0" y="0"/>
              <a:ext cx="363518" cy="1861324"/>
            </a:xfrm>
            <a:custGeom>
              <a:avLst/>
              <a:gdLst/>
              <a:ahLst/>
              <a:cxnLst>
                <a:cxn ang="0">
                  <a:pos x="wd2" y="hd2"/>
                </a:cxn>
                <a:cxn ang="5400000">
                  <a:pos x="wd2" y="hd2"/>
                </a:cxn>
                <a:cxn ang="10800000">
                  <a:pos x="wd2" y="hd2"/>
                </a:cxn>
                <a:cxn ang="16200000">
                  <a:pos x="wd2" y="hd2"/>
                </a:cxn>
              </a:cxnLst>
              <a:rect l="0" t="0" r="r" b="b"/>
              <a:pathLst>
                <a:path w="21291" h="21600" extrusionOk="0">
                  <a:moveTo>
                    <a:pt x="21291" y="21590"/>
                  </a:moveTo>
                  <a:lnTo>
                    <a:pt x="1143" y="21600"/>
                  </a:lnTo>
                  <a:cubicBezTo>
                    <a:pt x="774" y="21294"/>
                    <a:pt x="1279" y="20973"/>
                    <a:pt x="2458" y="20762"/>
                  </a:cubicBezTo>
                  <a:cubicBezTo>
                    <a:pt x="2839" y="20694"/>
                    <a:pt x="3281" y="20641"/>
                    <a:pt x="3762" y="20604"/>
                  </a:cubicBezTo>
                  <a:cubicBezTo>
                    <a:pt x="1657" y="20197"/>
                    <a:pt x="347" y="19655"/>
                    <a:pt x="63" y="19075"/>
                  </a:cubicBezTo>
                  <a:cubicBezTo>
                    <a:pt x="-309" y="18317"/>
                    <a:pt x="1033" y="17592"/>
                    <a:pt x="2657" y="16923"/>
                  </a:cubicBezTo>
                  <a:cubicBezTo>
                    <a:pt x="3496" y="16578"/>
                    <a:pt x="4429" y="16238"/>
                    <a:pt x="5458" y="15905"/>
                  </a:cubicBezTo>
                  <a:cubicBezTo>
                    <a:pt x="4538" y="15867"/>
                    <a:pt x="3836" y="15720"/>
                    <a:pt x="3701" y="15536"/>
                  </a:cubicBezTo>
                  <a:cubicBezTo>
                    <a:pt x="3462" y="15209"/>
                    <a:pt x="4910" y="14931"/>
                    <a:pt x="6552" y="14990"/>
                  </a:cubicBezTo>
                  <a:cubicBezTo>
                    <a:pt x="9267" y="14263"/>
                    <a:pt x="11325" y="13447"/>
                    <a:pt x="12631" y="12581"/>
                  </a:cubicBezTo>
                  <a:cubicBezTo>
                    <a:pt x="13787" y="11814"/>
                    <a:pt x="14341" y="11016"/>
                    <a:pt x="14273" y="10216"/>
                  </a:cubicBezTo>
                  <a:lnTo>
                    <a:pt x="12910" y="10219"/>
                  </a:lnTo>
                  <a:cubicBezTo>
                    <a:pt x="11430" y="10189"/>
                    <a:pt x="10304" y="9942"/>
                    <a:pt x="10297" y="9647"/>
                  </a:cubicBezTo>
                  <a:cubicBezTo>
                    <a:pt x="10290" y="9350"/>
                    <a:pt x="11420" y="9101"/>
                    <a:pt x="12910" y="9070"/>
                  </a:cubicBezTo>
                  <a:lnTo>
                    <a:pt x="14322" y="9067"/>
                  </a:lnTo>
                  <a:lnTo>
                    <a:pt x="14322" y="7866"/>
                  </a:lnTo>
                  <a:cubicBezTo>
                    <a:pt x="13016" y="7836"/>
                    <a:pt x="12017" y="7621"/>
                    <a:pt x="11973" y="7361"/>
                  </a:cubicBezTo>
                  <a:cubicBezTo>
                    <a:pt x="11933" y="7129"/>
                    <a:pt x="12673" y="6921"/>
                    <a:pt x="13785" y="6850"/>
                  </a:cubicBezTo>
                  <a:cubicBezTo>
                    <a:pt x="10699" y="6404"/>
                    <a:pt x="9038" y="5667"/>
                    <a:pt x="9426" y="4914"/>
                  </a:cubicBezTo>
                  <a:cubicBezTo>
                    <a:pt x="9861" y="4069"/>
                    <a:pt x="12642" y="3397"/>
                    <a:pt x="15054" y="2732"/>
                  </a:cubicBezTo>
                  <a:cubicBezTo>
                    <a:pt x="16480" y="2339"/>
                    <a:pt x="17836" y="1932"/>
                    <a:pt x="19118" y="1509"/>
                  </a:cubicBezTo>
                  <a:cubicBezTo>
                    <a:pt x="17784" y="1355"/>
                    <a:pt x="17016" y="1063"/>
                    <a:pt x="17144" y="758"/>
                  </a:cubicBezTo>
                  <a:cubicBezTo>
                    <a:pt x="17320" y="335"/>
                    <a:pt x="19080" y="8"/>
                    <a:pt x="21218" y="0"/>
                  </a:cubicBezTo>
                  <a:lnTo>
                    <a:pt x="21291" y="21590"/>
                  </a:lnTo>
                  <a:close/>
                </a:path>
              </a:pathLst>
            </a:custGeom>
            <a:grpFill/>
            <a:ln w="12700" cap="flat">
              <a:noFill/>
              <a:miter lim="400000"/>
            </a:ln>
            <a:effectLst/>
          </p:spPr>
          <p:txBody>
            <a:bodyPr wrap="square" lIns="0" tIns="0" rIns="0" bIns="0" numCol="1" anchor="ctr">
              <a:noAutofit/>
            </a:bodyPr>
            <a:lstStyle/>
            <a:p>
              <a:pPr lvl="0">
                <a:defRPr sz="2400"/>
              </a:pPr>
              <a:endParaRPr/>
            </a:p>
          </p:txBody>
        </p:sp>
        <p:sp>
          <p:nvSpPr>
            <p:cNvPr id="58" name="Shape 112"/>
            <p:cNvSpPr/>
            <p:nvPr/>
          </p:nvSpPr>
          <p:spPr>
            <a:xfrm>
              <a:off x="353547" y="0"/>
              <a:ext cx="363519" cy="1861324"/>
            </a:xfrm>
            <a:custGeom>
              <a:avLst/>
              <a:gdLst/>
              <a:ahLst/>
              <a:cxnLst>
                <a:cxn ang="0">
                  <a:pos x="wd2" y="hd2"/>
                </a:cxn>
                <a:cxn ang="5400000">
                  <a:pos x="wd2" y="hd2"/>
                </a:cxn>
                <a:cxn ang="10800000">
                  <a:pos x="wd2" y="hd2"/>
                </a:cxn>
                <a:cxn ang="16200000">
                  <a:pos x="wd2" y="hd2"/>
                </a:cxn>
              </a:cxnLst>
              <a:rect l="0" t="0" r="r" b="b"/>
              <a:pathLst>
                <a:path w="21291" h="21600" extrusionOk="0">
                  <a:moveTo>
                    <a:pt x="0" y="21590"/>
                  </a:moveTo>
                  <a:lnTo>
                    <a:pt x="20148" y="21600"/>
                  </a:lnTo>
                  <a:cubicBezTo>
                    <a:pt x="20517" y="21294"/>
                    <a:pt x="20012" y="20973"/>
                    <a:pt x="18833" y="20762"/>
                  </a:cubicBezTo>
                  <a:cubicBezTo>
                    <a:pt x="18452" y="20694"/>
                    <a:pt x="18010" y="20641"/>
                    <a:pt x="17529" y="20604"/>
                  </a:cubicBezTo>
                  <a:cubicBezTo>
                    <a:pt x="19634" y="20197"/>
                    <a:pt x="20944" y="19655"/>
                    <a:pt x="21228" y="19075"/>
                  </a:cubicBezTo>
                  <a:cubicBezTo>
                    <a:pt x="21600" y="18317"/>
                    <a:pt x="20258" y="17592"/>
                    <a:pt x="18634" y="16923"/>
                  </a:cubicBezTo>
                  <a:cubicBezTo>
                    <a:pt x="17795" y="16578"/>
                    <a:pt x="16862" y="16238"/>
                    <a:pt x="15833" y="15905"/>
                  </a:cubicBezTo>
                  <a:cubicBezTo>
                    <a:pt x="16753" y="15867"/>
                    <a:pt x="17455" y="15720"/>
                    <a:pt x="17590" y="15536"/>
                  </a:cubicBezTo>
                  <a:cubicBezTo>
                    <a:pt x="17829" y="15209"/>
                    <a:pt x="16381" y="14931"/>
                    <a:pt x="14739" y="14990"/>
                  </a:cubicBezTo>
                  <a:cubicBezTo>
                    <a:pt x="12024" y="14263"/>
                    <a:pt x="9966" y="13447"/>
                    <a:pt x="8660" y="12581"/>
                  </a:cubicBezTo>
                  <a:cubicBezTo>
                    <a:pt x="7504" y="11814"/>
                    <a:pt x="6950" y="11016"/>
                    <a:pt x="7018" y="10216"/>
                  </a:cubicBezTo>
                  <a:lnTo>
                    <a:pt x="8381" y="10219"/>
                  </a:lnTo>
                  <a:cubicBezTo>
                    <a:pt x="9861" y="10189"/>
                    <a:pt x="10987" y="9942"/>
                    <a:pt x="10994" y="9647"/>
                  </a:cubicBezTo>
                  <a:cubicBezTo>
                    <a:pt x="11001" y="9350"/>
                    <a:pt x="9871" y="9101"/>
                    <a:pt x="8381" y="9070"/>
                  </a:cubicBezTo>
                  <a:lnTo>
                    <a:pt x="6970" y="9067"/>
                  </a:lnTo>
                  <a:lnTo>
                    <a:pt x="6970" y="7866"/>
                  </a:lnTo>
                  <a:cubicBezTo>
                    <a:pt x="8275" y="7836"/>
                    <a:pt x="9274" y="7621"/>
                    <a:pt x="9318" y="7361"/>
                  </a:cubicBezTo>
                  <a:cubicBezTo>
                    <a:pt x="9358" y="7129"/>
                    <a:pt x="8618" y="6921"/>
                    <a:pt x="7506" y="6850"/>
                  </a:cubicBezTo>
                  <a:cubicBezTo>
                    <a:pt x="10592" y="6404"/>
                    <a:pt x="12253" y="5667"/>
                    <a:pt x="11865" y="4914"/>
                  </a:cubicBezTo>
                  <a:cubicBezTo>
                    <a:pt x="11430" y="4069"/>
                    <a:pt x="8649" y="3397"/>
                    <a:pt x="6237" y="2732"/>
                  </a:cubicBezTo>
                  <a:cubicBezTo>
                    <a:pt x="4811" y="2339"/>
                    <a:pt x="3455" y="1932"/>
                    <a:pt x="2173" y="1509"/>
                  </a:cubicBezTo>
                  <a:cubicBezTo>
                    <a:pt x="3507" y="1355"/>
                    <a:pt x="4275" y="1063"/>
                    <a:pt x="4147" y="758"/>
                  </a:cubicBezTo>
                  <a:cubicBezTo>
                    <a:pt x="3971" y="335"/>
                    <a:pt x="2211" y="8"/>
                    <a:pt x="73" y="0"/>
                  </a:cubicBezTo>
                  <a:lnTo>
                    <a:pt x="0" y="21590"/>
                  </a:lnTo>
                  <a:close/>
                </a:path>
              </a:pathLst>
            </a:custGeom>
            <a:grpFill/>
            <a:ln w="12700" cap="flat">
              <a:noFill/>
              <a:miter lim="400000"/>
            </a:ln>
            <a:effectLst/>
          </p:spPr>
          <p:txBody>
            <a:bodyPr wrap="square" lIns="0" tIns="0" rIns="0" bIns="0" numCol="1" anchor="ctr">
              <a:noAutofit/>
            </a:bodyPr>
            <a:lstStyle/>
            <a:p>
              <a:pPr lvl="0">
                <a:defRPr sz="2400"/>
              </a:pPr>
              <a:endParaRPr/>
            </a:p>
          </p:txBody>
        </p:sp>
      </p:grpSp>
      <p:grpSp>
        <p:nvGrpSpPr>
          <p:cNvPr id="54" name="Group 116"/>
          <p:cNvGrpSpPr/>
          <p:nvPr/>
        </p:nvGrpSpPr>
        <p:grpSpPr>
          <a:xfrm>
            <a:off x="6144621" y="2445507"/>
            <a:ext cx="825970" cy="1556662"/>
            <a:chOff x="0" y="0"/>
            <a:chExt cx="840891" cy="1584782"/>
          </a:xfrm>
          <a:solidFill>
            <a:schemeClr val="tx2"/>
          </a:solidFill>
        </p:grpSpPr>
        <p:sp>
          <p:nvSpPr>
            <p:cNvPr id="55" name="Shape 114"/>
            <p:cNvSpPr/>
            <p:nvPr/>
          </p:nvSpPr>
          <p:spPr>
            <a:xfrm>
              <a:off x="0" y="0"/>
              <a:ext cx="425404" cy="1584782"/>
            </a:xfrm>
            <a:custGeom>
              <a:avLst/>
              <a:gdLst/>
              <a:ahLst/>
              <a:cxnLst>
                <a:cxn ang="0">
                  <a:pos x="wd2" y="hd2"/>
                </a:cxn>
                <a:cxn ang="5400000">
                  <a:pos x="wd2" y="hd2"/>
                </a:cxn>
                <a:cxn ang="10800000">
                  <a:pos x="wd2" y="hd2"/>
                </a:cxn>
                <a:cxn ang="16200000">
                  <a:pos x="wd2" y="hd2"/>
                </a:cxn>
              </a:cxnLst>
              <a:rect l="0" t="0" r="r" b="b"/>
              <a:pathLst>
                <a:path w="21371" h="21600" extrusionOk="0">
                  <a:moveTo>
                    <a:pt x="21371" y="21587"/>
                  </a:moveTo>
                  <a:lnTo>
                    <a:pt x="220" y="21600"/>
                  </a:lnTo>
                  <a:cubicBezTo>
                    <a:pt x="38" y="21297"/>
                    <a:pt x="270" y="20986"/>
                    <a:pt x="873" y="20725"/>
                  </a:cubicBezTo>
                  <a:cubicBezTo>
                    <a:pt x="1483" y="20462"/>
                    <a:pt x="2429" y="20268"/>
                    <a:pt x="3532" y="20182"/>
                  </a:cubicBezTo>
                  <a:cubicBezTo>
                    <a:pt x="1065" y="19581"/>
                    <a:pt x="-229" y="18701"/>
                    <a:pt x="33" y="17804"/>
                  </a:cubicBezTo>
                  <a:cubicBezTo>
                    <a:pt x="263" y="17019"/>
                    <a:pt x="1625" y="16317"/>
                    <a:pt x="3115" y="15665"/>
                  </a:cubicBezTo>
                  <a:cubicBezTo>
                    <a:pt x="4065" y="15250"/>
                    <a:pt x="5093" y="14843"/>
                    <a:pt x="6203" y="14445"/>
                  </a:cubicBezTo>
                  <a:cubicBezTo>
                    <a:pt x="5322" y="14341"/>
                    <a:pt x="4794" y="14093"/>
                    <a:pt x="4902" y="13834"/>
                  </a:cubicBezTo>
                  <a:cubicBezTo>
                    <a:pt x="5050" y="13479"/>
                    <a:pt x="6271" y="13230"/>
                    <a:pt x="7570" y="13292"/>
                  </a:cubicBezTo>
                  <a:lnTo>
                    <a:pt x="10171" y="5430"/>
                  </a:lnTo>
                  <a:cubicBezTo>
                    <a:pt x="8834" y="5427"/>
                    <a:pt x="7770" y="5125"/>
                    <a:pt x="7817" y="4763"/>
                  </a:cubicBezTo>
                  <a:cubicBezTo>
                    <a:pt x="7862" y="4419"/>
                    <a:pt x="8903" y="4146"/>
                    <a:pt x="10171" y="4146"/>
                  </a:cubicBezTo>
                  <a:cubicBezTo>
                    <a:pt x="7689" y="3768"/>
                    <a:pt x="5652" y="3207"/>
                    <a:pt x="4297" y="2528"/>
                  </a:cubicBezTo>
                  <a:cubicBezTo>
                    <a:pt x="2769" y="1763"/>
                    <a:pt x="2178" y="886"/>
                    <a:pt x="2611" y="23"/>
                  </a:cubicBezTo>
                  <a:lnTo>
                    <a:pt x="11279" y="23"/>
                  </a:lnTo>
                  <a:lnTo>
                    <a:pt x="11279" y="1962"/>
                  </a:lnTo>
                  <a:lnTo>
                    <a:pt x="17392" y="1962"/>
                  </a:lnTo>
                  <a:lnTo>
                    <a:pt x="17392" y="0"/>
                  </a:lnTo>
                  <a:lnTo>
                    <a:pt x="21218" y="0"/>
                  </a:lnTo>
                  <a:lnTo>
                    <a:pt x="21371" y="21587"/>
                  </a:lnTo>
                  <a:close/>
                </a:path>
              </a:pathLst>
            </a:custGeom>
            <a:grpFill/>
            <a:ln w="12700" cap="flat">
              <a:noFill/>
              <a:miter lim="400000"/>
            </a:ln>
            <a:effectLst/>
          </p:spPr>
          <p:txBody>
            <a:bodyPr wrap="square" lIns="0" tIns="0" rIns="0" bIns="0" numCol="1" anchor="ctr">
              <a:noAutofit/>
            </a:bodyPr>
            <a:lstStyle/>
            <a:p>
              <a:pPr lvl="0">
                <a:defRPr sz="2400"/>
              </a:pPr>
              <a:endParaRPr/>
            </a:p>
          </p:txBody>
        </p:sp>
        <p:sp>
          <p:nvSpPr>
            <p:cNvPr id="56" name="Shape 115"/>
            <p:cNvSpPr/>
            <p:nvPr/>
          </p:nvSpPr>
          <p:spPr>
            <a:xfrm>
              <a:off x="415488" y="0"/>
              <a:ext cx="425404" cy="1584783"/>
            </a:xfrm>
            <a:custGeom>
              <a:avLst/>
              <a:gdLst/>
              <a:ahLst/>
              <a:cxnLst>
                <a:cxn ang="0">
                  <a:pos x="wd2" y="hd2"/>
                </a:cxn>
                <a:cxn ang="5400000">
                  <a:pos x="wd2" y="hd2"/>
                </a:cxn>
                <a:cxn ang="10800000">
                  <a:pos x="wd2" y="hd2"/>
                </a:cxn>
                <a:cxn ang="16200000">
                  <a:pos x="wd2" y="hd2"/>
                </a:cxn>
              </a:cxnLst>
              <a:rect l="0" t="0" r="r" b="b"/>
              <a:pathLst>
                <a:path w="21371" h="21600" extrusionOk="0">
                  <a:moveTo>
                    <a:pt x="0" y="21587"/>
                  </a:moveTo>
                  <a:lnTo>
                    <a:pt x="21151" y="21600"/>
                  </a:lnTo>
                  <a:cubicBezTo>
                    <a:pt x="21333" y="21297"/>
                    <a:pt x="21101" y="20986"/>
                    <a:pt x="20498" y="20725"/>
                  </a:cubicBezTo>
                  <a:cubicBezTo>
                    <a:pt x="19888" y="20462"/>
                    <a:pt x="18942" y="20268"/>
                    <a:pt x="17839" y="20182"/>
                  </a:cubicBezTo>
                  <a:cubicBezTo>
                    <a:pt x="20306" y="19581"/>
                    <a:pt x="21600" y="18701"/>
                    <a:pt x="21338" y="17804"/>
                  </a:cubicBezTo>
                  <a:cubicBezTo>
                    <a:pt x="21108" y="17019"/>
                    <a:pt x="19746" y="16317"/>
                    <a:pt x="18256" y="15665"/>
                  </a:cubicBezTo>
                  <a:cubicBezTo>
                    <a:pt x="17306" y="15250"/>
                    <a:pt x="16278" y="14843"/>
                    <a:pt x="15168" y="14445"/>
                  </a:cubicBezTo>
                  <a:cubicBezTo>
                    <a:pt x="16049" y="14341"/>
                    <a:pt x="16577" y="14093"/>
                    <a:pt x="16469" y="13834"/>
                  </a:cubicBezTo>
                  <a:cubicBezTo>
                    <a:pt x="16321" y="13479"/>
                    <a:pt x="15100" y="13230"/>
                    <a:pt x="13801" y="13292"/>
                  </a:cubicBezTo>
                  <a:lnTo>
                    <a:pt x="11200" y="5430"/>
                  </a:lnTo>
                  <a:cubicBezTo>
                    <a:pt x="12537" y="5427"/>
                    <a:pt x="13601" y="5125"/>
                    <a:pt x="13554" y="4763"/>
                  </a:cubicBezTo>
                  <a:cubicBezTo>
                    <a:pt x="13509" y="4419"/>
                    <a:pt x="12468" y="4146"/>
                    <a:pt x="11200" y="4146"/>
                  </a:cubicBezTo>
                  <a:cubicBezTo>
                    <a:pt x="13682" y="3768"/>
                    <a:pt x="15719" y="3207"/>
                    <a:pt x="17074" y="2528"/>
                  </a:cubicBezTo>
                  <a:cubicBezTo>
                    <a:pt x="18602" y="1763"/>
                    <a:pt x="19193" y="886"/>
                    <a:pt x="18760" y="23"/>
                  </a:cubicBezTo>
                  <a:lnTo>
                    <a:pt x="10092" y="23"/>
                  </a:lnTo>
                  <a:lnTo>
                    <a:pt x="10092" y="1962"/>
                  </a:lnTo>
                  <a:lnTo>
                    <a:pt x="3979" y="1962"/>
                  </a:lnTo>
                  <a:lnTo>
                    <a:pt x="3979" y="0"/>
                  </a:lnTo>
                  <a:lnTo>
                    <a:pt x="153" y="0"/>
                  </a:lnTo>
                  <a:lnTo>
                    <a:pt x="0" y="21587"/>
                  </a:lnTo>
                  <a:close/>
                </a:path>
              </a:pathLst>
            </a:custGeom>
            <a:grpFill/>
            <a:ln w="12700" cap="flat">
              <a:noFill/>
              <a:miter lim="400000"/>
            </a:ln>
            <a:effectLst/>
          </p:spPr>
          <p:txBody>
            <a:bodyPr wrap="square" lIns="0" tIns="0" rIns="0" bIns="0" numCol="1" anchor="ctr">
              <a:noAutofit/>
            </a:bodyPr>
            <a:lstStyle/>
            <a:p>
              <a:pPr lvl="0">
                <a:defRPr sz="2400"/>
              </a:pPr>
              <a:endParaRPr/>
            </a:p>
          </p:txBody>
        </p:sp>
      </p:grpSp>
      <p:grpSp>
        <p:nvGrpSpPr>
          <p:cNvPr id="17" name="Group 16"/>
          <p:cNvGrpSpPr/>
          <p:nvPr/>
        </p:nvGrpSpPr>
        <p:grpSpPr>
          <a:xfrm>
            <a:off x="7307887" y="1886462"/>
            <a:ext cx="1407011" cy="1471212"/>
            <a:chOff x="7307886" y="1886462"/>
            <a:chExt cx="1407011" cy="1471212"/>
          </a:xfrm>
        </p:grpSpPr>
        <p:sp>
          <p:nvSpPr>
            <p:cNvPr id="80" name="Shape 147"/>
            <p:cNvSpPr/>
            <p:nvPr/>
          </p:nvSpPr>
          <p:spPr>
            <a:xfrm rot="10800000" flipH="1">
              <a:off x="8297218" y="2273095"/>
              <a:ext cx="417679" cy="1038611"/>
            </a:xfrm>
            <a:custGeom>
              <a:avLst/>
              <a:gdLst>
                <a:gd name="connsiteX0" fmla="*/ 21491 w 21512"/>
                <a:gd name="connsiteY0" fmla="*/ 18617 h 18617"/>
                <a:gd name="connsiteX1" fmla="*/ 21491 w 21512"/>
                <a:gd name="connsiteY1" fmla="*/ 8998 h 18617"/>
                <a:gd name="connsiteX2" fmla="*/ 20624 w 21512"/>
                <a:gd name="connsiteY2" fmla="*/ 2969 h 18617"/>
                <a:gd name="connsiteX3" fmla="*/ 17238 w 21512"/>
                <a:gd name="connsiteY3" fmla="*/ 40 h 18617"/>
                <a:gd name="connsiteX4" fmla="*/ 0 w 21512"/>
                <a:gd name="connsiteY4" fmla="*/ 40 h 18617"/>
                <a:gd name="connsiteX0" fmla="*/ 71254 w 71275"/>
                <a:gd name="connsiteY0" fmla="*/ 18749 h 18749"/>
                <a:gd name="connsiteX1" fmla="*/ 71254 w 71275"/>
                <a:gd name="connsiteY1" fmla="*/ 9130 h 18749"/>
                <a:gd name="connsiteX2" fmla="*/ 70387 w 71275"/>
                <a:gd name="connsiteY2" fmla="*/ 3101 h 18749"/>
                <a:gd name="connsiteX3" fmla="*/ 67001 w 71275"/>
                <a:gd name="connsiteY3" fmla="*/ 172 h 18749"/>
                <a:gd name="connsiteX4" fmla="*/ 0 w 71275"/>
                <a:gd name="connsiteY4" fmla="*/ 0 h 18749"/>
                <a:gd name="connsiteX0" fmla="*/ 71059 w 71275"/>
                <a:gd name="connsiteY0" fmla="*/ 56298 h 56298"/>
                <a:gd name="connsiteX1" fmla="*/ 71254 w 71275"/>
                <a:gd name="connsiteY1" fmla="*/ 9130 h 56298"/>
                <a:gd name="connsiteX2" fmla="*/ 70387 w 71275"/>
                <a:gd name="connsiteY2" fmla="*/ 3101 h 56298"/>
                <a:gd name="connsiteX3" fmla="*/ 67001 w 71275"/>
                <a:gd name="connsiteY3" fmla="*/ 172 h 56298"/>
                <a:gd name="connsiteX4" fmla="*/ 0 w 71275"/>
                <a:gd name="connsiteY4" fmla="*/ 0 h 56298"/>
                <a:gd name="connsiteX0" fmla="*/ 10344 w 10560"/>
                <a:gd name="connsiteY0" fmla="*/ 56298 h 56298"/>
                <a:gd name="connsiteX1" fmla="*/ 10539 w 10560"/>
                <a:gd name="connsiteY1" fmla="*/ 9130 h 56298"/>
                <a:gd name="connsiteX2" fmla="*/ 9672 w 10560"/>
                <a:gd name="connsiteY2" fmla="*/ 3101 h 56298"/>
                <a:gd name="connsiteX3" fmla="*/ 6286 w 10560"/>
                <a:gd name="connsiteY3" fmla="*/ 172 h 56298"/>
                <a:gd name="connsiteX4" fmla="*/ 0 w 10560"/>
                <a:gd name="connsiteY4" fmla="*/ 0 h 562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60" h="56298" extrusionOk="0">
                  <a:moveTo>
                    <a:pt x="10344" y="56298"/>
                  </a:moveTo>
                  <a:lnTo>
                    <a:pt x="10539" y="9130"/>
                  </a:lnTo>
                  <a:cubicBezTo>
                    <a:pt x="10648" y="6956"/>
                    <a:pt x="10335" y="4782"/>
                    <a:pt x="9672" y="3101"/>
                  </a:cubicBezTo>
                  <a:cubicBezTo>
                    <a:pt x="8845" y="1000"/>
                    <a:pt x="7576" y="-97"/>
                    <a:pt x="6286" y="172"/>
                  </a:cubicBezTo>
                  <a:lnTo>
                    <a:pt x="0" y="0"/>
                  </a:lnTo>
                </a:path>
              </a:pathLst>
            </a:custGeom>
            <a:ln w="6350" cmpd="sng">
              <a:solidFill>
                <a:schemeClr val="tx2"/>
              </a:solidFill>
              <a:miter lim="400000"/>
            </a:ln>
          </p:spPr>
          <p:txBody>
            <a:bodyPr lIns="50800" tIns="50800" rIns="50800" bIns="50800" anchor="ctr"/>
            <a:lstStyle/>
            <a:p>
              <a:pPr lvl="0">
                <a:defRPr sz="2400"/>
              </a:pPr>
              <a:endParaRPr/>
            </a:p>
          </p:txBody>
        </p:sp>
        <p:sp>
          <p:nvSpPr>
            <p:cNvPr id="81" name="Oval 80"/>
            <p:cNvSpPr/>
            <p:nvPr/>
          </p:nvSpPr>
          <p:spPr>
            <a:xfrm>
              <a:off x="8286866" y="3262734"/>
              <a:ext cx="94942" cy="94940"/>
            </a:xfrm>
            <a:prstGeom prst="ellipse">
              <a:avLst/>
            </a:prstGeom>
            <a:solidFill>
              <a:schemeClr val="bg1"/>
            </a:solidFill>
            <a:ln w="6350" cmpd="sng">
              <a:solidFill>
                <a:schemeClr val="tx2"/>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2" name="Shape 147"/>
            <p:cNvSpPr/>
            <p:nvPr/>
          </p:nvSpPr>
          <p:spPr>
            <a:xfrm rot="5400000" flipH="1">
              <a:off x="8100370" y="1826470"/>
              <a:ext cx="417679" cy="797305"/>
            </a:xfrm>
            <a:custGeom>
              <a:avLst/>
              <a:gdLst>
                <a:gd name="connsiteX0" fmla="*/ 21491 w 21512"/>
                <a:gd name="connsiteY0" fmla="*/ 18617 h 18617"/>
                <a:gd name="connsiteX1" fmla="*/ 21491 w 21512"/>
                <a:gd name="connsiteY1" fmla="*/ 8998 h 18617"/>
                <a:gd name="connsiteX2" fmla="*/ 20624 w 21512"/>
                <a:gd name="connsiteY2" fmla="*/ 2969 h 18617"/>
                <a:gd name="connsiteX3" fmla="*/ 17238 w 21512"/>
                <a:gd name="connsiteY3" fmla="*/ 40 h 18617"/>
                <a:gd name="connsiteX4" fmla="*/ 0 w 21512"/>
                <a:gd name="connsiteY4" fmla="*/ 40 h 18617"/>
                <a:gd name="connsiteX0" fmla="*/ 71254 w 71275"/>
                <a:gd name="connsiteY0" fmla="*/ 18749 h 18749"/>
                <a:gd name="connsiteX1" fmla="*/ 71254 w 71275"/>
                <a:gd name="connsiteY1" fmla="*/ 9130 h 18749"/>
                <a:gd name="connsiteX2" fmla="*/ 70387 w 71275"/>
                <a:gd name="connsiteY2" fmla="*/ 3101 h 18749"/>
                <a:gd name="connsiteX3" fmla="*/ 67001 w 71275"/>
                <a:gd name="connsiteY3" fmla="*/ 172 h 18749"/>
                <a:gd name="connsiteX4" fmla="*/ 0 w 71275"/>
                <a:gd name="connsiteY4" fmla="*/ 0 h 18749"/>
                <a:gd name="connsiteX0" fmla="*/ 71059 w 71275"/>
                <a:gd name="connsiteY0" fmla="*/ 56298 h 56298"/>
                <a:gd name="connsiteX1" fmla="*/ 71254 w 71275"/>
                <a:gd name="connsiteY1" fmla="*/ 9130 h 56298"/>
                <a:gd name="connsiteX2" fmla="*/ 70387 w 71275"/>
                <a:gd name="connsiteY2" fmla="*/ 3101 h 56298"/>
                <a:gd name="connsiteX3" fmla="*/ 67001 w 71275"/>
                <a:gd name="connsiteY3" fmla="*/ 172 h 56298"/>
                <a:gd name="connsiteX4" fmla="*/ 0 w 71275"/>
                <a:gd name="connsiteY4" fmla="*/ 0 h 56298"/>
                <a:gd name="connsiteX0" fmla="*/ 10344 w 10560"/>
                <a:gd name="connsiteY0" fmla="*/ 56298 h 56298"/>
                <a:gd name="connsiteX1" fmla="*/ 10539 w 10560"/>
                <a:gd name="connsiteY1" fmla="*/ 9130 h 56298"/>
                <a:gd name="connsiteX2" fmla="*/ 9672 w 10560"/>
                <a:gd name="connsiteY2" fmla="*/ 3101 h 56298"/>
                <a:gd name="connsiteX3" fmla="*/ 6286 w 10560"/>
                <a:gd name="connsiteY3" fmla="*/ 172 h 56298"/>
                <a:gd name="connsiteX4" fmla="*/ 0 w 10560"/>
                <a:gd name="connsiteY4" fmla="*/ 0 h 56298"/>
                <a:gd name="connsiteX0" fmla="*/ 10558 w 10560"/>
                <a:gd name="connsiteY0" fmla="*/ 43218 h 43218"/>
                <a:gd name="connsiteX1" fmla="*/ 10539 w 10560"/>
                <a:gd name="connsiteY1" fmla="*/ 9130 h 43218"/>
                <a:gd name="connsiteX2" fmla="*/ 9672 w 10560"/>
                <a:gd name="connsiteY2" fmla="*/ 3101 h 43218"/>
                <a:gd name="connsiteX3" fmla="*/ 6286 w 10560"/>
                <a:gd name="connsiteY3" fmla="*/ 172 h 43218"/>
                <a:gd name="connsiteX4" fmla="*/ 0 w 10560"/>
                <a:gd name="connsiteY4" fmla="*/ 0 h 432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60" h="43218" extrusionOk="0">
                  <a:moveTo>
                    <a:pt x="10558" y="43218"/>
                  </a:moveTo>
                  <a:cubicBezTo>
                    <a:pt x="10552" y="31855"/>
                    <a:pt x="10545" y="20493"/>
                    <a:pt x="10539" y="9130"/>
                  </a:cubicBezTo>
                  <a:cubicBezTo>
                    <a:pt x="10648" y="6956"/>
                    <a:pt x="10335" y="4782"/>
                    <a:pt x="9672" y="3101"/>
                  </a:cubicBezTo>
                  <a:cubicBezTo>
                    <a:pt x="8845" y="1000"/>
                    <a:pt x="7576" y="-97"/>
                    <a:pt x="6286" y="172"/>
                  </a:cubicBezTo>
                  <a:lnTo>
                    <a:pt x="0" y="0"/>
                  </a:lnTo>
                </a:path>
              </a:pathLst>
            </a:custGeom>
            <a:ln w="6350" cmpd="sng">
              <a:solidFill>
                <a:schemeClr val="tx2"/>
              </a:solidFill>
              <a:miter lim="400000"/>
            </a:ln>
          </p:spPr>
          <p:txBody>
            <a:bodyPr lIns="50800" tIns="50800" rIns="50800" bIns="50800" anchor="ctr"/>
            <a:lstStyle/>
            <a:p>
              <a:pPr lvl="0">
                <a:defRPr sz="2400"/>
              </a:pPr>
              <a:endParaRPr/>
            </a:p>
          </p:txBody>
        </p:sp>
        <p:grpSp>
          <p:nvGrpSpPr>
            <p:cNvPr id="83" name="Group 82"/>
            <p:cNvGrpSpPr/>
            <p:nvPr/>
          </p:nvGrpSpPr>
          <p:grpSpPr>
            <a:xfrm>
              <a:off x="7307886" y="1886462"/>
              <a:ext cx="671973" cy="246221"/>
              <a:chOff x="6413280" y="1238555"/>
              <a:chExt cx="671973" cy="246221"/>
            </a:xfrm>
          </p:grpSpPr>
          <p:sp>
            <p:nvSpPr>
              <p:cNvPr id="84" name="Shape 134"/>
              <p:cNvSpPr/>
              <p:nvPr/>
            </p:nvSpPr>
            <p:spPr>
              <a:xfrm>
                <a:off x="6476154" y="1268044"/>
                <a:ext cx="544334" cy="207207"/>
              </a:xfrm>
              <a:prstGeom prst="roundRect">
                <a:avLst>
                  <a:gd name="adj" fmla="val 50000"/>
                </a:avLst>
              </a:prstGeom>
              <a:solidFill>
                <a:srgbClr val="FC395B"/>
              </a:solidFill>
              <a:ln w="12700">
                <a:miter lim="400000"/>
              </a:ln>
            </p:spPr>
            <p:txBody>
              <a:bodyPr lIns="0" tIns="0" rIns="0" bIns="0" anchor="ctr"/>
              <a:lstStyle/>
              <a:p>
                <a:pPr lvl="0">
                  <a:defRPr sz="2400">
                    <a:solidFill>
                      <a:srgbClr val="FFFFFF"/>
                    </a:solidFill>
                  </a:defRPr>
                </a:pPr>
                <a:endParaRPr/>
              </a:p>
            </p:txBody>
          </p:sp>
          <p:sp>
            <p:nvSpPr>
              <p:cNvPr id="85" name="TextBox 84"/>
              <p:cNvSpPr txBox="1"/>
              <p:nvPr/>
            </p:nvSpPr>
            <p:spPr>
              <a:xfrm>
                <a:off x="6413280" y="1238555"/>
                <a:ext cx="671973" cy="246221"/>
              </a:xfrm>
              <a:prstGeom prst="rect">
                <a:avLst/>
              </a:prstGeom>
              <a:noFill/>
            </p:spPr>
            <p:txBody>
              <a:bodyPr wrap="square" rtlCol="0">
                <a:spAutoFit/>
              </a:bodyPr>
              <a:lstStyle/>
              <a:p>
                <a:pPr algn="ctr"/>
                <a:r>
                  <a:rPr lang="en-US" sz="1000" dirty="0">
                    <a:solidFill>
                      <a:schemeClr val="bg1"/>
                    </a:solidFill>
                    <a:latin typeface="Roboto Light"/>
                    <a:cs typeface="Roboto Light"/>
                  </a:rPr>
                  <a:t>FINISH</a:t>
                </a:r>
              </a:p>
            </p:txBody>
          </p:sp>
        </p:grpSp>
      </p:grpSp>
      <p:grpSp>
        <p:nvGrpSpPr>
          <p:cNvPr id="16" name="Group 15"/>
          <p:cNvGrpSpPr/>
          <p:nvPr/>
        </p:nvGrpSpPr>
        <p:grpSpPr>
          <a:xfrm>
            <a:off x="6869180" y="3168956"/>
            <a:ext cx="671974" cy="246221"/>
            <a:chOff x="6869180" y="3168955"/>
            <a:chExt cx="671974" cy="246221"/>
          </a:xfrm>
        </p:grpSpPr>
        <p:sp>
          <p:nvSpPr>
            <p:cNvPr id="90" name="TextBox 89"/>
            <p:cNvSpPr txBox="1"/>
            <p:nvPr/>
          </p:nvSpPr>
          <p:spPr>
            <a:xfrm>
              <a:off x="6869180" y="3168955"/>
              <a:ext cx="671974" cy="246221"/>
            </a:xfrm>
            <a:prstGeom prst="rect">
              <a:avLst/>
            </a:prstGeom>
            <a:noFill/>
          </p:spPr>
          <p:txBody>
            <a:bodyPr wrap="square" rtlCol="0">
              <a:spAutoFit/>
            </a:bodyPr>
            <a:lstStyle/>
            <a:p>
              <a:pPr algn="ctr"/>
              <a:r>
                <a:rPr lang="en-US" sz="1000" dirty="0">
                  <a:solidFill>
                    <a:schemeClr val="accent6"/>
                  </a:solidFill>
                  <a:latin typeface="Roboto Light"/>
                  <a:cs typeface="Roboto Light"/>
                </a:rPr>
                <a:t>Stage 5</a:t>
              </a:r>
            </a:p>
          </p:txBody>
        </p:sp>
        <p:sp>
          <p:nvSpPr>
            <p:cNvPr id="89" name="Shape 134"/>
            <p:cNvSpPr/>
            <p:nvPr/>
          </p:nvSpPr>
          <p:spPr>
            <a:xfrm>
              <a:off x="6930708" y="3198444"/>
              <a:ext cx="544334" cy="207207"/>
            </a:xfrm>
            <a:prstGeom prst="roundRect">
              <a:avLst>
                <a:gd name="adj" fmla="val 50000"/>
              </a:avLst>
            </a:prstGeom>
            <a:noFill/>
            <a:ln w="6350" cmpd="sng">
              <a:solidFill>
                <a:schemeClr val="accent6"/>
              </a:solidFill>
              <a:miter lim="400000"/>
            </a:ln>
          </p:spPr>
          <p:txBody>
            <a:bodyPr lIns="0" tIns="0" rIns="0" bIns="0" anchor="ctr"/>
            <a:lstStyle/>
            <a:p>
              <a:pPr lvl="0">
                <a:defRPr sz="2400">
                  <a:solidFill>
                    <a:srgbClr val="FFFFFF"/>
                  </a:solidFill>
                </a:defRPr>
              </a:pPr>
              <a:endParaRPr/>
            </a:p>
          </p:txBody>
        </p:sp>
      </p:grpSp>
      <p:grpSp>
        <p:nvGrpSpPr>
          <p:cNvPr id="14" name="Group 13"/>
          <p:cNvGrpSpPr/>
          <p:nvPr/>
        </p:nvGrpSpPr>
        <p:grpSpPr>
          <a:xfrm>
            <a:off x="4214879" y="3168956"/>
            <a:ext cx="671974" cy="246221"/>
            <a:chOff x="4214879" y="3168955"/>
            <a:chExt cx="671974" cy="246221"/>
          </a:xfrm>
        </p:grpSpPr>
        <p:sp>
          <p:nvSpPr>
            <p:cNvPr id="96" name="TextBox 95"/>
            <p:cNvSpPr txBox="1"/>
            <p:nvPr/>
          </p:nvSpPr>
          <p:spPr>
            <a:xfrm>
              <a:off x="4214879" y="3168955"/>
              <a:ext cx="671974" cy="246221"/>
            </a:xfrm>
            <a:prstGeom prst="rect">
              <a:avLst/>
            </a:prstGeom>
            <a:noFill/>
          </p:spPr>
          <p:txBody>
            <a:bodyPr wrap="square" rtlCol="0">
              <a:spAutoFit/>
            </a:bodyPr>
            <a:lstStyle/>
            <a:p>
              <a:pPr algn="ctr"/>
              <a:r>
                <a:rPr lang="en-US" sz="1000" dirty="0">
                  <a:solidFill>
                    <a:schemeClr val="accent4"/>
                  </a:solidFill>
                  <a:latin typeface="Roboto Light"/>
                  <a:cs typeface="Roboto Light"/>
                </a:rPr>
                <a:t>Stage 3</a:t>
              </a:r>
            </a:p>
          </p:txBody>
        </p:sp>
        <p:sp>
          <p:nvSpPr>
            <p:cNvPr id="95" name="Shape 134"/>
            <p:cNvSpPr/>
            <p:nvPr/>
          </p:nvSpPr>
          <p:spPr>
            <a:xfrm>
              <a:off x="4276407" y="3198444"/>
              <a:ext cx="544334" cy="207207"/>
            </a:xfrm>
            <a:prstGeom prst="roundRect">
              <a:avLst>
                <a:gd name="adj" fmla="val 50000"/>
              </a:avLst>
            </a:prstGeom>
            <a:noFill/>
            <a:ln w="6350" cmpd="sng">
              <a:solidFill>
                <a:schemeClr val="accent4"/>
              </a:solidFill>
              <a:miter lim="400000"/>
            </a:ln>
          </p:spPr>
          <p:txBody>
            <a:bodyPr lIns="0" tIns="0" rIns="0" bIns="0" anchor="ctr"/>
            <a:lstStyle/>
            <a:p>
              <a:pPr lvl="0">
                <a:defRPr sz="2400">
                  <a:solidFill>
                    <a:srgbClr val="FFFFFF"/>
                  </a:solidFill>
                </a:defRPr>
              </a:pPr>
              <a:endParaRPr/>
            </a:p>
          </p:txBody>
        </p:sp>
      </p:grpSp>
      <p:grpSp>
        <p:nvGrpSpPr>
          <p:cNvPr id="13" name="Group 12"/>
          <p:cNvGrpSpPr/>
          <p:nvPr/>
        </p:nvGrpSpPr>
        <p:grpSpPr>
          <a:xfrm>
            <a:off x="2894079" y="3168956"/>
            <a:ext cx="671974" cy="246221"/>
            <a:chOff x="2894079" y="3168955"/>
            <a:chExt cx="671974" cy="246221"/>
          </a:xfrm>
        </p:grpSpPr>
        <p:sp>
          <p:nvSpPr>
            <p:cNvPr id="99" name="TextBox 98"/>
            <p:cNvSpPr txBox="1"/>
            <p:nvPr/>
          </p:nvSpPr>
          <p:spPr>
            <a:xfrm>
              <a:off x="2894079" y="3168955"/>
              <a:ext cx="671974" cy="246221"/>
            </a:xfrm>
            <a:prstGeom prst="rect">
              <a:avLst/>
            </a:prstGeom>
            <a:noFill/>
          </p:spPr>
          <p:txBody>
            <a:bodyPr wrap="square" rtlCol="0">
              <a:spAutoFit/>
            </a:bodyPr>
            <a:lstStyle/>
            <a:p>
              <a:pPr algn="ctr"/>
              <a:r>
                <a:rPr lang="en-US" sz="1000" dirty="0">
                  <a:solidFill>
                    <a:schemeClr val="accent3"/>
                  </a:solidFill>
                  <a:latin typeface="Roboto Light"/>
                  <a:cs typeface="Roboto Light"/>
                </a:rPr>
                <a:t>Stage 2</a:t>
              </a:r>
            </a:p>
          </p:txBody>
        </p:sp>
        <p:sp>
          <p:nvSpPr>
            <p:cNvPr id="98" name="Shape 134"/>
            <p:cNvSpPr/>
            <p:nvPr/>
          </p:nvSpPr>
          <p:spPr>
            <a:xfrm>
              <a:off x="2955607" y="3198444"/>
              <a:ext cx="544334" cy="207207"/>
            </a:xfrm>
            <a:prstGeom prst="roundRect">
              <a:avLst>
                <a:gd name="adj" fmla="val 50000"/>
              </a:avLst>
            </a:prstGeom>
            <a:noFill/>
            <a:ln w="6350" cmpd="sng">
              <a:solidFill>
                <a:schemeClr val="accent3"/>
              </a:solidFill>
              <a:miter lim="400000"/>
            </a:ln>
          </p:spPr>
          <p:txBody>
            <a:bodyPr lIns="0" tIns="0" rIns="0" bIns="0" anchor="ctr"/>
            <a:lstStyle/>
            <a:p>
              <a:pPr lvl="0">
                <a:defRPr sz="2400">
                  <a:solidFill>
                    <a:srgbClr val="FFFFFF"/>
                  </a:solidFill>
                </a:defRPr>
              </a:pPr>
              <a:endParaRPr/>
            </a:p>
          </p:txBody>
        </p:sp>
      </p:grpSp>
      <p:grpSp>
        <p:nvGrpSpPr>
          <p:cNvPr id="12" name="Group 11"/>
          <p:cNvGrpSpPr/>
          <p:nvPr/>
        </p:nvGrpSpPr>
        <p:grpSpPr>
          <a:xfrm>
            <a:off x="1530946" y="3168957"/>
            <a:ext cx="671974" cy="246221"/>
            <a:chOff x="1530946" y="3168956"/>
            <a:chExt cx="671974" cy="246221"/>
          </a:xfrm>
        </p:grpSpPr>
        <p:sp>
          <p:nvSpPr>
            <p:cNvPr id="102" name="TextBox 101"/>
            <p:cNvSpPr txBox="1"/>
            <p:nvPr/>
          </p:nvSpPr>
          <p:spPr>
            <a:xfrm>
              <a:off x="1530946" y="3168956"/>
              <a:ext cx="671974" cy="246221"/>
            </a:xfrm>
            <a:prstGeom prst="rect">
              <a:avLst/>
            </a:prstGeom>
            <a:noFill/>
          </p:spPr>
          <p:txBody>
            <a:bodyPr wrap="square" rtlCol="0">
              <a:spAutoFit/>
            </a:bodyPr>
            <a:lstStyle/>
            <a:p>
              <a:pPr algn="ctr"/>
              <a:r>
                <a:rPr lang="en-US" sz="1000" dirty="0">
                  <a:solidFill>
                    <a:schemeClr val="accent2"/>
                  </a:solidFill>
                  <a:latin typeface="Roboto Light"/>
                  <a:cs typeface="Roboto Light"/>
                </a:rPr>
                <a:t>Stage 1</a:t>
              </a:r>
            </a:p>
          </p:txBody>
        </p:sp>
        <p:sp>
          <p:nvSpPr>
            <p:cNvPr id="101" name="Shape 134"/>
            <p:cNvSpPr/>
            <p:nvPr/>
          </p:nvSpPr>
          <p:spPr>
            <a:xfrm>
              <a:off x="1592474" y="3198445"/>
              <a:ext cx="544334" cy="207207"/>
            </a:xfrm>
            <a:prstGeom prst="roundRect">
              <a:avLst>
                <a:gd name="adj" fmla="val 50000"/>
              </a:avLst>
            </a:prstGeom>
            <a:noFill/>
            <a:ln w="6350" cmpd="sng">
              <a:solidFill>
                <a:srgbClr val="FB7545"/>
              </a:solidFill>
              <a:miter lim="400000"/>
            </a:ln>
          </p:spPr>
          <p:txBody>
            <a:bodyPr lIns="0" tIns="0" rIns="0" bIns="0" anchor="ctr"/>
            <a:lstStyle/>
            <a:p>
              <a:pPr lvl="0">
                <a:defRPr sz="2400">
                  <a:solidFill>
                    <a:srgbClr val="FFFFFF"/>
                  </a:solidFill>
                </a:defRPr>
              </a:pPr>
              <a:endParaRPr/>
            </a:p>
          </p:txBody>
        </p:sp>
      </p:grpSp>
      <p:grpSp>
        <p:nvGrpSpPr>
          <p:cNvPr id="103" name="Group 102"/>
          <p:cNvGrpSpPr/>
          <p:nvPr/>
        </p:nvGrpSpPr>
        <p:grpSpPr>
          <a:xfrm flipH="1">
            <a:off x="523395" y="1884923"/>
            <a:ext cx="1502831" cy="1471212"/>
            <a:chOff x="7307886" y="1886462"/>
            <a:chExt cx="1407011" cy="1471212"/>
          </a:xfrm>
        </p:grpSpPr>
        <p:sp>
          <p:nvSpPr>
            <p:cNvPr id="104" name="Shape 147"/>
            <p:cNvSpPr/>
            <p:nvPr/>
          </p:nvSpPr>
          <p:spPr>
            <a:xfrm rot="10800000" flipH="1">
              <a:off x="8297218" y="2273095"/>
              <a:ext cx="417679" cy="1038611"/>
            </a:xfrm>
            <a:custGeom>
              <a:avLst/>
              <a:gdLst>
                <a:gd name="connsiteX0" fmla="*/ 21491 w 21512"/>
                <a:gd name="connsiteY0" fmla="*/ 18617 h 18617"/>
                <a:gd name="connsiteX1" fmla="*/ 21491 w 21512"/>
                <a:gd name="connsiteY1" fmla="*/ 8998 h 18617"/>
                <a:gd name="connsiteX2" fmla="*/ 20624 w 21512"/>
                <a:gd name="connsiteY2" fmla="*/ 2969 h 18617"/>
                <a:gd name="connsiteX3" fmla="*/ 17238 w 21512"/>
                <a:gd name="connsiteY3" fmla="*/ 40 h 18617"/>
                <a:gd name="connsiteX4" fmla="*/ 0 w 21512"/>
                <a:gd name="connsiteY4" fmla="*/ 40 h 18617"/>
                <a:gd name="connsiteX0" fmla="*/ 71254 w 71275"/>
                <a:gd name="connsiteY0" fmla="*/ 18749 h 18749"/>
                <a:gd name="connsiteX1" fmla="*/ 71254 w 71275"/>
                <a:gd name="connsiteY1" fmla="*/ 9130 h 18749"/>
                <a:gd name="connsiteX2" fmla="*/ 70387 w 71275"/>
                <a:gd name="connsiteY2" fmla="*/ 3101 h 18749"/>
                <a:gd name="connsiteX3" fmla="*/ 67001 w 71275"/>
                <a:gd name="connsiteY3" fmla="*/ 172 h 18749"/>
                <a:gd name="connsiteX4" fmla="*/ 0 w 71275"/>
                <a:gd name="connsiteY4" fmla="*/ 0 h 18749"/>
                <a:gd name="connsiteX0" fmla="*/ 71059 w 71275"/>
                <a:gd name="connsiteY0" fmla="*/ 56298 h 56298"/>
                <a:gd name="connsiteX1" fmla="*/ 71254 w 71275"/>
                <a:gd name="connsiteY1" fmla="*/ 9130 h 56298"/>
                <a:gd name="connsiteX2" fmla="*/ 70387 w 71275"/>
                <a:gd name="connsiteY2" fmla="*/ 3101 h 56298"/>
                <a:gd name="connsiteX3" fmla="*/ 67001 w 71275"/>
                <a:gd name="connsiteY3" fmla="*/ 172 h 56298"/>
                <a:gd name="connsiteX4" fmla="*/ 0 w 71275"/>
                <a:gd name="connsiteY4" fmla="*/ 0 h 56298"/>
                <a:gd name="connsiteX0" fmla="*/ 10344 w 10560"/>
                <a:gd name="connsiteY0" fmla="*/ 56298 h 56298"/>
                <a:gd name="connsiteX1" fmla="*/ 10539 w 10560"/>
                <a:gd name="connsiteY1" fmla="*/ 9130 h 56298"/>
                <a:gd name="connsiteX2" fmla="*/ 9672 w 10560"/>
                <a:gd name="connsiteY2" fmla="*/ 3101 h 56298"/>
                <a:gd name="connsiteX3" fmla="*/ 6286 w 10560"/>
                <a:gd name="connsiteY3" fmla="*/ 172 h 56298"/>
                <a:gd name="connsiteX4" fmla="*/ 0 w 10560"/>
                <a:gd name="connsiteY4" fmla="*/ 0 h 562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60" h="56298" extrusionOk="0">
                  <a:moveTo>
                    <a:pt x="10344" y="56298"/>
                  </a:moveTo>
                  <a:lnTo>
                    <a:pt x="10539" y="9130"/>
                  </a:lnTo>
                  <a:cubicBezTo>
                    <a:pt x="10648" y="6956"/>
                    <a:pt x="10335" y="4782"/>
                    <a:pt x="9672" y="3101"/>
                  </a:cubicBezTo>
                  <a:cubicBezTo>
                    <a:pt x="8845" y="1000"/>
                    <a:pt x="7576" y="-97"/>
                    <a:pt x="6286" y="172"/>
                  </a:cubicBezTo>
                  <a:lnTo>
                    <a:pt x="0" y="0"/>
                  </a:lnTo>
                </a:path>
              </a:pathLst>
            </a:custGeom>
            <a:ln w="6350" cmpd="sng">
              <a:solidFill>
                <a:schemeClr val="tx2"/>
              </a:solidFill>
              <a:miter lim="400000"/>
            </a:ln>
          </p:spPr>
          <p:txBody>
            <a:bodyPr lIns="50800" tIns="50800" rIns="50800" bIns="50800" anchor="ctr"/>
            <a:lstStyle/>
            <a:p>
              <a:pPr lvl="0">
                <a:defRPr sz="2400"/>
              </a:pPr>
              <a:endParaRPr/>
            </a:p>
          </p:txBody>
        </p:sp>
        <p:sp>
          <p:nvSpPr>
            <p:cNvPr id="105" name="Oval 104"/>
            <p:cNvSpPr/>
            <p:nvPr/>
          </p:nvSpPr>
          <p:spPr>
            <a:xfrm>
              <a:off x="8286866" y="3262734"/>
              <a:ext cx="94942" cy="94940"/>
            </a:xfrm>
            <a:prstGeom prst="ellipse">
              <a:avLst/>
            </a:prstGeom>
            <a:solidFill>
              <a:schemeClr val="bg1"/>
            </a:solidFill>
            <a:ln w="6350" cmpd="sng">
              <a:solidFill>
                <a:schemeClr val="tx2"/>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6" name="Shape 147"/>
            <p:cNvSpPr/>
            <p:nvPr/>
          </p:nvSpPr>
          <p:spPr>
            <a:xfrm rot="5400000" flipH="1">
              <a:off x="8100370" y="1826470"/>
              <a:ext cx="417679" cy="797305"/>
            </a:xfrm>
            <a:custGeom>
              <a:avLst/>
              <a:gdLst>
                <a:gd name="connsiteX0" fmla="*/ 21491 w 21512"/>
                <a:gd name="connsiteY0" fmla="*/ 18617 h 18617"/>
                <a:gd name="connsiteX1" fmla="*/ 21491 w 21512"/>
                <a:gd name="connsiteY1" fmla="*/ 8998 h 18617"/>
                <a:gd name="connsiteX2" fmla="*/ 20624 w 21512"/>
                <a:gd name="connsiteY2" fmla="*/ 2969 h 18617"/>
                <a:gd name="connsiteX3" fmla="*/ 17238 w 21512"/>
                <a:gd name="connsiteY3" fmla="*/ 40 h 18617"/>
                <a:gd name="connsiteX4" fmla="*/ 0 w 21512"/>
                <a:gd name="connsiteY4" fmla="*/ 40 h 18617"/>
                <a:gd name="connsiteX0" fmla="*/ 71254 w 71275"/>
                <a:gd name="connsiteY0" fmla="*/ 18749 h 18749"/>
                <a:gd name="connsiteX1" fmla="*/ 71254 w 71275"/>
                <a:gd name="connsiteY1" fmla="*/ 9130 h 18749"/>
                <a:gd name="connsiteX2" fmla="*/ 70387 w 71275"/>
                <a:gd name="connsiteY2" fmla="*/ 3101 h 18749"/>
                <a:gd name="connsiteX3" fmla="*/ 67001 w 71275"/>
                <a:gd name="connsiteY3" fmla="*/ 172 h 18749"/>
                <a:gd name="connsiteX4" fmla="*/ 0 w 71275"/>
                <a:gd name="connsiteY4" fmla="*/ 0 h 18749"/>
                <a:gd name="connsiteX0" fmla="*/ 71059 w 71275"/>
                <a:gd name="connsiteY0" fmla="*/ 56298 h 56298"/>
                <a:gd name="connsiteX1" fmla="*/ 71254 w 71275"/>
                <a:gd name="connsiteY1" fmla="*/ 9130 h 56298"/>
                <a:gd name="connsiteX2" fmla="*/ 70387 w 71275"/>
                <a:gd name="connsiteY2" fmla="*/ 3101 h 56298"/>
                <a:gd name="connsiteX3" fmla="*/ 67001 w 71275"/>
                <a:gd name="connsiteY3" fmla="*/ 172 h 56298"/>
                <a:gd name="connsiteX4" fmla="*/ 0 w 71275"/>
                <a:gd name="connsiteY4" fmla="*/ 0 h 56298"/>
                <a:gd name="connsiteX0" fmla="*/ 10344 w 10560"/>
                <a:gd name="connsiteY0" fmla="*/ 56298 h 56298"/>
                <a:gd name="connsiteX1" fmla="*/ 10539 w 10560"/>
                <a:gd name="connsiteY1" fmla="*/ 9130 h 56298"/>
                <a:gd name="connsiteX2" fmla="*/ 9672 w 10560"/>
                <a:gd name="connsiteY2" fmla="*/ 3101 h 56298"/>
                <a:gd name="connsiteX3" fmla="*/ 6286 w 10560"/>
                <a:gd name="connsiteY3" fmla="*/ 172 h 56298"/>
                <a:gd name="connsiteX4" fmla="*/ 0 w 10560"/>
                <a:gd name="connsiteY4" fmla="*/ 0 h 56298"/>
                <a:gd name="connsiteX0" fmla="*/ 10558 w 10560"/>
                <a:gd name="connsiteY0" fmla="*/ 43218 h 43218"/>
                <a:gd name="connsiteX1" fmla="*/ 10539 w 10560"/>
                <a:gd name="connsiteY1" fmla="*/ 9130 h 43218"/>
                <a:gd name="connsiteX2" fmla="*/ 9672 w 10560"/>
                <a:gd name="connsiteY2" fmla="*/ 3101 h 43218"/>
                <a:gd name="connsiteX3" fmla="*/ 6286 w 10560"/>
                <a:gd name="connsiteY3" fmla="*/ 172 h 43218"/>
                <a:gd name="connsiteX4" fmla="*/ 0 w 10560"/>
                <a:gd name="connsiteY4" fmla="*/ 0 h 432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60" h="43218" extrusionOk="0">
                  <a:moveTo>
                    <a:pt x="10558" y="43218"/>
                  </a:moveTo>
                  <a:cubicBezTo>
                    <a:pt x="10552" y="31855"/>
                    <a:pt x="10545" y="20493"/>
                    <a:pt x="10539" y="9130"/>
                  </a:cubicBezTo>
                  <a:cubicBezTo>
                    <a:pt x="10648" y="6956"/>
                    <a:pt x="10335" y="4782"/>
                    <a:pt x="9672" y="3101"/>
                  </a:cubicBezTo>
                  <a:cubicBezTo>
                    <a:pt x="8845" y="1000"/>
                    <a:pt x="7576" y="-97"/>
                    <a:pt x="6286" y="172"/>
                  </a:cubicBezTo>
                  <a:lnTo>
                    <a:pt x="0" y="0"/>
                  </a:lnTo>
                </a:path>
              </a:pathLst>
            </a:custGeom>
            <a:ln w="6350" cmpd="sng">
              <a:solidFill>
                <a:schemeClr val="tx2"/>
              </a:solidFill>
              <a:miter lim="400000"/>
            </a:ln>
          </p:spPr>
          <p:txBody>
            <a:bodyPr lIns="50800" tIns="50800" rIns="50800" bIns="50800" anchor="ctr"/>
            <a:lstStyle/>
            <a:p>
              <a:pPr lvl="0">
                <a:defRPr sz="2400"/>
              </a:pPr>
              <a:endParaRPr/>
            </a:p>
          </p:txBody>
        </p:sp>
        <p:grpSp>
          <p:nvGrpSpPr>
            <p:cNvPr id="107" name="Group 106"/>
            <p:cNvGrpSpPr/>
            <p:nvPr/>
          </p:nvGrpSpPr>
          <p:grpSpPr>
            <a:xfrm>
              <a:off x="7307886" y="1886462"/>
              <a:ext cx="671973" cy="246221"/>
              <a:chOff x="6413280" y="1238555"/>
              <a:chExt cx="671973" cy="246221"/>
            </a:xfrm>
          </p:grpSpPr>
          <p:sp>
            <p:nvSpPr>
              <p:cNvPr id="108" name="Shape 134"/>
              <p:cNvSpPr/>
              <p:nvPr/>
            </p:nvSpPr>
            <p:spPr>
              <a:xfrm>
                <a:off x="6476154" y="1268044"/>
                <a:ext cx="544334" cy="207207"/>
              </a:xfrm>
              <a:prstGeom prst="roundRect">
                <a:avLst>
                  <a:gd name="adj" fmla="val 50000"/>
                </a:avLst>
              </a:prstGeom>
              <a:solidFill>
                <a:srgbClr val="FC395B"/>
              </a:solidFill>
              <a:ln w="12700">
                <a:miter lim="400000"/>
              </a:ln>
            </p:spPr>
            <p:txBody>
              <a:bodyPr lIns="0" tIns="0" rIns="0" bIns="0" anchor="ctr"/>
              <a:lstStyle/>
              <a:p>
                <a:pPr lvl="0">
                  <a:defRPr sz="2400">
                    <a:solidFill>
                      <a:srgbClr val="FFFFFF"/>
                    </a:solidFill>
                  </a:defRPr>
                </a:pPr>
                <a:endParaRPr/>
              </a:p>
            </p:txBody>
          </p:sp>
          <p:sp>
            <p:nvSpPr>
              <p:cNvPr id="109" name="TextBox 108"/>
              <p:cNvSpPr txBox="1"/>
              <p:nvPr/>
            </p:nvSpPr>
            <p:spPr>
              <a:xfrm>
                <a:off x="6413280" y="1238555"/>
                <a:ext cx="671973" cy="246221"/>
              </a:xfrm>
              <a:prstGeom prst="rect">
                <a:avLst/>
              </a:prstGeom>
              <a:noFill/>
            </p:spPr>
            <p:txBody>
              <a:bodyPr wrap="square" rtlCol="0">
                <a:spAutoFit/>
              </a:bodyPr>
              <a:lstStyle/>
              <a:p>
                <a:pPr algn="ctr"/>
                <a:r>
                  <a:rPr lang="en-US" sz="1000" dirty="0">
                    <a:solidFill>
                      <a:schemeClr val="bg1"/>
                    </a:solidFill>
                    <a:latin typeface="Roboto Light"/>
                    <a:cs typeface="Roboto Light"/>
                  </a:rPr>
                  <a:t>START</a:t>
                </a:r>
              </a:p>
            </p:txBody>
          </p:sp>
        </p:grpSp>
      </p:grpSp>
    </p:spTree>
    <p:extLst>
      <p:ext uri="{BB962C8B-B14F-4D97-AF65-F5344CB8AC3E}">
        <p14:creationId xmlns:p14="http://schemas.microsoft.com/office/powerpoint/2010/main" val="249348830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7" name="Group 76"/>
          <p:cNvGrpSpPr/>
          <p:nvPr/>
        </p:nvGrpSpPr>
        <p:grpSpPr>
          <a:xfrm>
            <a:off x="2010934" y="1942069"/>
            <a:ext cx="2105769" cy="2279495"/>
            <a:chOff x="5012655" y="1942968"/>
            <a:chExt cx="2105769" cy="2279495"/>
          </a:xfrm>
        </p:grpSpPr>
        <p:graphicFrame>
          <p:nvGraphicFramePr>
            <p:cNvPr id="78" name="Chart 77"/>
            <p:cNvGraphicFramePr/>
            <p:nvPr>
              <p:extLst>
                <p:ext uri="{D42A27DB-BD31-4B8C-83A1-F6EECF244321}">
                  <p14:modId xmlns:p14="http://schemas.microsoft.com/office/powerpoint/2010/main" val="1029015308"/>
                </p:ext>
              </p:extLst>
            </p:nvPr>
          </p:nvGraphicFramePr>
          <p:xfrm>
            <a:off x="5012655" y="1942968"/>
            <a:ext cx="2105769" cy="227949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9" name="Chart 78"/>
            <p:cNvGraphicFramePr/>
            <p:nvPr>
              <p:extLst>
                <p:ext uri="{D42A27DB-BD31-4B8C-83A1-F6EECF244321}">
                  <p14:modId xmlns:p14="http://schemas.microsoft.com/office/powerpoint/2010/main" val="3277106649"/>
                </p:ext>
              </p:extLst>
            </p:nvPr>
          </p:nvGraphicFramePr>
          <p:xfrm>
            <a:off x="5171482" y="2118396"/>
            <a:ext cx="1785288" cy="1932572"/>
          </p:xfrm>
          <a:graphic>
            <a:graphicData uri="http://schemas.openxmlformats.org/drawingml/2006/chart">
              <c:chart xmlns:c="http://schemas.openxmlformats.org/drawingml/2006/chart" xmlns:r="http://schemas.openxmlformats.org/officeDocument/2006/relationships" r:id="rId3"/>
            </a:graphicData>
          </a:graphic>
        </p:graphicFrame>
      </p:grpSp>
      <p:grpSp>
        <p:nvGrpSpPr>
          <p:cNvPr id="6" name="Group 5"/>
          <p:cNvGrpSpPr/>
          <p:nvPr/>
        </p:nvGrpSpPr>
        <p:grpSpPr>
          <a:xfrm>
            <a:off x="5012656" y="1942969"/>
            <a:ext cx="2105769" cy="2279495"/>
            <a:chOff x="5012655" y="1942968"/>
            <a:chExt cx="2105769" cy="2279495"/>
          </a:xfrm>
        </p:grpSpPr>
        <p:graphicFrame>
          <p:nvGraphicFramePr>
            <p:cNvPr id="5" name="Chart 4"/>
            <p:cNvGraphicFramePr/>
            <p:nvPr>
              <p:extLst>
                <p:ext uri="{D42A27DB-BD31-4B8C-83A1-F6EECF244321}">
                  <p14:modId xmlns:p14="http://schemas.microsoft.com/office/powerpoint/2010/main" val="1121538570"/>
                </p:ext>
              </p:extLst>
            </p:nvPr>
          </p:nvGraphicFramePr>
          <p:xfrm>
            <a:off x="5012655" y="1942968"/>
            <a:ext cx="2105769" cy="2279495"/>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76" name="Chart 75"/>
            <p:cNvGraphicFramePr/>
            <p:nvPr>
              <p:extLst>
                <p:ext uri="{D42A27DB-BD31-4B8C-83A1-F6EECF244321}">
                  <p14:modId xmlns:p14="http://schemas.microsoft.com/office/powerpoint/2010/main" val="3115187262"/>
                </p:ext>
              </p:extLst>
            </p:nvPr>
          </p:nvGraphicFramePr>
          <p:xfrm>
            <a:off x="5171482" y="2118396"/>
            <a:ext cx="1785288" cy="1932572"/>
          </p:xfrm>
          <a:graphic>
            <a:graphicData uri="http://schemas.openxmlformats.org/drawingml/2006/chart">
              <c:chart xmlns:c="http://schemas.openxmlformats.org/drawingml/2006/chart" xmlns:r="http://schemas.openxmlformats.org/officeDocument/2006/relationships" r:id="rId5"/>
            </a:graphicData>
          </a:graphic>
        </p:graphicFrame>
      </p:grpSp>
      <p:sp>
        <p:nvSpPr>
          <p:cNvPr id="2" name="Title 1"/>
          <p:cNvSpPr>
            <a:spLocks noGrp="1"/>
          </p:cNvSpPr>
          <p:nvPr>
            <p:ph type="title"/>
          </p:nvPr>
        </p:nvSpPr>
        <p:spPr>
          <a:xfrm>
            <a:off x="346363" y="285751"/>
            <a:ext cx="4512733" cy="470429"/>
          </a:xfrm>
        </p:spPr>
        <p:txBody>
          <a:bodyPr>
            <a:normAutofit/>
          </a:bodyPr>
          <a:lstStyle/>
          <a:p>
            <a:r>
              <a:rPr lang="en-US" b="0" dirty="0" smtClean="0"/>
              <a:t>Concept Bicycle </a:t>
            </a:r>
            <a:r>
              <a:rPr lang="en-US" b="0" dirty="0" err="1" smtClean="0"/>
              <a:t>Infographic</a:t>
            </a:r>
            <a:endParaRPr lang="en-US" b="0" dirty="0"/>
          </a:p>
        </p:txBody>
      </p:sp>
      <p:sp>
        <p:nvSpPr>
          <p:cNvPr id="67" name="Shape 1112"/>
          <p:cNvSpPr/>
          <p:nvPr/>
        </p:nvSpPr>
        <p:spPr>
          <a:xfrm>
            <a:off x="3020303" y="1124414"/>
            <a:ext cx="2910569" cy="2072901"/>
          </a:xfrm>
          <a:custGeom>
            <a:avLst/>
            <a:gdLst/>
            <a:ahLst/>
            <a:cxnLst>
              <a:cxn ang="0">
                <a:pos x="wd2" y="hd2"/>
              </a:cxn>
              <a:cxn ang="5400000">
                <a:pos x="wd2" y="hd2"/>
              </a:cxn>
              <a:cxn ang="10800000">
                <a:pos x="wd2" y="hd2"/>
              </a:cxn>
              <a:cxn ang="16200000">
                <a:pos x="wd2" y="hd2"/>
              </a:cxn>
            </a:cxnLst>
            <a:rect l="0" t="0" r="r" b="b"/>
            <a:pathLst>
              <a:path w="21600" h="21559" extrusionOk="0">
                <a:moveTo>
                  <a:pt x="0" y="19121"/>
                </a:moveTo>
                <a:lnTo>
                  <a:pt x="6667" y="1395"/>
                </a:lnTo>
                <a:cubicBezTo>
                  <a:pt x="6730" y="1175"/>
                  <a:pt x="6815" y="970"/>
                  <a:pt x="6918" y="786"/>
                </a:cubicBezTo>
                <a:cubicBezTo>
                  <a:pt x="7017" y="609"/>
                  <a:pt x="7134" y="449"/>
                  <a:pt x="7269" y="322"/>
                </a:cubicBezTo>
                <a:cubicBezTo>
                  <a:pt x="7531" y="76"/>
                  <a:pt x="7847" y="-35"/>
                  <a:pt x="8161" y="9"/>
                </a:cubicBezTo>
                <a:lnTo>
                  <a:pt x="10950" y="9"/>
                </a:lnTo>
                <a:cubicBezTo>
                  <a:pt x="11347" y="74"/>
                  <a:pt x="11654" y="530"/>
                  <a:pt x="11677" y="1089"/>
                </a:cubicBezTo>
                <a:cubicBezTo>
                  <a:pt x="11703" y="1703"/>
                  <a:pt x="11385" y="2239"/>
                  <a:pt x="10950" y="2318"/>
                </a:cubicBezTo>
                <a:lnTo>
                  <a:pt x="8198" y="2318"/>
                </a:lnTo>
                <a:lnTo>
                  <a:pt x="6550" y="6726"/>
                </a:lnTo>
                <a:lnTo>
                  <a:pt x="12153" y="17926"/>
                </a:lnTo>
                <a:lnTo>
                  <a:pt x="15872" y="7942"/>
                </a:lnTo>
                <a:lnTo>
                  <a:pt x="12934" y="7942"/>
                </a:lnTo>
                <a:cubicBezTo>
                  <a:pt x="12501" y="7903"/>
                  <a:pt x="12167" y="7394"/>
                  <a:pt x="12174" y="6787"/>
                </a:cubicBezTo>
                <a:cubicBezTo>
                  <a:pt x="12181" y="6195"/>
                  <a:pt x="12512" y="5711"/>
                  <a:pt x="12934" y="5675"/>
                </a:cubicBezTo>
                <a:lnTo>
                  <a:pt x="17055" y="5675"/>
                </a:lnTo>
                <a:cubicBezTo>
                  <a:pt x="17349" y="5667"/>
                  <a:pt x="17626" y="5861"/>
                  <a:pt x="17797" y="6195"/>
                </a:cubicBezTo>
                <a:cubicBezTo>
                  <a:pt x="18011" y="6612"/>
                  <a:pt x="18025" y="7167"/>
                  <a:pt x="17833" y="7604"/>
                </a:cubicBezTo>
                <a:lnTo>
                  <a:pt x="13514" y="19281"/>
                </a:lnTo>
                <a:lnTo>
                  <a:pt x="21600" y="19281"/>
                </a:lnTo>
                <a:lnTo>
                  <a:pt x="21600" y="21550"/>
                </a:lnTo>
                <a:lnTo>
                  <a:pt x="12879" y="21550"/>
                </a:lnTo>
                <a:cubicBezTo>
                  <a:pt x="12737" y="21565"/>
                  <a:pt x="12595" y="21559"/>
                  <a:pt x="12456" y="21532"/>
                </a:cubicBezTo>
                <a:cubicBezTo>
                  <a:pt x="12333" y="21508"/>
                  <a:pt x="12211" y="21469"/>
                  <a:pt x="12096" y="21399"/>
                </a:cubicBezTo>
                <a:cubicBezTo>
                  <a:pt x="11884" y="21272"/>
                  <a:pt x="11708" y="21052"/>
                  <a:pt x="11594" y="20772"/>
                </a:cubicBezTo>
                <a:lnTo>
                  <a:pt x="5631" y="9066"/>
                </a:lnTo>
                <a:lnTo>
                  <a:pt x="1428" y="20092"/>
                </a:lnTo>
                <a:lnTo>
                  <a:pt x="0" y="19121"/>
                </a:lnTo>
                <a:close/>
              </a:path>
            </a:pathLst>
          </a:custGeom>
          <a:solidFill>
            <a:schemeClr val="bg1"/>
          </a:solidFill>
          <a:ln w="6350" cap="flat" cmpd="sng">
            <a:solidFill>
              <a:schemeClr val="tx2"/>
            </a:solidFill>
            <a:prstDash val="dash"/>
            <a:miter lim="400000"/>
          </a:ln>
          <a:effectLst/>
        </p:spPr>
        <p:txBody>
          <a:bodyPr wrap="square" lIns="0" tIns="0" rIns="0" bIns="0" numCol="1" anchor="ctr">
            <a:noAutofit/>
          </a:bodyPr>
          <a:lstStyle/>
          <a:p>
            <a:pPr lvl="0">
              <a:defRPr sz="3200"/>
            </a:pPr>
            <a:endParaRPr/>
          </a:p>
        </p:txBody>
      </p:sp>
      <p:sp>
        <p:nvSpPr>
          <p:cNvPr id="73" name="Shape 1113"/>
          <p:cNvSpPr/>
          <p:nvPr/>
        </p:nvSpPr>
        <p:spPr>
          <a:xfrm>
            <a:off x="2858670" y="2873403"/>
            <a:ext cx="418780" cy="41878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tx2"/>
          </a:solidFill>
          <a:ln w="12700" cap="flat">
            <a:noFill/>
            <a:miter lim="400000"/>
          </a:ln>
          <a:effectLst/>
        </p:spPr>
        <p:txBody>
          <a:bodyPr wrap="square" lIns="0" tIns="0" rIns="0" bIns="0" numCol="1" anchor="ctr">
            <a:noAutofit/>
          </a:bodyPr>
          <a:lstStyle/>
          <a:p>
            <a:pPr lvl="0">
              <a:defRPr sz="4400">
                <a:solidFill>
                  <a:srgbClr val="77716C"/>
                </a:solidFill>
                <a:latin typeface="Open Sans Light"/>
                <a:ea typeface="Open Sans Light"/>
                <a:cs typeface="Open Sans Light"/>
                <a:sym typeface="Open Sans Light"/>
              </a:defRPr>
            </a:pPr>
            <a:endParaRPr/>
          </a:p>
        </p:txBody>
      </p:sp>
      <p:sp>
        <p:nvSpPr>
          <p:cNvPr id="74" name="Shape 1114"/>
          <p:cNvSpPr/>
          <p:nvPr/>
        </p:nvSpPr>
        <p:spPr>
          <a:xfrm>
            <a:off x="5861188" y="2873403"/>
            <a:ext cx="418780" cy="41878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tx2"/>
          </a:solidFill>
          <a:ln w="12700" cap="flat">
            <a:noFill/>
            <a:miter lim="400000"/>
          </a:ln>
          <a:effectLst/>
        </p:spPr>
        <p:txBody>
          <a:bodyPr wrap="square" lIns="0" tIns="0" rIns="0" bIns="0" numCol="1" anchor="ctr">
            <a:noAutofit/>
          </a:bodyPr>
          <a:lstStyle/>
          <a:p>
            <a:pPr lvl="0">
              <a:defRPr sz="4400">
                <a:solidFill>
                  <a:srgbClr val="77716C"/>
                </a:solidFill>
                <a:latin typeface="Open Sans Light"/>
                <a:ea typeface="Open Sans Light"/>
                <a:cs typeface="Open Sans Light"/>
                <a:sym typeface="Open Sans Light"/>
              </a:defRPr>
            </a:pPr>
            <a:endParaRPr/>
          </a:p>
        </p:txBody>
      </p:sp>
      <p:sp>
        <p:nvSpPr>
          <p:cNvPr id="86" name="Shape 147"/>
          <p:cNvSpPr/>
          <p:nvPr/>
        </p:nvSpPr>
        <p:spPr>
          <a:xfrm flipH="1">
            <a:off x="5895506" y="1901144"/>
            <a:ext cx="1123700" cy="343473"/>
          </a:xfrm>
          <a:custGeom>
            <a:avLst/>
            <a:gdLst>
              <a:gd name="connsiteX0" fmla="*/ 21491 w 21512"/>
              <a:gd name="connsiteY0" fmla="*/ 18617 h 18617"/>
              <a:gd name="connsiteX1" fmla="*/ 21491 w 21512"/>
              <a:gd name="connsiteY1" fmla="*/ 8998 h 18617"/>
              <a:gd name="connsiteX2" fmla="*/ 20624 w 21512"/>
              <a:gd name="connsiteY2" fmla="*/ 2969 h 18617"/>
              <a:gd name="connsiteX3" fmla="*/ 17238 w 21512"/>
              <a:gd name="connsiteY3" fmla="*/ 40 h 18617"/>
              <a:gd name="connsiteX4" fmla="*/ 0 w 21512"/>
              <a:gd name="connsiteY4" fmla="*/ 40 h 18617"/>
              <a:gd name="connsiteX0" fmla="*/ 71254 w 71275"/>
              <a:gd name="connsiteY0" fmla="*/ 18749 h 18749"/>
              <a:gd name="connsiteX1" fmla="*/ 71254 w 71275"/>
              <a:gd name="connsiteY1" fmla="*/ 9130 h 18749"/>
              <a:gd name="connsiteX2" fmla="*/ 70387 w 71275"/>
              <a:gd name="connsiteY2" fmla="*/ 3101 h 18749"/>
              <a:gd name="connsiteX3" fmla="*/ 67001 w 71275"/>
              <a:gd name="connsiteY3" fmla="*/ 172 h 18749"/>
              <a:gd name="connsiteX4" fmla="*/ 0 w 71275"/>
              <a:gd name="connsiteY4" fmla="*/ 0 h 18749"/>
              <a:gd name="connsiteX0" fmla="*/ 49179 w 49200"/>
              <a:gd name="connsiteY0" fmla="*/ 18921 h 18921"/>
              <a:gd name="connsiteX1" fmla="*/ 49179 w 49200"/>
              <a:gd name="connsiteY1" fmla="*/ 9302 h 18921"/>
              <a:gd name="connsiteX2" fmla="*/ 48312 w 49200"/>
              <a:gd name="connsiteY2" fmla="*/ 3273 h 18921"/>
              <a:gd name="connsiteX3" fmla="*/ 44926 w 49200"/>
              <a:gd name="connsiteY3" fmla="*/ 344 h 18921"/>
              <a:gd name="connsiteX4" fmla="*/ 0 w 49200"/>
              <a:gd name="connsiteY4" fmla="*/ 0 h 18921"/>
              <a:gd name="connsiteX0" fmla="*/ 28389 w 28410"/>
              <a:gd name="connsiteY0" fmla="*/ 18618 h 18618"/>
              <a:gd name="connsiteX1" fmla="*/ 28389 w 28410"/>
              <a:gd name="connsiteY1" fmla="*/ 8999 h 18618"/>
              <a:gd name="connsiteX2" fmla="*/ 27522 w 28410"/>
              <a:gd name="connsiteY2" fmla="*/ 2970 h 18618"/>
              <a:gd name="connsiteX3" fmla="*/ 24136 w 28410"/>
              <a:gd name="connsiteY3" fmla="*/ 41 h 18618"/>
              <a:gd name="connsiteX4" fmla="*/ 0 w 28410"/>
              <a:gd name="connsiteY4" fmla="*/ 41 h 186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410" h="18618" extrusionOk="0">
                <a:moveTo>
                  <a:pt x="28389" y="18618"/>
                </a:moveTo>
                <a:lnTo>
                  <a:pt x="28389" y="8999"/>
                </a:lnTo>
                <a:cubicBezTo>
                  <a:pt x="28498" y="6825"/>
                  <a:pt x="28185" y="4651"/>
                  <a:pt x="27522" y="2970"/>
                </a:cubicBezTo>
                <a:cubicBezTo>
                  <a:pt x="26695" y="869"/>
                  <a:pt x="25426" y="-228"/>
                  <a:pt x="24136" y="41"/>
                </a:cubicBezTo>
                <a:lnTo>
                  <a:pt x="0" y="41"/>
                </a:lnTo>
              </a:path>
            </a:pathLst>
          </a:custGeom>
          <a:ln w="6350" cmpd="sng">
            <a:solidFill>
              <a:schemeClr val="tx2"/>
            </a:solidFill>
            <a:miter lim="400000"/>
          </a:ln>
        </p:spPr>
        <p:txBody>
          <a:bodyPr lIns="50795" tIns="50795" rIns="50795" bIns="50795" anchor="ctr"/>
          <a:lstStyle/>
          <a:p>
            <a:pPr lvl="0">
              <a:defRPr sz="2400"/>
            </a:pPr>
            <a:endParaRPr/>
          </a:p>
        </p:txBody>
      </p:sp>
      <p:sp>
        <p:nvSpPr>
          <p:cNvPr id="88" name="Oval 87"/>
          <p:cNvSpPr/>
          <p:nvPr/>
        </p:nvSpPr>
        <p:spPr>
          <a:xfrm>
            <a:off x="5848081" y="2179002"/>
            <a:ext cx="94942" cy="94940"/>
          </a:xfrm>
          <a:prstGeom prst="ellipse">
            <a:avLst/>
          </a:prstGeom>
          <a:solidFill>
            <a:schemeClr val="bg1"/>
          </a:solidFill>
          <a:ln w="6350" cmpd="sng">
            <a:solidFill>
              <a:schemeClr val="tx2"/>
            </a:solidFill>
          </a:ln>
        </p:spPr>
        <p:style>
          <a:lnRef idx="2">
            <a:schemeClr val="dk1"/>
          </a:lnRef>
          <a:fillRef idx="1">
            <a:schemeClr val="lt1"/>
          </a:fillRef>
          <a:effectRef idx="0">
            <a:schemeClr val="dk1"/>
          </a:effectRef>
          <a:fontRef idx="minor">
            <a:schemeClr val="dk1"/>
          </a:fontRef>
        </p:style>
        <p:txBody>
          <a:bodyPr lIns="91430" tIns="45715" rIns="91430" bIns="45715" rtlCol="0" anchor="ctr"/>
          <a:lstStyle/>
          <a:p>
            <a:pPr algn="ctr"/>
            <a:endParaRPr lang="en-US"/>
          </a:p>
        </p:txBody>
      </p:sp>
      <p:sp>
        <p:nvSpPr>
          <p:cNvPr id="94" name="Shape 145"/>
          <p:cNvSpPr/>
          <p:nvPr/>
        </p:nvSpPr>
        <p:spPr>
          <a:xfrm>
            <a:off x="6140206" y="1511393"/>
            <a:ext cx="2016369" cy="391404"/>
          </a:xfrm>
          <a:custGeom>
            <a:avLst/>
            <a:gdLst>
              <a:gd name="connsiteX0" fmla="*/ 0 w 26897"/>
              <a:gd name="connsiteY0" fmla="*/ 49 h 20498"/>
              <a:gd name="connsiteX1" fmla="*/ 22937 w 26897"/>
              <a:gd name="connsiteY1" fmla="*/ 49 h 20498"/>
              <a:gd name="connsiteX2" fmla="*/ 26896 w 26897"/>
              <a:gd name="connsiteY2" fmla="*/ 10529 h 20498"/>
              <a:gd name="connsiteX3" fmla="*/ 22937 w 26897"/>
              <a:gd name="connsiteY3" fmla="*/ 20443 h 20498"/>
              <a:gd name="connsiteX4" fmla="*/ 5349 w 26897"/>
              <a:gd name="connsiteY4" fmla="*/ 20443 h 20498"/>
              <a:gd name="connsiteX0" fmla="*/ 0 w 34131"/>
              <a:gd name="connsiteY0" fmla="*/ 317 h 20498"/>
              <a:gd name="connsiteX1" fmla="*/ 30171 w 34131"/>
              <a:gd name="connsiteY1" fmla="*/ 49 h 20498"/>
              <a:gd name="connsiteX2" fmla="*/ 34130 w 34131"/>
              <a:gd name="connsiteY2" fmla="*/ 10529 h 20498"/>
              <a:gd name="connsiteX3" fmla="*/ 30171 w 34131"/>
              <a:gd name="connsiteY3" fmla="*/ 20443 h 20498"/>
              <a:gd name="connsiteX4" fmla="*/ 12583 w 34131"/>
              <a:gd name="connsiteY4" fmla="*/ 20443 h 20498"/>
              <a:gd name="connsiteX0" fmla="*/ 0 w 34371"/>
              <a:gd name="connsiteY0" fmla="*/ 23 h 20498"/>
              <a:gd name="connsiteX1" fmla="*/ 30411 w 34371"/>
              <a:gd name="connsiteY1" fmla="*/ 49 h 20498"/>
              <a:gd name="connsiteX2" fmla="*/ 34370 w 34371"/>
              <a:gd name="connsiteY2" fmla="*/ 10529 h 20498"/>
              <a:gd name="connsiteX3" fmla="*/ 30411 w 34371"/>
              <a:gd name="connsiteY3" fmla="*/ 20443 h 20498"/>
              <a:gd name="connsiteX4" fmla="*/ 12823 w 34371"/>
              <a:gd name="connsiteY4" fmla="*/ 20443 h 204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371" h="20498" extrusionOk="0">
                <a:moveTo>
                  <a:pt x="0" y="23"/>
                </a:moveTo>
                <a:lnTo>
                  <a:pt x="30411" y="49"/>
                </a:lnTo>
                <a:cubicBezTo>
                  <a:pt x="32569" y="-544"/>
                  <a:pt x="34423" y="4364"/>
                  <a:pt x="34370" y="10529"/>
                </a:cubicBezTo>
                <a:cubicBezTo>
                  <a:pt x="34320" y="16486"/>
                  <a:pt x="32495" y="21056"/>
                  <a:pt x="30411" y="20443"/>
                </a:cubicBezTo>
                <a:lnTo>
                  <a:pt x="12823" y="20443"/>
                </a:lnTo>
              </a:path>
            </a:pathLst>
          </a:custGeom>
          <a:ln w="6350" cmpd="sng">
            <a:solidFill>
              <a:schemeClr val="tx2"/>
            </a:solidFill>
            <a:prstDash val="solid"/>
          </a:ln>
        </p:spPr>
        <p:style>
          <a:lnRef idx="1">
            <a:schemeClr val="dk1"/>
          </a:lnRef>
          <a:fillRef idx="0">
            <a:schemeClr val="dk1"/>
          </a:fillRef>
          <a:effectRef idx="0">
            <a:schemeClr val="dk1"/>
          </a:effectRef>
          <a:fontRef idx="minor">
            <a:schemeClr val="tx1"/>
          </a:fontRef>
        </p:style>
        <p:txBody>
          <a:bodyPr lIns="50795" tIns="50795" rIns="50795" bIns="50795" anchor="ctr"/>
          <a:lstStyle/>
          <a:p>
            <a:pPr lvl="0">
              <a:defRPr sz="2400"/>
            </a:pPr>
            <a:endParaRPr/>
          </a:p>
        </p:txBody>
      </p:sp>
      <p:grpSp>
        <p:nvGrpSpPr>
          <p:cNvPr id="97" name="Group 96"/>
          <p:cNvGrpSpPr/>
          <p:nvPr/>
        </p:nvGrpSpPr>
        <p:grpSpPr>
          <a:xfrm>
            <a:off x="5532643" y="1365914"/>
            <a:ext cx="671973" cy="246221"/>
            <a:chOff x="6413280" y="1238555"/>
            <a:chExt cx="671973" cy="246221"/>
          </a:xfrm>
        </p:grpSpPr>
        <p:sp>
          <p:nvSpPr>
            <p:cNvPr id="100" name="Shape 134"/>
            <p:cNvSpPr/>
            <p:nvPr/>
          </p:nvSpPr>
          <p:spPr>
            <a:xfrm>
              <a:off x="6476154" y="1268044"/>
              <a:ext cx="544334" cy="207207"/>
            </a:xfrm>
            <a:prstGeom prst="roundRect">
              <a:avLst>
                <a:gd name="adj" fmla="val 50000"/>
              </a:avLst>
            </a:prstGeom>
            <a:solidFill>
              <a:srgbClr val="FC395B"/>
            </a:solidFill>
            <a:ln w="12700">
              <a:miter lim="400000"/>
            </a:ln>
          </p:spPr>
          <p:txBody>
            <a:bodyPr lIns="0" tIns="0" rIns="0" bIns="0" anchor="ctr"/>
            <a:lstStyle/>
            <a:p>
              <a:pPr lvl="0">
                <a:defRPr sz="2400">
                  <a:solidFill>
                    <a:srgbClr val="FFFFFF"/>
                  </a:solidFill>
                </a:defRPr>
              </a:pPr>
              <a:endParaRPr/>
            </a:p>
          </p:txBody>
        </p:sp>
        <p:sp>
          <p:nvSpPr>
            <p:cNvPr id="110" name="TextBox 109"/>
            <p:cNvSpPr txBox="1"/>
            <p:nvPr/>
          </p:nvSpPr>
          <p:spPr>
            <a:xfrm>
              <a:off x="6413280" y="1238555"/>
              <a:ext cx="671973" cy="246221"/>
            </a:xfrm>
            <a:prstGeom prst="rect">
              <a:avLst/>
            </a:prstGeom>
            <a:noFill/>
          </p:spPr>
          <p:txBody>
            <a:bodyPr wrap="square" rtlCol="0">
              <a:spAutoFit/>
            </a:bodyPr>
            <a:lstStyle/>
            <a:p>
              <a:pPr algn="ctr"/>
              <a:r>
                <a:rPr lang="en-US" sz="1000" dirty="0">
                  <a:solidFill>
                    <a:schemeClr val="bg1"/>
                  </a:solidFill>
                  <a:latin typeface="Roboto Light"/>
                  <a:cs typeface="Roboto Light"/>
                </a:rPr>
                <a:t>2019</a:t>
              </a:r>
            </a:p>
          </p:txBody>
        </p:sp>
      </p:grpSp>
      <p:grpSp>
        <p:nvGrpSpPr>
          <p:cNvPr id="111" name="Group 110"/>
          <p:cNvGrpSpPr/>
          <p:nvPr/>
        </p:nvGrpSpPr>
        <p:grpSpPr>
          <a:xfrm>
            <a:off x="6363517" y="1151008"/>
            <a:ext cx="532159" cy="412922"/>
            <a:chOff x="1626206" y="2360166"/>
            <a:chExt cx="532159" cy="412922"/>
          </a:xfrm>
        </p:grpSpPr>
        <p:sp>
          <p:nvSpPr>
            <p:cNvPr id="112" name="Oval 111"/>
            <p:cNvSpPr/>
            <p:nvPr/>
          </p:nvSpPr>
          <p:spPr>
            <a:xfrm>
              <a:off x="1657659" y="2678148"/>
              <a:ext cx="94942" cy="94940"/>
            </a:xfrm>
            <a:prstGeom prst="ellipse">
              <a:avLst/>
            </a:prstGeom>
            <a:solidFill>
              <a:schemeClr val="bg1"/>
            </a:solidFill>
            <a:ln w="6350" cmpd="sng">
              <a:solidFill>
                <a:schemeClr val="tx2"/>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13" name="TextBox 112"/>
            <p:cNvSpPr txBox="1"/>
            <p:nvPr/>
          </p:nvSpPr>
          <p:spPr>
            <a:xfrm rot="18900000">
              <a:off x="1626206" y="2360166"/>
              <a:ext cx="532159" cy="246221"/>
            </a:xfrm>
            <a:prstGeom prst="rect">
              <a:avLst/>
            </a:prstGeom>
            <a:noFill/>
          </p:spPr>
          <p:txBody>
            <a:bodyPr wrap="square" rtlCol="0">
              <a:spAutoFit/>
            </a:bodyPr>
            <a:lstStyle/>
            <a:p>
              <a:r>
                <a:rPr lang="en-US" sz="1000" dirty="0">
                  <a:latin typeface="Roboto Light"/>
                  <a:cs typeface="Roboto Light"/>
                </a:rPr>
                <a:t>JAN</a:t>
              </a:r>
            </a:p>
          </p:txBody>
        </p:sp>
      </p:grpSp>
      <p:grpSp>
        <p:nvGrpSpPr>
          <p:cNvPr id="114" name="Group 113"/>
          <p:cNvGrpSpPr/>
          <p:nvPr/>
        </p:nvGrpSpPr>
        <p:grpSpPr>
          <a:xfrm>
            <a:off x="6624294" y="1151008"/>
            <a:ext cx="532159" cy="412922"/>
            <a:chOff x="1626206" y="2360166"/>
            <a:chExt cx="532159" cy="412922"/>
          </a:xfrm>
        </p:grpSpPr>
        <p:sp>
          <p:nvSpPr>
            <p:cNvPr id="115" name="Oval 114"/>
            <p:cNvSpPr/>
            <p:nvPr/>
          </p:nvSpPr>
          <p:spPr>
            <a:xfrm>
              <a:off x="1657659" y="2678148"/>
              <a:ext cx="94942" cy="94940"/>
            </a:xfrm>
            <a:prstGeom prst="ellipse">
              <a:avLst/>
            </a:prstGeom>
            <a:solidFill>
              <a:schemeClr val="bg1"/>
            </a:solidFill>
            <a:ln w="6350" cmpd="sng">
              <a:solidFill>
                <a:schemeClr val="tx2"/>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16" name="TextBox 115"/>
            <p:cNvSpPr txBox="1"/>
            <p:nvPr/>
          </p:nvSpPr>
          <p:spPr>
            <a:xfrm rot="18900000">
              <a:off x="1626206" y="2360166"/>
              <a:ext cx="532159" cy="246221"/>
            </a:xfrm>
            <a:prstGeom prst="rect">
              <a:avLst/>
            </a:prstGeom>
            <a:noFill/>
          </p:spPr>
          <p:txBody>
            <a:bodyPr wrap="square" rtlCol="0">
              <a:spAutoFit/>
            </a:bodyPr>
            <a:lstStyle/>
            <a:p>
              <a:r>
                <a:rPr lang="en-US" sz="1000" dirty="0">
                  <a:latin typeface="Roboto Light"/>
                  <a:cs typeface="Roboto Light"/>
                </a:rPr>
                <a:t>FEB</a:t>
              </a:r>
            </a:p>
          </p:txBody>
        </p:sp>
      </p:grpSp>
      <p:grpSp>
        <p:nvGrpSpPr>
          <p:cNvPr id="117" name="Group 116"/>
          <p:cNvGrpSpPr/>
          <p:nvPr/>
        </p:nvGrpSpPr>
        <p:grpSpPr>
          <a:xfrm>
            <a:off x="6885069" y="1151008"/>
            <a:ext cx="532159" cy="412922"/>
            <a:chOff x="1626206" y="2360166"/>
            <a:chExt cx="532159" cy="412922"/>
          </a:xfrm>
        </p:grpSpPr>
        <p:sp>
          <p:nvSpPr>
            <p:cNvPr id="118" name="Oval 117"/>
            <p:cNvSpPr/>
            <p:nvPr/>
          </p:nvSpPr>
          <p:spPr>
            <a:xfrm>
              <a:off x="1657659" y="2678148"/>
              <a:ext cx="94942" cy="94940"/>
            </a:xfrm>
            <a:prstGeom prst="ellipse">
              <a:avLst/>
            </a:prstGeom>
            <a:solidFill>
              <a:schemeClr val="bg1"/>
            </a:solidFill>
            <a:ln w="6350" cmpd="sng">
              <a:solidFill>
                <a:schemeClr val="tx2"/>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19" name="TextBox 118"/>
            <p:cNvSpPr txBox="1"/>
            <p:nvPr/>
          </p:nvSpPr>
          <p:spPr>
            <a:xfrm rot="18900000">
              <a:off x="1626206" y="2360166"/>
              <a:ext cx="532159" cy="246221"/>
            </a:xfrm>
            <a:prstGeom prst="rect">
              <a:avLst/>
            </a:prstGeom>
            <a:noFill/>
          </p:spPr>
          <p:txBody>
            <a:bodyPr wrap="square" rtlCol="0">
              <a:spAutoFit/>
            </a:bodyPr>
            <a:lstStyle/>
            <a:p>
              <a:r>
                <a:rPr lang="en-US" sz="1000" dirty="0">
                  <a:latin typeface="Roboto Light"/>
                  <a:cs typeface="Roboto Light"/>
                </a:rPr>
                <a:t>MAR</a:t>
              </a:r>
            </a:p>
          </p:txBody>
        </p:sp>
      </p:grpSp>
      <p:grpSp>
        <p:nvGrpSpPr>
          <p:cNvPr id="120" name="Group 119"/>
          <p:cNvGrpSpPr/>
          <p:nvPr/>
        </p:nvGrpSpPr>
        <p:grpSpPr>
          <a:xfrm>
            <a:off x="7145845" y="1151008"/>
            <a:ext cx="532159" cy="412922"/>
            <a:chOff x="1626206" y="2360166"/>
            <a:chExt cx="532159" cy="412922"/>
          </a:xfrm>
        </p:grpSpPr>
        <p:sp>
          <p:nvSpPr>
            <p:cNvPr id="121" name="Oval 120"/>
            <p:cNvSpPr/>
            <p:nvPr/>
          </p:nvSpPr>
          <p:spPr>
            <a:xfrm>
              <a:off x="1657659" y="2678148"/>
              <a:ext cx="94942" cy="94940"/>
            </a:xfrm>
            <a:prstGeom prst="ellipse">
              <a:avLst/>
            </a:prstGeom>
            <a:solidFill>
              <a:schemeClr val="bg1"/>
            </a:solidFill>
            <a:ln w="6350" cmpd="sng">
              <a:solidFill>
                <a:schemeClr val="tx2"/>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2" name="TextBox 121"/>
            <p:cNvSpPr txBox="1"/>
            <p:nvPr/>
          </p:nvSpPr>
          <p:spPr>
            <a:xfrm rot="18900000">
              <a:off x="1626206" y="2360166"/>
              <a:ext cx="532159" cy="246221"/>
            </a:xfrm>
            <a:prstGeom prst="rect">
              <a:avLst/>
            </a:prstGeom>
            <a:noFill/>
          </p:spPr>
          <p:txBody>
            <a:bodyPr wrap="square" rtlCol="0">
              <a:spAutoFit/>
            </a:bodyPr>
            <a:lstStyle/>
            <a:p>
              <a:r>
                <a:rPr lang="en-US" sz="1000" dirty="0">
                  <a:latin typeface="Roboto Light"/>
                  <a:cs typeface="Roboto Light"/>
                </a:rPr>
                <a:t>APR</a:t>
              </a:r>
            </a:p>
          </p:txBody>
        </p:sp>
      </p:grpSp>
      <p:grpSp>
        <p:nvGrpSpPr>
          <p:cNvPr id="123" name="Group 122"/>
          <p:cNvGrpSpPr/>
          <p:nvPr/>
        </p:nvGrpSpPr>
        <p:grpSpPr>
          <a:xfrm>
            <a:off x="7406622" y="1151008"/>
            <a:ext cx="532159" cy="412922"/>
            <a:chOff x="1626206" y="2360166"/>
            <a:chExt cx="532159" cy="412922"/>
          </a:xfrm>
        </p:grpSpPr>
        <p:sp>
          <p:nvSpPr>
            <p:cNvPr id="124" name="Oval 123"/>
            <p:cNvSpPr/>
            <p:nvPr/>
          </p:nvSpPr>
          <p:spPr>
            <a:xfrm>
              <a:off x="1657659" y="2678148"/>
              <a:ext cx="94942" cy="94940"/>
            </a:xfrm>
            <a:prstGeom prst="ellipse">
              <a:avLst/>
            </a:prstGeom>
            <a:solidFill>
              <a:schemeClr val="bg1"/>
            </a:solidFill>
            <a:ln w="6350" cmpd="sng">
              <a:solidFill>
                <a:schemeClr val="tx2"/>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5" name="TextBox 124"/>
            <p:cNvSpPr txBox="1"/>
            <p:nvPr/>
          </p:nvSpPr>
          <p:spPr>
            <a:xfrm rot="18900000">
              <a:off x="1626206" y="2360166"/>
              <a:ext cx="532159" cy="246221"/>
            </a:xfrm>
            <a:prstGeom prst="rect">
              <a:avLst/>
            </a:prstGeom>
            <a:noFill/>
          </p:spPr>
          <p:txBody>
            <a:bodyPr wrap="square" rtlCol="0">
              <a:spAutoFit/>
            </a:bodyPr>
            <a:lstStyle/>
            <a:p>
              <a:r>
                <a:rPr lang="en-US" sz="1000" dirty="0">
                  <a:latin typeface="Roboto Light"/>
                  <a:cs typeface="Roboto Light"/>
                </a:rPr>
                <a:t>SEP</a:t>
              </a:r>
            </a:p>
          </p:txBody>
        </p:sp>
      </p:grpSp>
      <p:grpSp>
        <p:nvGrpSpPr>
          <p:cNvPr id="129" name="Group 128"/>
          <p:cNvGrpSpPr/>
          <p:nvPr/>
        </p:nvGrpSpPr>
        <p:grpSpPr>
          <a:xfrm>
            <a:off x="7667399" y="1151008"/>
            <a:ext cx="532159" cy="412922"/>
            <a:chOff x="1626206" y="2360166"/>
            <a:chExt cx="532159" cy="412922"/>
          </a:xfrm>
        </p:grpSpPr>
        <p:sp>
          <p:nvSpPr>
            <p:cNvPr id="130" name="Oval 129"/>
            <p:cNvSpPr/>
            <p:nvPr/>
          </p:nvSpPr>
          <p:spPr>
            <a:xfrm>
              <a:off x="1657659" y="2678148"/>
              <a:ext cx="94942" cy="94940"/>
            </a:xfrm>
            <a:prstGeom prst="ellipse">
              <a:avLst/>
            </a:prstGeom>
            <a:solidFill>
              <a:schemeClr val="bg1"/>
            </a:solidFill>
            <a:ln w="6350" cmpd="sng">
              <a:solidFill>
                <a:schemeClr val="tx2"/>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31" name="TextBox 130"/>
            <p:cNvSpPr txBox="1"/>
            <p:nvPr/>
          </p:nvSpPr>
          <p:spPr>
            <a:xfrm rot="18900000">
              <a:off x="1626206" y="2360166"/>
              <a:ext cx="532159" cy="246221"/>
            </a:xfrm>
            <a:prstGeom prst="rect">
              <a:avLst/>
            </a:prstGeom>
            <a:noFill/>
          </p:spPr>
          <p:txBody>
            <a:bodyPr wrap="square" rtlCol="0">
              <a:spAutoFit/>
            </a:bodyPr>
            <a:lstStyle/>
            <a:p>
              <a:r>
                <a:rPr lang="en-US" sz="1000" dirty="0">
                  <a:latin typeface="Roboto Light"/>
                  <a:cs typeface="Roboto Light"/>
                </a:rPr>
                <a:t>OCT</a:t>
              </a:r>
            </a:p>
          </p:txBody>
        </p:sp>
      </p:grpSp>
      <p:sp>
        <p:nvSpPr>
          <p:cNvPr id="132" name="Shape 147"/>
          <p:cNvSpPr/>
          <p:nvPr/>
        </p:nvSpPr>
        <p:spPr>
          <a:xfrm rot="10800000" flipH="1">
            <a:off x="3472079" y="3495958"/>
            <a:ext cx="961809" cy="343473"/>
          </a:xfrm>
          <a:custGeom>
            <a:avLst/>
            <a:gdLst>
              <a:gd name="connsiteX0" fmla="*/ 21491 w 21512"/>
              <a:gd name="connsiteY0" fmla="*/ 18617 h 18617"/>
              <a:gd name="connsiteX1" fmla="*/ 21491 w 21512"/>
              <a:gd name="connsiteY1" fmla="*/ 8998 h 18617"/>
              <a:gd name="connsiteX2" fmla="*/ 20624 w 21512"/>
              <a:gd name="connsiteY2" fmla="*/ 2969 h 18617"/>
              <a:gd name="connsiteX3" fmla="*/ 17238 w 21512"/>
              <a:gd name="connsiteY3" fmla="*/ 40 h 18617"/>
              <a:gd name="connsiteX4" fmla="*/ 0 w 21512"/>
              <a:gd name="connsiteY4" fmla="*/ 40 h 18617"/>
              <a:gd name="connsiteX0" fmla="*/ 71254 w 71275"/>
              <a:gd name="connsiteY0" fmla="*/ 18749 h 18749"/>
              <a:gd name="connsiteX1" fmla="*/ 71254 w 71275"/>
              <a:gd name="connsiteY1" fmla="*/ 9130 h 18749"/>
              <a:gd name="connsiteX2" fmla="*/ 70387 w 71275"/>
              <a:gd name="connsiteY2" fmla="*/ 3101 h 18749"/>
              <a:gd name="connsiteX3" fmla="*/ 67001 w 71275"/>
              <a:gd name="connsiteY3" fmla="*/ 172 h 18749"/>
              <a:gd name="connsiteX4" fmla="*/ 0 w 71275"/>
              <a:gd name="connsiteY4" fmla="*/ 0 h 18749"/>
              <a:gd name="connsiteX0" fmla="*/ 49179 w 49200"/>
              <a:gd name="connsiteY0" fmla="*/ 18921 h 18921"/>
              <a:gd name="connsiteX1" fmla="*/ 49179 w 49200"/>
              <a:gd name="connsiteY1" fmla="*/ 9302 h 18921"/>
              <a:gd name="connsiteX2" fmla="*/ 48312 w 49200"/>
              <a:gd name="connsiteY2" fmla="*/ 3273 h 18921"/>
              <a:gd name="connsiteX3" fmla="*/ 44926 w 49200"/>
              <a:gd name="connsiteY3" fmla="*/ 344 h 18921"/>
              <a:gd name="connsiteX4" fmla="*/ 0 w 49200"/>
              <a:gd name="connsiteY4" fmla="*/ 0 h 18921"/>
              <a:gd name="connsiteX0" fmla="*/ 28389 w 28410"/>
              <a:gd name="connsiteY0" fmla="*/ 18618 h 18618"/>
              <a:gd name="connsiteX1" fmla="*/ 28389 w 28410"/>
              <a:gd name="connsiteY1" fmla="*/ 8999 h 18618"/>
              <a:gd name="connsiteX2" fmla="*/ 27522 w 28410"/>
              <a:gd name="connsiteY2" fmla="*/ 2970 h 18618"/>
              <a:gd name="connsiteX3" fmla="*/ 24136 w 28410"/>
              <a:gd name="connsiteY3" fmla="*/ 41 h 18618"/>
              <a:gd name="connsiteX4" fmla="*/ 0 w 28410"/>
              <a:gd name="connsiteY4" fmla="*/ 41 h 18618"/>
              <a:gd name="connsiteX0" fmla="*/ 19720 w 19741"/>
              <a:gd name="connsiteY0" fmla="*/ 18618 h 18618"/>
              <a:gd name="connsiteX1" fmla="*/ 19720 w 19741"/>
              <a:gd name="connsiteY1" fmla="*/ 8999 h 18618"/>
              <a:gd name="connsiteX2" fmla="*/ 18853 w 19741"/>
              <a:gd name="connsiteY2" fmla="*/ 2970 h 18618"/>
              <a:gd name="connsiteX3" fmla="*/ 15467 w 19741"/>
              <a:gd name="connsiteY3" fmla="*/ 41 h 18618"/>
              <a:gd name="connsiteX4" fmla="*/ 0 w 19741"/>
              <a:gd name="connsiteY4" fmla="*/ 41 h 18618"/>
              <a:gd name="connsiteX0" fmla="*/ 24296 w 24317"/>
              <a:gd name="connsiteY0" fmla="*/ 18618 h 18618"/>
              <a:gd name="connsiteX1" fmla="*/ 24296 w 24317"/>
              <a:gd name="connsiteY1" fmla="*/ 8999 h 18618"/>
              <a:gd name="connsiteX2" fmla="*/ 23429 w 24317"/>
              <a:gd name="connsiteY2" fmla="*/ 2970 h 18618"/>
              <a:gd name="connsiteX3" fmla="*/ 20043 w 24317"/>
              <a:gd name="connsiteY3" fmla="*/ 41 h 18618"/>
              <a:gd name="connsiteX4" fmla="*/ 0 w 24317"/>
              <a:gd name="connsiteY4" fmla="*/ 213 h 186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17" h="18618" extrusionOk="0">
                <a:moveTo>
                  <a:pt x="24296" y="18618"/>
                </a:moveTo>
                <a:lnTo>
                  <a:pt x="24296" y="8999"/>
                </a:lnTo>
                <a:cubicBezTo>
                  <a:pt x="24405" y="6825"/>
                  <a:pt x="24092" y="4651"/>
                  <a:pt x="23429" y="2970"/>
                </a:cubicBezTo>
                <a:cubicBezTo>
                  <a:pt x="22602" y="869"/>
                  <a:pt x="21333" y="-228"/>
                  <a:pt x="20043" y="41"/>
                </a:cubicBezTo>
                <a:lnTo>
                  <a:pt x="0" y="213"/>
                </a:lnTo>
              </a:path>
            </a:pathLst>
          </a:custGeom>
          <a:ln w="6350" cmpd="sng">
            <a:solidFill>
              <a:schemeClr val="tx2"/>
            </a:solidFill>
            <a:miter lim="400000"/>
          </a:ln>
        </p:spPr>
        <p:txBody>
          <a:bodyPr lIns="50795" tIns="50795" rIns="50795" bIns="50795" anchor="ctr"/>
          <a:lstStyle/>
          <a:p>
            <a:pPr lvl="0">
              <a:defRPr sz="2400"/>
            </a:pPr>
            <a:endParaRPr/>
          </a:p>
        </p:txBody>
      </p:sp>
      <p:sp>
        <p:nvSpPr>
          <p:cNvPr id="134" name="Shape 134"/>
          <p:cNvSpPr/>
          <p:nvPr/>
        </p:nvSpPr>
        <p:spPr>
          <a:xfrm>
            <a:off x="3994892" y="3309569"/>
            <a:ext cx="880916" cy="335331"/>
          </a:xfrm>
          <a:prstGeom prst="roundRect">
            <a:avLst>
              <a:gd name="adj" fmla="val 50000"/>
            </a:avLst>
          </a:prstGeom>
          <a:solidFill>
            <a:schemeClr val="tx2"/>
          </a:solidFill>
          <a:ln w="6350" cmpd="sng">
            <a:noFill/>
            <a:miter lim="400000"/>
          </a:ln>
        </p:spPr>
        <p:txBody>
          <a:bodyPr lIns="0" tIns="0" rIns="0" bIns="0" anchor="ctr"/>
          <a:lstStyle/>
          <a:p>
            <a:pPr lvl="0">
              <a:defRPr sz="2400">
                <a:solidFill>
                  <a:srgbClr val="FFFFFF"/>
                </a:solidFill>
              </a:defRPr>
            </a:pPr>
            <a:endParaRPr/>
          </a:p>
        </p:txBody>
      </p:sp>
      <p:sp>
        <p:nvSpPr>
          <p:cNvPr id="135" name="TextBox 134"/>
          <p:cNvSpPr txBox="1"/>
          <p:nvPr/>
        </p:nvSpPr>
        <p:spPr>
          <a:xfrm>
            <a:off x="3895264" y="3156255"/>
            <a:ext cx="1216486" cy="523210"/>
          </a:xfrm>
          <a:prstGeom prst="rect">
            <a:avLst/>
          </a:prstGeom>
          <a:noFill/>
          <a:ln>
            <a:noFill/>
          </a:ln>
        </p:spPr>
        <p:txBody>
          <a:bodyPr wrap="square" lIns="91430" tIns="45715" rIns="91430" bIns="45715" rtlCol="0">
            <a:spAutoFit/>
          </a:bodyPr>
          <a:lstStyle/>
          <a:p>
            <a:pPr algn="ctr"/>
            <a:r>
              <a:rPr lang="en-US" sz="2800" dirty="0">
                <a:solidFill>
                  <a:schemeClr val="bg1"/>
                </a:solidFill>
                <a:latin typeface="Roboto Black"/>
                <a:cs typeface="Roboto Black"/>
              </a:rPr>
              <a:t>+78%</a:t>
            </a:r>
          </a:p>
        </p:txBody>
      </p:sp>
      <p:sp>
        <p:nvSpPr>
          <p:cNvPr id="136" name="Oval 135"/>
          <p:cNvSpPr/>
          <p:nvPr/>
        </p:nvSpPr>
        <p:spPr>
          <a:xfrm>
            <a:off x="3470006" y="3782377"/>
            <a:ext cx="94942" cy="94940"/>
          </a:xfrm>
          <a:prstGeom prst="ellipse">
            <a:avLst/>
          </a:prstGeom>
          <a:solidFill>
            <a:schemeClr val="bg1"/>
          </a:solidFill>
          <a:ln w="6350" cmpd="sng">
            <a:solidFill>
              <a:schemeClr val="tx2"/>
            </a:solidFill>
          </a:ln>
        </p:spPr>
        <p:style>
          <a:lnRef idx="2">
            <a:schemeClr val="dk1"/>
          </a:lnRef>
          <a:fillRef idx="1">
            <a:schemeClr val="lt1"/>
          </a:fillRef>
          <a:effectRef idx="0">
            <a:schemeClr val="dk1"/>
          </a:effectRef>
          <a:fontRef idx="minor">
            <a:schemeClr val="dk1"/>
          </a:fontRef>
        </p:style>
        <p:txBody>
          <a:bodyPr lIns="91430" tIns="45715" rIns="91430" bIns="45715" rtlCol="0" anchor="ctr"/>
          <a:lstStyle/>
          <a:p>
            <a:pPr algn="ctr"/>
            <a:endParaRPr lang="en-US"/>
          </a:p>
        </p:txBody>
      </p:sp>
      <p:sp>
        <p:nvSpPr>
          <p:cNvPr id="137" name="Shape 147"/>
          <p:cNvSpPr/>
          <p:nvPr/>
        </p:nvSpPr>
        <p:spPr>
          <a:xfrm rot="10800000">
            <a:off x="2760664" y="1562381"/>
            <a:ext cx="941387" cy="343473"/>
          </a:xfrm>
          <a:custGeom>
            <a:avLst/>
            <a:gdLst>
              <a:gd name="connsiteX0" fmla="*/ 21491 w 21512"/>
              <a:gd name="connsiteY0" fmla="*/ 18617 h 18617"/>
              <a:gd name="connsiteX1" fmla="*/ 21491 w 21512"/>
              <a:gd name="connsiteY1" fmla="*/ 8998 h 18617"/>
              <a:gd name="connsiteX2" fmla="*/ 20624 w 21512"/>
              <a:gd name="connsiteY2" fmla="*/ 2969 h 18617"/>
              <a:gd name="connsiteX3" fmla="*/ 17238 w 21512"/>
              <a:gd name="connsiteY3" fmla="*/ 40 h 18617"/>
              <a:gd name="connsiteX4" fmla="*/ 0 w 21512"/>
              <a:gd name="connsiteY4" fmla="*/ 40 h 18617"/>
              <a:gd name="connsiteX0" fmla="*/ 71254 w 71275"/>
              <a:gd name="connsiteY0" fmla="*/ 18749 h 18749"/>
              <a:gd name="connsiteX1" fmla="*/ 71254 w 71275"/>
              <a:gd name="connsiteY1" fmla="*/ 9130 h 18749"/>
              <a:gd name="connsiteX2" fmla="*/ 70387 w 71275"/>
              <a:gd name="connsiteY2" fmla="*/ 3101 h 18749"/>
              <a:gd name="connsiteX3" fmla="*/ 67001 w 71275"/>
              <a:gd name="connsiteY3" fmla="*/ 172 h 18749"/>
              <a:gd name="connsiteX4" fmla="*/ 0 w 71275"/>
              <a:gd name="connsiteY4" fmla="*/ 0 h 18749"/>
              <a:gd name="connsiteX0" fmla="*/ 49179 w 49200"/>
              <a:gd name="connsiteY0" fmla="*/ 18921 h 18921"/>
              <a:gd name="connsiteX1" fmla="*/ 49179 w 49200"/>
              <a:gd name="connsiteY1" fmla="*/ 9302 h 18921"/>
              <a:gd name="connsiteX2" fmla="*/ 48312 w 49200"/>
              <a:gd name="connsiteY2" fmla="*/ 3273 h 18921"/>
              <a:gd name="connsiteX3" fmla="*/ 44926 w 49200"/>
              <a:gd name="connsiteY3" fmla="*/ 344 h 18921"/>
              <a:gd name="connsiteX4" fmla="*/ 0 w 49200"/>
              <a:gd name="connsiteY4" fmla="*/ 0 h 18921"/>
              <a:gd name="connsiteX0" fmla="*/ 28389 w 28410"/>
              <a:gd name="connsiteY0" fmla="*/ 18618 h 18618"/>
              <a:gd name="connsiteX1" fmla="*/ 28389 w 28410"/>
              <a:gd name="connsiteY1" fmla="*/ 8999 h 18618"/>
              <a:gd name="connsiteX2" fmla="*/ 27522 w 28410"/>
              <a:gd name="connsiteY2" fmla="*/ 2970 h 18618"/>
              <a:gd name="connsiteX3" fmla="*/ 24136 w 28410"/>
              <a:gd name="connsiteY3" fmla="*/ 41 h 18618"/>
              <a:gd name="connsiteX4" fmla="*/ 0 w 28410"/>
              <a:gd name="connsiteY4" fmla="*/ 41 h 18618"/>
              <a:gd name="connsiteX0" fmla="*/ 19720 w 19741"/>
              <a:gd name="connsiteY0" fmla="*/ 18618 h 18618"/>
              <a:gd name="connsiteX1" fmla="*/ 19720 w 19741"/>
              <a:gd name="connsiteY1" fmla="*/ 8999 h 18618"/>
              <a:gd name="connsiteX2" fmla="*/ 18853 w 19741"/>
              <a:gd name="connsiteY2" fmla="*/ 2970 h 18618"/>
              <a:gd name="connsiteX3" fmla="*/ 15467 w 19741"/>
              <a:gd name="connsiteY3" fmla="*/ 41 h 18618"/>
              <a:gd name="connsiteX4" fmla="*/ 0 w 19741"/>
              <a:gd name="connsiteY4" fmla="*/ 41 h 18618"/>
              <a:gd name="connsiteX0" fmla="*/ 24296 w 24317"/>
              <a:gd name="connsiteY0" fmla="*/ 18618 h 18618"/>
              <a:gd name="connsiteX1" fmla="*/ 24296 w 24317"/>
              <a:gd name="connsiteY1" fmla="*/ 8999 h 18618"/>
              <a:gd name="connsiteX2" fmla="*/ 23429 w 24317"/>
              <a:gd name="connsiteY2" fmla="*/ 2970 h 18618"/>
              <a:gd name="connsiteX3" fmla="*/ 20043 w 24317"/>
              <a:gd name="connsiteY3" fmla="*/ 41 h 18618"/>
              <a:gd name="connsiteX4" fmla="*/ 0 w 24317"/>
              <a:gd name="connsiteY4" fmla="*/ 213 h 186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17" h="18618" extrusionOk="0">
                <a:moveTo>
                  <a:pt x="24296" y="18618"/>
                </a:moveTo>
                <a:lnTo>
                  <a:pt x="24296" y="8999"/>
                </a:lnTo>
                <a:cubicBezTo>
                  <a:pt x="24405" y="6825"/>
                  <a:pt x="24092" y="4651"/>
                  <a:pt x="23429" y="2970"/>
                </a:cubicBezTo>
                <a:cubicBezTo>
                  <a:pt x="22602" y="869"/>
                  <a:pt x="21333" y="-228"/>
                  <a:pt x="20043" y="41"/>
                </a:cubicBezTo>
                <a:lnTo>
                  <a:pt x="0" y="213"/>
                </a:lnTo>
              </a:path>
            </a:pathLst>
          </a:custGeom>
          <a:ln w="6350" cmpd="sng">
            <a:solidFill>
              <a:schemeClr val="tx2"/>
            </a:solidFill>
            <a:miter lim="400000"/>
          </a:ln>
        </p:spPr>
        <p:txBody>
          <a:bodyPr lIns="50795" tIns="50795" rIns="50795" bIns="50795" anchor="ctr"/>
          <a:lstStyle/>
          <a:p>
            <a:pPr lvl="0">
              <a:defRPr sz="2400"/>
            </a:pPr>
            <a:endParaRPr/>
          </a:p>
        </p:txBody>
      </p:sp>
      <p:sp>
        <p:nvSpPr>
          <p:cNvPr id="138" name="Oval 137"/>
          <p:cNvSpPr/>
          <p:nvPr/>
        </p:nvSpPr>
        <p:spPr>
          <a:xfrm>
            <a:off x="3660506" y="1855152"/>
            <a:ext cx="94942" cy="94940"/>
          </a:xfrm>
          <a:prstGeom prst="ellipse">
            <a:avLst/>
          </a:prstGeom>
          <a:solidFill>
            <a:schemeClr val="bg1"/>
          </a:solidFill>
          <a:ln w="6350" cmpd="sng">
            <a:solidFill>
              <a:schemeClr val="tx2"/>
            </a:solidFill>
          </a:ln>
        </p:spPr>
        <p:style>
          <a:lnRef idx="2">
            <a:schemeClr val="dk1"/>
          </a:lnRef>
          <a:fillRef idx="1">
            <a:schemeClr val="lt1"/>
          </a:fillRef>
          <a:effectRef idx="0">
            <a:schemeClr val="dk1"/>
          </a:effectRef>
          <a:fontRef idx="minor">
            <a:schemeClr val="dk1"/>
          </a:fontRef>
        </p:style>
        <p:txBody>
          <a:bodyPr lIns="91430" tIns="45715" rIns="91430" bIns="45715" rtlCol="0" anchor="ctr"/>
          <a:lstStyle/>
          <a:p>
            <a:pPr algn="ctr"/>
            <a:endParaRPr lang="en-US"/>
          </a:p>
        </p:txBody>
      </p:sp>
      <p:grpSp>
        <p:nvGrpSpPr>
          <p:cNvPr id="11" name="Group 10"/>
          <p:cNvGrpSpPr/>
          <p:nvPr/>
        </p:nvGrpSpPr>
        <p:grpSpPr>
          <a:xfrm>
            <a:off x="2525679" y="1128848"/>
            <a:ext cx="471146" cy="471136"/>
            <a:chOff x="2525679" y="1128847"/>
            <a:chExt cx="471146" cy="471136"/>
          </a:xfrm>
        </p:grpSpPr>
        <p:grpSp>
          <p:nvGrpSpPr>
            <p:cNvPr id="139" name="Group 138"/>
            <p:cNvGrpSpPr/>
            <p:nvPr/>
          </p:nvGrpSpPr>
          <p:grpSpPr>
            <a:xfrm>
              <a:off x="2525679" y="1128847"/>
              <a:ext cx="471146" cy="471136"/>
              <a:chOff x="7624157" y="1842076"/>
              <a:chExt cx="606984" cy="606971"/>
            </a:xfrm>
          </p:grpSpPr>
          <p:sp>
            <p:nvSpPr>
              <p:cNvPr id="140" name="Oval 139"/>
              <p:cNvSpPr/>
              <p:nvPr/>
            </p:nvSpPr>
            <p:spPr>
              <a:xfrm>
                <a:off x="7624157" y="1842076"/>
                <a:ext cx="606984" cy="606971"/>
              </a:xfrm>
              <a:prstGeom prst="ellipse">
                <a:avLst/>
              </a:prstGeom>
              <a:solidFill>
                <a:schemeClr val="bg1"/>
              </a:solidFill>
              <a:ln w="6350" cmpd="sng">
                <a:solidFill>
                  <a:schemeClr val="tx2"/>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41" name="Oval 140"/>
              <p:cNvSpPr/>
              <p:nvPr/>
            </p:nvSpPr>
            <p:spPr>
              <a:xfrm>
                <a:off x="7775649" y="1993566"/>
                <a:ext cx="304001" cy="303993"/>
              </a:xfrm>
              <a:prstGeom prst="ellipse">
                <a:avLst/>
              </a:prstGeom>
              <a:solidFill>
                <a:schemeClr val="accent6"/>
              </a:solidFill>
              <a:ln w="88900" cmpd="sng">
                <a:solidFill>
                  <a:schemeClr val="accent6"/>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sp>
          <p:nvSpPr>
            <p:cNvPr id="143" name="Shape 8841"/>
            <p:cNvSpPr/>
            <p:nvPr/>
          </p:nvSpPr>
          <p:spPr>
            <a:xfrm>
              <a:off x="2588581" y="1166578"/>
              <a:ext cx="297909" cy="353943"/>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anchor="ctr">
              <a:spAutoFit/>
            </a:bodyPr>
            <a:lstStyle>
              <a:lvl1pPr defTabSz="457200">
                <a:lnSpc>
                  <a:spcPct val="120000"/>
                </a:lnSpc>
                <a:defRPr sz="4000">
                  <a:solidFill>
                    <a:srgbClr val="8E8E8E"/>
                  </a:solidFill>
                  <a:latin typeface="FontAwesome"/>
                  <a:ea typeface="FontAwesome"/>
                  <a:cs typeface="FontAwesome"/>
                  <a:sym typeface="FontAwesome"/>
                </a:defRPr>
              </a:lvl1pPr>
            </a:lstStyle>
            <a:p>
              <a:pPr algn="ctr">
                <a:defRPr sz="1800">
                  <a:solidFill>
                    <a:srgbClr val="000000"/>
                  </a:solidFill>
                </a:defRPr>
              </a:pPr>
              <a:r>
                <a:rPr lang="en-US" sz="1400" dirty="0">
                  <a:solidFill>
                    <a:schemeClr val="bg1"/>
                  </a:solidFill>
                </a:rPr>
                <a:t>  </a:t>
              </a:r>
            </a:p>
          </p:txBody>
        </p:sp>
      </p:grpSp>
      <p:sp>
        <p:nvSpPr>
          <p:cNvPr id="144" name="TextBox 143"/>
          <p:cNvSpPr txBox="1"/>
          <p:nvPr/>
        </p:nvSpPr>
        <p:spPr>
          <a:xfrm>
            <a:off x="661774" y="1209763"/>
            <a:ext cx="1225904" cy="1785094"/>
          </a:xfrm>
          <a:prstGeom prst="rect">
            <a:avLst/>
          </a:prstGeom>
          <a:noFill/>
        </p:spPr>
        <p:txBody>
          <a:bodyPr wrap="square" lIns="91430" tIns="45715" rIns="91430" bIns="45715" rtlCol="0">
            <a:spAutoFit/>
          </a:bodyPr>
          <a:lstStyle/>
          <a:p>
            <a:pPr algn="r"/>
            <a:r>
              <a:rPr lang="en-US" sz="1000" dirty="0" err="1">
                <a:solidFill>
                  <a:schemeClr val="tx2"/>
                </a:solidFill>
                <a:latin typeface="Roboto Light"/>
                <a:cs typeface="Roboto Light"/>
              </a:rPr>
              <a:t>Lorem</a:t>
            </a:r>
            <a:r>
              <a:rPr lang="en-US" sz="1000" dirty="0">
                <a:solidFill>
                  <a:schemeClr val="tx2"/>
                </a:solidFill>
                <a:latin typeface="Roboto Light"/>
                <a:cs typeface="Roboto Light"/>
              </a:rPr>
              <a:t> </a:t>
            </a:r>
            <a:r>
              <a:rPr lang="en-US" sz="1000" dirty="0" err="1">
                <a:solidFill>
                  <a:schemeClr val="tx2"/>
                </a:solidFill>
                <a:latin typeface="Roboto Light"/>
                <a:cs typeface="Roboto Light"/>
              </a:rPr>
              <a:t>Ipsum</a:t>
            </a:r>
            <a:r>
              <a:rPr lang="en-US" sz="1000" dirty="0">
                <a:solidFill>
                  <a:schemeClr val="tx2"/>
                </a:solidFill>
                <a:latin typeface="Roboto Light"/>
                <a:cs typeface="Roboto Light"/>
              </a:rPr>
              <a:t> is simply dummy text of the printing and typesetting industry. </a:t>
            </a:r>
            <a:r>
              <a:rPr lang="en-US" sz="1000" dirty="0" err="1">
                <a:solidFill>
                  <a:schemeClr val="tx2"/>
                </a:solidFill>
                <a:latin typeface="Roboto Light"/>
                <a:cs typeface="Roboto Light"/>
              </a:rPr>
              <a:t>Lorem</a:t>
            </a:r>
            <a:r>
              <a:rPr lang="en-US" sz="1000" dirty="0">
                <a:solidFill>
                  <a:schemeClr val="tx2"/>
                </a:solidFill>
                <a:latin typeface="Roboto Light"/>
                <a:cs typeface="Roboto Light"/>
              </a:rPr>
              <a:t> </a:t>
            </a:r>
            <a:r>
              <a:rPr lang="en-US" sz="1000" dirty="0" err="1">
                <a:solidFill>
                  <a:schemeClr val="tx2"/>
                </a:solidFill>
                <a:latin typeface="Roboto Light"/>
                <a:cs typeface="Roboto Light"/>
              </a:rPr>
              <a:t>Ipsum</a:t>
            </a:r>
            <a:r>
              <a:rPr lang="en-US" sz="1000" dirty="0">
                <a:solidFill>
                  <a:schemeClr val="tx2"/>
                </a:solidFill>
                <a:latin typeface="Roboto Light"/>
                <a:cs typeface="Roboto Light"/>
              </a:rPr>
              <a:t> has been the industry's standard dummy text ever since the 1500s, when an unknown printer</a:t>
            </a:r>
          </a:p>
        </p:txBody>
      </p:sp>
      <p:grpSp>
        <p:nvGrpSpPr>
          <p:cNvPr id="145" name="Group 144"/>
          <p:cNvGrpSpPr/>
          <p:nvPr/>
        </p:nvGrpSpPr>
        <p:grpSpPr>
          <a:xfrm>
            <a:off x="7088345" y="2195464"/>
            <a:ext cx="671973" cy="246221"/>
            <a:chOff x="6413280" y="1238555"/>
            <a:chExt cx="671973" cy="246221"/>
          </a:xfrm>
        </p:grpSpPr>
        <p:sp>
          <p:nvSpPr>
            <p:cNvPr id="147" name="TextBox 146"/>
            <p:cNvSpPr txBox="1"/>
            <p:nvPr/>
          </p:nvSpPr>
          <p:spPr>
            <a:xfrm>
              <a:off x="6413280" y="1238555"/>
              <a:ext cx="671973" cy="246221"/>
            </a:xfrm>
            <a:prstGeom prst="rect">
              <a:avLst/>
            </a:prstGeom>
            <a:noFill/>
          </p:spPr>
          <p:txBody>
            <a:bodyPr wrap="square" rtlCol="0">
              <a:spAutoFit/>
            </a:bodyPr>
            <a:lstStyle/>
            <a:p>
              <a:pPr algn="ctr"/>
              <a:r>
                <a:rPr lang="en-US" sz="1000" dirty="0">
                  <a:solidFill>
                    <a:schemeClr val="accent1"/>
                  </a:solidFill>
                  <a:latin typeface="Roboto Light"/>
                  <a:cs typeface="Roboto Light"/>
                </a:rPr>
                <a:t>2019</a:t>
              </a:r>
            </a:p>
          </p:txBody>
        </p:sp>
        <p:sp>
          <p:nvSpPr>
            <p:cNvPr id="146" name="Shape 134"/>
            <p:cNvSpPr/>
            <p:nvPr/>
          </p:nvSpPr>
          <p:spPr>
            <a:xfrm>
              <a:off x="6476154" y="1268044"/>
              <a:ext cx="544334" cy="207207"/>
            </a:xfrm>
            <a:prstGeom prst="roundRect">
              <a:avLst>
                <a:gd name="adj" fmla="val 50000"/>
              </a:avLst>
            </a:prstGeom>
            <a:noFill/>
            <a:ln w="6350" cmpd="sng">
              <a:solidFill>
                <a:schemeClr val="accent1"/>
              </a:solidFill>
              <a:miter lim="400000"/>
            </a:ln>
          </p:spPr>
          <p:txBody>
            <a:bodyPr lIns="0" tIns="0" rIns="0" bIns="0" anchor="ctr"/>
            <a:lstStyle/>
            <a:p>
              <a:pPr lvl="0">
                <a:defRPr sz="2400">
                  <a:solidFill>
                    <a:srgbClr val="FFFFFF"/>
                  </a:solidFill>
                </a:defRPr>
              </a:pPr>
              <a:endParaRPr/>
            </a:p>
          </p:txBody>
        </p:sp>
      </p:grpSp>
      <p:cxnSp>
        <p:nvCxnSpPr>
          <p:cNvPr id="19" name="Straight Connector 18"/>
          <p:cNvCxnSpPr>
            <a:endCxn id="174" idx="4"/>
          </p:cNvCxnSpPr>
          <p:nvPr/>
        </p:nvCxnSpPr>
        <p:spPr>
          <a:xfrm flipH="1">
            <a:off x="7429224" y="2437995"/>
            <a:ext cx="2786" cy="1460987"/>
          </a:xfrm>
          <a:prstGeom prst="line">
            <a:avLst/>
          </a:prstGeom>
          <a:ln w="6350" cmpd="sng">
            <a:solidFill>
              <a:schemeClr val="tx2"/>
            </a:solidFill>
            <a:prstDash val="dash"/>
          </a:ln>
          <a:effectLst/>
        </p:spPr>
        <p:style>
          <a:lnRef idx="2">
            <a:schemeClr val="accent1"/>
          </a:lnRef>
          <a:fillRef idx="0">
            <a:schemeClr val="accent1"/>
          </a:fillRef>
          <a:effectRef idx="1">
            <a:schemeClr val="accent1"/>
          </a:effectRef>
          <a:fontRef idx="minor">
            <a:schemeClr val="tx1"/>
          </a:fontRef>
        </p:style>
      </p:cxnSp>
      <p:grpSp>
        <p:nvGrpSpPr>
          <p:cNvPr id="29" name="Group 28"/>
          <p:cNvGrpSpPr/>
          <p:nvPr/>
        </p:nvGrpSpPr>
        <p:grpSpPr>
          <a:xfrm>
            <a:off x="7381753" y="2541821"/>
            <a:ext cx="909223" cy="246221"/>
            <a:chOff x="7384928" y="2541820"/>
            <a:chExt cx="909223" cy="246221"/>
          </a:xfrm>
        </p:grpSpPr>
        <p:cxnSp>
          <p:nvCxnSpPr>
            <p:cNvPr id="153" name="Straight Connector 152"/>
            <p:cNvCxnSpPr/>
            <p:nvPr/>
          </p:nvCxnSpPr>
          <p:spPr>
            <a:xfrm>
              <a:off x="7480300" y="2673350"/>
              <a:ext cx="219075" cy="0"/>
            </a:xfrm>
            <a:prstGeom prst="line">
              <a:avLst/>
            </a:prstGeom>
            <a:ln w="6350" cmpd="sng">
              <a:solidFill>
                <a:schemeClr val="tx2"/>
              </a:solidFill>
              <a:prstDash val="dash"/>
            </a:ln>
            <a:effectLst/>
          </p:spPr>
          <p:style>
            <a:lnRef idx="2">
              <a:schemeClr val="accent1"/>
            </a:lnRef>
            <a:fillRef idx="0">
              <a:schemeClr val="accent1"/>
            </a:fillRef>
            <a:effectRef idx="1">
              <a:schemeClr val="accent1"/>
            </a:effectRef>
            <a:fontRef idx="minor">
              <a:schemeClr val="tx1"/>
            </a:fontRef>
          </p:style>
        </p:cxnSp>
        <p:sp>
          <p:nvSpPr>
            <p:cNvPr id="149" name="Oval 148"/>
            <p:cNvSpPr/>
            <p:nvPr/>
          </p:nvSpPr>
          <p:spPr>
            <a:xfrm>
              <a:off x="7384928" y="2629291"/>
              <a:ext cx="94942" cy="94940"/>
            </a:xfrm>
            <a:prstGeom prst="ellipse">
              <a:avLst/>
            </a:prstGeom>
            <a:solidFill>
              <a:schemeClr val="bg1"/>
            </a:solidFill>
            <a:ln w="6350" cmpd="sng">
              <a:solidFill>
                <a:schemeClr val="tx2"/>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nvGrpSpPr>
            <p:cNvPr id="150" name="Group 149"/>
            <p:cNvGrpSpPr/>
            <p:nvPr/>
          </p:nvGrpSpPr>
          <p:grpSpPr>
            <a:xfrm>
              <a:off x="7622177" y="2541820"/>
              <a:ext cx="671974" cy="246221"/>
              <a:chOff x="1530946" y="3168956"/>
              <a:chExt cx="671974" cy="246221"/>
            </a:xfrm>
          </p:grpSpPr>
          <p:sp>
            <p:nvSpPr>
              <p:cNvPr id="151" name="TextBox 150"/>
              <p:cNvSpPr txBox="1"/>
              <p:nvPr/>
            </p:nvSpPr>
            <p:spPr>
              <a:xfrm>
                <a:off x="1530946" y="3168956"/>
                <a:ext cx="671974" cy="246221"/>
              </a:xfrm>
              <a:prstGeom prst="rect">
                <a:avLst/>
              </a:prstGeom>
              <a:noFill/>
            </p:spPr>
            <p:txBody>
              <a:bodyPr wrap="square" rtlCol="0">
                <a:spAutoFit/>
              </a:bodyPr>
              <a:lstStyle/>
              <a:p>
                <a:pPr algn="ctr"/>
                <a:r>
                  <a:rPr lang="en-US" sz="1000" dirty="0">
                    <a:solidFill>
                      <a:schemeClr val="accent2"/>
                    </a:solidFill>
                    <a:latin typeface="Roboto Light"/>
                    <a:cs typeface="Roboto Light"/>
                  </a:rPr>
                  <a:t>+10%</a:t>
                </a:r>
              </a:p>
            </p:txBody>
          </p:sp>
          <p:sp>
            <p:nvSpPr>
              <p:cNvPr id="152" name="Shape 134"/>
              <p:cNvSpPr/>
              <p:nvPr/>
            </p:nvSpPr>
            <p:spPr>
              <a:xfrm>
                <a:off x="1592474" y="3198445"/>
                <a:ext cx="544334" cy="207207"/>
              </a:xfrm>
              <a:prstGeom prst="roundRect">
                <a:avLst>
                  <a:gd name="adj" fmla="val 50000"/>
                </a:avLst>
              </a:prstGeom>
              <a:noFill/>
              <a:ln w="6350" cmpd="sng">
                <a:solidFill>
                  <a:srgbClr val="FB7545"/>
                </a:solidFill>
                <a:miter lim="400000"/>
              </a:ln>
            </p:spPr>
            <p:txBody>
              <a:bodyPr lIns="0" tIns="0" rIns="0" bIns="0" anchor="ctr"/>
              <a:lstStyle/>
              <a:p>
                <a:pPr lvl="0">
                  <a:defRPr sz="2400">
                    <a:solidFill>
                      <a:srgbClr val="FFFFFF"/>
                    </a:solidFill>
                  </a:defRPr>
                </a:pPr>
                <a:endParaRPr/>
              </a:p>
            </p:txBody>
          </p:sp>
        </p:grpSp>
      </p:grpSp>
      <p:grpSp>
        <p:nvGrpSpPr>
          <p:cNvPr id="154" name="Group 153"/>
          <p:cNvGrpSpPr/>
          <p:nvPr/>
        </p:nvGrpSpPr>
        <p:grpSpPr>
          <a:xfrm>
            <a:off x="7381753" y="2835509"/>
            <a:ext cx="909223" cy="246221"/>
            <a:chOff x="7384928" y="2541820"/>
            <a:chExt cx="909223" cy="246221"/>
          </a:xfrm>
        </p:grpSpPr>
        <p:cxnSp>
          <p:nvCxnSpPr>
            <p:cNvPr id="155" name="Straight Connector 154"/>
            <p:cNvCxnSpPr/>
            <p:nvPr/>
          </p:nvCxnSpPr>
          <p:spPr>
            <a:xfrm>
              <a:off x="7480300" y="2673350"/>
              <a:ext cx="219075" cy="0"/>
            </a:xfrm>
            <a:prstGeom prst="line">
              <a:avLst/>
            </a:prstGeom>
            <a:ln w="6350" cmpd="sng">
              <a:solidFill>
                <a:schemeClr val="tx2"/>
              </a:solidFill>
              <a:prstDash val="dash"/>
            </a:ln>
            <a:effectLst/>
          </p:spPr>
          <p:style>
            <a:lnRef idx="2">
              <a:schemeClr val="accent1"/>
            </a:lnRef>
            <a:fillRef idx="0">
              <a:schemeClr val="accent1"/>
            </a:fillRef>
            <a:effectRef idx="1">
              <a:schemeClr val="accent1"/>
            </a:effectRef>
            <a:fontRef idx="minor">
              <a:schemeClr val="tx1"/>
            </a:fontRef>
          </p:style>
        </p:cxnSp>
        <p:sp>
          <p:nvSpPr>
            <p:cNvPr id="156" name="Oval 155"/>
            <p:cNvSpPr/>
            <p:nvPr/>
          </p:nvSpPr>
          <p:spPr>
            <a:xfrm>
              <a:off x="7384928" y="2629291"/>
              <a:ext cx="94942" cy="94940"/>
            </a:xfrm>
            <a:prstGeom prst="ellipse">
              <a:avLst/>
            </a:prstGeom>
            <a:solidFill>
              <a:schemeClr val="bg1"/>
            </a:solidFill>
            <a:ln w="6350" cmpd="sng">
              <a:solidFill>
                <a:schemeClr val="tx2"/>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nvGrpSpPr>
            <p:cNvPr id="157" name="Group 156"/>
            <p:cNvGrpSpPr/>
            <p:nvPr/>
          </p:nvGrpSpPr>
          <p:grpSpPr>
            <a:xfrm>
              <a:off x="7622177" y="2541820"/>
              <a:ext cx="671974" cy="246221"/>
              <a:chOff x="1530946" y="3168956"/>
              <a:chExt cx="671974" cy="246221"/>
            </a:xfrm>
          </p:grpSpPr>
          <p:sp>
            <p:nvSpPr>
              <p:cNvPr id="158" name="TextBox 157"/>
              <p:cNvSpPr txBox="1"/>
              <p:nvPr/>
            </p:nvSpPr>
            <p:spPr>
              <a:xfrm>
                <a:off x="1530946" y="3168956"/>
                <a:ext cx="671974" cy="246221"/>
              </a:xfrm>
              <a:prstGeom prst="rect">
                <a:avLst/>
              </a:prstGeom>
              <a:noFill/>
            </p:spPr>
            <p:txBody>
              <a:bodyPr wrap="square" rtlCol="0">
                <a:spAutoFit/>
              </a:bodyPr>
              <a:lstStyle/>
              <a:p>
                <a:pPr algn="ctr"/>
                <a:r>
                  <a:rPr lang="en-US" sz="1000" dirty="0">
                    <a:solidFill>
                      <a:schemeClr val="accent3"/>
                    </a:solidFill>
                    <a:latin typeface="Roboto Light"/>
                    <a:cs typeface="Roboto Light"/>
                  </a:rPr>
                  <a:t>+17%</a:t>
                </a:r>
              </a:p>
            </p:txBody>
          </p:sp>
          <p:sp>
            <p:nvSpPr>
              <p:cNvPr id="159" name="Shape 134"/>
              <p:cNvSpPr/>
              <p:nvPr/>
            </p:nvSpPr>
            <p:spPr>
              <a:xfrm>
                <a:off x="1592474" y="3198445"/>
                <a:ext cx="544334" cy="207207"/>
              </a:xfrm>
              <a:prstGeom prst="roundRect">
                <a:avLst>
                  <a:gd name="adj" fmla="val 50000"/>
                </a:avLst>
              </a:prstGeom>
              <a:noFill/>
              <a:ln w="6350" cmpd="sng">
                <a:solidFill>
                  <a:schemeClr val="accent3"/>
                </a:solidFill>
                <a:miter lim="400000"/>
              </a:ln>
            </p:spPr>
            <p:txBody>
              <a:bodyPr lIns="0" tIns="0" rIns="0" bIns="0" anchor="ctr"/>
              <a:lstStyle/>
              <a:p>
                <a:pPr lvl="0">
                  <a:defRPr sz="2400">
                    <a:solidFill>
                      <a:srgbClr val="FFFFFF"/>
                    </a:solidFill>
                  </a:defRPr>
                </a:pPr>
                <a:endParaRPr/>
              </a:p>
            </p:txBody>
          </p:sp>
        </p:grpSp>
      </p:grpSp>
      <p:grpSp>
        <p:nvGrpSpPr>
          <p:cNvPr id="160" name="Group 159"/>
          <p:cNvGrpSpPr/>
          <p:nvPr/>
        </p:nvGrpSpPr>
        <p:grpSpPr>
          <a:xfrm>
            <a:off x="7381753" y="3129197"/>
            <a:ext cx="909223" cy="246221"/>
            <a:chOff x="7384928" y="2541820"/>
            <a:chExt cx="909223" cy="246221"/>
          </a:xfrm>
        </p:grpSpPr>
        <p:cxnSp>
          <p:nvCxnSpPr>
            <p:cNvPr id="161" name="Straight Connector 160"/>
            <p:cNvCxnSpPr/>
            <p:nvPr/>
          </p:nvCxnSpPr>
          <p:spPr>
            <a:xfrm>
              <a:off x="7480300" y="2673350"/>
              <a:ext cx="219075" cy="0"/>
            </a:xfrm>
            <a:prstGeom prst="line">
              <a:avLst/>
            </a:prstGeom>
            <a:ln w="6350" cmpd="sng">
              <a:solidFill>
                <a:schemeClr val="tx2"/>
              </a:solidFill>
              <a:prstDash val="dash"/>
            </a:ln>
            <a:effectLst/>
          </p:spPr>
          <p:style>
            <a:lnRef idx="2">
              <a:schemeClr val="accent1"/>
            </a:lnRef>
            <a:fillRef idx="0">
              <a:schemeClr val="accent1"/>
            </a:fillRef>
            <a:effectRef idx="1">
              <a:schemeClr val="accent1"/>
            </a:effectRef>
            <a:fontRef idx="minor">
              <a:schemeClr val="tx1"/>
            </a:fontRef>
          </p:style>
        </p:cxnSp>
        <p:sp>
          <p:nvSpPr>
            <p:cNvPr id="162" name="Oval 161"/>
            <p:cNvSpPr/>
            <p:nvPr/>
          </p:nvSpPr>
          <p:spPr>
            <a:xfrm>
              <a:off x="7384928" y="2629291"/>
              <a:ext cx="94942" cy="94940"/>
            </a:xfrm>
            <a:prstGeom prst="ellipse">
              <a:avLst/>
            </a:prstGeom>
            <a:solidFill>
              <a:schemeClr val="bg1"/>
            </a:solidFill>
            <a:ln w="6350" cmpd="sng">
              <a:solidFill>
                <a:schemeClr val="tx2"/>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nvGrpSpPr>
            <p:cNvPr id="163" name="Group 162"/>
            <p:cNvGrpSpPr/>
            <p:nvPr/>
          </p:nvGrpSpPr>
          <p:grpSpPr>
            <a:xfrm>
              <a:off x="7622177" y="2541820"/>
              <a:ext cx="671974" cy="246221"/>
              <a:chOff x="1530946" y="3168956"/>
              <a:chExt cx="671974" cy="246221"/>
            </a:xfrm>
          </p:grpSpPr>
          <p:sp>
            <p:nvSpPr>
              <p:cNvPr id="164" name="TextBox 163"/>
              <p:cNvSpPr txBox="1"/>
              <p:nvPr/>
            </p:nvSpPr>
            <p:spPr>
              <a:xfrm>
                <a:off x="1530946" y="3168956"/>
                <a:ext cx="671974" cy="246221"/>
              </a:xfrm>
              <a:prstGeom prst="rect">
                <a:avLst/>
              </a:prstGeom>
              <a:noFill/>
            </p:spPr>
            <p:txBody>
              <a:bodyPr wrap="square" rtlCol="0">
                <a:spAutoFit/>
              </a:bodyPr>
              <a:lstStyle/>
              <a:p>
                <a:pPr algn="ctr"/>
                <a:r>
                  <a:rPr lang="en-US" sz="1000" dirty="0">
                    <a:solidFill>
                      <a:schemeClr val="accent4"/>
                    </a:solidFill>
                    <a:latin typeface="Roboto Light"/>
                    <a:cs typeface="Roboto Light"/>
                  </a:rPr>
                  <a:t>+25%</a:t>
                </a:r>
              </a:p>
            </p:txBody>
          </p:sp>
          <p:sp>
            <p:nvSpPr>
              <p:cNvPr id="165" name="Shape 134"/>
              <p:cNvSpPr/>
              <p:nvPr/>
            </p:nvSpPr>
            <p:spPr>
              <a:xfrm>
                <a:off x="1592474" y="3198445"/>
                <a:ext cx="544334" cy="207207"/>
              </a:xfrm>
              <a:prstGeom prst="roundRect">
                <a:avLst>
                  <a:gd name="adj" fmla="val 50000"/>
                </a:avLst>
              </a:prstGeom>
              <a:noFill/>
              <a:ln w="6350" cmpd="sng">
                <a:solidFill>
                  <a:schemeClr val="accent4"/>
                </a:solidFill>
                <a:miter lim="400000"/>
              </a:ln>
            </p:spPr>
            <p:txBody>
              <a:bodyPr lIns="0" tIns="0" rIns="0" bIns="0" anchor="ctr"/>
              <a:lstStyle/>
              <a:p>
                <a:pPr lvl="0">
                  <a:defRPr sz="2400">
                    <a:solidFill>
                      <a:srgbClr val="FFFFFF"/>
                    </a:solidFill>
                  </a:defRPr>
                </a:pPr>
                <a:endParaRPr/>
              </a:p>
            </p:txBody>
          </p:sp>
        </p:grpSp>
      </p:grpSp>
      <p:grpSp>
        <p:nvGrpSpPr>
          <p:cNvPr id="166" name="Group 165"/>
          <p:cNvGrpSpPr/>
          <p:nvPr/>
        </p:nvGrpSpPr>
        <p:grpSpPr>
          <a:xfrm>
            <a:off x="7381753" y="3422885"/>
            <a:ext cx="909223" cy="246221"/>
            <a:chOff x="7384928" y="2541820"/>
            <a:chExt cx="909223" cy="246221"/>
          </a:xfrm>
        </p:grpSpPr>
        <p:cxnSp>
          <p:nvCxnSpPr>
            <p:cNvPr id="167" name="Straight Connector 166"/>
            <p:cNvCxnSpPr/>
            <p:nvPr/>
          </p:nvCxnSpPr>
          <p:spPr>
            <a:xfrm>
              <a:off x="7480300" y="2673350"/>
              <a:ext cx="219075" cy="0"/>
            </a:xfrm>
            <a:prstGeom prst="line">
              <a:avLst/>
            </a:prstGeom>
            <a:ln w="6350" cmpd="sng">
              <a:solidFill>
                <a:schemeClr val="tx2"/>
              </a:solidFill>
              <a:prstDash val="dash"/>
            </a:ln>
            <a:effectLst/>
          </p:spPr>
          <p:style>
            <a:lnRef idx="2">
              <a:schemeClr val="accent1"/>
            </a:lnRef>
            <a:fillRef idx="0">
              <a:schemeClr val="accent1"/>
            </a:fillRef>
            <a:effectRef idx="1">
              <a:schemeClr val="accent1"/>
            </a:effectRef>
            <a:fontRef idx="minor">
              <a:schemeClr val="tx1"/>
            </a:fontRef>
          </p:style>
        </p:cxnSp>
        <p:sp>
          <p:nvSpPr>
            <p:cNvPr id="168" name="Oval 167"/>
            <p:cNvSpPr/>
            <p:nvPr/>
          </p:nvSpPr>
          <p:spPr>
            <a:xfrm>
              <a:off x="7384928" y="2629291"/>
              <a:ext cx="94942" cy="94940"/>
            </a:xfrm>
            <a:prstGeom prst="ellipse">
              <a:avLst/>
            </a:prstGeom>
            <a:solidFill>
              <a:schemeClr val="bg1"/>
            </a:solidFill>
            <a:ln w="6350" cmpd="sng">
              <a:solidFill>
                <a:schemeClr val="tx2"/>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nvGrpSpPr>
            <p:cNvPr id="169" name="Group 168"/>
            <p:cNvGrpSpPr/>
            <p:nvPr/>
          </p:nvGrpSpPr>
          <p:grpSpPr>
            <a:xfrm>
              <a:off x="7622177" y="2541820"/>
              <a:ext cx="671974" cy="246221"/>
              <a:chOff x="1530946" y="3168956"/>
              <a:chExt cx="671974" cy="246221"/>
            </a:xfrm>
          </p:grpSpPr>
          <p:sp>
            <p:nvSpPr>
              <p:cNvPr id="170" name="TextBox 169"/>
              <p:cNvSpPr txBox="1"/>
              <p:nvPr/>
            </p:nvSpPr>
            <p:spPr>
              <a:xfrm>
                <a:off x="1530946" y="3168956"/>
                <a:ext cx="671974" cy="246221"/>
              </a:xfrm>
              <a:prstGeom prst="rect">
                <a:avLst/>
              </a:prstGeom>
              <a:noFill/>
            </p:spPr>
            <p:txBody>
              <a:bodyPr wrap="square" rtlCol="0">
                <a:spAutoFit/>
              </a:bodyPr>
              <a:lstStyle/>
              <a:p>
                <a:pPr algn="ctr"/>
                <a:r>
                  <a:rPr lang="en-US" sz="1000" dirty="0">
                    <a:solidFill>
                      <a:schemeClr val="accent5"/>
                    </a:solidFill>
                    <a:latin typeface="Roboto Light"/>
                    <a:cs typeface="Roboto Light"/>
                  </a:rPr>
                  <a:t>+47%</a:t>
                </a:r>
              </a:p>
            </p:txBody>
          </p:sp>
          <p:sp>
            <p:nvSpPr>
              <p:cNvPr id="171" name="Shape 134"/>
              <p:cNvSpPr/>
              <p:nvPr/>
            </p:nvSpPr>
            <p:spPr>
              <a:xfrm>
                <a:off x="1592474" y="3198445"/>
                <a:ext cx="544334" cy="207207"/>
              </a:xfrm>
              <a:prstGeom prst="roundRect">
                <a:avLst>
                  <a:gd name="adj" fmla="val 50000"/>
                </a:avLst>
              </a:prstGeom>
              <a:noFill/>
              <a:ln w="6350" cmpd="sng">
                <a:solidFill>
                  <a:schemeClr val="accent5"/>
                </a:solidFill>
                <a:miter lim="400000"/>
              </a:ln>
            </p:spPr>
            <p:txBody>
              <a:bodyPr lIns="0" tIns="0" rIns="0" bIns="0" anchor="ctr"/>
              <a:lstStyle/>
              <a:p>
                <a:pPr lvl="0">
                  <a:defRPr sz="2400">
                    <a:solidFill>
                      <a:srgbClr val="FFFFFF"/>
                    </a:solidFill>
                  </a:defRPr>
                </a:pPr>
                <a:endParaRPr/>
              </a:p>
            </p:txBody>
          </p:sp>
        </p:grpSp>
      </p:grpSp>
      <p:grpSp>
        <p:nvGrpSpPr>
          <p:cNvPr id="172" name="Group 171"/>
          <p:cNvGrpSpPr/>
          <p:nvPr/>
        </p:nvGrpSpPr>
        <p:grpSpPr>
          <a:xfrm>
            <a:off x="7381753" y="3716571"/>
            <a:ext cx="909223" cy="246221"/>
            <a:chOff x="7384928" y="2541820"/>
            <a:chExt cx="909223" cy="246221"/>
          </a:xfrm>
        </p:grpSpPr>
        <p:cxnSp>
          <p:nvCxnSpPr>
            <p:cNvPr id="173" name="Straight Connector 172"/>
            <p:cNvCxnSpPr/>
            <p:nvPr/>
          </p:nvCxnSpPr>
          <p:spPr>
            <a:xfrm>
              <a:off x="7480300" y="2673350"/>
              <a:ext cx="219075" cy="0"/>
            </a:xfrm>
            <a:prstGeom prst="line">
              <a:avLst/>
            </a:prstGeom>
            <a:ln w="6350" cmpd="sng">
              <a:solidFill>
                <a:schemeClr val="tx2"/>
              </a:solidFill>
              <a:prstDash val="dash"/>
            </a:ln>
            <a:effectLst/>
          </p:spPr>
          <p:style>
            <a:lnRef idx="2">
              <a:schemeClr val="accent1"/>
            </a:lnRef>
            <a:fillRef idx="0">
              <a:schemeClr val="accent1"/>
            </a:fillRef>
            <a:effectRef idx="1">
              <a:schemeClr val="accent1"/>
            </a:effectRef>
            <a:fontRef idx="minor">
              <a:schemeClr val="tx1"/>
            </a:fontRef>
          </p:style>
        </p:cxnSp>
        <p:sp>
          <p:nvSpPr>
            <p:cNvPr id="174" name="Oval 173"/>
            <p:cNvSpPr/>
            <p:nvPr/>
          </p:nvSpPr>
          <p:spPr>
            <a:xfrm>
              <a:off x="7384928" y="2629291"/>
              <a:ext cx="94942" cy="94940"/>
            </a:xfrm>
            <a:prstGeom prst="ellipse">
              <a:avLst/>
            </a:prstGeom>
            <a:solidFill>
              <a:schemeClr val="bg1"/>
            </a:solidFill>
            <a:ln w="6350" cmpd="sng">
              <a:solidFill>
                <a:schemeClr val="tx2"/>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nvGrpSpPr>
            <p:cNvPr id="175" name="Group 174"/>
            <p:cNvGrpSpPr/>
            <p:nvPr/>
          </p:nvGrpSpPr>
          <p:grpSpPr>
            <a:xfrm>
              <a:off x="7622177" y="2541820"/>
              <a:ext cx="671974" cy="246221"/>
              <a:chOff x="1530946" y="3168956"/>
              <a:chExt cx="671974" cy="246221"/>
            </a:xfrm>
          </p:grpSpPr>
          <p:sp>
            <p:nvSpPr>
              <p:cNvPr id="176" name="TextBox 175"/>
              <p:cNvSpPr txBox="1"/>
              <p:nvPr/>
            </p:nvSpPr>
            <p:spPr>
              <a:xfrm>
                <a:off x="1530946" y="3168956"/>
                <a:ext cx="671974" cy="246221"/>
              </a:xfrm>
              <a:prstGeom prst="rect">
                <a:avLst/>
              </a:prstGeom>
              <a:noFill/>
            </p:spPr>
            <p:txBody>
              <a:bodyPr wrap="square" rtlCol="0">
                <a:spAutoFit/>
              </a:bodyPr>
              <a:lstStyle/>
              <a:p>
                <a:pPr algn="ctr"/>
                <a:r>
                  <a:rPr lang="en-US" sz="1000" dirty="0">
                    <a:solidFill>
                      <a:schemeClr val="accent6"/>
                    </a:solidFill>
                    <a:latin typeface="Roboto Light"/>
                    <a:cs typeface="Roboto Light"/>
                  </a:rPr>
                  <a:t>+68%</a:t>
                </a:r>
              </a:p>
            </p:txBody>
          </p:sp>
          <p:sp>
            <p:nvSpPr>
              <p:cNvPr id="177" name="Shape 134"/>
              <p:cNvSpPr/>
              <p:nvPr/>
            </p:nvSpPr>
            <p:spPr>
              <a:xfrm>
                <a:off x="1592474" y="3198445"/>
                <a:ext cx="544334" cy="207207"/>
              </a:xfrm>
              <a:prstGeom prst="roundRect">
                <a:avLst>
                  <a:gd name="adj" fmla="val 50000"/>
                </a:avLst>
              </a:prstGeom>
              <a:noFill/>
              <a:ln w="6350" cmpd="sng">
                <a:solidFill>
                  <a:schemeClr val="accent6"/>
                </a:solidFill>
                <a:miter lim="400000"/>
              </a:ln>
            </p:spPr>
            <p:txBody>
              <a:bodyPr lIns="0" tIns="0" rIns="0" bIns="0" anchor="ctr"/>
              <a:lstStyle/>
              <a:p>
                <a:pPr lvl="0">
                  <a:defRPr sz="2400">
                    <a:solidFill>
                      <a:srgbClr val="FFFFFF"/>
                    </a:solidFill>
                  </a:defRPr>
                </a:pPr>
                <a:endParaRPr/>
              </a:p>
            </p:txBody>
          </p:sp>
        </p:grpSp>
      </p:grpSp>
      <p:cxnSp>
        <p:nvCxnSpPr>
          <p:cNvPr id="178" name="Straight Connector 177"/>
          <p:cNvCxnSpPr/>
          <p:nvPr/>
        </p:nvCxnSpPr>
        <p:spPr>
          <a:xfrm>
            <a:off x="1878151" y="1355616"/>
            <a:ext cx="643940" cy="0"/>
          </a:xfrm>
          <a:prstGeom prst="line">
            <a:avLst/>
          </a:prstGeom>
          <a:ln w="6350" cmpd="sng">
            <a:solidFill>
              <a:schemeClr val="tx2"/>
            </a:solidFill>
            <a:prstDash val="dash"/>
          </a:ln>
          <a:effectLst/>
        </p:spPr>
        <p:style>
          <a:lnRef idx="2">
            <a:schemeClr val="accent1"/>
          </a:lnRef>
          <a:fillRef idx="0">
            <a:schemeClr val="accent1"/>
          </a:fillRef>
          <a:effectRef idx="1">
            <a:schemeClr val="accent1"/>
          </a:effectRef>
          <a:fontRef idx="minor">
            <a:schemeClr val="tx1"/>
          </a:fontRef>
        </p:style>
      </p:cxnSp>
      <p:sp>
        <p:nvSpPr>
          <p:cNvPr id="179" name="Oval 178"/>
          <p:cNvSpPr/>
          <p:nvPr/>
        </p:nvSpPr>
        <p:spPr>
          <a:xfrm>
            <a:off x="1857106" y="1302701"/>
            <a:ext cx="94942" cy="94940"/>
          </a:xfrm>
          <a:prstGeom prst="ellipse">
            <a:avLst/>
          </a:prstGeom>
          <a:solidFill>
            <a:schemeClr val="bg1"/>
          </a:solidFill>
          <a:ln w="6350" cmpd="sng">
            <a:solidFill>
              <a:schemeClr val="tx2"/>
            </a:solidFill>
          </a:ln>
        </p:spPr>
        <p:style>
          <a:lnRef idx="2">
            <a:schemeClr val="dk1"/>
          </a:lnRef>
          <a:fillRef idx="1">
            <a:schemeClr val="lt1"/>
          </a:fillRef>
          <a:effectRef idx="0">
            <a:schemeClr val="dk1"/>
          </a:effectRef>
          <a:fontRef idx="minor">
            <a:schemeClr val="dk1"/>
          </a:fontRef>
        </p:style>
        <p:txBody>
          <a:bodyPr lIns="91430" tIns="45715" rIns="91430" bIns="45715" rtlCol="0" anchor="ctr"/>
          <a:lstStyle/>
          <a:p>
            <a:pPr algn="ctr"/>
            <a:endParaRPr lang="en-US"/>
          </a:p>
        </p:txBody>
      </p:sp>
    </p:spTree>
    <p:extLst>
      <p:ext uri="{BB962C8B-B14F-4D97-AF65-F5344CB8AC3E}">
        <p14:creationId xmlns:p14="http://schemas.microsoft.com/office/powerpoint/2010/main" val="133625599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78" name="Straight Connector 177"/>
          <p:cNvCxnSpPr>
            <a:stCxn id="159" idx="0"/>
            <a:endCxn id="177" idx="2"/>
          </p:cNvCxnSpPr>
          <p:nvPr/>
        </p:nvCxnSpPr>
        <p:spPr>
          <a:xfrm>
            <a:off x="4695478" y="1102245"/>
            <a:ext cx="0" cy="2714642"/>
          </a:xfrm>
          <a:prstGeom prst="line">
            <a:avLst/>
          </a:prstGeom>
          <a:ln w="6350" cmpd="sng">
            <a:solidFill>
              <a:schemeClr val="tx2"/>
            </a:solidFill>
            <a:prstDash val="solid"/>
          </a:ln>
          <a:effectLst/>
        </p:spPr>
        <p:style>
          <a:lnRef idx="2">
            <a:schemeClr val="accent1"/>
          </a:lnRef>
          <a:fillRef idx="0">
            <a:schemeClr val="accent1"/>
          </a:fillRef>
          <a:effectRef idx="1">
            <a:schemeClr val="accent1"/>
          </a:effectRef>
          <a:fontRef idx="minor">
            <a:schemeClr val="tx1"/>
          </a:fontRef>
        </p:style>
      </p:cxnSp>
      <p:sp>
        <p:nvSpPr>
          <p:cNvPr id="61" name="Shape 5082"/>
          <p:cNvSpPr/>
          <p:nvPr/>
        </p:nvSpPr>
        <p:spPr>
          <a:xfrm rot="10800000">
            <a:off x="2254506" y="2195214"/>
            <a:ext cx="1681010" cy="1805567"/>
          </a:xfrm>
          <a:custGeom>
            <a:avLst/>
            <a:gdLst/>
            <a:ahLst/>
            <a:cxnLst>
              <a:cxn ang="0">
                <a:pos x="wd2" y="hd2"/>
              </a:cxn>
              <a:cxn ang="5400000">
                <a:pos x="wd2" y="hd2"/>
              </a:cxn>
              <a:cxn ang="10800000">
                <a:pos x="wd2" y="hd2"/>
              </a:cxn>
              <a:cxn ang="16200000">
                <a:pos x="wd2" y="hd2"/>
              </a:cxn>
            </a:cxnLst>
            <a:rect l="0" t="0" r="r" b="b"/>
            <a:pathLst>
              <a:path w="21583" h="21585" extrusionOk="0">
                <a:moveTo>
                  <a:pt x="13599" y="2"/>
                </a:moveTo>
                <a:lnTo>
                  <a:pt x="1749" y="2"/>
                </a:lnTo>
                <a:cubicBezTo>
                  <a:pt x="1280" y="-15"/>
                  <a:pt x="825" y="151"/>
                  <a:pt x="493" y="460"/>
                </a:cubicBezTo>
                <a:cubicBezTo>
                  <a:pt x="161" y="769"/>
                  <a:pt x="-17" y="1193"/>
                  <a:pt x="1" y="1629"/>
                </a:cubicBezTo>
                <a:lnTo>
                  <a:pt x="1" y="14603"/>
                </a:lnTo>
                <a:lnTo>
                  <a:pt x="9637" y="21585"/>
                </a:lnTo>
                <a:lnTo>
                  <a:pt x="21583" y="21585"/>
                </a:lnTo>
                <a:lnTo>
                  <a:pt x="21583" y="7955"/>
                </a:lnTo>
                <a:lnTo>
                  <a:pt x="13599" y="2"/>
                </a:lnTo>
                <a:close/>
              </a:path>
            </a:pathLst>
          </a:custGeom>
          <a:solidFill>
            <a:schemeClr val="bg2"/>
          </a:solidFill>
          <a:ln w="6350" cap="flat" cmpd="sng">
            <a:solidFill>
              <a:schemeClr val="tx2"/>
            </a:solidFill>
            <a:prstDash val="dash"/>
            <a:miter lim="400000"/>
          </a:ln>
          <a:effectLst/>
        </p:spPr>
        <p:txBody>
          <a:bodyPr wrap="square" lIns="0" tIns="0" rIns="0" bIns="0" numCol="1" anchor="ctr">
            <a:noAutofit/>
          </a:bodyPr>
          <a:lstStyle/>
          <a:p>
            <a:pPr lvl="0">
              <a:defRPr sz="3200"/>
            </a:pPr>
            <a:endParaRPr/>
          </a:p>
        </p:txBody>
      </p:sp>
      <p:sp>
        <p:nvSpPr>
          <p:cNvPr id="62" name="Shape 5083"/>
          <p:cNvSpPr/>
          <p:nvPr/>
        </p:nvSpPr>
        <p:spPr>
          <a:xfrm rot="16200000">
            <a:off x="652504" y="2265820"/>
            <a:ext cx="1681010" cy="1805567"/>
          </a:xfrm>
          <a:custGeom>
            <a:avLst/>
            <a:gdLst/>
            <a:ahLst/>
            <a:cxnLst>
              <a:cxn ang="0">
                <a:pos x="wd2" y="hd2"/>
              </a:cxn>
              <a:cxn ang="5400000">
                <a:pos x="wd2" y="hd2"/>
              </a:cxn>
              <a:cxn ang="10800000">
                <a:pos x="wd2" y="hd2"/>
              </a:cxn>
              <a:cxn ang="16200000">
                <a:pos x="wd2" y="hd2"/>
              </a:cxn>
            </a:cxnLst>
            <a:rect l="0" t="0" r="r" b="b"/>
            <a:pathLst>
              <a:path w="21583" h="21585" extrusionOk="0">
                <a:moveTo>
                  <a:pt x="13599" y="2"/>
                </a:moveTo>
                <a:lnTo>
                  <a:pt x="1749" y="2"/>
                </a:lnTo>
                <a:cubicBezTo>
                  <a:pt x="1280" y="-15"/>
                  <a:pt x="825" y="151"/>
                  <a:pt x="493" y="460"/>
                </a:cubicBezTo>
                <a:cubicBezTo>
                  <a:pt x="161" y="769"/>
                  <a:pt x="-17" y="1193"/>
                  <a:pt x="1" y="1629"/>
                </a:cubicBezTo>
                <a:lnTo>
                  <a:pt x="1" y="14603"/>
                </a:lnTo>
                <a:lnTo>
                  <a:pt x="9637" y="21585"/>
                </a:lnTo>
                <a:lnTo>
                  <a:pt x="21583" y="21585"/>
                </a:lnTo>
                <a:lnTo>
                  <a:pt x="21583" y="7955"/>
                </a:lnTo>
                <a:lnTo>
                  <a:pt x="13599" y="2"/>
                </a:lnTo>
                <a:close/>
              </a:path>
            </a:pathLst>
          </a:custGeom>
          <a:solidFill>
            <a:schemeClr val="bg2"/>
          </a:solidFill>
          <a:ln w="6350" cap="flat" cmpd="sng">
            <a:solidFill>
              <a:srgbClr val="A0A0A3"/>
            </a:solidFill>
            <a:prstDash val="dash"/>
            <a:miter lim="400000"/>
          </a:ln>
          <a:effectLst/>
        </p:spPr>
        <p:txBody>
          <a:bodyPr wrap="square" lIns="0" tIns="0" rIns="0" bIns="0" numCol="1" anchor="ctr">
            <a:noAutofit/>
          </a:bodyPr>
          <a:lstStyle/>
          <a:p>
            <a:pPr lvl="0">
              <a:defRPr sz="3200"/>
            </a:pPr>
            <a:endParaRPr/>
          </a:p>
        </p:txBody>
      </p:sp>
      <p:sp>
        <p:nvSpPr>
          <p:cNvPr id="63" name="Shape 5084"/>
          <p:cNvSpPr/>
          <p:nvPr/>
        </p:nvSpPr>
        <p:spPr>
          <a:xfrm rot="5400000">
            <a:off x="2183804" y="612160"/>
            <a:ext cx="1681011" cy="1805567"/>
          </a:xfrm>
          <a:custGeom>
            <a:avLst/>
            <a:gdLst/>
            <a:ahLst/>
            <a:cxnLst>
              <a:cxn ang="0">
                <a:pos x="wd2" y="hd2"/>
              </a:cxn>
              <a:cxn ang="5400000">
                <a:pos x="wd2" y="hd2"/>
              </a:cxn>
              <a:cxn ang="10800000">
                <a:pos x="wd2" y="hd2"/>
              </a:cxn>
              <a:cxn ang="16200000">
                <a:pos x="wd2" y="hd2"/>
              </a:cxn>
            </a:cxnLst>
            <a:rect l="0" t="0" r="r" b="b"/>
            <a:pathLst>
              <a:path w="21583" h="21585" extrusionOk="0">
                <a:moveTo>
                  <a:pt x="13599" y="2"/>
                </a:moveTo>
                <a:lnTo>
                  <a:pt x="1749" y="2"/>
                </a:lnTo>
                <a:cubicBezTo>
                  <a:pt x="1280" y="-15"/>
                  <a:pt x="825" y="151"/>
                  <a:pt x="493" y="460"/>
                </a:cubicBezTo>
                <a:cubicBezTo>
                  <a:pt x="161" y="769"/>
                  <a:pt x="-17" y="1193"/>
                  <a:pt x="1" y="1629"/>
                </a:cubicBezTo>
                <a:lnTo>
                  <a:pt x="1" y="14603"/>
                </a:lnTo>
                <a:lnTo>
                  <a:pt x="9637" y="21585"/>
                </a:lnTo>
                <a:lnTo>
                  <a:pt x="21583" y="21585"/>
                </a:lnTo>
                <a:lnTo>
                  <a:pt x="21583" y="7955"/>
                </a:lnTo>
                <a:lnTo>
                  <a:pt x="13599" y="2"/>
                </a:lnTo>
                <a:close/>
              </a:path>
            </a:pathLst>
          </a:custGeom>
          <a:solidFill>
            <a:schemeClr val="bg2"/>
          </a:solidFill>
          <a:ln w="6350" cap="flat" cmpd="sng">
            <a:solidFill>
              <a:schemeClr val="tx2"/>
            </a:solidFill>
            <a:prstDash val="dash"/>
            <a:miter lim="400000"/>
          </a:ln>
          <a:effectLst/>
        </p:spPr>
        <p:txBody>
          <a:bodyPr wrap="square" lIns="0" tIns="0" rIns="0" bIns="0" numCol="1" anchor="ctr">
            <a:noAutofit/>
          </a:bodyPr>
          <a:lstStyle/>
          <a:p>
            <a:pPr lvl="0">
              <a:defRPr sz="3200"/>
            </a:pPr>
            <a:endParaRPr/>
          </a:p>
        </p:txBody>
      </p:sp>
      <p:sp>
        <p:nvSpPr>
          <p:cNvPr id="64" name="Shape 5085"/>
          <p:cNvSpPr/>
          <p:nvPr/>
        </p:nvSpPr>
        <p:spPr>
          <a:xfrm>
            <a:off x="595658" y="674417"/>
            <a:ext cx="1681010" cy="1805567"/>
          </a:xfrm>
          <a:custGeom>
            <a:avLst/>
            <a:gdLst/>
            <a:ahLst/>
            <a:cxnLst>
              <a:cxn ang="0">
                <a:pos x="wd2" y="hd2"/>
              </a:cxn>
              <a:cxn ang="5400000">
                <a:pos x="wd2" y="hd2"/>
              </a:cxn>
              <a:cxn ang="10800000">
                <a:pos x="wd2" y="hd2"/>
              </a:cxn>
              <a:cxn ang="16200000">
                <a:pos x="wd2" y="hd2"/>
              </a:cxn>
            </a:cxnLst>
            <a:rect l="0" t="0" r="r" b="b"/>
            <a:pathLst>
              <a:path w="21583" h="21585" extrusionOk="0">
                <a:moveTo>
                  <a:pt x="13599" y="2"/>
                </a:moveTo>
                <a:lnTo>
                  <a:pt x="1749" y="2"/>
                </a:lnTo>
                <a:cubicBezTo>
                  <a:pt x="1280" y="-15"/>
                  <a:pt x="825" y="151"/>
                  <a:pt x="493" y="460"/>
                </a:cubicBezTo>
                <a:cubicBezTo>
                  <a:pt x="161" y="769"/>
                  <a:pt x="-17" y="1193"/>
                  <a:pt x="1" y="1629"/>
                </a:cubicBezTo>
                <a:lnTo>
                  <a:pt x="1" y="14603"/>
                </a:lnTo>
                <a:lnTo>
                  <a:pt x="9637" y="21585"/>
                </a:lnTo>
                <a:lnTo>
                  <a:pt x="21583" y="21585"/>
                </a:lnTo>
                <a:lnTo>
                  <a:pt x="21583" y="7955"/>
                </a:lnTo>
                <a:lnTo>
                  <a:pt x="13599" y="2"/>
                </a:lnTo>
                <a:close/>
              </a:path>
            </a:pathLst>
          </a:custGeom>
          <a:solidFill>
            <a:schemeClr val="bg2"/>
          </a:solidFill>
          <a:ln w="6350" cap="flat" cmpd="sng">
            <a:solidFill>
              <a:schemeClr val="tx2"/>
            </a:solidFill>
            <a:prstDash val="dash"/>
            <a:miter lim="400000"/>
          </a:ln>
          <a:effectLst/>
        </p:spPr>
        <p:txBody>
          <a:bodyPr wrap="square" lIns="0" tIns="0" rIns="0" bIns="0" numCol="1" anchor="ctr">
            <a:noAutofit/>
          </a:bodyPr>
          <a:lstStyle/>
          <a:p>
            <a:pPr lvl="0">
              <a:defRPr sz="3200"/>
            </a:pPr>
            <a:endParaRPr/>
          </a:p>
        </p:txBody>
      </p:sp>
      <p:sp>
        <p:nvSpPr>
          <p:cNvPr id="4" name="Rectangle 3"/>
          <p:cNvSpPr/>
          <p:nvPr/>
        </p:nvSpPr>
        <p:spPr>
          <a:xfrm>
            <a:off x="1928560" y="2006838"/>
            <a:ext cx="713410" cy="697690"/>
          </a:xfrm>
          <a:prstGeom prst="rect">
            <a:avLst/>
          </a:prstGeom>
          <a:solidFill>
            <a:schemeClr val="bg2"/>
          </a:solidFill>
          <a:ln>
            <a:noFill/>
          </a:ln>
        </p:spPr>
        <p:style>
          <a:lnRef idx="2">
            <a:schemeClr val="dk1">
              <a:shade val="50000"/>
            </a:schemeClr>
          </a:lnRef>
          <a:fillRef idx="1">
            <a:schemeClr val="dk1"/>
          </a:fillRef>
          <a:effectRef idx="0">
            <a:schemeClr val="dk1"/>
          </a:effectRef>
          <a:fontRef idx="minor">
            <a:schemeClr val="lt1"/>
          </a:fontRef>
        </p:style>
        <p:txBody>
          <a:bodyPr lIns="91430" tIns="45715" rIns="91430" bIns="45715" rtlCol="0" anchor="ctr"/>
          <a:lstStyle/>
          <a:p>
            <a:pPr algn="ctr"/>
            <a:endParaRPr lang="en-US"/>
          </a:p>
        </p:txBody>
      </p:sp>
      <p:sp>
        <p:nvSpPr>
          <p:cNvPr id="2" name="Title 1"/>
          <p:cNvSpPr>
            <a:spLocks noGrp="1"/>
          </p:cNvSpPr>
          <p:nvPr>
            <p:ph type="title"/>
          </p:nvPr>
        </p:nvSpPr>
        <p:spPr>
          <a:xfrm>
            <a:off x="5537422" y="285751"/>
            <a:ext cx="3216342" cy="470429"/>
          </a:xfrm>
        </p:spPr>
        <p:txBody>
          <a:bodyPr/>
          <a:lstStyle/>
          <a:p>
            <a:pPr algn="r"/>
            <a:r>
              <a:rPr lang="en-US" b="0" dirty="0" smtClean="0"/>
              <a:t>SWOT Analysis</a:t>
            </a:r>
            <a:endParaRPr lang="en-US" b="0" dirty="0"/>
          </a:p>
        </p:txBody>
      </p:sp>
      <p:grpSp>
        <p:nvGrpSpPr>
          <p:cNvPr id="65" name="Group 5088"/>
          <p:cNvGrpSpPr/>
          <p:nvPr/>
        </p:nvGrpSpPr>
        <p:grpSpPr>
          <a:xfrm>
            <a:off x="1645503" y="674174"/>
            <a:ext cx="1063268" cy="1598829"/>
            <a:chOff x="0" y="0"/>
            <a:chExt cx="3119507" cy="4690783"/>
          </a:xfrm>
        </p:grpSpPr>
        <p:sp>
          <p:nvSpPr>
            <p:cNvPr id="121" name="Shape 5086"/>
            <p:cNvSpPr/>
            <p:nvPr/>
          </p:nvSpPr>
          <p:spPr>
            <a:xfrm>
              <a:off x="0" y="0"/>
              <a:ext cx="959464" cy="101004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3110" y="587"/>
                    <a:pt x="6099" y="1651"/>
                    <a:pt x="8849" y="3151"/>
                  </a:cubicBezTo>
                  <a:cubicBezTo>
                    <a:pt x="11745" y="4730"/>
                    <a:pt x="14334" y="6770"/>
                    <a:pt x="16505" y="9181"/>
                  </a:cubicBezTo>
                  <a:lnTo>
                    <a:pt x="21153" y="15711"/>
                  </a:lnTo>
                  <a:lnTo>
                    <a:pt x="21600" y="21600"/>
                  </a:lnTo>
                  <a:lnTo>
                    <a:pt x="0" y="0"/>
                  </a:lnTo>
                  <a:close/>
                </a:path>
              </a:pathLst>
            </a:custGeom>
            <a:solidFill>
              <a:srgbClr val="B2253E"/>
            </a:solidFill>
            <a:ln w="12700" cap="flat">
              <a:noFill/>
              <a:miter lim="400000"/>
            </a:ln>
            <a:effectLst/>
          </p:spPr>
          <p:txBody>
            <a:bodyPr wrap="square" lIns="0" tIns="0" rIns="0" bIns="0" numCol="1" anchor="ctr">
              <a:noAutofit/>
            </a:bodyPr>
            <a:lstStyle/>
            <a:p>
              <a:pPr lvl="0">
                <a:defRPr sz="3200"/>
              </a:pPr>
              <a:endParaRPr/>
            </a:p>
          </p:txBody>
        </p:sp>
        <p:sp>
          <p:nvSpPr>
            <p:cNvPr id="122" name="Shape 5087"/>
            <p:cNvSpPr/>
            <p:nvPr/>
          </p:nvSpPr>
          <p:spPr>
            <a:xfrm>
              <a:off x="466802" y="356418"/>
              <a:ext cx="2652706" cy="4334366"/>
            </a:xfrm>
            <a:custGeom>
              <a:avLst/>
              <a:gdLst/>
              <a:ahLst/>
              <a:cxnLst>
                <a:cxn ang="0">
                  <a:pos x="wd2" y="hd2"/>
                </a:cxn>
                <a:cxn ang="5400000">
                  <a:pos x="wd2" y="hd2"/>
                </a:cxn>
                <a:cxn ang="10800000">
                  <a:pos x="wd2" y="hd2"/>
                </a:cxn>
                <a:cxn ang="16200000">
                  <a:pos x="wd2" y="hd2"/>
                </a:cxn>
              </a:cxnLst>
              <a:rect l="0" t="0" r="r" b="b"/>
              <a:pathLst>
                <a:path w="21600" h="21600" extrusionOk="0">
                  <a:moveTo>
                    <a:pt x="1629" y="0"/>
                  </a:moveTo>
                  <a:cubicBezTo>
                    <a:pt x="2183" y="513"/>
                    <a:pt x="2601" y="1076"/>
                    <a:pt x="2868" y="1669"/>
                  </a:cubicBezTo>
                  <a:cubicBezTo>
                    <a:pt x="3167" y="2331"/>
                    <a:pt x="3273" y="3021"/>
                    <a:pt x="3182" y="3706"/>
                  </a:cubicBezTo>
                  <a:lnTo>
                    <a:pt x="3182" y="15087"/>
                  </a:lnTo>
                  <a:lnTo>
                    <a:pt x="0" y="15087"/>
                  </a:lnTo>
                  <a:lnTo>
                    <a:pt x="10358" y="21427"/>
                  </a:lnTo>
                  <a:cubicBezTo>
                    <a:pt x="10486" y="21536"/>
                    <a:pt x="10692" y="21600"/>
                    <a:pt x="10911" y="21600"/>
                  </a:cubicBezTo>
                  <a:cubicBezTo>
                    <a:pt x="11130" y="21600"/>
                    <a:pt x="11336" y="21536"/>
                    <a:pt x="11464" y="21427"/>
                  </a:cubicBezTo>
                  <a:lnTo>
                    <a:pt x="21600" y="15224"/>
                  </a:lnTo>
                  <a:lnTo>
                    <a:pt x="18323" y="15224"/>
                  </a:lnTo>
                  <a:lnTo>
                    <a:pt x="18323" y="12241"/>
                  </a:lnTo>
                  <a:cubicBezTo>
                    <a:pt x="18386" y="11569"/>
                    <a:pt x="18142" y="10900"/>
                    <a:pt x="17620" y="10308"/>
                  </a:cubicBezTo>
                  <a:cubicBezTo>
                    <a:pt x="17410" y="10070"/>
                    <a:pt x="17156" y="9847"/>
                    <a:pt x="16864" y="9643"/>
                  </a:cubicBezTo>
                  <a:lnTo>
                    <a:pt x="1629" y="0"/>
                  </a:lnTo>
                  <a:close/>
                </a:path>
              </a:pathLst>
            </a:custGeom>
            <a:solidFill>
              <a:schemeClr val="accent1"/>
            </a:solidFill>
            <a:ln w="12700" cap="flat">
              <a:noFill/>
              <a:miter lim="400000"/>
            </a:ln>
            <a:effectLst/>
          </p:spPr>
          <p:txBody>
            <a:bodyPr wrap="square" lIns="0" tIns="0" rIns="0" bIns="0" numCol="1" anchor="ctr">
              <a:noAutofit/>
            </a:bodyPr>
            <a:lstStyle/>
            <a:p>
              <a:pPr lvl="0">
                <a:defRPr sz="3200"/>
              </a:pPr>
              <a:endParaRPr/>
            </a:p>
          </p:txBody>
        </p:sp>
      </p:grpSp>
      <p:grpSp>
        <p:nvGrpSpPr>
          <p:cNvPr id="66" name="Group 5091"/>
          <p:cNvGrpSpPr/>
          <p:nvPr/>
        </p:nvGrpSpPr>
        <p:grpSpPr>
          <a:xfrm rot="5400000">
            <a:off x="2597531" y="1453660"/>
            <a:ext cx="1063268" cy="1598830"/>
            <a:chOff x="0" y="0"/>
            <a:chExt cx="3119507" cy="4690783"/>
          </a:xfrm>
        </p:grpSpPr>
        <p:sp>
          <p:nvSpPr>
            <p:cNvPr id="94" name="Shape 5089"/>
            <p:cNvSpPr/>
            <p:nvPr/>
          </p:nvSpPr>
          <p:spPr>
            <a:xfrm>
              <a:off x="0" y="0"/>
              <a:ext cx="959464" cy="101004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3110" y="587"/>
                    <a:pt x="6099" y="1651"/>
                    <a:pt x="8849" y="3151"/>
                  </a:cubicBezTo>
                  <a:cubicBezTo>
                    <a:pt x="11745" y="4730"/>
                    <a:pt x="14334" y="6770"/>
                    <a:pt x="16505" y="9181"/>
                  </a:cubicBezTo>
                  <a:lnTo>
                    <a:pt x="21153" y="15711"/>
                  </a:lnTo>
                  <a:lnTo>
                    <a:pt x="21600" y="21600"/>
                  </a:lnTo>
                  <a:lnTo>
                    <a:pt x="0" y="0"/>
                  </a:lnTo>
                  <a:close/>
                </a:path>
              </a:pathLst>
            </a:custGeom>
            <a:solidFill>
              <a:srgbClr val="B59C34"/>
            </a:solidFill>
            <a:ln w="12700" cap="flat">
              <a:noFill/>
              <a:miter lim="400000"/>
            </a:ln>
            <a:effectLst/>
          </p:spPr>
          <p:txBody>
            <a:bodyPr wrap="square" lIns="0" tIns="0" rIns="0" bIns="0" numCol="1" anchor="ctr">
              <a:noAutofit/>
            </a:bodyPr>
            <a:lstStyle/>
            <a:p>
              <a:pPr lvl="0">
                <a:defRPr sz="3200"/>
              </a:pPr>
              <a:endParaRPr/>
            </a:p>
          </p:txBody>
        </p:sp>
        <p:sp>
          <p:nvSpPr>
            <p:cNvPr id="109" name="Shape 5090"/>
            <p:cNvSpPr/>
            <p:nvPr/>
          </p:nvSpPr>
          <p:spPr>
            <a:xfrm>
              <a:off x="466802" y="356418"/>
              <a:ext cx="2652706" cy="4334366"/>
            </a:xfrm>
            <a:custGeom>
              <a:avLst/>
              <a:gdLst/>
              <a:ahLst/>
              <a:cxnLst>
                <a:cxn ang="0">
                  <a:pos x="wd2" y="hd2"/>
                </a:cxn>
                <a:cxn ang="5400000">
                  <a:pos x="wd2" y="hd2"/>
                </a:cxn>
                <a:cxn ang="10800000">
                  <a:pos x="wd2" y="hd2"/>
                </a:cxn>
                <a:cxn ang="16200000">
                  <a:pos x="wd2" y="hd2"/>
                </a:cxn>
              </a:cxnLst>
              <a:rect l="0" t="0" r="r" b="b"/>
              <a:pathLst>
                <a:path w="21600" h="21600" extrusionOk="0">
                  <a:moveTo>
                    <a:pt x="1629" y="0"/>
                  </a:moveTo>
                  <a:cubicBezTo>
                    <a:pt x="2183" y="513"/>
                    <a:pt x="2601" y="1076"/>
                    <a:pt x="2868" y="1669"/>
                  </a:cubicBezTo>
                  <a:cubicBezTo>
                    <a:pt x="3167" y="2331"/>
                    <a:pt x="3273" y="3021"/>
                    <a:pt x="3182" y="3706"/>
                  </a:cubicBezTo>
                  <a:lnTo>
                    <a:pt x="3182" y="15087"/>
                  </a:lnTo>
                  <a:lnTo>
                    <a:pt x="0" y="15087"/>
                  </a:lnTo>
                  <a:lnTo>
                    <a:pt x="10358" y="21427"/>
                  </a:lnTo>
                  <a:cubicBezTo>
                    <a:pt x="10486" y="21536"/>
                    <a:pt x="10692" y="21600"/>
                    <a:pt x="10911" y="21600"/>
                  </a:cubicBezTo>
                  <a:cubicBezTo>
                    <a:pt x="11130" y="21600"/>
                    <a:pt x="11336" y="21536"/>
                    <a:pt x="11464" y="21427"/>
                  </a:cubicBezTo>
                  <a:lnTo>
                    <a:pt x="21600" y="15224"/>
                  </a:lnTo>
                  <a:lnTo>
                    <a:pt x="18323" y="15224"/>
                  </a:lnTo>
                  <a:lnTo>
                    <a:pt x="18323" y="12241"/>
                  </a:lnTo>
                  <a:cubicBezTo>
                    <a:pt x="18386" y="11569"/>
                    <a:pt x="18142" y="10900"/>
                    <a:pt x="17620" y="10308"/>
                  </a:cubicBezTo>
                  <a:cubicBezTo>
                    <a:pt x="17410" y="10070"/>
                    <a:pt x="17156" y="9847"/>
                    <a:pt x="16864" y="9643"/>
                  </a:cubicBezTo>
                  <a:lnTo>
                    <a:pt x="1629" y="0"/>
                  </a:lnTo>
                  <a:close/>
                </a:path>
              </a:pathLst>
            </a:custGeom>
            <a:solidFill>
              <a:schemeClr val="accent3"/>
            </a:solidFill>
            <a:ln w="12700" cap="flat">
              <a:noFill/>
              <a:miter lim="400000"/>
            </a:ln>
            <a:effectLst/>
          </p:spPr>
          <p:txBody>
            <a:bodyPr wrap="square" lIns="0" tIns="0" rIns="0" bIns="0" numCol="1" anchor="ctr">
              <a:noAutofit/>
            </a:bodyPr>
            <a:lstStyle/>
            <a:p>
              <a:pPr lvl="0">
                <a:defRPr sz="3200"/>
              </a:pPr>
              <a:endParaRPr/>
            </a:p>
          </p:txBody>
        </p:sp>
      </p:grpSp>
      <p:grpSp>
        <p:nvGrpSpPr>
          <p:cNvPr id="67" name="Group 5094"/>
          <p:cNvGrpSpPr/>
          <p:nvPr/>
        </p:nvGrpSpPr>
        <p:grpSpPr>
          <a:xfrm rot="10800000">
            <a:off x="1815849" y="2401654"/>
            <a:ext cx="1063268" cy="1598831"/>
            <a:chOff x="0" y="0"/>
            <a:chExt cx="3119507" cy="4690783"/>
          </a:xfrm>
        </p:grpSpPr>
        <p:sp>
          <p:nvSpPr>
            <p:cNvPr id="83" name="Shape 5092"/>
            <p:cNvSpPr/>
            <p:nvPr/>
          </p:nvSpPr>
          <p:spPr>
            <a:xfrm>
              <a:off x="0" y="0"/>
              <a:ext cx="959464" cy="101004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3110" y="587"/>
                    <a:pt x="6099" y="1651"/>
                    <a:pt x="8849" y="3151"/>
                  </a:cubicBezTo>
                  <a:cubicBezTo>
                    <a:pt x="11745" y="4730"/>
                    <a:pt x="14334" y="6770"/>
                    <a:pt x="16505" y="9181"/>
                  </a:cubicBezTo>
                  <a:lnTo>
                    <a:pt x="21153" y="15711"/>
                  </a:lnTo>
                  <a:lnTo>
                    <a:pt x="21600" y="21600"/>
                  </a:lnTo>
                  <a:lnTo>
                    <a:pt x="0" y="0"/>
                  </a:lnTo>
                  <a:close/>
                </a:path>
              </a:pathLst>
            </a:custGeom>
            <a:solidFill>
              <a:srgbClr val="5F8930"/>
            </a:solidFill>
            <a:ln w="12700" cap="flat">
              <a:noFill/>
              <a:miter lim="400000"/>
            </a:ln>
            <a:effectLst/>
          </p:spPr>
          <p:txBody>
            <a:bodyPr wrap="square" lIns="0" tIns="0" rIns="0" bIns="0" numCol="1" anchor="ctr">
              <a:noAutofit/>
            </a:bodyPr>
            <a:lstStyle/>
            <a:p>
              <a:pPr lvl="0">
                <a:defRPr sz="3200"/>
              </a:pPr>
              <a:endParaRPr/>
            </a:p>
          </p:txBody>
        </p:sp>
        <p:sp>
          <p:nvSpPr>
            <p:cNvPr id="92" name="Shape 5093"/>
            <p:cNvSpPr/>
            <p:nvPr/>
          </p:nvSpPr>
          <p:spPr>
            <a:xfrm>
              <a:off x="466802" y="356418"/>
              <a:ext cx="2652706" cy="4334366"/>
            </a:xfrm>
            <a:custGeom>
              <a:avLst/>
              <a:gdLst/>
              <a:ahLst/>
              <a:cxnLst>
                <a:cxn ang="0">
                  <a:pos x="wd2" y="hd2"/>
                </a:cxn>
                <a:cxn ang="5400000">
                  <a:pos x="wd2" y="hd2"/>
                </a:cxn>
                <a:cxn ang="10800000">
                  <a:pos x="wd2" y="hd2"/>
                </a:cxn>
                <a:cxn ang="16200000">
                  <a:pos x="wd2" y="hd2"/>
                </a:cxn>
              </a:cxnLst>
              <a:rect l="0" t="0" r="r" b="b"/>
              <a:pathLst>
                <a:path w="21600" h="21600" extrusionOk="0">
                  <a:moveTo>
                    <a:pt x="1629" y="0"/>
                  </a:moveTo>
                  <a:cubicBezTo>
                    <a:pt x="2183" y="513"/>
                    <a:pt x="2601" y="1076"/>
                    <a:pt x="2868" y="1669"/>
                  </a:cubicBezTo>
                  <a:cubicBezTo>
                    <a:pt x="3167" y="2331"/>
                    <a:pt x="3273" y="3021"/>
                    <a:pt x="3182" y="3706"/>
                  </a:cubicBezTo>
                  <a:lnTo>
                    <a:pt x="3182" y="15087"/>
                  </a:lnTo>
                  <a:lnTo>
                    <a:pt x="0" y="15087"/>
                  </a:lnTo>
                  <a:lnTo>
                    <a:pt x="10358" y="21427"/>
                  </a:lnTo>
                  <a:cubicBezTo>
                    <a:pt x="10486" y="21536"/>
                    <a:pt x="10692" y="21600"/>
                    <a:pt x="10911" y="21600"/>
                  </a:cubicBezTo>
                  <a:cubicBezTo>
                    <a:pt x="11130" y="21600"/>
                    <a:pt x="11336" y="21536"/>
                    <a:pt x="11464" y="21427"/>
                  </a:cubicBezTo>
                  <a:lnTo>
                    <a:pt x="21600" y="15224"/>
                  </a:lnTo>
                  <a:lnTo>
                    <a:pt x="18323" y="15224"/>
                  </a:lnTo>
                  <a:lnTo>
                    <a:pt x="18323" y="12241"/>
                  </a:lnTo>
                  <a:cubicBezTo>
                    <a:pt x="18386" y="11569"/>
                    <a:pt x="18142" y="10900"/>
                    <a:pt x="17620" y="10308"/>
                  </a:cubicBezTo>
                  <a:cubicBezTo>
                    <a:pt x="17410" y="10070"/>
                    <a:pt x="17156" y="9847"/>
                    <a:pt x="16864" y="9643"/>
                  </a:cubicBezTo>
                  <a:lnTo>
                    <a:pt x="1629" y="0"/>
                  </a:lnTo>
                  <a:close/>
                </a:path>
              </a:pathLst>
            </a:custGeom>
            <a:solidFill>
              <a:schemeClr val="accent4"/>
            </a:solidFill>
            <a:ln w="12700" cap="flat">
              <a:noFill/>
              <a:miter lim="400000"/>
            </a:ln>
            <a:effectLst/>
          </p:spPr>
          <p:txBody>
            <a:bodyPr wrap="square" lIns="0" tIns="0" rIns="0" bIns="0" numCol="1" anchor="ctr">
              <a:noAutofit/>
            </a:bodyPr>
            <a:lstStyle/>
            <a:p>
              <a:pPr lvl="0">
                <a:defRPr sz="3200"/>
              </a:pPr>
              <a:endParaRPr/>
            </a:p>
          </p:txBody>
        </p:sp>
      </p:grpSp>
      <p:grpSp>
        <p:nvGrpSpPr>
          <p:cNvPr id="68" name="Group 5097"/>
          <p:cNvGrpSpPr/>
          <p:nvPr/>
        </p:nvGrpSpPr>
        <p:grpSpPr>
          <a:xfrm rot="16200000">
            <a:off x="856913" y="1622584"/>
            <a:ext cx="1063268" cy="1598830"/>
            <a:chOff x="0" y="0"/>
            <a:chExt cx="3119507" cy="4690783"/>
          </a:xfrm>
        </p:grpSpPr>
        <p:sp>
          <p:nvSpPr>
            <p:cNvPr id="81" name="Shape 5095"/>
            <p:cNvSpPr/>
            <p:nvPr/>
          </p:nvSpPr>
          <p:spPr>
            <a:xfrm>
              <a:off x="0" y="0"/>
              <a:ext cx="959464" cy="101004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3110" y="587"/>
                    <a:pt x="6099" y="1651"/>
                    <a:pt x="8849" y="3151"/>
                  </a:cubicBezTo>
                  <a:cubicBezTo>
                    <a:pt x="11745" y="4730"/>
                    <a:pt x="14334" y="6770"/>
                    <a:pt x="16505" y="9181"/>
                  </a:cubicBezTo>
                  <a:lnTo>
                    <a:pt x="21153" y="15711"/>
                  </a:lnTo>
                  <a:lnTo>
                    <a:pt x="21600" y="21600"/>
                  </a:lnTo>
                  <a:lnTo>
                    <a:pt x="0" y="0"/>
                  </a:lnTo>
                  <a:close/>
                </a:path>
              </a:pathLst>
            </a:custGeom>
            <a:solidFill>
              <a:srgbClr val="0F834D"/>
            </a:solidFill>
            <a:ln w="12700" cap="flat">
              <a:noFill/>
              <a:miter lim="400000"/>
            </a:ln>
            <a:effectLst/>
          </p:spPr>
          <p:txBody>
            <a:bodyPr wrap="square" lIns="0" tIns="0" rIns="0" bIns="0" numCol="1" anchor="ctr">
              <a:noAutofit/>
            </a:bodyPr>
            <a:lstStyle/>
            <a:p>
              <a:pPr lvl="0">
                <a:defRPr sz="3200"/>
              </a:pPr>
              <a:endParaRPr/>
            </a:p>
          </p:txBody>
        </p:sp>
        <p:sp>
          <p:nvSpPr>
            <p:cNvPr id="82" name="Shape 5096"/>
            <p:cNvSpPr/>
            <p:nvPr/>
          </p:nvSpPr>
          <p:spPr>
            <a:xfrm>
              <a:off x="466802" y="356418"/>
              <a:ext cx="2652706" cy="4334366"/>
            </a:xfrm>
            <a:custGeom>
              <a:avLst/>
              <a:gdLst/>
              <a:ahLst/>
              <a:cxnLst>
                <a:cxn ang="0">
                  <a:pos x="wd2" y="hd2"/>
                </a:cxn>
                <a:cxn ang="5400000">
                  <a:pos x="wd2" y="hd2"/>
                </a:cxn>
                <a:cxn ang="10800000">
                  <a:pos x="wd2" y="hd2"/>
                </a:cxn>
                <a:cxn ang="16200000">
                  <a:pos x="wd2" y="hd2"/>
                </a:cxn>
              </a:cxnLst>
              <a:rect l="0" t="0" r="r" b="b"/>
              <a:pathLst>
                <a:path w="21600" h="21600" extrusionOk="0">
                  <a:moveTo>
                    <a:pt x="1629" y="0"/>
                  </a:moveTo>
                  <a:cubicBezTo>
                    <a:pt x="2183" y="513"/>
                    <a:pt x="2601" y="1076"/>
                    <a:pt x="2868" y="1669"/>
                  </a:cubicBezTo>
                  <a:cubicBezTo>
                    <a:pt x="3167" y="2331"/>
                    <a:pt x="3273" y="3021"/>
                    <a:pt x="3182" y="3706"/>
                  </a:cubicBezTo>
                  <a:lnTo>
                    <a:pt x="3182" y="15087"/>
                  </a:lnTo>
                  <a:lnTo>
                    <a:pt x="0" y="15087"/>
                  </a:lnTo>
                  <a:lnTo>
                    <a:pt x="10358" y="21427"/>
                  </a:lnTo>
                  <a:cubicBezTo>
                    <a:pt x="10486" y="21536"/>
                    <a:pt x="10692" y="21600"/>
                    <a:pt x="10911" y="21600"/>
                  </a:cubicBezTo>
                  <a:cubicBezTo>
                    <a:pt x="11130" y="21600"/>
                    <a:pt x="11336" y="21536"/>
                    <a:pt x="11464" y="21427"/>
                  </a:cubicBezTo>
                  <a:lnTo>
                    <a:pt x="21600" y="15224"/>
                  </a:lnTo>
                  <a:lnTo>
                    <a:pt x="18323" y="15224"/>
                  </a:lnTo>
                  <a:lnTo>
                    <a:pt x="18323" y="12241"/>
                  </a:lnTo>
                  <a:cubicBezTo>
                    <a:pt x="18386" y="11569"/>
                    <a:pt x="18142" y="10900"/>
                    <a:pt x="17620" y="10308"/>
                  </a:cubicBezTo>
                  <a:cubicBezTo>
                    <a:pt x="17410" y="10070"/>
                    <a:pt x="17156" y="9847"/>
                    <a:pt x="16864" y="9643"/>
                  </a:cubicBezTo>
                  <a:lnTo>
                    <a:pt x="1629" y="0"/>
                  </a:lnTo>
                  <a:close/>
                </a:path>
              </a:pathLst>
            </a:custGeom>
            <a:solidFill>
              <a:schemeClr val="accent5"/>
            </a:solidFill>
            <a:ln w="12700" cap="flat">
              <a:noFill/>
              <a:miter lim="400000"/>
            </a:ln>
            <a:effectLst/>
          </p:spPr>
          <p:txBody>
            <a:bodyPr wrap="square" lIns="0" tIns="0" rIns="0" bIns="0" numCol="1" anchor="ctr">
              <a:noAutofit/>
            </a:bodyPr>
            <a:lstStyle/>
            <a:p>
              <a:pPr lvl="0">
                <a:defRPr sz="3200"/>
              </a:pPr>
              <a:endParaRPr/>
            </a:p>
          </p:txBody>
        </p:sp>
      </p:grpSp>
      <p:sp>
        <p:nvSpPr>
          <p:cNvPr id="123" name="Title 1"/>
          <p:cNvSpPr txBox="1">
            <a:spLocks/>
          </p:cNvSpPr>
          <p:nvPr/>
        </p:nvSpPr>
        <p:spPr>
          <a:xfrm>
            <a:off x="603656" y="940706"/>
            <a:ext cx="1324905" cy="783921"/>
          </a:xfrm>
          <a:prstGeom prst="rect">
            <a:avLst/>
          </a:prstGeom>
        </p:spPr>
        <p:txBody>
          <a:bodyPr vert="horz" lIns="91430" tIns="45715" rIns="91430" bIns="45715" rtlCol="0" anchor="ctr">
            <a:normAutofit/>
          </a:bodyPr>
          <a:lstStyle>
            <a:lvl1pPr algn="l" defTabSz="457200" rtl="0" eaLnBrk="1" latinLnBrk="0" hangingPunct="1">
              <a:spcBef>
                <a:spcPct val="0"/>
              </a:spcBef>
              <a:buNone/>
              <a:defRPr sz="2000" b="1" kern="1200">
                <a:solidFill>
                  <a:schemeClr val="tx1"/>
                </a:solidFill>
                <a:latin typeface="Roboto Light"/>
                <a:ea typeface="+mj-ea"/>
                <a:cs typeface="Roboto Light"/>
              </a:defRPr>
            </a:lvl1pPr>
          </a:lstStyle>
          <a:p>
            <a:pPr algn="ctr"/>
            <a:r>
              <a:rPr lang="en-US" sz="1200" b="0" dirty="0"/>
              <a:t>Strength</a:t>
            </a:r>
          </a:p>
        </p:txBody>
      </p:sp>
      <p:sp>
        <p:nvSpPr>
          <p:cNvPr id="125" name="Title 1"/>
          <p:cNvSpPr txBox="1">
            <a:spLocks/>
          </p:cNvSpPr>
          <p:nvPr/>
        </p:nvSpPr>
        <p:spPr>
          <a:xfrm>
            <a:off x="2582700" y="936322"/>
            <a:ext cx="1324905" cy="783921"/>
          </a:xfrm>
          <a:prstGeom prst="rect">
            <a:avLst/>
          </a:prstGeom>
        </p:spPr>
        <p:txBody>
          <a:bodyPr vert="horz" lIns="91430" tIns="45715" rIns="91430" bIns="45715" rtlCol="0" anchor="ctr">
            <a:normAutofit/>
          </a:bodyPr>
          <a:lstStyle>
            <a:lvl1pPr algn="l" defTabSz="457200" rtl="0" eaLnBrk="1" latinLnBrk="0" hangingPunct="1">
              <a:spcBef>
                <a:spcPct val="0"/>
              </a:spcBef>
              <a:buNone/>
              <a:defRPr sz="2000" b="1" kern="1200">
                <a:solidFill>
                  <a:schemeClr val="tx1"/>
                </a:solidFill>
                <a:latin typeface="Roboto Light"/>
                <a:ea typeface="+mj-ea"/>
                <a:cs typeface="Roboto Light"/>
              </a:defRPr>
            </a:lvl1pPr>
          </a:lstStyle>
          <a:p>
            <a:pPr algn="ctr"/>
            <a:r>
              <a:rPr lang="en-US" sz="1200" b="0" dirty="0"/>
              <a:t>Weakness</a:t>
            </a:r>
          </a:p>
        </p:txBody>
      </p:sp>
      <p:sp>
        <p:nvSpPr>
          <p:cNvPr id="127" name="Title 1"/>
          <p:cNvSpPr txBox="1">
            <a:spLocks/>
          </p:cNvSpPr>
          <p:nvPr/>
        </p:nvSpPr>
        <p:spPr>
          <a:xfrm>
            <a:off x="607096" y="2951003"/>
            <a:ext cx="1324905" cy="783921"/>
          </a:xfrm>
          <a:prstGeom prst="rect">
            <a:avLst/>
          </a:prstGeom>
        </p:spPr>
        <p:txBody>
          <a:bodyPr vert="horz" lIns="91430" tIns="45715" rIns="91430" bIns="45715" rtlCol="0" anchor="ctr">
            <a:normAutofit/>
          </a:bodyPr>
          <a:lstStyle>
            <a:lvl1pPr algn="l" defTabSz="457200" rtl="0" eaLnBrk="1" latinLnBrk="0" hangingPunct="1">
              <a:spcBef>
                <a:spcPct val="0"/>
              </a:spcBef>
              <a:buNone/>
              <a:defRPr sz="2000" b="1" kern="1200">
                <a:solidFill>
                  <a:schemeClr val="tx1"/>
                </a:solidFill>
                <a:latin typeface="Roboto Light"/>
                <a:ea typeface="+mj-ea"/>
                <a:cs typeface="Roboto Light"/>
              </a:defRPr>
            </a:lvl1pPr>
          </a:lstStyle>
          <a:p>
            <a:pPr algn="ctr"/>
            <a:r>
              <a:rPr lang="en-US" sz="1200" b="0" dirty="0"/>
              <a:t>Threat</a:t>
            </a:r>
          </a:p>
        </p:txBody>
      </p:sp>
      <p:sp>
        <p:nvSpPr>
          <p:cNvPr id="137" name="Title 1"/>
          <p:cNvSpPr txBox="1">
            <a:spLocks/>
          </p:cNvSpPr>
          <p:nvPr/>
        </p:nvSpPr>
        <p:spPr>
          <a:xfrm>
            <a:off x="2586140" y="2946619"/>
            <a:ext cx="1324905" cy="783921"/>
          </a:xfrm>
          <a:prstGeom prst="rect">
            <a:avLst/>
          </a:prstGeom>
        </p:spPr>
        <p:txBody>
          <a:bodyPr vert="horz" lIns="91430" tIns="45715" rIns="91430" bIns="45715" rtlCol="0" anchor="ctr">
            <a:normAutofit/>
          </a:bodyPr>
          <a:lstStyle>
            <a:lvl1pPr algn="l" defTabSz="457200" rtl="0" eaLnBrk="1" latinLnBrk="0" hangingPunct="1">
              <a:spcBef>
                <a:spcPct val="0"/>
              </a:spcBef>
              <a:buNone/>
              <a:defRPr sz="2000" b="1" kern="1200">
                <a:solidFill>
                  <a:schemeClr val="tx1"/>
                </a:solidFill>
                <a:latin typeface="Roboto Light"/>
                <a:ea typeface="+mj-ea"/>
                <a:cs typeface="Roboto Light"/>
              </a:defRPr>
            </a:lvl1pPr>
          </a:lstStyle>
          <a:p>
            <a:pPr algn="ctr"/>
            <a:r>
              <a:rPr lang="en-US" sz="1200" b="0" dirty="0"/>
              <a:t>Opportunities</a:t>
            </a:r>
          </a:p>
        </p:txBody>
      </p:sp>
      <p:sp>
        <p:nvSpPr>
          <p:cNvPr id="138" name="TextBox 137"/>
          <p:cNvSpPr txBox="1"/>
          <p:nvPr/>
        </p:nvSpPr>
        <p:spPr>
          <a:xfrm>
            <a:off x="1943185" y="1431628"/>
            <a:ext cx="628228" cy="523210"/>
          </a:xfrm>
          <a:prstGeom prst="rect">
            <a:avLst/>
          </a:prstGeom>
          <a:noFill/>
          <a:ln>
            <a:noFill/>
          </a:ln>
        </p:spPr>
        <p:txBody>
          <a:bodyPr wrap="square" lIns="91430" tIns="45715" rIns="91430" bIns="45715" rtlCol="0">
            <a:spAutoFit/>
          </a:bodyPr>
          <a:lstStyle/>
          <a:p>
            <a:pPr algn="ctr"/>
            <a:r>
              <a:rPr lang="en-US" sz="2800" dirty="0">
                <a:solidFill>
                  <a:schemeClr val="bg1"/>
                </a:solidFill>
                <a:latin typeface="Roboto Black"/>
                <a:cs typeface="Roboto Black"/>
              </a:rPr>
              <a:t>S</a:t>
            </a:r>
          </a:p>
        </p:txBody>
      </p:sp>
      <p:sp>
        <p:nvSpPr>
          <p:cNvPr id="140" name="TextBox 139"/>
          <p:cNvSpPr txBox="1"/>
          <p:nvPr/>
        </p:nvSpPr>
        <p:spPr>
          <a:xfrm>
            <a:off x="2550286" y="2062221"/>
            <a:ext cx="628228" cy="523210"/>
          </a:xfrm>
          <a:prstGeom prst="rect">
            <a:avLst/>
          </a:prstGeom>
          <a:noFill/>
          <a:ln>
            <a:noFill/>
          </a:ln>
        </p:spPr>
        <p:txBody>
          <a:bodyPr wrap="square" lIns="91430" tIns="45715" rIns="91430" bIns="45715" rtlCol="0">
            <a:spAutoFit/>
          </a:bodyPr>
          <a:lstStyle/>
          <a:p>
            <a:pPr algn="ctr"/>
            <a:r>
              <a:rPr lang="en-US" sz="2800" dirty="0">
                <a:solidFill>
                  <a:schemeClr val="bg1"/>
                </a:solidFill>
                <a:latin typeface="Roboto Black"/>
                <a:cs typeface="Roboto Black"/>
              </a:rPr>
              <a:t>W</a:t>
            </a:r>
          </a:p>
        </p:txBody>
      </p:sp>
      <p:sp>
        <p:nvSpPr>
          <p:cNvPr id="150" name="TextBox 149"/>
          <p:cNvSpPr txBox="1"/>
          <p:nvPr/>
        </p:nvSpPr>
        <p:spPr>
          <a:xfrm>
            <a:off x="1954472" y="2689357"/>
            <a:ext cx="628228" cy="523210"/>
          </a:xfrm>
          <a:prstGeom prst="rect">
            <a:avLst/>
          </a:prstGeom>
          <a:noFill/>
          <a:ln>
            <a:noFill/>
          </a:ln>
        </p:spPr>
        <p:txBody>
          <a:bodyPr wrap="square" lIns="91430" tIns="45715" rIns="91430" bIns="45715" rtlCol="0">
            <a:spAutoFit/>
          </a:bodyPr>
          <a:lstStyle/>
          <a:p>
            <a:pPr algn="ctr"/>
            <a:r>
              <a:rPr lang="en-US" sz="2800" dirty="0">
                <a:solidFill>
                  <a:schemeClr val="bg1"/>
                </a:solidFill>
                <a:latin typeface="Roboto Black"/>
                <a:cs typeface="Roboto Black"/>
              </a:rPr>
              <a:t>O</a:t>
            </a:r>
          </a:p>
        </p:txBody>
      </p:sp>
      <p:sp>
        <p:nvSpPr>
          <p:cNvPr id="155" name="TextBox 154"/>
          <p:cNvSpPr txBox="1"/>
          <p:nvPr/>
        </p:nvSpPr>
        <p:spPr>
          <a:xfrm>
            <a:off x="1338587" y="2065677"/>
            <a:ext cx="628228" cy="523210"/>
          </a:xfrm>
          <a:prstGeom prst="rect">
            <a:avLst/>
          </a:prstGeom>
          <a:noFill/>
          <a:ln>
            <a:noFill/>
          </a:ln>
        </p:spPr>
        <p:txBody>
          <a:bodyPr wrap="square" lIns="91430" tIns="45715" rIns="91430" bIns="45715" rtlCol="0">
            <a:spAutoFit/>
          </a:bodyPr>
          <a:lstStyle/>
          <a:p>
            <a:pPr algn="ctr"/>
            <a:r>
              <a:rPr lang="en-US" sz="2800" dirty="0">
                <a:solidFill>
                  <a:schemeClr val="bg1"/>
                </a:solidFill>
                <a:latin typeface="Roboto Black"/>
                <a:cs typeface="Roboto Black"/>
              </a:rPr>
              <a:t>T</a:t>
            </a:r>
          </a:p>
        </p:txBody>
      </p:sp>
      <p:grpSp>
        <p:nvGrpSpPr>
          <p:cNvPr id="6" name="Group 5"/>
          <p:cNvGrpSpPr/>
          <p:nvPr/>
        </p:nvGrpSpPr>
        <p:grpSpPr>
          <a:xfrm>
            <a:off x="4393299" y="878829"/>
            <a:ext cx="4431902" cy="707886"/>
            <a:chOff x="4441284" y="878829"/>
            <a:chExt cx="4431902" cy="707886"/>
          </a:xfrm>
        </p:grpSpPr>
        <p:sp>
          <p:nvSpPr>
            <p:cNvPr id="9" name="TextBox 8"/>
            <p:cNvSpPr txBox="1"/>
            <p:nvPr/>
          </p:nvSpPr>
          <p:spPr>
            <a:xfrm>
              <a:off x="5205543" y="878829"/>
              <a:ext cx="3667643" cy="707886"/>
            </a:xfrm>
            <a:prstGeom prst="rect">
              <a:avLst/>
            </a:prstGeom>
            <a:noFill/>
          </p:spPr>
          <p:txBody>
            <a:bodyPr wrap="square" rtlCol="0">
              <a:spAutoFit/>
            </a:bodyPr>
            <a:lstStyle/>
            <a:p>
              <a:r>
                <a:rPr lang="en-US" sz="1000" dirty="0" err="1">
                  <a:solidFill>
                    <a:schemeClr val="tx2"/>
                  </a:solidFill>
                  <a:latin typeface="Roboto Light"/>
                  <a:cs typeface="Roboto Light"/>
                </a:rPr>
                <a:t>Lorem</a:t>
              </a:r>
              <a:r>
                <a:rPr lang="en-US" sz="1000" dirty="0">
                  <a:solidFill>
                    <a:schemeClr val="tx2"/>
                  </a:solidFill>
                  <a:latin typeface="Roboto Light"/>
                  <a:cs typeface="Roboto Light"/>
                </a:rPr>
                <a:t> </a:t>
              </a:r>
              <a:r>
                <a:rPr lang="en-US" sz="1000" dirty="0" err="1">
                  <a:solidFill>
                    <a:schemeClr val="tx2"/>
                  </a:solidFill>
                  <a:latin typeface="Roboto Light"/>
                  <a:cs typeface="Roboto Light"/>
                </a:rPr>
                <a:t>Ipsum</a:t>
              </a:r>
              <a:r>
                <a:rPr lang="en-US" sz="1000" dirty="0">
                  <a:solidFill>
                    <a:schemeClr val="tx2"/>
                  </a:solidFill>
                  <a:latin typeface="Roboto Light"/>
                  <a:cs typeface="Roboto Light"/>
                </a:rPr>
                <a:t> is simply dummy text of the printing and typesetting industry. </a:t>
              </a:r>
              <a:r>
                <a:rPr lang="en-US" sz="1000" dirty="0" err="1">
                  <a:solidFill>
                    <a:schemeClr val="tx2"/>
                  </a:solidFill>
                  <a:latin typeface="Roboto Light"/>
                  <a:cs typeface="Roboto Light"/>
                </a:rPr>
                <a:t>Lorem</a:t>
              </a:r>
              <a:r>
                <a:rPr lang="en-US" sz="1000" dirty="0">
                  <a:solidFill>
                    <a:schemeClr val="tx2"/>
                  </a:solidFill>
                  <a:latin typeface="Roboto Light"/>
                  <a:cs typeface="Roboto Light"/>
                </a:rPr>
                <a:t> </a:t>
              </a:r>
              <a:r>
                <a:rPr lang="en-US" sz="1000" dirty="0" err="1">
                  <a:solidFill>
                    <a:schemeClr val="tx2"/>
                  </a:solidFill>
                  <a:latin typeface="Roboto Light"/>
                  <a:cs typeface="Roboto Light"/>
                </a:rPr>
                <a:t>Ipsum</a:t>
              </a:r>
              <a:r>
                <a:rPr lang="en-US" sz="1000" dirty="0">
                  <a:solidFill>
                    <a:schemeClr val="tx2"/>
                  </a:solidFill>
                  <a:latin typeface="Roboto Light"/>
                  <a:cs typeface="Roboto Light"/>
                </a:rPr>
                <a:t> has been the industry's standard dummy text ever since the 1500s, when an unknown printer took a galley of type</a:t>
              </a:r>
            </a:p>
          </p:txBody>
        </p:sp>
        <p:grpSp>
          <p:nvGrpSpPr>
            <p:cNvPr id="156" name="Group 155"/>
            <p:cNvGrpSpPr/>
            <p:nvPr/>
          </p:nvGrpSpPr>
          <p:grpSpPr>
            <a:xfrm>
              <a:off x="4441284" y="929287"/>
              <a:ext cx="606984" cy="606971"/>
              <a:chOff x="7624157" y="1842076"/>
              <a:chExt cx="606984" cy="606971"/>
            </a:xfrm>
          </p:grpSpPr>
          <p:sp>
            <p:nvSpPr>
              <p:cNvPr id="157" name="Oval 156"/>
              <p:cNvSpPr/>
              <p:nvPr/>
            </p:nvSpPr>
            <p:spPr>
              <a:xfrm>
                <a:off x="7624157" y="1842076"/>
                <a:ext cx="606984" cy="606971"/>
              </a:xfrm>
              <a:prstGeom prst="ellipse">
                <a:avLst/>
              </a:prstGeom>
              <a:solidFill>
                <a:schemeClr val="bg1"/>
              </a:solidFill>
              <a:ln w="6350" cmpd="sng">
                <a:solidFill>
                  <a:schemeClr val="tx2"/>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58" name="Oval 157"/>
              <p:cNvSpPr/>
              <p:nvPr/>
            </p:nvSpPr>
            <p:spPr>
              <a:xfrm>
                <a:off x="7727298" y="1945216"/>
                <a:ext cx="400702" cy="400692"/>
              </a:xfrm>
              <a:prstGeom prst="ellipse">
                <a:avLst/>
              </a:prstGeom>
              <a:solidFill>
                <a:schemeClr val="bg1"/>
              </a:solidFill>
              <a:ln w="88900" cmpd="sng">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59" name="TextBox 158"/>
              <p:cNvSpPr txBox="1"/>
              <p:nvPr/>
            </p:nvSpPr>
            <p:spPr>
              <a:xfrm>
                <a:off x="7763157" y="2015034"/>
                <a:ext cx="326358" cy="246221"/>
              </a:xfrm>
              <a:prstGeom prst="rect">
                <a:avLst/>
              </a:prstGeom>
              <a:noFill/>
            </p:spPr>
            <p:txBody>
              <a:bodyPr wrap="square" rtlCol="0">
                <a:spAutoFit/>
              </a:bodyPr>
              <a:lstStyle/>
              <a:p>
                <a:pPr algn="ctr"/>
                <a:r>
                  <a:rPr lang="en-US" sz="1000" dirty="0">
                    <a:latin typeface="Roboto Bold"/>
                    <a:cs typeface="Roboto Bold"/>
                  </a:rPr>
                  <a:t>S</a:t>
                </a:r>
              </a:p>
            </p:txBody>
          </p:sp>
        </p:grpSp>
      </p:grpSp>
      <p:grpSp>
        <p:nvGrpSpPr>
          <p:cNvPr id="160" name="Group 159"/>
          <p:cNvGrpSpPr/>
          <p:nvPr/>
        </p:nvGrpSpPr>
        <p:grpSpPr>
          <a:xfrm>
            <a:off x="4393299" y="1701636"/>
            <a:ext cx="4431902" cy="707886"/>
            <a:chOff x="4441284" y="878829"/>
            <a:chExt cx="4431902" cy="707886"/>
          </a:xfrm>
        </p:grpSpPr>
        <p:sp>
          <p:nvSpPr>
            <p:cNvPr id="161" name="TextBox 160"/>
            <p:cNvSpPr txBox="1"/>
            <p:nvPr/>
          </p:nvSpPr>
          <p:spPr>
            <a:xfrm>
              <a:off x="5205543" y="878829"/>
              <a:ext cx="3667643" cy="707886"/>
            </a:xfrm>
            <a:prstGeom prst="rect">
              <a:avLst/>
            </a:prstGeom>
            <a:noFill/>
          </p:spPr>
          <p:txBody>
            <a:bodyPr wrap="square" rtlCol="0">
              <a:spAutoFit/>
            </a:bodyPr>
            <a:lstStyle/>
            <a:p>
              <a:r>
                <a:rPr lang="en-US" sz="1000" dirty="0" err="1">
                  <a:solidFill>
                    <a:schemeClr val="tx2"/>
                  </a:solidFill>
                  <a:latin typeface="Roboto Light"/>
                  <a:cs typeface="Roboto Light"/>
                </a:rPr>
                <a:t>Lorem</a:t>
              </a:r>
              <a:r>
                <a:rPr lang="en-US" sz="1000" dirty="0">
                  <a:solidFill>
                    <a:schemeClr val="tx2"/>
                  </a:solidFill>
                  <a:latin typeface="Roboto Light"/>
                  <a:cs typeface="Roboto Light"/>
                </a:rPr>
                <a:t> </a:t>
              </a:r>
              <a:r>
                <a:rPr lang="en-US" sz="1000" dirty="0" err="1">
                  <a:solidFill>
                    <a:schemeClr val="tx2"/>
                  </a:solidFill>
                  <a:latin typeface="Roboto Light"/>
                  <a:cs typeface="Roboto Light"/>
                </a:rPr>
                <a:t>Ipsum</a:t>
              </a:r>
              <a:r>
                <a:rPr lang="en-US" sz="1000" dirty="0">
                  <a:solidFill>
                    <a:schemeClr val="tx2"/>
                  </a:solidFill>
                  <a:latin typeface="Roboto Light"/>
                  <a:cs typeface="Roboto Light"/>
                </a:rPr>
                <a:t> is simply dummy text of the printing and typesetting industry. </a:t>
              </a:r>
              <a:r>
                <a:rPr lang="en-US" sz="1000" dirty="0" err="1">
                  <a:solidFill>
                    <a:schemeClr val="tx2"/>
                  </a:solidFill>
                  <a:latin typeface="Roboto Light"/>
                  <a:cs typeface="Roboto Light"/>
                </a:rPr>
                <a:t>Lorem</a:t>
              </a:r>
              <a:r>
                <a:rPr lang="en-US" sz="1000" dirty="0">
                  <a:solidFill>
                    <a:schemeClr val="tx2"/>
                  </a:solidFill>
                  <a:latin typeface="Roboto Light"/>
                  <a:cs typeface="Roboto Light"/>
                </a:rPr>
                <a:t> </a:t>
              </a:r>
              <a:r>
                <a:rPr lang="en-US" sz="1000" dirty="0" err="1">
                  <a:solidFill>
                    <a:schemeClr val="tx2"/>
                  </a:solidFill>
                  <a:latin typeface="Roboto Light"/>
                  <a:cs typeface="Roboto Light"/>
                </a:rPr>
                <a:t>Ipsum</a:t>
              </a:r>
              <a:r>
                <a:rPr lang="en-US" sz="1000" dirty="0">
                  <a:solidFill>
                    <a:schemeClr val="tx2"/>
                  </a:solidFill>
                  <a:latin typeface="Roboto Light"/>
                  <a:cs typeface="Roboto Light"/>
                </a:rPr>
                <a:t> has been the industry's standard dummy text ever since the 1500s, when an unknown printer took a galley of type</a:t>
              </a:r>
            </a:p>
          </p:txBody>
        </p:sp>
        <p:grpSp>
          <p:nvGrpSpPr>
            <p:cNvPr id="162" name="Group 161"/>
            <p:cNvGrpSpPr/>
            <p:nvPr/>
          </p:nvGrpSpPr>
          <p:grpSpPr>
            <a:xfrm>
              <a:off x="4441284" y="929287"/>
              <a:ext cx="606984" cy="606971"/>
              <a:chOff x="7624157" y="1842076"/>
              <a:chExt cx="606984" cy="606971"/>
            </a:xfrm>
          </p:grpSpPr>
          <p:sp>
            <p:nvSpPr>
              <p:cNvPr id="163" name="Oval 162"/>
              <p:cNvSpPr/>
              <p:nvPr/>
            </p:nvSpPr>
            <p:spPr>
              <a:xfrm>
                <a:off x="7624157" y="1842076"/>
                <a:ext cx="606984" cy="606971"/>
              </a:xfrm>
              <a:prstGeom prst="ellipse">
                <a:avLst/>
              </a:prstGeom>
              <a:solidFill>
                <a:schemeClr val="bg1"/>
              </a:solidFill>
              <a:ln w="6350" cmpd="sng">
                <a:solidFill>
                  <a:schemeClr val="tx2"/>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64" name="Oval 163"/>
              <p:cNvSpPr/>
              <p:nvPr/>
            </p:nvSpPr>
            <p:spPr>
              <a:xfrm>
                <a:off x="7727298" y="1945216"/>
                <a:ext cx="400702" cy="400692"/>
              </a:xfrm>
              <a:prstGeom prst="ellipse">
                <a:avLst/>
              </a:prstGeom>
              <a:solidFill>
                <a:schemeClr val="bg1"/>
              </a:solidFill>
              <a:ln w="88900" cmpd="sng">
                <a:solidFill>
                  <a:schemeClr val="accent3"/>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65" name="TextBox 164"/>
              <p:cNvSpPr txBox="1"/>
              <p:nvPr/>
            </p:nvSpPr>
            <p:spPr>
              <a:xfrm>
                <a:off x="7763157" y="2015034"/>
                <a:ext cx="326358" cy="246221"/>
              </a:xfrm>
              <a:prstGeom prst="rect">
                <a:avLst/>
              </a:prstGeom>
              <a:noFill/>
            </p:spPr>
            <p:txBody>
              <a:bodyPr wrap="square" rtlCol="0">
                <a:spAutoFit/>
              </a:bodyPr>
              <a:lstStyle/>
              <a:p>
                <a:pPr algn="ctr"/>
                <a:r>
                  <a:rPr lang="en-US" sz="1000" dirty="0">
                    <a:latin typeface="Roboto Bold"/>
                    <a:cs typeface="Roboto Bold"/>
                  </a:rPr>
                  <a:t>W</a:t>
                </a:r>
              </a:p>
            </p:txBody>
          </p:sp>
        </p:grpSp>
      </p:grpSp>
      <p:grpSp>
        <p:nvGrpSpPr>
          <p:cNvPr id="166" name="Group 165"/>
          <p:cNvGrpSpPr/>
          <p:nvPr/>
        </p:nvGrpSpPr>
        <p:grpSpPr>
          <a:xfrm>
            <a:off x="4393299" y="2524443"/>
            <a:ext cx="4431902" cy="707886"/>
            <a:chOff x="4441284" y="878829"/>
            <a:chExt cx="4431902" cy="707886"/>
          </a:xfrm>
        </p:grpSpPr>
        <p:sp>
          <p:nvSpPr>
            <p:cNvPr id="167" name="TextBox 166"/>
            <p:cNvSpPr txBox="1"/>
            <p:nvPr/>
          </p:nvSpPr>
          <p:spPr>
            <a:xfrm>
              <a:off x="5205543" y="878829"/>
              <a:ext cx="3667643" cy="707886"/>
            </a:xfrm>
            <a:prstGeom prst="rect">
              <a:avLst/>
            </a:prstGeom>
            <a:noFill/>
          </p:spPr>
          <p:txBody>
            <a:bodyPr wrap="square" rtlCol="0">
              <a:spAutoFit/>
            </a:bodyPr>
            <a:lstStyle/>
            <a:p>
              <a:r>
                <a:rPr lang="en-US" sz="1000" dirty="0" err="1">
                  <a:solidFill>
                    <a:schemeClr val="tx2"/>
                  </a:solidFill>
                  <a:latin typeface="Roboto Light"/>
                  <a:cs typeface="Roboto Light"/>
                </a:rPr>
                <a:t>Lorem</a:t>
              </a:r>
              <a:r>
                <a:rPr lang="en-US" sz="1000" dirty="0">
                  <a:solidFill>
                    <a:schemeClr val="tx2"/>
                  </a:solidFill>
                  <a:latin typeface="Roboto Light"/>
                  <a:cs typeface="Roboto Light"/>
                </a:rPr>
                <a:t> </a:t>
              </a:r>
              <a:r>
                <a:rPr lang="en-US" sz="1000" dirty="0" err="1">
                  <a:solidFill>
                    <a:schemeClr val="tx2"/>
                  </a:solidFill>
                  <a:latin typeface="Roboto Light"/>
                  <a:cs typeface="Roboto Light"/>
                </a:rPr>
                <a:t>Ipsum</a:t>
              </a:r>
              <a:r>
                <a:rPr lang="en-US" sz="1000" dirty="0">
                  <a:solidFill>
                    <a:schemeClr val="tx2"/>
                  </a:solidFill>
                  <a:latin typeface="Roboto Light"/>
                  <a:cs typeface="Roboto Light"/>
                </a:rPr>
                <a:t> is simply dummy text of the printing and typesetting industry. </a:t>
              </a:r>
              <a:r>
                <a:rPr lang="en-US" sz="1000" dirty="0" err="1">
                  <a:solidFill>
                    <a:schemeClr val="tx2"/>
                  </a:solidFill>
                  <a:latin typeface="Roboto Light"/>
                  <a:cs typeface="Roboto Light"/>
                </a:rPr>
                <a:t>Lorem</a:t>
              </a:r>
              <a:r>
                <a:rPr lang="en-US" sz="1000" dirty="0">
                  <a:solidFill>
                    <a:schemeClr val="tx2"/>
                  </a:solidFill>
                  <a:latin typeface="Roboto Light"/>
                  <a:cs typeface="Roboto Light"/>
                </a:rPr>
                <a:t> </a:t>
              </a:r>
              <a:r>
                <a:rPr lang="en-US" sz="1000" dirty="0" err="1">
                  <a:solidFill>
                    <a:schemeClr val="tx2"/>
                  </a:solidFill>
                  <a:latin typeface="Roboto Light"/>
                  <a:cs typeface="Roboto Light"/>
                </a:rPr>
                <a:t>Ipsum</a:t>
              </a:r>
              <a:r>
                <a:rPr lang="en-US" sz="1000" dirty="0">
                  <a:solidFill>
                    <a:schemeClr val="tx2"/>
                  </a:solidFill>
                  <a:latin typeface="Roboto Light"/>
                  <a:cs typeface="Roboto Light"/>
                </a:rPr>
                <a:t> has been the industry's standard dummy text ever since the 1500s, when an unknown printer took a galley of type</a:t>
              </a:r>
            </a:p>
          </p:txBody>
        </p:sp>
        <p:grpSp>
          <p:nvGrpSpPr>
            <p:cNvPr id="168" name="Group 167"/>
            <p:cNvGrpSpPr/>
            <p:nvPr/>
          </p:nvGrpSpPr>
          <p:grpSpPr>
            <a:xfrm>
              <a:off x="4441284" y="929287"/>
              <a:ext cx="606984" cy="606971"/>
              <a:chOff x="7624157" y="1842076"/>
              <a:chExt cx="606984" cy="606971"/>
            </a:xfrm>
          </p:grpSpPr>
          <p:sp>
            <p:nvSpPr>
              <p:cNvPr id="169" name="Oval 168"/>
              <p:cNvSpPr/>
              <p:nvPr/>
            </p:nvSpPr>
            <p:spPr>
              <a:xfrm>
                <a:off x="7624157" y="1842076"/>
                <a:ext cx="606984" cy="606971"/>
              </a:xfrm>
              <a:prstGeom prst="ellipse">
                <a:avLst/>
              </a:prstGeom>
              <a:solidFill>
                <a:schemeClr val="bg1"/>
              </a:solidFill>
              <a:ln w="6350" cmpd="sng">
                <a:solidFill>
                  <a:schemeClr val="tx2"/>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70" name="Oval 169"/>
              <p:cNvSpPr/>
              <p:nvPr/>
            </p:nvSpPr>
            <p:spPr>
              <a:xfrm>
                <a:off x="7727298" y="1945216"/>
                <a:ext cx="400702" cy="400692"/>
              </a:xfrm>
              <a:prstGeom prst="ellipse">
                <a:avLst/>
              </a:prstGeom>
              <a:solidFill>
                <a:schemeClr val="bg1"/>
              </a:solidFill>
              <a:ln w="88900" cmpd="sng">
                <a:solidFill>
                  <a:schemeClr val="accent4"/>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71" name="TextBox 170"/>
              <p:cNvSpPr txBox="1"/>
              <p:nvPr/>
            </p:nvSpPr>
            <p:spPr>
              <a:xfrm>
                <a:off x="7763157" y="2015034"/>
                <a:ext cx="326358" cy="246221"/>
              </a:xfrm>
              <a:prstGeom prst="rect">
                <a:avLst/>
              </a:prstGeom>
              <a:noFill/>
            </p:spPr>
            <p:txBody>
              <a:bodyPr wrap="square" rtlCol="0">
                <a:spAutoFit/>
              </a:bodyPr>
              <a:lstStyle/>
              <a:p>
                <a:pPr algn="ctr"/>
                <a:r>
                  <a:rPr lang="en-US" sz="1000" dirty="0">
                    <a:latin typeface="Roboto Bold"/>
                    <a:cs typeface="Roboto Bold"/>
                  </a:rPr>
                  <a:t>O</a:t>
                </a:r>
              </a:p>
            </p:txBody>
          </p:sp>
        </p:grpSp>
      </p:grpSp>
      <p:grpSp>
        <p:nvGrpSpPr>
          <p:cNvPr id="172" name="Group 171"/>
          <p:cNvGrpSpPr/>
          <p:nvPr/>
        </p:nvGrpSpPr>
        <p:grpSpPr>
          <a:xfrm>
            <a:off x="4393299" y="3347250"/>
            <a:ext cx="4431902" cy="707886"/>
            <a:chOff x="4441284" y="878829"/>
            <a:chExt cx="4431902" cy="707886"/>
          </a:xfrm>
        </p:grpSpPr>
        <p:sp>
          <p:nvSpPr>
            <p:cNvPr id="173" name="TextBox 172"/>
            <p:cNvSpPr txBox="1"/>
            <p:nvPr/>
          </p:nvSpPr>
          <p:spPr>
            <a:xfrm>
              <a:off x="5205543" y="878829"/>
              <a:ext cx="3667643" cy="707886"/>
            </a:xfrm>
            <a:prstGeom prst="rect">
              <a:avLst/>
            </a:prstGeom>
            <a:noFill/>
          </p:spPr>
          <p:txBody>
            <a:bodyPr wrap="square" rtlCol="0">
              <a:spAutoFit/>
            </a:bodyPr>
            <a:lstStyle/>
            <a:p>
              <a:r>
                <a:rPr lang="en-US" sz="1000" dirty="0" err="1">
                  <a:solidFill>
                    <a:schemeClr val="tx2"/>
                  </a:solidFill>
                  <a:latin typeface="Roboto Light"/>
                  <a:cs typeface="Roboto Light"/>
                </a:rPr>
                <a:t>Lorem</a:t>
              </a:r>
              <a:r>
                <a:rPr lang="en-US" sz="1000" dirty="0">
                  <a:solidFill>
                    <a:schemeClr val="tx2"/>
                  </a:solidFill>
                  <a:latin typeface="Roboto Light"/>
                  <a:cs typeface="Roboto Light"/>
                </a:rPr>
                <a:t> </a:t>
              </a:r>
              <a:r>
                <a:rPr lang="en-US" sz="1000" dirty="0" err="1">
                  <a:solidFill>
                    <a:schemeClr val="tx2"/>
                  </a:solidFill>
                  <a:latin typeface="Roboto Light"/>
                  <a:cs typeface="Roboto Light"/>
                </a:rPr>
                <a:t>Ipsum</a:t>
              </a:r>
              <a:r>
                <a:rPr lang="en-US" sz="1000" dirty="0">
                  <a:solidFill>
                    <a:schemeClr val="tx2"/>
                  </a:solidFill>
                  <a:latin typeface="Roboto Light"/>
                  <a:cs typeface="Roboto Light"/>
                </a:rPr>
                <a:t> is simply dummy text of the printing and typesetting industry. </a:t>
              </a:r>
              <a:r>
                <a:rPr lang="en-US" sz="1000" dirty="0" err="1">
                  <a:solidFill>
                    <a:schemeClr val="tx2"/>
                  </a:solidFill>
                  <a:latin typeface="Roboto Light"/>
                  <a:cs typeface="Roboto Light"/>
                </a:rPr>
                <a:t>Lorem</a:t>
              </a:r>
              <a:r>
                <a:rPr lang="en-US" sz="1000" dirty="0">
                  <a:solidFill>
                    <a:schemeClr val="tx2"/>
                  </a:solidFill>
                  <a:latin typeface="Roboto Light"/>
                  <a:cs typeface="Roboto Light"/>
                </a:rPr>
                <a:t> </a:t>
              </a:r>
              <a:r>
                <a:rPr lang="en-US" sz="1000" dirty="0" err="1">
                  <a:solidFill>
                    <a:schemeClr val="tx2"/>
                  </a:solidFill>
                  <a:latin typeface="Roboto Light"/>
                  <a:cs typeface="Roboto Light"/>
                </a:rPr>
                <a:t>Ipsum</a:t>
              </a:r>
              <a:r>
                <a:rPr lang="en-US" sz="1000" dirty="0">
                  <a:solidFill>
                    <a:schemeClr val="tx2"/>
                  </a:solidFill>
                  <a:latin typeface="Roboto Light"/>
                  <a:cs typeface="Roboto Light"/>
                </a:rPr>
                <a:t> has been the industry's standard dummy text ever since the 1500s, when an unknown printer took a galley of type</a:t>
              </a:r>
            </a:p>
          </p:txBody>
        </p:sp>
        <p:grpSp>
          <p:nvGrpSpPr>
            <p:cNvPr id="174" name="Group 173"/>
            <p:cNvGrpSpPr/>
            <p:nvPr/>
          </p:nvGrpSpPr>
          <p:grpSpPr>
            <a:xfrm>
              <a:off x="4441284" y="929287"/>
              <a:ext cx="606984" cy="606971"/>
              <a:chOff x="7624157" y="1842076"/>
              <a:chExt cx="606984" cy="606971"/>
            </a:xfrm>
          </p:grpSpPr>
          <p:sp>
            <p:nvSpPr>
              <p:cNvPr id="175" name="Oval 174"/>
              <p:cNvSpPr/>
              <p:nvPr/>
            </p:nvSpPr>
            <p:spPr>
              <a:xfrm>
                <a:off x="7624157" y="1842076"/>
                <a:ext cx="606984" cy="606971"/>
              </a:xfrm>
              <a:prstGeom prst="ellipse">
                <a:avLst/>
              </a:prstGeom>
              <a:solidFill>
                <a:schemeClr val="bg1"/>
              </a:solidFill>
              <a:ln w="6350" cmpd="sng">
                <a:solidFill>
                  <a:schemeClr val="tx2"/>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76" name="Oval 175"/>
              <p:cNvSpPr/>
              <p:nvPr/>
            </p:nvSpPr>
            <p:spPr>
              <a:xfrm>
                <a:off x="7727298" y="1945216"/>
                <a:ext cx="400702" cy="400692"/>
              </a:xfrm>
              <a:prstGeom prst="ellipse">
                <a:avLst/>
              </a:prstGeom>
              <a:solidFill>
                <a:schemeClr val="bg1"/>
              </a:solidFill>
              <a:ln w="88900" cmpd="sng">
                <a:solidFill>
                  <a:schemeClr val="accent5"/>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77" name="TextBox 176"/>
              <p:cNvSpPr txBox="1"/>
              <p:nvPr/>
            </p:nvSpPr>
            <p:spPr>
              <a:xfrm>
                <a:off x="7763157" y="2015034"/>
                <a:ext cx="326358" cy="246221"/>
              </a:xfrm>
              <a:prstGeom prst="rect">
                <a:avLst/>
              </a:prstGeom>
              <a:noFill/>
            </p:spPr>
            <p:txBody>
              <a:bodyPr wrap="square" rtlCol="0">
                <a:spAutoFit/>
              </a:bodyPr>
              <a:lstStyle/>
              <a:p>
                <a:pPr algn="ctr"/>
                <a:r>
                  <a:rPr lang="en-US" sz="1000" dirty="0">
                    <a:latin typeface="Roboto Bold"/>
                    <a:cs typeface="Roboto Bold"/>
                  </a:rPr>
                  <a:t>T</a:t>
                </a:r>
              </a:p>
            </p:txBody>
          </p:sp>
        </p:grpSp>
      </p:grpSp>
    </p:spTree>
    <p:extLst>
      <p:ext uri="{BB962C8B-B14F-4D97-AF65-F5344CB8AC3E}">
        <p14:creationId xmlns:p14="http://schemas.microsoft.com/office/powerpoint/2010/main" val="259625074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 y="1"/>
            <a:ext cx="9142413" cy="5141913"/>
          </a:xfrm>
          <a:prstGeom prst="rect">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lIns="91430" tIns="45715" rIns="91430" bIns="45715" rtlCol="0" anchor="ctr"/>
          <a:lstStyle/>
          <a:p>
            <a:pPr algn="ctr"/>
            <a:endParaRPr lang="en-US"/>
          </a:p>
        </p:txBody>
      </p:sp>
      <p:sp>
        <p:nvSpPr>
          <p:cNvPr id="2" name="Oval 1"/>
          <p:cNvSpPr/>
          <p:nvPr/>
        </p:nvSpPr>
        <p:spPr>
          <a:xfrm>
            <a:off x="3049456" y="1088536"/>
            <a:ext cx="3035498" cy="3035498"/>
          </a:xfrm>
          <a:prstGeom prst="ellipse">
            <a:avLst/>
          </a:prstGeom>
          <a:solidFill>
            <a:srgbClr val="070707">
              <a:alpha val="15000"/>
            </a:srgbClr>
          </a:solidFill>
          <a:ln>
            <a:noFill/>
          </a:ln>
          <a:effectLst/>
        </p:spPr>
        <p:style>
          <a:lnRef idx="1">
            <a:schemeClr val="accent1"/>
          </a:lnRef>
          <a:fillRef idx="3">
            <a:schemeClr val="accent1"/>
          </a:fillRef>
          <a:effectRef idx="2">
            <a:schemeClr val="accent1"/>
          </a:effectRef>
          <a:fontRef idx="minor">
            <a:schemeClr val="lt1"/>
          </a:fontRef>
        </p:style>
        <p:txBody>
          <a:bodyPr lIns="91430" tIns="45715" rIns="91430" bIns="45715" rtlCol="0" anchor="ctr"/>
          <a:lstStyle/>
          <a:p>
            <a:pPr algn="ctr"/>
            <a:endParaRPr lang="en-US"/>
          </a:p>
        </p:txBody>
      </p:sp>
      <p:grpSp>
        <p:nvGrpSpPr>
          <p:cNvPr id="31" name="Group 30"/>
          <p:cNvGrpSpPr/>
          <p:nvPr/>
        </p:nvGrpSpPr>
        <p:grpSpPr>
          <a:xfrm>
            <a:off x="3413445" y="1794728"/>
            <a:ext cx="2312016" cy="1579948"/>
            <a:chOff x="744196" y="825922"/>
            <a:chExt cx="2312016" cy="1579948"/>
          </a:xfrm>
        </p:grpSpPr>
        <p:grpSp>
          <p:nvGrpSpPr>
            <p:cNvPr id="32" name="Group 31"/>
            <p:cNvGrpSpPr/>
            <p:nvPr/>
          </p:nvGrpSpPr>
          <p:grpSpPr>
            <a:xfrm>
              <a:off x="1524449" y="825922"/>
              <a:ext cx="757408" cy="844740"/>
              <a:chOff x="1837753" y="1360905"/>
              <a:chExt cx="358266" cy="399576"/>
            </a:xfrm>
          </p:grpSpPr>
          <p:sp>
            <p:nvSpPr>
              <p:cNvPr id="35" name="Shape 32"/>
              <p:cNvSpPr/>
              <p:nvPr/>
            </p:nvSpPr>
            <p:spPr>
              <a:xfrm>
                <a:off x="1887119" y="1365886"/>
                <a:ext cx="277242" cy="145166"/>
              </a:xfrm>
              <a:custGeom>
                <a:avLst/>
                <a:gdLst/>
                <a:ahLst/>
                <a:cxnLst>
                  <a:cxn ang="0">
                    <a:pos x="wd2" y="hd2"/>
                  </a:cxn>
                  <a:cxn ang="5400000">
                    <a:pos x="wd2" y="hd2"/>
                  </a:cxn>
                  <a:cxn ang="10800000">
                    <a:pos x="wd2" y="hd2"/>
                  </a:cxn>
                  <a:cxn ang="16200000">
                    <a:pos x="wd2" y="hd2"/>
                  </a:cxn>
                </a:cxnLst>
                <a:rect l="0" t="0" r="r" b="b"/>
                <a:pathLst>
                  <a:path w="21600" h="20896" extrusionOk="0">
                    <a:moveTo>
                      <a:pt x="14660" y="20896"/>
                    </a:moveTo>
                    <a:lnTo>
                      <a:pt x="21600" y="9152"/>
                    </a:lnTo>
                    <a:cubicBezTo>
                      <a:pt x="19059" y="4116"/>
                      <a:pt x="15625" y="931"/>
                      <a:pt x="11921" y="175"/>
                    </a:cubicBezTo>
                    <a:cubicBezTo>
                      <a:pt x="7610" y="-704"/>
                      <a:pt x="3294" y="1756"/>
                      <a:pt x="0" y="6969"/>
                    </a:cubicBezTo>
                    <a:cubicBezTo>
                      <a:pt x="3294" y="6724"/>
                      <a:pt x="6554" y="8281"/>
                      <a:pt x="9372" y="11444"/>
                    </a:cubicBezTo>
                    <a:cubicBezTo>
                      <a:pt x="11494" y="13827"/>
                      <a:pt x="13301" y="17056"/>
                      <a:pt x="14660" y="20896"/>
                    </a:cubicBezTo>
                    <a:close/>
                  </a:path>
                </a:pathLst>
              </a:custGeom>
              <a:solidFill>
                <a:srgbClr val="A52239"/>
              </a:solidFill>
              <a:ln w="12700" cap="flat">
                <a:noFill/>
                <a:miter lim="400000"/>
              </a:ln>
              <a:effectLst/>
            </p:spPr>
            <p:txBody>
              <a:bodyPr wrap="square" lIns="0" tIns="0" rIns="0" bIns="0" numCol="1" anchor="ctr">
                <a:noAutofit/>
              </a:bodyPr>
              <a:lstStyle/>
              <a:p>
                <a:pPr lvl="0">
                  <a:defRPr sz="2400"/>
                </a:pPr>
                <a:endParaRPr/>
              </a:p>
            </p:txBody>
          </p:sp>
          <p:sp>
            <p:nvSpPr>
              <p:cNvPr id="36" name="Shape 33"/>
              <p:cNvSpPr/>
              <p:nvPr/>
            </p:nvSpPr>
            <p:spPr>
              <a:xfrm>
                <a:off x="1877654" y="1360905"/>
                <a:ext cx="286846" cy="143468"/>
              </a:xfrm>
              <a:custGeom>
                <a:avLst/>
                <a:gdLst/>
                <a:ahLst/>
                <a:cxnLst>
                  <a:cxn ang="0">
                    <a:pos x="wd2" y="hd2"/>
                  </a:cxn>
                  <a:cxn ang="5400000">
                    <a:pos x="wd2" y="hd2"/>
                  </a:cxn>
                  <a:cxn ang="10800000">
                    <a:pos x="wd2" y="hd2"/>
                  </a:cxn>
                  <a:cxn ang="16200000">
                    <a:pos x="wd2" y="hd2"/>
                  </a:cxn>
                </a:cxnLst>
                <a:rect l="0" t="0" r="r" b="b"/>
                <a:pathLst>
                  <a:path w="21600" h="21105" extrusionOk="0">
                    <a:moveTo>
                      <a:pt x="0" y="7504"/>
                    </a:moveTo>
                    <a:lnTo>
                      <a:pt x="6215" y="21105"/>
                    </a:lnTo>
                    <a:cubicBezTo>
                      <a:pt x="7608" y="16868"/>
                      <a:pt x="9590" y="13494"/>
                      <a:pt x="11929" y="11377"/>
                    </a:cubicBezTo>
                    <a:cubicBezTo>
                      <a:pt x="14960" y="8634"/>
                      <a:pt x="18399" y="8149"/>
                      <a:pt x="21600" y="10015"/>
                    </a:cubicBezTo>
                    <a:cubicBezTo>
                      <a:pt x="18943" y="4195"/>
                      <a:pt x="15229" y="630"/>
                      <a:pt x="11248" y="76"/>
                    </a:cubicBezTo>
                    <a:cubicBezTo>
                      <a:pt x="7140" y="-495"/>
                      <a:pt x="3088" y="2181"/>
                      <a:pt x="0" y="7504"/>
                    </a:cubicBezTo>
                    <a:close/>
                  </a:path>
                </a:pathLst>
              </a:custGeom>
              <a:gradFill flip="none" rotWithShape="1">
                <a:gsLst>
                  <a:gs pos="0">
                    <a:schemeClr val="accent1"/>
                  </a:gs>
                  <a:gs pos="100000">
                    <a:schemeClr val="accent2"/>
                  </a:gs>
                </a:gsLst>
                <a:lin ang="0" scaled="1"/>
                <a:tileRect/>
              </a:gradFill>
              <a:ln w="12700" cap="flat">
                <a:noFill/>
                <a:miter lim="400000"/>
              </a:ln>
              <a:effectLst/>
            </p:spPr>
            <p:txBody>
              <a:bodyPr wrap="square" lIns="0" tIns="0" rIns="0" bIns="0" numCol="1" anchor="ctr">
                <a:noAutofit/>
              </a:bodyPr>
              <a:lstStyle/>
              <a:p>
                <a:pPr lvl="0">
                  <a:defRPr sz="2400"/>
                </a:pPr>
                <a:endParaRPr/>
              </a:p>
            </p:txBody>
          </p:sp>
          <p:sp>
            <p:nvSpPr>
              <p:cNvPr id="37" name="Shape 35"/>
              <p:cNvSpPr/>
              <p:nvPr/>
            </p:nvSpPr>
            <p:spPr>
              <a:xfrm rot="7067736">
                <a:off x="1978332" y="1545883"/>
                <a:ext cx="277241" cy="145166"/>
              </a:xfrm>
              <a:custGeom>
                <a:avLst/>
                <a:gdLst/>
                <a:ahLst/>
                <a:cxnLst>
                  <a:cxn ang="0">
                    <a:pos x="wd2" y="hd2"/>
                  </a:cxn>
                  <a:cxn ang="5400000">
                    <a:pos x="wd2" y="hd2"/>
                  </a:cxn>
                  <a:cxn ang="10800000">
                    <a:pos x="wd2" y="hd2"/>
                  </a:cxn>
                  <a:cxn ang="16200000">
                    <a:pos x="wd2" y="hd2"/>
                  </a:cxn>
                </a:cxnLst>
                <a:rect l="0" t="0" r="r" b="b"/>
                <a:pathLst>
                  <a:path w="21600" h="20896" extrusionOk="0">
                    <a:moveTo>
                      <a:pt x="14660" y="20896"/>
                    </a:moveTo>
                    <a:lnTo>
                      <a:pt x="21600" y="9152"/>
                    </a:lnTo>
                    <a:cubicBezTo>
                      <a:pt x="19059" y="4116"/>
                      <a:pt x="15625" y="931"/>
                      <a:pt x="11921" y="175"/>
                    </a:cubicBezTo>
                    <a:cubicBezTo>
                      <a:pt x="7610" y="-704"/>
                      <a:pt x="3294" y="1756"/>
                      <a:pt x="0" y="6969"/>
                    </a:cubicBezTo>
                    <a:cubicBezTo>
                      <a:pt x="3294" y="6724"/>
                      <a:pt x="6554" y="8281"/>
                      <a:pt x="9372" y="11444"/>
                    </a:cubicBezTo>
                    <a:cubicBezTo>
                      <a:pt x="11494" y="13827"/>
                      <a:pt x="13301" y="17056"/>
                      <a:pt x="14660" y="20896"/>
                    </a:cubicBezTo>
                    <a:close/>
                  </a:path>
                </a:pathLst>
              </a:custGeom>
              <a:solidFill>
                <a:srgbClr val="6A9132"/>
              </a:solidFill>
              <a:ln w="12700" cap="flat">
                <a:noFill/>
                <a:miter lim="400000"/>
              </a:ln>
              <a:effectLst/>
            </p:spPr>
            <p:txBody>
              <a:bodyPr wrap="square" lIns="0" tIns="0" rIns="0" bIns="0" numCol="1" anchor="ctr">
                <a:noAutofit/>
              </a:bodyPr>
              <a:lstStyle/>
              <a:p>
                <a:pPr lvl="0">
                  <a:defRPr sz="2400"/>
                </a:pPr>
                <a:endParaRPr/>
              </a:p>
            </p:txBody>
          </p:sp>
          <p:sp>
            <p:nvSpPr>
              <p:cNvPr id="38" name="Shape 36"/>
              <p:cNvSpPr/>
              <p:nvPr/>
            </p:nvSpPr>
            <p:spPr>
              <a:xfrm rot="7067736">
                <a:off x="1980862" y="1545325"/>
                <a:ext cx="286845" cy="143468"/>
              </a:xfrm>
              <a:custGeom>
                <a:avLst/>
                <a:gdLst/>
                <a:ahLst/>
                <a:cxnLst>
                  <a:cxn ang="0">
                    <a:pos x="wd2" y="hd2"/>
                  </a:cxn>
                  <a:cxn ang="5400000">
                    <a:pos x="wd2" y="hd2"/>
                  </a:cxn>
                  <a:cxn ang="10800000">
                    <a:pos x="wd2" y="hd2"/>
                  </a:cxn>
                  <a:cxn ang="16200000">
                    <a:pos x="wd2" y="hd2"/>
                  </a:cxn>
                </a:cxnLst>
                <a:rect l="0" t="0" r="r" b="b"/>
                <a:pathLst>
                  <a:path w="21600" h="21105" extrusionOk="0">
                    <a:moveTo>
                      <a:pt x="0" y="7504"/>
                    </a:moveTo>
                    <a:lnTo>
                      <a:pt x="6215" y="21105"/>
                    </a:lnTo>
                    <a:cubicBezTo>
                      <a:pt x="7608" y="16868"/>
                      <a:pt x="9590" y="13494"/>
                      <a:pt x="11929" y="11377"/>
                    </a:cubicBezTo>
                    <a:cubicBezTo>
                      <a:pt x="14960" y="8634"/>
                      <a:pt x="18399" y="8149"/>
                      <a:pt x="21600" y="10015"/>
                    </a:cubicBezTo>
                    <a:cubicBezTo>
                      <a:pt x="18943" y="4195"/>
                      <a:pt x="15229" y="630"/>
                      <a:pt x="11248" y="76"/>
                    </a:cubicBezTo>
                    <a:cubicBezTo>
                      <a:pt x="7140" y="-495"/>
                      <a:pt x="3088" y="2181"/>
                      <a:pt x="0" y="7504"/>
                    </a:cubicBezTo>
                    <a:close/>
                  </a:path>
                </a:pathLst>
              </a:custGeom>
              <a:gradFill flip="none" rotWithShape="1">
                <a:gsLst>
                  <a:gs pos="0">
                    <a:schemeClr val="accent3"/>
                  </a:gs>
                  <a:gs pos="100000">
                    <a:schemeClr val="accent4"/>
                  </a:gs>
                </a:gsLst>
                <a:lin ang="0" scaled="1"/>
                <a:tileRect/>
              </a:gradFill>
              <a:ln w="12700" cap="flat">
                <a:noFill/>
                <a:miter lim="400000"/>
              </a:ln>
              <a:effectLst/>
            </p:spPr>
            <p:txBody>
              <a:bodyPr wrap="square" lIns="0" tIns="0" rIns="0" bIns="0" numCol="1" anchor="ctr">
                <a:noAutofit/>
              </a:bodyPr>
              <a:lstStyle/>
              <a:p>
                <a:pPr lvl="0">
                  <a:defRPr sz="2400"/>
                </a:pPr>
                <a:endParaRPr/>
              </a:p>
            </p:txBody>
          </p:sp>
          <p:sp>
            <p:nvSpPr>
              <p:cNvPr id="39" name="Shape 38"/>
              <p:cNvSpPr/>
              <p:nvPr/>
            </p:nvSpPr>
            <p:spPr>
              <a:xfrm rot="14195225">
                <a:off x="1773165" y="1536100"/>
                <a:ext cx="277241" cy="145166"/>
              </a:xfrm>
              <a:custGeom>
                <a:avLst/>
                <a:gdLst/>
                <a:ahLst/>
                <a:cxnLst>
                  <a:cxn ang="0">
                    <a:pos x="wd2" y="hd2"/>
                  </a:cxn>
                  <a:cxn ang="5400000">
                    <a:pos x="wd2" y="hd2"/>
                  </a:cxn>
                  <a:cxn ang="10800000">
                    <a:pos x="wd2" y="hd2"/>
                  </a:cxn>
                  <a:cxn ang="16200000">
                    <a:pos x="wd2" y="hd2"/>
                  </a:cxn>
                </a:cxnLst>
                <a:rect l="0" t="0" r="r" b="b"/>
                <a:pathLst>
                  <a:path w="21600" h="20896" extrusionOk="0">
                    <a:moveTo>
                      <a:pt x="14660" y="20896"/>
                    </a:moveTo>
                    <a:lnTo>
                      <a:pt x="21600" y="9152"/>
                    </a:lnTo>
                    <a:cubicBezTo>
                      <a:pt x="19059" y="4116"/>
                      <a:pt x="15625" y="931"/>
                      <a:pt x="11921" y="175"/>
                    </a:cubicBezTo>
                    <a:cubicBezTo>
                      <a:pt x="7610" y="-704"/>
                      <a:pt x="3294" y="1756"/>
                      <a:pt x="0" y="6969"/>
                    </a:cubicBezTo>
                    <a:cubicBezTo>
                      <a:pt x="3294" y="6724"/>
                      <a:pt x="6554" y="8281"/>
                      <a:pt x="9372" y="11444"/>
                    </a:cubicBezTo>
                    <a:cubicBezTo>
                      <a:pt x="11494" y="13827"/>
                      <a:pt x="13301" y="17056"/>
                      <a:pt x="14660" y="20896"/>
                    </a:cubicBezTo>
                    <a:close/>
                  </a:path>
                </a:pathLst>
              </a:custGeom>
              <a:solidFill>
                <a:srgbClr val="118E5F"/>
              </a:solidFill>
              <a:ln w="12700" cap="flat">
                <a:noFill/>
                <a:miter lim="400000"/>
              </a:ln>
              <a:effectLst/>
            </p:spPr>
            <p:txBody>
              <a:bodyPr wrap="square" lIns="0" tIns="0" rIns="0" bIns="0" numCol="1" anchor="ctr">
                <a:noAutofit/>
              </a:bodyPr>
              <a:lstStyle/>
              <a:p>
                <a:pPr lvl="0">
                  <a:defRPr sz="2400"/>
                </a:pPr>
                <a:endParaRPr/>
              </a:p>
            </p:txBody>
          </p:sp>
          <p:sp>
            <p:nvSpPr>
              <p:cNvPr id="40" name="Shape 39"/>
              <p:cNvSpPr/>
              <p:nvPr/>
            </p:nvSpPr>
            <p:spPr>
              <a:xfrm rot="14195225">
                <a:off x="1766064" y="1544052"/>
                <a:ext cx="286845" cy="143468"/>
              </a:xfrm>
              <a:custGeom>
                <a:avLst/>
                <a:gdLst/>
                <a:ahLst/>
                <a:cxnLst>
                  <a:cxn ang="0">
                    <a:pos x="wd2" y="hd2"/>
                  </a:cxn>
                  <a:cxn ang="5400000">
                    <a:pos x="wd2" y="hd2"/>
                  </a:cxn>
                  <a:cxn ang="10800000">
                    <a:pos x="wd2" y="hd2"/>
                  </a:cxn>
                  <a:cxn ang="16200000">
                    <a:pos x="wd2" y="hd2"/>
                  </a:cxn>
                </a:cxnLst>
                <a:rect l="0" t="0" r="r" b="b"/>
                <a:pathLst>
                  <a:path w="21600" h="21105" extrusionOk="0">
                    <a:moveTo>
                      <a:pt x="0" y="7504"/>
                    </a:moveTo>
                    <a:lnTo>
                      <a:pt x="6215" y="21105"/>
                    </a:lnTo>
                    <a:cubicBezTo>
                      <a:pt x="7608" y="16868"/>
                      <a:pt x="9590" y="13494"/>
                      <a:pt x="11929" y="11377"/>
                    </a:cubicBezTo>
                    <a:cubicBezTo>
                      <a:pt x="14960" y="8634"/>
                      <a:pt x="18399" y="8149"/>
                      <a:pt x="21600" y="10015"/>
                    </a:cubicBezTo>
                    <a:cubicBezTo>
                      <a:pt x="18943" y="4195"/>
                      <a:pt x="15229" y="630"/>
                      <a:pt x="11248" y="76"/>
                    </a:cubicBezTo>
                    <a:cubicBezTo>
                      <a:pt x="7140" y="-495"/>
                      <a:pt x="3088" y="2181"/>
                      <a:pt x="0" y="7504"/>
                    </a:cubicBezTo>
                    <a:close/>
                  </a:path>
                </a:pathLst>
              </a:custGeom>
              <a:gradFill flip="none" rotWithShape="1">
                <a:gsLst>
                  <a:gs pos="0">
                    <a:schemeClr val="accent5"/>
                  </a:gs>
                  <a:gs pos="100000">
                    <a:schemeClr val="accent6"/>
                  </a:gs>
                </a:gsLst>
                <a:lin ang="0" scaled="1"/>
                <a:tileRect/>
              </a:gradFill>
              <a:ln w="12700" cap="flat">
                <a:noFill/>
                <a:miter lim="400000"/>
              </a:ln>
              <a:effectLst/>
            </p:spPr>
            <p:txBody>
              <a:bodyPr wrap="square" lIns="0" tIns="0" rIns="0" bIns="0" numCol="1" anchor="ctr">
                <a:noAutofit/>
              </a:bodyPr>
              <a:lstStyle/>
              <a:p>
                <a:pPr lvl="0">
                  <a:defRPr sz="2400"/>
                </a:pPr>
                <a:endParaRPr/>
              </a:p>
            </p:txBody>
          </p:sp>
        </p:grpSp>
        <p:sp>
          <p:nvSpPr>
            <p:cNvPr id="33" name="TextBox 32"/>
            <p:cNvSpPr txBox="1"/>
            <p:nvPr/>
          </p:nvSpPr>
          <p:spPr>
            <a:xfrm>
              <a:off x="744196" y="1756530"/>
              <a:ext cx="2312016" cy="461665"/>
            </a:xfrm>
            <a:prstGeom prst="rect">
              <a:avLst/>
            </a:prstGeom>
            <a:noFill/>
          </p:spPr>
          <p:txBody>
            <a:bodyPr wrap="square" rtlCol="0">
              <a:spAutoFit/>
            </a:bodyPr>
            <a:lstStyle/>
            <a:p>
              <a:pPr algn="ctr">
                <a:defRPr/>
              </a:pPr>
              <a:r>
                <a:rPr lang="en-US" sz="2400" dirty="0">
                  <a:solidFill>
                    <a:srgbClr val="F4F4F4"/>
                  </a:solidFill>
                  <a:latin typeface="Roboto Light"/>
                  <a:cs typeface="Roboto Light"/>
                </a:rPr>
                <a:t>Fusion</a:t>
              </a:r>
            </a:p>
          </p:txBody>
        </p:sp>
        <p:sp>
          <p:nvSpPr>
            <p:cNvPr id="34" name="TextBox 33"/>
            <p:cNvSpPr txBox="1"/>
            <p:nvPr/>
          </p:nvSpPr>
          <p:spPr>
            <a:xfrm>
              <a:off x="1172441" y="2175038"/>
              <a:ext cx="1455690" cy="230832"/>
            </a:xfrm>
            <a:prstGeom prst="rect">
              <a:avLst/>
            </a:prstGeom>
            <a:noFill/>
          </p:spPr>
          <p:txBody>
            <a:bodyPr wrap="square" rtlCol="0">
              <a:spAutoFit/>
            </a:bodyPr>
            <a:lstStyle/>
            <a:p>
              <a:pPr algn="ctr">
                <a:defRPr/>
              </a:pPr>
              <a:r>
                <a:rPr lang="en-US" sz="900" dirty="0">
                  <a:solidFill>
                    <a:srgbClr val="F4F4F4"/>
                  </a:solidFill>
                  <a:latin typeface="Roboto Light"/>
                  <a:cs typeface="Roboto Light"/>
                </a:rPr>
                <a:t>PowerPoint Presentation</a:t>
              </a:r>
            </a:p>
          </p:txBody>
        </p:sp>
      </p:grpSp>
    </p:spTree>
    <p:extLst>
      <p:ext uri="{BB962C8B-B14F-4D97-AF65-F5344CB8AC3E}">
        <p14:creationId xmlns:p14="http://schemas.microsoft.com/office/powerpoint/2010/main" val="29856816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058" y="285751"/>
            <a:ext cx="3216342" cy="470429"/>
          </a:xfrm>
        </p:spPr>
        <p:txBody>
          <a:bodyPr/>
          <a:lstStyle/>
          <a:p>
            <a:r>
              <a:rPr lang="en-US" b="0" dirty="0" smtClean="0"/>
              <a:t>Communication</a:t>
            </a:r>
            <a:endParaRPr lang="en-US" b="0" dirty="0"/>
          </a:p>
        </p:txBody>
      </p:sp>
      <p:grpSp>
        <p:nvGrpSpPr>
          <p:cNvPr id="12" name="Group 11"/>
          <p:cNvGrpSpPr/>
          <p:nvPr/>
        </p:nvGrpSpPr>
        <p:grpSpPr>
          <a:xfrm>
            <a:off x="370314" y="877452"/>
            <a:ext cx="2631505" cy="3249278"/>
            <a:chOff x="370313" y="877452"/>
            <a:chExt cx="2631505" cy="3249278"/>
          </a:xfrm>
        </p:grpSpPr>
        <p:grpSp>
          <p:nvGrpSpPr>
            <p:cNvPr id="7" name="Group 6"/>
            <p:cNvGrpSpPr/>
            <p:nvPr/>
          </p:nvGrpSpPr>
          <p:grpSpPr>
            <a:xfrm>
              <a:off x="394944" y="877452"/>
              <a:ext cx="2576085" cy="1488212"/>
              <a:chOff x="394944" y="877452"/>
              <a:chExt cx="2576085" cy="1488212"/>
            </a:xfrm>
          </p:grpSpPr>
          <p:sp>
            <p:nvSpPr>
              <p:cNvPr id="9" name="TextBox 8"/>
              <p:cNvSpPr txBox="1"/>
              <p:nvPr/>
            </p:nvSpPr>
            <p:spPr>
              <a:xfrm>
                <a:off x="831273" y="1196113"/>
                <a:ext cx="2139756" cy="1169551"/>
              </a:xfrm>
              <a:prstGeom prst="rect">
                <a:avLst/>
              </a:prstGeom>
              <a:noFill/>
            </p:spPr>
            <p:txBody>
              <a:bodyPr wrap="square" rtlCol="0">
                <a:spAutoFit/>
              </a:bodyPr>
              <a:lstStyle/>
              <a:p>
                <a:r>
                  <a:rPr lang="en-US" sz="1000" dirty="0" err="1">
                    <a:solidFill>
                      <a:schemeClr val="tx2"/>
                    </a:solidFill>
                    <a:latin typeface="Roboto Light"/>
                    <a:cs typeface="Roboto Light"/>
                  </a:rPr>
                  <a:t>Lorem</a:t>
                </a:r>
                <a:r>
                  <a:rPr lang="en-US" sz="1000" dirty="0">
                    <a:solidFill>
                      <a:schemeClr val="tx2"/>
                    </a:solidFill>
                    <a:latin typeface="Roboto Light"/>
                    <a:cs typeface="Roboto Light"/>
                  </a:rPr>
                  <a:t> </a:t>
                </a:r>
                <a:r>
                  <a:rPr lang="en-US" sz="1000" dirty="0" err="1">
                    <a:solidFill>
                      <a:schemeClr val="tx2"/>
                    </a:solidFill>
                    <a:latin typeface="Roboto Light"/>
                    <a:cs typeface="Roboto Light"/>
                  </a:rPr>
                  <a:t>Ipsum</a:t>
                </a:r>
                <a:r>
                  <a:rPr lang="en-US" sz="1000" dirty="0">
                    <a:solidFill>
                      <a:schemeClr val="tx2"/>
                    </a:solidFill>
                    <a:latin typeface="Roboto Light"/>
                    <a:cs typeface="Roboto Light"/>
                  </a:rPr>
                  <a:t> is simply dummy text of the printing and typesetting industry. </a:t>
                </a:r>
                <a:r>
                  <a:rPr lang="en-US" sz="1000" dirty="0" err="1">
                    <a:solidFill>
                      <a:schemeClr val="tx2"/>
                    </a:solidFill>
                    <a:latin typeface="Roboto Light"/>
                    <a:cs typeface="Roboto Light"/>
                  </a:rPr>
                  <a:t>Lorem</a:t>
                </a:r>
                <a:r>
                  <a:rPr lang="en-US" sz="1000" dirty="0">
                    <a:solidFill>
                      <a:schemeClr val="tx2"/>
                    </a:solidFill>
                    <a:latin typeface="Roboto Light"/>
                    <a:cs typeface="Roboto Light"/>
                  </a:rPr>
                  <a:t> </a:t>
                </a:r>
                <a:r>
                  <a:rPr lang="en-US" sz="1000" dirty="0" err="1">
                    <a:solidFill>
                      <a:schemeClr val="tx2"/>
                    </a:solidFill>
                    <a:latin typeface="Roboto Light"/>
                    <a:cs typeface="Roboto Light"/>
                  </a:rPr>
                  <a:t>Ipsum</a:t>
                </a:r>
                <a:r>
                  <a:rPr lang="en-US" sz="1000" dirty="0">
                    <a:solidFill>
                      <a:schemeClr val="tx2"/>
                    </a:solidFill>
                    <a:latin typeface="Roboto Light"/>
                    <a:cs typeface="Roboto Light"/>
                  </a:rPr>
                  <a:t> has been the industry's standard dummy text ever since the 1500s, when an unknown printer took a galley of type and scrambled it to make a</a:t>
                </a:r>
              </a:p>
            </p:txBody>
          </p:sp>
          <p:sp>
            <p:nvSpPr>
              <p:cNvPr id="190" name="Title 1"/>
              <p:cNvSpPr txBox="1">
                <a:spLocks/>
              </p:cNvSpPr>
              <p:nvPr/>
            </p:nvSpPr>
            <p:spPr>
              <a:xfrm>
                <a:off x="831493" y="877452"/>
                <a:ext cx="1847052" cy="338668"/>
              </a:xfrm>
              <a:prstGeom prst="rect">
                <a:avLst/>
              </a:prstGeom>
            </p:spPr>
            <p:txBody>
              <a:bodyPr vert="horz" lIns="91440" tIns="45720" rIns="91440" bIns="45720" rtlCol="0" anchor="b">
                <a:normAutofit/>
              </a:bodyPr>
              <a:lstStyle>
                <a:lvl1pPr algn="l" defTabSz="457200" rtl="0" eaLnBrk="1" latinLnBrk="0" hangingPunct="1">
                  <a:spcBef>
                    <a:spcPct val="0"/>
                  </a:spcBef>
                  <a:buNone/>
                  <a:defRPr sz="2000" b="1" kern="1200">
                    <a:solidFill>
                      <a:schemeClr val="tx1"/>
                    </a:solidFill>
                    <a:latin typeface="Roboto Light"/>
                    <a:ea typeface="+mj-ea"/>
                    <a:cs typeface="Roboto Light"/>
                  </a:defRPr>
                </a:lvl1pPr>
              </a:lstStyle>
              <a:p>
                <a:r>
                  <a:rPr lang="en-US" sz="1200" b="0" dirty="0"/>
                  <a:t>Social Project</a:t>
                </a:r>
              </a:p>
            </p:txBody>
          </p:sp>
          <p:sp>
            <p:nvSpPr>
              <p:cNvPr id="185" name="Oval 184"/>
              <p:cNvSpPr/>
              <p:nvPr/>
            </p:nvSpPr>
            <p:spPr>
              <a:xfrm>
                <a:off x="434806" y="1031489"/>
                <a:ext cx="373376" cy="373368"/>
              </a:xfrm>
              <a:prstGeom prst="ellipse">
                <a:avLst/>
              </a:prstGeom>
              <a:solidFill>
                <a:schemeClr val="bg1"/>
              </a:solidFill>
              <a:ln w="6350" cmpd="sng">
                <a:solidFill>
                  <a:schemeClr val="tx2"/>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86" name="Shape 8841"/>
              <p:cNvSpPr/>
              <p:nvPr/>
            </p:nvSpPr>
            <p:spPr>
              <a:xfrm>
                <a:off x="394944" y="998984"/>
                <a:ext cx="474813" cy="353943"/>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anchor="ctr">
                <a:spAutoFit/>
              </a:bodyPr>
              <a:lstStyle>
                <a:lvl1pPr defTabSz="457200">
                  <a:lnSpc>
                    <a:spcPct val="120000"/>
                  </a:lnSpc>
                  <a:defRPr sz="4000">
                    <a:solidFill>
                      <a:srgbClr val="8E8E8E"/>
                    </a:solidFill>
                    <a:latin typeface="FontAwesome"/>
                    <a:ea typeface="FontAwesome"/>
                    <a:cs typeface="FontAwesome"/>
                    <a:sym typeface="FontAwesome"/>
                  </a:defRPr>
                </a:lvl1pPr>
              </a:lstStyle>
              <a:p>
                <a:pPr algn="ctr">
                  <a:defRPr sz="1800">
                    <a:solidFill>
                      <a:srgbClr val="000000"/>
                    </a:solidFill>
                  </a:defRPr>
                </a:pPr>
                <a:r>
                  <a:rPr lang="en-US" sz="1400" dirty="0">
                    <a:solidFill>
                      <a:srgbClr val="FC395B"/>
                    </a:solidFill>
                  </a:rPr>
                  <a:t></a:t>
                </a:r>
              </a:p>
            </p:txBody>
          </p:sp>
        </p:grpSp>
        <p:grpSp>
          <p:nvGrpSpPr>
            <p:cNvPr id="187" name="Group 186"/>
            <p:cNvGrpSpPr/>
            <p:nvPr/>
          </p:nvGrpSpPr>
          <p:grpSpPr>
            <a:xfrm>
              <a:off x="370313" y="2638518"/>
              <a:ext cx="2599176" cy="1488212"/>
              <a:chOff x="371853" y="877452"/>
              <a:chExt cx="2599176" cy="1488212"/>
            </a:xfrm>
          </p:grpSpPr>
          <p:sp>
            <p:nvSpPr>
              <p:cNvPr id="188" name="TextBox 187"/>
              <p:cNvSpPr txBox="1"/>
              <p:nvPr/>
            </p:nvSpPr>
            <p:spPr>
              <a:xfrm>
                <a:off x="831273" y="1196113"/>
                <a:ext cx="2139756" cy="1169551"/>
              </a:xfrm>
              <a:prstGeom prst="rect">
                <a:avLst/>
              </a:prstGeom>
              <a:noFill/>
            </p:spPr>
            <p:txBody>
              <a:bodyPr wrap="square" rtlCol="0">
                <a:spAutoFit/>
              </a:bodyPr>
              <a:lstStyle/>
              <a:p>
                <a:r>
                  <a:rPr lang="en-US" sz="1000" dirty="0" err="1">
                    <a:solidFill>
                      <a:schemeClr val="tx2"/>
                    </a:solidFill>
                    <a:latin typeface="Roboto Light"/>
                    <a:cs typeface="Roboto Light"/>
                  </a:rPr>
                  <a:t>Lorem</a:t>
                </a:r>
                <a:r>
                  <a:rPr lang="en-US" sz="1000" dirty="0">
                    <a:solidFill>
                      <a:schemeClr val="tx2"/>
                    </a:solidFill>
                    <a:latin typeface="Roboto Light"/>
                    <a:cs typeface="Roboto Light"/>
                  </a:rPr>
                  <a:t> </a:t>
                </a:r>
                <a:r>
                  <a:rPr lang="en-US" sz="1000" dirty="0" err="1">
                    <a:solidFill>
                      <a:schemeClr val="tx2"/>
                    </a:solidFill>
                    <a:latin typeface="Roboto Light"/>
                    <a:cs typeface="Roboto Light"/>
                  </a:rPr>
                  <a:t>Ipsum</a:t>
                </a:r>
                <a:r>
                  <a:rPr lang="en-US" sz="1000" dirty="0">
                    <a:solidFill>
                      <a:schemeClr val="tx2"/>
                    </a:solidFill>
                    <a:latin typeface="Roboto Light"/>
                    <a:cs typeface="Roboto Light"/>
                  </a:rPr>
                  <a:t> is simply dummy text of the printing and typesetting industry. </a:t>
                </a:r>
                <a:r>
                  <a:rPr lang="en-US" sz="1000" dirty="0" err="1">
                    <a:solidFill>
                      <a:schemeClr val="tx2"/>
                    </a:solidFill>
                    <a:latin typeface="Roboto Light"/>
                    <a:cs typeface="Roboto Light"/>
                  </a:rPr>
                  <a:t>Lorem</a:t>
                </a:r>
                <a:r>
                  <a:rPr lang="en-US" sz="1000" dirty="0">
                    <a:solidFill>
                      <a:schemeClr val="tx2"/>
                    </a:solidFill>
                    <a:latin typeface="Roboto Light"/>
                    <a:cs typeface="Roboto Light"/>
                  </a:rPr>
                  <a:t> </a:t>
                </a:r>
                <a:r>
                  <a:rPr lang="en-US" sz="1000" dirty="0" err="1">
                    <a:solidFill>
                      <a:schemeClr val="tx2"/>
                    </a:solidFill>
                    <a:latin typeface="Roboto Light"/>
                    <a:cs typeface="Roboto Light"/>
                  </a:rPr>
                  <a:t>Ipsum</a:t>
                </a:r>
                <a:r>
                  <a:rPr lang="en-US" sz="1000" dirty="0">
                    <a:solidFill>
                      <a:schemeClr val="tx2"/>
                    </a:solidFill>
                    <a:latin typeface="Roboto Light"/>
                    <a:cs typeface="Roboto Light"/>
                  </a:rPr>
                  <a:t> has been the industry's standard dummy text ever since the 1500s, when an unknown printer took a galley of type and scrambled it to make a</a:t>
                </a:r>
              </a:p>
            </p:txBody>
          </p:sp>
          <p:sp>
            <p:nvSpPr>
              <p:cNvPr id="192" name="Title 1"/>
              <p:cNvSpPr txBox="1">
                <a:spLocks/>
              </p:cNvSpPr>
              <p:nvPr/>
            </p:nvSpPr>
            <p:spPr>
              <a:xfrm>
                <a:off x="831493" y="877452"/>
                <a:ext cx="1971744" cy="338668"/>
              </a:xfrm>
              <a:prstGeom prst="rect">
                <a:avLst/>
              </a:prstGeom>
            </p:spPr>
            <p:txBody>
              <a:bodyPr vert="horz" lIns="91440" tIns="45720" rIns="91440" bIns="45720" rtlCol="0" anchor="b">
                <a:normAutofit/>
              </a:bodyPr>
              <a:lstStyle>
                <a:lvl1pPr algn="l" defTabSz="457200" rtl="0" eaLnBrk="1" latinLnBrk="0" hangingPunct="1">
                  <a:spcBef>
                    <a:spcPct val="0"/>
                  </a:spcBef>
                  <a:buNone/>
                  <a:defRPr sz="2000" b="1" kern="1200">
                    <a:solidFill>
                      <a:schemeClr val="tx1"/>
                    </a:solidFill>
                    <a:latin typeface="Roboto Light"/>
                    <a:ea typeface="+mj-ea"/>
                    <a:cs typeface="Roboto Light"/>
                  </a:defRPr>
                </a:lvl1pPr>
              </a:lstStyle>
              <a:p>
                <a:r>
                  <a:rPr lang="en-US" sz="1200" b="0" dirty="0"/>
                  <a:t>Customer Caring</a:t>
                </a:r>
              </a:p>
            </p:txBody>
          </p:sp>
          <p:sp>
            <p:nvSpPr>
              <p:cNvPr id="214" name="Oval 213"/>
              <p:cNvSpPr/>
              <p:nvPr/>
            </p:nvSpPr>
            <p:spPr>
              <a:xfrm>
                <a:off x="434806" y="1031489"/>
                <a:ext cx="373376" cy="373368"/>
              </a:xfrm>
              <a:prstGeom prst="ellipse">
                <a:avLst/>
              </a:prstGeom>
              <a:solidFill>
                <a:schemeClr val="bg1"/>
              </a:solidFill>
              <a:ln w="6350" cmpd="sng">
                <a:solidFill>
                  <a:schemeClr val="tx2"/>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15" name="Shape 8841"/>
              <p:cNvSpPr/>
              <p:nvPr/>
            </p:nvSpPr>
            <p:spPr>
              <a:xfrm>
                <a:off x="371853" y="1014378"/>
                <a:ext cx="474813" cy="353943"/>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anchor="ctr">
                <a:spAutoFit/>
              </a:bodyPr>
              <a:lstStyle>
                <a:lvl1pPr defTabSz="457200">
                  <a:lnSpc>
                    <a:spcPct val="120000"/>
                  </a:lnSpc>
                  <a:defRPr sz="4000">
                    <a:solidFill>
                      <a:srgbClr val="8E8E8E"/>
                    </a:solidFill>
                    <a:latin typeface="FontAwesome"/>
                    <a:ea typeface="FontAwesome"/>
                    <a:cs typeface="FontAwesome"/>
                    <a:sym typeface="FontAwesome"/>
                  </a:defRPr>
                </a:lvl1pPr>
              </a:lstStyle>
              <a:p>
                <a:pPr algn="ctr">
                  <a:defRPr sz="1800">
                    <a:solidFill>
                      <a:srgbClr val="000000"/>
                    </a:solidFill>
                  </a:defRPr>
                </a:pPr>
                <a:r>
                  <a:rPr lang="en-US" sz="1400" dirty="0">
                    <a:solidFill>
                      <a:schemeClr val="accent2"/>
                    </a:solidFill>
                  </a:rPr>
                  <a:t></a:t>
                </a:r>
              </a:p>
            </p:txBody>
          </p:sp>
        </p:grpSp>
        <p:cxnSp>
          <p:nvCxnSpPr>
            <p:cNvPr id="216" name="Straight Connector 215"/>
            <p:cNvCxnSpPr/>
            <p:nvPr/>
          </p:nvCxnSpPr>
          <p:spPr>
            <a:xfrm flipV="1">
              <a:off x="431356" y="2555394"/>
              <a:ext cx="2570462" cy="1578"/>
            </a:xfrm>
            <a:prstGeom prst="line">
              <a:avLst/>
            </a:prstGeom>
            <a:ln w="6350" cmpd="sng">
              <a:solidFill>
                <a:schemeClr val="tx2"/>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217" name="Group 216"/>
          <p:cNvGrpSpPr/>
          <p:nvPr/>
        </p:nvGrpSpPr>
        <p:grpSpPr>
          <a:xfrm>
            <a:off x="3215908" y="875912"/>
            <a:ext cx="2629965" cy="3249278"/>
            <a:chOff x="371853" y="877452"/>
            <a:chExt cx="2629965" cy="3249278"/>
          </a:xfrm>
        </p:grpSpPr>
        <p:grpSp>
          <p:nvGrpSpPr>
            <p:cNvPr id="218" name="Group 217"/>
            <p:cNvGrpSpPr/>
            <p:nvPr/>
          </p:nvGrpSpPr>
          <p:grpSpPr>
            <a:xfrm>
              <a:off x="371853" y="877452"/>
              <a:ext cx="2599176" cy="1488212"/>
              <a:chOff x="371853" y="877452"/>
              <a:chExt cx="2599176" cy="1488212"/>
            </a:xfrm>
          </p:grpSpPr>
          <p:sp>
            <p:nvSpPr>
              <p:cNvPr id="225" name="TextBox 224"/>
              <p:cNvSpPr txBox="1"/>
              <p:nvPr/>
            </p:nvSpPr>
            <p:spPr>
              <a:xfrm>
                <a:off x="831273" y="1196113"/>
                <a:ext cx="2139756" cy="1169551"/>
              </a:xfrm>
              <a:prstGeom prst="rect">
                <a:avLst/>
              </a:prstGeom>
              <a:noFill/>
            </p:spPr>
            <p:txBody>
              <a:bodyPr wrap="square" rtlCol="0">
                <a:spAutoFit/>
              </a:bodyPr>
              <a:lstStyle/>
              <a:p>
                <a:r>
                  <a:rPr lang="en-US" sz="1000" dirty="0" err="1">
                    <a:solidFill>
                      <a:schemeClr val="tx2"/>
                    </a:solidFill>
                    <a:latin typeface="Roboto Light"/>
                    <a:cs typeface="Roboto Light"/>
                  </a:rPr>
                  <a:t>Lorem</a:t>
                </a:r>
                <a:r>
                  <a:rPr lang="en-US" sz="1000" dirty="0">
                    <a:solidFill>
                      <a:schemeClr val="tx2"/>
                    </a:solidFill>
                    <a:latin typeface="Roboto Light"/>
                    <a:cs typeface="Roboto Light"/>
                  </a:rPr>
                  <a:t> </a:t>
                </a:r>
                <a:r>
                  <a:rPr lang="en-US" sz="1000" dirty="0" err="1">
                    <a:solidFill>
                      <a:schemeClr val="tx2"/>
                    </a:solidFill>
                    <a:latin typeface="Roboto Light"/>
                    <a:cs typeface="Roboto Light"/>
                  </a:rPr>
                  <a:t>Ipsum</a:t>
                </a:r>
                <a:r>
                  <a:rPr lang="en-US" sz="1000" dirty="0">
                    <a:solidFill>
                      <a:schemeClr val="tx2"/>
                    </a:solidFill>
                    <a:latin typeface="Roboto Light"/>
                    <a:cs typeface="Roboto Light"/>
                  </a:rPr>
                  <a:t> is simply dummy text of the printing and typesetting industry. </a:t>
                </a:r>
                <a:r>
                  <a:rPr lang="en-US" sz="1000" dirty="0" err="1">
                    <a:solidFill>
                      <a:schemeClr val="tx2"/>
                    </a:solidFill>
                    <a:latin typeface="Roboto Light"/>
                    <a:cs typeface="Roboto Light"/>
                  </a:rPr>
                  <a:t>Lorem</a:t>
                </a:r>
                <a:r>
                  <a:rPr lang="en-US" sz="1000" dirty="0">
                    <a:solidFill>
                      <a:schemeClr val="tx2"/>
                    </a:solidFill>
                    <a:latin typeface="Roboto Light"/>
                    <a:cs typeface="Roboto Light"/>
                  </a:rPr>
                  <a:t> </a:t>
                </a:r>
                <a:r>
                  <a:rPr lang="en-US" sz="1000" dirty="0" err="1">
                    <a:solidFill>
                      <a:schemeClr val="tx2"/>
                    </a:solidFill>
                    <a:latin typeface="Roboto Light"/>
                    <a:cs typeface="Roboto Light"/>
                  </a:rPr>
                  <a:t>Ipsum</a:t>
                </a:r>
                <a:r>
                  <a:rPr lang="en-US" sz="1000" dirty="0">
                    <a:solidFill>
                      <a:schemeClr val="tx2"/>
                    </a:solidFill>
                    <a:latin typeface="Roboto Light"/>
                    <a:cs typeface="Roboto Light"/>
                  </a:rPr>
                  <a:t> has been the industry's standard dummy text ever since the 1500s, when an unknown printer took a galley of type and scrambled it to make a</a:t>
                </a:r>
              </a:p>
            </p:txBody>
          </p:sp>
          <p:sp>
            <p:nvSpPr>
              <p:cNvPr id="226" name="Title 1"/>
              <p:cNvSpPr txBox="1">
                <a:spLocks/>
              </p:cNvSpPr>
              <p:nvPr/>
            </p:nvSpPr>
            <p:spPr>
              <a:xfrm>
                <a:off x="831493" y="877452"/>
                <a:ext cx="1974029" cy="338668"/>
              </a:xfrm>
              <a:prstGeom prst="rect">
                <a:avLst/>
              </a:prstGeom>
            </p:spPr>
            <p:txBody>
              <a:bodyPr vert="horz" lIns="91440" tIns="45720" rIns="91440" bIns="45720" rtlCol="0" anchor="b">
                <a:normAutofit/>
              </a:bodyPr>
              <a:lstStyle>
                <a:lvl1pPr algn="l" defTabSz="457200" rtl="0" eaLnBrk="1" latinLnBrk="0" hangingPunct="1">
                  <a:spcBef>
                    <a:spcPct val="0"/>
                  </a:spcBef>
                  <a:buNone/>
                  <a:defRPr sz="2000" b="1" kern="1200">
                    <a:solidFill>
                      <a:schemeClr val="tx1"/>
                    </a:solidFill>
                    <a:latin typeface="Roboto Light"/>
                    <a:ea typeface="+mj-ea"/>
                    <a:cs typeface="Roboto Light"/>
                  </a:defRPr>
                </a:lvl1pPr>
              </a:lstStyle>
              <a:p>
                <a:r>
                  <a:rPr lang="en-US" sz="1200" b="0" dirty="0"/>
                  <a:t>Providing Service</a:t>
                </a:r>
              </a:p>
            </p:txBody>
          </p:sp>
          <p:sp>
            <p:nvSpPr>
              <p:cNvPr id="227" name="Oval 226"/>
              <p:cNvSpPr/>
              <p:nvPr/>
            </p:nvSpPr>
            <p:spPr>
              <a:xfrm>
                <a:off x="434806" y="1031489"/>
                <a:ext cx="373376" cy="373368"/>
              </a:xfrm>
              <a:prstGeom prst="ellipse">
                <a:avLst/>
              </a:prstGeom>
              <a:solidFill>
                <a:schemeClr val="bg1"/>
              </a:solidFill>
              <a:ln w="6350" cmpd="sng">
                <a:solidFill>
                  <a:schemeClr val="tx2"/>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28" name="Shape 8841"/>
              <p:cNvSpPr/>
              <p:nvPr/>
            </p:nvSpPr>
            <p:spPr>
              <a:xfrm>
                <a:off x="371853" y="1014378"/>
                <a:ext cx="474813" cy="353943"/>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anchor="ctr">
                <a:spAutoFit/>
              </a:bodyPr>
              <a:lstStyle>
                <a:lvl1pPr defTabSz="457200">
                  <a:lnSpc>
                    <a:spcPct val="120000"/>
                  </a:lnSpc>
                  <a:defRPr sz="4000">
                    <a:solidFill>
                      <a:srgbClr val="8E8E8E"/>
                    </a:solidFill>
                    <a:latin typeface="FontAwesome"/>
                    <a:ea typeface="FontAwesome"/>
                    <a:cs typeface="FontAwesome"/>
                    <a:sym typeface="FontAwesome"/>
                  </a:defRPr>
                </a:lvl1pPr>
              </a:lstStyle>
              <a:p>
                <a:pPr algn="ctr">
                  <a:defRPr sz="1800">
                    <a:solidFill>
                      <a:srgbClr val="000000"/>
                    </a:solidFill>
                  </a:defRPr>
                </a:pPr>
                <a:r>
                  <a:rPr lang="en-US" sz="1400" dirty="0">
                    <a:solidFill>
                      <a:schemeClr val="accent3"/>
                    </a:solidFill>
                  </a:rPr>
                  <a:t></a:t>
                </a:r>
              </a:p>
            </p:txBody>
          </p:sp>
        </p:grpSp>
        <p:grpSp>
          <p:nvGrpSpPr>
            <p:cNvPr id="219" name="Group 218"/>
            <p:cNvGrpSpPr/>
            <p:nvPr/>
          </p:nvGrpSpPr>
          <p:grpSpPr>
            <a:xfrm>
              <a:off x="385707" y="2638518"/>
              <a:ext cx="2583782" cy="1488212"/>
              <a:chOff x="387247" y="877452"/>
              <a:chExt cx="2583782" cy="1488212"/>
            </a:xfrm>
          </p:grpSpPr>
          <p:sp>
            <p:nvSpPr>
              <p:cNvPr id="221" name="TextBox 220"/>
              <p:cNvSpPr txBox="1"/>
              <p:nvPr/>
            </p:nvSpPr>
            <p:spPr>
              <a:xfrm>
                <a:off x="831273" y="1196113"/>
                <a:ext cx="2139756" cy="1169551"/>
              </a:xfrm>
              <a:prstGeom prst="rect">
                <a:avLst/>
              </a:prstGeom>
              <a:noFill/>
            </p:spPr>
            <p:txBody>
              <a:bodyPr wrap="square" rtlCol="0">
                <a:spAutoFit/>
              </a:bodyPr>
              <a:lstStyle/>
              <a:p>
                <a:r>
                  <a:rPr lang="en-US" sz="1000" dirty="0" err="1">
                    <a:solidFill>
                      <a:schemeClr val="tx2"/>
                    </a:solidFill>
                    <a:latin typeface="Roboto Light"/>
                    <a:cs typeface="Roboto Light"/>
                  </a:rPr>
                  <a:t>Lorem</a:t>
                </a:r>
                <a:r>
                  <a:rPr lang="en-US" sz="1000" dirty="0">
                    <a:solidFill>
                      <a:schemeClr val="tx2"/>
                    </a:solidFill>
                    <a:latin typeface="Roboto Light"/>
                    <a:cs typeface="Roboto Light"/>
                  </a:rPr>
                  <a:t> </a:t>
                </a:r>
                <a:r>
                  <a:rPr lang="en-US" sz="1000" dirty="0" err="1">
                    <a:solidFill>
                      <a:schemeClr val="tx2"/>
                    </a:solidFill>
                    <a:latin typeface="Roboto Light"/>
                    <a:cs typeface="Roboto Light"/>
                  </a:rPr>
                  <a:t>Ipsum</a:t>
                </a:r>
                <a:r>
                  <a:rPr lang="en-US" sz="1000" dirty="0">
                    <a:solidFill>
                      <a:schemeClr val="tx2"/>
                    </a:solidFill>
                    <a:latin typeface="Roboto Light"/>
                    <a:cs typeface="Roboto Light"/>
                  </a:rPr>
                  <a:t> is simply dummy text of the printing and typesetting industry. </a:t>
                </a:r>
                <a:r>
                  <a:rPr lang="en-US" sz="1000" dirty="0" err="1">
                    <a:solidFill>
                      <a:schemeClr val="tx2"/>
                    </a:solidFill>
                    <a:latin typeface="Roboto Light"/>
                    <a:cs typeface="Roboto Light"/>
                  </a:rPr>
                  <a:t>Lorem</a:t>
                </a:r>
                <a:r>
                  <a:rPr lang="en-US" sz="1000" dirty="0">
                    <a:solidFill>
                      <a:schemeClr val="tx2"/>
                    </a:solidFill>
                    <a:latin typeface="Roboto Light"/>
                    <a:cs typeface="Roboto Light"/>
                  </a:rPr>
                  <a:t> </a:t>
                </a:r>
                <a:r>
                  <a:rPr lang="en-US" sz="1000" dirty="0" err="1">
                    <a:solidFill>
                      <a:schemeClr val="tx2"/>
                    </a:solidFill>
                    <a:latin typeface="Roboto Light"/>
                    <a:cs typeface="Roboto Light"/>
                  </a:rPr>
                  <a:t>Ipsum</a:t>
                </a:r>
                <a:r>
                  <a:rPr lang="en-US" sz="1000" dirty="0">
                    <a:solidFill>
                      <a:schemeClr val="tx2"/>
                    </a:solidFill>
                    <a:latin typeface="Roboto Light"/>
                    <a:cs typeface="Roboto Light"/>
                  </a:rPr>
                  <a:t> has been the industry's standard dummy text ever since the 1500s, when an unknown printer took a galley of type and scrambled it to make a</a:t>
                </a:r>
              </a:p>
            </p:txBody>
          </p:sp>
          <p:sp>
            <p:nvSpPr>
              <p:cNvPr id="222" name="Title 1"/>
              <p:cNvSpPr txBox="1">
                <a:spLocks/>
              </p:cNvSpPr>
              <p:nvPr/>
            </p:nvSpPr>
            <p:spPr>
              <a:xfrm>
                <a:off x="831493" y="877452"/>
                <a:ext cx="1971744" cy="338668"/>
              </a:xfrm>
              <a:prstGeom prst="rect">
                <a:avLst/>
              </a:prstGeom>
            </p:spPr>
            <p:txBody>
              <a:bodyPr vert="horz" lIns="91440" tIns="45720" rIns="91440" bIns="45720" rtlCol="0" anchor="b">
                <a:normAutofit/>
              </a:bodyPr>
              <a:lstStyle>
                <a:lvl1pPr algn="l" defTabSz="457200" rtl="0" eaLnBrk="1" latinLnBrk="0" hangingPunct="1">
                  <a:spcBef>
                    <a:spcPct val="0"/>
                  </a:spcBef>
                  <a:buNone/>
                  <a:defRPr sz="2000" b="1" kern="1200">
                    <a:solidFill>
                      <a:schemeClr val="tx1"/>
                    </a:solidFill>
                    <a:latin typeface="Roboto Light"/>
                    <a:ea typeface="+mj-ea"/>
                    <a:cs typeface="Roboto Light"/>
                  </a:defRPr>
                </a:lvl1pPr>
              </a:lstStyle>
              <a:p>
                <a:r>
                  <a:rPr lang="en-US" sz="1200" b="0" dirty="0" err="1"/>
                  <a:t>StartUp</a:t>
                </a:r>
                <a:r>
                  <a:rPr lang="en-US" sz="1200" b="0" dirty="0"/>
                  <a:t> Project</a:t>
                </a:r>
              </a:p>
            </p:txBody>
          </p:sp>
          <p:sp>
            <p:nvSpPr>
              <p:cNvPr id="223" name="Oval 222"/>
              <p:cNvSpPr/>
              <p:nvPr/>
            </p:nvSpPr>
            <p:spPr>
              <a:xfrm>
                <a:off x="434806" y="1031489"/>
                <a:ext cx="373376" cy="373368"/>
              </a:xfrm>
              <a:prstGeom prst="ellipse">
                <a:avLst/>
              </a:prstGeom>
              <a:solidFill>
                <a:schemeClr val="bg1"/>
              </a:solidFill>
              <a:ln w="6350" cmpd="sng">
                <a:solidFill>
                  <a:schemeClr val="tx2"/>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24" name="Shape 8841"/>
              <p:cNvSpPr/>
              <p:nvPr/>
            </p:nvSpPr>
            <p:spPr>
              <a:xfrm>
                <a:off x="387247" y="1014378"/>
                <a:ext cx="474813" cy="353943"/>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anchor="ctr">
                <a:spAutoFit/>
              </a:bodyPr>
              <a:lstStyle>
                <a:lvl1pPr defTabSz="457200">
                  <a:lnSpc>
                    <a:spcPct val="120000"/>
                  </a:lnSpc>
                  <a:defRPr sz="4000">
                    <a:solidFill>
                      <a:srgbClr val="8E8E8E"/>
                    </a:solidFill>
                    <a:latin typeface="FontAwesome"/>
                    <a:ea typeface="FontAwesome"/>
                    <a:cs typeface="FontAwesome"/>
                    <a:sym typeface="FontAwesome"/>
                  </a:defRPr>
                </a:lvl1pPr>
              </a:lstStyle>
              <a:p>
                <a:pPr algn="ctr">
                  <a:defRPr sz="1800">
                    <a:solidFill>
                      <a:srgbClr val="000000"/>
                    </a:solidFill>
                  </a:defRPr>
                </a:pPr>
                <a:r>
                  <a:rPr lang="en-US" sz="1400" dirty="0">
                    <a:solidFill>
                      <a:schemeClr val="accent4"/>
                    </a:solidFill>
                  </a:rPr>
                  <a:t></a:t>
                </a:r>
              </a:p>
            </p:txBody>
          </p:sp>
        </p:grpSp>
        <p:cxnSp>
          <p:nvCxnSpPr>
            <p:cNvPr id="220" name="Straight Connector 219"/>
            <p:cNvCxnSpPr/>
            <p:nvPr/>
          </p:nvCxnSpPr>
          <p:spPr>
            <a:xfrm flipV="1">
              <a:off x="431356" y="2555394"/>
              <a:ext cx="2570462" cy="1578"/>
            </a:xfrm>
            <a:prstGeom prst="line">
              <a:avLst/>
            </a:prstGeom>
            <a:ln w="6350" cmpd="sng">
              <a:solidFill>
                <a:schemeClr val="tx2"/>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230" name="Group 229"/>
          <p:cNvGrpSpPr/>
          <p:nvPr/>
        </p:nvGrpSpPr>
        <p:grpSpPr>
          <a:xfrm>
            <a:off x="6075356" y="875913"/>
            <a:ext cx="2583782" cy="1488212"/>
            <a:chOff x="387247" y="877452"/>
            <a:chExt cx="2583782" cy="1488212"/>
          </a:xfrm>
        </p:grpSpPr>
        <p:sp>
          <p:nvSpPr>
            <p:cNvPr id="237" name="TextBox 236"/>
            <p:cNvSpPr txBox="1"/>
            <p:nvPr/>
          </p:nvSpPr>
          <p:spPr>
            <a:xfrm>
              <a:off x="831273" y="1196113"/>
              <a:ext cx="2139756" cy="1169551"/>
            </a:xfrm>
            <a:prstGeom prst="rect">
              <a:avLst/>
            </a:prstGeom>
            <a:noFill/>
          </p:spPr>
          <p:txBody>
            <a:bodyPr wrap="square" rtlCol="0">
              <a:spAutoFit/>
            </a:bodyPr>
            <a:lstStyle/>
            <a:p>
              <a:r>
                <a:rPr lang="en-US" sz="1000" dirty="0" err="1">
                  <a:solidFill>
                    <a:schemeClr val="tx2"/>
                  </a:solidFill>
                  <a:latin typeface="Roboto Light"/>
                  <a:cs typeface="Roboto Light"/>
                </a:rPr>
                <a:t>Lorem</a:t>
              </a:r>
              <a:r>
                <a:rPr lang="en-US" sz="1000" dirty="0">
                  <a:solidFill>
                    <a:schemeClr val="tx2"/>
                  </a:solidFill>
                  <a:latin typeface="Roboto Light"/>
                  <a:cs typeface="Roboto Light"/>
                </a:rPr>
                <a:t> </a:t>
              </a:r>
              <a:r>
                <a:rPr lang="en-US" sz="1000" dirty="0" err="1">
                  <a:solidFill>
                    <a:schemeClr val="tx2"/>
                  </a:solidFill>
                  <a:latin typeface="Roboto Light"/>
                  <a:cs typeface="Roboto Light"/>
                </a:rPr>
                <a:t>Ipsum</a:t>
              </a:r>
              <a:r>
                <a:rPr lang="en-US" sz="1000" dirty="0">
                  <a:solidFill>
                    <a:schemeClr val="tx2"/>
                  </a:solidFill>
                  <a:latin typeface="Roboto Light"/>
                  <a:cs typeface="Roboto Light"/>
                </a:rPr>
                <a:t> is simply dummy text of the printing and typesetting industry. </a:t>
              </a:r>
              <a:r>
                <a:rPr lang="en-US" sz="1000" dirty="0" err="1">
                  <a:solidFill>
                    <a:schemeClr val="tx2"/>
                  </a:solidFill>
                  <a:latin typeface="Roboto Light"/>
                  <a:cs typeface="Roboto Light"/>
                </a:rPr>
                <a:t>Lorem</a:t>
              </a:r>
              <a:r>
                <a:rPr lang="en-US" sz="1000" dirty="0">
                  <a:solidFill>
                    <a:schemeClr val="tx2"/>
                  </a:solidFill>
                  <a:latin typeface="Roboto Light"/>
                  <a:cs typeface="Roboto Light"/>
                </a:rPr>
                <a:t> </a:t>
              </a:r>
              <a:r>
                <a:rPr lang="en-US" sz="1000" dirty="0" err="1">
                  <a:solidFill>
                    <a:schemeClr val="tx2"/>
                  </a:solidFill>
                  <a:latin typeface="Roboto Light"/>
                  <a:cs typeface="Roboto Light"/>
                </a:rPr>
                <a:t>Ipsum</a:t>
              </a:r>
              <a:r>
                <a:rPr lang="en-US" sz="1000" dirty="0">
                  <a:solidFill>
                    <a:schemeClr val="tx2"/>
                  </a:solidFill>
                  <a:latin typeface="Roboto Light"/>
                  <a:cs typeface="Roboto Light"/>
                </a:rPr>
                <a:t> has been the industry's standard dummy text ever since the 1500s, when an unknown printer took a galley of type and scrambled it to make a</a:t>
              </a:r>
            </a:p>
          </p:txBody>
        </p:sp>
        <p:sp>
          <p:nvSpPr>
            <p:cNvPr id="238" name="Title 1"/>
            <p:cNvSpPr txBox="1">
              <a:spLocks/>
            </p:cNvSpPr>
            <p:nvPr/>
          </p:nvSpPr>
          <p:spPr>
            <a:xfrm>
              <a:off x="831493" y="877452"/>
              <a:ext cx="2000944" cy="338668"/>
            </a:xfrm>
            <a:prstGeom prst="rect">
              <a:avLst/>
            </a:prstGeom>
          </p:spPr>
          <p:txBody>
            <a:bodyPr vert="horz" lIns="91440" tIns="45720" rIns="91440" bIns="45720" rtlCol="0" anchor="b">
              <a:normAutofit/>
            </a:bodyPr>
            <a:lstStyle>
              <a:lvl1pPr algn="l" defTabSz="457200" rtl="0" eaLnBrk="1" latinLnBrk="0" hangingPunct="1">
                <a:spcBef>
                  <a:spcPct val="0"/>
                </a:spcBef>
                <a:buNone/>
                <a:defRPr sz="2000" b="1" kern="1200">
                  <a:solidFill>
                    <a:schemeClr val="tx1"/>
                  </a:solidFill>
                  <a:latin typeface="Roboto Light"/>
                  <a:ea typeface="+mj-ea"/>
                  <a:cs typeface="Roboto Light"/>
                </a:defRPr>
              </a:lvl1pPr>
            </a:lstStyle>
            <a:p>
              <a:r>
                <a:rPr lang="en-US" sz="1200" b="0" dirty="0"/>
                <a:t>Support</a:t>
              </a:r>
            </a:p>
          </p:txBody>
        </p:sp>
        <p:sp>
          <p:nvSpPr>
            <p:cNvPr id="239" name="Oval 238"/>
            <p:cNvSpPr/>
            <p:nvPr/>
          </p:nvSpPr>
          <p:spPr>
            <a:xfrm>
              <a:off x="434806" y="1031489"/>
              <a:ext cx="373376" cy="373368"/>
            </a:xfrm>
            <a:prstGeom prst="ellipse">
              <a:avLst/>
            </a:prstGeom>
            <a:solidFill>
              <a:schemeClr val="bg1"/>
            </a:solidFill>
            <a:ln w="6350" cmpd="sng">
              <a:solidFill>
                <a:schemeClr val="tx2"/>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40" name="Shape 8841"/>
            <p:cNvSpPr/>
            <p:nvPr/>
          </p:nvSpPr>
          <p:spPr>
            <a:xfrm>
              <a:off x="387247" y="1014378"/>
              <a:ext cx="474813" cy="353943"/>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anchor="ctr">
              <a:spAutoFit/>
            </a:bodyPr>
            <a:lstStyle>
              <a:lvl1pPr defTabSz="457200">
                <a:lnSpc>
                  <a:spcPct val="120000"/>
                </a:lnSpc>
                <a:defRPr sz="4000">
                  <a:solidFill>
                    <a:srgbClr val="8E8E8E"/>
                  </a:solidFill>
                  <a:latin typeface="FontAwesome"/>
                  <a:ea typeface="FontAwesome"/>
                  <a:cs typeface="FontAwesome"/>
                  <a:sym typeface="FontAwesome"/>
                </a:defRPr>
              </a:lvl1pPr>
            </a:lstStyle>
            <a:p>
              <a:pPr algn="ctr">
                <a:defRPr sz="1800">
                  <a:solidFill>
                    <a:srgbClr val="000000"/>
                  </a:solidFill>
                </a:defRPr>
              </a:pPr>
              <a:r>
                <a:rPr lang="en-US" sz="1400" dirty="0">
                  <a:solidFill>
                    <a:schemeClr val="accent5"/>
                  </a:solidFill>
                </a:rPr>
                <a:t></a:t>
              </a:r>
            </a:p>
          </p:txBody>
        </p:sp>
      </p:grpSp>
      <p:grpSp>
        <p:nvGrpSpPr>
          <p:cNvPr id="231" name="Group 230"/>
          <p:cNvGrpSpPr/>
          <p:nvPr/>
        </p:nvGrpSpPr>
        <p:grpSpPr>
          <a:xfrm>
            <a:off x="6073815" y="2636979"/>
            <a:ext cx="2583782" cy="1488212"/>
            <a:chOff x="387247" y="877452"/>
            <a:chExt cx="2583782" cy="1488212"/>
          </a:xfrm>
        </p:grpSpPr>
        <p:sp>
          <p:nvSpPr>
            <p:cNvPr id="233" name="TextBox 232"/>
            <p:cNvSpPr txBox="1"/>
            <p:nvPr/>
          </p:nvSpPr>
          <p:spPr>
            <a:xfrm>
              <a:off x="831273" y="1196113"/>
              <a:ext cx="2139756" cy="1169551"/>
            </a:xfrm>
            <a:prstGeom prst="rect">
              <a:avLst/>
            </a:prstGeom>
            <a:noFill/>
          </p:spPr>
          <p:txBody>
            <a:bodyPr wrap="square" rtlCol="0">
              <a:spAutoFit/>
            </a:bodyPr>
            <a:lstStyle/>
            <a:p>
              <a:r>
                <a:rPr lang="en-US" sz="1000" dirty="0" err="1">
                  <a:solidFill>
                    <a:schemeClr val="tx2"/>
                  </a:solidFill>
                  <a:latin typeface="Roboto Light"/>
                  <a:cs typeface="Roboto Light"/>
                </a:rPr>
                <a:t>Lorem</a:t>
              </a:r>
              <a:r>
                <a:rPr lang="en-US" sz="1000" dirty="0">
                  <a:solidFill>
                    <a:schemeClr val="tx2"/>
                  </a:solidFill>
                  <a:latin typeface="Roboto Light"/>
                  <a:cs typeface="Roboto Light"/>
                </a:rPr>
                <a:t> </a:t>
              </a:r>
              <a:r>
                <a:rPr lang="en-US" sz="1000" dirty="0" err="1">
                  <a:solidFill>
                    <a:schemeClr val="tx2"/>
                  </a:solidFill>
                  <a:latin typeface="Roboto Light"/>
                  <a:cs typeface="Roboto Light"/>
                </a:rPr>
                <a:t>Ipsum</a:t>
              </a:r>
              <a:r>
                <a:rPr lang="en-US" sz="1000" dirty="0">
                  <a:solidFill>
                    <a:schemeClr val="tx2"/>
                  </a:solidFill>
                  <a:latin typeface="Roboto Light"/>
                  <a:cs typeface="Roboto Light"/>
                </a:rPr>
                <a:t> is simply dummy text of the printing and typesetting industry. </a:t>
              </a:r>
              <a:r>
                <a:rPr lang="en-US" sz="1000" dirty="0" err="1">
                  <a:solidFill>
                    <a:schemeClr val="tx2"/>
                  </a:solidFill>
                  <a:latin typeface="Roboto Light"/>
                  <a:cs typeface="Roboto Light"/>
                </a:rPr>
                <a:t>Lorem</a:t>
              </a:r>
              <a:r>
                <a:rPr lang="en-US" sz="1000" dirty="0">
                  <a:solidFill>
                    <a:schemeClr val="tx2"/>
                  </a:solidFill>
                  <a:latin typeface="Roboto Light"/>
                  <a:cs typeface="Roboto Light"/>
                </a:rPr>
                <a:t> </a:t>
              </a:r>
              <a:r>
                <a:rPr lang="en-US" sz="1000" dirty="0" err="1">
                  <a:solidFill>
                    <a:schemeClr val="tx2"/>
                  </a:solidFill>
                  <a:latin typeface="Roboto Light"/>
                  <a:cs typeface="Roboto Light"/>
                </a:rPr>
                <a:t>Ipsum</a:t>
              </a:r>
              <a:r>
                <a:rPr lang="en-US" sz="1000" dirty="0">
                  <a:solidFill>
                    <a:schemeClr val="tx2"/>
                  </a:solidFill>
                  <a:latin typeface="Roboto Light"/>
                  <a:cs typeface="Roboto Light"/>
                </a:rPr>
                <a:t> has been the industry's standard dummy text ever since the 1500s, when an unknown printer took a galley of type and scrambled it to make a</a:t>
              </a:r>
            </a:p>
          </p:txBody>
        </p:sp>
        <p:sp>
          <p:nvSpPr>
            <p:cNvPr id="234" name="Title 1"/>
            <p:cNvSpPr txBox="1">
              <a:spLocks/>
            </p:cNvSpPr>
            <p:nvPr/>
          </p:nvSpPr>
          <p:spPr>
            <a:xfrm>
              <a:off x="831493" y="877452"/>
              <a:ext cx="1971744" cy="338668"/>
            </a:xfrm>
            <a:prstGeom prst="rect">
              <a:avLst/>
            </a:prstGeom>
          </p:spPr>
          <p:txBody>
            <a:bodyPr vert="horz" lIns="91440" tIns="45720" rIns="91440" bIns="45720" rtlCol="0" anchor="b">
              <a:normAutofit/>
            </a:bodyPr>
            <a:lstStyle>
              <a:lvl1pPr algn="l" defTabSz="457200" rtl="0" eaLnBrk="1" latinLnBrk="0" hangingPunct="1">
                <a:spcBef>
                  <a:spcPct val="0"/>
                </a:spcBef>
                <a:buNone/>
                <a:defRPr sz="2000" b="1" kern="1200">
                  <a:solidFill>
                    <a:schemeClr val="tx1"/>
                  </a:solidFill>
                  <a:latin typeface="Roboto Light"/>
                  <a:ea typeface="+mj-ea"/>
                  <a:cs typeface="Roboto Light"/>
                </a:defRPr>
              </a:lvl1pPr>
            </a:lstStyle>
            <a:p>
              <a:r>
                <a:rPr lang="en-US" sz="1200" b="0" dirty="0"/>
                <a:t>Communication</a:t>
              </a:r>
            </a:p>
          </p:txBody>
        </p:sp>
        <p:sp>
          <p:nvSpPr>
            <p:cNvPr id="235" name="Oval 234"/>
            <p:cNvSpPr/>
            <p:nvPr/>
          </p:nvSpPr>
          <p:spPr>
            <a:xfrm>
              <a:off x="434806" y="1031489"/>
              <a:ext cx="373376" cy="373368"/>
            </a:xfrm>
            <a:prstGeom prst="ellipse">
              <a:avLst/>
            </a:prstGeom>
            <a:solidFill>
              <a:schemeClr val="bg1"/>
            </a:solidFill>
            <a:ln w="6350" cmpd="sng">
              <a:solidFill>
                <a:schemeClr val="tx2"/>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36" name="Shape 8841"/>
            <p:cNvSpPr/>
            <p:nvPr/>
          </p:nvSpPr>
          <p:spPr>
            <a:xfrm>
              <a:off x="387247" y="1014378"/>
              <a:ext cx="474813" cy="353943"/>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anchor="ctr">
              <a:spAutoFit/>
            </a:bodyPr>
            <a:lstStyle>
              <a:lvl1pPr defTabSz="457200">
                <a:lnSpc>
                  <a:spcPct val="120000"/>
                </a:lnSpc>
                <a:defRPr sz="4000">
                  <a:solidFill>
                    <a:srgbClr val="8E8E8E"/>
                  </a:solidFill>
                  <a:latin typeface="FontAwesome"/>
                  <a:ea typeface="FontAwesome"/>
                  <a:cs typeface="FontAwesome"/>
                  <a:sym typeface="FontAwesome"/>
                </a:defRPr>
              </a:lvl1pPr>
            </a:lstStyle>
            <a:p>
              <a:pPr algn="ctr">
                <a:defRPr sz="1800">
                  <a:solidFill>
                    <a:srgbClr val="000000"/>
                  </a:solidFill>
                </a:defRPr>
              </a:pPr>
              <a:r>
                <a:rPr lang="en-US" sz="1400" dirty="0">
                  <a:solidFill>
                    <a:schemeClr val="accent6"/>
                  </a:solidFill>
                </a:rPr>
                <a:t></a:t>
              </a:r>
            </a:p>
          </p:txBody>
        </p:sp>
      </p:grpSp>
      <p:cxnSp>
        <p:nvCxnSpPr>
          <p:cNvPr id="232" name="Straight Connector 231"/>
          <p:cNvCxnSpPr/>
          <p:nvPr/>
        </p:nvCxnSpPr>
        <p:spPr>
          <a:xfrm flipV="1">
            <a:off x="6119464" y="2553855"/>
            <a:ext cx="2570462" cy="1578"/>
          </a:xfrm>
          <a:prstGeom prst="line">
            <a:avLst/>
          </a:prstGeom>
          <a:ln w="6350" cmpd="sng">
            <a:solidFill>
              <a:schemeClr val="tx2"/>
            </a:solidFill>
            <a:prstDash val="solid"/>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1137122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1"/>
            <a:ext cx="9144000" cy="3278909"/>
          </a:xfrm>
          <a:prstGeom prst="rect">
            <a:avLst/>
          </a:prstGeom>
          <a:solidFill>
            <a:srgbClr val="009BD5"/>
          </a:solidFill>
          <a:ln>
            <a:noFill/>
          </a:ln>
          <a:effectLst/>
        </p:spPr>
        <p:style>
          <a:lnRef idx="1">
            <a:schemeClr val="accent1"/>
          </a:lnRef>
          <a:fillRef idx="3">
            <a:schemeClr val="accent1"/>
          </a:fillRef>
          <a:effectRef idx="2">
            <a:schemeClr val="accent1"/>
          </a:effectRef>
          <a:fontRef idx="minor">
            <a:schemeClr val="lt1"/>
          </a:fontRef>
        </p:style>
        <p:txBody>
          <a:bodyPr lIns="91430" tIns="45715" rIns="91430" bIns="45715" rtlCol="0" anchor="ctr"/>
          <a:lstStyle/>
          <a:p>
            <a:pPr algn="ctr"/>
            <a:endParaRPr lang="en-US"/>
          </a:p>
        </p:txBody>
      </p:sp>
      <p:sp>
        <p:nvSpPr>
          <p:cNvPr id="73" name="Shape 1065"/>
          <p:cNvSpPr/>
          <p:nvPr/>
        </p:nvSpPr>
        <p:spPr>
          <a:xfrm rot="10800000">
            <a:off x="0" y="1"/>
            <a:ext cx="9144000" cy="211046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ubicBezTo>
                  <a:pt x="21508" y="20524"/>
                  <a:pt x="21308" y="19686"/>
                  <a:pt x="21057" y="19319"/>
                </a:cubicBezTo>
                <a:cubicBezTo>
                  <a:pt x="20790" y="18928"/>
                  <a:pt x="20495" y="19116"/>
                  <a:pt x="20265" y="19824"/>
                </a:cubicBezTo>
                <a:cubicBezTo>
                  <a:pt x="20040" y="17639"/>
                  <a:pt x="19541" y="16231"/>
                  <a:pt x="18989" y="16228"/>
                </a:cubicBezTo>
                <a:cubicBezTo>
                  <a:pt x="18474" y="16226"/>
                  <a:pt x="18002" y="17455"/>
                  <a:pt x="17761" y="19424"/>
                </a:cubicBezTo>
                <a:cubicBezTo>
                  <a:pt x="17548" y="18674"/>
                  <a:pt x="17286" y="18238"/>
                  <a:pt x="17013" y="18181"/>
                </a:cubicBezTo>
                <a:cubicBezTo>
                  <a:pt x="16763" y="18128"/>
                  <a:pt x="16515" y="18395"/>
                  <a:pt x="16300" y="18948"/>
                </a:cubicBezTo>
                <a:cubicBezTo>
                  <a:pt x="16052" y="15733"/>
                  <a:pt x="15460" y="13238"/>
                  <a:pt x="14712" y="12255"/>
                </a:cubicBezTo>
                <a:cubicBezTo>
                  <a:pt x="13906" y="11198"/>
                  <a:pt x="13032" y="12026"/>
                  <a:pt x="12402" y="14443"/>
                </a:cubicBezTo>
                <a:cubicBezTo>
                  <a:pt x="12306" y="12746"/>
                  <a:pt x="12040" y="11325"/>
                  <a:pt x="11677" y="10569"/>
                </a:cubicBezTo>
                <a:cubicBezTo>
                  <a:pt x="11324" y="9835"/>
                  <a:pt x="10915" y="9805"/>
                  <a:pt x="10556" y="10486"/>
                </a:cubicBezTo>
                <a:cubicBezTo>
                  <a:pt x="10395" y="7412"/>
                  <a:pt x="9776" y="5192"/>
                  <a:pt x="9049" y="5073"/>
                </a:cubicBezTo>
                <a:cubicBezTo>
                  <a:pt x="8377" y="4963"/>
                  <a:pt x="7762" y="6692"/>
                  <a:pt x="7511" y="9395"/>
                </a:cubicBezTo>
                <a:cubicBezTo>
                  <a:pt x="7352" y="8311"/>
                  <a:pt x="7098" y="7557"/>
                  <a:pt x="6807" y="7311"/>
                </a:cubicBezTo>
                <a:cubicBezTo>
                  <a:pt x="6542" y="7087"/>
                  <a:pt x="6267" y="7305"/>
                  <a:pt x="6037" y="7922"/>
                </a:cubicBezTo>
                <a:cubicBezTo>
                  <a:pt x="5804" y="5629"/>
                  <a:pt x="5268" y="4196"/>
                  <a:pt x="4690" y="4320"/>
                </a:cubicBezTo>
                <a:cubicBezTo>
                  <a:pt x="4204" y="4425"/>
                  <a:pt x="3766" y="5638"/>
                  <a:pt x="3541" y="7510"/>
                </a:cubicBezTo>
                <a:cubicBezTo>
                  <a:pt x="3331" y="6765"/>
                  <a:pt x="3072" y="6326"/>
                  <a:pt x="2802" y="6258"/>
                </a:cubicBezTo>
                <a:cubicBezTo>
                  <a:pt x="2542" y="6192"/>
                  <a:pt x="2284" y="6470"/>
                  <a:pt x="2062" y="7054"/>
                </a:cubicBezTo>
                <a:cubicBezTo>
                  <a:pt x="1954" y="5158"/>
                  <a:pt x="1711" y="3458"/>
                  <a:pt x="1367" y="2196"/>
                </a:cubicBezTo>
                <a:cubicBezTo>
                  <a:pt x="984" y="795"/>
                  <a:pt x="501" y="18"/>
                  <a:pt x="0" y="0"/>
                </a:cubicBezTo>
                <a:close/>
              </a:path>
            </a:pathLst>
          </a:custGeom>
          <a:solidFill>
            <a:srgbClr val="00668C">
              <a:alpha val="10000"/>
            </a:srgbClr>
          </a:solidFill>
          <a:ln w="12700">
            <a:miter lim="400000"/>
          </a:ln>
        </p:spPr>
        <p:txBody>
          <a:bodyPr lIns="0" tIns="0" rIns="0" bIns="0" anchor="ctr"/>
          <a:lstStyle/>
          <a:p>
            <a:pPr lvl="0">
              <a:defRPr sz="3200"/>
            </a:pPr>
            <a:endParaRPr/>
          </a:p>
        </p:txBody>
      </p:sp>
      <p:sp>
        <p:nvSpPr>
          <p:cNvPr id="2" name="Title 1"/>
          <p:cNvSpPr>
            <a:spLocks noGrp="1"/>
          </p:cNvSpPr>
          <p:nvPr>
            <p:ph type="title"/>
          </p:nvPr>
        </p:nvSpPr>
        <p:spPr>
          <a:xfrm>
            <a:off x="365058" y="285751"/>
            <a:ext cx="3216342" cy="470429"/>
          </a:xfrm>
        </p:spPr>
        <p:txBody>
          <a:bodyPr/>
          <a:lstStyle/>
          <a:p>
            <a:r>
              <a:rPr lang="en-US" b="0" dirty="0" smtClean="0">
                <a:solidFill>
                  <a:schemeClr val="bg1"/>
                </a:solidFill>
              </a:rPr>
              <a:t>Communication</a:t>
            </a:r>
            <a:endParaRPr lang="en-US" b="0" dirty="0">
              <a:solidFill>
                <a:schemeClr val="bg1"/>
              </a:solidFill>
            </a:endParaRPr>
          </a:p>
        </p:txBody>
      </p:sp>
      <p:sp>
        <p:nvSpPr>
          <p:cNvPr id="60" name="Shape 1065"/>
          <p:cNvSpPr/>
          <p:nvPr/>
        </p:nvSpPr>
        <p:spPr>
          <a:xfrm>
            <a:off x="0" y="1175624"/>
            <a:ext cx="9144000" cy="211046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ubicBezTo>
                  <a:pt x="21508" y="20524"/>
                  <a:pt x="21308" y="19686"/>
                  <a:pt x="21057" y="19319"/>
                </a:cubicBezTo>
                <a:cubicBezTo>
                  <a:pt x="20790" y="18928"/>
                  <a:pt x="20495" y="19116"/>
                  <a:pt x="20265" y="19824"/>
                </a:cubicBezTo>
                <a:cubicBezTo>
                  <a:pt x="20040" y="17639"/>
                  <a:pt x="19541" y="16231"/>
                  <a:pt x="18989" y="16228"/>
                </a:cubicBezTo>
                <a:cubicBezTo>
                  <a:pt x="18474" y="16226"/>
                  <a:pt x="18002" y="17455"/>
                  <a:pt x="17761" y="19424"/>
                </a:cubicBezTo>
                <a:cubicBezTo>
                  <a:pt x="17548" y="18674"/>
                  <a:pt x="17286" y="18238"/>
                  <a:pt x="17013" y="18181"/>
                </a:cubicBezTo>
                <a:cubicBezTo>
                  <a:pt x="16763" y="18128"/>
                  <a:pt x="16515" y="18395"/>
                  <a:pt x="16300" y="18948"/>
                </a:cubicBezTo>
                <a:cubicBezTo>
                  <a:pt x="16052" y="15733"/>
                  <a:pt x="15460" y="13238"/>
                  <a:pt x="14712" y="12255"/>
                </a:cubicBezTo>
                <a:cubicBezTo>
                  <a:pt x="13906" y="11198"/>
                  <a:pt x="13032" y="12026"/>
                  <a:pt x="12402" y="14443"/>
                </a:cubicBezTo>
                <a:cubicBezTo>
                  <a:pt x="12306" y="12746"/>
                  <a:pt x="12040" y="11325"/>
                  <a:pt x="11677" y="10569"/>
                </a:cubicBezTo>
                <a:cubicBezTo>
                  <a:pt x="11324" y="9835"/>
                  <a:pt x="10915" y="9805"/>
                  <a:pt x="10556" y="10486"/>
                </a:cubicBezTo>
                <a:cubicBezTo>
                  <a:pt x="10395" y="7412"/>
                  <a:pt x="9776" y="5192"/>
                  <a:pt x="9049" y="5073"/>
                </a:cubicBezTo>
                <a:cubicBezTo>
                  <a:pt x="8377" y="4963"/>
                  <a:pt x="7762" y="6692"/>
                  <a:pt x="7511" y="9395"/>
                </a:cubicBezTo>
                <a:cubicBezTo>
                  <a:pt x="7352" y="8311"/>
                  <a:pt x="7098" y="7557"/>
                  <a:pt x="6807" y="7311"/>
                </a:cubicBezTo>
                <a:cubicBezTo>
                  <a:pt x="6542" y="7087"/>
                  <a:pt x="6267" y="7305"/>
                  <a:pt x="6037" y="7922"/>
                </a:cubicBezTo>
                <a:cubicBezTo>
                  <a:pt x="5804" y="5629"/>
                  <a:pt x="5268" y="4196"/>
                  <a:pt x="4690" y="4320"/>
                </a:cubicBezTo>
                <a:cubicBezTo>
                  <a:pt x="4204" y="4425"/>
                  <a:pt x="3766" y="5638"/>
                  <a:pt x="3541" y="7510"/>
                </a:cubicBezTo>
                <a:cubicBezTo>
                  <a:pt x="3331" y="6765"/>
                  <a:pt x="3072" y="6326"/>
                  <a:pt x="2802" y="6258"/>
                </a:cubicBezTo>
                <a:cubicBezTo>
                  <a:pt x="2542" y="6192"/>
                  <a:pt x="2284" y="6470"/>
                  <a:pt x="2062" y="7054"/>
                </a:cubicBezTo>
                <a:cubicBezTo>
                  <a:pt x="1954" y="5158"/>
                  <a:pt x="1711" y="3458"/>
                  <a:pt x="1367" y="2196"/>
                </a:cubicBezTo>
                <a:cubicBezTo>
                  <a:pt x="984" y="795"/>
                  <a:pt x="501" y="18"/>
                  <a:pt x="0" y="0"/>
                </a:cubicBezTo>
                <a:close/>
              </a:path>
            </a:pathLst>
          </a:custGeom>
          <a:solidFill>
            <a:schemeClr val="bg1"/>
          </a:solidFill>
          <a:ln w="12700">
            <a:miter lim="400000"/>
          </a:ln>
        </p:spPr>
        <p:txBody>
          <a:bodyPr lIns="0" tIns="0" rIns="0" bIns="0" anchor="ctr"/>
          <a:lstStyle/>
          <a:p>
            <a:pPr lvl="0">
              <a:defRPr sz="3200"/>
            </a:pPr>
            <a:endParaRPr/>
          </a:p>
        </p:txBody>
      </p:sp>
      <p:sp>
        <p:nvSpPr>
          <p:cNvPr id="66" name="Shape 1066"/>
          <p:cNvSpPr/>
          <p:nvPr/>
        </p:nvSpPr>
        <p:spPr>
          <a:xfrm rot="10800000">
            <a:off x="4265254" y="0"/>
            <a:ext cx="4878745" cy="1131455"/>
          </a:xfrm>
          <a:custGeom>
            <a:avLst/>
            <a:gdLst/>
            <a:ahLst/>
            <a:cxnLst>
              <a:cxn ang="0">
                <a:pos x="wd2" y="hd2"/>
              </a:cxn>
              <a:cxn ang="5400000">
                <a:pos x="wd2" y="hd2"/>
              </a:cxn>
              <a:cxn ang="10800000">
                <a:pos x="wd2" y="hd2"/>
              </a:cxn>
              <a:cxn ang="16200000">
                <a:pos x="wd2" y="hd2"/>
              </a:cxn>
            </a:cxnLst>
            <a:rect l="0" t="0" r="r" b="b"/>
            <a:pathLst>
              <a:path w="21600" h="20657" extrusionOk="0">
                <a:moveTo>
                  <a:pt x="0" y="1988"/>
                </a:moveTo>
                <a:lnTo>
                  <a:pt x="0" y="20657"/>
                </a:lnTo>
                <a:lnTo>
                  <a:pt x="21600" y="20657"/>
                </a:lnTo>
                <a:cubicBezTo>
                  <a:pt x="21228" y="18608"/>
                  <a:pt x="20675" y="17244"/>
                  <a:pt x="20062" y="16859"/>
                </a:cubicBezTo>
                <a:cubicBezTo>
                  <a:pt x="19407" y="16448"/>
                  <a:pt x="18741" y="17183"/>
                  <a:pt x="18223" y="18886"/>
                </a:cubicBezTo>
                <a:cubicBezTo>
                  <a:pt x="17971" y="17337"/>
                  <a:pt x="17582" y="16255"/>
                  <a:pt x="17140" y="15870"/>
                </a:cubicBezTo>
                <a:cubicBezTo>
                  <a:pt x="16675" y="15465"/>
                  <a:pt x="16190" y="15862"/>
                  <a:pt x="15797" y="16968"/>
                </a:cubicBezTo>
                <a:cubicBezTo>
                  <a:pt x="15861" y="12446"/>
                  <a:pt x="15238" y="8235"/>
                  <a:pt x="14234" y="6399"/>
                </a:cubicBezTo>
                <a:cubicBezTo>
                  <a:pt x="13127" y="4375"/>
                  <a:pt x="11828" y="5683"/>
                  <a:pt x="11072" y="9583"/>
                </a:cubicBezTo>
                <a:cubicBezTo>
                  <a:pt x="10555" y="7613"/>
                  <a:pt x="9855" y="6667"/>
                  <a:pt x="9155" y="6989"/>
                </a:cubicBezTo>
                <a:cubicBezTo>
                  <a:pt x="8591" y="7249"/>
                  <a:pt x="8068" y="8323"/>
                  <a:pt x="7677" y="10020"/>
                </a:cubicBezTo>
                <a:cubicBezTo>
                  <a:pt x="7192" y="5256"/>
                  <a:pt x="6189" y="1719"/>
                  <a:pt x="4973" y="481"/>
                </a:cubicBezTo>
                <a:cubicBezTo>
                  <a:pt x="3573" y="-943"/>
                  <a:pt x="2095" y="847"/>
                  <a:pt x="1105" y="5167"/>
                </a:cubicBezTo>
                <a:cubicBezTo>
                  <a:pt x="1009" y="4345"/>
                  <a:pt x="866" y="3632"/>
                  <a:pt x="689" y="3086"/>
                </a:cubicBezTo>
                <a:cubicBezTo>
                  <a:pt x="488" y="2468"/>
                  <a:pt x="250" y="2088"/>
                  <a:pt x="0" y="1988"/>
                </a:cubicBezTo>
                <a:close/>
              </a:path>
            </a:pathLst>
          </a:custGeom>
          <a:solidFill>
            <a:srgbClr val="0082B2">
              <a:alpha val="68000"/>
            </a:srgbClr>
          </a:solidFill>
          <a:ln w="12700">
            <a:miter lim="400000"/>
          </a:ln>
        </p:spPr>
        <p:txBody>
          <a:bodyPr lIns="0" tIns="0" rIns="0" bIns="0" anchor="ctr"/>
          <a:lstStyle/>
          <a:p>
            <a:pPr lvl="0">
              <a:defRPr sz="3200"/>
            </a:pPr>
            <a:endParaRPr/>
          </a:p>
        </p:txBody>
      </p:sp>
      <p:sp>
        <p:nvSpPr>
          <p:cNvPr id="11" name="Oval 10"/>
          <p:cNvSpPr/>
          <p:nvPr/>
        </p:nvSpPr>
        <p:spPr>
          <a:xfrm>
            <a:off x="5372486" y="-100060"/>
            <a:ext cx="1308485" cy="1308485"/>
          </a:xfrm>
          <a:prstGeom prst="ellipse">
            <a:avLst/>
          </a:prstGeom>
          <a:solidFill>
            <a:srgbClr val="C3B38C"/>
          </a:solidFill>
          <a:ln>
            <a:noFill/>
          </a:ln>
          <a:effectLst/>
        </p:spPr>
        <p:style>
          <a:lnRef idx="1">
            <a:schemeClr val="accent1"/>
          </a:lnRef>
          <a:fillRef idx="3">
            <a:schemeClr val="accent1"/>
          </a:fillRef>
          <a:effectRef idx="2">
            <a:schemeClr val="accent1"/>
          </a:effectRef>
          <a:fontRef idx="minor">
            <a:schemeClr val="lt1"/>
          </a:fontRef>
        </p:style>
        <p:txBody>
          <a:bodyPr lIns="91430" tIns="45715" rIns="91430" bIns="45715" rtlCol="0" anchor="ctr"/>
          <a:lstStyle/>
          <a:p>
            <a:pPr algn="ctr"/>
            <a:endParaRPr lang="en-US"/>
          </a:p>
        </p:txBody>
      </p:sp>
      <p:sp>
        <p:nvSpPr>
          <p:cNvPr id="113" name="Oval 112"/>
          <p:cNvSpPr/>
          <p:nvPr/>
        </p:nvSpPr>
        <p:spPr>
          <a:xfrm>
            <a:off x="5521712" y="1"/>
            <a:ext cx="1138286" cy="1138286"/>
          </a:xfrm>
          <a:prstGeom prst="ellipse">
            <a:avLst/>
          </a:prstGeom>
          <a:solidFill>
            <a:srgbClr val="CAB992"/>
          </a:solidFill>
          <a:ln>
            <a:noFill/>
          </a:ln>
          <a:effectLst/>
        </p:spPr>
        <p:style>
          <a:lnRef idx="1">
            <a:schemeClr val="accent1"/>
          </a:lnRef>
          <a:fillRef idx="3">
            <a:schemeClr val="accent1"/>
          </a:fillRef>
          <a:effectRef idx="2">
            <a:schemeClr val="accent1"/>
          </a:effectRef>
          <a:fontRef idx="minor">
            <a:schemeClr val="lt1"/>
          </a:fontRef>
        </p:style>
        <p:txBody>
          <a:bodyPr lIns="91430" tIns="45715" rIns="91430" bIns="45715" rtlCol="0" anchor="ctr"/>
          <a:lstStyle/>
          <a:p>
            <a:pPr algn="ctr"/>
            <a:endParaRPr lang="en-US"/>
          </a:p>
        </p:txBody>
      </p:sp>
      <p:sp>
        <p:nvSpPr>
          <p:cNvPr id="107" name="Oval 106"/>
          <p:cNvSpPr/>
          <p:nvPr/>
        </p:nvSpPr>
        <p:spPr>
          <a:xfrm>
            <a:off x="5940523" y="1070384"/>
            <a:ext cx="126904" cy="90319"/>
          </a:xfrm>
          <a:prstGeom prst="ellipse">
            <a:avLst/>
          </a:prstGeom>
          <a:solidFill>
            <a:srgbClr val="AFA080"/>
          </a:solidFill>
          <a:ln>
            <a:noFill/>
          </a:ln>
          <a:effectLst/>
        </p:spPr>
        <p:style>
          <a:lnRef idx="1">
            <a:schemeClr val="accent1"/>
          </a:lnRef>
          <a:fillRef idx="3">
            <a:schemeClr val="accent1"/>
          </a:fillRef>
          <a:effectRef idx="2">
            <a:schemeClr val="accent1"/>
          </a:effectRef>
          <a:fontRef idx="minor">
            <a:schemeClr val="lt1"/>
          </a:fontRef>
        </p:style>
        <p:txBody>
          <a:bodyPr lIns="91430" tIns="45715" rIns="91430" bIns="45715" rtlCol="0" anchor="ctr"/>
          <a:lstStyle/>
          <a:p>
            <a:pPr algn="ctr"/>
            <a:endParaRPr lang="en-US"/>
          </a:p>
        </p:txBody>
      </p:sp>
      <p:sp>
        <p:nvSpPr>
          <p:cNvPr id="108" name="Oval 107"/>
          <p:cNvSpPr/>
          <p:nvPr/>
        </p:nvSpPr>
        <p:spPr>
          <a:xfrm rot="2262091">
            <a:off x="5718274" y="1003709"/>
            <a:ext cx="126904" cy="90319"/>
          </a:xfrm>
          <a:prstGeom prst="ellipse">
            <a:avLst/>
          </a:prstGeom>
          <a:solidFill>
            <a:srgbClr val="AFA080"/>
          </a:solidFill>
          <a:ln>
            <a:noFill/>
          </a:ln>
          <a:effectLst/>
        </p:spPr>
        <p:style>
          <a:lnRef idx="1">
            <a:schemeClr val="accent1"/>
          </a:lnRef>
          <a:fillRef idx="3">
            <a:schemeClr val="accent1"/>
          </a:fillRef>
          <a:effectRef idx="2">
            <a:schemeClr val="accent1"/>
          </a:effectRef>
          <a:fontRef idx="minor">
            <a:schemeClr val="lt1"/>
          </a:fontRef>
        </p:style>
        <p:txBody>
          <a:bodyPr lIns="91430" tIns="45715" rIns="91430" bIns="45715" rtlCol="0" anchor="ctr"/>
          <a:lstStyle/>
          <a:p>
            <a:pPr algn="ctr"/>
            <a:endParaRPr lang="en-US"/>
          </a:p>
        </p:txBody>
      </p:sp>
      <p:sp>
        <p:nvSpPr>
          <p:cNvPr id="109" name="Oval 108"/>
          <p:cNvSpPr/>
          <p:nvPr/>
        </p:nvSpPr>
        <p:spPr>
          <a:xfrm rot="3350696">
            <a:off x="5468161" y="780349"/>
            <a:ext cx="85655" cy="45719"/>
          </a:xfrm>
          <a:prstGeom prst="ellipse">
            <a:avLst/>
          </a:prstGeom>
          <a:solidFill>
            <a:srgbClr val="AFA080"/>
          </a:solidFill>
          <a:ln>
            <a:noFill/>
          </a:ln>
          <a:effectLst/>
        </p:spPr>
        <p:style>
          <a:lnRef idx="1">
            <a:schemeClr val="accent1"/>
          </a:lnRef>
          <a:fillRef idx="3">
            <a:schemeClr val="accent1"/>
          </a:fillRef>
          <a:effectRef idx="2">
            <a:schemeClr val="accent1"/>
          </a:effectRef>
          <a:fontRef idx="minor">
            <a:schemeClr val="lt1"/>
          </a:fontRef>
        </p:style>
        <p:txBody>
          <a:bodyPr lIns="91430" tIns="45715" rIns="91430" bIns="45715" rtlCol="0" anchor="ctr"/>
          <a:lstStyle/>
          <a:p>
            <a:pPr algn="ctr"/>
            <a:endParaRPr lang="en-US"/>
          </a:p>
        </p:txBody>
      </p:sp>
      <p:sp>
        <p:nvSpPr>
          <p:cNvPr id="110" name="Oval 109"/>
          <p:cNvSpPr/>
          <p:nvPr/>
        </p:nvSpPr>
        <p:spPr>
          <a:xfrm rot="622547">
            <a:off x="5861861" y="967674"/>
            <a:ext cx="85655" cy="45719"/>
          </a:xfrm>
          <a:prstGeom prst="ellipse">
            <a:avLst/>
          </a:prstGeom>
          <a:solidFill>
            <a:srgbClr val="AFA080"/>
          </a:solidFill>
          <a:ln>
            <a:noFill/>
          </a:ln>
          <a:effectLst/>
        </p:spPr>
        <p:style>
          <a:lnRef idx="1">
            <a:schemeClr val="accent1"/>
          </a:lnRef>
          <a:fillRef idx="3">
            <a:schemeClr val="accent1"/>
          </a:fillRef>
          <a:effectRef idx="2">
            <a:schemeClr val="accent1"/>
          </a:effectRef>
          <a:fontRef idx="minor">
            <a:schemeClr val="lt1"/>
          </a:fontRef>
        </p:style>
        <p:txBody>
          <a:bodyPr lIns="91430" tIns="45715" rIns="91430" bIns="45715" rtlCol="0" anchor="ctr"/>
          <a:lstStyle/>
          <a:p>
            <a:pPr algn="ctr"/>
            <a:endParaRPr lang="en-US"/>
          </a:p>
        </p:txBody>
      </p:sp>
      <p:sp>
        <p:nvSpPr>
          <p:cNvPr id="111" name="Oval 110"/>
          <p:cNvSpPr/>
          <p:nvPr/>
        </p:nvSpPr>
        <p:spPr>
          <a:xfrm rot="3754383">
            <a:off x="5535486" y="548296"/>
            <a:ext cx="244742" cy="162758"/>
          </a:xfrm>
          <a:prstGeom prst="ellipse">
            <a:avLst/>
          </a:prstGeom>
          <a:solidFill>
            <a:srgbClr val="AFA080"/>
          </a:solidFill>
          <a:ln>
            <a:noFill/>
          </a:ln>
          <a:effectLst/>
        </p:spPr>
        <p:style>
          <a:lnRef idx="1">
            <a:schemeClr val="accent1"/>
          </a:lnRef>
          <a:fillRef idx="3">
            <a:schemeClr val="accent1"/>
          </a:fillRef>
          <a:effectRef idx="2">
            <a:schemeClr val="accent1"/>
          </a:effectRef>
          <a:fontRef idx="minor">
            <a:schemeClr val="lt1"/>
          </a:fontRef>
        </p:style>
        <p:txBody>
          <a:bodyPr lIns="91430" tIns="45715" rIns="91430" bIns="45715" rtlCol="0" anchor="ctr"/>
          <a:lstStyle/>
          <a:p>
            <a:pPr algn="ctr"/>
            <a:endParaRPr lang="en-US"/>
          </a:p>
        </p:txBody>
      </p:sp>
      <p:sp>
        <p:nvSpPr>
          <p:cNvPr id="112" name="Oval 111"/>
          <p:cNvSpPr/>
          <p:nvPr/>
        </p:nvSpPr>
        <p:spPr>
          <a:xfrm rot="6966906">
            <a:off x="5620561" y="253299"/>
            <a:ext cx="85655" cy="45719"/>
          </a:xfrm>
          <a:prstGeom prst="ellipse">
            <a:avLst/>
          </a:prstGeom>
          <a:solidFill>
            <a:srgbClr val="AFA080"/>
          </a:solidFill>
          <a:ln>
            <a:noFill/>
          </a:ln>
          <a:effectLst/>
        </p:spPr>
        <p:style>
          <a:lnRef idx="1">
            <a:schemeClr val="accent1"/>
          </a:lnRef>
          <a:fillRef idx="3">
            <a:schemeClr val="accent1"/>
          </a:fillRef>
          <a:effectRef idx="2">
            <a:schemeClr val="accent1"/>
          </a:effectRef>
          <a:fontRef idx="minor">
            <a:schemeClr val="lt1"/>
          </a:fontRef>
        </p:style>
        <p:txBody>
          <a:bodyPr lIns="91430" tIns="45715" rIns="91430" bIns="45715" rtlCol="0" anchor="ctr"/>
          <a:lstStyle/>
          <a:p>
            <a:pPr algn="ctr"/>
            <a:endParaRPr lang="en-US"/>
          </a:p>
        </p:txBody>
      </p:sp>
      <p:sp>
        <p:nvSpPr>
          <p:cNvPr id="114" name="Oval 113"/>
          <p:cNvSpPr/>
          <p:nvPr/>
        </p:nvSpPr>
        <p:spPr>
          <a:xfrm rot="6261171">
            <a:off x="5446338" y="409779"/>
            <a:ext cx="131073" cy="69961"/>
          </a:xfrm>
          <a:prstGeom prst="ellipse">
            <a:avLst/>
          </a:prstGeom>
          <a:solidFill>
            <a:srgbClr val="AFA080"/>
          </a:solidFill>
          <a:ln>
            <a:noFill/>
          </a:ln>
          <a:effectLst/>
        </p:spPr>
        <p:style>
          <a:lnRef idx="1">
            <a:schemeClr val="accent1"/>
          </a:lnRef>
          <a:fillRef idx="3">
            <a:schemeClr val="accent1"/>
          </a:fillRef>
          <a:effectRef idx="2">
            <a:schemeClr val="accent1"/>
          </a:effectRef>
          <a:fontRef idx="minor">
            <a:schemeClr val="lt1"/>
          </a:fontRef>
        </p:style>
        <p:txBody>
          <a:bodyPr lIns="91430" tIns="45715" rIns="91430" bIns="45715" rtlCol="0" anchor="ctr"/>
          <a:lstStyle/>
          <a:p>
            <a:pPr algn="ctr"/>
            <a:endParaRPr lang="en-US"/>
          </a:p>
        </p:txBody>
      </p:sp>
      <p:sp>
        <p:nvSpPr>
          <p:cNvPr id="115" name="Oval 114"/>
          <p:cNvSpPr/>
          <p:nvPr/>
        </p:nvSpPr>
        <p:spPr>
          <a:xfrm rot="19530083">
            <a:off x="6237178" y="1008474"/>
            <a:ext cx="85655" cy="45719"/>
          </a:xfrm>
          <a:prstGeom prst="ellipse">
            <a:avLst/>
          </a:prstGeom>
          <a:solidFill>
            <a:srgbClr val="AFA080"/>
          </a:solidFill>
          <a:ln>
            <a:noFill/>
          </a:ln>
          <a:effectLst/>
        </p:spPr>
        <p:style>
          <a:lnRef idx="1">
            <a:schemeClr val="accent1"/>
          </a:lnRef>
          <a:fillRef idx="3">
            <a:schemeClr val="accent1"/>
          </a:fillRef>
          <a:effectRef idx="2">
            <a:schemeClr val="accent1"/>
          </a:effectRef>
          <a:fontRef idx="minor">
            <a:schemeClr val="lt1"/>
          </a:fontRef>
        </p:style>
        <p:txBody>
          <a:bodyPr lIns="91430" tIns="45715" rIns="91430" bIns="45715" rtlCol="0" anchor="ctr"/>
          <a:lstStyle/>
          <a:p>
            <a:pPr algn="ctr"/>
            <a:endParaRPr lang="en-US"/>
          </a:p>
        </p:txBody>
      </p:sp>
      <p:sp>
        <p:nvSpPr>
          <p:cNvPr id="134" name="Oval 133"/>
          <p:cNvSpPr/>
          <p:nvPr/>
        </p:nvSpPr>
        <p:spPr>
          <a:xfrm rot="2568964">
            <a:off x="5538389" y="832805"/>
            <a:ext cx="248756" cy="107447"/>
          </a:xfrm>
          <a:prstGeom prst="ellipse">
            <a:avLst/>
          </a:prstGeom>
          <a:solidFill>
            <a:srgbClr val="AFA080"/>
          </a:solidFill>
          <a:ln>
            <a:noFill/>
          </a:ln>
          <a:effectLst/>
        </p:spPr>
        <p:style>
          <a:lnRef idx="1">
            <a:schemeClr val="accent1"/>
          </a:lnRef>
          <a:fillRef idx="3">
            <a:schemeClr val="accent1"/>
          </a:fillRef>
          <a:effectRef idx="2">
            <a:schemeClr val="accent1"/>
          </a:effectRef>
          <a:fontRef idx="minor">
            <a:schemeClr val="lt1"/>
          </a:fontRef>
        </p:style>
        <p:txBody>
          <a:bodyPr lIns="91430" tIns="45715" rIns="91430" bIns="45715" rtlCol="0" anchor="ctr"/>
          <a:lstStyle/>
          <a:p>
            <a:pPr algn="ctr"/>
            <a:endParaRPr lang="en-US"/>
          </a:p>
        </p:txBody>
      </p:sp>
      <p:grpSp>
        <p:nvGrpSpPr>
          <p:cNvPr id="39" name="Group 38"/>
          <p:cNvGrpSpPr/>
          <p:nvPr/>
        </p:nvGrpSpPr>
        <p:grpSpPr>
          <a:xfrm rot="21250734">
            <a:off x="5148851" y="558975"/>
            <a:ext cx="3927182" cy="3155738"/>
            <a:chOff x="12510681" y="1530364"/>
            <a:chExt cx="11004605" cy="8842897"/>
          </a:xfrm>
        </p:grpSpPr>
        <p:sp>
          <p:nvSpPr>
            <p:cNvPr id="40" name="Shape 1067"/>
            <p:cNvSpPr/>
            <p:nvPr/>
          </p:nvSpPr>
          <p:spPr>
            <a:xfrm rot="2700000">
              <a:off x="13581070" y="6874015"/>
              <a:ext cx="2428857" cy="4569636"/>
            </a:xfrm>
            <a:custGeom>
              <a:avLst/>
              <a:gdLst/>
              <a:ahLst/>
              <a:cxnLst>
                <a:cxn ang="0">
                  <a:pos x="wd2" y="hd2"/>
                </a:cxn>
                <a:cxn ang="5400000">
                  <a:pos x="wd2" y="hd2"/>
                </a:cxn>
                <a:cxn ang="10800000">
                  <a:pos x="wd2" y="hd2"/>
                </a:cxn>
                <a:cxn ang="16200000">
                  <a:pos x="wd2" y="hd2"/>
                </a:cxn>
              </a:cxnLst>
              <a:rect l="0" t="0" r="r" b="b"/>
              <a:pathLst>
                <a:path w="20521" h="21600" extrusionOk="0">
                  <a:moveTo>
                    <a:pt x="3002" y="116"/>
                  </a:moveTo>
                  <a:cubicBezTo>
                    <a:pt x="2155" y="1471"/>
                    <a:pt x="1478" y="2849"/>
                    <a:pt x="970" y="4242"/>
                  </a:cubicBezTo>
                  <a:cubicBezTo>
                    <a:pt x="-529" y="8354"/>
                    <a:pt x="-564" y="12723"/>
                    <a:pt x="2831" y="16542"/>
                  </a:cubicBezTo>
                  <a:cubicBezTo>
                    <a:pt x="4655" y="18594"/>
                    <a:pt x="7404" y="20339"/>
                    <a:pt x="10803" y="21600"/>
                  </a:cubicBezTo>
                  <a:cubicBezTo>
                    <a:pt x="13728" y="20142"/>
                    <a:pt x="16073" y="18352"/>
                    <a:pt x="17686" y="16346"/>
                  </a:cubicBezTo>
                  <a:cubicBezTo>
                    <a:pt x="20742" y="12546"/>
                    <a:pt x="21036" y="8318"/>
                    <a:pt x="19937" y="4262"/>
                  </a:cubicBezTo>
                  <a:cubicBezTo>
                    <a:pt x="19549" y="2828"/>
                    <a:pt x="18984" y="1404"/>
                    <a:pt x="18242" y="0"/>
                  </a:cubicBezTo>
                  <a:lnTo>
                    <a:pt x="3002" y="116"/>
                  </a:lnTo>
                  <a:close/>
                </a:path>
              </a:pathLst>
            </a:custGeom>
            <a:solidFill>
              <a:srgbClr val="B2253E"/>
            </a:solidFill>
            <a:ln w="12700" cap="flat">
              <a:noFill/>
              <a:miter lim="400000"/>
            </a:ln>
            <a:effectLst/>
          </p:spPr>
          <p:txBody>
            <a:bodyPr wrap="square" lIns="0" tIns="0" rIns="0" bIns="0" numCol="1" anchor="ctr">
              <a:noAutofit/>
            </a:bodyPr>
            <a:lstStyle/>
            <a:p>
              <a:pPr lvl="0">
                <a:defRPr sz="3200"/>
              </a:pPr>
              <a:endParaRPr/>
            </a:p>
          </p:txBody>
        </p:sp>
        <p:sp>
          <p:nvSpPr>
            <p:cNvPr id="41" name="Shape 1068"/>
            <p:cNvSpPr/>
            <p:nvPr/>
          </p:nvSpPr>
          <p:spPr>
            <a:xfrm rot="2700000">
              <a:off x="14003849" y="7124834"/>
              <a:ext cx="1961307" cy="3689990"/>
            </a:xfrm>
            <a:custGeom>
              <a:avLst/>
              <a:gdLst/>
              <a:ahLst/>
              <a:cxnLst>
                <a:cxn ang="0">
                  <a:pos x="wd2" y="hd2"/>
                </a:cxn>
                <a:cxn ang="5400000">
                  <a:pos x="wd2" y="hd2"/>
                </a:cxn>
                <a:cxn ang="10800000">
                  <a:pos x="wd2" y="hd2"/>
                </a:cxn>
                <a:cxn ang="16200000">
                  <a:pos x="wd2" y="hd2"/>
                </a:cxn>
              </a:cxnLst>
              <a:rect l="0" t="0" r="r" b="b"/>
              <a:pathLst>
                <a:path w="20521" h="21600" extrusionOk="0">
                  <a:moveTo>
                    <a:pt x="3002" y="116"/>
                  </a:moveTo>
                  <a:cubicBezTo>
                    <a:pt x="2155" y="1471"/>
                    <a:pt x="1478" y="2849"/>
                    <a:pt x="970" y="4242"/>
                  </a:cubicBezTo>
                  <a:cubicBezTo>
                    <a:pt x="-529" y="8354"/>
                    <a:pt x="-564" y="12723"/>
                    <a:pt x="2831" y="16542"/>
                  </a:cubicBezTo>
                  <a:cubicBezTo>
                    <a:pt x="4655" y="18594"/>
                    <a:pt x="7404" y="20339"/>
                    <a:pt x="10803" y="21600"/>
                  </a:cubicBezTo>
                  <a:cubicBezTo>
                    <a:pt x="13728" y="20142"/>
                    <a:pt x="16073" y="18352"/>
                    <a:pt x="17686" y="16346"/>
                  </a:cubicBezTo>
                  <a:cubicBezTo>
                    <a:pt x="20742" y="12546"/>
                    <a:pt x="21036" y="8318"/>
                    <a:pt x="19937" y="4262"/>
                  </a:cubicBezTo>
                  <a:cubicBezTo>
                    <a:pt x="19549" y="2828"/>
                    <a:pt x="18984" y="1404"/>
                    <a:pt x="18242" y="0"/>
                  </a:cubicBezTo>
                  <a:lnTo>
                    <a:pt x="3002" y="116"/>
                  </a:lnTo>
                  <a:close/>
                </a:path>
              </a:pathLst>
            </a:custGeom>
            <a:solidFill>
              <a:schemeClr val="accent1"/>
            </a:solidFill>
            <a:ln w="12700" cap="flat">
              <a:noFill/>
              <a:miter lim="400000"/>
            </a:ln>
            <a:effectLst/>
          </p:spPr>
          <p:txBody>
            <a:bodyPr wrap="square" lIns="0" tIns="0" rIns="0" bIns="0" numCol="1" anchor="ctr">
              <a:noAutofit/>
            </a:bodyPr>
            <a:lstStyle/>
            <a:p>
              <a:pPr lvl="0">
                <a:defRPr sz="3200"/>
              </a:pPr>
              <a:endParaRPr/>
            </a:p>
          </p:txBody>
        </p:sp>
        <p:sp>
          <p:nvSpPr>
            <p:cNvPr id="42" name="Shape 1069"/>
            <p:cNvSpPr/>
            <p:nvPr/>
          </p:nvSpPr>
          <p:spPr>
            <a:xfrm rot="2700000">
              <a:off x="14478443" y="7259267"/>
              <a:ext cx="1538576" cy="2894666"/>
            </a:xfrm>
            <a:custGeom>
              <a:avLst/>
              <a:gdLst/>
              <a:ahLst/>
              <a:cxnLst>
                <a:cxn ang="0">
                  <a:pos x="wd2" y="hd2"/>
                </a:cxn>
                <a:cxn ang="5400000">
                  <a:pos x="wd2" y="hd2"/>
                </a:cxn>
                <a:cxn ang="10800000">
                  <a:pos x="wd2" y="hd2"/>
                </a:cxn>
                <a:cxn ang="16200000">
                  <a:pos x="wd2" y="hd2"/>
                </a:cxn>
              </a:cxnLst>
              <a:rect l="0" t="0" r="r" b="b"/>
              <a:pathLst>
                <a:path w="20521" h="21600" extrusionOk="0">
                  <a:moveTo>
                    <a:pt x="3002" y="116"/>
                  </a:moveTo>
                  <a:cubicBezTo>
                    <a:pt x="2155" y="1471"/>
                    <a:pt x="1478" y="2849"/>
                    <a:pt x="970" y="4242"/>
                  </a:cubicBezTo>
                  <a:cubicBezTo>
                    <a:pt x="-529" y="8354"/>
                    <a:pt x="-564" y="12723"/>
                    <a:pt x="2831" y="16542"/>
                  </a:cubicBezTo>
                  <a:cubicBezTo>
                    <a:pt x="4655" y="18594"/>
                    <a:pt x="7404" y="20339"/>
                    <a:pt x="10803" y="21600"/>
                  </a:cubicBezTo>
                  <a:cubicBezTo>
                    <a:pt x="13728" y="20142"/>
                    <a:pt x="16073" y="18352"/>
                    <a:pt x="17686" y="16346"/>
                  </a:cubicBezTo>
                  <a:cubicBezTo>
                    <a:pt x="20742" y="12546"/>
                    <a:pt x="21036" y="8318"/>
                    <a:pt x="19937" y="4262"/>
                  </a:cubicBezTo>
                  <a:cubicBezTo>
                    <a:pt x="19549" y="2828"/>
                    <a:pt x="18984" y="1404"/>
                    <a:pt x="18242" y="0"/>
                  </a:cubicBezTo>
                  <a:lnTo>
                    <a:pt x="3002" y="116"/>
                  </a:lnTo>
                  <a:close/>
                </a:path>
              </a:pathLst>
            </a:custGeom>
            <a:solidFill>
              <a:schemeClr val="accent2"/>
            </a:solidFill>
            <a:ln w="12700" cap="flat">
              <a:noFill/>
              <a:miter lim="400000"/>
            </a:ln>
            <a:effectLst/>
          </p:spPr>
          <p:txBody>
            <a:bodyPr wrap="square" lIns="0" tIns="0" rIns="0" bIns="0" numCol="1" anchor="ctr">
              <a:noAutofit/>
            </a:bodyPr>
            <a:lstStyle/>
            <a:p>
              <a:pPr lvl="0">
                <a:defRPr sz="3200"/>
              </a:pPr>
              <a:endParaRPr/>
            </a:p>
          </p:txBody>
        </p:sp>
        <p:sp>
          <p:nvSpPr>
            <p:cNvPr id="43" name="Shape 1070"/>
            <p:cNvSpPr/>
            <p:nvPr/>
          </p:nvSpPr>
          <p:spPr>
            <a:xfrm rot="2700000">
              <a:off x="15055406" y="7361487"/>
              <a:ext cx="1067149" cy="2007726"/>
            </a:xfrm>
            <a:custGeom>
              <a:avLst/>
              <a:gdLst/>
              <a:ahLst/>
              <a:cxnLst>
                <a:cxn ang="0">
                  <a:pos x="wd2" y="hd2"/>
                </a:cxn>
                <a:cxn ang="5400000">
                  <a:pos x="wd2" y="hd2"/>
                </a:cxn>
                <a:cxn ang="10800000">
                  <a:pos x="wd2" y="hd2"/>
                </a:cxn>
                <a:cxn ang="16200000">
                  <a:pos x="wd2" y="hd2"/>
                </a:cxn>
              </a:cxnLst>
              <a:rect l="0" t="0" r="r" b="b"/>
              <a:pathLst>
                <a:path w="20521" h="21600" extrusionOk="0">
                  <a:moveTo>
                    <a:pt x="3002" y="116"/>
                  </a:moveTo>
                  <a:cubicBezTo>
                    <a:pt x="2155" y="1471"/>
                    <a:pt x="1478" y="2849"/>
                    <a:pt x="970" y="4242"/>
                  </a:cubicBezTo>
                  <a:cubicBezTo>
                    <a:pt x="-529" y="8354"/>
                    <a:pt x="-564" y="12723"/>
                    <a:pt x="2831" y="16542"/>
                  </a:cubicBezTo>
                  <a:cubicBezTo>
                    <a:pt x="4655" y="18594"/>
                    <a:pt x="7404" y="20339"/>
                    <a:pt x="10803" y="21600"/>
                  </a:cubicBezTo>
                  <a:cubicBezTo>
                    <a:pt x="13728" y="20142"/>
                    <a:pt x="16073" y="18352"/>
                    <a:pt x="17686" y="16346"/>
                  </a:cubicBezTo>
                  <a:cubicBezTo>
                    <a:pt x="20742" y="12546"/>
                    <a:pt x="21036" y="8318"/>
                    <a:pt x="19937" y="4262"/>
                  </a:cubicBezTo>
                  <a:cubicBezTo>
                    <a:pt x="19549" y="2828"/>
                    <a:pt x="18984" y="1404"/>
                    <a:pt x="18242" y="0"/>
                  </a:cubicBezTo>
                  <a:lnTo>
                    <a:pt x="3002" y="116"/>
                  </a:lnTo>
                  <a:close/>
                </a:path>
              </a:pathLst>
            </a:custGeom>
            <a:solidFill>
              <a:schemeClr val="accent3"/>
            </a:solidFill>
            <a:ln w="12700" cap="flat">
              <a:noFill/>
              <a:miter lim="400000"/>
            </a:ln>
            <a:effectLst/>
          </p:spPr>
          <p:txBody>
            <a:bodyPr wrap="square" lIns="0" tIns="0" rIns="0" bIns="0" numCol="1" anchor="ctr">
              <a:noAutofit/>
            </a:bodyPr>
            <a:lstStyle/>
            <a:p>
              <a:pPr lvl="0">
                <a:defRPr sz="3200"/>
              </a:pPr>
              <a:endParaRPr/>
            </a:p>
          </p:txBody>
        </p:sp>
        <p:sp>
          <p:nvSpPr>
            <p:cNvPr id="44" name="Shape 1071"/>
            <p:cNvSpPr/>
            <p:nvPr/>
          </p:nvSpPr>
          <p:spPr>
            <a:xfrm rot="2700000">
              <a:off x="17649837" y="5919959"/>
              <a:ext cx="1454564" cy="4642703"/>
            </a:xfrm>
            <a:custGeom>
              <a:avLst/>
              <a:gdLst/>
              <a:ahLst/>
              <a:cxnLst>
                <a:cxn ang="0">
                  <a:pos x="wd2" y="hd2"/>
                </a:cxn>
                <a:cxn ang="5400000">
                  <a:pos x="wd2" y="hd2"/>
                </a:cxn>
                <a:cxn ang="10800000">
                  <a:pos x="wd2" y="hd2"/>
                </a:cxn>
                <a:cxn ang="16200000">
                  <a:pos x="wd2" y="hd2"/>
                </a:cxn>
              </a:cxnLst>
              <a:rect l="0" t="0" r="r" b="b"/>
              <a:pathLst>
                <a:path w="21600" h="21600" extrusionOk="0">
                  <a:moveTo>
                    <a:pt x="7286" y="0"/>
                  </a:moveTo>
                  <a:cubicBezTo>
                    <a:pt x="9046" y="959"/>
                    <a:pt x="11283" y="1825"/>
                    <a:pt x="13911" y="2564"/>
                  </a:cubicBezTo>
                  <a:cubicBezTo>
                    <a:pt x="16220" y="3214"/>
                    <a:pt x="18808" y="3759"/>
                    <a:pt x="21600" y="4184"/>
                  </a:cubicBezTo>
                  <a:cubicBezTo>
                    <a:pt x="20678" y="5204"/>
                    <a:pt x="19892" y="6235"/>
                    <a:pt x="19244" y="7275"/>
                  </a:cubicBezTo>
                  <a:cubicBezTo>
                    <a:pt x="17809" y="9578"/>
                    <a:pt x="17057" y="11913"/>
                    <a:pt x="16556" y="14249"/>
                  </a:cubicBezTo>
                  <a:cubicBezTo>
                    <a:pt x="16031" y="16693"/>
                    <a:pt x="15781" y="19145"/>
                    <a:pt x="15807" y="21600"/>
                  </a:cubicBezTo>
                  <a:lnTo>
                    <a:pt x="10619" y="21600"/>
                  </a:lnTo>
                  <a:cubicBezTo>
                    <a:pt x="10822" y="19424"/>
                    <a:pt x="10438" y="17268"/>
                    <a:pt x="9501" y="15151"/>
                  </a:cubicBezTo>
                  <a:cubicBezTo>
                    <a:pt x="8788" y="13541"/>
                    <a:pt x="7731" y="11906"/>
                    <a:pt x="4995" y="10481"/>
                  </a:cubicBezTo>
                  <a:cubicBezTo>
                    <a:pt x="3670" y="9791"/>
                    <a:pt x="1981" y="9177"/>
                    <a:pt x="0" y="8665"/>
                  </a:cubicBezTo>
                  <a:lnTo>
                    <a:pt x="7286" y="0"/>
                  </a:lnTo>
                  <a:close/>
                </a:path>
              </a:pathLst>
            </a:custGeom>
            <a:solidFill>
              <a:schemeClr val="accent5"/>
            </a:solidFill>
            <a:ln w="12700" cap="flat">
              <a:noFill/>
              <a:miter lim="400000"/>
            </a:ln>
            <a:effectLst/>
          </p:spPr>
          <p:txBody>
            <a:bodyPr wrap="square" lIns="0" tIns="0" rIns="0" bIns="0" numCol="1" anchor="ctr">
              <a:noAutofit/>
            </a:bodyPr>
            <a:lstStyle/>
            <a:p>
              <a:pPr lvl="0">
                <a:defRPr sz="3200"/>
              </a:pPr>
              <a:endParaRPr/>
            </a:p>
          </p:txBody>
        </p:sp>
        <p:sp>
          <p:nvSpPr>
            <p:cNvPr id="45" name="Shape 1072"/>
            <p:cNvSpPr/>
            <p:nvPr/>
          </p:nvSpPr>
          <p:spPr>
            <a:xfrm rot="2700000">
              <a:off x="18640794" y="6026905"/>
              <a:ext cx="733420" cy="2103570"/>
            </a:xfrm>
            <a:custGeom>
              <a:avLst/>
              <a:gdLst/>
              <a:ahLst/>
              <a:cxnLst>
                <a:cxn ang="0">
                  <a:pos x="wd2" y="hd2"/>
                </a:cxn>
                <a:cxn ang="5400000">
                  <a:pos x="wd2" y="hd2"/>
                </a:cxn>
                <a:cxn ang="10800000">
                  <a:pos x="wd2" y="hd2"/>
                </a:cxn>
                <a:cxn ang="16200000">
                  <a:pos x="wd2" y="hd2"/>
                </a:cxn>
              </a:cxnLst>
              <a:rect l="0" t="0" r="r" b="b"/>
              <a:pathLst>
                <a:path w="21600" h="21600" extrusionOk="0">
                  <a:moveTo>
                    <a:pt x="21600" y="3289"/>
                  </a:moveTo>
                  <a:cubicBezTo>
                    <a:pt x="20361" y="2791"/>
                    <a:pt x="19193" y="2271"/>
                    <a:pt x="18098" y="1733"/>
                  </a:cubicBezTo>
                  <a:cubicBezTo>
                    <a:pt x="16960" y="1174"/>
                    <a:pt x="15903" y="596"/>
                    <a:pt x="14931" y="0"/>
                  </a:cubicBezTo>
                  <a:lnTo>
                    <a:pt x="0" y="18967"/>
                  </a:lnTo>
                  <a:cubicBezTo>
                    <a:pt x="1304" y="19290"/>
                    <a:pt x="2534" y="19648"/>
                    <a:pt x="3680" y="20037"/>
                  </a:cubicBezTo>
                  <a:cubicBezTo>
                    <a:pt x="5089" y="20515"/>
                    <a:pt x="6364" y="21038"/>
                    <a:pt x="7490" y="21600"/>
                  </a:cubicBezTo>
                  <a:cubicBezTo>
                    <a:pt x="10903" y="18611"/>
                    <a:pt x="13806" y="15554"/>
                    <a:pt x="16185" y="12445"/>
                  </a:cubicBezTo>
                  <a:cubicBezTo>
                    <a:pt x="18490" y="9431"/>
                    <a:pt x="20298" y="6375"/>
                    <a:pt x="21600" y="3289"/>
                  </a:cubicBezTo>
                  <a:close/>
                </a:path>
              </a:pathLst>
            </a:custGeom>
            <a:solidFill>
              <a:srgbClr val="0F834D"/>
            </a:solidFill>
            <a:ln w="12700" cap="flat">
              <a:noFill/>
              <a:miter lim="400000"/>
            </a:ln>
            <a:effectLst/>
          </p:spPr>
          <p:txBody>
            <a:bodyPr wrap="square" lIns="0" tIns="0" rIns="0" bIns="0" numCol="1" anchor="ctr">
              <a:noAutofit/>
            </a:bodyPr>
            <a:lstStyle/>
            <a:p>
              <a:pPr lvl="0">
                <a:defRPr sz="3200"/>
              </a:pPr>
              <a:endParaRPr/>
            </a:p>
          </p:txBody>
        </p:sp>
        <p:sp>
          <p:nvSpPr>
            <p:cNvPr id="46" name="Shape 1073"/>
            <p:cNvSpPr/>
            <p:nvPr/>
          </p:nvSpPr>
          <p:spPr>
            <a:xfrm rot="2700000">
              <a:off x="15040780" y="3310902"/>
              <a:ext cx="1454564" cy="4642703"/>
            </a:xfrm>
            <a:custGeom>
              <a:avLst/>
              <a:gdLst/>
              <a:ahLst/>
              <a:cxnLst>
                <a:cxn ang="0">
                  <a:pos x="wd2" y="hd2"/>
                </a:cxn>
                <a:cxn ang="5400000">
                  <a:pos x="wd2" y="hd2"/>
                </a:cxn>
                <a:cxn ang="10800000">
                  <a:pos x="wd2" y="hd2"/>
                </a:cxn>
                <a:cxn ang="16200000">
                  <a:pos x="wd2" y="hd2"/>
                </a:cxn>
              </a:cxnLst>
              <a:rect l="0" t="0" r="r" b="b"/>
              <a:pathLst>
                <a:path w="21600" h="21600" extrusionOk="0">
                  <a:moveTo>
                    <a:pt x="14314" y="0"/>
                  </a:moveTo>
                  <a:cubicBezTo>
                    <a:pt x="12554" y="959"/>
                    <a:pt x="10317" y="1825"/>
                    <a:pt x="7689" y="2564"/>
                  </a:cubicBezTo>
                  <a:cubicBezTo>
                    <a:pt x="5380" y="3214"/>
                    <a:pt x="2792" y="3759"/>
                    <a:pt x="0" y="4184"/>
                  </a:cubicBezTo>
                  <a:cubicBezTo>
                    <a:pt x="922" y="5204"/>
                    <a:pt x="1708" y="6235"/>
                    <a:pt x="2356" y="7275"/>
                  </a:cubicBezTo>
                  <a:cubicBezTo>
                    <a:pt x="3791" y="9578"/>
                    <a:pt x="4543" y="11913"/>
                    <a:pt x="5044" y="14249"/>
                  </a:cubicBezTo>
                  <a:cubicBezTo>
                    <a:pt x="5569" y="16693"/>
                    <a:pt x="5819" y="19145"/>
                    <a:pt x="5793" y="21600"/>
                  </a:cubicBezTo>
                  <a:lnTo>
                    <a:pt x="10981" y="21600"/>
                  </a:lnTo>
                  <a:cubicBezTo>
                    <a:pt x="10778" y="19424"/>
                    <a:pt x="11162" y="17268"/>
                    <a:pt x="12099" y="15151"/>
                  </a:cubicBezTo>
                  <a:cubicBezTo>
                    <a:pt x="12812" y="13541"/>
                    <a:pt x="13869" y="11906"/>
                    <a:pt x="16605" y="10481"/>
                  </a:cubicBezTo>
                  <a:cubicBezTo>
                    <a:pt x="17930" y="9791"/>
                    <a:pt x="19619" y="9177"/>
                    <a:pt x="21600" y="8665"/>
                  </a:cubicBezTo>
                  <a:lnTo>
                    <a:pt x="14314" y="0"/>
                  </a:lnTo>
                  <a:close/>
                </a:path>
              </a:pathLst>
            </a:custGeom>
            <a:solidFill>
              <a:srgbClr val="18B96E"/>
            </a:solidFill>
            <a:ln w="12700" cap="flat">
              <a:noFill/>
              <a:miter lim="400000"/>
            </a:ln>
            <a:effectLst/>
          </p:spPr>
          <p:txBody>
            <a:bodyPr wrap="square" lIns="0" tIns="0" rIns="0" bIns="0" numCol="1" anchor="ctr">
              <a:noAutofit/>
            </a:bodyPr>
            <a:lstStyle/>
            <a:p>
              <a:pPr lvl="0">
                <a:defRPr sz="3200"/>
              </a:pPr>
              <a:endParaRPr/>
            </a:p>
          </p:txBody>
        </p:sp>
        <p:sp>
          <p:nvSpPr>
            <p:cNvPr id="47" name="Shape 1074"/>
            <p:cNvSpPr/>
            <p:nvPr/>
          </p:nvSpPr>
          <p:spPr>
            <a:xfrm rot="2700000">
              <a:off x="16566331" y="3952441"/>
              <a:ext cx="733419" cy="2103570"/>
            </a:xfrm>
            <a:custGeom>
              <a:avLst/>
              <a:gdLst/>
              <a:ahLst/>
              <a:cxnLst>
                <a:cxn ang="0">
                  <a:pos x="wd2" y="hd2"/>
                </a:cxn>
                <a:cxn ang="5400000">
                  <a:pos x="wd2" y="hd2"/>
                </a:cxn>
                <a:cxn ang="10800000">
                  <a:pos x="wd2" y="hd2"/>
                </a:cxn>
                <a:cxn ang="16200000">
                  <a:pos x="wd2" y="hd2"/>
                </a:cxn>
              </a:cxnLst>
              <a:rect l="0" t="0" r="r" b="b"/>
              <a:pathLst>
                <a:path w="21600" h="21600" extrusionOk="0">
                  <a:moveTo>
                    <a:pt x="0" y="3289"/>
                  </a:moveTo>
                  <a:cubicBezTo>
                    <a:pt x="1239" y="2791"/>
                    <a:pt x="2407" y="2271"/>
                    <a:pt x="3502" y="1733"/>
                  </a:cubicBezTo>
                  <a:cubicBezTo>
                    <a:pt x="4640" y="1174"/>
                    <a:pt x="5697" y="596"/>
                    <a:pt x="6669" y="0"/>
                  </a:cubicBezTo>
                  <a:lnTo>
                    <a:pt x="21600" y="18967"/>
                  </a:lnTo>
                  <a:cubicBezTo>
                    <a:pt x="20296" y="19290"/>
                    <a:pt x="19066" y="19648"/>
                    <a:pt x="17920" y="20037"/>
                  </a:cubicBezTo>
                  <a:cubicBezTo>
                    <a:pt x="16511" y="20515"/>
                    <a:pt x="15236" y="21038"/>
                    <a:pt x="14110" y="21600"/>
                  </a:cubicBezTo>
                  <a:cubicBezTo>
                    <a:pt x="10697" y="18611"/>
                    <a:pt x="7794" y="15554"/>
                    <a:pt x="5415" y="12445"/>
                  </a:cubicBezTo>
                  <a:cubicBezTo>
                    <a:pt x="3110" y="9431"/>
                    <a:pt x="1302" y="6375"/>
                    <a:pt x="0" y="3289"/>
                  </a:cubicBezTo>
                  <a:close/>
                </a:path>
              </a:pathLst>
            </a:custGeom>
            <a:solidFill>
              <a:srgbClr val="0F834D"/>
            </a:solidFill>
            <a:ln w="12700" cap="flat">
              <a:noFill/>
              <a:miter lim="400000"/>
            </a:ln>
            <a:effectLst/>
          </p:spPr>
          <p:txBody>
            <a:bodyPr wrap="square" lIns="0" tIns="0" rIns="0" bIns="0" numCol="1" anchor="ctr">
              <a:noAutofit/>
            </a:bodyPr>
            <a:lstStyle/>
            <a:p>
              <a:pPr lvl="0">
                <a:defRPr sz="3200"/>
              </a:pPr>
              <a:endParaRPr/>
            </a:p>
          </p:txBody>
        </p:sp>
        <p:sp>
          <p:nvSpPr>
            <p:cNvPr id="48" name="Shape 1075"/>
            <p:cNvSpPr/>
            <p:nvPr/>
          </p:nvSpPr>
          <p:spPr>
            <a:xfrm rot="2700000">
              <a:off x="18013095" y="1074486"/>
              <a:ext cx="3338760" cy="6487802"/>
            </a:xfrm>
            <a:custGeom>
              <a:avLst/>
              <a:gdLst/>
              <a:ahLst/>
              <a:cxnLst>
                <a:cxn ang="0">
                  <a:pos x="wd2" y="hd2"/>
                </a:cxn>
                <a:cxn ang="5400000">
                  <a:pos x="wd2" y="hd2"/>
                </a:cxn>
                <a:cxn ang="10800000">
                  <a:pos x="wd2" y="hd2"/>
                </a:cxn>
                <a:cxn ang="16200000">
                  <a:pos x="wd2" y="hd2"/>
                </a:cxn>
              </a:cxnLst>
              <a:rect l="0" t="0" r="r" b="b"/>
              <a:pathLst>
                <a:path w="21474" h="21600" extrusionOk="0">
                  <a:moveTo>
                    <a:pt x="3520" y="21583"/>
                  </a:moveTo>
                  <a:cubicBezTo>
                    <a:pt x="1234" y="18744"/>
                    <a:pt x="76" y="15752"/>
                    <a:pt x="4" y="12771"/>
                  </a:cubicBezTo>
                  <a:cubicBezTo>
                    <a:pt x="-65" y="9946"/>
                    <a:pt x="842" y="7067"/>
                    <a:pt x="3457" y="4478"/>
                  </a:cubicBezTo>
                  <a:cubicBezTo>
                    <a:pt x="5235" y="2718"/>
                    <a:pt x="7754" y="1188"/>
                    <a:pt x="10827" y="0"/>
                  </a:cubicBezTo>
                  <a:cubicBezTo>
                    <a:pt x="14006" y="1253"/>
                    <a:pt x="16579" y="2872"/>
                    <a:pt x="18340" y="4728"/>
                  </a:cubicBezTo>
                  <a:cubicBezTo>
                    <a:pt x="20729" y="7247"/>
                    <a:pt x="21535" y="10015"/>
                    <a:pt x="21471" y="12733"/>
                  </a:cubicBezTo>
                  <a:cubicBezTo>
                    <a:pt x="21400" y="15730"/>
                    <a:pt x="20272" y="18736"/>
                    <a:pt x="18047" y="21600"/>
                  </a:cubicBezTo>
                  <a:lnTo>
                    <a:pt x="3520" y="21583"/>
                  </a:lnTo>
                  <a:close/>
                </a:path>
              </a:pathLst>
            </a:custGeom>
            <a:solidFill>
              <a:schemeClr val="bg2"/>
            </a:solidFill>
            <a:ln w="12700" cap="flat">
              <a:noFill/>
              <a:miter lim="400000"/>
            </a:ln>
            <a:effectLst/>
          </p:spPr>
          <p:txBody>
            <a:bodyPr wrap="square" lIns="0" tIns="0" rIns="0" bIns="0" numCol="1" anchor="ctr">
              <a:noAutofit/>
            </a:bodyPr>
            <a:lstStyle/>
            <a:p>
              <a:pPr lvl="0">
                <a:defRPr sz="3200"/>
              </a:pPr>
              <a:endParaRPr/>
            </a:p>
          </p:txBody>
        </p:sp>
        <p:sp>
          <p:nvSpPr>
            <p:cNvPr id="49" name="Shape 1076"/>
            <p:cNvSpPr/>
            <p:nvPr/>
          </p:nvSpPr>
          <p:spPr>
            <a:xfrm rot="2700000">
              <a:off x="16281224" y="6331383"/>
              <a:ext cx="2264284" cy="53641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A0A0A3"/>
            </a:solidFill>
            <a:ln w="12700" cap="flat">
              <a:noFill/>
              <a:miter lim="400000"/>
            </a:ln>
            <a:effectLst/>
          </p:spPr>
          <p:txBody>
            <a:bodyPr wrap="square" lIns="0" tIns="0" rIns="0" bIns="0" numCol="1" anchor="ctr">
              <a:noAutofit/>
            </a:bodyPr>
            <a:lstStyle/>
            <a:p>
              <a:pPr lvl="0">
                <a:defRPr sz="4400">
                  <a:solidFill>
                    <a:srgbClr val="77716C"/>
                  </a:solidFill>
                  <a:latin typeface="Open Sans Light"/>
                  <a:ea typeface="Open Sans Light"/>
                  <a:cs typeface="Open Sans Light"/>
                  <a:sym typeface="Open Sans Light"/>
                </a:defRPr>
              </a:pPr>
              <a:endParaRPr/>
            </a:p>
          </p:txBody>
        </p:sp>
        <p:sp>
          <p:nvSpPr>
            <p:cNvPr id="50" name="Shape 1077"/>
            <p:cNvSpPr/>
            <p:nvPr/>
          </p:nvSpPr>
          <p:spPr>
            <a:xfrm rot="2700000">
              <a:off x="20947588" y="1914596"/>
              <a:ext cx="1538900" cy="770436"/>
            </a:xfrm>
            <a:custGeom>
              <a:avLst/>
              <a:gdLst/>
              <a:ahLst/>
              <a:cxnLst>
                <a:cxn ang="0">
                  <a:pos x="wd2" y="hd2"/>
                </a:cxn>
                <a:cxn ang="5400000">
                  <a:pos x="wd2" y="hd2"/>
                </a:cxn>
                <a:cxn ang="10800000">
                  <a:pos x="wd2" y="hd2"/>
                </a:cxn>
                <a:cxn ang="16200000">
                  <a:pos x="wd2" y="hd2"/>
                </a:cxn>
              </a:cxnLst>
              <a:rect l="0" t="0" r="r" b="b"/>
              <a:pathLst>
                <a:path w="21600" h="21600" extrusionOk="0">
                  <a:moveTo>
                    <a:pt x="0" y="21504"/>
                  </a:moveTo>
                  <a:cubicBezTo>
                    <a:pt x="1560" y="17432"/>
                    <a:pt x="3252" y="13568"/>
                    <a:pt x="5064" y="9938"/>
                  </a:cubicBezTo>
                  <a:cubicBezTo>
                    <a:pt x="6836" y="6388"/>
                    <a:pt x="8720" y="3069"/>
                    <a:pt x="10704" y="0"/>
                  </a:cubicBezTo>
                  <a:cubicBezTo>
                    <a:pt x="12643" y="2898"/>
                    <a:pt x="14486" y="6048"/>
                    <a:pt x="16219" y="9430"/>
                  </a:cubicBezTo>
                  <a:cubicBezTo>
                    <a:pt x="18160" y="13217"/>
                    <a:pt x="19958" y="17285"/>
                    <a:pt x="21600" y="21600"/>
                  </a:cubicBezTo>
                  <a:cubicBezTo>
                    <a:pt x="18139" y="18950"/>
                    <a:pt x="14463" y="17589"/>
                    <a:pt x="10756" y="17584"/>
                  </a:cubicBezTo>
                  <a:cubicBezTo>
                    <a:pt x="7082" y="17579"/>
                    <a:pt x="3437" y="18907"/>
                    <a:pt x="0" y="21504"/>
                  </a:cubicBezTo>
                  <a:close/>
                </a:path>
              </a:pathLst>
            </a:custGeom>
            <a:solidFill>
              <a:schemeClr val="accent1"/>
            </a:solidFill>
            <a:ln w="12700" cap="flat">
              <a:noFill/>
              <a:miter lim="400000"/>
            </a:ln>
            <a:effectLst/>
          </p:spPr>
          <p:txBody>
            <a:bodyPr wrap="square" lIns="0" tIns="0" rIns="0" bIns="0" numCol="1" anchor="ctr">
              <a:noAutofit/>
            </a:bodyPr>
            <a:lstStyle/>
            <a:p>
              <a:pPr lvl="0">
                <a:defRPr sz="3200"/>
              </a:pPr>
              <a:endParaRPr/>
            </a:p>
          </p:txBody>
        </p:sp>
        <p:sp>
          <p:nvSpPr>
            <p:cNvPr id="52" name="Shape 1079"/>
            <p:cNvSpPr/>
            <p:nvPr/>
          </p:nvSpPr>
          <p:spPr>
            <a:xfrm rot="2700000">
              <a:off x="19452438" y="1664415"/>
              <a:ext cx="1653951" cy="6471744"/>
            </a:xfrm>
            <a:custGeom>
              <a:avLst/>
              <a:gdLst/>
              <a:ahLst/>
              <a:cxnLst>
                <a:cxn ang="0">
                  <a:pos x="wd2" y="hd2"/>
                </a:cxn>
                <a:cxn ang="5400000">
                  <a:pos x="wd2" y="hd2"/>
                </a:cxn>
                <a:cxn ang="10800000">
                  <a:pos x="wd2" y="hd2"/>
                </a:cxn>
                <a:cxn ang="16200000">
                  <a:pos x="wd2" y="hd2"/>
                </a:cxn>
              </a:cxnLst>
              <a:rect l="0" t="0" r="r" b="b"/>
              <a:pathLst>
                <a:path w="21402" h="21600" extrusionOk="0">
                  <a:moveTo>
                    <a:pt x="0" y="0"/>
                  </a:moveTo>
                  <a:cubicBezTo>
                    <a:pt x="5029" y="983"/>
                    <a:pt x="9315" y="2196"/>
                    <a:pt x="12642" y="3578"/>
                  </a:cubicBezTo>
                  <a:cubicBezTo>
                    <a:pt x="15733" y="4863"/>
                    <a:pt x="17935" y="6239"/>
                    <a:pt x="19328" y="7664"/>
                  </a:cubicBezTo>
                  <a:cubicBezTo>
                    <a:pt x="20714" y="9083"/>
                    <a:pt x="21293" y="10546"/>
                    <a:pt x="21388" y="11995"/>
                  </a:cubicBezTo>
                  <a:cubicBezTo>
                    <a:pt x="21600" y="15225"/>
                    <a:pt x="19415" y="18487"/>
                    <a:pt x="14704" y="21600"/>
                  </a:cubicBezTo>
                  <a:cubicBezTo>
                    <a:pt x="14637" y="21502"/>
                    <a:pt x="14460" y="21412"/>
                    <a:pt x="14200" y="21339"/>
                  </a:cubicBezTo>
                  <a:cubicBezTo>
                    <a:pt x="13726" y="21205"/>
                    <a:pt x="13088" y="21149"/>
                    <a:pt x="12453" y="21094"/>
                  </a:cubicBezTo>
                  <a:cubicBezTo>
                    <a:pt x="11600" y="21021"/>
                    <a:pt x="10721" y="20947"/>
                    <a:pt x="9850" y="20893"/>
                  </a:cubicBezTo>
                  <a:cubicBezTo>
                    <a:pt x="9144" y="20850"/>
                    <a:pt x="8426" y="20819"/>
                    <a:pt x="7696" y="20799"/>
                  </a:cubicBezTo>
                  <a:cubicBezTo>
                    <a:pt x="17202" y="15609"/>
                    <a:pt x="17821" y="9627"/>
                    <a:pt x="9404" y="4313"/>
                  </a:cubicBezTo>
                  <a:cubicBezTo>
                    <a:pt x="6976" y="2780"/>
                    <a:pt x="3817" y="1332"/>
                    <a:pt x="0" y="0"/>
                  </a:cubicBezTo>
                  <a:close/>
                </a:path>
              </a:pathLst>
            </a:custGeom>
            <a:solidFill>
              <a:srgbClr val="34545A">
                <a:alpha val="5247"/>
              </a:srgbClr>
            </a:solidFill>
            <a:ln w="12700" cap="flat">
              <a:noFill/>
              <a:miter lim="400000"/>
            </a:ln>
            <a:effectLst/>
          </p:spPr>
          <p:txBody>
            <a:bodyPr wrap="square" lIns="0" tIns="0" rIns="0" bIns="0" numCol="1" anchor="ctr">
              <a:noAutofit/>
            </a:bodyPr>
            <a:lstStyle/>
            <a:p>
              <a:pPr lvl="0">
                <a:defRPr sz="3200"/>
              </a:pPr>
              <a:endParaRPr/>
            </a:p>
          </p:txBody>
        </p:sp>
        <p:sp>
          <p:nvSpPr>
            <p:cNvPr id="53" name="Shape 1080"/>
            <p:cNvSpPr/>
            <p:nvPr/>
          </p:nvSpPr>
          <p:spPr>
            <a:xfrm rot="2700000">
              <a:off x="18992156" y="2681406"/>
              <a:ext cx="2310743" cy="2343857"/>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E5E5E5"/>
            </a:solidFill>
            <a:ln w="12700" cap="flat">
              <a:noFill/>
              <a:miter lim="400000"/>
            </a:ln>
            <a:effectLst/>
          </p:spPr>
          <p:txBody>
            <a:bodyPr wrap="square" lIns="0" tIns="0" rIns="0" bIns="0" numCol="1" anchor="ctr">
              <a:noAutofit/>
            </a:bodyPr>
            <a:lstStyle/>
            <a:p>
              <a:pPr lvl="0">
                <a:defRPr sz="4400">
                  <a:solidFill>
                    <a:srgbClr val="77716C"/>
                  </a:solidFill>
                  <a:latin typeface="Open Sans Light"/>
                  <a:ea typeface="Open Sans Light"/>
                  <a:cs typeface="Open Sans Light"/>
                  <a:sym typeface="Open Sans Light"/>
                </a:defRPr>
              </a:pPr>
              <a:endParaRPr/>
            </a:p>
          </p:txBody>
        </p:sp>
        <p:sp>
          <p:nvSpPr>
            <p:cNvPr id="54" name="Shape 1081"/>
            <p:cNvSpPr/>
            <p:nvPr/>
          </p:nvSpPr>
          <p:spPr>
            <a:xfrm rot="2700000">
              <a:off x="19122125" y="2813237"/>
              <a:ext cx="2050805" cy="208019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tx2"/>
            </a:solidFill>
            <a:ln w="12700" cap="flat">
              <a:noFill/>
              <a:miter lim="400000"/>
            </a:ln>
            <a:effectLst/>
          </p:spPr>
          <p:txBody>
            <a:bodyPr wrap="square" lIns="0" tIns="0" rIns="0" bIns="0" numCol="1" anchor="ctr">
              <a:noAutofit/>
            </a:bodyPr>
            <a:lstStyle/>
            <a:p>
              <a:pPr lvl="0">
                <a:defRPr sz="4400">
                  <a:solidFill>
                    <a:srgbClr val="77716C"/>
                  </a:solidFill>
                  <a:latin typeface="Open Sans Light"/>
                  <a:ea typeface="Open Sans Light"/>
                  <a:cs typeface="Open Sans Light"/>
                  <a:sym typeface="Open Sans Light"/>
                </a:defRPr>
              </a:pPr>
              <a:endParaRPr/>
            </a:p>
          </p:txBody>
        </p:sp>
        <p:sp>
          <p:nvSpPr>
            <p:cNvPr id="55" name="Shape 1082"/>
            <p:cNvSpPr/>
            <p:nvPr/>
          </p:nvSpPr>
          <p:spPr>
            <a:xfrm rot="2700000">
              <a:off x="19232402" y="2925097"/>
              <a:ext cx="1830249" cy="1856476"/>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009BD5"/>
            </a:solidFill>
            <a:ln w="12700" cap="flat">
              <a:noFill/>
              <a:miter lim="400000"/>
            </a:ln>
            <a:effectLst/>
          </p:spPr>
          <p:txBody>
            <a:bodyPr wrap="square" lIns="0" tIns="0" rIns="0" bIns="0" numCol="1" anchor="ctr">
              <a:noAutofit/>
            </a:bodyPr>
            <a:lstStyle/>
            <a:p>
              <a:pPr lvl="0">
                <a:defRPr sz="4400">
                  <a:solidFill>
                    <a:srgbClr val="77716C"/>
                  </a:solidFill>
                  <a:latin typeface="Open Sans Light"/>
                  <a:ea typeface="Open Sans Light"/>
                  <a:cs typeface="Open Sans Light"/>
                  <a:sym typeface="Open Sans Light"/>
                </a:defRPr>
              </a:pPr>
              <a:endParaRPr/>
            </a:p>
          </p:txBody>
        </p:sp>
        <p:sp>
          <p:nvSpPr>
            <p:cNvPr id="56" name="Shape 1083"/>
            <p:cNvSpPr/>
            <p:nvPr/>
          </p:nvSpPr>
          <p:spPr>
            <a:xfrm rot="2700000">
              <a:off x="16163634" y="6308742"/>
              <a:ext cx="1685828" cy="1364323"/>
            </a:xfrm>
            <a:custGeom>
              <a:avLst/>
              <a:gdLst/>
              <a:ahLst/>
              <a:cxnLst>
                <a:cxn ang="0">
                  <a:pos x="wd2" y="hd2"/>
                </a:cxn>
                <a:cxn ang="5400000">
                  <a:pos x="wd2" y="hd2"/>
                </a:cxn>
                <a:cxn ang="10800000">
                  <a:pos x="wd2" y="hd2"/>
                </a:cxn>
                <a:cxn ang="16200000">
                  <a:pos x="wd2" y="hd2"/>
                </a:cxn>
              </a:cxnLst>
              <a:rect l="0" t="0" r="r" b="b"/>
              <a:pathLst>
                <a:path w="21600" h="21539" extrusionOk="0">
                  <a:moveTo>
                    <a:pt x="0" y="21331"/>
                  </a:moveTo>
                  <a:lnTo>
                    <a:pt x="4414" y="1893"/>
                  </a:lnTo>
                  <a:cubicBezTo>
                    <a:pt x="5195" y="1196"/>
                    <a:pt x="6074" y="687"/>
                    <a:pt x="7004" y="390"/>
                  </a:cubicBezTo>
                  <a:cubicBezTo>
                    <a:pt x="8417" y="-61"/>
                    <a:pt x="9892" y="-9"/>
                    <a:pt x="11353" y="15"/>
                  </a:cubicBezTo>
                  <a:cubicBezTo>
                    <a:pt x="12646" y="36"/>
                    <a:pt x="13946" y="37"/>
                    <a:pt x="15197" y="414"/>
                  </a:cubicBezTo>
                  <a:cubicBezTo>
                    <a:pt x="16150" y="701"/>
                    <a:pt x="17054" y="1201"/>
                    <a:pt x="17865" y="1893"/>
                  </a:cubicBezTo>
                  <a:lnTo>
                    <a:pt x="21600" y="21539"/>
                  </a:lnTo>
                  <a:lnTo>
                    <a:pt x="0" y="21331"/>
                  </a:lnTo>
                  <a:close/>
                </a:path>
              </a:pathLst>
            </a:custGeom>
            <a:solidFill>
              <a:schemeClr val="bg2"/>
            </a:solidFill>
            <a:ln w="12700" cap="flat">
              <a:noFill/>
              <a:miter lim="400000"/>
            </a:ln>
            <a:effectLst/>
          </p:spPr>
          <p:txBody>
            <a:bodyPr wrap="square" lIns="0" tIns="0" rIns="0" bIns="0" numCol="1" anchor="ctr">
              <a:noAutofit/>
            </a:bodyPr>
            <a:lstStyle/>
            <a:p>
              <a:pPr lvl="0">
                <a:defRPr sz="3200"/>
              </a:pPr>
              <a:endParaRPr/>
            </a:p>
          </p:txBody>
        </p:sp>
        <p:sp>
          <p:nvSpPr>
            <p:cNvPr id="57" name="Shape 1084"/>
            <p:cNvSpPr/>
            <p:nvPr/>
          </p:nvSpPr>
          <p:spPr>
            <a:xfrm rot="2700000">
              <a:off x="15435004" y="7398488"/>
              <a:ext cx="1961307" cy="390452"/>
            </a:xfrm>
            <a:prstGeom prst="rect">
              <a:avLst/>
            </a:prstGeom>
            <a:solidFill>
              <a:srgbClr val="A0A0A3"/>
            </a:solidFill>
            <a:ln w="12700" cap="flat">
              <a:noFill/>
              <a:miter lim="400000"/>
            </a:ln>
            <a:effectLst/>
          </p:spPr>
          <p:txBody>
            <a:bodyPr wrap="square" lIns="0" tIns="0" rIns="0" bIns="0" numCol="1" anchor="ctr">
              <a:noAutofit/>
            </a:bodyPr>
            <a:lstStyle/>
            <a:p>
              <a:pPr lvl="0">
                <a:defRPr sz="4400">
                  <a:solidFill>
                    <a:srgbClr val="77716C"/>
                  </a:solidFill>
                  <a:latin typeface="Open Sans Light"/>
                  <a:ea typeface="Open Sans Light"/>
                  <a:cs typeface="Open Sans Light"/>
                  <a:sym typeface="Open Sans Light"/>
                </a:defRPr>
              </a:pPr>
              <a:endParaRPr/>
            </a:p>
          </p:txBody>
        </p:sp>
        <p:sp>
          <p:nvSpPr>
            <p:cNvPr id="58" name="Shape 1085"/>
            <p:cNvSpPr/>
            <p:nvPr/>
          </p:nvSpPr>
          <p:spPr>
            <a:xfrm rot="2700000">
              <a:off x="18132281" y="4949922"/>
              <a:ext cx="322140" cy="1559223"/>
            </a:xfrm>
            <a:prstGeom prst="rect">
              <a:avLst/>
            </a:prstGeom>
            <a:solidFill>
              <a:schemeClr val="accent5"/>
            </a:solidFill>
            <a:ln w="12700" cap="flat">
              <a:noFill/>
              <a:miter lim="400000"/>
            </a:ln>
            <a:effectLst/>
          </p:spPr>
          <p:txBody>
            <a:bodyPr wrap="square" lIns="0" tIns="0" rIns="0" bIns="0" numCol="1" anchor="ctr">
              <a:noAutofit/>
            </a:bodyPr>
            <a:lstStyle/>
            <a:p>
              <a:pPr lvl="0">
                <a:defRPr sz="4400">
                  <a:solidFill>
                    <a:srgbClr val="77716C"/>
                  </a:solidFill>
                  <a:latin typeface="Open Sans Light"/>
                  <a:ea typeface="Open Sans Light"/>
                  <a:cs typeface="Open Sans Light"/>
                  <a:sym typeface="Open Sans Light"/>
                </a:defRPr>
              </a:pPr>
              <a:endParaRPr/>
            </a:p>
          </p:txBody>
        </p:sp>
        <p:sp>
          <p:nvSpPr>
            <p:cNvPr id="59" name="Shape 1086"/>
            <p:cNvSpPr/>
            <p:nvPr/>
          </p:nvSpPr>
          <p:spPr>
            <a:xfrm rot="2700000">
              <a:off x="16376158" y="5778262"/>
              <a:ext cx="322140" cy="3414788"/>
            </a:xfrm>
            <a:prstGeom prst="rect">
              <a:avLst/>
            </a:prstGeom>
            <a:solidFill>
              <a:srgbClr val="0F834D"/>
            </a:solidFill>
            <a:ln w="12700" cap="flat">
              <a:noFill/>
              <a:miter lim="400000"/>
            </a:ln>
            <a:effectLst/>
          </p:spPr>
          <p:txBody>
            <a:bodyPr wrap="square" lIns="0" tIns="0" rIns="0" bIns="0" numCol="1" anchor="ctr">
              <a:noAutofit/>
            </a:bodyPr>
            <a:lstStyle/>
            <a:p>
              <a:pPr lvl="0">
                <a:defRPr sz="4400">
                  <a:solidFill>
                    <a:srgbClr val="77716C"/>
                  </a:solidFill>
                  <a:latin typeface="Open Sans Light"/>
                  <a:ea typeface="Open Sans Light"/>
                  <a:cs typeface="Open Sans Light"/>
                  <a:sym typeface="Open Sans Light"/>
                </a:defRPr>
              </a:pPr>
              <a:endParaRPr/>
            </a:p>
          </p:txBody>
        </p:sp>
      </p:grpSp>
      <p:sp>
        <p:nvSpPr>
          <p:cNvPr id="8" name="Chord 7"/>
          <p:cNvSpPr/>
          <p:nvPr/>
        </p:nvSpPr>
        <p:spPr>
          <a:xfrm rot="21250734">
            <a:off x="7490956" y="1021749"/>
            <a:ext cx="593262" cy="593262"/>
          </a:xfrm>
          <a:prstGeom prst="chord">
            <a:avLst>
              <a:gd name="adj1" fmla="val 4143767"/>
              <a:gd name="adj2" fmla="val 14725957"/>
            </a:avLst>
          </a:prstGeom>
          <a:solidFill>
            <a:schemeClr val="bg1">
              <a:alpha val="28000"/>
            </a:schemeClr>
          </a:solidFill>
          <a:ln>
            <a:noFill/>
          </a:ln>
          <a:effectLst/>
        </p:spPr>
        <p:style>
          <a:lnRef idx="1">
            <a:schemeClr val="accent1"/>
          </a:lnRef>
          <a:fillRef idx="3">
            <a:schemeClr val="accent1"/>
          </a:fillRef>
          <a:effectRef idx="2">
            <a:schemeClr val="accent1"/>
          </a:effectRef>
          <a:fontRef idx="minor">
            <a:schemeClr val="lt1"/>
          </a:fontRef>
        </p:style>
        <p:txBody>
          <a:bodyPr lIns="91430" tIns="45715" rIns="91430" bIns="45715" rtlCol="0" anchor="ctr"/>
          <a:lstStyle/>
          <a:p>
            <a:pPr algn="ctr"/>
            <a:endParaRPr lang="en-US"/>
          </a:p>
        </p:txBody>
      </p:sp>
      <p:sp>
        <p:nvSpPr>
          <p:cNvPr id="79" name="Shape 155"/>
          <p:cNvSpPr/>
          <p:nvPr/>
        </p:nvSpPr>
        <p:spPr>
          <a:xfrm rot="18444300">
            <a:off x="3460718" y="585165"/>
            <a:ext cx="112519" cy="31489"/>
          </a:xfrm>
          <a:prstGeom prst="rect">
            <a:avLst/>
          </a:prstGeom>
          <a:solidFill>
            <a:srgbClr val="919294"/>
          </a:solidFill>
          <a:ln w="6350" cap="flat">
            <a:noFill/>
            <a:prstDash val="solid"/>
            <a:miter lim="400000"/>
          </a:ln>
          <a:effectLst/>
        </p:spPr>
        <p:txBody>
          <a:bodyPr wrap="square" lIns="0" tIns="0" rIns="0" bIns="0" numCol="1" anchor="ctr">
            <a:noAutofit/>
          </a:bodyPr>
          <a:lstStyle/>
          <a:p>
            <a:pPr lvl="0">
              <a:defRPr sz="2400">
                <a:solidFill>
                  <a:srgbClr val="FFFFFF"/>
                </a:solidFill>
              </a:defRPr>
            </a:pPr>
            <a:endParaRPr/>
          </a:p>
        </p:txBody>
      </p:sp>
      <p:sp>
        <p:nvSpPr>
          <p:cNvPr id="80" name="Shape 156"/>
          <p:cNvSpPr/>
          <p:nvPr/>
        </p:nvSpPr>
        <p:spPr>
          <a:xfrm rot="18444300">
            <a:off x="3565634" y="665394"/>
            <a:ext cx="112519" cy="31489"/>
          </a:xfrm>
          <a:prstGeom prst="rect">
            <a:avLst/>
          </a:prstGeom>
          <a:solidFill>
            <a:srgbClr val="919294"/>
          </a:solidFill>
          <a:ln w="6350" cap="flat">
            <a:noFill/>
            <a:prstDash val="solid"/>
            <a:miter lim="400000"/>
          </a:ln>
          <a:effectLst/>
        </p:spPr>
        <p:txBody>
          <a:bodyPr wrap="square" lIns="0" tIns="0" rIns="0" bIns="0" numCol="1" anchor="ctr">
            <a:noAutofit/>
          </a:bodyPr>
          <a:lstStyle/>
          <a:p>
            <a:pPr lvl="0">
              <a:defRPr sz="2400">
                <a:solidFill>
                  <a:srgbClr val="FFFFFF"/>
                </a:solidFill>
              </a:defRPr>
            </a:pPr>
            <a:endParaRPr/>
          </a:p>
        </p:txBody>
      </p:sp>
      <p:sp>
        <p:nvSpPr>
          <p:cNvPr id="90" name="Shape 160"/>
          <p:cNvSpPr/>
          <p:nvPr/>
        </p:nvSpPr>
        <p:spPr>
          <a:xfrm rot="7644300">
            <a:off x="3786614" y="379564"/>
            <a:ext cx="112519" cy="31489"/>
          </a:xfrm>
          <a:prstGeom prst="rect">
            <a:avLst/>
          </a:prstGeom>
          <a:solidFill>
            <a:srgbClr val="919294"/>
          </a:solidFill>
          <a:ln w="6350" cap="flat">
            <a:noFill/>
            <a:prstDash val="solid"/>
            <a:miter lim="400000"/>
          </a:ln>
          <a:effectLst/>
        </p:spPr>
        <p:txBody>
          <a:bodyPr wrap="square" lIns="0" tIns="0" rIns="0" bIns="0" numCol="1" anchor="ctr">
            <a:noAutofit/>
          </a:bodyPr>
          <a:lstStyle/>
          <a:p>
            <a:pPr lvl="0">
              <a:defRPr sz="2400">
                <a:solidFill>
                  <a:srgbClr val="FFFFFF"/>
                </a:solidFill>
              </a:defRPr>
            </a:pPr>
            <a:endParaRPr/>
          </a:p>
        </p:txBody>
      </p:sp>
      <p:sp>
        <p:nvSpPr>
          <p:cNvPr id="91" name="Shape 161"/>
          <p:cNvSpPr/>
          <p:nvPr/>
        </p:nvSpPr>
        <p:spPr>
          <a:xfrm rot="7644300">
            <a:off x="3681697" y="299335"/>
            <a:ext cx="112519" cy="31489"/>
          </a:xfrm>
          <a:prstGeom prst="rect">
            <a:avLst/>
          </a:prstGeom>
          <a:solidFill>
            <a:srgbClr val="919294"/>
          </a:solidFill>
          <a:ln w="6350" cap="flat">
            <a:noFill/>
            <a:prstDash val="solid"/>
            <a:miter lim="400000"/>
          </a:ln>
          <a:effectLst/>
        </p:spPr>
        <p:txBody>
          <a:bodyPr wrap="square" lIns="0" tIns="0" rIns="0" bIns="0" numCol="1" anchor="ctr">
            <a:noAutofit/>
          </a:bodyPr>
          <a:lstStyle/>
          <a:p>
            <a:pPr lvl="0">
              <a:defRPr sz="2400">
                <a:solidFill>
                  <a:srgbClr val="FFFFFF"/>
                </a:solidFill>
              </a:defRPr>
            </a:pPr>
            <a:endParaRPr/>
          </a:p>
        </p:txBody>
      </p:sp>
      <p:sp>
        <p:nvSpPr>
          <p:cNvPr id="75" name="Shape 149"/>
          <p:cNvSpPr/>
          <p:nvPr/>
        </p:nvSpPr>
        <p:spPr>
          <a:xfrm rot="18444300">
            <a:off x="3543521" y="220888"/>
            <a:ext cx="271497" cy="552363"/>
          </a:xfrm>
          <a:prstGeom prst="roundRect">
            <a:avLst>
              <a:gd name="adj" fmla="val 50000"/>
            </a:avLst>
          </a:prstGeom>
          <a:solidFill>
            <a:schemeClr val="bg2"/>
          </a:solidFill>
          <a:ln w="6350" cap="flat">
            <a:noFill/>
            <a:prstDash val="solid"/>
            <a:miter lim="400000"/>
          </a:ln>
          <a:effectLst/>
        </p:spPr>
        <p:txBody>
          <a:bodyPr wrap="square" lIns="0" tIns="0" rIns="0" bIns="0" numCol="1" anchor="ctr">
            <a:noAutofit/>
          </a:bodyPr>
          <a:lstStyle/>
          <a:p>
            <a:pPr lvl="0">
              <a:defRPr sz="2400">
                <a:solidFill>
                  <a:srgbClr val="FFFFFF"/>
                </a:solidFill>
              </a:defRPr>
            </a:pPr>
            <a:endParaRPr/>
          </a:p>
        </p:txBody>
      </p:sp>
      <p:sp>
        <p:nvSpPr>
          <p:cNvPr id="76" name="Shape 150"/>
          <p:cNvSpPr/>
          <p:nvPr/>
        </p:nvSpPr>
        <p:spPr>
          <a:xfrm rot="18444300">
            <a:off x="3543526" y="393003"/>
            <a:ext cx="271485" cy="208133"/>
          </a:xfrm>
          <a:prstGeom prst="rect">
            <a:avLst/>
          </a:prstGeom>
          <a:solidFill>
            <a:srgbClr val="B0B1B4"/>
          </a:solidFill>
          <a:ln w="6350" cap="flat">
            <a:noFill/>
            <a:prstDash val="solid"/>
            <a:miter lim="400000"/>
          </a:ln>
          <a:effectLst/>
        </p:spPr>
        <p:txBody>
          <a:bodyPr wrap="square" lIns="0" tIns="0" rIns="0" bIns="0" numCol="1" anchor="ctr">
            <a:noAutofit/>
          </a:bodyPr>
          <a:lstStyle/>
          <a:p>
            <a:pPr lvl="0">
              <a:defRPr sz="2400">
                <a:solidFill>
                  <a:srgbClr val="FFFFFF"/>
                </a:solidFill>
              </a:defRPr>
            </a:pPr>
            <a:endParaRPr/>
          </a:p>
        </p:txBody>
      </p:sp>
      <p:sp>
        <p:nvSpPr>
          <p:cNvPr id="77" name="Shape 151"/>
          <p:cNvSpPr/>
          <p:nvPr/>
        </p:nvSpPr>
        <p:spPr>
          <a:xfrm rot="18444300">
            <a:off x="3623010" y="415919"/>
            <a:ext cx="112519" cy="162301"/>
          </a:xfrm>
          <a:prstGeom prst="rect">
            <a:avLst/>
          </a:prstGeom>
          <a:solidFill>
            <a:schemeClr val="bg2"/>
          </a:solidFill>
          <a:ln w="6350" cap="flat">
            <a:noFill/>
            <a:prstDash val="solid"/>
            <a:miter lim="400000"/>
          </a:ln>
          <a:effectLst/>
        </p:spPr>
        <p:txBody>
          <a:bodyPr wrap="square" lIns="0" tIns="0" rIns="0" bIns="0" numCol="1" anchor="ctr">
            <a:noAutofit/>
          </a:bodyPr>
          <a:lstStyle/>
          <a:p>
            <a:pPr lvl="0">
              <a:defRPr sz="2400">
                <a:solidFill>
                  <a:srgbClr val="FFFFFF"/>
                </a:solidFill>
              </a:defRPr>
            </a:pPr>
            <a:endParaRPr/>
          </a:p>
        </p:txBody>
      </p:sp>
      <p:grpSp>
        <p:nvGrpSpPr>
          <p:cNvPr id="78" name="Group 154"/>
          <p:cNvGrpSpPr/>
          <p:nvPr/>
        </p:nvGrpSpPr>
        <p:grpSpPr>
          <a:xfrm rot="18444300">
            <a:off x="3421460" y="291245"/>
            <a:ext cx="73772" cy="73773"/>
            <a:chOff x="0" y="0"/>
            <a:chExt cx="274487" cy="274487"/>
          </a:xfrm>
        </p:grpSpPr>
        <p:sp>
          <p:nvSpPr>
            <p:cNvPr id="95" name="Shape 152"/>
            <p:cNvSpPr/>
            <p:nvPr/>
          </p:nvSpPr>
          <p:spPr>
            <a:xfrm>
              <a:off x="0" y="0"/>
              <a:ext cx="274488" cy="27448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tx2"/>
            </a:solidFill>
            <a:ln w="6350" cap="flat">
              <a:noFill/>
              <a:prstDash val="solid"/>
              <a:miter lim="400000"/>
            </a:ln>
            <a:effectLst/>
          </p:spPr>
          <p:txBody>
            <a:bodyPr wrap="square" lIns="0" tIns="0" rIns="0" bIns="0" numCol="1" anchor="ctr">
              <a:noAutofit/>
            </a:bodyPr>
            <a:lstStyle/>
            <a:p>
              <a:pPr lvl="0">
                <a:defRPr sz="2400">
                  <a:solidFill>
                    <a:srgbClr val="FFFFFF"/>
                  </a:solidFill>
                </a:defRPr>
              </a:pPr>
              <a:endParaRPr/>
            </a:p>
          </p:txBody>
        </p:sp>
        <p:sp>
          <p:nvSpPr>
            <p:cNvPr id="96" name="Shape 153"/>
            <p:cNvSpPr/>
            <p:nvPr/>
          </p:nvSpPr>
          <p:spPr>
            <a:xfrm>
              <a:off x="63685" y="63685"/>
              <a:ext cx="147118" cy="14711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8C8D8F"/>
            </a:solidFill>
            <a:ln w="6350" cap="flat">
              <a:noFill/>
              <a:prstDash val="solid"/>
              <a:miter lim="400000"/>
            </a:ln>
            <a:effectLst/>
          </p:spPr>
          <p:txBody>
            <a:bodyPr wrap="square" lIns="0" tIns="0" rIns="0" bIns="0" numCol="1" anchor="ctr">
              <a:noAutofit/>
            </a:bodyPr>
            <a:lstStyle/>
            <a:p>
              <a:pPr lvl="0">
                <a:defRPr sz="2400">
                  <a:solidFill>
                    <a:srgbClr val="FFFFFF"/>
                  </a:solidFill>
                </a:defRPr>
              </a:pPr>
              <a:endParaRPr/>
            </a:p>
          </p:txBody>
        </p:sp>
      </p:grpSp>
      <p:sp>
        <p:nvSpPr>
          <p:cNvPr id="81" name="Shape 157"/>
          <p:cNvSpPr/>
          <p:nvPr/>
        </p:nvSpPr>
        <p:spPr>
          <a:xfrm rot="18444300">
            <a:off x="3252863" y="700268"/>
            <a:ext cx="376135" cy="212660"/>
          </a:xfrm>
          <a:prstGeom prst="rect">
            <a:avLst/>
          </a:prstGeom>
          <a:solidFill>
            <a:schemeClr val="bg2"/>
          </a:solidFill>
          <a:ln w="6350" cap="flat">
            <a:noFill/>
            <a:prstDash val="solid"/>
            <a:miter lim="400000"/>
          </a:ln>
          <a:effectLst/>
        </p:spPr>
        <p:txBody>
          <a:bodyPr wrap="square" lIns="0" tIns="0" rIns="0" bIns="0" numCol="1" anchor="ctr">
            <a:noAutofit/>
          </a:bodyPr>
          <a:lstStyle/>
          <a:p>
            <a:pPr lvl="0">
              <a:defRPr sz="2400">
                <a:solidFill>
                  <a:srgbClr val="FFFFFF"/>
                </a:solidFill>
              </a:defRPr>
            </a:pPr>
            <a:endParaRPr/>
          </a:p>
        </p:txBody>
      </p:sp>
      <p:sp>
        <p:nvSpPr>
          <p:cNvPr id="82" name="Shape 158"/>
          <p:cNvSpPr/>
          <p:nvPr/>
        </p:nvSpPr>
        <p:spPr>
          <a:xfrm rot="18444300">
            <a:off x="3315596" y="801680"/>
            <a:ext cx="317006" cy="72066"/>
          </a:xfrm>
          <a:prstGeom prst="rect">
            <a:avLst/>
          </a:prstGeom>
          <a:solidFill>
            <a:srgbClr val="00ACEB"/>
          </a:solidFill>
          <a:ln w="6350" cap="flat">
            <a:noFill/>
            <a:prstDash val="solid"/>
            <a:miter lim="400000"/>
          </a:ln>
          <a:effectLst/>
        </p:spPr>
        <p:txBody>
          <a:bodyPr wrap="square" lIns="0" tIns="0" rIns="0" bIns="0" numCol="1" anchor="ctr">
            <a:noAutofit/>
          </a:bodyPr>
          <a:lstStyle/>
          <a:p>
            <a:pPr lvl="0">
              <a:defRPr sz="2400">
                <a:solidFill>
                  <a:srgbClr val="FFFFFF"/>
                </a:solidFill>
              </a:defRPr>
            </a:pPr>
            <a:endParaRPr/>
          </a:p>
        </p:txBody>
      </p:sp>
      <p:sp>
        <p:nvSpPr>
          <p:cNvPr id="83" name="Shape 159"/>
          <p:cNvSpPr/>
          <p:nvPr/>
        </p:nvSpPr>
        <p:spPr>
          <a:xfrm rot="18444300">
            <a:off x="3245331" y="747950"/>
            <a:ext cx="317006" cy="72066"/>
          </a:xfrm>
          <a:prstGeom prst="rect">
            <a:avLst/>
          </a:prstGeom>
          <a:solidFill>
            <a:srgbClr val="00ACEB"/>
          </a:solidFill>
          <a:ln w="6350" cap="flat">
            <a:noFill/>
            <a:prstDash val="solid"/>
            <a:miter lim="400000"/>
          </a:ln>
          <a:effectLst/>
        </p:spPr>
        <p:txBody>
          <a:bodyPr wrap="square" lIns="0" tIns="0" rIns="0" bIns="0" numCol="1" anchor="ctr">
            <a:noAutofit/>
          </a:bodyPr>
          <a:lstStyle/>
          <a:p>
            <a:pPr lvl="0">
              <a:defRPr sz="2400">
                <a:solidFill>
                  <a:srgbClr val="FFFFFF"/>
                </a:solidFill>
              </a:defRPr>
            </a:pPr>
            <a:endParaRPr/>
          </a:p>
        </p:txBody>
      </p:sp>
      <p:sp>
        <p:nvSpPr>
          <p:cNvPr id="92" name="Shape 162"/>
          <p:cNvSpPr/>
          <p:nvPr/>
        </p:nvSpPr>
        <p:spPr>
          <a:xfrm rot="7644300">
            <a:off x="3730853" y="83288"/>
            <a:ext cx="376135" cy="212660"/>
          </a:xfrm>
          <a:prstGeom prst="rect">
            <a:avLst/>
          </a:prstGeom>
          <a:solidFill>
            <a:schemeClr val="bg2"/>
          </a:solidFill>
          <a:ln w="6350" cap="flat">
            <a:noFill/>
            <a:prstDash val="solid"/>
            <a:miter lim="400000"/>
          </a:ln>
          <a:effectLst/>
        </p:spPr>
        <p:txBody>
          <a:bodyPr wrap="square" lIns="0" tIns="0" rIns="0" bIns="0" numCol="1" anchor="ctr">
            <a:noAutofit/>
          </a:bodyPr>
          <a:lstStyle/>
          <a:p>
            <a:pPr lvl="0">
              <a:defRPr sz="2400">
                <a:solidFill>
                  <a:srgbClr val="FFFFFF"/>
                </a:solidFill>
              </a:defRPr>
            </a:pPr>
            <a:endParaRPr/>
          </a:p>
        </p:txBody>
      </p:sp>
      <p:sp>
        <p:nvSpPr>
          <p:cNvPr id="93" name="Shape 163"/>
          <p:cNvSpPr/>
          <p:nvPr/>
        </p:nvSpPr>
        <p:spPr>
          <a:xfrm rot="7644300">
            <a:off x="3727248" y="122470"/>
            <a:ext cx="317006" cy="72066"/>
          </a:xfrm>
          <a:prstGeom prst="rect">
            <a:avLst/>
          </a:prstGeom>
          <a:solidFill>
            <a:srgbClr val="00ACEB"/>
          </a:solidFill>
          <a:ln w="6350" cap="flat">
            <a:noFill/>
            <a:prstDash val="solid"/>
            <a:miter lim="400000"/>
          </a:ln>
          <a:effectLst/>
        </p:spPr>
        <p:txBody>
          <a:bodyPr wrap="square" lIns="0" tIns="0" rIns="0" bIns="0" numCol="1" anchor="ctr">
            <a:noAutofit/>
          </a:bodyPr>
          <a:lstStyle/>
          <a:p>
            <a:pPr lvl="0">
              <a:defRPr sz="2400">
                <a:solidFill>
                  <a:srgbClr val="FFFFFF"/>
                </a:solidFill>
              </a:defRPr>
            </a:pPr>
            <a:endParaRPr/>
          </a:p>
        </p:txBody>
      </p:sp>
      <p:sp>
        <p:nvSpPr>
          <p:cNvPr id="94" name="Shape 164"/>
          <p:cNvSpPr/>
          <p:nvPr/>
        </p:nvSpPr>
        <p:spPr>
          <a:xfrm rot="7644300">
            <a:off x="3797512" y="176200"/>
            <a:ext cx="317006" cy="72066"/>
          </a:xfrm>
          <a:prstGeom prst="rect">
            <a:avLst/>
          </a:prstGeom>
          <a:solidFill>
            <a:srgbClr val="00ACEB"/>
          </a:solidFill>
          <a:ln w="6350" cap="flat">
            <a:noFill/>
            <a:prstDash val="solid"/>
            <a:miter lim="400000"/>
          </a:ln>
          <a:effectLst/>
        </p:spPr>
        <p:txBody>
          <a:bodyPr wrap="square" lIns="0" tIns="0" rIns="0" bIns="0" numCol="1" anchor="ctr">
            <a:noAutofit/>
          </a:bodyPr>
          <a:lstStyle/>
          <a:p>
            <a:pPr lvl="0">
              <a:defRPr sz="2400">
                <a:solidFill>
                  <a:srgbClr val="FFFFFF"/>
                </a:solidFill>
              </a:defRPr>
            </a:pPr>
            <a:endParaRPr/>
          </a:p>
        </p:txBody>
      </p:sp>
      <p:grpSp>
        <p:nvGrpSpPr>
          <p:cNvPr id="85" name="Group 170"/>
          <p:cNvGrpSpPr/>
          <p:nvPr/>
        </p:nvGrpSpPr>
        <p:grpSpPr>
          <a:xfrm rot="18444300">
            <a:off x="3150234" y="60611"/>
            <a:ext cx="322825" cy="310720"/>
            <a:chOff x="0" y="0"/>
            <a:chExt cx="1201146" cy="1156107"/>
          </a:xfrm>
        </p:grpSpPr>
        <p:sp>
          <p:nvSpPr>
            <p:cNvPr id="88" name="Shape 168"/>
            <p:cNvSpPr/>
            <p:nvPr/>
          </p:nvSpPr>
          <p:spPr>
            <a:xfrm flipV="1">
              <a:off x="42596" y="81362"/>
              <a:ext cx="563401" cy="495096"/>
            </a:xfrm>
            <a:prstGeom prst="line">
              <a:avLst/>
            </a:prstGeom>
            <a:noFill/>
            <a:ln w="19050" cap="flat" cmpd="sng">
              <a:solidFill>
                <a:schemeClr val="tx2"/>
              </a:solidFill>
              <a:prstDash val="solid"/>
              <a:miter lim="400000"/>
            </a:ln>
            <a:effectLst/>
          </p:spPr>
          <p:txBody>
            <a:bodyPr wrap="square" lIns="0" tIns="0" rIns="0" bIns="0" numCol="1" anchor="ctr">
              <a:noAutofit/>
            </a:bodyPr>
            <a:lstStyle/>
            <a:p>
              <a:pPr lvl="0">
                <a:defRPr sz="2400"/>
              </a:pPr>
              <a:endParaRPr/>
            </a:p>
          </p:txBody>
        </p:sp>
        <p:sp>
          <p:nvSpPr>
            <p:cNvPr id="89" name="Shape 169"/>
            <p:cNvSpPr/>
            <p:nvPr/>
          </p:nvSpPr>
          <p:spPr>
            <a:xfrm flipH="1" flipV="1">
              <a:off x="592690" y="71788"/>
              <a:ext cx="550814" cy="509151"/>
            </a:xfrm>
            <a:prstGeom prst="line">
              <a:avLst/>
            </a:prstGeom>
            <a:noFill/>
            <a:ln w="19050" cap="flat" cmpd="sng">
              <a:solidFill>
                <a:schemeClr val="tx2"/>
              </a:solidFill>
              <a:prstDash val="solid"/>
              <a:miter lim="400000"/>
            </a:ln>
            <a:effectLst/>
          </p:spPr>
          <p:txBody>
            <a:bodyPr wrap="square" lIns="0" tIns="0" rIns="0" bIns="0" numCol="1" anchor="ctr">
              <a:noAutofit/>
            </a:bodyPr>
            <a:lstStyle/>
            <a:p>
              <a:pPr lvl="0">
                <a:defRPr sz="2400"/>
              </a:pPr>
              <a:endParaRPr/>
            </a:p>
          </p:txBody>
        </p:sp>
        <p:sp>
          <p:nvSpPr>
            <p:cNvPr id="86" name="Shape 166"/>
            <p:cNvSpPr/>
            <p:nvPr/>
          </p:nvSpPr>
          <p:spPr>
            <a:xfrm>
              <a:off x="0" y="546756"/>
              <a:ext cx="1201147" cy="609352"/>
            </a:xfrm>
            <a:custGeom>
              <a:avLst/>
              <a:gdLst/>
              <a:ahLst/>
              <a:cxnLst>
                <a:cxn ang="0">
                  <a:pos x="wd2" y="hd2"/>
                </a:cxn>
                <a:cxn ang="5400000">
                  <a:pos x="wd2" y="hd2"/>
                </a:cxn>
                <a:cxn ang="10800000">
                  <a:pos x="wd2" y="hd2"/>
                </a:cxn>
                <a:cxn ang="16200000">
                  <a:pos x="wd2" y="hd2"/>
                </a:cxn>
              </a:cxnLst>
              <a:rect l="0" t="0" r="r" b="b"/>
              <a:pathLst>
                <a:path w="21498" h="21515" extrusionOk="0">
                  <a:moveTo>
                    <a:pt x="3" y="0"/>
                  </a:moveTo>
                  <a:lnTo>
                    <a:pt x="21496" y="0"/>
                  </a:lnTo>
                  <a:cubicBezTo>
                    <a:pt x="21547" y="5285"/>
                    <a:pt x="20589" y="10414"/>
                    <a:pt x="18811" y="14369"/>
                  </a:cubicBezTo>
                  <a:cubicBezTo>
                    <a:pt x="16734" y="18992"/>
                    <a:pt x="13739" y="21600"/>
                    <a:pt x="10609" y="21513"/>
                  </a:cubicBezTo>
                  <a:cubicBezTo>
                    <a:pt x="7422" y="21448"/>
                    <a:pt x="4414" y="18595"/>
                    <a:pt x="2397" y="13726"/>
                  </a:cubicBezTo>
                  <a:cubicBezTo>
                    <a:pt x="796" y="9859"/>
                    <a:pt x="-53" y="4992"/>
                    <a:pt x="3" y="0"/>
                  </a:cubicBezTo>
                  <a:close/>
                </a:path>
              </a:pathLst>
            </a:custGeom>
            <a:solidFill>
              <a:schemeClr val="bg2"/>
            </a:solidFill>
            <a:ln w="6350" cap="flat">
              <a:noFill/>
              <a:prstDash val="solid"/>
              <a:miter lim="400000"/>
            </a:ln>
            <a:effectLst/>
          </p:spPr>
          <p:txBody>
            <a:bodyPr wrap="square" lIns="0" tIns="0" rIns="0" bIns="0" numCol="1" anchor="ctr">
              <a:noAutofit/>
            </a:bodyPr>
            <a:lstStyle/>
            <a:p>
              <a:pPr lvl="0">
                <a:defRPr sz="2400"/>
              </a:pPr>
              <a:endParaRPr/>
            </a:p>
          </p:txBody>
        </p:sp>
        <p:sp>
          <p:nvSpPr>
            <p:cNvPr id="87" name="Shape 167"/>
            <p:cNvSpPr/>
            <p:nvPr/>
          </p:nvSpPr>
          <p:spPr>
            <a:xfrm>
              <a:off x="512829" y="0"/>
              <a:ext cx="175632" cy="17563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tx2"/>
            </a:solidFill>
            <a:ln w="6350" cap="flat">
              <a:noFill/>
              <a:prstDash val="solid"/>
              <a:miter lim="400000"/>
            </a:ln>
            <a:effectLst/>
          </p:spPr>
          <p:txBody>
            <a:bodyPr wrap="square" lIns="0" tIns="0" rIns="0" bIns="0" numCol="1" anchor="ctr">
              <a:noAutofit/>
            </a:bodyPr>
            <a:lstStyle/>
            <a:p>
              <a:pPr lvl="0">
                <a:defRPr sz="2400">
                  <a:solidFill>
                    <a:srgbClr val="FFFFFF"/>
                  </a:solidFill>
                </a:defRPr>
              </a:pPr>
              <a:endParaRPr/>
            </a:p>
          </p:txBody>
        </p:sp>
      </p:grpSp>
      <p:sp>
        <p:nvSpPr>
          <p:cNvPr id="98" name="Shape 172"/>
          <p:cNvSpPr/>
          <p:nvPr/>
        </p:nvSpPr>
        <p:spPr>
          <a:xfrm rot="2432266">
            <a:off x="1780957" y="1391498"/>
            <a:ext cx="272525" cy="25112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4"/>
          </a:solidFill>
          <a:ln w="6350" cap="flat">
            <a:noFill/>
            <a:prstDash val="solid"/>
            <a:miter lim="400000"/>
          </a:ln>
          <a:effectLst/>
        </p:spPr>
        <p:txBody>
          <a:bodyPr wrap="square" lIns="0" tIns="0" rIns="0" bIns="0" numCol="1" anchor="ctr">
            <a:noAutofit/>
          </a:bodyPr>
          <a:lstStyle/>
          <a:p>
            <a:pPr lvl="0">
              <a:defRPr sz="2400">
                <a:solidFill>
                  <a:srgbClr val="FFFFFF"/>
                </a:solidFill>
              </a:defRPr>
            </a:pPr>
            <a:endParaRPr/>
          </a:p>
        </p:txBody>
      </p:sp>
      <p:sp>
        <p:nvSpPr>
          <p:cNvPr id="99" name="Shape 173"/>
          <p:cNvSpPr/>
          <p:nvPr/>
        </p:nvSpPr>
        <p:spPr>
          <a:xfrm rot="2432266">
            <a:off x="1943639" y="1457955"/>
            <a:ext cx="123878" cy="10985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6581" y="134"/>
                  <a:pt x="12773" y="3542"/>
                  <a:pt x="16915" y="9310"/>
                </a:cubicBezTo>
                <a:cubicBezTo>
                  <a:pt x="19451" y="12842"/>
                  <a:pt x="21073" y="17095"/>
                  <a:pt x="21600" y="21600"/>
                </a:cubicBezTo>
                <a:lnTo>
                  <a:pt x="6732" y="20531"/>
                </a:lnTo>
                <a:cubicBezTo>
                  <a:pt x="8982" y="17836"/>
                  <a:pt x="10006" y="14122"/>
                  <a:pt x="9507" y="10464"/>
                </a:cubicBezTo>
                <a:cubicBezTo>
                  <a:pt x="8759" y="4977"/>
                  <a:pt x="4882" y="710"/>
                  <a:pt x="0" y="0"/>
                </a:cubicBezTo>
                <a:close/>
              </a:path>
            </a:pathLst>
          </a:custGeom>
          <a:solidFill>
            <a:schemeClr val="bg1">
              <a:alpha val="58000"/>
            </a:schemeClr>
          </a:solidFill>
          <a:ln w="6350" cap="flat">
            <a:noFill/>
            <a:prstDash val="solid"/>
            <a:miter lim="400000"/>
          </a:ln>
          <a:effectLst/>
        </p:spPr>
        <p:txBody>
          <a:bodyPr wrap="square" lIns="0" tIns="0" rIns="0" bIns="0" numCol="1" anchor="ctr">
            <a:noAutofit/>
          </a:bodyPr>
          <a:lstStyle/>
          <a:p>
            <a:pPr lvl="0">
              <a:defRPr sz="2400"/>
            </a:pPr>
            <a:endParaRPr/>
          </a:p>
        </p:txBody>
      </p:sp>
      <p:sp>
        <p:nvSpPr>
          <p:cNvPr id="100" name="Shape 174"/>
          <p:cNvSpPr/>
          <p:nvPr/>
        </p:nvSpPr>
        <p:spPr>
          <a:xfrm rot="2432266">
            <a:off x="1862487" y="1398197"/>
            <a:ext cx="49518" cy="4951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bg1">
              <a:alpha val="58000"/>
            </a:schemeClr>
          </a:solidFill>
          <a:ln w="6350" cap="flat">
            <a:noFill/>
            <a:prstDash val="solid"/>
            <a:miter lim="400000"/>
          </a:ln>
          <a:effectLst/>
        </p:spPr>
        <p:txBody>
          <a:bodyPr wrap="square" lIns="0" tIns="0" rIns="0" bIns="0" numCol="1" anchor="ctr">
            <a:noAutofit/>
          </a:bodyPr>
          <a:lstStyle/>
          <a:p>
            <a:pPr lvl="0">
              <a:defRPr sz="2400">
                <a:solidFill>
                  <a:srgbClr val="FFFFFF"/>
                </a:solidFill>
              </a:defRPr>
            </a:pPr>
            <a:endParaRPr/>
          </a:p>
        </p:txBody>
      </p:sp>
      <p:sp>
        <p:nvSpPr>
          <p:cNvPr id="101" name="Shape 175"/>
          <p:cNvSpPr/>
          <p:nvPr/>
        </p:nvSpPr>
        <p:spPr>
          <a:xfrm rot="2432266">
            <a:off x="1527965" y="1464406"/>
            <a:ext cx="714825" cy="17977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DCDEE0"/>
          </a:solidFill>
          <a:ln w="12700" cap="flat">
            <a:noFill/>
            <a:miter lim="400000"/>
          </a:ln>
          <a:effectLst/>
        </p:spPr>
        <p:txBody>
          <a:bodyPr wrap="square" lIns="0" tIns="0" rIns="0" bIns="0" numCol="1" anchor="ctr">
            <a:noAutofit/>
          </a:bodyPr>
          <a:lstStyle/>
          <a:p>
            <a:pPr lvl="0">
              <a:defRPr sz="2400">
                <a:solidFill>
                  <a:srgbClr val="FFFFFF"/>
                </a:solidFill>
              </a:defRPr>
            </a:pPr>
            <a:endParaRPr/>
          </a:p>
        </p:txBody>
      </p:sp>
      <p:sp>
        <p:nvSpPr>
          <p:cNvPr id="102" name="Shape 176"/>
          <p:cNvSpPr/>
          <p:nvPr/>
        </p:nvSpPr>
        <p:spPr>
          <a:xfrm rot="2432266">
            <a:off x="1518968" y="1479156"/>
            <a:ext cx="714881" cy="172338"/>
          </a:xfrm>
          <a:custGeom>
            <a:avLst/>
            <a:gdLst/>
            <a:ahLst/>
            <a:cxnLst>
              <a:cxn ang="0">
                <a:pos x="wd2" y="hd2"/>
              </a:cxn>
              <a:cxn ang="5400000">
                <a:pos x="wd2" y="hd2"/>
              </a:cxn>
              <a:cxn ang="10800000">
                <a:pos x="wd2" y="hd2"/>
              </a:cxn>
              <a:cxn ang="16200000">
                <a:pos x="wd2" y="hd2"/>
              </a:cxn>
            </a:cxnLst>
            <a:rect l="0" t="0" r="r" b="b"/>
            <a:pathLst>
              <a:path w="21600" h="21070" extrusionOk="0">
                <a:moveTo>
                  <a:pt x="0" y="9124"/>
                </a:moveTo>
                <a:cubicBezTo>
                  <a:pt x="88" y="10438"/>
                  <a:pt x="219" y="11697"/>
                  <a:pt x="391" y="12868"/>
                </a:cubicBezTo>
                <a:cubicBezTo>
                  <a:pt x="626" y="14474"/>
                  <a:pt x="933" y="15889"/>
                  <a:pt x="1296" y="17042"/>
                </a:cubicBezTo>
                <a:cubicBezTo>
                  <a:pt x="4496" y="19809"/>
                  <a:pt x="7760" y="21158"/>
                  <a:pt x="11032" y="21066"/>
                </a:cubicBezTo>
                <a:cubicBezTo>
                  <a:pt x="14158" y="20978"/>
                  <a:pt x="17272" y="19575"/>
                  <a:pt x="20326" y="16881"/>
                </a:cubicBezTo>
                <a:cubicBezTo>
                  <a:pt x="20659" y="15925"/>
                  <a:pt x="20943" y="14720"/>
                  <a:pt x="21164" y="13331"/>
                </a:cubicBezTo>
                <a:cubicBezTo>
                  <a:pt x="21372" y="12020"/>
                  <a:pt x="21520" y="10567"/>
                  <a:pt x="21600" y="9042"/>
                </a:cubicBezTo>
                <a:cubicBezTo>
                  <a:pt x="17940" y="2628"/>
                  <a:pt x="13975" y="-442"/>
                  <a:pt x="9989" y="52"/>
                </a:cubicBezTo>
                <a:cubicBezTo>
                  <a:pt x="6547" y="478"/>
                  <a:pt x="3157" y="3557"/>
                  <a:pt x="0" y="9124"/>
                </a:cubicBezTo>
                <a:close/>
              </a:path>
            </a:pathLst>
          </a:custGeom>
          <a:solidFill>
            <a:srgbClr val="DCDEE0"/>
          </a:solidFill>
          <a:ln w="12700" cap="flat">
            <a:noFill/>
            <a:miter lim="400000"/>
          </a:ln>
          <a:effectLst/>
        </p:spPr>
        <p:txBody>
          <a:bodyPr wrap="square" lIns="0" tIns="0" rIns="0" bIns="0" numCol="1" anchor="ctr">
            <a:noAutofit/>
          </a:bodyPr>
          <a:lstStyle/>
          <a:p>
            <a:pPr lvl="0">
              <a:defRPr sz="2400"/>
            </a:pPr>
            <a:endParaRPr/>
          </a:p>
        </p:txBody>
      </p:sp>
      <p:sp>
        <p:nvSpPr>
          <p:cNvPr id="103" name="Shape 177"/>
          <p:cNvSpPr/>
          <p:nvPr/>
        </p:nvSpPr>
        <p:spPr>
          <a:xfrm rot="2432266">
            <a:off x="1528952" y="1529087"/>
            <a:ext cx="636958" cy="139149"/>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A6AAA9"/>
          </a:solidFill>
          <a:ln w="12700" cap="flat">
            <a:noFill/>
            <a:miter lim="400000"/>
          </a:ln>
          <a:effectLst/>
        </p:spPr>
        <p:txBody>
          <a:bodyPr wrap="square" lIns="0" tIns="0" rIns="0" bIns="0" numCol="1" anchor="ctr">
            <a:noAutofit/>
          </a:bodyPr>
          <a:lstStyle/>
          <a:p>
            <a:pPr lvl="0">
              <a:defRPr sz="2400">
                <a:solidFill>
                  <a:srgbClr val="FFFFFF"/>
                </a:solidFill>
              </a:defRPr>
            </a:pPr>
            <a:endParaRPr/>
          </a:p>
        </p:txBody>
      </p:sp>
      <p:sp>
        <p:nvSpPr>
          <p:cNvPr id="104" name="Shape 178"/>
          <p:cNvSpPr/>
          <p:nvPr/>
        </p:nvSpPr>
        <p:spPr>
          <a:xfrm rot="2432266">
            <a:off x="1732902" y="1573642"/>
            <a:ext cx="229058" cy="5004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53585F"/>
          </a:solidFill>
          <a:ln w="12700" cap="flat">
            <a:noFill/>
            <a:miter lim="400000"/>
          </a:ln>
          <a:effectLst/>
        </p:spPr>
        <p:txBody>
          <a:bodyPr wrap="square" lIns="0" tIns="0" rIns="0" bIns="0" numCol="1" anchor="ctr">
            <a:noAutofit/>
          </a:bodyPr>
          <a:lstStyle/>
          <a:p>
            <a:pPr lvl="0">
              <a:defRPr sz="2400">
                <a:solidFill>
                  <a:srgbClr val="FFFFFF"/>
                </a:solidFill>
              </a:defRPr>
            </a:pPr>
            <a:endParaRPr/>
          </a:p>
        </p:txBody>
      </p:sp>
      <p:sp>
        <p:nvSpPr>
          <p:cNvPr id="118" name="Shape 180"/>
          <p:cNvSpPr/>
          <p:nvPr/>
        </p:nvSpPr>
        <p:spPr>
          <a:xfrm rot="13380910">
            <a:off x="5146267" y="942287"/>
            <a:ext cx="89782" cy="104105"/>
          </a:xfrm>
          <a:custGeom>
            <a:avLst/>
            <a:gdLst/>
            <a:ahLst/>
            <a:cxnLst>
              <a:cxn ang="0">
                <a:pos x="wd2" y="hd2"/>
              </a:cxn>
              <a:cxn ang="5400000">
                <a:pos x="wd2" y="hd2"/>
              </a:cxn>
              <a:cxn ang="10800000">
                <a:pos x="wd2" y="hd2"/>
              </a:cxn>
              <a:cxn ang="16200000">
                <a:pos x="wd2" y="hd2"/>
              </a:cxn>
            </a:cxnLst>
            <a:rect l="0" t="0" r="r" b="b"/>
            <a:pathLst>
              <a:path w="21600" h="20328" extrusionOk="0">
                <a:moveTo>
                  <a:pt x="0" y="417"/>
                </a:moveTo>
                <a:lnTo>
                  <a:pt x="0" y="19114"/>
                </a:lnTo>
                <a:cubicBezTo>
                  <a:pt x="540" y="19545"/>
                  <a:pt x="1194" y="19872"/>
                  <a:pt x="1913" y="20070"/>
                </a:cubicBezTo>
                <a:cubicBezTo>
                  <a:pt x="6396" y="21301"/>
                  <a:pt x="10130" y="17774"/>
                  <a:pt x="14478" y="17052"/>
                </a:cubicBezTo>
                <a:cubicBezTo>
                  <a:pt x="16945" y="16642"/>
                  <a:pt x="19509" y="17131"/>
                  <a:pt x="21493" y="18389"/>
                </a:cubicBezTo>
                <a:lnTo>
                  <a:pt x="21600" y="1294"/>
                </a:lnTo>
                <a:cubicBezTo>
                  <a:pt x="19457" y="88"/>
                  <a:pt x="16772" y="-299"/>
                  <a:pt x="14248" y="235"/>
                </a:cubicBezTo>
                <a:cubicBezTo>
                  <a:pt x="11777" y="758"/>
                  <a:pt x="9675" y="2145"/>
                  <a:pt x="7138" y="2506"/>
                </a:cubicBezTo>
                <a:cubicBezTo>
                  <a:pt x="4471" y="2884"/>
                  <a:pt x="1756" y="2090"/>
                  <a:pt x="0" y="417"/>
                </a:cubicBezTo>
                <a:close/>
              </a:path>
            </a:pathLst>
          </a:custGeom>
          <a:solidFill>
            <a:srgbClr val="D52F4D"/>
          </a:solidFill>
          <a:ln w="6350" cap="flat">
            <a:noFill/>
            <a:prstDash val="solid"/>
            <a:miter lim="400000"/>
          </a:ln>
          <a:effectLst/>
        </p:spPr>
        <p:txBody>
          <a:bodyPr wrap="square" lIns="0" tIns="0" rIns="0" bIns="0" numCol="1" anchor="ctr">
            <a:noAutofit/>
          </a:bodyPr>
          <a:lstStyle/>
          <a:p>
            <a:pPr lvl="0">
              <a:defRPr sz="2400"/>
            </a:pPr>
            <a:endParaRPr/>
          </a:p>
        </p:txBody>
      </p:sp>
      <p:sp>
        <p:nvSpPr>
          <p:cNvPr id="119" name="Shape 181"/>
          <p:cNvSpPr/>
          <p:nvPr/>
        </p:nvSpPr>
        <p:spPr>
          <a:xfrm rot="13380910">
            <a:off x="5202972" y="971645"/>
            <a:ext cx="17262" cy="109173"/>
          </a:xfrm>
          <a:custGeom>
            <a:avLst/>
            <a:gdLst/>
            <a:ahLst/>
            <a:cxnLst>
              <a:cxn ang="0">
                <a:pos x="wd2" y="hd2"/>
              </a:cxn>
              <a:cxn ang="5400000">
                <a:pos x="wd2" y="hd2"/>
              </a:cxn>
              <a:cxn ang="10800000">
                <a:pos x="wd2" y="hd2"/>
              </a:cxn>
              <a:cxn ang="16200000">
                <a:pos x="wd2" y="hd2"/>
              </a:cxn>
            </a:cxnLst>
            <a:rect l="0" t="0" r="r" b="b"/>
            <a:pathLst>
              <a:path w="20773" h="21600" extrusionOk="0">
                <a:moveTo>
                  <a:pt x="20530" y="17037"/>
                </a:moveTo>
                <a:cubicBezTo>
                  <a:pt x="21437" y="17681"/>
                  <a:pt x="19747" y="18348"/>
                  <a:pt x="16329" y="18695"/>
                </a:cubicBezTo>
                <a:cubicBezTo>
                  <a:pt x="14200" y="18912"/>
                  <a:pt x="11644" y="18968"/>
                  <a:pt x="9345" y="19129"/>
                </a:cubicBezTo>
                <a:cubicBezTo>
                  <a:pt x="3416" y="19543"/>
                  <a:pt x="-163" y="20547"/>
                  <a:pt x="535" y="21600"/>
                </a:cubicBezTo>
                <a:lnTo>
                  <a:pt x="0" y="0"/>
                </a:lnTo>
                <a:lnTo>
                  <a:pt x="18742" y="0"/>
                </a:lnTo>
                <a:lnTo>
                  <a:pt x="20530" y="17037"/>
                </a:lnTo>
                <a:close/>
              </a:path>
            </a:pathLst>
          </a:custGeom>
          <a:solidFill>
            <a:srgbClr val="B2253E"/>
          </a:solidFill>
          <a:ln w="6350" cap="flat">
            <a:noFill/>
            <a:prstDash val="solid"/>
            <a:miter lim="400000"/>
          </a:ln>
          <a:effectLst/>
        </p:spPr>
        <p:txBody>
          <a:bodyPr wrap="square" lIns="0" tIns="0" rIns="0" bIns="0" numCol="1" anchor="ctr">
            <a:noAutofit/>
          </a:bodyPr>
          <a:lstStyle/>
          <a:p>
            <a:pPr lvl="0">
              <a:defRPr sz="2400"/>
            </a:pPr>
            <a:endParaRPr/>
          </a:p>
        </p:txBody>
      </p:sp>
      <p:sp>
        <p:nvSpPr>
          <p:cNvPr id="122" name="Shape 184"/>
          <p:cNvSpPr/>
          <p:nvPr/>
        </p:nvSpPr>
        <p:spPr>
          <a:xfrm rot="13380910">
            <a:off x="5621020" y="889947"/>
            <a:ext cx="86812" cy="142134"/>
          </a:xfrm>
          <a:custGeom>
            <a:avLst/>
            <a:gdLst/>
            <a:ahLst/>
            <a:cxnLst>
              <a:cxn ang="0">
                <a:pos x="wd2" y="hd2"/>
              </a:cxn>
              <a:cxn ang="5400000">
                <a:pos x="wd2" y="hd2"/>
              </a:cxn>
              <a:cxn ang="10800000">
                <a:pos x="wd2" y="hd2"/>
              </a:cxn>
              <a:cxn ang="16200000">
                <a:pos x="wd2" y="hd2"/>
              </a:cxn>
            </a:cxnLst>
            <a:rect l="0" t="0" r="r" b="b"/>
            <a:pathLst>
              <a:path w="21396" h="21468" extrusionOk="0">
                <a:moveTo>
                  <a:pt x="12143" y="106"/>
                </a:moveTo>
                <a:lnTo>
                  <a:pt x="12143" y="14144"/>
                </a:lnTo>
                <a:lnTo>
                  <a:pt x="5274" y="14144"/>
                </a:lnTo>
                <a:cubicBezTo>
                  <a:pt x="2264" y="14368"/>
                  <a:pt x="0" y="15934"/>
                  <a:pt x="0" y="17793"/>
                </a:cubicBezTo>
                <a:cubicBezTo>
                  <a:pt x="0" y="19652"/>
                  <a:pt x="2264" y="21218"/>
                  <a:pt x="5274" y="21443"/>
                </a:cubicBezTo>
                <a:lnTo>
                  <a:pt x="12272" y="21443"/>
                </a:lnTo>
                <a:cubicBezTo>
                  <a:pt x="14812" y="21600"/>
                  <a:pt x="17329" y="21032"/>
                  <a:pt x="19096" y="19902"/>
                </a:cubicBezTo>
                <a:cubicBezTo>
                  <a:pt x="20775" y="18828"/>
                  <a:pt x="21600" y="17357"/>
                  <a:pt x="21352" y="15878"/>
                </a:cubicBezTo>
                <a:lnTo>
                  <a:pt x="21352" y="0"/>
                </a:lnTo>
                <a:lnTo>
                  <a:pt x="12143" y="106"/>
                </a:lnTo>
                <a:close/>
              </a:path>
            </a:pathLst>
          </a:custGeom>
          <a:solidFill>
            <a:srgbClr val="F4F4F4"/>
          </a:solidFill>
          <a:ln w="6350" cap="flat">
            <a:noFill/>
            <a:prstDash val="solid"/>
            <a:miter lim="400000"/>
          </a:ln>
          <a:effectLst/>
        </p:spPr>
        <p:txBody>
          <a:bodyPr wrap="square" lIns="0" tIns="0" rIns="0" bIns="0" numCol="1" anchor="ctr">
            <a:noAutofit/>
          </a:bodyPr>
          <a:lstStyle/>
          <a:p>
            <a:pPr lvl="0">
              <a:defRPr sz="2400"/>
            </a:pPr>
            <a:endParaRPr/>
          </a:p>
        </p:txBody>
      </p:sp>
      <p:sp>
        <p:nvSpPr>
          <p:cNvPr id="123" name="Shape 185"/>
          <p:cNvSpPr/>
          <p:nvPr/>
        </p:nvSpPr>
        <p:spPr>
          <a:xfrm rot="13380910">
            <a:off x="5544538" y="818589"/>
            <a:ext cx="86812" cy="142134"/>
          </a:xfrm>
          <a:custGeom>
            <a:avLst/>
            <a:gdLst/>
            <a:ahLst/>
            <a:cxnLst>
              <a:cxn ang="0">
                <a:pos x="wd2" y="hd2"/>
              </a:cxn>
              <a:cxn ang="5400000">
                <a:pos x="wd2" y="hd2"/>
              </a:cxn>
              <a:cxn ang="10800000">
                <a:pos x="wd2" y="hd2"/>
              </a:cxn>
              <a:cxn ang="16200000">
                <a:pos x="wd2" y="hd2"/>
              </a:cxn>
            </a:cxnLst>
            <a:rect l="0" t="0" r="r" b="b"/>
            <a:pathLst>
              <a:path w="21396" h="21468" extrusionOk="0">
                <a:moveTo>
                  <a:pt x="9253" y="106"/>
                </a:moveTo>
                <a:lnTo>
                  <a:pt x="9253" y="14144"/>
                </a:lnTo>
                <a:lnTo>
                  <a:pt x="16122" y="14144"/>
                </a:lnTo>
                <a:cubicBezTo>
                  <a:pt x="19132" y="14368"/>
                  <a:pt x="21396" y="15934"/>
                  <a:pt x="21396" y="17793"/>
                </a:cubicBezTo>
                <a:cubicBezTo>
                  <a:pt x="21396" y="19652"/>
                  <a:pt x="19132" y="21218"/>
                  <a:pt x="16122" y="21443"/>
                </a:cubicBezTo>
                <a:lnTo>
                  <a:pt x="9124" y="21443"/>
                </a:lnTo>
                <a:cubicBezTo>
                  <a:pt x="6584" y="21600"/>
                  <a:pt x="4067" y="21032"/>
                  <a:pt x="2300" y="19902"/>
                </a:cubicBezTo>
                <a:cubicBezTo>
                  <a:pt x="621" y="18828"/>
                  <a:pt x="-204" y="17357"/>
                  <a:pt x="44" y="15878"/>
                </a:cubicBezTo>
                <a:lnTo>
                  <a:pt x="44" y="0"/>
                </a:lnTo>
                <a:lnTo>
                  <a:pt x="9253" y="106"/>
                </a:lnTo>
                <a:close/>
              </a:path>
            </a:pathLst>
          </a:custGeom>
          <a:solidFill>
            <a:srgbClr val="F4F4F4"/>
          </a:solidFill>
          <a:ln w="6350" cap="flat">
            <a:noFill/>
            <a:prstDash val="solid"/>
            <a:miter lim="400000"/>
          </a:ln>
          <a:effectLst/>
        </p:spPr>
        <p:txBody>
          <a:bodyPr wrap="square" lIns="0" tIns="0" rIns="0" bIns="0" numCol="1" anchor="ctr">
            <a:noAutofit/>
          </a:bodyPr>
          <a:lstStyle/>
          <a:p>
            <a:pPr lvl="0">
              <a:defRPr sz="2400"/>
            </a:pPr>
            <a:endParaRPr/>
          </a:p>
        </p:txBody>
      </p:sp>
      <p:sp>
        <p:nvSpPr>
          <p:cNvPr id="125" name="Shape 187"/>
          <p:cNvSpPr/>
          <p:nvPr/>
        </p:nvSpPr>
        <p:spPr>
          <a:xfrm rot="9992986">
            <a:off x="5257648" y="1203202"/>
            <a:ext cx="75551" cy="16412"/>
          </a:xfrm>
          <a:prstGeom prst="rect">
            <a:avLst/>
          </a:prstGeom>
          <a:solidFill>
            <a:schemeClr val="bg1"/>
          </a:solidFill>
          <a:ln w="6350" cap="flat">
            <a:noFill/>
            <a:prstDash val="solid"/>
            <a:miter lim="400000"/>
          </a:ln>
          <a:effectLst/>
        </p:spPr>
        <p:txBody>
          <a:bodyPr wrap="square" lIns="0" tIns="0" rIns="0" bIns="0" numCol="1" anchor="ctr">
            <a:noAutofit/>
          </a:bodyPr>
          <a:lstStyle/>
          <a:p>
            <a:pPr lvl="0">
              <a:defRPr sz="2400">
                <a:solidFill>
                  <a:srgbClr val="FFFFFF"/>
                </a:solidFill>
              </a:defRPr>
            </a:pPr>
            <a:endParaRPr/>
          </a:p>
        </p:txBody>
      </p:sp>
      <p:sp>
        <p:nvSpPr>
          <p:cNvPr id="126" name="Shape 188"/>
          <p:cNvSpPr/>
          <p:nvPr/>
        </p:nvSpPr>
        <p:spPr>
          <a:xfrm rot="13380910">
            <a:off x="5242349" y="1201084"/>
            <a:ext cx="37560" cy="3756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4F4F4"/>
          </a:solidFill>
          <a:ln w="6350" cap="flat">
            <a:noFill/>
            <a:prstDash val="solid"/>
            <a:miter lim="400000"/>
          </a:ln>
          <a:effectLst/>
        </p:spPr>
        <p:txBody>
          <a:bodyPr wrap="square" lIns="0" tIns="0" rIns="0" bIns="0" numCol="1" anchor="ctr">
            <a:noAutofit/>
          </a:bodyPr>
          <a:lstStyle/>
          <a:p>
            <a:pPr lvl="0">
              <a:defRPr sz="2400">
                <a:solidFill>
                  <a:srgbClr val="FFFFFF"/>
                </a:solidFill>
              </a:defRPr>
            </a:pPr>
            <a:endParaRPr/>
          </a:p>
        </p:txBody>
      </p:sp>
      <p:sp>
        <p:nvSpPr>
          <p:cNvPr id="127" name="Shape 189"/>
          <p:cNvSpPr/>
          <p:nvPr/>
        </p:nvSpPr>
        <p:spPr>
          <a:xfrm rot="13380910">
            <a:off x="5544698" y="1036145"/>
            <a:ext cx="68732" cy="167037"/>
          </a:xfrm>
          <a:custGeom>
            <a:avLst/>
            <a:gdLst/>
            <a:ahLst/>
            <a:cxnLst>
              <a:cxn ang="0">
                <a:pos x="wd2" y="hd2"/>
              </a:cxn>
              <a:cxn ang="5400000">
                <a:pos x="wd2" y="hd2"/>
              </a:cxn>
              <a:cxn ang="10800000">
                <a:pos x="wd2" y="hd2"/>
              </a:cxn>
              <a:cxn ang="16200000">
                <a:pos x="wd2" y="hd2"/>
              </a:cxn>
            </a:cxnLst>
            <a:rect l="0" t="0" r="r" b="b"/>
            <a:pathLst>
              <a:path w="21236" h="21600" extrusionOk="0">
                <a:moveTo>
                  <a:pt x="21236" y="0"/>
                </a:moveTo>
                <a:cubicBezTo>
                  <a:pt x="18825" y="149"/>
                  <a:pt x="16482" y="451"/>
                  <a:pt x="14290" y="896"/>
                </a:cubicBezTo>
                <a:cubicBezTo>
                  <a:pt x="6317" y="2515"/>
                  <a:pt x="999" y="5784"/>
                  <a:pt x="323" y="9482"/>
                </a:cubicBezTo>
                <a:cubicBezTo>
                  <a:pt x="-364" y="11483"/>
                  <a:pt x="60" y="13483"/>
                  <a:pt x="1462" y="15347"/>
                </a:cubicBezTo>
                <a:cubicBezTo>
                  <a:pt x="2594" y="16852"/>
                  <a:pt x="4389" y="18298"/>
                  <a:pt x="7149" y="19457"/>
                </a:cubicBezTo>
                <a:cubicBezTo>
                  <a:pt x="9739" y="20545"/>
                  <a:pt x="13038" y="21290"/>
                  <a:pt x="16632" y="21600"/>
                </a:cubicBezTo>
                <a:lnTo>
                  <a:pt x="12525" y="17822"/>
                </a:lnTo>
                <a:cubicBezTo>
                  <a:pt x="10699" y="16994"/>
                  <a:pt x="9200" y="16049"/>
                  <a:pt x="8087" y="15023"/>
                </a:cubicBezTo>
                <a:cubicBezTo>
                  <a:pt x="5559" y="12692"/>
                  <a:pt x="5172" y="9969"/>
                  <a:pt x="8668" y="7902"/>
                </a:cubicBezTo>
                <a:cubicBezTo>
                  <a:pt x="9760" y="7257"/>
                  <a:pt x="11195" y="6727"/>
                  <a:pt x="12860" y="6353"/>
                </a:cubicBezTo>
                <a:lnTo>
                  <a:pt x="21236" y="0"/>
                </a:lnTo>
                <a:close/>
              </a:path>
            </a:pathLst>
          </a:custGeom>
          <a:solidFill>
            <a:schemeClr val="bg1"/>
          </a:solidFill>
          <a:ln w="6350" cap="flat">
            <a:noFill/>
            <a:prstDash val="solid"/>
            <a:miter lim="400000"/>
          </a:ln>
          <a:effectLst/>
        </p:spPr>
        <p:txBody>
          <a:bodyPr wrap="square" lIns="0" tIns="0" rIns="0" bIns="0" numCol="1" anchor="ctr">
            <a:noAutofit/>
          </a:bodyPr>
          <a:lstStyle/>
          <a:p>
            <a:pPr lvl="0">
              <a:defRPr sz="2400"/>
            </a:pPr>
            <a:endParaRPr/>
          </a:p>
        </p:txBody>
      </p:sp>
      <p:sp>
        <p:nvSpPr>
          <p:cNvPr id="128" name="Shape 190"/>
          <p:cNvSpPr/>
          <p:nvPr/>
        </p:nvSpPr>
        <p:spPr>
          <a:xfrm rot="8149805">
            <a:off x="5352822" y="921132"/>
            <a:ext cx="68766" cy="170767"/>
          </a:xfrm>
          <a:custGeom>
            <a:avLst/>
            <a:gdLst/>
            <a:ahLst/>
            <a:cxnLst>
              <a:cxn ang="0">
                <a:pos x="wd2" y="hd2"/>
              </a:cxn>
              <a:cxn ang="5400000">
                <a:pos x="wd2" y="hd2"/>
              </a:cxn>
              <a:cxn ang="10800000">
                <a:pos x="wd2" y="hd2"/>
              </a:cxn>
              <a:cxn ang="16200000">
                <a:pos x="wd2" y="hd2"/>
              </a:cxn>
            </a:cxnLst>
            <a:rect l="0" t="0" r="r" b="b"/>
            <a:pathLst>
              <a:path w="19120" h="21409" extrusionOk="0">
                <a:moveTo>
                  <a:pt x="13792" y="1550"/>
                </a:moveTo>
                <a:cubicBezTo>
                  <a:pt x="12407" y="414"/>
                  <a:pt x="9554" y="-191"/>
                  <a:pt x="6729" y="53"/>
                </a:cubicBezTo>
                <a:cubicBezTo>
                  <a:pt x="-1358" y="753"/>
                  <a:pt x="-2480" y="5766"/>
                  <a:pt x="5133" y="7181"/>
                </a:cubicBezTo>
                <a:cubicBezTo>
                  <a:pt x="3433" y="9886"/>
                  <a:pt x="3586" y="12726"/>
                  <a:pt x="5468" y="15346"/>
                </a:cubicBezTo>
                <a:cubicBezTo>
                  <a:pt x="6513" y="16803"/>
                  <a:pt x="8113" y="18207"/>
                  <a:pt x="10585" y="19331"/>
                </a:cubicBezTo>
                <a:cubicBezTo>
                  <a:pt x="12911" y="20389"/>
                  <a:pt x="15882" y="21113"/>
                  <a:pt x="19120" y="21409"/>
                </a:cubicBezTo>
                <a:lnTo>
                  <a:pt x="15424" y="17746"/>
                </a:lnTo>
                <a:cubicBezTo>
                  <a:pt x="13822" y="16928"/>
                  <a:pt x="12478" y="16015"/>
                  <a:pt x="11430" y="15032"/>
                </a:cubicBezTo>
                <a:cubicBezTo>
                  <a:pt x="8148" y="11953"/>
                  <a:pt x="7981" y="8287"/>
                  <a:pt x="12644" y="5649"/>
                </a:cubicBezTo>
                <a:cubicBezTo>
                  <a:pt x="13697" y="5053"/>
                  <a:pt x="14974" y="4544"/>
                  <a:pt x="16416" y="4146"/>
                </a:cubicBezTo>
                <a:lnTo>
                  <a:pt x="13792" y="1550"/>
                </a:lnTo>
                <a:close/>
              </a:path>
            </a:pathLst>
          </a:custGeom>
          <a:solidFill>
            <a:schemeClr val="bg1"/>
          </a:solidFill>
          <a:ln w="6350" cap="flat">
            <a:noFill/>
            <a:prstDash val="solid"/>
            <a:miter lim="400000"/>
          </a:ln>
          <a:effectLst/>
        </p:spPr>
        <p:txBody>
          <a:bodyPr wrap="square" lIns="0" tIns="0" rIns="0" bIns="0" numCol="1" anchor="ctr">
            <a:noAutofit/>
          </a:bodyPr>
          <a:lstStyle/>
          <a:p>
            <a:pPr lvl="0">
              <a:defRPr sz="2400"/>
            </a:pPr>
            <a:endParaRPr/>
          </a:p>
        </p:txBody>
      </p:sp>
      <p:sp>
        <p:nvSpPr>
          <p:cNvPr id="130" name="Shape 192"/>
          <p:cNvSpPr/>
          <p:nvPr/>
        </p:nvSpPr>
        <p:spPr>
          <a:xfrm rot="18780910">
            <a:off x="5147848" y="914931"/>
            <a:ext cx="464362" cy="13190"/>
          </a:xfrm>
          <a:prstGeom prst="rect">
            <a:avLst/>
          </a:prstGeom>
          <a:solidFill>
            <a:srgbClr val="8C8D8F"/>
          </a:solidFill>
          <a:ln w="6350" cap="flat">
            <a:noFill/>
            <a:prstDash val="solid"/>
            <a:miter lim="400000"/>
          </a:ln>
          <a:effectLst/>
        </p:spPr>
        <p:txBody>
          <a:bodyPr wrap="square" lIns="0" tIns="0" rIns="0" bIns="0" numCol="1" anchor="ctr">
            <a:noAutofit/>
          </a:bodyPr>
          <a:lstStyle/>
          <a:p>
            <a:pPr lvl="0">
              <a:defRPr sz="2400">
                <a:solidFill>
                  <a:srgbClr val="FFFFFF"/>
                </a:solidFill>
              </a:defRPr>
            </a:pPr>
            <a:endParaRPr/>
          </a:p>
        </p:txBody>
      </p:sp>
      <p:sp>
        <p:nvSpPr>
          <p:cNvPr id="131" name="Shape 193"/>
          <p:cNvSpPr/>
          <p:nvPr/>
        </p:nvSpPr>
        <p:spPr>
          <a:xfrm rot="13380910">
            <a:off x="5192674" y="987464"/>
            <a:ext cx="66144" cy="121267"/>
          </a:xfrm>
          <a:custGeom>
            <a:avLst/>
            <a:gdLst/>
            <a:ahLst/>
            <a:cxnLst>
              <a:cxn ang="0">
                <a:pos x="wd2" y="hd2"/>
              </a:cxn>
              <a:cxn ang="5400000">
                <a:pos x="wd2" y="hd2"/>
              </a:cxn>
              <a:cxn ang="10800000">
                <a:pos x="wd2" y="hd2"/>
              </a:cxn>
              <a:cxn ang="16200000">
                <a:pos x="wd2" y="hd2"/>
              </a:cxn>
            </a:cxnLst>
            <a:rect l="0" t="0" r="r" b="b"/>
            <a:pathLst>
              <a:path w="21600" h="20951" extrusionOk="0">
                <a:moveTo>
                  <a:pt x="0" y="4441"/>
                </a:moveTo>
                <a:lnTo>
                  <a:pt x="0" y="20951"/>
                </a:lnTo>
                <a:cubicBezTo>
                  <a:pt x="3310" y="20061"/>
                  <a:pt x="6423" y="19061"/>
                  <a:pt x="9355" y="17965"/>
                </a:cubicBezTo>
                <a:cubicBezTo>
                  <a:pt x="12720" y="16706"/>
                  <a:pt x="16732" y="15376"/>
                  <a:pt x="20131" y="16573"/>
                </a:cubicBezTo>
                <a:cubicBezTo>
                  <a:pt x="20755" y="16793"/>
                  <a:pt x="21260" y="17095"/>
                  <a:pt x="21600" y="17448"/>
                </a:cubicBezTo>
                <a:lnTo>
                  <a:pt x="21600" y="771"/>
                </a:lnTo>
                <a:cubicBezTo>
                  <a:pt x="21021" y="560"/>
                  <a:pt x="20392" y="390"/>
                  <a:pt x="19727" y="268"/>
                </a:cubicBezTo>
                <a:cubicBezTo>
                  <a:pt x="14717" y="-649"/>
                  <a:pt x="9888" y="959"/>
                  <a:pt x="5650" y="2460"/>
                </a:cubicBezTo>
                <a:cubicBezTo>
                  <a:pt x="3785" y="3121"/>
                  <a:pt x="1905" y="3781"/>
                  <a:pt x="0" y="4441"/>
                </a:cubicBezTo>
                <a:close/>
              </a:path>
            </a:pathLst>
          </a:custGeom>
          <a:solidFill>
            <a:schemeClr val="accent1"/>
          </a:solidFill>
          <a:ln w="6350" cap="flat">
            <a:noFill/>
            <a:prstDash val="solid"/>
            <a:miter lim="400000"/>
          </a:ln>
          <a:effectLst/>
        </p:spPr>
        <p:txBody>
          <a:bodyPr wrap="square" lIns="0" tIns="0" rIns="0" bIns="0" numCol="1" anchor="ctr">
            <a:noAutofit/>
          </a:bodyPr>
          <a:lstStyle/>
          <a:p>
            <a:pPr lvl="0">
              <a:defRPr sz="2400"/>
            </a:pPr>
            <a:endParaRPr/>
          </a:p>
        </p:txBody>
      </p:sp>
      <p:sp>
        <p:nvSpPr>
          <p:cNvPr id="120" name="Shape 182"/>
          <p:cNvSpPr/>
          <p:nvPr/>
        </p:nvSpPr>
        <p:spPr>
          <a:xfrm rot="13380910">
            <a:off x="5416847" y="926902"/>
            <a:ext cx="196036" cy="24085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CFCFCF"/>
          </a:solidFill>
          <a:ln w="6350" cap="flat">
            <a:noFill/>
            <a:prstDash val="solid"/>
            <a:miter lim="400000"/>
          </a:ln>
          <a:effectLst/>
        </p:spPr>
        <p:txBody>
          <a:bodyPr wrap="square" lIns="0" tIns="0" rIns="0" bIns="0" numCol="1" anchor="ctr">
            <a:noAutofit/>
          </a:bodyPr>
          <a:lstStyle/>
          <a:p>
            <a:pPr lvl="0">
              <a:defRPr sz="2400">
                <a:solidFill>
                  <a:srgbClr val="FFFFFF"/>
                </a:solidFill>
              </a:defRPr>
            </a:pPr>
            <a:endParaRPr/>
          </a:p>
        </p:txBody>
      </p:sp>
      <p:sp>
        <p:nvSpPr>
          <p:cNvPr id="121" name="Shape 183"/>
          <p:cNvSpPr/>
          <p:nvPr/>
        </p:nvSpPr>
        <p:spPr>
          <a:xfrm rot="13380910">
            <a:off x="5301518" y="1072920"/>
            <a:ext cx="196036" cy="196036"/>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bg1"/>
          </a:solidFill>
          <a:ln w="6350" cap="flat">
            <a:noFill/>
            <a:prstDash val="solid"/>
            <a:miter lim="400000"/>
          </a:ln>
          <a:effectLst/>
        </p:spPr>
        <p:txBody>
          <a:bodyPr wrap="square" lIns="0" tIns="0" rIns="0" bIns="0" numCol="1" anchor="ctr">
            <a:noAutofit/>
          </a:bodyPr>
          <a:lstStyle/>
          <a:p>
            <a:pPr lvl="0">
              <a:defRPr sz="2400">
                <a:solidFill>
                  <a:srgbClr val="FFFFFF"/>
                </a:solidFill>
              </a:defRPr>
            </a:pPr>
            <a:endParaRPr/>
          </a:p>
        </p:txBody>
      </p:sp>
      <p:sp>
        <p:nvSpPr>
          <p:cNvPr id="124" name="Shape 186"/>
          <p:cNvSpPr/>
          <p:nvPr/>
        </p:nvSpPr>
        <p:spPr>
          <a:xfrm rot="13380910">
            <a:off x="5288873" y="1159632"/>
            <a:ext cx="162649" cy="85474"/>
          </a:xfrm>
          <a:custGeom>
            <a:avLst/>
            <a:gdLst/>
            <a:ahLst/>
            <a:cxnLst>
              <a:cxn ang="0">
                <a:pos x="wd2" y="hd2"/>
              </a:cxn>
              <a:cxn ang="5400000">
                <a:pos x="wd2" y="hd2"/>
              </a:cxn>
              <a:cxn ang="10800000">
                <a:pos x="wd2" y="hd2"/>
              </a:cxn>
              <a:cxn ang="16200000">
                <a:pos x="wd2" y="hd2"/>
              </a:cxn>
            </a:cxnLst>
            <a:rect l="0" t="0" r="r" b="b"/>
            <a:pathLst>
              <a:path w="21600" h="21587" extrusionOk="0">
                <a:moveTo>
                  <a:pt x="0" y="18970"/>
                </a:moveTo>
                <a:cubicBezTo>
                  <a:pt x="3501" y="20694"/>
                  <a:pt x="7102" y="21574"/>
                  <a:pt x="10718" y="21587"/>
                </a:cubicBezTo>
                <a:cubicBezTo>
                  <a:pt x="14389" y="21600"/>
                  <a:pt x="18046" y="20721"/>
                  <a:pt x="21600" y="18970"/>
                </a:cubicBezTo>
                <a:cubicBezTo>
                  <a:pt x="21467" y="15321"/>
                  <a:pt x="20814" y="11811"/>
                  <a:pt x="19711" y="8815"/>
                </a:cubicBezTo>
                <a:cubicBezTo>
                  <a:pt x="17685" y="3312"/>
                  <a:pt x="14379" y="25"/>
                  <a:pt x="10847" y="0"/>
                </a:cubicBezTo>
                <a:cubicBezTo>
                  <a:pt x="7950" y="16"/>
                  <a:pt x="5175" y="2217"/>
                  <a:pt x="3131" y="6120"/>
                </a:cubicBezTo>
                <a:cubicBezTo>
                  <a:pt x="1325" y="9569"/>
                  <a:pt x="216" y="14119"/>
                  <a:pt x="0" y="18970"/>
                </a:cubicBezTo>
                <a:close/>
              </a:path>
            </a:pathLst>
          </a:custGeom>
          <a:solidFill>
            <a:srgbClr val="00AAE9"/>
          </a:solidFill>
          <a:ln w="6350" cap="flat">
            <a:noFill/>
            <a:prstDash val="solid"/>
            <a:miter lim="400000"/>
          </a:ln>
          <a:effectLst/>
        </p:spPr>
        <p:txBody>
          <a:bodyPr wrap="square" lIns="0" tIns="0" rIns="0" bIns="0" numCol="1" anchor="ctr">
            <a:noAutofit/>
          </a:bodyPr>
          <a:lstStyle/>
          <a:p>
            <a:pPr lvl="0">
              <a:defRPr sz="2400"/>
            </a:pPr>
            <a:endParaRPr/>
          </a:p>
        </p:txBody>
      </p:sp>
      <p:sp>
        <p:nvSpPr>
          <p:cNvPr id="129" name="Shape 191"/>
          <p:cNvSpPr/>
          <p:nvPr/>
        </p:nvSpPr>
        <p:spPr>
          <a:xfrm rot="13380910">
            <a:off x="5295670" y="965147"/>
            <a:ext cx="44286" cy="4140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4F4F4"/>
          </a:solidFill>
          <a:ln w="6350" cap="flat">
            <a:noFill/>
            <a:prstDash val="solid"/>
            <a:miter lim="400000"/>
          </a:ln>
          <a:effectLst/>
        </p:spPr>
        <p:txBody>
          <a:bodyPr wrap="square" lIns="0" tIns="0" rIns="0" bIns="0" numCol="1" anchor="ctr">
            <a:noAutofit/>
          </a:bodyPr>
          <a:lstStyle/>
          <a:p>
            <a:pPr lvl="0">
              <a:defRPr sz="2400">
                <a:solidFill>
                  <a:srgbClr val="FFFFFF"/>
                </a:solidFill>
              </a:defRPr>
            </a:pPr>
            <a:endParaRPr/>
          </a:p>
        </p:txBody>
      </p:sp>
      <p:sp>
        <p:nvSpPr>
          <p:cNvPr id="135" name="TextBox 134"/>
          <p:cNvSpPr txBox="1"/>
          <p:nvPr/>
        </p:nvSpPr>
        <p:spPr>
          <a:xfrm>
            <a:off x="363340" y="2581569"/>
            <a:ext cx="4639690" cy="1323439"/>
          </a:xfrm>
          <a:prstGeom prst="rect">
            <a:avLst/>
          </a:prstGeom>
          <a:noFill/>
        </p:spPr>
        <p:txBody>
          <a:bodyPr wrap="square" lIns="91430" tIns="45715" rIns="91430" bIns="45715" rtlCol="0">
            <a:spAutoFit/>
          </a:bodyPr>
          <a:lstStyle/>
          <a:p>
            <a:r>
              <a:rPr lang="en-US" sz="1000" dirty="0" err="1">
                <a:solidFill>
                  <a:schemeClr val="tx2"/>
                </a:solidFill>
                <a:latin typeface="Roboto Light"/>
                <a:cs typeface="Roboto Light"/>
              </a:rPr>
              <a:t>Lorem</a:t>
            </a:r>
            <a:r>
              <a:rPr lang="en-US" sz="1000" dirty="0">
                <a:solidFill>
                  <a:schemeClr val="tx2"/>
                </a:solidFill>
                <a:latin typeface="Roboto Light"/>
                <a:cs typeface="Roboto Light"/>
              </a:rPr>
              <a:t> </a:t>
            </a:r>
            <a:r>
              <a:rPr lang="en-US" sz="1000" dirty="0" err="1">
                <a:solidFill>
                  <a:schemeClr val="tx2"/>
                </a:solidFill>
                <a:latin typeface="Roboto Light"/>
                <a:cs typeface="Roboto Light"/>
              </a:rPr>
              <a:t>Ipsum</a:t>
            </a:r>
            <a:r>
              <a:rPr lang="en-US" sz="1000" dirty="0">
                <a:solidFill>
                  <a:schemeClr val="tx2"/>
                </a:solidFill>
                <a:latin typeface="Roboto Light"/>
                <a:cs typeface="Roboto Light"/>
              </a:rPr>
              <a:t> is simply dummy text of the printing and typesetting industry. </a:t>
            </a:r>
            <a:r>
              <a:rPr lang="en-US" sz="1000" dirty="0" err="1">
                <a:solidFill>
                  <a:schemeClr val="tx2"/>
                </a:solidFill>
                <a:latin typeface="Roboto Light"/>
                <a:cs typeface="Roboto Light"/>
              </a:rPr>
              <a:t>Lorem</a:t>
            </a:r>
            <a:r>
              <a:rPr lang="en-US" sz="1000" dirty="0">
                <a:solidFill>
                  <a:schemeClr val="tx2"/>
                </a:solidFill>
                <a:latin typeface="Roboto Light"/>
                <a:cs typeface="Roboto Light"/>
              </a:rPr>
              <a:t> </a:t>
            </a:r>
            <a:r>
              <a:rPr lang="en-US" sz="1000" dirty="0" err="1">
                <a:solidFill>
                  <a:schemeClr val="tx2"/>
                </a:solidFill>
                <a:latin typeface="Roboto Light"/>
                <a:cs typeface="Roboto Light"/>
              </a:rPr>
              <a:t>Ipsum</a:t>
            </a:r>
            <a:r>
              <a:rPr lang="en-US" sz="1000" dirty="0">
                <a:solidFill>
                  <a:schemeClr val="tx2"/>
                </a:solidFill>
                <a:latin typeface="Roboto Light"/>
                <a:cs typeface="Roboto Light"/>
              </a:rPr>
              <a:t> has been the industry's standard dummy text ever since the 1500s, when an unknown printer took a galley of type and scrambled it to make a type specimen book. It has survived not only five centuries, but also the leap into electronic typesetting, remaining essentially unchanged. It was </a:t>
            </a:r>
            <a:r>
              <a:rPr lang="en-US" sz="1000" dirty="0" err="1">
                <a:solidFill>
                  <a:schemeClr val="tx2"/>
                </a:solidFill>
                <a:latin typeface="Roboto Light"/>
                <a:cs typeface="Roboto Light"/>
              </a:rPr>
              <a:t>popularised</a:t>
            </a:r>
            <a:r>
              <a:rPr lang="en-US" sz="1000" dirty="0">
                <a:solidFill>
                  <a:schemeClr val="tx2"/>
                </a:solidFill>
                <a:latin typeface="Roboto Light"/>
                <a:cs typeface="Roboto Light"/>
              </a:rPr>
              <a:t> in the 1960s with the release of </a:t>
            </a:r>
            <a:r>
              <a:rPr lang="en-US" sz="1000" dirty="0" err="1">
                <a:solidFill>
                  <a:schemeClr val="tx2"/>
                </a:solidFill>
                <a:latin typeface="Roboto Light"/>
                <a:cs typeface="Roboto Light"/>
              </a:rPr>
              <a:t>Letraset</a:t>
            </a:r>
            <a:r>
              <a:rPr lang="en-US" sz="1000" dirty="0">
                <a:solidFill>
                  <a:schemeClr val="tx2"/>
                </a:solidFill>
                <a:latin typeface="Roboto Light"/>
                <a:cs typeface="Roboto Light"/>
              </a:rPr>
              <a:t> sheets containing </a:t>
            </a:r>
            <a:r>
              <a:rPr lang="en-US" sz="1000" dirty="0" err="1">
                <a:solidFill>
                  <a:schemeClr val="tx2"/>
                </a:solidFill>
                <a:latin typeface="Roboto Light"/>
                <a:cs typeface="Roboto Light"/>
              </a:rPr>
              <a:t>Lorem</a:t>
            </a:r>
            <a:r>
              <a:rPr lang="en-US" sz="1000" dirty="0">
                <a:solidFill>
                  <a:schemeClr val="tx2"/>
                </a:solidFill>
                <a:latin typeface="Roboto Light"/>
                <a:cs typeface="Roboto Light"/>
              </a:rPr>
              <a:t> </a:t>
            </a:r>
            <a:r>
              <a:rPr lang="en-US" sz="1000" dirty="0" err="1">
                <a:solidFill>
                  <a:schemeClr val="tx2"/>
                </a:solidFill>
                <a:latin typeface="Roboto Light"/>
                <a:cs typeface="Roboto Light"/>
              </a:rPr>
              <a:t>Ipsum</a:t>
            </a:r>
            <a:r>
              <a:rPr lang="en-US" sz="1000" dirty="0">
                <a:solidFill>
                  <a:schemeClr val="tx2"/>
                </a:solidFill>
                <a:latin typeface="Roboto Light"/>
                <a:cs typeface="Roboto Light"/>
              </a:rPr>
              <a:t> passages, and more recently with desktop publishing software like Aldus PageMaker including versions of </a:t>
            </a:r>
            <a:r>
              <a:rPr lang="en-US" sz="1000" dirty="0" err="1">
                <a:solidFill>
                  <a:schemeClr val="tx2"/>
                </a:solidFill>
                <a:latin typeface="Roboto Light"/>
                <a:cs typeface="Roboto Light"/>
              </a:rPr>
              <a:t>Lorem</a:t>
            </a:r>
            <a:r>
              <a:rPr lang="en-US" sz="1000" dirty="0">
                <a:solidFill>
                  <a:schemeClr val="tx2"/>
                </a:solidFill>
                <a:latin typeface="Roboto Light"/>
                <a:cs typeface="Roboto Light"/>
              </a:rPr>
              <a:t> </a:t>
            </a:r>
            <a:r>
              <a:rPr lang="en-US" sz="1000" dirty="0" err="1">
                <a:solidFill>
                  <a:schemeClr val="tx2"/>
                </a:solidFill>
                <a:latin typeface="Roboto Light"/>
                <a:cs typeface="Roboto Light"/>
              </a:rPr>
              <a:t>Ipsum</a:t>
            </a:r>
            <a:r>
              <a:rPr lang="en-US" sz="1000" dirty="0">
                <a:solidFill>
                  <a:schemeClr val="tx2"/>
                </a:solidFill>
                <a:latin typeface="Roboto Light"/>
                <a:cs typeface="Roboto Light"/>
              </a:rPr>
              <a:t>.</a:t>
            </a:r>
          </a:p>
        </p:txBody>
      </p:sp>
      <p:sp>
        <p:nvSpPr>
          <p:cNvPr id="4" name="Oval 3"/>
          <p:cNvSpPr/>
          <p:nvPr/>
        </p:nvSpPr>
        <p:spPr>
          <a:xfrm>
            <a:off x="4987284" y="573007"/>
            <a:ext cx="61946" cy="61946"/>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91430" tIns="45715" rIns="91430" bIns="45715" rtlCol="0" anchor="ctr"/>
          <a:lstStyle/>
          <a:p>
            <a:pPr algn="ctr"/>
            <a:endParaRPr lang="en-US"/>
          </a:p>
        </p:txBody>
      </p:sp>
      <p:sp>
        <p:nvSpPr>
          <p:cNvPr id="105" name="Oval 104"/>
          <p:cNvSpPr/>
          <p:nvPr/>
        </p:nvSpPr>
        <p:spPr>
          <a:xfrm>
            <a:off x="6797034" y="-30973"/>
            <a:ext cx="61946" cy="61946"/>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91430" tIns="45715" rIns="91430" bIns="45715" rtlCol="0" anchor="ctr"/>
          <a:lstStyle/>
          <a:p>
            <a:pPr algn="ctr"/>
            <a:endParaRPr lang="en-US"/>
          </a:p>
        </p:txBody>
      </p:sp>
      <p:sp>
        <p:nvSpPr>
          <p:cNvPr id="106" name="Oval 105"/>
          <p:cNvSpPr/>
          <p:nvPr/>
        </p:nvSpPr>
        <p:spPr>
          <a:xfrm>
            <a:off x="7273284" y="658003"/>
            <a:ext cx="61946" cy="61946"/>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91430" tIns="45715" rIns="91430" bIns="45715" rtlCol="0" anchor="ctr"/>
          <a:lstStyle/>
          <a:p>
            <a:pPr algn="ctr"/>
            <a:endParaRPr lang="en-US"/>
          </a:p>
        </p:txBody>
      </p:sp>
      <p:sp>
        <p:nvSpPr>
          <p:cNvPr id="116" name="Oval 115"/>
          <p:cNvSpPr/>
          <p:nvPr/>
        </p:nvSpPr>
        <p:spPr>
          <a:xfrm>
            <a:off x="8495659" y="111903"/>
            <a:ext cx="61946" cy="61946"/>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91430" tIns="45715" rIns="91430" bIns="45715" rtlCol="0" anchor="ctr"/>
          <a:lstStyle/>
          <a:p>
            <a:pPr algn="ctr"/>
            <a:endParaRPr lang="en-US"/>
          </a:p>
        </p:txBody>
      </p:sp>
      <p:sp>
        <p:nvSpPr>
          <p:cNvPr id="117" name="Oval 116"/>
          <p:cNvSpPr/>
          <p:nvPr/>
        </p:nvSpPr>
        <p:spPr>
          <a:xfrm>
            <a:off x="8940160" y="556403"/>
            <a:ext cx="45719" cy="45719"/>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91430" tIns="45715" rIns="91430" bIns="45715" rtlCol="0" anchor="ctr"/>
          <a:lstStyle/>
          <a:p>
            <a:pPr algn="ctr"/>
            <a:endParaRPr lang="en-US"/>
          </a:p>
        </p:txBody>
      </p:sp>
      <p:sp>
        <p:nvSpPr>
          <p:cNvPr id="132" name="Oval 131"/>
          <p:cNvSpPr/>
          <p:nvPr/>
        </p:nvSpPr>
        <p:spPr>
          <a:xfrm>
            <a:off x="7835260" y="207153"/>
            <a:ext cx="45719" cy="45719"/>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91430" tIns="45715" rIns="91430" bIns="45715" rtlCol="0" anchor="ctr"/>
          <a:lstStyle/>
          <a:p>
            <a:pPr algn="ctr"/>
            <a:endParaRPr lang="en-US"/>
          </a:p>
        </p:txBody>
      </p:sp>
      <p:sp>
        <p:nvSpPr>
          <p:cNvPr id="133" name="Oval 132"/>
          <p:cNvSpPr/>
          <p:nvPr/>
        </p:nvSpPr>
        <p:spPr>
          <a:xfrm>
            <a:off x="5263510" y="1"/>
            <a:ext cx="45719" cy="45719"/>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91430" tIns="45715" rIns="91430" bIns="45715" rtlCol="0" anchor="ctr"/>
          <a:lstStyle/>
          <a:p>
            <a:pPr algn="ctr"/>
            <a:endParaRPr lang="en-US"/>
          </a:p>
        </p:txBody>
      </p:sp>
      <p:sp>
        <p:nvSpPr>
          <p:cNvPr id="137" name="Oval 136"/>
          <p:cNvSpPr/>
          <p:nvPr/>
        </p:nvSpPr>
        <p:spPr>
          <a:xfrm>
            <a:off x="2644135" y="95251"/>
            <a:ext cx="45719" cy="45719"/>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91430" tIns="45715" rIns="91430" bIns="45715" rtlCol="0" anchor="ctr"/>
          <a:lstStyle/>
          <a:p>
            <a:pPr algn="ctr"/>
            <a:endParaRPr lang="en-US"/>
          </a:p>
        </p:txBody>
      </p:sp>
    </p:spTree>
    <p:extLst>
      <p:ext uri="{BB962C8B-B14F-4D97-AF65-F5344CB8AC3E}">
        <p14:creationId xmlns:p14="http://schemas.microsoft.com/office/powerpoint/2010/main" val="136050341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058" y="285751"/>
            <a:ext cx="3216342" cy="470429"/>
          </a:xfrm>
        </p:spPr>
        <p:txBody>
          <a:bodyPr/>
          <a:lstStyle/>
          <a:p>
            <a:r>
              <a:rPr lang="en-US" b="0" dirty="0" smtClean="0"/>
              <a:t>Process </a:t>
            </a:r>
            <a:r>
              <a:rPr lang="en-US" b="0" dirty="0" err="1" smtClean="0"/>
              <a:t>Infographic</a:t>
            </a:r>
            <a:endParaRPr lang="en-US" b="0" dirty="0"/>
          </a:p>
        </p:txBody>
      </p:sp>
      <p:sp>
        <p:nvSpPr>
          <p:cNvPr id="9" name="TextBox 8"/>
          <p:cNvSpPr txBox="1"/>
          <p:nvPr/>
        </p:nvSpPr>
        <p:spPr>
          <a:xfrm>
            <a:off x="363341" y="972901"/>
            <a:ext cx="3731448" cy="1631216"/>
          </a:xfrm>
          <a:prstGeom prst="rect">
            <a:avLst/>
          </a:prstGeom>
          <a:noFill/>
        </p:spPr>
        <p:txBody>
          <a:bodyPr wrap="square" lIns="91430" tIns="45715" rIns="91430" bIns="45715" rtlCol="0">
            <a:spAutoFit/>
          </a:bodyPr>
          <a:lstStyle/>
          <a:p>
            <a:r>
              <a:rPr lang="en-US" sz="1000" dirty="0" err="1">
                <a:solidFill>
                  <a:schemeClr val="tx2"/>
                </a:solidFill>
                <a:latin typeface="Roboto Light"/>
                <a:cs typeface="Roboto Light"/>
              </a:rPr>
              <a:t>Lorem</a:t>
            </a:r>
            <a:r>
              <a:rPr lang="en-US" sz="1000" dirty="0">
                <a:solidFill>
                  <a:schemeClr val="tx2"/>
                </a:solidFill>
                <a:latin typeface="Roboto Light"/>
                <a:cs typeface="Roboto Light"/>
              </a:rPr>
              <a:t> </a:t>
            </a:r>
            <a:r>
              <a:rPr lang="en-US" sz="1000" dirty="0" err="1">
                <a:solidFill>
                  <a:schemeClr val="tx2"/>
                </a:solidFill>
                <a:latin typeface="Roboto Light"/>
                <a:cs typeface="Roboto Light"/>
              </a:rPr>
              <a:t>Ipsum</a:t>
            </a:r>
            <a:r>
              <a:rPr lang="en-US" sz="1000" dirty="0">
                <a:solidFill>
                  <a:schemeClr val="tx2"/>
                </a:solidFill>
                <a:latin typeface="Roboto Light"/>
                <a:cs typeface="Roboto Light"/>
              </a:rPr>
              <a:t> is simply dummy text of the printing and typesetting industry. </a:t>
            </a:r>
            <a:r>
              <a:rPr lang="en-US" sz="1000" dirty="0" err="1">
                <a:solidFill>
                  <a:schemeClr val="tx2"/>
                </a:solidFill>
                <a:latin typeface="Roboto Light"/>
                <a:cs typeface="Roboto Light"/>
              </a:rPr>
              <a:t>Lorem</a:t>
            </a:r>
            <a:r>
              <a:rPr lang="en-US" sz="1000" dirty="0">
                <a:solidFill>
                  <a:schemeClr val="tx2"/>
                </a:solidFill>
                <a:latin typeface="Roboto Light"/>
                <a:cs typeface="Roboto Light"/>
              </a:rPr>
              <a:t> </a:t>
            </a:r>
            <a:r>
              <a:rPr lang="en-US" sz="1000" dirty="0" err="1">
                <a:solidFill>
                  <a:schemeClr val="tx2"/>
                </a:solidFill>
                <a:latin typeface="Roboto Light"/>
                <a:cs typeface="Roboto Light"/>
              </a:rPr>
              <a:t>Ipsum</a:t>
            </a:r>
            <a:r>
              <a:rPr lang="en-US" sz="1000" dirty="0">
                <a:solidFill>
                  <a:schemeClr val="tx2"/>
                </a:solidFill>
                <a:latin typeface="Roboto Light"/>
                <a:cs typeface="Roboto Light"/>
              </a:rPr>
              <a:t> has been the industry's standard dummy text ever since the 1500s, when an unknown printer took a galley of type and scrambled it to make a type specimen book. It has survived not only five centuries, but also the leap into electronic typesetting, remaining essentially unchanged. It was </a:t>
            </a:r>
            <a:r>
              <a:rPr lang="en-US" sz="1000" dirty="0" err="1">
                <a:solidFill>
                  <a:schemeClr val="tx2"/>
                </a:solidFill>
                <a:latin typeface="Roboto Light"/>
                <a:cs typeface="Roboto Light"/>
              </a:rPr>
              <a:t>popularised</a:t>
            </a:r>
            <a:r>
              <a:rPr lang="en-US" sz="1000" dirty="0">
                <a:solidFill>
                  <a:schemeClr val="tx2"/>
                </a:solidFill>
                <a:latin typeface="Roboto Light"/>
                <a:cs typeface="Roboto Light"/>
              </a:rPr>
              <a:t> in the 1960s with the release of </a:t>
            </a:r>
            <a:r>
              <a:rPr lang="en-US" sz="1000" dirty="0" err="1">
                <a:solidFill>
                  <a:schemeClr val="tx2"/>
                </a:solidFill>
                <a:latin typeface="Roboto Light"/>
                <a:cs typeface="Roboto Light"/>
              </a:rPr>
              <a:t>Letraset</a:t>
            </a:r>
            <a:r>
              <a:rPr lang="en-US" sz="1000" dirty="0">
                <a:solidFill>
                  <a:schemeClr val="tx2"/>
                </a:solidFill>
                <a:latin typeface="Roboto Light"/>
                <a:cs typeface="Roboto Light"/>
              </a:rPr>
              <a:t> sheets containing </a:t>
            </a:r>
            <a:r>
              <a:rPr lang="en-US" sz="1000" dirty="0" err="1">
                <a:solidFill>
                  <a:schemeClr val="tx2"/>
                </a:solidFill>
                <a:latin typeface="Roboto Light"/>
                <a:cs typeface="Roboto Light"/>
              </a:rPr>
              <a:t>Lorem</a:t>
            </a:r>
            <a:r>
              <a:rPr lang="en-US" sz="1000" dirty="0">
                <a:solidFill>
                  <a:schemeClr val="tx2"/>
                </a:solidFill>
                <a:latin typeface="Roboto Light"/>
                <a:cs typeface="Roboto Light"/>
              </a:rPr>
              <a:t> </a:t>
            </a:r>
            <a:r>
              <a:rPr lang="en-US" sz="1000" dirty="0" err="1">
                <a:solidFill>
                  <a:schemeClr val="tx2"/>
                </a:solidFill>
                <a:latin typeface="Roboto Light"/>
                <a:cs typeface="Roboto Light"/>
              </a:rPr>
              <a:t>Ipsum</a:t>
            </a:r>
            <a:r>
              <a:rPr lang="en-US" sz="1000" dirty="0">
                <a:solidFill>
                  <a:schemeClr val="tx2"/>
                </a:solidFill>
                <a:latin typeface="Roboto Light"/>
                <a:cs typeface="Roboto Light"/>
              </a:rPr>
              <a:t> passages, and more recently with desktop publishing software like Aldus PageMaker including versions of </a:t>
            </a:r>
            <a:r>
              <a:rPr lang="en-US" sz="1000" dirty="0" err="1">
                <a:solidFill>
                  <a:schemeClr val="tx2"/>
                </a:solidFill>
                <a:latin typeface="Roboto Light"/>
                <a:cs typeface="Roboto Light"/>
              </a:rPr>
              <a:t>Lorem</a:t>
            </a:r>
            <a:r>
              <a:rPr lang="en-US" sz="1000" dirty="0">
                <a:solidFill>
                  <a:schemeClr val="tx2"/>
                </a:solidFill>
                <a:latin typeface="Roboto Light"/>
                <a:cs typeface="Roboto Light"/>
              </a:rPr>
              <a:t> </a:t>
            </a:r>
            <a:r>
              <a:rPr lang="en-US" sz="1000" dirty="0" err="1">
                <a:solidFill>
                  <a:schemeClr val="tx2"/>
                </a:solidFill>
                <a:latin typeface="Roboto Light"/>
                <a:cs typeface="Roboto Light"/>
              </a:rPr>
              <a:t>Ipsum</a:t>
            </a:r>
            <a:r>
              <a:rPr lang="en-US" sz="1000" dirty="0">
                <a:solidFill>
                  <a:schemeClr val="tx2"/>
                </a:solidFill>
                <a:latin typeface="Roboto Light"/>
                <a:cs typeface="Roboto Light"/>
              </a:rPr>
              <a:t>.</a:t>
            </a:r>
          </a:p>
        </p:txBody>
      </p:sp>
      <p:sp>
        <p:nvSpPr>
          <p:cNvPr id="83" name="Shape 971"/>
          <p:cNvSpPr/>
          <p:nvPr/>
        </p:nvSpPr>
        <p:spPr>
          <a:xfrm flipH="1">
            <a:off x="4259485" y="519240"/>
            <a:ext cx="3806506" cy="4624260"/>
          </a:xfrm>
          <a:custGeom>
            <a:avLst/>
            <a:gdLst/>
            <a:ahLst/>
            <a:cxnLst>
              <a:cxn ang="0">
                <a:pos x="wd2" y="hd2"/>
              </a:cxn>
              <a:cxn ang="5400000">
                <a:pos x="wd2" y="hd2"/>
              </a:cxn>
              <a:cxn ang="10800000">
                <a:pos x="wd2" y="hd2"/>
              </a:cxn>
              <a:cxn ang="16200000">
                <a:pos x="wd2" y="hd2"/>
              </a:cxn>
            </a:cxnLst>
            <a:rect l="0" t="0" r="r" b="b"/>
            <a:pathLst>
              <a:path w="21589" h="21575" extrusionOk="0">
                <a:moveTo>
                  <a:pt x="0" y="21575"/>
                </a:moveTo>
                <a:cubicBezTo>
                  <a:pt x="364" y="20930"/>
                  <a:pt x="784" y="20308"/>
                  <a:pt x="1258" y="19714"/>
                </a:cubicBezTo>
                <a:cubicBezTo>
                  <a:pt x="1746" y="19103"/>
                  <a:pt x="2289" y="18523"/>
                  <a:pt x="2882" y="17980"/>
                </a:cubicBezTo>
                <a:cubicBezTo>
                  <a:pt x="3717" y="17303"/>
                  <a:pt x="4249" y="16408"/>
                  <a:pt x="4389" y="15444"/>
                </a:cubicBezTo>
                <a:cubicBezTo>
                  <a:pt x="4539" y="14416"/>
                  <a:pt x="4234" y="13377"/>
                  <a:pt x="3531" y="12522"/>
                </a:cubicBezTo>
                <a:cubicBezTo>
                  <a:pt x="3219" y="12164"/>
                  <a:pt x="2920" y="11801"/>
                  <a:pt x="2633" y="11433"/>
                </a:cubicBezTo>
                <a:cubicBezTo>
                  <a:pt x="2226" y="10910"/>
                  <a:pt x="1837" y="10370"/>
                  <a:pt x="1599" y="9774"/>
                </a:cubicBezTo>
                <a:cubicBezTo>
                  <a:pt x="1402" y="9281"/>
                  <a:pt x="1314" y="8767"/>
                  <a:pt x="1298" y="8253"/>
                </a:cubicBezTo>
                <a:cubicBezTo>
                  <a:pt x="1281" y="7740"/>
                  <a:pt x="1336" y="7224"/>
                  <a:pt x="1464" y="6715"/>
                </a:cubicBezTo>
                <a:cubicBezTo>
                  <a:pt x="1652" y="5760"/>
                  <a:pt x="2014" y="4844"/>
                  <a:pt x="2530" y="3994"/>
                </a:cubicBezTo>
                <a:cubicBezTo>
                  <a:pt x="3012" y="3202"/>
                  <a:pt x="3632" y="2460"/>
                  <a:pt x="4433" y="1849"/>
                </a:cubicBezTo>
                <a:cubicBezTo>
                  <a:pt x="5254" y="1223"/>
                  <a:pt x="6222" y="765"/>
                  <a:pt x="7250" y="459"/>
                </a:cubicBezTo>
                <a:cubicBezTo>
                  <a:pt x="8292" y="148"/>
                  <a:pt x="9403" y="-9"/>
                  <a:pt x="10532" y="4"/>
                </a:cubicBezTo>
                <a:cubicBezTo>
                  <a:pt x="11702" y="-25"/>
                  <a:pt x="12869" y="111"/>
                  <a:pt x="13984" y="408"/>
                </a:cubicBezTo>
                <a:cubicBezTo>
                  <a:pt x="14958" y="666"/>
                  <a:pt x="15880" y="1044"/>
                  <a:pt x="16720" y="1528"/>
                </a:cubicBezTo>
                <a:cubicBezTo>
                  <a:pt x="17100" y="1784"/>
                  <a:pt x="17436" y="2082"/>
                  <a:pt x="17717" y="2416"/>
                </a:cubicBezTo>
                <a:cubicBezTo>
                  <a:pt x="18128" y="2903"/>
                  <a:pt x="18413" y="3450"/>
                  <a:pt x="18695" y="3992"/>
                </a:cubicBezTo>
                <a:cubicBezTo>
                  <a:pt x="18999" y="4578"/>
                  <a:pt x="19304" y="5165"/>
                  <a:pt x="19610" y="5754"/>
                </a:cubicBezTo>
                <a:cubicBezTo>
                  <a:pt x="19691" y="5882"/>
                  <a:pt x="19766" y="6012"/>
                  <a:pt x="19835" y="6142"/>
                </a:cubicBezTo>
                <a:cubicBezTo>
                  <a:pt x="19908" y="6280"/>
                  <a:pt x="19976" y="6421"/>
                  <a:pt x="20001" y="6572"/>
                </a:cubicBezTo>
                <a:cubicBezTo>
                  <a:pt x="20017" y="6673"/>
                  <a:pt x="20014" y="6775"/>
                  <a:pt x="19982" y="6872"/>
                </a:cubicBezTo>
                <a:cubicBezTo>
                  <a:pt x="19961" y="6934"/>
                  <a:pt x="19929" y="6993"/>
                  <a:pt x="19900" y="7053"/>
                </a:cubicBezTo>
                <a:cubicBezTo>
                  <a:pt x="19867" y="7119"/>
                  <a:pt x="19837" y="7186"/>
                  <a:pt x="19810" y="7254"/>
                </a:cubicBezTo>
                <a:cubicBezTo>
                  <a:pt x="19764" y="7330"/>
                  <a:pt x="19734" y="7412"/>
                  <a:pt x="19723" y="7497"/>
                </a:cubicBezTo>
                <a:cubicBezTo>
                  <a:pt x="19703" y="7648"/>
                  <a:pt x="19743" y="7800"/>
                  <a:pt x="19835" y="7931"/>
                </a:cubicBezTo>
                <a:lnTo>
                  <a:pt x="21399" y="10537"/>
                </a:lnTo>
                <a:cubicBezTo>
                  <a:pt x="21476" y="10632"/>
                  <a:pt x="21530" y="10736"/>
                  <a:pt x="21561" y="10843"/>
                </a:cubicBezTo>
                <a:cubicBezTo>
                  <a:pt x="21589" y="10937"/>
                  <a:pt x="21600" y="11037"/>
                  <a:pt x="21577" y="11136"/>
                </a:cubicBezTo>
                <a:cubicBezTo>
                  <a:pt x="21555" y="11231"/>
                  <a:pt x="21501" y="11318"/>
                  <a:pt x="21415" y="11380"/>
                </a:cubicBezTo>
                <a:cubicBezTo>
                  <a:pt x="21345" y="11430"/>
                  <a:pt x="21259" y="11459"/>
                  <a:pt x="21172" y="11485"/>
                </a:cubicBezTo>
                <a:cubicBezTo>
                  <a:pt x="21046" y="11523"/>
                  <a:pt x="20917" y="11556"/>
                  <a:pt x="20784" y="11582"/>
                </a:cubicBezTo>
                <a:cubicBezTo>
                  <a:pt x="20630" y="11622"/>
                  <a:pt x="20484" y="11669"/>
                  <a:pt x="20344" y="11723"/>
                </a:cubicBezTo>
                <a:cubicBezTo>
                  <a:pt x="20226" y="11768"/>
                  <a:pt x="20104" y="11821"/>
                  <a:pt x="20027" y="11916"/>
                </a:cubicBezTo>
                <a:cubicBezTo>
                  <a:pt x="19923" y="12042"/>
                  <a:pt x="19931" y="12209"/>
                  <a:pt x="20045" y="12329"/>
                </a:cubicBezTo>
                <a:cubicBezTo>
                  <a:pt x="20121" y="12429"/>
                  <a:pt x="20195" y="12527"/>
                  <a:pt x="20268" y="12624"/>
                </a:cubicBezTo>
                <a:cubicBezTo>
                  <a:pt x="20356" y="12741"/>
                  <a:pt x="20450" y="12868"/>
                  <a:pt x="20434" y="13012"/>
                </a:cubicBezTo>
                <a:cubicBezTo>
                  <a:pt x="20420" y="13142"/>
                  <a:pt x="20324" y="13247"/>
                  <a:pt x="20212" y="13326"/>
                </a:cubicBezTo>
                <a:cubicBezTo>
                  <a:pt x="20103" y="13402"/>
                  <a:pt x="19973" y="13461"/>
                  <a:pt x="19826" y="13493"/>
                </a:cubicBezTo>
                <a:cubicBezTo>
                  <a:pt x="19925" y="13524"/>
                  <a:pt x="20013" y="13572"/>
                  <a:pt x="20086" y="13633"/>
                </a:cubicBezTo>
                <a:cubicBezTo>
                  <a:pt x="20178" y="13710"/>
                  <a:pt x="20247" y="13809"/>
                  <a:pt x="20252" y="13921"/>
                </a:cubicBezTo>
                <a:cubicBezTo>
                  <a:pt x="20254" y="13987"/>
                  <a:pt x="20235" y="14049"/>
                  <a:pt x="20202" y="14104"/>
                </a:cubicBezTo>
                <a:cubicBezTo>
                  <a:pt x="20172" y="14154"/>
                  <a:pt x="20131" y="14199"/>
                  <a:pt x="20081" y="14236"/>
                </a:cubicBezTo>
                <a:cubicBezTo>
                  <a:pt x="20018" y="14282"/>
                  <a:pt x="19943" y="14317"/>
                  <a:pt x="19858" y="14335"/>
                </a:cubicBezTo>
                <a:cubicBezTo>
                  <a:pt x="19769" y="14362"/>
                  <a:pt x="19695" y="14414"/>
                  <a:pt x="19648" y="14482"/>
                </a:cubicBezTo>
                <a:cubicBezTo>
                  <a:pt x="19593" y="14564"/>
                  <a:pt x="19582" y="14655"/>
                  <a:pt x="19586" y="14742"/>
                </a:cubicBezTo>
                <a:cubicBezTo>
                  <a:pt x="19592" y="14861"/>
                  <a:pt x="19629" y="14981"/>
                  <a:pt x="19700" y="15092"/>
                </a:cubicBezTo>
                <a:cubicBezTo>
                  <a:pt x="19735" y="15165"/>
                  <a:pt x="19760" y="15240"/>
                  <a:pt x="19775" y="15316"/>
                </a:cubicBezTo>
                <a:cubicBezTo>
                  <a:pt x="19790" y="15398"/>
                  <a:pt x="19794" y="15482"/>
                  <a:pt x="19791" y="15565"/>
                </a:cubicBezTo>
                <a:cubicBezTo>
                  <a:pt x="19785" y="15731"/>
                  <a:pt x="19752" y="15900"/>
                  <a:pt x="19655" y="16050"/>
                </a:cubicBezTo>
                <a:cubicBezTo>
                  <a:pt x="19548" y="16217"/>
                  <a:pt x="19375" y="16341"/>
                  <a:pt x="19189" y="16437"/>
                </a:cubicBezTo>
                <a:cubicBezTo>
                  <a:pt x="18985" y="16541"/>
                  <a:pt x="18758" y="16615"/>
                  <a:pt x="18515" y="16652"/>
                </a:cubicBezTo>
                <a:cubicBezTo>
                  <a:pt x="18131" y="16690"/>
                  <a:pt x="17745" y="16709"/>
                  <a:pt x="17358" y="16709"/>
                </a:cubicBezTo>
                <a:cubicBezTo>
                  <a:pt x="16902" y="16709"/>
                  <a:pt x="16446" y="16683"/>
                  <a:pt x="15994" y="16630"/>
                </a:cubicBezTo>
                <a:cubicBezTo>
                  <a:pt x="15539" y="16549"/>
                  <a:pt x="15065" y="16673"/>
                  <a:pt x="14746" y="16956"/>
                </a:cubicBezTo>
                <a:cubicBezTo>
                  <a:pt x="14583" y="17101"/>
                  <a:pt x="14471" y="17281"/>
                  <a:pt x="14423" y="17477"/>
                </a:cubicBezTo>
                <a:cubicBezTo>
                  <a:pt x="14339" y="17913"/>
                  <a:pt x="14197" y="18340"/>
                  <a:pt x="14000" y="18750"/>
                </a:cubicBezTo>
                <a:cubicBezTo>
                  <a:pt x="13813" y="19138"/>
                  <a:pt x="13579" y="19509"/>
                  <a:pt x="13300" y="19856"/>
                </a:cubicBezTo>
                <a:cubicBezTo>
                  <a:pt x="13040" y="20107"/>
                  <a:pt x="12910" y="20435"/>
                  <a:pt x="12940" y="20766"/>
                </a:cubicBezTo>
                <a:cubicBezTo>
                  <a:pt x="12953" y="20918"/>
                  <a:pt x="13000" y="21065"/>
                  <a:pt x="13065" y="21205"/>
                </a:cubicBezTo>
                <a:cubicBezTo>
                  <a:pt x="13123" y="21333"/>
                  <a:pt x="13197" y="21456"/>
                  <a:pt x="13285" y="21574"/>
                </a:cubicBezTo>
                <a:lnTo>
                  <a:pt x="0" y="21575"/>
                </a:lnTo>
                <a:close/>
              </a:path>
            </a:pathLst>
          </a:custGeom>
          <a:solidFill>
            <a:schemeClr val="bg2"/>
          </a:solidFill>
          <a:ln w="6350" cmpd="sng">
            <a:solidFill>
              <a:schemeClr val="tx2"/>
            </a:solidFill>
            <a:prstDash val="dash"/>
            <a:miter lim="400000"/>
          </a:ln>
        </p:spPr>
        <p:txBody>
          <a:bodyPr lIns="0" tIns="0" rIns="0" bIns="0" anchor="ctr"/>
          <a:lstStyle/>
          <a:p>
            <a:pPr lvl="0">
              <a:defRPr sz="3200"/>
            </a:pPr>
            <a:endParaRPr/>
          </a:p>
        </p:txBody>
      </p:sp>
      <p:grpSp>
        <p:nvGrpSpPr>
          <p:cNvPr id="100" name="Group 99"/>
          <p:cNvGrpSpPr/>
          <p:nvPr/>
        </p:nvGrpSpPr>
        <p:grpSpPr>
          <a:xfrm>
            <a:off x="8053936" y="1767107"/>
            <a:ext cx="671974" cy="246221"/>
            <a:chOff x="6414626" y="1238555"/>
            <a:chExt cx="671974" cy="246221"/>
          </a:xfrm>
        </p:grpSpPr>
        <p:sp>
          <p:nvSpPr>
            <p:cNvPr id="101" name="Shape 134"/>
            <p:cNvSpPr/>
            <p:nvPr/>
          </p:nvSpPr>
          <p:spPr>
            <a:xfrm>
              <a:off x="6476154" y="1268044"/>
              <a:ext cx="544334" cy="207207"/>
            </a:xfrm>
            <a:prstGeom prst="roundRect">
              <a:avLst>
                <a:gd name="adj" fmla="val 50000"/>
              </a:avLst>
            </a:prstGeom>
            <a:solidFill>
              <a:schemeClr val="bg1"/>
            </a:solidFill>
            <a:ln w="6350" cmpd="sng">
              <a:solidFill>
                <a:schemeClr val="accent3"/>
              </a:solidFill>
              <a:miter lim="400000"/>
            </a:ln>
          </p:spPr>
          <p:txBody>
            <a:bodyPr lIns="0" tIns="0" rIns="0" bIns="0" anchor="ctr"/>
            <a:lstStyle/>
            <a:p>
              <a:pPr lvl="0">
                <a:defRPr sz="2400">
                  <a:solidFill>
                    <a:srgbClr val="FFFFFF"/>
                  </a:solidFill>
                </a:defRPr>
              </a:pPr>
              <a:endParaRPr/>
            </a:p>
          </p:txBody>
        </p:sp>
        <p:sp>
          <p:nvSpPr>
            <p:cNvPr id="102" name="TextBox 101"/>
            <p:cNvSpPr txBox="1"/>
            <p:nvPr/>
          </p:nvSpPr>
          <p:spPr>
            <a:xfrm>
              <a:off x="6414626" y="1238555"/>
              <a:ext cx="671974" cy="246221"/>
            </a:xfrm>
            <a:prstGeom prst="rect">
              <a:avLst/>
            </a:prstGeom>
            <a:noFill/>
          </p:spPr>
          <p:txBody>
            <a:bodyPr wrap="square" rtlCol="0">
              <a:spAutoFit/>
            </a:bodyPr>
            <a:lstStyle/>
            <a:p>
              <a:pPr algn="ctr"/>
              <a:r>
                <a:rPr lang="en-US" sz="1000" dirty="0">
                  <a:solidFill>
                    <a:schemeClr val="accent3"/>
                  </a:solidFill>
                  <a:latin typeface="Roboto Light"/>
                  <a:cs typeface="Roboto Light"/>
                </a:rPr>
                <a:t>Stage 3</a:t>
              </a:r>
            </a:p>
          </p:txBody>
        </p:sp>
      </p:grpSp>
      <p:grpSp>
        <p:nvGrpSpPr>
          <p:cNvPr id="118" name="Group 117"/>
          <p:cNvGrpSpPr/>
          <p:nvPr/>
        </p:nvGrpSpPr>
        <p:grpSpPr>
          <a:xfrm>
            <a:off x="8053936" y="2361005"/>
            <a:ext cx="671974" cy="246221"/>
            <a:chOff x="6414626" y="1238555"/>
            <a:chExt cx="671974" cy="246221"/>
          </a:xfrm>
        </p:grpSpPr>
        <p:sp>
          <p:nvSpPr>
            <p:cNvPr id="119" name="Shape 134"/>
            <p:cNvSpPr/>
            <p:nvPr/>
          </p:nvSpPr>
          <p:spPr>
            <a:xfrm>
              <a:off x="6476154" y="1268044"/>
              <a:ext cx="544334" cy="207207"/>
            </a:xfrm>
            <a:prstGeom prst="roundRect">
              <a:avLst>
                <a:gd name="adj" fmla="val 50000"/>
              </a:avLst>
            </a:prstGeom>
            <a:solidFill>
              <a:schemeClr val="bg1"/>
            </a:solidFill>
            <a:ln w="6350" cmpd="sng">
              <a:solidFill>
                <a:schemeClr val="accent4"/>
              </a:solidFill>
              <a:miter lim="400000"/>
            </a:ln>
          </p:spPr>
          <p:txBody>
            <a:bodyPr lIns="0" tIns="0" rIns="0" bIns="0" anchor="ctr"/>
            <a:lstStyle/>
            <a:p>
              <a:pPr lvl="0">
                <a:defRPr sz="2400">
                  <a:solidFill>
                    <a:srgbClr val="FFFFFF"/>
                  </a:solidFill>
                </a:defRPr>
              </a:pPr>
              <a:endParaRPr/>
            </a:p>
          </p:txBody>
        </p:sp>
        <p:sp>
          <p:nvSpPr>
            <p:cNvPr id="120" name="TextBox 119"/>
            <p:cNvSpPr txBox="1"/>
            <p:nvPr/>
          </p:nvSpPr>
          <p:spPr>
            <a:xfrm>
              <a:off x="6414626" y="1238555"/>
              <a:ext cx="671974" cy="246221"/>
            </a:xfrm>
            <a:prstGeom prst="rect">
              <a:avLst/>
            </a:prstGeom>
            <a:noFill/>
          </p:spPr>
          <p:txBody>
            <a:bodyPr wrap="square" rtlCol="0">
              <a:spAutoFit/>
            </a:bodyPr>
            <a:lstStyle/>
            <a:p>
              <a:pPr algn="ctr"/>
              <a:r>
                <a:rPr lang="en-US" sz="1000" dirty="0">
                  <a:solidFill>
                    <a:schemeClr val="accent4"/>
                  </a:solidFill>
                  <a:latin typeface="Roboto Light"/>
                  <a:cs typeface="Roboto Light"/>
                </a:rPr>
                <a:t>Stage 4</a:t>
              </a:r>
            </a:p>
          </p:txBody>
        </p:sp>
      </p:grpSp>
      <p:grpSp>
        <p:nvGrpSpPr>
          <p:cNvPr id="127" name="Group 126"/>
          <p:cNvGrpSpPr/>
          <p:nvPr/>
        </p:nvGrpSpPr>
        <p:grpSpPr>
          <a:xfrm>
            <a:off x="8053936" y="579311"/>
            <a:ext cx="671974" cy="246221"/>
            <a:chOff x="6414626" y="1238555"/>
            <a:chExt cx="671974" cy="246221"/>
          </a:xfrm>
        </p:grpSpPr>
        <p:sp>
          <p:nvSpPr>
            <p:cNvPr id="128" name="Shape 134"/>
            <p:cNvSpPr/>
            <p:nvPr/>
          </p:nvSpPr>
          <p:spPr>
            <a:xfrm>
              <a:off x="6476154" y="1268044"/>
              <a:ext cx="544334" cy="207207"/>
            </a:xfrm>
            <a:prstGeom prst="roundRect">
              <a:avLst>
                <a:gd name="adj" fmla="val 50000"/>
              </a:avLst>
            </a:prstGeom>
            <a:solidFill>
              <a:schemeClr val="bg1"/>
            </a:solidFill>
            <a:ln w="6350" cmpd="sng">
              <a:solidFill>
                <a:schemeClr val="accent1"/>
              </a:solidFill>
              <a:miter lim="400000"/>
            </a:ln>
          </p:spPr>
          <p:txBody>
            <a:bodyPr lIns="0" tIns="0" rIns="0" bIns="0" anchor="ctr"/>
            <a:lstStyle/>
            <a:p>
              <a:pPr lvl="0">
                <a:defRPr sz="2400">
                  <a:solidFill>
                    <a:srgbClr val="FFFFFF"/>
                  </a:solidFill>
                </a:defRPr>
              </a:pPr>
              <a:endParaRPr/>
            </a:p>
          </p:txBody>
        </p:sp>
        <p:sp>
          <p:nvSpPr>
            <p:cNvPr id="129" name="TextBox 128"/>
            <p:cNvSpPr txBox="1"/>
            <p:nvPr/>
          </p:nvSpPr>
          <p:spPr>
            <a:xfrm>
              <a:off x="6414626" y="1238555"/>
              <a:ext cx="671974" cy="246221"/>
            </a:xfrm>
            <a:prstGeom prst="rect">
              <a:avLst/>
            </a:prstGeom>
            <a:noFill/>
          </p:spPr>
          <p:txBody>
            <a:bodyPr wrap="square" rtlCol="0">
              <a:spAutoFit/>
            </a:bodyPr>
            <a:lstStyle/>
            <a:p>
              <a:pPr algn="ctr"/>
              <a:r>
                <a:rPr lang="en-US" sz="1000" dirty="0">
                  <a:solidFill>
                    <a:schemeClr val="accent1"/>
                  </a:solidFill>
                  <a:latin typeface="Roboto Light"/>
                  <a:cs typeface="Roboto Light"/>
                </a:rPr>
                <a:t>Stage 1</a:t>
              </a:r>
            </a:p>
          </p:txBody>
        </p:sp>
      </p:grpSp>
      <p:grpSp>
        <p:nvGrpSpPr>
          <p:cNvPr id="130" name="Group 129"/>
          <p:cNvGrpSpPr/>
          <p:nvPr/>
        </p:nvGrpSpPr>
        <p:grpSpPr>
          <a:xfrm>
            <a:off x="8053936" y="1173209"/>
            <a:ext cx="671974" cy="246221"/>
            <a:chOff x="6414626" y="1238555"/>
            <a:chExt cx="671974" cy="246221"/>
          </a:xfrm>
        </p:grpSpPr>
        <p:sp>
          <p:nvSpPr>
            <p:cNvPr id="131" name="Shape 134"/>
            <p:cNvSpPr/>
            <p:nvPr/>
          </p:nvSpPr>
          <p:spPr>
            <a:xfrm>
              <a:off x="6476154" y="1268044"/>
              <a:ext cx="544334" cy="207207"/>
            </a:xfrm>
            <a:prstGeom prst="roundRect">
              <a:avLst>
                <a:gd name="adj" fmla="val 50000"/>
              </a:avLst>
            </a:prstGeom>
            <a:solidFill>
              <a:schemeClr val="bg1"/>
            </a:solidFill>
            <a:ln w="6350" cmpd="sng">
              <a:solidFill>
                <a:schemeClr val="accent2"/>
              </a:solidFill>
              <a:miter lim="400000"/>
            </a:ln>
          </p:spPr>
          <p:txBody>
            <a:bodyPr lIns="0" tIns="0" rIns="0" bIns="0" anchor="ctr"/>
            <a:lstStyle/>
            <a:p>
              <a:pPr lvl="0">
                <a:defRPr sz="2400">
                  <a:solidFill>
                    <a:srgbClr val="FFFFFF"/>
                  </a:solidFill>
                </a:defRPr>
              </a:pPr>
              <a:endParaRPr/>
            </a:p>
          </p:txBody>
        </p:sp>
        <p:sp>
          <p:nvSpPr>
            <p:cNvPr id="132" name="TextBox 131"/>
            <p:cNvSpPr txBox="1"/>
            <p:nvPr/>
          </p:nvSpPr>
          <p:spPr>
            <a:xfrm>
              <a:off x="6414626" y="1238555"/>
              <a:ext cx="671974" cy="246221"/>
            </a:xfrm>
            <a:prstGeom prst="rect">
              <a:avLst/>
            </a:prstGeom>
            <a:noFill/>
          </p:spPr>
          <p:txBody>
            <a:bodyPr wrap="square" rtlCol="0">
              <a:spAutoFit/>
            </a:bodyPr>
            <a:lstStyle/>
            <a:p>
              <a:pPr algn="ctr"/>
              <a:r>
                <a:rPr lang="en-US" sz="1000" dirty="0">
                  <a:solidFill>
                    <a:schemeClr val="accent2"/>
                  </a:solidFill>
                  <a:latin typeface="Roboto Light"/>
                  <a:cs typeface="Roboto Light"/>
                </a:rPr>
                <a:t>Stage 2</a:t>
              </a:r>
            </a:p>
          </p:txBody>
        </p:sp>
      </p:grpSp>
      <p:grpSp>
        <p:nvGrpSpPr>
          <p:cNvPr id="133" name="Group 132"/>
          <p:cNvGrpSpPr/>
          <p:nvPr/>
        </p:nvGrpSpPr>
        <p:grpSpPr>
          <a:xfrm>
            <a:off x="8053936" y="2954903"/>
            <a:ext cx="671974" cy="246221"/>
            <a:chOff x="6414626" y="1238555"/>
            <a:chExt cx="671974" cy="246221"/>
          </a:xfrm>
        </p:grpSpPr>
        <p:sp>
          <p:nvSpPr>
            <p:cNvPr id="134" name="Shape 134"/>
            <p:cNvSpPr/>
            <p:nvPr/>
          </p:nvSpPr>
          <p:spPr>
            <a:xfrm>
              <a:off x="6476154" y="1268044"/>
              <a:ext cx="544334" cy="207207"/>
            </a:xfrm>
            <a:prstGeom prst="roundRect">
              <a:avLst>
                <a:gd name="adj" fmla="val 50000"/>
              </a:avLst>
            </a:prstGeom>
            <a:solidFill>
              <a:schemeClr val="bg1"/>
            </a:solidFill>
            <a:ln w="6350" cmpd="sng">
              <a:solidFill>
                <a:schemeClr val="accent5"/>
              </a:solidFill>
              <a:miter lim="400000"/>
            </a:ln>
          </p:spPr>
          <p:txBody>
            <a:bodyPr lIns="0" tIns="0" rIns="0" bIns="0" anchor="ctr"/>
            <a:lstStyle/>
            <a:p>
              <a:pPr lvl="0">
                <a:defRPr sz="2400">
                  <a:solidFill>
                    <a:srgbClr val="FFFFFF"/>
                  </a:solidFill>
                </a:defRPr>
              </a:pPr>
              <a:endParaRPr/>
            </a:p>
          </p:txBody>
        </p:sp>
        <p:sp>
          <p:nvSpPr>
            <p:cNvPr id="135" name="TextBox 134"/>
            <p:cNvSpPr txBox="1"/>
            <p:nvPr/>
          </p:nvSpPr>
          <p:spPr>
            <a:xfrm>
              <a:off x="6414626" y="1238555"/>
              <a:ext cx="671974" cy="246221"/>
            </a:xfrm>
            <a:prstGeom prst="rect">
              <a:avLst/>
            </a:prstGeom>
            <a:noFill/>
          </p:spPr>
          <p:txBody>
            <a:bodyPr wrap="square" rtlCol="0">
              <a:spAutoFit/>
            </a:bodyPr>
            <a:lstStyle/>
            <a:p>
              <a:pPr algn="ctr"/>
              <a:r>
                <a:rPr lang="en-US" sz="1000" dirty="0">
                  <a:solidFill>
                    <a:schemeClr val="accent5"/>
                  </a:solidFill>
                  <a:latin typeface="Roboto Light"/>
                  <a:cs typeface="Roboto Light"/>
                </a:rPr>
                <a:t>Stage 5</a:t>
              </a:r>
            </a:p>
          </p:txBody>
        </p:sp>
      </p:grpSp>
      <p:grpSp>
        <p:nvGrpSpPr>
          <p:cNvPr id="136" name="Group 135"/>
          <p:cNvGrpSpPr/>
          <p:nvPr/>
        </p:nvGrpSpPr>
        <p:grpSpPr>
          <a:xfrm>
            <a:off x="8053936" y="3548802"/>
            <a:ext cx="671974" cy="246221"/>
            <a:chOff x="6414626" y="1238555"/>
            <a:chExt cx="671974" cy="246221"/>
          </a:xfrm>
        </p:grpSpPr>
        <p:sp>
          <p:nvSpPr>
            <p:cNvPr id="137" name="Shape 134"/>
            <p:cNvSpPr/>
            <p:nvPr/>
          </p:nvSpPr>
          <p:spPr>
            <a:xfrm>
              <a:off x="6476154" y="1268044"/>
              <a:ext cx="544334" cy="207207"/>
            </a:xfrm>
            <a:prstGeom prst="roundRect">
              <a:avLst>
                <a:gd name="adj" fmla="val 50000"/>
              </a:avLst>
            </a:prstGeom>
            <a:solidFill>
              <a:schemeClr val="bg1"/>
            </a:solidFill>
            <a:ln w="6350" cmpd="sng">
              <a:solidFill>
                <a:schemeClr val="accent6"/>
              </a:solidFill>
              <a:miter lim="400000"/>
            </a:ln>
          </p:spPr>
          <p:txBody>
            <a:bodyPr lIns="0" tIns="0" rIns="0" bIns="0" anchor="ctr"/>
            <a:lstStyle/>
            <a:p>
              <a:pPr lvl="0">
                <a:defRPr sz="2400">
                  <a:solidFill>
                    <a:srgbClr val="FFFFFF"/>
                  </a:solidFill>
                </a:defRPr>
              </a:pPr>
              <a:endParaRPr/>
            </a:p>
          </p:txBody>
        </p:sp>
        <p:sp>
          <p:nvSpPr>
            <p:cNvPr id="138" name="TextBox 137"/>
            <p:cNvSpPr txBox="1"/>
            <p:nvPr/>
          </p:nvSpPr>
          <p:spPr>
            <a:xfrm>
              <a:off x="6414626" y="1238555"/>
              <a:ext cx="671974" cy="246221"/>
            </a:xfrm>
            <a:prstGeom prst="rect">
              <a:avLst/>
            </a:prstGeom>
            <a:noFill/>
          </p:spPr>
          <p:txBody>
            <a:bodyPr wrap="square" rtlCol="0">
              <a:spAutoFit/>
            </a:bodyPr>
            <a:lstStyle/>
            <a:p>
              <a:pPr algn="ctr"/>
              <a:r>
                <a:rPr lang="en-US" sz="1000" dirty="0">
                  <a:solidFill>
                    <a:schemeClr val="accent6"/>
                  </a:solidFill>
                  <a:latin typeface="Roboto Light"/>
                  <a:cs typeface="Roboto Light"/>
                </a:rPr>
                <a:t>Stage 6</a:t>
              </a:r>
            </a:p>
          </p:txBody>
        </p:sp>
      </p:grpSp>
      <p:sp>
        <p:nvSpPr>
          <p:cNvPr id="139" name="Shape 148"/>
          <p:cNvSpPr/>
          <p:nvPr/>
        </p:nvSpPr>
        <p:spPr>
          <a:xfrm>
            <a:off x="6557746" y="713871"/>
            <a:ext cx="1553350" cy="157874"/>
          </a:xfrm>
          <a:custGeom>
            <a:avLst/>
            <a:gdLst>
              <a:gd name="connsiteX0" fmla="*/ 0 w 29048"/>
              <a:gd name="connsiteY0" fmla="*/ 21509 h 21509"/>
              <a:gd name="connsiteX1" fmla="*/ 1581 w 29048"/>
              <a:gd name="connsiteY1" fmla="*/ 10926 h 21509"/>
              <a:gd name="connsiteX2" fmla="*/ 3044 w 29048"/>
              <a:gd name="connsiteY2" fmla="*/ 3742 h 21509"/>
              <a:gd name="connsiteX3" fmla="*/ 4519 w 29048"/>
              <a:gd name="connsiteY3" fmla="*/ 797 h 21509"/>
              <a:gd name="connsiteX4" fmla="*/ 6158 w 29048"/>
              <a:gd name="connsiteY4" fmla="*/ 27 h 21509"/>
              <a:gd name="connsiteX5" fmla="*/ 29048 w 29048"/>
              <a:gd name="connsiteY5" fmla="*/ 199 h 21509"/>
              <a:gd name="connsiteX0" fmla="*/ 0 w 28466"/>
              <a:gd name="connsiteY0" fmla="*/ 17051 h 17051"/>
              <a:gd name="connsiteX1" fmla="*/ 999 w 28466"/>
              <a:gd name="connsiteY1" fmla="*/ 10926 h 17051"/>
              <a:gd name="connsiteX2" fmla="*/ 2462 w 28466"/>
              <a:gd name="connsiteY2" fmla="*/ 3742 h 17051"/>
              <a:gd name="connsiteX3" fmla="*/ 3937 w 28466"/>
              <a:gd name="connsiteY3" fmla="*/ 797 h 17051"/>
              <a:gd name="connsiteX4" fmla="*/ 5576 w 28466"/>
              <a:gd name="connsiteY4" fmla="*/ 27 h 17051"/>
              <a:gd name="connsiteX5" fmla="*/ 28466 w 28466"/>
              <a:gd name="connsiteY5" fmla="*/ 199 h 170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466" h="17051" extrusionOk="0">
                <a:moveTo>
                  <a:pt x="0" y="17051"/>
                </a:moveTo>
                <a:lnTo>
                  <a:pt x="999" y="10926"/>
                </a:lnTo>
                <a:cubicBezTo>
                  <a:pt x="1393" y="7940"/>
                  <a:pt x="1893" y="5489"/>
                  <a:pt x="2462" y="3742"/>
                </a:cubicBezTo>
                <a:cubicBezTo>
                  <a:pt x="2928" y="2314"/>
                  <a:pt x="3429" y="1391"/>
                  <a:pt x="3937" y="797"/>
                </a:cubicBezTo>
                <a:cubicBezTo>
                  <a:pt x="4474" y="172"/>
                  <a:pt x="5023" y="-91"/>
                  <a:pt x="5576" y="27"/>
                </a:cubicBezTo>
                <a:lnTo>
                  <a:pt x="28466" y="199"/>
                </a:lnTo>
              </a:path>
            </a:pathLst>
          </a:custGeom>
          <a:ln w="6350" cmpd="sng">
            <a:solidFill>
              <a:schemeClr val="tx2"/>
            </a:solidFill>
            <a:miter lim="400000"/>
          </a:ln>
        </p:spPr>
        <p:txBody>
          <a:bodyPr lIns="50795" tIns="50795" rIns="50795" bIns="50795" anchor="ctr"/>
          <a:lstStyle/>
          <a:p>
            <a:pPr lvl="0">
              <a:defRPr sz="2400"/>
            </a:pPr>
            <a:endParaRPr/>
          </a:p>
        </p:txBody>
      </p:sp>
      <p:sp>
        <p:nvSpPr>
          <p:cNvPr id="140" name="Shape 148"/>
          <p:cNvSpPr/>
          <p:nvPr/>
        </p:nvSpPr>
        <p:spPr>
          <a:xfrm>
            <a:off x="7230836" y="1303023"/>
            <a:ext cx="880246" cy="200548"/>
          </a:xfrm>
          <a:custGeom>
            <a:avLst/>
            <a:gdLst>
              <a:gd name="connsiteX0" fmla="*/ 0 w 16131"/>
              <a:gd name="connsiteY0" fmla="*/ 21660 h 21660"/>
              <a:gd name="connsiteX1" fmla="*/ 1581 w 16131"/>
              <a:gd name="connsiteY1" fmla="*/ 11077 h 21660"/>
              <a:gd name="connsiteX2" fmla="*/ 3044 w 16131"/>
              <a:gd name="connsiteY2" fmla="*/ 3893 h 21660"/>
              <a:gd name="connsiteX3" fmla="*/ 4519 w 16131"/>
              <a:gd name="connsiteY3" fmla="*/ 948 h 21660"/>
              <a:gd name="connsiteX4" fmla="*/ 6158 w 16131"/>
              <a:gd name="connsiteY4" fmla="*/ 178 h 21660"/>
              <a:gd name="connsiteX5" fmla="*/ 16131 w 16131"/>
              <a:gd name="connsiteY5" fmla="*/ 7 h 21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131" h="21660" extrusionOk="0">
                <a:moveTo>
                  <a:pt x="0" y="21660"/>
                </a:moveTo>
                <a:lnTo>
                  <a:pt x="1581" y="11077"/>
                </a:lnTo>
                <a:cubicBezTo>
                  <a:pt x="1975" y="8091"/>
                  <a:pt x="2475" y="5640"/>
                  <a:pt x="3044" y="3893"/>
                </a:cubicBezTo>
                <a:cubicBezTo>
                  <a:pt x="3510" y="2465"/>
                  <a:pt x="4011" y="1542"/>
                  <a:pt x="4519" y="948"/>
                </a:cubicBezTo>
                <a:cubicBezTo>
                  <a:pt x="5056" y="323"/>
                  <a:pt x="5605" y="60"/>
                  <a:pt x="6158" y="178"/>
                </a:cubicBezTo>
                <a:cubicBezTo>
                  <a:pt x="11305" y="235"/>
                  <a:pt x="10984" y="-50"/>
                  <a:pt x="16131" y="7"/>
                </a:cubicBezTo>
              </a:path>
            </a:pathLst>
          </a:custGeom>
          <a:ln w="6350" cmpd="sng">
            <a:solidFill>
              <a:schemeClr val="tx2"/>
            </a:solidFill>
            <a:miter lim="400000"/>
          </a:ln>
        </p:spPr>
        <p:txBody>
          <a:bodyPr lIns="50795" tIns="50795" rIns="50795" bIns="50795" anchor="ctr"/>
          <a:lstStyle/>
          <a:p>
            <a:pPr lvl="0">
              <a:defRPr sz="2400"/>
            </a:pPr>
            <a:endParaRPr/>
          </a:p>
        </p:txBody>
      </p:sp>
      <p:sp>
        <p:nvSpPr>
          <p:cNvPr id="141" name="Shape 148"/>
          <p:cNvSpPr/>
          <p:nvPr/>
        </p:nvSpPr>
        <p:spPr>
          <a:xfrm flipV="1">
            <a:off x="7240361" y="2290970"/>
            <a:ext cx="870697" cy="207755"/>
          </a:xfrm>
          <a:custGeom>
            <a:avLst/>
            <a:gdLst>
              <a:gd name="connsiteX0" fmla="*/ 0 w 15956"/>
              <a:gd name="connsiteY0" fmla="*/ 21509 h 21509"/>
              <a:gd name="connsiteX1" fmla="*/ 1581 w 15956"/>
              <a:gd name="connsiteY1" fmla="*/ 10926 h 21509"/>
              <a:gd name="connsiteX2" fmla="*/ 3044 w 15956"/>
              <a:gd name="connsiteY2" fmla="*/ 3742 h 21509"/>
              <a:gd name="connsiteX3" fmla="*/ 4519 w 15956"/>
              <a:gd name="connsiteY3" fmla="*/ 797 h 21509"/>
              <a:gd name="connsiteX4" fmla="*/ 6158 w 15956"/>
              <a:gd name="connsiteY4" fmla="*/ 27 h 21509"/>
              <a:gd name="connsiteX5" fmla="*/ 15956 w 15956"/>
              <a:gd name="connsiteY5" fmla="*/ 199 h 215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956" h="21509" extrusionOk="0">
                <a:moveTo>
                  <a:pt x="0" y="21509"/>
                </a:moveTo>
                <a:lnTo>
                  <a:pt x="1581" y="10926"/>
                </a:lnTo>
                <a:cubicBezTo>
                  <a:pt x="1975" y="7940"/>
                  <a:pt x="2475" y="5489"/>
                  <a:pt x="3044" y="3742"/>
                </a:cubicBezTo>
                <a:cubicBezTo>
                  <a:pt x="3510" y="2314"/>
                  <a:pt x="4011" y="1391"/>
                  <a:pt x="4519" y="797"/>
                </a:cubicBezTo>
                <a:cubicBezTo>
                  <a:pt x="5056" y="172"/>
                  <a:pt x="5605" y="-91"/>
                  <a:pt x="6158" y="27"/>
                </a:cubicBezTo>
                <a:lnTo>
                  <a:pt x="15956" y="199"/>
                </a:lnTo>
              </a:path>
            </a:pathLst>
          </a:custGeom>
          <a:ln w="6350" cmpd="sng">
            <a:solidFill>
              <a:schemeClr val="tx2"/>
            </a:solidFill>
            <a:miter lim="400000"/>
          </a:ln>
        </p:spPr>
        <p:txBody>
          <a:bodyPr lIns="50795" tIns="50795" rIns="50795" bIns="50795" anchor="ctr"/>
          <a:lstStyle/>
          <a:p>
            <a:pPr lvl="0">
              <a:defRPr sz="2400"/>
            </a:pPr>
            <a:endParaRPr/>
          </a:p>
        </p:txBody>
      </p:sp>
      <p:sp>
        <p:nvSpPr>
          <p:cNvPr id="142" name="Shape 148"/>
          <p:cNvSpPr/>
          <p:nvPr/>
        </p:nvSpPr>
        <p:spPr>
          <a:xfrm flipV="1">
            <a:off x="6637088" y="3437146"/>
            <a:ext cx="1474007" cy="249029"/>
          </a:xfrm>
          <a:custGeom>
            <a:avLst/>
            <a:gdLst>
              <a:gd name="connsiteX0" fmla="*/ 0 w 26197"/>
              <a:gd name="connsiteY0" fmla="*/ 21509 h 21509"/>
              <a:gd name="connsiteX1" fmla="*/ 1581 w 26197"/>
              <a:gd name="connsiteY1" fmla="*/ 10926 h 21509"/>
              <a:gd name="connsiteX2" fmla="*/ 3044 w 26197"/>
              <a:gd name="connsiteY2" fmla="*/ 3742 h 21509"/>
              <a:gd name="connsiteX3" fmla="*/ 4519 w 26197"/>
              <a:gd name="connsiteY3" fmla="*/ 797 h 21509"/>
              <a:gd name="connsiteX4" fmla="*/ 6158 w 26197"/>
              <a:gd name="connsiteY4" fmla="*/ 27 h 21509"/>
              <a:gd name="connsiteX5" fmla="*/ 26197 w 26197"/>
              <a:gd name="connsiteY5" fmla="*/ 199 h 21509"/>
              <a:gd name="connsiteX0" fmla="*/ 0 w 27012"/>
              <a:gd name="connsiteY0" fmla="*/ 26595 h 26595"/>
              <a:gd name="connsiteX1" fmla="*/ 2396 w 27012"/>
              <a:gd name="connsiteY1" fmla="*/ 10926 h 26595"/>
              <a:gd name="connsiteX2" fmla="*/ 3859 w 27012"/>
              <a:gd name="connsiteY2" fmla="*/ 3742 h 26595"/>
              <a:gd name="connsiteX3" fmla="*/ 5334 w 27012"/>
              <a:gd name="connsiteY3" fmla="*/ 797 h 26595"/>
              <a:gd name="connsiteX4" fmla="*/ 6973 w 27012"/>
              <a:gd name="connsiteY4" fmla="*/ 27 h 26595"/>
              <a:gd name="connsiteX5" fmla="*/ 27012 w 27012"/>
              <a:gd name="connsiteY5" fmla="*/ 199 h 26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012" h="26595" extrusionOk="0">
                <a:moveTo>
                  <a:pt x="0" y="26595"/>
                </a:moveTo>
                <a:lnTo>
                  <a:pt x="2396" y="10926"/>
                </a:lnTo>
                <a:cubicBezTo>
                  <a:pt x="2790" y="7940"/>
                  <a:pt x="3290" y="5489"/>
                  <a:pt x="3859" y="3742"/>
                </a:cubicBezTo>
                <a:cubicBezTo>
                  <a:pt x="4325" y="2314"/>
                  <a:pt x="4826" y="1391"/>
                  <a:pt x="5334" y="797"/>
                </a:cubicBezTo>
                <a:cubicBezTo>
                  <a:pt x="5871" y="172"/>
                  <a:pt x="6420" y="-91"/>
                  <a:pt x="6973" y="27"/>
                </a:cubicBezTo>
                <a:lnTo>
                  <a:pt x="27012" y="199"/>
                </a:lnTo>
              </a:path>
            </a:pathLst>
          </a:custGeom>
          <a:ln w="6350" cmpd="sng">
            <a:solidFill>
              <a:schemeClr val="tx2"/>
            </a:solidFill>
            <a:miter lim="400000"/>
          </a:ln>
        </p:spPr>
        <p:txBody>
          <a:bodyPr lIns="50795" tIns="50795" rIns="50795" bIns="50795" anchor="ctr"/>
          <a:lstStyle/>
          <a:p>
            <a:pPr lvl="0">
              <a:defRPr sz="2400"/>
            </a:pPr>
            <a:endParaRPr/>
          </a:p>
        </p:txBody>
      </p:sp>
      <p:sp>
        <p:nvSpPr>
          <p:cNvPr id="143" name="Shape 148"/>
          <p:cNvSpPr/>
          <p:nvPr/>
        </p:nvSpPr>
        <p:spPr>
          <a:xfrm flipV="1">
            <a:off x="7160986" y="2884695"/>
            <a:ext cx="953259" cy="207755"/>
          </a:xfrm>
          <a:custGeom>
            <a:avLst/>
            <a:gdLst>
              <a:gd name="connsiteX0" fmla="*/ 0 w 17469"/>
              <a:gd name="connsiteY0" fmla="*/ 21509 h 21509"/>
              <a:gd name="connsiteX1" fmla="*/ 1581 w 17469"/>
              <a:gd name="connsiteY1" fmla="*/ 10926 h 21509"/>
              <a:gd name="connsiteX2" fmla="*/ 3044 w 17469"/>
              <a:gd name="connsiteY2" fmla="*/ 3742 h 21509"/>
              <a:gd name="connsiteX3" fmla="*/ 4519 w 17469"/>
              <a:gd name="connsiteY3" fmla="*/ 797 h 21509"/>
              <a:gd name="connsiteX4" fmla="*/ 6158 w 17469"/>
              <a:gd name="connsiteY4" fmla="*/ 27 h 21509"/>
              <a:gd name="connsiteX5" fmla="*/ 17469 w 17469"/>
              <a:gd name="connsiteY5" fmla="*/ 199 h 215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469" h="21509" extrusionOk="0">
                <a:moveTo>
                  <a:pt x="0" y="21509"/>
                </a:moveTo>
                <a:lnTo>
                  <a:pt x="1581" y="10926"/>
                </a:lnTo>
                <a:cubicBezTo>
                  <a:pt x="1975" y="7940"/>
                  <a:pt x="2475" y="5489"/>
                  <a:pt x="3044" y="3742"/>
                </a:cubicBezTo>
                <a:cubicBezTo>
                  <a:pt x="3510" y="2314"/>
                  <a:pt x="4011" y="1391"/>
                  <a:pt x="4519" y="797"/>
                </a:cubicBezTo>
                <a:cubicBezTo>
                  <a:pt x="5056" y="172"/>
                  <a:pt x="5605" y="-91"/>
                  <a:pt x="6158" y="27"/>
                </a:cubicBezTo>
                <a:lnTo>
                  <a:pt x="17469" y="199"/>
                </a:lnTo>
              </a:path>
            </a:pathLst>
          </a:custGeom>
          <a:ln w="6350" cmpd="sng">
            <a:solidFill>
              <a:schemeClr val="tx2"/>
            </a:solidFill>
            <a:miter lim="400000"/>
          </a:ln>
        </p:spPr>
        <p:txBody>
          <a:bodyPr lIns="50795" tIns="50795" rIns="50795" bIns="50795" anchor="ctr"/>
          <a:lstStyle/>
          <a:p>
            <a:pPr lvl="0">
              <a:defRPr sz="2400"/>
            </a:pPr>
            <a:endParaRPr/>
          </a:p>
        </p:txBody>
      </p:sp>
      <p:cxnSp>
        <p:nvCxnSpPr>
          <p:cNvPr id="145" name="Straight Connector 144"/>
          <p:cNvCxnSpPr/>
          <p:nvPr/>
        </p:nvCxnSpPr>
        <p:spPr>
          <a:xfrm>
            <a:off x="7270751" y="1903845"/>
            <a:ext cx="841856" cy="0"/>
          </a:xfrm>
          <a:prstGeom prst="line">
            <a:avLst/>
          </a:prstGeom>
          <a:ln w="6350" cmpd="sng">
            <a:solidFill>
              <a:schemeClr val="tx2"/>
            </a:solidFill>
            <a:prstDash val="solid"/>
          </a:ln>
          <a:effectLst/>
        </p:spPr>
        <p:style>
          <a:lnRef idx="2">
            <a:schemeClr val="accent1"/>
          </a:lnRef>
          <a:fillRef idx="0">
            <a:schemeClr val="accent1"/>
          </a:fillRef>
          <a:effectRef idx="1">
            <a:schemeClr val="accent1"/>
          </a:effectRef>
          <a:fontRef idx="minor">
            <a:schemeClr val="tx1"/>
          </a:fontRef>
        </p:style>
      </p:cxnSp>
      <p:graphicFrame>
        <p:nvGraphicFramePr>
          <p:cNvPr id="85" name="Chart 84"/>
          <p:cNvGraphicFramePr/>
          <p:nvPr>
            <p:extLst>
              <p:ext uri="{D42A27DB-BD31-4B8C-83A1-F6EECF244321}">
                <p14:modId xmlns:p14="http://schemas.microsoft.com/office/powerpoint/2010/main" val="2028483106"/>
              </p:ext>
            </p:extLst>
          </p:nvPr>
        </p:nvGraphicFramePr>
        <p:xfrm>
          <a:off x="4643296" y="492072"/>
          <a:ext cx="3084462" cy="3338928"/>
        </p:xfrm>
        <a:graphic>
          <a:graphicData uri="http://schemas.openxmlformats.org/drawingml/2006/chart">
            <c:chart xmlns:c="http://schemas.openxmlformats.org/drawingml/2006/chart" xmlns:r="http://schemas.openxmlformats.org/officeDocument/2006/relationships" r:id="rId2"/>
          </a:graphicData>
        </a:graphic>
      </p:graphicFrame>
      <p:sp>
        <p:nvSpPr>
          <p:cNvPr id="5" name="Oval 4"/>
          <p:cNvSpPr/>
          <p:nvPr/>
        </p:nvSpPr>
        <p:spPr>
          <a:xfrm>
            <a:off x="5187757" y="1154548"/>
            <a:ext cx="1993516" cy="1993514"/>
          </a:xfrm>
          <a:prstGeom prst="ellipse">
            <a:avLst/>
          </a:prstGeom>
          <a:noFill/>
          <a:ln w="57150" cmpd="sng">
            <a:solidFill>
              <a:schemeClr val="bg2"/>
            </a:solidFill>
          </a:ln>
          <a:effectLst/>
        </p:spPr>
        <p:style>
          <a:lnRef idx="1">
            <a:schemeClr val="accent1"/>
          </a:lnRef>
          <a:fillRef idx="3">
            <a:schemeClr val="accent1"/>
          </a:fillRef>
          <a:effectRef idx="2">
            <a:schemeClr val="accent1"/>
          </a:effectRef>
          <a:fontRef idx="minor">
            <a:schemeClr val="lt1"/>
          </a:fontRef>
        </p:style>
        <p:txBody>
          <a:bodyPr lIns="91430" tIns="45715" rIns="91430" bIns="45715" rtlCol="0" anchor="ctr"/>
          <a:lstStyle/>
          <a:p>
            <a:pPr algn="ctr"/>
            <a:endParaRPr lang="en-US"/>
          </a:p>
        </p:txBody>
      </p:sp>
      <p:sp>
        <p:nvSpPr>
          <p:cNvPr id="146" name="Oval 145"/>
          <p:cNvSpPr/>
          <p:nvPr/>
        </p:nvSpPr>
        <p:spPr>
          <a:xfrm>
            <a:off x="6545908" y="816445"/>
            <a:ext cx="94942" cy="94940"/>
          </a:xfrm>
          <a:prstGeom prst="ellipse">
            <a:avLst/>
          </a:prstGeom>
          <a:solidFill>
            <a:schemeClr val="bg1"/>
          </a:solidFill>
          <a:ln w="6350" cmpd="sng">
            <a:solidFill>
              <a:schemeClr val="tx2"/>
            </a:solidFill>
          </a:ln>
        </p:spPr>
        <p:style>
          <a:lnRef idx="2">
            <a:schemeClr val="dk1"/>
          </a:lnRef>
          <a:fillRef idx="1">
            <a:schemeClr val="lt1"/>
          </a:fillRef>
          <a:effectRef idx="0">
            <a:schemeClr val="dk1"/>
          </a:effectRef>
          <a:fontRef idx="minor">
            <a:schemeClr val="dk1"/>
          </a:fontRef>
        </p:style>
        <p:txBody>
          <a:bodyPr lIns="91430" tIns="45715" rIns="91430" bIns="45715" rtlCol="0" anchor="ctr"/>
          <a:lstStyle/>
          <a:p>
            <a:pPr algn="ctr"/>
            <a:endParaRPr lang="en-US"/>
          </a:p>
        </p:txBody>
      </p:sp>
      <p:sp>
        <p:nvSpPr>
          <p:cNvPr id="147" name="Oval 146"/>
          <p:cNvSpPr/>
          <p:nvPr/>
        </p:nvSpPr>
        <p:spPr>
          <a:xfrm>
            <a:off x="7272983" y="1356195"/>
            <a:ext cx="94942" cy="94940"/>
          </a:xfrm>
          <a:prstGeom prst="ellipse">
            <a:avLst/>
          </a:prstGeom>
          <a:solidFill>
            <a:schemeClr val="bg1"/>
          </a:solidFill>
          <a:ln w="6350" cmpd="sng">
            <a:solidFill>
              <a:schemeClr val="tx2"/>
            </a:solidFill>
          </a:ln>
        </p:spPr>
        <p:style>
          <a:lnRef idx="2">
            <a:schemeClr val="dk1"/>
          </a:lnRef>
          <a:fillRef idx="1">
            <a:schemeClr val="lt1"/>
          </a:fillRef>
          <a:effectRef idx="0">
            <a:schemeClr val="dk1"/>
          </a:effectRef>
          <a:fontRef idx="minor">
            <a:schemeClr val="dk1"/>
          </a:fontRef>
        </p:style>
        <p:txBody>
          <a:bodyPr lIns="91430" tIns="45715" rIns="91430" bIns="45715" rtlCol="0" anchor="ctr"/>
          <a:lstStyle/>
          <a:p>
            <a:pPr algn="ctr"/>
            <a:endParaRPr lang="en-US"/>
          </a:p>
        </p:txBody>
      </p:sp>
      <p:sp>
        <p:nvSpPr>
          <p:cNvPr id="148" name="Oval 147"/>
          <p:cNvSpPr/>
          <p:nvPr/>
        </p:nvSpPr>
        <p:spPr>
          <a:xfrm>
            <a:off x="7476183" y="1857846"/>
            <a:ext cx="94942" cy="94940"/>
          </a:xfrm>
          <a:prstGeom prst="ellipse">
            <a:avLst/>
          </a:prstGeom>
          <a:solidFill>
            <a:schemeClr val="bg1"/>
          </a:solidFill>
          <a:ln w="6350" cmpd="sng">
            <a:solidFill>
              <a:schemeClr val="tx2"/>
            </a:solidFill>
          </a:ln>
        </p:spPr>
        <p:style>
          <a:lnRef idx="2">
            <a:schemeClr val="dk1"/>
          </a:lnRef>
          <a:fillRef idx="1">
            <a:schemeClr val="lt1"/>
          </a:fillRef>
          <a:effectRef idx="0">
            <a:schemeClr val="dk1"/>
          </a:effectRef>
          <a:fontRef idx="minor">
            <a:schemeClr val="dk1"/>
          </a:fontRef>
        </p:style>
        <p:txBody>
          <a:bodyPr lIns="91430" tIns="45715" rIns="91430" bIns="45715" rtlCol="0" anchor="ctr"/>
          <a:lstStyle/>
          <a:p>
            <a:pPr algn="ctr"/>
            <a:endParaRPr lang="en-US"/>
          </a:p>
        </p:txBody>
      </p:sp>
      <p:sp>
        <p:nvSpPr>
          <p:cNvPr id="149" name="Oval 148"/>
          <p:cNvSpPr/>
          <p:nvPr/>
        </p:nvSpPr>
        <p:spPr>
          <a:xfrm>
            <a:off x="7466658" y="2451571"/>
            <a:ext cx="94942" cy="94940"/>
          </a:xfrm>
          <a:prstGeom prst="ellipse">
            <a:avLst/>
          </a:prstGeom>
          <a:solidFill>
            <a:schemeClr val="bg1"/>
          </a:solidFill>
          <a:ln w="6350" cmpd="sng">
            <a:solidFill>
              <a:schemeClr val="tx2"/>
            </a:solidFill>
          </a:ln>
        </p:spPr>
        <p:style>
          <a:lnRef idx="2">
            <a:schemeClr val="dk1"/>
          </a:lnRef>
          <a:fillRef idx="1">
            <a:schemeClr val="lt1"/>
          </a:fillRef>
          <a:effectRef idx="0">
            <a:schemeClr val="dk1"/>
          </a:effectRef>
          <a:fontRef idx="minor">
            <a:schemeClr val="dk1"/>
          </a:fontRef>
        </p:style>
        <p:txBody>
          <a:bodyPr lIns="91430" tIns="45715" rIns="91430" bIns="45715" rtlCol="0" anchor="ctr"/>
          <a:lstStyle/>
          <a:p>
            <a:pPr algn="ctr"/>
            <a:endParaRPr lang="en-US"/>
          </a:p>
        </p:txBody>
      </p:sp>
      <p:sp>
        <p:nvSpPr>
          <p:cNvPr id="150" name="Oval 149"/>
          <p:cNvSpPr/>
          <p:nvPr/>
        </p:nvSpPr>
        <p:spPr>
          <a:xfrm>
            <a:off x="7215833" y="2956396"/>
            <a:ext cx="94942" cy="94940"/>
          </a:xfrm>
          <a:prstGeom prst="ellipse">
            <a:avLst/>
          </a:prstGeom>
          <a:solidFill>
            <a:schemeClr val="bg1"/>
          </a:solidFill>
          <a:ln w="6350" cmpd="sng">
            <a:solidFill>
              <a:schemeClr val="tx2"/>
            </a:solidFill>
          </a:ln>
        </p:spPr>
        <p:style>
          <a:lnRef idx="2">
            <a:schemeClr val="dk1"/>
          </a:lnRef>
          <a:fillRef idx="1">
            <a:schemeClr val="lt1"/>
          </a:fillRef>
          <a:effectRef idx="0">
            <a:schemeClr val="dk1"/>
          </a:effectRef>
          <a:fontRef idx="minor">
            <a:schemeClr val="dk1"/>
          </a:fontRef>
        </p:style>
        <p:txBody>
          <a:bodyPr lIns="91430" tIns="45715" rIns="91430" bIns="45715" rtlCol="0" anchor="ctr"/>
          <a:lstStyle/>
          <a:p>
            <a:pPr algn="ctr"/>
            <a:endParaRPr lang="en-US"/>
          </a:p>
        </p:txBody>
      </p:sp>
      <p:sp>
        <p:nvSpPr>
          <p:cNvPr id="151" name="Oval 150"/>
          <p:cNvSpPr/>
          <p:nvPr/>
        </p:nvSpPr>
        <p:spPr>
          <a:xfrm>
            <a:off x="6599883" y="3400896"/>
            <a:ext cx="94942" cy="94940"/>
          </a:xfrm>
          <a:prstGeom prst="ellipse">
            <a:avLst/>
          </a:prstGeom>
          <a:solidFill>
            <a:schemeClr val="bg1"/>
          </a:solidFill>
          <a:ln w="6350" cmpd="sng">
            <a:solidFill>
              <a:schemeClr val="tx2"/>
            </a:solidFill>
          </a:ln>
        </p:spPr>
        <p:style>
          <a:lnRef idx="2">
            <a:schemeClr val="dk1"/>
          </a:lnRef>
          <a:fillRef idx="1">
            <a:schemeClr val="lt1"/>
          </a:fillRef>
          <a:effectRef idx="0">
            <a:schemeClr val="dk1"/>
          </a:effectRef>
          <a:fontRef idx="minor">
            <a:schemeClr val="dk1"/>
          </a:fontRef>
        </p:style>
        <p:txBody>
          <a:bodyPr lIns="91430" tIns="45715" rIns="91430" bIns="45715" rtlCol="0" anchor="ctr"/>
          <a:lstStyle/>
          <a:p>
            <a:pPr algn="ctr"/>
            <a:endParaRPr lang="en-US"/>
          </a:p>
        </p:txBody>
      </p:sp>
      <p:cxnSp>
        <p:nvCxnSpPr>
          <p:cNvPr id="155" name="Straight Connector 154"/>
          <p:cNvCxnSpPr>
            <a:endCxn id="209" idx="2"/>
          </p:cNvCxnSpPr>
          <p:nvPr/>
        </p:nvCxnSpPr>
        <p:spPr>
          <a:xfrm>
            <a:off x="544080" y="3166791"/>
            <a:ext cx="3043910" cy="562"/>
          </a:xfrm>
          <a:prstGeom prst="line">
            <a:avLst/>
          </a:prstGeom>
          <a:ln w="6350" cmpd="sng">
            <a:solidFill>
              <a:schemeClr val="tx2"/>
            </a:solidFill>
            <a:prstDash val="dash"/>
          </a:ln>
          <a:effectLst/>
        </p:spPr>
        <p:style>
          <a:lnRef idx="2">
            <a:schemeClr val="accent1"/>
          </a:lnRef>
          <a:fillRef idx="0">
            <a:schemeClr val="accent1"/>
          </a:fillRef>
          <a:effectRef idx="1">
            <a:schemeClr val="accent1"/>
          </a:effectRef>
          <a:fontRef idx="minor">
            <a:schemeClr val="tx1"/>
          </a:fontRef>
        </p:style>
      </p:cxnSp>
      <p:grpSp>
        <p:nvGrpSpPr>
          <p:cNvPr id="187" name="Group 186"/>
          <p:cNvGrpSpPr/>
          <p:nvPr/>
        </p:nvGrpSpPr>
        <p:grpSpPr>
          <a:xfrm>
            <a:off x="934715" y="2801902"/>
            <a:ext cx="532159" cy="412922"/>
            <a:chOff x="1626206" y="2360166"/>
            <a:chExt cx="532159" cy="412922"/>
          </a:xfrm>
        </p:grpSpPr>
        <p:sp>
          <p:nvSpPr>
            <p:cNvPr id="188" name="Oval 187"/>
            <p:cNvSpPr/>
            <p:nvPr/>
          </p:nvSpPr>
          <p:spPr>
            <a:xfrm>
              <a:off x="1657659" y="2678148"/>
              <a:ext cx="94942" cy="94940"/>
            </a:xfrm>
            <a:prstGeom prst="ellipse">
              <a:avLst/>
            </a:prstGeom>
            <a:solidFill>
              <a:schemeClr val="bg1"/>
            </a:solidFill>
            <a:ln w="6350" cmpd="sng">
              <a:solidFill>
                <a:schemeClr val="tx2"/>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89" name="TextBox 188"/>
            <p:cNvSpPr txBox="1"/>
            <p:nvPr/>
          </p:nvSpPr>
          <p:spPr>
            <a:xfrm rot="18900000">
              <a:off x="1626206" y="2360166"/>
              <a:ext cx="532159" cy="246221"/>
            </a:xfrm>
            <a:prstGeom prst="rect">
              <a:avLst/>
            </a:prstGeom>
            <a:noFill/>
          </p:spPr>
          <p:txBody>
            <a:bodyPr wrap="square" rtlCol="0">
              <a:spAutoFit/>
            </a:bodyPr>
            <a:lstStyle/>
            <a:p>
              <a:r>
                <a:rPr lang="en-US" sz="1000" dirty="0">
                  <a:latin typeface="Roboto Light"/>
                  <a:cs typeface="Roboto Light"/>
                </a:rPr>
                <a:t>2014</a:t>
              </a:r>
            </a:p>
          </p:txBody>
        </p:sp>
      </p:grpSp>
      <p:grpSp>
        <p:nvGrpSpPr>
          <p:cNvPr id="190" name="Group 189"/>
          <p:cNvGrpSpPr/>
          <p:nvPr/>
        </p:nvGrpSpPr>
        <p:grpSpPr>
          <a:xfrm>
            <a:off x="1371685" y="2801902"/>
            <a:ext cx="532159" cy="412922"/>
            <a:chOff x="1626206" y="2360166"/>
            <a:chExt cx="532159" cy="412922"/>
          </a:xfrm>
        </p:grpSpPr>
        <p:sp>
          <p:nvSpPr>
            <p:cNvPr id="191" name="Oval 190"/>
            <p:cNvSpPr/>
            <p:nvPr/>
          </p:nvSpPr>
          <p:spPr>
            <a:xfrm>
              <a:off x="1657659" y="2678148"/>
              <a:ext cx="94942" cy="94940"/>
            </a:xfrm>
            <a:prstGeom prst="ellipse">
              <a:avLst/>
            </a:prstGeom>
            <a:solidFill>
              <a:schemeClr val="bg1"/>
            </a:solidFill>
            <a:ln w="6350" cmpd="sng">
              <a:solidFill>
                <a:schemeClr val="tx2"/>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92" name="TextBox 191"/>
            <p:cNvSpPr txBox="1"/>
            <p:nvPr/>
          </p:nvSpPr>
          <p:spPr>
            <a:xfrm rot="18900000">
              <a:off x="1626206" y="2360166"/>
              <a:ext cx="532159" cy="246221"/>
            </a:xfrm>
            <a:prstGeom prst="rect">
              <a:avLst/>
            </a:prstGeom>
            <a:noFill/>
          </p:spPr>
          <p:txBody>
            <a:bodyPr wrap="square" rtlCol="0">
              <a:spAutoFit/>
            </a:bodyPr>
            <a:lstStyle/>
            <a:p>
              <a:r>
                <a:rPr lang="en-US" sz="1000" dirty="0">
                  <a:latin typeface="Roboto Light"/>
                  <a:cs typeface="Roboto Light"/>
                </a:rPr>
                <a:t>2015</a:t>
              </a:r>
            </a:p>
          </p:txBody>
        </p:sp>
      </p:grpSp>
      <p:grpSp>
        <p:nvGrpSpPr>
          <p:cNvPr id="193" name="Group 192"/>
          <p:cNvGrpSpPr/>
          <p:nvPr/>
        </p:nvGrpSpPr>
        <p:grpSpPr>
          <a:xfrm>
            <a:off x="1808656" y="2801902"/>
            <a:ext cx="532159" cy="412922"/>
            <a:chOff x="1626206" y="2360166"/>
            <a:chExt cx="532159" cy="412922"/>
          </a:xfrm>
        </p:grpSpPr>
        <p:sp>
          <p:nvSpPr>
            <p:cNvPr id="194" name="Oval 193"/>
            <p:cNvSpPr/>
            <p:nvPr/>
          </p:nvSpPr>
          <p:spPr>
            <a:xfrm>
              <a:off x="1657659" y="2678148"/>
              <a:ext cx="94942" cy="94940"/>
            </a:xfrm>
            <a:prstGeom prst="ellipse">
              <a:avLst/>
            </a:prstGeom>
            <a:solidFill>
              <a:schemeClr val="bg1"/>
            </a:solidFill>
            <a:ln w="6350" cmpd="sng">
              <a:solidFill>
                <a:schemeClr val="tx2"/>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95" name="TextBox 194"/>
            <p:cNvSpPr txBox="1"/>
            <p:nvPr/>
          </p:nvSpPr>
          <p:spPr>
            <a:xfrm rot="18900000">
              <a:off x="1626206" y="2360166"/>
              <a:ext cx="532159" cy="246221"/>
            </a:xfrm>
            <a:prstGeom prst="rect">
              <a:avLst/>
            </a:prstGeom>
            <a:noFill/>
          </p:spPr>
          <p:txBody>
            <a:bodyPr wrap="square" rtlCol="0">
              <a:spAutoFit/>
            </a:bodyPr>
            <a:lstStyle/>
            <a:p>
              <a:r>
                <a:rPr lang="en-US" sz="1000" dirty="0">
                  <a:latin typeface="Roboto Light"/>
                  <a:cs typeface="Roboto Light"/>
                </a:rPr>
                <a:t>2016</a:t>
              </a:r>
            </a:p>
          </p:txBody>
        </p:sp>
      </p:grpSp>
      <p:grpSp>
        <p:nvGrpSpPr>
          <p:cNvPr id="196" name="Group 195"/>
          <p:cNvGrpSpPr/>
          <p:nvPr/>
        </p:nvGrpSpPr>
        <p:grpSpPr>
          <a:xfrm>
            <a:off x="2245626" y="2801902"/>
            <a:ext cx="532159" cy="412922"/>
            <a:chOff x="1626206" y="2360166"/>
            <a:chExt cx="532159" cy="412922"/>
          </a:xfrm>
        </p:grpSpPr>
        <p:sp>
          <p:nvSpPr>
            <p:cNvPr id="197" name="Oval 196"/>
            <p:cNvSpPr/>
            <p:nvPr/>
          </p:nvSpPr>
          <p:spPr>
            <a:xfrm>
              <a:off x="1657659" y="2678148"/>
              <a:ext cx="94942" cy="94940"/>
            </a:xfrm>
            <a:prstGeom prst="ellipse">
              <a:avLst/>
            </a:prstGeom>
            <a:solidFill>
              <a:schemeClr val="bg1"/>
            </a:solidFill>
            <a:ln w="6350" cmpd="sng">
              <a:solidFill>
                <a:schemeClr val="tx2"/>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98" name="TextBox 197"/>
            <p:cNvSpPr txBox="1"/>
            <p:nvPr/>
          </p:nvSpPr>
          <p:spPr>
            <a:xfrm rot="18900000">
              <a:off x="1626206" y="2360166"/>
              <a:ext cx="532159" cy="246221"/>
            </a:xfrm>
            <a:prstGeom prst="rect">
              <a:avLst/>
            </a:prstGeom>
            <a:noFill/>
          </p:spPr>
          <p:txBody>
            <a:bodyPr wrap="square" rtlCol="0">
              <a:spAutoFit/>
            </a:bodyPr>
            <a:lstStyle/>
            <a:p>
              <a:r>
                <a:rPr lang="en-US" sz="1000" dirty="0">
                  <a:latin typeface="Roboto Light"/>
                  <a:cs typeface="Roboto Light"/>
                </a:rPr>
                <a:t>2017</a:t>
              </a:r>
            </a:p>
          </p:txBody>
        </p:sp>
      </p:grpSp>
      <p:grpSp>
        <p:nvGrpSpPr>
          <p:cNvPr id="199" name="Group 198"/>
          <p:cNvGrpSpPr/>
          <p:nvPr/>
        </p:nvGrpSpPr>
        <p:grpSpPr>
          <a:xfrm>
            <a:off x="2682596" y="2801902"/>
            <a:ext cx="532159" cy="412922"/>
            <a:chOff x="1626206" y="2360166"/>
            <a:chExt cx="532159" cy="412922"/>
          </a:xfrm>
        </p:grpSpPr>
        <p:sp>
          <p:nvSpPr>
            <p:cNvPr id="200" name="Oval 199"/>
            <p:cNvSpPr/>
            <p:nvPr/>
          </p:nvSpPr>
          <p:spPr>
            <a:xfrm>
              <a:off x="1657659" y="2678148"/>
              <a:ext cx="94942" cy="94940"/>
            </a:xfrm>
            <a:prstGeom prst="ellipse">
              <a:avLst/>
            </a:prstGeom>
            <a:solidFill>
              <a:schemeClr val="bg1"/>
            </a:solidFill>
            <a:ln w="6350" cmpd="sng">
              <a:solidFill>
                <a:schemeClr val="tx2"/>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01" name="TextBox 200"/>
            <p:cNvSpPr txBox="1"/>
            <p:nvPr/>
          </p:nvSpPr>
          <p:spPr>
            <a:xfrm rot="18900000">
              <a:off x="1626206" y="2360166"/>
              <a:ext cx="532159" cy="246221"/>
            </a:xfrm>
            <a:prstGeom prst="rect">
              <a:avLst/>
            </a:prstGeom>
            <a:noFill/>
          </p:spPr>
          <p:txBody>
            <a:bodyPr wrap="square" rtlCol="0">
              <a:spAutoFit/>
            </a:bodyPr>
            <a:lstStyle/>
            <a:p>
              <a:r>
                <a:rPr lang="en-US" sz="1000" dirty="0">
                  <a:latin typeface="Roboto Light"/>
                  <a:cs typeface="Roboto Light"/>
                </a:rPr>
                <a:t>2018</a:t>
              </a:r>
            </a:p>
          </p:txBody>
        </p:sp>
      </p:grpSp>
      <p:grpSp>
        <p:nvGrpSpPr>
          <p:cNvPr id="202" name="Group 201"/>
          <p:cNvGrpSpPr/>
          <p:nvPr/>
        </p:nvGrpSpPr>
        <p:grpSpPr>
          <a:xfrm>
            <a:off x="3119565" y="2801902"/>
            <a:ext cx="532159" cy="412922"/>
            <a:chOff x="1626206" y="2360166"/>
            <a:chExt cx="532159" cy="412922"/>
          </a:xfrm>
        </p:grpSpPr>
        <p:sp>
          <p:nvSpPr>
            <p:cNvPr id="203" name="Oval 202"/>
            <p:cNvSpPr/>
            <p:nvPr/>
          </p:nvSpPr>
          <p:spPr>
            <a:xfrm>
              <a:off x="1657659" y="2678148"/>
              <a:ext cx="94942" cy="94940"/>
            </a:xfrm>
            <a:prstGeom prst="ellipse">
              <a:avLst/>
            </a:prstGeom>
            <a:solidFill>
              <a:schemeClr val="bg1"/>
            </a:solidFill>
            <a:ln w="6350" cmpd="sng">
              <a:solidFill>
                <a:schemeClr val="tx2"/>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04" name="TextBox 203"/>
            <p:cNvSpPr txBox="1"/>
            <p:nvPr/>
          </p:nvSpPr>
          <p:spPr>
            <a:xfrm rot="18900000">
              <a:off x="1626206" y="2360166"/>
              <a:ext cx="532159" cy="246221"/>
            </a:xfrm>
            <a:prstGeom prst="rect">
              <a:avLst/>
            </a:prstGeom>
            <a:noFill/>
          </p:spPr>
          <p:txBody>
            <a:bodyPr wrap="square" rtlCol="0">
              <a:spAutoFit/>
            </a:bodyPr>
            <a:lstStyle/>
            <a:p>
              <a:r>
                <a:rPr lang="en-US" sz="1000" dirty="0">
                  <a:latin typeface="Roboto Light"/>
                  <a:cs typeface="Roboto Light"/>
                </a:rPr>
                <a:t>2019</a:t>
              </a:r>
            </a:p>
          </p:txBody>
        </p:sp>
      </p:grpSp>
      <p:sp>
        <p:nvSpPr>
          <p:cNvPr id="206" name="Oval 205"/>
          <p:cNvSpPr/>
          <p:nvPr/>
        </p:nvSpPr>
        <p:spPr>
          <a:xfrm>
            <a:off x="529198" y="3119884"/>
            <a:ext cx="94942" cy="94940"/>
          </a:xfrm>
          <a:prstGeom prst="ellipse">
            <a:avLst/>
          </a:prstGeom>
          <a:solidFill>
            <a:schemeClr val="bg1"/>
          </a:solidFill>
          <a:ln w="6350" cmpd="sng">
            <a:solidFill>
              <a:schemeClr val="tx2"/>
            </a:solidFill>
          </a:ln>
        </p:spPr>
        <p:style>
          <a:lnRef idx="2">
            <a:schemeClr val="dk1"/>
          </a:lnRef>
          <a:fillRef idx="1">
            <a:schemeClr val="lt1"/>
          </a:fillRef>
          <a:effectRef idx="0">
            <a:schemeClr val="dk1"/>
          </a:effectRef>
          <a:fontRef idx="minor">
            <a:schemeClr val="dk1"/>
          </a:fontRef>
        </p:style>
        <p:txBody>
          <a:bodyPr lIns="91430" tIns="45715" rIns="91430" bIns="45715" rtlCol="0" anchor="ctr"/>
          <a:lstStyle/>
          <a:p>
            <a:pPr algn="ctr"/>
            <a:endParaRPr lang="en-US"/>
          </a:p>
        </p:txBody>
      </p:sp>
      <p:sp>
        <p:nvSpPr>
          <p:cNvPr id="209" name="Oval 208"/>
          <p:cNvSpPr/>
          <p:nvPr/>
        </p:nvSpPr>
        <p:spPr>
          <a:xfrm>
            <a:off x="3587990" y="3119884"/>
            <a:ext cx="94942" cy="94940"/>
          </a:xfrm>
          <a:prstGeom prst="ellipse">
            <a:avLst/>
          </a:prstGeom>
          <a:solidFill>
            <a:schemeClr val="bg1"/>
          </a:solidFill>
          <a:ln w="6350" cmpd="sng">
            <a:solidFill>
              <a:schemeClr val="tx2"/>
            </a:solidFill>
          </a:ln>
        </p:spPr>
        <p:style>
          <a:lnRef idx="2">
            <a:schemeClr val="dk1"/>
          </a:lnRef>
          <a:fillRef idx="1">
            <a:schemeClr val="lt1"/>
          </a:fillRef>
          <a:effectRef idx="0">
            <a:schemeClr val="dk1"/>
          </a:effectRef>
          <a:fontRef idx="minor">
            <a:schemeClr val="dk1"/>
          </a:fontRef>
        </p:style>
        <p:txBody>
          <a:bodyPr lIns="91430" tIns="45715" rIns="91430" bIns="45715" rtlCol="0" anchor="ctr"/>
          <a:lstStyle/>
          <a:p>
            <a:pPr algn="ctr"/>
            <a:endParaRPr lang="en-US"/>
          </a:p>
        </p:txBody>
      </p:sp>
      <p:cxnSp>
        <p:nvCxnSpPr>
          <p:cNvPr id="212" name="Straight Connector 211"/>
          <p:cNvCxnSpPr/>
          <p:nvPr/>
        </p:nvCxnSpPr>
        <p:spPr>
          <a:xfrm flipH="1" flipV="1">
            <a:off x="570435" y="3245707"/>
            <a:ext cx="1" cy="397551"/>
          </a:xfrm>
          <a:prstGeom prst="line">
            <a:avLst/>
          </a:prstGeom>
          <a:ln w="6350" cmpd="sng">
            <a:solidFill>
              <a:schemeClr val="tx2"/>
            </a:solidFill>
            <a:prstDash val="dash"/>
          </a:ln>
          <a:effectLst/>
        </p:spPr>
        <p:style>
          <a:lnRef idx="2">
            <a:schemeClr val="accent1"/>
          </a:lnRef>
          <a:fillRef idx="0">
            <a:schemeClr val="accent1"/>
          </a:fillRef>
          <a:effectRef idx="1">
            <a:schemeClr val="accent1"/>
          </a:effectRef>
          <a:fontRef idx="minor">
            <a:schemeClr val="tx1"/>
          </a:fontRef>
        </p:style>
      </p:cxnSp>
      <p:sp>
        <p:nvSpPr>
          <p:cNvPr id="214" name="Isosceles Triangle 213"/>
          <p:cNvSpPr/>
          <p:nvPr/>
        </p:nvSpPr>
        <p:spPr>
          <a:xfrm>
            <a:off x="517547" y="3256171"/>
            <a:ext cx="109982" cy="94812"/>
          </a:xfrm>
          <a:prstGeom prst="triangle">
            <a:avLst/>
          </a:prstGeom>
          <a:solidFill>
            <a:srgbClr val="A0A0A3"/>
          </a:solidFill>
          <a:ln>
            <a:noFill/>
          </a:ln>
        </p:spPr>
        <p:style>
          <a:lnRef idx="2">
            <a:schemeClr val="dk1">
              <a:shade val="50000"/>
            </a:schemeClr>
          </a:lnRef>
          <a:fillRef idx="1">
            <a:schemeClr val="dk1"/>
          </a:fillRef>
          <a:effectRef idx="0">
            <a:schemeClr val="dk1"/>
          </a:effectRef>
          <a:fontRef idx="minor">
            <a:schemeClr val="lt1"/>
          </a:fontRef>
        </p:style>
        <p:txBody>
          <a:bodyPr lIns="91430" tIns="45715" rIns="91430" bIns="45715" rtlCol="0" anchor="ctr"/>
          <a:lstStyle/>
          <a:p>
            <a:pPr algn="ctr"/>
            <a:endParaRPr lang="en-US"/>
          </a:p>
        </p:txBody>
      </p:sp>
      <p:grpSp>
        <p:nvGrpSpPr>
          <p:cNvPr id="44" name="Group 43"/>
          <p:cNvGrpSpPr/>
          <p:nvPr/>
        </p:nvGrpSpPr>
        <p:grpSpPr>
          <a:xfrm>
            <a:off x="419472" y="3627295"/>
            <a:ext cx="297909" cy="353943"/>
            <a:chOff x="372431" y="3760553"/>
            <a:chExt cx="297909" cy="353943"/>
          </a:xfrm>
        </p:grpSpPr>
        <p:sp>
          <p:nvSpPr>
            <p:cNvPr id="17" name="Teardrop 16"/>
            <p:cNvSpPr/>
            <p:nvPr/>
          </p:nvSpPr>
          <p:spPr>
            <a:xfrm rot="18900000">
              <a:off x="407939" y="3851081"/>
              <a:ext cx="230909" cy="230909"/>
            </a:xfrm>
            <a:prstGeom prst="teardrop">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5" name="Shape 8841"/>
            <p:cNvSpPr/>
            <p:nvPr/>
          </p:nvSpPr>
          <p:spPr>
            <a:xfrm>
              <a:off x="372431" y="3760553"/>
              <a:ext cx="297909" cy="353943"/>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anchor="ctr">
              <a:spAutoFit/>
            </a:bodyPr>
            <a:lstStyle>
              <a:lvl1pPr defTabSz="457200">
                <a:lnSpc>
                  <a:spcPct val="120000"/>
                </a:lnSpc>
                <a:defRPr sz="4000">
                  <a:solidFill>
                    <a:srgbClr val="8E8E8E"/>
                  </a:solidFill>
                  <a:latin typeface="FontAwesome"/>
                  <a:ea typeface="FontAwesome"/>
                  <a:cs typeface="FontAwesome"/>
                  <a:sym typeface="FontAwesome"/>
                </a:defRPr>
              </a:lvl1pPr>
            </a:lstStyle>
            <a:p>
              <a:pPr algn="ctr">
                <a:defRPr sz="1800">
                  <a:solidFill>
                    <a:srgbClr val="000000"/>
                  </a:solidFill>
                </a:defRPr>
              </a:pPr>
              <a:r>
                <a:rPr lang="en-US" sz="1400" dirty="0">
                  <a:solidFill>
                    <a:schemeClr val="bg1"/>
                  </a:solidFill>
                </a:rPr>
                <a:t></a:t>
              </a:r>
            </a:p>
          </p:txBody>
        </p:sp>
      </p:grpSp>
      <p:cxnSp>
        <p:nvCxnSpPr>
          <p:cNvPr id="216" name="Straight Connector 215"/>
          <p:cNvCxnSpPr>
            <a:stCxn id="220" idx="0"/>
          </p:cNvCxnSpPr>
          <p:nvPr/>
        </p:nvCxnSpPr>
        <p:spPr>
          <a:xfrm flipV="1">
            <a:off x="1444727" y="3242533"/>
            <a:ext cx="2009" cy="537162"/>
          </a:xfrm>
          <a:prstGeom prst="line">
            <a:avLst/>
          </a:prstGeom>
          <a:ln w="6350" cmpd="sng">
            <a:solidFill>
              <a:schemeClr val="tx2"/>
            </a:solidFill>
            <a:prstDash val="dash"/>
          </a:ln>
          <a:effectLst/>
        </p:spPr>
        <p:style>
          <a:lnRef idx="2">
            <a:schemeClr val="accent1"/>
          </a:lnRef>
          <a:fillRef idx="0">
            <a:schemeClr val="accent1"/>
          </a:fillRef>
          <a:effectRef idx="1">
            <a:schemeClr val="accent1"/>
          </a:effectRef>
          <a:fontRef idx="minor">
            <a:schemeClr val="tx1"/>
          </a:fontRef>
        </p:style>
      </p:cxnSp>
      <p:sp>
        <p:nvSpPr>
          <p:cNvPr id="217" name="Isosceles Triangle 216"/>
          <p:cNvSpPr/>
          <p:nvPr/>
        </p:nvSpPr>
        <p:spPr>
          <a:xfrm>
            <a:off x="1393847" y="3252996"/>
            <a:ext cx="109982" cy="94812"/>
          </a:xfrm>
          <a:prstGeom prst="triangle">
            <a:avLst/>
          </a:prstGeom>
          <a:solidFill>
            <a:srgbClr val="A0A0A3"/>
          </a:solidFill>
          <a:ln>
            <a:noFill/>
          </a:ln>
        </p:spPr>
        <p:style>
          <a:lnRef idx="2">
            <a:schemeClr val="dk1">
              <a:shade val="50000"/>
            </a:schemeClr>
          </a:lnRef>
          <a:fillRef idx="1">
            <a:schemeClr val="dk1"/>
          </a:fillRef>
          <a:effectRef idx="0">
            <a:schemeClr val="dk1"/>
          </a:effectRef>
          <a:fontRef idx="minor">
            <a:schemeClr val="lt1"/>
          </a:fontRef>
        </p:style>
        <p:txBody>
          <a:bodyPr lIns="91430" tIns="45715" rIns="91430" bIns="45715" rtlCol="0" anchor="ctr"/>
          <a:lstStyle/>
          <a:p>
            <a:pPr algn="ctr"/>
            <a:endParaRPr lang="en-US"/>
          </a:p>
        </p:txBody>
      </p:sp>
      <p:grpSp>
        <p:nvGrpSpPr>
          <p:cNvPr id="218" name="Group 217"/>
          <p:cNvGrpSpPr/>
          <p:nvPr/>
        </p:nvGrpSpPr>
        <p:grpSpPr>
          <a:xfrm>
            <a:off x="1295772" y="3779695"/>
            <a:ext cx="297909" cy="353943"/>
            <a:chOff x="372431" y="3760553"/>
            <a:chExt cx="297909" cy="353943"/>
          </a:xfrm>
        </p:grpSpPr>
        <p:sp>
          <p:nvSpPr>
            <p:cNvPr id="219" name="Teardrop 218"/>
            <p:cNvSpPr/>
            <p:nvPr/>
          </p:nvSpPr>
          <p:spPr>
            <a:xfrm rot="18900000">
              <a:off x="407939" y="3851081"/>
              <a:ext cx="230909" cy="230909"/>
            </a:xfrm>
            <a:prstGeom prst="teardrop">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0" name="Shape 8841"/>
            <p:cNvSpPr/>
            <p:nvPr/>
          </p:nvSpPr>
          <p:spPr>
            <a:xfrm>
              <a:off x="372431" y="3760553"/>
              <a:ext cx="297909" cy="353943"/>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anchor="ctr">
              <a:spAutoFit/>
            </a:bodyPr>
            <a:lstStyle>
              <a:lvl1pPr defTabSz="457200">
                <a:lnSpc>
                  <a:spcPct val="120000"/>
                </a:lnSpc>
                <a:defRPr sz="4000">
                  <a:solidFill>
                    <a:srgbClr val="8E8E8E"/>
                  </a:solidFill>
                  <a:latin typeface="FontAwesome"/>
                  <a:ea typeface="FontAwesome"/>
                  <a:cs typeface="FontAwesome"/>
                  <a:sym typeface="FontAwesome"/>
                </a:defRPr>
              </a:lvl1pPr>
            </a:lstStyle>
            <a:p>
              <a:pPr algn="ctr">
                <a:defRPr sz="1800">
                  <a:solidFill>
                    <a:srgbClr val="000000"/>
                  </a:solidFill>
                </a:defRPr>
              </a:pPr>
              <a:r>
                <a:rPr lang="en-US" sz="1400" dirty="0">
                  <a:solidFill>
                    <a:schemeClr val="bg1"/>
                  </a:solidFill>
                </a:rPr>
                <a:t></a:t>
              </a:r>
            </a:p>
          </p:txBody>
        </p:sp>
      </p:grpSp>
      <p:cxnSp>
        <p:nvCxnSpPr>
          <p:cNvPr id="222" name="Straight Connector 221"/>
          <p:cNvCxnSpPr>
            <a:stCxn id="226" idx="0"/>
          </p:cNvCxnSpPr>
          <p:nvPr/>
        </p:nvCxnSpPr>
        <p:spPr>
          <a:xfrm flipV="1">
            <a:off x="1886052" y="3245709"/>
            <a:ext cx="2009" cy="210136"/>
          </a:xfrm>
          <a:prstGeom prst="line">
            <a:avLst/>
          </a:prstGeom>
          <a:ln w="6350" cmpd="sng">
            <a:solidFill>
              <a:schemeClr val="tx2"/>
            </a:solidFill>
            <a:prstDash val="dash"/>
          </a:ln>
          <a:effectLst/>
        </p:spPr>
        <p:style>
          <a:lnRef idx="2">
            <a:schemeClr val="accent1"/>
          </a:lnRef>
          <a:fillRef idx="0">
            <a:schemeClr val="accent1"/>
          </a:fillRef>
          <a:effectRef idx="1">
            <a:schemeClr val="accent1"/>
          </a:effectRef>
          <a:fontRef idx="minor">
            <a:schemeClr val="tx1"/>
          </a:fontRef>
        </p:style>
      </p:cxnSp>
      <p:sp>
        <p:nvSpPr>
          <p:cNvPr id="223" name="Isosceles Triangle 222"/>
          <p:cNvSpPr/>
          <p:nvPr/>
        </p:nvSpPr>
        <p:spPr>
          <a:xfrm>
            <a:off x="1835171" y="3256171"/>
            <a:ext cx="109982" cy="94812"/>
          </a:xfrm>
          <a:prstGeom prst="triangle">
            <a:avLst/>
          </a:prstGeom>
          <a:solidFill>
            <a:srgbClr val="A0A0A3"/>
          </a:solidFill>
          <a:ln>
            <a:noFill/>
          </a:ln>
        </p:spPr>
        <p:style>
          <a:lnRef idx="2">
            <a:schemeClr val="dk1">
              <a:shade val="50000"/>
            </a:schemeClr>
          </a:lnRef>
          <a:fillRef idx="1">
            <a:schemeClr val="dk1"/>
          </a:fillRef>
          <a:effectRef idx="0">
            <a:schemeClr val="dk1"/>
          </a:effectRef>
          <a:fontRef idx="minor">
            <a:schemeClr val="lt1"/>
          </a:fontRef>
        </p:style>
        <p:txBody>
          <a:bodyPr lIns="91430" tIns="45715" rIns="91430" bIns="45715" rtlCol="0" anchor="ctr"/>
          <a:lstStyle/>
          <a:p>
            <a:pPr algn="ctr"/>
            <a:endParaRPr lang="en-US"/>
          </a:p>
        </p:txBody>
      </p:sp>
      <p:grpSp>
        <p:nvGrpSpPr>
          <p:cNvPr id="224" name="Group 223"/>
          <p:cNvGrpSpPr/>
          <p:nvPr/>
        </p:nvGrpSpPr>
        <p:grpSpPr>
          <a:xfrm>
            <a:off x="1737097" y="3455845"/>
            <a:ext cx="297909" cy="353943"/>
            <a:chOff x="372431" y="3760553"/>
            <a:chExt cx="297909" cy="353943"/>
          </a:xfrm>
        </p:grpSpPr>
        <p:sp>
          <p:nvSpPr>
            <p:cNvPr id="225" name="Teardrop 224"/>
            <p:cNvSpPr/>
            <p:nvPr/>
          </p:nvSpPr>
          <p:spPr>
            <a:xfrm rot="18900000">
              <a:off x="407939" y="3851081"/>
              <a:ext cx="230909" cy="230909"/>
            </a:xfrm>
            <a:prstGeom prst="teardrop">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6" name="Shape 8841"/>
            <p:cNvSpPr/>
            <p:nvPr/>
          </p:nvSpPr>
          <p:spPr>
            <a:xfrm>
              <a:off x="372431" y="3760553"/>
              <a:ext cx="297909" cy="353943"/>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anchor="ctr">
              <a:spAutoFit/>
            </a:bodyPr>
            <a:lstStyle>
              <a:lvl1pPr defTabSz="457200">
                <a:lnSpc>
                  <a:spcPct val="120000"/>
                </a:lnSpc>
                <a:defRPr sz="4000">
                  <a:solidFill>
                    <a:srgbClr val="8E8E8E"/>
                  </a:solidFill>
                  <a:latin typeface="FontAwesome"/>
                  <a:ea typeface="FontAwesome"/>
                  <a:cs typeface="FontAwesome"/>
                  <a:sym typeface="FontAwesome"/>
                </a:defRPr>
              </a:lvl1pPr>
            </a:lstStyle>
            <a:p>
              <a:pPr algn="ctr">
                <a:defRPr sz="1800">
                  <a:solidFill>
                    <a:srgbClr val="000000"/>
                  </a:solidFill>
                </a:defRPr>
              </a:pPr>
              <a:r>
                <a:rPr lang="en-US" sz="1400" dirty="0">
                  <a:solidFill>
                    <a:schemeClr val="bg1"/>
                  </a:solidFill>
                </a:rPr>
                <a:t></a:t>
              </a:r>
            </a:p>
          </p:txBody>
        </p:sp>
      </p:grpSp>
      <p:cxnSp>
        <p:nvCxnSpPr>
          <p:cNvPr id="228" name="Straight Connector 227"/>
          <p:cNvCxnSpPr/>
          <p:nvPr/>
        </p:nvCxnSpPr>
        <p:spPr>
          <a:xfrm flipH="1" flipV="1">
            <a:off x="2764360" y="3242533"/>
            <a:ext cx="1" cy="397551"/>
          </a:xfrm>
          <a:prstGeom prst="line">
            <a:avLst/>
          </a:prstGeom>
          <a:ln w="6350" cmpd="sng">
            <a:solidFill>
              <a:schemeClr val="tx2"/>
            </a:solidFill>
            <a:prstDash val="dash"/>
          </a:ln>
          <a:effectLst/>
        </p:spPr>
        <p:style>
          <a:lnRef idx="2">
            <a:schemeClr val="accent1"/>
          </a:lnRef>
          <a:fillRef idx="0">
            <a:schemeClr val="accent1"/>
          </a:fillRef>
          <a:effectRef idx="1">
            <a:schemeClr val="accent1"/>
          </a:effectRef>
          <a:fontRef idx="minor">
            <a:schemeClr val="tx1"/>
          </a:fontRef>
        </p:style>
      </p:cxnSp>
      <p:sp>
        <p:nvSpPr>
          <p:cNvPr id="229" name="Isosceles Triangle 228"/>
          <p:cNvSpPr/>
          <p:nvPr/>
        </p:nvSpPr>
        <p:spPr>
          <a:xfrm>
            <a:off x="2711471" y="3252996"/>
            <a:ext cx="109982" cy="94812"/>
          </a:xfrm>
          <a:prstGeom prst="triangle">
            <a:avLst/>
          </a:prstGeom>
          <a:solidFill>
            <a:srgbClr val="A0A0A3"/>
          </a:solidFill>
          <a:ln>
            <a:noFill/>
          </a:ln>
        </p:spPr>
        <p:style>
          <a:lnRef idx="2">
            <a:schemeClr val="dk1">
              <a:shade val="50000"/>
            </a:schemeClr>
          </a:lnRef>
          <a:fillRef idx="1">
            <a:schemeClr val="dk1"/>
          </a:fillRef>
          <a:effectRef idx="0">
            <a:schemeClr val="dk1"/>
          </a:effectRef>
          <a:fontRef idx="minor">
            <a:schemeClr val="lt1"/>
          </a:fontRef>
        </p:style>
        <p:txBody>
          <a:bodyPr lIns="91430" tIns="45715" rIns="91430" bIns="45715" rtlCol="0" anchor="ctr"/>
          <a:lstStyle/>
          <a:p>
            <a:pPr algn="ctr"/>
            <a:endParaRPr lang="en-US"/>
          </a:p>
        </p:txBody>
      </p:sp>
      <p:grpSp>
        <p:nvGrpSpPr>
          <p:cNvPr id="230" name="Group 229"/>
          <p:cNvGrpSpPr/>
          <p:nvPr/>
        </p:nvGrpSpPr>
        <p:grpSpPr>
          <a:xfrm>
            <a:off x="2613397" y="3624120"/>
            <a:ext cx="297909" cy="353943"/>
            <a:chOff x="372431" y="3760553"/>
            <a:chExt cx="297909" cy="353943"/>
          </a:xfrm>
        </p:grpSpPr>
        <p:sp>
          <p:nvSpPr>
            <p:cNvPr id="231" name="Teardrop 230"/>
            <p:cNvSpPr/>
            <p:nvPr/>
          </p:nvSpPr>
          <p:spPr>
            <a:xfrm rot="18900000">
              <a:off x="407939" y="3851081"/>
              <a:ext cx="230909" cy="230909"/>
            </a:xfrm>
            <a:prstGeom prst="teardrop">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2" name="Shape 8841"/>
            <p:cNvSpPr/>
            <p:nvPr/>
          </p:nvSpPr>
          <p:spPr>
            <a:xfrm>
              <a:off x="372431" y="3760553"/>
              <a:ext cx="297909" cy="353943"/>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anchor="ctr">
              <a:spAutoFit/>
            </a:bodyPr>
            <a:lstStyle>
              <a:lvl1pPr defTabSz="457200">
                <a:lnSpc>
                  <a:spcPct val="120000"/>
                </a:lnSpc>
                <a:defRPr sz="4000">
                  <a:solidFill>
                    <a:srgbClr val="8E8E8E"/>
                  </a:solidFill>
                  <a:latin typeface="FontAwesome"/>
                  <a:ea typeface="FontAwesome"/>
                  <a:cs typeface="FontAwesome"/>
                  <a:sym typeface="FontAwesome"/>
                </a:defRPr>
              </a:lvl1pPr>
            </a:lstStyle>
            <a:p>
              <a:pPr algn="ctr">
                <a:defRPr sz="1800">
                  <a:solidFill>
                    <a:srgbClr val="000000"/>
                  </a:solidFill>
                </a:defRPr>
              </a:pPr>
              <a:r>
                <a:rPr lang="en-US" sz="1400" dirty="0">
                  <a:solidFill>
                    <a:schemeClr val="bg1"/>
                  </a:solidFill>
                </a:rPr>
                <a:t></a:t>
              </a:r>
            </a:p>
          </p:txBody>
        </p:sp>
      </p:grpSp>
      <p:cxnSp>
        <p:nvCxnSpPr>
          <p:cNvPr id="233" name="Straight Connector 232"/>
          <p:cNvCxnSpPr>
            <a:stCxn id="237" idx="0"/>
          </p:cNvCxnSpPr>
          <p:nvPr/>
        </p:nvCxnSpPr>
        <p:spPr>
          <a:xfrm flipV="1">
            <a:off x="3635477" y="3242534"/>
            <a:ext cx="2008" cy="210136"/>
          </a:xfrm>
          <a:prstGeom prst="line">
            <a:avLst/>
          </a:prstGeom>
          <a:ln w="6350" cmpd="sng">
            <a:solidFill>
              <a:schemeClr val="tx2"/>
            </a:solidFill>
            <a:prstDash val="dash"/>
          </a:ln>
          <a:effectLst/>
        </p:spPr>
        <p:style>
          <a:lnRef idx="2">
            <a:schemeClr val="accent1"/>
          </a:lnRef>
          <a:fillRef idx="0">
            <a:schemeClr val="accent1"/>
          </a:fillRef>
          <a:effectRef idx="1">
            <a:schemeClr val="accent1"/>
          </a:effectRef>
          <a:fontRef idx="minor">
            <a:schemeClr val="tx1"/>
          </a:fontRef>
        </p:style>
      </p:cxnSp>
      <p:sp>
        <p:nvSpPr>
          <p:cNvPr id="234" name="Isosceles Triangle 233"/>
          <p:cNvSpPr/>
          <p:nvPr/>
        </p:nvSpPr>
        <p:spPr>
          <a:xfrm>
            <a:off x="3584596" y="3252996"/>
            <a:ext cx="109982" cy="94812"/>
          </a:xfrm>
          <a:prstGeom prst="triangle">
            <a:avLst/>
          </a:prstGeom>
          <a:solidFill>
            <a:srgbClr val="A0A0A3"/>
          </a:solidFill>
          <a:ln>
            <a:noFill/>
          </a:ln>
        </p:spPr>
        <p:style>
          <a:lnRef idx="2">
            <a:schemeClr val="dk1">
              <a:shade val="50000"/>
            </a:schemeClr>
          </a:lnRef>
          <a:fillRef idx="1">
            <a:schemeClr val="dk1"/>
          </a:fillRef>
          <a:effectRef idx="0">
            <a:schemeClr val="dk1"/>
          </a:effectRef>
          <a:fontRef idx="minor">
            <a:schemeClr val="lt1"/>
          </a:fontRef>
        </p:style>
        <p:txBody>
          <a:bodyPr lIns="91430" tIns="45715" rIns="91430" bIns="45715" rtlCol="0" anchor="ctr"/>
          <a:lstStyle/>
          <a:p>
            <a:pPr algn="ctr"/>
            <a:endParaRPr lang="en-US"/>
          </a:p>
        </p:txBody>
      </p:sp>
      <p:grpSp>
        <p:nvGrpSpPr>
          <p:cNvPr id="235" name="Group 234"/>
          <p:cNvGrpSpPr/>
          <p:nvPr/>
        </p:nvGrpSpPr>
        <p:grpSpPr>
          <a:xfrm>
            <a:off x="3486522" y="3452670"/>
            <a:ext cx="297909" cy="353943"/>
            <a:chOff x="372431" y="3760553"/>
            <a:chExt cx="297909" cy="353943"/>
          </a:xfrm>
        </p:grpSpPr>
        <p:sp>
          <p:nvSpPr>
            <p:cNvPr id="236" name="Teardrop 235"/>
            <p:cNvSpPr/>
            <p:nvPr/>
          </p:nvSpPr>
          <p:spPr>
            <a:xfrm rot="18900000">
              <a:off x="407939" y="3851081"/>
              <a:ext cx="230909" cy="230909"/>
            </a:xfrm>
            <a:prstGeom prst="teardrop">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7" name="Shape 8841"/>
            <p:cNvSpPr/>
            <p:nvPr/>
          </p:nvSpPr>
          <p:spPr>
            <a:xfrm>
              <a:off x="372431" y="3760553"/>
              <a:ext cx="297909" cy="353943"/>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anchor="ctr">
              <a:spAutoFit/>
            </a:bodyPr>
            <a:lstStyle>
              <a:lvl1pPr defTabSz="457200">
                <a:lnSpc>
                  <a:spcPct val="120000"/>
                </a:lnSpc>
                <a:defRPr sz="4000">
                  <a:solidFill>
                    <a:srgbClr val="8E8E8E"/>
                  </a:solidFill>
                  <a:latin typeface="FontAwesome"/>
                  <a:ea typeface="FontAwesome"/>
                  <a:cs typeface="FontAwesome"/>
                  <a:sym typeface="FontAwesome"/>
                </a:defRPr>
              </a:lvl1pPr>
            </a:lstStyle>
            <a:p>
              <a:pPr algn="ctr">
                <a:defRPr sz="1800">
                  <a:solidFill>
                    <a:srgbClr val="000000"/>
                  </a:solidFill>
                </a:defRPr>
              </a:pPr>
              <a:r>
                <a:rPr lang="en-US" sz="1400" dirty="0">
                  <a:solidFill>
                    <a:schemeClr val="bg1"/>
                  </a:solidFill>
                </a:rPr>
                <a:t></a:t>
              </a:r>
            </a:p>
          </p:txBody>
        </p:sp>
      </p:grpSp>
      <p:sp>
        <p:nvSpPr>
          <p:cNvPr id="238" name="Oval 237"/>
          <p:cNvSpPr/>
          <p:nvPr/>
        </p:nvSpPr>
        <p:spPr>
          <a:xfrm>
            <a:off x="5441758" y="1408545"/>
            <a:ext cx="1485516" cy="1485516"/>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91430" tIns="45715" rIns="91430" bIns="45715" rtlCol="0" anchor="ctr"/>
          <a:lstStyle/>
          <a:p>
            <a:pPr algn="ctr"/>
            <a:endParaRPr lang="en-US"/>
          </a:p>
        </p:txBody>
      </p:sp>
      <p:cxnSp>
        <p:nvCxnSpPr>
          <p:cNvPr id="240" name="Straight Connector 239"/>
          <p:cNvCxnSpPr/>
          <p:nvPr/>
        </p:nvCxnSpPr>
        <p:spPr>
          <a:xfrm>
            <a:off x="6188364" y="1339274"/>
            <a:ext cx="0" cy="1647151"/>
          </a:xfrm>
          <a:prstGeom prst="line">
            <a:avLst/>
          </a:prstGeom>
          <a:ln w="76200" cmpd="sng">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242" name="Straight Connector 241"/>
          <p:cNvCxnSpPr>
            <a:stCxn id="238" idx="6"/>
            <a:endCxn id="238" idx="2"/>
          </p:cNvCxnSpPr>
          <p:nvPr/>
        </p:nvCxnSpPr>
        <p:spPr>
          <a:xfrm flipH="1">
            <a:off x="5441758" y="2151303"/>
            <a:ext cx="1485516" cy="0"/>
          </a:xfrm>
          <a:prstGeom prst="line">
            <a:avLst/>
          </a:prstGeom>
          <a:ln w="76200" cmpd="sng">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245" name="Oval 244"/>
          <p:cNvSpPr/>
          <p:nvPr/>
        </p:nvSpPr>
        <p:spPr>
          <a:xfrm>
            <a:off x="5785041" y="1759527"/>
            <a:ext cx="795868" cy="795868"/>
          </a:xfrm>
          <a:prstGeom prst="ellips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lIns="91430" tIns="45715" rIns="91430" bIns="45715" rtlCol="0" anchor="ctr"/>
          <a:lstStyle/>
          <a:p>
            <a:pPr algn="ctr"/>
            <a:endParaRPr lang="en-US"/>
          </a:p>
        </p:txBody>
      </p:sp>
      <p:sp>
        <p:nvSpPr>
          <p:cNvPr id="247" name="Shape 8841"/>
          <p:cNvSpPr/>
          <p:nvPr/>
        </p:nvSpPr>
        <p:spPr>
          <a:xfrm>
            <a:off x="5780425" y="1693272"/>
            <a:ext cx="815879" cy="748913"/>
          </a:xfrm>
          <a:prstGeom prst="rect">
            <a:avLst/>
          </a:prstGeom>
          <a:ln w="12700">
            <a:miter lim="400000"/>
          </a:ln>
          <a:extLst>
            <a:ext uri="{C572A759-6A51-4108-AA02-DFA0A04FC94B}">
              <ma14:wrappingTextBoxFlag xmlns="" xmlns:ma14="http://schemas.microsoft.com/office/mac/drawingml/2011/main" val="1"/>
            </a:ext>
          </a:extLst>
        </p:spPr>
        <p:txBody>
          <a:bodyPr wrap="square" lIns="50795" tIns="50795" rIns="50795" bIns="50795" anchor="ctr">
            <a:spAutoFit/>
          </a:bodyPr>
          <a:lstStyle>
            <a:lvl1pPr defTabSz="457200">
              <a:lnSpc>
                <a:spcPct val="120000"/>
              </a:lnSpc>
              <a:defRPr sz="4000">
                <a:solidFill>
                  <a:srgbClr val="8E8E8E"/>
                </a:solidFill>
                <a:latin typeface="FontAwesome"/>
                <a:ea typeface="FontAwesome"/>
                <a:cs typeface="FontAwesome"/>
                <a:sym typeface="FontAwesome"/>
              </a:defRPr>
            </a:lvl1pPr>
          </a:lstStyle>
          <a:p>
            <a:pPr algn="ctr">
              <a:defRPr sz="1800">
                <a:solidFill>
                  <a:srgbClr val="000000"/>
                </a:solidFill>
              </a:defRPr>
            </a:pPr>
            <a:r>
              <a:rPr lang="en-US" sz="3600" dirty="0">
                <a:solidFill>
                  <a:schemeClr val="bg1"/>
                </a:solidFill>
              </a:rPr>
              <a:t></a:t>
            </a:r>
          </a:p>
        </p:txBody>
      </p:sp>
    </p:spTree>
    <p:extLst>
      <p:ext uri="{BB962C8B-B14F-4D97-AF65-F5344CB8AC3E}">
        <p14:creationId xmlns:p14="http://schemas.microsoft.com/office/powerpoint/2010/main" val="128184415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6363" y="285751"/>
            <a:ext cx="4512733" cy="470429"/>
          </a:xfrm>
        </p:spPr>
        <p:txBody>
          <a:bodyPr>
            <a:normAutofit/>
          </a:bodyPr>
          <a:lstStyle/>
          <a:p>
            <a:r>
              <a:rPr lang="en-US" b="0" dirty="0"/>
              <a:t>SWOT Analysis</a:t>
            </a:r>
          </a:p>
        </p:txBody>
      </p:sp>
      <p:sp>
        <p:nvSpPr>
          <p:cNvPr id="9" name="TextBox 8"/>
          <p:cNvSpPr txBox="1"/>
          <p:nvPr/>
        </p:nvSpPr>
        <p:spPr>
          <a:xfrm>
            <a:off x="369457" y="3102315"/>
            <a:ext cx="1953058" cy="861764"/>
          </a:xfrm>
          <a:prstGeom prst="rect">
            <a:avLst/>
          </a:prstGeom>
          <a:noFill/>
        </p:spPr>
        <p:txBody>
          <a:bodyPr wrap="square" lIns="91430" tIns="45715" rIns="91430" bIns="45715" rtlCol="0">
            <a:spAutoFit/>
          </a:bodyPr>
          <a:lstStyle/>
          <a:p>
            <a:r>
              <a:rPr lang="en-US" sz="1000" dirty="0" err="1">
                <a:solidFill>
                  <a:schemeClr val="tx2"/>
                </a:solidFill>
                <a:latin typeface="Roboto Light"/>
                <a:cs typeface="Roboto Light"/>
              </a:rPr>
              <a:t>Lorem</a:t>
            </a:r>
            <a:r>
              <a:rPr lang="en-US" sz="1000" dirty="0">
                <a:solidFill>
                  <a:schemeClr val="tx2"/>
                </a:solidFill>
                <a:latin typeface="Roboto Light"/>
                <a:cs typeface="Roboto Light"/>
              </a:rPr>
              <a:t> </a:t>
            </a:r>
            <a:r>
              <a:rPr lang="en-US" sz="1000" dirty="0" err="1">
                <a:solidFill>
                  <a:schemeClr val="tx2"/>
                </a:solidFill>
                <a:latin typeface="Roboto Light"/>
                <a:cs typeface="Roboto Light"/>
              </a:rPr>
              <a:t>Ipsum</a:t>
            </a:r>
            <a:r>
              <a:rPr lang="en-US" sz="1000" dirty="0">
                <a:solidFill>
                  <a:schemeClr val="tx2"/>
                </a:solidFill>
                <a:latin typeface="Roboto Light"/>
                <a:cs typeface="Roboto Light"/>
              </a:rPr>
              <a:t> is simply dummy text of the printing and typesetting industry. </a:t>
            </a:r>
            <a:r>
              <a:rPr lang="en-US" sz="1000" dirty="0" err="1">
                <a:solidFill>
                  <a:schemeClr val="tx2"/>
                </a:solidFill>
                <a:latin typeface="Roboto Light"/>
                <a:cs typeface="Roboto Light"/>
              </a:rPr>
              <a:t>Lorem</a:t>
            </a:r>
            <a:r>
              <a:rPr lang="en-US" sz="1000" dirty="0">
                <a:solidFill>
                  <a:schemeClr val="tx2"/>
                </a:solidFill>
                <a:latin typeface="Roboto Light"/>
                <a:cs typeface="Roboto Light"/>
              </a:rPr>
              <a:t> </a:t>
            </a:r>
            <a:r>
              <a:rPr lang="en-US" sz="1000" dirty="0" err="1">
                <a:solidFill>
                  <a:schemeClr val="tx2"/>
                </a:solidFill>
                <a:latin typeface="Roboto Light"/>
                <a:cs typeface="Roboto Light"/>
              </a:rPr>
              <a:t>Ipsum</a:t>
            </a:r>
            <a:r>
              <a:rPr lang="en-US" sz="1000" dirty="0">
                <a:solidFill>
                  <a:schemeClr val="tx2"/>
                </a:solidFill>
                <a:latin typeface="Roboto Light"/>
                <a:cs typeface="Roboto Light"/>
              </a:rPr>
              <a:t> has been the industry's standard dummy text ever sine</a:t>
            </a:r>
          </a:p>
        </p:txBody>
      </p:sp>
      <p:grpSp>
        <p:nvGrpSpPr>
          <p:cNvPr id="4" name="Group 3"/>
          <p:cNvGrpSpPr/>
          <p:nvPr/>
        </p:nvGrpSpPr>
        <p:grpSpPr>
          <a:xfrm>
            <a:off x="471489" y="914009"/>
            <a:ext cx="1851025" cy="2066639"/>
            <a:chOff x="471488" y="914008"/>
            <a:chExt cx="1851025" cy="2066639"/>
          </a:xfrm>
        </p:grpSpPr>
        <p:sp>
          <p:nvSpPr>
            <p:cNvPr id="52" name="TextBox 51"/>
            <p:cNvSpPr txBox="1"/>
            <p:nvPr/>
          </p:nvSpPr>
          <p:spPr>
            <a:xfrm>
              <a:off x="673131" y="1121910"/>
              <a:ext cx="1456532" cy="1569660"/>
            </a:xfrm>
            <a:prstGeom prst="rect">
              <a:avLst/>
            </a:prstGeom>
            <a:noFill/>
            <a:ln>
              <a:noFill/>
            </a:ln>
          </p:spPr>
          <p:txBody>
            <a:bodyPr wrap="square" rtlCol="0">
              <a:spAutoFit/>
            </a:bodyPr>
            <a:lstStyle/>
            <a:p>
              <a:pPr algn="ctr"/>
              <a:r>
                <a:rPr lang="en-US" sz="9600" dirty="0">
                  <a:solidFill>
                    <a:schemeClr val="bg2"/>
                  </a:solidFill>
                  <a:latin typeface="Roboto Black"/>
                  <a:cs typeface="Roboto Black"/>
                </a:rPr>
                <a:t>S</a:t>
              </a:r>
            </a:p>
          </p:txBody>
        </p:sp>
        <p:sp>
          <p:nvSpPr>
            <p:cNvPr id="48" name="Shape 148"/>
            <p:cNvSpPr/>
            <p:nvPr/>
          </p:nvSpPr>
          <p:spPr>
            <a:xfrm>
              <a:off x="635463" y="1099552"/>
              <a:ext cx="1523074" cy="1700486"/>
            </a:xfrm>
            <a:custGeom>
              <a:avLst/>
              <a:gdLst/>
              <a:ahLst/>
              <a:cxnLst>
                <a:cxn ang="0">
                  <a:pos x="wd2" y="hd2"/>
                </a:cxn>
                <a:cxn ang="5400000">
                  <a:pos x="wd2" y="hd2"/>
                </a:cxn>
                <a:cxn ang="10800000">
                  <a:pos x="wd2" y="hd2"/>
                </a:cxn>
                <a:cxn ang="16200000">
                  <a:pos x="wd2" y="hd2"/>
                </a:cxn>
              </a:cxnLst>
              <a:rect l="0" t="0" r="r" b="b"/>
              <a:pathLst>
                <a:path w="21596" h="21593" extrusionOk="0">
                  <a:moveTo>
                    <a:pt x="1092" y="4742"/>
                  </a:moveTo>
                  <a:lnTo>
                    <a:pt x="9180" y="528"/>
                  </a:lnTo>
                  <a:cubicBezTo>
                    <a:pt x="9459" y="385"/>
                    <a:pt x="9748" y="262"/>
                    <a:pt x="10042" y="160"/>
                  </a:cubicBezTo>
                  <a:cubicBezTo>
                    <a:pt x="10303" y="70"/>
                    <a:pt x="10577" y="-7"/>
                    <a:pt x="10864" y="0"/>
                  </a:cubicBezTo>
                  <a:cubicBezTo>
                    <a:pt x="11119" y="7"/>
                    <a:pt x="11362" y="80"/>
                    <a:pt x="11594" y="169"/>
                  </a:cubicBezTo>
                  <a:cubicBezTo>
                    <a:pt x="11881" y="278"/>
                    <a:pt x="12157" y="412"/>
                    <a:pt x="12419" y="569"/>
                  </a:cubicBezTo>
                  <a:lnTo>
                    <a:pt x="19879" y="4387"/>
                  </a:lnTo>
                  <a:cubicBezTo>
                    <a:pt x="20200" y="4546"/>
                    <a:pt x="20498" y="4733"/>
                    <a:pt x="20770" y="4942"/>
                  </a:cubicBezTo>
                  <a:cubicBezTo>
                    <a:pt x="20998" y="5118"/>
                    <a:pt x="21215" y="5315"/>
                    <a:pt x="21349" y="5564"/>
                  </a:cubicBezTo>
                  <a:cubicBezTo>
                    <a:pt x="21482" y="5812"/>
                    <a:pt x="21517" y="6088"/>
                    <a:pt x="21544" y="6359"/>
                  </a:cubicBezTo>
                  <a:cubicBezTo>
                    <a:pt x="21566" y="6590"/>
                    <a:pt x="21584" y="6822"/>
                    <a:pt x="21596" y="7055"/>
                  </a:cubicBezTo>
                  <a:lnTo>
                    <a:pt x="21596" y="14541"/>
                  </a:lnTo>
                  <a:cubicBezTo>
                    <a:pt x="21595" y="14806"/>
                    <a:pt x="21576" y="15070"/>
                    <a:pt x="21538" y="15331"/>
                  </a:cubicBezTo>
                  <a:cubicBezTo>
                    <a:pt x="21504" y="15566"/>
                    <a:pt x="21455" y="15801"/>
                    <a:pt x="21346" y="16020"/>
                  </a:cubicBezTo>
                  <a:cubicBezTo>
                    <a:pt x="21220" y="16272"/>
                    <a:pt x="21024" y="16484"/>
                    <a:pt x="20807" y="16671"/>
                  </a:cubicBezTo>
                  <a:cubicBezTo>
                    <a:pt x="20551" y="16891"/>
                    <a:pt x="20260" y="17080"/>
                    <a:pt x="19939" y="17231"/>
                  </a:cubicBezTo>
                  <a:lnTo>
                    <a:pt x="13910" y="20346"/>
                  </a:lnTo>
                  <a:cubicBezTo>
                    <a:pt x="13476" y="20557"/>
                    <a:pt x="13049" y="20773"/>
                    <a:pt x="12630" y="20995"/>
                  </a:cubicBezTo>
                  <a:cubicBezTo>
                    <a:pt x="12087" y="21283"/>
                    <a:pt x="11523" y="21593"/>
                    <a:pt x="10881" y="21593"/>
                  </a:cubicBezTo>
                  <a:cubicBezTo>
                    <a:pt x="10428" y="21593"/>
                    <a:pt x="10008" y="21438"/>
                    <a:pt x="9609" y="21276"/>
                  </a:cubicBezTo>
                  <a:cubicBezTo>
                    <a:pt x="8943" y="21005"/>
                    <a:pt x="8289" y="20696"/>
                    <a:pt x="7650" y="20346"/>
                  </a:cubicBezTo>
                  <a:lnTo>
                    <a:pt x="1772" y="17197"/>
                  </a:lnTo>
                  <a:cubicBezTo>
                    <a:pt x="1505" y="17049"/>
                    <a:pt x="1247" y="16891"/>
                    <a:pt x="999" y="16723"/>
                  </a:cubicBezTo>
                  <a:cubicBezTo>
                    <a:pt x="717" y="16533"/>
                    <a:pt x="440" y="16323"/>
                    <a:pt x="273" y="16039"/>
                  </a:cubicBezTo>
                  <a:cubicBezTo>
                    <a:pt x="125" y="15790"/>
                    <a:pt x="78" y="15510"/>
                    <a:pt x="47" y="15236"/>
                  </a:cubicBezTo>
                  <a:cubicBezTo>
                    <a:pt x="14" y="14947"/>
                    <a:pt x="-2" y="14653"/>
                    <a:pt x="0" y="14357"/>
                  </a:cubicBezTo>
                  <a:lnTo>
                    <a:pt x="0" y="7059"/>
                  </a:lnTo>
                  <a:cubicBezTo>
                    <a:pt x="-4" y="6767"/>
                    <a:pt x="16" y="6477"/>
                    <a:pt x="58" y="6192"/>
                  </a:cubicBezTo>
                  <a:cubicBezTo>
                    <a:pt x="97" y="5928"/>
                    <a:pt x="157" y="5660"/>
                    <a:pt x="311" y="5426"/>
                  </a:cubicBezTo>
                  <a:cubicBezTo>
                    <a:pt x="403" y="5287"/>
                    <a:pt x="525" y="5168"/>
                    <a:pt x="654" y="5058"/>
                  </a:cubicBezTo>
                  <a:cubicBezTo>
                    <a:pt x="790" y="4943"/>
                    <a:pt x="936" y="4837"/>
                    <a:pt x="1092" y="4742"/>
                  </a:cubicBezTo>
                  <a:close/>
                </a:path>
              </a:pathLst>
            </a:custGeom>
            <a:ln w="76200" cmpd="sng">
              <a:solidFill>
                <a:schemeClr val="accent1"/>
              </a:solidFill>
              <a:prstDash val="solid"/>
              <a:miter lim="400000"/>
            </a:ln>
          </p:spPr>
          <p:txBody>
            <a:bodyPr lIns="0" tIns="0" rIns="0" bIns="0" anchor="ctr"/>
            <a:lstStyle/>
            <a:p>
              <a:pPr lvl="0">
                <a:defRPr sz="2400"/>
              </a:pPr>
              <a:endParaRPr/>
            </a:p>
          </p:txBody>
        </p:sp>
        <p:sp>
          <p:nvSpPr>
            <p:cNvPr id="49" name="Shape 148"/>
            <p:cNvSpPr/>
            <p:nvPr/>
          </p:nvSpPr>
          <p:spPr>
            <a:xfrm>
              <a:off x="471488" y="914008"/>
              <a:ext cx="1851025" cy="2066639"/>
            </a:xfrm>
            <a:custGeom>
              <a:avLst/>
              <a:gdLst/>
              <a:ahLst/>
              <a:cxnLst>
                <a:cxn ang="0">
                  <a:pos x="wd2" y="hd2"/>
                </a:cxn>
                <a:cxn ang="5400000">
                  <a:pos x="wd2" y="hd2"/>
                </a:cxn>
                <a:cxn ang="10800000">
                  <a:pos x="wd2" y="hd2"/>
                </a:cxn>
                <a:cxn ang="16200000">
                  <a:pos x="wd2" y="hd2"/>
                </a:cxn>
              </a:cxnLst>
              <a:rect l="0" t="0" r="r" b="b"/>
              <a:pathLst>
                <a:path w="21596" h="21593" extrusionOk="0">
                  <a:moveTo>
                    <a:pt x="1092" y="4742"/>
                  </a:moveTo>
                  <a:lnTo>
                    <a:pt x="9180" y="528"/>
                  </a:lnTo>
                  <a:cubicBezTo>
                    <a:pt x="9459" y="385"/>
                    <a:pt x="9748" y="262"/>
                    <a:pt x="10042" y="160"/>
                  </a:cubicBezTo>
                  <a:cubicBezTo>
                    <a:pt x="10303" y="70"/>
                    <a:pt x="10577" y="-7"/>
                    <a:pt x="10864" y="0"/>
                  </a:cubicBezTo>
                  <a:cubicBezTo>
                    <a:pt x="11119" y="7"/>
                    <a:pt x="11362" y="80"/>
                    <a:pt x="11594" y="169"/>
                  </a:cubicBezTo>
                  <a:cubicBezTo>
                    <a:pt x="11881" y="278"/>
                    <a:pt x="12157" y="412"/>
                    <a:pt x="12419" y="569"/>
                  </a:cubicBezTo>
                  <a:lnTo>
                    <a:pt x="19879" y="4387"/>
                  </a:lnTo>
                  <a:cubicBezTo>
                    <a:pt x="20200" y="4546"/>
                    <a:pt x="20498" y="4733"/>
                    <a:pt x="20770" y="4942"/>
                  </a:cubicBezTo>
                  <a:cubicBezTo>
                    <a:pt x="20998" y="5118"/>
                    <a:pt x="21215" y="5315"/>
                    <a:pt x="21349" y="5564"/>
                  </a:cubicBezTo>
                  <a:cubicBezTo>
                    <a:pt x="21482" y="5812"/>
                    <a:pt x="21517" y="6088"/>
                    <a:pt x="21544" y="6359"/>
                  </a:cubicBezTo>
                  <a:cubicBezTo>
                    <a:pt x="21566" y="6590"/>
                    <a:pt x="21584" y="6822"/>
                    <a:pt x="21596" y="7055"/>
                  </a:cubicBezTo>
                  <a:lnTo>
                    <a:pt x="21596" y="14541"/>
                  </a:lnTo>
                  <a:cubicBezTo>
                    <a:pt x="21595" y="14806"/>
                    <a:pt x="21576" y="15070"/>
                    <a:pt x="21538" y="15331"/>
                  </a:cubicBezTo>
                  <a:cubicBezTo>
                    <a:pt x="21504" y="15566"/>
                    <a:pt x="21455" y="15801"/>
                    <a:pt x="21346" y="16020"/>
                  </a:cubicBezTo>
                  <a:cubicBezTo>
                    <a:pt x="21220" y="16272"/>
                    <a:pt x="21024" y="16484"/>
                    <a:pt x="20807" y="16671"/>
                  </a:cubicBezTo>
                  <a:cubicBezTo>
                    <a:pt x="20551" y="16891"/>
                    <a:pt x="20260" y="17080"/>
                    <a:pt x="19939" y="17231"/>
                  </a:cubicBezTo>
                  <a:lnTo>
                    <a:pt x="13910" y="20346"/>
                  </a:lnTo>
                  <a:cubicBezTo>
                    <a:pt x="13476" y="20557"/>
                    <a:pt x="13049" y="20773"/>
                    <a:pt x="12630" y="20995"/>
                  </a:cubicBezTo>
                  <a:cubicBezTo>
                    <a:pt x="12087" y="21283"/>
                    <a:pt x="11523" y="21593"/>
                    <a:pt x="10881" y="21593"/>
                  </a:cubicBezTo>
                  <a:cubicBezTo>
                    <a:pt x="10428" y="21593"/>
                    <a:pt x="10008" y="21438"/>
                    <a:pt x="9609" y="21276"/>
                  </a:cubicBezTo>
                  <a:cubicBezTo>
                    <a:pt x="8943" y="21005"/>
                    <a:pt x="8289" y="20696"/>
                    <a:pt x="7650" y="20346"/>
                  </a:cubicBezTo>
                  <a:lnTo>
                    <a:pt x="1772" y="17197"/>
                  </a:lnTo>
                  <a:cubicBezTo>
                    <a:pt x="1505" y="17049"/>
                    <a:pt x="1247" y="16891"/>
                    <a:pt x="999" y="16723"/>
                  </a:cubicBezTo>
                  <a:cubicBezTo>
                    <a:pt x="717" y="16533"/>
                    <a:pt x="440" y="16323"/>
                    <a:pt x="273" y="16039"/>
                  </a:cubicBezTo>
                  <a:cubicBezTo>
                    <a:pt x="125" y="15790"/>
                    <a:pt x="78" y="15510"/>
                    <a:pt x="47" y="15236"/>
                  </a:cubicBezTo>
                  <a:cubicBezTo>
                    <a:pt x="14" y="14947"/>
                    <a:pt x="-2" y="14653"/>
                    <a:pt x="0" y="14357"/>
                  </a:cubicBezTo>
                  <a:lnTo>
                    <a:pt x="0" y="7059"/>
                  </a:lnTo>
                  <a:cubicBezTo>
                    <a:pt x="-4" y="6767"/>
                    <a:pt x="16" y="6477"/>
                    <a:pt x="58" y="6192"/>
                  </a:cubicBezTo>
                  <a:cubicBezTo>
                    <a:pt x="97" y="5928"/>
                    <a:pt x="157" y="5660"/>
                    <a:pt x="311" y="5426"/>
                  </a:cubicBezTo>
                  <a:cubicBezTo>
                    <a:pt x="403" y="5287"/>
                    <a:pt x="525" y="5168"/>
                    <a:pt x="654" y="5058"/>
                  </a:cubicBezTo>
                  <a:cubicBezTo>
                    <a:pt x="790" y="4943"/>
                    <a:pt x="936" y="4837"/>
                    <a:pt x="1092" y="4742"/>
                  </a:cubicBezTo>
                  <a:close/>
                </a:path>
              </a:pathLst>
            </a:custGeom>
            <a:ln w="6350">
              <a:solidFill>
                <a:schemeClr val="tx2"/>
              </a:solidFill>
              <a:prstDash val="dash"/>
              <a:miter lim="400000"/>
            </a:ln>
          </p:spPr>
          <p:txBody>
            <a:bodyPr lIns="0" tIns="0" rIns="0" bIns="0" anchor="ctr"/>
            <a:lstStyle/>
            <a:p>
              <a:pPr lvl="0">
                <a:defRPr sz="2400"/>
              </a:pPr>
              <a:endParaRPr/>
            </a:p>
          </p:txBody>
        </p:sp>
        <p:sp>
          <p:nvSpPr>
            <p:cNvPr id="51" name="Title 1"/>
            <p:cNvSpPr txBox="1">
              <a:spLocks/>
            </p:cNvSpPr>
            <p:nvPr/>
          </p:nvSpPr>
          <p:spPr>
            <a:xfrm>
              <a:off x="673353" y="1552427"/>
              <a:ext cx="1440822" cy="783921"/>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2000" b="1" kern="1200">
                  <a:solidFill>
                    <a:schemeClr val="tx1"/>
                  </a:solidFill>
                  <a:latin typeface="Roboto Light"/>
                  <a:ea typeface="+mj-ea"/>
                  <a:cs typeface="Roboto Light"/>
                </a:defRPr>
              </a:lvl1pPr>
            </a:lstStyle>
            <a:p>
              <a:pPr algn="ctr"/>
              <a:r>
                <a:rPr lang="en-US" sz="1200" b="0" dirty="0"/>
                <a:t>Strength</a:t>
              </a:r>
            </a:p>
          </p:txBody>
        </p:sp>
      </p:grpSp>
      <p:grpSp>
        <p:nvGrpSpPr>
          <p:cNvPr id="54" name="Group 53"/>
          <p:cNvGrpSpPr/>
          <p:nvPr/>
        </p:nvGrpSpPr>
        <p:grpSpPr>
          <a:xfrm>
            <a:off x="2578101" y="911543"/>
            <a:ext cx="1851025" cy="2066639"/>
            <a:chOff x="471488" y="914008"/>
            <a:chExt cx="1851025" cy="2066639"/>
          </a:xfrm>
        </p:grpSpPr>
        <p:sp>
          <p:nvSpPr>
            <p:cNvPr id="55" name="TextBox 54"/>
            <p:cNvSpPr txBox="1"/>
            <p:nvPr/>
          </p:nvSpPr>
          <p:spPr>
            <a:xfrm>
              <a:off x="673131" y="1121910"/>
              <a:ext cx="1456532" cy="1569660"/>
            </a:xfrm>
            <a:prstGeom prst="rect">
              <a:avLst/>
            </a:prstGeom>
            <a:noFill/>
            <a:ln>
              <a:noFill/>
            </a:ln>
          </p:spPr>
          <p:txBody>
            <a:bodyPr wrap="square" rtlCol="0">
              <a:spAutoFit/>
            </a:bodyPr>
            <a:lstStyle/>
            <a:p>
              <a:pPr algn="ctr"/>
              <a:r>
                <a:rPr lang="en-US" sz="9600" dirty="0">
                  <a:solidFill>
                    <a:schemeClr val="bg2"/>
                  </a:solidFill>
                  <a:latin typeface="Roboto Black"/>
                  <a:cs typeface="Roboto Black"/>
                </a:rPr>
                <a:t>W</a:t>
              </a:r>
            </a:p>
          </p:txBody>
        </p:sp>
        <p:sp>
          <p:nvSpPr>
            <p:cNvPr id="56" name="Shape 148"/>
            <p:cNvSpPr/>
            <p:nvPr/>
          </p:nvSpPr>
          <p:spPr>
            <a:xfrm>
              <a:off x="635463" y="1099552"/>
              <a:ext cx="1523074" cy="1700486"/>
            </a:xfrm>
            <a:custGeom>
              <a:avLst/>
              <a:gdLst/>
              <a:ahLst/>
              <a:cxnLst>
                <a:cxn ang="0">
                  <a:pos x="wd2" y="hd2"/>
                </a:cxn>
                <a:cxn ang="5400000">
                  <a:pos x="wd2" y="hd2"/>
                </a:cxn>
                <a:cxn ang="10800000">
                  <a:pos x="wd2" y="hd2"/>
                </a:cxn>
                <a:cxn ang="16200000">
                  <a:pos x="wd2" y="hd2"/>
                </a:cxn>
              </a:cxnLst>
              <a:rect l="0" t="0" r="r" b="b"/>
              <a:pathLst>
                <a:path w="21596" h="21593" extrusionOk="0">
                  <a:moveTo>
                    <a:pt x="1092" y="4742"/>
                  </a:moveTo>
                  <a:lnTo>
                    <a:pt x="9180" y="528"/>
                  </a:lnTo>
                  <a:cubicBezTo>
                    <a:pt x="9459" y="385"/>
                    <a:pt x="9748" y="262"/>
                    <a:pt x="10042" y="160"/>
                  </a:cubicBezTo>
                  <a:cubicBezTo>
                    <a:pt x="10303" y="70"/>
                    <a:pt x="10577" y="-7"/>
                    <a:pt x="10864" y="0"/>
                  </a:cubicBezTo>
                  <a:cubicBezTo>
                    <a:pt x="11119" y="7"/>
                    <a:pt x="11362" y="80"/>
                    <a:pt x="11594" y="169"/>
                  </a:cubicBezTo>
                  <a:cubicBezTo>
                    <a:pt x="11881" y="278"/>
                    <a:pt x="12157" y="412"/>
                    <a:pt x="12419" y="569"/>
                  </a:cubicBezTo>
                  <a:lnTo>
                    <a:pt x="19879" y="4387"/>
                  </a:lnTo>
                  <a:cubicBezTo>
                    <a:pt x="20200" y="4546"/>
                    <a:pt x="20498" y="4733"/>
                    <a:pt x="20770" y="4942"/>
                  </a:cubicBezTo>
                  <a:cubicBezTo>
                    <a:pt x="20998" y="5118"/>
                    <a:pt x="21215" y="5315"/>
                    <a:pt x="21349" y="5564"/>
                  </a:cubicBezTo>
                  <a:cubicBezTo>
                    <a:pt x="21482" y="5812"/>
                    <a:pt x="21517" y="6088"/>
                    <a:pt x="21544" y="6359"/>
                  </a:cubicBezTo>
                  <a:cubicBezTo>
                    <a:pt x="21566" y="6590"/>
                    <a:pt x="21584" y="6822"/>
                    <a:pt x="21596" y="7055"/>
                  </a:cubicBezTo>
                  <a:lnTo>
                    <a:pt x="21596" y="14541"/>
                  </a:lnTo>
                  <a:cubicBezTo>
                    <a:pt x="21595" y="14806"/>
                    <a:pt x="21576" y="15070"/>
                    <a:pt x="21538" y="15331"/>
                  </a:cubicBezTo>
                  <a:cubicBezTo>
                    <a:pt x="21504" y="15566"/>
                    <a:pt x="21455" y="15801"/>
                    <a:pt x="21346" y="16020"/>
                  </a:cubicBezTo>
                  <a:cubicBezTo>
                    <a:pt x="21220" y="16272"/>
                    <a:pt x="21024" y="16484"/>
                    <a:pt x="20807" y="16671"/>
                  </a:cubicBezTo>
                  <a:cubicBezTo>
                    <a:pt x="20551" y="16891"/>
                    <a:pt x="20260" y="17080"/>
                    <a:pt x="19939" y="17231"/>
                  </a:cubicBezTo>
                  <a:lnTo>
                    <a:pt x="13910" y="20346"/>
                  </a:lnTo>
                  <a:cubicBezTo>
                    <a:pt x="13476" y="20557"/>
                    <a:pt x="13049" y="20773"/>
                    <a:pt x="12630" y="20995"/>
                  </a:cubicBezTo>
                  <a:cubicBezTo>
                    <a:pt x="12087" y="21283"/>
                    <a:pt x="11523" y="21593"/>
                    <a:pt x="10881" y="21593"/>
                  </a:cubicBezTo>
                  <a:cubicBezTo>
                    <a:pt x="10428" y="21593"/>
                    <a:pt x="10008" y="21438"/>
                    <a:pt x="9609" y="21276"/>
                  </a:cubicBezTo>
                  <a:cubicBezTo>
                    <a:pt x="8943" y="21005"/>
                    <a:pt x="8289" y="20696"/>
                    <a:pt x="7650" y="20346"/>
                  </a:cubicBezTo>
                  <a:lnTo>
                    <a:pt x="1772" y="17197"/>
                  </a:lnTo>
                  <a:cubicBezTo>
                    <a:pt x="1505" y="17049"/>
                    <a:pt x="1247" y="16891"/>
                    <a:pt x="999" y="16723"/>
                  </a:cubicBezTo>
                  <a:cubicBezTo>
                    <a:pt x="717" y="16533"/>
                    <a:pt x="440" y="16323"/>
                    <a:pt x="273" y="16039"/>
                  </a:cubicBezTo>
                  <a:cubicBezTo>
                    <a:pt x="125" y="15790"/>
                    <a:pt x="78" y="15510"/>
                    <a:pt x="47" y="15236"/>
                  </a:cubicBezTo>
                  <a:cubicBezTo>
                    <a:pt x="14" y="14947"/>
                    <a:pt x="-2" y="14653"/>
                    <a:pt x="0" y="14357"/>
                  </a:cubicBezTo>
                  <a:lnTo>
                    <a:pt x="0" y="7059"/>
                  </a:lnTo>
                  <a:cubicBezTo>
                    <a:pt x="-4" y="6767"/>
                    <a:pt x="16" y="6477"/>
                    <a:pt x="58" y="6192"/>
                  </a:cubicBezTo>
                  <a:cubicBezTo>
                    <a:pt x="97" y="5928"/>
                    <a:pt x="157" y="5660"/>
                    <a:pt x="311" y="5426"/>
                  </a:cubicBezTo>
                  <a:cubicBezTo>
                    <a:pt x="403" y="5287"/>
                    <a:pt x="525" y="5168"/>
                    <a:pt x="654" y="5058"/>
                  </a:cubicBezTo>
                  <a:cubicBezTo>
                    <a:pt x="790" y="4943"/>
                    <a:pt x="936" y="4837"/>
                    <a:pt x="1092" y="4742"/>
                  </a:cubicBezTo>
                  <a:close/>
                </a:path>
              </a:pathLst>
            </a:custGeom>
            <a:ln w="76200" cmpd="sng">
              <a:solidFill>
                <a:schemeClr val="accent3"/>
              </a:solidFill>
              <a:prstDash val="solid"/>
              <a:miter lim="400000"/>
            </a:ln>
          </p:spPr>
          <p:txBody>
            <a:bodyPr lIns="0" tIns="0" rIns="0" bIns="0" anchor="ctr"/>
            <a:lstStyle/>
            <a:p>
              <a:pPr lvl="0">
                <a:defRPr sz="2400"/>
              </a:pPr>
              <a:endParaRPr/>
            </a:p>
          </p:txBody>
        </p:sp>
        <p:sp>
          <p:nvSpPr>
            <p:cNvPr id="57" name="Shape 148"/>
            <p:cNvSpPr/>
            <p:nvPr/>
          </p:nvSpPr>
          <p:spPr>
            <a:xfrm>
              <a:off x="471488" y="914008"/>
              <a:ext cx="1851025" cy="2066639"/>
            </a:xfrm>
            <a:custGeom>
              <a:avLst/>
              <a:gdLst/>
              <a:ahLst/>
              <a:cxnLst>
                <a:cxn ang="0">
                  <a:pos x="wd2" y="hd2"/>
                </a:cxn>
                <a:cxn ang="5400000">
                  <a:pos x="wd2" y="hd2"/>
                </a:cxn>
                <a:cxn ang="10800000">
                  <a:pos x="wd2" y="hd2"/>
                </a:cxn>
                <a:cxn ang="16200000">
                  <a:pos x="wd2" y="hd2"/>
                </a:cxn>
              </a:cxnLst>
              <a:rect l="0" t="0" r="r" b="b"/>
              <a:pathLst>
                <a:path w="21596" h="21593" extrusionOk="0">
                  <a:moveTo>
                    <a:pt x="1092" y="4742"/>
                  </a:moveTo>
                  <a:lnTo>
                    <a:pt x="9180" y="528"/>
                  </a:lnTo>
                  <a:cubicBezTo>
                    <a:pt x="9459" y="385"/>
                    <a:pt x="9748" y="262"/>
                    <a:pt x="10042" y="160"/>
                  </a:cubicBezTo>
                  <a:cubicBezTo>
                    <a:pt x="10303" y="70"/>
                    <a:pt x="10577" y="-7"/>
                    <a:pt x="10864" y="0"/>
                  </a:cubicBezTo>
                  <a:cubicBezTo>
                    <a:pt x="11119" y="7"/>
                    <a:pt x="11362" y="80"/>
                    <a:pt x="11594" y="169"/>
                  </a:cubicBezTo>
                  <a:cubicBezTo>
                    <a:pt x="11881" y="278"/>
                    <a:pt x="12157" y="412"/>
                    <a:pt x="12419" y="569"/>
                  </a:cubicBezTo>
                  <a:lnTo>
                    <a:pt x="19879" y="4387"/>
                  </a:lnTo>
                  <a:cubicBezTo>
                    <a:pt x="20200" y="4546"/>
                    <a:pt x="20498" y="4733"/>
                    <a:pt x="20770" y="4942"/>
                  </a:cubicBezTo>
                  <a:cubicBezTo>
                    <a:pt x="20998" y="5118"/>
                    <a:pt x="21215" y="5315"/>
                    <a:pt x="21349" y="5564"/>
                  </a:cubicBezTo>
                  <a:cubicBezTo>
                    <a:pt x="21482" y="5812"/>
                    <a:pt x="21517" y="6088"/>
                    <a:pt x="21544" y="6359"/>
                  </a:cubicBezTo>
                  <a:cubicBezTo>
                    <a:pt x="21566" y="6590"/>
                    <a:pt x="21584" y="6822"/>
                    <a:pt x="21596" y="7055"/>
                  </a:cubicBezTo>
                  <a:lnTo>
                    <a:pt x="21596" y="14541"/>
                  </a:lnTo>
                  <a:cubicBezTo>
                    <a:pt x="21595" y="14806"/>
                    <a:pt x="21576" y="15070"/>
                    <a:pt x="21538" y="15331"/>
                  </a:cubicBezTo>
                  <a:cubicBezTo>
                    <a:pt x="21504" y="15566"/>
                    <a:pt x="21455" y="15801"/>
                    <a:pt x="21346" y="16020"/>
                  </a:cubicBezTo>
                  <a:cubicBezTo>
                    <a:pt x="21220" y="16272"/>
                    <a:pt x="21024" y="16484"/>
                    <a:pt x="20807" y="16671"/>
                  </a:cubicBezTo>
                  <a:cubicBezTo>
                    <a:pt x="20551" y="16891"/>
                    <a:pt x="20260" y="17080"/>
                    <a:pt x="19939" y="17231"/>
                  </a:cubicBezTo>
                  <a:lnTo>
                    <a:pt x="13910" y="20346"/>
                  </a:lnTo>
                  <a:cubicBezTo>
                    <a:pt x="13476" y="20557"/>
                    <a:pt x="13049" y="20773"/>
                    <a:pt x="12630" y="20995"/>
                  </a:cubicBezTo>
                  <a:cubicBezTo>
                    <a:pt x="12087" y="21283"/>
                    <a:pt x="11523" y="21593"/>
                    <a:pt x="10881" y="21593"/>
                  </a:cubicBezTo>
                  <a:cubicBezTo>
                    <a:pt x="10428" y="21593"/>
                    <a:pt x="10008" y="21438"/>
                    <a:pt x="9609" y="21276"/>
                  </a:cubicBezTo>
                  <a:cubicBezTo>
                    <a:pt x="8943" y="21005"/>
                    <a:pt x="8289" y="20696"/>
                    <a:pt x="7650" y="20346"/>
                  </a:cubicBezTo>
                  <a:lnTo>
                    <a:pt x="1772" y="17197"/>
                  </a:lnTo>
                  <a:cubicBezTo>
                    <a:pt x="1505" y="17049"/>
                    <a:pt x="1247" y="16891"/>
                    <a:pt x="999" y="16723"/>
                  </a:cubicBezTo>
                  <a:cubicBezTo>
                    <a:pt x="717" y="16533"/>
                    <a:pt x="440" y="16323"/>
                    <a:pt x="273" y="16039"/>
                  </a:cubicBezTo>
                  <a:cubicBezTo>
                    <a:pt x="125" y="15790"/>
                    <a:pt x="78" y="15510"/>
                    <a:pt x="47" y="15236"/>
                  </a:cubicBezTo>
                  <a:cubicBezTo>
                    <a:pt x="14" y="14947"/>
                    <a:pt x="-2" y="14653"/>
                    <a:pt x="0" y="14357"/>
                  </a:cubicBezTo>
                  <a:lnTo>
                    <a:pt x="0" y="7059"/>
                  </a:lnTo>
                  <a:cubicBezTo>
                    <a:pt x="-4" y="6767"/>
                    <a:pt x="16" y="6477"/>
                    <a:pt x="58" y="6192"/>
                  </a:cubicBezTo>
                  <a:cubicBezTo>
                    <a:pt x="97" y="5928"/>
                    <a:pt x="157" y="5660"/>
                    <a:pt x="311" y="5426"/>
                  </a:cubicBezTo>
                  <a:cubicBezTo>
                    <a:pt x="403" y="5287"/>
                    <a:pt x="525" y="5168"/>
                    <a:pt x="654" y="5058"/>
                  </a:cubicBezTo>
                  <a:cubicBezTo>
                    <a:pt x="790" y="4943"/>
                    <a:pt x="936" y="4837"/>
                    <a:pt x="1092" y="4742"/>
                  </a:cubicBezTo>
                  <a:close/>
                </a:path>
              </a:pathLst>
            </a:custGeom>
            <a:ln w="6350">
              <a:solidFill>
                <a:schemeClr val="tx2"/>
              </a:solidFill>
              <a:prstDash val="dash"/>
              <a:miter lim="400000"/>
            </a:ln>
          </p:spPr>
          <p:txBody>
            <a:bodyPr lIns="0" tIns="0" rIns="0" bIns="0" anchor="ctr"/>
            <a:lstStyle/>
            <a:p>
              <a:pPr lvl="0">
                <a:defRPr sz="2400"/>
              </a:pPr>
              <a:endParaRPr/>
            </a:p>
          </p:txBody>
        </p:sp>
        <p:sp>
          <p:nvSpPr>
            <p:cNvPr id="58" name="Title 1"/>
            <p:cNvSpPr txBox="1">
              <a:spLocks/>
            </p:cNvSpPr>
            <p:nvPr/>
          </p:nvSpPr>
          <p:spPr>
            <a:xfrm>
              <a:off x="673353" y="1552427"/>
              <a:ext cx="1440822" cy="783921"/>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2000" b="1" kern="1200">
                  <a:solidFill>
                    <a:schemeClr val="tx1"/>
                  </a:solidFill>
                  <a:latin typeface="Roboto Light"/>
                  <a:ea typeface="+mj-ea"/>
                  <a:cs typeface="Roboto Light"/>
                </a:defRPr>
              </a:lvl1pPr>
            </a:lstStyle>
            <a:p>
              <a:pPr algn="ctr"/>
              <a:r>
                <a:rPr lang="en-US" sz="1200" b="0" dirty="0"/>
                <a:t>Weakness</a:t>
              </a:r>
            </a:p>
          </p:txBody>
        </p:sp>
      </p:grpSp>
      <p:grpSp>
        <p:nvGrpSpPr>
          <p:cNvPr id="59" name="Group 58"/>
          <p:cNvGrpSpPr/>
          <p:nvPr/>
        </p:nvGrpSpPr>
        <p:grpSpPr>
          <a:xfrm>
            <a:off x="4700589" y="909076"/>
            <a:ext cx="1851025" cy="2066639"/>
            <a:chOff x="471488" y="914008"/>
            <a:chExt cx="1851025" cy="2066639"/>
          </a:xfrm>
        </p:grpSpPr>
        <p:sp>
          <p:nvSpPr>
            <p:cNvPr id="66" name="TextBox 65"/>
            <p:cNvSpPr txBox="1"/>
            <p:nvPr/>
          </p:nvSpPr>
          <p:spPr>
            <a:xfrm>
              <a:off x="673131" y="1121910"/>
              <a:ext cx="1456532" cy="1569660"/>
            </a:xfrm>
            <a:prstGeom prst="rect">
              <a:avLst/>
            </a:prstGeom>
            <a:noFill/>
            <a:ln>
              <a:noFill/>
            </a:ln>
          </p:spPr>
          <p:txBody>
            <a:bodyPr wrap="square" rtlCol="0">
              <a:spAutoFit/>
            </a:bodyPr>
            <a:lstStyle/>
            <a:p>
              <a:pPr algn="ctr"/>
              <a:r>
                <a:rPr lang="en-US" sz="9600" dirty="0">
                  <a:solidFill>
                    <a:schemeClr val="bg2"/>
                  </a:solidFill>
                  <a:latin typeface="Roboto Black"/>
                  <a:cs typeface="Roboto Black"/>
                </a:rPr>
                <a:t>O</a:t>
              </a:r>
            </a:p>
          </p:txBody>
        </p:sp>
        <p:sp>
          <p:nvSpPr>
            <p:cNvPr id="68" name="Shape 148"/>
            <p:cNvSpPr/>
            <p:nvPr/>
          </p:nvSpPr>
          <p:spPr>
            <a:xfrm>
              <a:off x="635463" y="1099552"/>
              <a:ext cx="1523074" cy="1700486"/>
            </a:xfrm>
            <a:custGeom>
              <a:avLst/>
              <a:gdLst/>
              <a:ahLst/>
              <a:cxnLst>
                <a:cxn ang="0">
                  <a:pos x="wd2" y="hd2"/>
                </a:cxn>
                <a:cxn ang="5400000">
                  <a:pos x="wd2" y="hd2"/>
                </a:cxn>
                <a:cxn ang="10800000">
                  <a:pos x="wd2" y="hd2"/>
                </a:cxn>
                <a:cxn ang="16200000">
                  <a:pos x="wd2" y="hd2"/>
                </a:cxn>
              </a:cxnLst>
              <a:rect l="0" t="0" r="r" b="b"/>
              <a:pathLst>
                <a:path w="21596" h="21593" extrusionOk="0">
                  <a:moveTo>
                    <a:pt x="1092" y="4742"/>
                  </a:moveTo>
                  <a:lnTo>
                    <a:pt x="9180" y="528"/>
                  </a:lnTo>
                  <a:cubicBezTo>
                    <a:pt x="9459" y="385"/>
                    <a:pt x="9748" y="262"/>
                    <a:pt x="10042" y="160"/>
                  </a:cubicBezTo>
                  <a:cubicBezTo>
                    <a:pt x="10303" y="70"/>
                    <a:pt x="10577" y="-7"/>
                    <a:pt x="10864" y="0"/>
                  </a:cubicBezTo>
                  <a:cubicBezTo>
                    <a:pt x="11119" y="7"/>
                    <a:pt x="11362" y="80"/>
                    <a:pt x="11594" y="169"/>
                  </a:cubicBezTo>
                  <a:cubicBezTo>
                    <a:pt x="11881" y="278"/>
                    <a:pt x="12157" y="412"/>
                    <a:pt x="12419" y="569"/>
                  </a:cubicBezTo>
                  <a:lnTo>
                    <a:pt x="19879" y="4387"/>
                  </a:lnTo>
                  <a:cubicBezTo>
                    <a:pt x="20200" y="4546"/>
                    <a:pt x="20498" y="4733"/>
                    <a:pt x="20770" y="4942"/>
                  </a:cubicBezTo>
                  <a:cubicBezTo>
                    <a:pt x="20998" y="5118"/>
                    <a:pt x="21215" y="5315"/>
                    <a:pt x="21349" y="5564"/>
                  </a:cubicBezTo>
                  <a:cubicBezTo>
                    <a:pt x="21482" y="5812"/>
                    <a:pt x="21517" y="6088"/>
                    <a:pt x="21544" y="6359"/>
                  </a:cubicBezTo>
                  <a:cubicBezTo>
                    <a:pt x="21566" y="6590"/>
                    <a:pt x="21584" y="6822"/>
                    <a:pt x="21596" y="7055"/>
                  </a:cubicBezTo>
                  <a:lnTo>
                    <a:pt x="21596" y="14541"/>
                  </a:lnTo>
                  <a:cubicBezTo>
                    <a:pt x="21595" y="14806"/>
                    <a:pt x="21576" y="15070"/>
                    <a:pt x="21538" y="15331"/>
                  </a:cubicBezTo>
                  <a:cubicBezTo>
                    <a:pt x="21504" y="15566"/>
                    <a:pt x="21455" y="15801"/>
                    <a:pt x="21346" y="16020"/>
                  </a:cubicBezTo>
                  <a:cubicBezTo>
                    <a:pt x="21220" y="16272"/>
                    <a:pt x="21024" y="16484"/>
                    <a:pt x="20807" y="16671"/>
                  </a:cubicBezTo>
                  <a:cubicBezTo>
                    <a:pt x="20551" y="16891"/>
                    <a:pt x="20260" y="17080"/>
                    <a:pt x="19939" y="17231"/>
                  </a:cubicBezTo>
                  <a:lnTo>
                    <a:pt x="13910" y="20346"/>
                  </a:lnTo>
                  <a:cubicBezTo>
                    <a:pt x="13476" y="20557"/>
                    <a:pt x="13049" y="20773"/>
                    <a:pt x="12630" y="20995"/>
                  </a:cubicBezTo>
                  <a:cubicBezTo>
                    <a:pt x="12087" y="21283"/>
                    <a:pt x="11523" y="21593"/>
                    <a:pt x="10881" y="21593"/>
                  </a:cubicBezTo>
                  <a:cubicBezTo>
                    <a:pt x="10428" y="21593"/>
                    <a:pt x="10008" y="21438"/>
                    <a:pt x="9609" y="21276"/>
                  </a:cubicBezTo>
                  <a:cubicBezTo>
                    <a:pt x="8943" y="21005"/>
                    <a:pt x="8289" y="20696"/>
                    <a:pt x="7650" y="20346"/>
                  </a:cubicBezTo>
                  <a:lnTo>
                    <a:pt x="1772" y="17197"/>
                  </a:lnTo>
                  <a:cubicBezTo>
                    <a:pt x="1505" y="17049"/>
                    <a:pt x="1247" y="16891"/>
                    <a:pt x="999" y="16723"/>
                  </a:cubicBezTo>
                  <a:cubicBezTo>
                    <a:pt x="717" y="16533"/>
                    <a:pt x="440" y="16323"/>
                    <a:pt x="273" y="16039"/>
                  </a:cubicBezTo>
                  <a:cubicBezTo>
                    <a:pt x="125" y="15790"/>
                    <a:pt x="78" y="15510"/>
                    <a:pt x="47" y="15236"/>
                  </a:cubicBezTo>
                  <a:cubicBezTo>
                    <a:pt x="14" y="14947"/>
                    <a:pt x="-2" y="14653"/>
                    <a:pt x="0" y="14357"/>
                  </a:cubicBezTo>
                  <a:lnTo>
                    <a:pt x="0" y="7059"/>
                  </a:lnTo>
                  <a:cubicBezTo>
                    <a:pt x="-4" y="6767"/>
                    <a:pt x="16" y="6477"/>
                    <a:pt x="58" y="6192"/>
                  </a:cubicBezTo>
                  <a:cubicBezTo>
                    <a:pt x="97" y="5928"/>
                    <a:pt x="157" y="5660"/>
                    <a:pt x="311" y="5426"/>
                  </a:cubicBezTo>
                  <a:cubicBezTo>
                    <a:pt x="403" y="5287"/>
                    <a:pt x="525" y="5168"/>
                    <a:pt x="654" y="5058"/>
                  </a:cubicBezTo>
                  <a:cubicBezTo>
                    <a:pt x="790" y="4943"/>
                    <a:pt x="936" y="4837"/>
                    <a:pt x="1092" y="4742"/>
                  </a:cubicBezTo>
                  <a:close/>
                </a:path>
              </a:pathLst>
            </a:custGeom>
            <a:ln w="76200" cmpd="sng">
              <a:solidFill>
                <a:schemeClr val="accent4"/>
              </a:solidFill>
              <a:prstDash val="solid"/>
              <a:miter lim="400000"/>
            </a:ln>
          </p:spPr>
          <p:txBody>
            <a:bodyPr lIns="0" tIns="0" rIns="0" bIns="0" anchor="ctr"/>
            <a:lstStyle/>
            <a:p>
              <a:pPr lvl="0">
                <a:defRPr sz="2400"/>
              </a:pPr>
              <a:endParaRPr/>
            </a:p>
          </p:txBody>
        </p:sp>
        <p:sp>
          <p:nvSpPr>
            <p:cNvPr id="69" name="Shape 148"/>
            <p:cNvSpPr/>
            <p:nvPr/>
          </p:nvSpPr>
          <p:spPr>
            <a:xfrm>
              <a:off x="471488" y="914008"/>
              <a:ext cx="1851025" cy="2066639"/>
            </a:xfrm>
            <a:custGeom>
              <a:avLst/>
              <a:gdLst/>
              <a:ahLst/>
              <a:cxnLst>
                <a:cxn ang="0">
                  <a:pos x="wd2" y="hd2"/>
                </a:cxn>
                <a:cxn ang="5400000">
                  <a:pos x="wd2" y="hd2"/>
                </a:cxn>
                <a:cxn ang="10800000">
                  <a:pos x="wd2" y="hd2"/>
                </a:cxn>
                <a:cxn ang="16200000">
                  <a:pos x="wd2" y="hd2"/>
                </a:cxn>
              </a:cxnLst>
              <a:rect l="0" t="0" r="r" b="b"/>
              <a:pathLst>
                <a:path w="21596" h="21593" extrusionOk="0">
                  <a:moveTo>
                    <a:pt x="1092" y="4742"/>
                  </a:moveTo>
                  <a:lnTo>
                    <a:pt x="9180" y="528"/>
                  </a:lnTo>
                  <a:cubicBezTo>
                    <a:pt x="9459" y="385"/>
                    <a:pt x="9748" y="262"/>
                    <a:pt x="10042" y="160"/>
                  </a:cubicBezTo>
                  <a:cubicBezTo>
                    <a:pt x="10303" y="70"/>
                    <a:pt x="10577" y="-7"/>
                    <a:pt x="10864" y="0"/>
                  </a:cubicBezTo>
                  <a:cubicBezTo>
                    <a:pt x="11119" y="7"/>
                    <a:pt x="11362" y="80"/>
                    <a:pt x="11594" y="169"/>
                  </a:cubicBezTo>
                  <a:cubicBezTo>
                    <a:pt x="11881" y="278"/>
                    <a:pt x="12157" y="412"/>
                    <a:pt x="12419" y="569"/>
                  </a:cubicBezTo>
                  <a:lnTo>
                    <a:pt x="19879" y="4387"/>
                  </a:lnTo>
                  <a:cubicBezTo>
                    <a:pt x="20200" y="4546"/>
                    <a:pt x="20498" y="4733"/>
                    <a:pt x="20770" y="4942"/>
                  </a:cubicBezTo>
                  <a:cubicBezTo>
                    <a:pt x="20998" y="5118"/>
                    <a:pt x="21215" y="5315"/>
                    <a:pt x="21349" y="5564"/>
                  </a:cubicBezTo>
                  <a:cubicBezTo>
                    <a:pt x="21482" y="5812"/>
                    <a:pt x="21517" y="6088"/>
                    <a:pt x="21544" y="6359"/>
                  </a:cubicBezTo>
                  <a:cubicBezTo>
                    <a:pt x="21566" y="6590"/>
                    <a:pt x="21584" y="6822"/>
                    <a:pt x="21596" y="7055"/>
                  </a:cubicBezTo>
                  <a:lnTo>
                    <a:pt x="21596" y="14541"/>
                  </a:lnTo>
                  <a:cubicBezTo>
                    <a:pt x="21595" y="14806"/>
                    <a:pt x="21576" y="15070"/>
                    <a:pt x="21538" y="15331"/>
                  </a:cubicBezTo>
                  <a:cubicBezTo>
                    <a:pt x="21504" y="15566"/>
                    <a:pt x="21455" y="15801"/>
                    <a:pt x="21346" y="16020"/>
                  </a:cubicBezTo>
                  <a:cubicBezTo>
                    <a:pt x="21220" y="16272"/>
                    <a:pt x="21024" y="16484"/>
                    <a:pt x="20807" y="16671"/>
                  </a:cubicBezTo>
                  <a:cubicBezTo>
                    <a:pt x="20551" y="16891"/>
                    <a:pt x="20260" y="17080"/>
                    <a:pt x="19939" y="17231"/>
                  </a:cubicBezTo>
                  <a:lnTo>
                    <a:pt x="13910" y="20346"/>
                  </a:lnTo>
                  <a:cubicBezTo>
                    <a:pt x="13476" y="20557"/>
                    <a:pt x="13049" y="20773"/>
                    <a:pt x="12630" y="20995"/>
                  </a:cubicBezTo>
                  <a:cubicBezTo>
                    <a:pt x="12087" y="21283"/>
                    <a:pt x="11523" y="21593"/>
                    <a:pt x="10881" y="21593"/>
                  </a:cubicBezTo>
                  <a:cubicBezTo>
                    <a:pt x="10428" y="21593"/>
                    <a:pt x="10008" y="21438"/>
                    <a:pt x="9609" y="21276"/>
                  </a:cubicBezTo>
                  <a:cubicBezTo>
                    <a:pt x="8943" y="21005"/>
                    <a:pt x="8289" y="20696"/>
                    <a:pt x="7650" y="20346"/>
                  </a:cubicBezTo>
                  <a:lnTo>
                    <a:pt x="1772" y="17197"/>
                  </a:lnTo>
                  <a:cubicBezTo>
                    <a:pt x="1505" y="17049"/>
                    <a:pt x="1247" y="16891"/>
                    <a:pt x="999" y="16723"/>
                  </a:cubicBezTo>
                  <a:cubicBezTo>
                    <a:pt x="717" y="16533"/>
                    <a:pt x="440" y="16323"/>
                    <a:pt x="273" y="16039"/>
                  </a:cubicBezTo>
                  <a:cubicBezTo>
                    <a:pt x="125" y="15790"/>
                    <a:pt x="78" y="15510"/>
                    <a:pt x="47" y="15236"/>
                  </a:cubicBezTo>
                  <a:cubicBezTo>
                    <a:pt x="14" y="14947"/>
                    <a:pt x="-2" y="14653"/>
                    <a:pt x="0" y="14357"/>
                  </a:cubicBezTo>
                  <a:lnTo>
                    <a:pt x="0" y="7059"/>
                  </a:lnTo>
                  <a:cubicBezTo>
                    <a:pt x="-4" y="6767"/>
                    <a:pt x="16" y="6477"/>
                    <a:pt x="58" y="6192"/>
                  </a:cubicBezTo>
                  <a:cubicBezTo>
                    <a:pt x="97" y="5928"/>
                    <a:pt x="157" y="5660"/>
                    <a:pt x="311" y="5426"/>
                  </a:cubicBezTo>
                  <a:cubicBezTo>
                    <a:pt x="403" y="5287"/>
                    <a:pt x="525" y="5168"/>
                    <a:pt x="654" y="5058"/>
                  </a:cubicBezTo>
                  <a:cubicBezTo>
                    <a:pt x="790" y="4943"/>
                    <a:pt x="936" y="4837"/>
                    <a:pt x="1092" y="4742"/>
                  </a:cubicBezTo>
                  <a:close/>
                </a:path>
              </a:pathLst>
            </a:custGeom>
            <a:ln w="6350">
              <a:solidFill>
                <a:schemeClr val="tx2"/>
              </a:solidFill>
              <a:prstDash val="dash"/>
              <a:miter lim="400000"/>
            </a:ln>
          </p:spPr>
          <p:txBody>
            <a:bodyPr lIns="0" tIns="0" rIns="0" bIns="0" anchor="ctr"/>
            <a:lstStyle/>
            <a:p>
              <a:pPr lvl="0">
                <a:defRPr sz="2400"/>
              </a:pPr>
              <a:endParaRPr/>
            </a:p>
          </p:txBody>
        </p:sp>
        <p:sp>
          <p:nvSpPr>
            <p:cNvPr id="70" name="Title 1"/>
            <p:cNvSpPr txBox="1">
              <a:spLocks/>
            </p:cNvSpPr>
            <p:nvPr/>
          </p:nvSpPr>
          <p:spPr>
            <a:xfrm>
              <a:off x="673353" y="1552427"/>
              <a:ext cx="1440822" cy="783921"/>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2000" b="1" kern="1200">
                  <a:solidFill>
                    <a:schemeClr val="tx1"/>
                  </a:solidFill>
                  <a:latin typeface="Roboto Light"/>
                  <a:ea typeface="+mj-ea"/>
                  <a:cs typeface="Roboto Light"/>
                </a:defRPr>
              </a:lvl1pPr>
            </a:lstStyle>
            <a:p>
              <a:pPr algn="ctr"/>
              <a:r>
                <a:rPr lang="en-US" sz="1200" b="0" dirty="0"/>
                <a:t>Opportunities</a:t>
              </a:r>
            </a:p>
          </p:txBody>
        </p:sp>
      </p:grpSp>
      <p:grpSp>
        <p:nvGrpSpPr>
          <p:cNvPr id="71" name="Group 70"/>
          <p:cNvGrpSpPr/>
          <p:nvPr/>
        </p:nvGrpSpPr>
        <p:grpSpPr>
          <a:xfrm>
            <a:off x="6813551" y="906610"/>
            <a:ext cx="1851025" cy="2066639"/>
            <a:chOff x="471488" y="914008"/>
            <a:chExt cx="1851025" cy="2066639"/>
          </a:xfrm>
        </p:grpSpPr>
        <p:sp>
          <p:nvSpPr>
            <p:cNvPr id="72" name="TextBox 71"/>
            <p:cNvSpPr txBox="1"/>
            <p:nvPr/>
          </p:nvSpPr>
          <p:spPr>
            <a:xfrm>
              <a:off x="673131" y="1121910"/>
              <a:ext cx="1456532" cy="1569660"/>
            </a:xfrm>
            <a:prstGeom prst="rect">
              <a:avLst/>
            </a:prstGeom>
            <a:noFill/>
            <a:ln>
              <a:noFill/>
            </a:ln>
          </p:spPr>
          <p:txBody>
            <a:bodyPr wrap="square" rtlCol="0">
              <a:spAutoFit/>
            </a:bodyPr>
            <a:lstStyle/>
            <a:p>
              <a:pPr algn="ctr"/>
              <a:r>
                <a:rPr lang="en-US" sz="9600" dirty="0">
                  <a:solidFill>
                    <a:schemeClr val="bg2"/>
                  </a:solidFill>
                  <a:latin typeface="Roboto Black"/>
                  <a:cs typeface="Roboto Black"/>
                </a:rPr>
                <a:t>T</a:t>
              </a:r>
            </a:p>
          </p:txBody>
        </p:sp>
        <p:sp>
          <p:nvSpPr>
            <p:cNvPr id="75" name="Shape 148"/>
            <p:cNvSpPr/>
            <p:nvPr/>
          </p:nvSpPr>
          <p:spPr>
            <a:xfrm>
              <a:off x="635463" y="1099552"/>
              <a:ext cx="1523074" cy="1700486"/>
            </a:xfrm>
            <a:custGeom>
              <a:avLst/>
              <a:gdLst/>
              <a:ahLst/>
              <a:cxnLst>
                <a:cxn ang="0">
                  <a:pos x="wd2" y="hd2"/>
                </a:cxn>
                <a:cxn ang="5400000">
                  <a:pos x="wd2" y="hd2"/>
                </a:cxn>
                <a:cxn ang="10800000">
                  <a:pos x="wd2" y="hd2"/>
                </a:cxn>
                <a:cxn ang="16200000">
                  <a:pos x="wd2" y="hd2"/>
                </a:cxn>
              </a:cxnLst>
              <a:rect l="0" t="0" r="r" b="b"/>
              <a:pathLst>
                <a:path w="21596" h="21593" extrusionOk="0">
                  <a:moveTo>
                    <a:pt x="1092" y="4742"/>
                  </a:moveTo>
                  <a:lnTo>
                    <a:pt x="9180" y="528"/>
                  </a:lnTo>
                  <a:cubicBezTo>
                    <a:pt x="9459" y="385"/>
                    <a:pt x="9748" y="262"/>
                    <a:pt x="10042" y="160"/>
                  </a:cubicBezTo>
                  <a:cubicBezTo>
                    <a:pt x="10303" y="70"/>
                    <a:pt x="10577" y="-7"/>
                    <a:pt x="10864" y="0"/>
                  </a:cubicBezTo>
                  <a:cubicBezTo>
                    <a:pt x="11119" y="7"/>
                    <a:pt x="11362" y="80"/>
                    <a:pt x="11594" y="169"/>
                  </a:cubicBezTo>
                  <a:cubicBezTo>
                    <a:pt x="11881" y="278"/>
                    <a:pt x="12157" y="412"/>
                    <a:pt x="12419" y="569"/>
                  </a:cubicBezTo>
                  <a:lnTo>
                    <a:pt x="19879" y="4387"/>
                  </a:lnTo>
                  <a:cubicBezTo>
                    <a:pt x="20200" y="4546"/>
                    <a:pt x="20498" y="4733"/>
                    <a:pt x="20770" y="4942"/>
                  </a:cubicBezTo>
                  <a:cubicBezTo>
                    <a:pt x="20998" y="5118"/>
                    <a:pt x="21215" y="5315"/>
                    <a:pt x="21349" y="5564"/>
                  </a:cubicBezTo>
                  <a:cubicBezTo>
                    <a:pt x="21482" y="5812"/>
                    <a:pt x="21517" y="6088"/>
                    <a:pt x="21544" y="6359"/>
                  </a:cubicBezTo>
                  <a:cubicBezTo>
                    <a:pt x="21566" y="6590"/>
                    <a:pt x="21584" y="6822"/>
                    <a:pt x="21596" y="7055"/>
                  </a:cubicBezTo>
                  <a:lnTo>
                    <a:pt x="21596" y="14541"/>
                  </a:lnTo>
                  <a:cubicBezTo>
                    <a:pt x="21595" y="14806"/>
                    <a:pt x="21576" y="15070"/>
                    <a:pt x="21538" y="15331"/>
                  </a:cubicBezTo>
                  <a:cubicBezTo>
                    <a:pt x="21504" y="15566"/>
                    <a:pt x="21455" y="15801"/>
                    <a:pt x="21346" y="16020"/>
                  </a:cubicBezTo>
                  <a:cubicBezTo>
                    <a:pt x="21220" y="16272"/>
                    <a:pt x="21024" y="16484"/>
                    <a:pt x="20807" y="16671"/>
                  </a:cubicBezTo>
                  <a:cubicBezTo>
                    <a:pt x="20551" y="16891"/>
                    <a:pt x="20260" y="17080"/>
                    <a:pt x="19939" y="17231"/>
                  </a:cubicBezTo>
                  <a:lnTo>
                    <a:pt x="13910" y="20346"/>
                  </a:lnTo>
                  <a:cubicBezTo>
                    <a:pt x="13476" y="20557"/>
                    <a:pt x="13049" y="20773"/>
                    <a:pt x="12630" y="20995"/>
                  </a:cubicBezTo>
                  <a:cubicBezTo>
                    <a:pt x="12087" y="21283"/>
                    <a:pt x="11523" y="21593"/>
                    <a:pt x="10881" y="21593"/>
                  </a:cubicBezTo>
                  <a:cubicBezTo>
                    <a:pt x="10428" y="21593"/>
                    <a:pt x="10008" y="21438"/>
                    <a:pt x="9609" y="21276"/>
                  </a:cubicBezTo>
                  <a:cubicBezTo>
                    <a:pt x="8943" y="21005"/>
                    <a:pt x="8289" y="20696"/>
                    <a:pt x="7650" y="20346"/>
                  </a:cubicBezTo>
                  <a:lnTo>
                    <a:pt x="1772" y="17197"/>
                  </a:lnTo>
                  <a:cubicBezTo>
                    <a:pt x="1505" y="17049"/>
                    <a:pt x="1247" y="16891"/>
                    <a:pt x="999" y="16723"/>
                  </a:cubicBezTo>
                  <a:cubicBezTo>
                    <a:pt x="717" y="16533"/>
                    <a:pt x="440" y="16323"/>
                    <a:pt x="273" y="16039"/>
                  </a:cubicBezTo>
                  <a:cubicBezTo>
                    <a:pt x="125" y="15790"/>
                    <a:pt x="78" y="15510"/>
                    <a:pt x="47" y="15236"/>
                  </a:cubicBezTo>
                  <a:cubicBezTo>
                    <a:pt x="14" y="14947"/>
                    <a:pt x="-2" y="14653"/>
                    <a:pt x="0" y="14357"/>
                  </a:cubicBezTo>
                  <a:lnTo>
                    <a:pt x="0" y="7059"/>
                  </a:lnTo>
                  <a:cubicBezTo>
                    <a:pt x="-4" y="6767"/>
                    <a:pt x="16" y="6477"/>
                    <a:pt x="58" y="6192"/>
                  </a:cubicBezTo>
                  <a:cubicBezTo>
                    <a:pt x="97" y="5928"/>
                    <a:pt x="157" y="5660"/>
                    <a:pt x="311" y="5426"/>
                  </a:cubicBezTo>
                  <a:cubicBezTo>
                    <a:pt x="403" y="5287"/>
                    <a:pt x="525" y="5168"/>
                    <a:pt x="654" y="5058"/>
                  </a:cubicBezTo>
                  <a:cubicBezTo>
                    <a:pt x="790" y="4943"/>
                    <a:pt x="936" y="4837"/>
                    <a:pt x="1092" y="4742"/>
                  </a:cubicBezTo>
                  <a:close/>
                </a:path>
              </a:pathLst>
            </a:custGeom>
            <a:ln w="76200" cmpd="sng">
              <a:solidFill>
                <a:schemeClr val="accent6"/>
              </a:solidFill>
              <a:prstDash val="solid"/>
              <a:miter lim="400000"/>
            </a:ln>
          </p:spPr>
          <p:txBody>
            <a:bodyPr lIns="0" tIns="0" rIns="0" bIns="0" anchor="ctr"/>
            <a:lstStyle/>
            <a:p>
              <a:pPr lvl="0">
                <a:defRPr sz="2400"/>
              </a:pPr>
              <a:endParaRPr/>
            </a:p>
          </p:txBody>
        </p:sp>
        <p:sp>
          <p:nvSpPr>
            <p:cNvPr id="76" name="Shape 148"/>
            <p:cNvSpPr/>
            <p:nvPr/>
          </p:nvSpPr>
          <p:spPr>
            <a:xfrm>
              <a:off x="471488" y="914008"/>
              <a:ext cx="1851025" cy="2066639"/>
            </a:xfrm>
            <a:custGeom>
              <a:avLst/>
              <a:gdLst/>
              <a:ahLst/>
              <a:cxnLst>
                <a:cxn ang="0">
                  <a:pos x="wd2" y="hd2"/>
                </a:cxn>
                <a:cxn ang="5400000">
                  <a:pos x="wd2" y="hd2"/>
                </a:cxn>
                <a:cxn ang="10800000">
                  <a:pos x="wd2" y="hd2"/>
                </a:cxn>
                <a:cxn ang="16200000">
                  <a:pos x="wd2" y="hd2"/>
                </a:cxn>
              </a:cxnLst>
              <a:rect l="0" t="0" r="r" b="b"/>
              <a:pathLst>
                <a:path w="21596" h="21593" extrusionOk="0">
                  <a:moveTo>
                    <a:pt x="1092" y="4742"/>
                  </a:moveTo>
                  <a:lnTo>
                    <a:pt x="9180" y="528"/>
                  </a:lnTo>
                  <a:cubicBezTo>
                    <a:pt x="9459" y="385"/>
                    <a:pt x="9748" y="262"/>
                    <a:pt x="10042" y="160"/>
                  </a:cubicBezTo>
                  <a:cubicBezTo>
                    <a:pt x="10303" y="70"/>
                    <a:pt x="10577" y="-7"/>
                    <a:pt x="10864" y="0"/>
                  </a:cubicBezTo>
                  <a:cubicBezTo>
                    <a:pt x="11119" y="7"/>
                    <a:pt x="11362" y="80"/>
                    <a:pt x="11594" y="169"/>
                  </a:cubicBezTo>
                  <a:cubicBezTo>
                    <a:pt x="11881" y="278"/>
                    <a:pt x="12157" y="412"/>
                    <a:pt x="12419" y="569"/>
                  </a:cubicBezTo>
                  <a:lnTo>
                    <a:pt x="19879" y="4387"/>
                  </a:lnTo>
                  <a:cubicBezTo>
                    <a:pt x="20200" y="4546"/>
                    <a:pt x="20498" y="4733"/>
                    <a:pt x="20770" y="4942"/>
                  </a:cubicBezTo>
                  <a:cubicBezTo>
                    <a:pt x="20998" y="5118"/>
                    <a:pt x="21215" y="5315"/>
                    <a:pt x="21349" y="5564"/>
                  </a:cubicBezTo>
                  <a:cubicBezTo>
                    <a:pt x="21482" y="5812"/>
                    <a:pt x="21517" y="6088"/>
                    <a:pt x="21544" y="6359"/>
                  </a:cubicBezTo>
                  <a:cubicBezTo>
                    <a:pt x="21566" y="6590"/>
                    <a:pt x="21584" y="6822"/>
                    <a:pt x="21596" y="7055"/>
                  </a:cubicBezTo>
                  <a:lnTo>
                    <a:pt x="21596" y="14541"/>
                  </a:lnTo>
                  <a:cubicBezTo>
                    <a:pt x="21595" y="14806"/>
                    <a:pt x="21576" y="15070"/>
                    <a:pt x="21538" y="15331"/>
                  </a:cubicBezTo>
                  <a:cubicBezTo>
                    <a:pt x="21504" y="15566"/>
                    <a:pt x="21455" y="15801"/>
                    <a:pt x="21346" y="16020"/>
                  </a:cubicBezTo>
                  <a:cubicBezTo>
                    <a:pt x="21220" y="16272"/>
                    <a:pt x="21024" y="16484"/>
                    <a:pt x="20807" y="16671"/>
                  </a:cubicBezTo>
                  <a:cubicBezTo>
                    <a:pt x="20551" y="16891"/>
                    <a:pt x="20260" y="17080"/>
                    <a:pt x="19939" y="17231"/>
                  </a:cubicBezTo>
                  <a:lnTo>
                    <a:pt x="13910" y="20346"/>
                  </a:lnTo>
                  <a:cubicBezTo>
                    <a:pt x="13476" y="20557"/>
                    <a:pt x="13049" y="20773"/>
                    <a:pt x="12630" y="20995"/>
                  </a:cubicBezTo>
                  <a:cubicBezTo>
                    <a:pt x="12087" y="21283"/>
                    <a:pt x="11523" y="21593"/>
                    <a:pt x="10881" y="21593"/>
                  </a:cubicBezTo>
                  <a:cubicBezTo>
                    <a:pt x="10428" y="21593"/>
                    <a:pt x="10008" y="21438"/>
                    <a:pt x="9609" y="21276"/>
                  </a:cubicBezTo>
                  <a:cubicBezTo>
                    <a:pt x="8943" y="21005"/>
                    <a:pt x="8289" y="20696"/>
                    <a:pt x="7650" y="20346"/>
                  </a:cubicBezTo>
                  <a:lnTo>
                    <a:pt x="1772" y="17197"/>
                  </a:lnTo>
                  <a:cubicBezTo>
                    <a:pt x="1505" y="17049"/>
                    <a:pt x="1247" y="16891"/>
                    <a:pt x="999" y="16723"/>
                  </a:cubicBezTo>
                  <a:cubicBezTo>
                    <a:pt x="717" y="16533"/>
                    <a:pt x="440" y="16323"/>
                    <a:pt x="273" y="16039"/>
                  </a:cubicBezTo>
                  <a:cubicBezTo>
                    <a:pt x="125" y="15790"/>
                    <a:pt x="78" y="15510"/>
                    <a:pt x="47" y="15236"/>
                  </a:cubicBezTo>
                  <a:cubicBezTo>
                    <a:pt x="14" y="14947"/>
                    <a:pt x="-2" y="14653"/>
                    <a:pt x="0" y="14357"/>
                  </a:cubicBezTo>
                  <a:lnTo>
                    <a:pt x="0" y="7059"/>
                  </a:lnTo>
                  <a:cubicBezTo>
                    <a:pt x="-4" y="6767"/>
                    <a:pt x="16" y="6477"/>
                    <a:pt x="58" y="6192"/>
                  </a:cubicBezTo>
                  <a:cubicBezTo>
                    <a:pt x="97" y="5928"/>
                    <a:pt x="157" y="5660"/>
                    <a:pt x="311" y="5426"/>
                  </a:cubicBezTo>
                  <a:cubicBezTo>
                    <a:pt x="403" y="5287"/>
                    <a:pt x="525" y="5168"/>
                    <a:pt x="654" y="5058"/>
                  </a:cubicBezTo>
                  <a:cubicBezTo>
                    <a:pt x="790" y="4943"/>
                    <a:pt x="936" y="4837"/>
                    <a:pt x="1092" y="4742"/>
                  </a:cubicBezTo>
                  <a:close/>
                </a:path>
              </a:pathLst>
            </a:custGeom>
            <a:ln w="6350">
              <a:solidFill>
                <a:schemeClr val="tx2"/>
              </a:solidFill>
              <a:prstDash val="dash"/>
              <a:miter lim="400000"/>
            </a:ln>
          </p:spPr>
          <p:txBody>
            <a:bodyPr lIns="0" tIns="0" rIns="0" bIns="0" anchor="ctr"/>
            <a:lstStyle/>
            <a:p>
              <a:pPr lvl="0">
                <a:defRPr sz="2400"/>
              </a:pPr>
              <a:endParaRPr/>
            </a:p>
          </p:txBody>
        </p:sp>
        <p:sp>
          <p:nvSpPr>
            <p:cNvPr id="77" name="Title 1"/>
            <p:cNvSpPr txBox="1">
              <a:spLocks/>
            </p:cNvSpPr>
            <p:nvPr/>
          </p:nvSpPr>
          <p:spPr>
            <a:xfrm>
              <a:off x="673353" y="1552427"/>
              <a:ext cx="1440822" cy="783921"/>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2000" b="1" kern="1200">
                  <a:solidFill>
                    <a:schemeClr val="tx1"/>
                  </a:solidFill>
                  <a:latin typeface="Roboto Light"/>
                  <a:ea typeface="+mj-ea"/>
                  <a:cs typeface="Roboto Light"/>
                </a:defRPr>
              </a:lvl1pPr>
            </a:lstStyle>
            <a:p>
              <a:pPr algn="ctr"/>
              <a:r>
                <a:rPr lang="en-US" sz="1200" b="0" dirty="0"/>
                <a:t>Threat</a:t>
              </a:r>
            </a:p>
          </p:txBody>
        </p:sp>
      </p:grpSp>
      <p:sp>
        <p:nvSpPr>
          <p:cNvPr id="78" name="TextBox 77"/>
          <p:cNvSpPr txBox="1"/>
          <p:nvPr/>
        </p:nvSpPr>
        <p:spPr>
          <a:xfrm>
            <a:off x="2483630" y="3099850"/>
            <a:ext cx="1953058" cy="861764"/>
          </a:xfrm>
          <a:prstGeom prst="rect">
            <a:avLst/>
          </a:prstGeom>
          <a:noFill/>
        </p:spPr>
        <p:txBody>
          <a:bodyPr wrap="square" lIns="91430" tIns="45715" rIns="91430" bIns="45715" rtlCol="0">
            <a:spAutoFit/>
          </a:bodyPr>
          <a:lstStyle/>
          <a:p>
            <a:r>
              <a:rPr lang="en-US" sz="1000" dirty="0" err="1">
                <a:solidFill>
                  <a:schemeClr val="tx2"/>
                </a:solidFill>
                <a:latin typeface="Roboto Light"/>
                <a:cs typeface="Roboto Light"/>
              </a:rPr>
              <a:t>Lorem</a:t>
            </a:r>
            <a:r>
              <a:rPr lang="en-US" sz="1000" dirty="0">
                <a:solidFill>
                  <a:schemeClr val="tx2"/>
                </a:solidFill>
                <a:latin typeface="Roboto Light"/>
                <a:cs typeface="Roboto Light"/>
              </a:rPr>
              <a:t> </a:t>
            </a:r>
            <a:r>
              <a:rPr lang="en-US" sz="1000" dirty="0" err="1">
                <a:solidFill>
                  <a:schemeClr val="tx2"/>
                </a:solidFill>
                <a:latin typeface="Roboto Light"/>
                <a:cs typeface="Roboto Light"/>
              </a:rPr>
              <a:t>Ipsum</a:t>
            </a:r>
            <a:r>
              <a:rPr lang="en-US" sz="1000" dirty="0">
                <a:solidFill>
                  <a:schemeClr val="tx2"/>
                </a:solidFill>
                <a:latin typeface="Roboto Light"/>
                <a:cs typeface="Roboto Light"/>
              </a:rPr>
              <a:t> is simply dummy text of the printing and typesetting industry. </a:t>
            </a:r>
            <a:r>
              <a:rPr lang="en-US" sz="1000" dirty="0" err="1">
                <a:solidFill>
                  <a:schemeClr val="tx2"/>
                </a:solidFill>
                <a:latin typeface="Roboto Light"/>
                <a:cs typeface="Roboto Light"/>
              </a:rPr>
              <a:t>Lorem</a:t>
            </a:r>
            <a:r>
              <a:rPr lang="en-US" sz="1000" dirty="0">
                <a:solidFill>
                  <a:schemeClr val="tx2"/>
                </a:solidFill>
                <a:latin typeface="Roboto Light"/>
                <a:cs typeface="Roboto Light"/>
              </a:rPr>
              <a:t> </a:t>
            </a:r>
            <a:r>
              <a:rPr lang="en-US" sz="1000" dirty="0" err="1">
                <a:solidFill>
                  <a:schemeClr val="tx2"/>
                </a:solidFill>
                <a:latin typeface="Roboto Light"/>
                <a:cs typeface="Roboto Light"/>
              </a:rPr>
              <a:t>Ipsum</a:t>
            </a:r>
            <a:r>
              <a:rPr lang="en-US" sz="1000" dirty="0">
                <a:solidFill>
                  <a:schemeClr val="tx2"/>
                </a:solidFill>
                <a:latin typeface="Roboto Light"/>
                <a:cs typeface="Roboto Light"/>
              </a:rPr>
              <a:t> has been the industry's standard dummy text ever sine</a:t>
            </a:r>
          </a:p>
        </p:txBody>
      </p:sp>
      <p:sp>
        <p:nvSpPr>
          <p:cNvPr id="79" name="TextBox 78"/>
          <p:cNvSpPr txBox="1"/>
          <p:nvPr/>
        </p:nvSpPr>
        <p:spPr>
          <a:xfrm>
            <a:off x="4607661" y="3097386"/>
            <a:ext cx="1953058" cy="861764"/>
          </a:xfrm>
          <a:prstGeom prst="rect">
            <a:avLst/>
          </a:prstGeom>
          <a:noFill/>
        </p:spPr>
        <p:txBody>
          <a:bodyPr wrap="square" lIns="91430" tIns="45715" rIns="91430" bIns="45715" rtlCol="0">
            <a:spAutoFit/>
          </a:bodyPr>
          <a:lstStyle/>
          <a:p>
            <a:r>
              <a:rPr lang="en-US" sz="1000" dirty="0" err="1">
                <a:solidFill>
                  <a:schemeClr val="tx2"/>
                </a:solidFill>
                <a:latin typeface="Roboto Light"/>
                <a:cs typeface="Roboto Light"/>
              </a:rPr>
              <a:t>Lorem</a:t>
            </a:r>
            <a:r>
              <a:rPr lang="en-US" sz="1000" dirty="0">
                <a:solidFill>
                  <a:schemeClr val="tx2"/>
                </a:solidFill>
                <a:latin typeface="Roboto Light"/>
                <a:cs typeface="Roboto Light"/>
              </a:rPr>
              <a:t> </a:t>
            </a:r>
            <a:r>
              <a:rPr lang="en-US" sz="1000" dirty="0" err="1">
                <a:solidFill>
                  <a:schemeClr val="tx2"/>
                </a:solidFill>
                <a:latin typeface="Roboto Light"/>
                <a:cs typeface="Roboto Light"/>
              </a:rPr>
              <a:t>Ipsum</a:t>
            </a:r>
            <a:r>
              <a:rPr lang="en-US" sz="1000" dirty="0">
                <a:solidFill>
                  <a:schemeClr val="tx2"/>
                </a:solidFill>
                <a:latin typeface="Roboto Light"/>
                <a:cs typeface="Roboto Light"/>
              </a:rPr>
              <a:t> is simply dummy text of the printing and typesetting industry. </a:t>
            </a:r>
            <a:r>
              <a:rPr lang="en-US" sz="1000" dirty="0" err="1">
                <a:solidFill>
                  <a:schemeClr val="tx2"/>
                </a:solidFill>
                <a:latin typeface="Roboto Light"/>
                <a:cs typeface="Roboto Light"/>
              </a:rPr>
              <a:t>Lorem</a:t>
            </a:r>
            <a:r>
              <a:rPr lang="en-US" sz="1000" dirty="0">
                <a:solidFill>
                  <a:schemeClr val="tx2"/>
                </a:solidFill>
                <a:latin typeface="Roboto Light"/>
                <a:cs typeface="Roboto Light"/>
              </a:rPr>
              <a:t> </a:t>
            </a:r>
            <a:r>
              <a:rPr lang="en-US" sz="1000" dirty="0" err="1">
                <a:solidFill>
                  <a:schemeClr val="tx2"/>
                </a:solidFill>
                <a:latin typeface="Roboto Light"/>
                <a:cs typeface="Roboto Light"/>
              </a:rPr>
              <a:t>Ipsum</a:t>
            </a:r>
            <a:r>
              <a:rPr lang="en-US" sz="1000" dirty="0">
                <a:solidFill>
                  <a:schemeClr val="tx2"/>
                </a:solidFill>
                <a:latin typeface="Roboto Light"/>
                <a:cs typeface="Roboto Light"/>
              </a:rPr>
              <a:t> has been the industry's standard dummy text ever sine</a:t>
            </a:r>
          </a:p>
        </p:txBody>
      </p:sp>
      <p:sp>
        <p:nvSpPr>
          <p:cNvPr id="80" name="TextBox 79"/>
          <p:cNvSpPr txBox="1"/>
          <p:nvPr/>
        </p:nvSpPr>
        <p:spPr>
          <a:xfrm>
            <a:off x="6720850" y="3102663"/>
            <a:ext cx="1953058" cy="861764"/>
          </a:xfrm>
          <a:prstGeom prst="rect">
            <a:avLst/>
          </a:prstGeom>
          <a:noFill/>
        </p:spPr>
        <p:txBody>
          <a:bodyPr wrap="square" lIns="91430" tIns="45715" rIns="91430" bIns="45715" rtlCol="0">
            <a:spAutoFit/>
          </a:bodyPr>
          <a:lstStyle/>
          <a:p>
            <a:r>
              <a:rPr lang="en-US" sz="1000" dirty="0" err="1">
                <a:solidFill>
                  <a:schemeClr val="tx2"/>
                </a:solidFill>
                <a:latin typeface="Roboto Light"/>
                <a:cs typeface="Roboto Light"/>
              </a:rPr>
              <a:t>Lorem</a:t>
            </a:r>
            <a:r>
              <a:rPr lang="en-US" sz="1000" dirty="0">
                <a:solidFill>
                  <a:schemeClr val="tx2"/>
                </a:solidFill>
                <a:latin typeface="Roboto Light"/>
                <a:cs typeface="Roboto Light"/>
              </a:rPr>
              <a:t> </a:t>
            </a:r>
            <a:r>
              <a:rPr lang="en-US" sz="1000" dirty="0" err="1">
                <a:solidFill>
                  <a:schemeClr val="tx2"/>
                </a:solidFill>
                <a:latin typeface="Roboto Light"/>
                <a:cs typeface="Roboto Light"/>
              </a:rPr>
              <a:t>Ipsum</a:t>
            </a:r>
            <a:r>
              <a:rPr lang="en-US" sz="1000" dirty="0">
                <a:solidFill>
                  <a:schemeClr val="tx2"/>
                </a:solidFill>
                <a:latin typeface="Roboto Light"/>
                <a:cs typeface="Roboto Light"/>
              </a:rPr>
              <a:t> is simply dummy text of the printing and typesetting industry. </a:t>
            </a:r>
            <a:r>
              <a:rPr lang="en-US" sz="1000" dirty="0" err="1">
                <a:solidFill>
                  <a:schemeClr val="tx2"/>
                </a:solidFill>
                <a:latin typeface="Roboto Light"/>
                <a:cs typeface="Roboto Light"/>
              </a:rPr>
              <a:t>Lorem</a:t>
            </a:r>
            <a:r>
              <a:rPr lang="en-US" sz="1000" dirty="0">
                <a:solidFill>
                  <a:schemeClr val="tx2"/>
                </a:solidFill>
                <a:latin typeface="Roboto Light"/>
                <a:cs typeface="Roboto Light"/>
              </a:rPr>
              <a:t> </a:t>
            </a:r>
            <a:r>
              <a:rPr lang="en-US" sz="1000" dirty="0" err="1">
                <a:solidFill>
                  <a:schemeClr val="tx2"/>
                </a:solidFill>
                <a:latin typeface="Roboto Light"/>
                <a:cs typeface="Roboto Light"/>
              </a:rPr>
              <a:t>Ipsum</a:t>
            </a:r>
            <a:r>
              <a:rPr lang="en-US" sz="1000" dirty="0">
                <a:solidFill>
                  <a:schemeClr val="tx2"/>
                </a:solidFill>
                <a:latin typeface="Roboto Light"/>
                <a:cs typeface="Roboto Light"/>
              </a:rPr>
              <a:t> has been the industry's standard dummy text ever sine</a:t>
            </a:r>
          </a:p>
        </p:txBody>
      </p:sp>
    </p:spTree>
    <p:extLst>
      <p:ext uri="{BB962C8B-B14F-4D97-AF65-F5344CB8AC3E}">
        <p14:creationId xmlns:p14="http://schemas.microsoft.com/office/powerpoint/2010/main" val="296948982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6363" y="285751"/>
            <a:ext cx="4512733" cy="470429"/>
          </a:xfrm>
        </p:spPr>
        <p:txBody>
          <a:bodyPr>
            <a:normAutofit/>
          </a:bodyPr>
          <a:lstStyle/>
          <a:p>
            <a:r>
              <a:rPr lang="en-US" b="0" dirty="0" smtClean="0"/>
              <a:t>Social Timeline</a:t>
            </a:r>
            <a:endParaRPr lang="en-US" b="0" dirty="0"/>
          </a:p>
        </p:txBody>
      </p:sp>
      <p:grpSp>
        <p:nvGrpSpPr>
          <p:cNvPr id="5" name="Group 4"/>
          <p:cNvGrpSpPr/>
          <p:nvPr/>
        </p:nvGrpSpPr>
        <p:grpSpPr>
          <a:xfrm>
            <a:off x="681783" y="1080997"/>
            <a:ext cx="1060649" cy="2924579"/>
            <a:chOff x="457200" y="1039469"/>
            <a:chExt cx="1060649" cy="2924579"/>
          </a:xfrm>
        </p:grpSpPr>
        <p:sp>
          <p:nvSpPr>
            <p:cNvPr id="31" name="Shape 134"/>
            <p:cNvSpPr/>
            <p:nvPr/>
          </p:nvSpPr>
          <p:spPr>
            <a:xfrm rot="5400000">
              <a:off x="12651" y="1913057"/>
              <a:ext cx="1954384" cy="207207"/>
            </a:xfrm>
            <a:prstGeom prst="roundRect">
              <a:avLst>
                <a:gd name="adj" fmla="val 50000"/>
              </a:avLst>
            </a:prstGeom>
            <a:noFill/>
            <a:ln w="6350" cmpd="sng">
              <a:solidFill>
                <a:srgbClr val="A0A0A3"/>
              </a:solidFill>
              <a:prstDash val="dash"/>
              <a:miter lim="400000"/>
            </a:ln>
          </p:spPr>
          <p:txBody>
            <a:bodyPr lIns="0" tIns="0" rIns="0" bIns="0" anchor="ctr"/>
            <a:lstStyle/>
            <a:p>
              <a:pPr lvl="0">
                <a:defRPr sz="2400">
                  <a:solidFill>
                    <a:srgbClr val="FFFFFF"/>
                  </a:solidFill>
                </a:defRPr>
              </a:pPr>
              <a:endParaRPr/>
            </a:p>
          </p:txBody>
        </p:sp>
        <p:sp>
          <p:nvSpPr>
            <p:cNvPr id="32" name="Shape 134"/>
            <p:cNvSpPr/>
            <p:nvPr/>
          </p:nvSpPr>
          <p:spPr>
            <a:xfrm rot="5400000">
              <a:off x="144569" y="2122429"/>
              <a:ext cx="1685576" cy="207207"/>
            </a:xfrm>
            <a:prstGeom prst="roundRect">
              <a:avLst>
                <a:gd name="adj" fmla="val 50000"/>
              </a:avLst>
            </a:prstGeom>
            <a:solidFill>
              <a:schemeClr val="accent1"/>
            </a:solidFill>
            <a:ln w="6350" cmpd="sng">
              <a:solidFill>
                <a:schemeClr val="accent1"/>
              </a:solidFill>
              <a:prstDash val="solid"/>
              <a:miter lim="400000"/>
            </a:ln>
          </p:spPr>
          <p:txBody>
            <a:bodyPr lIns="0" tIns="0" rIns="0" bIns="0" anchor="ctr"/>
            <a:lstStyle/>
            <a:p>
              <a:pPr lvl="0">
                <a:defRPr sz="2400">
                  <a:solidFill>
                    <a:srgbClr val="FFFFFF"/>
                  </a:solidFill>
                </a:defRPr>
              </a:pPr>
              <a:endParaRPr/>
            </a:p>
          </p:txBody>
        </p:sp>
        <p:sp>
          <p:nvSpPr>
            <p:cNvPr id="49" name="Shape 148"/>
            <p:cNvSpPr/>
            <p:nvPr/>
          </p:nvSpPr>
          <p:spPr>
            <a:xfrm>
              <a:off x="457200" y="2779851"/>
              <a:ext cx="1060649" cy="1184197"/>
            </a:xfrm>
            <a:custGeom>
              <a:avLst/>
              <a:gdLst/>
              <a:ahLst/>
              <a:cxnLst>
                <a:cxn ang="0">
                  <a:pos x="wd2" y="hd2"/>
                </a:cxn>
                <a:cxn ang="5400000">
                  <a:pos x="wd2" y="hd2"/>
                </a:cxn>
                <a:cxn ang="10800000">
                  <a:pos x="wd2" y="hd2"/>
                </a:cxn>
                <a:cxn ang="16200000">
                  <a:pos x="wd2" y="hd2"/>
                </a:cxn>
              </a:cxnLst>
              <a:rect l="0" t="0" r="r" b="b"/>
              <a:pathLst>
                <a:path w="21596" h="21593" extrusionOk="0">
                  <a:moveTo>
                    <a:pt x="1092" y="4742"/>
                  </a:moveTo>
                  <a:lnTo>
                    <a:pt x="9180" y="528"/>
                  </a:lnTo>
                  <a:cubicBezTo>
                    <a:pt x="9459" y="385"/>
                    <a:pt x="9748" y="262"/>
                    <a:pt x="10042" y="160"/>
                  </a:cubicBezTo>
                  <a:cubicBezTo>
                    <a:pt x="10303" y="70"/>
                    <a:pt x="10577" y="-7"/>
                    <a:pt x="10864" y="0"/>
                  </a:cubicBezTo>
                  <a:cubicBezTo>
                    <a:pt x="11119" y="7"/>
                    <a:pt x="11362" y="80"/>
                    <a:pt x="11594" y="169"/>
                  </a:cubicBezTo>
                  <a:cubicBezTo>
                    <a:pt x="11881" y="278"/>
                    <a:pt x="12157" y="412"/>
                    <a:pt x="12419" y="569"/>
                  </a:cubicBezTo>
                  <a:lnTo>
                    <a:pt x="19879" y="4387"/>
                  </a:lnTo>
                  <a:cubicBezTo>
                    <a:pt x="20200" y="4546"/>
                    <a:pt x="20498" y="4733"/>
                    <a:pt x="20770" y="4942"/>
                  </a:cubicBezTo>
                  <a:cubicBezTo>
                    <a:pt x="20998" y="5118"/>
                    <a:pt x="21215" y="5315"/>
                    <a:pt x="21349" y="5564"/>
                  </a:cubicBezTo>
                  <a:cubicBezTo>
                    <a:pt x="21482" y="5812"/>
                    <a:pt x="21517" y="6088"/>
                    <a:pt x="21544" y="6359"/>
                  </a:cubicBezTo>
                  <a:cubicBezTo>
                    <a:pt x="21566" y="6590"/>
                    <a:pt x="21584" y="6822"/>
                    <a:pt x="21596" y="7055"/>
                  </a:cubicBezTo>
                  <a:lnTo>
                    <a:pt x="21596" y="14541"/>
                  </a:lnTo>
                  <a:cubicBezTo>
                    <a:pt x="21595" y="14806"/>
                    <a:pt x="21576" y="15070"/>
                    <a:pt x="21538" y="15331"/>
                  </a:cubicBezTo>
                  <a:cubicBezTo>
                    <a:pt x="21504" y="15566"/>
                    <a:pt x="21455" y="15801"/>
                    <a:pt x="21346" y="16020"/>
                  </a:cubicBezTo>
                  <a:cubicBezTo>
                    <a:pt x="21220" y="16272"/>
                    <a:pt x="21024" y="16484"/>
                    <a:pt x="20807" y="16671"/>
                  </a:cubicBezTo>
                  <a:cubicBezTo>
                    <a:pt x="20551" y="16891"/>
                    <a:pt x="20260" y="17080"/>
                    <a:pt x="19939" y="17231"/>
                  </a:cubicBezTo>
                  <a:lnTo>
                    <a:pt x="13910" y="20346"/>
                  </a:lnTo>
                  <a:cubicBezTo>
                    <a:pt x="13476" y="20557"/>
                    <a:pt x="13049" y="20773"/>
                    <a:pt x="12630" y="20995"/>
                  </a:cubicBezTo>
                  <a:cubicBezTo>
                    <a:pt x="12087" y="21283"/>
                    <a:pt x="11523" y="21593"/>
                    <a:pt x="10881" y="21593"/>
                  </a:cubicBezTo>
                  <a:cubicBezTo>
                    <a:pt x="10428" y="21593"/>
                    <a:pt x="10008" y="21438"/>
                    <a:pt x="9609" y="21276"/>
                  </a:cubicBezTo>
                  <a:cubicBezTo>
                    <a:pt x="8943" y="21005"/>
                    <a:pt x="8289" y="20696"/>
                    <a:pt x="7650" y="20346"/>
                  </a:cubicBezTo>
                  <a:lnTo>
                    <a:pt x="1772" y="17197"/>
                  </a:lnTo>
                  <a:cubicBezTo>
                    <a:pt x="1505" y="17049"/>
                    <a:pt x="1247" y="16891"/>
                    <a:pt x="999" y="16723"/>
                  </a:cubicBezTo>
                  <a:cubicBezTo>
                    <a:pt x="717" y="16533"/>
                    <a:pt x="440" y="16323"/>
                    <a:pt x="273" y="16039"/>
                  </a:cubicBezTo>
                  <a:cubicBezTo>
                    <a:pt x="125" y="15790"/>
                    <a:pt x="78" y="15510"/>
                    <a:pt x="47" y="15236"/>
                  </a:cubicBezTo>
                  <a:cubicBezTo>
                    <a:pt x="14" y="14947"/>
                    <a:pt x="-2" y="14653"/>
                    <a:pt x="0" y="14357"/>
                  </a:cubicBezTo>
                  <a:lnTo>
                    <a:pt x="0" y="7059"/>
                  </a:lnTo>
                  <a:cubicBezTo>
                    <a:pt x="-4" y="6767"/>
                    <a:pt x="16" y="6477"/>
                    <a:pt x="58" y="6192"/>
                  </a:cubicBezTo>
                  <a:cubicBezTo>
                    <a:pt x="97" y="5928"/>
                    <a:pt x="157" y="5660"/>
                    <a:pt x="311" y="5426"/>
                  </a:cubicBezTo>
                  <a:cubicBezTo>
                    <a:pt x="403" y="5287"/>
                    <a:pt x="525" y="5168"/>
                    <a:pt x="654" y="5058"/>
                  </a:cubicBezTo>
                  <a:cubicBezTo>
                    <a:pt x="790" y="4943"/>
                    <a:pt x="936" y="4837"/>
                    <a:pt x="1092" y="4742"/>
                  </a:cubicBezTo>
                  <a:close/>
                </a:path>
              </a:pathLst>
            </a:custGeom>
            <a:solidFill>
              <a:schemeClr val="bg1"/>
            </a:solidFill>
            <a:ln w="6350">
              <a:solidFill>
                <a:schemeClr val="tx2"/>
              </a:solidFill>
              <a:prstDash val="dash"/>
              <a:miter lim="400000"/>
            </a:ln>
          </p:spPr>
          <p:txBody>
            <a:bodyPr lIns="0" tIns="0" rIns="0" bIns="0" anchor="ctr"/>
            <a:lstStyle/>
            <a:p>
              <a:pPr lvl="0">
                <a:defRPr sz="2400"/>
              </a:pPr>
              <a:endParaRPr/>
            </a:p>
          </p:txBody>
        </p:sp>
        <p:sp>
          <p:nvSpPr>
            <p:cNvPr id="48" name="Shape 148"/>
            <p:cNvSpPr/>
            <p:nvPr/>
          </p:nvSpPr>
          <p:spPr>
            <a:xfrm>
              <a:off x="565600" y="2902293"/>
              <a:ext cx="843850" cy="942142"/>
            </a:xfrm>
            <a:custGeom>
              <a:avLst/>
              <a:gdLst/>
              <a:ahLst/>
              <a:cxnLst>
                <a:cxn ang="0">
                  <a:pos x="wd2" y="hd2"/>
                </a:cxn>
                <a:cxn ang="5400000">
                  <a:pos x="wd2" y="hd2"/>
                </a:cxn>
                <a:cxn ang="10800000">
                  <a:pos x="wd2" y="hd2"/>
                </a:cxn>
                <a:cxn ang="16200000">
                  <a:pos x="wd2" y="hd2"/>
                </a:cxn>
              </a:cxnLst>
              <a:rect l="0" t="0" r="r" b="b"/>
              <a:pathLst>
                <a:path w="21596" h="21593" extrusionOk="0">
                  <a:moveTo>
                    <a:pt x="1092" y="4742"/>
                  </a:moveTo>
                  <a:lnTo>
                    <a:pt x="9180" y="528"/>
                  </a:lnTo>
                  <a:cubicBezTo>
                    <a:pt x="9459" y="385"/>
                    <a:pt x="9748" y="262"/>
                    <a:pt x="10042" y="160"/>
                  </a:cubicBezTo>
                  <a:cubicBezTo>
                    <a:pt x="10303" y="70"/>
                    <a:pt x="10577" y="-7"/>
                    <a:pt x="10864" y="0"/>
                  </a:cubicBezTo>
                  <a:cubicBezTo>
                    <a:pt x="11119" y="7"/>
                    <a:pt x="11362" y="80"/>
                    <a:pt x="11594" y="169"/>
                  </a:cubicBezTo>
                  <a:cubicBezTo>
                    <a:pt x="11881" y="278"/>
                    <a:pt x="12157" y="412"/>
                    <a:pt x="12419" y="569"/>
                  </a:cubicBezTo>
                  <a:lnTo>
                    <a:pt x="19879" y="4387"/>
                  </a:lnTo>
                  <a:cubicBezTo>
                    <a:pt x="20200" y="4546"/>
                    <a:pt x="20498" y="4733"/>
                    <a:pt x="20770" y="4942"/>
                  </a:cubicBezTo>
                  <a:cubicBezTo>
                    <a:pt x="20998" y="5118"/>
                    <a:pt x="21215" y="5315"/>
                    <a:pt x="21349" y="5564"/>
                  </a:cubicBezTo>
                  <a:cubicBezTo>
                    <a:pt x="21482" y="5812"/>
                    <a:pt x="21517" y="6088"/>
                    <a:pt x="21544" y="6359"/>
                  </a:cubicBezTo>
                  <a:cubicBezTo>
                    <a:pt x="21566" y="6590"/>
                    <a:pt x="21584" y="6822"/>
                    <a:pt x="21596" y="7055"/>
                  </a:cubicBezTo>
                  <a:lnTo>
                    <a:pt x="21596" y="14541"/>
                  </a:lnTo>
                  <a:cubicBezTo>
                    <a:pt x="21595" y="14806"/>
                    <a:pt x="21576" y="15070"/>
                    <a:pt x="21538" y="15331"/>
                  </a:cubicBezTo>
                  <a:cubicBezTo>
                    <a:pt x="21504" y="15566"/>
                    <a:pt x="21455" y="15801"/>
                    <a:pt x="21346" y="16020"/>
                  </a:cubicBezTo>
                  <a:cubicBezTo>
                    <a:pt x="21220" y="16272"/>
                    <a:pt x="21024" y="16484"/>
                    <a:pt x="20807" y="16671"/>
                  </a:cubicBezTo>
                  <a:cubicBezTo>
                    <a:pt x="20551" y="16891"/>
                    <a:pt x="20260" y="17080"/>
                    <a:pt x="19939" y="17231"/>
                  </a:cubicBezTo>
                  <a:lnTo>
                    <a:pt x="13910" y="20346"/>
                  </a:lnTo>
                  <a:cubicBezTo>
                    <a:pt x="13476" y="20557"/>
                    <a:pt x="13049" y="20773"/>
                    <a:pt x="12630" y="20995"/>
                  </a:cubicBezTo>
                  <a:cubicBezTo>
                    <a:pt x="12087" y="21283"/>
                    <a:pt x="11523" y="21593"/>
                    <a:pt x="10881" y="21593"/>
                  </a:cubicBezTo>
                  <a:cubicBezTo>
                    <a:pt x="10428" y="21593"/>
                    <a:pt x="10008" y="21438"/>
                    <a:pt x="9609" y="21276"/>
                  </a:cubicBezTo>
                  <a:cubicBezTo>
                    <a:pt x="8943" y="21005"/>
                    <a:pt x="8289" y="20696"/>
                    <a:pt x="7650" y="20346"/>
                  </a:cubicBezTo>
                  <a:lnTo>
                    <a:pt x="1772" y="17197"/>
                  </a:lnTo>
                  <a:cubicBezTo>
                    <a:pt x="1505" y="17049"/>
                    <a:pt x="1247" y="16891"/>
                    <a:pt x="999" y="16723"/>
                  </a:cubicBezTo>
                  <a:cubicBezTo>
                    <a:pt x="717" y="16533"/>
                    <a:pt x="440" y="16323"/>
                    <a:pt x="273" y="16039"/>
                  </a:cubicBezTo>
                  <a:cubicBezTo>
                    <a:pt x="125" y="15790"/>
                    <a:pt x="78" y="15510"/>
                    <a:pt x="47" y="15236"/>
                  </a:cubicBezTo>
                  <a:cubicBezTo>
                    <a:pt x="14" y="14947"/>
                    <a:pt x="-2" y="14653"/>
                    <a:pt x="0" y="14357"/>
                  </a:cubicBezTo>
                  <a:lnTo>
                    <a:pt x="0" y="7059"/>
                  </a:lnTo>
                  <a:cubicBezTo>
                    <a:pt x="-4" y="6767"/>
                    <a:pt x="16" y="6477"/>
                    <a:pt x="58" y="6192"/>
                  </a:cubicBezTo>
                  <a:cubicBezTo>
                    <a:pt x="97" y="5928"/>
                    <a:pt x="157" y="5660"/>
                    <a:pt x="311" y="5426"/>
                  </a:cubicBezTo>
                  <a:cubicBezTo>
                    <a:pt x="403" y="5287"/>
                    <a:pt x="525" y="5168"/>
                    <a:pt x="654" y="5058"/>
                  </a:cubicBezTo>
                  <a:cubicBezTo>
                    <a:pt x="790" y="4943"/>
                    <a:pt x="936" y="4837"/>
                    <a:pt x="1092" y="4742"/>
                  </a:cubicBezTo>
                  <a:close/>
                </a:path>
              </a:pathLst>
            </a:custGeom>
            <a:ln w="76200" cmpd="sng">
              <a:solidFill>
                <a:schemeClr val="tx2"/>
              </a:solidFill>
              <a:prstDash val="solid"/>
              <a:miter lim="400000"/>
            </a:ln>
          </p:spPr>
          <p:txBody>
            <a:bodyPr lIns="0" tIns="0" rIns="0" bIns="0" anchor="ctr"/>
            <a:lstStyle/>
            <a:p>
              <a:pPr lvl="0">
                <a:defRPr sz="2400"/>
              </a:pPr>
              <a:endParaRPr/>
            </a:p>
          </p:txBody>
        </p:sp>
        <p:sp>
          <p:nvSpPr>
            <p:cNvPr id="28" name="Shape 8841"/>
            <p:cNvSpPr/>
            <p:nvPr/>
          </p:nvSpPr>
          <p:spPr>
            <a:xfrm>
              <a:off x="607278" y="2932198"/>
              <a:ext cx="771196" cy="748923"/>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anchor="ctr">
              <a:spAutoFit/>
            </a:bodyPr>
            <a:lstStyle>
              <a:lvl1pPr defTabSz="457200">
                <a:lnSpc>
                  <a:spcPct val="120000"/>
                </a:lnSpc>
                <a:defRPr sz="4000">
                  <a:solidFill>
                    <a:srgbClr val="8E8E8E"/>
                  </a:solidFill>
                  <a:latin typeface="FontAwesome"/>
                  <a:ea typeface="FontAwesome"/>
                  <a:cs typeface="FontAwesome"/>
                  <a:sym typeface="FontAwesome"/>
                </a:defRPr>
              </a:lvl1pPr>
            </a:lstStyle>
            <a:p>
              <a:pPr algn="ctr">
                <a:defRPr sz="1800">
                  <a:solidFill>
                    <a:srgbClr val="000000"/>
                  </a:solidFill>
                </a:defRPr>
              </a:pPr>
              <a:r>
                <a:rPr lang="en-US" sz="3600" dirty="0">
                  <a:solidFill>
                    <a:schemeClr val="tx2"/>
                  </a:solidFill>
                </a:rPr>
                <a:t></a:t>
              </a:r>
            </a:p>
          </p:txBody>
        </p:sp>
      </p:grpSp>
      <p:sp>
        <p:nvSpPr>
          <p:cNvPr id="35" name="Shape 134"/>
          <p:cNvSpPr/>
          <p:nvPr/>
        </p:nvSpPr>
        <p:spPr>
          <a:xfrm rot="5400000">
            <a:off x="1580142" y="2930819"/>
            <a:ext cx="1954384" cy="207207"/>
          </a:xfrm>
          <a:prstGeom prst="roundRect">
            <a:avLst>
              <a:gd name="adj" fmla="val 50000"/>
            </a:avLst>
          </a:prstGeom>
          <a:noFill/>
          <a:ln w="6350" cmpd="sng">
            <a:solidFill>
              <a:srgbClr val="A0A0A3"/>
            </a:solidFill>
            <a:prstDash val="dash"/>
            <a:miter lim="400000"/>
          </a:ln>
        </p:spPr>
        <p:txBody>
          <a:bodyPr lIns="0" tIns="0" rIns="0" bIns="0" anchor="ctr"/>
          <a:lstStyle/>
          <a:p>
            <a:pPr lvl="0">
              <a:defRPr sz="2400">
                <a:solidFill>
                  <a:srgbClr val="FFFFFF"/>
                </a:solidFill>
              </a:defRPr>
            </a:pPr>
            <a:endParaRPr/>
          </a:p>
        </p:txBody>
      </p:sp>
      <p:sp>
        <p:nvSpPr>
          <p:cNvPr id="36" name="Shape 134"/>
          <p:cNvSpPr/>
          <p:nvPr/>
        </p:nvSpPr>
        <p:spPr>
          <a:xfrm rot="5400000">
            <a:off x="1688829" y="2576161"/>
            <a:ext cx="1732036" cy="207207"/>
          </a:xfrm>
          <a:prstGeom prst="roundRect">
            <a:avLst>
              <a:gd name="adj" fmla="val 50000"/>
            </a:avLst>
          </a:prstGeom>
          <a:solidFill>
            <a:schemeClr val="accent2"/>
          </a:solidFill>
          <a:ln w="6350" cmpd="sng">
            <a:solidFill>
              <a:schemeClr val="accent2"/>
            </a:solidFill>
            <a:prstDash val="solid"/>
            <a:miter lim="400000"/>
          </a:ln>
        </p:spPr>
        <p:txBody>
          <a:bodyPr lIns="0" tIns="0" rIns="0" bIns="0" anchor="ctr"/>
          <a:lstStyle/>
          <a:p>
            <a:pPr lvl="0">
              <a:defRPr sz="2400">
                <a:solidFill>
                  <a:srgbClr val="FFFFFF"/>
                </a:solidFill>
              </a:defRPr>
            </a:pPr>
            <a:endParaRPr/>
          </a:p>
        </p:txBody>
      </p:sp>
      <p:grpSp>
        <p:nvGrpSpPr>
          <p:cNvPr id="7" name="Group 6"/>
          <p:cNvGrpSpPr/>
          <p:nvPr/>
        </p:nvGrpSpPr>
        <p:grpSpPr>
          <a:xfrm>
            <a:off x="2024691" y="1084264"/>
            <a:ext cx="1060649" cy="1184197"/>
            <a:chOff x="2024690" y="2821378"/>
            <a:chExt cx="1060649" cy="1184197"/>
          </a:xfrm>
        </p:grpSpPr>
        <p:sp>
          <p:nvSpPr>
            <p:cNvPr id="37" name="Shape 148"/>
            <p:cNvSpPr/>
            <p:nvPr/>
          </p:nvSpPr>
          <p:spPr>
            <a:xfrm>
              <a:off x="2024690" y="2821378"/>
              <a:ext cx="1060649" cy="1184197"/>
            </a:xfrm>
            <a:custGeom>
              <a:avLst/>
              <a:gdLst/>
              <a:ahLst/>
              <a:cxnLst>
                <a:cxn ang="0">
                  <a:pos x="wd2" y="hd2"/>
                </a:cxn>
                <a:cxn ang="5400000">
                  <a:pos x="wd2" y="hd2"/>
                </a:cxn>
                <a:cxn ang="10800000">
                  <a:pos x="wd2" y="hd2"/>
                </a:cxn>
                <a:cxn ang="16200000">
                  <a:pos x="wd2" y="hd2"/>
                </a:cxn>
              </a:cxnLst>
              <a:rect l="0" t="0" r="r" b="b"/>
              <a:pathLst>
                <a:path w="21596" h="21593" extrusionOk="0">
                  <a:moveTo>
                    <a:pt x="1092" y="4742"/>
                  </a:moveTo>
                  <a:lnTo>
                    <a:pt x="9180" y="528"/>
                  </a:lnTo>
                  <a:cubicBezTo>
                    <a:pt x="9459" y="385"/>
                    <a:pt x="9748" y="262"/>
                    <a:pt x="10042" y="160"/>
                  </a:cubicBezTo>
                  <a:cubicBezTo>
                    <a:pt x="10303" y="70"/>
                    <a:pt x="10577" y="-7"/>
                    <a:pt x="10864" y="0"/>
                  </a:cubicBezTo>
                  <a:cubicBezTo>
                    <a:pt x="11119" y="7"/>
                    <a:pt x="11362" y="80"/>
                    <a:pt x="11594" y="169"/>
                  </a:cubicBezTo>
                  <a:cubicBezTo>
                    <a:pt x="11881" y="278"/>
                    <a:pt x="12157" y="412"/>
                    <a:pt x="12419" y="569"/>
                  </a:cubicBezTo>
                  <a:lnTo>
                    <a:pt x="19879" y="4387"/>
                  </a:lnTo>
                  <a:cubicBezTo>
                    <a:pt x="20200" y="4546"/>
                    <a:pt x="20498" y="4733"/>
                    <a:pt x="20770" y="4942"/>
                  </a:cubicBezTo>
                  <a:cubicBezTo>
                    <a:pt x="20998" y="5118"/>
                    <a:pt x="21215" y="5315"/>
                    <a:pt x="21349" y="5564"/>
                  </a:cubicBezTo>
                  <a:cubicBezTo>
                    <a:pt x="21482" y="5812"/>
                    <a:pt x="21517" y="6088"/>
                    <a:pt x="21544" y="6359"/>
                  </a:cubicBezTo>
                  <a:cubicBezTo>
                    <a:pt x="21566" y="6590"/>
                    <a:pt x="21584" y="6822"/>
                    <a:pt x="21596" y="7055"/>
                  </a:cubicBezTo>
                  <a:lnTo>
                    <a:pt x="21596" y="14541"/>
                  </a:lnTo>
                  <a:cubicBezTo>
                    <a:pt x="21595" y="14806"/>
                    <a:pt x="21576" y="15070"/>
                    <a:pt x="21538" y="15331"/>
                  </a:cubicBezTo>
                  <a:cubicBezTo>
                    <a:pt x="21504" y="15566"/>
                    <a:pt x="21455" y="15801"/>
                    <a:pt x="21346" y="16020"/>
                  </a:cubicBezTo>
                  <a:cubicBezTo>
                    <a:pt x="21220" y="16272"/>
                    <a:pt x="21024" y="16484"/>
                    <a:pt x="20807" y="16671"/>
                  </a:cubicBezTo>
                  <a:cubicBezTo>
                    <a:pt x="20551" y="16891"/>
                    <a:pt x="20260" y="17080"/>
                    <a:pt x="19939" y="17231"/>
                  </a:cubicBezTo>
                  <a:lnTo>
                    <a:pt x="13910" y="20346"/>
                  </a:lnTo>
                  <a:cubicBezTo>
                    <a:pt x="13476" y="20557"/>
                    <a:pt x="13049" y="20773"/>
                    <a:pt x="12630" y="20995"/>
                  </a:cubicBezTo>
                  <a:cubicBezTo>
                    <a:pt x="12087" y="21283"/>
                    <a:pt x="11523" y="21593"/>
                    <a:pt x="10881" y="21593"/>
                  </a:cubicBezTo>
                  <a:cubicBezTo>
                    <a:pt x="10428" y="21593"/>
                    <a:pt x="10008" y="21438"/>
                    <a:pt x="9609" y="21276"/>
                  </a:cubicBezTo>
                  <a:cubicBezTo>
                    <a:pt x="8943" y="21005"/>
                    <a:pt x="8289" y="20696"/>
                    <a:pt x="7650" y="20346"/>
                  </a:cubicBezTo>
                  <a:lnTo>
                    <a:pt x="1772" y="17197"/>
                  </a:lnTo>
                  <a:cubicBezTo>
                    <a:pt x="1505" y="17049"/>
                    <a:pt x="1247" y="16891"/>
                    <a:pt x="999" y="16723"/>
                  </a:cubicBezTo>
                  <a:cubicBezTo>
                    <a:pt x="717" y="16533"/>
                    <a:pt x="440" y="16323"/>
                    <a:pt x="273" y="16039"/>
                  </a:cubicBezTo>
                  <a:cubicBezTo>
                    <a:pt x="125" y="15790"/>
                    <a:pt x="78" y="15510"/>
                    <a:pt x="47" y="15236"/>
                  </a:cubicBezTo>
                  <a:cubicBezTo>
                    <a:pt x="14" y="14947"/>
                    <a:pt x="-2" y="14653"/>
                    <a:pt x="0" y="14357"/>
                  </a:cubicBezTo>
                  <a:lnTo>
                    <a:pt x="0" y="7059"/>
                  </a:lnTo>
                  <a:cubicBezTo>
                    <a:pt x="-4" y="6767"/>
                    <a:pt x="16" y="6477"/>
                    <a:pt x="58" y="6192"/>
                  </a:cubicBezTo>
                  <a:cubicBezTo>
                    <a:pt x="97" y="5928"/>
                    <a:pt x="157" y="5660"/>
                    <a:pt x="311" y="5426"/>
                  </a:cubicBezTo>
                  <a:cubicBezTo>
                    <a:pt x="403" y="5287"/>
                    <a:pt x="525" y="5168"/>
                    <a:pt x="654" y="5058"/>
                  </a:cubicBezTo>
                  <a:cubicBezTo>
                    <a:pt x="790" y="4943"/>
                    <a:pt x="936" y="4837"/>
                    <a:pt x="1092" y="4742"/>
                  </a:cubicBezTo>
                  <a:close/>
                </a:path>
              </a:pathLst>
            </a:custGeom>
            <a:solidFill>
              <a:schemeClr val="bg1"/>
            </a:solidFill>
            <a:ln w="6350">
              <a:solidFill>
                <a:schemeClr val="tx2"/>
              </a:solidFill>
              <a:prstDash val="dash"/>
              <a:miter lim="400000"/>
            </a:ln>
          </p:spPr>
          <p:txBody>
            <a:bodyPr lIns="0" tIns="0" rIns="0" bIns="0" anchor="ctr"/>
            <a:lstStyle/>
            <a:p>
              <a:pPr lvl="0">
                <a:defRPr sz="2400"/>
              </a:pPr>
              <a:endParaRPr/>
            </a:p>
          </p:txBody>
        </p:sp>
        <p:sp>
          <p:nvSpPr>
            <p:cNvPr id="38" name="Shape 148"/>
            <p:cNvSpPr/>
            <p:nvPr/>
          </p:nvSpPr>
          <p:spPr>
            <a:xfrm>
              <a:off x="2133090" y="2943820"/>
              <a:ext cx="843850" cy="942142"/>
            </a:xfrm>
            <a:custGeom>
              <a:avLst/>
              <a:gdLst/>
              <a:ahLst/>
              <a:cxnLst>
                <a:cxn ang="0">
                  <a:pos x="wd2" y="hd2"/>
                </a:cxn>
                <a:cxn ang="5400000">
                  <a:pos x="wd2" y="hd2"/>
                </a:cxn>
                <a:cxn ang="10800000">
                  <a:pos x="wd2" y="hd2"/>
                </a:cxn>
                <a:cxn ang="16200000">
                  <a:pos x="wd2" y="hd2"/>
                </a:cxn>
              </a:cxnLst>
              <a:rect l="0" t="0" r="r" b="b"/>
              <a:pathLst>
                <a:path w="21596" h="21593" extrusionOk="0">
                  <a:moveTo>
                    <a:pt x="1092" y="4742"/>
                  </a:moveTo>
                  <a:lnTo>
                    <a:pt x="9180" y="528"/>
                  </a:lnTo>
                  <a:cubicBezTo>
                    <a:pt x="9459" y="385"/>
                    <a:pt x="9748" y="262"/>
                    <a:pt x="10042" y="160"/>
                  </a:cubicBezTo>
                  <a:cubicBezTo>
                    <a:pt x="10303" y="70"/>
                    <a:pt x="10577" y="-7"/>
                    <a:pt x="10864" y="0"/>
                  </a:cubicBezTo>
                  <a:cubicBezTo>
                    <a:pt x="11119" y="7"/>
                    <a:pt x="11362" y="80"/>
                    <a:pt x="11594" y="169"/>
                  </a:cubicBezTo>
                  <a:cubicBezTo>
                    <a:pt x="11881" y="278"/>
                    <a:pt x="12157" y="412"/>
                    <a:pt x="12419" y="569"/>
                  </a:cubicBezTo>
                  <a:lnTo>
                    <a:pt x="19879" y="4387"/>
                  </a:lnTo>
                  <a:cubicBezTo>
                    <a:pt x="20200" y="4546"/>
                    <a:pt x="20498" y="4733"/>
                    <a:pt x="20770" y="4942"/>
                  </a:cubicBezTo>
                  <a:cubicBezTo>
                    <a:pt x="20998" y="5118"/>
                    <a:pt x="21215" y="5315"/>
                    <a:pt x="21349" y="5564"/>
                  </a:cubicBezTo>
                  <a:cubicBezTo>
                    <a:pt x="21482" y="5812"/>
                    <a:pt x="21517" y="6088"/>
                    <a:pt x="21544" y="6359"/>
                  </a:cubicBezTo>
                  <a:cubicBezTo>
                    <a:pt x="21566" y="6590"/>
                    <a:pt x="21584" y="6822"/>
                    <a:pt x="21596" y="7055"/>
                  </a:cubicBezTo>
                  <a:lnTo>
                    <a:pt x="21596" y="14541"/>
                  </a:lnTo>
                  <a:cubicBezTo>
                    <a:pt x="21595" y="14806"/>
                    <a:pt x="21576" y="15070"/>
                    <a:pt x="21538" y="15331"/>
                  </a:cubicBezTo>
                  <a:cubicBezTo>
                    <a:pt x="21504" y="15566"/>
                    <a:pt x="21455" y="15801"/>
                    <a:pt x="21346" y="16020"/>
                  </a:cubicBezTo>
                  <a:cubicBezTo>
                    <a:pt x="21220" y="16272"/>
                    <a:pt x="21024" y="16484"/>
                    <a:pt x="20807" y="16671"/>
                  </a:cubicBezTo>
                  <a:cubicBezTo>
                    <a:pt x="20551" y="16891"/>
                    <a:pt x="20260" y="17080"/>
                    <a:pt x="19939" y="17231"/>
                  </a:cubicBezTo>
                  <a:lnTo>
                    <a:pt x="13910" y="20346"/>
                  </a:lnTo>
                  <a:cubicBezTo>
                    <a:pt x="13476" y="20557"/>
                    <a:pt x="13049" y="20773"/>
                    <a:pt x="12630" y="20995"/>
                  </a:cubicBezTo>
                  <a:cubicBezTo>
                    <a:pt x="12087" y="21283"/>
                    <a:pt x="11523" y="21593"/>
                    <a:pt x="10881" y="21593"/>
                  </a:cubicBezTo>
                  <a:cubicBezTo>
                    <a:pt x="10428" y="21593"/>
                    <a:pt x="10008" y="21438"/>
                    <a:pt x="9609" y="21276"/>
                  </a:cubicBezTo>
                  <a:cubicBezTo>
                    <a:pt x="8943" y="21005"/>
                    <a:pt x="8289" y="20696"/>
                    <a:pt x="7650" y="20346"/>
                  </a:cubicBezTo>
                  <a:lnTo>
                    <a:pt x="1772" y="17197"/>
                  </a:lnTo>
                  <a:cubicBezTo>
                    <a:pt x="1505" y="17049"/>
                    <a:pt x="1247" y="16891"/>
                    <a:pt x="999" y="16723"/>
                  </a:cubicBezTo>
                  <a:cubicBezTo>
                    <a:pt x="717" y="16533"/>
                    <a:pt x="440" y="16323"/>
                    <a:pt x="273" y="16039"/>
                  </a:cubicBezTo>
                  <a:cubicBezTo>
                    <a:pt x="125" y="15790"/>
                    <a:pt x="78" y="15510"/>
                    <a:pt x="47" y="15236"/>
                  </a:cubicBezTo>
                  <a:cubicBezTo>
                    <a:pt x="14" y="14947"/>
                    <a:pt x="-2" y="14653"/>
                    <a:pt x="0" y="14357"/>
                  </a:cubicBezTo>
                  <a:lnTo>
                    <a:pt x="0" y="7059"/>
                  </a:lnTo>
                  <a:cubicBezTo>
                    <a:pt x="-4" y="6767"/>
                    <a:pt x="16" y="6477"/>
                    <a:pt x="58" y="6192"/>
                  </a:cubicBezTo>
                  <a:cubicBezTo>
                    <a:pt x="97" y="5928"/>
                    <a:pt x="157" y="5660"/>
                    <a:pt x="311" y="5426"/>
                  </a:cubicBezTo>
                  <a:cubicBezTo>
                    <a:pt x="403" y="5287"/>
                    <a:pt x="525" y="5168"/>
                    <a:pt x="654" y="5058"/>
                  </a:cubicBezTo>
                  <a:cubicBezTo>
                    <a:pt x="790" y="4943"/>
                    <a:pt x="936" y="4837"/>
                    <a:pt x="1092" y="4742"/>
                  </a:cubicBezTo>
                  <a:close/>
                </a:path>
              </a:pathLst>
            </a:custGeom>
            <a:ln w="76200" cmpd="sng">
              <a:solidFill>
                <a:schemeClr val="tx2"/>
              </a:solidFill>
              <a:prstDash val="solid"/>
              <a:miter lim="400000"/>
            </a:ln>
          </p:spPr>
          <p:txBody>
            <a:bodyPr lIns="0" tIns="0" rIns="0" bIns="0" anchor="ctr"/>
            <a:lstStyle/>
            <a:p>
              <a:pPr lvl="0">
                <a:defRPr sz="2400"/>
              </a:pPr>
              <a:endParaRPr/>
            </a:p>
          </p:txBody>
        </p:sp>
        <p:sp>
          <p:nvSpPr>
            <p:cNvPr id="39" name="Shape 8841"/>
            <p:cNvSpPr/>
            <p:nvPr/>
          </p:nvSpPr>
          <p:spPr>
            <a:xfrm>
              <a:off x="2174768" y="2973725"/>
              <a:ext cx="771196" cy="748923"/>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anchor="ctr">
              <a:spAutoFit/>
            </a:bodyPr>
            <a:lstStyle>
              <a:lvl1pPr defTabSz="457200">
                <a:lnSpc>
                  <a:spcPct val="120000"/>
                </a:lnSpc>
                <a:defRPr sz="4000">
                  <a:solidFill>
                    <a:srgbClr val="8E8E8E"/>
                  </a:solidFill>
                  <a:latin typeface="FontAwesome"/>
                  <a:ea typeface="FontAwesome"/>
                  <a:cs typeface="FontAwesome"/>
                  <a:sym typeface="FontAwesome"/>
                </a:defRPr>
              </a:lvl1pPr>
            </a:lstStyle>
            <a:p>
              <a:pPr algn="ctr">
                <a:defRPr sz="1800">
                  <a:solidFill>
                    <a:srgbClr val="000000"/>
                  </a:solidFill>
                </a:defRPr>
              </a:pPr>
              <a:r>
                <a:rPr lang="en-US" sz="3600" dirty="0">
                  <a:solidFill>
                    <a:srgbClr val="A0A0A3"/>
                  </a:solidFill>
                </a:rPr>
                <a:t></a:t>
              </a:r>
            </a:p>
          </p:txBody>
        </p:sp>
      </p:grpSp>
      <p:grpSp>
        <p:nvGrpSpPr>
          <p:cNvPr id="40" name="Group 39"/>
          <p:cNvGrpSpPr/>
          <p:nvPr/>
        </p:nvGrpSpPr>
        <p:grpSpPr>
          <a:xfrm>
            <a:off x="3367599" y="1080997"/>
            <a:ext cx="1060649" cy="2924579"/>
            <a:chOff x="457200" y="1039469"/>
            <a:chExt cx="1060649" cy="2924579"/>
          </a:xfrm>
        </p:grpSpPr>
        <p:sp>
          <p:nvSpPr>
            <p:cNvPr id="41" name="Shape 134"/>
            <p:cNvSpPr/>
            <p:nvPr/>
          </p:nvSpPr>
          <p:spPr>
            <a:xfrm rot="5400000">
              <a:off x="12651" y="1913057"/>
              <a:ext cx="1954384" cy="207207"/>
            </a:xfrm>
            <a:prstGeom prst="roundRect">
              <a:avLst>
                <a:gd name="adj" fmla="val 50000"/>
              </a:avLst>
            </a:prstGeom>
            <a:noFill/>
            <a:ln w="6350" cmpd="sng">
              <a:solidFill>
                <a:srgbClr val="A0A0A3"/>
              </a:solidFill>
              <a:prstDash val="dash"/>
              <a:miter lim="400000"/>
            </a:ln>
          </p:spPr>
          <p:txBody>
            <a:bodyPr lIns="0" tIns="0" rIns="0" bIns="0" anchor="ctr"/>
            <a:lstStyle/>
            <a:p>
              <a:pPr lvl="0">
                <a:defRPr sz="2400">
                  <a:solidFill>
                    <a:srgbClr val="FFFFFF"/>
                  </a:solidFill>
                </a:defRPr>
              </a:pPr>
              <a:endParaRPr/>
            </a:p>
          </p:txBody>
        </p:sp>
        <p:sp>
          <p:nvSpPr>
            <p:cNvPr id="42" name="Shape 134"/>
            <p:cNvSpPr/>
            <p:nvPr/>
          </p:nvSpPr>
          <p:spPr>
            <a:xfrm rot="5400000">
              <a:off x="632398" y="2610257"/>
              <a:ext cx="709918" cy="207207"/>
            </a:xfrm>
            <a:prstGeom prst="roundRect">
              <a:avLst>
                <a:gd name="adj" fmla="val 50000"/>
              </a:avLst>
            </a:prstGeom>
            <a:solidFill>
              <a:schemeClr val="accent3"/>
            </a:solidFill>
            <a:ln w="6350" cmpd="sng">
              <a:solidFill>
                <a:schemeClr val="accent3"/>
              </a:solidFill>
              <a:prstDash val="solid"/>
              <a:miter lim="400000"/>
            </a:ln>
          </p:spPr>
          <p:txBody>
            <a:bodyPr lIns="0" tIns="0" rIns="0" bIns="0" anchor="ctr"/>
            <a:lstStyle/>
            <a:p>
              <a:pPr lvl="0">
                <a:defRPr sz="2400">
                  <a:solidFill>
                    <a:srgbClr val="FFFFFF"/>
                  </a:solidFill>
                </a:defRPr>
              </a:pPr>
              <a:endParaRPr/>
            </a:p>
          </p:txBody>
        </p:sp>
        <p:sp>
          <p:nvSpPr>
            <p:cNvPr id="43" name="Shape 148"/>
            <p:cNvSpPr/>
            <p:nvPr/>
          </p:nvSpPr>
          <p:spPr>
            <a:xfrm>
              <a:off x="457200" y="2779851"/>
              <a:ext cx="1060649" cy="1184197"/>
            </a:xfrm>
            <a:custGeom>
              <a:avLst/>
              <a:gdLst/>
              <a:ahLst/>
              <a:cxnLst>
                <a:cxn ang="0">
                  <a:pos x="wd2" y="hd2"/>
                </a:cxn>
                <a:cxn ang="5400000">
                  <a:pos x="wd2" y="hd2"/>
                </a:cxn>
                <a:cxn ang="10800000">
                  <a:pos x="wd2" y="hd2"/>
                </a:cxn>
                <a:cxn ang="16200000">
                  <a:pos x="wd2" y="hd2"/>
                </a:cxn>
              </a:cxnLst>
              <a:rect l="0" t="0" r="r" b="b"/>
              <a:pathLst>
                <a:path w="21596" h="21593" extrusionOk="0">
                  <a:moveTo>
                    <a:pt x="1092" y="4742"/>
                  </a:moveTo>
                  <a:lnTo>
                    <a:pt x="9180" y="528"/>
                  </a:lnTo>
                  <a:cubicBezTo>
                    <a:pt x="9459" y="385"/>
                    <a:pt x="9748" y="262"/>
                    <a:pt x="10042" y="160"/>
                  </a:cubicBezTo>
                  <a:cubicBezTo>
                    <a:pt x="10303" y="70"/>
                    <a:pt x="10577" y="-7"/>
                    <a:pt x="10864" y="0"/>
                  </a:cubicBezTo>
                  <a:cubicBezTo>
                    <a:pt x="11119" y="7"/>
                    <a:pt x="11362" y="80"/>
                    <a:pt x="11594" y="169"/>
                  </a:cubicBezTo>
                  <a:cubicBezTo>
                    <a:pt x="11881" y="278"/>
                    <a:pt x="12157" y="412"/>
                    <a:pt x="12419" y="569"/>
                  </a:cubicBezTo>
                  <a:lnTo>
                    <a:pt x="19879" y="4387"/>
                  </a:lnTo>
                  <a:cubicBezTo>
                    <a:pt x="20200" y="4546"/>
                    <a:pt x="20498" y="4733"/>
                    <a:pt x="20770" y="4942"/>
                  </a:cubicBezTo>
                  <a:cubicBezTo>
                    <a:pt x="20998" y="5118"/>
                    <a:pt x="21215" y="5315"/>
                    <a:pt x="21349" y="5564"/>
                  </a:cubicBezTo>
                  <a:cubicBezTo>
                    <a:pt x="21482" y="5812"/>
                    <a:pt x="21517" y="6088"/>
                    <a:pt x="21544" y="6359"/>
                  </a:cubicBezTo>
                  <a:cubicBezTo>
                    <a:pt x="21566" y="6590"/>
                    <a:pt x="21584" y="6822"/>
                    <a:pt x="21596" y="7055"/>
                  </a:cubicBezTo>
                  <a:lnTo>
                    <a:pt x="21596" y="14541"/>
                  </a:lnTo>
                  <a:cubicBezTo>
                    <a:pt x="21595" y="14806"/>
                    <a:pt x="21576" y="15070"/>
                    <a:pt x="21538" y="15331"/>
                  </a:cubicBezTo>
                  <a:cubicBezTo>
                    <a:pt x="21504" y="15566"/>
                    <a:pt x="21455" y="15801"/>
                    <a:pt x="21346" y="16020"/>
                  </a:cubicBezTo>
                  <a:cubicBezTo>
                    <a:pt x="21220" y="16272"/>
                    <a:pt x="21024" y="16484"/>
                    <a:pt x="20807" y="16671"/>
                  </a:cubicBezTo>
                  <a:cubicBezTo>
                    <a:pt x="20551" y="16891"/>
                    <a:pt x="20260" y="17080"/>
                    <a:pt x="19939" y="17231"/>
                  </a:cubicBezTo>
                  <a:lnTo>
                    <a:pt x="13910" y="20346"/>
                  </a:lnTo>
                  <a:cubicBezTo>
                    <a:pt x="13476" y="20557"/>
                    <a:pt x="13049" y="20773"/>
                    <a:pt x="12630" y="20995"/>
                  </a:cubicBezTo>
                  <a:cubicBezTo>
                    <a:pt x="12087" y="21283"/>
                    <a:pt x="11523" y="21593"/>
                    <a:pt x="10881" y="21593"/>
                  </a:cubicBezTo>
                  <a:cubicBezTo>
                    <a:pt x="10428" y="21593"/>
                    <a:pt x="10008" y="21438"/>
                    <a:pt x="9609" y="21276"/>
                  </a:cubicBezTo>
                  <a:cubicBezTo>
                    <a:pt x="8943" y="21005"/>
                    <a:pt x="8289" y="20696"/>
                    <a:pt x="7650" y="20346"/>
                  </a:cubicBezTo>
                  <a:lnTo>
                    <a:pt x="1772" y="17197"/>
                  </a:lnTo>
                  <a:cubicBezTo>
                    <a:pt x="1505" y="17049"/>
                    <a:pt x="1247" y="16891"/>
                    <a:pt x="999" y="16723"/>
                  </a:cubicBezTo>
                  <a:cubicBezTo>
                    <a:pt x="717" y="16533"/>
                    <a:pt x="440" y="16323"/>
                    <a:pt x="273" y="16039"/>
                  </a:cubicBezTo>
                  <a:cubicBezTo>
                    <a:pt x="125" y="15790"/>
                    <a:pt x="78" y="15510"/>
                    <a:pt x="47" y="15236"/>
                  </a:cubicBezTo>
                  <a:cubicBezTo>
                    <a:pt x="14" y="14947"/>
                    <a:pt x="-2" y="14653"/>
                    <a:pt x="0" y="14357"/>
                  </a:cubicBezTo>
                  <a:lnTo>
                    <a:pt x="0" y="7059"/>
                  </a:lnTo>
                  <a:cubicBezTo>
                    <a:pt x="-4" y="6767"/>
                    <a:pt x="16" y="6477"/>
                    <a:pt x="58" y="6192"/>
                  </a:cubicBezTo>
                  <a:cubicBezTo>
                    <a:pt x="97" y="5928"/>
                    <a:pt x="157" y="5660"/>
                    <a:pt x="311" y="5426"/>
                  </a:cubicBezTo>
                  <a:cubicBezTo>
                    <a:pt x="403" y="5287"/>
                    <a:pt x="525" y="5168"/>
                    <a:pt x="654" y="5058"/>
                  </a:cubicBezTo>
                  <a:cubicBezTo>
                    <a:pt x="790" y="4943"/>
                    <a:pt x="936" y="4837"/>
                    <a:pt x="1092" y="4742"/>
                  </a:cubicBezTo>
                  <a:close/>
                </a:path>
              </a:pathLst>
            </a:custGeom>
            <a:solidFill>
              <a:schemeClr val="bg1"/>
            </a:solidFill>
            <a:ln w="6350">
              <a:solidFill>
                <a:schemeClr val="tx2"/>
              </a:solidFill>
              <a:prstDash val="dash"/>
              <a:miter lim="400000"/>
            </a:ln>
          </p:spPr>
          <p:txBody>
            <a:bodyPr lIns="0" tIns="0" rIns="0" bIns="0" anchor="ctr"/>
            <a:lstStyle/>
            <a:p>
              <a:pPr lvl="0">
                <a:defRPr sz="2400"/>
              </a:pPr>
              <a:endParaRPr/>
            </a:p>
          </p:txBody>
        </p:sp>
        <p:sp>
          <p:nvSpPr>
            <p:cNvPr id="44" name="Shape 148"/>
            <p:cNvSpPr/>
            <p:nvPr/>
          </p:nvSpPr>
          <p:spPr>
            <a:xfrm>
              <a:off x="565600" y="2902293"/>
              <a:ext cx="843850" cy="942142"/>
            </a:xfrm>
            <a:custGeom>
              <a:avLst/>
              <a:gdLst/>
              <a:ahLst/>
              <a:cxnLst>
                <a:cxn ang="0">
                  <a:pos x="wd2" y="hd2"/>
                </a:cxn>
                <a:cxn ang="5400000">
                  <a:pos x="wd2" y="hd2"/>
                </a:cxn>
                <a:cxn ang="10800000">
                  <a:pos x="wd2" y="hd2"/>
                </a:cxn>
                <a:cxn ang="16200000">
                  <a:pos x="wd2" y="hd2"/>
                </a:cxn>
              </a:cxnLst>
              <a:rect l="0" t="0" r="r" b="b"/>
              <a:pathLst>
                <a:path w="21596" h="21593" extrusionOk="0">
                  <a:moveTo>
                    <a:pt x="1092" y="4742"/>
                  </a:moveTo>
                  <a:lnTo>
                    <a:pt x="9180" y="528"/>
                  </a:lnTo>
                  <a:cubicBezTo>
                    <a:pt x="9459" y="385"/>
                    <a:pt x="9748" y="262"/>
                    <a:pt x="10042" y="160"/>
                  </a:cubicBezTo>
                  <a:cubicBezTo>
                    <a:pt x="10303" y="70"/>
                    <a:pt x="10577" y="-7"/>
                    <a:pt x="10864" y="0"/>
                  </a:cubicBezTo>
                  <a:cubicBezTo>
                    <a:pt x="11119" y="7"/>
                    <a:pt x="11362" y="80"/>
                    <a:pt x="11594" y="169"/>
                  </a:cubicBezTo>
                  <a:cubicBezTo>
                    <a:pt x="11881" y="278"/>
                    <a:pt x="12157" y="412"/>
                    <a:pt x="12419" y="569"/>
                  </a:cubicBezTo>
                  <a:lnTo>
                    <a:pt x="19879" y="4387"/>
                  </a:lnTo>
                  <a:cubicBezTo>
                    <a:pt x="20200" y="4546"/>
                    <a:pt x="20498" y="4733"/>
                    <a:pt x="20770" y="4942"/>
                  </a:cubicBezTo>
                  <a:cubicBezTo>
                    <a:pt x="20998" y="5118"/>
                    <a:pt x="21215" y="5315"/>
                    <a:pt x="21349" y="5564"/>
                  </a:cubicBezTo>
                  <a:cubicBezTo>
                    <a:pt x="21482" y="5812"/>
                    <a:pt x="21517" y="6088"/>
                    <a:pt x="21544" y="6359"/>
                  </a:cubicBezTo>
                  <a:cubicBezTo>
                    <a:pt x="21566" y="6590"/>
                    <a:pt x="21584" y="6822"/>
                    <a:pt x="21596" y="7055"/>
                  </a:cubicBezTo>
                  <a:lnTo>
                    <a:pt x="21596" y="14541"/>
                  </a:lnTo>
                  <a:cubicBezTo>
                    <a:pt x="21595" y="14806"/>
                    <a:pt x="21576" y="15070"/>
                    <a:pt x="21538" y="15331"/>
                  </a:cubicBezTo>
                  <a:cubicBezTo>
                    <a:pt x="21504" y="15566"/>
                    <a:pt x="21455" y="15801"/>
                    <a:pt x="21346" y="16020"/>
                  </a:cubicBezTo>
                  <a:cubicBezTo>
                    <a:pt x="21220" y="16272"/>
                    <a:pt x="21024" y="16484"/>
                    <a:pt x="20807" y="16671"/>
                  </a:cubicBezTo>
                  <a:cubicBezTo>
                    <a:pt x="20551" y="16891"/>
                    <a:pt x="20260" y="17080"/>
                    <a:pt x="19939" y="17231"/>
                  </a:cubicBezTo>
                  <a:lnTo>
                    <a:pt x="13910" y="20346"/>
                  </a:lnTo>
                  <a:cubicBezTo>
                    <a:pt x="13476" y="20557"/>
                    <a:pt x="13049" y="20773"/>
                    <a:pt x="12630" y="20995"/>
                  </a:cubicBezTo>
                  <a:cubicBezTo>
                    <a:pt x="12087" y="21283"/>
                    <a:pt x="11523" y="21593"/>
                    <a:pt x="10881" y="21593"/>
                  </a:cubicBezTo>
                  <a:cubicBezTo>
                    <a:pt x="10428" y="21593"/>
                    <a:pt x="10008" y="21438"/>
                    <a:pt x="9609" y="21276"/>
                  </a:cubicBezTo>
                  <a:cubicBezTo>
                    <a:pt x="8943" y="21005"/>
                    <a:pt x="8289" y="20696"/>
                    <a:pt x="7650" y="20346"/>
                  </a:cubicBezTo>
                  <a:lnTo>
                    <a:pt x="1772" y="17197"/>
                  </a:lnTo>
                  <a:cubicBezTo>
                    <a:pt x="1505" y="17049"/>
                    <a:pt x="1247" y="16891"/>
                    <a:pt x="999" y="16723"/>
                  </a:cubicBezTo>
                  <a:cubicBezTo>
                    <a:pt x="717" y="16533"/>
                    <a:pt x="440" y="16323"/>
                    <a:pt x="273" y="16039"/>
                  </a:cubicBezTo>
                  <a:cubicBezTo>
                    <a:pt x="125" y="15790"/>
                    <a:pt x="78" y="15510"/>
                    <a:pt x="47" y="15236"/>
                  </a:cubicBezTo>
                  <a:cubicBezTo>
                    <a:pt x="14" y="14947"/>
                    <a:pt x="-2" y="14653"/>
                    <a:pt x="0" y="14357"/>
                  </a:cubicBezTo>
                  <a:lnTo>
                    <a:pt x="0" y="7059"/>
                  </a:lnTo>
                  <a:cubicBezTo>
                    <a:pt x="-4" y="6767"/>
                    <a:pt x="16" y="6477"/>
                    <a:pt x="58" y="6192"/>
                  </a:cubicBezTo>
                  <a:cubicBezTo>
                    <a:pt x="97" y="5928"/>
                    <a:pt x="157" y="5660"/>
                    <a:pt x="311" y="5426"/>
                  </a:cubicBezTo>
                  <a:cubicBezTo>
                    <a:pt x="403" y="5287"/>
                    <a:pt x="525" y="5168"/>
                    <a:pt x="654" y="5058"/>
                  </a:cubicBezTo>
                  <a:cubicBezTo>
                    <a:pt x="790" y="4943"/>
                    <a:pt x="936" y="4837"/>
                    <a:pt x="1092" y="4742"/>
                  </a:cubicBezTo>
                  <a:close/>
                </a:path>
              </a:pathLst>
            </a:custGeom>
            <a:ln w="76200" cmpd="sng">
              <a:solidFill>
                <a:schemeClr val="tx2"/>
              </a:solidFill>
              <a:prstDash val="solid"/>
              <a:miter lim="400000"/>
            </a:ln>
          </p:spPr>
          <p:txBody>
            <a:bodyPr lIns="0" tIns="0" rIns="0" bIns="0" anchor="ctr"/>
            <a:lstStyle/>
            <a:p>
              <a:pPr lvl="0">
                <a:defRPr sz="2400"/>
              </a:pPr>
              <a:endParaRPr/>
            </a:p>
          </p:txBody>
        </p:sp>
        <p:sp>
          <p:nvSpPr>
            <p:cNvPr id="45" name="Shape 8841"/>
            <p:cNvSpPr/>
            <p:nvPr/>
          </p:nvSpPr>
          <p:spPr>
            <a:xfrm>
              <a:off x="615022" y="2939941"/>
              <a:ext cx="771196" cy="748923"/>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anchor="ctr">
              <a:spAutoFit/>
            </a:bodyPr>
            <a:lstStyle>
              <a:lvl1pPr defTabSz="457200">
                <a:lnSpc>
                  <a:spcPct val="120000"/>
                </a:lnSpc>
                <a:defRPr sz="4000">
                  <a:solidFill>
                    <a:srgbClr val="8E8E8E"/>
                  </a:solidFill>
                  <a:latin typeface="FontAwesome"/>
                  <a:ea typeface="FontAwesome"/>
                  <a:cs typeface="FontAwesome"/>
                  <a:sym typeface="FontAwesome"/>
                </a:defRPr>
              </a:lvl1pPr>
            </a:lstStyle>
            <a:p>
              <a:pPr algn="ctr">
                <a:defRPr sz="1800">
                  <a:solidFill>
                    <a:srgbClr val="000000"/>
                  </a:solidFill>
                </a:defRPr>
              </a:pPr>
              <a:r>
                <a:rPr lang="en-US" sz="3600" dirty="0">
                  <a:solidFill>
                    <a:srgbClr val="A0A0A3"/>
                  </a:solidFill>
                </a:rPr>
                <a:t></a:t>
              </a:r>
            </a:p>
          </p:txBody>
        </p:sp>
      </p:grpSp>
      <p:sp>
        <p:nvSpPr>
          <p:cNvPr id="47" name="Shape 134"/>
          <p:cNvSpPr/>
          <p:nvPr/>
        </p:nvSpPr>
        <p:spPr>
          <a:xfrm rot="5400000">
            <a:off x="4265958" y="2930819"/>
            <a:ext cx="1954384" cy="207207"/>
          </a:xfrm>
          <a:prstGeom prst="roundRect">
            <a:avLst>
              <a:gd name="adj" fmla="val 50000"/>
            </a:avLst>
          </a:prstGeom>
          <a:noFill/>
          <a:ln w="6350" cmpd="sng">
            <a:solidFill>
              <a:srgbClr val="A0A0A3"/>
            </a:solidFill>
            <a:prstDash val="dash"/>
            <a:miter lim="400000"/>
          </a:ln>
        </p:spPr>
        <p:txBody>
          <a:bodyPr lIns="0" tIns="0" rIns="0" bIns="0" anchor="ctr"/>
          <a:lstStyle/>
          <a:p>
            <a:pPr lvl="0">
              <a:defRPr sz="2400">
                <a:solidFill>
                  <a:srgbClr val="FFFFFF"/>
                </a:solidFill>
              </a:defRPr>
            </a:pPr>
            <a:endParaRPr/>
          </a:p>
        </p:txBody>
      </p:sp>
      <p:sp>
        <p:nvSpPr>
          <p:cNvPr id="50" name="Shape 134"/>
          <p:cNvSpPr/>
          <p:nvPr/>
        </p:nvSpPr>
        <p:spPr>
          <a:xfrm rot="5400000">
            <a:off x="4654812" y="2555569"/>
            <a:ext cx="1171705" cy="207207"/>
          </a:xfrm>
          <a:prstGeom prst="roundRect">
            <a:avLst>
              <a:gd name="adj" fmla="val 50000"/>
            </a:avLst>
          </a:prstGeom>
          <a:solidFill>
            <a:schemeClr val="accent4"/>
          </a:solidFill>
          <a:ln w="6350" cmpd="sng">
            <a:solidFill>
              <a:schemeClr val="accent4"/>
            </a:solidFill>
            <a:prstDash val="solid"/>
            <a:miter lim="400000"/>
          </a:ln>
        </p:spPr>
        <p:txBody>
          <a:bodyPr lIns="0" tIns="0" rIns="0" bIns="0" anchor="ctr"/>
          <a:lstStyle/>
          <a:p>
            <a:pPr lvl="0">
              <a:defRPr sz="2400">
                <a:solidFill>
                  <a:srgbClr val="FFFFFF"/>
                </a:solidFill>
              </a:defRPr>
            </a:pPr>
            <a:endParaRPr/>
          </a:p>
        </p:txBody>
      </p:sp>
      <p:grpSp>
        <p:nvGrpSpPr>
          <p:cNvPr id="6" name="Group 5"/>
          <p:cNvGrpSpPr/>
          <p:nvPr/>
        </p:nvGrpSpPr>
        <p:grpSpPr>
          <a:xfrm>
            <a:off x="4710507" y="1084264"/>
            <a:ext cx="1060649" cy="1184197"/>
            <a:chOff x="4710506" y="2821378"/>
            <a:chExt cx="1060649" cy="1184197"/>
          </a:xfrm>
        </p:grpSpPr>
        <p:sp>
          <p:nvSpPr>
            <p:cNvPr id="53" name="Shape 148"/>
            <p:cNvSpPr/>
            <p:nvPr/>
          </p:nvSpPr>
          <p:spPr>
            <a:xfrm>
              <a:off x="4710506" y="2821378"/>
              <a:ext cx="1060649" cy="1184197"/>
            </a:xfrm>
            <a:custGeom>
              <a:avLst/>
              <a:gdLst/>
              <a:ahLst/>
              <a:cxnLst>
                <a:cxn ang="0">
                  <a:pos x="wd2" y="hd2"/>
                </a:cxn>
                <a:cxn ang="5400000">
                  <a:pos x="wd2" y="hd2"/>
                </a:cxn>
                <a:cxn ang="10800000">
                  <a:pos x="wd2" y="hd2"/>
                </a:cxn>
                <a:cxn ang="16200000">
                  <a:pos x="wd2" y="hd2"/>
                </a:cxn>
              </a:cxnLst>
              <a:rect l="0" t="0" r="r" b="b"/>
              <a:pathLst>
                <a:path w="21596" h="21593" extrusionOk="0">
                  <a:moveTo>
                    <a:pt x="1092" y="4742"/>
                  </a:moveTo>
                  <a:lnTo>
                    <a:pt x="9180" y="528"/>
                  </a:lnTo>
                  <a:cubicBezTo>
                    <a:pt x="9459" y="385"/>
                    <a:pt x="9748" y="262"/>
                    <a:pt x="10042" y="160"/>
                  </a:cubicBezTo>
                  <a:cubicBezTo>
                    <a:pt x="10303" y="70"/>
                    <a:pt x="10577" y="-7"/>
                    <a:pt x="10864" y="0"/>
                  </a:cubicBezTo>
                  <a:cubicBezTo>
                    <a:pt x="11119" y="7"/>
                    <a:pt x="11362" y="80"/>
                    <a:pt x="11594" y="169"/>
                  </a:cubicBezTo>
                  <a:cubicBezTo>
                    <a:pt x="11881" y="278"/>
                    <a:pt x="12157" y="412"/>
                    <a:pt x="12419" y="569"/>
                  </a:cubicBezTo>
                  <a:lnTo>
                    <a:pt x="19879" y="4387"/>
                  </a:lnTo>
                  <a:cubicBezTo>
                    <a:pt x="20200" y="4546"/>
                    <a:pt x="20498" y="4733"/>
                    <a:pt x="20770" y="4942"/>
                  </a:cubicBezTo>
                  <a:cubicBezTo>
                    <a:pt x="20998" y="5118"/>
                    <a:pt x="21215" y="5315"/>
                    <a:pt x="21349" y="5564"/>
                  </a:cubicBezTo>
                  <a:cubicBezTo>
                    <a:pt x="21482" y="5812"/>
                    <a:pt x="21517" y="6088"/>
                    <a:pt x="21544" y="6359"/>
                  </a:cubicBezTo>
                  <a:cubicBezTo>
                    <a:pt x="21566" y="6590"/>
                    <a:pt x="21584" y="6822"/>
                    <a:pt x="21596" y="7055"/>
                  </a:cubicBezTo>
                  <a:lnTo>
                    <a:pt x="21596" y="14541"/>
                  </a:lnTo>
                  <a:cubicBezTo>
                    <a:pt x="21595" y="14806"/>
                    <a:pt x="21576" y="15070"/>
                    <a:pt x="21538" y="15331"/>
                  </a:cubicBezTo>
                  <a:cubicBezTo>
                    <a:pt x="21504" y="15566"/>
                    <a:pt x="21455" y="15801"/>
                    <a:pt x="21346" y="16020"/>
                  </a:cubicBezTo>
                  <a:cubicBezTo>
                    <a:pt x="21220" y="16272"/>
                    <a:pt x="21024" y="16484"/>
                    <a:pt x="20807" y="16671"/>
                  </a:cubicBezTo>
                  <a:cubicBezTo>
                    <a:pt x="20551" y="16891"/>
                    <a:pt x="20260" y="17080"/>
                    <a:pt x="19939" y="17231"/>
                  </a:cubicBezTo>
                  <a:lnTo>
                    <a:pt x="13910" y="20346"/>
                  </a:lnTo>
                  <a:cubicBezTo>
                    <a:pt x="13476" y="20557"/>
                    <a:pt x="13049" y="20773"/>
                    <a:pt x="12630" y="20995"/>
                  </a:cubicBezTo>
                  <a:cubicBezTo>
                    <a:pt x="12087" y="21283"/>
                    <a:pt x="11523" y="21593"/>
                    <a:pt x="10881" y="21593"/>
                  </a:cubicBezTo>
                  <a:cubicBezTo>
                    <a:pt x="10428" y="21593"/>
                    <a:pt x="10008" y="21438"/>
                    <a:pt x="9609" y="21276"/>
                  </a:cubicBezTo>
                  <a:cubicBezTo>
                    <a:pt x="8943" y="21005"/>
                    <a:pt x="8289" y="20696"/>
                    <a:pt x="7650" y="20346"/>
                  </a:cubicBezTo>
                  <a:lnTo>
                    <a:pt x="1772" y="17197"/>
                  </a:lnTo>
                  <a:cubicBezTo>
                    <a:pt x="1505" y="17049"/>
                    <a:pt x="1247" y="16891"/>
                    <a:pt x="999" y="16723"/>
                  </a:cubicBezTo>
                  <a:cubicBezTo>
                    <a:pt x="717" y="16533"/>
                    <a:pt x="440" y="16323"/>
                    <a:pt x="273" y="16039"/>
                  </a:cubicBezTo>
                  <a:cubicBezTo>
                    <a:pt x="125" y="15790"/>
                    <a:pt x="78" y="15510"/>
                    <a:pt x="47" y="15236"/>
                  </a:cubicBezTo>
                  <a:cubicBezTo>
                    <a:pt x="14" y="14947"/>
                    <a:pt x="-2" y="14653"/>
                    <a:pt x="0" y="14357"/>
                  </a:cubicBezTo>
                  <a:lnTo>
                    <a:pt x="0" y="7059"/>
                  </a:lnTo>
                  <a:cubicBezTo>
                    <a:pt x="-4" y="6767"/>
                    <a:pt x="16" y="6477"/>
                    <a:pt x="58" y="6192"/>
                  </a:cubicBezTo>
                  <a:cubicBezTo>
                    <a:pt x="97" y="5928"/>
                    <a:pt x="157" y="5660"/>
                    <a:pt x="311" y="5426"/>
                  </a:cubicBezTo>
                  <a:cubicBezTo>
                    <a:pt x="403" y="5287"/>
                    <a:pt x="525" y="5168"/>
                    <a:pt x="654" y="5058"/>
                  </a:cubicBezTo>
                  <a:cubicBezTo>
                    <a:pt x="790" y="4943"/>
                    <a:pt x="936" y="4837"/>
                    <a:pt x="1092" y="4742"/>
                  </a:cubicBezTo>
                  <a:close/>
                </a:path>
              </a:pathLst>
            </a:custGeom>
            <a:solidFill>
              <a:schemeClr val="bg1"/>
            </a:solidFill>
            <a:ln w="6350">
              <a:solidFill>
                <a:schemeClr val="tx2"/>
              </a:solidFill>
              <a:prstDash val="dash"/>
              <a:miter lim="400000"/>
            </a:ln>
          </p:spPr>
          <p:txBody>
            <a:bodyPr lIns="0" tIns="0" rIns="0" bIns="0" anchor="ctr"/>
            <a:lstStyle/>
            <a:p>
              <a:pPr lvl="0">
                <a:defRPr sz="2400"/>
              </a:pPr>
              <a:endParaRPr/>
            </a:p>
          </p:txBody>
        </p:sp>
        <p:sp>
          <p:nvSpPr>
            <p:cNvPr id="60" name="Shape 148"/>
            <p:cNvSpPr/>
            <p:nvPr/>
          </p:nvSpPr>
          <p:spPr>
            <a:xfrm>
              <a:off x="4818906" y="2943820"/>
              <a:ext cx="843850" cy="942142"/>
            </a:xfrm>
            <a:custGeom>
              <a:avLst/>
              <a:gdLst/>
              <a:ahLst/>
              <a:cxnLst>
                <a:cxn ang="0">
                  <a:pos x="wd2" y="hd2"/>
                </a:cxn>
                <a:cxn ang="5400000">
                  <a:pos x="wd2" y="hd2"/>
                </a:cxn>
                <a:cxn ang="10800000">
                  <a:pos x="wd2" y="hd2"/>
                </a:cxn>
                <a:cxn ang="16200000">
                  <a:pos x="wd2" y="hd2"/>
                </a:cxn>
              </a:cxnLst>
              <a:rect l="0" t="0" r="r" b="b"/>
              <a:pathLst>
                <a:path w="21596" h="21593" extrusionOk="0">
                  <a:moveTo>
                    <a:pt x="1092" y="4742"/>
                  </a:moveTo>
                  <a:lnTo>
                    <a:pt x="9180" y="528"/>
                  </a:lnTo>
                  <a:cubicBezTo>
                    <a:pt x="9459" y="385"/>
                    <a:pt x="9748" y="262"/>
                    <a:pt x="10042" y="160"/>
                  </a:cubicBezTo>
                  <a:cubicBezTo>
                    <a:pt x="10303" y="70"/>
                    <a:pt x="10577" y="-7"/>
                    <a:pt x="10864" y="0"/>
                  </a:cubicBezTo>
                  <a:cubicBezTo>
                    <a:pt x="11119" y="7"/>
                    <a:pt x="11362" y="80"/>
                    <a:pt x="11594" y="169"/>
                  </a:cubicBezTo>
                  <a:cubicBezTo>
                    <a:pt x="11881" y="278"/>
                    <a:pt x="12157" y="412"/>
                    <a:pt x="12419" y="569"/>
                  </a:cubicBezTo>
                  <a:lnTo>
                    <a:pt x="19879" y="4387"/>
                  </a:lnTo>
                  <a:cubicBezTo>
                    <a:pt x="20200" y="4546"/>
                    <a:pt x="20498" y="4733"/>
                    <a:pt x="20770" y="4942"/>
                  </a:cubicBezTo>
                  <a:cubicBezTo>
                    <a:pt x="20998" y="5118"/>
                    <a:pt x="21215" y="5315"/>
                    <a:pt x="21349" y="5564"/>
                  </a:cubicBezTo>
                  <a:cubicBezTo>
                    <a:pt x="21482" y="5812"/>
                    <a:pt x="21517" y="6088"/>
                    <a:pt x="21544" y="6359"/>
                  </a:cubicBezTo>
                  <a:cubicBezTo>
                    <a:pt x="21566" y="6590"/>
                    <a:pt x="21584" y="6822"/>
                    <a:pt x="21596" y="7055"/>
                  </a:cubicBezTo>
                  <a:lnTo>
                    <a:pt x="21596" y="14541"/>
                  </a:lnTo>
                  <a:cubicBezTo>
                    <a:pt x="21595" y="14806"/>
                    <a:pt x="21576" y="15070"/>
                    <a:pt x="21538" y="15331"/>
                  </a:cubicBezTo>
                  <a:cubicBezTo>
                    <a:pt x="21504" y="15566"/>
                    <a:pt x="21455" y="15801"/>
                    <a:pt x="21346" y="16020"/>
                  </a:cubicBezTo>
                  <a:cubicBezTo>
                    <a:pt x="21220" y="16272"/>
                    <a:pt x="21024" y="16484"/>
                    <a:pt x="20807" y="16671"/>
                  </a:cubicBezTo>
                  <a:cubicBezTo>
                    <a:pt x="20551" y="16891"/>
                    <a:pt x="20260" y="17080"/>
                    <a:pt x="19939" y="17231"/>
                  </a:cubicBezTo>
                  <a:lnTo>
                    <a:pt x="13910" y="20346"/>
                  </a:lnTo>
                  <a:cubicBezTo>
                    <a:pt x="13476" y="20557"/>
                    <a:pt x="13049" y="20773"/>
                    <a:pt x="12630" y="20995"/>
                  </a:cubicBezTo>
                  <a:cubicBezTo>
                    <a:pt x="12087" y="21283"/>
                    <a:pt x="11523" y="21593"/>
                    <a:pt x="10881" y="21593"/>
                  </a:cubicBezTo>
                  <a:cubicBezTo>
                    <a:pt x="10428" y="21593"/>
                    <a:pt x="10008" y="21438"/>
                    <a:pt x="9609" y="21276"/>
                  </a:cubicBezTo>
                  <a:cubicBezTo>
                    <a:pt x="8943" y="21005"/>
                    <a:pt x="8289" y="20696"/>
                    <a:pt x="7650" y="20346"/>
                  </a:cubicBezTo>
                  <a:lnTo>
                    <a:pt x="1772" y="17197"/>
                  </a:lnTo>
                  <a:cubicBezTo>
                    <a:pt x="1505" y="17049"/>
                    <a:pt x="1247" y="16891"/>
                    <a:pt x="999" y="16723"/>
                  </a:cubicBezTo>
                  <a:cubicBezTo>
                    <a:pt x="717" y="16533"/>
                    <a:pt x="440" y="16323"/>
                    <a:pt x="273" y="16039"/>
                  </a:cubicBezTo>
                  <a:cubicBezTo>
                    <a:pt x="125" y="15790"/>
                    <a:pt x="78" y="15510"/>
                    <a:pt x="47" y="15236"/>
                  </a:cubicBezTo>
                  <a:cubicBezTo>
                    <a:pt x="14" y="14947"/>
                    <a:pt x="-2" y="14653"/>
                    <a:pt x="0" y="14357"/>
                  </a:cubicBezTo>
                  <a:lnTo>
                    <a:pt x="0" y="7059"/>
                  </a:lnTo>
                  <a:cubicBezTo>
                    <a:pt x="-4" y="6767"/>
                    <a:pt x="16" y="6477"/>
                    <a:pt x="58" y="6192"/>
                  </a:cubicBezTo>
                  <a:cubicBezTo>
                    <a:pt x="97" y="5928"/>
                    <a:pt x="157" y="5660"/>
                    <a:pt x="311" y="5426"/>
                  </a:cubicBezTo>
                  <a:cubicBezTo>
                    <a:pt x="403" y="5287"/>
                    <a:pt x="525" y="5168"/>
                    <a:pt x="654" y="5058"/>
                  </a:cubicBezTo>
                  <a:cubicBezTo>
                    <a:pt x="790" y="4943"/>
                    <a:pt x="936" y="4837"/>
                    <a:pt x="1092" y="4742"/>
                  </a:cubicBezTo>
                  <a:close/>
                </a:path>
              </a:pathLst>
            </a:custGeom>
            <a:ln w="76200" cmpd="sng">
              <a:solidFill>
                <a:schemeClr val="tx2"/>
              </a:solidFill>
              <a:prstDash val="solid"/>
              <a:miter lim="400000"/>
            </a:ln>
          </p:spPr>
          <p:txBody>
            <a:bodyPr lIns="0" tIns="0" rIns="0" bIns="0" anchor="ctr"/>
            <a:lstStyle/>
            <a:p>
              <a:pPr lvl="0">
                <a:defRPr sz="2400"/>
              </a:pPr>
              <a:endParaRPr/>
            </a:p>
          </p:txBody>
        </p:sp>
        <p:sp>
          <p:nvSpPr>
            <p:cNvPr id="61" name="Shape 8841"/>
            <p:cNvSpPr/>
            <p:nvPr/>
          </p:nvSpPr>
          <p:spPr>
            <a:xfrm>
              <a:off x="4876072" y="2996954"/>
              <a:ext cx="771196" cy="748923"/>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anchor="ctr">
              <a:spAutoFit/>
            </a:bodyPr>
            <a:lstStyle>
              <a:lvl1pPr defTabSz="457200">
                <a:lnSpc>
                  <a:spcPct val="120000"/>
                </a:lnSpc>
                <a:defRPr sz="4000">
                  <a:solidFill>
                    <a:srgbClr val="8E8E8E"/>
                  </a:solidFill>
                  <a:latin typeface="FontAwesome"/>
                  <a:ea typeface="FontAwesome"/>
                  <a:cs typeface="FontAwesome"/>
                  <a:sym typeface="FontAwesome"/>
                </a:defRPr>
              </a:lvl1pPr>
            </a:lstStyle>
            <a:p>
              <a:pPr algn="ctr">
                <a:defRPr sz="1800">
                  <a:solidFill>
                    <a:srgbClr val="000000"/>
                  </a:solidFill>
                </a:defRPr>
              </a:pPr>
              <a:r>
                <a:rPr lang="en-US" sz="3600" dirty="0">
                  <a:solidFill>
                    <a:srgbClr val="A0A0A3"/>
                  </a:solidFill>
                </a:rPr>
                <a:t></a:t>
              </a:r>
            </a:p>
          </p:txBody>
        </p:sp>
      </p:grpSp>
      <p:grpSp>
        <p:nvGrpSpPr>
          <p:cNvPr id="62" name="Group 61"/>
          <p:cNvGrpSpPr/>
          <p:nvPr/>
        </p:nvGrpSpPr>
        <p:grpSpPr>
          <a:xfrm>
            <a:off x="6053415" y="1080997"/>
            <a:ext cx="1060649" cy="2924579"/>
            <a:chOff x="457200" y="1039469"/>
            <a:chExt cx="1060649" cy="2924579"/>
          </a:xfrm>
        </p:grpSpPr>
        <p:sp>
          <p:nvSpPr>
            <p:cNvPr id="63" name="Shape 134"/>
            <p:cNvSpPr/>
            <p:nvPr/>
          </p:nvSpPr>
          <p:spPr>
            <a:xfrm rot="5400000">
              <a:off x="12651" y="1913057"/>
              <a:ext cx="1954384" cy="207207"/>
            </a:xfrm>
            <a:prstGeom prst="roundRect">
              <a:avLst>
                <a:gd name="adj" fmla="val 50000"/>
              </a:avLst>
            </a:prstGeom>
            <a:noFill/>
            <a:ln w="6350" cmpd="sng">
              <a:solidFill>
                <a:srgbClr val="A0A0A3"/>
              </a:solidFill>
              <a:prstDash val="dash"/>
              <a:miter lim="400000"/>
            </a:ln>
          </p:spPr>
          <p:txBody>
            <a:bodyPr lIns="0" tIns="0" rIns="0" bIns="0" anchor="ctr"/>
            <a:lstStyle/>
            <a:p>
              <a:pPr lvl="0">
                <a:defRPr sz="2400">
                  <a:solidFill>
                    <a:srgbClr val="FFFFFF"/>
                  </a:solidFill>
                </a:defRPr>
              </a:pPr>
              <a:endParaRPr/>
            </a:p>
          </p:txBody>
        </p:sp>
        <p:sp>
          <p:nvSpPr>
            <p:cNvPr id="64" name="Shape 134"/>
            <p:cNvSpPr/>
            <p:nvPr/>
          </p:nvSpPr>
          <p:spPr>
            <a:xfrm rot="5400000">
              <a:off x="256847" y="2234707"/>
              <a:ext cx="1461020" cy="207207"/>
            </a:xfrm>
            <a:prstGeom prst="roundRect">
              <a:avLst>
                <a:gd name="adj" fmla="val 50000"/>
              </a:avLst>
            </a:prstGeom>
            <a:solidFill>
              <a:schemeClr val="accent5"/>
            </a:solidFill>
            <a:ln w="6350" cmpd="sng">
              <a:solidFill>
                <a:schemeClr val="accent5"/>
              </a:solidFill>
              <a:prstDash val="solid"/>
              <a:miter lim="400000"/>
            </a:ln>
          </p:spPr>
          <p:txBody>
            <a:bodyPr lIns="0" tIns="0" rIns="0" bIns="0" anchor="ctr"/>
            <a:lstStyle/>
            <a:p>
              <a:pPr lvl="0">
                <a:defRPr sz="2400">
                  <a:solidFill>
                    <a:srgbClr val="FFFFFF"/>
                  </a:solidFill>
                </a:defRPr>
              </a:pPr>
              <a:endParaRPr/>
            </a:p>
          </p:txBody>
        </p:sp>
        <p:sp>
          <p:nvSpPr>
            <p:cNvPr id="65" name="Shape 148"/>
            <p:cNvSpPr/>
            <p:nvPr/>
          </p:nvSpPr>
          <p:spPr>
            <a:xfrm>
              <a:off x="457200" y="2779851"/>
              <a:ext cx="1060649" cy="1184197"/>
            </a:xfrm>
            <a:custGeom>
              <a:avLst/>
              <a:gdLst/>
              <a:ahLst/>
              <a:cxnLst>
                <a:cxn ang="0">
                  <a:pos x="wd2" y="hd2"/>
                </a:cxn>
                <a:cxn ang="5400000">
                  <a:pos x="wd2" y="hd2"/>
                </a:cxn>
                <a:cxn ang="10800000">
                  <a:pos x="wd2" y="hd2"/>
                </a:cxn>
                <a:cxn ang="16200000">
                  <a:pos x="wd2" y="hd2"/>
                </a:cxn>
              </a:cxnLst>
              <a:rect l="0" t="0" r="r" b="b"/>
              <a:pathLst>
                <a:path w="21596" h="21593" extrusionOk="0">
                  <a:moveTo>
                    <a:pt x="1092" y="4742"/>
                  </a:moveTo>
                  <a:lnTo>
                    <a:pt x="9180" y="528"/>
                  </a:lnTo>
                  <a:cubicBezTo>
                    <a:pt x="9459" y="385"/>
                    <a:pt x="9748" y="262"/>
                    <a:pt x="10042" y="160"/>
                  </a:cubicBezTo>
                  <a:cubicBezTo>
                    <a:pt x="10303" y="70"/>
                    <a:pt x="10577" y="-7"/>
                    <a:pt x="10864" y="0"/>
                  </a:cubicBezTo>
                  <a:cubicBezTo>
                    <a:pt x="11119" y="7"/>
                    <a:pt x="11362" y="80"/>
                    <a:pt x="11594" y="169"/>
                  </a:cubicBezTo>
                  <a:cubicBezTo>
                    <a:pt x="11881" y="278"/>
                    <a:pt x="12157" y="412"/>
                    <a:pt x="12419" y="569"/>
                  </a:cubicBezTo>
                  <a:lnTo>
                    <a:pt x="19879" y="4387"/>
                  </a:lnTo>
                  <a:cubicBezTo>
                    <a:pt x="20200" y="4546"/>
                    <a:pt x="20498" y="4733"/>
                    <a:pt x="20770" y="4942"/>
                  </a:cubicBezTo>
                  <a:cubicBezTo>
                    <a:pt x="20998" y="5118"/>
                    <a:pt x="21215" y="5315"/>
                    <a:pt x="21349" y="5564"/>
                  </a:cubicBezTo>
                  <a:cubicBezTo>
                    <a:pt x="21482" y="5812"/>
                    <a:pt x="21517" y="6088"/>
                    <a:pt x="21544" y="6359"/>
                  </a:cubicBezTo>
                  <a:cubicBezTo>
                    <a:pt x="21566" y="6590"/>
                    <a:pt x="21584" y="6822"/>
                    <a:pt x="21596" y="7055"/>
                  </a:cubicBezTo>
                  <a:lnTo>
                    <a:pt x="21596" y="14541"/>
                  </a:lnTo>
                  <a:cubicBezTo>
                    <a:pt x="21595" y="14806"/>
                    <a:pt x="21576" y="15070"/>
                    <a:pt x="21538" y="15331"/>
                  </a:cubicBezTo>
                  <a:cubicBezTo>
                    <a:pt x="21504" y="15566"/>
                    <a:pt x="21455" y="15801"/>
                    <a:pt x="21346" y="16020"/>
                  </a:cubicBezTo>
                  <a:cubicBezTo>
                    <a:pt x="21220" y="16272"/>
                    <a:pt x="21024" y="16484"/>
                    <a:pt x="20807" y="16671"/>
                  </a:cubicBezTo>
                  <a:cubicBezTo>
                    <a:pt x="20551" y="16891"/>
                    <a:pt x="20260" y="17080"/>
                    <a:pt x="19939" y="17231"/>
                  </a:cubicBezTo>
                  <a:lnTo>
                    <a:pt x="13910" y="20346"/>
                  </a:lnTo>
                  <a:cubicBezTo>
                    <a:pt x="13476" y="20557"/>
                    <a:pt x="13049" y="20773"/>
                    <a:pt x="12630" y="20995"/>
                  </a:cubicBezTo>
                  <a:cubicBezTo>
                    <a:pt x="12087" y="21283"/>
                    <a:pt x="11523" y="21593"/>
                    <a:pt x="10881" y="21593"/>
                  </a:cubicBezTo>
                  <a:cubicBezTo>
                    <a:pt x="10428" y="21593"/>
                    <a:pt x="10008" y="21438"/>
                    <a:pt x="9609" y="21276"/>
                  </a:cubicBezTo>
                  <a:cubicBezTo>
                    <a:pt x="8943" y="21005"/>
                    <a:pt x="8289" y="20696"/>
                    <a:pt x="7650" y="20346"/>
                  </a:cubicBezTo>
                  <a:lnTo>
                    <a:pt x="1772" y="17197"/>
                  </a:lnTo>
                  <a:cubicBezTo>
                    <a:pt x="1505" y="17049"/>
                    <a:pt x="1247" y="16891"/>
                    <a:pt x="999" y="16723"/>
                  </a:cubicBezTo>
                  <a:cubicBezTo>
                    <a:pt x="717" y="16533"/>
                    <a:pt x="440" y="16323"/>
                    <a:pt x="273" y="16039"/>
                  </a:cubicBezTo>
                  <a:cubicBezTo>
                    <a:pt x="125" y="15790"/>
                    <a:pt x="78" y="15510"/>
                    <a:pt x="47" y="15236"/>
                  </a:cubicBezTo>
                  <a:cubicBezTo>
                    <a:pt x="14" y="14947"/>
                    <a:pt x="-2" y="14653"/>
                    <a:pt x="0" y="14357"/>
                  </a:cubicBezTo>
                  <a:lnTo>
                    <a:pt x="0" y="7059"/>
                  </a:lnTo>
                  <a:cubicBezTo>
                    <a:pt x="-4" y="6767"/>
                    <a:pt x="16" y="6477"/>
                    <a:pt x="58" y="6192"/>
                  </a:cubicBezTo>
                  <a:cubicBezTo>
                    <a:pt x="97" y="5928"/>
                    <a:pt x="157" y="5660"/>
                    <a:pt x="311" y="5426"/>
                  </a:cubicBezTo>
                  <a:cubicBezTo>
                    <a:pt x="403" y="5287"/>
                    <a:pt x="525" y="5168"/>
                    <a:pt x="654" y="5058"/>
                  </a:cubicBezTo>
                  <a:cubicBezTo>
                    <a:pt x="790" y="4943"/>
                    <a:pt x="936" y="4837"/>
                    <a:pt x="1092" y="4742"/>
                  </a:cubicBezTo>
                  <a:close/>
                </a:path>
              </a:pathLst>
            </a:custGeom>
            <a:solidFill>
              <a:schemeClr val="bg1"/>
            </a:solidFill>
            <a:ln w="6350">
              <a:solidFill>
                <a:schemeClr val="tx2"/>
              </a:solidFill>
              <a:prstDash val="dash"/>
              <a:miter lim="400000"/>
            </a:ln>
          </p:spPr>
          <p:txBody>
            <a:bodyPr lIns="0" tIns="0" rIns="0" bIns="0" anchor="ctr"/>
            <a:lstStyle/>
            <a:p>
              <a:pPr lvl="0">
                <a:defRPr sz="2400"/>
              </a:pPr>
              <a:endParaRPr/>
            </a:p>
          </p:txBody>
        </p:sp>
        <p:sp>
          <p:nvSpPr>
            <p:cNvPr id="67" name="Shape 148"/>
            <p:cNvSpPr/>
            <p:nvPr/>
          </p:nvSpPr>
          <p:spPr>
            <a:xfrm>
              <a:off x="565600" y="2902293"/>
              <a:ext cx="843850" cy="942142"/>
            </a:xfrm>
            <a:custGeom>
              <a:avLst/>
              <a:gdLst/>
              <a:ahLst/>
              <a:cxnLst>
                <a:cxn ang="0">
                  <a:pos x="wd2" y="hd2"/>
                </a:cxn>
                <a:cxn ang="5400000">
                  <a:pos x="wd2" y="hd2"/>
                </a:cxn>
                <a:cxn ang="10800000">
                  <a:pos x="wd2" y="hd2"/>
                </a:cxn>
                <a:cxn ang="16200000">
                  <a:pos x="wd2" y="hd2"/>
                </a:cxn>
              </a:cxnLst>
              <a:rect l="0" t="0" r="r" b="b"/>
              <a:pathLst>
                <a:path w="21596" h="21593" extrusionOk="0">
                  <a:moveTo>
                    <a:pt x="1092" y="4742"/>
                  </a:moveTo>
                  <a:lnTo>
                    <a:pt x="9180" y="528"/>
                  </a:lnTo>
                  <a:cubicBezTo>
                    <a:pt x="9459" y="385"/>
                    <a:pt x="9748" y="262"/>
                    <a:pt x="10042" y="160"/>
                  </a:cubicBezTo>
                  <a:cubicBezTo>
                    <a:pt x="10303" y="70"/>
                    <a:pt x="10577" y="-7"/>
                    <a:pt x="10864" y="0"/>
                  </a:cubicBezTo>
                  <a:cubicBezTo>
                    <a:pt x="11119" y="7"/>
                    <a:pt x="11362" y="80"/>
                    <a:pt x="11594" y="169"/>
                  </a:cubicBezTo>
                  <a:cubicBezTo>
                    <a:pt x="11881" y="278"/>
                    <a:pt x="12157" y="412"/>
                    <a:pt x="12419" y="569"/>
                  </a:cubicBezTo>
                  <a:lnTo>
                    <a:pt x="19879" y="4387"/>
                  </a:lnTo>
                  <a:cubicBezTo>
                    <a:pt x="20200" y="4546"/>
                    <a:pt x="20498" y="4733"/>
                    <a:pt x="20770" y="4942"/>
                  </a:cubicBezTo>
                  <a:cubicBezTo>
                    <a:pt x="20998" y="5118"/>
                    <a:pt x="21215" y="5315"/>
                    <a:pt x="21349" y="5564"/>
                  </a:cubicBezTo>
                  <a:cubicBezTo>
                    <a:pt x="21482" y="5812"/>
                    <a:pt x="21517" y="6088"/>
                    <a:pt x="21544" y="6359"/>
                  </a:cubicBezTo>
                  <a:cubicBezTo>
                    <a:pt x="21566" y="6590"/>
                    <a:pt x="21584" y="6822"/>
                    <a:pt x="21596" y="7055"/>
                  </a:cubicBezTo>
                  <a:lnTo>
                    <a:pt x="21596" y="14541"/>
                  </a:lnTo>
                  <a:cubicBezTo>
                    <a:pt x="21595" y="14806"/>
                    <a:pt x="21576" y="15070"/>
                    <a:pt x="21538" y="15331"/>
                  </a:cubicBezTo>
                  <a:cubicBezTo>
                    <a:pt x="21504" y="15566"/>
                    <a:pt x="21455" y="15801"/>
                    <a:pt x="21346" y="16020"/>
                  </a:cubicBezTo>
                  <a:cubicBezTo>
                    <a:pt x="21220" y="16272"/>
                    <a:pt x="21024" y="16484"/>
                    <a:pt x="20807" y="16671"/>
                  </a:cubicBezTo>
                  <a:cubicBezTo>
                    <a:pt x="20551" y="16891"/>
                    <a:pt x="20260" y="17080"/>
                    <a:pt x="19939" y="17231"/>
                  </a:cubicBezTo>
                  <a:lnTo>
                    <a:pt x="13910" y="20346"/>
                  </a:lnTo>
                  <a:cubicBezTo>
                    <a:pt x="13476" y="20557"/>
                    <a:pt x="13049" y="20773"/>
                    <a:pt x="12630" y="20995"/>
                  </a:cubicBezTo>
                  <a:cubicBezTo>
                    <a:pt x="12087" y="21283"/>
                    <a:pt x="11523" y="21593"/>
                    <a:pt x="10881" y="21593"/>
                  </a:cubicBezTo>
                  <a:cubicBezTo>
                    <a:pt x="10428" y="21593"/>
                    <a:pt x="10008" y="21438"/>
                    <a:pt x="9609" y="21276"/>
                  </a:cubicBezTo>
                  <a:cubicBezTo>
                    <a:pt x="8943" y="21005"/>
                    <a:pt x="8289" y="20696"/>
                    <a:pt x="7650" y="20346"/>
                  </a:cubicBezTo>
                  <a:lnTo>
                    <a:pt x="1772" y="17197"/>
                  </a:lnTo>
                  <a:cubicBezTo>
                    <a:pt x="1505" y="17049"/>
                    <a:pt x="1247" y="16891"/>
                    <a:pt x="999" y="16723"/>
                  </a:cubicBezTo>
                  <a:cubicBezTo>
                    <a:pt x="717" y="16533"/>
                    <a:pt x="440" y="16323"/>
                    <a:pt x="273" y="16039"/>
                  </a:cubicBezTo>
                  <a:cubicBezTo>
                    <a:pt x="125" y="15790"/>
                    <a:pt x="78" y="15510"/>
                    <a:pt x="47" y="15236"/>
                  </a:cubicBezTo>
                  <a:cubicBezTo>
                    <a:pt x="14" y="14947"/>
                    <a:pt x="-2" y="14653"/>
                    <a:pt x="0" y="14357"/>
                  </a:cubicBezTo>
                  <a:lnTo>
                    <a:pt x="0" y="7059"/>
                  </a:lnTo>
                  <a:cubicBezTo>
                    <a:pt x="-4" y="6767"/>
                    <a:pt x="16" y="6477"/>
                    <a:pt x="58" y="6192"/>
                  </a:cubicBezTo>
                  <a:cubicBezTo>
                    <a:pt x="97" y="5928"/>
                    <a:pt x="157" y="5660"/>
                    <a:pt x="311" y="5426"/>
                  </a:cubicBezTo>
                  <a:cubicBezTo>
                    <a:pt x="403" y="5287"/>
                    <a:pt x="525" y="5168"/>
                    <a:pt x="654" y="5058"/>
                  </a:cubicBezTo>
                  <a:cubicBezTo>
                    <a:pt x="790" y="4943"/>
                    <a:pt x="936" y="4837"/>
                    <a:pt x="1092" y="4742"/>
                  </a:cubicBezTo>
                  <a:close/>
                </a:path>
              </a:pathLst>
            </a:custGeom>
            <a:ln w="76200" cmpd="sng">
              <a:solidFill>
                <a:schemeClr val="tx2"/>
              </a:solidFill>
              <a:prstDash val="solid"/>
              <a:miter lim="400000"/>
            </a:ln>
          </p:spPr>
          <p:txBody>
            <a:bodyPr lIns="0" tIns="0" rIns="0" bIns="0" anchor="ctr"/>
            <a:lstStyle/>
            <a:p>
              <a:pPr lvl="0">
                <a:defRPr sz="2400"/>
              </a:pPr>
              <a:endParaRPr/>
            </a:p>
          </p:txBody>
        </p:sp>
        <p:sp>
          <p:nvSpPr>
            <p:cNvPr id="73" name="Shape 8841"/>
            <p:cNvSpPr/>
            <p:nvPr/>
          </p:nvSpPr>
          <p:spPr>
            <a:xfrm>
              <a:off x="607278" y="2932198"/>
              <a:ext cx="771196" cy="748923"/>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anchor="ctr">
              <a:spAutoFit/>
            </a:bodyPr>
            <a:lstStyle>
              <a:lvl1pPr defTabSz="457200">
                <a:lnSpc>
                  <a:spcPct val="120000"/>
                </a:lnSpc>
                <a:defRPr sz="4000">
                  <a:solidFill>
                    <a:srgbClr val="8E8E8E"/>
                  </a:solidFill>
                  <a:latin typeface="FontAwesome"/>
                  <a:ea typeface="FontAwesome"/>
                  <a:cs typeface="FontAwesome"/>
                  <a:sym typeface="FontAwesome"/>
                </a:defRPr>
              </a:lvl1pPr>
            </a:lstStyle>
            <a:p>
              <a:pPr algn="ctr">
                <a:defRPr sz="1800">
                  <a:solidFill>
                    <a:srgbClr val="000000"/>
                  </a:solidFill>
                </a:defRPr>
              </a:pPr>
              <a:r>
                <a:rPr lang="en-US" sz="3600" dirty="0">
                  <a:solidFill>
                    <a:srgbClr val="A0A0A3"/>
                  </a:solidFill>
                </a:rPr>
                <a:t></a:t>
              </a:r>
            </a:p>
          </p:txBody>
        </p:sp>
      </p:grpSp>
      <p:sp>
        <p:nvSpPr>
          <p:cNvPr id="81" name="Shape 134"/>
          <p:cNvSpPr/>
          <p:nvPr/>
        </p:nvSpPr>
        <p:spPr>
          <a:xfrm rot="5400000">
            <a:off x="6951775" y="2930819"/>
            <a:ext cx="1954384" cy="207207"/>
          </a:xfrm>
          <a:prstGeom prst="roundRect">
            <a:avLst>
              <a:gd name="adj" fmla="val 50000"/>
            </a:avLst>
          </a:prstGeom>
          <a:noFill/>
          <a:ln w="6350" cmpd="sng">
            <a:solidFill>
              <a:srgbClr val="A0A0A3"/>
            </a:solidFill>
            <a:prstDash val="dash"/>
            <a:miter lim="400000"/>
          </a:ln>
        </p:spPr>
        <p:txBody>
          <a:bodyPr lIns="0" tIns="0" rIns="0" bIns="0" anchor="ctr"/>
          <a:lstStyle/>
          <a:p>
            <a:pPr lvl="0">
              <a:defRPr sz="2400">
                <a:solidFill>
                  <a:srgbClr val="FFFFFF"/>
                </a:solidFill>
              </a:defRPr>
            </a:pPr>
            <a:endParaRPr/>
          </a:p>
        </p:txBody>
      </p:sp>
      <p:sp>
        <p:nvSpPr>
          <p:cNvPr id="82" name="Shape 134"/>
          <p:cNvSpPr/>
          <p:nvPr/>
        </p:nvSpPr>
        <p:spPr>
          <a:xfrm rot="5400000">
            <a:off x="7617981" y="2280106"/>
            <a:ext cx="616998" cy="207207"/>
          </a:xfrm>
          <a:prstGeom prst="roundRect">
            <a:avLst>
              <a:gd name="adj" fmla="val 50000"/>
            </a:avLst>
          </a:prstGeom>
          <a:solidFill>
            <a:schemeClr val="accent6"/>
          </a:solidFill>
          <a:ln w="6350" cmpd="sng">
            <a:solidFill>
              <a:schemeClr val="accent6"/>
            </a:solidFill>
            <a:prstDash val="solid"/>
            <a:miter lim="400000"/>
          </a:ln>
        </p:spPr>
        <p:txBody>
          <a:bodyPr lIns="0" tIns="0" rIns="0" bIns="0" anchor="ctr"/>
          <a:lstStyle/>
          <a:p>
            <a:pPr lvl="0">
              <a:defRPr sz="2400">
                <a:solidFill>
                  <a:srgbClr val="FFFFFF"/>
                </a:solidFill>
              </a:defRPr>
            </a:pPr>
            <a:endParaRPr/>
          </a:p>
        </p:txBody>
      </p:sp>
      <p:sp>
        <p:nvSpPr>
          <p:cNvPr id="83" name="Shape 148"/>
          <p:cNvSpPr/>
          <p:nvPr/>
        </p:nvSpPr>
        <p:spPr>
          <a:xfrm>
            <a:off x="7396324" y="1084264"/>
            <a:ext cx="1060649" cy="1184197"/>
          </a:xfrm>
          <a:custGeom>
            <a:avLst/>
            <a:gdLst/>
            <a:ahLst/>
            <a:cxnLst>
              <a:cxn ang="0">
                <a:pos x="wd2" y="hd2"/>
              </a:cxn>
              <a:cxn ang="5400000">
                <a:pos x="wd2" y="hd2"/>
              </a:cxn>
              <a:cxn ang="10800000">
                <a:pos x="wd2" y="hd2"/>
              </a:cxn>
              <a:cxn ang="16200000">
                <a:pos x="wd2" y="hd2"/>
              </a:cxn>
            </a:cxnLst>
            <a:rect l="0" t="0" r="r" b="b"/>
            <a:pathLst>
              <a:path w="21596" h="21593" extrusionOk="0">
                <a:moveTo>
                  <a:pt x="1092" y="4742"/>
                </a:moveTo>
                <a:lnTo>
                  <a:pt x="9180" y="528"/>
                </a:lnTo>
                <a:cubicBezTo>
                  <a:pt x="9459" y="385"/>
                  <a:pt x="9748" y="262"/>
                  <a:pt x="10042" y="160"/>
                </a:cubicBezTo>
                <a:cubicBezTo>
                  <a:pt x="10303" y="70"/>
                  <a:pt x="10577" y="-7"/>
                  <a:pt x="10864" y="0"/>
                </a:cubicBezTo>
                <a:cubicBezTo>
                  <a:pt x="11119" y="7"/>
                  <a:pt x="11362" y="80"/>
                  <a:pt x="11594" y="169"/>
                </a:cubicBezTo>
                <a:cubicBezTo>
                  <a:pt x="11881" y="278"/>
                  <a:pt x="12157" y="412"/>
                  <a:pt x="12419" y="569"/>
                </a:cubicBezTo>
                <a:lnTo>
                  <a:pt x="19879" y="4387"/>
                </a:lnTo>
                <a:cubicBezTo>
                  <a:pt x="20200" y="4546"/>
                  <a:pt x="20498" y="4733"/>
                  <a:pt x="20770" y="4942"/>
                </a:cubicBezTo>
                <a:cubicBezTo>
                  <a:pt x="20998" y="5118"/>
                  <a:pt x="21215" y="5315"/>
                  <a:pt x="21349" y="5564"/>
                </a:cubicBezTo>
                <a:cubicBezTo>
                  <a:pt x="21482" y="5812"/>
                  <a:pt x="21517" y="6088"/>
                  <a:pt x="21544" y="6359"/>
                </a:cubicBezTo>
                <a:cubicBezTo>
                  <a:pt x="21566" y="6590"/>
                  <a:pt x="21584" y="6822"/>
                  <a:pt x="21596" y="7055"/>
                </a:cubicBezTo>
                <a:lnTo>
                  <a:pt x="21596" y="14541"/>
                </a:lnTo>
                <a:cubicBezTo>
                  <a:pt x="21595" y="14806"/>
                  <a:pt x="21576" y="15070"/>
                  <a:pt x="21538" y="15331"/>
                </a:cubicBezTo>
                <a:cubicBezTo>
                  <a:pt x="21504" y="15566"/>
                  <a:pt x="21455" y="15801"/>
                  <a:pt x="21346" y="16020"/>
                </a:cubicBezTo>
                <a:cubicBezTo>
                  <a:pt x="21220" y="16272"/>
                  <a:pt x="21024" y="16484"/>
                  <a:pt x="20807" y="16671"/>
                </a:cubicBezTo>
                <a:cubicBezTo>
                  <a:pt x="20551" y="16891"/>
                  <a:pt x="20260" y="17080"/>
                  <a:pt x="19939" y="17231"/>
                </a:cubicBezTo>
                <a:lnTo>
                  <a:pt x="13910" y="20346"/>
                </a:lnTo>
                <a:cubicBezTo>
                  <a:pt x="13476" y="20557"/>
                  <a:pt x="13049" y="20773"/>
                  <a:pt x="12630" y="20995"/>
                </a:cubicBezTo>
                <a:cubicBezTo>
                  <a:pt x="12087" y="21283"/>
                  <a:pt x="11523" y="21593"/>
                  <a:pt x="10881" y="21593"/>
                </a:cubicBezTo>
                <a:cubicBezTo>
                  <a:pt x="10428" y="21593"/>
                  <a:pt x="10008" y="21438"/>
                  <a:pt x="9609" y="21276"/>
                </a:cubicBezTo>
                <a:cubicBezTo>
                  <a:pt x="8943" y="21005"/>
                  <a:pt x="8289" y="20696"/>
                  <a:pt x="7650" y="20346"/>
                </a:cubicBezTo>
                <a:lnTo>
                  <a:pt x="1772" y="17197"/>
                </a:lnTo>
                <a:cubicBezTo>
                  <a:pt x="1505" y="17049"/>
                  <a:pt x="1247" y="16891"/>
                  <a:pt x="999" y="16723"/>
                </a:cubicBezTo>
                <a:cubicBezTo>
                  <a:pt x="717" y="16533"/>
                  <a:pt x="440" y="16323"/>
                  <a:pt x="273" y="16039"/>
                </a:cubicBezTo>
                <a:cubicBezTo>
                  <a:pt x="125" y="15790"/>
                  <a:pt x="78" y="15510"/>
                  <a:pt x="47" y="15236"/>
                </a:cubicBezTo>
                <a:cubicBezTo>
                  <a:pt x="14" y="14947"/>
                  <a:pt x="-2" y="14653"/>
                  <a:pt x="0" y="14357"/>
                </a:cubicBezTo>
                <a:lnTo>
                  <a:pt x="0" y="7059"/>
                </a:lnTo>
                <a:cubicBezTo>
                  <a:pt x="-4" y="6767"/>
                  <a:pt x="16" y="6477"/>
                  <a:pt x="58" y="6192"/>
                </a:cubicBezTo>
                <a:cubicBezTo>
                  <a:pt x="97" y="5928"/>
                  <a:pt x="157" y="5660"/>
                  <a:pt x="311" y="5426"/>
                </a:cubicBezTo>
                <a:cubicBezTo>
                  <a:pt x="403" y="5287"/>
                  <a:pt x="525" y="5168"/>
                  <a:pt x="654" y="5058"/>
                </a:cubicBezTo>
                <a:cubicBezTo>
                  <a:pt x="790" y="4943"/>
                  <a:pt x="936" y="4837"/>
                  <a:pt x="1092" y="4742"/>
                </a:cubicBezTo>
                <a:close/>
              </a:path>
            </a:pathLst>
          </a:custGeom>
          <a:solidFill>
            <a:schemeClr val="bg1"/>
          </a:solidFill>
          <a:ln w="6350">
            <a:solidFill>
              <a:schemeClr val="tx2"/>
            </a:solidFill>
            <a:prstDash val="dash"/>
            <a:miter lim="400000"/>
          </a:ln>
        </p:spPr>
        <p:txBody>
          <a:bodyPr lIns="0" tIns="0" rIns="0" bIns="0" anchor="ctr"/>
          <a:lstStyle/>
          <a:p>
            <a:pPr lvl="0">
              <a:defRPr sz="2400"/>
            </a:pPr>
            <a:endParaRPr/>
          </a:p>
        </p:txBody>
      </p:sp>
      <p:sp>
        <p:nvSpPr>
          <p:cNvPr id="84" name="Shape 148"/>
          <p:cNvSpPr/>
          <p:nvPr/>
        </p:nvSpPr>
        <p:spPr>
          <a:xfrm>
            <a:off x="7504724" y="1206705"/>
            <a:ext cx="843850" cy="942142"/>
          </a:xfrm>
          <a:custGeom>
            <a:avLst/>
            <a:gdLst/>
            <a:ahLst/>
            <a:cxnLst>
              <a:cxn ang="0">
                <a:pos x="wd2" y="hd2"/>
              </a:cxn>
              <a:cxn ang="5400000">
                <a:pos x="wd2" y="hd2"/>
              </a:cxn>
              <a:cxn ang="10800000">
                <a:pos x="wd2" y="hd2"/>
              </a:cxn>
              <a:cxn ang="16200000">
                <a:pos x="wd2" y="hd2"/>
              </a:cxn>
            </a:cxnLst>
            <a:rect l="0" t="0" r="r" b="b"/>
            <a:pathLst>
              <a:path w="21596" h="21593" extrusionOk="0">
                <a:moveTo>
                  <a:pt x="1092" y="4742"/>
                </a:moveTo>
                <a:lnTo>
                  <a:pt x="9180" y="528"/>
                </a:lnTo>
                <a:cubicBezTo>
                  <a:pt x="9459" y="385"/>
                  <a:pt x="9748" y="262"/>
                  <a:pt x="10042" y="160"/>
                </a:cubicBezTo>
                <a:cubicBezTo>
                  <a:pt x="10303" y="70"/>
                  <a:pt x="10577" y="-7"/>
                  <a:pt x="10864" y="0"/>
                </a:cubicBezTo>
                <a:cubicBezTo>
                  <a:pt x="11119" y="7"/>
                  <a:pt x="11362" y="80"/>
                  <a:pt x="11594" y="169"/>
                </a:cubicBezTo>
                <a:cubicBezTo>
                  <a:pt x="11881" y="278"/>
                  <a:pt x="12157" y="412"/>
                  <a:pt x="12419" y="569"/>
                </a:cubicBezTo>
                <a:lnTo>
                  <a:pt x="19879" y="4387"/>
                </a:lnTo>
                <a:cubicBezTo>
                  <a:pt x="20200" y="4546"/>
                  <a:pt x="20498" y="4733"/>
                  <a:pt x="20770" y="4942"/>
                </a:cubicBezTo>
                <a:cubicBezTo>
                  <a:pt x="20998" y="5118"/>
                  <a:pt x="21215" y="5315"/>
                  <a:pt x="21349" y="5564"/>
                </a:cubicBezTo>
                <a:cubicBezTo>
                  <a:pt x="21482" y="5812"/>
                  <a:pt x="21517" y="6088"/>
                  <a:pt x="21544" y="6359"/>
                </a:cubicBezTo>
                <a:cubicBezTo>
                  <a:pt x="21566" y="6590"/>
                  <a:pt x="21584" y="6822"/>
                  <a:pt x="21596" y="7055"/>
                </a:cubicBezTo>
                <a:lnTo>
                  <a:pt x="21596" y="14541"/>
                </a:lnTo>
                <a:cubicBezTo>
                  <a:pt x="21595" y="14806"/>
                  <a:pt x="21576" y="15070"/>
                  <a:pt x="21538" y="15331"/>
                </a:cubicBezTo>
                <a:cubicBezTo>
                  <a:pt x="21504" y="15566"/>
                  <a:pt x="21455" y="15801"/>
                  <a:pt x="21346" y="16020"/>
                </a:cubicBezTo>
                <a:cubicBezTo>
                  <a:pt x="21220" y="16272"/>
                  <a:pt x="21024" y="16484"/>
                  <a:pt x="20807" y="16671"/>
                </a:cubicBezTo>
                <a:cubicBezTo>
                  <a:pt x="20551" y="16891"/>
                  <a:pt x="20260" y="17080"/>
                  <a:pt x="19939" y="17231"/>
                </a:cubicBezTo>
                <a:lnTo>
                  <a:pt x="13910" y="20346"/>
                </a:lnTo>
                <a:cubicBezTo>
                  <a:pt x="13476" y="20557"/>
                  <a:pt x="13049" y="20773"/>
                  <a:pt x="12630" y="20995"/>
                </a:cubicBezTo>
                <a:cubicBezTo>
                  <a:pt x="12087" y="21283"/>
                  <a:pt x="11523" y="21593"/>
                  <a:pt x="10881" y="21593"/>
                </a:cubicBezTo>
                <a:cubicBezTo>
                  <a:pt x="10428" y="21593"/>
                  <a:pt x="10008" y="21438"/>
                  <a:pt x="9609" y="21276"/>
                </a:cubicBezTo>
                <a:cubicBezTo>
                  <a:pt x="8943" y="21005"/>
                  <a:pt x="8289" y="20696"/>
                  <a:pt x="7650" y="20346"/>
                </a:cubicBezTo>
                <a:lnTo>
                  <a:pt x="1772" y="17197"/>
                </a:lnTo>
                <a:cubicBezTo>
                  <a:pt x="1505" y="17049"/>
                  <a:pt x="1247" y="16891"/>
                  <a:pt x="999" y="16723"/>
                </a:cubicBezTo>
                <a:cubicBezTo>
                  <a:pt x="717" y="16533"/>
                  <a:pt x="440" y="16323"/>
                  <a:pt x="273" y="16039"/>
                </a:cubicBezTo>
                <a:cubicBezTo>
                  <a:pt x="125" y="15790"/>
                  <a:pt x="78" y="15510"/>
                  <a:pt x="47" y="15236"/>
                </a:cubicBezTo>
                <a:cubicBezTo>
                  <a:pt x="14" y="14947"/>
                  <a:pt x="-2" y="14653"/>
                  <a:pt x="0" y="14357"/>
                </a:cubicBezTo>
                <a:lnTo>
                  <a:pt x="0" y="7059"/>
                </a:lnTo>
                <a:cubicBezTo>
                  <a:pt x="-4" y="6767"/>
                  <a:pt x="16" y="6477"/>
                  <a:pt x="58" y="6192"/>
                </a:cubicBezTo>
                <a:cubicBezTo>
                  <a:pt x="97" y="5928"/>
                  <a:pt x="157" y="5660"/>
                  <a:pt x="311" y="5426"/>
                </a:cubicBezTo>
                <a:cubicBezTo>
                  <a:pt x="403" y="5287"/>
                  <a:pt x="525" y="5168"/>
                  <a:pt x="654" y="5058"/>
                </a:cubicBezTo>
                <a:cubicBezTo>
                  <a:pt x="790" y="4943"/>
                  <a:pt x="936" y="4837"/>
                  <a:pt x="1092" y="4742"/>
                </a:cubicBezTo>
                <a:close/>
              </a:path>
            </a:pathLst>
          </a:custGeom>
          <a:ln w="76200" cmpd="sng">
            <a:solidFill>
              <a:schemeClr val="tx2"/>
            </a:solidFill>
            <a:prstDash val="solid"/>
            <a:miter lim="400000"/>
          </a:ln>
        </p:spPr>
        <p:txBody>
          <a:bodyPr lIns="0" tIns="0" rIns="0" bIns="0" anchor="ctr"/>
          <a:lstStyle/>
          <a:p>
            <a:pPr lvl="0">
              <a:defRPr sz="2400"/>
            </a:pPr>
            <a:endParaRPr/>
          </a:p>
        </p:txBody>
      </p:sp>
      <p:sp>
        <p:nvSpPr>
          <p:cNvPr id="85" name="Shape 8841"/>
          <p:cNvSpPr/>
          <p:nvPr/>
        </p:nvSpPr>
        <p:spPr>
          <a:xfrm>
            <a:off x="7546401" y="1236615"/>
            <a:ext cx="771196" cy="748913"/>
          </a:xfrm>
          <a:prstGeom prst="rect">
            <a:avLst/>
          </a:prstGeom>
          <a:ln w="12700">
            <a:miter lim="400000"/>
          </a:ln>
          <a:extLst>
            <a:ext uri="{C572A759-6A51-4108-AA02-DFA0A04FC94B}">
              <ma14:wrappingTextBoxFlag xmlns="" xmlns:ma14="http://schemas.microsoft.com/office/mac/drawingml/2011/main" val="1"/>
            </a:ext>
          </a:extLst>
        </p:spPr>
        <p:txBody>
          <a:bodyPr wrap="square" lIns="50795" tIns="50795" rIns="50795" bIns="50795" anchor="ctr">
            <a:spAutoFit/>
          </a:bodyPr>
          <a:lstStyle>
            <a:lvl1pPr defTabSz="457200">
              <a:lnSpc>
                <a:spcPct val="120000"/>
              </a:lnSpc>
              <a:defRPr sz="4000">
                <a:solidFill>
                  <a:srgbClr val="8E8E8E"/>
                </a:solidFill>
                <a:latin typeface="FontAwesome"/>
                <a:ea typeface="FontAwesome"/>
                <a:cs typeface="FontAwesome"/>
                <a:sym typeface="FontAwesome"/>
              </a:defRPr>
            </a:lvl1pPr>
          </a:lstStyle>
          <a:p>
            <a:pPr algn="ctr">
              <a:defRPr sz="1800">
                <a:solidFill>
                  <a:srgbClr val="000000"/>
                </a:solidFill>
              </a:defRPr>
            </a:pPr>
            <a:r>
              <a:rPr lang="en-US" sz="3600" dirty="0">
                <a:solidFill>
                  <a:srgbClr val="A0A0A3"/>
                </a:solidFill>
              </a:rPr>
              <a:t></a:t>
            </a:r>
          </a:p>
        </p:txBody>
      </p:sp>
      <p:sp>
        <p:nvSpPr>
          <p:cNvPr id="87" name="TextBox 86"/>
          <p:cNvSpPr txBox="1"/>
          <p:nvPr/>
        </p:nvSpPr>
        <p:spPr>
          <a:xfrm rot="16200000">
            <a:off x="1747013" y="2702079"/>
            <a:ext cx="2249010" cy="400099"/>
          </a:xfrm>
          <a:prstGeom prst="rect">
            <a:avLst/>
          </a:prstGeom>
          <a:noFill/>
        </p:spPr>
        <p:txBody>
          <a:bodyPr wrap="square" lIns="91430" tIns="45715" rIns="91430" bIns="45715" rtlCol="0">
            <a:spAutoFit/>
          </a:bodyPr>
          <a:lstStyle/>
          <a:p>
            <a:r>
              <a:rPr lang="en-US" sz="1000" dirty="0" err="1">
                <a:solidFill>
                  <a:schemeClr val="tx2"/>
                </a:solidFill>
                <a:latin typeface="Roboto Light"/>
                <a:cs typeface="Roboto Light"/>
              </a:rPr>
              <a:t>Lorem</a:t>
            </a:r>
            <a:r>
              <a:rPr lang="en-US" sz="1000" dirty="0">
                <a:solidFill>
                  <a:schemeClr val="tx2"/>
                </a:solidFill>
                <a:latin typeface="Roboto Light"/>
                <a:cs typeface="Roboto Light"/>
              </a:rPr>
              <a:t> </a:t>
            </a:r>
            <a:r>
              <a:rPr lang="en-US" sz="1000" dirty="0" err="1">
                <a:solidFill>
                  <a:schemeClr val="tx2"/>
                </a:solidFill>
                <a:latin typeface="Roboto Light"/>
                <a:cs typeface="Roboto Light"/>
              </a:rPr>
              <a:t>Ipsum</a:t>
            </a:r>
            <a:r>
              <a:rPr lang="en-US" sz="1000" dirty="0">
                <a:solidFill>
                  <a:schemeClr val="tx2"/>
                </a:solidFill>
                <a:latin typeface="Roboto Light"/>
                <a:cs typeface="Roboto Light"/>
              </a:rPr>
              <a:t> is </a:t>
            </a:r>
            <a:r>
              <a:rPr lang="en-US" sz="1000" dirty="0" err="1">
                <a:solidFill>
                  <a:schemeClr val="tx2"/>
                </a:solidFill>
                <a:latin typeface="Roboto Light"/>
                <a:cs typeface="Roboto Light"/>
              </a:rPr>
              <a:t>simtext</a:t>
            </a:r>
            <a:r>
              <a:rPr lang="en-US" sz="1000" dirty="0">
                <a:solidFill>
                  <a:schemeClr val="tx2"/>
                </a:solidFill>
                <a:latin typeface="Roboto Light"/>
                <a:cs typeface="Roboto Light"/>
              </a:rPr>
              <a:t> of the printing and typesetting</a:t>
            </a:r>
          </a:p>
        </p:txBody>
      </p:sp>
      <p:sp>
        <p:nvSpPr>
          <p:cNvPr id="88" name="TextBox 87"/>
          <p:cNvSpPr txBox="1"/>
          <p:nvPr/>
        </p:nvSpPr>
        <p:spPr>
          <a:xfrm rot="16200000">
            <a:off x="4431776" y="2707354"/>
            <a:ext cx="2249010" cy="400099"/>
          </a:xfrm>
          <a:prstGeom prst="rect">
            <a:avLst/>
          </a:prstGeom>
          <a:noFill/>
        </p:spPr>
        <p:txBody>
          <a:bodyPr wrap="square" lIns="91430" tIns="45715" rIns="91430" bIns="45715" rtlCol="0">
            <a:spAutoFit/>
          </a:bodyPr>
          <a:lstStyle/>
          <a:p>
            <a:r>
              <a:rPr lang="en-US" sz="1000" dirty="0" err="1">
                <a:solidFill>
                  <a:schemeClr val="tx2"/>
                </a:solidFill>
                <a:latin typeface="Roboto Light"/>
                <a:cs typeface="Roboto Light"/>
              </a:rPr>
              <a:t>Lorem</a:t>
            </a:r>
            <a:r>
              <a:rPr lang="en-US" sz="1000" dirty="0">
                <a:solidFill>
                  <a:schemeClr val="tx2"/>
                </a:solidFill>
                <a:latin typeface="Roboto Light"/>
                <a:cs typeface="Roboto Light"/>
              </a:rPr>
              <a:t> </a:t>
            </a:r>
            <a:r>
              <a:rPr lang="en-US" sz="1000" dirty="0" err="1">
                <a:solidFill>
                  <a:schemeClr val="tx2"/>
                </a:solidFill>
                <a:latin typeface="Roboto Light"/>
                <a:cs typeface="Roboto Light"/>
              </a:rPr>
              <a:t>Ipsum</a:t>
            </a:r>
            <a:r>
              <a:rPr lang="en-US" sz="1000" dirty="0">
                <a:solidFill>
                  <a:schemeClr val="tx2"/>
                </a:solidFill>
                <a:latin typeface="Roboto Light"/>
                <a:cs typeface="Roboto Light"/>
              </a:rPr>
              <a:t> is </a:t>
            </a:r>
            <a:r>
              <a:rPr lang="en-US" sz="1000" dirty="0" err="1">
                <a:solidFill>
                  <a:schemeClr val="tx2"/>
                </a:solidFill>
                <a:latin typeface="Roboto Light"/>
                <a:cs typeface="Roboto Light"/>
              </a:rPr>
              <a:t>simtext</a:t>
            </a:r>
            <a:r>
              <a:rPr lang="en-US" sz="1000" dirty="0">
                <a:solidFill>
                  <a:schemeClr val="tx2"/>
                </a:solidFill>
                <a:latin typeface="Roboto Light"/>
                <a:cs typeface="Roboto Light"/>
              </a:rPr>
              <a:t> of the printing and typesetting</a:t>
            </a:r>
          </a:p>
        </p:txBody>
      </p:sp>
      <p:sp>
        <p:nvSpPr>
          <p:cNvPr id="89" name="TextBox 88"/>
          <p:cNvSpPr txBox="1"/>
          <p:nvPr/>
        </p:nvSpPr>
        <p:spPr>
          <a:xfrm rot="16200000">
            <a:off x="7124284" y="2702187"/>
            <a:ext cx="2249010" cy="400099"/>
          </a:xfrm>
          <a:prstGeom prst="rect">
            <a:avLst/>
          </a:prstGeom>
          <a:noFill/>
        </p:spPr>
        <p:txBody>
          <a:bodyPr wrap="square" lIns="91430" tIns="45715" rIns="91430" bIns="45715" rtlCol="0">
            <a:spAutoFit/>
          </a:bodyPr>
          <a:lstStyle/>
          <a:p>
            <a:r>
              <a:rPr lang="en-US" sz="1000" dirty="0" err="1">
                <a:solidFill>
                  <a:schemeClr val="tx2"/>
                </a:solidFill>
                <a:latin typeface="Roboto Light"/>
                <a:cs typeface="Roboto Light"/>
              </a:rPr>
              <a:t>Lorem</a:t>
            </a:r>
            <a:r>
              <a:rPr lang="en-US" sz="1000" dirty="0">
                <a:solidFill>
                  <a:schemeClr val="tx2"/>
                </a:solidFill>
                <a:latin typeface="Roboto Light"/>
                <a:cs typeface="Roboto Light"/>
              </a:rPr>
              <a:t> </a:t>
            </a:r>
            <a:r>
              <a:rPr lang="en-US" sz="1000" dirty="0" err="1">
                <a:solidFill>
                  <a:schemeClr val="tx2"/>
                </a:solidFill>
                <a:latin typeface="Roboto Light"/>
                <a:cs typeface="Roboto Light"/>
              </a:rPr>
              <a:t>Ipsum</a:t>
            </a:r>
            <a:r>
              <a:rPr lang="en-US" sz="1000" dirty="0">
                <a:solidFill>
                  <a:schemeClr val="tx2"/>
                </a:solidFill>
                <a:latin typeface="Roboto Light"/>
                <a:cs typeface="Roboto Light"/>
              </a:rPr>
              <a:t> is </a:t>
            </a:r>
            <a:r>
              <a:rPr lang="en-US" sz="1000" dirty="0" err="1">
                <a:solidFill>
                  <a:schemeClr val="tx2"/>
                </a:solidFill>
                <a:latin typeface="Roboto Light"/>
                <a:cs typeface="Roboto Light"/>
              </a:rPr>
              <a:t>simtext</a:t>
            </a:r>
            <a:r>
              <a:rPr lang="en-US" sz="1000" dirty="0">
                <a:solidFill>
                  <a:schemeClr val="tx2"/>
                </a:solidFill>
                <a:latin typeface="Roboto Light"/>
                <a:cs typeface="Roboto Light"/>
              </a:rPr>
              <a:t> of the printing and typesetting</a:t>
            </a:r>
          </a:p>
        </p:txBody>
      </p:sp>
      <p:sp>
        <p:nvSpPr>
          <p:cNvPr id="90" name="TextBox 89"/>
          <p:cNvSpPr txBox="1"/>
          <p:nvPr/>
        </p:nvSpPr>
        <p:spPr>
          <a:xfrm rot="16200000">
            <a:off x="561395" y="1692066"/>
            <a:ext cx="1925835" cy="400099"/>
          </a:xfrm>
          <a:prstGeom prst="rect">
            <a:avLst/>
          </a:prstGeom>
          <a:noFill/>
        </p:spPr>
        <p:txBody>
          <a:bodyPr wrap="square" lIns="91430" tIns="45715" rIns="91430" bIns="45715" rtlCol="0">
            <a:spAutoFit/>
          </a:bodyPr>
          <a:lstStyle/>
          <a:p>
            <a:r>
              <a:rPr lang="en-US" sz="1000" dirty="0" err="1">
                <a:solidFill>
                  <a:schemeClr val="tx2"/>
                </a:solidFill>
                <a:latin typeface="Roboto Light"/>
                <a:cs typeface="Roboto Light"/>
              </a:rPr>
              <a:t>Lorem</a:t>
            </a:r>
            <a:r>
              <a:rPr lang="en-US" sz="1000" dirty="0">
                <a:solidFill>
                  <a:schemeClr val="tx2"/>
                </a:solidFill>
                <a:latin typeface="Roboto Light"/>
                <a:cs typeface="Roboto Light"/>
              </a:rPr>
              <a:t> </a:t>
            </a:r>
            <a:r>
              <a:rPr lang="en-US" sz="1000" dirty="0" err="1">
                <a:solidFill>
                  <a:schemeClr val="tx2"/>
                </a:solidFill>
                <a:latin typeface="Roboto Light"/>
                <a:cs typeface="Roboto Light"/>
              </a:rPr>
              <a:t>Ipsum</a:t>
            </a:r>
            <a:r>
              <a:rPr lang="en-US" sz="1000" dirty="0">
                <a:solidFill>
                  <a:schemeClr val="tx2"/>
                </a:solidFill>
                <a:latin typeface="Roboto Light"/>
                <a:cs typeface="Roboto Light"/>
              </a:rPr>
              <a:t> is </a:t>
            </a:r>
            <a:r>
              <a:rPr lang="en-US" sz="1000" dirty="0" err="1">
                <a:solidFill>
                  <a:schemeClr val="tx2"/>
                </a:solidFill>
                <a:latin typeface="Roboto Light"/>
                <a:cs typeface="Roboto Light"/>
              </a:rPr>
              <a:t>simtext</a:t>
            </a:r>
            <a:r>
              <a:rPr lang="en-US" sz="1000" dirty="0">
                <a:solidFill>
                  <a:schemeClr val="tx2"/>
                </a:solidFill>
                <a:latin typeface="Roboto Light"/>
                <a:cs typeface="Roboto Light"/>
              </a:rPr>
              <a:t> of the printing and typesetting</a:t>
            </a:r>
          </a:p>
        </p:txBody>
      </p:sp>
      <p:sp>
        <p:nvSpPr>
          <p:cNvPr id="91" name="TextBox 90"/>
          <p:cNvSpPr txBox="1"/>
          <p:nvPr/>
        </p:nvSpPr>
        <p:spPr>
          <a:xfrm rot="16200000">
            <a:off x="3246159" y="1712830"/>
            <a:ext cx="1925835" cy="400099"/>
          </a:xfrm>
          <a:prstGeom prst="rect">
            <a:avLst/>
          </a:prstGeom>
          <a:noFill/>
        </p:spPr>
        <p:txBody>
          <a:bodyPr wrap="square" lIns="91430" tIns="45715" rIns="91430" bIns="45715" rtlCol="0">
            <a:spAutoFit/>
          </a:bodyPr>
          <a:lstStyle/>
          <a:p>
            <a:r>
              <a:rPr lang="en-US" sz="1000" dirty="0" err="1">
                <a:solidFill>
                  <a:schemeClr val="tx2"/>
                </a:solidFill>
                <a:latin typeface="Roboto Light"/>
                <a:cs typeface="Roboto Light"/>
              </a:rPr>
              <a:t>Lorem</a:t>
            </a:r>
            <a:r>
              <a:rPr lang="en-US" sz="1000" dirty="0">
                <a:solidFill>
                  <a:schemeClr val="tx2"/>
                </a:solidFill>
                <a:latin typeface="Roboto Light"/>
                <a:cs typeface="Roboto Light"/>
              </a:rPr>
              <a:t> </a:t>
            </a:r>
            <a:r>
              <a:rPr lang="en-US" sz="1000" dirty="0" err="1">
                <a:solidFill>
                  <a:schemeClr val="tx2"/>
                </a:solidFill>
                <a:latin typeface="Roboto Light"/>
                <a:cs typeface="Roboto Light"/>
              </a:rPr>
              <a:t>Ipsum</a:t>
            </a:r>
            <a:r>
              <a:rPr lang="en-US" sz="1000" dirty="0">
                <a:solidFill>
                  <a:schemeClr val="tx2"/>
                </a:solidFill>
                <a:latin typeface="Roboto Light"/>
                <a:cs typeface="Roboto Light"/>
              </a:rPr>
              <a:t> is </a:t>
            </a:r>
            <a:r>
              <a:rPr lang="en-US" sz="1000" dirty="0" err="1">
                <a:solidFill>
                  <a:schemeClr val="tx2"/>
                </a:solidFill>
                <a:latin typeface="Roboto Light"/>
                <a:cs typeface="Roboto Light"/>
              </a:rPr>
              <a:t>simtext</a:t>
            </a:r>
            <a:r>
              <a:rPr lang="en-US" sz="1000" dirty="0">
                <a:solidFill>
                  <a:schemeClr val="tx2"/>
                </a:solidFill>
                <a:latin typeface="Roboto Light"/>
                <a:cs typeface="Roboto Light"/>
              </a:rPr>
              <a:t> of the printing and typesetting</a:t>
            </a:r>
          </a:p>
        </p:txBody>
      </p:sp>
      <p:sp>
        <p:nvSpPr>
          <p:cNvPr id="92" name="TextBox 91"/>
          <p:cNvSpPr txBox="1"/>
          <p:nvPr/>
        </p:nvSpPr>
        <p:spPr>
          <a:xfrm rot="16200000">
            <a:off x="5938668" y="1710363"/>
            <a:ext cx="1925835" cy="400099"/>
          </a:xfrm>
          <a:prstGeom prst="rect">
            <a:avLst/>
          </a:prstGeom>
          <a:noFill/>
        </p:spPr>
        <p:txBody>
          <a:bodyPr wrap="square" lIns="91430" tIns="45715" rIns="91430" bIns="45715" rtlCol="0">
            <a:spAutoFit/>
          </a:bodyPr>
          <a:lstStyle/>
          <a:p>
            <a:r>
              <a:rPr lang="en-US" sz="1000" dirty="0" err="1">
                <a:solidFill>
                  <a:schemeClr val="tx2"/>
                </a:solidFill>
                <a:latin typeface="Roboto Light"/>
                <a:cs typeface="Roboto Light"/>
              </a:rPr>
              <a:t>Lorem</a:t>
            </a:r>
            <a:r>
              <a:rPr lang="en-US" sz="1000" dirty="0">
                <a:solidFill>
                  <a:schemeClr val="tx2"/>
                </a:solidFill>
                <a:latin typeface="Roboto Light"/>
                <a:cs typeface="Roboto Light"/>
              </a:rPr>
              <a:t> </a:t>
            </a:r>
            <a:r>
              <a:rPr lang="en-US" sz="1000" dirty="0" err="1">
                <a:solidFill>
                  <a:schemeClr val="tx2"/>
                </a:solidFill>
                <a:latin typeface="Roboto Light"/>
                <a:cs typeface="Roboto Light"/>
              </a:rPr>
              <a:t>Ipsum</a:t>
            </a:r>
            <a:r>
              <a:rPr lang="en-US" sz="1000" dirty="0">
                <a:solidFill>
                  <a:schemeClr val="tx2"/>
                </a:solidFill>
                <a:latin typeface="Roboto Light"/>
                <a:cs typeface="Roboto Light"/>
              </a:rPr>
              <a:t> is </a:t>
            </a:r>
            <a:r>
              <a:rPr lang="en-US" sz="1000" dirty="0" err="1">
                <a:solidFill>
                  <a:schemeClr val="tx2"/>
                </a:solidFill>
                <a:latin typeface="Roboto Light"/>
                <a:cs typeface="Roboto Light"/>
              </a:rPr>
              <a:t>simtext</a:t>
            </a:r>
            <a:r>
              <a:rPr lang="en-US" sz="1000" dirty="0">
                <a:solidFill>
                  <a:schemeClr val="tx2"/>
                </a:solidFill>
                <a:latin typeface="Roboto Light"/>
                <a:cs typeface="Roboto Light"/>
              </a:rPr>
              <a:t> of the printing and typesetting</a:t>
            </a:r>
          </a:p>
        </p:txBody>
      </p:sp>
    </p:spTree>
    <p:extLst>
      <p:ext uri="{BB962C8B-B14F-4D97-AF65-F5344CB8AC3E}">
        <p14:creationId xmlns:p14="http://schemas.microsoft.com/office/powerpoint/2010/main" val="360043732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6363" y="285751"/>
            <a:ext cx="4512733" cy="470429"/>
          </a:xfrm>
        </p:spPr>
        <p:txBody>
          <a:bodyPr>
            <a:normAutofit/>
          </a:bodyPr>
          <a:lstStyle/>
          <a:p>
            <a:r>
              <a:rPr lang="en-US" b="0" dirty="0" smtClean="0"/>
              <a:t>Concept Automobile </a:t>
            </a:r>
            <a:r>
              <a:rPr lang="en-US" b="0" dirty="0" err="1" smtClean="0"/>
              <a:t>Infographic</a:t>
            </a:r>
            <a:endParaRPr lang="en-US" b="0" dirty="0"/>
          </a:p>
        </p:txBody>
      </p:sp>
      <p:sp>
        <p:nvSpPr>
          <p:cNvPr id="9" name="TextBox 8"/>
          <p:cNvSpPr txBox="1"/>
          <p:nvPr/>
        </p:nvSpPr>
        <p:spPr>
          <a:xfrm>
            <a:off x="369455" y="972901"/>
            <a:ext cx="8386137" cy="707876"/>
          </a:xfrm>
          <a:prstGeom prst="rect">
            <a:avLst/>
          </a:prstGeom>
          <a:noFill/>
        </p:spPr>
        <p:txBody>
          <a:bodyPr wrap="square" lIns="91430" tIns="45715" rIns="91430" bIns="45715" rtlCol="0">
            <a:spAutoFit/>
          </a:bodyPr>
          <a:lstStyle/>
          <a:p>
            <a:r>
              <a:rPr lang="en-US" sz="1000" dirty="0" err="1">
                <a:solidFill>
                  <a:schemeClr val="tx2"/>
                </a:solidFill>
                <a:latin typeface="Roboto Light"/>
                <a:cs typeface="Roboto Light"/>
              </a:rPr>
              <a:t>Lorem</a:t>
            </a:r>
            <a:r>
              <a:rPr lang="en-US" sz="1000" dirty="0">
                <a:solidFill>
                  <a:schemeClr val="tx2"/>
                </a:solidFill>
                <a:latin typeface="Roboto Light"/>
                <a:cs typeface="Roboto Light"/>
              </a:rPr>
              <a:t> </a:t>
            </a:r>
            <a:r>
              <a:rPr lang="en-US" sz="1000" dirty="0" err="1">
                <a:solidFill>
                  <a:schemeClr val="tx2"/>
                </a:solidFill>
                <a:latin typeface="Roboto Light"/>
                <a:cs typeface="Roboto Light"/>
              </a:rPr>
              <a:t>Ipsum</a:t>
            </a:r>
            <a:r>
              <a:rPr lang="en-US" sz="1000" dirty="0">
                <a:solidFill>
                  <a:schemeClr val="tx2"/>
                </a:solidFill>
                <a:latin typeface="Roboto Light"/>
                <a:cs typeface="Roboto Light"/>
              </a:rPr>
              <a:t> is simply dummy text of the printing and typesetting industry. </a:t>
            </a:r>
            <a:r>
              <a:rPr lang="en-US" sz="1000" dirty="0" err="1">
                <a:solidFill>
                  <a:schemeClr val="tx2"/>
                </a:solidFill>
                <a:latin typeface="Roboto Light"/>
                <a:cs typeface="Roboto Light"/>
              </a:rPr>
              <a:t>Lorem</a:t>
            </a:r>
            <a:r>
              <a:rPr lang="en-US" sz="1000" dirty="0">
                <a:solidFill>
                  <a:schemeClr val="tx2"/>
                </a:solidFill>
                <a:latin typeface="Roboto Light"/>
                <a:cs typeface="Roboto Light"/>
              </a:rPr>
              <a:t> </a:t>
            </a:r>
            <a:r>
              <a:rPr lang="en-US" sz="1000" dirty="0" err="1">
                <a:solidFill>
                  <a:schemeClr val="tx2"/>
                </a:solidFill>
                <a:latin typeface="Roboto Light"/>
                <a:cs typeface="Roboto Light"/>
              </a:rPr>
              <a:t>Ipsum</a:t>
            </a:r>
            <a:r>
              <a:rPr lang="en-US" sz="1000" dirty="0">
                <a:solidFill>
                  <a:schemeClr val="tx2"/>
                </a:solidFill>
                <a:latin typeface="Roboto Light"/>
                <a:cs typeface="Roboto Light"/>
              </a:rPr>
              <a:t> has been the industry's standard dummy text ever since the 1500s, when an unknown printer took a galley of type and scrambled it to make a type specimen book. It has survived not only five centuries, but also the leap into electronic typesetting, remaining essentially unchanged. It was </a:t>
            </a:r>
            <a:r>
              <a:rPr lang="en-US" sz="1000" dirty="0" err="1">
                <a:solidFill>
                  <a:schemeClr val="tx2"/>
                </a:solidFill>
                <a:latin typeface="Roboto Light"/>
                <a:cs typeface="Roboto Light"/>
              </a:rPr>
              <a:t>popularised</a:t>
            </a:r>
            <a:r>
              <a:rPr lang="en-US" sz="1000" dirty="0">
                <a:solidFill>
                  <a:schemeClr val="tx2"/>
                </a:solidFill>
                <a:latin typeface="Roboto Light"/>
                <a:cs typeface="Roboto Light"/>
              </a:rPr>
              <a:t> in the 1960s with the release of </a:t>
            </a:r>
            <a:r>
              <a:rPr lang="en-US" sz="1000" dirty="0" err="1">
                <a:solidFill>
                  <a:schemeClr val="tx2"/>
                </a:solidFill>
                <a:latin typeface="Roboto Light"/>
                <a:cs typeface="Roboto Light"/>
              </a:rPr>
              <a:t>Letraset</a:t>
            </a:r>
            <a:r>
              <a:rPr lang="en-US" sz="1000" dirty="0">
                <a:solidFill>
                  <a:schemeClr val="tx2"/>
                </a:solidFill>
                <a:latin typeface="Roboto Light"/>
                <a:cs typeface="Roboto Light"/>
              </a:rPr>
              <a:t> sheets containing </a:t>
            </a:r>
            <a:r>
              <a:rPr lang="en-US" sz="1000" dirty="0" err="1">
                <a:solidFill>
                  <a:schemeClr val="tx2"/>
                </a:solidFill>
                <a:latin typeface="Roboto Light"/>
                <a:cs typeface="Roboto Light"/>
              </a:rPr>
              <a:t>Lorem</a:t>
            </a:r>
            <a:r>
              <a:rPr lang="en-US" sz="1000" dirty="0">
                <a:solidFill>
                  <a:schemeClr val="tx2"/>
                </a:solidFill>
                <a:latin typeface="Roboto Light"/>
                <a:cs typeface="Roboto Light"/>
              </a:rPr>
              <a:t> </a:t>
            </a:r>
            <a:r>
              <a:rPr lang="en-US" sz="1000" dirty="0" err="1">
                <a:solidFill>
                  <a:schemeClr val="tx2"/>
                </a:solidFill>
                <a:latin typeface="Roboto Light"/>
                <a:cs typeface="Roboto Light"/>
              </a:rPr>
              <a:t>Ipsum</a:t>
            </a:r>
            <a:r>
              <a:rPr lang="en-US" sz="1000" dirty="0">
                <a:solidFill>
                  <a:schemeClr val="tx2"/>
                </a:solidFill>
                <a:latin typeface="Roboto Light"/>
                <a:cs typeface="Roboto Light"/>
              </a:rPr>
              <a:t> passages, and more recently with desktop publishing software like Aldus PageMaker including versions of </a:t>
            </a:r>
            <a:r>
              <a:rPr lang="en-US" sz="1000" dirty="0" err="1">
                <a:solidFill>
                  <a:schemeClr val="tx2"/>
                </a:solidFill>
                <a:latin typeface="Roboto Light"/>
                <a:cs typeface="Roboto Light"/>
              </a:rPr>
              <a:t>Lorem</a:t>
            </a:r>
            <a:r>
              <a:rPr lang="en-US" sz="1000" dirty="0">
                <a:solidFill>
                  <a:schemeClr val="tx2"/>
                </a:solidFill>
                <a:latin typeface="Roboto Light"/>
                <a:cs typeface="Roboto Light"/>
              </a:rPr>
              <a:t> </a:t>
            </a:r>
            <a:r>
              <a:rPr lang="en-US" sz="1000" dirty="0" err="1">
                <a:solidFill>
                  <a:schemeClr val="tx2"/>
                </a:solidFill>
                <a:latin typeface="Roboto Light"/>
                <a:cs typeface="Roboto Light"/>
              </a:rPr>
              <a:t>Ipsum</a:t>
            </a:r>
            <a:r>
              <a:rPr lang="en-US" sz="1000" dirty="0">
                <a:solidFill>
                  <a:schemeClr val="tx2"/>
                </a:solidFill>
                <a:latin typeface="Roboto Light"/>
                <a:cs typeface="Roboto Light"/>
              </a:rPr>
              <a:t>.</a:t>
            </a:r>
          </a:p>
        </p:txBody>
      </p:sp>
      <p:sp>
        <p:nvSpPr>
          <p:cNvPr id="94" name="Shape 313"/>
          <p:cNvSpPr/>
          <p:nvPr/>
        </p:nvSpPr>
        <p:spPr>
          <a:xfrm>
            <a:off x="2288450" y="2947643"/>
            <a:ext cx="1083918" cy="654823"/>
          </a:xfrm>
          <a:custGeom>
            <a:avLst/>
            <a:gdLst/>
            <a:ahLst/>
            <a:cxnLst>
              <a:cxn ang="0">
                <a:pos x="wd2" y="hd2"/>
              </a:cxn>
              <a:cxn ang="5400000">
                <a:pos x="wd2" y="hd2"/>
              </a:cxn>
              <a:cxn ang="10800000">
                <a:pos x="wd2" y="hd2"/>
              </a:cxn>
              <a:cxn ang="16200000">
                <a:pos x="wd2" y="hd2"/>
              </a:cxn>
            </a:cxnLst>
            <a:rect l="0" t="0" r="r" b="b"/>
            <a:pathLst>
              <a:path w="20776" h="20585" extrusionOk="0">
                <a:moveTo>
                  <a:pt x="597" y="20585"/>
                </a:moveTo>
                <a:lnTo>
                  <a:pt x="20510" y="20540"/>
                </a:lnTo>
                <a:cubicBezTo>
                  <a:pt x="21186" y="15817"/>
                  <a:pt x="20558" y="10846"/>
                  <a:pt x="18794" y="6953"/>
                </a:cubicBezTo>
                <a:cubicBezTo>
                  <a:pt x="17027" y="3054"/>
                  <a:pt x="14302" y="633"/>
                  <a:pt x="11346" y="336"/>
                </a:cubicBezTo>
                <a:cubicBezTo>
                  <a:pt x="7450" y="-1015"/>
                  <a:pt x="3456" y="1792"/>
                  <a:pt x="1366" y="7350"/>
                </a:cubicBezTo>
                <a:cubicBezTo>
                  <a:pt x="-130" y="11326"/>
                  <a:pt x="-414" y="16217"/>
                  <a:pt x="597" y="20585"/>
                </a:cubicBezTo>
                <a:close/>
              </a:path>
            </a:pathLst>
          </a:custGeom>
          <a:solidFill>
            <a:srgbClr val="408000"/>
          </a:solidFill>
          <a:ln w="6350">
            <a:noFill/>
            <a:miter lim="400000"/>
          </a:ln>
        </p:spPr>
        <p:txBody>
          <a:bodyPr lIns="0" tIns="0" rIns="0" bIns="0" anchor="ctr"/>
          <a:lstStyle/>
          <a:p>
            <a:pPr lvl="0">
              <a:defRPr sz="2400"/>
            </a:pPr>
            <a:endParaRPr/>
          </a:p>
        </p:txBody>
      </p:sp>
      <p:sp>
        <p:nvSpPr>
          <p:cNvPr id="97" name="Shape 314"/>
          <p:cNvSpPr/>
          <p:nvPr/>
        </p:nvSpPr>
        <p:spPr>
          <a:xfrm>
            <a:off x="5690001" y="2949507"/>
            <a:ext cx="990944" cy="633188"/>
          </a:xfrm>
          <a:custGeom>
            <a:avLst/>
            <a:gdLst/>
            <a:ahLst/>
            <a:cxnLst>
              <a:cxn ang="0">
                <a:pos x="wd2" y="hd2"/>
              </a:cxn>
              <a:cxn ang="5400000">
                <a:pos x="wd2" y="hd2"/>
              </a:cxn>
              <a:cxn ang="10800000">
                <a:pos x="wd2" y="hd2"/>
              </a:cxn>
              <a:cxn ang="16200000">
                <a:pos x="wd2" y="hd2"/>
              </a:cxn>
            </a:cxnLst>
            <a:rect l="0" t="0" r="r" b="b"/>
            <a:pathLst>
              <a:path w="20852" h="21245" extrusionOk="0">
                <a:moveTo>
                  <a:pt x="112" y="21245"/>
                </a:moveTo>
                <a:lnTo>
                  <a:pt x="20560" y="19752"/>
                </a:lnTo>
                <a:cubicBezTo>
                  <a:pt x="21293" y="15028"/>
                  <a:pt x="20628" y="10029"/>
                  <a:pt x="18756" y="6185"/>
                </a:cubicBezTo>
                <a:cubicBezTo>
                  <a:pt x="16693" y="1950"/>
                  <a:pt x="13437" y="-355"/>
                  <a:pt x="10083" y="45"/>
                </a:cubicBezTo>
                <a:cubicBezTo>
                  <a:pt x="6944" y="785"/>
                  <a:pt x="4123" y="3509"/>
                  <a:pt x="2257" y="7601"/>
                </a:cubicBezTo>
                <a:cubicBezTo>
                  <a:pt x="462" y="11535"/>
                  <a:pt x="-307" y="16426"/>
                  <a:pt x="112" y="21245"/>
                </a:cubicBezTo>
                <a:close/>
              </a:path>
            </a:pathLst>
          </a:custGeom>
          <a:solidFill>
            <a:srgbClr val="408000"/>
          </a:solidFill>
          <a:ln w="6350">
            <a:noFill/>
            <a:miter lim="400000"/>
          </a:ln>
        </p:spPr>
        <p:txBody>
          <a:bodyPr lIns="0" tIns="0" rIns="0" bIns="0" anchor="ctr"/>
          <a:lstStyle/>
          <a:p>
            <a:pPr lvl="0">
              <a:defRPr sz="2400"/>
            </a:pPr>
            <a:endParaRPr/>
          </a:p>
        </p:txBody>
      </p:sp>
      <p:sp>
        <p:nvSpPr>
          <p:cNvPr id="100" name="Shape 315"/>
          <p:cNvSpPr/>
          <p:nvPr/>
        </p:nvSpPr>
        <p:spPr>
          <a:xfrm>
            <a:off x="1996198" y="1962148"/>
            <a:ext cx="4829536" cy="1655195"/>
          </a:xfrm>
          <a:custGeom>
            <a:avLst/>
            <a:gdLst/>
            <a:ahLst/>
            <a:cxnLst>
              <a:cxn ang="0">
                <a:pos x="wd2" y="hd2"/>
              </a:cxn>
              <a:cxn ang="5400000">
                <a:pos x="wd2" y="hd2"/>
              </a:cxn>
              <a:cxn ang="10800000">
                <a:pos x="wd2" y="hd2"/>
              </a:cxn>
              <a:cxn ang="16200000">
                <a:pos x="wd2" y="hd2"/>
              </a:cxn>
            </a:cxnLst>
            <a:rect l="0" t="0" r="r" b="b"/>
            <a:pathLst>
              <a:path w="21579" h="21578" extrusionOk="0">
                <a:moveTo>
                  <a:pt x="1528" y="21578"/>
                </a:moveTo>
                <a:lnTo>
                  <a:pt x="555" y="21361"/>
                </a:lnTo>
                <a:cubicBezTo>
                  <a:pt x="414" y="21298"/>
                  <a:pt x="284" y="21092"/>
                  <a:pt x="189" y="20779"/>
                </a:cubicBezTo>
                <a:cubicBezTo>
                  <a:pt x="94" y="20468"/>
                  <a:pt x="39" y="20070"/>
                  <a:pt x="33" y="19654"/>
                </a:cubicBezTo>
                <a:cubicBezTo>
                  <a:pt x="1" y="18793"/>
                  <a:pt x="-8" y="17927"/>
                  <a:pt x="6" y="17062"/>
                </a:cubicBezTo>
                <a:cubicBezTo>
                  <a:pt x="19" y="16247"/>
                  <a:pt x="53" y="15435"/>
                  <a:pt x="108" y="14634"/>
                </a:cubicBezTo>
                <a:cubicBezTo>
                  <a:pt x="146" y="14292"/>
                  <a:pt x="196" y="13963"/>
                  <a:pt x="258" y="13652"/>
                </a:cubicBezTo>
                <a:cubicBezTo>
                  <a:pt x="512" y="12371"/>
                  <a:pt x="925" y="11494"/>
                  <a:pt x="1359" y="10817"/>
                </a:cubicBezTo>
                <a:cubicBezTo>
                  <a:pt x="2102" y="9655"/>
                  <a:pt x="2937" y="9032"/>
                  <a:pt x="3775" y="8643"/>
                </a:cubicBezTo>
                <a:cubicBezTo>
                  <a:pt x="4201" y="8445"/>
                  <a:pt x="4629" y="8304"/>
                  <a:pt x="5060" y="8222"/>
                </a:cubicBezTo>
                <a:cubicBezTo>
                  <a:pt x="5846" y="6798"/>
                  <a:pt x="6655" y="5485"/>
                  <a:pt x="7485" y="4286"/>
                </a:cubicBezTo>
                <a:cubicBezTo>
                  <a:pt x="8294" y="3116"/>
                  <a:pt x="9121" y="2056"/>
                  <a:pt x="9964" y="1110"/>
                </a:cubicBezTo>
                <a:cubicBezTo>
                  <a:pt x="10341" y="728"/>
                  <a:pt x="10729" y="443"/>
                  <a:pt x="11123" y="257"/>
                </a:cubicBezTo>
                <a:cubicBezTo>
                  <a:pt x="11537" y="62"/>
                  <a:pt x="11955" y="-22"/>
                  <a:pt x="12374" y="5"/>
                </a:cubicBezTo>
                <a:cubicBezTo>
                  <a:pt x="13486" y="25"/>
                  <a:pt x="14597" y="150"/>
                  <a:pt x="15706" y="380"/>
                </a:cubicBezTo>
                <a:cubicBezTo>
                  <a:pt x="16826" y="613"/>
                  <a:pt x="17944" y="952"/>
                  <a:pt x="19057" y="1398"/>
                </a:cubicBezTo>
                <a:lnTo>
                  <a:pt x="19037" y="1847"/>
                </a:lnTo>
                <a:cubicBezTo>
                  <a:pt x="19426" y="2734"/>
                  <a:pt x="19790" y="3684"/>
                  <a:pt x="20129" y="4690"/>
                </a:cubicBezTo>
                <a:cubicBezTo>
                  <a:pt x="20330" y="5286"/>
                  <a:pt x="20526" y="5918"/>
                  <a:pt x="20697" y="6595"/>
                </a:cubicBezTo>
                <a:cubicBezTo>
                  <a:pt x="20859" y="7241"/>
                  <a:pt x="21000" y="7934"/>
                  <a:pt x="21061" y="8738"/>
                </a:cubicBezTo>
                <a:cubicBezTo>
                  <a:pt x="21105" y="9306"/>
                  <a:pt x="21105" y="9891"/>
                  <a:pt x="21102" y="10472"/>
                </a:cubicBezTo>
                <a:cubicBezTo>
                  <a:pt x="21099" y="11035"/>
                  <a:pt x="21093" y="11597"/>
                  <a:pt x="21086" y="12159"/>
                </a:cubicBezTo>
                <a:cubicBezTo>
                  <a:pt x="21270" y="12567"/>
                  <a:pt x="21411" y="13114"/>
                  <a:pt x="21495" y="13742"/>
                </a:cubicBezTo>
                <a:cubicBezTo>
                  <a:pt x="21565" y="14271"/>
                  <a:pt x="21592" y="14841"/>
                  <a:pt x="21573" y="15406"/>
                </a:cubicBezTo>
                <a:lnTo>
                  <a:pt x="21536" y="18155"/>
                </a:lnTo>
                <a:cubicBezTo>
                  <a:pt x="21532" y="18678"/>
                  <a:pt x="21472" y="19184"/>
                  <a:pt x="21363" y="19600"/>
                </a:cubicBezTo>
                <a:cubicBezTo>
                  <a:pt x="21222" y="20139"/>
                  <a:pt x="21012" y="20488"/>
                  <a:pt x="20781" y="20566"/>
                </a:cubicBezTo>
                <a:cubicBezTo>
                  <a:pt x="20867" y="19043"/>
                  <a:pt x="20732" y="17484"/>
                  <a:pt x="20409" y="16263"/>
                </a:cubicBezTo>
                <a:cubicBezTo>
                  <a:pt x="20033" y="14844"/>
                  <a:pt x="19447" y="14036"/>
                  <a:pt x="18832" y="14088"/>
                </a:cubicBezTo>
                <a:cubicBezTo>
                  <a:pt x="18348" y="14041"/>
                  <a:pt x="17872" y="14479"/>
                  <a:pt x="17485" y="15330"/>
                </a:cubicBezTo>
                <a:cubicBezTo>
                  <a:pt x="17179" y="16003"/>
                  <a:pt x="16945" y="16885"/>
                  <a:pt x="16792" y="17870"/>
                </a:cubicBezTo>
                <a:cubicBezTo>
                  <a:pt x="16627" y="18933"/>
                  <a:pt x="16555" y="20119"/>
                  <a:pt x="16593" y="21320"/>
                </a:cubicBezTo>
                <a:lnTo>
                  <a:pt x="5929" y="21358"/>
                </a:lnTo>
                <a:cubicBezTo>
                  <a:pt x="5952" y="20459"/>
                  <a:pt x="5925" y="19565"/>
                  <a:pt x="5853" y="18708"/>
                </a:cubicBezTo>
                <a:cubicBezTo>
                  <a:pt x="5780" y="17855"/>
                  <a:pt x="5661" y="17027"/>
                  <a:pt x="5474" y="16314"/>
                </a:cubicBezTo>
                <a:cubicBezTo>
                  <a:pt x="5271" y="15543"/>
                  <a:pt x="5005" y="14963"/>
                  <a:pt x="4712" y="14563"/>
                </a:cubicBezTo>
                <a:cubicBezTo>
                  <a:pt x="4413" y="14155"/>
                  <a:pt x="4083" y="13929"/>
                  <a:pt x="3744" y="13918"/>
                </a:cubicBezTo>
                <a:cubicBezTo>
                  <a:pt x="3447" y="13858"/>
                  <a:pt x="3152" y="13980"/>
                  <a:pt x="2877" y="14267"/>
                </a:cubicBezTo>
                <a:cubicBezTo>
                  <a:pt x="2622" y="14533"/>
                  <a:pt x="2384" y="14942"/>
                  <a:pt x="2179" y="15485"/>
                </a:cubicBezTo>
                <a:cubicBezTo>
                  <a:pt x="1896" y="16233"/>
                  <a:pt x="1695" y="17179"/>
                  <a:pt x="1582" y="18205"/>
                </a:cubicBezTo>
                <a:cubicBezTo>
                  <a:pt x="1463" y="19280"/>
                  <a:pt x="1442" y="20442"/>
                  <a:pt x="1528" y="21578"/>
                </a:cubicBezTo>
                <a:close/>
              </a:path>
            </a:pathLst>
          </a:custGeom>
          <a:solidFill>
            <a:schemeClr val="accent4"/>
          </a:solidFill>
          <a:ln w="6350">
            <a:noFill/>
            <a:miter lim="400000"/>
          </a:ln>
        </p:spPr>
        <p:txBody>
          <a:bodyPr lIns="0" tIns="0" rIns="0" bIns="0" anchor="ctr"/>
          <a:lstStyle/>
          <a:p>
            <a:pPr lvl="0">
              <a:defRPr sz="2400"/>
            </a:pPr>
            <a:endParaRPr/>
          </a:p>
        </p:txBody>
      </p:sp>
      <p:sp>
        <p:nvSpPr>
          <p:cNvPr id="127" name="Shape 333"/>
          <p:cNvSpPr/>
          <p:nvPr/>
        </p:nvSpPr>
        <p:spPr>
          <a:xfrm>
            <a:off x="6196254" y="2467081"/>
            <a:ext cx="486954" cy="422821"/>
          </a:xfrm>
          <a:custGeom>
            <a:avLst/>
            <a:gdLst/>
            <a:ahLst/>
            <a:cxnLst>
              <a:cxn ang="0">
                <a:pos x="wd2" y="hd2"/>
              </a:cxn>
              <a:cxn ang="5400000">
                <a:pos x="wd2" y="hd2"/>
              </a:cxn>
              <a:cxn ang="10800000">
                <a:pos x="wd2" y="hd2"/>
              </a:cxn>
              <a:cxn ang="16200000">
                <a:pos x="wd2" y="hd2"/>
              </a:cxn>
            </a:cxnLst>
            <a:rect l="0" t="0" r="r" b="b"/>
            <a:pathLst>
              <a:path w="21419" h="21544" extrusionOk="0">
                <a:moveTo>
                  <a:pt x="21360" y="20175"/>
                </a:moveTo>
                <a:lnTo>
                  <a:pt x="21371" y="12945"/>
                </a:lnTo>
                <a:cubicBezTo>
                  <a:pt x="21599" y="10414"/>
                  <a:pt x="21009" y="7875"/>
                  <a:pt x="19714" y="5819"/>
                </a:cubicBezTo>
                <a:cubicBezTo>
                  <a:pt x="17310" y="2001"/>
                  <a:pt x="13170" y="565"/>
                  <a:pt x="9085" y="147"/>
                </a:cubicBezTo>
                <a:cubicBezTo>
                  <a:pt x="7539" y="-11"/>
                  <a:pt x="5985" y="-42"/>
                  <a:pt x="4435" y="54"/>
                </a:cubicBezTo>
                <a:cubicBezTo>
                  <a:pt x="3490" y="66"/>
                  <a:pt x="2548" y="191"/>
                  <a:pt x="1624" y="427"/>
                </a:cubicBezTo>
                <a:cubicBezTo>
                  <a:pt x="824" y="631"/>
                  <a:pt x="2" y="1090"/>
                  <a:pt x="0" y="1990"/>
                </a:cubicBezTo>
                <a:cubicBezTo>
                  <a:pt x="-1" y="2415"/>
                  <a:pt x="222" y="2784"/>
                  <a:pt x="508" y="3054"/>
                </a:cubicBezTo>
                <a:cubicBezTo>
                  <a:pt x="946" y="3466"/>
                  <a:pt x="1498" y="3651"/>
                  <a:pt x="2034" y="3850"/>
                </a:cubicBezTo>
                <a:cubicBezTo>
                  <a:pt x="6365" y="5452"/>
                  <a:pt x="10241" y="8338"/>
                  <a:pt x="13493" y="12017"/>
                </a:cubicBezTo>
                <a:cubicBezTo>
                  <a:pt x="14927" y="13640"/>
                  <a:pt x="16231" y="15409"/>
                  <a:pt x="17391" y="17303"/>
                </a:cubicBezTo>
                <a:cubicBezTo>
                  <a:pt x="18025" y="18477"/>
                  <a:pt x="18695" y="19624"/>
                  <a:pt x="19407" y="20736"/>
                </a:cubicBezTo>
                <a:cubicBezTo>
                  <a:pt x="19666" y="21141"/>
                  <a:pt x="19978" y="21558"/>
                  <a:pt x="20409" y="21543"/>
                </a:cubicBezTo>
                <a:cubicBezTo>
                  <a:pt x="20609" y="21536"/>
                  <a:pt x="20786" y="21438"/>
                  <a:pt x="20931" y="21303"/>
                </a:cubicBezTo>
                <a:cubicBezTo>
                  <a:pt x="21214" y="21037"/>
                  <a:pt x="21383" y="20626"/>
                  <a:pt x="21360" y="20175"/>
                </a:cubicBezTo>
                <a:close/>
              </a:path>
            </a:pathLst>
          </a:custGeom>
          <a:solidFill>
            <a:schemeClr val="accent1"/>
          </a:solidFill>
          <a:ln w="6350">
            <a:noFill/>
            <a:miter lim="400000"/>
          </a:ln>
        </p:spPr>
        <p:txBody>
          <a:bodyPr lIns="0" tIns="0" rIns="0" bIns="0" anchor="ctr"/>
          <a:lstStyle/>
          <a:p>
            <a:pPr lvl="0">
              <a:defRPr sz="2400"/>
            </a:pPr>
            <a:endParaRPr/>
          </a:p>
        </p:txBody>
      </p:sp>
      <p:sp>
        <p:nvSpPr>
          <p:cNvPr id="128" name="Shape 334"/>
          <p:cNvSpPr/>
          <p:nvPr/>
        </p:nvSpPr>
        <p:spPr>
          <a:xfrm>
            <a:off x="2045590" y="2714535"/>
            <a:ext cx="559714" cy="425650"/>
          </a:xfrm>
          <a:custGeom>
            <a:avLst/>
            <a:gdLst/>
            <a:ahLst/>
            <a:cxnLst>
              <a:cxn ang="0">
                <a:pos x="wd2" y="hd2"/>
              </a:cxn>
              <a:cxn ang="5400000">
                <a:pos x="wd2" y="hd2"/>
              </a:cxn>
              <a:cxn ang="10800000">
                <a:pos x="wd2" y="hd2"/>
              </a:cxn>
              <a:cxn ang="16200000">
                <a:pos x="wd2" y="hd2"/>
              </a:cxn>
            </a:cxnLst>
            <a:rect l="0" t="0" r="r" b="b"/>
            <a:pathLst>
              <a:path w="20423" h="21600" extrusionOk="0">
                <a:moveTo>
                  <a:pt x="0" y="21600"/>
                </a:moveTo>
                <a:cubicBezTo>
                  <a:pt x="146" y="19750"/>
                  <a:pt x="531" y="17952"/>
                  <a:pt x="1138" y="16293"/>
                </a:cubicBezTo>
                <a:cubicBezTo>
                  <a:pt x="2726" y="11956"/>
                  <a:pt x="5563" y="9025"/>
                  <a:pt x="8467" y="6611"/>
                </a:cubicBezTo>
                <a:cubicBezTo>
                  <a:pt x="11877" y="3775"/>
                  <a:pt x="15570" y="1484"/>
                  <a:pt x="19517" y="0"/>
                </a:cubicBezTo>
                <a:cubicBezTo>
                  <a:pt x="21600" y="1102"/>
                  <a:pt x="19804" y="4140"/>
                  <a:pt x="17039" y="7503"/>
                </a:cubicBezTo>
                <a:cubicBezTo>
                  <a:pt x="14963" y="10027"/>
                  <a:pt x="12098" y="12763"/>
                  <a:pt x="10634" y="14926"/>
                </a:cubicBezTo>
                <a:cubicBezTo>
                  <a:pt x="8964" y="16718"/>
                  <a:pt x="7139" y="18211"/>
                  <a:pt x="5202" y="19372"/>
                </a:cubicBezTo>
                <a:cubicBezTo>
                  <a:pt x="3531" y="20373"/>
                  <a:pt x="1787" y="21120"/>
                  <a:pt x="0" y="21600"/>
                </a:cubicBezTo>
                <a:close/>
              </a:path>
            </a:pathLst>
          </a:custGeom>
          <a:solidFill>
            <a:schemeClr val="bg1"/>
          </a:solidFill>
          <a:ln w="6350">
            <a:noFill/>
            <a:miter lim="400000"/>
          </a:ln>
        </p:spPr>
        <p:txBody>
          <a:bodyPr lIns="0" tIns="0" rIns="0" bIns="0" anchor="ctr"/>
          <a:lstStyle/>
          <a:p>
            <a:pPr lvl="0">
              <a:defRPr sz="2400"/>
            </a:pPr>
            <a:endParaRPr/>
          </a:p>
        </p:txBody>
      </p:sp>
      <p:sp>
        <p:nvSpPr>
          <p:cNvPr id="129" name="Shape 335"/>
          <p:cNvSpPr/>
          <p:nvPr/>
        </p:nvSpPr>
        <p:spPr>
          <a:xfrm>
            <a:off x="3344821" y="2007247"/>
            <a:ext cx="2742572" cy="1510412"/>
          </a:xfrm>
          <a:custGeom>
            <a:avLst/>
            <a:gdLst/>
            <a:ahLst/>
            <a:cxnLst>
              <a:cxn ang="0">
                <a:pos x="wd2" y="hd2"/>
              </a:cxn>
              <a:cxn ang="5400000">
                <a:pos x="wd2" y="hd2"/>
              </a:cxn>
              <a:cxn ang="10800000">
                <a:pos x="wd2" y="hd2"/>
              </a:cxn>
              <a:cxn ang="16200000">
                <a:pos x="wd2" y="hd2"/>
              </a:cxn>
            </a:cxnLst>
            <a:rect l="0" t="0" r="r" b="b"/>
            <a:pathLst>
              <a:path w="21590" h="21558" extrusionOk="0">
                <a:moveTo>
                  <a:pt x="1737" y="5430"/>
                </a:moveTo>
                <a:cubicBezTo>
                  <a:pt x="1216" y="5923"/>
                  <a:pt x="778" y="6666"/>
                  <a:pt x="473" y="7577"/>
                </a:cubicBezTo>
                <a:cubicBezTo>
                  <a:pt x="161" y="8506"/>
                  <a:pt x="-2" y="9574"/>
                  <a:pt x="3" y="10662"/>
                </a:cubicBezTo>
                <a:cubicBezTo>
                  <a:pt x="-8" y="11995"/>
                  <a:pt x="10" y="13329"/>
                  <a:pt x="56" y="14659"/>
                </a:cubicBezTo>
                <a:cubicBezTo>
                  <a:pt x="103" y="15983"/>
                  <a:pt x="178" y="17303"/>
                  <a:pt x="281" y="18616"/>
                </a:cubicBezTo>
                <a:cubicBezTo>
                  <a:pt x="331" y="19108"/>
                  <a:pt x="394" y="19586"/>
                  <a:pt x="468" y="20051"/>
                </a:cubicBezTo>
                <a:cubicBezTo>
                  <a:pt x="534" y="20467"/>
                  <a:pt x="616" y="20902"/>
                  <a:pt x="810" y="21181"/>
                </a:cubicBezTo>
                <a:cubicBezTo>
                  <a:pt x="925" y="21347"/>
                  <a:pt x="1064" y="21431"/>
                  <a:pt x="1202" y="21485"/>
                </a:cubicBezTo>
                <a:cubicBezTo>
                  <a:pt x="1363" y="21547"/>
                  <a:pt x="1531" y="21571"/>
                  <a:pt x="1700" y="21551"/>
                </a:cubicBezTo>
                <a:lnTo>
                  <a:pt x="13078" y="21551"/>
                </a:lnTo>
                <a:cubicBezTo>
                  <a:pt x="13352" y="21543"/>
                  <a:pt x="13626" y="21525"/>
                  <a:pt x="13900" y="21497"/>
                </a:cubicBezTo>
                <a:cubicBezTo>
                  <a:pt x="14780" y="21406"/>
                  <a:pt x="15666" y="21210"/>
                  <a:pt x="16485" y="20591"/>
                </a:cubicBezTo>
                <a:cubicBezTo>
                  <a:pt x="17066" y="20152"/>
                  <a:pt x="17595" y="19512"/>
                  <a:pt x="18041" y="18706"/>
                </a:cubicBezTo>
                <a:lnTo>
                  <a:pt x="20356" y="13812"/>
                </a:lnTo>
                <a:cubicBezTo>
                  <a:pt x="20753" y="12822"/>
                  <a:pt x="21063" y="11725"/>
                  <a:pt x="21272" y="10560"/>
                </a:cubicBezTo>
                <a:cubicBezTo>
                  <a:pt x="21485" y="9377"/>
                  <a:pt x="21592" y="8141"/>
                  <a:pt x="21589" y="6897"/>
                </a:cubicBezTo>
                <a:lnTo>
                  <a:pt x="21589" y="4020"/>
                </a:lnTo>
                <a:cubicBezTo>
                  <a:pt x="21590" y="3695"/>
                  <a:pt x="21572" y="3375"/>
                  <a:pt x="21535" y="3064"/>
                </a:cubicBezTo>
                <a:cubicBezTo>
                  <a:pt x="21500" y="2763"/>
                  <a:pt x="21448" y="2464"/>
                  <a:pt x="21348" y="2206"/>
                </a:cubicBezTo>
                <a:cubicBezTo>
                  <a:pt x="21202" y="1825"/>
                  <a:pt x="20978" y="1591"/>
                  <a:pt x="20753" y="1400"/>
                </a:cubicBezTo>
                <a:cubicBezTo>
                  <a:pt x="20447" y="1139"/>
                  <a:pt x="20121" y="939"/>
                  <a:pt x="19779" y="811"/>
                </a:cubicBezTo>
                <a:cubicBezTo>
                  <a:pt x="18180" y="450"/>
                  <a:pt x="16572" y="209"/>
                  <a:pt x="14962" y="89"/>
                </a:cubicBezTo>
                <a:cubicBezTo>
                  <a:pt x="13448" y="-23"/>
                  <a:pt x="11933" y="-29"/>
                  <a:pt x="10419" y="72"/>
                </a:cubicBezTo>
                <a:cubicBezTo>
                  <a:pt x="9807" y="62"/>
                  <a:pt x="9196" y="156"/>
                  <a:pt x="8594" y="353"/>
                </a:cubicBezTo>
                <a:cubicBezTo>
                  <a:pt x="7959" y="560"/>
                  <a:pt x="7337" y="880"/>
                  <a:pt x="6736" y="1309"/>
                </a:cubicBezTo>
                <a:cubicBezTo>
                  <a:pt x="5919" y="1818"/>
                  <a:pt x="5114" y="2393"/>
                  <a:pt x="4325" y="3034"/>
                </a:cubicBezTo>
                <a:cubicBezTo>
                  <a:pt x="3441" y="3752"/>
                  <a:pt x="2577" y="4552"/>
                  <a:pt x="1737" y="5430"/>
                </a:cubicBezTo>
                <a:close/>
              </a:path>
            </a:pathLst>
          </a:custGeom>
          <a:ln w="12700" cmpd="sng">
            <a:solidFill>
              <a:srgbClr val="4C9504"/>
            </a:solidFill>
            <a:miter lim="400000"/>
          </a:ln>
        </p:spPr>
        <p:txBody>
          <a:bodyPr lIns="0" tIns="0" rIns="0" bIns="0" anchor="ctr"/>
          <a:lstStyle/>
          <a:p>
            <a:pPr lvl="0">
              <a:defRPr sz="2400"/>
            </a:pPr>
            <a:endParaRPr/>
          </a:p>
        </p:txBody>
      </p:sp>
      <p:sp>
        <p:nvSpPr>
          <p:cNvPr id="130" name="Shape 336"/>
          <p:cNvSpPr/>
          <p:nvPr/>
        </p:nvSpPr>
        <p:spPr>
          <a:xfrm>
            <a:off x="4773672" y="2562880"/>
            <a:ext cx="39915" cy="953210"/>
          </a:xfrm>
          <a:custGeom>
            <a:avLst/>
            <a:gdLst/>
            <a:ahLst/>
            <a:cxnLst>
              <a:cxn ang="0">
                <a:pos x="wd2" y="hd2"/>
              </a:cxn>
              <a:cxn ang="5400000">
                <a:pos x="wd2" y="hd2"/>
              </a:cxn>
              <a:cxn ang="10800000">
                <a:pos x="wd2" y="hd2"/>
              </a:cxn>
              <a:cxn ang="16200000">
                <a:pos x="wd2" y="hd2"/>
              </a:cxn>
            </a:cxnLst>
            <a:rect l="0" t="0" r="r" b="b"/>
            <a:pathLst>
              <a:path w="20823" h="21600" extrusionOk="0">
                <a:moveTo>
                  <a:pt x="20823" y="0"/>
                </a:moveTo>
                <a:cubicBezTo>
                  <a:pt x="11556" y="3589"/>
                  <a:pt x="5376" y="7191"/>
                  <a:pt x="2295" y="10800"/>
                </a:cubicBezTo>
                <a:cubicBezTo>
                  <a:pt x="-777" y="14399"/>
                  <a:pt x="-765" y="18001"/>
                  <a:pt x="2332" y="21600"/>
                </a:cubicBezTo>
              </a:path>
            </a:pathLst>
          </a:custGeom>
          <a:ln w="12700" cmpd="sng">
            <a:solidFill>
              <a:srgbClr val="4C9504"/>
            </a:solidFill>
            <a:miter lim="400000"/>
          </a:ln>
        </p:spPr>
        <p:txBody>
          <a:bodyPr lIns="0" tIns="0" rIns="0" bIns="0" anchor="ctr"/>
          <a:lstStyle/>
          <a:p>
            <a:pPr lvl="0">
              <a:defRPr sz="2400"/>
            </a:pPr>
            <a:endParaRPr/>
          </a:p>
        </p:txBody>
      </p:sp>
      <p:sp>
        <p:nvSpPr>
          <p:cNvPr id="131" name="Shape 337"/>
          <p:cNvSpPr/>
          <p:nvPr/>
        </p:nvSpPr>
        <p:spPr>
          <a:xfrm>
            <a:off x="3418049" y="2035730"/>
            <a:ext cx="2574947" cy="627438"/>
          </a:xfrm>
          <a:custGeom>
            <a:avLst/>
            <a:gdLst/>
            <a:ahLst/>
            <a:cxnLst>
              <a:cxn ang="0">
                <a:pos x="wd2" y="hd2"/>
              </a:cxn>
              <a:cxn ang="5400000">
                <a:pos x="wd2" y="hd2"/>
              </a:cxn>
              <a:cxn ang="10800000">
                <a:pos x="wd2" y="hd2"/>
              </a:cxn>
              <a:cxn ang="16200000">
                <a:pos x="wd2" y="hd2"/>
              </a:cxn>
            </a:cxnLst>
            <a:rect l="0" t="0" r="r" b="b"/>
            <a:pathLst>
              <a:path w="21566" h="21520" extrusionOk="0">
                <a:moveTo>
                  <a:pt x="10034" y="106"/>
                </a:moveTo>
                <a:cubicBezTo>
                  <a:pt x="9490" y="217"/>
                  <a:pt x="8949" y="486"/>
                  <a:pt x="8414" y="914"/>
                </a:cubicBezTo>
                <a:cubicBezTo>
                  <a:pt x="7846" y="1368"/>
                  <a:pt x="7288" y="1997"/>
                  <a:pt x="6743" y="2798"/>
                </a:cubicBezTo>
                <a:cubicBezTo>
                  <a:pt x="5562" y="4615"/>
                  <a:pt x="4403" y="6677"/>
                  <a:pt x="3273" y="8975"/>
                </a:cubicBezTo>
                <a:cubicBezTo>
                  <a:pt x="2776" y="9986"/>
                  <a:pt x="2284" y="11042"/>
                  <a:pt x="1808" y="12213"/>
                </a:cubicBezTo>
                <a:cubicBezTo>
                  <a:pt x="1363" y="13311"/>
                  <a:pt x="932" y="14508"/>
                  <a:pt x="518" y="15799"/>
                </a:cubicBezTo>
                <a:cubicBezTo>
                  <a:pt x="311" y="16469"/>
                  <a:pt x="156" y="17371"/>
                  <a:pt x="72" y="18395"/>
                </a:cubicBezTo>
                <a:cubicBezTo>
                  <a:pt x="-11" y="19403"/>
                  <a:pt x="-22" y="20487"/>
                  <a:pt x="41" y="21520"/>
                </a:cubicBezTo>
                <a:lnTo>
                  <a:pt x="7311" y="19626"/>
                </a:lnTo>
                <a:lnTo>
                  <a:pt x="20506" y="15467"/>
                </a:lnTo>
                <a:cubicBezTo>
                  <a:pt x="20812" y="14687"/>
                  <a:pt x="21063" y="13594"/>
                  <a:pt x="21235" y="12295"/>
                </a:cubicBezTo>
                <a:cubicBezTo>
                  <a:pt x="21344" y="11472"/>
                  <a:pt x="21418" y="10578"/>
                  <a:pt x="21471" y="9672"/>
                </a:cubicBezTo>
                <a:cubicBezTo>
                  <a:pt x="21525" y="8751"/>
                  <a:pt x="21556" y="7807"/>
                  <a:pt x="21565" y="6853"/>
                </a:cubicBezTo>
                <a:cubicBezTo>
                  <a:pt x="21578" y="5993"/>
                  <a:pt x="21522" y="5140"/>
                  <a:pt x="21406" y="4421"/>
                </a:cubicBezTo>
                <a:cubicBezTo>
                  <a:pt x="21307" y="3806"/>
                  <a:pt x="21170" y="3330"/>
                  <a:pt x="21022" y="2953"/>
                </a:cubicBezTo>
                <a:cubicBezTo>
                  <a:pt x="20817" y="2430"/>
                  <a:pt x="20584" y="2084"/>
                  <a:pt x="20337" y="1958"/>
                </a:cubicBezTo>
                <a:cubicBezTo>
                  <a:pt x="19931" y="1770"/>
                  <a:pt x="19524" y="1596"/>
                  <a:pt x="19117" y="1435"/>
                </a:cubicBezTo>
                <a:cubicBezTo>
                  <a:pt x="17789" y="908"/>
                  <a:pt x="16457" y="518"/>
                  <a:pt x="15123" y="281"/>
                </a:cubicBezTo>
                <a:cubicBezTo>
                  <a:pt x="13428" y="-22"/>
                  <a:pt x="11731" y="-80"/>
                  <a:pt x="10034" y="106"/>
                </a:cubicBezTo>
                <a:close/>
              </a:path>
            </a:pathLst>
          </a:custGeom>
          <a:solidFill>
            <a:srgbClr val="575759"/>
          </a:solidFill>
          <a:ln w="6350">
            <a:noFill/>
            <a:miter lim="400000"/>
          </a:ln>
        </p:spPr>
        <p:txBody>
          <a:bodyPr lIns="0" tIns="0" rIns="0" bIns="0" anchor="ctr"/>
          <a:lstStyle/>
          <a:p>
            <a:pPr lvl="0">
              <a:defRPr sz="2400"/>
            </a:pPr>
            <a:endParaRPr/>
          </a:p>
        </p:txBody>
      </p:sp>
      <p:sp>
        <p:nvSpPr>
          <p:cNvPr id="132" name="Shape 338"/>
          <p:cNvSpPr/>
          <p:nvPr/>
        </p:nvSpPr>
        <p:spPr>
          <a:xfrm>
            <a:off x="3455034" y="2065908"/>
            <a:ext cx="1374451" cy="562675"/>
          </a:xfrm>
          <a:custGeom>
            <a:avLst/>
            <a:gdLst/>
            <a:ahLst/>
            <a:cxnLst>
              <a:cxn ang="0">
                <a:pos x="wd2" y="hd2"/>
              </a:cxn>
              <a:cxn ang="5400000">
                <a:pos x="wd2" y="hd2"/>
              </a:cxn>
              <a:cxn ang="10800000">
                <a:pos x="wd2" y="hd2"/>
              </a:cxn>
              <a:cxn ang="16200000">
                <a:pos x="wd2" y="hd2"/>
              </a:cxn>
            </a:cxnLst>
            <a:rect l="0" t="0" r="r" b="b"/>
            <a:pathLst>
              <a:path w="21572" h="21600" extrusionOk="0">
                <a:moveTo>
                  <a:pt x="21572" y="0"/>
                </a:moveTo>
                <a:lnTo>
                  <a:pt x="20211" y="17938"/>
                </a:lnTo>
                <a:lnTo>
                  <a:pt x="16" y="21600"/>
                </a:lnTo>
                <a:cubicBezTo>
                  <a:pt x="-28" y="20786"/>
                  <a:pt x="21" y="19958"/>
                  <a:pt x="157" y="19207"/>
                </a:cubicBezTo>
                <a:cubicBezTo>
                  <a:pt x="288" y="18481"/>
                  <a:pt x="494" y="17865"/>
                  <a:pt x="720" y="17317"/>
                </a:cubicBezTo>
                <a:cubicBezTo>
                  <a:pt x="945" y="16772"/>
                  <a:pt x="1195" y="16282"/>
                  <a:pt x="1468" y="15860"/>
                </a:cubicBezTo>
                <a:cubicBezTo>
                  <a:pt x="3441" y="12845"/>
                  <a:pt x="5490" y="10139"/>
                  <a:pt x="7604" y="7758"/>
                </a:cubicBezTo>
                <a:cubicBezTo>
                  <a:pt x="9703" y="5394"/>
                  <a:pt x="11860" y="3355"/>
                  <a:pt x="14064" y="1654"/>
                </a:cubicBezTo>
                <a:cubicBezTo>
                  <a:pt x="14800" y="1218"/>
                  <a:pt x="15543" y="870"/>
                  <a:pt x="16293" y="612"/>
                </a:cubicBezTo>
                <a:cubicBezTo>
                  <a:pt x="17081" y="340"/>
                  <a:pt x="17874" y="169"/>
                  <a:pt x="18669" y="97"/>
                </a:cubicBezTo>
                <a:lnTo>
                  <a:pt x="21572" y="0"/>
                </a:lnTo>
                <a:close/>
              </a:path>
            </a:pathLst>
          </a:custGeom>
          <a:solidFill>
            <a:srgbClr val="00A7E5"/>
          </a:solidFill>
          <a:ln w="6350">
            <a:noFill/>
            <a:miter lim="400000"/>
          </a:ln>
        </p:spPr>
        <p:txBody>
          <a:bodyPr lIns="0" tIns="0" rIns="0" bIns="0" anchor="ctr"/>
          <a:lstStyle/>
          <a:p>
            <a:pPr lvl="0">
              <a:defRPr sz="2400"/>
            </a:pPr>
            <a:endParaRPr/>
          </a:p>
        </p:txBody>
      </p:sp>
      <p:sp>
        <p:nvSpPr>
          <p:cNvPr id="133" name="Shape 339"/>
          <p:cNvSpPr/>
          <p:nvPr/>
        </p:nvSpPr>
        <p:spPr>
          <a:xfrm>
            <a:off x="4921023" y="2068917"/>
            <a:ext cx="1037246" cy="441102"/>
          </a:xfrm>
          <a:custGeom>
            <a:avLst/>
            <a:gdLst/>
            <a:ahLst/>
            <a:cxnLst>
              <a:cxn ang="0">
                <a:pos x="wd2" y="hd2"/>
              </a:cxn>
              <a:cxn ang="5400000">
                <a:pos x="wd2" y="hd2"/>
              </a:cxn>
              <a:cxn ang="10800000">
                <a:pos x="wd2" y="hd2"/>
              </a:cxn>
              <a:cxn ang="16200000">
                <a:pos x="wd2" y="hd2"/>
              </a:cxn>
            </a:cxnLst>
            <a:rect l="0" t="0" r="r" b="b"/>
            <a:pathLst>
              <a:path w="21575" h="21600" extrusionOk="0">
                <a:moveTo>
                  <a:pt x="520" y="0"/>
                </a:moveTo>
                <a:lnTo>
                  <a:pt x="0" y="21600"/>
                </a:lnTo>
                <a:lnTo>
                  <a:pt x="19612" y="18585"/>
                </a:lnTo>
                <a:cubicBezTo>
                  <a:pt x="20194" y="17370"/>
                  <a:pt x="20667" y="15892"/>
                  <a:pt x="21003" y="14239"/>
                </a:cubicBezTo>
                <a:cubicBezTo>
                  <a:pt x="21388" y="12343"/>
                  <a:pt x="21582" y="10264"/>
                  <a:pt x="21572" y="8163"/>
                </a:cubicBezTo>
                <a:cubicBezTo>
                  <a:pt x="21600" y="6997"/>
                  <a:pt x="21427" y="5853"/>
                  <a:pt x="21091" y="4995"/>
                </a:cubicBezTo>
                <a:cubicBezTo>
                  <a:pt x="20847" y="4374"/>
                  <a:pt x="20538" y="3947"/>
                  <a:pt x="20216" y="3618"/>
                </a:cubicBezTo>
                <a:cubicBezTo>
                  <a:pt x="19916" y="3310"/>
                  <a:pt x="19599" y="3082"/>
                  <a:pt x="19270" y="2942"/>
                </a:cubicBezTo>
                <a:cubicBezTo>
                  <a:pt x="16373" y="2103"/>
                  <a:pt x="13468" y="1442"/>
                  <a:pt x="10556" y="959"/>
                </a:cubicBezTo>
                <a:cubicBezTo>
                  <a:pt x="7216" y="404"/>
                  <a:pt x="3869" y="84"/>
                  <a:pt x="520" y="0"/>
                </a:cubicBezTo>
                <a:close/>
              </a:path>
            </a:pathLst>
          </a:custGeom>
          <a:solidFill>
            <a:srgbClr val="00A7E5"/>
          </a:solidFill>
          <a:ln w="6350">
            <a:noFill/>
            <a:miter lim="400000"/>
          </a:ln>
        </p:spPr>
        <p:txBody>
          <a:bodyPr lIns="0" tIns="0" rIns="0" bIns="0" anchor="ctr"/>
          <a:lstStyle/>
          <a:p>
            <a:pPr lvl="0">
              <a:defRPr sz="2400"/>
            </a:pPr>
            <a:endParaRPr/>
          </a:p>
        </p:txBody>
      </p:sp>
      <p:sp>
        <p:nvSpPr>
          <p:cNvPr id="134" name="Shape 360"/>
          <p:cNvSpPr/>
          <p:nvPr/>
        </p:nvSpPr>
        <p:spPr>
          <a:xfrm>
            <a:off x="4118932" y="2090322"/>
            <a:ext cx="680218" cy="463024"/>
          </a:xfrm>
          <a:custGeom>
            <a:avLst/>
            <a:gdLst/>
            <a:ahLst/>
            <a:cxnLst>
              <a:cxn ang="0">
                <a:pos x="wd2" y="hd2"/>
              </a:cxn>
              <a:cxn ang="5400000">
                <a:pos x="wd2" y="hd2"/>
              </a:cxn>
              <a:cxn ang="10800000">
                <a:pos x="wd2" y="hd2"/>
              </a:cxn>
              <a:cxn ang="16200000">
                <a:pos x="wd2" y="hd2"/>
              </a:cxn>
            </a:cxnLst>
            <a:rect l="0" t="0" r="r" b="b"/>
            <a:pathLst>
              <a:path w="21600" h="21552" extrusionOk="0">
                <a:moveTo>
                  <a:pt x="11788" y="716"/>
                </a:moveTo>
                <a:lnTo>
                  <a:pt x="0" y="21552"/>
                </a:lnTo>
                <a:lnTo>
                  <a:pt x="19149" y="19481"/>
                </a:lnTo>
                <a:lnTo>
                  <a:pt x="21600" y="75"/>
                </a:lnTo>
                <a:cubicBezTo>
                  <a:pt x="19636" y="-48"/>
                  <a:pt x="17668" y="-20"/>
                  <a:pt x="15706" y="158"/>
                </a:cubicBezTo>
                <a:cubicBezTo>
                  <a:pt x="14396" y="277"/>
                  <a:pt x="13089" y="463"/>
                  <a:pt x="11788" y="716"/>
                </a:cubicBezTo>
                <a:close/>
              </a:path>
            </a:pathLst>
          </a:custGeom>
          <a:solidFill>
            <a:schemeClr val="bg1">
              <a:alpha val="28000"/>
            </a:schemeClr>
          </a:solidFill>
          <a:ln w="6350">
            <a:noFill/>
            <a:miter lim="400000"/>
          </a:ln>
        </p:spPr>
        <p:txBody>
          <a:bodyPr lIns="0" tIns="0" rIns="0" bIns="0" anchor="ctr"/>
          <a:lstStyle/>
          <a:p>
            <a:pPr lvl="0">
              <a:defRPr sz="2400"/>
            </a:pPr>
            <a:endParaRPr/>
          </a:p>
        </p:txBody>
      </p:sp>
      <p:sp>
        <p:nvSpPr>
          <p:cNvPr id="135" name="Shape 361"/>
          <p:cNvSpPr/>
          <p:nvPr/>
        </p:nvSpPr>
        <p:spPr>
          <a:xfrm>
            <a:off x="5261523" y="2121945"/>
            <a:ext cx="667816" cy="337732"/>
          </a:xfrm>
          <a:custGeom>
            <a:avLst/>
            <a:gdLst/>
            <a:ahLst/>
            <a:cxnLst>
              <a:cxn ang="0">
                <a:pos x="wd2" y="hd2"/>
              </a:cxn>
              <a:cxn ang="5400000">
                <a:pos x="wd2" y="hd2"/>
              </a:cxn>
              <a:cxn ang="10800000">
                <a:pos x="wd2" y="hd2"/>
              </a:cxn>
              <a:cxn ang="16200000">
                <a:pos x="wd2" y="hd2"/>
              </a:cxn>
            </a:cxnLst>
            <a:rect l="0" t="0" r="r" b="b"/>
            <a:pathLst>
              <a:path w="21550" h="21600" extrusionOk="0">
                <a:moveTo>
                  <a:pt x="8928" y="0"/>
                </a:moveTo>
                <a:lnTo>
                  <a:pt x="0" y="21600"/>
                </a:lnTo>
                <a:lnTo>
                  <a:pt x="19108" y="19062"/>
                </a:lnTo>
                <a:cubicBezTo>
                  <a:pt x="19998" y="17385"/>
                  <a:pt x="20676" y="15318"/>
                  <a:pt x="21089" y="13026"/>
                </a:cubicBezTo>
                <a:cubicBezTo>
                  <a:pt x="21425" y="11155"/>
                  <a:pt x="21578" y="9174"/>
                  <a:pt x="21537" y="7189"/>
                </a:cubicBezTo>
                <a:cubicBezTo>
                  <a:pt x="21600" y="6104"/>
                  <a:pt x="21429" y="5016"/>
                  <a:pt x="21066" y="4195"/>
                </a:cubicBezTo>
                <a:cubicBezTo>
                  <a:pt x="20778" y="3542"/>
                  <a:pt x="20397" y="3119"/>
                  <a:pt x="20011" y="2775"/>
                </a:cubicBezTo>
                <a:cubicBezTo>
                  <a:pt x="19532" y="2349"/>
                  <a:pt x="19024" y="2031"/>
                  <a:pt x="18493" y="1836"/>
                </a:cubicBezTo>
                <a:lnTo>
                  <a:pt x="8928" y="0"/>
                </a:lnTo>
                <a:close/>
              </a:path>
            </a:pathLst>
          </a:custGeom>
          <a:solidFill>
            <a:schemeClr val="bg1">
              <a:alpha val="28000"/>
            </a:schemeClr>
          </a:solidFill>
          <a:ln w="6350">
            <a:noFill/>
            <a:miter lim="400000"/>
          </a:ln>
        </p:spPr>
        <p:txBody>
          <a:bodyPr lIns="0" tIns="0" rIns="0" bIns="0" anchor="ctr"/>
          <a:lstStyle/>
          <a:p>
            <a:pPr lvl="0">
              <a:defRPr sz="2400"/>
            </a:pPr>
            <a:endParaRPr/>
          </a:p>
        </p:txBody>
      </p:sp>
      <p:sp>
        <p:nvSpPr>
          <p:cNvPr id="61" name="Shape 296"/>
          <p:cNvSpPr/>
          <p:nvPr/>
        </p:nvSpPr>
        <p:spPr>
          <a:xfrm>
            <a:off x="2410711" y="3106210"/>
            <a:ext cx="824282" cy="82428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8C8D8F"/>
          </a:solidFill>
          <a:ln w="6350" cap="flat">
            <a:noFill/>
            <a:prstDash val="solid"/>
            <a:miter lim="400000"/>
          </a:ln>
          <a:effectLst/>
        </p:spPr>
        <p:txBody>
          <a:bodyPr wrap="square" lIns="0" tIns="0" rIns="0" bIns="0" numCol="1" anchor="ctr">
            <a:noAutofit/>
          </a:bodyPr>
          <a:lstStyle/>
          <a:p>
            <a:pPr lvl="0">
              <a:defRPr sz="2400">
                <a:solidFill>
                  <a:srgbClr val="FFFFFF"/>
                </a:solidFill>
              </a:defRPr>
            </a:pPr>
            <a:endParaRPr/>
          </a:p>
        </p:txBody>
      </p:sp>
      <p:sp>
        <p:nvSpPr>
          <p:cNvPr id="62" name="Shape 297"/>
          <p:cNvSpPr/>
          <p:nvPr/>
        </p:nvSpPr>
        <p:spPr>
          <a:xfrm>
            <a:off x="2535579" y="3231078"/>
            <a:ext cx="574549" cy="574549"/>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CFCFCF"/>
          </a:solidFill>
          <a:ln w="6350" cap="flat">
            <a:noFill/>
            <a:prstDash val="solid"/>
            <a:miter lim="400000"/>
          </a:ln>
          <a:effectLst/>
        </p:spPr>
        <p:txBody>
          <a:bodyPr wrap="square" lIns="0" tIns="0" rIns="0" bIns="0" numCol="1" anchor="ctr">
            <a:noAutofit/>
          </a:bodyPr>
          <a:lstStyle/>
          <a:p>
            <a:pPr lvl="0">
              <a:defRPr sz="2400">
                <a:solidFill>
                  <a:srgbClr val="FFFFFF"/>
                </a:solidFill>
              </a:defRPr>
            </a:pPr>
            <a:endParaRPr/>
          </a:p>
        </p:txBody>
      </p:sp>
      <p:sp>
        <p:nvSpPr>
          <p:cNvPr id="63" name="Shape 298"/>
          <p:cNvSpPr/>
          <p:nvPr/>
        </p:nvSpPr>
        <p:spPr>
          <a:xfrm>
            <a:off x="2783414" y="3478914"/>
            <a:ext cx="78874" cy="78874"/>
          </a:xfrm>
          <a:custGeom>
            <a:avLst/>
            <a:gdLst/>
            <a:ahLst/>
            <a:cxnLst>
              <a:cxn ang="0">
                <a:pos x="wd2" y="hd2"/>
              </a:cxn>
              <a:cxn ang="5400000">
                <a:pos x="wd2" y="hd2"/>
              </a:cxn>
              <a:cxn ang="10800000">
                <a:pos x="wd2" y="hd2"/>
              </a:cxn>
              <a:cxn ang="16200000">
                <a:pos x="wd2" y="hd2"/>
              </a:cxn>
            </a:cxnLst>
            <a:rect l="0" t="0" r="r" b="b"/>
            <a:pathLst>
              <a:path w="19679" h="19679" extrusionOk="0">
                <a:moveTo>
                  <a:pt x="16796" y="16796"/>
                </a:moveTo>
                <a:cubicBezTo>
                  <a:pt x="20639" y="12954"/>
                  <a:pt x="20639" y="6724"/>
                  <a:pt x="16796" y="2882"/>
                </a:cubicBezTo>
                <a:cubicBezTo>
                  <a:pt x="12954" y="-961"/>
                  <a:pt x="6724" y="-961"/>
                  <a:pt x="2882" y="2882"/>
                </a:cubicBezTo>
                <a:cubicBezTo>
                  <a:pt x="-961" y="6724"/>
                  <a:pt x="-961" y="12954"/>
                  <a:pt x="2882" y="16796"/>
                </a:cubicBezTo>
                <a:cubicBezTo>
                  <a:pt x="6724" y="20639"/>
                  <a:pt x="12954" y="20639"/>
                  <a:pt x="16796" y="16796"/>
                </a:cubicBezTo>
                <a:close/>
              </a:path>
            </a:pathLst>
          </a:custGeom>
          <a:solidFill>
            <a:srgbClr val="575759"/>
          </a:solidFill>
          <a:ln w="6350" cap="flat">
            <a:noFill/>
            <a:prstDash val="solid"/>
            <a:miter lim="400000"/>
          </a:ln>
          <a:effectLst/>
        </p:spPr>
        <p:txBody>
          <a:bodyPr wrap="square" lIns="0" tIns="0" rIns="0" bIns="0" numCol="1" anchor="ctr">
            <a:noAutofit/>
          </a:bodyPr>
          <a:lstStyle/>
          <a:p>
            <a:pPr lvl="0">
              <a:defRPr sz="2400">
                <a:solidFill>
                  <a:srgbClr val="FFFFFF"/>
                </a:solidFill>
              </a:defRPr>
            </a:pPr>
            <a:endParaRPr/>
          </a:p>
        </p:txBody>
      </p:sp>
      <p:sp>
        <p:nvSpPr>
          <p:cNvPr id="64" name="Shape 299"/>
          <p:cNvSpPr/>
          <p:nvPr/>
        </p:nvSpPr>
        <p:spPr>
          <a:xfrm>
            <a:off x="2779409" y="3260323"/>
            <a:ext cx="88477" cy="160880"/>
          </a:xfrm>
          <a:custGeom>
            <a:avLst/>
            <a:gdLst/>
            <a:ahLst/>
            <a:cxnLst>
              <a:cxn ang="0">
                <a:pos x="wd2" y="hd2"/>
              </a:cxn>
              <a:cxn ang="5400000">
                <a:pos x="wd2" y="hd2"/>
              </a:cxn>
              <a:cxn ang="10800000">
                <a:pos x="wd2" y="hd2"/>
              </a:cxn>
              <a:cxn ang="16200000">
                <a:pos x="wd2" y="hd2"/>
              </a:cxn>
            </a:cxnLst>
            <a:rect l="0" t="0" r="r" b="b"/>
            <a:pathLst>
              <a:path w="21374" h="21435" extrusionOk="0">
                <a:moveTo>
                  <a:pt x="45" y="872"/>
                </a:moveTo>
                <a:lnTo>
                  <a:pt x="45" y="11872"/>
                </a:lnTo>
                <a:cubicBezTo>
                  <a:pt x="-226" y="14162"/>
                  <a:pt x="739" y="16259"/>
                  <a:pt x="2565" y="18084"/>
                </a:cubicBezTo>
                <a:cubicBezTo>
                  <a:pt x="4361" y="19879"/>
                  <a:pt x="7257" y="21585"/>
                  <a:pt x="11437" y="21424"/>
                </a:cubicBezTo>
                <a:cubicBezTo>
                  <a:pt x="15222" y="21279"/>
                  <a:pt x="17621" y="19502"/>
                  <a:pt x="19084" y="17710"/>
                </a:cubicBezTo>
                <a:cubicBezTo>
                  <a:pt x="20533" y="15936"/>
                  <a:pt x="21360" y="13976"/>
                  <a:pt x="21374" y="11872"/>
                </a:cubicBezTo>
                <a:lnTo>
                  <a:pt x="21374" y="804"/>
                </a:lnTo>
                <a:cubicBezTo>
                  <a:pt x="18069" y="285"/>
                  <a:pt x="14652" y="15"/>
                  <a:pt x="11215" y="1"/>
                </a:cubicBezTo>
                <a:cubicBezTo>
                  <a:pt x="7434" y="-15"/>
                  <a:pt x="3670" y="278"/>
                  <a:pt x="45" y="872"/>
                </a:cubicBezTo>
                <a:close/>
              </a:path>
            </a:pathLst>
          </a:custGeom>
          <a:solidFill>
            <a:srgbClr val="7C7D7F"/>
          </a:solidFill>
          <a:ln w="6350" cap="flat">
            <a:noFill/>
            <a:prstDash val="solid"/>
            <a:miter lim="400000"/>
          </a:ln>
          <a:effectLst/>
        </p:spPr>
        <p:txBody>
          <a:bodyPr wrap="square" lIns="0" tIns="0" rIns="0" bIns="0" numCol="1" anchor="ctr">
            <a:noAutofit/>
          </a:bodyPr>
          <a:lstStyle/>
          <a:p>
            <a:pPr lvl="0">
              <a:defRPr sz="2400"/>
            </a:pPr>
            <a:endParaRPr/>
          </a:p>
        </p:txBody>
      </p:sp>
      <p:sp>
        <p:nvSpPr>
          <p:cNvPr id="65" name="Shape 300"/>
          <p:cNvSpPr/>
          <p:nvPr/>
        </p:nvSpPr>
        <p:spPr>
          <a:xfrm rot="10800000">
            <a:off x="2778612" y="3615499"/>
            <a:ext cx="88477" cy="160880"/>
          </a:xfrm>
          <a:custGeom>
            <a:avLst/>
            <a:gdLst/>
            <a:ahLst/>
            <a:cxnLst>
              <a:cxn ang="0">
                <a:pos x="wd2" y="hd2"/>
              </a:cxn>
              <a:cxn ang="5400000">
                <a:pos x="wd2" y="hd2"/>
              </a:cxn>
              <a:cxn ang="10800000">
                <a:pos x="wd2" y="hd2"/>
              </a:cxn>
              <a:cxn ang="16200000">
                <a:pos x="wd2" y="hd2"/>
              </a:cxn>
            </a:cxnLst>
            <a:rect l="0" t="0" r="r" b="b"/>
            <a:pathLst>
              <a:path w="21374" h="21435" extrusionOk="0">
                <a:moveTo>
                  <a:pt x="45" y="872"/>
                </a:moveTo>
                <a:lnTo>
                  <a:pt x="45" y="11872"/>
                </a:lnTo>
                <a:cubicBezTo>
                  <a:pt x="-226" y="14162"/>
                  <a:pt x="739" y="16259"/>
                  <a:pt x="2565" y="18084"/>
                </a:cubicBezTo>
                <a:cubicBezTo>
                  <a:pt x="4361" y="19879"/>
                  <a:pt x="7257" y="21585"/>
                  <a:pt x="11437" y="21424"/>
                </a:cubicBezTo>
                <a:cubicBezTo>
                  <a:pt x="15222" y="21279"/>
                  <a:pt x="17621" y="19502"/>
                  <a:pt x="19084" y="17710"/>
                </a:cubicBezTo>
                <a:cubicBezTo>
                  <a:pt x="20533" y="15936"/>
                  <a:pt x="21360" y="13976"/>
                  <a:pt x="21374" y="11872"/>
                </a:cubicBezTo>
                <a:lnTo>
                  <a:pt x="21374" y="804"/>
                </a:lnTo>
                <a:cubicBezTo>
                  <a:pt x="18069" y="285"/>
                  <a:pt x="14652" y="15"/>
                  <a:pt x="11215" y="1"/>
                </a:cubicBezTo>
                <a:cubicBezTo>
                  <a:pt x="7434" y="-15"/>
                  <a:pt x="3670" y="278"/>
                  <a:pt x="45" y="872"/>
                </a:cubicBezTo>
                <a:close/>
              </a:path>
            </a:pathLst>
          </a:custGeom>
          <a:solidFill>
            <a:srgbClr val="7C7D7F"/>
          </a:solidFill>
          <a:ln w="6350" cap="flat">
            <a:noFill/>
            <a:prstDash val="solid"/>
            <a:miter lim="400000"/>
          </a:ln>
          <a:effectLst/>
        </p:spPr>
        <p:txBody>
          <a:bodyPr wrap="square" lIns="0" tIns="0" rIns="0" bIns="0" numCol="1" anchor="ctr">
            <a:noAutofit/>
          </a:bodyPr>
          <a:lstStyle/>
          <a:p>
            <a:pPr lvl="0">
              <a:defRPr sz="2400"/>
            </a:pPr>
            <a:endParaRPr/>
          </a:p>
        </p:txBody>
      </p:sp>
      <p:grpSp>
        <p:nvGrpSpPr>
          <p:cNvPr id="67" name="Group 303"/>
          <p:cNvGrpSpPr/>
          <p:nvPr/>
        </p:nvGrpSpPr>
        <p:grpSpPr>
          <a:xfrm rot="18120331">
            <a:off x="2778214" y="3260323"/>
            <a:ext cx="89274" cy="516057"/>
            <a:chOff x="0" y="0"/>
            <a:chExt cx="94149" cy="544248"/>
          </a:xfrm>
          <a:solidFill>
            <a:srgbClr val="7C7D7F"/>
          </a:solidFill>
        </p:grpSpPr>
        <p:sp>
          <p:nvSpPr>
            <p:cNvPr id="88" name="Shape 301"/>
            <p:cNvSpPr/>
            <p:nvPr/>
          </p:nvSpPr>
          <p:spPr>
            <a:xfrm>
              <a:off x="840" y="0"/>
              <a:ext cx="93310" cy="169669"/>
            </a:xfrm>
            <a:custGeom>
              <a:avLst/>
              <a:gdLst/>
              <a:ahLst/>
              <a:cxnLst>
                <a:cxn ang="0">
                  <a:pos x="wd2" y="hd2"/>
                </a:cxn>
                <a:cxn ang="5400000">
                  <a:pos x="wd2" y="hd2"/>
                </a:cxn>
                <a:cxn ang="10800000">
                  <a:pos x="wd2" y="hd2"/>
                </a:cxn>
                <a:cxn ang="16200000">
                  <a:pos x="wd2" y="hd2"/>
                </a:cxn>
              </a:cxnLst>
              <a:rect l="0" t="0" r="r" b="b"/>
              <a:pathLst>
                <a:path w="21374" h="21435" extrusionOk="0">
                  <a:moveTo>
                    <a:pt x="45" y="872"/>
                  </a:moveTo>
                  <a:lnTo>
                    <a:pt x="45" y="11872"/>
                  </a:lnTo>
                  <a:cubicBezTo>
                    <a:pt x="-226" y="14162"/>
                    <a:pt x="739" y="16259"/>
                    <a:pt x="2565" y="18084"/>
                  </a:cubicBezTo>
                  <a:cubicBezTo>
                    <a:pt x="4361" y="19879"/>
                    <a:pt x="7257" y="21585"/>
                    <a:pt x="11437" y="21424"/>
                  </a:cubicBezTo>
                  <a:cubicBezTo>
                    <a:pt x="15222" y="21279"/>
                    <a:pt x="17621" y="19502"/>
                    <a:pt x="19084" y="17710"/>
                  </a:cubicBezTo>
                  <a:cubicBezTo>
                    <a:pt x="20533" y="15936"/>
                    <a:pt x="21360" y="13976"/>
                    <a:pt x="21374" y="11872"/>
                  </a:cubicBezTo>
                  <a:lnTo>
                    <a:pt x="21374" y="804"/>
                  </a:lnTo>
                  <a:cubicBezTo>
                    <a:pt x="18069" y="285"/>
                    <a:pt x="14652" y="15"/>
                    <a:pt x="11215" y="1"/>
                  </a:cubicBezTo>
                  <a:cubicBezTo>
                    <a:pt x="7434" y="-15"/>
                    <a:pt x="3670" y="278"/>
                    <a:pt x="45" y="872"/>
                  </a:cubicBezTo>
                  <a:close/>
                </a:path>
              </a:pathLst>
            </a:custGeom>
            <a:grpFill/>
            <a:ln w="6350" cap="flat">
              <a:noFill/>
              <a:prstDash val="solid"/>
              <a:miter lim="400000"/>
            </a:ln>
            <a:effectLst/>
          </p:spPr>
          <p:txBody>
            <a:bodyPr wrap="square" lIns="0" tIns="0" rIns="0" bIns="0" numCol="1" anchor="ctr">
              <a:noAutofit/>
            </a:bodyPr>
            <a:lstStyle/>
            <a:p>
              <a:pPr lvl="0">
                <a:defRPr sz="2400"/>
              </a:pPr>
              <a:endParaRPr/>
            </a:p>
          </p:txBody>
        </p:sp>
        <p:sp>
          <p:nvSpPr>
            <p:cNvPr id="91" name="Shape 302"/>
            <p:cNvSpPr/>
            <p:nvPr/>
          </p:nvSpPr>
          <p:spPr>
            <a:xfrm rot="10800000">
              <a:off x="0" y="374580"/>
              <a:ext cx="93310" cy="169669"/>
            </a:xfrm>
            <a:custGeom>
              <a:avLst/>
              <a:gdLst/>
              <a:ahLst/>
              <a:cxnLst>
                <a:cxn ang="0">
                  <a:pos x="wd2" y="hd2"/>
                </a:cxn>
                <a:cxn ang="5400000">
                  <a:pos x="wd2" y="hd2"/>
                </a:cxn>
                <a:cxn ang="10800000">
                  <a:pos x="wd2" y="hd2"/>
                </a:cxn>
                <a:cxn ang="16200000">
                  <a:pos x="wd2" y="hd2"/>
                </a:cxn>
              </a:cxnLst>
              <a:rect l="0" t="0" r="r" b="b"/>
              <a:pathLst>
                <a:path w="21374" h="21435" extrusionOk="0">
                  <a:moveTo>
                    <a:pt x="45" y="872"/>
                  </a:moveTo>
                  <a:lnTo>
                    <a:pt x="45" y="11872"/>
                  </a:lnTo>
                  <a:cubicBezTo>
                    <a:pt x="-226" y="14162"/>
                    <a:pt x="739" y="16259"/>
                    <a:pt x="2565" y="18084"/>
                  </a:cubicBezTo>
                  <a:cubicBezTo>
                    <a:pt x="4361" y="19879"/>
                    <a:pt x="7257" y="21585"/>
                    <a:pt x="11437" y="21424"/>
                  </a:cubicBezTo>
                  <a:cubicBezTo>
                    <a:pt x="15222" y="21279"/>
                    <a:pt x="17621" y="19502"/>
                    <a:pt x="19084" y="17710"/>
                  </a:cubicBezTo>
                  <a:cubicBezTo>
                    <a:pt x="20533" y="15936"/>
                    <a:pt x="21360" y="13976"/>
                    <a:pt x="21374" y="11872"/>
                  </a:cubicBezTo>
                  <a:lnTo>
                    <a:pt x="21374" y="804"/>
                  </a:lnTo>
                  <a:cubicBezTo>
                    <a:pt x="18069" y="285"/>
                    <a:pt x="14652" y="15"/>
                    <a:pt x="11215" y="1"/>
                  </a:cubicBezTo>
                  <a:cubicBezTo>
                    <a:pt x="7434" y="-15"/>
                    <a:pt x="3670" y="278"/>
                    <a:pt x="45" y="872"/>
                  </a:cubicBezTo>
                  <a:close/>
                </a:path>
              </a:pathLst>
            </a:custGeom>
            <a:grpFill/>
            <a:ln w="6350" cap="flat">
              <a:noFill/>
              <a:prstDash val="solid"/>
              <a:miter lim="400000"/>
            </a:ln>
            <a:effectLst/>
          </p:spPr>
          <p:txBody>
            <a:bodyPr wrap="square" lIns="0" tIns="0" rIns="0" bIns="0" numCol="1" anchor="ctr">
              <a:noAutofit/>
            </a:bodyPr>
            <a:lstStyle/>
            <a:p>
              <a:pPr lvl="0">
                <a:defRPr sz="2400"/>
              </a:pPr>
              <a:endParaRPr/>
            </a:p>
          </p:txBody>
        </p:sp>
      </p:grpSp>
      <p:grpSp>
        <p:nvGrpSpPr>
          <p:cNvPr id="73" name="Group 306"/>
          <p:cNvGrpSpPr/>
          <p:nvPr/>
        </p:nvGrpSpPr>
        <p:grpSpPr>
          <a:xfrm rot="3465824">
            <a:off x="2778214" y="3260323"/>
            <a:ext cx="89274" cy="516057"/>
            <a:chOff x="0" y="0"/>
            <a:chExt cx="94149" cy="544248"/>
          </a:xfrm>
          <a:solidFill>
            <a:srgbClr val="7C7D7F"/>
          </a:solidFill>
        </p:grpSpPr>
        <p:sp>
          <p:nvSpPr>
            <p:cNvPr id="86" name="Shape 304"/>
            <p:cNvSpPr/>
            <p:nvPr/>
          </p:nvSpPr>
          <p:spPr>
            <a:xfrm>
              <a:off x="840" y="0"/>
              <a:ext cx="93310" cy="169669"/>
            </a:xfrm>
            <a:custGeom>
              <a:avLst/>
              <a:gdLst/>
              <a:ahLst/>
              <a:cxnLst>
                <a:cxn ang="0">
                  <a:pos x="wd2" y="hd2"/>
                </a:cxn>
                <a:cxn ang="5400000">
                  <a:pos x="wd2" y="hd2"/>
                </a:cxn>
                <a:cxn ang="10800000">
                  <a:pos x="wd2" y="hd2"/>
                </a:cxn>
                <a:cxn ang="16200000">
                  <a:pos x="wd2" y="hd2"/>
                </a:cxn>
              </a:cxnLst>
              <a:rect l="0" t="0" r="r" b="b"/>
              <a:pathLst>
                <a:path w="21374" h="21435" extrusionOk="0">
                  <a:moveTo>
                    <a:pt x="45" y="872"/>
                  </a:moveTo>
                  <a:lnTo>
                    <a:pt x="45" y="11872"/>
                  </a:lnTo>
                  <a:cubicBezTo>
                    <a:pt x="-226" y="14162"/>
                    <a:pt x="739" y="16259"/>
                    <a:pt x="2565" y="18084"/>
                  </a:cubicBezTo>
                  <a:cubicBezTo>
                    <a:pt x="4361" y="19879"/>
                    <a:pt x="7257" y="21585"/>
                    <a:pt x="11437" y="21424"/>
                  </a:cubicBezTo>
                  <a:cubicBezTo>
                    <a:pt x="15222" y="21279"/>
                    <a:pt x="17621" y="19502"/>
                    <a:pt x="19084" y="17710"/>
                  </a:cubicBezTo>
                  <a:cubicBezTo>
                    <a:pt x="20533" y="15936"/>
                    <a:pt x="21360" y="13976"/>
                    <a:pt x="21374" y="11872"/>
                  </a:cubicBezTo>
                  <a:lnTo>
                    <a:pt x="21374" y="804"/>
                  </a:lnTo>
                  <a:cubicBezTo>
                    <a:pt x="18069" y="285"/>
                    <a:pt x="14652" y="15"/>
                    <a:pt x="11215" y="1"/>
                  </a:cubicBezTo>
                  <a:cubicBezTo>
                    <a:pt x="7434" y="-15"/>
                    <a:pt x="3670" y="278"/>
                    <a:pt x="45" y="872"/>
                  </a:cubicBezTo>
                  <a:close/>
                </a:path>
              </a:pathLst>
            </a:custGeom>
            <a:grpFill/>
            <a:ln w="6350" cap="flat">
              <a:noFill/>
              <a:prstDash val="solid"/>
              <a:miter lim="400000"/>
            </a:ln>
            <a:effectLst/>
          </p:spPr>
          <p:txBody>
            <a:bodyPr wrap="square" lIns="0" tIns="0" rIns="0" bIns="0" numCol="1" anchor="ctr">
              <a:noAutofit/>
            </a:bodyPr>
            <a:lstStyle/>
            <a:p>
              <a:pPr lvl="0">
                <a:defRPr sz="2400"/>
              </a:pPr>
              <a:endParaRPr/>
            </a:p>
          </p:txBody>
        </p:sp>
        <p:sp>
          <p:nvSpPr>
            <p:cNvPr id="87" name="Shape 305"/>
            <p:cNvSpPr/>
            <p:nvPr/>
          </p:nvSpPr>
          <p:spPr>
            <a:xfrm rot="10800000">
              <a:off x="0" y="374580"/>
              <a:ext cx="93310" cy="169669"/>
            </a:xfrm>
            <a:custGeom>
              <a:avLst/>
              <a:gdLst/>
              <a:ahLst/>
              <a:cxnLst>
                <a:cxn ang="0">
                  <a:pos x="wd2" y="hd2"/>
                </a:cxn>
                <a:cxn ang="5400000">
                  <a:pos x="wd2" y="hd2"/>
                </a:cxn>
                <a:cxn ang="10800000">
                  <a:pos x="wd2" y="hd2"/>
                </a:cxn>
                <a:cxn ang="16200000">
                  <a:pos x="wd2" y="hd2"/>
                </a:cxn>
              </a:cxnLst>
              <a:rect l="0" t="0" r="r" b="b"/>
              <a:pathLst>
                <a:path w="21374" h="21435" extrusionOk="0">
                  <a:moveTo>
                    <a:pt x="45" y="872"/>
                  </a:moveTo>
                  <a:lnTo>
                    <a:pt x="45" y="11872"/>
                  </a:lnTo>
                  <a:cubicBezTo>
                    <a:pt x="-226" y="14162"/>
                    <a:pt x="739" y="16259"/>
                    <a:pt x="2565" y="18084"/>
                  </a:cubicBezTo>
                  <a:cubicBezTo>
                    <a:pt x="4361" y="19879"/>
                    <a:pt x="7257" y="21585"/>
                    <a:pt x="11437" y="21424"/>
                  </a:cubicBezTo>
                  <a:cubicBezTo>
                    <a:pt x="15222" y="21279"/>
                    <a:pt x="17621" y="19502"/>
                    <a:pt x="19084" y="17710"/>
                  </a:cubicBezTo>
                  <a:cubicBezTo>
                    <a:pt x="20533" y="15936"/>
                    <a:pt x="21360" y="13976"/>
                    <a:pt x="21374" y="11872"/>
                  </a:cubicBezTo>
                  <a:lnTo>
                    <a:pt x="21374" y="804"/>
                  </a:lnTo>
                  <a:cubicBezTo>
                    <a:pt x="18069" y="285"/>
                    <a:pt x="14652" y="15"/>
                    <a:pt x="11215" y="1"/>
                  </a:cubicBezTo>
                  <a:cubicBezTo>
                    <a:pt x="7434" y="-15"/>
                    <a:pt x="3670" y="278"/>
                    <a:pt x="45" y="872"/>
                  </a:cubicBezTo>
                  <a:close/>
                </a:path>
              </a:pathLst>
            </a:custGeom>
            <a:grpFill/>
            <a:ln w="6350" cap="flat">
              <a:noFill/>
              <a:prstDash val="solid"/>
              <a:miter lim="400000"/>
            </a:ln>
            <a:effectLst/>
          </p:spPr>
          <p:txBody>
            <a:bodyPr wrap="square" lIns="0" tIns="0" rIns="0" bIns="0" numCol="1" anchor="ctr">
              <a:noAutofit/>
            </a:bodyPr>
            <a:lstStyle/>
            <a:p>
              <a:pPr lvl="0">
                <a:defRPr sz="2400"/>
              </a:pPr>
              <a:endParaRPr/>
            </a:p>
          </p:txBody>
        </p:sp>
      </p:grpSp>
      <p:sp>
        <p:nvSpPr>
          <p:cNvPr id="74" name="Shape 307"/>
          <p:cNvSpPr/>
          <p:nvPr/>
        </p:nvSpPr>
        <p:spPr>
          <a:xfrm>
            <a:off x="2804742" y="3430746"/>
            <a:ext cx="36221" cy="36221"/>
          </a:xfrm>
          <a:custGeom>
            <a:avLst/>
            <a:gdLst/>
            <a:ahLst/>
            <a:cxnLst>
              <a:cxn ang="0">
                <a:pos x="wd2" y="hd2"/>
              </a:cxn>
              <a:cxn ang="5400000">
                <a:pos x="wd2" y="hd2"/>
              </a:cxn>
              <a:cxn ang="10800000">
                <a:pos x="wd2" y="hd2"/>
              </a:cxn>
              <a:cxn ang="16200000">
                <a:pos x="wd2" y="hd2"/>
              </a:cxn>
            </a:cxnLst>
            <a:rect l="0" t="0" r="r" b="b"/>
            <a:pathLst>
              <a:path w="19679" h="19679" extrusionOk="0">
                <a:moveTo>
                  <a:pt x="16796" y="16796"/>
                </a:moveTo>
                <a:cubicBezTo>
                  <a:pt x="20639" y="12954"/>
                  <a:pt x="20639" y="6724"/>
                  <a:pt x="16796" y="2882"/>
                </a:cubicBezTo>
                <a:cubicBezTo>
                  <a:pt x="12954" y="-961"/>
                  <a:pt x="6724" y="-961"/>
                  <a:pt x="2882" y="2882"/>
                </a:cubicBezTo>
                <a:cubicBezTo>
                  <a:pt x="-961" y="6724"/>
                  <a:pt x="-961" y="12954"/>
                  <a:pt x="2882" y="16796"/>
                </a:cubicBezTo>
                <a:cubicBezTo>
                  <a:pt x="6724" y="20639"/>
                  <a:pt x="12954" y="20639"/>
                  <a:pt x="16796" y="16796"/>
                </a:cubicBezTo>
                <a:close/>
              </a:path>
            </a:pathLst>
          </a:custGeom>
          <a:solidFill>
            <a:srgbClr val="575759"/>
          </a:solidFill>
          <a:ln w="6350" cap="flat">
            <a:noFill/>
            <a:prstDash val="solid"/>
            <a:miter lim="400000"/>
          </a:ln>
          <a:effectLst/>
        </p:spPr>
        <p:txBody>
          <a:bodyPr wrap="square" lIns="0" tIns="0" rIns="0" bIns="0" numCol="1" anchor="ctr">
            <a:noAutofit/>
          </a:bodyPr>
          <a:lstStyle/>
          <a:p>
            <a:pPr lvl="0">
              <a:defRPr sz="2400">
                <a:solidFill>
                  <a:srgbClr val="FFFFFF"/>
                </a:solidFill>
              </a:defRPr>
            </a:pPr>
            <a:endParaRPr/>
          </a:p>
        </p:txBody>
      </p:sp>
      <p:sp>
        <p:nvSpPr>
          <p:cNvPr id="76" name="Shape 308"/>
          <p:cNvSpPr/>
          <p:nvPr/>
        </p:nvSpPr>
        <p:spPr>
          <a:xfrm>
            <a:off x="2804742" y="3567423"/>
            <a:ext cx="36221" cy="36221"/>
          </a:xfrm>
          <a:custGeom>
            <a:avLst/>
            <a:gdLst/>
            <a:ahLst/>
            <a:cxnLst>
              <a:cxn ang="0">
                <a:pos x="wd2" y="hd2"/>
              </a:cxn>
              <a:cxn ang="5400000">
                <a:pos x="wd2" y="hd2"/>
              </a:cxn>
              <a:cxn ang="10800000">
                <a:pos x="wd2" y="hd2"/>
              </a:cxn>
              <a:cxn ang="16200000">
                <a:pos x="wd2" y="hd2"/>
              </a:cxn>
            </a:cxnLst>
            <a:rect l="0" t="0" r="r" b="b"/>
            <a:pathLst>
              <a:path w="19679" h="19679" extrusionOk="0">
                <a:moveTo>
                  <a:pt x="16796" y="16796"/>
                </a:moveTo>
                <a:cubicBezTo>
                  <a:pt x="20639" y="12954"/>
                  <a:pt x="20639" y="6724"/>
                  <a:pt x="16796" y="2882"/>
                </a:cubicBezTo>
                <a:cubicBezTo>
                  <a:pt x="12954" y="-961"/>
                  <a:pt x="6724" y="-961"/>
                  <a:pt x="2882" y="2882"/>
                </a:cubicBezTo>
                <a:cubicBezTo>
                  <a:pt x="-961" y="6724"/>
                  <a:pt x="-961" y="12954"/>
                  <a:pt x="2882" y="16796"/>
                </a:cubicBezTo>
                <a:cubicBezTo>
                  <a:pt x="6724" y="20639"/>
                  <a:pt x="12954" y="20639"/>
                  <a:pt x="16796" y="16796"/>
                </a:cubicBezTo>
                <a:close/>
              </a:path>
            </a:pathLst>
          </a:custGeom>
          <a:solidFill>
            <a:srgbClr val="575759"/>
          </a:solidFill>
          <a:ln w="6350" cap="flat">
            <a:noFill/>
            <a:prstDash val="solid"/>
            <a:miter lim="400000"/>
          </a:ln>
          <a:effectLst/>
        </p:spPr>
        <p:txBody>
          <a:bodyPr wrap="square" lIns="0" tIns="0" rIns="0" bIns="0" numCol="1" anchor="ctr">
            <a:noAutofit/>
          </a:bodyPr>
          <a:lstStyle/>
          <a:p>
            <a:pPr lvl="0">
              <a:defRPr sz="2400">
                <a:solidFill>
                  <a:srgbClr val="FFFFFF"/>
                </a:solidFill>
              </a:defRPr>
            </a:pPr>
            <a:endParaRPr/>
          </a:p>
        </p:txBody>
      </p:sp>
      <p:grpSp>
        <p:nvGrpSpPr>
          <p:cNvPr id="77" name="Group 311"/>
          <p:cNvGrpSpPr/>
          <p:nvPr/>
        </p:nvGrpSpPr>
        <p:grpSpPr>
          <a:xfrm rot="5400000">
            <a:off x="2804742" y="3431903"/>
            <a:ext cx="36221" cy="172899"/>
            <a:chOff x="0" y="0"/>
            <a:chExt cx="38199" cy="182343"/>
          </a:xfrm>
          <a:solidFill>
            <a:srgbClr val="575759"/>
          </a:solidFill>
        </p:grpSpPr>
        <p:sp>
          <p:nvSpPr>
            <p:cNvPr id="78" name="Shape 309"/>
            <p:cNvSpPr/>
            <p:nvPr/>
          </p:nvSpPr>
          <p:spPr>
            <a:xfrm>
              <a:off x="0" y="0"/>
              <a:ext cx="38200" cy="38200"/>
            </a:xfrm>
            <a:custGeom>
              <a:avLst/>
              <a:gdLst/>
              <a:ahLst/>
              <a:cxnLst>
                <a:cxn ang="0">
                  <a:pos x="wd2" y="hd2"/>
                </a:cxn>
                <a:cxn ang="5400000">
                  <a:pos x="wd2" y="hd2"/>
                </a:cxn>
                <a:cxn ang="10800000">
                  <a:pos x="wd2" y="hd2"/>
                </a:cxn>
                <a:cxn ang="16200000">
                  <a:pos x="wd2" y="hd2"/>
                </a:cxn>
              </a:cxnLst>
              <a:rect l="0" t="0" r="r" b="b"/>
              <a:pathLst>
                <a:path w="19679" h="19679" extrusionOk="0">
                  <a:moveTo>
                    <a:pt x="16796" y="16796"/>
                  </a:moveTo>
                  <a:cubicBezTo>
                    <a:pt x="20639" y="12954"/>
                    <a:pt x="20639" y="6724"/>
                    <a:pt x="16796" y="2882"/>
                  </a:cubicBezTo>
                  <a:cubicBezTo>
                    <a:pt x="12954" y="-961"/>
                    <a:pt x="6724" y="-961"/>
                    <a:pt x="2882" y="2882"/>
                  </a:cubicBezTo>
                  <a:cubicBezTo>
                    <a:pt x="-961" y="6724"/>
                    <a:pt x="-961" y="12954"/>
                    <a:pt x="2882" y="16796"/>
                  </a:cubicBezTo>
                  <a:cubicBezTo>
                    <a:pt x="6724" y="20639"/>
                    <a:pt x="12954" y="20639"/>
                    <a:pt x="16796" y="16796"/>
                  </a:cubicBezTo>
                  <a:close/>
                </a:path>
              </a:pathLst>
            </a:custGeom>
            <a:grpFill/>
            <a:ln w="6350" cap="flat">
              <a:noFill/>
              <a:prstDash val="solid"/>
              <a:miter lim="400000"/>
            </a:ln>
            <a:effectLst/>
          </p:spPr>
          <p:txBody>
            <a:bodyPr wrap="square" lIns="0" tIns="0" rIns="0" bIns="0" numCol="1" anchor="ctr">
              <a:noAutofit/>
            </a:bodyPr>
            <a:lstStyle/>
            <a:p>
              <a:pPr lvl="0">
                <a:defRPr sz="2400">
                  <a:solidFill>
                    <a:srgbClr val="FFFFFF"/>
                  </a:solidFill>
                </a:defRPr>
              </a:pPr>
              <a:endParaRPr/>
            </a:p>
          </p:txBody>
        </p:sp>
        <p:sp>
          <p:nvSpPr>
            <p:cNvPr id="79" name="Shape 310"/>
            <p:cNvSpPr/>
            <p:nvPr/>
          </p:nvSpPr>
          <p:spPr>
            <a:xfrm>
              <a:off x="0" y="144143"/>
              <a:ext cx="38200" cy="38201"/>
            </a:xfrm>
            <a:custGeom>
              <a:avLst/>
              <a:gdLst/>
              <a:ahLst/>
              <a:cxnLst>
                <a:cxn ang="0">
                  <a:pos x="wd2" y="hd2"/>
                </a:cxn>
                <a:cxn ang="5400000">
                  <a:pos x="wd2" y="hd2"/>
                </a:cxn>
                <a:cxn ang="10800000">
                  <a:pos x="wd2" y="hd2"/>
                </a:cxn>
                <a:cxn ang="16200000">
                  <a:pos x="wd2" y="hd2"/>
                </a:cxn>
              </a:cxnLst>
              <a:rect l="0" t="0" r="r" b="b"/>
              <a:pathLst>
                <a:path w="19679" h="19679" extrusionOk="0">
                  <a:moveTo>
                    <a:pt x="16796" y="16796"/>
                  </a:moveTo>
                  <a:cubicBezTo>
                    <a:pt x="20639" y="12954"/>
                    <a:pt x="20639" y="6724"/>
                    <a:pt x="16796" y="2882"/>
                  </a:cubicBezTo>
                  <a:cubicBezTo>
                    <a:pt x="12954" y="-961"/>
                    <a:pt x="6724" y="-961"/>
                    <a:pt x="2882" y="2882"/>
                  </a:cubicBezTo>
                  <a:cubicBezTo>
                    <a:pt x="-961" y="6724"/>
                    <a:pt x="-961" y="12954"/>
                    <a:pt x="2882" y="16796"/>
                  </a:cubicBezTo>
                  <a:cubicBezTo>
                    <a:pt x="6724" y="20639"/>
                    <a:pt x="12954" y="20639"/>
                    <a:pt x="16796" y="16796"/>
                  </a:cubicBezTo>
                  <a:close/>
                </a:path>
              </a:pathLst>
            </a:custGeom>
            <a:grpFill/>
            <a:ln w="6350" cap="flat">
              <a:noFill/>
              <a:prstDash val="solid"/>
              <a:miter lim="400000"/>
            </a:ln>
            <a:effectLst/>
          </p:spPr>
          <p:txBody>
            <a:bodyPr wrap="square" lIns="0" tIns="0" rIns="0" bIns="0" numCol="1" anchor="ctr">
              <a:noAutofit/>
            </a:bodyPr>
            <a:lstStyle/>
            <a:p>
              <a:pPr lvl="0">
                <a:defRPr sz="2400">
                  <a:solidFill>
                    <a:srgbClr val="FFFFFF"/>
                  </a:solidFill>
                </a:defRPr>
              </a:pPr>
              <a:endParaRPr/>
            </a:p>
          </p:txBody>
        </p:sp>
      </p:grpSp>
      <p:sp>
        <p:nvSpPr>
          <p:cNvPr id="111" name="Shape 316"/>
          <p:cNvSpPr/>
          <p:nvPr/>
        </p:nvSpPr>
        <p:spPr>
          <a:xfrm>
            <a:off x="5785374" y="3109545"/>
            <a:ext cx="824282" cy="82428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8C8D8F"/>
          </a:solidFill>
          <a:ln w="6350" cap="flat">
            <a:noFill/>
            <a:prstDash val="solid"/>
            <a:miter lim="400000"/>
          </a:ln>
          <a:effectLst/>
        </p:spPr>
        <p:txBody>
          <a:bodyPr wrap="square" lIns="0" tIns="0" rIns="0" bIns="0" numCol="1" anchor="ctr">
            <a:noAutofit/>
          </a:bodyPr>
          <a:lstStyle/>
          <a:p>
            <a:pPr lvl="0">
              <a:defRPr sz="2400">
                <a:solidFill>
                  <a:srgbClr val="FFFFFF"/>
                </a:solidFill>
              </a:defRPr>
            </a:pPr>
            <a:endParaRPr/>
          </a:p>
        </p:txBody>
      </p:sp>
      <p:sp>
        <p:nvSpPr>
          <p:cNvPr id="112" name="Shape 317"/>
          <p:cNvSpPr/>
          <p:nvPr/>
        </p:nvSpPr>
        <p:spPr>
          <a:xfrm>
            <a:off x="5910242" y="3234412"/>
            <a:ext cx="574549" cy="574549"/>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CFCFCF"/>
          </a:solidFill>
          <a:ln w="6350" cap="flat">
            <a:noFill/>
            <a:prstDash val="solid"/>
            <a:miter lim="400000"/>
          </a:ln>
          <a:effectLst/>
        </p:spPr>
        <p:txBody>
          <a:bodyPr wrap="square" lIns="0" tIns="0" rIns="0" bIns="0" numCol="1" anchor="ctr">
            <a:noAutofit/>
          </a:bodyPr>
          <a:lstStyle/>
          <a:p>
            <a:pPr lvl="0">
              <a:defRPr sz="2400">
                <a:solidFill>
                  <a:srgbClr val="FFFFFF"/>
                </a:solidFill>
              </a:defRPr>
            </a:pPr>
            <a:endParaRPr/>
          </a:p>
        </p:txBody>
      </p:sp>
      <p:sp>
        <p:nvSpPr>
          <p:cNvPr id="113" name="Shape 318"/>
          <p:cNvSpPr/>
          <p:nvPr/>
        </p:nvSpPr>
        <p:spPr>
          <a:xfrm>
            <a:off x="6158077" y="3482247"/>
            <a:ext cx="78874" cy="78874"/>
          </a:xfrm>
          <a:custGeom>
            <a:avLst/>
            <a:gdLst/>
            <a:ahLst/>
            <a:cxnLst>
              <a:cxn ang="0">
                <a:pos x="wd2" y="hd2"/>
              </a:cxn>
              <a:cxn ang="5400000">
                <a:pos x="wd2" y="hd2"/>
              </a:cxn>
              <a:cxn ang="10800000">
                <a:pos x="wd2" y="hd2"/>
              </a:cxn>
              <a:cxn ang="16200000">
                <a:pos x="wd2" y="hd2"/>
              </a:cxn>
            </a:cxnLst>
            <a:rect l="0" t="0" r="r" b="b"/>
            <a:pathLst>
              <a:path w="19679" h="19679" extrusionOk="0">
                <a:moveTo>
                  <a:pt x="16796" y="16796"/>
                </a:moveTo>
                <a:cubicBezTo>
                  <a:pt x="20639" y="12954"/>
                  <a:pt x="20639" y="6724"/>
                  <a:pt x="16796" y="2882"/>
                </a:cubicBezTo>
                <a:cubicBezTo>
                  <a:pt x="12954" y="-961"/>
                  <a:pt x="6724" y="-961"/>
                  <a:pt x="2882" y="2882"/>
                </a:cubicBezTo>
                <a:cubicBezTo>
                  <a:pt x="-961" y="6724"/>
                  <a:pt x="-961" y="12954"/>
                  <a:pt x="2882" y="16796"/>
                </a:cubicBezTo>
                <a:cubicBezTo>
                  <a:pt x="6724" y="20639"/>
                  <a:pt x="12954" y="20639"/>
                  <a:pt x="16796" y="16796"/>
                </a:cubicBezTo>
                <a:close/>
              </a:path>
            </a:pathLst>
          </a:custGeom>
          <a:solidFill>
            <a:srgbClr val="575759"/>
          </a:solidFill>
          <a:ln w="6350" cap="flat">
            <a:noFill/>
            <a:prstDash val="solid"/>
            <a:miter lim="400000"/>
          </a:ln>
          <a:effectLst/>
        </p:spPr>
        <p:txBody>
          <a:bodyPr wrap="square" lIns="0" tIns="0" rIns="0" bIns="0" numCol="1" anchor="ctr">
            <a:noAutofit/>
          </a:bodyPr>
          <a:lstStyle/>
          <a:p>
            <a:pPr lvl="0">
              <a:defRPr sz="2400">
                <a:solidFill>
                  <a:srgbClr val="FFFFFF"/>
                </a:solidFill>
              </a:defRPr>
            </a:pPr>
            <a:endParaRPr/>
          </a:p>
        </p:txBody>
      </p:sp>
      <p:sp>
        <p:nvSpPr>
          <p:cNvPr id="114" name="Shape 319"/>
          <p:cNvSpPr/>
          <p:nvPr/>
        </p:nvSpPr>
        <p:spPr>
          <a:xfrm>
            <a:off x="6154072" y="3263656"/>
            <a:ext cx="88477" cy="160880"/>
          </a:xfrm>
          <a:custGeom>
            <a:avLst/>
            <a:gdLst/>
            <a:ahLst/>
            <a:cxnLst>
              <a:cxn ang="0">
                <a:pos x="wd2" y="hd2"/>
              </a:cxn>
              <a:cxn ang="5400000">
                <a:pos x="wd2" y="hd2"/>
              </a:cxn>
              <a:cxn ang="10800000">
                <a:pos x="wd2" y="hd2"/>
              </a:cxn>
              <a:cxn ang="16200000">
                <a:pos x="wd2" y="hd2"/>
              </a:cxn>
            </a:cxnLst>
            <a:rect l="0" t="0" r="r" b="b"/>
            <a:pathLst>
              <a:path w="21374" h="21435" extrusionOk="0">
                <a:moveTo>
                  <a:pt x="45" y="872"/>
                </a:moveTo>
                <a:lnTo>
                  <a:pt x="45" y="11872"/>
                </a:lnTo>
                <a:cubicBezTo>
                  <a:pt x="-226" y="14162"/>
                  <a:pt x="739" y="16259"/>
                  <a:pt x="2565" y="18084"/>
                </a:cubicBezTo>
                <a:cubicBezTo>
                  <a:pt x="4361" y="19879"/>
                  <a:pt x="7257" y="21585"/>
                  <a:pt x="11437" y="21424"/>
                </a:cubicBezTo>
                <a:cubicBezTo>
                  <a:pt x="15222" y="21279"/>
                  <a:pt x="17621" y="19502"/>
                  <a:pt x="19084" y="17710"/>
                </a:cubicBezTo>
                <a:cubicBezTo>
                  <a:pt x="20533" y="15936"/>
                  <a:pt x="21360" y="13976"/>
                  <a:pt x="21374" y="11872"/>
                </a:cubicBezTo>
                <a:lnTo>
                  <a:pt x="21374" y="804"/>
                </a:lnTo>
                <a:cubicBezTo>
                  <a:pt x="18069" y="285"/>
                  <a:pt x="14652" y="15"/>
                  <a:pt x="11215" y="1"/>
                </a:cubicBezTo>
                <a:cubicBezTo>
                  <a:pt x="7434" y="-15"/>
                  <a:pt x="3670" y="278"/>
                  <a:pt x="45" y="872"/>
                </a:cubicBezTo>
                <a:close/>
              </a:path>
            </a:pathLst>
          </a:custGeom>
          <a:solidFill>
            <a:srgbClr val="7C7D7F"/>
          </a:solidFill>
          <a:ln w="6350" cap="flat">
            <a:noFill/>
            <a:prstDash val="solid"/>
            <a:miter lim="400000"/>
          </a:ln>
          <a:effectLst/>
        </p:spPr>
        <p:txBody>
          <a:bodyPr wrap="square" lIns="0" tIns="0" rIns="0" bIns="0" numCol="1" anchor="ctr">
            <a:noAutofit/>
          </a:bodyPr>
          <a:lstStyle/>
          <a:p>
            <a:pPr lvl="0">
              <a:defRPr sz="2400"/>
            </a:pPr>
            <a:endParaRPr/>
          </a:p>
        </p:txBody>
      </p:sp>
      <p:sp>
        <p:nvSpPr>
          <p:cNvPr id="115" name="Shape 320"/>
          <p:cNvSpPr/>
          <p:nvPr/>
        </p:nvSpPr>
        <p:spPr>
          <a:xfrm rot="10800000">
            <a:off x="6153274" y="3618834"/>
            <a:ext cx="88477" cy="160880"/>
          </a:xfrm>
          <a:custGeom>
            <a:avLst/>
            <a:gdLst/>
            <a:ahLst/>
            <a:cxnLst>
              <a:cxn ang="0">
                <a:pos x="wd2" y="hd2"/>
              </a:cxn>
              <a:cxn ang="5400000">
                <a:pos x="wd2" y="hd2"/>
              </a:cxn>
              <a:cxn ang="10800000">
                <a:pos x="wd2" y="hd2"/>
              </a:cxn>
              <a:cxn ang="16200000">
                <a:pos x="wd2" y="hd2"/>
              </a:cxn>
            </a:cxnLst>
            <a:rect l="0" t="0" r="r" b="b"/>
            <a:pathLst>
              <a:path w="21374" h="21435" extrusionOk="0">
                <a:moveTo>
                  <a:pt x="45" y="872"/>
                </a:moveTo>
                <a:lnTo>
                  <a:pt x="45" y="11872"/>
                </a:lnTo>
                <a:cubicBezTo>
                  <a:pt x="-226" y="14162"/>
                  <a:pt x="739" y="16259"/>
                  <a:pt x="2565" y="18084"/>
                </a:cubicBezTo>
                <a:cubicBezTo>
                  <a:pt x="4361" y="19879"/>
                  <a:pt x="7257" y="21585"/>
                  <a:pt x="11437" y="21424"/>
                </a:cubicBezTo>
                <a:cubicBezTo>
                  <a:pt x="15222" y="21279"/>
                  <a:pt x="17621" y="19502"/>
                  <a:pt x="19084" y="17710"/>
                </a:cubicBezTo>
                <a:cubicBezTo>
                  <a:pt x="20533" y="15936"/>
                  <a:pt x="21360" y="13976"/>
                  <a:pt x="21374" y="11872"/>
                </a:cubicBezTo>
                <a:lnTo>
                  <a:pt x="21374" y="804"/>
                </a:lnTo>
                <a:cubicBezTo>
                  <a:pt x="18069" y="285"/>
                  <a:pt x="14652" y="15"/>
                  <a:pt x="11215" y="1"/>
                </a:cubicBezTo>
                <a:cubicBezTo>
                  <a:pt x="7434" y="-15"/>
                  <a:pt x="3670" y="278"/>
                  <a:pt x="45" y="872"/>
                </a:cubicBezTo>
                <a:close/>
              </a:path>
            </a:pathLst>
          </a:custGeom>
          <a:solidFill>
            <a:srgbClr val="7C7D7F"/>
          </a:solidFill>
          <a:ln w="6350" cap="flat">
            <a:noFill/>
            <a:prstDash val="solid"/>
            <a:miter lim="400000"/>
          </a:ln>
          <a:effectLst/>
        </p:spPr>
        <p:txBody>
          <a:bodyPr wrap="square" lIns="0" tIns="0" rIns="0" bIns="0" numCol="1" anchor="ctr">
            <a:noAutofit/>
          </a:bodyPr>
          <a:lstStyle/>
          <a:p>
            <a:pPr lvl="0">
              <a:defRPr sz="2400"/>
            </a:pPr>
            <a:endParaRPr/>
          </a:p>
        </p:txBody>
      </p:sp>
      <p:grpSp>
        <p:nvGrpSpPr>
          <p:cNvPr id="116" name="Group 323"/>
          <p:cNvGrpSpPr/>
          <p:nvPr/>
        </p:nvGrpSpPr>
        <p:grpSpPr>
          <a:xfrm rot="18120331">
            <a:off x="6152877" y="3263657"/>
            <a:ext cx="89274" cy="516057"/>
            <a:chOff x="0" y="0"/>
            <a:chExt cx="94149" cy="544248"/>
          </a:xfrm>
          <a:solidFill>
            <a:srgbClr val="7C7D7F"/>
          </a:solidFill>
        </p:grpSpPr>
        <p:sp>
          <p:nvSpPr>
            <p:cNvPr id="125" name="Shape 321"/>
            <p:cNvSpPr/>
            <p:nvPr/>
          </p:nvSpPr>
          <p:spPr>
            <a:xfrm>
              <a:off x="840" y="0"/>
              <a:ext cx="93310" cy="169669"/>
            </a:xfrm>
            <a:custGeom>
              <a:avLst/>
              <a:gdLst/>
              <a:ahLst/>
              <a:cxnLst>
                <a:cxn ang="0">
                  <a:pos x="wd2" y="hd2"/>
                </a:cxn>
                <a:cxn ang="5400000">
                  <a:pos x="wd2" y="hd2"/>
                </a:cxn>
                <a:cxn ang="10800000">
                  <a:pos x="wd2" y="hd2"/>
                </a:cxn>
                <a:cxn ang="16200000">
                  <a:pos x="wd2" y="hd2"/>
                </a:cxn>
              </a:cxnLst>
              <a:rect l="0" t="0" r="r" b="b"/>
              <a:pathLst>
                <a:path w="21374" h="21435" extrusionOk="0">
                  <a:moveTo>
                    <a:pt x="45" y="872"/>
                  </a:moveTo>
                  <a:lnTo>
                    <a:pt x="45" y="11872"/>
                  </a:lnTo>
                  <a:cubicBezTo>
                    <a:pt x="-226" y="14162"/>
                    <a:pt x="739" y="16259"/>
                    <a:pt x="2565" y="18084"/>
                  </a:cubicBezTo>
                  <a:cubicBezTo>
                    <a:pt x="4361" y="19879"/>
                    <a:pt x="7257" y="21585"/>
                    <a:pt x="11437" y="21424"/>
                  </a:cubicBezTo>
                  <a:cubicBezTo>
                    <a:pt x="15222" y="21279"/>
                    <a:pt x="17621" y="19502"/>
                    <a:pt x="19084" y="17710"/>
                  </a:cubicBezTo>
                  <a:cubicBezTo>
                    <a:pt x="20533" y="15936"/>
                    <a:pt x="21360" y="13976"/>
                    <a:pt x="21374" y="11872"/>
                  </a:cubicBezTo>
                  <a:lnTo>
                    <a:pt x="21374" y="804"/>
                  </a:lnTo>
                  <a:cubicBezTo>
                    <a:pt x="18069" y="285"/>
                    <a:pt x="14652" y="15"/>
                    <a:pt x="11215" y="1"/>
                  </a:cubicBezTo>
                  <a:cubicBezTo>
                    <a:pt x="7434" y="-15"/>
                    <a:pt x="3670" y="278"/>
                    <a:pt x="45" y="872"/>
                  </a:cubicBezTo>
                  <a:close/>
                </a:path>
              </a:pathLst>
            </a:custGeom>
            <a:grpFill/>
            <a:ln w="6350" cap="flat">
              <a:noFill/>
              <a:prstDash val="solid"/>
              <a:miter lim="400000"/>
            </a:ln>
            <a:effectLst/>
          </p:spPr>
          <p:txBody>
            <a:bodyPr wrap="square" lIns="0" tIns="0" rIns="0" bIns="0" numCol="1" anchor="ctr">
              <a:noAutofit/>
            </a:bodyPr>
            <a:lstStyle/>
            <a:p>
              <a:pPr lvl="0">
                <a:defRPr sz="2400"/>
              </a:pPr>
              <a:endParaRPr/>
            </a:p>
          </p:txBody>
        </p:sp>
        <p:sp>
          <p:nvSpPr>
            <p:cNvPr id="126" name="Shape 322"/>
            <p:cNvSpPr/>
            <p:nvPr/>
          </p:nvSpPr>
          <p:spPr>
            <a:xfrm rot="10800000">
              <a:off x="0" y="374580"/>
              <a:ext cx="93310" cy="169669"/>
            </a:xfrm>
            <a:custGeom>
              <a:avLst/>
              <a:gdLst/>
              <a:ahLst/>
              <a:cxnLst>
                <a:cxn ang="0">
                  <a:pos x="wd2" y="hd2"/>
                </a:cxn>
                <a:cxn ang="5400000">
                  <a:pos x="wd2" y="hd2"/>
                </a:cxn>
                <a:cxn ang="10800000">
                  <a:pos x="wd2" y="hd2"/>
                </a:cxn>
                <a:cxn ang="16200000">
                  <a:pos x="wd2" y="hd2"/>
                </a:cxn>
              </a:cxnLst>
              <a:rect l="0" t="0" r="r" b="b"/>
              <a:pathLst>
                <a:path w="21374" h="21435" extrusionOk="0">
                  <a:moveTo>
                    <a:pt x="45" y="872"/>
                  </a:moveTo>
                  <a:lnTo>
                    <a:pt x="45" y="11872"/>
                  </a:lnTo>
                  <a:cubicBezTo>
                    <a:pt x="-226" y="14162"/>
                    <a:pt x="739" y="16259"/>
                    <a:pt x="2565" y="18084"/>
                  </a:cubicBezTo>
                  <a:cubicBezTo>
                    <a:pt x="4361" y="19879"/>
                    <a:pt x="7257" y="21585"/>
                    <a:pt x="11437" y="21424"/>
                  </a:cubicBezTo>
                  <a:cubicBezTo>
                    <a:pt x="15222" y="21279"/>
                    <a:pt x="17621" y="19502"/>
                    <a:pt x="19084" y="17710"/>
                  </a:cubicBezTo>
                  <a:cubicBezTo>
                    <a:pt x="20533" y="15936"/>
                    <a:pt x="21360" y="13976"/>
                    <a:pt x="21374" y="11872"/>
                  </a:cubicBezTo>
                  <a:lnTo>
                    <a:pt x="21374" y="804"/>
                  </a:lnTo>
                  <a:cubicBezTo>
                    <a:pt x="18069" y="285"/>
                    <a:pt x="14652" y="15"/>
                    <a:pt x="11215" y="1"/>
                  </a:cubicBezTo>
                  <a:cubicBezTo>
                    <a:pt x="7434" y="-15"/>
                    <a:pt x="3670" y="278"/>
                    <a:pt x="45" y="872"/>
                  </a:cubicBezTo>
                  <a:close/>
                </a:path>
              </a:pathLst>
            </a:custGeom>
            <a:grpFill/>
            <a:ln w="6350" cap="flat">
              <a:noFill/>
              <a:prstDash val="solid"/>
              <a:miter lim="400000"/>
            </a:ln>
            <a:effectLst/>
          </p:spPr>
          <p:txBody>
            <a:bodyPr wrap="square" lIns="0" tIns="0" rIns="0" bIns="0" numCol="1" anchor="ctr">
              <a:noAutofit/>
            </a:bodyPr>
            <a:lstStyle/>
            <a:p>
              <a:pPr lvl="0">
                <a:defRPr sz="2400"/>
              </a:pPr>
              <a:endParaRPr/>
            </a:p>
          </p:txBody>
        </p:sp>
      </p:grpSp>
      <p:grpSp>
        <p:nvGrpSpPr>
          <p:cNvPr id="117" name="Group 326"/>
          <p:cNvGrpSpPr/>
          <p:nvPr/>
        </p:nvGrpSpPr>
        <p:grpSpPr>
          <a:xfrm rot="3465824">
            <a:off x="6152877" y="3263657"/>
            <a:ext cx="89274" cy="516057"/>
            <a:chOff x="0" y="0"/>
            <a:chExt cx="94149" cy="544248"/>
          </a:xfrm>
          <a:solidFill>
            <a:srgbClr val="7C7D7F"/>
          </a:solidFill>
        </p:grpSpPr>
        <p:sp>
          <p:nvSpPr>
            <p:cNvPr id="123" name="Shape 324"/>
            <p:cNvSpPr/>
            <p:nvPr/>
          </p:nvSpPr>
          <p:spPr>
            <a:xfrm>
              <a:off x="840" y="0"/>
              <a:ext cx="93310" cy="169669"/>
            </a:xfrm>
            <a:custGeom>
              <a:avLst/>
              <a:gdLst/>
              <a:ahLst/>
              <a:cxnLst>
                <a:cxn ang="0">
                  <a:pos x="wd2" y="hd2"/>
                </a:cxn>
                <a:cxn ang="5400000">
                  <a:pos x="wd2" y="hd2"/>
                </a:cxn>
                <a:cxn ang="10800000">
                  <a:pos x="wd2" y="hd2"/>
                </a:cxn>
                <a:cxn ang="16200000">
                  <a:pos x="wd2" y="hd2"/>
                </a:cxn>
              </a:cxnLst>
              <a:rect l="0" t="0" r="r" b="b"/>
              <a:pathLst>
                <a:path w="21374" h="21435" extrusionOk="0">
                  <a:moveTo>
                    <a:pt x="45" y="872"/>
                  </a:moveTo>
                  <a:lnTo>
                    <a:pt x="45" y="11872"/>
                  </a:lnTo>
                  <a:cubicBezTo>
                    <a:pt x="-226" y="14162"/>
                    <a:pt x="739" y="16259"/>
                    <a:pt x="2565" y="18084"/>
                  </a:cubicBezTo>
                  <a:cubicBezTo>
                    <a:pt x="4361" y="19879"/>
                    <a:pt x="7257" y="21585"/>
                    <a:pt x="11437" y="21424"/>
                  </a:cubicBezTo>
                  <a:cubicBezTo>
                    <a:pt x="15222" y="21279"/>
                    <a:pt x="17621" y="19502"/>
                    <a:pt x="19084" y="17710"/>
                  </a:cubicBezTo>
                  <a:cubicBezTo>
                    <a:pt x="20533" y="15936"/>
                    <a:pt x="21360" y="13976"/>
                    <a:pt x="21374" y="11872"/>
                  </a:cubicBezTo>
                  <a:lnTo>
                    <a:pt x="21374" y="804"/>
                  </a:lnTo>
                  <a:cubicBezTo>
                    <a:pt x="18069" y="285"/>
                    <a:pt x="14652" y="15"/>
                    <a:pt x="11215" y="1"/>
                  </a:cubicBezTo>
                  <a:cubicBezTo>
                    <a:pt x="7434" y="-15"/>
                    <a:pt x="3670" y="278"/>
                    <a:pt x="45" y="872"/>
                  </a:cubicBezTo>
                  <a:close/>
                </a:path>
              </a:pathLst>
            </a:custGeom>
            <a:grpFill/>
            <a:ln w="6350" cap="flat">
              <a:noFill/>
              <a:prstDash val="solid"/>
              <a:miter lim="400000"/>
            </a:ln>
            <a:effectLst/>
          </p:spPr>
          <p:txBody>
            <a:bodyPr wrap="square" lIns="0" tIns="0" rIns="0" bIns="0" numCol="1" anchor="ctr">
              <a:noAutofit/>
            </a:bodyPr>
            <a:lstStyle/>
            <a:p>
              <a:pPr lvl="0">
                <a:defRPr sz="2400"/>
              </a:pPr>
              <a:endParaRPr/>
            </a:p>
          </p:txBody>
        </p:sp>
        <p:sp>
          <p:nvSpPr>
            <p:cNvPr id="124" name="Shape 325"/>
            <p:cNvSpPr/>
            <p:nvPr/>
          </p:nvSpPr>
          <p:spPr>
            <a:xfrm rot="10800000">
              <a:off x="0" y="374580"/>
              <a:ext cx="93310" cy="169669"/>
            </a:xfrm>
            <a:custGeom>
              <a:avLst/>
              <a:gdLst/>
              <a:ahLst/>
              <a:cxnLst>
                <a:cxn ang="0">
                  <a:pos x="wd2" y="hd2"/>
                </a:cxn>
                <a:cxn ang="5400000">
                  <a:pos x="wd2" y="hd2"/>
                </a:cxn>
                <a:cxn ang="10800000">
                  <a:pos x="wd2" y="hd2"/>
                </a:cxn>
                <a:cxn ang="16200000">
                  <a:pos x="wd2" y="hd2"/>
                </a:cxn>
              </a:cxnLst>
              <a:rect l="0" t="0" r="r" b="b"/>
              <a:pathLst>
                <a:path w="21374" h="21435" extrusionOk="0">
                  <a:moveTo>
                    <a:pt x="45" y="872"/>
                  </a:moveTo>
                  <a:lnTo>
                    <a:pt x="45" y="11872"/>
                  </a:lnTo>
                  <a:cubicBezTo>
                    <a:pt x="-226" y="14162"/>
                    <a:pt x="739" y="16259"/>
                    <a:pt x="2565" y="18084"/>
                  </a:cubicBezTo>
                  <a:cubicBezTo>
                    <a:pt x="4361" y="19879"/>
                    <a:pt x="7257" y="21585"/>
                    <a:pt x="11437" y="21424"/>
                  </a:cubicBezTo>
                  <a:cubicBezTo>
                    <a:pt x="15222" y="21279"/>
                    <a:pt x="17621" y="19502"/>
                    <a:pt x="19084" y="17710"/>
                  </a:cubicBezTo>
                  <a:cubicBezTo>
                    <a:pt x="20533" y="15936"/>
                    <a:pt x="21360" y="13976"/>
                    <a:pt x="21374" y="11872"/>
                  </a:cubicBezTo>
                  <a:lnTo>
                    <a:pt x="21374" y="804"/>
                  </a:lnTo>
                  <a:cubicBezTo>
                    <a:pt x="18069" y="285"/>
                    <a:pt x="14652" y="15"/>
                    <a:pt x="11215" y="1"/>
                  </a:cubicBezTo>
                  <a:cubicBezTo>
                    <a:pt x="7434" y="-15"/>
                    <a:pt x="3670" y="278"/>
                    <a:pt x="45" y="872"/>
                  </a:cubicBezTo>
                  <a:close/>
                </a:path>
              </a:pathLst>
            </a:custGeom>
            <a:grpFill/>
            <a:ln w="6350" cap="flat">
              <a:noFill/>
              <a:prstDash val="solid"/>
              <a:miter lim="400000"/>
            </a:ln>
            <a:effectLst/>
          </p:spPr>
          <p:txBody>
            <a:bodyPr wrap="square" lIns="0" tIns="0" rIns="0" bIns="0" numCol="1" anchor="ctr">
              <a:noAutofit/>
            </a:bodyPr>
            <a:lstStyle/>
            <a:p>
              <a:pPr lvl="0">
                <a:defRPr sz="2400"/>
              </a:pPr>
              <a:endParaRPr/>
            </a:p>
          </p:txBody>
        </p:sp>
      </p:grpSp>
      <p:sp>
        <p:nvSpPr>
          <p:cNvPr id="118" name="Shape 327"/>
          <p:cNvSpPr/>
          <p:nvPr/>
        </p:nvSpPr>
        <p:spPr>
          <a:xfrm>
            <a:off x="6179405" y="3434080"/>
            <a:ext cx="36221" cy="36221"/>
          </a:xfrm>
          <a:custGeom>
            <a:avLst/>
            <a:gdLst/>
            <a:ahLst/>
            <a:cxnLst>
              <a:cxn ang="0">
                <a:pos x="wd2" y="hd2"/>
              </a:cxn>
              <a:cxn ang="5400000">
                <a:pos x="wd2" y="hd2"/>
              </a:cxn>
              <a:cxn ang="10800000">
                <a:pos x="wd2" y="hd2"/>
              </a:cxn>
              <a:cxn ang="16200000">
                <a:pos x="wd2" y="hd2"/>
              </a:cxn>
            </a:cxnLst>
            <a:rect l="0" t="0" r="r" b="b"/>
            <a:pathLst>
              <a:path w="19679" h="19679" extrusionOk="0">
                <a:moveTo>
                  <a:pt x="16796" y="16796"/>
                </a:moveTo>
                <a:cubicBezTo>
                  <a:pt x="20639" y="12954"/>
                  <a:pt x="20639" y="6724"/>
                  <a:pt x="16796" y="2882"/>
                </a:cubicBezTo>
                <a:cubicBezTo>
                  <a:pt x="12954" y="-961"/>
                  <a:pt x="6724" y="-961"/>
                  <a:pt x="2882" y="2882"/>
                </a:cubicBezTo>
                <a:cubicBezTo>
                  <a:pt x="-961" y="6724"/>
                  <a:pt x="-961" y="12954"/>
                  <a:pt x="2882" y="16796"/>
                </a:cubicBezTo>
                <a:cubicBezTo>
                  <a:pt x="6724" y="20639"/>
                  <a:pt x="12954" y="20639"/>
                  <a:pt x="16796" y="16796"/>
                </a:cubicBezTo>
                <a:close/>
              </a:path>
            </a:pathLst>
          </a:custGeom>
          <a:solidFill>
            <a:srgbClr val="575759"/>
          </a:solidFill>
          <a:ln w="6350" cap="flat">
            <a:noFill/>
            <a:prstDash val="solid"/>
            <a:miter lim="400000"/>
          </a:ln>
          <a:effectLst/>
        </p:spPr>
        <p:txBody>
          <a:bodyPr wrap="square" lIns="0" tIns="0" rIns="0" bIns="0" numCol="1" anchor="ctr">
            <a:noAutofit/>
          </a:bodyPr>
          <a:lstStyle/>
          <a:p>
            <a:pPr lvl="0">
              <a:defRPr sz="2400">
                <a:solidFill>
                  <a:srgbClr val="FFFFFF"/>
                </a:solidFill>
              </a:defRPr>
            </a:pPr>
            <a:endParaRPr/>
          </a:p>
        </p:txBody>
      </p:sp>
      <p:sp>
        <p:nvSpPr>
          <p:cNvPr id="119" name="Shape 328"/>
          <p:cNvSpPr/>
          <p:nvPr/>
        </p:nvSpPr>
        <p:spPr>
          <a:xfrm>
            <a:off x="6179405" y="3570757"/>
            <a:ext cx="36221" cy="36221"/>
          </a:xfrm>
          <a:custGeom>
            <a:avLst/>
            <a:gdLst/>
            <a:ahLst/>
            <a:cxnLst>
              <a:cxn ang="0">
                <a:pos x="wd2" y="hd2"/>
              </a:cxn>
              <a:cxn ang="5400000">
                <a:pos x="wd2" y="hd2"/>
              </a:cxn>
              <a:cxn ang="10800000">
                <a:pos x="wd2" y="hd2"/>
              </a:cxn>
              <a:cxn ang="16200000">
                <a:pos x="wd2" y="hd2"/>
              </a:cxn>
            </a:cxnLst>
            <a:rect l="0" t="0" r="r" b="b"/>
            <a:pathLst>
              <a:path w="19679" h="19679" extrusionOk="0">
                <a:moveTo>
                  <a:pt x="16796" y="16796"/>
                </a:moveTo>
                <a:cubicBezTo>
                  <a:pt x="20639" y="12954"/>
                  <a:pt x="20639" y="6724"/>
                  <a:pt x="16796" y="2882"/>
                </a:cubicBezTo>
                <a:cubicBezTo>
                  <a:pt x="12954" y="-961"/>
                  <a:pt x="6724" y="-961"/>
                  <a:pt x="2882" y="2882"/>
                </a:cubicBezTo>
                <a:cubicBezTo>
                  <a:pt x="-961" y="6724"/>
                  <a:pt x="-961" y="12954"/>
                  <a:pt x="2882" y="16796"/>
                </a:cubicBezTo>
                <a:cubicBezTo>
                  <a:pt x="6724" y="20639"/>
                  <a:pt x="12954" y="20639"/>
                  <a:pt x="16796" y="16796"/>
                </a:cubicBezTo>
                <a:close/>
              </a:path>
            </a:pathLst>
          </a:custGeom>
          <a:solidFill>
            <a:srgbClr val="575759"/>
          </a:solidFill>
          <a:ln w="6350" cap="flat">
            <a:noFill/>
            <a:prstDash val="solid"/>
            <a:miter lim="400000"/>
          </a:ln>
          <a:effectLst/>
        </p:spPr>
        <p:txBody>
          <a:bodyPr wrap="square" lIns="0" tIns="0" rIns="0" bIns="0" numCol="1" anchor="ctr">
            <a:noAutofit/>
          </a:bodyPr>
          <a:lstStyle/>
          <a:p>
            <a:pPr lvl="0">
              <a:defRPr sz="2400">
                <a:solidFill>
                  <a:srgbClr val="FFFFFF"/>
                </a:solidFill>
              </a:defRPr>
            </a:pPr>
            <a:endParaRPr/>
          </a:p>
        </p:txBody>
      </p:sp>
      <p:grpSp>
        <p:nvGrpSpPr>
          <p:cNvPr id="120" name="Group 331"/>
          <p:cNvGrpSpPr/>
          <p:nvPr/>
        </p:nvGrpSpPr>
        <p:grpSpPr>
          <a:xfrm rot="5400000">
            <a:off x="6179405" y="3435237"/>
            <a:ext cx="36221" cy="172899"/>
            <a:chOff x="0" y="0"/>
            <a:chExt cx="38199" cy="182343"/>
          </a:xfrm>
          <a:solidFill>
            <a:srgbClr val="575759"/>
          </a:solidFill>
        </p:grpSpPr>
        <p:sp>
          <p:nvSpPr>
            <p:cNvPr id="121" name="Shape 329"/>
            <p:cNvSpPr/>
            <p:nvPr/>
          </p:nvSpPr>
          <p:spPr>
            <a:xfrm>
              <a:off x="0" y="0"/>
              <a:ext cx="38200" cy="38200"/>
            </a:xfrm>
            <a:custGeom>
              <a:avLst/>
              <a:gdLst/>
              <a:ahLst/>
              <a:cxnLst>
                <a:cxn ang="0">
                  <a:pos x="wd2" y="hd2"/>
                </a:cxn>
                <a:cxn ang="5400000">
                  <a:pos x="wd2" y="hd2"/>
                </a:cxn>
                <a:cxn ang="10800000">
                  <a:pos x="wd2" y="hd2"/>
                </a:cxn>
                <a:cxn ang="16200000">
                  <a:pos x="wd2" y="hd2"/>
                </a:cxn>
              </a:cxnLst>
              <a:rect l="0" t="0" r="r" b="b"/>
              <a:pathLst>
                <a:path w="19679" h="19679" extrusionOk="0">
                  <a:moveTo>
                    <a:pt x="16796" y="16796"/>
                  </a:moveTo>
                  <a:cubicBezTo>
                    <a:pt x="20639" y="12954"/>
                    <a:pt x="20639" y="6724"/>
                    <a:pt x="16796" y="2882"/>
                  </a:cubicBezTo>
                  <a:cubicBezTo>
                    <a:pt x="12954" y="-961"/>
                    <a:pt x="6724" y="-961"/>
                    <a:pt x="2882" y="2882"/>
                  </a:cubicBezTo>
                  <a:cubicBezTo>
                    <a:pt x="-961" y="6724"/>
                    <a:pt x="-961" y="12954"/>
                    <a:pt x="2882" y="16796"/>
                  </a:cubicBezTo>
                  <a:cubicBezTo>
                    <a:pt x="6724" y="20639"/>
                    <a:pt x="12954" y="20639"/>
                    <a:pt x="16796" y="16796"/>
                  </a:cubicBezTo>
                  <a:close/>
                </a:path>
              </a:pathLst>
            </a:custGeom>
            <a:grpFill/>
            <a:ln w="6350" cap="flat">
              <a:noFill/>
              <a:prstDash val="solid"/>
              <a:miter lim="400000"/>
            </a:ln>
            <a:effectLst/>
          </p:spPr>
          <p:txBody>
            <a:bodyPr wrap="square" lIns="0" tIns="0" rIns="0" bIns="0" numCol="1" anchor="ctr">
              <a:noAutofit/>
            </a:bodyPr>
            <a:lstStyle/>
            <a:p>
              <a:pPr lvl="0">
                <a:defRPr sz="2400">
                  <a:solidFill>
                    <a:srgbClr val="FFFFFF"/>
                  </a:solidFill>
                </a:defRPr>
              </a:pPr>
              <a:endParaRPr/>
            </a:p>
          </p:txBody>
        </p:sp>
        <p:sp>
          <p:nvSpPr>
            <p:cNvPr id="122" name="Shape 330"/>
            <p:cNvSpPr/>
            <p:nvPr/>
          </p:nvSpPr>
          <p:spPr>
            <a:xfrm>
              <a:off x="0" y="144143"/>
              <a:ext cx="38200" cy="38201"/>
            </a:xfrm>
            <a:custGeom>
              <a:avLst/>
              <a:gdLst/>
              <a:ahLst/>
              <a:cxnLst>
                <a:cxn ang="0">
                  <a:pos x="wd2" y="hd2"/>
                </a:cxn>
                <a:cxn ang="5400000">
                  <a:pos x="wd2" y="hd2"/>
                </a:cxn>
                <a:cxn ang="10800000">
                  <a:pos x="wd2" y="hd2"/>
                </a:cxn>
                <a:cxn ang="16200000">
                  <a:pos x="wd2" y="hd2"/>
                </a:cxn>
              </a:cxnLst>
              <a:rect l="0" t="0" r="r" b="b"/>
              <a:pathLst>
                <a:path w="19679" h="19679" extrusionOk="0">
                  <a:moveTo>
                    <a:pt x="16796" y="16796"/>
                  </a:moveTo>
                  <a:cubicBezTo>
                    <a:pt x="20639" y="12954"/>
                    <a:pt x="20639" y="6724"/>
                    <a:pt x="16796" y="2882"/>
                  </a:cubicBezTo>
                  <a:cubicBezTo>
                    <a:pt x="12954" y="-961"/>
                    <a:pt x="6724" y="-961"/>
                    <a:pt x="2882" y="2882"/>
                  </a:cubicBezTo>
                  <a:cubicBezTo>
                    <a:pt x="-961" y="6724"/>
                    <a:pt x="-961" y="12954"/>
                    <a:pt x="2882" y="16796"/>
                  </a:cubicBezTo>
                  <a:cubicBezTo>
                    <a:pt x="6724" y="20639"/>
                    <a:pt x="12954" y="20639"/>
                    <a:pt x="16796" y="16796"/>
                  </a:cubicBezTo>
                  <a:close/>
                </a:path>
              </a:pathLst>
            </a:custGeom>
            <a:grpFill/>
            <a:ln w="6350" cap="flat">
              <a:noFill/>
              <a:prstDash val="solid"/>
              <a:miter lim="400000"/>
            </a:ln>
            <a:effectLst/>
          </p:spPr>
          <p:txBody>
            <a:bodyPr wrap="square" lIns="0" tIns="0" rIns="0" bIns="0" numCol="1" anchor="ctr">
              <a:noAutofit/>
            </a:bodyPr>
            <a:lstStyle/>
            <a:p>
              <a:pPr lvl="0">
                <a:defRPr sz="2400">
                  <a:solidFill>
                    <a:srgbClr val="FFFFFF"/>
                  </a:solidFill>
                </a:defRPr>
              </a:pPr>
              <a:endParaRPr/>
            </a:p>
          </p:txBody>
        </p:sp>
      </p:grpSp>
      <p:grpSp>
        <p:nvGrpSpPr>
          <p:cNvPr id="7" name="Group 6"/>
          <p:cNvGrpSpPr/>
          <p:nvPr/>
        </p:nvGrpSpPr>
        <p:grpSpPr>
          <a:xfrm rot="21361465">
            <a:off x="4444171" y="2654964"/>
            <a:ext cx="1399065" cy="91410"/>
            <a:chOff x="4314919" y="2724815"/>
            <a:chExt cx="1399065" cy="91410"/>
          </a:xfrm>
        </p:grpSpPr>
        <p:grpSp>
          <p:nvGrpSpPr>
            <p:cNvPr id="6" name="Group 5"/>
            <p:cNvGrpSpPr/>
            <p:nvPr/>
          </p:nvGrpSpPr>
          <p:grpSpPr>
            <a:xfrm>
              <a:off x="4314919" y="2724815"/>
              <a:ext cx="249715" cy="91410"/>
              <a:chOff x="4314919" y="2724815"/>
              <a:chExt cx="249715" cy="91410"/>
            </a:xfrm>
          </p:grpSpPr>
          <p:sp>
            <p:nvSpPr>
              <p:cNvPr id="4" name="Rounded Rectangle 3"/>
              <p:cNvSpPr/>
              <p:nvPr/>
            </p:nvSpPr>
            <p:spPr>
              <a:xfrm>
                <a:off x="4314919" y="2724815"/>
                <a:ext cx="249715" cy="91410"/>
              </a:xfrm>
              <a:prstGeom prst="roundRect">
                <a:avLst>
                  <a:gd name="adj" fmla="val 50000"/>
                </a:avLst>
              </a:prstGeom>
              <a:solidFill>
                <a:srgbClr val="4C950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ound Same Side Corner Rectangle 4"/>
              <p:cNvSpPr/>
              <p:nvPr/>
            </p:nvSpPr>
            <p:spPr>
              <a:xfrm rot="10800000">
                <a:off x="4368796" y="2727325"/>
                <a:ext cx="136527" cy="50800"/>
              </a:xfrm>
              <a:prstGeom prst="round2SameRect">
                <a:avLst>
                  <a:gd name="adj1" fmla="val 50000"/>
                  <a:gd name="adj2" fmla="val 0"/>
                </a:avLst>
              </a:prstGeom>
              <a:solidFill>
                <a:srgbClr val="408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37" name="Group 136"/>
            <p:cNvGrpSpPr/>
            <p:nvPr/>
          </p:nvGrpSpPr>
          <p:grpSpPr>
            <a:xfrm>
              <a:off x="5464269" y="2724815"/>
              <a:ext cx="249715" cy="91410"/>
              <a:chOff x="4314919" y="2724815"/>
              <a:chExt cx="249715" cy="91410"/>
            </a:xfrm>
          </p:grpSpPr>
          <p:sp>
            <p:nvSpPr>
              <p:cNvPr id="138" name="Rounded Rectangle 137"/>
              <p:cNvSpPr/>
              <p:nvPr/>
            </p:nvSpPr>
            <p:spPr>
              <a:xfrm>
                <a:off x="4314919" y="2724815"/>
                <a:ext cx="249715" cy="91410"/>
              </a:xfrm>
              <a:prstGeom prst="roundRect">
                <a:avLst>
                  <a:gd name="adj" fmla="val 50000"/>
                </a:avLst>
              </a:prstGeom>
              <a:solidFill>
                <a:srgbClr val="4C950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9" name="Round Same Side Corner Rectangle 138"/>
              <p:cNvSpPr/>
              <p:nvPr/>
            </p:nvSpPr>
            <p:spPr>
              <a:xfrm rot="10800000">
                <a:off x="4368796" y="2727325"/>
                <a:ext cx="136527" cy="50800"/>
              </a:xfrm>
              <a:prstGeom prst="round2SameRect">
                <a:avLst>
                  <a:gd name="adj1" fmla="val 50000"/>
                  <a:gd name="adj2" fmla="val 0"/>
                </a:avLst>
              </a:prstGeom>
              <a:solidFill>
                <a:srgbClr val="408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nvGrpSpPr>
          <p:cNvPr id="140" name="Group 139"/>
          <p:cNvGrpSpPr/>
          <p:nvPr/>
        </p:nvGrpSpPr>
        <p:grpSpPr>
          <a:xfrm>
            <a:off x="7896977" y="1970651"/>
            <a:ext cx="671974" cy="246221"/>
            <a:chOff x="6414626" y="1238555"/>
            <a:chExt cx="671974" cy="246221"/>
          </a:xfrm>
        </p:grpSpPr>
        <p:sp>
          <p:nvSpPr>
            <p:cNvPr id="141" name="Shape 134"/>
            <p:cNvSpPr/>
            <p:nvPr/>
          </p:nvSpPr>
          <p:spPr>
            <a:xfrm>
              <a:off x="6476154" y="1268044"/>
              <a:ext cx="544334" cy="207207"/>
            </a:xfrm>
            <a:prstGeom prst="roundRect">
              <a:avLst>
                <a:gd name="adj" fmla="val 50000"/>
              </a:avLst>
            </a:prstGeom>
            <a:solidFill>
              <a:schemeClr val="bg1"/>
            </a:solidFill>
            <a:ln w="6350" cmpd="sng">
              <a:solidFill>
                <a:schemeClr val="accent1"/>
              </a:solidFill>
              <a:miter lim="400000"/>
            </a:ln>
          </p:spPr>
          <p:txBody>
            <a:bodyPr lIns="0" tIns="0" rIns="0" bIns="0" anchor="ctr"/>
            <a:lstStyle/>
            <a:p>
              <a:pPr lvl="0">
                <a:defRPr sz="2400">
                  <a:solidFill>
                    <a:srgbClr val="FFFFFF"/>
                  </a:solidFill>
                </a:defRPr>
              </a:pPr>
              <a:endParaRPr/>
            </a:p>
          </p:txBody>
        </p:sp>
        <p:sp>
          <p:nvSpPr>
            <p:cNvPr id="142" name="TextBox 141"/>
            <p:cNvSpPr txBox="1"/>
            <p:nvPr/>
          </p:nvSpPr>
          <p:spPr>
            <a:xfrm>
              <a:off x="6414626" y="1238555"/>
              <a:ext cx="671974" cy="246221"/>
            </a:xfrm>
            <a:prstGeom prst="rect">
              <a:avLst/>
            </a:prstGeom>
            <a:noFill/>
          </p:spPr>
          <p:txBody>
            <a:bodyPr wrap="square" rtlCol="0">
              <a:spAutoFit/>
            </a:bodyPr>
            <a:lstStyle/>
            <a:p>
              <a:pPr algn="ctr"/>
              <a:r>
                <a:rPr lang="en-US" sz="1000" dirty="0">
                  <a:solidFill>
                    <a:schemeClr val="accent1"/>
                  </a:solidFill>
                  <a:latin typeface="Roboto Light"/>
                  <a:cs typeface="Roboto Light"/>
                </a:rPr>
                <a:t>Type 1</a:t>
              </a:r>
            </a:p>
          </p:txBody>
        </p:sp>
      </p:grpSp>
      <p:sp>
        <p:nvSpPr>
          <p:cNvPr id="143" name="Shape 148"/>
          <p:cNvSpPr/>
          <p:nvPr/>
        </p:nvSpPr>
        <p:spPr>
          <a:xfrm>
            <a:off x="6400787" y="2105211"/>
            <a:ext cx="1553350" cy="157874"/>
          </a:xfrm>
          <a:custGeom>
            <a:avLst/>
            <a:gdLst>
              <a:gd name="connsiteX0" fmla="*/ 0 w 29048"/>
              <a:gd name="connsiteY0" fmla="*/ 21509 h 21509"/>
              <a:gd name="connsiteX1" fmla="*/ 1581 w 29048"/>
              <a:gd name="connsiteY1" fmla="*/ 10926 h 21509"/>
              <a:gd name="connsiteX2" fmla="*/ 3044 w 29048"/>
              <a:gd name="connsiteY2" fmla="*/ 3742 h 21509"/>
              <a:gd name="connsiteX3" fmla="*/ 4519 w 29048"/>
              <a:gd name="connsiteY3" fmla="*/ 797 h 21509"/>
              <a:gd name="connsiteX4" fmla="*/ 6158 w 29048"/>
              <a:gd name="connsiteY4" fmla="*/ 27 h 21509"/>
              <a:gd name="connsiteX5" fmla="*/ 29048 w 29048"/>
              <a:gd name="connsiteY5" fmla="*/ 199 h 21509"/>
              <a:gd name="connsiteX0" fmla="*/ 0 w 28466"/>
              <a:gd name="connsiteY0" fmla="*/ 17051 h 17051"/>
              <a:gd name="connsiteX1" fmla="*/ 999 w 28466"/>
              <a:gd name="connsiteY1" fmla="*/ 10926 h 17051"/>
              <a:gd name="connsiteX2" fmla="*/ 2462 w 28466"/>
              <a:gd name="connsiteY2" fmla="*/ 3742 h 17051"/>
              <a:gd name="connsiteX3" fmla="*/ 3937 w 28466"/>
              <a:gd name="connsiteY3" fmla="*/ 797 h 17051"/>
              <a:gd name="connsiteX4" fmla="*/ 5576 w 28466"/>
              <a:gd name="connsiteY4" fmla="*/ 27 h 17051"/>
              <a:gd name="connsiteX5" fmla="*/ 28466 w 28466"/>
              <a:gd name="connsiteY5" fmla="*/ 199 h 170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466" h="17051" extrusionOk="0">
                <a:moveTo>
                  <a:pt x="0" y="17051"/>
                </a:moveTo>
                <a:lnTo>
                  <a:pt x="999" y="10926"/>
                </a:lnTo>
                <a:cubicBezTo>
                  <a:pt x="1393" y="7940"/>
                  <a:pt x="1893" y="5489"/>
                  <a:pt x="2462" y="3742"/>
                </a:cubicBezTo>
                <a:cubicBezTo>
                  <a:pt x="2928" y="2314"/>
                  <a:pt x="3429" y="1391"/>
                  <a:pt x="3937" y="797"/>
                </a:cubicBezTo>
                <a:cubicBezTo>
                  <a:pt x="4474" y="172"/>
                  <a:pt x="5023" y="-91"/>
                  <a:pt x="5576" y="27"/>
                </a:cubicBezTo>
                <a:lnTo>
                  <a:pt x="28466" y="199"/>
                </a:lnTo>
              </a:path>
            </a:pathLst>
          </a:custGeom>
          <a:ln w="6350" cmpd="sng">
            <a:solidFill>
              <a:schemeClr val="tx2"/>
            </a:solidFill>
            <a:miter lim="400000"/>
          </a:ln>
        </p:spPr>
        <p:txBody>
          <a:bodyPr lIns="50795" tIns="50795" rIns="50795" bIns="50795" anchor="ctr"/>
          <a:lstStyle/>
          <a:p>
            <a:pPr lvl="0">
              <a:defRPr sz="2400"/>
            </a:pPr>
            <a:endParaRPr/>
          </a:p>
        </p:txBody>
      </p:sp>
      <p:sp>
        <p:nvSpPr>
          <p:cNvPr id="144" name="Oval 143"/>
          <p:cNvSpPr/>
          <p:nvPr/>
        </p:nvSpPr>
        <p:spPr>
          <a:xfrm>
            <a:off x="6388949" y="2207785"/>
            <a:ext cx="94942" cy="94940"/>
          </a:xfrm>
          <a:prstGeom prst="ellipse">
            <a:avLst/>
          </a:prstGeom>
          <a:solidFill>
            <a:schemeClr val="bg1"/>
          </a:solidFill>
          <a:ln w="6350" cmpd="sng">
            <a:solidFill>
              <a:schemeClr val="tx2"/>
            </a:solidFill>
          </a:ln>
        </p:spPr>
        <p:style>
          <a:lnRef idx="2">
            <a:schemeClr val="dk1"/>
          </a:lnRef>
          <a:fillRef idx="1">
            <a:schemeClr val="lt1"/>
          </a:fillRef>
          <a:effectRef idx="0">
            <a:schemeClr val="dk1"/>
          </a:effectRef>
          <a:fontRef idx="minor">
            <a:schemeClr val="dk1"/>
          </a:fontRef>
        </p:style>
        <p:txBody>
          <a:bodyPr lIns="91430" tIns="45715" rIns="91430" bIns="45715" rtlCol="0" anchor="ctr"/>
          <a:lstStyle/>
          <a:p>
            <a:pPr algn="ctr"/>
            <a:endParaRPr lang="en-US"/>
          </a:p>
        </p:txBody>
      </p:sp>
      <p:sp>
        <p:nvSpPr>
          <p:cNvPr id="145" name="Shape 148"/>
          <p:cNvSpPr/>
          <p:nvPr/>
        </p:nvSpPr>
        <p:spPr>
          <a:xfrm flipV="1">
            <a:off x="6431897" y="3243153"/>
            <a:ext cx="1553350" cy="181685"/>
          </a:xfrm>
          <a:custGeom>
            <a:avLst/>
            <a:gdLst>
              <a:gd name="connsiteX0" fmla="*/ 0 w 29048"/>
              <a:gd name="connsiteY0" fmla="*/ 21509 h 21509"/>
              <a:gd name="connsiteX1" fmla="*/ 1581 w 29048"/>
              <a:gd name="connsiteY1" fmla="*/ 10926 h 21509"/>
              <a:gd name="connsiteX2" fmla="*/ 3044 w 29048"/>
              <a:gd name="connsiteY2" fmla="*/ 3742 h 21509"/>
              <a:gd name="connsiteX3" fmla="*/ 4519 w 29048"/>
              <a:gd name="connsiteY3" fmla="*/ 797 h 21509"/>
              <a:gd name="connsiteX4" fmla="*/ 6158 w 29048"/>
              <a:gd name="connsiteY4" fmla="*/ 27 h 21509"/>
              <a:gd name="connsiteX5" fmla="*/ 29048 w 29048"/>
              <a:gd name="connsiteY5" fmla="*/ 199 h 21509"/>
              <a:gd name="connsiteX0" fmla="*/ 0 w 28466"/>
              <a:gd name="connsiteY0" fmla="*/ 17051 h 17051"/>
              <a:gd name="connsiteX1" fmla="*/ 999 w 28466"/>
              <a:gd name="connsiteY1" fmla="*/ 10926 h 17051"/>
              <a:gd name="connsiteX2" fmla="*/ 2462 w 28466"/>
              <a:gd name="connsiteY2" fmla="*/ 3742 h 17051"/>
              <a:gd name="connsiteX3" fmla="*/ 3937 w 28466"/>
              <a:gd name="connsiteY3" fmla="*/ 797 h 17051"/>
              <a:gd name="connsiteX4" fmla="*/ 5576 w 28466"/>
              <a:gd name="connsiteY4" fmla="*/ 27 h 17051"/>
              <a:gd name="connsiteX5" fmla="*/ 28466 w 28466"/>
              <a:gd name="connsiteY5" fmla="*/ 199 h 170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466" h="17051" extrusionOk="0">
                <a:moveTo>
                  <a:pt x="0" y="17051"/>
                </a:moveTo>
                <a:lnTo>
                  <a:pt x="999" y="10926"/>
                </a:lnTo>
                <a:cubicBezTo>
                  <a:pt x="1393" y="7940"/>
                  <a:pt x="1893" y="5489"/>
                  <a:pt x="2462" y="3742"/>
                </a:cubicBezTo>
                <a:cubicBezTo>
                  <a:pt x="2928" y="2314"/>
                  <a:pt x="3429" y="1391"/>
                  <a:pt x="3937" y="797"/>
                </a:cubicBezTo>
                <a:cubicBezTo>
                  <a:pt x="4474" y="172"/>
                  <a:pt x="5023" y="-91"/>
                  <a:pt x="5576" y="27"/>
                </a:cubicBezTo>
                <a:lnTo>
                  <a:pt x="28466" y="199"/>
                </a:lnTo>
              </a:path>
            </a:pathLst>
          </a:custGeom>
          <a:ln w="6350" cmpd="sng">
            <a:solidFill>
              <a:schemeClr val="tx2"/>
            </a:solidFill>
            <a:miter lim="400000"/>
          </a:ln>
        </p:spPr>
        <p:txBody>
          <a:bodyPr lIns="50795" tIns="50795" rIns="50795" bIns="50795" anchor="ctr"/>
          <a:lstStyle/>
          <a:p>
            <a:pPr lvl="0">
              <a:defRPr sz="2400"/>
            </a:pPr>
            <a:endParaRPr/>
          </a:p>
        </p:txBody>
      </p:sp>
      <p:sp>
        <p:nvSpPr>
          <p:cNvPr id="146" name="Oval 145"/>
          <p:cNvSpPr/>
          <p:nvPr/>
        </p:nvSpPr>
        <p:spPr>
          <a:xfrm>
            <a:off x="6384385" y="3187855"/>
            <a:ext cx="94942" cy="94940"/>
          </a:xfrm>
          <a:prstGeom prst="ellipse">
            <a:avLst/>
          </a:prstGeom>
          <a:solidFill>
            <a:schemeClr val="bg1"/>
          </a:solidFill>
          <a:ln w="6350" cmpd="sng">
            <a:solidFill>
              <a:schemeClr val="tx2"/>
            </a:solidFill>
          </a:ln>
        </p:spPr>
        <p:style>
          <a:lnRef idx="2">
            <a:schemeClr val="dk1"/>
          </a:lnRef>
          <a:fillRef idx="1">
            <a:schemeClr val="lt1"/>
          </a:fillRef>
          <a:effectRef idx="0">
            <a:schemeClr val="dk1"/>
          </a:effectRef>
          <a:fontRef idx="minor">
            <a:schemeClr val="dk1"/>
          </a:fontRef>
        </p:style>
        <p:txBody>
          <a:bodyPr lIns="91430" tIns="45715" rIns="91430" bIns="45715" rtlCol="0" anchor="ctr"/>
          <a:lstStyle/>
          <a:p>
            <a:pPr algn="ctr"/>
            <a:endParaRPr lang="en-US"/>
          </a:p>
        </p:txBody>
      </p:sp>
      <p:grpSp>
        <p:nvGrpSpPr>
          <p:cNvPr id="147" name="Group 146"/>
          <p:cNvGrpSpPr/>
          <p:nvPr/>
        </p:nvGrpSpPr>
        <p:grpSpPr>
          <a:xfrm>
            <a:off x="7892411" y="3286069"/>
            <a:ext cx="671974" cy="246221"/>
            <a:chOff x="6414626" y="1238555"/>
            <a:chExt cx="671974" cy="246221"/>
          </a:xfrm>
        </p:grpSpPr>
        <p:sp>
          <p:nvSpPr>
            <p:cNvPr id="148" name="Shape 134"/>
            <p:cNvSpPr/>
            <p:nvPr/>
          </p:nvSpPr>
          <p:spPr>
            <a:xfrm>
              <a:off x="6476154" y="1268044"/>
              <a:ext cx="544334" cy="207207"/>
            </a:xfrm>
            <a:prstGeom prst="roundRect">
              <a:avLst>
                <a:gd name="adj" fmla="val 50000"/>
              </a:avLst>
            </a:prstGeom>
            <a:solidFill>
              <a:schemeClr val="bg1"/>
            </a:solidFill>
            <a:ln w="6350" cmpd="sng">
              <a:solidFill>
                <a:srgbClr val="FB7545"/>
              </a:solidFill>
              <a:miter lim="400000"/>
            </a:ln>
          </p:spPr>
          <p:txBody>
            <a:bodyPr lIns="0" tIns="0" rIns="0" bIns="0" anchor="ctr"/>
            <a:lstStyle/>
            <a:p>
              <a:pPr lvl="0">
                <a:defRPr sz="2400">
                  <a:solidFill>
                    <a:srgbClr val="FFFFFF"/>
                  </a:solidFill>
                </a:defRPr>
              </a:pPr>
              <a:endParaRPr/>
            </a:p>
          </p:txBody>
        </p:sp>
        <p:sp>
          <p:nvSpPr>
            <p:cNvPr id="149" name="TextBox 148"/>
            <p:cNvSpPr txBox="1"/>
            <p:nvPr/>
          </p:nvSpPr>
          <p:spPr>
            <a:xfrm>
              <a:off x="6414626" y="1238555"/>
              <a:ext cx="671974" cy="246221"/>
            </a:xfrm>
            <a:prstGeom prst="rect">
              <a:avLst/>
            </a:prstGeom>
            <a:noFill/>
          </p:spPr>
          <p:txBody>
            <a:bodyPr wrap="square" rtlCol="0">
              <a:spAutoFit/>
            </a:bodyPr>
            <a:lstStyle/>
            <a:p>
              <a:pPr algn="ctr"/>
              <a:r>
                <a:rPr lang="en-US" sz="1000" dirty="0">
                  <a:solidFill>
                    <a:schemeClr val="accent2"/>
                  </a:solidFill>
                  <a:latin typeface="Roboto Light"/>
                  <a:cs typeface="Roboto Light"/>
                </a:rPr>
                <a:t>Type 2</a:t>
              </a:r>
            </a:p>
          </p:txBody>
        </p:sp>
      </p:grpSp>
      <p:sp>
        <p:nvSpPr>
          <p:cNvPr id="10" name="Rectangle 9"/>
          <p:cNvSpPr/>
          <p:nvPr/>
        </p:nvSpPr>
        <p:spPr>
          <a:xfrm>
            <a:off x="7056216" y="2375982"/>
            <a:ext cx="1434073" cy="806264"/>
          </a:xfrm>
          <a:prstGeom prst="rect">
            <a:avLst/>
          </a:prstGeom>
          <a:solidFill>
            <a:schemeClr val="bg2"/>
          </a:solidFill>
          <a:ln w="6350" cmpd="sng">
            <a:noFill/>
            <a:prstDash val="dash"/>
          </a:ln>
          <a:effectLst/>
        </p:spPr>
        <p:style>
          <a:lnRef idx="1">
            <a:schemeClr val="accent1"/>
          </a:lnRef>
          <a:fillRef idx="3">
            <a:schemeClr val="accent1"/>
          </a:fillRef>
          <a:effectRef idx="2">
            <a:schemeClr val="accent1"/>
          </a:effectRef>
          <a:fontRef idx="minor">
            <a:schemeClr val="lt1"/>
          </a:fontRef>
        </p:style>
        <p:txBody>
          <a:bodyPr lIns="91430" tIns="45715" rIns="91430" bIns="45715" rtlCol="0" anchor="ctr"/>
          <a:lstStyle/>
          <a:p>
            <a:pPr algn="ctr"/>
            <a:endParaRPr lang="en-US"/>
          </a:p>
        </p:txBody>
      </p:sp>
      <p:sp>
        <p:nvSpPr>
          <p:cNvPr id="11" name="Right Triangle 10"/>
          <p:cNvSpPr/>
          <p:nvPr/>
        </p:nvSpPr>
        <p:spPr>
          <a:xfrm rot="10800000">
            <a:off x="6870714" y="2454468"/>
            <a:ext cx="235444" cy="235444"/>
          </a:xfrm>
          <a:prstGeom prst="rtTriangle">
            <a:avLst/>
          </a:prstGeom>
          <a:solidFill>
            <a:schemeClr val="bg2"/>
          </a:solidFill>
          <a:ln w="6350" cmpd="sng">
            <a:noFill/>
            <a:prstDash val="dash"/>
          </a:ln>
          <a:effectLst/>
        </p:spPr>
        <p:style>
          <a:lnRef idx="1">
            <a:schemeClr val="accent1"/>
          </a:lnRef>
          <a:fillRef idx="3">
            <a:schemeClr val="accent1"/>
          </a:fillRef>
          <a:effectRef idx="2">
            <a:schemeClr val="accent1"/>
          </a:effectRef>
          <a:fontRef idx="minor">
            <a:schemeClr val="lt1"/>
          </a:fontRef>
        </p:style>
        <p:txBody>
          <a:bodyPr lIns="91430" tIns="45715" rIns="91430" bIns="45715" rtlCol="0" anchor="ctr"/>
          <a:lstStyle/>
          <a:p>
            <a:pPr algn="ctr"/>
            <a:endParaRPr lang="en-US"/>
          </a:p>
        </p:txBody>
      </p:sp>
      <p:sp>
        <p:nvSpPr>
          <p:cNvPr id="150" name="Shape 8841"/>
          <p:cNvSpPr/>
          <p:nvPr/>
        </p:nvSpPr>
        <p:spPr>
          <a:xfrm>
            <a:off x="7906567" y="2142781"/>
            <a:ext cx="815879" cy="748913"/>
          </a:xfrm>
          <a:prstGeom prst="rect">
            <a:avLst/>
          </a:prstGeom>
          <a:ln w="12700">
            <a:miter lim="400000"/>
          </a:ln>
          <a:extLst>
            <a:ext uri="{C572A759-6A51-4108-AA02-DFA0A04FC94B}">
              <ma14:wrappingTextBoxFlag xmlns="" xmlns:ma14="http://schemas.microsoft.com/office/mac/drawingml/2011/main" val="1"/>
            </a:ext>
          </a:extLst>
        </p:spPr>
        <p:txBody>
          <a:bodyPr wrap="square" lIns="50795" tIns="50795" rIns="50795" bIns="50795" anchor="ctr">
            <a:spAutoFit/>
          </a:bodyPr>
          <a:lstStyle>
            <a:lvl1pPr defTabSz="457200">
              <a:lnSpc>
                <a:spcPct val="120000"/>
              </a:lnSpc>
              <a:defRPr sz="4000">
                <a:solidFill>
                  <a:srgbClr val="8E8E8E"/>
                </a:solidFill>
                <a:latin typeface="FontAwesome"/>
                <a:ea typeface="FontAwesome"/>
                <a:cs typeface="FontAwesome"/>
                <a:sym typeface="FontAwesome"/>
              </a:defRPr>
            </a:lvl1pPr>
          </a:lstStyle>
          <a:p>
            <a:pPr algn="ctr">
              <a:defRPr sz="1800">
                <a:solidFill>
                  <a:srgbClr val="000000"/>
                </a:solidFill>
              </a:defRPr>
            </a:pPr>
            <a:r>
              <a:rPr lang="en-US" sz="3600" dirty="0">
                <a:solidFill>
                  <a:schemeClr val="bg1"/>
                </a:solidFill>
              </a:rPr>
              <a:t></a:t>
            </a:r>
          </a:p>
        </p:txBody>
      </p:sp>
      <p:sp>
        <p:nvSpPr>
          <p:cNvPr id="152" name="Title 1"/>
          <p:cNvSpPr txBox="1">
            <a:spLocks/>
          </p:cNvSpPr>
          <p:nvPr/>
        </p:nvSpPr>
        <p:spPr>
          <a:xfrm>
            <a:off x="7095758" y="2409938"/>
            <a:ext cx="1394530" cy="338668"/>
          </a:xfrm>
          <a:prstGeom prst="rect">
            <a:avLst/>
          </a:prstGeom>
        </p:spPr>
        <p:txBody>
          <a:bodyPr vert="horz" lIns="91430" tIns="45715" rIns="91430" bIns="45715" rtlCol="0" anchor="b">
            <a:normAutofit/>
          </a:bodyPr>
          <a:lstStyle>
            <a:lvl1pPr algn="l" defTabSz="457200" rtl="0" eaLnBrk="1" latinLnBrk="0" hangingPunct="1">
              <a:spcBef>
                <a:spcPct val="0"/>
              </a:spcBef>
              <a:buNone/>
              <a:defRPr sz="2000" b="1" kern="1200">
                <a:solidFill>
                  <a:schemeClr val="tx1"/>
                </a:solidFill>
                <a:latin typeface="Roboto Light"/>
                <a:ea typeface="+mj-ea"/>
                <a:cs typeface="Roboto Light"/>
              </a:defRPr>
            </a:lvl1pPr>
          </a:lstStyle>
          <a:p>
            <a:pPr algn="ctr"/>
            <a:r>
              <a:rPr lang="en-US" sz="1200" b="0" dirty="0"/>
              <a:t>Car Information</a:t>
            </a:r>
          </a:p>
        </p:txBody>
      </p:sp>
      <p:sp>
        <p:nvSpPr>
          <p:cNvPr id="153" name="Shape 8841"/>
          <p:cNvSpPr/>
          <p:nvPr/>
        </p:nvSpPr>
        <p:spPr>
          <a:xfrm>
            <a:off x="7106160" y="2714038"/>
            <a:ext cx="1334187" cy="353933"/>
          </a:xfrm>
          <a:prstGeom prst="rect">
            <a:avLst/>
          </a:prstGeom>
          <a:ln w="12700">
            <a:miter lim="400000"/>
          </a:ln>
          <a:extLst>
            <a:ext uri="{C572A759-6A51-4108-AA02-DFA0A04FC94B}">
              <ma14:wrappingTextBoxFlag xmlns="" xmlns:ma14="http://schemas.microsoft.com/office/mac/drawingml/2011/main" val="1"/>
            </a:ext>
          </a:extLst>
        </p:spPr>
        <p:txBody>
          <a:bodyPr wrap="square" lIns="50795" tIns="50795" rIns="50795" bIns="50795" anchor="ctr">
            <a:spAutoFit/>
          </a:bodyPr>
          <a:lstStyle>
            <a:lvl1pPr defTabSz="457200">
              <a:lnSpc>
                <a:spcPct val="120000"/>
              </a:lnSpc>
              <a:defRPr sz="4000">
                <a:solidFill>
                  <a:srgbClr val="8E8E8E"/>
                </a:solidFill>
                <a:latin typeface="FontAwesome"/>
                <a:ea typeface="FontAwesome"/>
                <a:cs typeface="FontAwesome"/>
                <a:sym typeface="FontAwesome"/>
              </a:defRPr>
            </a:lvl1pPr>
          </a:lstStyle>
          <a:p>
            <a:pPr algn="ctr">
              <a:defRPr sz="1800">
                <a:solidFill>
                  <a:srgbClr val="000000"/>
                </a:solidFill>
              </a:defRPr>
            </a:pPr>
            <a:r>
              <a:rPr lang="en-US" sz="1400" dirty="0">
                <a:solidFill>
                  <a:schemeClr val="tx2"/>
                </a:solidFill>
              </a:rPr>
              <a:t>      </a:t>
            </a:r>
          </a:p>
        </p:txBody>
      </p:sp>
      <p:grpSp>
        <p:nvGrpSpPr>
          <p:cNvPr id="19" name="Group 18"/>
          <p:cNvGrpSpPr/>
          <p:nvPr/>
        </p:nvGrpSpPr>
        <p:grpSpPr>
          <a:xfrm>
            <a:off x="378715" y="1851598"/>
            <a:ext cx="1554783" cy="886511"/>
            <a:chOff x="457200" y="1851598"/>
            <a:chExt cx="1554783" cy="886511"/>
          </a:xfrm>
        </p:grpSpPr>
        <p:sp>
          <p:nvSpPr>
            <p:cNvPr id="155" name="Title 1"/>
            <p:cNvSpPr txBox="1">
              <a:spLocks/>
            </p:cNvSpPr>
            <p:nvPr/>
          </p:nvSpPr>
          <p:spPr>
            <a:xfrm>
              <a:off x="457200" y="1851598"/>
              <a:ext cx="1554783" cy="338668"/>
            </a:xfrm>
            <a:prstGeom prst="rect">
              <a:avLst/>
            </a:prstGeom>
          </p:spPr>
          <p:txBody>
            <a:bodyPr vert="horz" lIns="91440" tIns="45720" rIns="91440" bIns="45720" rtlCol="0" anchor="b">
              <a:normAutofit/>
            </a:bodyPr>
            <a:lstStyle>
              <a:lvl1pPr algn="l" defTabSz="457200" rtl="0" eaLnBrk="1" latinLnBrk="0" hangingPunct="1">
                <a:spcBef>
                  <a:spcPct val="0"/>
                </a:spcBef>
                <a:buNone/>
                <a:defRPr sz="2000" b="1" kern="1200">
                  <a:solidFill>
                    <a:schemeClr val="tx1"/>
                  </a:solidFill>
                  <a:latin typeface="Roboto Light"/>
                  <a:ea typeface="+mj-ea"/>
                  <a:cs typeface="Roboto Light"/>
                </a:defRPr>
              </a:lvl1pPr>
            </a:lstStyle>
            <a:p>
              <a:r>
                <a:rPr lang="en-US" sz="1200" b="0" dirty="0"/>
                <a:t>Type 1</a:t>
              </a:r>
            </a:p>
          </p:txBody>
        </p:sp>
        <p:sp>
          <p:nvSpPr>
            <p:cNvPr id="156" name="TextBox 155"/>
            <p:cNvSpPr txBox="1"/>
            <p:nvPr/>
          </p:nvSpPr>
          <p:spPr>
            <a:xfrm>
              <a:off x="459621" y="2184111"/>
              <a:ext cx="1481016" cy="553998"/>
            </a:xfrm>
            <a:prstGeom prst="rect">
              <a:avLst/>
            </a:prstGeom>
            <a:noFill/>
          </p:spPr>
          <p:txBody>
            <a:bodyPr wrap="square" rtlCol="0">
              <a:spAutoFit/>
            </a:bodyPr>
            <a:lstStyle/>
            <a:p>
              <a:r>
                <a:rPr lang="en-US" sz="1000" dirty="0" err="1">
                  <a:solidFill>
                    <a:schemeClr val="tx2"/>
                  </a:solidFill>
                  <a:latin typeface="Roboto Light"/>
                  <a:cs typeface="Roboto Light"/>
                </a:rPr>
                <a:t>Lorem</a:t>
              </a:r>
              <a:r>
                <a:rPr lang="en-US" sz="1000" dirty="0">
                  <a:solidFill>
                    <a:schemeClr val="tx2"/>
                  </a:solidFill>
                  <a:latin typeface="Roboto Light"/>
                  <a:cs typeface="Roboto Light"/>
                </a:rPr>
                <a:t> </a:t>
              </a:r>
              <a:r>
                <a:rPr lang="en-US" sz="1000" dirty="0" err="1">
                  <a:solidFill>
                    <a:schemeClr val="tx2"/>
                  </a:solidFill>
                  <a:latin typeface="Roboto Light"/>
                  <a:cs typeface="Roboto Light"/>
                </a:rPr>
                <a:t>Ipsum</a:t>
              </a:r>
              <a:r>
                <a:rPr lang="en-US" sz="1000" dirty="0">
                  <a:solidFill>
                    <a:schemeClr val="tx2"/>
                  </a:solidFill>
                  <a:latin typeface="Roboto Light"/>
                  <a:cs typeface="Roboto Light"/>
                </a:rPr>
                <a:t> is simply dummy text of the printing and </a:t>
              </a:r>
              <a:r>
                <a:rPr lang="en-US" sz="1000" dirty="0" err="1">
                  <a:solidFill>
                    <a:schemeClr val="tx2"/>
                  </a:solidFill>
                  <a:latin typeface="Roboto Light"/>
                  <a:cs typeface="Roboto Light"/>
                </a:rPr>
                <a:t>typeseting</a:t>
              </a:r>
              <a:endParaRPr lang="en-US" sz="1000" dirty="0">
                <a:solidFill>
                  <a:schemeClr val="tx2"/>
                </a:solidFill>
                <a:latin typeface="Roboto Light"/>
                <a:cs typeface="Roboto Light"/>
              </a:endParaRPr>
            </a:p>
          </p:txBody>
        </p:sp>
        <p:cxnSp>
          <p:nvCxnSpPr>
            <p:cNvPr id="157" name="Straight Connector 156"/>
            <p:cNvCxnSpPr/>
            <p:nvPr/>
          </p:nvCxnSpPr>
          <p:spPr>
            <a:xfrm>
              <a:off x="555501" y="2190265"/>
              <a:ext cx="436221" cy="0"/>
            </a:xfrm>
            <a:prstGeom prst="line">
              <a:avLst/>
            </a:prstGeom>
            <a:ln w="6350" cmpd="sng">
              <a:solidFill>
                <a:schemeClr val="accent4"/>
              </a:solidFill>
            </a:ln>
            <a:effectLst/>
          </p:spPr>
          <p:style>
            <a:lnRef idx="2">
              <a:schemeClr val="accent1"/>
            </a:lnRef>
            <a:fillRef idx="0">
              <a:schemeClr val="accent1"/>
            </a:fillRef>
            <a:effectRef idx="1">
              <a:schemeClr val="accent1"/>
            </a:effectRef>
            <a:fontRef idx="minor">
              <a:schemeClr val="tx1"/>
            </a:fontRef>
          </p:style>
        </p:cxnSp>
      </p:grpSp>
      <p:grpSp>
        <p:nvGrpSpPr>
          <p:cNvPr id="158" name="Group 157"/>
          <p:cNvGrpSpPr/>
          <p:nvPr/>
        </p:nvGrpSpPr>
        <p:grpSpPr>
          <a:xfrm>
            <a:off x="374145" y="2746048"/>
            <a:ext cx="1554783" cy="886511"/>
            <a:chOff x="457200" y="1851598"/>
            <a:chExt cx="1554783" cy="886511"/>
          </a:xfrm>
        </p:grpSpPr>
        <p:sp>
          <p:nvSpPr>
            <p:cNvPr id="159" name="Title 1"/>
            <p:cNvSpPr txBox="1">
              <a:spLocks/>
            </p:cNvSpPr>
            <p:nvPr/>
          </p:nvSpPr>
          <p:spPr>
            <a:xfrm>
              <a:off x="457200" y="1851598"/>
              <a:ext cx="1554783" cy="338668"/>
            </a:xfrm>
            <a:prstGeom prst="rect">
              <a:avLst/>
            </a:prstGeom>
          </p:spPr>
          <p:txBody>
            <a:bodyPr vert="horz" lIns="91440" tIns="45720" rIns="91440" bIns="45720" rtlCol="0" anchor="b">
              <a:normAutofit/>
            </a:bodyPr>
            <a:lstStyle>
              <a:lvl1pPr algn="l" defTabSz="457200" rtl="0" eaLnBrk="1" latinLnBrk="0" hangingPunct="1">
                <a:spcBef>
                  <a:spcPct val="0"/>
                </a:spcBef>
                <a:buNone/>
                <a:defRPr sz="2000" b="1" kern="1200">
                  <a:solidFill>
                    <a:schemeClr val="tx1"/>
                  </a:solidFill>
                  <a:latin typeface="Roboto Light"/>
                  <a:ea typeface="+mj-ea"/>
                  <a:cs typeface="Roboto Light"/>
                </a:defRPr>
              </a:lvl1pPr>
            </a:lstStyle>
            <a:p>
              <a:r>
                <a:rPr lang="en-US" sz="1200" b="0" dirty="0"/>
                <a:t>Type 2</a:t>
              </a:r>
            </a:p>
          </p:txBody>
        </p:sp>
        <p:sp>
          <p:nvSpPr>
            <p:cNvPr id="160" name="TextBox 159"/>
            <p:cNvSpPr txBox="1"/>
            <p:nvPr/>
          </p:nvSpPr>
          <p:spPr>
            <a:xfrm>
              <a:off x="459621" y="2184111"/>
              <a:ext cx="1481016" cy="553998"/>
            </a:xfrm>
            <a:prstGeom prst="rect">
              <a:avLst/>
            </a:prstGeom>
            <a:noFill/>
          </p:spPr>
          <p:txBody>
            <a:bodyPr wrap="square" rtlCol="0">
              <a:spAutoFit/>
            </a:bodyPr>
            <a:lstStyle/>
            <a:p>
              <a:r>
                <a:rPr lang="en-US" sz="1000" dirty="0" err="1">
                  <a:solidFill>
                    <a:schemeClr val="tx2"/>
                  </a:solidFill>
                  <a:latin typeface="Roboto Light"/>
                  <a:cs typeface="Roboto Light"/>
                </a:rPr>
                <a:t>Lorem</a:t>
              </a:r>
              <a:r>
                <a:rPr lang="en-US" sz="1000" dirty="0">
                  <a:solidFill>
                    <a:schemeClr val="tx2"/>
                  </a:solidFill>
                  <a:latin typeface="Roboto Light"/>
                  <a:cs typeface="Roboto Light"/>
                </a:rPr>
                <a:t> </a:t>
              </a:r>
              <a:r>
                <a:rPr lang="en-US" sz="1000" dirty="0" err="1">
                  <a:solidFill>
                    <a:schemeClr val="tx2"/>
                  </a:solidFill>
                  <a:latin typeface="Roboto Light"/>
                  <a:cs typeface="Roboto Light"/>
                </a:rPr>
                <a:t>Ipsum</a:t>
              </a:r>
              <a:r>
                <a:rPr lang="en-US" sz="1000" dirty="0">
                  <a:solidFill>
                    <a:schemeClr val="tx2"/>
                  </a:solidFill>
                  <a:latin typeface="Roboto Light"/>
                  <a:cs typeface="Roboto Light"/>
                </a:rPr>
                <a:t> is simply dummy text of the printing and </a:t>
              </a:r>
              <a:r>
                <a:rPr lang="en-US" sz="1000" dirty="0" err="1">
                  <a:solidFill>
                    <a:schemeClr val="tx2"/>
                  </a:solidFill>
                  <a:latin typeface="Roboto Light"/>
                  <a:cs typeface="Roboto Light"/>
                </a:rPr>
                <a:t>typeseting</a:t>
              </a:r>
              <a:endParaRPr lang="en-US" sz="1000" dirty="0">
                <a:solidFill>
                  <a:schemeClr val="tx2"/>
                </a:solidFill>
                <a:latin typeface="Roboto Light"/>
                <a:cs typeface="Roboto Light"/>
              </a:endParaRPr>
            </a:p>
          </p:txBody>
        </p:sp>
        <p:cxnSp>
          <p:nvCxnSpPr>
            <p:cNvPr id="161" name="Straight Connector 160"/>
            <p:cNvCxnSpPr/>
            <p:nvPr/>
          </p:nvCxnSpPr>
          <p:spPr>
            <a:xfrm>
              <a:off x="555501" y="2190265"/>
              <a:ext cx="436221" cy="0"/>
            </a:xfrm>
            <a:prstGeom prst="line">
              <a:avLst/>
            </a:prstGeom>
            <a:ln w="6350" cmpd="sng">
              <a:solidFill>
                <a:schemeClr val="accent4"/>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25703127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hart 6"/>
          <p:cNvGraphicFramePr/>
          <p:nvPr>
            <p:extLst>
              <p:ext uri="{D42A27DB-BD31-4B8C-83A1-F6EECF244321}">
                <p14:modId xmlns:p14="http://schemas.microsoft.com/office/powerpoint/2010/main" val="3755194285"/>
              </p:ext>
            </p:extLst>
          </p:nvPr>
        </p:nvGraphicFramePr>
        <p:xfrm>
          <a:off x="6225764" y="1462692"/>
          <a:ext cx="1700880" cy="1790296"/>
        </p:xfrm>
        <a:graphic>
          <a:graphicData uri="http://schemas.openxmlformats.org/drawingml/2006/chart">
            <c:chart xmlns:c="http://schemas.openxmlformats.org/drawingml/2006/chart" xmlns:r="http://schemas.openxmlformats.org/officeDocument/2006/relationships" r:id="rId2"/>
          </a:graphicData>
        </a:graphic>
      </p:graphicFrame>
      <p:sp>
        <p:nvSpPr>
          <p:cNvPr id="6" name="Oval 5"/>
          <p:cNvSpPr/>
          <p:nvPr/>
        </p:nvSpPr>
        <p:spPr>
          <a:xfrm>
            <a:off x="5950333" y="1227234"/>
            <a:ext cx="2261698" cy="2261698"/>
          </a:xfrm>
          <a:prstGeom prst="ellipse">
            <a:avLst/>
          </a:prstGeom>
          <a:noFill/>
          <a:ln w="127000" cmpd="sng">
            <a:solidFill>
              <a:schemeClr val="bg2"/>
            </a:solidFill>
          </a:ln>
          <a:effectLst/>
        </p:spPr>
        <p:style>
          <a:lnRef idx="1">
            <a:schemeClr val="accent1"/>
          </a:lnRef>
          <a:fillRef idx="3">
            <a:schemeClr val="accent1"/>
          </a:fillRef>
          <a:effectRef idx="2">
            <a:schemeClr val="accent1"/>
          </a:effectRef>
          <a:fontRef idx="minor">
            <a:schemeClr val="lt1"/>
          </a:fontRef>
        </p:style>
        <p:txBody>
          <a:bodyPr lIns="91430" tIns="45715" rIns="91430" bIns="45715" rtlCol="0" anchor="ctr"/>
          <a:lstStyle/>
          <a:p>
            <a:pPr algn="ctr"/>
            <a:endParaRPr lang="en-US"/>
          </a:p>
        </p:txBody>
      </p:sp>
      <p:sp>
        <p:nvSpPr>
          <p:cNvPr id="2" name="Title 1"/>
          <p:cNvSpPr>
            <a:spLocks noGrp="1"/>
          </p:cNvSpPr>
          <p:nvPr>
            <p:ph type="title"/>
          </p:nvPr>
        </p:nvSpPr>
        <p:spPr>
          <a:xfrm>
            <a:off x="365058" y="285751"/>
            <a:ext cx="3216342" cy="470429"/>
          </a:xfrm>
        </p:spPr>
        <p:txBody>
          <a:bodyPr/>
          <a:lstStyle/>
          <a:p>
            <a:r>
              <a:rPr lang="en-US" b="0" dirty="0" smtClean="0"/>
              <a:t>Support Process</a:t>
            </a:r>
            <a:endParaRPr lang="en-US" b="0" dirty="0"/>
          </a:p>
        </p:txBody>
      </p:sp>
      <p:sp>
        <p:nvSpPr>
          <p:cNvPr id="9" name="TextBox 8"/>
          <p:cNvSpPr txBox="1"/>
          <p:nvPr/>
        </p:nvSpPr>
        <p:spPr>
          <a:xfrm>
            <a:off x="363340" y="972902"/>
            <a:ext cx="4639690" cy="1323439"/>
          </a:xfrm>
          <a:prstGeom prst="rect">
            <a:avLst/>
          </a:prstGeom>
          <a:noFill/>
        </p:spPr>
        <p:txBody>
          <a:bodyPr wrap="square" lIns="91430" tIns="45715" rIns="91430" bIns="45715" rtlCol="0">
            <a:spAutoFit/>
          </a:bodyPr>
          <a:lstStyle/>
          <a:p>
            <a:r>
              <a:rPr lang="en-US" sz="1000" dirty="0" err="1">
                <a:solidFill>
                  <a:schemeClr val="tx2"/>
                </a:solidFill>
                <a:latin typeface="Roboto Light"/>
                <a:cs typeface="Roboto Light"/>
              </a:rPr>
              <a:t>Lorem</a:t>
            </a:r>
            <a:r>
              <a:rPr lang="en-US" sz="1000" dirty="0">
                <a:solidFill>
                  <a:schemeClr val="tx2"/>
                </a:solidFill>
                <a:latin typeface="Roboto Light"/>
                <a:cs typeface="Roboto Light"/>
              </a:rPr>
              <a:t> </a:t>
            </a:r>
            <a:r>
              <a:rPr lang="en-US" sz="1000" dirty="0" err="1">
                <a:solidFill>
                  <a:schemeClr val="tx2"/>
                </a:solidFill>
                <a:latin typeface="Roboto Light"/>
                <a:cs typeface="Roboto Light"/>
              </a:rPr>
              <a:t>Ipsum</a:t>
            </a:r>
            <a:r>
              <a:rPr lang="en-US" sz="1000" dirty="0">
                <a:solidFill>
                  <a:schemeClr val="tx2"/>
                </a:solidFill>
                <a:latin typeface="Roboto Light"/>
                <a:cs typeface="Roboto Light"/>
              </a:rPr>
              <a:t> is simply dummy text of the printing and typesetting industry. </a:t>
            </a:r>
            <a:r>
              <a:rPr lang="en-US" sz="1000" dirty="0" err="1">
                <a:solidFill>
                  <a:schemeClr val="tx2"/>
                </a:solidFill>
                <a:latin typeface="Roboto Light"/>
                <a:cs typeface="Roboto Light"/>
              </a:rPr>
              <a:t>Lorem</a:t>
            </a:r>
            <a:r>
              <a:rPr lang="en-US" sz="1000" dirty="0">
                <a:solidFill>
                  <a:schemeClr val="tx2"/>
                </a:solidFill>
                <a:latin typeface="Roboto Light"/>
                <a:cs typeface="Roboto Light"/>
              </a:rPr>
              <a:t> </a:t>
            </a:r>
            <a:r>
              <a:rPr lang="en-US" sz="1000" dirty="0" err="1">
                <a:solidFill>
                  <a:schemeClr val="tx2"/>
                </a:solidFill>
                <a:latin typeface="Roboto Light"/>
                <a:cs typeface="Roboto Light"/>
              </a:rPr>
              <a:t>Ipsum</a:t>
            </a:r>
            <a:r>
              <a:rPr lang="en-US" sz="1000" dirty="0">
                <a:solidFill>
                  <a:schemeClr val="tx2"/>
                </a:solidFill>
                <a:latin typeface="Roboto Light"/>
                <a:cs typeface="Roboto Light"/>
              </a:rPr>
              <a:t> has been the industry's standard dummy text ever since the 1500s, when an unknown printer took a galley of type and scrambled it to make a type specimen book. It has survived not only five centuries, but also the leap into electronic typesetting, remaining essentially unchanged. It was </a:t>
            </a:r>
            <a:r>
              <a:rPr lang="en-US" sz="1000" dirty="0" err="1">
                <a:solidFill>
                  <a:schemeClr val="tx2"/>
                </a:solidFill>
                <a:latin typeface="Roboto Light"/>
                <a:cs typeface="Roboto Light"/>
              </a:rPr>
              <a:t>popularised</a:t>
            </a:r>
            <a:r>
              <a:rPr lang="en-US" sz="1000" dirty="0">
                <a:solidFill>
                  <a:schemeClr val="tx2"/>
                </a:solidFill>
                <a:latin typeface="Roboto Light"/>
                <a:cs typeface="Roboto Light"/>
              </a:rPr>
              <a:t> in the 1960s with the release of </a:t>
            </a:r>
            <a:r>
              <a:rPr lang="en-US" sz="1000" dirty="0" err="1">
                <a:solidFill>
                  <a:schemeClr val="tx2"/>
                </a:solidFill>
                <a:latin typeface="Roboto Light"/>
                <a:cs typeface="Roboto Light"/>
              </a:rPr>
              <a:t>Letraset</a:t>
            </a:r>
            <a:r>
              <a:rPr lang="en-US" sz="1000" dirty="0">
                <a:solidFill>
                  <a:schemeClr val="tx2"/>
                </a:solidFill>
                <a:latin typeface="Roboto Light"/>
                <a:cs typeface="Roboto Light"/>
              </a:rPr>
              <a:t> sheets containing </a:t>
            </a:r>
            <a:r>
              <a:rPr lang="en-US" sz="1000" dirty="0" err="1">
                <a:solidFill>
                  <a:schemeClr val="tx2"/>
                </a:solidFill>
                <a:latin typeface="Roboto Light"/>
                <a:cs typeface="Roboto Light"/>
              </a:rPr>
              <a:t>Lorem</a:t>
            </a:r>
            <a:r>
              <a:rPr lang="en-US" sz="1000" dirty="0">
                <a:solidFill>
                  <a:schemeClr val="tx2"/>
                </a:solidFill>
                <a:latin typeface="Roboto Light"/>
                <a:cs typeface="Roboto Light"/>
              </a:rPr>
              <a:t> </a:t>
            </a:r>
            <a:r>
              <a:rPr lang="en-US" sz="1000" dirty="0" err="1">
                <a:solidFill>
                  <a:schemeClr val="tx2"/>
                </a:solidFill>
                <a:latin typeface="Roboto Light"/>
                <a:cs typeface="Roboto Light"/>
              </a:rPr>
              <a:t>Ipsum</a:t>
            </a:r>
            <a:r>
              <a:rPr lang="en-US" sz="1000" dirty="0">
                <a:solidFill>
                  <a:schemeClr val="tx2"/>
                </a:solidFill>
                <a:latin typeface="Roboto Light"/>
                <a:cs typeface="Roboto Light"/>
              </a:rPr>
              <a:t> passages, and more recently with desktop publishing software like Aldus PageMaker including versions of </a:t>
            </a:r>
            <a:r>
              <a:rPr lang="en-US" sz="1000" dirty="0" err="1">
                <a:solidFill>
                  <a:schemeClr val="tx2"/>
                </a:solidFill>
                <a:latin typeface="Roboto Light"/>
                <a:cs typeface="Roboto Light"/>
              </a:rPr>
              <a:t>Lorem</a:t>
            </a:r>
            <a:r>
              <a:rPr lang="en-US" sz="1000" dirty="0">
                <a:solidFill>
                  <a:schemeClr val="tx2"/>
                </a:solidFill>
                <a:latin typeface="Roboto Light"/>
                <a:cs typeface="Roboto Light"/>
              </a:rPr>
              <a:t> </a:t>
            </a:r>
            <a:r>
              <a:rPr lang="en-US" sz="1000" dirty="0" err="1">
                <a:solidFill>
                  <a:schemeClr val="tx2"/>
                </a:solidFill>
                <a:latin typeface="Roboto Light"/>
                <a:cs typeface="Roboto Light"/>
              </a:rPr>
              <a:t>Ipsum</a:t>
            </a:r>
            <a:r>
              <a:rPr lang="en-US" sz="1000" dirty="0">
                <a:solidFill>
                  <a:schemeClr val="tx2"/>
                </a:solidFill>
                <a:latin typeface="Roboto Light"/>
                <a:cs typeface="Roboto Light"/>
              </a:rPr>
              <a:t>.</a:t>
            </a:r>
          </a:p>
        </p:txBody>
      </p:sp>
      <p:sp>
        <p:nvSpPr>
          <p:cNvPr id="43" name="Shape 145"/>
          <p:cNvSpPr/>
          <p:nvPr/>
        </p:nvSpPr>
        <p:spPr>
          <a:xfrm>
            <a:off x="974481" y="2726432"/>
            <a:ext cx="3035551" cy="589241"/>
          </a:xfrm>
          <a:custGeom>
            <a:avLst/>
            <a:gdLst>
              <a:gd name="connsiteX0" fmla="*/ 0 w 26897"/>
              <a:gd name="connsiteY0" fmla="*/ 49 h 20498"/>
              <a:gd name="connsiteX1" fmla="*/ 22937 w 26897"/>
              <a:gd name="connsiteY1" fmla="*/ 49 h 20498"/>
              <a:gd name="connsiteX2" fmla="*/ 26896 w 26897"/>
              <a:gd name="connsiteY2" fmla="*/ 10529 h 20498"/>
              <a:gd name="connsiteX3" fmla="*/ 22937 w 26897"/>
              <a:gd name="connsiteY3" fmla="*/ 20443 h 20498"/>
              <a:gd name="connsiteX4" fmla="*/ 5349 w 26897"/>
              <a:gd name="connsiteY4" fmla="*/ 20443 h 20498"/>
              <a:gd name="connsiteX0" fmla="*/ 0 w 34131"/>
              <a:gd name="connsiteY0" fmla="*/ 317 h 20498"/>
              <a:gd name="connsiteX1" fmla="*/ 30171 w 34131"/>
              <a:gd name="connsiteY1" fmla="*/ 49 h 20498"/>
              <a:gd name="connsiteX2" fmla="*/ 34130 w 34131"/>
              <a:gd name="connsiteY2" fmla="*/ 10529 h 20498"/>
              <a:gd name="connsiteX3" fmla="*/ 30171 w 34131"/>
              <a:gd name="connsiteY3" fmla="*/ 20443 h 20498"/>
              <a:gd name="connsiteX4" fmla="*/ 12583 w 34131"/>
              <a:gd name="connsiteY4" fmla="*/ 20443 h 20498"/>
              <a:gd name="connsiteX0" fmla="*/ 0 w 34371"/>
              <a:gd name="connsiteY0" fmla="*/ 23 h 20498"/>
              <a:gd name="connsiteX1" fmla="*/ 30411 w 34371"/>
              <a:gd name="connsiteY1" fmla="*/ 49 h 20498"/>
              <a:gd name="connsiteX2" fmla="*/ 34370 w 34371"/>
              <a:gd name="connsiteY2" fmla="*/ 10529 h 20498"/>
              <a:gd name="connsiteX3" fmla="*/ 30411 w 34371"/>
              <a:gd name="connsiteY3" fmla="*/ 20443 h 20498"/>
              <a:gd name="connsiteX4" fmla="*/ 12823 w 34371"/>
              <a:gd name="connsiteY4" fmla="*/ 20443 h 204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371" h="20498" extrusionOk="0">
                <a:moveTo>
                  <a:pt x="0" y="23"/>
                </a:moveTo>
                <a:lnTo>
                  <a:pt x="30411" y="49"/>
                </a:lnTo>
                <a:cubicBezTo>
                  <a:pt x="32569" y="-544"/>
                  <a:pt x="34423" y="4364"/>
                  <a:pt x="34370" y="10529"/>
                </a:cubicBezTo>
                <a:cubicBezTo>
                  <a:pt x="34320" y="16486"/>
                  <a:pt x="32495" y="21056"/>
                  <a:pt x="30411" y="20443"/>
                </a:cubicBezTo>
                <a:lnTo>
                  <a:pt x="12823" y="20443"/>
                </a:lnTo>
              </a:path>
            </a:pathLst>
          </a:custGeom>
          <a:ln w="6350" cmpd="sng">
            <a:solidFill>
              <a:schemeClr val="tx2"/>
            </a:solidFill>
            <a:prstDash val="dash"/>
          </a:ln>
        </p:spPr>
        <p:style>
          <a:lnRef idx="1">
            <a:schemeClr val="dk1"/>
          </a:lnRef>
          <a:fillRef idx="0">
            <a:schemeClr val="dk1"/>
          </a:fillRef>
          <a:effectRef idx="0">
            <a:schemeClr val="dk1"/>
          </a:effectRef>
          <a:fontRef idx="minor">
            <a:schemeClr val="tx1"/>
          </a:fontRef>
        </p:style>
        <p:txBody>
          <a:bodyPr lIns="50795" tIns="50795" rIns="50795" bIns="50795" anchor="ctr"/>
          <a:lstStyle/>
          <a:p>
            <a:pPr lvl="0">
              <a:defRPr sz="2400"/>
            </a:pPr>
            <a:endParaRPr/>
          </a:p>
        </p:txBody>
      </p:sp>
      <p:sp>
        <p:nvSpPr>
          <p:cNvPr id="45" name="Shape 145"/>
          <p:cNvSpPr/>
          <p:nvPr/>
        </p:nvSpPr>
        <p:spPr>
          <a:xfrm rot="10800000">
            <a:off x="474133" y="3312216"/>
            <a:ext cx="3670552" cy="595451"/>
          </a:xfrm>
          <a:custGeom>
            <a:avLst/>
            <a:gdLst>
              <a:gd name="connsiteX0" fmla="*/ 0 w 26897"/>
              <a:gd name="connsiteY0" fmla="*/ 49 h 20498"/>
              <a:gd name="connsiteX1" fmla="*/ 22937 w 26897"/>
              <a:gd name="connsiteY1" fmla="*/ 49 h 20498"/>
              <a:gd name="connsiteX2" fmla="*/ 26896 w 26897"/>
              <a:gd name="connsiteY2" fmla="*/ 10529 h 20498"/>
              <a:gd name="connsiteX3" fmla="*/ 22937 w 26897"/>
              <a:gd name="connsiteY3" fmla="*/ 20443 h 20498"/>
              <a:gd name="connsiteX4" fmla="*/ 5349 w 26897"/>
              <a:gd name="connsiteY4" fmla="*/ 20443 h 20498"/>
              <a:gd name="connsiteX0" fmla="*/ 0 w 34131"/>
              <a:gd name="connsiteY0" fmla="*/ 317 h 20498"/>
              <a:gd name="connsiteX1" fmla="*/ 30171 w 34131"/>
              <a:gd name="connsiteY1" fmla="*/ 49 h 20498"/>
              <a:gd name="connsiteX2" fmla="*/ 34130 w 34131"/>
              <a:gd name="connsiteY2" fmla="*/ 10529 h 20498"/>
              <a:gd name="connsiteX3" fmla="*/ 30171 w 34131"/>
              <a:gd name="connsiteY3" fmla="*/ 20443 h 20498"/>
              <a:gd name="connsiteX4" fmla="*/ 12583 w 34131"/>
              <a:gd name="connsiteY4" fmla="*/ 20443 h 20498"/>
              <a:gd name="connsiteX0" fmla="*/ 0 w 34371"/>
              <a:gd name="connsiteY0" fmla="*/ 23 h 20498"/>
              <a:gd name="connsiteX1" fmla="*/ 30411 w 34371"/>
              <a:gd name="connsiteY1" fmla="*/ 49 h 20498"/>
              <a:gd name="connsiteX2" fmla="*/ 34370 w 34371"/>
              <a:gd name="connsiteY2" fmla="*/ 10529 h 20498"/>
              <a:gd name="connsiteX3" fmla="*/ 30411 w 34371"/>
              <a:gd name="connsiteY3" fmla="*/ 20443 h 20498"/>
              <a:gd name="connsiteX4" fmla="*/ 12823 w 34371"/>
              <a:gd name="connsiteY4" fmla="*/ 20443 h 20498"/>
              <a:gd name="connsiteX0" fmla="*/ 0 w 34371"/>
              <a:gd name="connsiteY0" fmla="*/ 23 h 20498"/>
              <a:gd name="connsiteX1" fmla="*/ 30411 w 34371"/>
              <a:gd name="connsiteY1" fmla="*/ 49 h 20498"/>
              <a:gd name="connsiteX2" fmla="*/ 34370 w 34371"/>
              <a:gd name="connsiteY2" fmla="*/ 10529 h 20498"/>
              <a:gd name="connsiteX3" fmla="*/ 30411 w 34371"/>
              <a:gd name="connsiteY3" fmla="*/ 20443 h 20498"/>
              <a:gd name="connsiteX4" fmla="*/ 17568 w 34371"/>
              <a:gd name="connsiteY4" fmla="*/ 20443 h 20498"/>
              <a:gd name="connsiteX0" fmla="*/ 0 w 34371"/>
              <a:gd name="connsiteY0" fmla="*/ 23 h 20590"/>
              <a:gd name="connsiteX1" fmla="*/ 30411 w 34371"/>
              <a:gd name="connsiteY1" fmla="*/ 49 h 20590"/>
              <a:gd name="connsiteX2" fmla="*/ 34370 w 34371"/>
              <a:gd name="connsiteY2" fmla="*/ 10529 h 20590"/>
              <a:gd name="connsiteX3" fmla="*/ 30411 w 34371"/>
              <a:gd name="connsiteY3" fmla="*/ 20443 h 20590"/>
              <a:gd name="connsiteX4" fmla="*/ 15890 w 34371"/>
              <a:gd name="connsiteY4" fmla="*/ 20590 h 20590"/>
              <a:gd name="connsiteX0" fmla="*/ 0 w 41561"/>
              <a:gd name="connsiteY0" fmla="*/ 0 h 20714"/>
              <a:gd name="connsiteX1" fmla="*/ 37601 w 41561"/>
              <a:gd name="connsiteY1" fmla="*/ 173 h 20714"/>
              <a:gd name="connsiteX2" fmla="*/ 41560 w 41561"/>
              <a:gd name="connsiteY2" fmla="*/ 10653 h 20714"/>
              <a:gd name="connsiteX3" fmla="*/ 37601 w 41561"/>
              <a:gd name="connsiteY3" fmla="*/ 20567 h 20714"/>
              <a:gd name="connsiteX4" fmla="*/ 23080 w 41561"/>
              <a:gd name="connsiteY4" fmla="*/ 20714 h 207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561" h="20714" extrusionOk="0">
                <a:moveTo>
                  <a:pt x="0" y="0"/>
                </a:moveTo>
                <a:lnTo>
                  <a:pt x="37601" y="173"/>
                </a:lnTo>
                <a:cubicBezTo>
                  <a:pt x="39759" y="-420"/>
                  <a:pt x="41613" y="4488"/>
                  <a:pt x="41560" y="10653"/>
                </a:cubicBezTo>
                <a:cubicBezTo>
                  <a:pt x="41510" y="16610"/>
                  <a:pt x="39685" y="21180"/>
                  <a:pt x="37601" y="20567"/>
                </a:cubicBezTo>
                <a:lnTo>
                  <a:pt x="23080" y="20714"/>
                </a:lnTo>
              </a:path>
            </a:pathLst>
          </a:custGeom>
          <a:ln w="6350" cmpd="sng">
            <a:solidFill>
              <a:schemeClr val="tx2"/>
            </a:solidFill>
            <a:prstDash val="dash"/>
          </a:ln>
        </p:spPr>
        <p:style>
          <a:lnRef idx="1">
            <a:schemeClr val="dk1"/>
          </a:lnRef>
          <a:fillRef idx="0">
            <a:schemeClr val="dk1"/>
          </a:fillRef>
          <a:effectRef idx="0">
            <a:schemeClr val="dk1"/>
          </a:effectRef>
          <a:fontRef idx="minor">
            <a:schemeClr val="tx1"/>
          </a:fontRef>
        </p:style>
        <p:txBody>
          <a:bodyPr lIns="50795" tIns="50795" rIns="50795" bIns="50795" anchor="ctr"/>
          <a:lstStyle/>
          <a:p>
            <a:pPr lvl="0">
              <a:defRPr sz="2400"/>
            </a:pPr>
            <a:endParaRPr/>
          </a:p>
        </p:txBody>
      </p:sp>
      <p:grpSp>
        <p:nvGrpSpPr>
          <p:cNvPr id="40" name="Group 39"/>
          <p:cNvGrpSpPr/>
          <p:nvPr/>
        </p:nvGrpSpPr>
        <p:grpSpPr>
          <a:xfrm>
            <a:off x="403322" y="2597660"/>
            <a:ext cx="671973" cy="246221"/>
            <a:chOff x="6413280" y="1238555"/>
            <a:chExt cx="671973" cy="246221"/>
          </a:xfrm>
        </p:grpSpPr>
        <p:sp>
          <p:nvSpPr>
            <p:cNvPr id="41" name="Shape 134"/>
            <p:cNvSpPr/>
            <p:nvPr/>
          </p:nvSpPr>
          <p:spPr>
            <a:xfrm>
              <a:off x="6476154" y="1268044"/>
              <a:ext cx="544334" cy="207207"/>
            </a:xfrm>
            <a:prstGeom prst="roundRect">
              <a:avLst>
                <a:gd name="adj" fmla="val 50000"/>
              </a:avLst>
            </a:prstGeom>
            <a:solidFill>
              <a:srgbClr val="FC395B"/>
            </a:solidFill>
            <a:ln w="12700">
              <a:miter lim="400000"/>
            </a:ln>
          </p:spPr>
          <p:txBody>
            <a:bodyPr lIns="0" tIns="0" rIns="0" bIns="0" anchor="ctr"/>
            <a:lstStyle/>
            <a:p>
              <a:pPr lvl="0">
                <a:defRPr sz="2400">
                  <a:solidFill>
                    <a:srgbClr val="FFFFFF"/>
                  </a:solidFill>
                </a:defRPr>
              </a:pPr>
              <a:endParaRPr/>
            </a:p>
          </p:txBody>
        </p:sp>
        <p:sp>
          <p:nvSpPr>
            <p:cNvPr id="42" name="TextBox 41"/>
            <p:cNvSpPr txBox="1"/>
            <p:nvPr/>
          </p:nvSpPr>
          <p:spPr>
            <a:xfrm>
              <a:off x="6413280" y="1238555"/>
              <a:ext cx="671973" cy="246221"/>
            </a:xfrm>
            <a:prstGeom prst="rect">
              <a:avLst/>
            </a:prstGeom>
            <a:noFill/>
          </p:spPr>
          <p:txBody>
            <a:bodyPr wrap="square" rtlCol="0">
              <a:spAutoFit/>
            </a:bodyPr>
            <a:lstStyle/>
            <a:p>
              <a:pPr algn="ctr"/>
              <a:r>
                <a:rPr lang="en-US" sz="1000" dirty="0">
                  <a:solidFill>
                    <a:schemeClr val="bg1"/>
                  </a:solidFill>
                  <a:latin typeface="Roboto Light"/>
                  <a:cs typeface="Roboto Light"/>
                </a:rPr>
                <a:t>START</a:t>
              </a:r>
            </a:p>
          </p:txBody>
        </p:sp>
      </p:grpSp>
      <p:grpSp>
        <p:nvGrpSpPr>
          <p:cNvPr id="46" name="Group 45"/>
          <p:cNvGrpSpPr/>
          <p:nvPr/>
        </p:nvGrpSpPr>
        <p:grpSpPr>
          <a:xfrm>
            <a:off x="3942389" y="3766060"/>
            <a:ext cx="671973" cy="246221"/>
            <a:chOff x="6413280" y="1238555"/>
            <a:chExt cx="671973" cy="246221"/>
          </a:xfrm>
        </p:grpSpPr>
        <p:sp>
          <p:nvSpPr>
            <p:cNvPr id="47" name="Shape 134"/>
            <p:cNvSpPr/>
            <p:nvPr/>
          </p:nvSpPr>
          <p:spPr>
            <a:xfrm>
              <a:off x="6476154" y="1268044"/>
              <a:ext cx="544334" cy="207207"/>
            </a:xfrm>
            <a:prstGeom prst="roundRect">
              <a:avLst>
                <a:gd name="adj" fmla="val 50000"/>
              </a:avLst>
            </a:prstGeom>
            <a:solidFill>
              <a:srgbClr val="FC395B"/>
            </a:solidFill>
            <a:ln w="12700">
              <a:miter lim="400000"/>
            </a:ln>
          </p:spPr>
          <p:txBody>
            <a:bodyPr lIns="0" tIns="0" rIns="0" bIns="0" anchor="ctr"/>
            <a:lstStyle/>
            <a:p>
              <a:pPr lvl="0">
                <a:defRPr sz="2400">
                  <a:solidFill>
                    <a:srgbClr val="FFFFFF"/>
                  </a:solidFill>
                </a:defRPr>
              </a:pPr>
              <a:endParaRPr/>
            </a:p>
          </p:txBody>
        </p:sp>
        <p:sp>
          <p:nvSpPr>
            <p:cNvPr id="48" name="TextBox 47"/>
            <p:cNvSpPr txBox="1"/>
            <p:nvPr/>
          </p:nvSpPr>
          <p:spPr>
            <a:xfrm>
              <a:off x="6413280" y="1238555"/>
              <a:ext cx="671973" cy="246221"/>
            </a:xfrm>
            <a:prstGeom prst="rect">
              <a:avLst/>
            </a:prstGeom>
            <a:noFill/>
          </p:spPr>
          <p:txBody>
            <a:bodyPr wrap="square" rtlCol="0">
              <a:spAutoFit/>
            </a:bodyPr>
            <a:lstStyle/>
            <a:p>
              <a:pPr algn="ctr"/>
              <a:r>
                <a:rPr lang="en-US" sz="1000" dirty="0">
                  <a:solidFill>
                    <a:schemeClr val="bg1"/>
                  </a:solidFill>
                  <a:latin typeface="Roboto Light"/>
                  <a:cs typeface="Roboto Light"/>
                </a:rPr>
                <a:t>FINISH</a:t>
              </a:r>
            </a:p>
          </p:txBody>
        </p:sp>
      </p:grpSp>
      <p:grpSp>
        <p:nvGrpSpPr>
          <p:cNvPr id="79" name="Group 78"/>
          <p:cNvGrpSpPr/>
          <p:nvPr/>
        </p:nvGrpSpPr>
        <p:grpSpPr>
          <a:xfrm>
            <a:off x="4094386" y="2633059"/>
            <a:ext cx="956153" cy="823387"/>
            <a:chOff x="7397584" y="1092970"/>
            <a:chExt cx="1269204" cy="1092970"/>
          </a:xfrm>
        </p:grpSpPr>
        <p:sp>
          <p:nvSpPr>
            <p:cNvPr id="80" name="Oval 79"/>
            <p:cNvSpPr/>
            <p:nvPr/>
          </p:nvSpPr>
          <p:spPr>
            <a:xfrm>
              <a:off x="7573818" y="1092970"/>
              <a:ext cx="1092970" cy="1092970"/>
            </a:xfrm>
            <a:prstGeom prst="ellipse">
              <a:avLst/>
            </a:prstGeom>
            <a:solidFill>
              <a:schemeClr val="tx2"/>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1" name="Isosceles Triangle 80"/>
            <p:cNvSpPr/>
            <p:nvPr/>
          </p:nvSpPr>
          <p:spPr>
            <a:xfrm rot="16200000">
              <a:off x="7373697" y="1490161"/>
              <a:ext cx="346363" cy="298589"/>
            </a:xfrm>
            <a:prstGeom prst="triangl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82" name="TextBox 81"/>
          <p:cNvSpPr txBox="1"/>
          <p:nvPr/>
        </p:nvSpPr>
        <p:spPr>
          <a:xfrm>
            <a:off x="4248150" y="2679700"/>
            <a:ext cx="793750" cy="707876"/>
          </a:xfrm>
          <a:prstGeom prst="rect">
            <a:avLst/>
          </a:prstGeom>
          <a:noFill/>
        </p:spPr>
        <p:txBody>
          <a:bodyPr wrap="square" lIns="91430" tIns="45715" rIns="91430" bIns="45715" rtlCol="0">
            <a:spAutoFit/>
          </a:bodyPr>
          <a:lstStyle/>
          <a:p>
            <a:pPr algn="ctr"/>
            <a:r>
              <a:rPr lang="en-US" sz="1000" dirty="0" err="1">
                <a:solidFill>
                  <a:schemeClr val="bg1"/>
                </a:solidFill>
                <a:latin typeface="Roboto Light"/>
                <a:cs typeface="Roboto Light"/>
              </a:rPr>
              <a:t>Lorem</a:t>
            </a:r>
            <a:r>
              <a:rPr lang="en-US" sz="1000" dirty="0">
                <a:solidFill>
                  <a:schemeClr val="bg1"/>
                </a:solidFill>
                <a:latin typeface="Roboto Light"/>
                <a:cs typeface="Roboto Light"/>
              </a:rPr>
              <a:t> </a:t>
            </a:r>
            <a:r>
              <a:rPr lang="en-US" sz="1000" dirty="0" err="1">
                <a:solidFill>
                  <a:schemeClr val="bg1"/>
                </a:solidFill>
                <a:latin typeface="Roboto Light"/>
                <a:cs typeface="Roboto Light"/>
              </a:rPr>
              <a:t>Ipsum</a:t>
            </a:r>
            <a:r>
              <a:rPr lang="en-US" sz="1000" dirty="0">
                <a:solidFill>
                  <a:schemeClr val="bg1"/>
                </a:solidFill>
                <a:latin typeface="Roboto Light"/>
                <a:cs typeface="Roboto Light"/>
              </a:rPr>
              <a:t> is simply dummy</a:t>
            </a:r>
            <a:endParaRPr lang="en-US" sz="1000" dirty="0">
              <a:solidFill>
                <a:schemeClr val="bg1"/>
              </a:solidFill>
            </a:endParaRPr>
          </a:p>
        </p:txBody>
      </p:sp>
      <p:grpSp>
        <p:nvGrpSpPr>
          <p:cNvPr id="3" name="Group 2"/>
          <p:cNvGrpSpPr/>
          <p:nvPr/>
        </p:nvGrpSpPr>
        <p:grpSpPr>
          <a:xfrm>
            <a:off x="5645480" y="548471"/>
            <a:ext cx="983046" cy="1397519"/>
            <a:chOff x="6986806" y="634090"/>
            <a:chExt cx="983046" cy="1397519"/>
          </a:xfrm>
        </p:grpSpPr>
        <p:sp>
          <p:nvSpPr>
            <p:cNvPr id="85" name="Shape 365"/>
            <p:cNvSpPr/>
            <p:nvPr/>
          </p:nvSpPr>
          <p:spPr>
            <a:xfrm>
              <a:off x="7051687" y="1060332"/>
              <a:ext cx="311759" cy="318625"/>
            </a:xfrm>
            <a:custGeom>
              <a:avLst/>
              <a:gdLst/>
              <a:ahLst/>
              <a:cxnLst>
                <a:cxn ang="0">
                  <a:pos x="wd2" y="hd2"/>
                </a:cxn>
                <a:cxn ang="5400000">
                  <a:pos x="wd2" y="hd2"/>
                </a:cxn>
                <a:cxn ang="10800000">
                  <a:pos x="wd2" y="hd2"/>
                </a:cxn>
                <a:cxn ang="16200000">
                  <a:pos x="wd2" y="hd2"/>
                </a:cxn>
              </a:cxnLst>
              <a:rect l="0" t="0" r="r" b="b"/>
              <a:pathLst>
                <a:path w="21600" h="21288" extrusionOk="0">
                  <a:moveTo>
                    <a:pt x="7065" y="0"/>
                  </a:moveTo>
                  <a:cubicBezTo>
                    <a:pt x="7682" y="2773"/>
                    <a:pt x="7375" y="5664"/>
                    <a:pt x="6186" y="8258"/>
                  </a:cubicBezTo>
                  <a:cubicBezTo>
                    <a:pt x="4926" y="11008"/>
                    <a:pt x="2748" y="13272"/>
                    <a:pt x="0" y="14691"/>
                  </a:cubicBezTo>
                  <a:cubicBezTo>
                    <a:pt x="2614" y="16911"/>
                    <a:pt x="5644" y="18630"/>
                    <a:pt x="8926" y="19756"/>
                  </a:cubicBezTo>
                  <a:cubicBezTo>
                    <a:pt x="12985" y="21148"/>
                    <a:pt x="17326" y="21600"/>
                    <a:pt x="21600" y="21076"/>
                  </a:cubicBezTo>
                  <a:lnTo>
                    <a:pt x="17798" y="6393"/>
                  </a:lnTo>
                  <a:lnTo>
                    <a:pt x="7065" y="0"/>
                  </a:lnTo>
                  <a:close/>
                </a:path>
              </a:pathLst>
            </a:custGeom>
            <a:solidFill>
              <a:srgbClr val="978A6E"/>
            </a:solidFill>
            <a:ln w="6350" cap="flat">
              <a:noFill/>
              <a:prstDash val="solid"/>
              <a:miter lim="400000"/>
            </a:ln>
            <a:effectLst/>
          </p:spPr>
          <p:txBody>
            <a:bodyPr wrap="square" lIns="0" tIns="0" rIns="0" bIns="0" numCol="1" anchor="ctr">
              <a:noAutofit/>
            </a:bodyPr>
            <a:lstStyle/>
            <a:p>
              <a:pPr lvl="0">
                <a:defRPr sz="2400"/>
              </a:pPr>
              <a:endParaRPr/>
            </a:p>
          </p:txBody>
        </p:sp>
        <p:sp>
          <p:nvSpPr>
            <p:cNvPr id="86" name="Shape 366"/>
            <p:cNvSpPr/>
            <p:nvPr/>
          </p:nvSpPr>
          <p:spPr>
            <a:xfrm>
              <a:off x="7620620" y="1060330"/>
              <a:ext cx="312225" cy="318625"/>
            </a:xfrm>
            <a:custGeom>
              <a:avLst/>
              <a:gdLst/>
              <a:ahLst/>
              <a:cxnLst>
                <a:cxn ang="0">
                  <a:pos x="wd2" y="hd2"/>
                </a:cxn>
                <a:cxn ang="5400000">
                  <a:pos x="wd2" y="hd2"/>
                </a:cxn>
                <a:cxn ang="10800000">
                  <a:pos x="wd2" y="hd2"/>
                </a:cxn>
                <a:cxn ang="16200000">
                  <a:pos x="wd2" y="hd2"/>
                </a:cxn>
              </a:cxnLst>
              <a:rect l="0" t="0" r="r" b="b"/>
              <a:pathLst>
                <a:path w="21600" h="21288" extrusionOk="0">
                  <a:moveTo>
                    <a:pt x="14535" y="0"/>
                  </a:moveTo>
                  <a:cubicBezTo>
                    <a:pt x="13918" y="2773"/>
                    <a:pt x="14225" y="5664"/>
                    <a:pt x="15414" y="8258"/>
                  </a:cubicBezTo>
                  <a:cubicBezTo>
                    <a:pt x="16674" y="11008"/>
                    <a:pt x="18852" y="13272"/>
                    <a:pt x="21600" y="14691"/>
                  </a:cubicBezTo>
                  <a:cubicBezTo>
                    <a:pt x="18986" y="16911"/>
                    <a:pt x="15956" y="18630"/>
                    <a:pt x="12674" y="19756"/>
                  </a:cubicBezTo>
                  <a:cubicBezTo>
                    <a:pt x="8615" y="21148"/>
                    <a:pt x="4274" y="21600"/>
                    <a:pt x="0" y="21076"/>
                  </a:cubicBezTo>
                  <a:lnTo>
                    <a:pt x="3802" y="6393"/>
                  </a:lnTo>
                  <a:lnTo>
                    <a:pt x="14535" y="0"/>
                  </a:lnTo>
                  <a:close/>
                </a:path>
              </a:pathLst>
            </a:custGeom>
            <a:solidFill>
              <a:srgbClr val="978A6E"/>
            </a:solidFill>
            <a:ln w="6350" cap="flat">
              <a:noFill/>
              <a:prstDash val="solid"/>
              <a:miter lim="400000"/>
            </a:ln>
            <a:effectLst/>
          </p:spPr>
          <p:txBody>
            <a:bodyPr wrap="square" lIns="0" tIns="0" rIns="0" bIns="0" numCol="1" anchor="ctr">
              <a:noAutofit/>
            </a:bodyPr>
            <a:lstStyle/>
            <a:p>
              <a:pPr lvl="0">
                <a:defRPr sz="2400"/>
              </a:pPr>
              <a:endParaRPr/>
            </a:p>
          </p:txBody>
        </p:sp>
        <p:sp>
          <p:nvSpPr>
            <p:cNvPr id="84" name="Shape 364"/>
            <p:cNvSpPr/>
            <p:nvPr/>
          </p:nvSpPr>
          <p:spPr>
            <a:xfrm>
              <a:off x="6986806" y="1267149"/>
              <a:ext cx="983046" cy="764460"/>
            </a:xfrm>
            <a:custGeom>
              <a:avLst/>
              <a:gdLst/>
              <a:ahLst/>
              <a:cxnLst>
                <a:cxn ang="0">
                  <a:pos x="wd2" y="hd2"/>
                </a:cxn>
                <a:cxn ang="5400000">
                  <a:pos x="wd2" y="hd2"/>
                </a:cxn>
                <a:cxn ang="10800000">
                  <a:pos x="wd2" y="hd2"/>
                </a:cxn>
                <a:cxn ang="16200000">
                  <a:pos x="wd2" y="hd2"/>
                </a:cxn>
              </a:cxnLst>
              <a:rect l="0" t="0" r="r" b="b"/>
              <a:pathLst>
                <a:path w="21543" h="21404" extrusionOk="0">
                  <a:moveTo>
                    <a:pt x="10462" y="137"/>
                  </a:moveTo>
                  <a:cubicBezTo>
                    <a:pt x="9430" y="120"/>
                    <a:pt x="8402" y="275"/>
                    <a:pt x="7402" y="598"/>
                  </a:cubicBezTo>
                  <a:cubicBezTo>
                    <a:pt x="6789" y="796"/>
                    <a:pt x="6188" y="1057"/>
                    <a:pt x="5626" y="1425"/>
                  </a:cubicBezTo>
                  <a:cubicBezTo>
                    <a:pt x="4989" y="1841"/>
                    <a:pt x="4410" y="2389"/>
                    <a:pt x="3913" y="3046"/>
                  </a:cubicBezTo>
                  <a:cubicBezTo>
                    <a:pt x="2749" y="4852"/>
                    <a:pt x="1818" y="6884"/>
                    <a:pt x="1156" y="9066"/>
                  </a:cubicBezTo>
                  <a:cubicBezTo>
                    <a:pt x="540" y="11093"/>
                    <a:pt x="163" y="13226"/>
                    <a:pt x="38" y="15395"/>
                  </a:cubicBezTo>
                  <a:cubicBezTo>
                    <a:pt x="-57" y="15962"/>
                    <a:pt x="26" y="16555"/>
                    <a:pt x="270" y="17045"/>
                  </a:cubicBezTo>
                  <a:cubicBezTo>
                    <a:pt x="447" y="17400"/>
                    <a:pt x="697" y="17680"/>
                    <a:pt x="969" y="17917"/>
                  </a:cubicBezTo>
                  <a:cubicBezTo>
                    <a:pt x="1881" y="18714"/>
                    <a:pt x="2999" y="19031"/>
                    <a:pt x="4090" y="18802"/>
                  </a:cubicBezTo>
                  <a:cubicBezTo>
                    <a:pt x="5050" y="19661"/>
                    <a:pt x="6109" y="20324"/>
                    <a:pt x="7229" y="20766"/>
                  </a:cubicBezTo>
                  <a:cubicBezTo>
                    <a:pt x="8447" y="21246"/>
                    <a:pt x="9719" y="21458"/>
                    <a:pt x="10992" y="21393"/>
                  </a:cubicBezTo>
                  <a:cubicBezTo>
                    <a:pt x="12252" y="21341"/>
                    <a:pt x="13498" y="21036"/>
                    <a:pt x="14683" y="20490"/>
                  </a:cubicBezTo>
                  <a:cubicBezTo>
                    <a:pt x="15710" y="20016"/>
                    <a:pt x="16681" y="19367"/>
                    <a:pt x="17570" y="18558"/>
                  </a:cubicBezTo>
                  <a:cubicBezTo>
                    <a:pt x="18402" y="18761"/>
                    <a:pt x="19260" y="18680"/>
                    <a:pt x="20059" y="18325"/>
                  </a:cubicBezTo>
                  <a:cubicBezTo>
                    <a:pt x="20446" y="18152"/>
                    <a:pt x="20814" y="17916"/>
                    <a:pt x="21091" y="17534"/>
                  </a:cubicBezTo>
                  <a:cubicBezTo>
                    <a:pt x="21380" y="17135"/>
                    <a:pt x="21542" y="16615"/>
                    <a:pt x="21543" y="16066"/>
                  </a:cubicBezTo>
                  <a:cubicBezTo>
                    <a:pt x="21498" y="13823"/>
                    <a:pt x="21161" y="11605"/>
                    <a:pt x="20545" y="9504"/>
                  </a:cubicBezTo>
                  <a:cubicBezTo>
                    <a:pt x="19858" y="7157"/>
                    <a:pt x="18835" y="4995"/>
                    <a:pt x="17528" y="3126"/>
                  </a:cubicBezTo>
                  <a:cubicBezTo>
                    <a:pt x="17043" y="2523"/>
                    <a:pt x="16507" y="1991"/>
                    <a:pt x="15931" y="1540"/>
                  </a:cubicBezTo>
                  <a:cubicBezTo>
                    <a:pt x="15432" y="1150"/>
                    <a:pt x="14906" y="822"/>
                    <a:pt x="14355" y="573"/>
                  </a:cubicBezTo>
                  <a:cubicBezTo>
                    <a:pt x="13107" y="8"/>
                    <a:pt x="11767" y="-142"/>
                    <a:pt x="10462" y="137"/>
                  </a:cubicBezTo>
                  <a:close/>
                </a:path>
              </a:pathLst>
            </a:custGeom>
            <a:solidFill>
              <a:schemeClr val="accent2"/>
            </a:solidFill>
            <a:ln w="6350" cap="flat">
              <a:noFill/>
              <a:prstDash val="solid"/>
              <a:miter lim="400000"/>
            </a:ln>
            <a:effectLst/>
          </p:spPr>
          <p:txBody>
            <a:bodyPr wrap="square" lIns="0" tIns="0" rIns="0" bIns="0" numCol="1" anchor="ctr">
              <a:noAutofit/>
            </a:bodyPr>
            <a:lstStyle/>
            <a:p>
              <a:pPr lvl="0">
                <a:defRPr sz="2400"/>
              </a:pPr>
              <a:endParaRPr/>
            </a:p>
          </p:txBody>
        </p:sp>
        <p:sp>
          <p:nvSpPr>
            <p:cNvPr id="87" name="Shape 367"/>
            <p:cNvSpPr/>
            <p:nvPr/>
          </p:nvSpPr>
          <p:spPr>
            <a:xfrm>
              <a:off x="7304671" y="1258543"/>
              <a:ext cx="349970" cy="270090"/>
            </a:xfrm>
            <a:custGeom>
              <a:avLst/>
              <a:gdLst/>
              <a:ahLst/>
              <a:cxnLst>
                <a:cxn ang="0">
                  <a:pos x="wd2" y="hd2"/>
                </a:cxn>
                <a:cxn ang="5400000">
                  <a:pos x="wd2" y="hd2"/>
                </a:cxn>
                <a:cxn ang="10800000">
                  <a:pos x="wd2" y="hd2"/>
                </a:cxn>
                <a:cxn ang="16200000">
                  <a:pos x="wd2" y="hd2"/>
                </a:cxn>
              </a:cxnLst>
              <a:rect l="0" t="0" r="r" b="b"/>
              <a:pathLst>
                <a:path w="21163" h="21571" extrusionOk="0">
                  <a:moveTo>
                    <a:pt x="5" y="2619"/>
                  </a:moveTo>
                  <a:cubicBezTo>
                    <a:pt x="3303" y="918"/>
                    <a:pt x="6809" y="30"/>
                    <a:pt x="10350" y="1"/>
                  </a:cubicBezTo>
                  <a:cubicBezTo>
                    <a:pt x="14020" y="-29"/>
                    <a:pt x="17661" y="863"/>
                    <a:pt x="21078" y="2630"/>
                  </a:cubicBezTo>
                  <a:cubicBezTo>
                    <a:pt x="21513" y="7677"/>
                    <a:pt x="20273" y="12725"/>
                    <a:pt x="17678" y="16474"/>
                  </a:cubicBezTo>
                  <a:cubicBezTo>
                    <a:pt x="15951" y="18970"/>
                    <a:pt x="13708" y="20742"/>
                    <a:pt x="11226" y="21571"/>
                  </a:cubicBezTo>
                  <a:cubicBezTo>
                    <a:pt x="8296" y="20723"/>
                    <a:pt x="5643" y="18675"/>
                    <a:pt x="3646" y="15720"/>
                  </a:cubicBezTo>
                  <a:cubicBezTo>
                    <a:pt x="1215" y="12123"/>
                    <a:pt x="-87" y="7438"/>
                    <a:pt x="5" y="2619"/>
                  </a:cubicBezTo>
                  <a:close/>
                </a:path>
              </a:pathLst>
            </a:custGeom>
            <a:solidFill>
              <a:schemeClr val="bg1"/>
            </a:solidFill>
            <a:ln w="6350" cap="flat">
              <a:noFill/>
              <a:prstDash val="solid"/>
              <a:miter lim="400000"/>
            </a:ln>
            <a:effectLst/>
          </p:spPr>
          <p:txBody>
            <a:bodyPr wrap="square" lIns="0" tIns="0" rIns="0" bIns="0" numCol="1" anchor="ctr">
              <a:noAutofit/>
            </a:bodyPr>
            <a:lstStyle/>
            <a:p>
              <a:pPr lvl="0">
                <a:defRPr sz="2400"/>
              </a:pPr>
              <a:endParaRPr/>
            </a:p>
          </p:txBody>
        </p:sp>
        <p:sp>
          <p:nvSpPr>
            <p:cNvPr id="88" name="Shape 368"/>
            <p:cNvSpPr/>
            <p:nvPr/>
          </p:nvSpPr>
          <p:spPr>
            <a:xfrm>
              <a:off x="7142163" y="634090"/>
              <a:ext cx="697707" cy="697706"/>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CD480"/>
            </a:solidFill>
            <a:ln w="6350" cap="flat">
              <a:noFill/>
              <a:prstDash val="solid"/>
              <a:miter lim="400000"/>
            </a:ln>
            <a:effectLst/>
          </p:spPr>
          <p:txBody>
            <a:bodyPr wrap="square" lIns="0" tIns="0" rIns="0" bIns="0" numCol="1" anchor="ctr">
              <a:noAutofit/>
            </a:bodyPr>
            <a:lstStyle/>
            <a:p>
              <a:pPr lvl="0">
                <a:defRPr sz="2400">
                  <a:solidFill>
                    <a:srgbClr val="FFFFFF"/>
                  </a:solidFill>
                </a:defRPr>
              </a:pPr>
              <a:endParaRPr/>
            </a:p>
          </p:txBody>
        </p:sp>
        <p:sp>
          <p:nvSpPr>
            <p:cNvPr id="89" name="Shape 369"/>
            <p:cNvSpPr/>
            <p:nvPr/>
          </p:nvSpPr>
          <p:spPr>
            <a:xfrm>
              <a:off x="7139266" y="635177"/>
              <a:ext cx="702445" cy="434011"/>
            </a:xfrm>
            <a:custGeom>
              <a:avLst/>
              <a:gdLst/>
              <a:ahLst/>
              <a:cxnLst>
                <a:cxn ang="0">
                  <a:pos x="wd2" y="hd2"/>
                </a:cxn>
                <a:cxn ang="5400000">
                  <a:pos x="wd2" y="hd2"/>
                </a:cxn>
                <a:cxn ang="10800000">
                  <a:pos x="wd2" y="hd2"/>
                </a:cxn>
                <a:cxn ang="16200000">
                  <a:pos x="wd2" y="hd2"/>
                </a:cxn>
              </a:cxnLst>
              <a:rect l="0" t="0" r="r" b="b"/>
              <a:pathLst>
                <a:path w="21166" h="21340" extrusionOk="0">
                  <a:moveTo>
                    <a:pt x="356" y="21340"/>
                  </a:moveTo>
                  <a:cubicBezTo>
                    <a:pt x="1012" y="20425"/>
                    <a:pt x="1614" y="19411"/>
                    <a:pt x="2154" y="18312"/>
                  </a:cubicBezTo>
                  <a:cubicBezTo>
                    <a:pt x="2788" y="17020"/>
                    <a:pt x="3332" y="15617"/>
                    <a:pt x="3777" y="14130"/>
                  </a:cubicBezTo>
                  <a:cubicBezTo>
                    <a:pt x="4039" y="13022"/>
                    <a:pt x="4532" y="12118"/>
                    <a:pt x="5159" y="11565"/>
                  </a:cubicBezTo>
                  <a:cubicBezTo>
                    <a:pt x="5769" y="11026"/>
                    <a:pt x="6474" y="10846"/>
                    <a:pt x="7183" y="10878"/>
                  </a:cubicBezTo>
                  <a:cubicBezTo>
                    <a:pt x="8740" y="10949"/>
                    <a:pt x="10213" y="12029"/>
                    <a:pt x="11287" y="13867"/>
                  </a:cubicBezTo>
                  <a:cubicBezTo>
                    <a:pt x="12562" y="15449"/>
                    <a:pt x="14055" y="16495"/>
                    <a:pt x="15636" y="16912"/>
                  </a:cubicBezTo>
                  <a:cubicBezTo>
                    <a:pt x="17510" y="17407"/>
                    <a:pt x="19431" y="17003"/>
                    <a:pt x="21166" y="15750"/>
                  </a:cubicBezTo>
                  <a:cubicBezTo>
                    <a:pt x="20977" y="11844"/>
                    <a:pt x="19968" y="8163"/>
                    <a:pt x="18310" y="5328"/>
                  </a:cubicBezTo>
                  <a:cubicBezTo>
                    <a:pt x="16381" y="2028"/>
                    <a:pt x="13726" y="118"/>
                    <a:pt x="10931" y="19"/>
                  </a:cubicBezTo>
                  <a:cubicBezTo>
                    <a:pt x="7321" y="-260"/>
                    <a:pt x="3879" y="2522"/>
                    <a:pt x="1827" y="7376"/>
                  </a:cubicBezTo>
                  <a:cubicBezTo>
                    <a:pt x="104" y="11453"/>
                    <a:pt x="-434" y="16559"/>
                    <a:pt x="356" y="21340"/>
                  </a:cubicBezTo>
                  <a:close/>
                </a:path>
              </a:pathLst>
            </a:custGeom>
            <a:solidFill>
              <a:srgbClr val="AFA080"/>
            </a:solidFill>
            <a:ln w="6350" cap="flat">
              <a:noFill/>
              <a:prstDash val="solid"/>
              <a:miter lim="400000"/>
            </a:ln>
            <a:effectLst/>
          </p:spPr>
          <p:txBody>
            <a:bodyPr wrap="square" lIns="0" tIns="0" rIns="0" bIns="0" numCol="1" anchor="ctr">
              <a:noAutofit/>
            </a:bodyPr>
            <a:lstStyle/>
            <a:p>
              <a:pPr lvl="0">
                <a:defRPr sz="2400"/>
              </a:pPr>
              <a:endParaRPr/>
            </a:p>
          </p:txBody>
        </p:sp>
        <p:sp>
          <p:nvSpPr>
            <p:cNvPr id="90" name="Shape 370"/>
            <p:cNvSpPr/>
            <p:nvPr/>
          </p:nvSpPr>
          <p:spPr>
            <a:xfrm>
              <a:off x="7758784" y="909520"/>
              <a:ext cx="100534" cy="176375"/>
            </a:xfrm>
            <a:prstGeom prst="roundRect">
              <a:avLst>
                <a:gd name="adj" fmla="val 50000"/>
              </a:avLst>
            </a:prstGeom>
            <a:solidFill>
              <a:srgbClr val="575759"/>
            </a:solidFill>
            <a:ln w="6350" cap="flat">
              <a:noFill/>
              <a:prstDash val="solid"/>
              <a:miter lim="400000"/>
            </a:ln>
            <a:effectLst/>
          </p:spPr>
          <p:txBody>
            <a:bodyPr wrap="square" lIns="0" tIns="0" rIns="0" bIns="0" numCol="1" anchor="ctr">
              <a:noAutofit/>
            </a:bodyPr>
            <a:lstStyle/>
            <a:p>
              <a:pPr lvl="0">
                <a:defRPr sz="2400">
                  <a:solidFill>
                    <a:srgbClr val="FFFFFF"/>
                  </a:solidFill>
                </a:defRPr>
              </a:pPr>
              <a:endParaRPr/>
            </a:p>
          </p:txBody>
        </p:sp>
        <p:sp>
          <p:nvSpPr>
            <p:cNvPr id="91" name="Shape 371"/>
            <p:cNvSpPr/>
            <p:nvPr/>
          </p:nvSpPr>
          <p:spPr>
            <a:xfrm>
              <a:off x="7597475" y="1070304"/>
              <a:ext cx="213411" cy="154923"/>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041" y="8886"/>
                  </a:lnTo>
                  <a:cubicBezTo>
                    <a:pt x="20861" y="10314"/>
                    <a:pt x="20471" y="11675"/>
                    <a:pt x="19893" y="12886"/>
                  </a:cubicBezTo>
                  <a:cubicBezTo>
                    <a:pt x="18766" y="15249"/>
                    <a:pt x="17010" y="16907"/>
                    <a:pt x="15004" y="17502"/>
                  </a:cubicBezTo>
                  <a:lnTo>
                    <a:pt x="0" y="21600"/>
                  </a:lnTo>
                </a:path>
              </a:pathLst>
            </a:custGeom>
            <a:noFill/>
            <a:ln w="28575" cap="flat" cmpd="sng">
              <a:solidFill>
                <a:srgbClr val="575759"/>
              </a:solidFill>
              <a:prstDash val="solid"/>
              <a:miter lim="400000"/>
            </a:ln>
            <a:effectLst/>
          </p:spPr>
          <p:txBody>
            <a:bodyPr wrap="square" lIns="0" tIns="0" rIns="0" bIns="0" numCol="1" anchor="ctr">
              <a:noAutofit/>
            </a:bodyPr>
            <a:lstStyle/>
            <a:p>
              <a:pPr lvl="0">
                <a:defRPr sz="2400"/>
              </a:pPr>
              <a:endParaRPr/>
            </a:p>
          </p:txBody>
        </p:sp>
        <p:sp>
          <p:nvSpPr>
            <p:cNvPr id="92" name="Shape 372"/>
            <p:cNvSpPr/>
            <p:nvPr/>
          </p:nvSpPr>
          <p:spPr>
            <a:xfrm rot="20649642">
              <a:off x="7501918" y="1183533"/>
              <a:ext cx="124955" cy="10053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575759"/>
            </a:solidFill>
            <a:ln w="6350" cap="flat">
              <a:noFill/>
              <a:prstDash val="solid"/>
              <a:miter lim="400000"/>
            </a:ln>
            <a:effectLst/>
          </p:spPr>
          <p:txBody>
            <a:bodyPr wrap="square" lIns="0" tIns="0" rIns="0" bIns="0" numCol="1" anchor="ctr">
              <a:noAutofit/>
            </a:bodyPr>
            <a:lstStyle/>
            <a:p>
              <a:pPr lvl="0">
                <a:defRPr sz="2400">
                  <a:solidFill>
                    <a:srgbClr val="FFFFFF"/>
                  </a:solidFill>
                </a:defRPr>
              </a:pPr>
              <a:endParaRPr/>
            </a:p>
          </p:txBody>
        </p:sp>
      </p:grpSp>
      <p:grpSp>
        <p:nvGrpSpPr>
          <p:cNvPr id="4" name="Group 3"/>
          <p:cNvGrpSpPr/>
          <p:nvPr/>
        </p:nvGrpSpPr>
        <p:grpSpPr>
          <a:xfrm>
            <a:off x="7532875" y="546593"/>
            <a:ext cx="983047" cy="1399397"/>
            <a:chOff x="5627905" y="632212"/>
            <a:chExt cx="983047" cy="1399397"/>
          </a:xfrm>
        </p:grpSpPr>
        <p:sp>
          <p:nvSpPr>
            <p:cNvPr id="94" name="Shape 374"/>
            <p:cNvSpPr/>
            <p:nvPr/>
          </p:nvSpPr>
          <p:spPr>
            <a:xfrm>
              <a:off x="5627905" y="1267149"/>
              <a:ext cx="983047" cy="764460"/>
            </a:xfrm>
            <a:custGeom>
              <a:avLst/>
              <a:gdLst/>
              <a:ahLst/>
              <a:cxnLst>
                <a:cxn ang="0">
                  <a:pos x="wd2" y="hd2"/>
                </a:cxn>
                <a:cxn ang="5400000">
                  <a:pos x="wd2" y="hd2"/>
                </a:cxn>
                <a:cxn ang="10800000">
                  <a:pos x="wd2" y="hd2"/>
                </a:cxn>
                <a:cxn ang="16200000">
                  <a:pos x="wd2" y="hd2"/>
                </a:cxn>
              </a:cxnLst>
              <a:rect l="0" t="0" r="r" b="b"/>
              <a:pathLst>
                <a:path w="21543" h="21404" extrusionOk="0">
                  <a:moveTo>
                    <a:pt x="10462" y="137"/>
                  </a:moveTo>
                  <a:cubicBezTo>
                    <a:pt x="9430" y="120"/>
                    <a:pt x="8402" y="275"/>
                    <a:pt x="7402" y="598"/>
                  </a:cubicBezTo>
                  <a:cubicBezTo>
                    <a:pt x="6789" y="796"/>
                    <a:pt x="6188" y="1057"/>
                    <a:pt x="5626" y="1425"/>
                  </a:cubicBezTo>
                  <a:cubicBezTo>
                    <a:pt x="4989" y="1841"/>
                    <a:pt x="4410" y="2389"/>
                    <a:pt x="3913" y="3046"/>
                  </a:cubicBezTo>
                  <a:cubicBezTo>
                    <a:pt x="2749" y="4852"/>
                    <a:pt x="1818" y="6884"/>
                    <a:pt x="1156" y="9066"/>
                  </a:cubicBezTo>
                  <a:cubicBezTo>
                    <a:pt x="540" y="11093"/>
                    <a:pt x="163" y="13226"/>
                    <a:pt x="38" y="15395"/>
                  </a:cubicBezTo>
                  <a:cubicBezTo>
                    <a:pt x="-57" y="15962"/>
                    <a:pt x="26" y="16555"/>
                    <a:pt x="270" y="17045"/>
                  </a:cubicBezTo>
                  <a:cubicBezTo>
                    <a:pt x="447" y="17400"/>
                    <a:pt x="697" y="17680"/>
                    <a:pt x="969" y="17917"/>
                  </a:cubicBezTo>
                  <a:cubicBezTo>
                    <a:pt x="1881" y="18714"/>
                    <a:pt x="2999" y="19031"/>
                    <a:pt x="4090" y="18802"/>
                  </a:cubicBezTo>
                  <a:cubicBezTo>
                    <a:pt x="5050" y="19661"/>
                    <a:pt x="6109" y="20324"/>
                    <a:pt x="7229" y="20766"/>
                  </a:cubicBezTo>
                  <a:cubicBezTo>
                    <a:pt x="8447" y="21246"/>
                    <a:pt x="9719" y="21458"/>
                    <a:pt x="10992" y="21393"/>
                  </a:cubicBezTo>
                  <a:cubicBezTo>
                    <a:pt x="12252" y="21341"/>
                    <a:pt x="13498" y="21036"/>
                    <a:pt x="14683" y="20490"/>
                  </a:cubicBezTo>
                  <a:cubicBezTo>
                    <a:pt x="15710" y="20016"/>
                    <a:pt x="16681" y="19367"/>
                    <a:pt x="17570" y="18558"/>
                  </a:cubicBezTo>
                  <a:cubicBezTo>
                    <a:pt x="18402" y="18761"/>
                    <a:pt x="19260" y="18680"/>
                    <a:pt x="20059" y="18325"/>
                  </a:cubicBezTo>
                  <a:cubicBezTo>
                    <a:pt x="20446" y="18152"/>
                    <a:pt x="20814" y="17916"/>
                    <a:pt x="21091" y="17534"/>
                  </a:cubicBezTo>
                  <a:cubicBezTo>
                    <a:pt x="21380" y="17135"/>
                    <a:pt x="21542" y="16615"/>
                    <a:pt x="21543" y="16066"/>
                  </a:cubicBezTo>
                  <a:cubicBezTo>
                    <a:pt x="21498" y="13823"/>
                    <a:pt x="21161" y="11605"/>
                    <a:pt x="20545" y="9504"/>
                  </a:cubicBezTo>
                  <a:cubicBezTo>
                    <a:pt x="19858" y="7157"/>
                    <a:pt x="18835" y="4995"/>
                    <a:pt x="17528" y="3126"/>
                  </a:cubicBezTo>
                  <a:cubicBezTo>
                    <a:pt x="17043" y="2523"/>
                    <a:pt x="16507" y="1991"/>
                    <a:pt x="15931" y="1540"/>
                  </a:cubicBezTo>
                  <a:cubicBezTo>
                    <a:pt x="15432" y="1150"/>
                    <a:pt x="14906" y="822"/>
                    <a:pt x="14355" y="573"/>
                  </a:cubicBezTo>
                  <a:cubicBezTo>
                    <a:pt x="13107" y="8"/>
                    <a:pt x="11767" y="-142"/>
                    <a:pt x="10462" y="137"/>
                  </a:cubicBezTo>
                  <a:close/>
                </a:path>
              </a:pathLst>
            </a:custGeom>
            <a:solidFill>
              <a:schemeClr val="accent4"/>
            </a:solidFill>
            <a:ln w="6350" cap="flat">
              <a:noFill/>
              <a:prstDash val="solid"/>
              <a:miter lim="400000"/>
            </a:ln>
            <a:effectLst/>
          </p:spPr>
          <p:txBody>
            <a:bodyPr wrap="square" lIns="0" tIns="0" rIns="0" bIns="0" numCol="1" anchor="ctr">
              <a:noAutofit/>
            </a:bodyPr>
            <a:lstStyle/>
            <a:p>
              <a:pPr lvl="0">
                <a:defRPr sz="2400"/>
              </a:pPr>
              <a:endParaRPr/>
            </a:p>
          </p:txBody>
        </p:sp>
        <p:sp>
          <p:nvSpPr>
            <p:cNvPr id="98" name="Shape 378"/>
            <p:cNvSpPr/>
            <p:nvPr/>
          </p:nvSpPr>
          <p:spPr>
            <a:xfrm>
              <a:off x="6074743" y="1361326"/>
              <a:ext cx="106716" cy="412991"/>
            </a:xfrm>
            <a:custGeom>
              <a:avLst/>
              <a:gdLst/>
              <a:ahLst/>
              <a:cxnLst>
                <a:cxn ang="0">
                  <a:pos x="wd2" y="hd2"/>
                </a:cxn>
                <a:cxn ang="5400000">
                  <a:pos x="wd2" y="hd2"/>
                </a:cxn>
                <a:cxn ang="10800000">
                  <a:pos x="wd2" y="hd2"/>
                </a:cxn>
                <a:cxn ang="16200000">
                  <a:pos x="wd2" y="hd2"/>
                </a:cxn>
              </a:cxnLst>
              <a:rect l="0" t="0" r="r" b="b"/>
              <a:pathLst>
                <a:path w="21600" h="21536" extrusionOk="0">
                  <a:moveTo>
                    <a:pt x="5530" y="0"/>
                  </a:moveTo>
                  <a:lnTo>
                    <a:pt x="0" y="19596"/>
                  </a:lnTo>
                  <a:cubicBezTo>
                    <a:pt x="1763" y="20816"/>
                    <a:pt x="6397" y="21600"/>
                    <a:pt x="11443" y="21532"/>
                  </a:cubicBezTo>
                  <a:cubicBezTo>
                    <a:pt x="16029" y="21470"/>
                    <a:pt x="20028" y="20708"/>
                    <a:pt x="21600" y="19596"/>
                  </a:cubicBezTo>
                  <a:lnTo>
                    <a:pt x="15658" y="26"/>
                  </a:lnTo>
                  <a:lnTo>
                    <a:pt x="5530" y="0"/>
                  </a:lnTo>
                  <a:close/>
                </a:path>
              </a:pathLst>
            </a:custGeom>
            <a:solidFill>
              <a:schemeClr val="bg2"/>
            </a:solidFill>
            <a:ln w="6350" cap="flat">
              <a:noFill/>
              <a:prstDash val="solid"/>
              <a:miter lim="400000"/>
            </a:ln>
            <a:effectLst/>
          </p:spPr>
          <p:txBody>
            <a:bodyPr wrap="square" lIns="0" tIns="0" rIns="0" bIns="0" numCol="1" anchor="ctr">
              <a:noAutofit/>
            </a:bodyPr>
            <a:lstStyle/>
            <a:p>
              <a:pPr lvl="0">
                <a:defRPr sz="2400"/>
              </a:pPr>
              <a:endParaRPr/>
            </a:p>
          </p:txBody>
        </p:sp>
        <p:sp>
          <p:nvSpPr>
            <p:cNvPr id="97" name="Shape 377"/>
            <p:cNvSpPr/>
            <p:nvPr/>
          </p:nvSpPr>
          <p:spPr>
            <a:xfrm>
              <a:off x="6068245" y="1304925"/>
              <a:ext cx="124978" cy="70061"/>
            </a:xfrm>
            <a:custGeom>
              <a:avLst/>
              <a:gdLst/>
              <a:ahLst/>
              <a:cxnLst>
                <a:cxn ang="0">
                  <a:pos x="wd2" y="hd2"/>
                </a:cxn>
                <a:cxn ang="5400000">
                  <a:pos x="wd2" y="hd2"/>
                </a:cxn>
                <a:cxn ang="10800000">
                  <a:pos x="wd2" y="hd2"/>
                </a:cxn>
                <a:cxn ang="16200000">
                  <a:pos x="wd2" y="hd2"/>
                </a:cxn>
              </a:cxnLst>
              <a:rect l="0" t="0" r="r" b="b"/>
              <a:pathLst>
                <a:path w="21600" h="21600" extrusionOk="0">
                  <a:moveTo>
                    <a:pt x="21600" y="12991"/>
                  </a:moveTo>
                  <a:lnTo>
                    <a:pt x="21600" y="8609"/>
                  </a:lnTo>
                  <a:cubicBezTo>
                    <a:pt x="21600" y="3854"/>
                    <a:pt x="19439" y="0"/>
                    <a:pt x="16774" y="0"/>
                  </a:cubicBezTo>
                  <a:lnTo>
                    <a:pt x="4826" y="0"/>
                  </a:lnTo>
                  <a:cubicBezTo>
                    <a:pt x="2161" y="0"/>
                    <a:pt x="0" y="3854"/>
                    <a:pt x="0" y="8609"/>
                  </a:cubicBezTo>
                  <a:lnTo>
                    <a:pt x="0" y="12991"/>
                  </a:lnTo>
                  <a:cubicBezTo>
                    <a:pt x="0" y="17746"/>
                    <a:pt x="2161" y="21600"/>
                    <a:pt x="4826" y="21600"/>
                  </a:cubicBezTo>
                  <a:lnTo>
                    <a:pt x="16774" y="21600"/>
                  </a:lnTo>
                  <a:cubicBezTo>
                    <a:pt x="19439" y="21600"/>
                    <a:pt x="21600" y="17746"/>
                    <a:pt x="21600" y="12991"/>
                  </a:cubicBezTo>
                  <a:close/>
                </a:path>
              </a:pathLst>
            </a:custGeom>
            <a:solidFill>
              <a:schemeClr val="bg1"/>
            </a:solidFill>
            <a:ln w="6350" cap="flat">
              <a:noFill/>
              <a:prstDash val="solid"/>
              <a:miter lim="400000"/>
            </a:ln>
            <a:effectLst/>
          </p:spPr>
          <p:txBody>
            <a:bodyPr wrap="square" lIns="0" tIns="0" rIns="0" bIns="0" numCol="1" anchor="ctr">
              <a:noAutofit/>
            </a:bodyPr>
            <a:lstStyle/>
            <a:p>
              <a:pPr lvl="0">
                <a:defRPr sz="2400">
                  <a:solidFill>
                    <a:srgbClr val="FFFFFF"/>
                  </a:solidFill>
                </a:defRPr>
              </a:pPr>
              <a:endParaRPr/>
            </a:p>
          </p:txBody>
        </p:sp>
        <p:sp>
          <p:nvSpPr>
            <p:cNvPr id="95" name="Shape 375"/>
            <p:cNvSpPr/>
            <p:nvPr/>
          </p:nvSpPr>
          <p:spPr>
            <a:xfrm>
              <a:off x="5783263" y="634090"/>
              <a:ext cx="697707" cy="697706"/>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CD480"/>
            </a:solidFill>
            <a:ln w="6350" cap="flat">
              <a:noFill/>
              <a:prstDash val="solid"/>
              <a:miter lim="400000"/>
            </a:ln>
            <a:effectLst/>
          </p:spPr>
          <p:txBody>
            <a:bodyPr wrap="square" lIns="0" tIns="0" rIns="0" bIns="0" numCol="1" anchor="ctr">
              <a:noAutofit/>
            </a:bodyPr>
            <a:lstStyle/>
            <a:p>
              <a:pPr lvl="0">
                <a:defRPr sz="2400">
                  <a:solidFill>
                    <a:srgbClr val="FFFFFF"/>
                  </a:solidFill>
                </a:defRPr>
              </a:pPr>
              <a:endParaRPr/>
            </a:p>
          </p:txBody>
        </p:sp>
        <p:sp>
          <p:nvSpPr>
            <p:cNvPr id="96" name="Shape 376"/>
            <p:cNvSpPr/>
            <p:nvPr/>
          </p:nvSpPr>
          <p:spPr>
            <a:xfrm>
              <a:off x="5785601" y="632212"/>
              <a:ext cx="690769" cy="327892"/>
            </a:xfrm>
            <a:custGeom>
              <a:avLst/>
              <a:gdLst/>
              <a:ahLst/>
              <a:cxnLst>
                <a:cxn ang="0">
                  <a:pos x="wd2" y="hd2"/>
                </a:cxn>
                <a:cxn ang="5400000">
                  <a:pos x="wd2" y="hd2"/>
                </a:cxn>
                <a:cxn ang="10800000">
                  <a:pos x="wd2" y="hd2"/>
                </a:cxn>
                <a:cxn ang="16200000">
                  <a:pos x="wd2" y="hd2"/>
                </a:cxn>
              </a:cxnLst>
              <a:rect l="0" t="0" r="r" b="b"/>
              <a:pathLst>
                <a:path w="21600" h="21128" extrusionOk="0">
                  <a:moveTo>
                    <a:pt x="0" y="19988"/>
                  </a:moveTo>
                  <a:cubicBezTo>
                    <a:pt x="1735" y="16033"/>
                    <a:pt x="4213" y="13837"/>
                    <a:pt x="6795" y="13971"/>
                  </a:cubicBezTo>
                  <a:cubicBezTo>
                    <a:pt x="8534" y="14062"/>
                    <a:pt x="10220" y="15224"/>
                    <a:pt x="11636" y="17307"/>
                  </a:cubicBezTo>
                  <a:cubicBezTo>
                    <a:pt x="12954" y="19511"/>
                    <a:pt x="14568" y="20829"/>
                    <a:pt x="16261" y="21083"/>
                  </a:cubicBezTo>
                  <a:cubicBezTo>
                    <a:pt x="18155" y="21367"/>
                    <a:pt x="20038" y="20309"/>
                    <a:pt x="21600" y="18085"/>
                  </a:cubicBezTo>
                  <a:cubicBezTo>
                    <a:pt x="21267" y="13925"/>
                    <a:pt x="20346" y="10061"/>
                    <a:pt x="18955" y="6969"/>
                  </a:cubicBezTo>
                  <a:cubicBezTo>
                    <a:pt x="16982" y="2584"/>
                    <a:pt x="14227" y="67"/>
                    <a:pt x="11333" y="12"/>
                  </a:cubicBezTo>
                  <a:cubicBezTo>
                    <a:pt x="7616" y="-233"/>
                    <a:pt x="4088" y="3387"/>
                    <a:pt x="1928" y="9653"/>
                  </a:cubicBezTo>
                  <a:cubicBezTo>
                    <a:pt x="875" y="12710"/>
                    <a:pt x="210" y="16263"/>
                    <a:pt x="0" y="19988"/>
                  </a:cubicBezTo>
                  <a:close/>
                </a:path>
              </a:pathLst>
            </a:custGeom>
            <a:solidFill>
              <a:srgbClr val="AFA080"/>
            </a:solidFill>
            <a:ln w="6350" cap="flat">
              <a:noFill/>
              <a:prstDash val="solid"/>
              <a:miter lim="400000"/>
            </a:ln>
            <a:effectLst/>
          </p:spPr>
          <p:txBody>
            <a:bodyPr wrap="square" lIns="0" tIns="0" rIns="0" bIns="0" numCol="1" anchor="ctr">
              <a:noAutofit/>
            </a:bodyPr>
            <a:lstStyle/>
            <a:p>
              <a:pPr lvl="0">
                <a:defRPr sz="2400"/>
              </a:pPr>
              <a:endParaRPr/>
            </a:p>
          </p:txBody>
        </p:sp>
      </p:grpSp>
      <p:grpSp>
        <p:nvGrpSpPr>
          <p:cNvPr id="5" name="Group 4"/>
          <p:cNvGrpSpPr/>
          <p:nvPr/>
        </p:nvGrpSpPr>
        <p:grpSpPr>
          <a:xfrm>
            <a:off x="5655186" y="2620204"/>
            <a:ext cx="983046" cy="1397519"/>
            <a:chOff x="5740806" y="2491773"/>
            <a:chExt cx="983046" cy="1397519"/>
          </a:xfrm>
        </p:grpSpPr>
        <p:sp>
          <p:nvSpPr>
            <p:cNvPr id="103" name="Shape 365"/>
            <p:cNvSpPr/>
            <p:nvPr/>
          </p:nvSpPr>
          <p:spPr>
            <a:xfrm>
              <a:off x="5805687" y="2918015"/>
              <a:ext cx="311759" cy="318625"/>
            </a:xfrm>
            <a:custGeom>
              <a:avLst/>
              <a:gdLst/>
              <a:ahLst/>
              <a:cxnLst>
                <a:cxn ang="0">
                  <a:pos x="wd2" y="hd2"/>
                </a:cxn>
                <a:cxn ang="5400000">
                  <a:pos x="wd2" y="hd2"/>
                </a:cxn>
                <a:cxn ang="10800000">
                  <a:pos x="wd2" y="hd2"/>
                </a:cxn>
                <a:cxn ang="16200000">
                  <a:pos x="wd2" y="hd2"/>
                </a:cxn>
              </a:cxnLst>
              <a:rect l="0" t="0" r="r" b="b"/>
              <a:pathLst>
                <a:path w="21600" h="21288" extrusionOk="0">
                  <a:moveTo>
                    <a:pt x="7065" y="0"/>
                  </a:moveTo>
                  <a:cubicBezTo>
                    <a:pt x="7682" y="2773"/>
                    <a:pt x="7375" y="5664"/>
                    <a:pt x="6186" y="8258"/>
                  </a:cubicBezTo>
                  <a:cubicBezTo>
                    <a:pt x="4926" y="11008"/>
                    <a:pt x="2748" y="13272"/>
                    <a:pt x="0" y="14691"/>
                  </a:cubicBezTo>
                  <a:cubicBezTo>
                    <a:pt x="2614" y="16911"/>
                    <a:pt x="5644" y="18630"/>
                    <a:pt x="8926" y="19756"/>
                  </a:cubicBezTo>
                  <a:cubicBezTo>
                    <a:pt x="12985" y="21148"/>
                    <a:pt x="17326" y="21600"/>
                    <a:pt x="21600" y="21076"/>
                  </a:cubicBezTo>
                  <a:lnTo>
                    <a:pt x="17798" y="6393"/>
                  </a:lnTo>
                  <a:lnTo>
                    <a:pt x="7065" y="0"/>
                  </a:lnTo>
                  <a:close/>
                </a:path>
              </a:pathLst>
            </a:custGeom>
            <a:solidFill>
              <a:srgbClr val="C9AD3A"/>
            </a:solidFill>
            <a:ln w="6350" cap="flat">
              <a:noFill/>
              <a:prstDash val="solid"/>
              <a:miter lim="400000"/>
            </a:ln>
            <a:effectLst/>
          </p:spPr>
          <p:txBody>
            <a:bodyPr wrap="square" lIns="0" tIns="0" rIns="0" bIns="0" numCol="1" anchor="ctr">
              <a:noAutofit/>
            </a:bodyPr>
            <a:lstStyle/>
            <a:p>
              <a:pPr lvl="0">
                <a:defRPr sz="2400"/>
              </a:pPr>
              <a:endParaRPr/>
            </a:p>
          </p:txBody>
        </p:sp>
        <p:sp>
          <p:nvSpPr>
            <p:cNvPr id="104" name="Shape 366"/>
            <p:cNvSpPr/>
            <p:nvPr/>
          </p:nvSpPr>
          <p:spPr>
            <a:xfrm>
              <a:off x="6374620" y="2918013"/>
              <a:ext cx="312225" cy="318625"/>
            </a:xfrm>
            <a:custGeom>
              <a:avLst/>
              <a:gdLst/>
              <a:ahLst/>
              <a:cxnLst>
                <a:cxn ang="0">
                  <a:pos x="wd2" y="hd2"/>
                </a:cxn>
                <a:cxn ang="5400000">
                  <a:pos x="wd2" y="hd2"/>
                </a:cxn>
                <a:cxn ang="10800000">
                  <a:pos x="wd2" y="hd2"/>
                </a:cxn>
                <a:cxn ang="16200000">
                  <a:pos x="wd2" y="hd2"/>
                </a:cxn>
              </a:cxnLst>
              <a:rect l="0" t="0" r="r" b="b"/>
              <a:pathLst>
                <a:path w="21600" h="21288" extrusionOk="0">
                  <a:moveTo>
                    <a:pt x="14535" y="0"/>
                  </a:moveTo>
                  <a:cubicBezTo>
                    <a:pt x="13918" y="2773"/>
                    <a:pt x="14225" y="5664"/>
                    <a:pt x="15414" y="8258"/>
                  </a:cubicBezTo>
                  <a:cubicBezTo>
                    <a:pt x="16674" y="11008"/>
                    <a:pt x="18852" y="13272"/>
                    <a:pt x="21600" y="14691"/>
                  </a:cubicBezTo>
                  <a:cubicBezTo>
                    <a:pt x="18986" y="16911"/>
                    <a:pt x="15956" y="18630"/>
                    <a:pt x="12674" y="19756"/>
                  </a:cubicBezTo>
                  <a:cubicBezTo>
                    <a:pt x="8615" y="21148"/>
                    <a:pt x="4274" y="21600"/>
                    <a:pt x="0" y="21076"/>
                  </a:cubicBezTo>
                  <a:lnTo>
                    <a:pt x="3802" y="6393"/>
                  </a:lnTo>
                  <a:lnTo>
                    <a:pt x="14535" y="0"/>
                  </a:lnTo>
                  <a:close/>
                </a:path>
              </a:pathLst>
            </a:custGeom>
            <a:solidFill>
              <a:srgbClr val="C9AD3A"/>
            </a:solidFill>
            <a:ln w="6350" cap="flat">
              <a:noFill/>
              <a:prstDash val="solid"/>
              <a:miter lim="400000"/>
            </a:ln>
            <a:effectLst/>
          </p:spPr>
          <p:txBody>
            <a:bodyPr wrap="square" lIns="0" tIns="0" rIns="0" bIns="0" numCol="1" anchor="ctr">
              <a:noAutofit/>
            </a:bodyPr>
            <a:lstStyle/>
            <a:p>
              <a:pPr lvl="0">
                <a:defRPr sz="2400"/>
              </a:pPr>
              <a:endParaRPr/>
            </a:p>
          </p:txBody>
        </p:sp>
        <p:sp>
          <p:nvSpPr>
            <p:cNvPr id="105" name="Shape 364"/>
            <p:cNvSpPr/>
            <p:nvPr/>
          </p:nvSpPr>
          <p:spPr>
            <a:xfrm>
              <a:off x="5740806" y="3124832"/>
              <a:ext cx="983046" cy="764460"/>
            </a:xfrm>
            <a:custGeom>
              <a:avLst/>
              <a:gdLst/>
              <a:ahLst/>
              <a:cxnLst>
                <a:cxn ang="0">
                  <a:pos x="wd2" y="hd2"/>
                </a:cxn>
                <a:cxn ang="5400000">
                  <a:pos x="wd2" y="hd2"/>
                </a:cxn>
                <a:cxn ang="10800000">
                  <a:pos x="wd2" y="hd2"/>
                </a:cxn>
                <a:cxn ang="16200000">
                  <a:pos x="wd2" y="hd2"/>
                </a:cxn>
              </a:cxnLst>
              <a:rect l="0" t="0" r="r" b="b"/>
              <a:pathLst>
                <a:path w="21543" h="21404" extrusionOk="0">
                  <a:moveTo>
                    <a:pt x="10462" y="137"/>
                  </a:moveTo>
                  <a:cubicBezTo>
                    <a:pt x="9430" y="120"/>
                    <a:pt x="8402" y="275"/>
                    <a:pt x="7402" y="598"/>
                  </a:cubicBezTo>
                  <a:cubicBezTo>
                    <a:pt x="6789" y="796"/>
                    <a:pt x="6188" y="1057"/>
                    <a:pt x="5626" y="1425"/>
                  </a:cubicBezTo>
                  <a:cubicBezTo>
                    <a:pt x="4989" y="1841"/>
                    <a:pt x="4410" y="2389"/>
                    <a:pt x="3913" y="3046"/>
                  </a:cubicBezTo>
                  <a:cubicBezTo>
                    <a:pt x="2749" y="4852"/>
                    <a:pt x="1818" y="6884"/>
                    <a:pt x="1156" y="9066"/>
                  </a:cubicBezTo>
                  <a:cubicBezTo>
                    <a:pt x="540" y="11093"/>
                    <a:pt x="163" y="13226"/>
                    <a:pt x="38" y="15395"/>
                  </a:cubicBezTo>
                  <a:cubicBezTo>
                    <a:pt x="-57" y="15962"/>
                    <a:pt x="26" y="16555"/>
                    <a:pt x="270" y="17045"/>
                  </a:cubicBezTo>
                  <a:cubicBezTo>
                    <a:pt x="447" y="17400"/>
                    <a:pt x="697" y="17680"/>
                    <a:pt x="969" y="17917"/>
                  </a:cubicBezTo>
                  <a:cubicBezTo>
                    <a:pt x="1881" y="18714"/>
                    <a:pt x="2999" y="19031"/>
                    <a:pt x="4090" y="18802"/>
                  </a:cubicBezTo>
                  <a:cubicBezTo>
                    <a:pt x="5050" y="19661"/>
                    <a:pt x="6109" y="20324"/>
                    <a:pt x="7229" y="20766"/>
                  </a:cubicBezTo>
                  <a:cubicBezTo>
                    <a:pt x="8447" y="21246"/>
                    <a:pt x="9719" y="21458"/>
                    <a:pt x="10992" y="21393"/>
                  </a:cubicBezTo>
                  <a:cubicBezTo>
                    <a:pt x="12252" y="21341"/>
                    <a:pt x="13498" y="21036"/>
                    <a:pt x="14683" y="20490"/>
                  </a:cubicBezTo>
                  <a:cubicBezTo>
                    <a:pt x="15710" y="20016"/>
                    <a:pt x="16681" y="19367"/>
                    <a:pt x="17570" y="18558"/>
                  </a:cubicBezTo>
                  <a:cubicBezTo>
                    <a:pt x="18402" y="18761"/>
                    <a:pt x="19260" y="18680"/>
                    <a:pt x="20059" y="18325"/>
                  </a:cubicBezTo>
                  <a:cubicBezTo>
                    <a:pt x="20446" y="18152"/>
                    <a:pt x="20814" y="17916"/>
                    <a:pt x="21091" y="17534"/>
                  </a:cubicBezTo>
                  <a:cubicBezTo>
                    <a:pt x="21380" y="17135"/>
                    <a:pt x="21542" y="16615"/>
                    <a:pt x="21543" y="16066"/>
                  </a:cubicBezTo>
                  <a:cubicBezTo>
                    <a:pt x="21498" y="13823"/>
                    <a:pt x="21161" y="11605"/>
                    <a:pt x="20545" y="9504"/>
                  </a:cubicBezTo>
                  <a:cubicBezTo>
                    <a:pt x="19858" y="7157"/>
                    <a:pt x="18835" y="4995"/>
                    <a:pt x="17528" y="3126"/>
                  </a:cubicBezTo>
                  <a:cubicBezTo>
                    <a:pt x="17043" y="2523"/>
                    <a:pt x="16507" y="1991"/>
                    <a:pt x="15931" y="1540"/>
                  </a:cubicBezTo>
                  <a:cubicBezTo>
                    <a:pt x="15432" y="1150"/>
                    <a:pt x="14906" y="822"/>
                    <a:pt x="14355" y="573"/>
                  </a:cubicBezTo>
                  <a:cubicBezTo>
                    <a:pt x="13107" y="8"/>
                    <a:pt x="11767" y="-142"/>
                    <a:pt x="10462" y="137"/>
                  </a:cubicBezTo>
                  <a:close/>
                </a:path>
              </a:pathLst>
            </a:custGeom>
            <a:solidFill>
              <a:schemeClr val="accent5"/>
            </a:solidFill>
            <a:ln w="6350" cap="flat">
              <a:noFill/>
              <a:prstDash val="solid"/>
              <a:miter lim="400000"/>
            </a:ln>
            <a:effectLst/>
          </p:spPr>
          <p:txBody>
            <a:bodyPr wrap="square" lIns="0" tIns="0" rIns="0" bIns="0" numCol="1" anchor="ctr">
              <a:noAutofit/>
            </a:bodyPr>
            <a:lstStyle/>
            <a:p>
              <a:pPr lvl="0">
                <a:defRPr sz="2400"/>
              </a:pPr>
              <a:endParaRPr/>
            </a:p>
          </p:txBody>
        </p:sp>
        <p:sp>
          <p:nvSpPr>
            <p:cNvPr id="106" name="Shape 367"/>
            <p:cNvSpPr/>
            <p:nvPr/>
          </p:nvSpPr>
          <p:spPr>
            <a:xfrm>
              <a:off x="6058671" y="3116226"/>
              <a:ext cx="349970" cy="270090"/>
            </a:xfrm>
            <a:custGeom>
              <a:avLst/>
              <a:gdLst/>
              <a:ahLst/>
              <a:cxnLst>
                <a:cxn ang="0">
                  <a:pos x="wd2" y="hd2"/>
                </a:cxn>
                <a:cxn ang="5400000">
                  <a:pos x="wd2" y="hd2"/>
                </a:cxn>
                <a:cxn ang="10800000">
                  <a:pos x="wd2" y="hd2"/>
                </a:cxn>
                <a:cxn ang="16200000">
                  <a:pos x="wd2" y="hd2"/>
                </a:cxn>
              </a:cxnLst>
              <a:rect l="0" t="0" r="r" b="b"/>
              <a:pathLst>
                <a:path w="21163" h="21571" extrusionOk="0">
                  <a:moveTo>
                    <a:pt x="5" y="2619"/>
                  </a:moveTo>
                  <a:cubicBezTo>
                    <a:pt x="3303" y="918"/>
                    <a:pt x="6809" y="30"/>
                    <a:pt x="10350" y="1"/>
                  </a:cubicBezTo>
                  <a:cubicBezTo>
                    <a:pt x="14020" y="-29"/>
                    <a:pt x="17661" y="863"/>
                    <a:pt x="21078" y="2630"/>
                  </a:cubicBezTo>
                  <a:cubicBezTo>
                    <a:pt x="21513" y="7677"/>
                    <a:pt x="20273" y="12725"/>
                    <a:pt x="17678" y="16474"/>
                  </a:cubicBezTo>
                  <a:cubicBezTo>
                    <a:pt x="15951" y="18970"/>
                    <a:pt x="13708" y="20742"/>
                    <a:pt x="11226" y="21571"/>
                  </a:cubicBezTo>
                  <a:cubicBezTo>
                    <a:pt x="8296" y="20723"/>
                    <a:pt x="5643" y="18675"/>
                    <a:pt x="3646" y="15720"/>
                  </a:cubicBezTo>
                  <a:cubicBezTo>
                    <a:pt x="1215" y="12123"/>
                    <a:pt x="-87" y="7438"/>
                    <a:pt x="5" y="2619"/>
                  </a:cubicBezTo>
                  <a:close/>
                </a:path>
              </a:pathLst>
            </a:custGeom>
            <a:solidFill>
              <a:schemeClr val="bg1"/>
            </a:solidFill>
            <a:ln w="6350" cap="flat">
              <a:noFill/>
              <a:prstDash val="solid"/>
              <a:miter lim="400000"/>
            </a:ln>
            <a:effectLst/>
          </p:spPr>
          <p:txBody>
            <a:bodyPr wrap="square" lIns="0" tIns="0" rIns="0" bIns="0" numCol="1" anchor="ctr">
              <a:noAutofit/>
            </a:bodyPr>
            <a:lstStyle/>
            <a:p>
              <a:pPr lvl="0">
                <a:defRPr sz="2400"/>
              </a:pPr>
              <a:endParaRPr/>
            </a:p>
          </p:txBody>
        </p:sp>
        <p:sp>
          <p:nvSpPr>
            <p:cNvPr id="107" name="Shape 368"/>
            <p:cNvSpPr/>
            <p:nvPr/>
          </p:nvSpPr>
          <p:spPr>
            <a:xfrm>
              <a:off x="5896163" y="2491773"/>
              <a:ext cx="697707" cy="697706"/>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CD480"/>
            </a:solidFill>
            <a:ln w="6350" cap="flat">
              <a:noFill/>
              <a:prstDash val="solid"/>
              <a:miter lim="400000"/>
            </a:ln>
            <a:effectLst/>
          </p:spPr>
          <p:txBody>
            <a:bodyPr wrap="square" lIns="0" tIns="0" rIns="0" bIns="0" numCol="1" anchor="ctr">
              <a:noAutofit/>
            </a:bodyPr>
            <a:lstStyle/>
            <a:p>
              <a:pPr lvl="0">
                <a:defRPr sz="2400">
                  <a:solidFill>
                    <a:srgbClr val="FFFFFF"/>
                  </a:solidFill>
                </a:defRPr>
              </a:pPr>
              <a:endParaRPr/>
            </a:p>
          </p:txBody>
        </p:sp>
        <p:sp>
          <p:nvSpPr>
            <p:cNvPr id="108" name="Shape 369"/>
            <p:cNvSpPr/>
            <p:nvPr/>
          </p:nvSpPr>
          <p:spPr>
            <a:xfrm>
              <a:off x="5893266" y="2492860"/>
              <a:ext cx="702445" cy="434011"/>
            </a:xfrm>
            <a:custGeom>
              <a:avLst/>
              <a:gdLst/>
              <a:ahLst/>
              <a:cxnLst>
                <a:cxn ang="0">
                  <a:pos x="wd2" y="hd2"/>
                </a:cxn>
                <a:cxn ang="5400000">
                  <a:pos x="wd2" y="hd2"/>
                </a:cxn>
                <a:cxn ang="10800000">
                  <a:pos x="wd2" y="hd2"/>
                </a:cxn>
                <a:cxn ang="16200000">
                  <a:pos x="wd2" y="hd2"/>
                </a:cxn>
              </a:cxnLst>
              <a:rect l="0" t="0" r="r" b="b"/>
              <a:pathLst>
                <a:path w="21166" h="21340" extrusionOk="0">
                  <a:moveTo>
                    <a:pt x="356" y="21340"/>
                  </a:moveTo>
                  <a:cubicBezTo>
                    <a:pt x="1012" y="20425"/>
                    <a:pt x="1614" y="19411"/>
                    <a:pt x="2154" y="18312"/>
                  </a:cubicBezTo>
                  <a:cubicBezTo>
                    <a:pt x="2788" y="17020"/>
                    <a:pt x="3332" y="15617"/>
                    <a:pt x="3777" y="14130"/>
                  </a:cubicBezTo>
                  <a:cubicBezTo>
                    <a:pt x="4039" y="13022"/>
                    <a:pt x="4532" y="12118"/>
                    <a:pt x="5159" y="11565"/>
                  </a:cubicBezTo>
                  <a:cubicBezTo>
                    <a:pt x="5769" y="11026"/>
                    <a:pt x="6474" y="10846"/>
                    <a:pt x="7183" y="10878"/>
                  </a:cubicBezTo>
                  <a:cubicBezTo>
                    <a:pt x="8740" y="10949"/>
                    <a:pt x="10213" y="12029"/>
                    <a:pt x="11287" y="13867"/>
                  </a:cubicBezTo>
                  <a:cubicBezTo>
                    <a:pt x="12562" y="15449"/>
                    <a:pt x="14055" y="16495"/>
                    <a:pt x="15636" y="16912"/>
                  </a:cubicBezTo>
                  <a:cubicBezTo>
                    <a:pt x="17510" y="17407"/>
                    <a:pt x="19431" y="17003"/>
                    <a:pt x="21166" y="15750"/>
                  </a:cubicBezTo>
                  <a:cubicBezTo>
                    <a:pt x="20977" y="11844"/>
                    <a:pt x="19968" y="8163"/>
                    <a:pt x="18310" y="5328"/>
                  </a:cubicBezTo>
                  <a:cubicBezTo>
                    <a:pt x="16381" y="2028"/>
                    <a:pt x="13726" y="118"/>
                    <a:pt x="10931" y="19"/>
                  </a:cubicBezTo>
                  <a:cubicBezTo>
                    <a:pt x="7321" y="-260"/>
                    <a:pt x="3879" y="2522"/>
                    <a:pt x="1827" y="7376"/>
                  </a:cubicBezTo>
                  <a:cubicBezTo>
                    <a:pt x="104" y="11453"/>
                    <a:pt x="-434" y="16559"/>
                    <a:pt x="356" y="21340"/>
                  </a:cubicBezTo>
                  <a:close/>
                </a:path>
              </a:pathLst>
            </a:custGeom>
            <a:solidFill>
              <a:schemeClr val="accent3"/>
            </a:solidFill>
            <a:ln w="6350" cap="flat">
              <a:noFill/>
              <a:prstDash val="solid"/>
              <a:miter lim="400000"/>
            </a:ln>
            <a:effectLst/>
          </p:spPr>
          <p:txBody>
            <a:bodyPr wrap="square" lIns="0" tIns="0" rIns="0" bIns="0" numCol="1" anchor="ctr">
              <a:noAutofit/>
            </a:bodyPr>
            <a:lstStyle/>
            <a:p>
              <a:pPr lvl="0">
                <a:defRPr sz="2400"/>
              </a:pPr>
              <a:endParaRPr/>
            </a:p>
          </p:txBody>
        </p:sp>
      </p:grpSp>
      <p:grpSp>
        <p:nvGrpSpPr>
          <p:cNvPr id="112" name="Group 111"/>
          <p:cNvGrpSpPr/>
          <p:nvPr/>
        </p:nvGrpSpPr>
        <p:grpSpPr>
          <a:xfrm>
            <a:off x="7528311" y="2618326"/>
            <a:ext cx="983047" cy="1399397"/>
            <a:chOff x="5627905" y="632212"/>
            <a:chExt cx="983047" cy="1399397"/>
          </a:xfrm>
        </p:grpSpPr>
        <p:sp>
          <p:nvSpPr>
            <p:cNvPr id="113" name="Shape 374"/>
            <p:cNvSpPr/>
            <p:nvPr/>
          </p:nvSpPr>
          <p:spPr>
            <a:xfrm>
              <a:off x="5627905" y="1267149"/>
              <a:ext cx="983047" cy="764460"/>
            </a:xfrm>
            <a:custGeom>
              <a:avLst/>
              <a:gdLst/>
              <a:ahLst/>
              <a:cxnLst>
                <a:cxn ang="0">
                  <a:pos x="wd2" y="hd2"/>
                </a:cxn>
                <a:cxn ang="5400000">
                  <a:pos x="wd2" y="hd2"/>
                </a:cxn>
                <a:cxn ang="10800000">
                  <a:pos x="wd2" y="hd2"/>
                </a:cxn>
                <a:cxn ang="16200000">
                  <a:pos x="wd2" y="hd2"/>
                </a:cxn>
              </a:cxnLst>
              <a:rect l="0" t="0" r="r" b="b"/>
              <a:pathLst>
                <a:path w="21543" h="21404" extrusionOk="0">
                  <a:moveTo>
                    <a:pt x="10462" y="137"/>
                  </a:moveTo>
                  <a:cubicBezTo>
                    <a:pt x="9430" y="120"/>
                    <a:pt x="8402" y="275"/>
                    <a:pt x="7402" y="598"/>
                  </a:cubicBezTo>
                  <a:cubicBezTo>
                    <a:pt x="6789" y="796"/>
                    <a:pt x="6188" y="1057"/>
                    <a:pt x="5626" y="1425"/>
                  </a:cubicBezTo>
                  <a:cubicBezTo>
                    <a:pt x="4989" y="1841"/>
                    <a:pt x="4410" y="2389"/>
                    <a:pt x="3913" y="3046"/>
                  </a:cubicBezTo>
                  <a:cubicBezTo>
                    <a:pt x="2749" y="4852"/>
                    <a:pt x="1818" y="6884"/>
                    <a:pt x="1156" y="9066"/>
                  </a:cubicBezTo>
                  <a:cubicBezTo>
                    <a:pt x="540" y="11093"/>
                    <a:pt x="163" y="13226"/>
                    <a:pt x="38" y="15395"/>
                  </a:cubicBezTo>
                  <a:cubicBezTo>
                    <a:pt x="-57" y="15962"/>
                    <a:pt x="26" y="16555"/>
                    <a:pt x="270" y="17045"/>
                  </a:cubicBezTo>
                  <a:cubicBezTo>
                    <a:pt x="447" y="17400"/>
                    <a:pt x="697" y="17680"/>
                    <a:pt x="969" y="17917"/>
                  </a:cubicBezTo>
                  <a:cubicBezTo>
                    <a:pt x="1881" y="18714"/>
                    <a:pt x="2999" y="19031"/>
                    <a:pt x="4090" y="18802"/>
                  </a:cubicBezTo>
                  <a:cubicBezTo>
                    <a:pt x="5050" y="19661"/>
                    <a:pt x="6109" y="20324"/>
                    <a:pt x="7229" y="20766"/>
                  </a:cubicBezTo>
                  <a:cubicBezTo>
                    <a:pt x="8447" y="21246"/>
                    <a:pt x="9719" y="21458"/>
                    <a:pt x="10992" y="21393"/>
                  </a:cubicBezTo>
                  <a:cubicBezTo>
                    <a:pt x="12252" y="21341"/>
                    <a:pt x="13498" y="21036"/>
                    <a:pt x="14683" y="20490"/>
                  </a:cubicBezTo>
                  <a:cubicBezTo>
                    <a:pt x="15710" y="20016"/>
                    <a:pt x="16681" y="19367"/>
                    <a:pt x="17570" y="18558"/>
                  </a:cubicBezTo>
                  <a:cubicBezTo>
                    <a:pt x="18402" y="18761"/>
                    <a:pt x="19260" y="18680"/>
                    <a:pt x="20059" y="18325"/>
                  </a:cubicBezTo>
                  <a:cubicBezTo>
                    <a:pt x="20446" y="18152"/>
                    <a:pt x="20814" y="17916"/>
                    <a:pt x="21091" y="17534"/>
                  </a:cubicBezTo>
                  <a:cubicBezTo>
                    <a:pt x="21380" y="17135"/>
                    <a:pt x="21542" y="16615"/>
                    <a:pt x="21543" y="16066"/>
                  </a:cubicBezTo>
                  <a:cubicBezTo>
                    <a:pt x="21498" y="13823"/>
                    <a:pt x="21161" y="11605"/>
                    <a:pt x="20545" y="9504"/>
                  </a:cubicBezTo>
                  <a:cubicBezTo>
                    <a:pt x="19858" y="7157"/>
                    <a:pt x="18835" y="4995"/>
                    <a:pt x="17528" y="3126"/>
                  </a:cubicBezTo>
                  <a:cubicBezTo>
                    <a:pt x="17043" y="2523"/>
                    <a:pt x="16507" y="1991"/>
                    <a:pt x="15931" y="1540"/>
                  </a:cubicBezTo>
                  <a:cubicBezTo>
                    <a:pt x="15432" y="1150"/>
                    <a:pt x="14906" y="822"/>
                    <a:pt x="14355" y="573"/>
                  </a:cubicBezTo>
                  <a:cubicBezTo>
                    <a:pt x="13107" y="8"/>
                    <a:pt x="11767" y="-142"/>
                    <a:pt x="10462" y="137"/>
                  </a:cubicBezTo>
                  <a:close/>
                </a:path>
              </a:pathLst>
            </a:custGeom>
            <a:solidFill>
              <a:schemeClr val="accent1"/>
            </a:solidFill>
            <a:ln w="6350" cap="flat">
              <a:noFill/>
              <a:prstDash val="solid"/>
              <a:miter lim="400000"/>
            </a:ln>
            <a:effectLst/>
          </p:spPr>
          <p:txBody>
            <a:bodyPr wrap="square" lIns="0" tIns="0" rIns="0" bIns="0" numCol="1" anchor="ctr">
              <a:noAutofit/>
            </a:bodyPr>
            <a:lstStyle/>
            <a:p>
              <a:pPr lvl="0">
                <a:defRPr sz="2400"/>
              </a:pPr>
              <a:endParaRPr/>
            </a:p>
          </p:txBody>
        </p:sp>
        <p:sp>
          <p:nvSpPr>
            <p:cNvPr id="114" name="Shape 378"/>
            <p:cNvSpPr/>
            <p:nvPr/>
          </p:nvSpPr>
          <p:spPr>
            <a:xfrm>
              <a:off x="6074743" y="1361326"/>
              <a:ext cx="106716" cy="412991"/>
            </a:xfrm>
            <a:custGeom>
              <a:avLst/>
              <a:gdLst/>
              <a:ahLst/>
              <a:cxnLst>
                <a:cxn ang="0">
                  <a:pos x="wd2" y="hd2"/>
                </a:cxn>
                <a:cxn ang="5400000">
                  <a:pos x="wd2" y="hd2"/>
                </a:cxn>
                <a:cxn ang="10800000">
                  <a:pos x="wd2" y="hd2"/>
                </a:cxn>
                <a:cxn ang="16200000">
                  <a:pos x="wd2" y="hd2"/>
                </a:cxn>
              </a:cxnLst>
              <a:rect l="0" t="0" r="r" b="b"/>
              <a:pathLst>
                <a:path w="21600" h="21536" extrusionOk="0">
                  <a:moveTo>
                    <a:pt x="5530" y="0"/>
                  </a:moveTo>
                  <a:lnTo>
                    <a:pt x="0" y="19596"/>
                  </a:lnTo>
                  <a:cubicBezTo>
                    <a:pt x="1763" y="20816"/>
                    <a:pt x="6397" y="21600"/>
                    <a:pt x="11443" y="21532"/>
                  </a:cubicBezTo>
                  <a:cubicBezTo>
                    <a:pt x="16029" y="21470"/>
                    <a:pt x="20028" y="20708"/>
                    <a:pt x="21600" y="19596"/>
                  </a:cubicBezTo>
                  <a:lnTo>
                    <a:pt x="15658" y="26"/>
                  </a:lnTo>
                  <a:lnTo>
                    <a:pt x="5530" y="0"/>
                  </a:lnTo>
                  <a:close/>
                </a:path>
              </a:pathLst>
            </a:custGeom>
            <a:solidFill>
              <a:schemeClr val="bg2"/>
            </a:solidFill>
            <a:ln w="6350" cap="flat">
              <a:noFill/>
              <a:prstDash val="solid"/>
              <a:miter lim="400000"/>
            </a:ln>
            <a:effectLst/>
          </p:spPr>
          <p:txBody>
            <a:bodyPr wrap="square" lIns="0" tIns="0" rIns="0" bIns="0" numCol="1" anchor="ctr">
              <a:noAutofit/>
            </a:bodyPr>
            <a:lstStyle/>
            <a:p>
              <a:pPr lvl="0">
                <a:defRPr sz="2400"/>
              </a:pPr>
              <a:endParaRPr/>
            </a:p>
          </p:txBody>
        </p:sp>
        <p:sp>
          <p:nvSpPr>
            <p:cNvPr id="115" name="Shape 377"/>
            <p:cNvSpPr/>
            <p:nvPr/>
          </p:nvSpPr>
          <p:spPr>
            <a:xfrm>
              <a:off x="6068245" y="1304925"/>
              <a:ext cx="124978" cy="70061"/>
            </a:xfrm>
            <a:custGeom>
              <a:avLst/>
              <a:gdLst/>
              <a:ahLst/>
              <a:cxnLst>
                <a:cxn ang="0">
                  <a:pos x="wd2" y="hd2"/>
                </a:cxn>
                <a:cxn ang="5400000">
                  <a:pos x="wd2" y="hd2"/>
                </a:cxn>
                <a:cxn ang="10800000">
                  <a:pos x="wd2" y="hd2"/>
                </a:cxn>
                <a:cxn ang="16200000">
                  <a:pos x="wd2" y="hd2"/>
                </a:cxn>
              </a:cxnLst>
              <a:rect l="0" t="0" r="r" b="b"/>
              <a:pathLst>
                <a:path w="21600" h="21600" extrusionOk="0">
                  <a:moveTo>
                    <a:pt x="21600" y="12991"/>
                  </a:moveTo>
                  <a:lnTo>
                    <a:pt x="21600" y="8609"/>
                  </a:lnTo>
                  <a:cubicBezTo>
                    <a:pt x="21600" y="3854"/>
                    <a:pt x="19439" y="0"/>
                    <a:pt x="16774" y="0"/>
                  </a:cubicBezTo>
                  <a:lnTo>
                    <a:pt x="4826" y="0"/>
                  </a:lnTo>
                  <a:cubicBezTo>
                    <a:pt x="2161" y="0"/>
                    <a:pt x="0" y="3854"/>
                    <a:pt x="0" y="8609"/>
                  </a:cubicBezTo>
                  <a:lnTo>
                    <a:pt x="0" y="12991"/>
                  </a:lnTo>
                  <a:cubicBezTo>
                    <a:pt x="0" y="17746"/>
                    <a:pt x="2161" y="21600"/>
                    <a:pt x="4826" y="21600"/>
                  </a:cubicBezTo>
                  <a:lnTo>
                    <a:pt x="16774" y="21600"/>
                  </a:lnTo>
                  <a:cubicBezTo>
                    <a:pt x="19439" y="21600"/>
                    <a:pt x="21600" y="17746"/>
                    <a:pt x="21600" y="12991"/>
                  </a:cubicBezTo>
                  <a:close/>
                </a:path>
              </a:pathLst>
            </a:custGeom>
            <a:solidFill>
              <a:schemeClr val="bg1"/>
            </a:solidFill>
            <a:ln w="6350" cap="flat">
              <a:noFill/>
              <a:prstDash val="solid"/>
              <a:miter lim="400000"/>
            </a:ln>
            <a:effectLst/>
          </p:spPr>
          <p:txBody>
            <a:bodyPr wrap="square" lIns="0" tIns="0" rIns="0" bIns="0" numCol="1" anchor="ctr">
              <a:noAutofit/>
            </a:bodyPr>
            <a:lstStyle/>
            <a:p>
              <a:pPr lvl="0">
                <a:defRPr sz="2400">
                  <a:solidFill>
                    <a:srgbClr val="FFFFFF"/>
                  </a:solidFill>
                </a:defRPr>
              </a:pPr>
              <a:endParaRPr/>
            </a:p>
          </p:txBody>
        </p:sp>
        <p:sp>
          <p:nvSpPr>
            <p:cNvPr id="116" name="Shape 375"/>
            <p:cNvSpPr/>
            <p:nvPr/>
          </p:nvSpPr>
          <p:spPr>
            <a:xfrm>
              <a:off x="5783263" y="634090"/>
              <a:ext cx="697707" cy="697706"/>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CD480"/>
            </a:solidFill>
            <a:ln w="6350" cap="flat">
              <a:noFill/>
              <a:prstDash val="solid"/>
              <a:miter lim="400000"/>
            </a:ln>
            <a:effectLst/>
          </p:spPr>
          <p:txBody>
            <a:bodyPr wrap="square" lIns="0" tIns="0" rIns="0" bIns="0" numCol="1" anchor="ctr">
              <a:noAutofit/>
            </a:bodyPr>
            <a:lstStyle/>
            <a:p>
              <a:pPr lvl="0">
                <a:defRPr sz="2400">
                  <a:solidFill>
                    <a:srgbClr val="FFFFFF"/>
                  </a:solidFill>
                </a:defRPr>
              </a:pPr>
              <a:endParaRPr/>
            </a:p>
          </p:txBody>
        </p:sp>
        <p:sp>
          <p:nvSpPr>
            <p:cNvPr id="117" name="Shape 376"/>
            <p:cNvSpPr/>
            <p:nvPr/>
          </p:nvSpPr>
          <p:spPr>
            <a:xfrm>
              <a:off x="5785601" y="632212"/>
              <a:ext cx="690769" cy="327892"/>
            </a:xfrm>
            <a:custGeom>
              <a:avLst/>
              <a:gdLst/>
              <a:ahLst/>
              <a:cxnLst>
                <a:cxn ang="0">
                  <a:pos x="wd2" y="hd2"/>
                </a:cxn>
                <a:cxn ang="5400000">
                  <a:pos x="wd2" y="hd2"/>
                </a:cxn>
                <a:cxn ang="10800000">
                  <a:pos x="wd2" y="hd2"/>
                </a:cxn>
                <a:cxn ang="16200000">
                  <a:pos x="wd2" y="hd2"/>
                </a:cxn>
              </a:cxnLst>
              <a:rect l="0" t="0" r="r" b="b"/>
              <a:pathLst>
                <a:path w="21600" h="21128" extrusionOk="0">
                  <a:moveTo>
                    <a:pt x="0" y="19988"/>
                  </a:moveTo>
                  <a:cubicBezTo>
                    <a:pt x="1735" y="16033"/>
                    <a:pt x="4213" y="13837"/>
                    <a:pt x="6795" y="13971"/>
                  </a:cubicBezTo>
                  <a:cubicBezTo>
                    <a:pt x="8534" y="14062"/>
                    <a:pt x="10220" y="15224"/>
                    <a:pt x="11636" y="17307"/>
                  </a:cubicBezTo>
                  <a:cubicBezTo>
                    <a:pt x="12954" y="19511"/>
                    <a:pt x="14568" y="20829"/>
                    <a:pt x="16261" y="21083"/>
                  </a:cubicBezTo>
                  <a:cubicBezTo>
                    <a:pt x="18155" y="21367"/>
                    <a:pt x="20038" y="20309"/>
                    <a:pt x="21600" y="18085"/>
                  </a:cubicBezTo>
                  <a:cubicBezTo>
                    <a:pt x="21267" y="13925"/>
                    <a:pt x="20346" y="10061"/>
                    <a:pt x="18955" y="6969"/>
                  </a:cubicBezTo>
                  <a:cubicBezTo>
                    <a:pt x="16982" y="2584"/>
                    <a:pt x="14227" y="67"/>
                    <a:pt x="11333" y="12"/>
                  </a:cubicBezTo>
                  <a:cubicBezTo>
                    <a:pt x="7616" y="-233"/>
                    <a:pt x="4088" y="3387"/>
                    <a:pt x="1928" y="9653"/>
                  </a:cubicBezTo>
                  <a:cubicBezTo>
                    <a:pt x="875" y="12710"/>
                    <a:pt x="210" y="16263"/>
                    <a:pt x="0" y="19988"/>
                  </a:cubicBezTo>
                  <a:close/>
                </a:path>
              </a:pathLst>
            </a:custGeom>
            <a:solidFill>
              <a:srgbClr val="575759"/>
            </a:solidFill>
            <a:ln w="6350" cap="flat">
              <a:noFill/>
              <a:prstDash val="solid"/>
              <a:miter lim="400000"/>
            </a:ln>
            <a:effectLst/>
          </p:spPr>
          <p:txBody>
            <a:bodyPr wrap="square" lIns="0" tIns="0" rIns="0" bIns="0" numCol="1" anchor="ctr">
              <a:noAutofit/>
            </a:bodyPr>
            <a:lstStyle/>
            <a:p>
              <a:pPr lvl="0">
                <a:defRPr sz="2400"/>
              </a:pPr>
              <a:endParaRPr/>
            </a:p>
          </p:txBody>
        </p:sp>
      </p:grpSp>
      <p:grpSp>
        <p:nvGrpSpPr>
          <p:cNvPr id="119" name="Group 118"/>
          <p:cNvGrpSpPr/>
          <p:nvPr/>
        </p:nvGrpSpPr>
        <p:grpSpPr>
          <a:xfrm>
            <a:off x="5358147" y="1528413"/>
            <a:ext cx="471146" cy="471136"/>
            <a:chOff x="2525679" y="1128847"/>
            <a:chExt cx="471146" cy="471136"/>
          </a:xfrm>
        </p:grpSpPr>
        <p:grpSp>
          <p:nvGrpSpPr>
            <p:cNvPr id="120" name="Group 119"/>
            <p:cNvGrpSpPr/>
            <p:nvPr/>
          </p:nvGrpSpPr>
          <p:grpSpPr>
            <a:xfrm>
              <a:off x="2525679" y="1128847"/>
              <a:ext cx="471146" cy="471136"/>
              <a:chOff x="7624157" y="1842076"/>
              <a:chExt cx="606984" cy="606971"/>
            </a:xfrm>
          </p:grpSpPr>
          <p:sp>
            <p:nvSpPr>
              <p:cNvPr id="122" name="Oval 121"/>
              <p:cNvSpPr/>
              <p:nvPr/>
            </p:nvSpPr>
            <p:spPr>
              <a:xfrm>
                <a:off x="7624157" y="1842076"/>
                <a:ext cx="606984" cy="606971"/>
              </a:xfrm>
              <a:prstGeom prst="ellipse">
                <a:avLst/>
              </a:prstGeom>
              <a:solidFill>
                <a:schemeClr val="bg1"/>
              </a:solidFill>
              <a:ln w="6350" cmpd="sng">
                <a:solidFill>
                  <a:schemeClr val="tx2"/>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3" name="Oval 122"/>
              <p:cNvSpPr/>
              <p:nvPr/>
            </p:nvSpPr>
            <p:spPr>
              <a:xfrm>
                <a:off x="7775649" y="1993566"/>
                <a:ext cx="304001" cy="303993"/>
              </a:xfrm>
              <a:prstGeom prst="ellipse">
                <a:avLst/>
              </a:prstGeom>
              <a:solidFill>
                <a:schemeClr val="accent2"/>
              </a:solidFill>
              <a:ln w="88900" cmpd="sng">
                <a:solidFill>
                  <a:schemeClr val="accent2"/>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sp>
          <p:nvSpPr>
            <p:cNvPr id="121" name="Shape 8841"/>
            <p:cNvSpPr/>
            <p:nvPr/>
          </p:nvSpPr>
          <p:spPr>
            <a:xfrm>
              <a:off x="2609257" y="1166578"/>
              <a:ext cx="270826" cy="353943"/>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anchor="ctr">
              <a:spAutoFit/>
            </a:bodyPr>
            <a:lstStyle>
              <a:lvl1pPr defTabSz="457200">
                <a:lnSpc>
                  <a:spcPct val="120000"/>
                </a:lnSpc>
                <a:defRPr sz="4000">
                  <a:solidFill>
                    <a:srgbClr val="8E8E8E"/>
                  </a:solidFill>
                  <a:latin typeface="FontAwesome"/>
                  <a:ea typeface="FontAwesome"/>
                  <a:cs typeface="FontAwesome"/>
                  <a:sym typeface="FontAwesome"/>
                </a:defRPr>
              </a:lvl1pPr>
            </a:lstStyle>
            <a:p>
              <a:pPr algn="ctr">
                <a:defRPr sz="1800">
                  <a:solidFill>
                    <a:srgbClr val="000000"/>
                  </a:solidFill>
                </a:defRPr>
              </a:pPr>
              <a:r>
                <a:rPr lang="en-US" sz="1400" dirty="0">
                  <a:solidFill>
                    <a:schemeClr val="bg1"/>
                  </a:solidFill>
                </a:rPr>
                <a:t>  </a:t>
              </a:r>
            </a:p>
          </p:txBody>
        </p:sp>
      </p:grpSp>
      <p:grpSp>
        <p:nvGrpSpPr>
          <p:cNvPr id="124" name="Group 123"/>
          <p:cNvGrpSpPr/>
          <p:nvPr/>
        </p:nvGrpSpPr>
        <p:grpSpPr>
          <a:xfrm>
            <a:off x="8350161" y="1530977"/>
            <a:ext cx="471146" cy="471136"/>
            <a:chOff x="2525679" y="1128847"/>
            <a:chExt cx="471146" cy="471136"/>
          </a:xfrm>
        </p:grpSpPr>
        <p:grpSp>
          <p:nvGrpSpPr>
            <p:cNvPr id="125" name="Group 124"/>
            <p:cNvGrpSpPr/>
            <p:nvPr/>
          </p:nvGrpSpPr>
          <p:grpSpPr>
            <a:xfrm>
              <a:off x="2525679" y="1128847"/>
              <a:ext cx="471146" cy="471136"/>
              <a:chOff x="7624157" y="1842076"/>
              <a:chExt cx="606984" cy="606971"/>
            </a:xfrm>
          </p:grpSpPr>
          <p:sp>
            <p:nvSpPr>
              <p:cNvPr id="127" name="Oval 126"/>
              <p:cNvSpPr/>
              <p:nvPr/>
            </p:nvSpPr>
            <p:spPr>
              <a:xfrm>
                <a:off x="7624157" y="1842076"/>
                <a:ext cx="606984" cy="606971"/>
              </a:xfrm>
              <a:prstGeom prst="ellipse">
                <a:avLst/>
              </a:prstGeom>
              <a:solidFill>
                <a:schemeClr val="bg1"/>
              </a:solidFill>
              <a:ln w="6350" cmpd="sng">
                <a:solidFill>
                  <a:schemeClr val="tx2"/>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8" name="Oval 127"/>
              <p:cNvSpPr/>
              <p:nvPr/>
            </p:nvSpPr>
            <p:spPr>
              <a:xfrm>
                <a:off x="7775649" y="1993566"/>
                <a:ext cx="304001" cy="303993"/>
              </a:xfrm>
              <a:prstGeom prst="ellipse">
                <a:avLst/>
              </a:prstGeom>
              <a:solidFill>
                <a:schemeClr val="accent4"/>
              </a:solidFill>
              <a:ln w="88900" cmpd="sng">
                <a:solidFill>
                  <a:schemeClr val="accent4"/>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sp>
          <p:nvSpPr>
            <p:cNvPr id="126" name="Shape 8841"/>
            <p:cNvSpPr/>
            <p:nvPr/>
          </p:nvSpPr>
          <p:spPr>
            <a:xfrm>
              <a:off x="2631391" y="1166578"/>
              <a:ext cx="297909" cy="353943"/>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anchor="ctr">
              <a:spAutoFit/>
            </a:bodyPr>
            <a:lstStyle>
              <a:lvl1pPr defTabSz="457200">
                <a:lnSpc>
                  <a:spcPct val="120000"/>
                </a:lnSpc>
                <a:defRPr sz="4000">
                  <a:solidFill>
                    <a:srgbClr val="8E8E8E"/>
                  </a:solidFill>
                  <a:latin typeface="FontAwesome"/>
                  <a:ea typeface="FontAwesome"/>
                  <a:cs typeface="FontAwesome"/>
                  <a:sym typeface="FontAwesome"/>
                </a:defRPr>
              </a:lvl1pPr>
            </a:lstStyle>
            <a:p>
              <a:pPr algn="ctr">
                <a:defRPr sz="1800">
                  <a:solidFill>
                    <a:srgbClr val="000000"/>
                  </a:solidFill>
                </a:defRPr>
              </a:pPr>
              <a:r>
                <a:rPr lang="en-US" sz="1400" dirty="0">
                  <a:solidFill>
                    <a:srgbClr val="F4F4F4"/>
                  </a:solidFill>
                </a:rPr>
                <a:t> </a:t>
              </a:r>
            </a:p>
          </p:txBody>
        </p:sp>
      </p:grpSp>
      <p:grpSp>
        <p:nvGrpSpPr>
          <p:cNvPr id="129" name="Group 128"/>
          <p:cNvGrpSpPr/>
          <p:nvPr/>
        </p:nvGrpSpPr>
        <p:grpSpPr>
          <a:xfrm>
            <a:off x="5360712" y="3621555"/>
            <a:ext cx="471146" cy="471136"/>
            <a:chOff x="2525679" y="1128847"/>
            <a:chExt cx="471146" cy="471136"/>
          </a:xfrm>
        </p:grpSpPr>
        <p:grpSp>
          <p:nvGrpSpPr>
            <p:cNvPr id="130" name="Group 129"/>
            <p:cNvGrpSpPr/>
            <p:nvPr/>
          </p:nvGrpSpPr>
          <p:grpSpPr>
            <a:xfrm>
              <a:off x="2525679" y="1128847"/>
              <a:ext cx="471146" cy="471136"/>
              <a:chOff x="7624157" y="1842076"/>
              <a:chExt cx="606984" cy="606971"/>
            </a:xfrm>
          </p:grpSpPr>
          <p:sp>
            <p:nvSpPr>
              <p:cNvPr id="132" name="Oval 131"/>
              <p:cNvSpPr/>
              <p:nvPr/>
            </p:nvSpPr>
            <p:spPr>
              <a:xfrm>
                <a:off x="7624157" y="1842076"/>
                <a:ext cx="606984" cy="606971"/>
              </a:xfrm>
              <a:prstGeom prst="ellipse">
                <a:avLst/>
              </a:prstGeom>
              <a:solidFill>
                <a:schemeClr val="bg1"/>
              </a:solidFill>
              <a:ln w="6350" cmpd="sng">
                <a:solidFill>
                  <a:schemeClr val="tx2"/>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33" name="Oval 132"/>
              <p:cNvSpPr/>
              <p:nvPr/>
            </p:nvSpPr>
            <p:spPr>
              <a:xfrm>
                <a:off x="7775649" y="1993566"/>
                <a:ext cx="304001" cy="303993"/>
              </a:xfrm>
              <a:prstGeom prst="ellipse">
                <a:avLst/>
              </a:prstGeom>
              <a:solidFill>
                <a:schemeClr val="accent5"/>
              </a:solidFill>
              <a:ln w="88900" cmpd="sng">
                <a:solidFill>
                  <a:schemeClr val="accent5"/>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sp>
          <p:nvSpPr>
            <p:cNvPr id="131" name="Shape 8841"/>
            <p:cNvSpPr/>
            <p:nvPr/>
          </p:nvSpPr>
          <p:spPr>
            <a:xfrm>
              <a:off x="2609986" y="1159443"/>
              <a:ext cx="297909" cy="353943"/>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anchor="ctr">
              <a:spAutoFit/>
            </a:bodyPr>
            <a:lstStyle>
              <a:lvl1pPr defTabSz="457200">
                <a:lnSpc>
                  <a:spcPct val="120000"/>
                </a:lnSpc>
                <a:defRPr sz="4000">
                  <a:solidFill>
                    <a:srgbClr val="8E8E8E"/>
                  </a:solidFill>
                  <a:latin typeface="FontAwesome"/>
                  <a:ea typeface="FontAwesome"/>
                  <a:cs typeface="FontAwesome"/>
                  <a:sym typeface="FontAwesome"/>
                </a:defRPr>
              </a:lvl1pPr>
            </a:lstStyle>
            <a:p>
              <a:pPr algn="ctr">
                <a:defRPr sz="1800">
                  <a:solidFill>
                    <a:srgbClr val="000000"/>
                  </a:solidFill>
                </a:defRPr>
              </a:pPr>
              <a:r>
                <a:rPr lang="en-US" sz="1400" dirty="0">
                  <a:solidFill>
                    <a:srgbClr val="F4F4F4"/>
                  </a:solidFill>
                </a:rPr>
                <a:t></a:t>
              </a:r>
            </a:p>
          </p:txBody>
        </p:sp>
      </p:grpSp>
      <p:grpSp>
        <p:nvGrpSpPr>
          <p:cNvPr id="134" name="Group 133"/>
          <p:cNvGrpSpPr/>
          <p:nvPr/>
        </p:nvGrpSpPr>
        <p:grpSpPr>
          <a:xfrm>
            <a:off x="8352726" y="3624117"/>
            <a:ext cx="471146" cy="471136"/>
            <a:chOff x="2525679" y="1128847"/>
            <a:chExt cx="471146" cy="471136"/>
          </a:xfrm>
        </p:grpSpPr>
        <p:grpSp>
          <p:nvGrpSpPr>
            <p:cNvPr id="135" name="Group 134"/>
            <p:cNvGrpSpPr/>
            <p:nvPr/>
          </p:nvGrpSpPr>
          <p:grpSpPr>
            <a:xfrm>
              <a:off x="2525679" y="1128847"/>
              <a:ext cx="471146" cy="471136"/>
              <a:chOff x="7624157" y="1842076"/>
              <a:chExt cx="606984" cy="606971"/>
            </a:xfrm>
          </p:grpSpPr>
          <p:sp>
            <p:nvSpPr>
              <p:cNvPr id="137" name="Oval 136"/>
              <p:cNvSpPr/>
              <p:nvPr/>
            </p:nvSpPr>
            <p:spPr>
              <a:xfrm>
                <a:off x="7624157" y="1842076"/>
                <a:ext cx="606984" cy="606971"/>
              </a:xfrm>
              <a:prstGeom prst="ellipse">
                <a:avLst/>
              </a:prstGeom>
              <a:solidFill>
                <a:schemeClr val="bg1"/>
              </a:solidFill>
              <a:ln w="6350" cmpd="sng">
                <a:solidFill>
                  <a:schemeClr val="tx2"/>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38" name="Oval 137"/>
              <p:cNvSpPr/>
              <p:nvPr/>
            </p:nvSpPr>
            <p:spPr>
              <a:xfrm>
                <a:off x="7775649" y="1993566"/>
                <a:ext cx="304001" cy="303993"/>
              </a:xfrm>
              <a:prstGeom prst="ellipse">
                <a:avLst/>
              </a:prstGeom>
              <a:solidFill>
                <a:schemeClr val="accent1"/>
              </a:solidFill>
              <a:ln w="88900" cmpd="sng">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sp>
          <p:nvSpPr>
            <p:cNvPr id="136" name="Shape 8841"/>
            <p:cNvSpPr/>
            <p:nvPr/>
          </p:nvSpPr>
          <p:spPr>
            <a:xfrm>
              <a:off x="2602851" y="1166578"/>
              <a:ext cx="297909" cy="353943"/>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anchor="ctr">
              <a:spAutoFit/>
            </a:bodyPr>
            <a:lstStyle>
              <a:lvl1pPr defTabSz="457200">
                <a:lnSpc>
                  <a:spcPct val="120000"/>
                </a:lnSpc>
                <a:defRPr sz="4000">
                  <a:solidFill>
                    <a:srgbClr val="8E8E8E"/>
                  </a:solidFill>
                  <a:latin typeface="FontAwesome"/>
                  <a:ea typeface="FontAwesome"/>
                  <a:cs typeface="FontAwesome"/>
                  <a:sym typeface="FontAwesome"/>
                </a:defRPr>
              </a:lvl1pPr>
            </a:lstStyle>
            <a:p>
              <a:pPr algn="ctr">
                <a:defRPr sz="1800">
                  <a:solidFill>
                    <a:srgbClr val="000000"/>
                  </a:solidFill>
                </a:defRPr>
              </a:pPr>
              <a:r>
                <a:rPr lang="en-US" sz="1400" dirty="0">
                  <a:solidFill>
                    <a:schemeClr val="bg1"/>
                  </a:solidFill>
                </a:rPr>
                <a:t> </a:t>
              </a:r>
            </a:p>
          </p:txBody>
        </p:sp>
      </p:grpSp>
      <p:sp>
        <p:nvSpPr>
          <p:cNvPr id="139" name="Title 1"/>
          <p:cNvSpPr txBox="1">
            <a:spLocks/>
          </p:cNvSpPr>
          <p:nvPr/>
        </p:nvSpPr>
        <p:spPr>
          <a:xfrm>
            <a:off x="6653875" y="1961023"/>
            <a:ext cx="837553" cy="783921"/>
          </a:xfrm>
          <a:prstGeom prst="rect">
            <a:avLst/>
          </a:prstGeom>
        </p:spPr>
        <p:txBody>
          <a:bodyPr vert="horz" lIns="91430" tIns="45715" rIns="91430" bIns="45715" rtlCol="0" anchor="ctr">
            <a:normAutofit/>
          </a:bodyPr>
          <a:lstStyle>
            <a:lvl1pPr algn="l" defTabSz="457200" rtl="0" eaLnBrk="1" latinLnBrk="0" hangingPunct="1">
              <a:spcBef>
                <a:spcPct val="0"/>
              </a:spcBef>
              <a:buNone/>
              <a:defRPr sz="2000" b="1" kern="1200">
                <a:solidFill>
                  <a:schemeClr val="tx1"/>
                </a:solidFill>
                <a:latin typeface="Roboto Light"/>
                <a:ea typeface="+mj-ea"/>
                <a:cs typeface="Roboto Light"/>
              </a:defRPr>
            </a:lvl1pPr>
          </a:lstStyle>
          <a:p>
            <a:pPr algn="ctr"/>
            <a:r>
              <a:rPr lang="en-US" sz="1200" b="0" dirty="0"/>
              <a:t>Time line</a:t>
            </a:r>
          </a:p>
          <a:p>
            <a:pPr algn="ctr"/>
            <a:r>
              <a:rPr lang="en-US" sz="1200" b="0" dirty="0"/>
              <a:t>support</a:t>
            </a:r>
          </a:p>
        </p:txBody>
      </p:sp>
      <p:grpSp>
        <p:nvGrpSpPr>
          <p:cNvPr id="140" name="Group 139"/>
          <p:cNvGrpSpPr/>
          <p:nvPr/>
        </p:nvGrpSpPr>
        <p:grpSpPr>
          <a:xfrm>
            <a:off x="1600735" y="2479941"/>
            <a:ext cx="471146" cy="471136"/>
            <a:chOff x="2525679" y="1128847"/>
            <a:chExt cx="471146" cy="471136"/>
          </a:xfrm>
        </p:grpSpPr>
        <p:grpSp>
          <p:nvGrpSpPr>
            <p:cNvPr id="141" name="Group 140"/>
            <p:cNvGrpSpPr/>
            <p:nvPr/>
          </p:nvGrpSpPr>
          <p:grpSpPr>
            <a:xfrm>
              <a:off x="2525679" y="1128847"/>
              <a:ext cx="471146" cy="471136"/>
              <a:chOff x="7624157" y="1842076"/>
              <a:chExt cx="606984" cy="606971"/>
            </a:xfrm>
          </p:grpSpPr>
          <p:sp>
            <p:nvSpPr>
              <p:cNvPr id="143" name="Oval 142"/>
              <p:cNvSpPr/>
              <p:nvPr/>
            </p:nvSpPr>
            <p:spPr>
              <a:xfrm>
                <a:off x="7624157" y="1842076"/>
                <a:ext cx="606984" cy="606971"/>
              </a:xfrm>
              <a:prstGeom prst="ellipse">
                <a:avLst/>
              </a:prstGeom>
              <a:solidFill>
                <a:schemeClr val="bg1"/>
              </a:solidFill>
              <a:ln w="6350" cmpd="sng">
                <a:solidFill>
                  <a:schemeClr val="tx2"/>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44" name="Oval 143"/>
              <p:cNvSpPr/>
              <p:nvPr/>
            </p:nvSpPr>
            <p:spPr>
              <a:xfrm>
                <a:off x="7775649" y="1993566"/>
                <a:ext cx="304001" cy="303993"/>
              </a:xfrm>
              <a:prstGeom prst="ellipse">
                <a:avLst/>
              </a:prstGeom>
              <a:solidFill>
                <a:schemeClr val="accent2"/>
              </a:solidFill>
              <a:ln w="88900" cmpd="sng">
                <a:solidFill>
                  <a:schemeClr val="accent2"/>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sp>
          <p:nvSpPr>
            <p:cNvPr id="142" name="Shape 8841"/>
            <p:cNvSpPr/>
            <p:nvPr/>
          </p:nvSpPr>
          <p:spPr>
            <a:xfrm>
              <a:off x="2609257" y="1166578"/>
              <a:ext cx="270826" cy="353943"/>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anchor="ctr">
              <a:spAutoFit/>
            </a:bodyPr>
            <a:lstStyle>
              <a:lvl1pPr defTabSz="457200">
                <a:lnSpc>
                  <a:spcPct val="120000"/>
                </a:lnSpc>
                <a:defRPr sz="4000">
                  <a:solidFill>
                    <a:srgbClr val="8E8E8E"/>
                  </a:solidFill>
                  <a:latin typeface="FontAwesome"/>
                  <a:ea typeface="FontAwesome"/>
                  <a:cs typeface="FontAwesome"/>
                  <a:sym typeface="FontAwesome"/>
                </a:defRPr>
              </a:lvl1pPr>
            </a:lstStyle>
            <a:p>
              <a:pPr algn="ctr">
                <a:defRPr sz="1800">
                  <a:solidFill>
                    <a:srgbClr val="000000"/>
                  </a:solidFill>
                </a:defRPr>
              </a:pPr>
              <a:r>
                <a:rPr lang="en-US" sz="1400" dirty="0">
                  <a:solidFill>
                    <a:schemeClr val="bg1"/>
                  </a:solidFill>
                </a:rPr>
                <a:t>  </a:t>
              </a:r>
            </a:p>
          </p:txBody>
        </p:sp>
      </p:grpSp>
      <p:grpSp>
        <p:nvGrpSpPr>
          <p:cNvPr id="145" name="Group 144"/>
          <p:cNvGrpSpPr/>
          <p:nvPr/>
        </p:nvGrpSpPr>
        <p:grpSpPr>
          <a:xfrm>
            <a:off x="2944636" y="2482506"/>
            <a:ext cx="471146" cy="471136"/>
            <a:chOff x="2525679" y="1128847"/>
            <a:chExt cx="471146" cy="471136"/>
          </a:xfrm>
        </p:grpSpPr>
        <p:grpSp>
          <p:nvGrpSpPr>
            <p:cNvPr id="146" name="Group 145"/>
            <p:cNvGrpSpPr/>
            <p:nvPr/>
          </p:nvGrpSpPr>
          <p:grpSpPr>
            <a:xfrm>
              <a:off x="2525679" y="1128847"/>
              <a:ext cx="471146" cy="471136"/>
              <a:chOff x="7624157" y="1842076"/>
              <a:chExt cx="606984" cy="606971"/>
            </a:xfrm>
          </p:grpSpPr>
          <p:sp>
            <p:nvSpPr>
              <p:cNvPr id="148" name="Oval 147"/>
              <p:cNvSpPr/>
              <p:nvPr/>
            </p:nvSpPr>
            <p:spPr>
              <a:xfrm>
                <a:off x="7624157" y="1842076"/>
                <a:ext cx="606984" cy="606971"/>
              </a:xfrm>
              <a:prstGeom prst="ellipse">
                <a:avLst/>
              </a:prstGeom>
              <a:solidFill>
                <a:schemeClr val="bg1"/>
              </a:solidFill>
              <a:ln w="6350" cmpd="sng">
                <a:solidFill>
                  <a:schemeClr val="tx2"/>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49" name="Oval 148"/>
              <p:cNvSpPr/>
              <p:nvPr/>
            </p:nvSpPr>
            <p:spPr>
              <a:xfrm>
                <a:off x="7775649" y="1993566"/>
                <a:ext cx="304001" cy="303993"/>
              </a:xfrm>
              <a:prstGeom prst="ellipse">
                <a:avLst/>
              </a:prstGeom>
              <a:solidFill>
                <a:schemeClr val="accent4"/>
              </a:solidFill>
              <a:ln w="88900" cmpd="sng">
                <a:solidFill>
                  <a:schemeClr val="accent4"/>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sp>
          <p:nvSpPr>
            <p:cNvPr id="147" name="Shape 8841"/>
            <p:cNvSpPr/>
            <p:nvPr/>
          </p:nvSpPr>
          <p:spPr>
            <a:xfrm>
              <a:off x="2631391" y="1166578"/>
              <a:ext cx="297909" cy="353943"/>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anchor="ctr">
              <a:spAutoFit/>
            </a:bodyPr>
            <a:lstStyle>
              <a:lvl1pPr defTabSz="457200">
                <a:lnSpc>
                  <a:spcPct val="120000"/>
                </a:lnSpc>
                <a:defRPr sz="4000">
                  <a:solidFill>
                    <a:srgbClr val="8E8E8E"/>
                  </a:solidFill>
                  <a:latin typeface="FontAwesome"/>
                  <a:ea typeface="FontAwesome"/>
                  <a:cs typeface="FontAwesome"/>
                  <a:sym typeface="FontAwesome"/>
                </a:defRPr>
              </a:lvl1pPr>
            </a:lstStyle>
            <a:p>
              <a:pPr algn="ctr">
                <a:defRPr sz="1800">
                  <a:solidFill>
                    <a:srgbClr val="000000"/>
                  </a:solidFill>
                </a:defRPr>
              </a:pPr>
              <a:r>
                <a:rPr lang="en-US" sz="1400" dirty="0">
                  <a:solidFill>
                    <a:srgbClr val="F4F4F4"/>
                  </a:solidFill>
                </a:rPr>
                <a:t> </a:t>
              </a:r>
            </a:p>
          </p:txBody>
        </p:sp>
      </p:grpSp>
      <p:grpSp>
        <p:nvGrpSpPr>
          <p:cNvPr id="150" name="Group 149"/>
          <p:cNvGrpSpPr/>
          <p:nvPr/>
        </p:nvGrpSpPr>
        <p:grpSpPr>
          <a:xfrm>
            <a:off x="2252560" y="3081852"/>
            <a:ext cx="471146" cy="471136"/>
            <a:chOff x="2525679" y="1128847"/>
            <a:chExt cx="471146" cy="471136"/>
          </a:xfrm>
        </p:grpSpPr>
        <p:grpSp>
          <p:nvGrpSpPr>
            <p:cNvPr id="151" name="Group 150"/>
            <p:cNvGrpSpPr/>
            <p:nvPr/>
          </p:nvGrpSpPr>
          <p:grpSpPr>
            <a:xfrm>
              <a:off x="2525679" y="1128847"/>
              <a:ext cx="471146" cy="471136"/>
              <a:chOff x="7624157" y="1842076"/>
              <a:chExt cx="606984" cy="606971"/>
            </a:xfrm>
          </p:grpSpPr>
          <p:sp>
            <p:nvSpPr>
              <p:cNvPr id="153" name="Oval 152"/>
              <p:cNvSpPr/>
              <p:nvPr/>
            </p:nvSpPr>
            <p:spPr>
              <a:xfrm>
                <a:off x="7624157" y="1842076"/>
                <a:ext cx="606984" cy="606971"/>
              </a:xfrm>
              <a:prstGeom prst="ellipse">
                <a:avLst/>
              </a:prstGeom>
              <a:solidFill>
                <a:schemeClr val="bg1"/>
              </a:solidFill>
              <a:ln w="6350" cmpd="sng">
                <a:solidFill>
                  <a:schemeClr val="tx2"/>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54" name="Oval 153"/>
              <p:cNvSpPr/>
              <p:nvPr/>
            </p:nvSpPr>
            <p:spPr>
              <a:xfrm>
                <a:off x="7775649" y="1993566"/>
                <a:ext cx="304001" cy="303993"/>
              </a:xfrm>
              <a:prstGeom prst="ellipse">
                <a:avLst/>
              </a:prstGeom>
              <a:solidFill>
                <a:schemeClr val="accent5"/>
              </a:solidFill>
              <a:ln w="88900" cmpd="sng">
                <a:solidFill>
                  <a:schemeClr val="accent5"/>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sp>
          <p:nvSpPr>
            <p:cNvPr id="152" name="Shape 8841"/>
            <p:cNvSpPr/>
            <p:nvPr/>
          </p:nvSpPr>
          <p:spPr>
            <a:xfrm>
              <a:off x="2609986" y="1159443"/>
              <a:ext cx="297909" cy="353943"/>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anchor="ctr">
              <a:spAutoFit/>
            </a:bodyPr>
            <a:lstStyle>
              <a:lvl1pPr defTabSz="457200">
                <a:lnSpc>
                  <a:spcPct val="120000"/>
                </a:lnSpc>
                <a:defRPr sz="4000">
                  <a:solidFill>
                    <a:srgbClr val="8E8E8E"/>
                  </a:solidFill>
                  <a:latin typeface="FontAwesome"/>
                  <a:ea typeface="FontAwesome"/>
                  <a:cs typeface="FontAwesome"/>
                  <a:sym typeface="FontAwesome"/>
                </a:defRPr>
              </a:lvl1pPr>
            </a:lstStyle>
            <a:p>
              <a:pPr algn="ctr">
                <a:defRPr sz="1800">
                  <a:solidFill>
                    <a:srgbClr val="000000"/>
                  </a:solidFill>
                </a:defRPr>
              </a:pPr>
              <a:r>
                <a:rPr lang="en-US" sz="1400" dirty="0">
                  <a:solidFill>
                    <a:srgbClr val="F4F4F4"/>
                  </a:solidFill>
                </a:rPr>
                <a:t></a:t>
              </a:r>
            </a:p>
          </p:txBody>
        </p:sp>
      </p:grpSp>
      <p:grpSp>
        <p:nvGrpSpPr>
          <p:cNvPr id="155" name="Group 154"/>
          <p:cNvGrpSpPr/>
          <p:nvPr/>
        </p:nvGrpSpPr>
        <p:grpSpPr>
          <a:xfrm>
            <a:off x="1249143" y="3669492"/>
            <a:ext cx="471146" cy="471136"/>
            <a:chOff x="2525679" y="1128847"/>
            <a:chExt cx="471146" cy="471136"/>
          </a:xfrm>
        </p:grpSpPr>
        <p:grpSp>
          <p:nvGrpSpPr>
            <p:cNvPr id="156" name="Group 155"/>
            <p:cNvGrpSpPr/>
            <p:nvPr/>
          </p:nvGrpSpPr>
          <p:grpSpPr>
            <a:xfrm>
              <a:off x="2525679" y="1128847"/>
              <a:ext cx="471146" cy="471136"/>
              <a:chOff x="7624157" y="1842076"/>
              <a:chExt cx="606984" cy="606971"/>
            </a:xfrm>
          </p:grpSpPr>
          <p:sp>
            <p:nvSpPr>
              <p:cNvPr id="158" name="Oval 157"/>
              <p:cNvSpPr/>
              <p:nvPr/>
            </p:nvSpPr>
            <p:spPr>
              <a:xfrm>
                <a:off x="7624157" y="1842076"/>
                <a:ext cx="606984" cy="606971"/>
              </a:xfrm>
              <a:prstGeom prst="ellipse">
                <a:avLst/>
              </a:prstGeom>
              <a:solidFill>
                <a:schemeClr val="bg1"/>
              </a:solidFill>
              <a:ln w="6350" cmpd="sng">
                <a:solidFill>
                  <a:schemeClr val="tx2"/>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59" name="Oval 158"/>
              <p:cNvSpPr/>
              <p:nvPr/>
            </p:nvSpPr>
            <p:spPr>
              <a:xfrm>
                <a:off x="7775649" y="1993566"/>
                <a:ext cx="304001" cy="303993"/>
              </a:xfrm>
              <a:prstGeom prst="ellipse">
                <a:avLst/>
              </a:prstGeom>
              <a:solidFill>
                <a:schemeClr val="accent1"/>
              </a:solidFill>
              <a:ln w="88900" cmpd="sng">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sp>
          <p:nvSpPr>
            <p:cNvPr id="157" name="Shape 8841"/>
            <p:cNvSpPr/>
            <p:nvPr/>
          </p:nvSpPr>
          <p:spPr>
            <a:xfrm>
              <a:off x="2602851" y="1166578"/>
              <a:ext cx="297909" cy="353943"/>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anchor="ctr">
              <a:spAutoFit/>
            </a:bodyPr>
            <a:lstStyle>
              <a:lvl1pPr defTabSz="457200">
                <a:lnSpc>
                  <a:spcPct val="120000"/>
                </a:lnSpc>
                <a:defRPr sz="4000">
                  <a:solidFill>
                    <a:srgbClr val="8E8E8E"/>
                  </a:solidFill>
                  <a:latin typeface="FontAwesome"/>
                  <a:ea typeface="FontAwesome"/>
                  <a:cs typeface="FontAwesome"/>
                  <a:sym typeface="FontAwesome"/>
                </a:defRPr>
              </a:lvl1pPr>
            </a:lstStyle>
            <a:p>
              <a:pPr algn="ctr">
                <a:defRPr sz="1800">
                  <a:solidFill>
                    <a:srgbClr val="000000"/>
                  </a:solidFill>
                </a:defRPr>
              </a:pPr>
              <a:r>
                <a:rPr lang="en-US" sz="1400" dirty="0">
                  <a:solidFill>
                    <a:schemeClr val="bg1"/>
                  </a:solidFill>
                </a:rPr>
                <a:t> </a:t>
              </a:r>
            </a:p>
          </p:txBody>
        </p:sp>
      </p:grpSp>
    </p:spTree>
    <p:extLst>
      <p:ext uri="{BB962C8B-B14F-4D97-AF65-F5344CB8AC3E}">
        <p14:creationId xmlns:p14="http://schemas.microsoft.com/office/powerpoint/2010/main" val="305419376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Rectangle 108"/>
          <p:cNvSpPr/>
          <p:nvPr/>
        </p:nvSpPr>
        <p:spPr>
          <a:xfrm>
            <a:off x="822510" y="1334260"/>
            <a:ext cx="2030258" cy="2161928"/>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lIns="91430" tIns="45715" rIns="91430" bIns="45715" rtlCol="0" anchor="ctr"/>
          <a:lstStyle/>
          <a:p>
            <a:pPr algn="ctr"/>
            <a:endParaRPr lang="en-US"/>
          </a:p>
        </p:txBody>
      </p:sp>
      <p:grpSp>
        <p:nvGrpSpPr>
          <p:cNvPr id="112" name="Group 111"/>
          <p:cNvGrpSpPr/>
          <p:nvPr/>
        </p:nvGrpSpPr>
        <p:grpSpPr>
          <a:xfrm>
            <a:off x="481844" y="2767352"/>
            <a:ext cx="3209487" cy="113157"/>
            <a:chOff x="481844" y="3031349"/>
            <a:chExt cx="3209487" cy="113157"/>
          </a:xfrm>
        </p:grpSpPr>
        <p:cxnSp>
          <p:nvCxnSpPr>
            <p:cNvPr id="108" name="Straight Connector 107"/>
            <p:cNvCxnSpPr/>
            <p:nvPr/>
          </p:nvCxnSpPr>
          <p:spPr>
            <a:xfrm flipH="1">
              <a:off x="576699" y="3086873"/>
              <a:ext cx="3040302" cy="0"/>
            </a:xfrm>
            <a:prstGeom prst="line">
              <a:avLst/>
            </a:prstGeom>
            <a:ln w="6350" cmpd="sng">
              <a:solidFill>
                <a:schemeClr val="tx2"/>
              </a:solidFill>
              <a:prstDash val="dash"/>
            </a:ln>
            <a:effectLst/>
          </p:spPr>
          <p:style>
            <a:lnRef idx="2">
              <a:schemeClr val="accent1"/>
            </a:lnRef>
            <a:fillRef idx="0">
              <a:schemeClr val="accent1"/>
            </a:fillRef>
            <a:effectRef idx="1">
              <a:schemeClr val="accent1"/>
            </a:effectRef>
            <a:fontRef idx="minor">
              <a:schemeClr val="tx1"/>
            </a:fontRef>
          </p:style>
        </p:cxnSp>
        <p:sp>
          <p:nvSpPr>
            <p:cNvPr id="110" name="Isosceles Triangle 109"/>
            <p:cNvSpPr/>
            <p:nvPr/>
          </p:nvSpPr>
          <p:spPr>
            <a:xfrm rot="16200000">
              <a:off x="3588934" y="3042109"/>
              <a:ext cx="109982" cy="94812"/>
            </a:xfrm>
            <a:prstGeom prst="triangle">
              <a:avLst/>
            </a:prstGeom>
            <a:solidFill>
              <a:srgbClr val="A0A0A3"/>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1" name="Isosceles Triangle 110"/>
            <p:cNvSpPr/>
            <p:nvPr/>
          </p:nvSpPr>
          <p:spPr>
            <a:xfrm rot="5400000">
              <a:off x="474259" y="3038934"/>
              <a:ext cx="109982" cy="94812"/>
            </a:xfrm>
            <a:prstGeom prst="triangle">
              <a:avLst/>
            </a:prstGeom>
            <a:solidFill>
              <a:srgbClr val="A0A0A3"/>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113" name="Group 112"/>
          <p:cNvGrpSpPr/>
          <p:nvPr/>
        </p:nvGrpSpPr>
        <p:grpSpPr>
          <a:xfrm>
            <a:off x="480305" y="3817202"/>
            <a:ext cx="3209487" cy="113157"/>
            <a:chOff x="481844" y="3031349"/>
            <a:chExt cx="3209487" cy="113157"/>
          </a:xfrm>
        </p:grpSpPr>
        <p:cxnSp>
          <p:nvCxnSpPr>
            <p:cNvPr id="114" name="Straight Connector 113"/>
            <p:cNvCxnSpPr/>
            <p:nvPr/>
          </p:nvCxnSpPr>
          <p:spPr>
            <a:xfrm flipH="1">
              <a:off x="576699" y="3086873"/>
              <a:ext cx="3040302" cy="0"/>
            </a:xfrm>
            <a:prstGeom prst="line">
              <a:avLst/>
            </a:prstGeom>
            <a:ln w="6350" cmpd="sng">
              <a:solidFill>
                <a:schemeClr val="tx2"/>
              </a:solidFill>
              <a:prstDash val="dash"/>
            </a:ln>
            <a:effectLst/>
          </p:spPr>
          <p:style>
            <a:lnRef idx="2">
              <a:schemeClr val="accent1"/>
            </a:lnRef>
            <a:fillRef idx="0">
              <a:schemeClr val="accent1"/>
            </a:fillRef>
            <a:effectRef idx="1">
              <a:schemeClr val="accent1"/>
            </a:effectRef>
            <a:fontRef idx="minor">
              <a:schemeClr val="tx1"/>
            </a:fontRef>
          </p:style>
        </p:cxnSp>
        <p:sp>
          <p:nvSpPr>
            <p:cNvPr id="115" name="Isosceles Triangle 114"/>
            <p:cNvSpPr/>
            <p:nvPr/>
          </p:nvSpPr>
          <p:spPr>
            <a:xfrm rot="16200000">
              <a:off x="3588934" y="3042109"/>
              <a:ext cx="109982" cy="94812"/>
            </a:xfrm>
            <a:prstGeom prst="triangle">
              <a:avLst/>
            </a:prstGeom>
            <a:solidFill>
              <a:srgbClr val="A0A0A3"/>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6" name="Isosceles Triangle 115"/>
            <p:cNvSpPr/>
            <p:nvPr/>
          </p:nvSpPr>
          <p:spPr>
            <a:xfrm rot="5400000">
              <a:off x="474259" y="3038934"/>
              <a:ext cx="109982" cy="94812"/>
            </a:xfrm>
            <a:prstGeom prst="triangle">
              <a:avLst/>
            </a:prstGeom>
            <a:solidFill>
              <a:srgbClr val="A0A0A3"/>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117" name="Group 116"/>
          <p:cNvGrpSpPr/>
          <p:nvPr/>
        </p:nvGrpSpPr>
        <p:grpSpPr>
          <a:xfrm>
            <a:off x="478766" y="1458089"/>
            <a:ext cx="3209487" cy="113157"/>
            <a:chOff x="481844" y="3031349"/>
            <a:chExt cx="3209487" cy="113157"/>
          </a:xfrm>
        </p:grpSpPr>
        <p:cxnSp>
          <p:nvCxnSpPr>
            <p:cNvPr id="118" name="Straight Connector 117"/>
            <p:cNvCxnSpPr/>
            <p:nvPr/>
          </p:nvCxnSpPr>
          <p:spPr>
            <a:xfrm flipH="1">
              <a:off x="576699" y="3086873"/>
              <a:ext cx="3040302" cy="0"/>
            </a:xfrm>
            <a:prstGeom prst="line">
              <a:avLst/>
            </a:prstGeom>
            <a:ln w="6350" cmpd="sng">
              <a:solidFill>
                <a:schemeClr val="tx2"/>
              </a:solidFill>
              <a:prstDash val="dash"/>
            </a:ln>
            <a:effectLst/>
          </p:spPr>
          <p:style>
            <a:lnRef idx="2">
              <a:schemeClr val="accent1"/>
            </a:lnRef>
            <a:fillRef idx="0">
              <a:schemeClr val="accent1"/>
            </a:fillRef>
            <a:effectRef idx="1">
              <a:schemeClr val="accent1"/>
            </a:effectRef>
            <a:fontRef idx="minor">
              <a:schemeClr val="tx1"/>
            </a:fontRef>
          </p:style>
        </p:cxnSp>
        <p:sp>
          <p:nvSpPr>
            <p:cNvPr id="119" name="Isosceles Triangle 118"/>
            <p:cNvSpPr/>
            <p:nvPr/>
          </p:nvSpPr>
          <p:spPr>
            <a:xfrm rot="16200000">
              <a:off x="3588934" y="3042109"/>
              <a:ext cx="109982" cy="94812"/>
            </a:xfrm>
            <a:prstGeom prst="triangle">
              <a:avLst/>
            </a:prstGeom>
            <a:solidFill>
              <a:srgbClr val="A0A0A3"/>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0" name="Isosceles Triangle 119"/>
            <p:cNvSpPr/>
            <p:nvPr/>
          </p:nvSpPr>
          <p:spPr>
            <a:xfrm rot="5400000">
              <a:off x="474259" y="3038934"/>
              <a:ext cx="109982" cy="94812"/>
            </a:xfrm>
            <a:prstGeom prst="triangle">
              <a:avLst/>
            </a:prstGeom>
            <a:solidFill>
              <a:srgbClr val="A0A0A3"/>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sp>
        <p:nvSpPr>
          <p:cNvPr id="2" name="Title 1"/>
          <p:cNvSpPr>
            <a:spLocks noGrp="1"/>
          </p:cNvSpPr>
          <p:nvPr>
            <p:ph type="title"/>
          </p:nvPr>
        </p:nvSpPr>
        <p:spPr>
          <a:xfrm>
            <a:off x="4858726" y="285751"/>
            <a:ext cx="3895038" cy="470429"/>
          </a:xfrm>
        </p:spPr>
        <p:txBody>
          <a:bodyPr>
            <a:normAutofit/>
          </a:bodyPr>
          <a:lstStyle/>
          <a:p>
            <a:pPr algn="r"/>
            <a:r>
              <a:rPr lang="en-US" b="0" dirty="0" smtClean="0"/>
              <a:t>Concept </a:t>
            </a:r>
            <a:r>
              <a:rPr lang="en-US" b="0" dirty="0" err="1" smtClean="0"/>
              <a:t>Infographic</a:t>
            </a:r>
            <a:r>
              <a:rPr lang="en-US" b="0" dirty="0" smtClean="0"/>
              <a:t> Batt</a:t>
            </a:r>
            <a:r>
              <a:rPr lang="en-US" b="0" dirty="0"/>
              <a:t>e</a:t>
            </a:r>
            <a:r>
              <a:rPr lang="en-US" b="0" dirty="0" smtClean="0"/>
              <a:t>ry</a:t>
            </a:r>
            <a:endParaRPr lang="en-US" b="0" dirty="0"/>
          </a:p>
        </p:txBody>
      </p:sp>
      <p:sp>
        <p:nvSpPr>
          <p:cNvPr id="9" name="TextBox 8"/>
          <p:cNvSpPr txBox="1"/>
          <p:nvPr/>
        </p:nvSpPr>
        <p:spPr>
          <a:xfrm>
            <a:off x="4115903" y="972901"/>
            <a:ext cx="4639690" cy="707876"/>
          </a:xfrm>
          <a:prstGeom prst="rect">
            <a:avLst/>
          </a:prstGeom>
          <a:noFill/>
        </p:spPr>
        <p:txBody>
          <a:bodyPr wrap="square" lIns="91430" tIns="45715" rIns="91430" bIns="45715" rtlCol="0">
            <a:spAutoFit/>
          </a:bodyPr>
          <a:lstStyle/>
          <a:p>
            <a:pPr algn="r"/>
            <a:r>
              <a:rPr lang="en-US" sz="1000" dirty="0" err="1">
                <a:solidFill>
                  <a:schemeClr val="tx2"/>
                </a:solidFill>
                <a:latin typeface="Roboto Light"/>
                <a:cs typeface="Roboto Light"/>
              </a:rPr>
              <a:t>Lorem</a:t>
            </a:r>
            <a:r>
              <a:rPr lang="en-US" sz="1000" dirty="0">
                <a:solidFill>
                  <a:schemeClr val="tx2"/>
                </a:solidFill>
                <a:latin typeface="Roboto Light"/>
                <a:cs typeface="Roboto Light"/>
              </a:rPr>
              <a:t> </a:t>
            </a:r>
            <a:r>
              <a:rPr lang="en-US" sz="1000" dirty="0" err="1">
                <a:solidFill>
                  <a:schemeClr val="tx2"/>
                </a:solidFill>
                <a:latin typeface="Roboto Light"/>
                <a:cs typeface="Roboto Light"/>
              </a:rPr>
              <a:t>Ipsum</a:t>
            </a:r>
            <a:r>
              <a:rPr lang="en-US" sz="1000" dirty="0">
                <a:solidFill>
                  <a:schemeClr val="tx2"/>
                </a:solidFill>
                <a:latin typeface="Roboto Light"/>
                <a:cs typeface="Roboto Light"/>
              </a:rPr>
              <a:t> is simply dummy text of the printing and typesetting industry. </a:t>
            </a:r>
            <a:r>
              <a:rPr lang="en-US" sz="1000" dirty="0" err="1">
                <a:solidFill>
                  <a:schemeClr val="tx2"/>
                </a:solidFill>
                <a:latin typeface="Roboto Light"/>
                <a:cs typeface="Roboto Light"/>
              </a:rPr>
              <a:t>Lorem</a:t>
            </a:r>
            <a:r>
              <a:rPr lang="en-US" sz="1000" dirty="0">
                <a:solidFill>
                  <a:schemeClr val="tx2"/>
                </a:solidFill>
                <a:latin typeface="Roboto Light"/>
                <a:cs typeface="Roboto Light"/>
              </a:rPr>
              <a:t> </a:t>
            </a:r>
            <a:r>
              <a:rPr lang="en-US" sz="1000" dirty="0" err="1">
                <a:solidFill>
                  <a:schemeClr val="tx2"/>
                </a:solidFill>
                <a:latin typeface="Roboto Light"/>
                <a:cs typeface="Roboto Light"/>
              </a:rPr>
              <a:t>Ipsum</a:t>
            </a:r>
            <a:r>
              <a:rPr lang="en-US" sz="1000" dirty="0">
                <a:solidFill>
                  <a:schemeClr val="tx2"/>
                </a:solidFill>
                <a:latin typeface="Roboto Light"/>
                <a:cs typeface="Roboto Light"/>
              </a:rPr>
              <a:t> has been the industry's standard dummy text ever since the 1500s, when an unknown printer took a galley of type and scrambled it to make a type specimen book. It has survived not only five centuries, but also the leap</a:t>
            </a:r>
          </a:p>
        </p:txBody>
      </p:sp>
      <p:cxnSp>
        <p:nvCxnSpPr>
          <p:cNvPr id="5" name="Straight Connector 4"/>
          <p:cNvCxnSpPr/>
          <p:nvPr/>
        </p:nvCxnSpPr>
        <p:spPr>
          <a:xfrm>
            <a:off x="3309697" y="777395"/>
            <a:ext cx="0" cy="3294303"/>
          </a:xfrm>
          <a:prstGeom prst="line">
            <a:avLst/>
          </a:prstGeom>
          <a:ln w="6350" cmpd="sng">
            <a:solidFill>
              <a:schemeClr val="tx2"/>
            </a:solidFill>
            <a:prstDash val="solid"/>
          </a:ln>
          <a:effectLst/>
        </p:spPr>
        <p:style>
          <a:lnRef idx="2">
            <a:schemeClr val="accent1"/>
          </a:lnRef>
          <a:fillRef idx="0">
            <a:schemeClr val="accent1"/>
          </a:fillRef>
          <a:effectRef idx="1">
            <a:schemeClr val="accent1"/>
          </a:effectRef>
          <a:fontRef idx="minor">
            <a:schemeClr val="tx1"/>
          </a:fontRef>
        </p:style>
      </p:cxnSp>
      <p:sp>
        <p:nvSpPr>
          <p:cNvPr id="93" name="Oval 92"/>
          <p:cNvSpPr/>
          <p:nvPr/>
        </p:nvSpPr>
        <p:spPr>
          <a:xfrm>
            <a:off x="3261900" y="769300"/>
            <a:ext cx="94942" cy="94940"/>
          </a:xfrm>
          <a:prstGeom prst="ellipse">
            <a:avLst/>
          </a:prstGeom>
          <a:solidFill>
            <a:schemeClr val="bg1"/>
          </a:solidFill>
          <a:ln w="6350" cmpd="sng">
            <a:solidFill>
              <a:schemeClr val="tx2"/>
            </a:solidFill>
          </a:ln>
        </p:spPr>
        <p:style>
          <a:lnRef idx="2">
            <a:schemeClr val="dk1"/>
          </a:lnRef>
          <a:fillRef idx="1">
            <a:schemeClr val="lt1"/>
          </a:fillRef>
          <a:effectRef idx="0">
            <a:schemeClr val="dk1"/>
          </a:effectRef>
          <a:fontRef idx="minor">
            <a:schemeClr val="dk1"/>
          </a:fontRef>
        </p:style>
        <p:txBody>
          <a:bodyPr lIns="91430" tIns="45715" rIns="91430" bIns="45715" rtlCol="0" anchor="ctr"/>
          <a:lstStyle/>
          <a:p>
            <a:pPr algn="ctr"/>
            <a:endParaRPr lang="en-US"/>
          </a:p>
        </p:txBody>
      </p:sp>
      <p:sp>
        <p:nvSpPr>
          <p:cNvPr id="95" name="Oval 94"/>
          <p:cNvSpPr/>
          <p:nvPr/>
        </p:nvSpPr>
        <p:spPr>
          <a:xfrm>
            <a:off x="3261900" y="3995101"/>
            <a:ext cx="94942" cy="94940"/>
          </a:xfrm>
          <a:prstGeom prst="ellipse">
            <a:avLst/>
          </a:prstGeom>
          <a:solidFill>
            <a:schemeClr val="bg1"/>
          </a:solidFill>
          <a:ln w="6350" cmpd="sng">
            <a:solidFill>
              <a:schemeClr val="tx2"/>
            </a:solidFill>
          </a:ln>
        </p:spPr>
        <p:style>
          <a:lnRef idx="2">
            <a:schemeClr val="dk1"/>
          </a:lnRef>
          <a:fillRef idx="1">
            <a:schemeClr val="lt1"/>
          </a:fillRef>
          <a:effectRef idx="0">
            <a:schemeClr val="dk1"/>
          </a:effectRef>
          <a:fontRef idx="minor">
            <a:schemeClr val="dk1"/>
          </a:fontRef>
        </p:style>
        <p:txBody>
          <a:bodyPr lIns="91430" tIns="45715" rIns="91430" bIns="45715" rtlCol="0" anchor="ctr"/>
          <a:lstStyle/>
          <a:p>
            <a:pPr algn="ctr"/>
            <a:endParaRPr lang="en-US"/>
          </a:p>
        </p:txBody>
      </p:sp>
      <p:cxnSp>
        <p:nvCxnSpPr>
          <p:cNvPr id="96" name="Straight Connector 95"/>
          <p:cNvCxnSpPr/>
          <p:nvPr/>
        </p:nvCxnSpPr>
        <p:spPr>
          <a:xfrm flipH="1">
            <a:off x="3253176" y="992341"/>
            <a:ext cx="106602" cy="0"/>
          </a:xfrm>
          <a:prstGeom prst="line">
            <a:avLst/>
          </a:prstGeom>
          <a:ln w="6350" cmpd="sng">
            <a:solidFill>
              <a:schemeClr val="tx2"/>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97" name="Straight Connector 96"/>
          <p:cNvCxnSpPr/>
          <p:nvPr/>
        </p:nvCxnSpPr>
        <p:spPr>
          <a:xfrm flipH="1">
            <a:off x="3253176" y="1254038"/>
            <a:ext cx="106602" cy="0"/>
          </a:xfrm>
          <a:prstGeom prst="line">
            <a:avLst/>
          </a:prstGeom>
          <a:ln w="6350" cmpd="sng">
            <a:solidFill>
              <a:schemeClr val="tx2"/>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98" name="Straight Connector 97"/>
          <p:cNvCxnSpPr/>
          <p:nvPr/>
        </p:nvCxnSpPr>
        <p:spPr>
          <a:xfrm flipH="1">
            <a:off x="3253176" y="1515735"/>
            <a:ext cx="106602" cy="0"/>
          </a:xfrm>
          <a:prstGeom prst="line">
            <a:avLst/>
          </a:prstGeom>
          <a:ln w="6350" cmpd="sng">
            <a:solidFill>
              <a:schemeClr val="tx2"/>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99" name="Straight Connector 98"/>
          <p:cNvCxnSpPr/>
          <p:nvPr/>
        </p:nvCxnSpPr>
        <p:spPr>
          <a:xfrm flipH="1">
            <a:off x="3253176" y="1777432"/>
            <a:ext cx="106602" cy="0"/>
          </a:xfrm>
          <a:prstGeom prst="line">
            <a:avLst/>
          </a:prstGeom>
          <a:ln w="6350" cmpd="sng">
            <a:solidFill>
              <a:schemeClr val="tx2"/>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00" name="Straight Connector 99"/>
          <p:cNvCxnSpPr/>
          <p:nvPr/>
        </p:nvCxnSpPr>
        <p:spPr>
          <a:xfrm flipH="1">
            <a:off x="3253176" y="2039129"/>
            <a:ext cx="106602" cy="0"/>
          </a:xfrm>
          <a:prstGeom prst="line">
            <a:avLst/>
          </a:prstGeom>
          <a:ln w="6350" cmpd="sng">
            <a:solidFill>
              <a:schemeClr val="tx2"/>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01" name="Straight Connector 100"/>
          <p:cNvCxnSpPr/>
          <p:nvPr/>
        </p:nvCxnSpPr>
        <p:spPr>
          <a:xfrm flipH="1">
            <a:off x="3253176" y="2300826"/>
            <a:ext cx="106602" cy="0"/>
          </a:xfrm>
          <a:prstGeom prst="line">
            <a:avLst/>
          </a:prstGeom>
          <a:ln w="6350" cmpd="sng">
            <a:solidFill>
              <a:schemeClr val="tx2"/>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02" name="Straight Connector 101"/>
          <p:cNvCxnSpPr/>
          <p:nvPr/>
        </p:nvCxnSpPr>
        <p:spPr>
          <a:xfrm flipH="1">
            <a:off x="3253176" y="2562523"/>
            <a:ext cx="106602" cy="0"/>
          </a:xfrm>
          <a:prstGeom prst="line">
            <a:avLst/>
          </a:prstGeom>
          <a:ln w="6350" cmpd="sng">
            <a:solidFill>
              <a:schemeClr val="tx2"/>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03" name="Straight Connector 102"/>
          <p:cNvCxnSpPr/>
          <p:nvPr/>
        </p:nvCxnSpPr>
        <p:spPr>
          <a:xfrm flipH="1">
            <a:off x="3253176" y="2824220"/>
            <a:ext cx="106602" cy="0"/>
          </a:xfrm>
          <a:prstGeom prst="line">
            <a:avLst/>
          </a:prstGeom>
          <a:ln w="6350" cmpd="sng">
            <a:solidFill>
              <a:schemeClr val="tx2"/>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04" name="Straight Connector 103"/>
          <p:cNvCxnSpPr/>
          <p:nvPr/>
        </p:nvCxnSpPr>
        <p:spPr>
          <a:xfrm flipH="1">
            <a:off x="3253176" y="3085917"/>
            <a:ext cx="106602" cy="0"/>
          </a:xfrm>
          <a:prstGeom prst="line">
            <a:avLst/>
          </a:prstGeom>
          <a:ln w="6350" cmpd="sng">
            <a:solidFill>
              <a:schemeClr val="tx2"/>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05" name="Straight Connector 104"/>
          <p:cNvCxnSpPr/>
          <p:nvPr/>
        </p:nvCxnSpPr>
        <p:spPr>
          <a:xfrm flipH="1">
            <a:off x="3253176" y="3347614"/>
            <a:ext cx="106602" cy="0"/>
          </a:xfrm>
          <a:prstGeom prst="line">
            <a:avLst/>
          </a:prstGeom>
          <a:ln w="6350" cmpd="sng">
            <a:solidFill>
              <a:schemeClr val="tx2"/>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06" name="Straight Connector 105"/>
          <p:cNvCxnSpPr/>
          <p:nvPr/>
        </p:nvCxnSpPr>
        <p:spPr>
          <a:xfrm flipH="1">
            <a:off x="3253176" y="3609311"/>
            <a:ext cx="106602" cy="0"/>
          </a:xfrm>
          <a:prstGeom prst="line">
            <a:avLst/>
          </a:prstGeom>
          <a:ln w="6350" cmpd="sng">
            <a:solidFill>
              <a:schemeClr val="tx2"/>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07" name="Straight Connector 106"/>
          <p:cNvCxnSpPr/>
          <p:nvPr/>
        </p:nvCxnSpPr>
        <p:spPr>
          <a:xfrm flipH="1">
            <a:off x="3253176" y="3871007"/>
            <a:ext cx="106602" cy="0"/>
          </a:xfrm>
          <a:prstGeom prst="line">
            <a:avLst/>
          </a:prstGeom>
          <a:ln w="6350" cmpd="sng">
            <a:solidFill>
              <a:schemeClr val="tx2"/>
            </a:solidFill>
            <a:prstDash val="solid"/>
          </a:ln>
          <a:effectLst/>
        </p:spPr>
        <p:style>
          <a:lnRef idx="2">
            <a:schemeClr val="accent1"/>
          </a:lnRef>
          <a:fillRef idx="0">
            <a:schemeClr val="accent1"/>
          </a:fillRef>
          <a:effectRef idx="1">
            <a:schemeClr val="accent1"/>
          </a:effectRef>
          <a:fontRef idx="minor">
            <a:schemeClr val="tx1"/>
          </a:fontRef>
        </p:style>
      </p:cxnSp>
      <p:grpSp>
        <p:nvGrpSpPr>
          <p:cNvPr id="128" name="Group 127"/>
          <p:cNvGrpSpPr/>
          <p:nvPr/>
        </p:nvGrpSpPr>
        <p:grpSpPr>
          <a:xfrm>
            <a:off x="3462590" y="770591"/>
            <a:ext cx="633310" cy="769441"/>
            <a:chOff x="716041" y="1177635"/>
            <a:chExt cx="633309" cy="769441"/>
          </a:xfrm>
        </p:grpSpPr>
        <p:sp>
          <p:nvSpPr>
            <p:cNvPr id="124" name="Oval 123"/>
            <p:cNvSpPr/>
            <p:nvPr/>
          </p:nvSpPr>
          <p:spPr>
            <a:xfrm>
              <a:off x="716041" y="1231457"/>
              <a:ext cx="546262" cy="546262"/>
            </a:xfrm>
            <a:prstGeom prst="ellipse">
              <a:avLst/>
            </a:prstGeom>
            <a:solidFill>
              <a:schemeClr val="tx2"/>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6" name="TextBox 125"/>
            <p:cNvSpPr txBox="1"/>
            <p:nvPr/>
          </p:nvSpPr>
          <p:spPr>
            <a:xfrm>
              <a:off x="792788" y="1177635"/>
              <a:ext cx="556562" cy="769441"/>
            </a:xfrm>
            <a:prstGeom prst="rect">
              <a:avLst/>
            </a:prstGeom>
            <a:noFill/>
          </p:spPr>
          <p:txBody>
            <a:bodyPr wrap="none" rtlCol="0">
              <a:spAutoFit/>
            </a:bodyPr>
            <a:lstStyle/>
            <a:p>
              <a:r>
                <a:rPr lang="en-US" sz="4400" dirty="0">
                  <a:solidFill>
                    <a:schemeClr val="bg1"/>
                  </a:solidFill>
                  <a:latin typeface="Roboto Black"/>
                  <a:cs typeface="Roboto Black"/>
                </a:rPr>
                <a:t>A</a:t>
              </a:r>
            </a:p>
          </p:txBody>
        </p:sp>
      </p:grpSp>
      <p:grpSp>
        <p:nvGrpSpPr>
          <p:cNvPr id="129" name="Group 128"/>
          <p:cNvGrpSpPr/>
          <p:nvPr/>
        </p:nvGrpSpPr>
        <p:grpSpPr>
          <a:xfrm>
            <a:off x="3462591" y="1869395"/>
            <a:ext cx="623717" cy="769441"/>
            <a:chOff x="716041" y="1177635"/>
            <a:chExt cx="623716" cy="769441"/>
          </a:xfrm>
        </p:grpSpPr>
        <p:sp>
          <p:nvSpPr>
            <p:cNvPr id="130" name="Oval 129"/>
            <p:cNvSpPr/>
            <p:nvPr/>
          </p:nvSpPr>
          <p:spPr>
            <a:xfrm>
              <a:off x="716041" y="1231457"/>
              <a:ext cx="546262" cy="546262"/>
            </a:xfrm>
            <a:prstGeom prst="ellipse">
              <a:avLst/>
            </a:prstGeom>
            <a:solidFill>
              <a:schemeClr val="tx2"/>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31" name="TextBox 130"/>
            <p:cNvSpPr txBox="1"/>
            <p:nvPr/>
          </p:nvSpPr>
          <p:spPr>
            <a:xfrm>
              <a:off x="792788" y="1177635"/>
              <a:ext cx="546969" cy="769441"/>
            </a:xfrm>
            <a:prstGeom prst="rect">
              <a:avLst/>
            </a:prstGeom>
            <a:noFill/>
          </p:spPr>
          <p:txBody>
            <a:bodyPr wrap="none" rtlCol="0">
              <a:spAutoFit/>
            </a:bodyPr>
            <a:lstStyle/>
            <a:p>
              <a:r>
                <a:rPr lang="en-US" sz="4400" dirty="0">
                  <a:solidFill>
                    <a:schemeClr val="bg1"/>
                  </a:solidFill>
                  <a:latin typeface="Roboto Black"/>
                  <a:cs typeface="Roboto Black"/>
                </a:rPr>
                <a:t>B</a:t>
              </a:r>
            </a:p>
          </p:txBody>
        </p:sp>
      </p:grpSp>
      <p:grpSp>
        <p:nvGrpSpPr>
          <p:cNvPr id="132" name="Group 131"/>
          <p:cNvGrpSpPr/>
          <p:nvPr/>
        </p:nvGrpSpPr>
        <p:grpSpPr>
          <a:xfrm>
            <a:off x="3462590" y="3034777"/>
            <a:ext cx="623992" cy="769441"/>
            <a:chOff x="716041" y="1177635"/>
            <a:chExt cx="623991" cy="769441"/>
          </a:xfrm>
        </p:grpSpPr>
        <p:sp>
          <p:nvSpPr>
            <p:cNvPr id="133" name="Oval 132"/>
            <p:cNvSpPr/>
            <p:nvPr/>
          </p:nvSpPr>
          <p:spPr>
            <a:xfrm>
              <a:off x="716041" y="1231457"/>
              <a:ext cx="546262" cy="546262"/>
            </a:xfrm>
            <a:prstGeom prst="ellipse">
              <a:avLst/>
            </a:prstGeom>
            <a:solidFill>
              <a:schemeClr val="tx2"/>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34" name="TextBox 133"/>
            <p:cNvSpPr txBox="1"/>
            <p:nvPr/>
          </p:nvSpPr>
          <p:spPr>
            <a:xfrm>
              <a:off x="792788" y="1177635"/>
              <a:ext cx="547244" cy="769441"/>
            </a:xfrm>
            <a:prstGeom prst="rect">
              <a:avLst/>
            </a:prstGeom>
            <a:noFill/>
          </p:spPr>
          <p:txBody>
            <a:bodyPr wrap="none" rtlCol="0">
              <a:spAutoFit/>
            </a:bodyPr>
            <a:lstStyle/>
            <a:p>
              <a:r>
                <a:rPr lang="en-US" sz="4400" dirty="0">
                  <a:solidFill>
                    <a:schemeClr val="bg1"/>
                  </a:solidFill>
                  <a:latin typeface="Roboto Black"/>
                  <a:cs typeface="Roboto Black"/>
                </a:rPr>
                <a:t>C</a:t>
              </a:r>
            </a:p>
          </p:txBody>
        </p:sp>
      </p:grpSp>
      <p:grpSp>
        <p:nvGrpSpPr>
          <p:cNvPr id="141" name="Group 140"/>
          <p:cNvGrpSpPr/>
          <p:nvPr/>
        </p:nvGrpSpPr>
        <p:grpSpPr>
          <a:xfrm>
            <a:off x="4897033" y="1808788"/>
            <a:ext cx="3469573" cy="732624"/>
            <a:chOff x="4897032" y="2416848"/>
            <a:chExt cx="3469573" cy="732623"/>
          </a:xfrm>
        </p:grpSpPr>
        <p:sp>
          <p:nvSpPr>
            <p:cNvPr id="135" name="Title 1"/>
            <p:cNvSpPr txBox="1">
              <a:spLocks/>
            </p:cNvSpPr>
            <p:nvPr/>
          </p:nvSpPr>
          <p:spPr>
            <a:xfrm>
              <a:off x="4897032" y="2416848"/>
              <a:ext cx="2553635" cy="338668"/>
            </a:xfrm>
            <a:prstGeom prst="rect">
              <a:avLst/>
            </a:prstGeom>
          </p:spPr>
          <p:txBody>
            <a:bodyPr vert="horz" lIns="91440" tIns="45720" rIns="91440" bIns="45720" rtlCol="0" anchor="b">
              <a:normAutofit/>
            </a:bodyPr>
            <a:lstStyle>
              <a:lvl1pPr algn="l" defTabSz="457200" rtl="0" eaLnBrk="1" latinLnBrk="0" hangingPunct="1">
                <a:spcBef>
                  <a:spcPct val="0"/>
                </a:spcBef>
                <a:buNone/>
                <a:defRPr sz="2000" b="1" kern="1200">
                  <a:solidFill>
                    <a:schemeClr val="tx1"/>
                  </a:solidFill>
                  <a:latin typeface="Roboto Light"/>
                  <a:ea typeface="+mj-ea"/>
                  <a:cs typeface="Roboto Light"/>
                </a:defRPr>
              </a:lvl1pPr>
            </a:lstStyle>
            <a:p>
              <a:r>
                <a:rPr lang="en-US" sz="1200" b="0" dirty="0"/>
                <a:t>Project Forest A</a:t>
              </a:r>
            </a:p>
          </p:txBody>
        </p:sp>
        <p:sp>
          <p:nvSpPr>
            <p:cNvPr id="136" name="TextBox 135"/>
            <p:cNvSpPr txBox="1"/>
            <p:nvPr/>
          </p:nvSpPr>
          <p:spPr>
            <a:xfrm>
              <a:off x="4899452" y="2749361"/>
              <a:ext cx="3467153" cy="400110"/>
            </a:xfrm>
            <a:prstGeom prst="rect">
              <a:avLst/>
            </a:prstGeom>
            <a:noFill/>
          </p:spPr>
          <p:txBody>
            <a:bodyPr wrap="square" rtlCol="0">
              <a:spAutoFit/>
            </a:bodyPr>
            <a:lstStyle/>
            <a:p>
              <a:r>
                <a:rPr lang="en-US" sz="1000" dirty="0" err="1">
                  <a:solidFill>
                    <a:schemeClr val="tx2"/>
                  </a:solidFill>
                  <a:latin typeface="Roboto Light"/>
                  <a:cs typeface="Roboto Light"/>
                </a:rPr>
                <a:t>Lorem</a:t>
              </a:r>
              <a:r>
                <a:rPr lang="en-US" sz="1000" dirty="0">
                  <a:solidFill>
                    <a:schemeClr val="tx2"/>
                  </a:solidFill>
                  <a:latin typeface="Roboto Light"/>
                  <a:cs typeface="Roboto Light"/>
                </a:rPr>
                <a:t> </a:t>
              </a:r>
              <a:r>
                <a:rPr lang="en-US" sz="1000" dirty="0" err="1">
                  <a:solidFill>
                    <a:schemeClr val="tx2"/>
                  </a:solidFill>
                  <a:latin typeface="Roboto Light"/>
                  <a:cs typeface="Roboto Light"/>
                </a:rPr>
                <a:t>Ipsum</a:t>
              </a:r>
              <a:r>
                <a:rPr lang="en-US" sz="1000" dirty="0">
                  <a:solidFill>
                    <a:schemeClr val="tx2"/>
                  </a:solidFill>
                  <a:latin typeface="Roboto Light"/>
                  <a:cs typeface="Roboto Light"/>
                </a:rPr>
                <a:t> is simply dummy text of the printing and typesetting industry. </a:t>
              </a:r>
              <a:r>
                <a:rPr lang="en-US" sz="1000" dirty="0" err="1">
                  <a:solidFill>
                    <a:schemeClr val="tx2"/>
                  </a:solidFill>
                  <a:latin typeface="Roboto Light"/>
                  <a:cs typeface="Roboto Light"/>
                </a:rPr>
                <a:t>Lorem</a:t>
              </a:r>
              <a:r>
                <a:rPr lang="en-US" sz="1000" dirty="0">
                  <a:solidFill>
                    <a:schemeClr val="tx2"/>
                  </a:solidFill>
                  <a:latin typeface="Roboto Light"/>
                  <a:cs typeface="Roboto Light"/>
                </a:rPr>
                <a:t> </a:t>
              </a:r>
              <a:r>
                <a:rPr lang="en-US" sz="1000" dirty="0" err="1">
                  <a:solidFill>
                    <a:schemeClr val="tx2"/>
                  </a:solidFill>
                  <a:latin typeface="Roboto Light"/>
                  <a:cs typeface="Roboto Light"/>
                </a:rPr>
                <a:t>Ipsum</a:t>
              </a:r>
              <a:r>
                <a:rPr lang="en-US" sz="1000" dirty="0">
                  <a:solidFill>
                    <a:schemeClr val="tx2"/>
                  </a:solidFill>
                  <a:latin typeface="Roboto Light"/>
                  <a:cs typeface="Roboto Light"/>
                </a:rPr>
                <a:t> has been the industry’s</a:t>
              </a:r>
            </a:p>
          </p:txBody>
        </p:sp>
        <p:cxnSp>
          <p:nvCxnSpPr>
            <p:cNvPr id="139" name="Straight Connector 138"/>
            <p:cNvCxnSpPr/>
            <p:nvPr/>
          </p:nvCxnSpPr>
          <p:spPr>
            <a:xfrm>
              <a:off x="4995333" y="2755515"/>
              <a:ext cx="1092970" cy="0"/>
            </a:xfrm>
            <a:prstGeom prst="line">
              <a:avLst/>
            </a:prstGeom>
            <a:ln w="6350" cmpd="sng">
              <a:solidFill>
                <a:schemeClr val="accent4"/>
              </a:solidFill>
            </a:ln>
            <a:effectLst/>
          </p:spPr>
          <p:style>
            <a:lnRef idx="2">
              <a:schemeClr val="accent1"/>
            </a:lnRef>
            <a:fillRef idx="0">
              <a:schemeClr val="accent1"/>
            </a:fillRef>
            <a:effectRef idx="1">
              <a:schemeClr val="accent1"/>
            </a:effectRef>
            <a:fontRef idx="minor">
              <a:schemeClr val="tx1"/>
            </a:fontRef>
          </p:style>
        </p:cxnSp>
      </p:grpSp>
      <p:grpSp>
        <p:nvGrpSpPr>
          <p:cNvPr id="142" name="Group 141"/>
          <p:cNvGrpSpPr/>
          <p:nvPr/>
        </p:nvGrpSpPr>
        <p:grpSpPr>
          <a:xfrm>
            <a:off x="4903190" y="2566171"/>
            <a:ext cx="3469573" cy="732624"/>
            <a:chOff x="4897032" y="2416848"/>
            <a:chExt cx="3469573" cy="732623"/>
          </a:xfrm>
        </p:grpSpPr>
        <p:sp>
          <p:nvSpPr>
            <p:cNvPr id="143" name="Title 1"/>
            <p:cNvSpPr txBox="1">
              <a:spLocks/>
            </p:cNvSpPr>
            <p:nvPr/>
          </p:nvSpPr>
          <p:spPr>
            <a:xfrm>
              <a:off x="4897032" y="2416848"/>
              <a:ext cx="2553635" cy="338668"/>
            </a:xfrm>
            <a:prstGeom prst="rect">
              <a:avLst/>
            </a:prstGeom>
          </p:spPr>
          <p:txBody>
            <a:bodyPr vert="horz" lIns="91440" tIns="45720" rIns="91440" bIns="45720" rtlCol="0" anchor="b">
              <a:normAutofit/>
            </a:bodyPr>
            <a:lstStyle>
              <a:lvl1pPr algn="l" defTabSz="457200" rtl="0" eaLnBrk="1" latinLnBrk="0" hangingPunct="1">
                <a:spcBef>
                  <a:spcPct val="0"/>
                </a:spcBef>
                <a:buNone/>
                <a:defRPr sz="2000" b="1" kern="1200">
                  <a:solidFill>
                    <a:schemeClr val="tx1"/>
                  </a:solidFill>
                  <a:latin typeface="Roboto Light"/>
                  <a:ea typeface="+mj-ea"/>
                  <a:cs typeface="Roboto Light"/>
                </a:defRPr>
              </a:lvl1pPr>
            </a:lstStyle>
            <a:p>
              <a:r>
                <a:rPr lang="en-US" sz="1200" b="0" dirty="0"/>
                <a:t>Project Forest B</a:t>
              </a:r>
            </a:p>
          </p:txBody>
        </p:sp>
        <p:sp>
          <p:nvSpPr>
            <p:cNvPr id="144" name="TextBox 143"/>
            <p:cNvSpPr txBox="1"/>
            <p:nvPr/>
          </p:nvSpPr>
          <p:spPr>
            <a:xfrm>
              <a:off x="4899452" y="2749361"/>
              <a:ext cx="3467153" cy="400110"/>
            </a:xfrm>
            <a:prstGeom prst="rect">
              <a:avLst/>
            </a:prstGeom>
            <a:noFill/>
          </p:spPr>
          <p:txBody>
            <a:bodyPr wrap="square" rtlCol="0">
              <a:spAutoFit/>
            </a:bodyPr>
            <a:lstStyle/>
            <a:p>
              <a:r>
                <a:rPr lang="en-US" sz="1000" dirty="0" err="1">
                  <a:solidFill>
                    <a:schemeClr val="tx2"/>
                  </a:solidFill>
                  <a:latin typeface="Roboto Light"/>
                  <a:cs typeface="Roboto Light"/>
                </a:rPr>
                <a:t>Lorem</a:t>
              </a:r>
              <a:r>
                <a:rPr lang="en-US" sz="1000" dirty="0">
                  <a:solidFill>
                    <a:schemeClr val="tx2"/>
                  </a:solidFill>
                  <a:latin typeface="Roboto Light"/>
                  <a:cs typeface="Roboto Light"/>
                </a:rPr>
                <a:t> </a:t>
              </a:r>
              <a:r>
                <a:rPr lang="en-US" sz="1000" dirty="0" err="1">
                  <a:solidFill>
                    <a:schemeClr val="tx2"/>
                  </a:solidFill>
                  <a:latin typeface="Roboto Light"/>
                  <a:cs typeface="Roboto Light"/>
                </a:rPr>
                <a:t>Ipsum</a:t>
              </a:r>
              <a:r>
                <a:rPr lang="en-US" sz="1000" dirty="0">
                  <a:solidFill>
                    <a:schemeClr val="tx2"/>
                  </a:solidFill>
                  <a:latin typeface="Roboto Light"/>
                  <a:cs typeface="Roboto Light"/>
                </a:rPr>
                <a:t> is simply dummy text of the printing and typesetting industry. </a:t>
              </a:r>
              <a:r>
                <a:rPr lang="en-US" sz="1000" dirty="0" err="1">
                  <a:solidFill>
                    <a:schemeClr val="tx2"/>
                  </a:solidFill>
                  <a:latin typeface="Roboto Light"/>
                  <a:cs typeface="Roboto Light"/>
                </a:rPr>
                <a:t>Lorem</a:t>
              </a:r>
              <a:r>
                <a:rPr lang="en-US" sz="1000" dirty="0">
                  <a:solidFill>
                    <a:schemeClr val="tx2"/>
                  </a:solidFill>
                  <a:latin typeface="Roboto Light"/>
                  <a:cs typeface="Roboto Light"/>
                </a:rPr>
                <a:t> </a:t>
              </a:r>
              <a:r>
                <a:rPr lang="en-US" sz="1000" dirty="0" err="1">
                  <a:solidFill>
                    <a:schemeClr val="tx2"/>
                  </a:solidFill>
                  <a:latin typeface="Roboto Light"/>
                  <a:cs typeface="Roboto Light"/>
                </a:rPr>
                <a:t>Ipsum</a:t>
              </a:r>
              <a:r>
                <a:rPr lang="en-US" sz="1000" dirty="0">
                  <a:solidFill>
                    <a:schemeClr val="tx2"/>
                  </a:solidFill>
                  <a:latin typeface="Roboto Light"/>
                  <a:cs typeface="Roboto Light"/>
                </a:rPr>
                <a:t> has been the industry’s</a:t>
              </a:r>
            </a:p>
          </p:txBody>
        </p:sp>
        <p:cxnSp>
          <p:nvCxnSpPr>
            <p:cNvPr id="145" name="Straight Connector 144"/>
            <p:cNvCxnSpPr/>
            <p:nvPr/>
          </p:nvCxnSpPr>
          <p:spPr>
            <a:xfrm>
              <a:off x="4995333" y="2755515"/>
              <a:ext cx="1092970" cy="0"/>
            </a:xfrm>
            <a:prstGeom prst="line">
              <a:avLst/>
            </a:prstGeom>
            <a:ln w="6350" cmpd="sng">
              <a:solidFill>
                <a:schemeClr val="accent4"/>
              </a:solidFill>
            </a:ln>
            <a:effectLst/>
          </p:spPr>
          <p:style>
            <a:lnRef idx="2">
              <a:schemeClr val="accent1"/>
            </a:lnRef>
            <a:fillRef idx="0">
              <a:schemeClr val="accent1"/>
            </a:fillRef>
            <a:effectRef idx="1">
              <a:schemeClr val="accent1"/>
            </a:effectRef>
            <a:fontRef idx="minor">
              <a:schemeClr val="tx1"/>
            </a:fontRef>
          </p:style>
        </p:cxnSp>
      </p:grpSp>
      <p:grpSp>
        <p:nvGrpSpPr>
          <p:cNvPr id="146" name="Group 145"/>
          <p:cNvGrpSpPr/>
          <p:nvPr/>
        </p:nvGrpSpPr>
        <p:grpSpPr>
          <a:xfrm>
            <a:off x="4895493" y="3323553"/>
            <a:ext cx="3469573" cy="732624"/>
            <a:chOff x="4897032" y="2416848"/>
            <a:chExt cx="3469573" cy="732623"/>
          </a:xfrm>
        </p:grpSpPr>
        <p:sp>
          <p:nvSpPr>
            <p:cNvPr id="147" name="Title 1"/>
            <p:cNvSpPr txBox="1">
              <a:spLocks/>
            </p:cNvSpPr>
            <p:nvPr/>
          </p:nvSpPr>
          <p:spPr>
            <a:xfrm>
              <a:off x="4897032" y="2416848"/>
              <a:ext cx="2553635" cy="338668"/>
            </a:xfrm>
            <a:prstGeom prst="rect">
              <a:avLst/>
            </a:prstGeom>
          </p:spPr>
          <p:txBody>
            <a:bodyPr vert="horz" lIns="91440" tIns="45720" rIns="91440" bIns="45720" rtlCol="0" anchor="b">
              <a:normAutofit/>
            </a:bodyPr>
            <a:lstStyle>
              <a:lvl1pPr algn="l" defTabSz="457200" rtl="0" eaLnBrk="1" latinLnBrk="0" hangingPunct="1">
                <a:spcBef>
                  <a:spcPct val="0"/>
                </a:spcBef>
                <a:buNone/>
                <a:defRPr sz="2000" b="1" kern="1200">
                  <a:solidFill>
                    <a:schemeClr val="tx1"/>
                  </a:solidFill>
                  <a:latin typeface="Roboto Light"/>
                  <a:ea typeface="+mj-ea"/>
                  <a:cs typeface="Roboto Light"/>
                </a:defRPr>
              </a:lvl1pPr>
            </a:lstStyle>
            <a:p>
              <a:r>
                <a:rPr lang="en-US" sz="1200" b="0" dirty="0"/>
                <a:t>Project Forest C</a:t>
              </a:r>
            </a:p>
          </p:txBody>
        </p:sp>
        <p:sp>
          <p:nvSpPr>
            <p:cNvPr id="148" name="TextBox 147"/>
            <p:cNvSpPr txBox="1"/>
            <p:nvPr/>
          </p:nvSpPr>
          <p:spPr>
            <a:xfrm>
              <a:off x="4899452" y="2749361"/>
              <a:ext cx="3467153" cy="400110"/>
            </a:xfrm>
            <a:prstGeom prst="rect">
              <a:avLst/>
            </a:prstGeom>
            <a:noFill/>
          </p:spPr>
          <p:txBody>
            <a:bodyPr wrap="square" rtlCol="0">
              <a:spAutoFit/>
            </a:bodyPr>
            <a:lstStyle/>
            <a:p>
              <a:r>
                <a:rPr lang="en-US" sz="1000" dirty="0" err="1">
                  <a:solidFill>
                    <a:schemeClr val="tx2"/>
                  </a:solidFill>
                  <a:latin typeface="Roboto Light"/>
                  <a:cs typeface="Roboto Light"/>
                </a:rPr>
                <a:t>Lorem</a:t>
              </a:r>
              <a:r>
                <a:rPr lang="en-US" sz="1000" dirty="0">
                  <a:solidFill>
                    <a:schemeClr val="tx2"/>
                  </a:solidFill>
                  <a:latin typeface="Roboto Light"/>
                  <a:cs typeface="Roboto Light"/>
                </a:rPr>
                <a:t> </a:t>
              </a:r>
              <a:r>
                <a:rPr lang="en-US" sz="1000" dirty="0" err="1">
                  <a:solidFill>
                    <a:schemeClr val="tx2"/>
                  </a:solidFill>
                  <a:latin typeface="Roboto Light"/>
                  <a:cs typeface="Roboto Light"/>
                </a:rPr>
                <a:t>Ipsum</a:t>
              </a:r>
              <a:r>
                <a:rPr lang="en-US" sz="1000" dirty="0">
                  <a:solidFill>
                    <a:schemeClr val="tx2"/>
                  </a:solidFill>
                  <a:latin typeface="Roboto Light"/>
                  <a:cs typeface="Roboto Light"/>
                </a:rPr>
                <a:t> is simply dummy text of the printing and typesetting industry. </a:t>
              </a:r>
              <a:r>
                <a:rPr lang="en-US" sz="1000" dirty="0" err="1">
                  <a:solidFill>
                    <a:schemeClr val="tx2"/>
                  </a:solidFill>
                  <a:latin typeface="Roboto Light"/>
                  <a:cs typeface="Roboto Light"/>
                </a:rPr>
                <a:t>Lorem</a:t>
              </a:r>
              <a:r>
                <a:rPr lang="en-US" sz="1000" dirty="0">
                  <a:solidFill>
                    <a:schemeClr val="tx2"/>
                  </a:solidFill>
                  <a:latin typeface="Roboto Light"/>
                  <a:cs typeface="Roboto Light"/>
                </a:rPr>
                <a:t> </a:t>
              </a:r>
              <a:r>
                <a:rPr lang="en-US" sz="1000" dirty="0" err="1">
                  <a:solidFill>
                    <a:schemeClr val="tx2"/>
                  </a:solidFill>
                  <a:latin typeface="Roboto Light"/>
                  <a:cs typeface="Roboto Light"/>
                </a:rPr>
                <a:t>Ipsum</a:t>
              </a:r>
              <a:r>
                <a:rPr lang="en-US" sz="1000" dirty="0">
                  <a:solidFill>
                    <a:schemeClr val="tx2"/>
                  </a:solidFill>
                  <a:latin typeface="Roboto Light"/>
                  <a:cs typeface="Roboto Light"/>
                </a:rPr>
                <a:t> has been the industry’s</a:t>
              </a:r>
            </a:p>
          </p:txBody>
        </p:sp>
        <p:cxnSp>
          <p:nvCxnSpPr>
            <p:cNvPr id="149" name="Straight Connector 148"/>
            <p:cNvCxnSpPr/>
            <p:nvPr/>
          </p:nvCxnSpPr>
          <p:spPr>
            <a:xfrm>
              <a:off x="4995333" y="2755515"/>
              <a:ext cx="1092970" cy="0"/>
            </a:xfrm>
            <a:prstGeom prst="line">
              <a:avLst/>
            </a:prstGeom>
            <a:ln w="6350" cmpd="sng">
              <a:solidFill>
                <a:schemeClr val="accent4"/>
              </a:solidFill>
            </a:ln>
            <a:effectLst/>
          </p:spPr>
          <p:style>
            <a:lnRef idx="2">
              <a:schemeClr val="accent1"/>
            </a:lnRef>
            <a:fillRef idx="0">
              <a:schemeClr val="accent1"/>
            </a:fillRef>
            <a:effectRef idx="1">
              <a:schemeClr val="accent1"/>
            </a:effectRef>
            <a:fontRef idx="minor">
              <a:schemeClr val="tx1"/>
            </a:fontRef>
          </p:style>
        </p:cxnSp>
      </p:grpSp>
      <p:grpSp>
        <p:nvGrpSpPr>
          <p:cNvPr id="8" name="Group 7"/>
          <p:cNvGrpSpPr/>
          <p:nvPr/>
        </p:nvGrpSpPr>
        <p:grpSpPr>
          <a:xfrm>
            <a:off x="819701" y="2850580"/>
            <a:ext cx="2033388" cy="1209281"/>
            <a:chOff x="898971" y="2850579"/>
            <a:chExt cx="2033388" cy="1209281"/>
          </a:xfrm>
        </p:grpSpPr>
        <p:sp>
          <p:nvSpPr>
            <p:cNvPr id="4" name="Oval 3"/>
            <p:cNvSpPr/>
            <p:nvPr/>
          </p:nvSpPr>
          <p:spPr>
            <a:xfrm>
              <a:off x="898971" y="3082354"/>
              <a:ext cx="2033388" cy="977506"/>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7" name="Group 6"/>
            <p:cNvGrpSpPr/>
            <p:nvPr/>
          </p:nvGrpSpPr>
          <p:grpSpPr>
            <a:xfrm>
              <a:off x="898971" y="2850579"/>
              <a:ext cx="2033388" cy="977506"/>
              <a:chOff x="898971" y="2850579"/>
              <a:chExt cx="2033388" cy="977506"/>
            </a:xfrm>
          </p:grpSpPr>
          <p:sp>
            <p:nvSpPr>
              <p:cNvPr id="6" name="Rectangle 5"/>
              <p:cNvSpPr/>
              <p:nvPr/>
            </p:nvSpPr>
            <p:spPr>
              <a:xfrm>
                <a:off x="899209" y="3343275"/>
                <a:ext cx="2030258" cy="246592"/>
              </a:xfrm>
              <a:prstGeom prst="rect">
                <a:avLst/>
              </a:prstGeom>
              <a:solidFill>
                <a:srgbClr val="FC395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3" name="Oval 62"/>
              <p:cNvSpPr/>
              <p:nvPr/>
            </p:nvSpPr>
            <p:spPr>
              <a:xfrm>
                <a:off x="898971" y="2850579"/>
                <a:ext cx="2033388" cy="977506"/>
              </a:xfrm>
              <a:prstGeom prst="ellipse">
                <a:avLst/>
              </a:prstGeom>
              <a:solidFill>
                <a:srgbClr val="B2253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nvGrpSpPr>
          <p:cNvPr id="66" name="Group 65"/>
          <p:cNvGrpSpPr/>
          <p:nvPr/>
        </p:nvGrpSpPr>
        <p:grpSpPr>
          <a:xfrm>
            <a:off x="819701" y="2521966"/>
            <a:ext cx="2033388" cy="1209281"/>
            <a:chOff x="898971" y="2850579"/>
            <a:chExt cx="2033388" cy="1209281"/>
          </a:xfrm>
        </p:grpSpPr>
        <p:sp>
          <p:nvSpPr>
            <p:cNvPr id="67" name="Oval 66"/>
            <p:cNvSpPr/>
            <p:nvPr/>
          </p:nvSpPr>
          <p:spPr>
            <a:xfrm>
              <a:off x="898971" y="3082354"/>
              <a:ext cx="2033388" cy="977506"/>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68" name="Group 67"/>
            <p:cNvGrpSpPr/>
            <p:nvPr/>
          </p:nvGrpSpPr>
          <p:grpSpPr>
            <a:xfrm>
              <a:off x="898971" y="2850579"/>
              <a:ext cx="2033388" cy="977506"/>
              <a:chOff x="898971" y="2850579"/>
              <a:chExt cx="2033388" cy="977506"/>
            </a:xfrm>
          </p:grpSpPr>
          <p:sp>
            <p:nvSpPr>
              <p:cNvPr id="69" name="Rectangle 68"/>
              <p:cNvSpPr/>
              <p:nvPr/>
            </p:nvSpPr>
            <p:spPr>
              <a:xfrm>
                <a:off x="899209" y="3343275"/>
                <a:ext cx="2030258" cy="246592"/>
              </a:xfrm>
              <a:prstGeom prst="rect">
                <a:avLst/>
              </a:prstGeom>
              <a:solidFill>
                <a:srgbClr val="FB754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0" name="Oval 69"/>
              <p:cNvSpPr/>
              <p:nvPr/>
            </p:nvSpPr>
            <p:spPr>
              <a:xfrm>
                <a:off x="898971" y="2850579"/>
                <a:ext cx="2033388" cy="977506"/>
              </a:xfrm>
              <a:prstGeom prst="ellipse">
                <a:avLst/>
              </a:prstGeom>
              <a:solidFill>
                <a:srgbClr val="C85D3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nvGrpSpPr>
          <p:cNvPr id="71" name="Group 70"/>
          <p:cNvGrpSpPr/>
          <p:nvPr/>
        </p:nvGrpSpPr>
        <p:grpSpPr>
          <a:xfrm>
            <a:off x="819701" y="2193354"/>
            <a:ext cx="2033388" cy="1209281"/>
            <a:chOff x="898971" y="2850579"/>
            <a:chExt cx="2033388" cy="1209281"/>
          </a:xfrm>
        </p:grpSpPr>
        <p:sp>
          <p:nvSpPr>
            <p:cNvPr id="72" name="Oval 71"/>
            <p:cNvSpPr/>
            <p:nvPr/>
          </p:nvSpPr>
          <p:spPr>
            <a:xfrm>
              <a:off x="898971" y="3082354"/>
              <a:ext cx="2033388" cy="977506"/>
            </a:xfrm>
            <a:prstGeom prst="ellipse">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73" name="Group 72"/>
            <p:cNvGrpSpPr/>
            <p:nvPr/>
          </p:nvGrpSpPr>
          <p:grpSpPr>
            <a:xfrm>
              <a:off x="898971" y="2850579"/>
              <a:ext cx="2033388" cy="977506"/>
              <a:chOff x="898971" y="2850579"/>
              <a:chExt cx="2033388" cy="977506"/>
            </a:xfrm>
          </p:grpSpPr>
          <p:sp>
            <p:nvSpPr>
              <p:cNvPr id="74" name="Rectangle 73"/>
              <p:cNvSpPr/>
              <p:nvPr/>
            </p:nvSpPr>
            <p:spPr>
              <a:xfrm>
                <a:off x="899209" y="3343275"/>
                <a:ext cx="2030258" cy="246592"/>
              </a:xfrm>
              <a:prstGeom prst="rect">
                <a:avLst/>
              </a:prstGeom>
              <a:solidFill>
                <a:srgbClr val="E9C94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5" name="Oval 74"/>
              <p:cNvSpPr/>
              <p:nvPr/>
            </p:nvSpPr>
            <p:spPr>
              <a:xfrm>
                <a:off x="898971" y="2850579"/>
                <a:ext cx="2033388" cy="977506"/>
              </a:xfrm>
              <a:prstGeom prst="ellipse">
                <a:avLst/>
              </a:prstGeom>
              <a:solidFill>
                <a:srgbClr val="B59C3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nvGrpSpPr>
          <p:cNvPr id="76" name="Group 75"/>
          <p:cNvGrpSpPr/>
          <p:nvPr/>
        </p:nvGrpSpPr>
        <p:grpSpPr>
          <a:xfrm>
            <a:off x="819701" y="1864742"/>
            <a:ext cx="2033388" cy="1209281"/>
            <a:chOff x="898971" y="2850579"/>
            <a:chExt cx="2033388" cy="1209281"/>
          </a:xfrm>
        </p:grpSpPr>
        <p:sp>
          <p:nvSpPr>
            <p:cNvPr id="77" name="Oval 76"/>
            <p:cNvSpPr/>
            <p:nvPr/>
          </p:nvSpPr>
          <p:spPr>
            <a:xfrm>
              <a:off x="898971" y="3082354"/>
              <a:ext cx="2033388" cy="977506"/>
            </a:xfrm>
            <a:prstGeom prst="ellipse">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78" name="Group 77"/>
            <p:cNvGrpSpPr/>
            <p:nvPr/>
          </p:nvGrpSpPr>
          <p:grpSpPr>
            <a:xfrm>
              <a:off x="898971" y="2850579"/>
              <a:ext cx="2033388" cy="977506"/>
              <a:chOff x="898971" y="2850579"/>
              <a:chExt cx="2033388" cy="977506"/>
            </a:xfrm>
          </p:grpSpPr>
          <p:sp>
            <p:nvSpPr>
              <p:cNvPr id="79" name="Rectangle 78"/>
              <p:cNvSpPr/>
              <p:nvPr/>
            </p:nvSpPr>
            <p:spPr>
              <a:xfrm>
                <a:off x="899209" y="3343275"/>
                <a:ext cx="2030258" cy="246592"/>
              </a:xfrm>
              <a:prstGeom prst="rect">
                <a:avLst/>
              </a:prstGeom>
              <a:solidFill>
                <a:srgbClr val="90D04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0" name="Oval 79"/>
              <p:cNvSpPr/>
              <p:nvPr/>
            </p:nvSpPr>
            <p:spPr>
              <a:xfrm>
                <a:off x="898971" y="2850579"/>
                <a:ext cx="2033388" cy="977506"/>
              </a:xfrm>
              <a:prstGeom prst="ellipse">
                <a:avLst/>
              </a:prstGeom>
              <a:solidFill>
                <a:srgbClr val="6D9C3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nvGrpSpPr>
          <p:cNvPr id="81" name="Group 80"/>
          <p:cNvGrpSpPr/>
          <p:nvPr/>
        </p:nvGrpSpPr>
        <p:grpSpPr>
          <a:xfrm>
            <a:off x="819701" y="1450405"/>
            <a:ext cx="2033388" cy="1295006"/>
            <a:chOff x="898971" y="2764854"/>
            <a:chExt cx="2033388" cy="1295006"/>
          </a:xfrm>
        </p:grpSpPr>
        <p:sp>
          <p:nvSpPr>
            <p:cNvPr id="82" name="Oval 81"/>
            <p:cNvSpPr/>
            <p:nvPr/>
          </p:nvSpPr>
          <p:spPr>
            <a:xfrm>
              <a:off x="898971" y="3082354"/>
              <a:ext cx="2033388" cy="977506"/>
            </a:xfrm>
            <a:prstGeom prst="ellipse">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83" name="Group 82"/>
            <p:cNvGrpSpPr/>
            <p:nvPr/>
          </p:nvGrpSpPr>
          <p:grpSpPr>
            <a:xfrm>
              <a:off x="898971" y="2764854"/>
              <a:ext cx="2033388" cy="977506"/>
              <a:chOff x="898971" y="2764854"/>
              <a:chExt cx="2033388" cy="977506"/>
            </a:xfrm>
          </p:grpSpPr>
          <p:sp>
            <p:nvSpPr>
              <p:cNvPr id="92" name="Rectangle 91"/>
              <p:cNvSpPr/>
              <p:nvPr/>
            </p:nvSpPr>
            <p:spPr>
              <a:xfrm>
                <a:off x="899209" y="3257550"/>
                <a:ext cx="2030258" cy="332317"/>
              </a:xfrm>
              <a:prstGeom prst="rect">
                <a:avLst/>
              </a:prstGeom>
              <a:solidFill>
                <a:srgbClr val="19C0B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4" name="Oval 93"/>
              <p:cNvSpPr/>
              <p:nvPr/>
            </p:nvSpPr>
            <p:spPr>
              <a:xfrm>
                <a:off x="898971" y="2764854"/>
                <a:ext cx="2033388" cy="977506"/>
              </a:xfrm>
              <a:prstGeom prst="ellipse">
                <a:avLst/>
              </a:prstGeom>
              <a:solidFill>
                <a:srgbClr val="15A49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sp>
        <p:nvSpPr>
          <p:cNvPr id="121" name="Oval 120"/>
          <p:cNvSpPr/>
          <p:nvPr/>
        </p:nvSpPr>
        <p:spPr>
          <a:xfrm>
            <a:off x="822274" y="832215"/>
            <a:ext cx="2033388" cy="977506"/>
          </a:xfrm>
          <a:prstGeom prst="ellipse">
            <a:avLst/>
          </a:prstGeom>
          <a:solidFill>
            <a:srgbClr val="BEBFC2"/>
          </a:solidFill>
          <a:ln>
            <a:noFill/>
          </a:ln>
          <a:effectLst/>
        </p:spPr>
        <p:style>
          <a:lnRef idx="1">
            <a:schemeClr val="accent1"/>
          </a:lnRef>
          <a:fillRef idx="3">
            <a:schemeClr val="accent1"/>
          </a:fillRef>
          <a:effectRef idx="2">
            <a:schemeClr val="accent1"/>
          </a:effectRef>
          <a:fontRef idx="minor">
            <a:schemeClr val="lt1"/>
          </a:fontRef>
        </p:style>
        <p:txBody>
          <a:bodyPr lIns="91430" tIns="45715" rIns="91430" bIns="45715" rtlCol="0" anchor="ctr"/>
          <a:lstStyle/>
          <a:p>
            <a:pPr algn="ctr"/>
            <a:endParaRPr lang="en-US"/>
          </a:p>
        </p:txBody>
      </p:sp>
      <p:sp>
        <p:nvSpPr>
          <p:cNvPr id="122" name="Oval 121"/>
          <p:cNvSpPr/>
          <p:nvPr/>
        </p:nvSpPr>
        <p:spPr>
          <a:xfrm>
            <a:off x="1451775" y="1104903"/>
            <a:ext cx="759054" cy="364898"/>
          </a:xfrm>
          <a:prstGeom prst="ellips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lIns="91430" tIns="45715" rIns="91430" bIns="45715" rtlCol="0" anchor="ctr"/>
          <a:lstStyle/>
          <a:p>
            <a:pPr algn="ctr"/>
            <a:endParaRPr lang="en-US"/>
          </a:p>
        </p:txBody>
      </p:sp>
      <p:sp>
        <p:nvSpPr>
          <p:cNvPr id="123" name="Rectangle 122"/>
          <p:cNvSpPr/>
          <p:nvPr/>
        </p:nvSpPr>
        <p:spPr>
          <a:xfrm>
            <a:off x="1451930" y="1130300"/>
            <a:ext cx="758744" cy="174625"/>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lIns="91430" tIns="45715" rIns="91430" bIns="45715" rtlCol="0" anchor="ctr"/>
          <a:lstStyle/>
          <a:p>
            <a:pPr algn="ctr"/>
            <a:endParaRPr lang="en-US"/>
          </a:p>
        </p:txBody>
      </p:sp>
      <p:sp>
        <p:nvSpPr>
          <p:cNvPr id="125" name="Oval 124"/>
          <p:cNvSpPr/>
          <p:nvPr/>
        </p:nvSpPr>
        <p:spPr>
          <a:xfrm>
            <a:off x="1451775" y="958854"/>
            <a:ext cx="759054" cy="364898"/>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91430" tIns="45715" rIns="91430" bIns="45715" rtlCol="0" anchor="ctr"/>
          <a:lstStyle/>
          <a:p>
            <a:pPr algn="ctr"/>
            <a:endParaRPr lang="en-US"/>
          </a:p>
        </p:txBody>
      </p:sp>
    </p:spTree>
    <p:extLst>
      <p:ext uri="{BB962C8B-B14F-4D97-AF65-F5344CB8AC3E}">
        <p14:creationId xmlns:p14="http://schemas.microsoft.com/office/powerpoint/2010/main" val="191617695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40971" y="285751"/>
            <a:ext cx="4612793" cy="470429"/>
          </a:xfrm>
        </p:spPr>
        <p:txBody>
          <a:bodyPr>
            <a:normAutofit/>
          </a:bodyPr>
          <a:lstStyle/>
          <a:p>
            <a:pPr algn="r"/>
            <a:r>
              <a:rPr lang="en-US" b="0" dirty="0" smtClean="0"/>
              <a:t>Concept </a:t>
            </a:r>
            <a:r>
              <a:rPr lang="en-US" b="0" dirty="0" err="1" smtClean="0"/>
              <a:t>Infographic</a:t>
            </a:r>
            <a:endParaRPr lang="en-US" b="0" dirty="0"/>
          </a:p>
        </p:txBody>
      </p:sp>
      <p:sp>
        <p:nvSpPr>
          <p:cNvPr id="9" name="TextBox 8"/>
          <p:cNvSpPr txBox="1"/>
          <p:nvPr/>
        </p:nvSpPr>
        <p:spPr>
          <a:xfrm>
            <a:off x="3117273" y="972901"/>
            <a:ext cx="5638320" cy="553988"/>
          </a:xfrm>
          <a:prstGeom prst="rect">
            <a:avLst/>
          </a:prstGeom>
          <a:noFill/>
        </p:spPr>
        <p:txBody>
          <a:bodyPr wrap="square" lIns="91430" tIns="45715" rIns="91430" bIns="45715" rtlCol="0">
            <a:spAutoFit/>
          </a:bodyPr>
          <a:lstStyle/>
          <a:p>
            <a:pPr algn="r"/>
            <a:r>
              <a:rPr lang="en-US" sz="1000" dirty="0" err="1">
                <a:solidFill>
                  <a:schemeClr val="tx2"/>
                </a:solidFill>
                <a:latin typeface="Roboto Light"/>
                <a:cs typeface="Roboto Light"/>
              </a:rPr>
              <a:t>Lorem</a:t>
            </a:r>
            <a:r>
              <a:rPr lang="en-US" sz="1000" dirty="0">
                <a:solidFill>
                  <a:schemeClr val="tx2"/>
                </a:solidFill>
                <a:latin typeface="Roboto Light"/>
                <a:cs typeface="Roboto Light"/>
              </a:rPr>
              <a:t> </a:t>
            </a:r>
            <a:r>
              <a:rPr lang="en-US" sz="1000" dirty="0" err="1">
                <a:solidFill>
                  <a:schemeClr val="tx2"/>
                </a:solidFill>
                <a:latin typeface="Roboto Light"/>
                <a:cs typeface="Roboto Light"/>
              </a:rPr>
              <a:t>Ipsum</a:t>
            </a:r>
            <a:r>
              <a:rPr lang="en-US" sz="1000" dirty="0">
                <a:solidFill>
                  <a:schemeClr val="tx2"/>
                </a:solidFill>
                <a:latin typeface="Roboto Light"/>
                <a:cs typeface="Roboto Light"/>
              </a:rPr>
              <a:t> is simply dummy text of the printing and typesetting industry. </a:t>
            </a:r>
            <a:r>
              <a:rPr lang="en-US" sz="1000" dirty="0" err="1">
                <a:solidFill>
                  <a:schemeClr val="tx2"/>
                </a:solidFill>
                <a:latin typeface="Roboto Light"/>
                <a:cs typeface="Roboto Light"/>
              </a:rPr>
              <a:t>Lorem</a:t>
            </a:r>
            <a:r>
              <a:rPr lang="en-US" sz="1000" dirty="0">
                <a:solidFill>
                  <a:schemeClr val="tx2"/>
                </a:solidFill>
                <a:latin typeface="Roboto Light"/>
                <a:cs typeface="Roboto Light"/>
              </a:rPr>
              <a:t> </a:t>
            </a:r>
            <a:r>
              <a:rPr lang="en-US" sz="1000" dirty="0" err="1">
                <a:solidFill>
                  <a:schemeClr val="tx2"/>
                </a:solidFill>
                <a:latin typeface="Roboto Light"/>
                <a:cs typeface="Roboto Light"/>
              </a:rPr>
              <a:t>Ipsum</a:t>
            </a:r>
            <a:r>
              <a:rPr lang="en-US" sz="1000" dirty="0">
                <a:solidFill>
                  <a:schemeClr val="tx2"/>
                </a:solidFill>
                <a:latin typeface="Roboto Light"/>
                <a:cs typeface="Roboto Light"/>
              </a:rPr>
              <a:t> has been the industry's standard dummy text ever since the 1500s, when an unknown printer took a galley of type and scrambled it to make a type specimen book. It has survived not only five</a:t>
            </a:r>
          </a:p>
        </p:txBody>
      </p:sp>
      <p:grpSp>
        <p:nvGrpSpPr>
          <p:cNvPr id="17" name="Group 16"/>
          <p:cNvGrpSpPr/>
          <p:nvPr/>
        </p:nvGrpSpPr>
        <p:grpSpPr>
          <a:xfrm>
            <a:off x="6051216" y="1685636"/>
            <a:ext cx="2613841" cy="503157"/>
            <a:chOff x="3305130" y="1685636"/>
            <a:chExt cx="2613841" cy="503157"/>
          </a:xfrm>
        </p:grpSpPr>
        <p:sp>
          <p:nvSpPr>
            <p:cNvPr id="264" name="Oval 263"/>
            <p:cNvSpPr/>
            <p:nvPr/>
          </p:nvSpPr>
          <p:spPr>
            <a:xfrm>
              <a:off x="3425374" y="1733156"/>
              <a:ext cx="404185" cy="404185"/>
            </a:xfrm>
            <a:prstGeom prst="ellipse">
              <a:avLst/>
            </a:prstGeom>
            <a:solidFill>
              <a:schemeClr val="tx2"/>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65" name="TextBox 264"/>
            <p:cNvSpPr txBox="1"/>
            <p:nvPr/>
          </p:nvSpPr>
          <p:spPr>
            <a:xfrm>
              <a:off x="3305130" y="1724121"/>
              <a:ext cx="645579" cy="461665"/>
            </a:xfrm>
            <a:prstGeom prst="rect">
              <a:avLst/>
            </a:prstGeom>
            <a:noFill/>
          </p:spPr>
          <p:txBody>
            <a:bodyPr wrap="none" rtlCol="0">
              <a:spAutoFit/>
            </a:bodyPr>
            <a:lstStyle/>
            <a:p>
              <a:r>
                <a:rPr lang="en-US" sz="2400" dirty="0">
                  <a:solidFill>
                    <a:schemeClr val="bg1"/>
                  </a:solidFill>
                  <a:latin typeface="Roboto Black"/>
                  <a:cs typeface="Roboto Black"/>
                </a:rPr>
                <a:t>`17</a:t>
              </a:r>
            </a:p>
          </p:txBody>
        </p:sp>
        <p:sp>
          <p:nvSpPr>
            <p:cNvPr id="15" name="Rounded Rectangle 14"/>
            <p:cNvSpPr/>
            <p:nvPr/>
          </p:nvSpPr>
          <p:spPr>
            <a:xfrm>
              <a:off x="3373557" y="1685636"/>
              <a:ext cx="2530020" cy="503157"/>
            </a:xfrm>
            <a:prstGeom prst="roundRect">
              <a:avLst>
                <a:gd name="adj" fmla="val 50000"/>
              </a:avLst>
            </a:prstGeom>
            <a:noFill/>
            <a:ln w="38100" cmpd="sng">
              <a:solidFill>
                <a:schemeClr val="bg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6" name="Title 1"/>
            <p:cNvSpPr txBox="1">
              <a:spLocks/>
            </p:cNvSpPr>
            <p:nvPr/>
          </p:nvSpPr>
          <p:spPr>
            <a:xfrm>
              <a:off x="5233939" y="1685636"/>
              <a:ext cx="685032" cy="384849"/>
            </a:xfrm>
            <a:prstGeom prst="rect">
              <a:avLst/>
            </a:prstGeom>
          </p:spPr>
          <p:txBody>
            <a:bodyPr vert="horz" lIns="91440" tIns="45720" rIns="91440" bIns="45720" rtlCol="0" anchor="b">
              <a:normAutofit/>
            </a:bodyPr>
            <a:lstStyle>
              <a:lvl1pPr algn="l" defTabSz="457200" rtl="0" eaLnBrk="1" latinLnBrk="0" hangingPunct="1">
                <a:spcBef>
                  <a:spcPct val="0"/>
                </a:spcBef>
                <a:buNone/>
                <a:defRPr sz="2000" b="1" kern="1200">
                  <a:solidFill>
                    <a:schemeClr val="tx1"/>
                  </a:solidFill>
                  <a:latin typeface="Roboto Light"/>
                  <a:ea typeface="+mj-ea"/>
                  <a:cs typeface="Roboto Light"/>
                </a:defRPr>
              </a:lvl1pPr>
            </a:lstStyle>
            <a:p>
              <a:r>
                <a:rPr lang="en-US" sz="1200" b="0" dirty="0">
                  <a:latin typeface="Roboto Bold"/>
                  <a:cs typeface="Roboto Bold"/>
                </a:rPr>
                <a:t>3.987</a:t>
              </a:r>
            </a:p>
          </p:txBody>
        </p:sp>
        <p:sp>
          <p:nvSpPr>
            <p:cNvPr id="267" name="TextBox 266"/>
            <p:cNvSpPr txBox="1"/>
            <p:nvPr/>
          </p:nvSpPr>
          <p:spPr>
            <a:xfrm>
              <a:off x="3848486" y="1716430"/>
              <a:ext cx="1462423" cy="400110"/>
            </a:xfrm>
            <a:prstGeom prst="rect">
              <a:avLst/>
            </a:prstGeom>
            <a:noFill/>
          </p:spPr>
          <p:txBody>
            <a:bodyPr wrap="square" rtlCol="0">
              <a:spAutoFit/>
            </a:bodyPr>
            <a:lstStyle/>
            <a:p>
              <a:r>
                <a:rPr lang="en-US" sz="1000" dirty="0" err="1">
                  <a:solidFill>
                    <a:schemeClr val="tx2"/>
                  </a:solidFill>
                  <a:latin typeface="Roboto Light"/>
                  <a:cs typeface="Roboto Light"/>
                </a:rPr>
                <a:t>Lorem</a:t>
              </a:r>
              <a:r>
                <a:rPr lang="en-US" sz="1000" dirty="0">
                  <a:solidFill>
                    <a:schemeClr val="tx2"/>
                  </a:solidFill>
                  <a:latin typeface="Roboto Light"/>
                  <a:cs typeface="Roboto Light"/>
                </a:rPr>
                <a:t> </a:t>
              </a:r>
              <a:r>
                <a:rPr lang="en-US" sz="1000" dirty="0" err="1">
                  <a:solidFill>
                    <a:schemeClr val="tx2"/>
                  </a:solidFill>
                  <a:latin typeface="Roboto Light"/>
                  <a:cs typeface="Roboto Light"/>
                </a:rPr>
                <a:t>Ipsum</a:t>
              </a:r>
              <a:r>
                <a:rPr lang="en-US" sz="1000" dirty="0">
                  <a:solidFill>
                    <a:schemeClr val="tx2"/>
                  </a:solidFill>
                  <a:latin typeface="Roboto Light"/>
                  <a:cs typeface="Roboto Light"/>
                </a:rPr>
                <a:t> is </a:t>
              </a:r>
              <a:r>
                <a:rPr lang="en-US" sz="1000" dirty="0" err="1">
                  <a:solidFill>
                    <a:schemeClr val="tx2"/>
                  </a:solidFill>
                  <a:latin typeface="Roboto Light"/>
                  <a:cs typeface="Roboto Light"/>
                </a:rPr>
                <a:t>simpiuilly</a:t>
              </a:r>
              <a:r>
                <a:rPr lang="en-US" sz="1000" dirty="0">
                  <a:solidFill>
                    <a:schemeClr val="tx2"/>
                  </a:solidFill>
                  <a:latin typeface="Roboto Light"/>
                  <a:cs typeface="Roboto Light"/>
                </a:rPr>
                <a:t> </a:t>
              </a:r>
              <a:r>
                <a:rPr lang="en-US" sz="1000" dirty="0" err="1">
                  <a:solidFill>
                    <a:schemeClr val="tx2"/>
                  </a:solidFill>
                  <a:latin typeface="Roboto Light"/>
                  <a:cs typeface="Roboto Light"/>
                </a:rPr>
                <a:t>dumimy</a:t>
              </a:r>
              <a:r>
                <a:rPr lang="en-US" sz="1000" dirty="0">
                  <a:solidFill>
                    <a:schemeClr val="tx2"/>
                  </a:solidFill>
                  <a:latin typeface="Roboto Light"/>
                  <a:cs typeface="Roboto Light"/>
                </a:rPr>
                <a:t> </a:t>
              </a:r>
              <a:r>
                <a:rPr lang="en-US" sz="1000" dirty="0" err="1">
                  <a:solidFill>
                    <a:schemeClr val="tx2"/>
                  </a:solidFill>
                  <a:latin typeface="Roboto Light"/>
                  <a:cs typeface="Roboto Light"/>
                </a:rPr>
                <a:t>tex</a:t>
              </a:r>
              <a:endParaRPr lang="en-US" sz="1000" dirty="0">
                <a:solidFill>
                  <a:schemeClr val="tx2"/>
                </a:solidFill>
                <a:latin typeface="Roboto Light"/>
                <a:cs typeface="Roboto Light"/>
              </a:endParaRPr>
            </a:p>
          </p:txBody>
        </p:sp>
      </p:grpSp>
      <p:grpSp>
        <p:nvGrpSpPr>
          <p:cNvPr id="268" name="Group 267"/>
          <p:cNvGrpSpPr/>
          <p:nvPr/>
        </p:nvGrpSpPr>
        <p:grpSpPr>
          <a:xfrm>
            <a:off x="3278961" y="2334491"/>
            <a:ext cx="2641753" cy="503157"/>
            <a:chOff x="3305130" y="1685636"/>
            <a:chExt cx="2641753" cy="503157"/>
          </a:xfrm>
        </p:grpSpPr>
        <p:sp>
          <p:nvSpPr>
            <p:cNvPr id="269" name="Oval 268"/>
            <p:cNvSpPr/>
            <p:nvPr/>
          </p:nvSpPr>
          <p:spPr>
            <a:xfrm>
              <a:off x="3425374" y="1733156"/>
              <a:ext cx="404185" cy="404185"/>
            </a:xfrm>
            <a:prstGeom prst="ellipse">
              <a:avLst/>
            </a:prstGeom>
            <a:solidFill>
              <a:schemeClr val="tx2"/>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70" name="TextBox 269"/>
            <p:cNvSpPr txBox="1"/>
            <p:nvPr/>
          </p:nvSpPr>
          <p:spPr>
            <a:xfrm>
              <a:off x="3305130" y="1724121"/>
              <a:ext cx="645579" cy="461665"/>
            </a:xfrm>
            <a:prstGeom prst="rect">
              <a:avLst/>
            </a:prstGeom>
            <a:noFill/>
          </p:spPr>
          <p:txBody>
            <a:bodyPr wrap="none" rtlCol="0">
              <a:spAutoFit/>
            </a:bodyPr>
            <a:lstStyle/>
            <a:p>
              <a:r>
                <a:rPr lang="en-US" sz="2400" dirty="0">
                  <a:solidFill>
                    <a:schemeClr val="bg1"/>
                  </a:solidFill>
                  <a:latin typeface="Roboto Black"/>
                  <a:cs typeface="Roboto Black"/>
                </a:rPr>
                <a:t>`15</a:t>
              </a:r>
            </a:p>
          </p:txBody>
        </p:sp>
        <p:sp>
          <p:nvSpPr>
            <p:cNvPr id="271" name="Rounded Rectangle 270"/>
            <p:cNvSpPr/>
            <p:nvPr/>
          </p:nvSpPr>
          <p:spPr>
            <a:xfrm>
              <a:off x="3373557" y="1685636"/>
              <a:ext cx="2530020" cy="503157"/>
            </a:xfrm>
            <a:prstGeom prst="roundRect">
              <a:avLst>
                <a:gd name="adj" fmla="val 50000"/>
              </a:avLst>
            </a:prstGeom>
            <a:noFill/>
            <a:ln w="38100" cmpd="sng">
              <a:solidFill>
                <a:schemeClr val="bg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2" name="Title 1"/>
            <p:cNvSpPr txBox="1">
              <a:spLocks/>
            </p:cNvSpPr>
            <p:nvPr/>
          </p:nvSpPr>
          <p:spPr>
            <a:xfrm>
              <a:off x="5261851" y="1685636"/>
              <a:ext cx="685032" cy="384849"/>
            </a:xfrm>
            <a:prstGeom prst="rect">
              <a:avLst/>
            </a:prstGeom>
          </p:spPr>
          <p:txBody>
            <a:bodyPr vert="horz" lIns="91440" tIns="45720" rIns="91440" bIns="45720" rtlCol="0" anchor="b">
              <a:normAutofit/>
            </a:bodyPr>
            <a:lstStyle>
              <a:lvl1pPr algn="l" defTabSz="457200" rtl="0" eaLnBrk="1" latinLnBrk="0" hangingPunct="1">
                <a:spcBef>
                  <a:spcPct val="0"/>
                </a:spcBef>
                <a:buNone/>
                <a:defRPr sz="2000" b="1" kern="1200">
                  <a:solidFill>
                    <a:schemeClr val="tx1"/>
                  </a:solidFill>
                  <a:latin typeface="Roboto Light"/>
                  <a:ea typeface="+mj-ea"/>
                  <a:cs typeface="Roboto Light"/>
                </a:defRPr>
              </a:lvl1pPr>
            </a:lstStyle>
            <a:p>
              <a:r>
                <a:rPr lang="en-US" sz="1200" b="0" dirty="0">
                  <a:latin typeface="Roboto Bold"/>
                  <a:cs typeface="Roboto Bold"/>
                </a:rPr>
                <a:t>2.098</a:t>
              </a:r>
            </a:p>
          </p:txBody>
        </p:sp>
        <p:sp>
          <p:nvSpPr>
            <p:cNvPr id="273" name="TextBox 272"/>
            <p:cNvSpPr txBox="1"/>
            <p:nvPr/>
          </p:nvSpPr>
          <p:spPr>
            <a:xfrm>
              <a:off x="3848486" y="1716430"/>
              <a:ext cx="1462423" cy="400110"/>
            </a:xfrm>
            <a:prstGeom prst="rect">
              <a:avLst/>
            </a:prstGeom>
            <a:noFill/>
          </p:spPr>
          <p:txBody>
            <a:bodyPr wrap="square" rtlCol="0">
              <a:spAutoFit/>
            </a:bodyPr>
            <a:lstStyle/>
            <a:p>
              <a:r>
                <a:rPr lang="en-US" sz="1000" dirty="0" err="1">
                  <a:solidFill>
                    <a:schemeClr val="tx2"/>
                  </a:solidFill>
                  <a:latin typeface="Roboto Light"/>
                  <a:cs typeface="Roboto Light"/>
                </a:rPr>
                <a:t>Lorem</a:t>
              </a:r>
              <a:r>
                <a:rPr lang="en-US" sz="1000" dirty="0">
                  <a:solidFill>
                    <a:schemeClr val="tx2"/>
                  </a:solidFill>
                  <a:latin typeface="Roboto Light"/>
                  <a:cs typeface="Roboto Light"/>
                </a:rPr>
                <a:t> </a:t>
              </a:r>
              <a:r>
                <a:rPr lang="en-US" sz="1000" dirty="0" err="1">
                  <a:solidFill>
                    <a:schemeClr val="tx2"/>
                  </a:solidFill>
                  <a:latin typeface="Roboto Light"/>
                  <a:cs typeface="Roboto Light"/>
                </a:rPr>
                <a:t>Ipsum</a:t>
              </a:r>
              <a:r>
                <a:rPr lang="en-US" sz="1000" dirty="0">
                  <a:solidFill>
                    <a:schemeClr val="tx2"/>
                  </a:solidFill>
                  <a:latin typeface="Roboto Light"/>
                  <a:cs typeface="Roboto Light"/>
                </a:rPr>
                <a:t> is </a:t>
              </a:r>
              <a:r>
                <a:rPr lang="en-US" sz="1000" dirty="0" err="1">
                  <a:solidFill>
                    <a:schemeClr val="tx2"/>
                  </a:solidFill>
                  <a:latin typeface="Roboto Light"/>
                  <a:cs typeface="Roboto Light"/>
                </a:rPr>
                <a:t>simpiuilly</a:t>
              </a:r>
              <a:r>
                <a:rPr lang="en-US" sz="1000" dirty="0">
                  <a:solidFill>
                    <a:schemeClr val="tx2"/>
                  </a:solidFill>
                  <a:latin typeface="Roboto Light"/>
                  <a:cs typeface="Roboto Light"/>
                </a:rPr>
                <a:t> </a:t>
              </a:r>
              <a:r>
                <a:rPr lang="en-US" sz="1000" dirty="0" err="1">
                  <a:solidFill>
                    <a:schemeClr val="tx2"/>
                  </a:solidFill>
                  <a:latin typeface="Roboto Light"/>
                  <a:cs typeface="Roboto Light"/>
                </a:rPr>
                <a:t>dumimy</a:t>
              </a:r>
              <a:r>
                <a:rPr lang="en-US" sz="1000" dirty="0">
                  <a:solidFill>
                    <a:schemeClr val="tx2"/>
                  </a:solidFill>
                  <a:latin typeface="Roboto Light"/>
                  <a:cs typeface="Roboto Light"/>
                </a:rPr>
                <a:t> </a:t>
              </a:r>
              <a:r>
                <a:rPr lang="en-US" sz="1000" dirty="0" err="1">
                  <a:solidFill>
                    <a:schemeClr val="tx2"/>
                  </a:solidFill>
                  <a:latin typeface="Roboto Light"/>
                  <a:cs typeface="Roboto Light"/>
                </a:rPr>
                <a:t>tex</a:t>
              </a:r>
              <a:endParaRPr lang="en-US" sz="1000" dirty="0">
                <a:solidFill>
                  <a:schemeClr val="tx2"/>
                </a:solidFill>
                <a:latin typeface="Roboto Light"/>
                <a:cs typeface="Roboto Light"/>
              </a:endParaRPr>
            </a:p>
          </p:txBody>
        </p:sp>
      </p:grpSp>
      <p:grpSp>
        <p:nvGrpSpPr>
          <p:cNvPr id="274" name="Group 273"/>
          <p:cNvGrpSpPr/>
          <p:nvPr/>
        </p:nvGrpSpPr>
        <p:grpSpPr>
          <a:xfrm>
            <a:off x="3278961" y="2983346"/>
            <a:ext cx="2641753" cy="503157"/>
            <a:chOff x="3305130" y="1685636"/>
            <a:chExt cx="2641753" cy="503157"/>
          </a:xfrm>
        </p:grpSpPr>
        <p:sp>
          <p:nvSpPr>
            <p:cNvPr id="275" name="Oval 274"/>
            <p:cNvSpPr/>
            <p:nvPr/>
          </p:nvSpPr>
          <p:spPr>
            <a:xfrm>
              <a:off x="3425374" y="1733156"/>
              <a:ext cx="404185" cy="404185"/>
            </a:xfrm>
            <a:prstGeom prst="ellipse">
              <a:avLst/>
            </a:prstGeom>
            <a:solidFill>
              <a:schemeClr val="tx2"/>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76" name="TextBox 275"/>
            <p:cNvSpPr txBox="1"/>
            <p:nvPr/>
          </p:nvSpPr>
          <p:spPr>
            <a:xfrm>
              <a:off x="3305130" y="1724121"/>
              <a:ext cx="646331" cy="461665"/>
            </a:xfrm>
            <a:prstGeom prst="rect">
              <a:avLst/>
            </a:prstGeom>
            <a:noFill/>
          </p:spPr>
          <p:txBody>
            <a:bodyPr wrap="none" rtlCol="0">
              <a:spAutoFit/>
            </a:bodyPr>
            <a:lstStyle/>
            <a:p>
              <a:r>
                <a:rPr lang="en-US" sz="2400" dirty="0">
                  <a:solidFill>
                    <a:schemeClr val="bg1"/>
                  </a:solidFill>
                  <a:latin typeface="Roboto Black"/>
                  <a:cs typeface="Roboto Black"/>
                </a:rPr>
                <a:t>`16</a:t>
              </a:r>
            </a:p>
          </p:txBody>
        </p:sp>
        <p:sp>
          <p:nvSpPr>
            <p:cNvPr id="277" name="Rounded Rectangle 276"/>
            <p:cNvSpPr/>
            <p:nvPr/>
          </p:nvSpPr>
          <p:spPr>
            <a:xfrm>
              <a:off x="3373557" y="1685636"/>
              <a:ext cx="2530020" cy="503157"/>
            </a:xfrm>
            <a:prstGeom prst="roundRect">
              <a:avLst>
                <a:gd name="adj" fmla="val 50000"/>
              </a:avLst>
            </a:prstGeom>
            <a:noFill/>
            <a:ln w="38100" cmpd="sng">
              <a:solidFill>
                <a:schemeClr val="bg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8" name="Title 1"/>
            <p:cNvSpPr txBox="1">
              <a:spLocks/>
            </p:cNvSpPr>
            <p:nvPr/>
          </p:nvSpPr>
          <p:spPr>
            <a:xfrm>
              <a:off x="5261851" y="1685636"/>
              <a:ext cx="685032" cy="384849"/>
            </a:xfrm>
            <a:prstGeom prst="rect">
              <a:avLst/>
            </a:prstGeom>
          </p:spPr>
          <p:txBody>
            <a:bodyPr vert="horz" lIns="91440" tIns="45720" rIns="91440" bIns="45720" rtlCol="0" anchor="b">
              <a:normAutofit/>
            </a:bodyPr>
            <a:lstStyle>
              <a:lvl1pPr algn="l" defTabSz="457200" rtl="0" eaLnBrk="1" latinLnBrk="0" hangingPunct="1">
                <a:spcBef>
                  <a:spcPct val="0"/>
                </a:spcBef>
                <a:buNone/>
                <a:defRPr sz="2000" b="1" kern="1200">
                  <a:solidFill>
                    <a:schemeClr val="tx1"/>
                  </a:solidFill>
                  <a:latin typeface="Roboto Light"/>
                  <a:ea typeface="+mj-ea"/>
                  <a:cs typeface="Roboto Light"/>
                </a:defRPr>
              </a:lvl1pPr>
            </a:lstStyle>
            <a:p>
              <a:r>
                <a:rPr lang="en-US" sz="1200" b="0" dirty="0">
                  <a:latin typeface="Roboto Bold"/>
                  <a:cs typeface="Roboto Bold"/>
                </a:rPr>
                <a:t>7.983</a:t>
              </a:r>
            </a:p>
          </p:txBody>
        </p:sp>
        <p:sp>
          <p:nvSpPr>
            <p:cNvPr id="279" name="TextBox 278"/>
            <p:cNvSpPr txBox="1"/>
            <p:nvPr/>
          </p:nvSpPr>
          <p:spPr>
            <a:xfrm>
              <a:off x="3848486" y="1716430"/>
              <a:ext cx="1462423" cy="400110"/>
            </a:xfrm>
            <a:prstGeom prst="rect">
              <a:avLst/>
            </a:prstGeom>
            <a:noFill/>
          </p:spPr>
          <p:txBody>
            <a:bodyPr wrap="square" rtlCol="0">
              <a:spAutoFit/>
            </a:bodyPr>
            <a:lstStyle/>
            <a:p>
              <a:r>
                <a:rPr lang="en-US" sz="1000" dirty="0" err="1">
                  <a:solidFill>
                    <a:schemeClr val="tx2"/>
                  </a:solidFill>
                  <a:latin typeface="Roboto Light"/>
                  <a:cs typeface="Roboto Light"/>
                </a:rPr>
                <a:t>Lorem</a:t>
              </a:r>
              <a:r>
                <a:rPr lang="en-US" sz="1000" dirty="0">
                  <a:solidFill>
                    <a:schemeClr val="tx2"/>
                  </a:solidFill>
                  <a:latin typeface="Roboto Light"/>
                  <a:cs typeface="Roboto Light"/>
                </a:rPr>
                <a:t> </a:t>
              </a:r>
              <a:r>
                <a:rPr lang="en-US" sz="1000" dirty="0" err="1">
                  <a:solidFill>
                    <a:schemeClr val="tx2"/>
                  </a:solidFill>
                  <a:latin typeface="Roboto Light"/>
                  <a:cs typeface="Roboto Light"/>
                </a:rPr>
                <a:t>Ipsum</a:t>
              </a:r>
              <a:r>
                <a:rPr lang="en-US" sz="1000" dirty="0">
                  <a:solidFill>
                    <a:schemeClr val="tx2"/>
                  </a:solidFill>
                  <a:latin typeface="Roboto Light"/>
                  <a:cs typeface="Roboto Light"/>
                </a:rPr>
                <a:t> is </a:t>
              </a:r>
              <a:r>
                <a:rPr lang="en-US" sz="1000" dirty="0" err="1">
                  <a:solidFill>
                    <a:schemeClr val="tx2"/>
                  </a:solidFill>
                  <a:latin typeface="Roboto Light"/>
                  <a:cs typeface="Roboto Light"/>
                </a:rPr>
                <a:t>simpiuilly</a:t>
              </a:r>
              <a:r>
                <a:rPr lang="en-US" sz="1000" dirty="0">
                  <a:solidFill>
                    <a:schemeClr val="tx2"/>
                  </a:solidFill>
                  <a:latin typeface="Roboto Light"/>
                  <a:cs typeface="Roboto Light"/>
                </a:rPr>
                <a:t> </a:t>
              </a:r>
              <a:r>
                <a:rPr lang="en-US" sz="1000" dirty="0" err="1">
                  <a:solidFill>
                    <a:schemeClr val="tx2"/>
                  </a:solidFill>
                  <a:latin typeface="Roboto Light"/>
                  <a:cs typeface="Roboto Light"/>
                </a:rPr>
                <a:t>dumimy</a:t>
              </a:r>
              <a:r>
                <a:rPr lang="en-US" sz="1000" dirty="0">
                  <a:solidFill>
                    <a:schemeClr val="tx2"/>
                  </a:solidFill>
                  <a:latin typeface="Roboto Light"/>
                  <a:cs typeface="Roboto Light"/>
                </a:rPr>
                <a:t> </a:t>
              </a:r>
              <a:r>
                <a:rPr lang="en-US" sz="1000" dirty="0" err="1">
                  <a:solidFill>
                    <a:schemeClr val="tx2"/>
                  </a:solidFill>
                  <a:latin typeface="Roboto Light"/>
                  <a:cs typeface="Roboto Light"/>
                </a:rPr>
                <a:t>tex</a:t>
              </a:r>
              <a:endParaRPr lang="en-US" sz="1000" dirty="0">
                <a:solidFill>
                  <a:schemeClr val="tx2"/>
                </a:solidFill>
                <a:latin typeface="Roboto Light"/>
                <a:cs typeface="Roboto Light"/>
              </a:endParaRPr>
            </a:p>
          </p:txBody>
        </p:sp>
      </p:grpSp>
      <p:grpSp>
        <p:nvGrpSpPr>
          <p:cNvPr id="280" name="Group 279"/>
          <p:cNvGrpSpPr/>
          <p:nvPr/>
        </p:nvGrpSpPr>
        <p:grpSpPr>
          <a:xfrm>
            <a:off x="3277421" y="1684096"/>
            <a:ext cx="2627797" cy="503157"/>
            <a:chOff x="3305130" y="1685636"/>
            <a:chExt cx="2627797" cy="503157"/>
          </a:xfrm>
        </p:grpSpPr>
        <p:sp>
          <p:nvSpPr>
            <p:cNvPr id="281" name="Oval 280"/>
            <p:cNvSpPr/>
            <p:nvPr/>
          </p:nvSpPr>
          <p:spPr>
            <a:xfrm>
              <a:off x="3425374" y="1733156"/>
              <a:ext cx="404185" cy="404185"/>
            </a:xfrm>
            <a:prstGeom prst="ellipse">
              <a:avLst/>
            </a:prstGeom>
            <a:solidFill>
              <a:schemeClr val="tx2"/>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82" name="TextBox 281"/>
            <p:cNvSpPr txBox="1"/>
            <p:nvPr/>
          </p:nvSpPr>
          <p:spPr>
            <a:xfrm>
              <a:off x="3305130" y="1724121"/>
              <a:ext cx="646331" cy="461665"/>
            </a:xfrm>
            <a:prstGeom prst="rect">
              <a:avLst/>
            </a:prstGeom>
            <a:noFill/>
          </p:spPr>
          <p:txBody>
            <a:bodyPr wrap="none" rtlCol="0">
              <a:spAutoFit/>
            </a:bodyPr>
            <a:lstStyle/>
            <a:p>
              <a:r>
                <a:rPr lang="en-US" sz="2400" dirty="0">
                  <a:solidFill>
                    <a:schemeClr val="bg1"/>
                  </a:solidFill>
                  <a:latin typeface="Roboto Black"/>
                  <a:cs typeface="Roboto Black"/>
                </a:rPr>
                <a:t>`14</a:t>
              </a:r>
            </a:p>
          </p:txBody>
        </p:sp>
        <p:sp>
          <p:nvSpPr>
            <p:cNvPr id="283" name="Rounded Rectangle 282"/>
            <p:cNvSpPr/>
            <p:nvPr/>
          </p:nvSpPr>
          <p:spPr>
            <a:xfrm>
              <a:off x="3373557" y="1685636"/>
              <a:ext cx="2530020" cy="503157"/>
            </a:xfrm>
            <a:prstGeom prst="roundRect">
              <a:avLst>
                <a:gd name="adj" fmla="val 50000"/>
              </a:avLst>
            </a:prstGeom>
            <a:noFill/>
            <a:ln w="38100" cmpd="sng">
              <a:solidFill>
                <a:schemeClr val="bg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4" name="Title 1"/>
            <p:cNvSpPr txBox="1">
              <a:spLocks/>
            </p:cNvSpPr>
            <p:nvPr/>
          </p:nvSpPr>
          <p:spPr>
            <a:xfrm>
              <a:off x="5247895" y="1685636"/>
              <a:ext cx="685032" cy="384849"/>
            </a:xfrm>
            <a:prstGeom prst="rect">
              <a:avLst/>
            </a:prstGeom>
          </p:spPr>
          <p:txBody>
            <a:bodyPr vert="horz" lIns="91440" tIns="45720" rIns="91440" bIns="45720" rtlCol="0" anchor="b">
              <a:normAutofit/>
            </a:bodyPr>
            <a:lstStyle>
              <a:lvl1pPr algn="l" defTabSz="457200" rtl="0" eaLnBrk="1" latinLnBrk="0" hangingPunct="1">
                <a:spcBef>
                  <a:spcPct val="0"/>
                </a:spcBef>
                <a:buNone/>
                <a:defRPr sz="2000" b="1" kern="1200">
                  <a:solidFill>
                    <a:schemeClr val="tx1"/>
                  </a:solidFill>
                  <a:latin typeface="Roboto Light"/>
                  <a:ea typeface="+mj-ea"/>
                  <a:cs typeface="Roboto Light"/>
                </a:defRPr>
              </a:lvl1pPr>
            </a:lstStyle>
            <a:p>
              <a:r>
                <a:rPr lang="ru-RU" sz="1200" b="0" dirty="0">
                  <a:latin typeface="Roboto Bold"/>
                  <a:cs typeface="Roboto Bold"/>
                </a:rPr>
                <a:t>1</a:t>
              </a:r>
              <a:r>
                <a:rPr lang="en-US" sz="1200" b="0" dirty="0">
                  <a:latin typeface="Roboto Bold"/>
                  <a:cs typeface="Roboto Bold"/>
                </a:rPr>
                <a:t>.879</a:t>
              </a:r>
            </a:p>
          </p:txBody>
        </p:sp>
        <p:sp>
          <p:nvSpPr>
            <p:cNvPr id="285" name="TextBox 284"/>
            <p:cNvSpPr txBox="1"/>
            <p:nvPr/>
          </p:nvSpPr>
          <p:spPr>
            <a:xfrm>
              <a:off x="3848486" y="1716430"/>
              <a:ext cx="1462423" cy="400110"/>
            </a:xfrm>
            <a:prstGeom prst="rect">
              <a:avLst/>
            </a:prstGeom>
            <a:noFill/>
          </p:spPr>
          <p:txBody>
            <a:bodyPr wrap="square" rtlCol="0">
              <a:spAutoFit/>
            </a:bodyPr>
            <a:lstStyle/>
            <a:p>
              <a:r>
                <a:rPr lang="en-US" sz="1000" dirty="0" err="1">
                  <a:solidFill>
                    <a:schemeClr val="tx2"/>
                  </a:solidFill>
                  <a:latin typeface="Roboto Light"/>
                  <a:cs typeface="Roboto Light"/>
                </a:rPr>
                <a:t>Lorem</a:t>
              </a:r>
              <a:r>
                <a:rPr lang="en-US" sz="1000" dirty="0">
                  <a:solidFill>
                    <a:schemeClr val="tx2"/>
                  </a:solidFill>
                  <a:latin typeface="Roboto Light"/>
                  <a:cs typeface="Roboto Light"/>
                </a:rPr>
                <a:t> </a:t>
              </a:r>
              <a:r>
                <a:rPr lang="en-US" sz="1000" dirty="0" err="1">
                  <a:solidFill>
                    <a:schemeClr val="tx2"/>
                  </a:solidFill>
                  <a:latin typeface="Roboto Light"/>
                  <a:cs typeface="Roboto Light"/>
                </a:rPr>
                <a:t>Ipsum</a:t>
              </a:r>
              <a:r>
                <a:rPr lang="en-US" sz="1000" dirty="0">
                  <a:solidFill>
                    <a:schemeClr val="tx2"/>
                  </a:solidFill>
                  <a:latin typeface="Roboto Light"/>
                  <a:cs typeface="Roboto Light"/>
                </a:rPr>
                <a:t> is </a:t>
              </a:r>
              <a:r>
                <a:rPr lang="en-US" sz="1000" dirty="0" err="1">
                  <a:solidFill>
                    <a:schemeClr val="tx2"/>
                  </a:solidFill>
                  <a:latin typeface="Roboto Light"/>
                  <a:cs typeface="Roboto Light"/>
                </a:rPr>
                <a:t>simpiuilly</a:t>
              </a:r>
              <a:r>
                <a:rPr lang="en-US" sz="1000" dirty="0">
                  <a:solidFill>
                    <a:schemeClr val="tx2"/>
                  </a:solidFill>
                  <a:latin typeface="Roboto Light"/>
                  <a:cs typeface="Roboto Light"/>
                </a:rPr>
                <a:t> </a:t>
              </a:r>
              <a:r>
                <a:rPr lang="en-US" sz="1000" dirty="0" err="1">
                  <a:solidFill>
                    <a:schemeClr val="tx2"/>
                  </a:solidFill>
                  <a:latin typeface="Roboto Light"/>
                  <a:cs typeface="Roboto Light"/>
                </a:rPr>
                <a:t>dumimy</a:t>
              </a:r>
              <a:r>
                <a:rPr lang="en-US" sz="1000" dirty="0">
                  <a:solidFill>
                    <a:schemeClr val="tx2"/>
                  </a:solidFill>
                  <a:latin typeface="Roboto Light"/>
                  <a:cs typeface="Roboto Light"/>
                </a:rPr>
                <a:t> </a:t>
              </a:r>
              <a:r>
                <a:rPr lang="en-US" sz="1000" dirty="0" err="1">
                  <a:solidFill>
                    <a:schemeClr val="tx2"/>
                  </a:solidFill>
                  <a:latin typeface="Roboto Light"/>
                  <a:cs typeface="Roboto Light"/>
                </a:rPr>
                <a:t>tex</a:t>
              </a:r>
              <a:endParaRPr lang="en-US" sz="1000" dirty="0">
                <a:solidFill>
                  <a:schemeClr val="tx2"/>
                </a:solidFill>
                <a:latin typeface="Roboto Light"/>
                <a:cs typeface="Roboto Light"/>
              </a:endParaRPr>
            </a:p>
          </p:txBody>
        </p:sp>
      </p:grpSp>
      <p:grpSp>
        <p:nvGrpSpPr>
          <p:cNvPr id="286" name="Group 285"/>
          <p:cNvGrpSpPr/>
          <p:nvPr/>
        </p:nvGrpSpPr>
        <p:grpSpPr>
          <a:xfrm>
            <a:off x="6049676" y="2332951"/>
            <a:ext cx="2613841" cy="503157"/>
            <a:chOff x="3305130" y="1685636"/>
            <a:chExt cx="2613841" cy="503157"/>
          </a:xfrm>
        </p:grpSpPr>
        <p:sp>
          <p:nvSpPr>
            <p:cNvPr id="287" name="Oval 286"/>
            <p:cNvSpPr/>
            <p:nvPr/>
          </p:nvSpPr>
          <p:spPr>
            <a:xfrm>
              <a:off x="3425374" y="1733156"/>
              <a:ext cx="404185" cy="404185"/>
            </a:xfrm>
            <a:prstGeom prst="ellipse">
              <a:avLst/>
            </a:prstGeom>
            <a:solidFill>
              <a:schemeClr val="tx2"/>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88" name="TextBox 287"/>
            <p:cNvSpPr txBox="1"/>
            <p:nvPr/>
          </p:nvSpPr>
          <p:spPr>
            <a:xfrm>
              <a:off x="3305130" y="1724121"/>
              <a:ext cx="645579" cy="461665"/>
            </a:xfrm>
            <a:prstGeom prst="rect">
              <a:avLst/>
            </a:prstGeom>
            <a:noFill/>
          </p:spPr>
          <p:txBody>
            <a:bodyPr wrap="none" rtlCol="0">
              <a:spAutoFit/>
            </a:bodyPr>
            <a:lstStyle/>
            <a:p>
              <a:r>
                <a:rPr lang="en-US" sz="2400" dirty="0">
                  <a:solidFill>
                    <a:schemeClr val="bg1"/>
                  </a:solidFill>
                  <a:latin typeface="Roboto Black"/>
                  <a:cs typeface="Roboto Black"/>
                </a:rPr>
                <a:t>`18</a:t>
              </a:r>
            </a:p>
          </p:txBody>
        </p:sp>
        <p:sp>
          <p:nvSpPr>
            <p:cNvPr id="289" name="Rounded Rectangle 288"/>
            <p:cNvSpPr/>
            <p:nvPr/>
          </p:nvSpPr>
          <p:spPr>
            <a:xfrm>
              <a:off x="3373557" y="1685636"/>
              <a:ext cx="2530020" cy="503157"/>
            </a:xfrm>
            <a:prstGeom prst="roundRect">
              <a:avLst>
                <a:gd name="adj" fmla="val 50000"/>
              </a:avLst>
            </a:prstGeom>
            <a:noFill/>
            <a:ln w="38100" cmpd="sng">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0" name="Title 1"/>
            <p:cNvSpPr txBox="1">
              <a:spLocks/>
            </p:cNvSpPr>
            <p:nvPr/>
          </p:nvSpPr>
          <p:spPr>
            <a:xfrm>
              <a:off x="5233939" y="1685636"/>
              <a:ext cx="685032" cy="384849"/>
            </a:xfrm>
            <a:prstGeom prst="rect">
              <a:avLst/>
            </a:prstGeom>
          </p:spPr>
          <p:txBody>
            <a:bodyPr vert="horz" lIns="91440" tIns="45720" rIns="91440" bIns="45720" rtlCol="0" anchor="b">
              <a:normAutofit/>
            </a:bodyPr>
            <a:lstStyle>
              <a:lvl1pPr algn="l" defTabSz="457200" rtl="0" eaLnBrk="1" latinLnBrk="0" hangingPunct="1">
                <a:spcBef>
                  <a:spcPct val="0"/>
                </a:spcBef>
                <a:buNone/>
                <a:defRPr sz="2000" b="1" kern="1200">
                  <a:solidFill>
                    <a:schemeClr val="tx1"/>
                  </a:solidFill>
                  <a:latin typeface="Roboto Light"/>
                  <a:ea typeface="+mj-ea"/>
                  <a:cs typeface="Roboto Light"/>
                </a:defRPr>
              </a:lvl1pPr>
            </a:lstStyle>
            <a:p>
              <a:r>
                <a:rPr lang="en-US" sz="1200" b="0" dirty="0">
                  <a:latin typeface="Roboto Bold"/>
                  <a:cs typeface="Roboto Bold"/>
                </a:rPr>
                <a:t>1.233</a:t>
              </a:r>
            </a:p>
          </p:txBody>
        </p:sp>
        <p:sp>
          <p:nvSpPr>
            <p:cNvPr id="291" name="TextBox 290"/>
            <p:cNvSpPr txBox="1"/>
            <p:nvPr/>
          </p:nvSpPr>
          <p:spPr>
            <a:xfrm>
              <a:off x="3848486" y="1716430"/>
              <a:ext cx="1462423" cy="400110"/>
            </a:xfrm>
            <a:prstGeom prst="rect">
              <a:avLst/>
            </a:prstGeom>
            <a:noFill/>
          </p:spPr>
          <p:txBody>
            <a:bodyPr wrap="square" rtlCol="0">
              <a:spAutoFit/>
            </a:bodyPr>
            <a:lstStyle/>
            <a:p>
              <a:r>
                <a:rPr lang="en-US" sz="1000" dirty="0" err="1">
                  <a:solidFill>
                    <a:schemeClr val="tx2"/>
                  </a:solidFill>
                  <a:latin typeface="Roboto Light"/>
                  <a:cs typeface="Roboto Light"/>
                </a:rPr>
                <a:t>Lorem</a:t>
              </a:r>
              <a:r>
                <a:rPr lang="en-US" sz="1000" dirty="0">
                  <a:solidFill>
                    <a:schemeClr val="tx2"/>
                  </a:solidFill>
                  <a:latin typeface="Roboto Light"/>
                  <a:cs typeface="Roboto Light"/>
                </a:rPr>
                <a:t> </a:t>
              </a:r>
              <a:r>
                <a:rPr lang="en-US" sz="1000" dirty="0" err="1">
                  <a:solidFill>
                    <a:schemeClr val="tx2"/>
                  </a:solidFill>
                  <a:latin typeface="Roboto Light"/>
                  <a:cs typeface="Roboto Light"/>
                </a:rPr>
                <a:t>Ipsum</a:t>
              </a:r>
              <a:r>
                <a:rPr lang="en-US" sz="1000" dirty="0">
                  <a:solidFill>
                    <a:schemeClr val="tx2"/>
                  </a:solidFill>
                  <a:latin typeface="Roboto Light"/>
                  <a:cs typeface="Roboto Light"/>
                </a:rPr>
                <a:t> is </a:t>
              </a:r>
              <a:r>
                <a:rPr lang="en-US" sz="1000" dirty="0" err="1">
                  <a:solidFill>
                    <a:schemeClr val="tx2"/>
                  </a:solidFill>
                  <a:latin typeface="Roboto Light"/>
                  <a:cs typeface="Roboto Light"/>
                </a:rPr>
                <a:t>simpiuilly</a:t>
              </a:r>
              <a:r>
                <a:rPr lang="en-US" sz="1000" dirty="0">
                  <a:solidFill>
                    <a:schemeClr val="tx2"/>
                  </a:solidFill>
                  <a:latin typeface="Roboto Light"/>
                  <a:cs typeface="Roboto Light"/>
                </a:rPr>
                <a:t> </a:t>
              </a:r>
              <a:r>
                <a:rPr lang="en-US" sz="1000" dirty="0" err="1">
                  <a:solidFill>
                    <a:schemeClr val="tx2"/>
                  </a:solidFill>
                  <a:latin typeface="Roboto Light"/>
                  <a:cs typeface="Roboto Light"/>
                </a:rPr>
                <a:t>dumimy</a:t>
              </a:r>
              <a:r>
                <a:rPr lang="en-US" sz="1000" dirty="0">
                  <a:solidFill>
                    <a:schemeClr val="tx2"/>
                  </a:solidFill>
                  <a:latin typeface="Roboto Light"/>
                  <a:cs typeface="Roboto Light"/>
                </a:rPr>
                <a:t> </a:t>
              </a:r>
              <a:r>
                <a:rPr lang="en-US" sz="1000" dirty="0" err="1">
                  <a:solidFill>
                    <a:schemeClr val="tx2"/>
                  </a:solidFill>
                  <a:latin typeface="Roboto Light"/>
                  <a:cs typeface="Roboto Light"/>
                </a:rPr>
                <a:t>tex</a:t>
              </a:r>
              <a:endParaRPr lang="en-US" sz="1000" dirty="0">
                <a:solidFill>
                  <a:schemeClr val="tx2"/>
                </a:solidFill>
                <a:latin typeface="Roboto Light"/>
                <a:cs typeface="Roboto Light"/>
              </a:endParaRPr>
            </a:p>
          </p:txBody>
        </p:sp>
      </p:grpSp>
      <p:grpSp>
        <p:nvGrpSpPr>
          <p:cNvPr id="292" name="Group 291"/>
          <p:cNvGrpSpPr/>
          <p:nvPr/>
        </p:nvGrpSpPr>
        <p:grpSpPr>
          <a:xfrm>
            <a:off x="6049676" y="2981806"/>
            <a:ext cx="2613841" cy="503157"/>
            <a:chOff x="3305130" y="1685636"/>
            <a:chExt cx="2613841" cy="503157"/>
          </a:xfrm>
        </p:grpSpPr>
        <p:sp>
          <p:nvSpPr>
            <p:cNvPr id="293" name="Oval 292"/>
            <p:cNvSpPr/>
            <p:nvPr/>
          </p:nvSpPr>
          <p:spPr>
            <a:xfrm>
              <a:off x="3425374" y="1733156"/>
              <a:ext cx="404185" cy="404185"/>
            </a:xfrm>
            <a:prstGeom prst="ellipse">
              <a:avLst/>
            </a:prstGeom>
            <a:solidFill>
              <a:schemeClr val="tx2"/>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94" name="TextBox 293"/>
            <p:cNvSpPr txBox="1"/>
            <p:nvPr/>
          </p:nvSpPr>
          <p:spPr>
            <a:xfrm>
              <a:off x="3305130" y="1724121"/>
              <a:ext cx="645579" cy="461665"/>
            </a:xfrm>
            <a:prstGeom prst="rect">
              <a:avLst/>
            </a:prstGeom>
            <a:noFill/>
          </p:spPr>
          <p:txBody>
            <a:bodyPr wrap="none" rtlCol="0">
              <a:spAutoFit/>
            </a:bodyPr>
            <a:lstStyle/>
            <a:p>
              <a:r>
                <a:rPr lang="en-US" sz="2400" dirty="0">
                  <a:solidFill>
                    <a:schemeClr val="bg1"/>
                  </a:solidFill>
                  <a:latin typeface="Roboto Black"/>
                  <a:cs typeface="Roboto Black"/>
                </a:rPr>
                <a:t>`19</a:t>
              </a:r>
            </a:p>
          </p:txBody>
        </p:sp>
        <p:sp>
          <p:nvSpPr>
            <p:cNvPr id="295" name="Rounded Rectangle 294"/>
            <p:cNvSpPr/>
            <p:nvPr/>
          </p:nvSpPr>
          <p:spPr>
            <a:xfrm>
              <a:off x="3373557" y="1685636"/>
              <a:ext cx="2530020" cy="503157"/>
            </a:xfrm>
            <a:prstGeom prst="roundRect">
              <a:avLst>
                <a:gd name="adj" fmla="val 50000"/>
              </a:avLst>
            </a:prstGeom>
            <a:noFill/>
            <a:ln w="38100" cmpd="sng">
              <a:solidFill>
                <a:schemeClr val="bg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6" name="Title 1"/>
            <p:cNvSpPr txBox="1">
              <a:spLocks/>
            </p:cNvSpPr>
            <p:nvPr/>
          </p:nvSpPr>
          <p:spPr>
            <a:xfrm>
              <a:off x="5233939" y="1685636"/>
              <a:ext cx="685032" cy="384849"/>
            </a:xfrm>
            <a:prstGeom prst="rect">
              <a:avLst/>
            </a:prstGeom>
          </p:spPr>
          <p:txBody>
            <a:bodyPr vert="horz" lIns="91440" tIns="45720" rIns="91440" bIns="45720" rtlCol="0" anchor="b">
              <a:normAutofit/>
            </a:bodyPr>
            <a:lstStyle>
              <a:lvl1pPr algn="l" defTabSz="457200" rtl="0" eaLnBrk="1" latinLnBrk="0" hangingPunct="1">
                <a:spcBef>
                  <a:spcPct val="0"/>
                </a:spcBef>
                <a:buNone/>
                <a:defRPr sz="2000" b="1" kern="1200">
                  <a:solidFill>
                    <a:schemeClr val="tx1"/>
                  </a:solidFill>
                  <a:latin typeface="Roboto Light"/>
                  <a:ea typeface="+mj-ea"/>
                  <a:cs typeface="Roboto Light"/>
                </a:defRPr>
              </a:lvl1pPr>
            </a:lstStyle>
            <a:p>
              <a:r>
                <a:rPr lang="en-US" sz="1200" b="0" dirty="0">
                  <a:latin typeface="Roboto Bold"/>
                  <a:cs typeface="Roboto Bold"/>
                </a:rPr>
                <a:t>9.003</a:t>
              </a:r>
            </a:p>
          </p:txBody>
        </p:sp>
        <p:sp>
          <p:nvSpPr>
            <p:cNvPr id="297" name="TextBox 296"/>
            <p:cNvSpPr txBox="1"/>
            <p:nvPr/>
          </p:nvSpPr>
          <p:spPr>
            <a:xfrm>
              <a:off x="3848486" y="1716430"/>
              <a:ext cx="1462423" cy="400110"/>
            </a:xfrm>
            <a:prstGeom prst="rect">
              <a:avLst/>
            </a:prstGeom>
            <a:noFill/>
          </p:spPr>
          <p:txBody>
            <a:bodyPr wrap="square" rtlCol="0">
              <a:spAutoFit/>
            </a:bodyPr>
            <a:lstStyle/>
            <a:p>
              <a:r>
                <a:rPr lang="en-US" sz="1000" dirty="0" err="1">
                  <a:solidFill>
                    <a:schemeClr val="tx2"/>
                  </a:solidFill>
                  <a:latin typeface="Roboto Light"/>
                  <a:cs typeface="Roboto Light"/>
                </a:rPr>
                <a:t>Lorem</a:t>
              </a:r>
              <a:r>
                <a:rPr lang="en-US" sz="1000" dirty="0">
                  <a:solidFill>
                    <a:schemeClr val="tx2"/>
                  </a:solidFill>
                  <a:latin typeface="Roboto Light"/>
                  <a:cs typeface="Roboto Light"/>
                </a:rPr>
                <a:t> </a:t>
              </a:r>
              <a:r>
                <a:rPr lang="en-US" sz="1000" dirty="0" err="1">
                  <a:solidFill>
                    <a:schemeClr val="tx2"/>
                  </a:solidFill>
                  <a:latin typeface="Roboto Light"/>
                  <a:cs typeface="Roboto Light"/>
                </a:rPr>
                <a:t>Ipsum</a:t>
              </a:r>
              <a:r>
                <a:rPr lang="en-US" sz="1000" dirty="0">
                  <a:solidFill>
                    <a:schemeClr val="tx2"/>
                  </a:solidFill>
                  <a:latin typeface="Roboto Light"/>
                  <a:cs typeface="Roboto Light"/>
                </a:rPr>
                <a:t> is </a:t>
              </a:r>
              <a:r>
                <a:rPr lang="en-US" sz="1000" dirty="0" err="1">
                  <a:solidFill>
                    <a:schemeClr val="tx2"/>
                  </a:solidFill>
                  <a:latin typeface="Roboto Light"/>
                  <a:cs typeface="Roboto Light"/>
                </a:rPr>
                <a:t>simpiuilly</a:t>
              </a:r>
              <a:r>
                <a:rPr lang="en-US" sz="1000" dirty="0">
                  <a:solidFill>
                    <a:schemeClr val="tx2"/>
                  </a:solidFill>
                  <a:latin typeface="Roboto Light"/>
                  <a:cs typeface="Roboto Light"/>
                </a:rPr>
                <a:t> </a:t>
              </a:r>
              <a:r>
                <a:rPr lang="en-US" sz="1000" dirty="0" err="1">
                  <a:solidFill>
                    <a:schemeClr val="tx2"/>
                  </a:solidFill>
                  <a:latin typeface="Roboto Light"/>
                  <a:cs typeface="Roboto Light"/>
                </a:rPr>
                <a:t>dumimy</a:t>
              </a:r>
              <a:r>
                <a:rPr lang="en-US" sz="1000" dirty="0">
                  <a:solidFill>
                    <a:schemeClr val="tx2"/>
                  </a:solidFill>
                  <a:latin typeface="Roboto Light"/>
                  <a:cs typeface="Roboto Light"/>
                </a:rPr>
                <a:t> </a:t>
              </a:r>
              <a:r>
                <a:rPr lang="en-US" sz="1000" dirty="0" err="1">
                  <a:solidFill>
                    <a:schemeClr val="tx2"/>
                  </a:solidFill>
                  <a:latin typeface="Roboto Light"/>
                  <a:cs typeface="Roboto Light"/>
                </a:rPr>
                <a:t>tex</a:t>
              </a:r>
              <a:endParaRPr lang="en-US" sz="1000" dirty="0">
                <a:solidFill>
                  <a:schemeClr val="tx2"/>
                </a:solidFill>
                <a:latin typeface="Roboto Light"/>
                <a:cs typeface="Roboto Light"/>
              </a:endParaRPr>
            </a:p>
          </p:txBody>
        </p:sp>
      </p:grpSp>
      <p:sp>
        <p:nvSpPr>
          <p:cNvPr id="237" name="Shape 8841"/>
          <p:cNvSpPr/>
          <p:nvPr/>
        </p:nvSpPr>
        <p:spPr>
          <a:xfrm>
            <a:off x="574964" y="1661223"/>
            <a:ext cx="2823398" cy="2290361"/>
          </a:xfrm>
          <a:prstGeom prst="rect">
            <a:avLst/>
          </a:prstGeom>
          <a:noFill/>
          <a:ln w="12700">
            <a:miter lim="400000"/>
          </a:ln>
          <a:extLst>
            <a:ext uri="{C572A759-6A51-4108-AA02-DFA0A04FC94B}">
              <ma14:wrappingTextBoxFlag xmlns="" xmlns:ma14="http://schemas.microsoft.com/office/mac/drawingml/2011/main" val="1"/>
            </a:ext>
          </a:extLst>
        </p:spPr>
        <p:txBody>
          <a:bodyPr wrap="square" lIns="50795" tIns="50795" rIns="50795" bIns="50795" anchor="ctr">
            <a:spAutoFit/>
          </a:bodyPr>
          <a:lstStyle>
            <a:lvl1pPr defTabSz="457200">
              <a:lnSpc>
                <a:spcPct val="120000"/>
              </a:lnSpc>
              <a:defRPr sz="4000">
                <a:solidFill>
                  <a:srgbClr val="8E8E8E"/>
                </a:solidFill>
                <a:latin typeface="FontAwesome"/>
                <a:ea typeface="FontAwesome"/>
                <a:cs typeface="FontAwesome"/>
                <a:sym typeface="FontAwesome"/>
              </a:defRPr>
            </a:lvl1pPr>
          </a:lstStyle>
          <a:p>
            <a:pPr>
              <a:defRPr sz="1800">
                <a:solidFill>
                  <a:srgbClr val="000000"/>
                </a:solidFill>
              </a:defRPr>
            </a:pPr>
            <a:r>
              <a:rPr lang="en-US" sz="2000" dirty="0">
                <a:solidFill>
                  <a:schemeClr val="accent1"/>
                </a:solidFill>
              </a:rPr>
              <a:t>    </a:t>
            </a:r>
            <a:r>
              <a:rPr lang="en-US" sz="2000" dirty="0">
                <a:solidFill>
                  <a:schemeClr val="accent2"/>
                </a:solidFill>
              </a:rPr>
              <a:t>   </a:t>
            </a:r>
          </a:p>
          <a:p>
            <a:pPr>
              <a:defRPr sz="1800">
                <a:solidFill>
                  <a:srgbClr val="000000"/>
                </a:solidFill>
              </a:defRPr>
            </a:pPr>
            <a:r>
              <a:rPr lang="en-US" sz="2000" dirty="0">
                <a:solidFill>
                  <a:schemeClr val="accent2"/>
                </a:solidFill>
              </a:rPr>
              <a:t> </a:t>
            </a:r>
            <a:r>
              <a:rPr lang="en-US" sz="2000" dirty="0">
                <a:solidFill>
                  <a:schemeClr val="accent3"/>
                </a:solidFill>
              </a:rPr>
              <a:t>   </a:t>
            </a:r>
            <a:r>
              <a:rPr lang="en-US" sz="2000" dirty="0">
                <a:solidFill>
                  <a:schemeClr val="accent4"/>
                </a:solidFill>
              </a:rPr>
              <a:t>   </a:t>
            </a:r>
          </a:p>
          <a:p>
            <a:pPr>
              <a:defRPr sz="1800">
                <a:solidFill>
                  <a:srgbClr val="000000"/>
                </a:solidFill>
              </a:defRPr>
            </a:pPr>
            <a:r>
              <a:rPr lang="en-US" sz="2000" dirty="0">
                <a:solidFill>
                  <a:schemeClr val="accent4"/>
                </a:solidFill>
              </a:rPr>
              <a:t>  </a:t>
            </a:r>
            <a:r>
              <a:rPr lang="en-US" sz="2000" dirty="0">
                <a:solidFill>
                  <a:schemeClr val="accent5"/>
                </a:solidFill>
              </a:rPr>
              <a:t>   </a:t>
            </a:r>
            <a:r>
              <a:rPr lang="en-US" sz="2000" dirty="0">
                <a:solidFill>
                  <a:schemeClr val="accent6"/>
                </a:solidFill>
              </a:rPr>
              <a:t>  </a:t>
            </a:r>
          </a:p>
          <a:p>
            <a:pPr>
              <a:defRPr sz="1800">
                <a:solidFill>
                  <a:srgbClr val="000000"/>
                </a:solidFill>
              </a:defRPr>
            </a:pPr>
            <a:r>
              <a:rPr lang="en-US" sz="2000" dirty="0">
                <a:solidFill>
                  <a:schemeClr val="accent6"/>
                </a:solidFill>
              </a:rPr>
              <a:t> </a:t>
            </a:r>
            <a:r>
              <a:rPr lang="en-US" sz="2000" dirty="0">
                <a:solidFill>
                  <a:schemeClr val="tx2"/>
                </a:solidFill>
              </a:rPr>
              <a:t>      </a:t>
            </a:r>
          </a:p>
          <a:p>
            <a:pPr>
              <a:defRPr sz="1800">
                <a:solidFill>
                  <a:srgbClr val="000000"/>
                </a:solidFill>
              </a:defRPr>
            </a:pPr>
            <a:r>
              <a:rPr lang="en-US" sz="2000" dirty="0">
                <a:solidFill>
                  <a:schemeClr val="tx2"/>
                </a:solidFill>
              </a:rPr>
              <a:t>       </a:t>
            </a:r>
          </a:p>
          <a:p>
            <a:pPr>
              <a:defRPr sz="1800">
                <a:solidFill>
                  <a:srgbClr val="000000"/>
                </a:solidFill>
              </a:defRPr>
            </a:pPr>
            <a:endParaRPr lang="en-US" sz="1900" dirty="0">
              <a:solidFill>
                <a:schemeClr val="tx2"/>
              </a:solidFill>
            </a:endParaRPr>
          </a:p>
        </p:txBody>
      </p:sp>
      <p:sp>
        <p:nvSpPr>
          <p:cNvPr id="238" name="Shape 147"/>
          <p:cNvSpPr/>
          <p:nvPr/>
        </p:nvSpPr>
        <p:spPr>
          <a:xfrm>
            <a:off x="1639283" y="1428106"/>
            <a:ext cx="930716" cy="343473"/>
          </a:xfrm>
          <a:custGeom>
            <a:avLst/>
            <a:gdLst>
              <a:gd name="connsiteX0" fmla="*/ 21491 w 21512"/>
              <a:gd name="connsiteY0" fmla="*/ 18617 h 18617"/>
              <a:gd name="connsiteX1" fmla="*/ 21491 w 21512"/>
              <a:gd name="connsiteY1" fmla="*/ 8998 h 18617"/>
              <a:gd name="connsiteX2" fmla="*/ 20624 w 21512"/>
              <a:gd name="connsiteY2" fmla="*/ 2969 h 18617"/>
              <a:gd name="connsiteX3" fmla="*/ 17238 w 21512"/>
              <a:gd name="connsiteY3" fmla="*/ 40 h 18617"/>
              <a:gd name="connsiteX4" fmla="*/ 0 w 21512"/>
              <a:gd name="connsiteY4" fmla="*/ 40 h 18617"/>
              <a:gd name="connsiteX0" fmla="*/ 71254 w 71275"/>
              <a:gd name="connsiteY0" fmla="*/ 18749 h 18749"/>
              <a:gd name="connsiteX1" fmla="*/ 71254 w 71275"/>
              <a:gd name="connsiteY1" fmla="*/ 9130 h 18749"/>
              <a:gd name="connsiteX2" fmla="*/ 70387 w 71275"/>
              <a:gd name="connsiteY2" fmla="*/ 3101 h 18749"/>
              <a:gd name="connsiteX3" fmla="*/ 67001 w 71275"/>
              <a:gd name="connsiteY3" fmla="*/ 172 h 18749"/>
              <a:gd name="connsiteX4" fmla="*/ 0 w 71275"/>
              <a:gd name="connsiteY4" fmla="*/ 0 h 18749"/>
              <a:gd name="connsiteX0" fmla="*/ 32822 w 32843"/>
              <a:gd name="connsiteY0" fmla="*/ 18749 h 18749"/>
              <a:gd name="connsiteX1" fmla="*/ 32822 w 32843"/>
              <a:gd name="connsiteY1" fmla="*/ 9130 h 18749"/>
              <a:gd name="connsiteX2" fmla="*/ 31955 w 32843"/>
              <a:gd name="connsiteY2" fmla="*/ 3101 h 18749"/>
              <a:gd name="connsiteX3" fmla="*/ 28569 w 32843"/>
              <a:gd name="connsiteY3" fmla="*/ 172 h 18749"/>
              <a:gd name="connsiteX4" fmla="*/ 0 w 32843"/>
              <a:gd name="connsiteY4" fmla="*/ 0 h 18749"/>
              <a:gd name="connsiteX0" fmla="*/ 33002 w 33023"/>
              <a:gd name="connsiteY0" fmla="*/ 18618 h 18618"/>
              <a:gd name="connsiteX1" fmla="*/ 33002 w 33023"/>
              <a:gd name="connsiteY1" fmla="*/ 8999 h 18618"/>
              <a:gd name="connsiteX2" fmla="*/ 32135 w 33023"/>
              <a:gd name="connsiteY2" fmla="*/ 2970 h 18618"/>
              <a:gd name="connsiteX3" fmla="*/ 28749 w 33023"/>
              <a:gd name="connsiteY3" fmla="*/ 41 h 18618"/>
              <a:gd name="connsiteX4" fmla="*/ 0 w 33023"/>
              <a:gd name="connsiteY4" fmla="*/ 247 h 18618"/>
              <a:gd name="connsiteX0" fmla="*/ 31041 w 31062"/>
              <a:gd name="connsiteY0" fmla="*/ 18715 h 18715"/>
              <a:gd name="connsiteX1" fmla="*/ 31041 w 31062"/>
              <a:gd name="connsiteY1" fmla="*/ 9096 h 18715"/>
              <a:gd name="connsiteX2" fmla="*/ 30174 w 31062"/>
              <a:gd name="connsiteY2" fmla="*/ 3067 h 18715"/>
              <a:gd name="connsiteX3" fmla="*/ 26788 w 31062"/>
              <a:gd name="connsiteY3" fmla="*/ 138 h 18715"/>
              <a:gd name="connsiteX4" fmla="*/ 0 w 31062"/>
              <a:gd name="connsiteY4" fmla="*/ 0 h 18715"/>
              <a:gd name="connsiteX0" fmla="*/ 23932 w 23953"/>
              <a:gd name="connsiteY0" fmla="*/ 18618 h 18618"/>
              <a:gd name="connsiteX1" fmla="*/ 23932 w 23953"/>
              <a:gd name="connsiteY1" fmla="*/ 8999 h 18618"/>
              <a:gd name="connsiteX2" fmla="*/ 23065 w 23953"/>
              <a:gd name="connsiteY2" fmla="*/ 2970 h 18618"/>
              <a:gd name="connsiteX3" fmla="*/ 19679 w 23953"/>
              <a:gd name="connsiteY3" fmla="*/ 41 h 18618"/>
              <a:gd name="connsiteX4" fmla="*/ 0 w 23953"/>
              <a:gd name="connsiteY4" fmla="*/ 75 h 18618"/>
              <a:gd name="connsiteX0" fmla="*/ 23932 w 23953"/>
              <a:gd name="connsiteY0" fmla="*/ 18618 h 18618"/>
              <a:gd name="connsiteX1" fmla="*/ 23932 w 23953"/>
              <a:gd name="connsiteY1" fmla="*/ 8999 h 18618"/>
              <a:gd name="connsiteX2" fmla="*/ 23065 w 23953"/>
              <a:gd name="connsiteY2" fmla="*/ 2970 h 18618"/>
              <a:gd name="connsiteX3" fmla="*/ 19679 w 23953"/>
              <a:gd name="connsiteY3" fmla="*/ 41 h 18618"/>
              <a:gd name="connsiteX4" fmla="*/ 0 w 23953"/>
              <a:gd name="connsiteY4" fmla="*/ 75 h 186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53" h="18618" extrusionOk="0">
                <a:moveTo>
                  <a:pt x="23932" y="18618"/>
                </a:moveTo>
                <a:lnTo>
                  <a:pt x="23932" y="8999"/>
                </a:lnTo>
                <a:cubicBezTo>
                  <a:pt x="24041" y="6825"/>
                  <a:pt x="23728" y="4651"/>
                  <a:pt x="23065" y="2970"/>
                </a:cubicBezTo>
                <a:cubicBezTo>
                  <a:pt x="22238" y="869"/>
                  <a:pt x="20969" y="-228"/>
                  <a:pt x="19679" y="41"/>
                </a:cubicBezTo>
                <a:lnTo>
                  <a:pt x="0" y="75"/>
                </a:lnTo>
              </a:path>
            </a:pathLst>
          </a:custGeom>
          <a:ln w="6350" cmpd="sng">
            <a:solidFill>
              <a:schemeClr val="tx2"/>
            </a:solidFill>
            <a:miter lim="400000"/>
          </a:ln>
        </p:spPr>
        <p:txBody>
          <a:bodyPr lIns="50795" tIns="50795" rIns="50795" bIns="50795" anchor="ctr"/>
          <a:lstStyle/>
          <a:p>
            <a:pPr lvl="0">
              <a:defRPr sz="2400"/>
            </a:pPr>
            <a:endParaRPr/>
          </a:p>
        </p:txBody>
      </p:sp>
      <p:sp>
        <p:nvSpPr>
          <p:cNvPr id="239" name="Oval 238"/>
          <p:cNvSpPr/>
          <p:nvPr/>
        </p:nvSpPr>
        <p:spPr>
          <a:xfrm>
            <a:off x="2517234" y="1681125"/>
            <a:ext cx="94942" cy="94940"/>
          </a:xfrm>
          <a:prstGeom prst="ellipse">
            <a:avLst/>
          </a:prstGeom>
          <a:solidFill>
            <a:schemeClr val="bg1"/>
          </a:solidFill>
          <a:ln w="6350" cmpd="sng">
            <a:solidFill>
              <a:schemeClr val="tx2"/>
            </a:solidFill>
          </a:ln>
        </p:spPr>
        <p:style>
          <a:lnRef idx="2">
            <a:schemeClr val="dk1"/>
          </a:lnRef>
          <a:fillRef idx="1">
            <a:schemeClr val="lt1"/>
          </a:fillRef>
          <a:effectRef idx="0">
            <a:schemeClr val="dk1"/>
          </a:effectRef>
          <a:fontRef idx="minor">
            <a:schemeClr val="dk1"/>
          </a:fontRef>
        </p:style>
        <p:txBody>
          <a:bodyPr lIns="91430" tIns="45715" rIns="91430" bIns="45715" rtlCol="0" anchor="ctr"/>
          <a:lstStyle/>
          <a:p>
            <a:pPr algn="ctr"/>
            <a:endParaRPr lang="en-US"/>
          </a:p>
        </p:txBody>
      </p:sp>
      <p:sp>
        <p:nvSpPr>
          <p:cNvPr id="240" name="Shape 147"/>
          <p:cNvSpPr/>
          <p:nvPr/>
        </p:nvSpPr>
        <p:spPr>
          <a:xfrm flipH="1">
            <a:off x="728058" y="1428106"/>
            <a:ext cx="930716" cy="343473"/>
          </a:xfrm>
          <a:custGeom>
            <a:avLst/>
            <a:gdLst>
              <a:gd name="connsiteX0" fmla="*/ 21491 w 21512"/>
              <a:gd name="connsiteY0" fmla="*/ 18617 h 18617"/>
              <a:gd name="connsiteX1" fmla="*/ 21491 w 21512"/>
              <a:gd name="connsiteY1" fmla="*/ 8998 h 18617"/>
              <a:gd name="connsiteX2" fmla="*/ 20624 w 21512"/>
              <a:gd name="connsiteY2" fmla="*/ 2969 h 18617"/>
              <a:gd name="connsiteX3" fmla="*/ 17238 w 21512"/>
              <a:gd name="connsiteY3" fmla="*/ 40 h 18617"/>
              <a:gd name="connsiteX4" fmla="*/ 0 w 21512"/>
              <a:gd name="connsiteY4" fmla="*/ 40 h 18617"/>
              <a:gd name="connsiteX0" fmla="*/ 71254 w 71275"/>
              <a:gd name="connsiteY0" fmla="*/ 18749 h 18749"/>
              <a:gd name="connsiteX1" fmla="*/ 71254 w 71275"/>
              <a:gd name="connsiteY1" fmla="*/ 9130 h 18749"/>
              <a:gd name="connsiteX2" fmla="*/ 70387 w 71275"/>
              <a:gd name="connsiteY2" fmla="*/ 3101 h 18749"/>
              <a:gd name="connsiteX3" fmla="*/ 67001 w 71275"/>
              <a:gd name="connsiteY3" fmla="*/ 172 h 18749"/>
              <a:gd name="connsiteX4" fmla="*/ 0 w 71275"/>
              <a:gd name="connsiteY4" fmla="*/ 0 h 18749"/>
              <a:gd name="connsiteX0" fmla="*/ 32822 w 32843"/>
              <a:gd name="connsiteY0" fmla="*/ 18749 h 18749"/>
              <a:gd name="connsiteX1" fmla="*/ 32822 w 32843"/>
              <a:gd name="connsiteY1" fmla="*/ 9130 h 18749"/>
              <a:gd name="connsiteX2" fmla="*/ 31955 w 32843"/>
              <a:gd name="connsiteY2" fmla="*/ 3101 h 18749"/>
              <a:gd name="connsiteX3" fmla="*/ 28569 w 32843"/>
              <a:gd name="connsiteY3" fmla="*/ 172 h 18749"/>
              <a:gd name="connsiteX4" fmla="*/ 0 w 32843"/>
              <a:gd name="connsiteY4" fmla="*/ 0 h 18749"/>
              <a:gd name="connsiteX0" fmla="*/ 33002 w 33023"/>
              <a:gd name="connsiteY0" fmla="*/ 18618 h 18618"/>
              <a:gd name="connsiteX1" fmla="*/ 33002 w 33023"/>
              <a:gd name="connsiteY1" fmla="*/ 8999 h 18618"/>
              <a:gd name="connsiteX2" fmla="*/ 32135 w 33023"/>
              <a:gd name="connsiteY2" fmla="*/ 2970 h 18618"/>
              <a:gd name="connsiteX3" fmla="*/ 28749 w 33023"/>
              <a:gd name="connsiteY3" fmla="*/ 41 h 18618"/>
              <a:gd name="connsiteX4" fmla="*/ 0 w 33023"/>
              <a:gd name="connsiteY4" fmla="*/ 247 h 18618"/>
              <a:gd name="connsiteX0" fmla="*/ 31041 w 31062"/>
              <a:gd name="connsiteY0" fmla="*/ 18715 h 18715"/>
              <a:gd name="connsiteX1" fmla="*/ 31041 w 31062"/>
              <a:gd name="connsiteY1" fmla="*/ 9096 h 18715"/>
              <a:gd name="connsiteX2" fmla="*/ 30174 w 31062"/>
              <a:gd name="connsiteY2" fmla="*/ 3067 h 18715"/>
              <a:gd name="connsiteX3" fmla="*/ 26788 w 31062"/>
              <a:gd name="connsiteY3" fmla="*/ 138 h 18715"/>
              <a:gd name="connsiteX4" fmla="*/ 0 w 31062"/>
              <a:gd name="connsiteY4" fmla="*/ 0 h 18715"/>
              <a:gd name="connsiteX0" fmla="*/ 23932 w 23953"/>
              <a:gd name="connsiteY0" fmla="*/ 18618 h 18618"/>
              <a:gd name="connsiteX1" fmla="*/ 23932 w 23953"/>
              <a:gd name="connsiteY1" fmla="*/ 8999 h 18618"/>
              <a:gd name="connsiteX2" fmla="*/ 23065 w 23953"/>
              <a:gd name="connsiteY2" fmla="*/ 2970 h 18618"/>
              <a:gd name="connsiteX3" fmla="*/ 19679 w 23953"/>
              <a:gd name="connsiteY3" fmla="*/ 41 h 18618"/>
              <a:gd name="connsiteX4" fmla="*/ 0 w 23953"/>
              <a:gd name="connsiteY4" fmla="*/ 75 h 18618"/>
              <a:gd name="connsiteX0" fmla="*/ 23932 w 23953"/>
              <a:gd name="connsiteY0" fmla="*/ 18618 h 18618"/>
              <a:gd name="connsiteX1" fmla="*/ 23932 w 23953"/>
              <a:gd name="connsiteY1" fmla="*/ 8999 h 18618"/>
              <a:gd name="connsiteX2" fmla="*/ 23065 w 23953"/>
              <a:gd name="connsiteY2" fmla="*/ 2970 h 18618"/>
              <a:gd name="connsiteX3" fmla="*/ 19679 w 23953"/>
              <a:gd name="connsiteY3" fmla="*/ 41 h 18618"/>
              <a:gd name="connsiteX4" fmla="*/ 0 w 23953"/>
              <a:gd name="connsiteY4" fmla="*/ 75 h 186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53" h="18618" extrusionOk="0">
                <a:moveTo>
                  <a:pt x="23932" y="18618"/>
                </a:moveTo>
                <a:lnTo>
                  <a:pt x="23932" y="8999"/>
                </a:lnTo>
                <a:cubicBezTo>
                  <a:pt x="24041" y="6825"/>
                  <a:pt x="23728" y="4651"/>
                  <a:pt x="23065" y="2970"/>
                </a:cubicBezTo>
                <a:cubicBezTo>
                  <a:pt x="22238" y="869"/>
                  <a:pt x="20969" y="-228"/>
                  <a:pt x="19679" y="41"/>
                </a:cubicBezTo>
                <a:lnTo>
                  <a:pt x="0" y="75"/>
                </a:lnTo>
              </a:path>
            </a:pathLst>
          </a:custGeom>
          <a:ln w="6350" cmpd="sng">
            <a:solidFill>
              <a:schemeClr val="tx2"/>
            </a:solidFill>
            <a:miter lim="400000"/>
          </a:ln>
        </p:spPr>
        <p:txBody>
          <a:bodyPr lIns="50795" tIns="50795" rIns="50795" bIns="50795" anchor="ctr"/>
          <a:lstStyle/>
          <a:p>
            <a:pPr lvl="0">
              <a:defRPr sz="2400"/>
            </a:pPr>
            <a:endParaRPr/>
          </a:p>
        </p:txBody>
      </p:sp>
      <p:sp>
        <p:nvSpPr>
          <p:cNvPr id="241" name="Oval 240"/>
          <p:cNvSpPr/>
          <p:nvPr/>
        </p:nvSpPr>
        <p:spPr>
          <a:xfrm>
            <a:off x="682084" y="1681125"/>
            <a:ext cx="94942" cy="94940"/>
          </a:xfrm>
          <a:prstGeom prst="ellipse">
            <a:avLst/>
          </a:prstGeom>
          <a:solidFill>
            <a:schemeClr val="bg1"/>
          </a:solidFill>
          <a:ln w="6350" cmpd="sng">
            <a:solidFill>
              <a:schemeClr val="tx2"/>
            </a:solidFill>
          </a:ln>
        </p:spPr>
        <p:style>
          <a:lnRef idx="2">
            <a:schemeClr val="dk1"/>
          </a:lnRef>
          <a:fillRef idx="1">
            <a:schemeClr val="lt1"/>
          </a:fillRef>
          <a:effectRef idx="0">
            <a:schemeClr val="dk1"/>
          </a:effectRef>
          <a:fontRef idx="minor">
            <a:schemeClr val="dk1"/>
          </a:fontRef>
        </p:style>
        <p:txBody>
          <a:bodyPr lIns="91430" tIns="45715" rIns="91430" bIns="45715" rtlCol="0" anchor="ctr"/>
          <a:lstStyle/>
          <a:p>
            <a:pPr algn="ctr"/>
            <a:endParaRPr lang="en-US"/>
          </a:p>
        </p:txBody>
      </p:sp>
      <p:grpSp>
        <p:nvGrpSpPr>
          <p:cNvPr id="242" name="Group 241"/>
          <p:cNvGrpSpPr/>
          <p:nvPr/>
        </p:nvGrpSpPr>
        <p:grpSpPr>
          <a:xfrm>
            <a:off x="1301847" y="1299086"/>
            <a:ext cx="671973" cy="246221"/>
            <a:chOff x="6416455" y="1241730"/>
            <a:chExt cx="671973" cy="246220"/>
          </a:xfrm>
        </p:grpSpPr>
        <p:sp>
          <p:nvSpPr>
            <p:cNvPr id="243" name="Shape 134"/>
            <p:cNvSpPr/>
            <p:nvPr/>
          </p:nvSpPr>
          <p:spPr>
            <a:xfrm>
              <a:off x="6476154" y="1268044"/>
              <a:ext cx="544334" cy="207207"/>
            </a:xfrm>
            <a:prstGeom prst="roundRect">
              <a:avLst>
                <a:gd name="adj" fmla="val 50000"/>
              </a:avLst>
            </a:prstGeom>
            <a:solidFill>
              <a:srgbClr val="FC395B"/>
            </a:solidFill>
            <a:ln w="12700">
              <a:miter lim="400000"/>
            </a:ln>
          </p:spPr>
          <p:txBody>
            <a:bodyPr lIns="0" tIns="0" rIns="0" bIns="0" anchor="ctr"/>
            <a:lstStyle/>
            <a:p>
              <a:pPr lvl="0">
                <a:defRPr sz="2400">
                  <a:solidFill>
                    <a:srgbClr val="FFFFFF"/>
                  </a:solidFill>
                </a:defRPr>
              </a:pPr>
              <a:endParaRPr/>
            </a:p>
          </p:txBody>
        </p:sp>
        <p:sp>
          <p:nvSpPr>
            <p:cNvPr id="244" name="TextBox 243"/>
            <p:cNvSpPr txBox="1"/>
            <p:nvPr/>
          </p:nvSpPr>
          <p:spPr>
            <a:xfrm>
              <a:off x="6416455" y="1241730"/>
              <a:ext cx="671973" cy="246220"/>
            </a:xfrm>
            <a:prstGeom prst="rect">
              <a:avLst/>
            </a:prstGeom>
            <a:noFill/>
          </p:spPr>
          <p:txBody>
            <a:bodyPr wrap="square" rtlCol="0">
              <a:spAutoFit/>
            </a:bodyPr>
            <a:lstStyle/>
            <a:p>
              <a:pPr algn="ctr"/>
              <a:r>
                <a:rPr lang="ru-RU" sz="1000" dirty="0">
                  <a:solidFill>
                    <a:schemeClr val="bg1"/>
                  </a:solidFill>
                  <a:latin typeface="Roboto Light"/>
                  <a:cs typeface="Roboto Light"/>
                </a:rPr>
                <a:t>2018</a:t>
              </a:r>
              <a:endParaRPr lang="en-US" sz="1000" dirty="0">
                <a:solidFill>
                  <a:schemeClr val="bg1"/>
                </a:solidFill>
                <a:latin typeface="Roboto Light"/>
                <a:cs typeface="Roboto Light"/>
              </a:endParaRPr>
            </a:p>
          </p:txBody>
        </p:sp>
      </p:grpSp>
    </p:spTree>
    <p:extLst>
      <p:ext uri="{BB962C8B-B14F-4D97-AF65-F5344CB8AC3E}">
        <p14:creationId xmlns:p14="http://schemas.microsoft.com/office/powerpoint/2010/main" val="404744934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Group 23"/>
          <p:cNvGrpSpPr/>
          <p:nvPr/>
        </p:nvGrpSpPr>
        <p:grpSpPr>
          <a:xfrm>
            <a:off x="409248" y="507353"/>
            <a:ext cx="1731161" cy="3477474"/>
            <a:chOff x="409247" y="518173"/>
            <a:chExt cx="1731161" cy="3477474"/>
          </a:xfrm>
        </p:grpSpPr>
        <p:sp>
          <p:nvSpPr>
            <p:cNvPr id="7" name="Rounded Rectangle 6"/>
            <p:cNvSpPr/>
            <p:nvPr/>
          </p:nvSpPr>
          <p:spPr>
            <a:xfrm>
              <a:off x="442351" y="2119120"/>
              <a:ext cx="1698057" cy="1876527"/>
            </a:xfrm>
            <a:prstGeom prst="roundRect">
              <a:avLst>
                <a:gd name="adj" fmla="val 4250"/>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Oval 4"/>
            <p:cNvSpPr/>
            <p:nvPr/>
          </p:nvSpPr>
          <p:spPr>
            <a:xfrm>
              <a:off x="443636" y="518173"/>
              <a:ext cx="1696140" cy="1696140"/>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8" name="Rectangle 77"/>
            <p:cNvSpPr/>
            <p:nvPr/>
          </p:nvSpPr>
          <p:spPr>
            <a:xfrm>
              <a:off x="444923" y="1422450"/>
              <a:ext cx="1695485" cy="79656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7" name="Oval 76"/>
            <p:cNvSpPr/>
            <p:nvPr/>
          </p:nvSpPr>
          <p:spPr>
            <a:xfrm>
              <a:off x="607418" y="681955"/>
              <a:ext cx="1368576" cy="1368576"/>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6" name="Title 1"/>
            <p:cNvSpPr txBox="1">
              <a:spLocks/>
            </p:cNvSpPr>
            <p:nvPr/>
          </p:nvSpPr>
          <p:spPr>
            <a:xfrm>
              <a:off x="458899" y="2225082"/>
              <a:ext cx="1674374" cy="338668"/>
            </a:xfrm>
            <a:prstGeom prst="rect">
              <a:avLst/>
            </a:prstGeom>
          </p:spPr>
          <p:txBody>
            <a:bodyPr vert="horz" lIns="91440" tIns="45720" rIns="91440" bIns="45720" rtlCol="0" anchor="b">
              <a:normAutofit/>
            </a:bodyPr>
            <a:lstStyle>
              <a:lvl1pPr algn="l" defTabSz="457200" rtl="0" eaLnBrk="1" latinLnBrk="0" hangingPunct="1">
                <a:spcBef>
                  <a:spcPct val="0"/>
                </a:spcBef>
                <a:buNone/>
                <a:defRPr sz="2000" b="1" kern="1200">
                  <a:solidFill>
                    <a:schemeClr val="tx1"/>
                  </a:solidFill>
                  <a:latin typeface="Roboto Light"/>
                  <a:ea typeface="+mj-ea"/>
                  <a:cs typeface="Roboto Light"/>
                </a:defRPr>
              </a:lvl1pPr>
            </a:lstStyle>
            <a:p>
              <a:pPr algn="ctr"/>
              <a:r>
                <a:rPr lang="en-US" sz="1200" b="0" dirty="0"/>
                <a:t>Mary Stark</a:t>
              </a:r>
            </a:p>
          </p:txBody>
        </p:sp>
        <p:sp>
          <p:nvSpPr>
            <p:cNvPr id="94" name="TextBox 93"/>
            <p:cNvSpPr txBox="1"/>
            <p:nvPr/>
          </p:nvSpPr>
          <p:spPr>
            <a:xfrm>
              <a:off x="449486" y="2488111"/>
              <a:ext cx="1683787" cy="246221"/>
            </a:xfrm>
            <a:prstGeom prst="rect">
              <a:avLst/>
            </a:prstGeom>
            <a:noFill/>
          </p:spPr>
          <p:txBody>
            <a:bodyPr wrap="square" rtlCol="0">
              <a:spAutoFit/>
            </a:bodyPr>
            <a:lstStyle/>
            <a:p>
              <a:pPr algn="ctr"/>
              <a:r>
                <a:rPr lang="en-US" sz="1000" dirty="0">
                  <a:solidFill>
                    <a:schemeClr val="tx2"/>
                  </a:solidFill>
                  <a:latin typeface="Roboto Light"/>
                  <a:cs typeface="Roboto Light"/>
                </a:rPr>
                <a:t>graphic designer</a:t>
              </a:r>
            </a:p>
          </p:txBody>
        </p:sp>
        <p:sp>
          <p:nvSpPr>
            <p:cNvPr id="97" name="TextBox 96"/>
            <p:cNvSpPr txBox="1"/>
            <p:nvPr/>
          </p:nvSpPr>
          <p:spPr>
            <a:xfrm>
              <a:off x="409247" y="2875967"/>
              <a:ext cx="1053363" cy="1010533"/>
            </a:xfrm>
            <a:prstGeom prst="rect">
              <a:avLst/>
            </a:prstGeom>
            <a:noFill/>
          </p:spPr>
          <p:txBody>
            <a:bodyPr wrap="square" rtlCol="0">
              <a:spAutoFit/>
            </a:bodyPr>
            <a:lstStyle/>
            <a:p>
              <a:pPr algn="r">
                <a:lnSpc>
                  <a:spcPct val="120000"/>
                </a:lnSpc>
              </a:pPr>
              <a:r>
                <a:rPr lang="en-US" sz="1000" dirty="0">
                  <a:solidFill>
                    <a:schemeClr val="tx2"/>
                  </a:solidFill>
                  <a:latin typeface="Roboto Light"/>
                  <a:cs typeface="Roboto Light"/>
                </a:rPr>
                <a:t>Photoshop CC</a:t>
              </a:r>
            </a:p>
            <a:p>
              <a:pPr algn="r">
                <a:lnSpc>
                  <a:spcPct val="120000"/>
                </a:lnSpc>
              </a:pPr>
              <a:r>
                <a:rPr lang="en-US" sz="1000" dirty="0">
                  <a:solidFill>
                    <a:schemeClr val="tx2"/>
                  </a:solidFill>
                  <a:latin typeface="Roboto Light"/>
                  <a:cs typeface="Roboto Light"/>
                </a:rPr>
                <a:t>Illustrator CC</a:t>
              </a:r>
            </a:p>
            <a:p>
              <a:pPr algn="r">
                <a:lnSpc>
                  <a:spcPct val="120000"/>
                </a:lnSpc>
              </a:pPr>
              <a:r>
                <a:rPr lang="en-US" sz="1000" dirty="0">
                  <a:solidFill>
                    <a:schemeClr val="tx2"/>
                  </a:solidFill>
                  <a:latin typeface="Roboto Light"/>
                  <a:cs typeface="Roboto Light"/>
                </a:rPr>
                <a:t>3D MAX</a:t>
              </a:r>
            </a:p>
            <a:p>
              <a:pPr algn="r">
                <a:lnSpc>
                  <a:spcPct val="120000"/>
                </a:lnSpc>
              </a:pPr>
              <a:r>
                <a:rPr lang="en-US" sz="1000" dirty="0">
                  <a:solidFill>
                    <a:schemeClr val="tx2"/>
                  </a:solidFill>
                  <a:latin typeface="Roboto Light"/>
                  <a:cs typeface="Roboto Light"/>
                </a:rPr>
                <a:t>HTML5/CSS3</a:t>
              </a:r>
            </a:p>
            <a:p>
              <a:pPr algn="r">
                <a:lnSpc>
                  <a:spcPct val="120000"/>
                </a:lnSpc>
              </a:pPr>
              <a:r>
                <a:rPr lang="en-US" sz="1000" dirty="0" err="1">
                  <a:solidFill>
                    <a:schemeClr val="tx2"/>
                  </a:solidFill>
                  <a:latin typeface="Roboto Light"/>
                  <a:cs typeface="Roboto Light"/>
                </a:rPr>
                <a:t>WordPress</a:t>
              </a:r>
              <a:endParaRPr lang="en-US" sz="1000" dirty="0">
                <a:solidFill>
                  <a:schemeClr val="tx2"/>
                </a:solidFill>
                <a:latin typeface="Roboto Light"/>
                <a:cs typeface="Roboto Light"/>
              </a:endParaRPr>
            </a:p>
          </p:txBody>
        </p:sp>
        <p:cxnSp>
          <p:nvCxnSpPr>
            <p:cNvPr id="11" name="Straight Connector 10"/>
            <p:cNvCxnSpPr/>
            <p:nvPr/>
          </p:nvCxnSpPr>
          <p:spPr>
            <a:xfrm>
              <a:off x="442351" y="2825494"/>
              <a:ext cx="1690922" cy="0"/>
            </a:xfrm>
            <a:prstGeom prst="line">
              <a:avLst/>
            </a:prstGeom>
            <a:ln w="6350" cmpd="sng">
              <a:solidFill>
                <a:srgbClr val="A0A0A3"/>
              </a:solidFill>
              <a:prstDash val="dash"/>
            </a:ln>
            <a:effectLst/>
          </p:spPr>
          <p:style>
            <a:lnRef idx="2">
              <a:schemeClr val="accent1"/>
            </a:lnRef>
            <a:fillRef idx="0">
              <a:schemeClr val="accent1"/>
            </a:fillRef>
            <a:effectRef idx="1">
              <a:schemeClr val="accent1"/>
            </a:effectRef>
            <a:fontRef idx="minor">
              <a:schemeClr val="tx1"/>
            </a:fontRef>
          </p:style>
        </p:cxnSp>
        <p:grpSp>
          <p:nvGrpSpPr>
            <p:cNvPr id="23" name="Group 22"/>
            <p:cNvGrpSpPr/>
            <p:nvPr/>
          </p:nvGrpSpPr>
          <p:grpSpPr>
            <a:xfrm>
              <a:off x="1422399" y="2984500"/>
              <a:ext cx="615951" cy="95250"/>
              <a:chOff x="1422399" y="2984500"/>
              <a:chExt cx="615951" cy="95250"/>
            </a:xfrm>
          </p:grpSpPr>
          <p:sp>
            <p:nvSpPr>
              <p:cNvPr id="22" name="Rounded Rectangle 21"/>
              <p:cNvSpPr/>
              <p:nvPr/>
            </p:nvSpPr>
            <p:spPr>
              <a:xfrm>
                <a:off x="1422400" y="2984500"/>
                <a:ext cx="615950" cy="95250"/>
              </a:xfrm>
              <a:prstGeom prst="roundRect">
                <a:avLst>
                  <a:gd name="adj" fmla="val 50000"/>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0" name="Rounded Rectangle 99"/>
              <p:cNvSpPr/>
              <p:nvPr/>
            </p:nvSpPr>
            <p:spPr>
              <a:xfrm>
                <a:off x="1422399" y="2984500"/>
                <a:ext cx="561975" cy="95250"/>
              </a:xfrm>
              <a:prstGeom prst="roundRect">
                <a:avLst>
                  <a:gd name="adj" fmla="val 50000"/>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10" name="Group 109"/>
            <p:cNvGrpSpPr/>
            <p:nvPr/>
          </p:nvGrpSpPr>
          <p:grpSpPr>
            <a:xfrm>
              <a:off x="1422400" y="3166269"/>
              <a:ext cx="615950" cy="95250"/>
              <a:chOff x="1422400" y="2984500"/>
              <a:chExt cx="615950" cy="95250"/>
            </a:xfrm>
          </p:grpSpPr>
          <p:sp>
            <p:nvSpPr>
              <p:cNvPr id="111" name="Rounded Rectangle 110"/>
              <p:cNvSpPr/>
              <p:nvPr/>
            </p:nvSpPr>
            <p:spPr>
              <a:xfrm>
                <a:off x="1422400" y="2984500"/>
                <a:ext cx="615950" cy="95250"/>
              </a:xfrm>
              <a:prstGeom prst="roundRect">
                <a:avLst>
                  <a:gd name="adj" fmla="val 50000"/>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2" name="Rounded Rectangle 111"/>
              <p:cNvSpPr/>
              <p:nvPr/>
            </p:nvSpPr>
            <p:spPr>
              <a:xfrm>
                <a:off x="1422400" y="2984500"/>
                <a:ext cx="479426" cy="95250"/>
              </a:xfrm>
              <a:prstGeom prst="roundRect">
                <a:avLst>
                  <a:gd name="adj" fmla="val 50000"/>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13" name="Group 112"/>
            <p:cNvGrpSpPr/>
            <p:nvPr/>
          </p:nvGrpSpPr>
          <p:grpSpPr>
            <a:xfrm>
              <a:off x="1422400" y="3348038"/>
              <a:ext cx="615950" cy="95250"/>
              <a:chOff x="1422400" y="2984500"/>
              <a:chExt cx="615950" cy="95250"/>
            </a:xfrm>
          </p:grpSpPr>
          <p:sp>
            <p:nvSpPr>
              <p:cNvPr id="114" name="Rounded Rectangle 113"/>
              <p:cNvSpPr/>
              <p:nvPr/>
            </p:nvSpPr>
            <p:spPr>
              <a:xfrm>
                <a:off x="1422400" y="2984500"/>
                <a:ext cx="615950" cy="95250"/>
              </a:xfrm>
              <a:prstGeom prst="roundRect">
                <a:avLst>
                  <a:gd name="adj" fmla="val 50000"/>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5" name="Rounded Rectangle 114"/>
              <p:cNvSpPr/>
              <p:nvPr/>
            </p:nvSpPr>
            <p:spPr>
              <a:xfrm>
                <a:off x="1422400" y="2984500"/>
                <a:ext cx="155576" cy="95250"/>
              </a:xfrm>
              <a:prstGeom prst="roundRect">
                <a:avLst>
                  <a:gd name="adj" fmla="val 50000"/>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16" name="Group 115"/>
            <p:cNvGrpSpPr/>
            <p:nvPr/>
          </p:nvGrpSpPr>
          <p:grpSpPr>
            <a:xfrm>
              <a:off x="1422400" y="3529807"/>
              <a:ext cx="615950" cy="95250"/>
              <a:chOff x="1422400" y="2984500"/>
              <a:chExt cx="615950" cy="95250"/>
            </a:xfrm>
          </p:grpSpPr>
          <p:sp>
            <p:nvSpPr>
              <p:cNvPr id="117" name="Rounded Rectangle 116"/>
              <p:cNvSpPr/>
              <p:nvPr/>
            </p:nvSpPr>
            <p:spPr>
              <a:xfrm>
                <a:off x="1422400" y="2984500"/>
                <a:ext cx="615950" cy="95250"/>
              </a:xfrm>
              <a:prstGeom prst="roundRect">
                <a:avLst>
                  <a:gd name="adj" fmla="val 50000"/>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8" name="Rounded Rectangle 117"/>
              <p:cNvSpPr/>
              <p:nvPr/>
            </p:nvSpPr>
            <p:spPr>
              <a:xfrm>
                <a:off x="1422400" y="2984500"/>
                <a:ext cx="365126" cy="95250"/>
              </a:xfrm>
              <a:prstGeom prst="roundRect">
                <a:avLst>
                  <a:gd name="adj" fmla="val 50000"/>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19" name="Group 118"/>
            <p:cNvGrpSpPr/>
            <p:nvPr/>
          </p:nvGrpSpPr>
          <p:grpSpPr>
            <a:xfrm>
              <a:off x="1422399" y="3711575"/>
              <a:ext cx="615951" cy="95250"/>
              <a:chOff x="1422399" y="2984500"/>
              <a:chExt cx="615951" cy="95250"/>
            </a:xfrm>
          </p:grpSpPr>
          <p:sp>
            <p:nvSpPr>
              <p:cNvPr id="120" name="Rounded Rectangle 119"/>
              <p:cNvSpPr/>
              <p:nvPr/>
            </p:nvSpPr>
            <p:spPr>
              <a:xfrm>
                <a:off x="1422400" y="2984500"/>
                <a:ext cx="615950" cy="95250"/>
              </a:xfrm>
              <a:prstGeom prst="roundRect">
                <a:avLst>
                  <a:gd name="adj" fmla="val 50000"/>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1" name="Rounded Rectangle 120"/>
              <p:cNvSpPr/>
              <p:nvPr/>
            </p:nvSpPr>
            <p:spPr>
              <a:xfrm>
                <a:off x="1422399" y="2984500"/>
                <a:ext cx="279401" cy="95250"/>
              </a:xfrm>
              <a:prstGeom prst="roundRect">
                <a:avLst>
                  <a:gd name="adj" fmla="val 50000"/>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nvGrpSpPr>
          <p:cNvPr id="122" name="Group 121"/>
          <p:cNvGrpSpPr/>
          <p:nvPr/>
        </p:nvGrpSpPr>
        <p:grpSpPr>
          <a:xfrm>
            <a:off x="2615582" y="507353"/>
            <a:ext cx="1731161" cy="3477474"/>
            <a:chOff x="409247" y="518173"/>
            <a:chExt cx="1731161" cy="3477474"/>
          </a:xfrm>
        </p:grpSpPr>
        <p:sp>
          <p:nvSpPr>
            <p:cNvPr id="123" name="Rounded Rectangle 122"/>
            <p:cNvSpPr/>
            <p:nvPr/>
          </p:nvSpPr>
          <p:spPr>
            <a:xfrm>
              <a:off x="442351" y="2119120"/>
              <a:ext cx="1698057" cy="1876527"/>
            </a:xfrm>
            <a:prstGeom prst="roundRect">
              <a:avLst>
                <a:gd name="adj" fmla="val 4250"/>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4" name="Oval 123"/>
            <p:cNvSpPr/>
            <p:nvPr/>
          </p:nvSpPr>
          <p:spPr>
            <a:xfrm>
              <a:off x="443636" y="518173"/>
              <a:ext cx="1696140" cy="1696140"/>
            </a:xfrm>
            <a:prstGeom prst="ellipse">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5" name="Rectangle 124"/>
            <p:cNvSpPr/>
            <p:nvPr/>
          </p:nvSpPr>
          <p:spPr>
            <a:xfrm>
              <a:off x="444923" y="1422450"/>
              <a:ext cx="1695485" cy="796565"/>
            </a:xfrm>
            <a:prstGeom prst="rect">
              <a:avLst/>
            </a:prstGeom>
            <a:solidFill>
              <a:srgbClr val="E9C94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6" name="Oval 125"/>
            <p:cNvSpPr/>
            <p:nvPr/>
          </p:nvSpPr>
          <p:spPr>
            <a:xfrm>
              <a:off x="607418" y="681955"/>
              <a:ext cx="1368576" cy="1368576"/>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7" name="Title 1"/>
            <p:cNvSpPr txBox="1">
              <a:spLocks/>
            </p:cNvSpPr>
            <p:nvPr/>
          </p:nvSpPr>
          <p:spPr>
            <a:xfrm>
              <a:off x="458899" y="2225082"/>
              <a:ext cx="1674374" cy="338668"/>
            </a:xfrm>
            <a:prstGeom prst="rect">
              <a:avLst/>
            </a:prstGeom>
          </p:spPr>
          <p:txBody>
            <a:bodyPr vert="horz" lIns="91440" tIns="45720" rIns="91440" bIns="45720" rtlCol="0" anchor="b">
              <a:normAutofit/>
            </a:bodyPr>
            <a:lstStyle>
              <a:lvl1pPr algn="l" defTabSz="457200" rtl="0" eaLnBrk="1" latinLnBrk="0" hangingPunct="1">
                <a:spcBef>
                  <a:spcPct val="0"/>
                </a:spcBef>
                <a:buNone/>
                <a:defRPr sz="2000" b="1" kern="1200">
                  <a:solidFill>
                    <a:schemeClr val="tx1"/>
                  </a:solidFill>
                  <a:latin typeface="Roboto Light"/>
                  <a:ea typeface="+mj-ea"/>
                  <a:cs typeface="Roboto Light"/>
                </a:defRPr>
              </a:lvl1pPr>
            </a:lstStyle>
            <a:p>
              <a:pPr algn="ctr"/>
              <a:r>
                <a:rPr lang="en-US" sz="1200" b="0" dirty="0"/>
                <a:t>Max Factor</a:t>
              </a:r>
            </a:p>
          </p:txBody>
        </p:sp>
        <p:sp>
          <p:nvSpPr>
            <p:cNvPr id="128" name="TextBox 127"/>
            <p:cNvSpPr txBox="1"/>
            <p:nvPr/>
          </p:nvSpPr>
          <p:spPr>
            <a:xfrm>
              <a:off x="449486" y="2488111"/>
              <a:ext cx="1683787" cy="246221"/>
            </a:xfrm>
            <a:prstGeom prst="rect">
              <a:avLst/>
            </a:prstGeom>
            <a:noFill/>
          </p:spPr>
          <p:txBody>
            <a:bodyPr wrap="square" rtlCol="0">
              <a:spAutoFit/>
            </a:bodyPr>
            <a:lstStyle/>
            <a:p>
              <a:pPr algn="ctr"/>
              <a:r>
                <a:rPr lang="en-US" sz="1000" dirty="0">
                  <a:solidFill>
                    <a:schemeClr val="tx2"/>
                  </a:solidFill>
                  <a:latin typeface="Roboto Light"/>
                  <a:cs typeface="Roboto Light"/>
                </a:rPr>
                <a:t>vector designer</a:t>
              </a:r>
            </a:p>
          </p:txBody>
        </p:sp>
        <p:sp>
          <p:nvSpPr>
            <p:cNvPr id="129" name="TextBox 128"/>
            <p:cNvSpPr txBox="1"/>
            <p:nvPr/>
          </p:nvSpPr>
          <p:spPr>
            <a:xfrm>
              <a:off x="409247" y="2875967"/>
              <a:ext cx="1053363" cy="1010533"/>
            </a:xfrm>
            <a:prstGeom prst="rect">
              <a:avLst/>
            </a:prstGeom>
            <a:noFill/>
          </p:spPr>
          <p:txBody>
            <a:bodyPr wrap="square" rtlCol="0">
              <a:spAutoFit/>
            </a:bodyPr>
            <a:lstStyle/>
            <a:p>
              <a:pPr algn="r">
                <a:lnSpc>
                  <a:spcPct val="120000"/>
                </a:lnSpc>
              </a:pPr>
              <a:r>
                <a:rPr lang="en-US" sz="1000" dirty="0">
                  <a:solidFill>
                    <a:schemeClr val="tx2"/>
                  </a:solidFill>
                  <a:latin typeface="Roboto Light"/>
                  <a:cs typeface="Roboto Light"/>
                </a:rPr>
                <a:t>Photoshop CC</a:t>
              </a:r>
            </a:p>
            <a:p>
              <a:pPr algn="r">
                <a:lnSpc>
                  <a:spcPct val="120000"/>
                </a:lnSpc>
              </a:pPr>
              <a:r>
                <a:rPr lang="en-US" sz="1000" dirty="0">
                  <a:solidFill>
                    <a:schemeClr val="tx2"/>
                  </a:solidFill>
                  <a:latin typeface="Roboto Light"/>
                  <a:cs typeface="Roboto Light"/>
                </a:rPr>
                <a:t>Illustrator CC</a:t>
              </a:r>
            </a:p>
            <a:p>
              <a:pPr algn="r">
                <a:lnSpc>
                  <a:spcPct val="120000"/>
                </a:lnSpc>
              </a:pPr>
              <a:r>
                <a:rPr lang="en-US" sz="1000" dirty="0">
                  <a:solidFill>
                    <a:schemeClr val="tx2"/>
                  </a:solidFill>
                  <a:latin typeface="Roboto Light"/>
                  <a:cs typeface="Roboto Light"/>
                </a:rPr>
                <a:t>3D MAX</a:t>
              </a:r>
            </a:p>
            <a:p>
              <a:pPr algn="r">
                <a:lnSpc>
                  <a:spcPct val="120000"/>
                </a:lnSpc>
              </a:pPr>
              <a:r>
                <a:rPr lang="en-US" sz="1000" dirty="0">
                  <a:solidFill>
                    <a:schemeClr val="tx2"/>
                  </a:solidFill>
                  <a:latin typeface="Roboto Light"/>
                  <a:cs typeface="Roboto Light"/>
                </a:rPr>
                <a:t>HTML5/CSS3</a:t>
              </a:r>
            </a:p>
            <a:p>
              <a:pPr algn="r">
                <a:lnSpc>
                  <a:spcPct val="120000"/>
                </a:lnSpc>
              </a:pPr>
              <a:r>
                <a:rPr lang="en-US" sz="1000" dirty="0" err="1">
                  <a:solidFill>
                    <a:schemeClr val="tx2"/>
                  </a:solidFill>
                  <a:latin typeface="Roboto Light"/>
                  <a:cs typeface="Roboto Light"/>
                </a:rPr>
                <a:t>WordPress</a:t>
              </a:r>
              <a:endParaRPr lang="en-US" sz="1000" dirty="0">
                <a:solidFill>
                  <a:schemeClr val="tx2"/>
                </a:solidFill>
                <a:latin typeface="Roboto Light"/>
                <a:cs typeface="Roboto Light"/>
              </a:endParaRPr>
            </a:p>
          </p:txBody>
        </p:sp>
        <p:cxnSp>
          <p:nvCxnSpPr>
            <p:cNvPr id="130" name="Straight Connector 129"/>
            <p:cNvCxnSpPr/>
            <p:nvPr/>
          </p:nvCxnSpPr>
          <p:spPr>
            <a:xfrm>
              <a:off x="442351" y="2825494"/>
              <a:ext cx="1690922" cy="0"/>
            </a:xfrm>
            <a:prstGeom prst="line">
              <a:avLst/>
            </a:prstGeom>
            <a:ln w="6350" cmpd="sng">
              <a:solidFill>
                <a:srgbClr val="A0A0A3"/>
              </a:solidFill>
              <a:prstDash val="dash"/>
            </a:ln>
            <a:effectLst/>
          </p:spPr>
          <p:style>
            <a:lnRef idx="2">
              <a:schemeClr val="accent1"/>
            </a:lnRef>
            <a:fillRef idx="0">
              <a:schemeClr val="accent1"/>
            </a:fillRef>
            <a:effectRef idx="1">
              <a:schemeClr val="accent1"/>
            </a:effectRef>
            <a:fontRef idx="minor">
              <a:schemeClr val="tx1"/>
            </a:fontRef>
          </p:style>
        </p:cxnSp>
        <p:grpSp>
          <p:nvGrpSpPr>
            <p:cNvPr id="131" name="Group 130"/>
            <p:cNvGrpSpPr/>
            <p:nvPr/>
          </p:nvGrpSpPr>
          <p:grpSpPr>
            <a:xfrm>
              <a:off x="1422399" y="2984500"/>
              <a:ext cx="615951" cy="95250"/>
              <a:chOff x="1422399" y="2984500"/>
              <a:chExt cx="615951" cy="95250"/>
            </a:xfrm>
          </p:grpSpPr>
          <p:sp>
            <p:nvSpPr>
              <p:cNvPr id="144" name="Rounded Rectangle 143"/>
              <p:cNvSpPr/>
              <p:nvPr/>
            </p:nvSpPr>
            <p:spPr>
              <a:xfrm>
                <a:off x="1422400" y="2984500"/>
                <a:ext cx="615950" cy="95250"/>
              </a:xfrm>
              <a:prstGeom prst="roundRect">
                <a:avLst>
                  <a:gd name="adj" fmla="val 50000"/>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5" name="Rounded Rectangle 144"/>
              <p:cNvSpPr/>
              <p:nvPr/>
            </p:nvSpPr>
            <p:spPr>
              <a:xfrm>
                <a:off x="1422399" y="2984500"/>
                <a:ext cx="498767" cy="95250"/>
              </a:xfrm>
              <a:prstGeom prst="roundRect">
                <a:avLst>
                  <a:gd name="adj" fmla="val 50000"/>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32" name="Group 131"/>
            <p:cNvGrpSpPr/>
            <p:nvPr/>
          </p:nvGrpSpPr>
          <p:grpSpPr>
            <a:xfrm>
              <a:off x="1422400" y="3166269"/>
              <a:ext cx="615950" cy="95250"/>
              <a:chOff x="1422400" y="2984500"/>
              <a:chExt cx="615950" cy="95250"/>
            </a:xfrm>
          </p:grpSpPr>
          <p:sp>
            <p:nvSpPr>
              <p:cNvPr id="142" name="Rounded Rectangle 141"/>
              <p:cNvSpPr/>
              <p:nvPr/>
            </p:nvSpPr>
            <p:spPr>
              <a:xfrm>
                <a:off x="1422400" y="2984500"/>
                <a:ext cx="615950" cy="95250"/>
              </a:xfrm>
              <a:prstGeom prst="roundRect">
                <a:avLst>
                  <a:gd name="adj" fmla="val 50000"/>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3" name="Rounded Rectangle 142"/>
              <p:cNvSpPr/>
              <p:nvPr/>
            </p:nvSpPr>
            <p:spPr>
              <a:xfrm>
                <a:off x="1422400" y="2984500"/>
                <a:ext cx="581316" cy="95250"/>
              </a:xfrm>
              <a:prstGeom prst="roundRect">
                <a:avLst>
                  <a:gd name="adj" fmla="val 50000"/>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33" name="Group 132"/>
            <p:cNvGrpSpPr/>
            <p:nvPr/>
          </p:nvGrpSpPr>
          <p:grpSpPr>
            <a:xfrm>
              <a:off x="1422400" y="3348038"/>
              <a:ext cx="615950" cy="95250"/>
              <a:chOff x="1422400" y="2984500"/>
              <a:chExt cx="615950" cy="95250"/>
            </a:xfrm>
          </p:grpSpPr>
          <p:sp>
            <p:nvSpPr>
              <p:cNvPr id="140" name="Rounded Rectangle 139"/>
              <p:cNvSpPr/>
              <p:nvPr/>
            </p:nvSpPr>
            <p:spPr>
              <a:xfrm>
                <a:off x="1422400" y="2984500"/>
                <a:ext cx="615950" cy="95250"/>
              </a:xfrm>
              <a:prstGeom prst="roundRect">
                <a:avLst>
                  <a:gd name="adj" fmla="val 50000"/>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1" name="Rounded Rectangle 140"/>
              <p:cNvSpPr/>
              <p:nvPr/>
            </p:nvSpPr>
            <p:spPr>
              <a:xfrm>
                <a:off x="1422400" y="2984500"/>
                <a:ext cx="155866" cy="95250"/>
              </a:xfrm>
              <a:prstGeom prst="roundRect">
                <a:avLst>
                  <a:gd name="adj" fmla="val 50000"/>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34" name="Group 133"/>
            <p:cNvGrpSpPr/>
            <p:nvPr/>
          </p:nvGrpSpPr>
          <p:grpSpPr>
            <a:xfrm>
              <a:off x="1422400" y="3529807"/>
              <a:ext cx="615950" cy="95250"/>
              <a:chOff x="1422400" y="2984500"/>
              <a:chExt cx="615950" cy="95250"/>
            </a:xfrm>
          </p:grpSpPr>
          <p:sp>
            <p:nvSpPr>
              <p:cNvPr id="138" name="Rounded Rectangle 137"/>
              <p:cNvSpPr/>
              <p:nvPr/>
            </p:nvSpPr>
            <p:spPr>
              <a:xfrm>
                <a:off x="1422400" y="2984500"/>
                <a:ext cx="615950" cy="95250"/>
              </a:xfrm>
              <a:prstGeom prst="roundRect">
                <a:avLst>
                  <a:gd name="adj" fmla="val 50000"/>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9" name="Rounded Rectangle 138"/>
              <p:cNvSpPr/>
              <p:nvPr/>
            </p:nvSpPr>
            <p:spPr>
              <a:xfrm>
                <a:off x="1422400" y="2984500"/>
                <a:ext cx="365126" cy="95250"/>
              </a:xfrm>
              <a:prstGeom prst="roundRect">
                <a:avLst>
                  <a:gd name="adj" fmla="val 50000"/>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35" name="Group 134"/>
            <p:cNvGrpSpPr/>
            <p:nvPr/>
          </p:nvGrpSpPr>
          <p:grpSpPr>
            <a:xfrm>
              <a:off x="1422400" y="3711575"/>
              <a:ext cx="615950" cy="95250"/>
              <a:chOff x="1422400" y="2984500"/>
              <a:chExt cx="615950" cy="95250"/>
            </a:xfrm>
          </p:grpSpPr>
          <p:sp>
            <p:nvSpPr>
              <p:cNvPr id="136" name="Rounded Rectangle 135"/>
              <p:cNvSpPr/>
              <p:nvPr/>
            </p:nvSpPr>
            <p:spPr>
              <a:xfrm>
                <a:off x="1422400" y="2984500"/>
                <a:ext cx="615950" cy="95250"/>
              </a:xfrm>
              <a:prstGeom prst="roundRect">
                <a:avLst>
                  <a:gd name="adj" fmla="val 50000"/>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7" name="Rounded Rectangle 136"/>
              <p:cNvSpPr/>
              <p:nvPr/>
            </p:nvSpPr>
            <p:spPr>
              <a:xfrm>
                <a:off x="1422400" y="2984500"/>
                <a:ext cx="82842" cy="95250"/>
              </a:xfrm>
              <a:prstGeom prst="roundRect">
                <a:avLst>
                  <a:gd name="adj" fmla="val 5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nvGrpSpPr>
          <p:cNvPr id="146" name="Group 145"/>
          <p:cNvGrpSpPr/>
          <p:nvPr/>
        </p:nvGrpSpPr>
        <p:grpSpPr>
          <a:xfrm>
            <a:off x="4821916" y="507353"/>
            <a:ext cx="1731161" cy="3477474"/>
            <a:chOff x="409247" y="518173"/>
            <a:chExt cx="1731161" cy="3477474"/>
          </a:xfrm>
        </p:grpSpPr>
        <p:sp>
          <p:nvSpPr>
            <p:cNvPr id="147" name="Rounded Rectangle 146"/>
            <p:cNvSpPr/>
            <p:nvPr/>
          </p:nvSpPr>
          <p:spPr>
            <a:xfrm>
              <a:off x="442351" y="2119120"/>
              <a:ext cx="1698057" cy="1876527"/>
            </a:xfrm>
            <a:prstGeom prst="roundRect">
              <a:avLst>
                <a:gd name="adj" fmla="val 4250"/>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8" name="Oval 147"/>
            <p:cNvSpPr/>
            <p:nvPr/>
          </p:nvSpPr>
          <p:spPr>
            <a:xfrm>
              <a:off x="443636" y="518173"/>
              <a:ext cx="1696140" cy="1696140"/>
            </a:xfrm>
            <a:prstGeom prst="ellipse">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9" name="Rectangle 148"/>
            <p:cNvSpPr/>
            <p:nvPr/>
          </p:nvSpPr>
          <p:spPr>
            <a:xfrm>
              <a:off x="444923" y="1422450"/>
              <a:ext cx="1695485" cy="796565"/>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0" name="Oval 149"/>
            <p:cNvSpPr/>
            <p:nvPr/>
          </p:nvSpPr>
          <p:spPr>
            <a:xfrm>
              <a:off x="607418" y="681955"/>
              <a:ext cx="1368576" cy="1368576"/>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1" name="Title 1"/>
            <p:cNvSpPr txBox="1">
              <a:spLocks/>
            </p:cNvSpPr>
            <p:nvPr/>
          </p:nvSpPr>
          <p:spPr>
            <a:xfrm>
              <a:off x="458899" y="2225082"/>
              <a:ext cx="1674374" cy="338668"/>
            </a:xfrm>
            <a:prstGeom prst="rect">
              <a:avLst/>
            </a:prstGeom>
          </p:spPr>
          <p:txBody>
            <a:bodyPr vert="horz" lIns="91440" tIns="45720" rIns="91440" bIns="45720" rtlCol="0" anchor="b">
              <a:normAutofit/>
            </a:bodyPr>
            <a:lstStyle>
              <a:lvl1pPr algn="l" defTabSz="457200" rtl="0" eaLnBrk="1" latinLnBrk="0" hangingPunct="1">
                <a:spcBef>
                  <a:spcPct val="0"/>
                </a:spcBef>
                <a:buNone/>
                <a:defRPr sz="2000" b="1" kern="1200">
                  <a:solidFill>
                    <a:schemeClr val="tx1"/>
                  </a:solidFill>
                  <a:latin typeface="Roboto Light"/>
                  <a:ea typeface="+mj-ea"/>
                  <a:cs typeface="Roboto Light"/>
                </a:defRPr>
              </a:lvl1pPr>
            </a:lstStyle>
            <a:p>
              <a:pPr algn="ctr"/>
              <a:r>
                <a:rPr lang="en-US" sz="1200" b="0" dirty="0"/>
                <a:t>Victor White</a:t>
              </a:r>
            </a:p>
          </p:txBody>
        </p:sp>
        <p:sp>
          <p:nvSpPr>
            <p:cNvPr id="152" name="TextBox 151"/>
            <p:cNvSpPr txBox="1"/>
            <p:nvPr/>
          </p:nvSpPr>
          <p:spPr>
            <a:xfrm>
              <a:off x="449486" y="2488111"/>
              <a:ext cx="1683787" cy="246221"/>
            </a:xfrm>
            <a:prstGeom prst="rect">
              <a:avLst/>
            </a:prstGeom>
            <a:noFill/>
          </p:spPr>
          <p:txBody>
            <a:bodyPr wrap="square" rtlCol="0">
              <a:spAutoFit/>
            </a:bodyPr>
            <a:lstStyle/>
            <a:p>
              <a:pPr algn="ctr"/>
              <a:r>
                <a:rPr lang="en-US" sz="1000" dirty="0">
                  <a:solidFill>
                    <a:schemeClr val="tx2"/>
                  </a:solidFill>
                  <a:latin typeface="Roboto Light"/>
                  <a:cs typeface="Roboto Light"/>
                </a:rPr>
                <a:t>director</a:t>
              </a:r>
            </a:p>
          </p:txBody>
        </p:sp>
        <p:sp>
          <p:nvSpPr>
            <p:cNvPr id="153" name="TextBox 152"/>
            <p:cNvSpPr txBox="1"/>
            <p:nvPr/>
          </p:nvSpPr>
          <p:spPr>
            <a:xfrm>
              <a:off x="409247" y="2875967"/>
              <a:ext cx="1053363" cy="1010533"/>
            </a:xfrm>
            <a:prstGeom prst="rect">
              <a:avLst/>
            </a:prstGeom>
            <a:noFill/>
          </p:spPr>
          <p:txBody>
            <a:bodyPr wrap="square" rtlCol="0">
              <a:spAutoFit/>
            </a:bodyPr>
            <a:lstStyle/>
            <a:p>
              <a:pPr algn="r">
                <a:lnSpc>
                  <a:spcPct val="120000"/>
                </a:lnSpc>
              </a:pPr>
              <a:r>
                <a:rPr lang="en-US" sz="1000" dirty="0">
                  <a:solidFill>
                    <a:schemeClr val="tx2"/>
                  </a:solidFill>
                  <a:latin typeface="Roboto Light"/>
                  <a:cs typeface="Roboto Light"/>
                </a:rPr>
                <a:t>Photoshop CC</a:t>
              </a:r>
            </a:p>
            <a:p>
              <a:pPr algn="r">
                <a:lnSpc>
                  <a:spcPct val="120000"/>
                </a:lnSpc>
              </a:pPr>
              <a:r>
                <a:rPr lang="en-US" sz="1000" dirty="0">
                  <a:solidFill>
                    <a:schemeClr val="tx2"/>
                  </a:solidFill>
                  <a:latin typeface="Roboto Light"/>
                  <a:cs typeface="Roboto Light"/>
                </a:rPr>
                <a:t>Illustrator CC</a:t>
              </a:r>
            </a:p>
            <a:p>
              <a:pPr algn="r">
                <a:lnSpc>
                  <a:spcPct val="120000"/>
                </a:lnSpc>
              </a:pPr>
              <a:r>
                <a:rPr lang="en-US" sz="1000" dirty="0">
                  <a:solidFill>
                    <a:schemeClr val="tx2"/>
                  </a:solidFill>
                  <a:latin typeface="Roboto Light"/>
                  <a:cs typeface="Roboto Light"/>
                </a:rPr>
                <a:t>3D MAX</a:t>
              </a:r>
            </a:p>
            <a:p>
              <a:pPr algn="r">
                <a:lnSpc>
                  <a:spcPct val="120000"/>
                </a:lnSpc>
              </a:pPr>
              <a:r>
                <a:rPr lang="en-US" sz="1000" dirty="0">
                  <a:solidFill>
                    <a:schemeClr val="tx2"/>
                  </a:solidFill>
                  <a:latin typeface="Roboto Light"/>
                  <a:cs typeface="Roboto Light"/>
                </a:rPr>
                <a:t>HTML5/CSS3</a:t>
              </a:r>
            </a:p>
            <a:p>
              <a:pPr algn="r">
                <a:lnSpc>
                  <a:spcPct val="120000"/>
                </a:lnSpc>
              </a:pPr>
              <a:r>
                <a:rPr lang="en-US" sz="1000" dirty="0" err="1">
                  <a:solidFill>
                    <a:schemeClr val="tx2"/>
                  </a:solidFill>
                  <a:latin typeface="Roboto Light"/>
                  <a:cs typeface="Roboto Light"/>
                </a:rPr>
                <a:t>WordPress</a:t>
              </a:r>
              <a:endParaRPr lang="en-US" sz="1000" dirty="0">
                <a:solidFill>
                  <a:schemeClr val="tx2"/>
                </a:solidFill>
                <a:latin typeface="Roboto Light"/>
                <a:cs typeface="Roboto Light"/>
              </a:endParaRPr>
            </a:p>
          </p:txBody>
        </p:sp>
        <p:cxnSp>
          <p:nvCxnSpPr>
            <p:cNvPr id="154" name="Straight Connector 153"/>
            <p:cNvCxnSpPr/>
            <p:nvPr/>
          </p:nvCxnSpPr>
          <p:spPr>
            <a:xfrm>
              <a:off x="442351" y="2825494"/>
              <a:ext cx="1690922" cy="0"/>
            </a:xfrm>
            <a:prstGeom prst="line">
              <a:avLst/>
            </a:prstGeom>
            <a:ln w="6350" cmpd="sng">
              <a:solidFill>
                <a:srgbClr val="A0A0A3"/>
              </a:solidFill>
              <a:prstDash val="dash"/>
            </a:ln>
            <a:effectLst/>
          </p:spPr>
          <p:style>
            <a:lnRef idx="2">
              <a:schemeClr val="accent1"/>
            </a:lnRef>
            <a:fillRef idx="0">
              <a:schemeClr val="accent1"/>
            </a:fillRef>
            <a:effectRef idx="1">
              <a:schemeClr val="accent1"/>
            </a:effectRef>
            <a:fontRef idx="minor">
              <a:schemeClr val="tx1"/>
            </a:fontRef>
          </p:style>
        </p:cxnSp>
        <p:grpSp>
          <p:nvGrpSpPr>
            <p:cNvPr id="155" name="Group 154"/>
            <p:cNvGrpSpPr/>
            <p:nvPr/>
          </p:nvGrpSpPr>
          <p:grpSpPr>
            <a:xfrm>
              <a:off x="1422399" y="2984500"/>
              <a:ext cx="615951" cy="95250"/>
              <a:chOff x="1422399" y="2984500"/>
              <a:chExt cx="615951" cy="95250"/>
            </a:xfrm>
          </p:grpSpPr>
          <p:sp>
            <p:nvSpPr>
              <p:cNvPr id="168" name="Rounded Rectangle 167"/>
              <p:cNvSpPr/>
              <p:nvPr/>
            </p:nvSpPr>
            <p:spPr>
              <a:xfrm>
                <a:off x="1422400" y="2984500"/>
                <a:ext cx="615950" cy="95250"/>
              </a:xfrm>
              <a:prstGeom prst="roundRect">
                <a:avLst>
                  <a:gd name="adj" fmla="val 50000"/>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9" name="Rounded Rectangle 168"/>
              <p:cNvSpPr/>
              <p:nvPr/>
            </p:nvSpPr>
            <p:spPr>
              <a:xfrm>
                <a:off x="1422399" y="2984500"/>
                <a:ext cx="337133" cy="95250"/>
              </a:xfrm>
              <a:prstGeom prst="roundRect">
                <a:avLst>
                  <a:gd name="adj" fmla="val 50000"/>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56" name="Group 155"/>
            <p:cNvGrpSpPr/>
            <p:nvPr/>
          </p:nvGrpSpPr>
          <p:grpSpPr>
            <a:xfrm>
              <a:off x="1422400" y="3166269"/>
              <a:ext cx="615950" cy="95250"/>
              <a:chOff x="1422400" y="2984500"/>
              <a:chExt cx="615950" cy="95250"/>
            </a:xfrm>
          </p:grpSpPr>
          <p:sp>
            <p:nvSpPr>
              <p:cNvPr id="166" name="Rounded Rectangle 165"/>
              <p:cNvSpPr/>
              <p:nvPr/>
            </p:nvSpPr>
            <p:spPr>
              <a:xfrm>
                <a:off x="1422400" y="2984500"/>
                <a:ext cx="615950" cy="95250"/>
              </a:xfrm>
              <a:prstGeom prst="roundRect">
                <a:avLst>
                  <a:gd name="adj" fmla="val 50000"/>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7" name="Rounded Rectangle 166"/>
              <p:cNvSpPr/>
              <p:nvPr/>
            </p:nvSpPr>
            <p:spPr>
              <a:xfrm>
                <a:off x="1422400" y="2984500"/>
                <a:ext cx="79957" cy="95250"/>
              </a:xfrm>
              <a:prstGeom prst="roundRect">
                <a:avLst>
                  <a:gd name="adj" fmla="val 50000"/>
                </a:avLst>
              </a:prstGeom>
              <a:solidFill>
                <a:srgbClr val="FC395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57" name="Group 156"/>
            <p:cNvGrpSpPr/>
            <p:nvPr/>
          </p:nvGrpSpPr>
          <p:grpSpPr>
            <a:xfrm>
              <a:off x="1422399" y="3348038"/>
              <a:ext cx="615951" cy="95250"/>
              <a:chOff x="1422399" y="2984500"/>
              <a:chExt cx="615951" cy="95250"/>
            </a:xfrm>
          </p:grpSpPr>
          <p:sp>
            <p:nvSpPr>
              <p:cNvPr id="164" name="Rounded Rectangle 163"/>
              <p:cNvSpPr/>
              <p:nvPr/>
            </p:nvSpPr>
            <p:spPr>
              <a:xfrm>
                <a:off x="1422400" y="2984500"/>
                <a:ext cx="615950" cy="95250"/>
              </a:xfrm>
              <a:prstGeom prst="roundRect">
                <a:avLst>
                  <a:gd name="adj" fmla="val 50000"/>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5" name="Rounded Rectangle 164"/>
              <p:cNvSpPr/>
              <p:nvPr/>
            </p:nvSpPr>
            <p:spPr>
              <a:xfrm>
                <a:off x="1422399" y="2984500"/>
                <a:ext cx="156157" cy="95250"/>
              </a:xfrm>
              <a:prstGeom prst="roundRect">
                <a:avLst>
                  <a:gd name="adj" fmla="val 50000"/>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58" name="Group 157"/>
            <p:cNvGrpSpPr/>
            <p:nvPr/>
          </p:nvGrpSpPr>
          <p:grpSpPr>
            <a:xfrm>
              <a:off x="1422400" y="3529807"/>
              <a:ext cx="615950" cy="95250"/>
              <a:chOff x="1422400" y="2984500"/>
              <a:chExt cx="615950" cy="95250"/>
            </a:xfrm>
          </p:grpSpPr>
          <p:sp>
            <p:nvSpPr>
              <p:cNvPr id="162" name="Rounded Rectangle 161"/>
              <p:cNvSpPr/>
              <p:nvPr/>
            </p:nvSpPr>
            <p:spPr>
              <a:xfrm>
                <a:off x="1422400" y="2984500"/>
                <a:ext cx="615950" cy="95250"/>
              </a:xfrm>
              <a:prstGeom prst="roundRect">
                <a:avLst>
                  <a:gd name="adj" fmla="val 50000"/>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3" name="Rounded Rectangle 162"/>
              <p:cNvSpPr/>
              <p:nvPr/>
            </p:nvSpPr>
            <p:spPr>
              <a:xfrm>
                <a:off x="1422400" y="2984500"/>
                <a:ext cx="365126" cy="95250"/>
              </a:xfrm>
              <a:prstGeom prst="roundRect">
                <a:avLst>
                  <a:gd name="adj" fmla="val 50000"/>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59" name="Group 158"/>
            <p:cNvGrpSpPr/>
            <p:nvPr/>
          </p:nvGrpSpPr>
          <p:grpSpPr>
            <a:xfrm>
              <a:off x="1422399" y="3711575"/>
              <a:ext cx="615951" cy="95250"/>
              <a:chOff x="1422399" y="2984500"/>
              <a:chExt cx="615951" cy="95250"/>
            </a:xfrm>
          </p:grpSpPr>
          <p:sp>
            <p:nvSpPr>
              <p:cNvPr id="160" name="Rounded Rectangle 159"/>
              <p:cNvSpPr/>
              <p:nvPr/>
            </p:nvSpPr>
            <p:spPr>
              <a:xfrm>
                <a:off x="1422400" y="2984500"/>
                <a:ext cx="615950" cy="95250"/>
              </a:xfrm>
              <a:prstGeom prst="roundRect">
                <a:avLst>
                  <a:gd name="adj" fmla="val 50000"/>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1" name="Rounded Rectangle 160"/>
              <p:cNvSpPr/>
              <p:nvPr/>
            </p:nvSpPr>
            <p:spPr>
              <a:xfrm>
                <a:off x="1422399" y="2984500"/>
                <a:ext cx="286333" cy="95250"/>
              </a:xfrm>
              <a:prstGeom prst="roundRect">
                <a:avLst>
                  <a:gd name="adj" fmla="val 50000"/>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nvGrpSpPr>
          <p:cNvPr id="170" name="Group 169"/>
          <p:cNvGrpSpPr/>
          <p:nvPr/>
        </p:nvGrpSpPr>
        <p:grpSpPr>
          <a:xfrm>
            <a:off x="7028249" y="507353"/>
            <a:ext cx="1731161" cy="3477474"/>
            <a:chOff x="409247" y="518173"/>
            <a:chExt cx="1731161" cy="3477474"/>
          </a:xfrm>
        </p:grpSpPr>
        <p:sp>
          <p:nvSpPr>
            <p:cNvPr id="171" name="Rounded Rectangle 170"/>
            <p:cNvSpPr/>
            <p:nvPr/>
          </p:nvSpPr>
          <p:spPr>
            <a:xfrm>
              <a:off x="442351" y="2119120"/>
              <a:ext cx="1698057" cy="1876527"/>
            </a:xfrm>
            <a:prstGeom prst="roundRect">
              <a:avLst>
                <a:gd name="adj" fmla="val 4250"/>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2" name="Oval 171"/>
            <p:cNvSpPr/>
            <p:nvPr/>
          </p:nvSpPr>
          <p:spPr>
            <a:xfrm>
              <a:off x="443636" y="518173"/>
              <a:ext cx="1696140" cy="1696140"/>
            </a:xfrm>
            <a:prstGeom prst="ellipse">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3" name="Rectangle 172"/>
            <p:cNvSpPr/>
            <p:nvPr/>
          </p:nvSpPr>
          <p:spPr>
            <a:xfrm>
              <a:off x="444923" y="1422450"/>
              <a:ext cx="1695485" cy="796565"/>
            </a:xfrm>
            <a:prstGeom prst="rect">
              <a:avLst/>
            </a:prstGeom>
            <a:solidFill>
              <a:srgbClr val="19C0B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4" name="Oval 173"/>
            <p:cNvSpPr/>
            <p:nvPr/>
          </p:nvSpPr>
          <p:spPr>
            <a:xfrm>
              <a:off x="607418" y="681955"/>
              <a:ext cx="1368576" cy="1368576"/>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5" name="Title 1"/>
            <p:cNvSpPr txBox="1">
              <a:spLocks/>
            </p:cNvSpPr>
            <p:nvPr/>
          </p:nvSpPr>
          <p:spPr>
            <a:xfrm>
              <a:off x="458899" y="2225082"/>
              <a:ext cx="1674374" cy="338668"/>
            </a:xfrm>
            <a:prstGeom prst="rect">
              <a:avLst/>
            </a:prstGeom>
          </p:spPr>
          <p:txBody>
            <a:bodyPr vert="horz" lIns="91440" tIns="45720" rIns="91440" bIns="45720" rtlCol="0" anchor="b">
              <a:normAutofit/>
            </a:bodyPr>
            <a:lstStyle>
              <a:lvl1pPr algn="l" defTabSz="457200" rtl="0" eaLnBrk="1" latinLnBrk="0" hangingPunct="1">
                <a:spcBef>
                  <a:spcPct val="0"/>
                </a:spcBef>
                <a:buNone/>
                <a:defRPr sz="2000" b="1" kern="1200">
                  <a:solidFill>
                    <a:schemeClr val="tx1"/>
                  </a:solidFill>
                  <a:latin typeface="Roboto Light"/>
                  <a:ea typeface="+mj-ea"/>
                  <a:cs typeface="Roboto Light"/>
                </a:defRPr>
              </a:lvl1pPr>
            </a:lstStyle>
            <a:p>
              <a:pPr algn="ctr"/>
              <a:r>
                <a:rPr lang="en-US" sz="1200" b="0" dirty="0" err="1"/>
                <a:t>Lory</a:t>
              </a:r>
              <a:r>
                <a:rPr lang="en-US" sz="1200" b="0" dirty="0"/>
                <a:t> Brown</a:t>
              </a:r>
            </a:p>
          </p:txBody>
        </p:sp>
        <p:sp>
          <p:nvSpPr>
            <p:cNvPr id="176" name="TextBox 175"/>
            <p:cNvSpPr txBox="1"/>
            <p:nvPr/>
          </p:nvSpPr>
          <p:spPr>
            <a:xfrm>
              <a:off x="449486" y="2488111"/>
              <a:ext cx="1683787" cy="246221"/>
            </a:xfrm>
            <a:prstGeom prst="rect">
              <a:avLst/>
            </a:prstGeom>
            <a:noFill/>
          </p:spPr>
          <p:txBody>
            <a:bodyPr wrap="square" rtlCol="0">
              <a:spAutoFit/>
            </a:bodyPr>
            <a:lstStyle/>
            <a:p>
              <a:pPr algn="ctr"/>
              <a:r>
                <a:rPr lang="en-US" sz="1000" dirty="0">
                  <a:solidFill>
                    <a:schemeClr val="tx2"/>
                  </a:solidFill>
                  <a:latin typeface="Roboto Light"/>
                  <a:cs typeface="Roboto Light"/>
                </a:rPr>
                <a:t>graphic designer</a:t>
              </a:r>
            </a:p>
          </p:txBody>
        </p:sp>
        <p:sp>
          <p:nvSpPr>
            <p:cNvPr id="177" name="TextBox 176"/>
            <p:cNvSpPr txBox="1"/>
            <p:nvPr/>
          </p:nvSpPr>
          <p:spPr>
            <a:xfrm>
              <a:off x="409247" y="2875967"/>
              <a:ext cx="1053363" cy="1010533"/>
            </a:xfrm>
            <a:prstGeom prst="rect">
              <a:avLst/>
            </a:prstGeom>
            <a:noFill/>
          </p:spPr>
          <p:txBody>
            <a:bodyPr wrap="square" rtlCol="0">
              <a:spAutoFit/>
            </a:bodyPr>
            <a:lstStyle/>
            <a:p>
              <a:pPr algn="r">
                <a:lnSpc>
                  <a:spcPct val="120000"/>
                </a:lnSpc>
              </a:pPr>
              <a:r>
                <a:rPr lang="en-US" sz="1000" dirty="0">
                  <a:solidFill>
                    <a:schemeClr val="tx2"/>
                  </a:solidFill>
                  <a:latin typeface="Roboto Light"/>
                  <a:cs typeface="Roboto Light"/>
                </a:rPr>
                <a:t>Photoshop CC</a:t>
              </a:r>
            </a:p>
            <a:p>
              <a:pPr algn="r">
                <a:lnSpc>
                  <a:spcPct val="120000"/>
                </a:lnSpc>
              </a:pPr>
              <a:r>
                <a:rPr lang="en-US" sz="1000" dirty="0">
                  <a:solidFill>
                    <a:schemeClr val="tx2"/>
                  </a:solidFill>
                  <a:latin typeface="Roboto Light"/>
                  <a:cs typeface="Roboto Light"/>
                </a:rPr>
                <a:t>Illustrator CC</a:t>
              </a:r>
            </a:p>
            <a:p>
              <a:pPr algn="r">
                <a:lnSpc>
                  <a:spcPct val="120000"/>
                </a:lnSpc>
              </a:pPr>
              <a:r>
                <a:rPr lang="en-US" sz="1000" dirty="0">
                  <a:solidFill>
                    <a:schemeClr val="tx2"/>
                  </a:solidFill>
                  <a:latin typeface="Roboto Light"/>
                  <a:cs typeface="Roboto Light"/>
                </a:rPr>
                <a:t>3D MAX</a:t>
              </a:r>
            </a:p>
            <a:p>
              <a:pPr algn="r">
                <a:lnSpc>
                  <a:spcPct val="120000"/>
                </a:lnSpc>
              </a:pPr>
              <a:r>
                <a:rPr lang="en-US" sz="1000" dirty="0">
                  <a:solidFill>
                    <a:schemeClr val="tx2"/>
                  </a:solidFill>
                  <a:latin typeface="Roboto Light"/>
                  <a:cs typeface="Roboto Light"/>
                </a:rPr>
                <a:t>HTML5/CSS3</a:t>
              </a:r>
            </a:p>
            <a:p>
              <a:pPr algn="r">
                <a:lnSpc>
                  <a:spcPct val="120000"/>
                </a:lnSpc>
              </a:pPr>
              <a:r>
                <a:rPr lang="en-US" sz="1000" dirty="0" err="1">
                  <a:solidFill>
                    <a:schemeClr val="tx2"/>
                  </a:solidFill>
                  <a:latin typeface="Roboto Light"/>
                  <a:cs typeface="Roboto Light"/>
                </a:rPr>
                <a:t>WordPress</a:t>
              </a:r>
              <a:endParaRPr lang="en-US" sz="1000" dirty="0">
                <a:solidFill>
                  <a:schemeClr val="tx2"/>
                </a:solidFill>
                <a:latin typeface="Roboto Light"/>
                <a:cs typeface="Roboto Light"/>
              </a:endParaRPr>
            </a:p>
          </p:txBody>
        </p:sp>
        <p:cxnSp>
          <p:nvCxnSpPr>
            <p:cNvPr id="178" name="Straight Connector 177"/>
            <p:cNvCxnSpPr/>
            <p:nvPr/>
          </p:nvCxnSpPr>
          <p:spPr>
            <a:xfrm>
              <a:off x="442351" y="2825494"/>
              <a:ext cx="1690922" cy="0"/>
            </a:xfrm>
            <a:prstGeom prst="line">
              <a:avLst/>
            </a:prstGeom>
            <a:ln w="6350" cmpd="sng">
              <a:solidFill>
                <a:srgbClr val="A0A0A3"/>
              </a:solidFill>
              <a:prstDash val="dash"/>
            </a:ln>
            <a:effectLst/>
          </p:spPr>
          <p:style>
            <a:lnRef idx="2">
              <a:schemeClr val="accent1"/>
            </a:lnRef>
            <a:fillRef idx="0">
              <a:schemeClr val="accent1"/>
            </a:fillRef>
            <a:effectRef idx="1">
              <a:schemeClr val="accent1"/>
            </a:effectRef>
            <a:fontRef idx="minor">
              <a:schemeClr val="tx1"/>
            </a:fontRef>
          </p:style>
        </p:cxnSp>
        <p:grpSp>
          <p:nvGrpSpPr>
            <p:cNvPr id="179" name="Group 178"/>
            <p:cNvGrpSpPr/>
            <p:nvPr/>
          </p:nvGrpSpPr>
          <p:grpSpPr>
            <a:xfrm>
              <a:off x="1422399" y="2984500"/>
              <a:ext cx="615951" cy="95250"/>
              <a:chOff x="1422399" y="2984500"/>
              <a:chExt cx="615951" cy="95250"/>
            </a:xfrm>
          </p:grpSpPr>
          <p:sp>
            <p:nvSpPr>
              <p:cNvPr id="192" name="Rounded Rectangle 191"/>
              <p:cNvSpPr/>
              <p:nvPr/>
            </p:nvSpPr>
            <p:spPr>
              <a:xfrm>
                <a:off x="1422400" y="2984500"/>
                <a:ext cx="615950" cy="95250"/>
              </a:xfrm>
              <a:prstGeom prst="roundRect">
                <a:avLst>
                  <a:gd name="adj" fmla="val 50000"/>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3" name="Rounded Rectangle 192"/>
              <p:cNvSpPr/>
              <p:nvPr/>
            </p:nvSpPr>
            <p:spPr>
              <a:xfrm>
                <a:off x="1422399" y="2984500"/>
                <a:ext cx="561975" cy="95250"/>
              </a:xfrm>
              <a:prstGeom prst="roundRect">
                <a:avLst>
                  <a:gd name="adj" fmla="val 50000"/>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80" name="Group 179"/>
            <p:cNvGrpSpPr/>
            <p:nvPr/>
          </p:nvGrpSpPr>
          <p:grpSpPr>
            <a:xfrm>
              <a:off x="1422400" y="3166269"/>
              <a:ext cx="615950" cy="95250"/>
              <a:chOff x="1422400" y="2984500"/>
              <a:chExt cx="615950" cy="95250"/>
            </a:xfrm>
          </p:grpSpPr>
          <p:sp>
            <p:nvSpPr>
              <p:cNvPr id="190" name="Rounded Rectangle 189"/>
              <p:cNvSpPr/>
              <p:nvPr/>
            </p:nvSpPr>
            <p:spPr>
              <a:xfrm>
                <a:off x="1422400" y="2984500"/>
                <a:ext cx="615950" cy="95250"/>
              </a:xfrm>
              <a:prstGeom prst="roundRect">
                <a:avLst>
                  <a:gd name="adj" fmla="val 50000"/>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1" name="Rounded Rectangle 190"/>
              <p:cNvSpPr/>
              <p:nvPr/>
            </p:nvSpPr>
            <p:spPr>
              <a:xfrm>
                <a:off x="1422400" y="2984500"/>
                <a:ext cx="479426" cy="95250"/>
              </a:xfrm>
              <a:prstGeom prst="roundRect">
                <a:avLst>
                  <a:gd name="adj" fmla="val 50000"/>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81" name="Group 180"/>
            <p:cNvGrpSpPr/>
            <p:nvPr/>
          </p:nvGrpSpPr>
          <p:grpSpPr>
            <a:xfrm>
              <a:off x="1422400" y="3348038"/>
              <a:ext cx="615950" cy="95250"/>
              <a:chOff x="1422400" y="2984500"/>
              <a:chExt cx="615950" cy="95250"/>
            </a:xfrm>
          </p:grpSpPr>
          <p:sp>
            <p:nvSpPr>
              <p:cNvPr id="188" name="Rounded Rectangle 187"/>
              <p:cNvSpPr/>
              <p:nvPr/>
            </p:nvSpPr>
            <p:spPr>
              <a:xfrm>
                <a:off x="1422400" y="2984500"/>
                <a:ext cx="615950" cy="95250"/>
              </a:xfrm>
              <a:prstGeom prst="roundRect">
                <a:avLst>
                  <a:gd name="adj" fmla="val 50000"/>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9" name="Rounded Rectangle 188"/>
              <p:cNvSpPr/>
              <p:nvPr/>
            </p:nvSpPr>
            <p:spPr>
              <a:xfrm>
                <a:off x="1422400" y="2984500"/>
                <a:ext cx="86598" cy="95250"/>
              </a:xfrm>
              <a:prstGeom prst="roundRect">
                <a:avLst>
                  <a:gd name="adj" fmla="val 5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82" name="Group 181"/>
            <p:cNvGrpSpPr/>
            <p:nvPr/>
          </p:nvGrpSpPr>
          <p:grpSpPr>
            <a:xfrm>
              <a:off x="1422400" y="3529807"/>
              <a:ext cx="615950" cy="95250"/>
              <a:chOff x="1422400" y="2984500"/>
              <a:chExt cx="615950" cy="95250"/>
            </a:xfrm>
          </p:grpSpPr>
          <p:sp>
            <p:nvSpPr>
              <p:cNvPr id="186" name="Rounded Rectangle 185"/>
              <p:cNvSpPr/>
              <p:nvPr/>
            </p:nvSpPr>
            <p:spPr>
              <a:xfrm>
                <a:off x="1422400" y="2984500"/>
                <a:ext cx="615950" cy="95250"/>
              </a:xfrm>
              <a:prstGeom prst="roundRect">
                <a:avLst>
                  <a:gd name="adj" fmla="val 50000"/>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7" name="Rounded Rectangle 186"/>
              <p:cNvSpPr/>
              <p:nvPr/>
            </p:nvSpPr>
            <p:spPr>
              <a:xfrm>
                <a:off x="1422400" y="2984500"/>
                <a:ext cx="165973" cy="95250"/>
              </a:xfrm>
              <a:prstGeom prst="roundRect">
                <a:avLst>
                  <a:gd name="adj" fmla="val 50000"/>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83" name="Group 182"/>
            <p:cNvGrpSpPr/>
            <p:nvPr/>
          </p:nvGrpSpPr>
          <p:grpSpPr>
            <a:xfrm>
              <a:off x="1422399" y="3711575"/>
              <a:ext cx="615951" cy="95250"/>
              <a:chOff x="1422399" y="2984500"/>
              <a:chExt cx="615951" cy="95250"/>
            </a:xfrm>
          </p:grpSpPr>
          <p:sp>
            <p:nvSpPr>
              <p:cNvPr id="184" name="Rounded Rectangle 183"/>
              <p:cNvSpPr/>
              <p:nvPr/>
            </p:nvSpPr>
            <p:spPr>
              <a:xfrm>
                <a:off x="1422400" y="2984500"/>
                <a:ext cx="615950" cy="95250"/>
              </a:xfrm>
              <a:prstGeom prst="roundRect">
                <a:avLst>
                  <a:gd name="adj" fmla="val 50000"/>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5" name="Rounded Rectangle 184"/>
              <p:cNvSpPr/>
              <p:nvPr/>
            </p:nvSpPr>
            <p:spPr>
              <a:xfrm>
                <a:off x="1422399" y="2984500"/>
                <a:ext cx="121523" cy="95250"/>
              </a:xfrm>
              <a:prstGeom prst="roundRect">
                <a:avLst>
                  <a:gd name="adj" fmla="val 50000"/>
                </a:avLst>
              </a:prstGeom>
              <a:solidFill>
                <a:srgbClr val="FC395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spTree>
    <p:extLst>
      <p:ext uri="{BB962C8B-B14F-4D97-AF65-F5344CB8AC3E}">
        <p14:creationId xmlns:p14="http://schemas.microsoft.com/office/powerpoint/2010/main" val="404936563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 y="1"/>
            <a:ext cx="9142413" cy="5141913"/>
          </a:xfrm>
          <a:prstGeom prst="rect">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lIns="91430" tIns="45715" rIns="91430" bIns="45715" rtlCol="0" anchor="ctr"/>
          <a:lstStyle/>
          <a:p>
            <a:pPr algn="ctr"/>
            <a:endParaRPr lang="en-US"/>
          </a:p>
        </p:txBody>
      </p:sp>
      <p:sp>
        <p:nvSpPr>
          <p:cNvPr id="2" name="Rectangle 1"/>
          <p:cNvSpPr/>
          <p:nvPr/>
        </p:nvSpPr>
        <p:spPr>
          <a:xfrm>
            <a:off x="1476376" y="2791114"/>
            <a:ext cx="7667625" cy="1241136"/>
          </a:xfrm>
          <a:prstGeom prst="rect">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lIns="91430" tIns="45715" rIns="91430" bIns="45715" rtlCol="0" anchor="ctr"/>
          <a:lstStyle/>
          <a:p>
            <a:pPr algn="ctr"/>
            <a:endParaRPr lang="en-US"/>
          </a:p>
        </p:txBody>
      </p:sp>
      <p:grpSp>
        <p:nvGrpSpPr>
          <p:cNvPr id="23" name="Group 22"/>
          <p:cNvGrpSpPr/>
          <p:nvPr/>
        </p:nvGrpSpPr>
        <p:grpSpPr>
          <a:xfrm>
            <a:off x="1" y="2791115"/>
            <a:ext cx="1577063" cy="1242045"/>
            <a:chOff x="0" y="0"/>
            <a:chExt cx="7130214" cy="5143500"/>
          </a:xfrm>
        </p:grpSpPr>
        <p:sp>
          <p:nvSpPr>
            <p:cNvPr id="24" name="Rectangle 23"/>
            <p:cNvSpPr/>
            <p:nvPr/>
          </p:nvSpPr>
          <p:spPr>
            <a:xfrm>
              <a:off x="0" y="0"/>
              <a:ext cx="1191097" cy="514349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ectangle 24"/>
            <p:cNvSpPr/>
            <p:nvPr/>
          </p:nvSpPr>
          <p:spPr>
            <a:xfrm>
              <a:off x="1185641" y="0"/>
              <a:ext cx="1191097" cy="5143499"/>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p:cNvSpPr/>
            <p:nvPr/>
          </p:nvSpPr>
          <p:spPr>
            <a:xfrm>
              <a:off x="2376738" y="0"/>
              <a:ext cx="1191097" cy="5143499"/>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ectangle 26"/>
            <p:cNvSpPr/>
            <p:nvPr/>
          </p:nvSpPr>
          <p:spPr>
            <a:xfrm>
              <a:off x="3562379" y="0"/>
              <a:ext cx="1191097" cy="5143499"/>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Rectangle 27"/>
            <p:cNvSpPr/>
            <p:nvPr/>
          </p:nvSpPr>
          <p:spPr>
            <a:xfrm>
              <a:off x="4753476" y="1"/>
              <a:ext cx="1191097" cy="5143499"/>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Rectangle 28"/>
            <p:cNvSpPr/>
            <p:nvPr/>
          </p:nvSpPr>
          <p:spPr>
            <a:xfrm>
              <a:off x="5939117" y="1"/>
              <a:ext cx="1191097" cy="5143499"/>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5" name="Group 4"/>
          <p:cNvGrpSpPr/>
          <p:nvPr/>
        </p:nvGrpSpPr>
        <p:grpSpPr>
          <a:xfrm>
            <a:off x="1925584" y="3056787"/>
            <a:ext cx="649355" cy="724229"/>
            <a:chOff x="1862781" y="3465174"/>
            <a:chExt cx="358266" cy="399576"/>
          </a:xfrm>
        </p:grpSpPr>
        <p:sp>
          <p:nvSpPr>
            <p:cNvPr id="30" name="Shape 32"/>
            <p:cNvSpPr/>
            <p:nvPr/>
          </p:nvSpPr>
          <p:spPr>
            <a:xfrm>
              <a:off x="1912147" y="3470155"/>
              <a:ext cx="277242" cy="145166"/>
            </a:xfrm>
            <a:custGeom>
              <a:avLst/>
              <a:gdLst/>
              <a:ahLst/>
              <a:cxnLst>
                <a:cxn ang="0">
                  <a:pos x="wd2" y="hd2"/>
                </a:cxn>
                <a:cxn ang="5400000">
                  <a:pos x="wd2" y="hd2"/>
                </a:cxn>
                <a:cxn ang="10800000">
                  <a:pos x="wd2" y="hd2"/>
                </a:cxn>
                <a:cxn ang="16200000">
                  <a:pos x="wd2" y="hd2"/>
                </a:cxn>
              </a:cxnLst>
              <a:rect l="0" t="0" r="r" b="b"/>
              <a:pathLst>
                <a:path w="21600" h="20896" extrusionOk="0">
                  <a:moveTo>
                    <a:pt x="14660" y="20896"/>
                  </a:moveTo>
                  <a:lnTo>
                    <a:pt x="21600" y="9152"/>
                  </a:lnTo>
                  <a:cubicBezTo>
                    <a:pt x="19059" y="4116"/>
                    <a:pt x="15625" y="931"/>
                    <a:pt x="11921" y="175"/>
                  </a:cubicBezTo>
                  <a:cubicBezTo>
                    <a:pt x="7610" y="-704"/>
                    <a:pt x="3294" y="1756"/>
                    <a:pt x="0" y="6969"/>
                  </a:cubicBezTo>
                  <a:cubicBezTo>
                    <a:pt x="3294" y="6724"/>
                    <a:pt x="6554" y="8281"/>
                    <a:pt x="9372" y="11444"/>
                  </a:cubicBezTo>
                  <a:cubicBezTo>
                    <a:pt x="11494" y="13827"/>
                    <a:pt x="13301" y="17056"/>
                    <a:pt x="14660" y="20896"/>
                  </a:cubicBezTo>
                  <a:close/>
                </a:path>
              </a:pathLst>
            </a:custGeom>
            <a:solidFill>
              <a:srgbClr val="A52239"/>
            </a:solidFill>
            <a:ln w="12700" cap="flat">
              <a:noFill/>
              <a:miter lim="400000"/>
            </a:ln>
            <a:effectLst/>
          </p:spPr>
          <p:txBody>
            <a:bodyPr wrap="square" lIns="0" tIns="0" rIns="0" bIns="0" numCol="1" anchor="ctr">
              <a:noAutofit/>
            </a:bodyPr>
            <a:lstStyle/>
            <a:p>
              <a:pPr lvl="0">
                <a:defRPr sz="2400"/>
              </a:pPr>
              <a:endParaRPr/>
            </a:p>
          </p:txBody>
        </p:sp>
        <p:sp>
          <p:nvSpPr>
            <p:cNvPr id="32" name="Shape 35"/>
            <p:cNvSpPr/>
            <p:nvPr/>
          </p:nvSpPr>
          <p:spPr>
            <a:xfrm rot="7067736">
              <a:off x="2003360" y="3650152"/>
              <a:ext cx="277241" cy="145166"/>
            </a:xfrm>
            <a:custGeom>
              <a:avLst/>
              <a:gdLst/>
              <a:ahLst/>
              <a:cxnLst>
                <a:cxn ang="0">
                  <a:pos x="wd2" y="hd2"/>
                </a:cxn>
                <a:cxn ang="5400000">
                  <a:pos x="wd2" y="hd2"/>
                </a:cxn>
                <a:cxn ang="10800000">
                  <a:pos x="wd2" y="hd2"/>
                </a:cxn>
                <a:cxn ang="16200000">
                  <a:pos x="wd2" y="hd2"/>
                </a:cxn>
              </a:cxnLst>
              <a:rect l="0" t="0" r="r" b="b"/>
              <a:pathLst>
                <a:path w="21600" h="20896" extrusionOk="0">
                  <a:moveTo>
                    <a:pt x="14660" y="20896"/>
                  </a:moveTo>
                  <a:lnTo>
                    <a:pt x="21600" y="9152"/>
                  </a:lnTo>
                  <a:cubicBezTo>
                    <a:pt x="19059" y="4116"/>
                    <a:pt x="15625" y="931"/>
                    <a:pt x="11921" y="175"/>
                  </a:cubicBezTo>
                  <a:cubicBezTo>
                    <a:pt x="7610" y="-704"/>
                    <a:pt x="3294" y="1756"/>
                    <a:pt x="0" y="6969"/>
                  </a:cubicBezTo>
                  <a:cubicBezTo>
                    <a:pt x="3294" y="6724"/>
                    <a:pt x="6554" y="8281"/>
                    <a:pt x="9372" y="11444"/>
                  </a:cubicBezTo>
                  <a:cubicBezTo>
                    <a:pt x="11494" y="13827"/>
                    <a:pt x="13301" y="17056"/>
                    <a:pt x="14660" y="20896"/>
                  </a:cubicBezTo>
                  <a:close/>
                </a:path>
              </a:pathLst>
            </a:custGeom>
            <a:solidFill>
              <a:srgbClr val="6A9132"/>
            </a:solidFill>
            <a:ln w="12700" cap="flat">
              <a:noFill/>
              <a:miter lim="400000"/>
            </a:ln>
            <a:effectLst/>
          </p:spPr>
          <p:txBody>
            <a:bodyPr wrap="square" lIns="0" tIns="0" rIns="0" bIns="0" numCol="1" anchor="ctr">
              <a:noAutofit/>
            </a:bodyPr>
            <a:lstStyle/>
            <a:p>
              <a:pPr lvl="0">
                <a:defRPr sz="2400"/>
              </a:pPr>
              <a:endParaRPr/>
            </a:p>
          </p:txBody>
        </p:sp>
        <p:grpSp>
          <p:nvGrpSpPr>
            <p:cNvPr id="3" name="Group 2"/>
            <p:cNvGrpSpPr/>
            <p:nvPr/>
          </p:nvGrpSpPr>
          <p:grpSpPr>
            <a:xfrm>
              <a:off x="1864231" y="3465174"/>
              <a:ext cx="356816" cy="399576"/>
              <a:chOff x="1864231" y="3465174"/>
              <a:chExt cx="356816" cy="399576"/>
            </a:xfrm>
          </p:grpSpPr>
          <p:sp>
            <p:nvSpPr>
              <p:cNvPr id="31" name="Shape 33"/>
              <p:cNvSpPr/>
              <p:nvPr/>
            </p:nvSpPr>
            <p:spPr>
              <a:xfrm>
                <a:off x="1902682" y="3465174"/>
                <a:ext cx="286846" cy="143468"/>
              </a:xfrm>
              <a:custGeom>
                <a:avLst/>
                <a:gdLst/>
                <a:ahLst/>
                <a:cxnLst>
                  <a:cxn ang="0">
                    <a:pos x="wd2" y="hd2"/>
                  </a:cxn>
                  <a:cxn ang="5400000">
                    <a:pos x="wd2" y="hd2"/>
                  </a:cxn>
                  <a:cxn ang="10800000">
                    <a:pos x="wd2" y="hd2"/>
                  </a:cxn>
                  <a:cxn ang="16200000">
                    <a:pos x="wd2" y="hd2"/>
                  </a:cxn>
                </a:cxnLst>
                <a:rect l="0" t="0" r="r" b="b"/>
                <a:pathLst>
                  <a:path w="21600" h="21105" extrusionOk="0">
                    <a:moveTo>
                      <a:pt x="0" y="7504"/>
                    </a:moveTo>
                    <a:lnTo>
                      <a:pt x="6215" y="21105"/>
                    </a:lnTo>
                    <a:cubicBezTo>
                      <a:pt x="7608" y="16868"/>
                      <a:pt x="9590" y="13494"/>
                      <a:pt x="11929" y="11377"/>
                    </a:cubicBezTo>
                    <a:cubicBezTo>
                      <a:pt x="14960" y="8634"/>
                      <a:pt x="18399" y="8149"/>
                      <a:pt x="21600" y="10015"/>
                    </a:cubicBezTo>
                    <a:cubicBezTo>
                      <a:pt x="18943" y="4195"/>
                      <a:pt x="15229" y="630"/>
                      <a:pt x="11248" y="76"/>
                    </a:cubicBezTo>
                    <a:cubicBezTo>
                      <a:pt x="7140" y="-495"/>
                      <a:pt x="3088" y="2181"/>
                      <a:pt x="0" y="7504"/>
                    </a:cubicBezTo>
                    <a:close/>
                  </a:path>
                </a:pathLst>
              </a:custGeom>
              <a:gradFill flip="none" rotWithShape="1">
                <a:gsLst>
                  <a:gs pos="0">
                    <a:schemeClr val="accent1"/>
                  </a:gs>
                  <a:gs pos="100000">
                    <a:schemeClr val="accent2"/>
                  </a:gs>
                </a:gsLst>
                <a:lin ang="0" scaled="1"/>
                <a:tileRect/>
              </a:gradFill>
              <a:ln w="12700" cap="flat">
                <a:noFill/>
                <a:miter lim="400000"/>
              </a:ln>
              <a:effectLst/>
            </p:spPr>
            <p:txBody>
              <a:bodyPr wrap="square" lIns="0" tIns="0" rIns="0" bIns="0" numCol="1" anchor="ctr">
                <a:noAutofit/>
              </a:bodyPr>
              <a:lstStyle/>
              <a:p>
                <a:pPr lvl="0">
                  <a:defRPr sz="2400"/>
                </a:pPr>
                <a:endParaRPr/>
              </a:p>
            </p:txBody>
          </p:sp>
          <p:sp>
            <p:nvSpPr>
              <p:cNvPr id="33" name="Shape 36"/>
              <p:cNvSpPr/>
              <p:nvPr/>
            </p:nvSpPr>
            <p:spPr>
              <a:xfrm rot="7067736">
                <a:off x="2005890" y="3649594"/>
                <a:ext cx="286845" cy="143468"/>
              </a:xfrm>
              <a:custGeom>
                <a:avLst/>
                <a:gdLst/>
                <a:ahLst/>
                <a:cxnLst>
                  <a:cxn ang="0">
                    <a:pos x="wd2" y="hd2"/>
                  </a:cxn>
                  <a:cxn ang="5400000">
                    <a:pos x="wd2" y="hd2"/>
                  </a:cxn>
                  <a:cxn ang="10800000">
                    <a:pos x="wd2" y="hd2"/>
                  </a:cxn>
                  <a:cxn ang="16200000">
                    <a:pos x="wd2" y="hd2"/>
                  </a:cxn>
                </a:cxnLst>
                <a:rect l="0" t="0" r="r" b="b"/>
                <a:pathLst>
                  <a:path w="21600" h="21105" extrusionOk="0">
                    <a:moveTo>
                      <a:pt x="0" y="7504"/>
                    </a:moveTo>
                    <a:lnTo>
                      <a:pt x="6215" y="21105"/>
                    </a:lnTo>
                    <a:cubicBezTo>
                      <a:pt x="7608" y="16868"/>
                      <a:pt x="9590" y="13494"/>
                      <a:pt x="11929" y="11377"/>
                    </a:cubicBezTo>
                    <a:cubicBezTo>
                      <a:pt x="14960" y="8634"/>
                      <a:pt x="18399" y="8149"/>
                      <a:pt x="21600" y="10015"/>
                    </a:cubicBezTo>
                    <a:cubicBezTo>
                      <a:pt x="18943" y="4195"/>
                      <a:pt x="15229" y="630"/>
                      <a:pt x="11248" y="76"/>
                    </a:cubicBezTo>
                    <a:cubicBezTo>
                      <a:pt x="7140" y="-495"/>
                      <a:pt x="3088" y="2181"/>
                      <a:pt x="0" y="7504"/>
                    </a:cubicBezTo>
                    <a:close/>
                  </a:path>
                </a:pathLst>
              </a:custGeom>
              <a:gradFill flip="none" rotWithShape="1">
                <a:gsLst>
                  <a:gs pos="0">
                    <a:schemeClr val="accent3"/>
                  </a:gs>
                  <a:gs pos="100000">
                    <a:schemeClr val="accent4"/>
                  </a:gs>
                </a:gsLst>
                <a:lin ang="0" scaled="1"/>
                <a:tileRect/>
              </a:gradFill>
              <a:ln w="12700" cap="flat">
                <a:noFill/>
                <a:miter lim="400000"/>
              </a:ln>
              <a:effectLst/>
            </p:spPr>
            <p:txBody>
              <a:bodyPr wrap="square" lIns="0" tIns="0" rIns="0" bIns="0" numCol="1" anchor="ctr">
                <a:noAutofit/>
              </a:bodyPr>
              <a:lstStyle/>
              <a:p>
                <a:pPr lvl="0">
                  <a:defRPr sz="2400"/>
                </a:pPr>
                <a:endParaRPr/>
              </a:p>
            </p:txBody>
          </p:sp>
          <p:sp>
            <p:nvSpPr>
              <p:cNvPr id="34" name="Shape 38"/>
              <p:cNvSpPr/>
              <p:nvPr/>
            </p:nvSpPr>
            <p:spPr>
              <a:xfrm rot="14195225">
                <a:off x="1798193" y="3640369"/>
                <a:ext cx="277241" cy="145166"/>
              </a:xfrm>
              <a:custGeom>
                <a:avLst/>
                <a:gdLst/>
                <a:ahLst/>
                <a:cxnLst>
                  <a:cxn ang="0">
                    <a:pos x="wd2" y="hd2"/>
                  </a:cxn>
                  <a:cxn ang="5400000">
                    <a:pos x="wd2" y="hd2"/>
                  </a:cxn>
                  <a:cxn ang="10800000">
                    <a:pos x="wd2" y="hd2"/>
                  </a:cxn>
                  <a:cxn ang="16200000">
                    <a:pos x="wd2" y="hd2"/>
                  </a:cxn>
                </a:cxnLst>
                <a:rect l="0" t="0" r="r" b="b"/>
                <a:pathLst>
                  <a:path w="21600" h="20896" extrusionOk="0">
                    <a:moveTo>
                      <a:pt x="14660" y="20896"/>
                    </a:moveTo>
                    <a:lnTo>
                      <a:pt x="21600" y="9152"/>
                    </a:lnTo>
                    <a:cubicBezTo>
                      <a:pt x="19059" y="4116"/>
                      <a:pt x="15625" y="931"/>
                      <a:pt x="11921" y="175"/>
                    </a:cubicBezTo>
                    <a:cubicBezTo>
                      <a:pt x="7610" y="-704"/>
                      <a:pt x="3294" y="1756"/>
                      <a:pt x="0" y="6969"/>
                    </a:cubicBezTo>
                    <a:cubicBezTo>
                      <a:pt x="3294" y="6724"/>
                      <a:pt x="6554" y="8281"/>
                      <a:pt x="9372" y="11444"/>
                    </a:cubicBezTo>
                    <a:cubicBezTo>
                      <a:pt x="11494" y="13827"/>
                      <a:pt x="13301" y="17056"/>
                      <a:pt x="14660" y="20896"/>
                    </a:cubicBezTo>
                    <a:close/>
                  </a:path>
                </a:pathLst>
              </a:custGeom>
              <a:solidFill>
                <a:srgbClr val="118E5F"/>
              </a:solidFill>
              <a:ln w="12700" cap="flat">
                <a:noFill/>
                <a:miter lim="400000"/>
              </a:ln>
              <a:effectLst/>
            </p:spPr>
            <p:txBody>
              <a:bodyPr wrap="square" lIns="0" tIns="0" rIns="0" bIns="0" numCol="1" anchor="ctr">
                <a:noAutofit/>
              </a:bodyPr>
              <a:lstStyle/>
              <a:p>
                <a:pPr lvl="0">
                  <a:defRPr sz="2400"/>
                </a:pPr>
                <a:endParaRPr/>
              </a:p>
            </p:txBody>
          </p:sp>
        </p:grpSp>
        <p:sp>
          <p:nvSpPr>
            <p:cNvPr id="35" name="Shape 39"/>
            <p:cNvSpPr/>
            <p:nvPr/>
          </p:nvSpPr>
          <p:spPr>
            <a:xfrm rot="14195225">
              <a:off x="1791092" y="3648321"/>
              <a:ext cx="286845" cy="143468"/>
            </a:xfrm>
            <a:custGeom>
              <a:avLst/>
              <a:gdLst/>
              <a:ahLst/>
              <a:cxnLst>
                <a:cxn ang="0">
                  <a:pos x="wd2" y="hd2"/>
                </a:cxn>
                <a:cxn ang="5400000">
                  <a:pos x="wd2" y="hd2"/>
                </a:cxn>
                <a:cxn ang="10800000">
                  <a:pos x="wd2" y="hd2"/>
                </a:cxn>
                <a:cxn ang="16200000">
                  <a:pos x="wd2" y="hd2"/>
                </a:cxn>
              </a:cxnLst>
              <a:rect l="0" t="0" r="r" b="b"/>
              <a:pathLst>
                <a:path w="21600" h="21105" extrusionOk="0">
                  <a:moveTo>
                    <a:pt x="0" y="7504"/>
                  </a:moveTo>
                  <a:lnTo>
                    <a:pt x="6215" y="21105"/>
                  </a:lnTo>
                  <a:cubicBezTo>
                    <a:pt x="7608" y="16868"/>
                    <a:pt x="9590" y="13494"/>
                    <a:pt x="11929" y="11377"/>
                  </a:cubicBezTo>
                  <a:cubicBezTo>
                    <a:pt x="14960" y="8634"/>
                    <a:pt x="18399" y="8149"/>
                    <a:pt x="21600" y="10015"/>
                  </a:cubicBezTo>
                  <a:cubicBezTo>
                    <a:pt x="18943" y="4195"/>
                    <a:pt x="15229" y="630"/>
                    <a:pt x="11248" y="76"/>
                  </a:cubicBezTo>
                  <a:cubicBezTo>
                    <a:pt x="7140" y="-495"/>
                    <a:pt x="3088" y="2181"/>
                    <a:pt x="0" y="7504"/>
                  </a:cubicBezTo>
                  <a:close/>
                </a:path>
              </a:pathLst>
            </a:custGeom>
            <a:gradFill flip="none" rotWithShape="1">
              <a:gsLst>
                <a:gs pos="0">
                  <a:schemeClr val="accent5"/>
                </a:gs>
                <a:gs pos="100000">
                  <a:schemeClr val="accent6"/>
                </a:gs>
              </a:gsLst>
              <a:lin ang="0" scaled="1"/>
              <a:tileRect/>
            </a:gradFill>
            <a:ln w="12700" cap="flat">
              <a:noFill/>
              <a:miter lim="400000"/>
            </a:ln>
            <a:effectLst/>
          </p:spPr>
          <p:txBody>
            <a:bodyPr wrap="square" lIns="0" tIns="0" rIns="0" bIns="0" numCol="1" anchor="ctr">
              <a:noAutofit/>
            </a:bodyPr>
            <a:lstStyle/>
            <a:p>
              <a:pPr lvl="0">
                <a:defRPr sz="2400"/>
              </a:pPr>
              <a:endParaRPr/>
            </a:p>
          </p:txBody>
        </p:sp>
      </p:grpSp>
      <p:sp>
        <p:nvSpPr>
          <p:cNvPr id="36" name="TextBox 35"/>
          <p:cNvSpPr txBox="1"/>
          <p:nvPr/>
        </p:nvSpPr>
        <p:spPr>
          <a:xfrm>
            <a:off x="2719275" y="3068262"/>
            <a:ext cx="1409700" cy="523210"/>
          </a:xfrm>
          <a:prstGeom prst="rect">
            <a:avLst/>
          </a:prstGeom>
          <a:noFill/>
        </p:spPr>
        <p:txBody>
          <a:bodyPr wrap="square" lIns="91430" tIns="45715" rIns="91430" bIns="45715" rtlCol="0">
            <a:spAutoFit/>
          </a:bodyPr>
          <a:lstStyle/>
          <a:p>
            <a:pPr>
              <a:defRPr/>
            </a:pPr>
            <a:r>
              <a:rPr lang="en-US" sz="2800" dirty="0">
                <a:solidFill>
                  <a:srgbClr val="F4F4F4"/>
                </a:solidFill>
                <a:latin typeface="Roboto Light"/>
                <a:cs typeface="Roboto Light"/>
              </a:rPr>
              <a:t>Fusion</a:t>
            </a:r>
          </a:p>
        </p:txBody>
      </p:sp>
      <p:sp>
        <p:nvSpPr>
          <p:cNvPr id="37" name="TextBox 36"/>
          <p:cNvSpPr txBox="1"/>
          <p:nvPr/>
        </p:nvSpPr>
        <p:spPr>
          <a:xfrm>
            <a:off x="2725625" y="3510577"/>
            <a:ext cx="2276474" cy="230822"/>
          </a:xfrm>
          <a:prstGeom prst="rect">
            <a:avLst/>
          </a:prstGeom>
          <a:noFill/>
        </p:spPr>
        <p:txBody>
          <a:bodyPr wrap="square" lIns="91430" tIns="45715" rIns="91430" bIns="45715" rtlCol="0">
            <a:spAutoFit/>
          </a:bodyPr>
          <a:lstStyle/>
          <a:p>
            <a:pPr>
              <a:defRPr/>
            </a:pPr>
            <a:r>
              <a:rPr lang="en-US" sz="900" dirty="0">
                <a:solidFill>
                  <a:schemeClr val="bg1"/>
                </a:solidFill>
                <a:latin typeface="Roboto Light"/>
                <a:cs typeface="Roboto Light"/>
              </a:rPr>
              <a:t>PowerPoint Presentation</a:t>
            </a:r>
          </a:p>
        </p:txBody>
      </p:sp>
    </p:spTree>
    <p:extLst>
      <p:ext uri="{BB962C8B-B14F-4D97-AF65-F5344CB8AC3E}">
        <p14:creationId xmlns:p14="http://schemas.microsoft.com/office/powerpoint/2010/main" val="401672114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p:cNvGrpSpPr/>
          <p:nvPr/>
        </p:nvGrpSpPr>
        <p:grpSpPr>
          <a:xfrm>
            <a:off x="753281" y="1335440"/>
            <a:ext cx="606984" cy="606971"/>
            <a:chOff x="7624157" y="1842076"/>
            <a:chExt cx="606984" cy="606971"/>
          </a:xfrm>
        </p:grpSpPr>
        <p:sp>
          <p:nvSpPr>
            <p:cNvPr id="132" name="Oval 131"/>
            <p:cNvSpPr/>
            <p:nvPr/>
          </p:nvSpPr>
          <p:spPr>
            <a:xfrm>
              <a:off x="7624157" y="1842076"/>
              <a:ext cx="606984" cy="606971"/>
            </a:xfrm>
            <a:prstGeom prst="ellipse">
              <a:avLst/>
            </a:prstGeom>
            <a:solidFill>
              <a:schemeClr val="bg1"/>
            </a:solidFill>
            <a:ln w="6350" cmpd="sng">
              <a:solidFill>
                <a:schemeClr val="tx2"/>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33" name="Oval 132"/>
            <p:cNvSpPr/>
            <p:nvPr/>
          </p:nvSpPr>
          <p:spPr>
            <a:xfrm>
              <a:off x="7727298" y="1945216"/>
              <a:ext cx="400702" cy="400692"/>
            </a:xfrm>
            <a:prstGeom prst="ellipse">
              <a:avLst/>
            </a:prstGeom>
            <a:solidFill>
              <a:schemeClr val="bg1"/>
            </a:solidFill>
            <a:ln w="88900" cmpd="sng">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34" name="TextBox 133"/>
            <p:cNvSpPr txBox="1"/>
            <p:nvPr/>
          </p:nvSpPr>
          <p:spPr>
            <a:xfrm>
              <a:off x="7763157" y="2015034"/>
              <a:ext cx="326358" cy="246221"/>
            </a:xfrm>
            <a:prstGeom prst="rect">
              <a:avLst/>
            </a:prstGeom>
            <a:noFill/>
          </p:spPr>
          <p:txBody>
            <a:bodyPr wrap="square" rtlCol="0">
              <a:spAutoFit/>
            </a:bodyPr>
            <a:lstStyle/>
            <a:p>
              <a:pPr algn="ctr"/>
              <a:r>
                <a:rPr lang="en-US" sz="1000" dirty="0">
                  <a:latin typeface="Roboto Bold"/>
                  <a:cs typeface="Roboto Bold"/>
                </a:rPr>
                <a:t>1</a:t>
              </a:r>
            </a:p>
          </p:txBody>
        </p:sp>
      </p:grpSp>
      <p:grpSp>
        <p:nvGrpSpPr>
          <p:cNvPr id="135" name="Group 134"/>
          <p:cNvGrpSpPr/>
          <p:nvPr/>
        </p:nvGrpSpPr>
        <p:grpSpPr>
          <a:xfrm>
            <a:off x="1964852" y="2994358"/>
            <a:ext cx="606984" cy="606971"/>
            <a:chOff x="7624157" y="1842076"/>
            <a:chExt cx="606984" cy="606971"/>
          </a:xfrm>
        </p:grpSpPr>
        <p:sp>
          <p:nvSpPr>
            <p:cNvPr id="136" name="Oval 135"/>
            <p:cNvSpPr/>
            <p:nvPr/>
          </p:nvSpPr>
          <p:spPr>
            <a:xfrm>
              <a:off x="7624157" y="1842076"/>
              <a:ext cx="606984" cy="606971"/>
            </a:xfrm>
            <a:prstGeom prst="ellipse">
              <a:avLst/>
            </a:prstGeom>
            <a:solidFill>
              <a:schemeClr val="bg1"/>
            </a:solidFill>
            <a:ln w="6350" cmpd="sng">
              <a:solidFill>
                <a:schemeClr val="tx2"/>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37" name="Oval 136"/>
            <p:cNvSpPr/>
            <p:nvPr/>
          </p:nvSpPr>
          <p:spPr>
            <a:xfrm>
              <a:off x="7727298" y="1945216"/>
              <a:ext cx="400702" cy="400692"/>
            </a:xfrm>
            <a:prstGeom prst="ellipse">
              <a:avLst/>
            </a:prstGeom>
            <a:solidFill>
              <a:schemeClr val="bg1"/>
            </a:solidFill>
            <a:ln w="88900" cmpd="sng">
              <a:solidFill>
                <a:schemeClr val="accent2"/>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38" name="TextBox 137"/>
            <p:cNvSpPr txBox="1"/>
            <p:nvPr/>
          </p:nvSpPr>
          <p:spPr>
            <a:xfrm>
              <a:off x="7763157" y="2015034"/>
              <a:ext cx="326358" cy="246221"/>
            </a:xfrm>
            <a:prstGeom prst="rect">
              <a:avLst/>
            </a:prstGeom>
            <a:noFill/>
          </p:spPr>
          <p:txBody>
            <a:bodyPr wrap="square" rtlCol="0">
              <a:spAutoFit/>
            </a:bodyPr>
            <a:lstStyle/>
            <a:p>
              <a:pPr algn="ctr"/>
              <a:r>
                <a:rPr lang="en-US" sz="1000" dirty="0">
                  <a:latin typeface="Roboto Bold"/>
                  <a:cs typeface="Roboto Bold"/>
                </a:rPr>
                <a:t>2</a:t>
              </a:r>
            </a:p>
          </p:txBody>
        </p:sp>
      </p:grpSp>
      <p:grpSp>
        <p:nvGrpSpPr>
          <p:cNvPr id="139" name="Group 138"/>
          <p:cNvGrpSpPr/>
          <p:nvPr/>
        </p:nvGrpSpPr>
        <p:grpSpPr>
          <a:xfrm>
            <a:off x="3169291" y="1479737"/>
            <a:ext cx="606984" cy="606971"/>
            <a:chOff x="7624157" y="1842076"/>
            <a:chExt cx="606984" cy="606971"/>
          </a:xfrm>
        </p:grpSpPr>
        <p:sp>
          <p:nvSpPr>
            <p:cNvPr id="140" name="Oval 139"/>
            <p:cNvSpPr/>
            <p:nvPr/>
          </p:nvSpPr>
          <p:spPr>
            <a:xfrm>
              <a:off x="7624157" y="1842076"/>
              <a:ext cx="606984" cy="606971"/>
            </a:xfrm>
            <a:prstGeom prst="ellipse">
              <a:avLst/>
            </a:prstGeom>
            <a:solidFill>
              <a:schemeClr val="bg1"/>
            </a:solidFill>
            <a:ln w="6350" cmpd="sng">
              <a:solidFill>
                <a:schemeClr val="tx2"/>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41" name="Oval 140"/>
            <p:cNvSpPr/>
            <p:nvPr/>
          </p:nvSpPr>
          <p:spPr>
            <a:xfrm>
              <a:off x="7727298" y="1945216"/>
              <a:ext cx="400702" cy="400692"/>
            </a:xfrm>
            <a:prstGeom prst="ellipse">
              <a:avLst/>
            </a:prstGeom>
            <a:solidFill>
              <a:schemeClr val="bg1"/>
            </a:solidFill>
            <a:ln w="88900" cmpd="sng">
              <a:solidFill>
                <a:schemeClr val="accent3"/>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42" name="TextBox 141"/>
            <p:cNvSpPr txBox="1"/>
            <p:nvPr/>
          </p:nvSpPr>
          <p:spPr>
            <a:xfrm>
              <a:off x="7763157" y="2015034"/>
              <a:ext cx="326358" cy="246221"/>
            </a:xfrm>
            <a:prstGeom prst="rect">
              <a:avLst/>
            </a:prstGeom>
            <a:noFill/>
          </p:spPr>
          <p:txBody>
            <a:bodyPr wrap="square" rtlCol="0">
              <a:spAutoFit/>
            </a:bodyPr>
            <a:lstStyle/>
            <a:p>
              <a:pPr algn="ctr"/>
              <a:r>
                <a:rPr lang="en-US" sz="1000" dirty="0">
                  <a:latin typeface="Roboto Bold"/>
                  <a:cs typeface="Roboto Bold"/>
                </a:rPr>
                <a:t>3</a:t>
              </a:r>
            </a:p>
          </p:txBody>
        </p:sp>
      </p:grpSp>
      <p:grpSp>
        <p:nvGrpSpPr>
          <p:cNvPr id="151" name="Group 150"/>
          <p:cNvGrpSpPr/>
          <p:nvPr/>
        </p:nvGrpSpPr>
        <p:grpSpPr>
          <a:xfrm flipH="1">
            <a:off x="4290054" y="3174752"/>
            <a:ext cx="617873" cy="606971"/>
            <a:chOff x="7624157" y="1842076"/>
            <a:chExt cx="606984" cy="606971"/>
          </a:xfrm>
        </p:grpSpPr>
        <p:sp>
          <p:nvSpPr>
            <p:cNvPr id="197" name="Oval 196"/>
            <p:cNvSpPr/>
            <p:nvPr/>
          </p:nvSpPr>
          <p:spPr>
            <a:xfrm>
              <a:off x="7624157" y="1842076"/>
              <a:ext cx="606984" cy="606971"/>
            </a:xfrm>
            <a:prstGeom prst="ellipse">
              <a:avLst/>
            </a:prstGeom>
            <a:solidFill>
              <a:schemeClr val="bg1"/>
            </a:solidFill>
            <a:ln w="6350" cmpd="sng">
              <a:solidFill>
                <a:schemeClr val="tx2"/>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98" name="Oval 197"/>
            <p:cNvSpPr/>
            <p:nvPr/>
          </p:nvSpPr>
          <p:spPr>
            <a:xfrm>
              <a:off x="7727298" y="1945216"/>
              <a:ext cx="400702" cy="400692"/>
            </a:xfrm>
            <a:prstGeom prst="ellipse">
              <a:avLst/>
            </a:prstGeom>
            <a:solidFill>
              <a:schemeClr val="bg1"/>
            </a:solidFill>
            <a:ln w="88900" cmpd="sng">
              <a:solidFill>
                <a:schemeClr val="accent4"/>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99" name="TextBox 198"/>
            <p:cNvSpPr txBox="1"/>
            <p:nvPr/>
          </p:nvSpPr>
          <p:spPr>
            <a:xfrm>
              <a:off x="7763156" y="2015034"/>
              <a:ext cx="326358" cy="246221"/>
            </a:xfrm>
            <a:prstGeom prst="rect">
              <a:avLst/>
            </a:prstGeom>
            <a:noFill/>
          </p:spPr>
          <p:txBody>
            <a:bodyPr wrap="square" rtlCol="0">
              <a:spAutoFit/>
            </a:bodyPr>
            <a:lstStyle/>
            <a:p>
              <a:pPr algn="ctr"/>
              <a:r>
                <a:rPr lang="en-US" sz="1000" dirty="0">
                  <a:latin typeface="Roboto Bold"/>
                  <a:cs typeface="Roboto Bold"/>
                </a:rPr>
                <a:t>4</a:t>
              </a:r>
            </a:p>
          </p:txBody>
        </p:sp>
      </p:grpSp>
      <p:grpSp>
        <p:nvGrpSpPr>
          <p:cNvPr id="152" name="Group 151"/>
          <p:cNvGrpSpPr/>
          <p:nvPr/>
        </p:nvGrpSpPr>
        <p:grpSpPr>
          <a:xfrm flipH="1">
            <a:off x="5413224" y="1478521"/>
            <a:ext cx="617873" cy="606971"/>
            <a:chOff x="7624157" y="1842076"/>
            <a:chExt cx="606984" cy="606971"/>
          </a:xfrm>
        </p:grpSpPr>
        <p:sp>
          <p:nvSpPr>
            <p:cNvPr id="164" name="Oval 163"/>
            <p:cNvSpPr/>
            <p:nvPr/>
          </p:nvSpPr>
          <p:spPr>
            <a:xfrm>
              <a:off x="7624157" y="1842076"/>
              <a:ext cx="606984" cy="606971"/>
            </a:xfrm>
            <a:prstGeom prst="ellipse">
              <a:avLst/>
            </a:prstGeom>
            <a:solidFill>
              <a:schemeClr val="bg1"/>
            </a:solidFill>
            <a:ln w="6350" cmpd="sng">
              <a:solidFill>
                <a:schemeClr val="tx2"/>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75" name="Oval 174"/>
            <p:cNvSpPr/>
            <p:nvPr/>
          </p:nvSpPr>
          <p:spPr>
            <a:xfrm>
              <a:off x="7727298" y="1945216"/>
              <a:ext cx="400702" cy="400692"/>
            </a:xfrm>
            <a:prstGeom prst="ellipse">
              <a:avLst/>
            </a:prstGeom>
            <a:solidFill>
              <a:schemeClr val="bg1"/>
            </a:solidFill>
            <a:ln w="88900" cmpd="sng">
              <a:solidFill>
                <a:schemeClr val="accent5"/>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86" name="TextBox 185"/>
            <p:cNvSpPr txBox="1"/>
            <p:nvPr/>
          </p:nvSpPr>
          <p:spPr>
            <a:xfrm>
              <a:off x="7763156" y="2015034"/>
              <a:ext cx="326358" cy="246221"/>
            </a:xfrm>
            <a:prstGeom prst="rect">
              <a:avLst/>
            </a:prstGeom>
            <a:noFill/>
          </p:spPr>
          <p:txBody>
            <a:bodyPr wrap="square" rtlCol="0">
              <a:spAutoFit/>
            </a:bodyPr>
            <a:lstStyle/>
            <a:p>
              <a:pPr algn="ctr"/>
              <a:r>
                <a:rPr lang="en-US" sz="1000" dirty="0">
                  <a:latin typeface="Roboto Bold"/>
                  <a:cs typeface="Roboto Bold"/>
                </a:rPr>
                <a:t>5</a:t>
              </a:r>
            </a:p>
          </p:txBody>
        </p:sp>
      </p:grpSp>
      <p:grpSp>
        <p:nvGrpSpPr>
          <p:cNvPr id="153" name="Group 152"/>
          <p:cNvGrpSpPr/>
          <p:nvPr/>
        </p:nvGrpSpPr>
        <p:grpSpPr>
          <a:xfrm flipH="1">
            <a:off x="7796550" y="1334780"/>
            <a:ext cx="617873" cy="606971"/>
            <a:chOff x="7624157" y="1842076"/>
            <a:chExt cx="606984" cy="606971"/>
          </a:xfrm>
        </p:grpSpPr>
        <p:sp>
          <p:nvSpPr>
            <p:cNvPr id="161" name="Oval 160"/>
            <p:cNvSpPr/>
            <p:nvPr/>
          </p:nvSpPr>
          <p:spPr>
            <a:xfrm>
              <a:off x="7624157" y="1842076"/>
              <a:ext cx="606984" cy="606971"/>
            </a:xfrm>
            <a:prstGeom prst="ellipse">
              <a:avLst/>
            </a:prstGeom>
            <a:solidFill>
              <a:schemeClr val="bg1"/>
            </a:solidFill>
            <a:ln w="6350" cmpd="sng">
              <a:solidFill>
                <a:schemeClr val="tx2"/>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62" name="Oval 161"/>
            <p:cNvSpPr/>
            <p:nvPr/>
          </p:nvSpPr>
          <p:spPr>
            <a:xfrm>
              <a:off x="7727298" y="1945216"/>
              <a:ext cx="400702" cy="400692"/>
            </a:xfrm>
            <a:prstGeom prst="ellipse">
              <a:avLst/>
            </a:prstGeom>
            <a:solidFill>
              <a:schemeClr val="bg1"/>
            </a:solidFill>
            <a:ln w="88900" cmpd="sng">
              <a:solidFill>
                <a:srgbClr val="009BD5"/>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63" name="TextBox 162"/>
            <p:cNvSpPr txBox="1"/>
            <p:nvPr/>
          </p:nvSpPr>
          <p:spPr>
            <a:xfrm>
              <a:off x="7763156" y="2015034"/>
              <a:ext cx="326358" cy="246221"/>
            </a:xfrm>
            <a:prstGeom prst="rect">
              <a:avLst/>
            </a:prstGeom>
            <a:noFill/>
          </p:spPr>
          <p:txBody>
            <a:bodyPr wrap="square" rtlCol="0">
              <a:spAutoFit/>
            </a:bodyPr>
            <a:lstStyle/>
            <a:p>
              <a:pPr algn="ctr"/>
              <a:r>
                <a:rPr lang="en-US" sz="1000" dirty="0">
                  <a:latin typeface="Roboto Bold"/>
                  <a:cs typeface="Roboto Bold"/>
                </a:rPr>
                <a:t>7</a:t>
              </a:r>
            </a:p>
          </p:txBody>
        </p:sp>
      </p:grpSp>
      <p:sp>
        <p:nvSpPr>
          <p:cNvPr id="2" name="Title 1"/>
          <p:cNvSpPr>
            <a:spLocks noGrp="1"/>
          </p:cNvSpPr>
          <p:nvPr>
            <p:ph type="title"/>
          </p:nvPr>
        </p:nvSpPr>
        <p:spPr>
          <a:xfrm>
            <a:off x="346363" y="285751"/>
            <a:ext cx="4512733" cy="470429"/>
          </a:xfrm>
        </p:spPr>
        <p:txBody>
          <a:bodyPr>
            <a:normAutofit/>
          </a:bodyPr>
          <a:lstStyle/>
          <a:p>
            <a:r>
              <a:rPr lang="en-US" b="0" dirty="0" smtClean="0"/>
              <a:t>Travel Timeline</a:t>
            </a:r>
            <a:endParaRPr lang="en-US" b="0" dirty="0"/>
          </a:p>
        </p:txBody>
      </p:sp>
      <p:cxnSp>
        <p:nvCxnSpPr>
          <p:cNvPr id="114" name="Straight Connector 113"/>
          <p:cNvCxnSpPr/>
          <p:nvPr/>
        </p:nvCxnSpPr>
        <p:spPr>
          <a:xfrm flipH="1">
            <a:off x="481256" y="2531717"/>
            <a:ext cx="8203957" cy="0"/>
          </a:xfrm>
          <a:prstGeom prst="line">
            <a:avLst/>
          </a:prstGeom>
          <a:ln w="6350" cmpd="sng">
            <a:solidFill>
              <a:schemeClr val="tx2"/>
            </a:solidFill>
            <a:prstDash val="solid"/>
          </a:ln>
          <a:effectLst/>
        </p:spPr>
        <p:style>
          <a:lnRef idx="2">
            <a:schemeClr val="accent1"/>
          </a:lnRef>
          <a:fillRef idx="0">
            <a:schemeClr val="accent1"/>
          </a:fillRef>
          <a:effectRef idx="1">
            <a:schemeClr val="accent1"/>
          </a:effectRef>
          <a:fontRef idx="minor">
            <a:schemeClr val="tx1"/>
          </a:fontRef>
        </p:style>
      </p:cxnSp>
      <p:grpSp>
        <p:nvGrpSpPr>
          <p:cNvPr id="4" name="Group 3"/>
          <p:cNvGrpSpPr/>
          <p:nvPr/>
        </p:nvGrpSpPr>
        <p:grpSpPr>
          <a:xfrm>
            <a:off x="5381316" y="1941403"/>
            <a:ext cx="2727898" cy="1051790"/>
            <a:chOff x="5381315" y="2361338"/>
            <a:chExt cx="2727898" cy="1051790"/>
          </a:xfrm>
        </p:grpSpPr>
        <p:sp>
          <p:nvSpPr>
            <p:cNvPr id="144" name="Shape 147"/>
            <p:cNvSpPr/>
            <p:nvPr/>
          </p:nvSpPr>
          <p:spPr>
            <a:xfrm rot="5400000">
              <a:off x="5328795" y="2556731"/>
              <a:ext cx="448514" cy="343473"/>
            </a:xfrm>
            <a:custGeom>
              <a:avLst/>
              <a:gdLst>
                <a:gd name="connsiteX0" fmla="*/ 21491 w 21512"/>
                <a:gd name="connsiteY0" fmla="*/ 18617 h 18617"/>
                <a:gd name="connsiteX1" fmla="*/ 21491 w 21512"/>
                <a:gd name="connsiteY1" fmla="*/ 8998 h 18617"/>
                <a:gd name="connsiteX2" fmla="*/ 20624 w 21512"/>
                <a:gd name="connsiteY2" fmla="*/ 2969 h 18617"/>
                <a:gd name="connsiteX3" fmla="*/ 17238 w 21512"/>
                <a:gd name="connsiteY3" fmla="*/ 40 h 18617"/>
                <a:gd name="connsiteX4" fmla="*/ 0 w 21512"/>
                <a:gd name="connsiteY4" fmla="*/ 40 h 18617"/>
                <a:gd name="connsiteX0" fmla="*/ 71254 w 71275"/>
                <a:gd name="connsiteY0" fmla="*/ 18749 h 18749"/>
                <a:gd name="connsiteX1" fmla="*/ 71254 w 71275"/>
                <a:gd name="connsiteY1" fmla="*/ 9130 h 18749"/>
                <a:gd name="connsiteX2" fmla="*/ 70387 w 71275"/>
                <a:gd name="connsiteY2" fmla="*/ 3101 h 18749"/>
                <a:gd name="connsiteX3" fmla="*/ 67001 w 71275"/>
                <a:gd name="connsiteY3" fmla="*/ 172 h 18749"/>
                <a:gd name="connsiteX4" fmla="*/ 0 w 71275"/>
                <a:gd name="connsiteY4" fmla="*/ 0 h 18749"/>
                <a:gd name="connsiteX0" fmla="*/ 11522 w 11543"/>
                <a:gd name="connsiteY0" fmla="*/ 18618 h 18618"/>
                <a:gd name="connsiteX1" fmla="*/ 11522 w 11543"/>
                <a:gd name="connsiteY1" fmla="*/ 8999 h 18618"/>
                <a:gd name="connsiteX2" fmla="*/ 10655 w 11543"/>
                <a:gd name="connsiteY2" fmla="*/ 2970 h 18618"/>
                <a:gd name="connsiteX3" fmla="*/ 7269 w 11543"/>
                <a:gd name="connsiteY3" fmla="*/ 41 h 18618"/>
                <a:gd name="connsiteX4" fmla="*/ 0 w 11543"/>
                <a:gd name="connsiteY4" fmla="*/ 41 h 186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43" h="18618" extrusionOk="0">
                  <a:moveTo>
                    <a:pt x="11522" y="18618"/>
                  </a:moveTo>
                  <a:lnTo>
                    <a:pt x="11522" y="8999"/>
                  </a:lnTo>
                  <a:cubicBezTo>
                    <a:pt x="11631" y="6825"/>
                    <a:pt x="11318" y="4651"/>
                    <a:pt x="10655" y="2970"/>
                  </a:cubicBezTo>
                  <a:cubicBezTo>
                    <a:pt x="9828" y="869"/>
                    <a:pt x="8559" y="-228"/>
                    <a:pt x="7269" y="41"/>
                  </a:cubicBezTo>
                  <a:lnTo>
                    <a:pt x="0" y="41"/>
                  </a:lnTo>
                </a:path>
              </a:pathLst>
            </a:custGeom>
            <a:ln w="6350" cmpd="sng">
              <a:solidFill>
                <a:schemeClr val="tx2"/>
              </a:solidFill>
              <a:miter lim="400000"/>
            </a:ln>
          </p:spPr>
          <p:txBody>
            <a:bodyPr lIns="50800" tIns="50800" rIns="50800" bIns="50800" anchor="ctr"/>
            <a:lstStyle/>
            <a:p>
              <a:pPr lvl="0">
                <a:defRPr sz="2400"/>
              </a:pPr>
              <a:endParaRPr/>
            </a:p>
          </p:txBody>
        </p:sp>
        <p:sp>
          <p:nvSpPr>
            <p:cNvPr id="165" name="Shape 147"/>
            <p:cNvSpPr/>
            <p:nvPr/>
          </p:nvSpPr>
          <p:spPr>
            <a:xfrm rot="5400000">
              <a:off x="7641783" y="2485295"/>
              <a:ext cx="591387" cy="343473"/>
            </a:xfrm>
            <a:custGeom>
              <a:avLst/>
              <a:gdLst>
                <a:gd name="connsiteX0" fmla="*/ 21491 w 21512"/>
                <a:gd name="connsiteY0" fmla="*/ 18617 h 18617"/>
                <a:gd name="connsiteX1" fmla="*/ 21491 w 21512"/>
                <a:gd name="connsiteY1" fmla="*/ 8998 h 18617"/>
                <a:gd name="connsiteX2" fmla="*/ 20624 w 21512"/>
                <a:gd name="connsiteY2" fmla="*/ 2969 h 18617"/>
                <a:gd name="connsiteX3" fmla="*/ 17238 w 21512"/>
                <a:gd name="connsiteY3" fmla="*/ 40 h 18617"/>
                <a:gd name="connsiteX4" fmla="*/ 0 w 21512"/>
                <a:gd name="connsiteY4" fmla="*/ 40 h 18617"/>
                <a:gd name="connsiteX0" fmla="*/ 71254 w 71275"/>
                <a:gd name="connsiteY0" fmla="*/ 18749 h 18749"/>
                <a:gd name="connsiteX1" fmla="*/ 71254 w 71275"/>
                <a:gd name="connsiteY1" fmla="*/ 9130 h 18749"/>
                <a:gd name="connsiteX2" fmla="*/ 70387 w 71275"/>
                <a:gd name="connsiteY2" fmla="*/ 3101 h 18749"/>
                <a:gd name="connsiteX3" fmla="*/ 67001 w 71275"/>
                <a:gd name="connsiteY3" fmla="*/ 172 h 18749"/>
                <a:gd name="connsiteX4" fmla="*/ 0 w 71275"/>
                <a:gd name="connsiteY4" fmla="*/ 0 h 18749"/>
                <a:gd name="connsiteX0" fmla="*/ 11522 w 11543"/>
                <a:gd name="connsiteY0" fmla="*/ 18618 h 18618"/>
                <a:gd name="connsiteX1" fmla="*/ 11522 w 11543"/>
                <a:gd name="connsiteY1" fmla="*/ 8999 h 18618"/>
                <a:gd name="connsiteX2" fmla="*/ 10655 w 11543"/>
                <a:gd name="connsiteY2" fmla="*/ 2970 h 18618"/>
                <a:gd name="connsiteX3" fmla="*/ 7269 w 11543"/>
                <a:gd name="connsiteY3" fmla="*/ 41 h 18618"/>
                <a:gd name="connsiteX4" fmla="*/ 0 w 11543"/>
                <a:gd name="connsiteY4" fmla="*/ 41 h 18618"/>
                <a:gd name="connsiteX0" fmla="*/ 15199 w 15220"/>
                <a:gd name="connsiteY0" fmla="*/ 18618 h 18618"/>
                <a:gd name="connsiteX1" fmla="*/ 15199 w 15220"/>
                <a:gd name="connsiteY1" fmla="*/ 8999 h 18618"/>
                <a:gd name="connsiteX2" fmla="*/ 14332 w 15220"/>
                <a:gd name="connsiteY2" fmla="*/ 2970 h 18618"/>
                <a:gd name="connsiteX3" fmla="*/ 10946 w 15220"/>
                <a:gd name="connsiteY3" fmla="*/ 41 h 18618"/>
                <a:gd name="connsiteX4" fmla="*/ 0 w 15220"/>
                <a:gd name="connsiteY4" fmla="*/ 41 h 186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20" h="18618" extrusionOk="0">
                  <a:moveTo>
                    <a:pt x="15199" y="18618"/>
                  </a:moveTo>
                  <a:lnTo>
                    <a:pt x="15199" y="8999"/>
                  </a:lnTo>
                  <a:cubicBezTo>
                    <a:pt x="15308" y="6825"/>
                    <a:pt x="14995" y="4651"/>
                    <a:pt x="14332" y="2970"/>
                  </a:cubicBezTo>
                  <a:cubicBezTo>
                    <a:pt x="13505" y="869"/>
                    <a:pt x="12236" y="-228"/>
                    <a:pt x="10946" y="41"/>
                  </a:cubicBezTo>
                  <a:lnTo>
                    <a:pt x="0" y="41"/>
                  </a:lnTo>
                </a:path>
              </a:pathLst>
            </a:custGeom>
            <a:ln w="6350" cmpd="sng">
              <a:solidFill>
                <a:schemeClr val="tx2"/>
              </a:solidFill>
              <a:miter lim="400000"/>
            </a:ln>
          </p:spPr>
          <p:txBody>
            <a:bodyPr lIns="50800" tIns="50800" rIns="50800" bIns="50800" anchor="ctr"/>
            <a:lstStyle/>
            <a:p>
              <a:pPr lvl="0">
                <a:defRPr sz="2400"/>
              </a:pPr>
              <a:endParaRPr/>
            </a:p>
          </p:txBody>
        </p:sp>
        <p:sp>
          <p:nvSpPr>
            <p:cNvPr id="166" name="Shape 147"/>
            <p:cNvSpPr/>
            <p:nvPr/>
          </p:nvSpPr>
          <p:spPr>
            <a:xfrm rot="5400000" flipH="1">
              <a:off x="6513476" y="3011190"/>
              <a:ext cx="460402" cy="343473"/>
            </a:xfrm>
            <a:custGeom>
              <a:avLst/>
              <a:gdLst>
                <a:gd name="connsiteX0" fmla="*/ 21491 w 21512"/>
                <a:gd name="connsiteY0" fmla="*/ 18617 h 18617"/>
                <a:gd name="connsiteX1" fmla="*/ 21491 w 21512"/>
                <a:gd name="connsiteY1" fmla="*/ 8998 h 18617"/>
                <a:gd name="connsiteX2" fmla="*/ 20624 w 21512"/>
                <a:gd name="connsiteY2" fmla="*/ 2969 h 18617"/>
                <a:gd name="connsiteX3" fmla="*/ 17238 w 21512"/>
                <a:gd name="connsiteY3" fmla="*/ 40 h 18617"/>
                <a:gd name="connsiteX4" fmla="*/ 0 w 21512"/>
                <a:gd name="connsiteY4" fmla="*/ 40 h 18617"/>
                <a:gd name="connsiteX0" fmla="*/ 71254 w 71275"/>
                <a:gd name="connsiteY0" fmla="*/ 18749 h 18749"/>
                <a:gd name="connsiteX1" fmla="*/ 71254 w 71275"/>
                <a:gd name="connsiteY1" fmla="*/ 9130 h 18749"/>
                <a:gd name="connsiteX2" fmla="*/ 70387 w 71275"/>
                <a:gd name="connsiteY2" fmla="*/ 3101 h 18749"/>
                <a:gd name="connsiteX3" fmla="*/ 67001 w 71275"/>
                <a:gd name="connsiteY3" fmla="*/ 172 h 18749"/>
                <a:gd name="connsiteX4" fmla="*/ 0 w 71275"/>
                <a:gd name="connsiteY4" fmla="*/ 0 h 18749"/>
                <a:gd name="connsiteX0" fmla="*/ 11522 w 11543"/>
                <a:gd name="connsiteY0" fmla="*/ 18618 h 18618"/>
                <a:gd name="connsiteX1" fmla="*/ 11522 w 11543"/>
                <a:gd name="connsiteY1" fmla="*/ 8999 h 18618"/>
                <a:gd name="connsiteX2" fmla="*/ 10655 w 11543"/>
                <a:gd name="connsiteY2" fmla="*/ 2970 h 18618"/>
                <a:gd name="connsiteX3" fmla="*/ 7269 w 11543"/>
                <a:gd name="connsiteY3" fmla="*/ 41 h 18618"/>
                <a:gd name="connsiteX4" fmla="*/ 0 w 11543"/>
                <a:gd name="connsiteY4" fmla="*/ 41 h 186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43" h="18618" extrusionOk="0">
                  <a:moveTo>
                    <a:pt x="11522" y="18618"/>
                  </a:moveTo>
                  <a:lnTo>
                    <a:pt x="11522" y="8999"/>
                  </a:lnTo>
                  <a:cubicBezTo>
                    <a:pt x="11631" y="6825"/>
                    <a:pt x="11318" y="4651"/>
                    <a:pt x="10655" y="2970"/>
                  </a:cubicBezTo>
                  <a:cubicBezTo>
                    <a:pt x="9828" y="869"/>
                    <a:pt x="8559" y="-228"/>
                    <a:pt x="7269" y="41"/>
                  </a:cubicBezTo>
                  <a:lnTo>
                    <a:pt x="0" y="41"/>
                  </a:lnTo>
                </a:path>
              </a:pathLst>
            </a:custGeom>
            <a:ln w="6350" cmpd="sng">
              <a:solidFill>
                <a:schemeClr val="tx2"/>
              </a:solidFill>
              <a:miter lim="400000"/>
            </a:ln>
          </p:spPr>
          <p:txBody>
            <a:bodyPr lIns="50800" tIns="50800" rIns="50800" bIns="50800" anchor="ctr"/>
            <a:lstStyle/>
            <a:p>
              <a:pPr lvl="0">
                <a:defRPr sz="2400"/>
              </a:pPr>
              <a:endParaRPr/>
            </a:p>
          </p:txBody>
        </p:sp>
      </p:grpSp>
      <p:grpSp>
        <p:nvGrpSpPr>
          <p:cNvPr id="3" name="Group 2"/>
          <p:cNvGrpSpPr/>
          <p:nvPr/>
        </p:nvGrpSpPr>
        <p:grpSpPr>
          <a:xfrm>
            <a:off x="8450267" y="2378521"/>
            <a:ext cx="306398" cy="306392"/>
            <a:chOff x="8528752" y="2797175"/>
            <a:chExt cx="306398" cy="306392"/>
          </a:xfrm>
        </p:grpSpPr>
        <p:sp>
          <p:nvSpPr>
            <p:cNvPr id="167" name="Oval 166"/>
            <p:cNvSpPr/>
            <p:nvPr/>
          </p:nvSpPr>
          <p:spPr>
            <a:xfrm>
              <a:off x="8528752" y="2797175"/>
              <a:ext cx="306398" cy="306392"/>
            </a:xfrm>
            <a:prstGeom prst="ellipse">
              <a:avLst/>
            </a:prstGeom>
            <a:solidFill>
              <a:schemeClr val="bg1"/>
            </a:solidFill>
            <a:ln w="6350" cmpd="sng">
              <a:solidFill>
                <a:schemeClr val="tx2"/>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68" name="Oval 167"/>
            <p:cNvSpPr/>
            <p:nvPr/>
          </p:nvSpPr>
          <p:spPr>
            <a:xfrm>
              <a:off x="8575502" y="2843924"/>
              <a:ext cx="212898" cy="212894"/>
            </a:xfrm>
            <a:prstGeom prst="ellipse">
              <a:avLst/>
            </a:prstGeom>
            <a:solidFill>
              <a:schemeClr val="bg2"/>
            </a:solidFill>
            <a:ln w="6350" cmpd="sng">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169" name="Group 168"/>
          <p:cNvGrpSpPr/>
          <p:nvPr/>
        </p:nvGrpSpPr>
        <p:grpSpPr>
          <a:xfrm flipH="1">
            <a:off x="6605926" y="2995305"/>
            <a:ext cx="617873" cy="606971"/>
            <a:chOff x="7624157" y="1842076"/>
            <a:chExt cx="606984" cy="606971"/>
          </a:xfrm>
        </p:grpSpPr>
        <p:sp>
          <p:nvSpPr>
            <p:cNvPr id="170" name="Oval 169"/>
            <p:cNvSpPr/>
            <p:nvPr/>
          </p:nvSpPr>
          <p:spPr>
            <a:xfrm>
              <a:off x="7624157" y="1842076"/>
              <a:ext cx="606984" cy="606971"/>
            </a:xfrm>
            <a:prstGeom prst="ellipse">
              <a:avLst/>
            </a:prstGeom>
            <a:solidFill>
              <a:schemeClr val="bg1"/>
            </a:solidFill>
            <a:ln w="6350" cmpd="sng">
              <a:solidFill>
                <a:schemeClr val="tx2"/>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71" name="Oval 170"/>
            <p:cNvSpPr/>
            <p:nvPr/>
          </p:nvSpPr>
          <p:spPr>
            <a:xfrm>
              <a:off x="7727298" y="1945216"/>
              <a:ext cx="400702" cy="400692"/>
            </a:xfrm>
            <a:prstGeom prst="ellipse">
              <a:avLst/>
            </a:prstGeom>
            <a:solidFill>
              <a:schemeClr val="bg1"/>
            </a:solidFill>
            <a:ln w="88900" cmpd="sng">
              <a:solidFill>
                <a:schemeClr val="accent6"/>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72" name="TextBox 171"/>
            <p:cNvSpPr txBox="1"/>
            <p:nvPr/>
          </p:nvSpPr>
          <p:spPr>
            <a:xfrm>
              <a:off x="7763156" y="2015034"/>
              <a:ext cx="326358" cy="246221"/>
            </a:xfrm>
            <a:prstGeom prst="rect">
              <a:avLst/>
            </a:prstGeom>
            <a:noFill/>
          </p:spPr>
          <p:txBody>
            <a:bodyPr wrap="square" rtlCol="0">
              <a:spAutoFit/>
            </a:bodyPr>
            <a:lstStyle/>
            <a:p>
              <a:pPr algn="ctr"/>
              <a:r>
                <a:rPr lang="en-US" sz="1000" dirty="0">
                  <a:latin typeface="Roboto Bold"/>
                  <a:cs typeface="Roboto Bold"/>
                </a:rPr>
                <a:t>6</a:t>
              </a:r>
            </a:p>
          </p:txBody>
        </p:sp>
      </p:grpSp>
      <p:grpSp>
        <p:nvGrpSpPr>
          <p:cNvPr id="174" name="Group 173"/>
          <p:cNvGrpSpPr/>
          <p:nvPr/>
        </p:nvGrpSpPr>
        <p:grpSpPr>
          <a:xfrm>
            <a:off x="414338" y="2378521"/>
            <a:ext cx="306398" cy="306392"/>
            <a:chOff x="8528752" y="2797175"/>
            <a:chExt cx="306398" cy="306392"/>
          </a:xfrm>
        </p:grpSpPr>
        <p:sp>
          <p:nvSpPr>
            <p:cNvPr id="176" name="Oval 175"/>
            <p:cNvSpPr/>
            <p:nvPr/>
          </p:nvSpPr>
          <p:spPr>
            <a:xfrm>
              <a:off x="8528752" y="2797175"/>
              <a:ext cx="306398" cy="306392"/>
            </a:xfrm>
            <a:prstGeom prst="ellipse">
              <a:avLst/>
            </a:prstGeom>
            <a:solidFill>
              <a:schemeClr val="bg1"/>
            </a:solidFill>
            <a:ln w="6350" cmpd="sng">
              <a:solidFill>
                <a:schemeClr val="tx2"/>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77" name="Oval 176"/>
            <p:cNvSpPr/>
            <p:nvPr/>
          </p:nvSpPr>
          <p:spPr>
            <a:xfrm>
              <a:off x="8575502" y="2843924"/>
              <a:ext cx="212898" cy="212894"/>
            </a:xfrm>
            <a:prstGeom prst="ellipse">
              <a:avLst/>
            </a:prstGeom>
            <a:solidFill>
              <a:schemeClr val="bg2"/>
            </a:solidFill>
            <a:ln w="6350" cmpd="sng">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178" name="Group 177"/>
          <p:cNvGrpSpPr/>
          <p:nvPr/>
        </p:nvGrpSpPr>
        <p:grpSpPr>
          <a:xfrm flipH="1">
            <a:off x="1055934" y="1936831"/>
            <a:ext cx="2758320" cy="1051790"/>
            <a:chOff x="5381315" y="2361338"/>
            <a:chExt cx="2727898" cy="1051790"/>
          </a:xfrm>
        </p:grpSpPr>
        <p:sp>
          <p:nvSpPr>
            <p:cNvPr id="179" name="Shape 147"/>
            <p:cNvSpPr/>
            <p:nvPr/>
          </p:nvSpPr>
          <p:spPr>
            <a:xfrm rot="5400000">
              <a:off x="5328795" y="2556731"/>
              <a:ext cx="448514" cy="343473"/>
            </a:xfrm>
            <a:custGeom>
              <a:avLst/>
              <a:gdLst>
                <a:gd name="connsiteX0" fmla="*/ 21491 w 21512"/>
                <a:gd name="connsiteY0" fmla="*/ 18617 h 18617"/>
                <a:gd name="connsiteX1" fmla="*/ 21491 w 21512"/>
                <a:gd name="connsiteY1" fmla="*/ 8998 h 18617"/>
                <a:gd name="connsiteX2" fmla="*/ 20624 w 21512"/>
                <a:gd name="connsiteY2" fmla="*/ 2969 h 18617"/>
                <a:gd name="connsiteX3" fmla="*/ 17238 w 21512"/>
                <a:gd name="connsiteY3" fmla="*/ 40 h 18617"/>
                <a:gd name="connsiteX4" fmla="*/ 0 w 21512"/>
                <a:gd name="connsiteY4" fmla="*/ 40 h 18617"/>
                <a:gd name="connsiteX0" fmla="*/ 71254 w 71275"/>
                <a:gd name="connsiteY0" fmla="*/ 18749 h 18749"/>
                <a:gd name="connsiteX1" fmla="*/ 71254 w 71275"/>
                <a:gd name="connsiteY1" fmla="*/ 9130 h 18749"/>
                <a:gd name="connsiteX2" fmla="*/ 70387 w 71275"/>
                <a:gd name="connsiteY2" fmla="*/ 3101 h 18749"/>
                <a:gd name="connsiteX3" fmla="*/ 67001 w 71275"/>
                <a:gd name="connsiteY3" fmla="*/ 172 h 18749"/>
                <a:gd name="connsiteX4" fmla="*/ 0 w 71275"/>
                <a:gd name="connsiteY4" fmla="*/ 0 h 18749"/>
                <a:gd name="connsiteX0" fmla="*/ 11522 w 11543"/>
                <a:gd name="connsiteY0" fmla="*/ 18618 h 18618"/>
                <a:gd name="connsiteX1" fmla="*/ 11522 w 11543"/>
                <a:gd name="connsiteY1" fmla="*/ 8999 h 18618"/>
                <a:gd name="connsiteX2" fmla="*/ 10655 w 11543"/>
                <a:gd name="connsiteY2" fmla="*/ 2970 h 18618"/>
                <a:gd name="connsiteX3" fmla="*/ 7269 w 11543"/>
                <a:gd name="connsiteY3" fmla="*/ 41 h 18618"/>
                <a:gd name="connsiteX4" fmla="*/ 0 w 11543"/>
                <a:gd name="connsiteY4" fmla="*/ 41 h 186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43" h="18618" extrusionOk="0">
                  <a:moveTo>
                    <a:pt x="11522" y="18618"/>
                  </a:moveTo>
                  <a:lnTo>
                    <a:pt x="11522" y="8999"/>
                  </a:lnTo>
                  <a:cubicBezTo>
                    <a:pt x="11631" y="6825"/>
                    <a:pt x="11318" y="4651"/>
                    <a:pt x="10655" y="2970"/>
                  </a:cubicBezTo>
                  <a:cubicBezTo>
                    <a:pt x="9828" y="869"/>
                    <a:pt x="8559" y="-228"/>
                    <a:pt x="7269" y="41"/>
                  </a:cubicBezTo>
                  <a:lnTo>
                    <a:pt x="0" y="41"/>
                  </a:lnTo>
                </a:path>
              </a:pathLst>
            </a:custGeom>
            <a:ln w="6350" cmpd="sng">
              <a:solidFill>
                <a:schemeClr val="tx2"/>
              </a:solidFill>
              <a:miter lim="400000"/>
            </a:ln>
          </p:spPr>
          <p:txBody>
            <a:bodyPr lIns="50800" tIns="50800" rIns="50800" bIns="50800" anchor="ctr"/>
            <a:lstStyle/>
            <a:p>
              <a:pPr lvl="0">
                <a:defRPr sz="2400"/>
              </a:pPr>
              <a:endParaRPr/>
            </a:p>
          </p:txBody>
        </p:sp>
        <p:sp>
          <p:nvSpPr>
            <p:cNvPr id="180" name="Shape 147"/>
            <p:cNvSpPr/>
            <p:nvPr/>
          </p:nvSpPr>
          <p:spPr>
            <a:xfrm rot="5400000">
              <a:off x="7641783" y="2485295"/>
              <a:ext cx="591387" cy="343473"/>
            </a:xfrm>
            <a:custGeom>
              <a:avLst/>
              <a:gdLst>
                <a:gd name="connsiteX0" fmla="*/ 21491 w 21512"/>
                <a:gd name="connsiteY0" fmla="*/ 18617 h 18617"/>
                <a:gd name="connsiteX1" fmla="*/ 21491 w 21512"/>
                <a:gd name="connsiteY1" fmla="*/ 8998 h 18617"/>
                <a:gd name="connsiteX2" fmla="*/ 20624 w 21512"/>
                <a:gd name="connsiteY2" fmla="*/ 2969 h 18617"/>
                <a:gd name="connsiteX3" fmla="*/ 17238 w 21512"/>
                <a:gd name="connsiteY3" fmla="*/ 40 h 18617"/>
                <a:gd name="connsiteX4" fmla="*/ 0 w 21512"/>
                <a:gd name="connsiteY4" fmla="*/ 40 h 18617"/>
                <a:gd name="connsiteX0" fmla="*/ 71254 w 71275"/>
                <a:gd name="connsiteY0" fmla="*/ 18749 h 18749"/>
                <a:gd name="connsiteX1" fmla="*/ 71254 w 71275"/>
                <a:gd name="connsiteY1" fmla="*/ 9130 h 18749"/>
                <a:gd name="connsiteX2" fmla="*/ 70387 w 71275"/>
                <a:gd name="connsiteY2" fmla="*/ 3101 h 18749"/>
                <a:gd name="connsiteX3" fmla="*/ 67001 w 71275"/>
                <a:gd name="connsiteY3" fmla="*/ 172 h 18749"/>
                <a:gd name="connsiteX4" fmla="*/ 0 w 71275"/>
                <a:gd name="connsiteY4" fmla="*/ 0 h 18749"/>
                <a:gd name="connsiteX0" fmla="*/ 11522 w 11543"/>
                <a:gd name="connsiteY0" fmla="*/ 18618 h 18618"/>
                <a:gd name="connsiteX1" fmla="*/ 11522 w 11543"/>
                <a:gd name="connsiteY1" fmla="*/ 8999 h 18618"/>
                <a:gd name="connsiteX2" fmla="*/ 10655 w 11543"/>
                <a:gd name="connsiteY2" fmla="*/ 2970 h 18618"/>
                <a:gd name="connsiteX3" fmla="*/ 7269 w 11543"/>
                <a:gd name="connsiteY3" fmla="*/ 41 h 18618"/>
                <a:gd name="connsiteX4" fmla="*/ 0 w 11543"/>
                <a:gd name="connsiteY4" fmla="*/ 41 h 18618"/>
                <a:gd name="connsiteX0" fmla="*/ 15199 w 15220"/>
                <a:gd name="connsiteY0" fmla="*/ 18618 h 18618"/>
                <a:gd name="connsiteX1" fmla="*/ 15199 w 15220"/>
                <a:gd name="connsiteY1" fmla="*/ 8999 h 18618"/>
                <a:gd name="connsiteX2" fmla="*/ 14332 w 15220"/>
                <a:gd name="connsiteY2" fmla="*/ 2970 h 18618"/>
                <a:gd name="connsiteX3" fmla="*/ 10946 w 15220"/>
                <a:gd name="connsiteY3" fmla="*/ 41 h 18618"/>
                <a:gd name="connsiteX4" fmla="*/ 0 w 15220"/>
                <a:gd name="connsiteY4" fmla="*/ 41 h 186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20" h="18618" extrusionOk="0">
                  <a:moveTo>
                    <a:pt x="15199" y="18618"/>
                  </a:moveTo>
                  <a:lnTo>
                    <a:pt x="15199" y="8999"/>
                  </a:lnTo>
                  <a:cubicBezTo>
                    <a:pt x="15308" y="6825"/>
                    <a:pt x="14995" y="4651"/>
                    <a:pt x="14332" y="2970"/>
                  </a:cubicBezTo>
                  <a:cubicBezTo>
                    <a:pt x="13505" y="869"/>
                    <a:pt x="12236" y="-228"/>
                    <a:pt x="10946" y="41"/>
                  </a:cubicBezTo>
                  <a:lnTo>
                    <a:pt x="0" y="41"/>
                  </a:lnTo>
                </a:path>
              </a:pathLst>
            </a:custGeom>
            <a:ln w="6350" cmpd="sng">
              <a:solidFill>
                <a:schemeClr val="tx2"/>
              </a:solidFill>
              <a:miter lim="400000"/>
            </a:ln>
          </p:spPr>
          <p:txBody>
            <a:bodyPr lIns="50800" tIns="50800" rIns="50800" bIns="50800" anchor="ctr"/>
            <a:lstStyle/>
            <a:p>
              <a:pPr lvl="0">
                <a:defRPr sz="2400"/>
              </a:pPr>
              <a:endParaRPr/>
            </a:p>
          </p:txBody>
        </p:sp>
        <p:sp>
          <p:nvSpPr>
            <p:cNvPr id="181" name="Shape 147"/>
            <p:cNvSpPr/>
            <p:nvPr/>
          </p:nvSpPr>
          <p:spPr>
            <a:xfrm rot="5400000" flipH="1">
              <a:off x="6513476" y="3011190"/>
              <a:ext cx="460402" cy="343473"/>
            </a:xfrm>
            <a:custGeom>
              <a:avLst/>
              <a:gdLst>
                <a:gd name="connsiteX0" fmla="*/ 21491 w 21512"/>
                <a:gd name="connsiteY0" fmla="*/ 18617 h 18617"/>
                <a:gd name="connsiteX1" fmla="*/ 21491 w 21512"/>
                <a:gd name="connsiteY1" fmla="*/ 8998 h 18617"/>
                <a:gd name="connsiteX2" fmla="*/ 20624 w 21512"/>
                <a:gd name="connsiteY2" fmla="*/ 2969 h 18617"/>
                <a:gd name="connsiteX3" fmla="*/ 17238 w 21512"/>
                <a:gd name="connsiteY3" fmla="*/ 40 h 18617"/>
                <a:gd name="connsiteX4" fmla="*/ 0 w 21512"/>
                <a:gd name="connsiteY4" fmla="*/ 40 h 18617"/>
                <a:gd name="connsiteX0" fmla="*/ 71254 w 71275"/>
                <a:gd name="connsiteY0" fmla="*/ 18749 h 18749"/>
                <a:gd name="connsiteX1" fmla="*/ 71254 w 71275"/>
                <a:gd name="connsiteY1" fmla="*/ 9130 h 18749"/>
                <a:gd name="connsiteX2" fmla="*/ 70387 w 71275"/>
                <a:gd name="connsiteY2" fmla="*/ 3101 h 18749"/>
                <a:gd name="connsiteX3" fmla="*/ 67001 w 71275"/>
                <a:gd name="connsiteY3" fmla="*/ 172 h 18749"/>
                <a:gd name="connsiteX4" fmla="*/ 0 w 71275"/>
                <a:gd name="connsiteY4" fmla="*/ 0 h 18749"/>
                <a:gd name="connsiteX0" fmla="*/ 11522 w 11543"/>
                <a:gd name="connsiteY0" fmla="*/ 18618 h 18618"/>
                <a:gd name="connsiteX1" fmla="*/ 11522 w 11543"/>
                <a:gd name="connsiteY1" fmla="*/ 8999 h 18618"/>
                <a:gd name="connsiteX2" fmla="*/ 10655 w 11543"/>
                <a:gd name="connsiteY2" fmla="*/ 2970 h 18618"/>
                <a:gd name="connsiteX3" fmla="*/ 7269 w 11543"/>
                <a:gd name="connsiteY3" fmla="*/ 41 h 18618"/>
                <a:gd name="connsiteX4" fmla="*/ 0 w 11543"/>
                <a:gd name="connsiteY4" fmla="*/ 41 h 186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43" h="18618" extrusionOk="0">
                  <a:moveTo>
                    <a:pt x="11522" y="18618"/>
                  </a:moveTo>
                  <a:lnTo>
                    <a:pt x="11522" y="8999"/>
                  </a:lnTo>
                  <a:cubicBezTo>
                    <a:pt x="11631" y="6825"/>
                    <a:pt x="11318" y="4651"/>
                    <a:pt x="10655" y="2970"/>
                  </a:cubicBezTo>
                  <a:cubicBezTo>
                    <a:pt x="9828" y="869"/>
                    <a:pt x="8559" y="-228"/>
                    <a:pt x="7269" y="41"/>
                  </a:cubicBezTo>
                  <a:lnTo>
                    <a:pt x="0" y="41"/>
                  </a:lnTo>
                </a:path>
              </a:pathLst>
            </a:custGeom>
            <a:ln w="6350" cmpd="sng">
              <a:solidFill>
                <a:schemeClr val="tx2"/>
              </a:solidFill>
              <a:miter lim="400000"/>
            </a:ln>
          </p:spPr>
          <p:txBody>
            <a:bodyPr lIns="50800" tIns="50800" rIns="50800" bIns="50800" anchor="ctr"/>
            <a:lstStyle/>
            <a:p>
              <a:pPr lvl="0">
                <a:defRPr sz="2400"/>
              </a:pPr>
              <a:endParaRPr/>
            </a:p>
          </p:txBody>
        </p:sp>
      </p:grpSp>
      <p:cxnSp>
        <p:nvCxnSpPr>
          <p:cNvPr id="182" name="Straight Connector 181"/>
          <p:cNvCxnSpPr>
            <a:endCxn id="197" idx="0"/>
          </p:cNvCxnSpPr>
          <p:nvPr/>
        </p:nvCxnSpPr>
        <p:spPr>
          <a:xfrm>
            <a:off x="4598990" y="2519718"/>
            <a:ext cx="0" cy="655034"/>
          </a:xfrm>
          <a:prstGeom prst="line">
            <a:avLst/>
          </a:prstGeom>
          <a:ln w="6350" cmpd="sng">
            <a:solidFill>
              <a:schemeClr val="tx2"/>
            </a:solidFill>
            <a:prstDash val="solid"/>
          </a:ln>
          <a:effectLst/>
        </p:spPr>
        <p:style>
          <a:lnRef idx="2">
            <a:schemeClr val="accent1"/>
          </a:lnRef>
          <a:fillRef idx="0">
            <a:schemeClr val="accent1"/>
          </a:fillRef>
          <a:effectRef idx="1">
            <a:schemeClr val="accent1"/>
          </a:effectRef>
          <a:fontRef idx="minor">
            <a:schemeClr val="tx1"/>
          </a:fontRef>
        </p:style>
      </p:cxnSp>
      <p:sp>
        <p:nvSpPr>
          <p:cNvPr id="183" name="Oval 182"/>
          <p:cNvSpPr/>
          <p:nvPr/>
        </p:nvSpPr>
        <p:spPr>
          <a:xfrm>
            <a:off x="4551802" y="2477697"/>
            <a:ext cx="94942" cy="94940"/>
          </a:xfrm>
          <a:prstGeom prst="ellipse">
            <a:avLst/>
          </a:prstGeom>
          <a:solidFill>
            <a:schemeClr val="tx2"/>
          </a:solidFill>
          <a:ln w="6350" cmpd="sng">
            <a:noFill/>
          </a:ln>
        </p:spPr>
        <p:style>
          <a:lnRef idx="2">
            <a:schemeClr val="dk1"/>
          </a:lnRef>
          <a:fillRef idx="1">
            <a:schemeClr val="lt1"/>
          </a:fillRef>
          <a:effectRef idx="0">
            <a:schemeClr val="dk1"/>
          </a:effectRef>
          <a:fontRef idx="minor">
            <a:schemeClr val="dk1"/>
          </a:fontRef>
        </p:style>
        <p:txBody>
          <a:bodyPr lIns="91430" tIns="45715" rIns="91430" bIns="45715" rtlCol="0" anchor="ctr"/>
          <a:lstStyle/>
          <a:p>
            <a:pPr algn="ctr"/>
            <a:endParaRPr lang="en-US"/>
          </a:p>
        </p:txBody>
      </p:sp>
      <p:sp>
        <p:nvSpPr>
          <p:cNvPr id="184" name="Oval 183"/>
          <p:cNvSpPr/>
          <p:nvPr/>
        </p:nvSpPr>
        <p:spPr>
          <a:xfrm>
            <a:off x="4418534" y="2344431"/>
            <a:ext cx="361478" cy="361470"/>
          </a:xfrm>
          <a:prstGeom prst="ellipse">
            <a:avLst/>
          </a:prstGeom>
          <a:solidFill>
            <a:schemeClr val="tx2">
              <a:alpha val="26000"/>
            </a:schemeClr>
          </a:solidFill>
          <a:ln w="6350" cmpd="sng">
            <a:noFill/>
          </a:ln>
        </p:spPr>
        <p:style>
          <a:lnRef idx="2">
            <a:schemeClr val="dk1"/>
          </a:lnRef>
          <a:fillRef idx="1">
            <a:schemeClr val="lt1"/>
          </a:fillRef>
          <a:effectRef idx="0">
            <a:schemeClr val="dk1"/>
          </a:effectRef>
          <a:fontRef idx="minor">
            <a:schemeClr val="dk1"/>
          </a:fontRef>
        </p:style>
        <p:txBody>
          <a:bodyPr lIns="91430" tIns="45715" rIns="91430" bIns="45715" rtlCol="0" anchor="ctr"/>
          <a:lstStyle/>
          <a:p>
            <a:pPr algn="ctr"/>
            <a:endParaRPr lang="en-US"/>
          </a:p>
        </p:txBody>
      </p:sp>
      <p:sp>
        <p:nvSpPr>
          <p:cNvPr id="185" name="Oval 184"/>
          <p:cNvSpPr/>
          <p:nvPr/>
        </p:nvSpPr>
        <p:spPr>
          <a:xfrm>
            <a:off x="4143946" y="2069850"/>
            <a:ext cx="910654" cy="910634"/>
          </a:xfrm>
          <a:prstGeom prst="ellipse">
            <a:avLst/>
          </a:prstGeom>
          <a:solidFill>
            <a:schemeClr val="tx2">
              <a:alpha val="13000"/>
            </a:schemeClr>
          </a:solidFill>
          <a:ln w="6350" cmpd="sng">
            <a:noFill/>
          </a:ln>
        </p:spPr>
        <p:style>
          <a:lnRef idx="2">
            <a:schemeClr val="dk1"/>
          </a:lnRef>
          <a:fillRef idx="1">
            <a:schemeClr val="lt1"/>
          </a:fillRef>
          <a:effectRef idx="0">
            <a:schemeClr val="dk1"/>
          </a:effectRef>
          <a:fontRef idx="minor">
            <a:schemeClr val="dk1"/>
          </a:fontRef>
        </p:style>
        <p:txBody>
          <a:bodyPr lIns="91430" tIns="45715" rIns="91430" bIns="45715" rtlCol="0" anchor="ctr"/>
          <a:lstStyle/>
          <a:p>
            <a:pPr algn="ctr"/>
            <a:endParaRPr lang="en-US"/>
          </a:p>
        </p:txBody>
      </p:sp>
      <p:sp>
        <p:nvSpPr>
          <p:cNvPr id="187" name="Oval 186"/>
          <p:cNvSpPr/>
          <p:nvPr/>
        </p:nvSpPr>
        <p:spPr>
          <a:xfrm>
            <a:off x="4025414" y="1951320"/>
            <a:ext cx="1156186" cy="1156160"/>
          </a:xfrm>
          <a:prstGeom prst="ellipse">
            <a:avLst/>
          </a:prstGeom>
          <a:noFill/>
          <a:ln w="6350" cmpd="sng">
            <a:solidFill>
              <a:srgbClr val="A0A0A3"/>
            </a:solidFill>
            <a:prstDash val="dash"/>
          </a:ln>
        </p:spPr>
        <p:style>
          <a:lnRef idx="2">
            <a:schemeClr val="dk1"/>
          </a:lnRef>
          <a:fillRef idx="1">
            <a:schemeClr val="lt1"/>
          </a:fillRef>
          <a:effectRef idx="0">
            <a:schemeClr val="dk1"/>
          </a:effectRef>
          <a:fontRef idx="minor">
            <a:schemeClr val="dk1"/>
          </a:fontRef>
        </p:style>
        <p:txBody>
          <a:bodyPr lIns="91430" tIns="45715" rIns="91430" bIns="45715" rtlCol="0" anchor="ctr"/>
          <a:lstStyle/>
          <a:p>
            <a:pPr algn="ctr"/>
            <a:endParaRPr lang="en-US"/>
          </a:p>
        </p:txBody>
      </p:sp>
      <p:sp>
        <p:nvSpPr>
          <p:cNvPr id="188" name="Shape 8841"/>
          <p:cNvSpPr/>
          <p:nvPr/>
        </p:nvSpPr>
        <p:spPr>
          <a:xfrm rot="348891">
            <a:off x="4032139" y="1876139"/>
            <a:ext cx="392012" cy="389840"/>
          </a:xfrm>
          <a:prstGeom prst="rect">
            <a:avLst/>
          </a:prstGeom>
          <a:ln w="12700">
            <a:miter lim="400000"/>
          </a:ln>
          <a:extLst>
            <a:ext uri="{C572A759-6A51-4108-AA02-DFA0A04FC94B}">
              <ma14:wrappingTextBoxFlag xmlns="" xmlns:ma14="http://schemas.microsoft.com/office/mac/drawingml/2011/main" val="1"/>
            </a:ext>
          </a:extLst>
        </p:spPr>
        <p:txBody>
          <a:bodyPr wrap="square" lIns="50795" tIns="50795" rIns="50795" bIns="50795" anchor="ctr">
            <a:spAutoFit/>
          </a:bodyPr>
          <a:lstStyle>
            <a:lvl1pPr defTabSz="457200">
              <a:lnSpc>
                <a:spcPct val="120000"/>
              </a:lnSpc>
              <a:defRPr sz="4000">
                <a:solidFill>
                  <a:srgbClr val="8E8E8E"/>
                </a:solidFill>
                <a:latin typeface="FontAwesome"/>
                <a:ea typeface="FontAwesome"/>
                <a:cs typeface="FontAwesome"/>
                <a:sym typeface="FontAwesome"/>
              </a:defRPr>
            </a:lvl1pPr>
          </a:lstStyle>
          <a:p>
            <a:pPr algn="ctr">
              <a:defRPr sz="1800">
                <a:solidFill>
                  <a:srgbClr val="000000"/>
                </a:solidFill>
              </a:defRPr>
            </a:pPr>
            <a:r>
              <a:rPr lang="en-US" sz="1600" dirty="0">
                <a:solidFill>
                  <a:schemeClr val="tx2"/>
                </a:solidFill>
              </a:rPr>
              <a:t></a:t>
            </a:r>
            <a:r>
              <a:rPr lang="en-US" sz="1400" dirty="0">
                <a:solidFill>
                  <a:schemeClr val="tx1"/>
                </a:solidFill>
              </a:rPr>
              <a:t> </a:t>
            </a:r>
            <a:endParaRPr lang="en-US" sz="1400" dirty="0">
              <a:solidFill>
                <a:schemeClr val="accent1">
                  <a:lumMod val="75000"/>
                </a:schemeClr>
              </a:solidFill>
            </a:endParaRPr>
          </a:p>
        </p:txBody>
      </p:sp>
      <p:sp>
        <p:nvSpPr>
          <p:cNvPr id="189" name="TextBox 188"/>
          <p:cNvSpPr txBox="1"/>
          <p:nvPr/>
        </p:nvSpPr>
        <p:spPr>
          <a:xfrm>
            <a:off x="1541787" y="1252012"/>
            <a:ext cx="1444864" cy="1050746"/>
          </a:xfrm>
          <a:prstGeom prst="rect">
            <a:avLst/>
          </a:prstGeom>
          <a:noFill/>
        </p:spPr>
        <p:txBody>
          <a:bodyPr wrap="square" lIns="91430" tIns="45715" rIns="91430" bIns="45715" rtlCol="0">
            <a:spAutoFit/>
          </a:bodyPr>
          <a:lstStyle/>
          <a:p>
            <a:r>
              <a:rPr lang="en-US" sz="1000" dirty="0" err="1">
                <a:solidFill>
                  <a:schemeClr val="tx2"/>
                </a:solidFill>
                <a:latin typeface="Roboto Light"/>
                <a:cs typeface="Roboto Light"/>
              </a:rPr>
              <a:t>Lorem</a:t>
            </a:r>
            <a:r>
              <a:rPr lang="en-US" sz="1000" dirty="0">
                <a:solidFill>
                  <a:schemeClr val="tx2"/>
                </a:solidFill>
                <a:latin typeface="Roboto Light"/>
                <a:cs typeface="Roboto Light"/>
              </a:rPr>
              <a:t> </a:t>
            </a:r>
            <a:r>
              <a:rPr lang="en-US" sz="1000" dirty="0" err="1">
                <a:solidFill>
                  <a:schemeClr val="tx2"/>
                </a:solidFill>
                <a:latin typeface="Roboto Light"/>
                <a:cs typeface="Roboto Light"/>
              </a:rPr>
              <a:t>Ipsum</a:t>
            </a:r>
            <a:r>
              <a:rPr lang="en-US" sz="1000" dirty="0">
                <a:solidFill>
                  <a:schemeClr val="tx2"/>
                </a:solidFill>
                <a:latin typeface="Roboto Light"/>
                <a:cs typeface="Roboto Light"/>
              </a:rPr>
              <a:t> is simply dummy text of the printing and typesetting industry. </a:t>
            </a:r>
            <a:r>
              <a:rPr lang="en-US" sz="1000" dirty="0" err="1">
                <a:solidFill>
                  <a:schemeClr val="tx2"/>
                </a:solidFill>
                <a:latin typeface="Roboto Light"/>
                <a:cs typeface="Roboto Light"/>
              </a:rPr>
              <a:t>Lorem</a:t>
            </a:r>
            <a:r>
              <a:rPr lang="en-US" sz="1000" dirty="0">
                <a:solidFill>
                  <a:schemeClr val="tx2"/>
                </a:solidFill>
                <a:latin typeface="Roboto Light"/>
                <a:cs typeface="Roboto Light"/>
              </a:rPr>
              <a:t> </a:t>
            </a:r>
            <a:r>
              <a:rPr lang="en-US" sz="1000" dirty="0" err="1">
                <a:solidFill>
                  <a:schemeClr val="tx2"/>
                </a:solidFill>
                <a:latin typeface="Roboto Light"/>
                <a:cs typeface="Roboto Light"/>
              </a:rPr>
              <a:t>Ipsum</a:t>
            </a:r>
            <a:r>
              <a:rPr lang="en-US" sz="1000" dirty="0">
                <a:solidFill>
                  <a:schemeClr val="tx2"/>
                </a:solidFill>
                <a:latin typeface="Roboto Light"/>
                <a:cs typeface="Roboto Light"/>
              </a:rPr>
              <a:t> has been the industry’s</a:t>
            </a:r>
          </a:p>
        </p:txBody>
      </p:sp>
      <p:sp>
        <p:nvSpPr>
          <p:cNvPr id="190" name="TextBox 189"/>
          <p:cNvSpPr txBox="1"/>
          <p:nvPr/>
        </p:nvSpPr>
        <p:spPr>
          <a:xfrm>
            <a:off x="6174163" y="1254455"/>
            <a:ext cx="1444864" cy="1050746"/>
          </a:xfrm>
          <a:prstGeom prst="rect">
            <a:avLst/>
          </a:prstGeom>
          <a:noFill/>
        </p:spPr>
        <p:txBody>
          <a:bodyPr wrap="square" lIns="91430" tIns="45715" rIns="91430" bIns="45715" rtlCol="0">
            <a:spAutoFit/>
          </a:bodyPr>
          <a:lstStyle/>
          <a:p>
            <a:pPr algn="r"/>
            <a:r>
              <a:rPr lang="en-US" sz="1000" dirty="0" err="1">
                <a:solidFill>
                  <a:schemeClr val="tx2"/>
                </a:solidFill>
                <a:latin typeface="Roboto Light"/>
                <a:cs typeface="Roboto Light"/>
              </a:rPr>
              <a:t>Lorem</a:t>
            </a:r>
            <a:r>
              <a:rPr lang="en-US" sz="1000" dirty="0">
                <a:solidFill>
                  <a:schemeClr val="tx2"/>
                </a:solidFill>
                <a:latin typeface="Roboto Light"/>
                <a:cs typeface="Roboto Light"/>
              </a:rPr>
              <a:t> </a:t>
            </a:r>
            <a:r>
              <a:rPr lang="en-US" sz="1000" dirty="0" err="1">
                <a:solidFill>
                  <a:schemeClr val="tx2"/>
                </a:solidFill>
                <a:latin typeface="Roboto Light"/>
                <a:cs typeface="Roboto Light"/>
              </a:rPr>
              <a:t>Ipsum</a:t>
            </a:r>
            <a:r>
              <a:rPr lang="en-US" sz="1000" dirty="0">
                <a:solidFill>
                  <a:schemeClr val="tx2"/>
                </a:solidFill>
                <a:latin typeface="Roboto Light"/>
                <a:cs typeface="Roboto Light"/>
              </a:rPr>
              <a:t> is simply dummy text of the printing and typesetting industry. </a:t>
            </a:r>
            <a:r>
              <a:rPr lang="en-US" sz="1000" dirty="0" err="1">
                <a:solidFill>
                  <a:schemeClr val="tx2"/>
                </a:solidFill>
                <a:latin typeface="Roboto Light"/>
                <a:cs typeface="Roboto Light"/>
              </a:rPr>
              <a:t>Lorem</a:t>
            </a:r>
            <a:r>
              <a:rPr lang="en-US" sz="1000" dirty="0">
                <a:solidFill>
                  <a:schemeClr val="tx2"/>
                </a:solidFill>
                <a:latin typeface="Roboto Light"/>
                <a:cs typeface="Roboto Light"/>
              </a:rPr>
              <a:t> </a:t>
            </a:r>
            <a:r>
              <a:rPr lang="en-US" sz="1000" dirty="0" err="1">
                <a:solidFill>
                  <a:schemeClr val="tx2"/>
                </a:solidFill>
                <a:latin typeface="Roboto Light"/>
                <a:cs typeface="Roboto Light"/>
              </a:rPr>
              <a:t>Ipsum</a:t>
            </a:r>
            <a:r>
              <a:rPr lang="en-US" sz="1000" dirty="0">
                <a:solidFill>
                  <a:schemeClr val="tx2"/>
                </a:solidFill>
                <a:latin typeface="Roboto Light"/>
                <a:cs typeface="Roboto Light"/>
              </a:rPr>
              <a:t> has been the industry’s</a:t>
            </a:r>
          </a:p>
        </p:txBody>
      </p:sp>
      <p:sp>
        <p:nvSpPr>
          <p:cNvPr id="191" name="TextBox 190"/>
          <p:cNvSpPr txBox="1"/>
          <p:nvPr/>
        </p:nvSpPr>
        <p:spPr>
          <a:xfrm>
            <a:off x="2719976" y="2806945"/>
            <a:ext cx="1341310" cy="861764"/>
          </a:xfrm>
          <a:prstGeom prst="rect">
            <a:avLst/>
          </a:prstGeom>
          <a:noFill/>
        </p:spPr>
        <p:txBody>
          <a:bodyPr wrap="square" lIns="91430" tIns="45715" rIns="91430" bIns="45715" rtlCol="0">
            <a:spAutoFit/>
          </a:bodyPr>
          <a:lstStyle/>
          <a:p>
            <a:r>
              <a:rPr lang="en-US" sz="1000" dirty="0" err="1">
                <a:solidFill>
                  <a:schemeClr val="tx2"/>
                </a:solidFill>
                <a:latin typeface="Roboto Light"/>
                <a:cs typeface="Roboto Light"/>
              </a:rPr>
              <a:t>Lorem</a:t>
            </a:r>
            <a:r>
              <a:rPr lang="en-US" sz="1000" dirty="0">
                <a:solidFill>
                  <a:schemeClr val="tx2"/>
                </a:solidFill>
                <a:latin typeface="Roboto Light"/>
                <a:cs typeface="Roboto Light"/>
              </a:rPr>
              <a:t> </a:t>
            </a:r>
            <a:r>
              <a:rPr lang="en-US" sz="1000" dirty="0" err="1">
                <a:solidFill>
                  <a:schemeClr val="tx2"/>
                </a:solidFill>
                <a:latin typeface="Roboto Light"/>
                <a:cs typeface="Roboto Light"/>
              </a:rPr>
              <a:t>Ipsum</a:t>
            </a:r>
            <a:r>
              <a:rPr lang="en-US" sz="1000" dirty="0">
                <a:solidFill>
                  <a:schemeClr val="tx2"/>
                </a:solidFill>
                <a:latin typeface="Roboto Light"/>
                <a:cs typeface="Roboto Light"/>
              </a:rPr>
              <a:t> is simply dummy text of the printing and typesetting industry. </a:t>
            </a:r>
            <a:r>
              <a:rPr lang="en-US" sz="1000" dirty="0" err="1">
                <a:solidFill>
                  <a:schemeClr val="tx2"/>
                </a:solidFill>
                <a:latin typeface="Roboto Light"/>
                <a:cs typeface="Roboto Light"/>
              </a:rPr>
              <a:t>Lorem</a:t>
            </a:r>
            <a:r>
              <a:rPr lang="en-US" sz="1000" dirty="0">
                <a:solidFill>
                  <a:schemeClr val="tx2"/>
                </a:solidFill>
                <a:latin typeface="Roboto Light"/>
                <a:cs typeface="Roboto Light"/>
              </a:rPr>
              <a:t> </a:t>
            </a:r>
            <a:r>
              <a:rPr lang="en-US" sz="1000" dirty="0" err="1">
                <a:solidFill>
                  <a:schemeClr val="tx2"/>
                </a:solidFill>
                <a:latin typeface="Roboto Light"/>
                <a:cs typeface="Roboto Light"/>
              </a:rPr>
              <a:t>Ipsum</a:t>
            </a:r>
            <a:r>
              <a:rPr lang="en-US" sz="1000" dirty="0">
                <a:solidFill>
                  <a:schemeClr val="tx2"/>
                </a:solidFill>
                <a:latin typeface="Roboto Light"/>
                <a:cs typeface="Roboto Light"/>
              </a:rPr>
              <a:t> has</a:t>
            </a:r>
          </a:p>
        </p:txBody>
      </p:sp>
      <p:sp>
        <p:nvSpPr>
          <p:cNvPr id="192" name="TextBox 191"/>
          <p:cNvSpPr txBox="1"/>
          <p:nvPr/>
        </p:nvSpPr>
        <p:spPr>
          <a:xfrm>
            <a:off x="5205705" y="2809389"/>
            <a:ext cx="1323610" cy="861764"/>
          </a:xfrm>
          <a:prstGeom prst="rect">
            <a:avLst/>
          </a:prstGeom>
          <a:noFill/>
        </p:spPr>
        <p:txBody>
          <a:bodyPr wrap="square" lIns="91430" tIns="45715" rIns="91430" bIns="45715" rtlCol="0">
            <a:spAutoFit/>
          </a:bodyPr>
          <a:lstStyle/>
          <a:p>
            <a:pPr algn="r"/>
            <a:r>
              <a:rPr lang="en-US" sz="1000" dirty="0" err="1">
                <a:solidFill>
                  <a:schemeClr val="tx2"/>
                </a:solidFill>
                <a:latin typeface="Roboto Light"/>
                <a:cs typeface="Roboto Light"/>
              </a:rPr>
              <a:t>Lorem</a:t>
            </a:r>
            <a:r>
              <a:rPr lang="en-US" sz="1000" dirty="0">
                <a:solidFill>
                  <a:schemeClr val="tx2"/>
                </a:solidFill>
                <a:latin typeface="Roboto Light"/>
                <a:cs typeface="Roboto Light"/>
              </a:rPr>
              <a:t> </a:t>
            </a:r>
            <a:r>
              <a:rPr lang="en-US" sz="1000" dirty="0" err="1">
                <a:solidFill>
                  <a:schemeClr val="tx2"/>
                </a:solidFill>
                <a:latin typeface="Roboto Light"/>
                <a:cs typeface="Roboto Light"/>
              </a:rPr>
              <a:t>Ipsum</a:t>
            </a:r>
            <a:r>
              <a:rPr lang="en-US" sz="1000" dirty="0">
                <a:solidFill>
                  <a:schemeClr val="tx2"/>
                </a:solidFill>
                <a:latin typeface="Roboto Light"/>
                <a:cs typeface="Roboto Light"/>
              </a:rPr>
              <a:t> is simply dummy text of the printing and typesetting industry. </a:t>
            </a:r>
            <a:r>
              <a:rPr lang="en-US" sz="1000" dirty="0" err="1">
                <a:solidFill>
                  <a:schemeClr val="tx2"/>
                </a:solidFill>
                <a:latin typeface="Roboto Light"/>
                <a:cs typeface="Roboto Light"/>
              </a:rPr>
              <a:t>Lorem</a:t>
            </a:r>
            <a:r>
              <a:rPr lang="en-US" sz="1000" dirty="0">
                <a:solidFill>
                  <a:schemeClr val="tx2"/>
                </a:solidFill>
                <a:latin typeface="Roboto Light"/>
                <a:cs typeface="Roboto Light"/>
              </a:rPr>
              <a:t> </a:t>
            </a:r>
            <a:r>
              <a:rPr lang="en-US" sz="1000" dirty="0" err="1">
                <a:solidFill>
                  <a:schemeClr val="tx2"/>
                </a:solidFill>
                <a:latin typeface="Roboto Light"/>
                <a:cs typeface="Roboto Light"/>
              </a:rPr>
              <a:t>Ipsum</a:t>
            </a:r>
            <a:r>
              <a:rPr lang="en-US" sz="1000" dirty="0">
                <a:solidFill>
                  <a:schemeClr val="tx2"/>
                </a:solidFill>
                <a:latin typeface="Roboto Light"/>
                <a:cs typeface="Roboto Light"/>
              </a:rPr>
              <a:t> has</a:t>
            </a:r>
          </a:p>
        </p:txBody>
      </p:sp>
      <p:sp>
        <p:nvSpPr>
          <p:cNvPr id="193" name="TextBox 192"/>
          <p:cNvSpPr txBox="1"/>
          <p:nvPr/>
        </p:nvSpPr>
        <p:spPr>
          <a:xfrm>
            <a:off x="3786514" y="1253343"/>
            <a:ext cx="1621556" cy="553988"/>
          </a:xfrm>
          <a:prstGeom prst="rect">
            <a:avLst/>
          </a:prstGeom>
          <a:noFill/>
        </p:spPr>
        <p:txBody>
          <a:bodyPr wrap="square" lIns="91430" tIns="45715" rIns="91430" bIns="45715" rtlCol="0">
            <a:spAutoFit/>
          </a:bodyPr>
          <a:lstStyle/>
          <a:p>
            <a:pPr algn="ctr"/>
            <a:r>
              <a:rPr lang="en-US" sz="1000" dirty="0" err="1">
                <a:solidFill>
                  <a:schemeClr val="tx2"/>
                </a:solidFill>
                <a:latin typeface="Roboto Light"/>
                <a:cs typeface="Roboto Light"/>
              </a:rPr>
              <a:t>Lorem</a:t>
            </a:r>
            <a:r>
              <a:rPr lang="en-US" sz="1000" dirty="0">
                <a:solidFill>
                  <a:schemeClr val="tx2"/>
                </a:solidFill>
                <a:latin typeface="Roboto Light"/>
                <a:cs typeface="Roboto Light"/>
              </a:rPr>
              <a:t> </a:t>
            </a:r>
            <a:r>
              <a:rPr lang="en-US" sz="1000" dirty="0" err="1">
                <a:solidFill>
                  <a:schemeClr val="tx2"/>
                </a:solidFill>
                <a:latin typeface="Roboto Light"/>
                <a:cs typeface="Roboto Light"/>
              </a:rPr>
              <a:t>Ipsum</a:t>
            </a:r>
            <a:r>
              <a:rPr lang="en-US" sz="1000" dirty="0">
                <a:solidFill>
                  <a:schemeClr val="tx2"/>
                </a:solidFill>
                <a:latin typeface="Roboto Light"/>
                <a:cs typeface="Roboto Light"/>
              </a:rPr>
              <a:t> is simply dummy text of the printing and typesetting</a:t>
            </a:r>
          </a:p>
        </p:txBody>
      </p:sp>
    </p:spTree>
    <p:extLst>
      <p:ext uri="{BB962C8B-B14F-4D97-AF65-F5344CB8AC3E}">
        <p14:creationId xmlns:p14="http://schemas.microsoft.com/office/powerpoint/2010/main" val="215873237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1"/>
            <a:ext cx="9144000" cy="5143499"/>
          </a:xfrm>
          <a:prstGeom prst="rect">
            <a:avLst/>
          </a:prstGeom>
          <a:solidFill>
            <a:srgbClr val="FB7545"/>
          </a:solidFill>
          <a:ln>
            <a:noFill/>
          </a:ln>
          <a:effectLst/>
        </p:spPr>
        <p:style>
          <a:lnRef idx="1">
            <a:schemeClr val="accent1"/>
          </a:lnRef>
          <a:fillRef idx="3">
            <a:schemeClr val="accent1"/>
          </a:fillRef>
          <a:effectRef idx="2">
            <a:schemeClr val="accent1"/>
          </a:effectRef>
          <a:fontRef idx="minor">
            <a:schemeClr val="lt1"/>
          </a:fontRef>
        </p:style>
        <p:txBody>
          <a:bodyPr lIns="91430" tIns="45715" rIns="91430" bIns="45715" rtlCol="0" anchor="ctr"/>
          <a:lstStyle/>
          <a:p>
            <a:pPr algn="ctr"/>
            <a:endParaRPr lang="en-US"/>
          </a:p>
        </p:txBody>
      </p:sp>
      <p:sp>
        <p:nvSpPr>
          <p:cNvPr id="2" name="Title 1"/>
          <p:cNvSpPr>
            <a:spLocks noGrp="1"/>
          </p:cNvSpPr>
          <p:nvPr>
            <p:ph type="title"/>
          </p:nvPr>
        </p:nvSpPr>
        <p:spPr>
          <a:xfrm>
            <a:off x="1391476" y="2391163"/>
            <a:ext cx="6235849" cy="724664"/>
          </a:xfrm>
        </p:spPr>
        <p:txBody>
          <a:bodyPr>
            <a:noAutofit/>
          </a:bodyPr>
          <a:lstStyle/>
          <a:p>
            <a:pPr algn="ctr"/>
            <a:r>
              <a:rPr lang="en-US" sz="4000" dirty="0">
                <a:solidFill>
                  <a:schemeClr val="bg1"/>
                </a:solidFill>
              </a:rPr>
              <a:t>TITLE TEXT</a:t>
            </a:r>
          </a:p>
        </p:txBody>
      </p:sp>
      <p:sp>
        <p:nvSpPr>
          <p:cNvPr id="9" name="TextBox 8"/>
          <p:cNvSpPr txBox="1"/>
          <p:nvPr/>
        </p:nvSpPr>
        <p:spPr>
          <a:xfrm>
            <a:off x="1512059" y="3193521"/>
            <a:ext cx="6100282" cy="707876"/>
          </a:xfrm>
          <a:prstGeom prst="rect">
            <a:avLst/>
          </a:prstGeom>
          <a:noFill/>
        </p:spPr>
        <p:txBody>
          <a:bodyPr wrap="square" lIns="91430" tIns="45715" rIns="91430" bIns="45715" rtlCol="0">
            <a:spAutoFit/>
          </a:bodyPr>
          <a:lstStyle/>
          <a:p>
            <a:pPr algn="ctr"/>
            <a:r>
              <a:rPr lang="en-US" sz="1000" dirty="0" err="1">
                <a:solidFill>
                  <a:schemeClr val="bg1"/>
                </a:solidFill>
                <a:latin typeface="Roboto Light"/>
                <a:cs typeface="Roboto Light"/>
              </a:rPr>
              <a:t>Lorem</a:t>
            </a:r>
            <a:r>
              <a:rPr lang="en-US" sz="1000" dirty="0">
                <a:solidFill>
                  <a:schemeClr val="bg1"/>
                </a:solidFill>
                <a:latin typeface="Roboto Light"/>
                <a:cs typeface="Roboto Light"/>
              </a:rPr>
              <a:t> </a:t>
            </a:r>
            <a:r>
              <a:rPr lang="en-US" sz="1000" dirty="0" err="1">
                <a:solidFill>
                  <a:schemeClr val="bg1"/>
                </a:solidFill>
                <a:latin typeface="Roboto Light"/>
                <a:cs typeface="Roboto Light"/>
              </a:rPr>
              <a:t>Ipsum</a:t>
            </a:r>
            <a:r>
              <a:rPr lang="en-US" sz="1000" dirty="0">
                <a:solidFill>
                  <a:schemeClr val="bg1"/>
                </a:solidFill>
                <a:latin typeface="Roboto Light"/>
                <a:cs typeface="Roboto Light"/>
              </a:rPr>
              <a:t> is simply dummy text of the printing and typesetting industry. </a:t>
            </a:r>
            <a:r>
              <a:rPr lang="en-US" sz="1000" dirty="0" err="1">
                <a:solidFill>
                  <a:schemeClr val="bg1"/>
                </a:solidFill>
                <a:latin typeface="Roboto Light"/>
                <a:cs typeface="Roboto Light"/>
              </a:rPr>
              <a:t>Lorem</a:t>
            </a:r>
            <a:r>
              <a:rPr lang="en-US" sz="1000" dirty="0">
                <a:solidFill>
                  <a:schemeClr val="bg1"/>
                </a:solidFill>
                <a:latin typeface="Roboto Light"/>
                <a:cs typeface="Roboto Light"/>
              </a:rPr>
              <a:t> </a:t>
            </a:r>
            <a:r>
              <a:rPr lang="en-US" sz="1000" dirty="0" err="1">
                <a:solidFill>
                  <a:schemeClr val="bg1"/>
                </a:solidFill>
                <a:latin typeface="Roboto Light"/>
                <a:cs typeface="Roboto Light"/>
              </a:rPr>
              <a:t>Ipsum</a:t>
            </a:r>
            <a:r>
              <a:rPr lang="en-US" sz="1000" dirty="0">
                <a:solidFill>
                  <a:schemeClr val="bg1"/>
                </a:solidFill>
                <a:latin typeface="Roboto Light"/>
                <a:cs typeface="Roboto Light"/>
              </a:rPr>
              <a:t> has been the industry's standard dummy text ever since the 1500s, when an unknown printer took a galley of type and scrambled it to make a type specimen book. It has survived not only five centuries, but also the leap into electronic typesetting, remaining essentially</a:t>
            </a:r>
          </a:p>
        </p:txBody>
      </p:sp>
      <p:sp>
        <p:nvSpPr>
          <p:cNvPr id="4" name="Round Same Side Corner Rectangle 3"/>
          <p:cNvSpPr/>
          <p:nvPr/>
        </p:nvSpPr>
        <p:spPr>
          <a:xfrm rot="10800000">
            <a:off x="3620268" y="0"/>
            <a:ext cx="1906642" cy="2104848"/>
          </a:xfrm>
          <a:prstGeom prst="round2SameRect">
            <a:avLst>
              <a:gd name="adj1" fmla="val 50000"/>
              <a:gd name="adj2" fmla="val 0"/>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91430" tIns="45715" rIns="91430" bIns="45715" rtlCol="0" anchor="ctr"/>
          <a:lstStyle/>
          <a:p>
            <a:pPr algn="ctr"/>
            <a:endParaRPr lang="en-US"/>
          </a:p>
        </p:txBody>
      </p:sp>
      <p:sp>
        <p:nvSpPr>
          <p:cNvPr id="5" name="Oval 4"/>
          <p:cNvSpPr/>
          <p:nvPr/>
        </p:nvSpPr>
        <p:spPr>
          <a:xfrm>
            <a:off x="3746214" y="321322"/>
            <a:ext cx="1654748" cy="1654748"/>
          </a:xfrm>
          <a:prstGeom prst="ellipse">
            <a:avLst/>
          </a:prstGeom>
          <a:solidFill>
            <a:srgbClr val="FB7545"/>
          </a:solidFill>
          <a:ln>
            <a:noFill/>
          </a:ln>
          <a:effectLst/>
        </p:spPr>
        <p:style>
          <a:lnRef idx="1">
            <a:schemeClr val="accent1"/>
          </a:lnRef>
          <a:fillRef idx="3">
            <a:schemeClr val="accent1"/>
          </a:fillRef>
          <a:effectRef idx="2">
            <a:schemeClr val="accent1"/>
          </a:effectRef>
          <a:fontRef idx="minor">
            <a:schemeClr val="lt1"/>
          </a:fontRef>
        </p:style>
        <p:txBody>
          <a:bodyPr lIns="91430" tIns="45715" rIns="91430" bIns="45715" rtlCol="0" anchor="ctr"/>
          <a:lstStyle/>
          <a:p>
            <a:pPr algn="ctr"/>
            <a:endParaRPr lang="en-US"/>
          </a:p>
        </p:txBody>
      </p:sp>
      <p:sp>
        <p:nvSpPr>
          <p:cNvPr id="14" name="Shape 8841"/>
          <p:cNvSpPr/>
          <p:nvPr/>
        </p:nvSpPr>
        <p:spPr>
          <a:xfrm>
            <a:off x="3747884" y="390215"/>
            <a:ext cx="1656672" cy="1287522"/>
          </a:xfrm>
          <a:prstGeom prst="rect">
            <a:avLst/>
          </a:prstGeom>
          <a:ln w="12700">
            <a:miter lim="400000"/>
          </a:ln>
          <a:extLst>
            <a:ext uri="{C572A759-6A51-4108-AA02-DFA0A04FC94B}">
              <ma14:wrappingTextBoxFlag xmlns="" xmlns:ma14="http://schemas.microsoft.com/office/mac/drawingml/2011/main" val="1"/>
            </a:ext>
          </a:extLst>
        </p:spPr>
        <p:txBody>
          <a:bodyPr wrap="square" lIns="50795" tIns="50795" rIns="50795" bIns="50795" anchor="ctr">
            <a:spAutoFit/>
          </a:bodyPr>
          <a:lstStyle>
            <a:lvl1pPr defTabSz="457200">
              <a:lnSpc>
                <a:spcPct val="120000"/>
              </a:lnSpc>
              <a:defRPr sz="4000">
                <a:solidFill>
                  <a:srgbClr val="8E8E8E"/>
                </a:solidFill>
                <a:latin typeface="FontAwesome"/>
                <a:ea typeface="FontAwesome"/>
                <a:cs typeface="FontAwesome"/>
                <a:sym typeface="FontAwesome"/>
              </a:defRPr>
            </a:lvl1pPr>
          </a:lstStyle>
          <a:p>
            <a:pPr algn="ctr">
              <a:defRPr sz="1800">
                <a:solidFill>
                  <a:srgbClr val="000000"/>
                </a:solidFill>
              </a:defRPr>
            </a:pPr>
            <a:r>
              <a:rPr lang="en-US" sz="6600" dirty="0">
                <a:solidFill>
                  <a:srgbClr val="F4F4F4"/>
                </a:solidFill>
              </a:rPr>
              <a:t></a:t>
            </a:r>
          </a:p>
        </p:txBody>
      </p:sp>
      <p:sp>
        <p:nvSpPr>
          <p:cNvPr id="15" name="Rectangle 14"/>
          <p:cNvSpPr/>
          <p:nvPr/>
        </p:nvSpPr>
        <p:spPr>
          <a:xfrm>
            <a:off x="0" y="4997685"/>
            <a:ext cx="9144000" cy="144228"/>
          </a:xfrm>
          <a:prstGeom prst="rect">
            <a:avLst/>
          </a:prstGeom>
          <a:solidFill>
            <a:schemeClr val="tx1">
              <a:alpha val="19000"/>
            </a:schemeClr>
          </a:solidFill>
          <a:ln>
            <a:noFill/>
          </a:ln>
          <a:effectLst/>
        </p:spPr>
        <p:style>
          <a:lnRef idx="1">
            <a:schemeClr val="accent1"/>
          </a:lnRef>
          <a:fillRef idx="3">
            <a:schemeClr val="accent1"/>
          </a:fillRef>
          <a:effectRef idx="2">
            <a:schemeClr val="accent1"/>
          </a:effectRef>
          <a:fontRef idx="minor">
            <a:schemeClr val="lt1"/>
          </a:fontRef>
        </p:style>
        <p:txBody>
          <a:bodyPr lIns="91430" tIns="45715" rIns="91430" bIns="45715" rtlCol="0" anchor="ctr"/>
          <a:lstStyle/>
          <a:p>
            <a:pPr algn="ctr"/>
            <a:endParaRPr lang="en-US"/>
          </a:p>
        </p:txBody>
      </p:sp>
    </p:spTree>
    <p:extLst>
      <p:ext uri="{BB962C8B-B14F-4D97-AF65-F5344CB8AC3E}">
        <p14:creationId xmlns:p14="http://schemas.microsoft.com/office/powerpoint/2010/main" val="356036012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 name="Shape 421"/>
          <p:cNvSpPr/>
          <p:nvPr/>
        </p:nvSpPr>
        <p:spPr>
          <a:xfrm>
            <a:off x="4017736" y="2006884"/>
            <a:ext cx="439202" cy="86639"/>
          </a:xfrm>
          <a:prstGeom prst="roundRect">
            <a:avLst>
              <a:gd name="adj" fmla="val 50000"/>
            </a:avLst>
          </a:prstGeom>
          <a:solidFill>
            <a:srgbClr val="B5B6B9"/>
          </a:solidFill>
          <a:ln w="6350" cap="flat">
            <a:noFill/>
            <a:prstDash val="solid"/>
            <a:miter lim="400000"/>
          </a:ln>
          <a:effectLst/>
        </p:spPr>
        <p:txBody>
          <a:bodyPr wrap="square" lIns="0" tIns="0" rIns="0" bIns="0" numCol="1" anchor="ctr">
            <a:noAutofit/>
          </a:bodyPr>
          <a:lstStyle/>
          <a:p>
            <a:pPr lvl="0">
              <a:defRPr sz="2400">
                <a:solidFill>
                  <a:srgbClr val="FFFFFF"/>
                </a:solidFill>
              </a:defRPr>
            </a:pPr>
            <a:endParaRPr/>
          </a:p>
        </p:txBody>
      </p:sp>
      <p:sp>
        <p:nvSpPr>
          <p:cNvPr id="184" name="Shape 422"/>
          <p:cNvSpPr/>
          <p:nvPr/>
        </p:nvSpPr>
        <p:spPr>
          <a:xfrm>
            <a:off x="4018733" y="2051320"/>
            <a:ext cx="438204" cy="42203"/>
          </a:xfrm>
          <a:prstGeom prst="rect">
            <a:avLst/>
          </a:prstGeom>
          <a:solidFill>
            <a:srgbClr val="7C7D7F"/>
          </a:solidFill>
          <a:ln w="6350" cap="flat">
            <a:noFill/>
            <a:prstDash val="solid"/>
            <a:miter lim="400000"/>
          </a:ln>
          <a:effectLst/>
        </p:spPr>
        <p:txBody>
          <a:bodyPr wrap="square" lIns="0" tIns="0" rIns="0" bIns="0" numCol="1" anchor="ctr">
            <a:noAutofit/>
          </a:bodyPr>
          <a:lstStyle/>
          <a:p>
            <a:pPr lvl="0">
              <a:defRPr sz="2400">
                <a:solidFill>
                  <a:srgbClr val="FFFFFF"/>
                </a:solidFill>
              </a:defRPr>
            </a:pPr>
            <a:endParaRPr/>
          </a:p>
        </p:txBody>
      </p:sp>
      <p:sp>
        <p:nvSpPr>
          <p:cNvPr id="185" name="Shape 423"/>
          <p:cNvSpPr/>
          <p:nvPr/>
        </p:nvSpPr>
        <p:spPr>
          <a:xfrm rot="18900000">
            <a:off x="3694039" y="1573648"/>
            <a:ext cx="1086596" cy="16945"/>
          </a:xfrm>
          <a:prstGeom prst="roundRect">
            <a:avLst>
              <a:gd name="adj" fmla="val 50000"/>
            </a:avLst>
          </a:prstGeom>
          <a:solidFill>
            <a:srgbClr val="B5B6B9"/>
          </a:solidFill>
          <a:ln w="6350" cap="flat">
            <a:noFill/>
            <a:prstDash val="solid"/>
            <a:miter lim="400000"/>
          </a:ln>
          <a:effectLst/>
        </p:spPr>
        <p:txBody>
          <a:bodyPr wrap="square" lIns="0" tIns="0" rIns="0" bIns="0" numCol="1" anchor="ctr">
            <a:noAutofit/>
          </a:bodyPr>
          <a:lstStyle/>
          <a:p>
            <a:pPr lvl="0">
              <a:defRPr sz="2400">
                <a:solidFill>
                  <a:srgbClr val="FFFFFF"/>
                </a:solidFill>
              </a:defRPr>
            </a:pPr>
            <a:endParaRPr/>
          </a:p>
        </p:txBody>
      </p:sp>
      <p:sp>
        <p:nvSpPr>
          <p:cNvPr id="186" name="Shape 424"/>
          <p:cNvSpPr/>
          <p:nvPr/>
        </p:nvSpPr>
        <p:spPr>
          <a:xfrm rot="18900000">
            <a:off x="3797045" y="1562299"/>
            <a:ext cx="878501" cy="43170"/>
          </a:xfrm>
          <a:prstGeom prst="roundRect">
            <a:avLst>
              <a:gd name="adj" fmla="val 19625"/>
            </a:avLst>
          </a:prstGeom>
          <a:solidFill>
            <a:srgbClr val="868789"/>
          </a:solidFill>
          <a:ln w="6350" cap="flat">
            <a:noFill/>
            <a:prstDash val="solid"/>
            <a:miter lim="400000"/>
          </a:ln>
          <a:effectLst/>
        </p:spPr>
        <p:txBody>
          <a:bodyPr wrap="square" lIns="0" tIns="0" rIns="0" bIns="0" numCol="1" anchor="ctr">
            <a:noAutofit/>
          </a:bodyPr>
          <a:lstStyle/>
          <a:p>
            <a:pPr lvl="0">
              <a:defRPr sz="2400">
                <a:solidFill>
                  <a:srgbClr val="FFFFFF"/>
                </a:solidFill>
              </a:defRPr>
            </a:pPr>
            <a:endParaRPr/>
          </a:p>
        </p:txBody>
      </p:sp>
      <p:sp>
        <p:nvSpPr>
          <p:cNvPr id="187" name="Shape 425"/>
          <p:cNvSpPr/>
          <p:nvPr/>
        </p:nvSpPr>
        <p:spPr>
          <a:xfrm>
            <a:off x="3855271" y="1200053"/>
            <a:ext cx="764133" cy="76413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00A7E5"/>
          </a:solidFill>
          <a:ln w="6350" cap="flat">
            <a:noFill/>
            <a:prstDash val="solid"/>
            <a:miter lim="400000"/>
          </a:ln>
          <a:effectLst/>
        </p:spPr>
        <p:txBody>
          <a:bodyPr wrap="square" lIns="0" tIns="0" rIns="0" bIns="0" numCol="1" anchor="ctr">
            <a:noAutofit/>
          </a:bodyPr>
          <a:lstStyle/>
          <a:p>
            <a:pPr lvl="0">
              <a:defRPr sz="2400">
                <a:solidFill>
                  <a:srgbClr val="FFFFFF"/>
                </a:solidFill>
              </a:defRPr>
            </a:pPr>
            <a:endParaRPr/>
          </a:p>
        </p:txBody>
      </p:sp>
      <p:sp>
        <p:nvSpPr>
          <p:cNvPr id="188" name="Shape 426"/>
          <p:cNvSpPr/>
          <p:nvPr/>
        </p:nvSpPr>
        <p:spPr>
          <a:xfrm>
            <a:off x="3958791" y="1301235"/>
            <a:ext cx="698690" cy="697156"/>
          </a:xfrm>
          <a:custGeom>
            <a:avLst/>
            <a:gdLst/>
            <a:ahLst/>
            <a:cxnLst>
              <a:cxn ang="0">
                <a:pos x="wd2" y="hd2"/>
              </a:cxn>
              <a:cxn ang="5400000">
                <a:pos x="wd2" y="hd2"/>
              </a:cxn>
              <a:cxn ang="10800000">
                <a:pos x="wd2" y="hd2"/>
              </a:cxn>
              <a:cxn ang="16200000">
                <a:pos x="wd2" y="hd2"/>
              </a:cxn>
            </a:cxnLst>
            <a:rect l="0" t="0" r="r" b="b"/>
            <a:pathLst>
              <a:path w="21317" h="21433" extrusionOk="0">
                <a:moveTo>
                  <a:pt x="0" y="18059"/>
                </a:moveTo>
                <a:cubicBezTo>
                  <a:pt x="2520" y="20390"/>
                  <a:pt x="5867" y="21600"/>
                  <a:pt x="9284" y="21414"/>
                </a:cubicBezTo>
                <a:cubicBezTo>
                  <a:pt x="13198" y="21201"/>
                  <a:pt x="16800" y="19194"/>
                  <a:pt x="19060" y="15967"/>
                </a:cubicBezTo>
                <a:cubicBezTo>
                  <a:pt x="20833" y="13409"/>
                  <a:pt x="21600" y="10298"/>
                  <a:pt x="21224" y="7202"/>
                </a:cubicBezTo>
                <a:cubicBezTo>
                  <a:pt x="20894" y="4492"/>
                  <a:pt x="19697" y="1964"/>
                  <a:pt x="17814" y="0"/>
                </a:cubicBezTo>
              </a:path>
            </a:pathLst>
          </a:custGeom>
          <a:noFill/>
          <a:ln w="25400" cap="flat">
            <a:solidFill>
              <a:srgbClr val="868789"/>
            </a:solidFill>
            <a:prstDash val="solid"/>
            <a:miter lim="400000"/>
          </a:ln>
          <a:effectLst/>
        </p:spPr>
        <p:txBody>
          <a:bodyPr wrap="square" lIns="50795" tIns="50795" rIns="50795" bIns="50795" numCol="1" anchor="ctr">
            <a:noAutofit/>
          </a:bodyPr>
          <a:lstStyle/>
          <a:p>
            <a:pPr lvl="0">
              <a:defRPr sz="2400"/>
            </a:pPr>
            <a:endParaRPr/>
          </a:p>
        </p:txBody>
      </p:sp>
      <p:grpSp>
        <p:nvGrpSpPr>
          <p:cNvPr id="5" name="Group 4"/>
          <p:cNvGrpSpPr/>
          <p:nvPr/>
        </p:nvGrpSpPr>
        <p:grpSpPr>
          <a:xfrm>
            <a:off x="3454824" y="1371011"/>
            <a:ext cx="302429" cy="722956"/>
            <a:chOff x="3323589" y="1006944"/>
            <a:chExt cx="302429" cy="722956"/>
          </a:xfrm>
        </p:grpSpPr>
        <p:sp>
          <p:nvSpPr>
            <p:cNvPr id="207" name="Shape 411"/>
            <p:cNvSpPr/>
            <p:nvPr/>
          </p:nvSpPr>
          <p:spPr>
            <a:xfrm>
              <a:off x="3351835" y="1415641"/>
              <a:ext cx="247140" cy="307564"/>
            </a:xfrm>
            <a:custGeom>
              <a:avLst/>
              <a:gdLst/>
              <a:ahLst/>
              <a:cxnLst>
                <a:cxn ang="0">
                  <a:pos x="wd2" y="hd2"/>
                </a:cxn>
                <a:cxn ang="5400000">
                  <a:pos x="wd2" y="hd2"/>
                </a:cxn>
                <a:cxn ang="10800000">
                  <a:pos x="wd2" y="hd2"/>
                </a:cxn>
                <a:cxn ang="16200000">
                  <a:pos x="wd2" y="hd2"/>
                </a:cxn>
              </a:cxnLst>
              <a:rect l="0" t="0" r="r" b="b"/>
              <a:pathLst>
                <a:path w="21600" h="21600" extrusionOk="0">
                  <a:moveTo>
                    <a:pt x="0" y="77"/>
                  </a:moveTo>
                  <a:lnTo>
                    <a:pt x="2336" y="21600"/>
                  </a:lnTo>
                  <a:lnTo>
                    <a:pt x="19264" y="21600"/>
                  </a:lnTo>
                  <a:lnTo>
                    <a:pt x="21600" y="0"/>
                  </a:lnTo>
                  <a:lnTo>
                    <a:pt x="0" y="77"/>
                  </a:lnTo>
                  <a:close/>
                </a:path>
              </a:pathLst>
            </a:custGeom>
            <a:solidFill>
              <a:srgbClr val="FB7545"/>
            </a:solidFill>
            <a:ln w="6350" cap="flat">
              <a:noFill/>
              <a:prstDash val="solid"/>
              <a:miter lim="400000"/>
            </a:ln>
            <a:effectLst/>
          </p:spPr>
          <p:txBody>
            <a:bodyPr wrap="square" lIns="0" tIns="0" rIns="0" bIns="0" numCol="1" anchor="ctr">
              <a:noAutofit/>
            </a:bodyPr>
            <a:lstStyle/>
            <a:p>
              <a:pPr lvl="0">
                <a:defRPr sz="2400"/>
              </a:pPr>
              <a:endParaRPr/>
            </a:p>
          </p:txBody>
        </p:sp>
        <p:sp>
          <p:nvSpPr>
            <p:cNvPr id="208" name="Shape 412"/>
            <p:cNvSpPr/>
            <p:nvPr/>
          </p:nvSpPr>
          <p:spPr>
            <a:xfrm>
              <a:off x="3515362" y="1437071"/>
              <a:ext cx="64771" cy="274423"/>
            </a:xfrm>
            <a:custGeom>
              <a:avLst/>
              <a:gdLst/>
              <a:ahLst/>
              <a:cxnLst>
                <a:cxn ang="0">
                  <a:pos x="wd2" y="hd2"/>
                </a:cxn>
                <a:cxn ang="5400000">
                  <a:pos x="wd2" y="hd2"/>
                </a:cxn>
                <a:cxn ang="10800000">
                  <a:pos x="wd2" y="hd2"/>
                </a:cxn>
                <a:cxn ang="16200000">
                  <a:pos x="wd2" y="hd2"/>
                </a:cxn>
              </a:cxnLst>
              <a:rect l="0" t="0" r="r" b="b"/>
              <a:pathLst>
                <a:path w="21600" h="21600" extrusionOk="0">
                  <a:moveTo>
                    <a:pt x="21600" y="312"/>
                  </a:moveTo>
                  <a:lnTo>
                    <a:pt x="14764" y="21600"/>
                  </a:lnTo>
                  <a:lnTo>
                    <a:pt x="0" y="21485"/>
                  </a:lnTo>
                  <a:lnTo>
                    <a:pt x="1582" y="0"/>
                  </a:lnTo>
                  <a:lnTo>
                    <a:pt x="21600" y="312"/>
                  </a:lnTo>
                  <a:close/>
                </a:path>
              </a:pathLst>
            </a:custGeom>
            <a:solidFill>
              <a:srgbClr val="D05D34"/>
            </a:solidFill>
            <a:ln w="6350" cap="flat">
              <a:noFill/>
              <a:prstDash val="solid"/>
              <a:miter lim="400000"/>
            </a:ln>
            <a:effectLst/>
          </p:spPr>
          <p:txBody>
            <a:bodyPr wrap="square" lIns="0" tIns="0" rIns="0" bIns="0" numCol="1" anchor="ctr">
              <a:noAutofit/>
            </a:bodyPr>
            <a:lstStyle/>
            <a:p>
              <a:pPr lvl="0">
                <a:defRPr sz="2400"/>
              </a:pPr>
              <a:endParaRPr/>
            </a:p>
          </p:txBody>
        </p:sp>
        <p:sp>
          <p:nvSpPr>
            <p:cNvPr id="209" name="Shape 413"/>
            <p:cNvSpPr/>
            <p:nvPr/>
          </p:nvSpPr>
          <p:spPr>
            <a:xfrm>
              <a:off x="3323589" y="1006944"/>
              <a:ext cx="300095" cy="420778"/>
            </a:xfrm>
            <a:custGeom>
              <a:avLst/>
              <a:gdLst/>
              <a:ahLst/>
              <a:cxnLst>
                <a:cxn ang="0">
                  <a:pos x="wd2" y="hd2"/>
                </a:cxn>
                <a:cxn ang="5400000">
                  <a:pos x="wd2" y="hd2"/>
                </a:cxn>
                <a:cxn ang="10800000">
                  <a:pos x="wd2" y="hd2"/>
                </a:cxn>
                <a:cxn ang="16200000">
                  <a:pos x="wd2" y="hd2"/>
                </a:cxn>
              </a:cxnLst>
              <a:rect l="0" t="0" r="r" b="b"/>
              <a:pathLst>
                <a:path w="21319" h="21556" extrusionOk="0">
                  <a:moveTo>
                    <a:pt x="5825" y="21556"/>
                  </a:moveTo>
                  <a:lnTo>
                    <a:pt x="5825" y="12503"/>
                  </a:lnTo>
                  <a:lnTo>
                    <a:pt x="4456" y="12503"/>
                  </a:lnTo>
                  <a:cubicBezTo>
                    <a:pt x="3445" y="12381"/>
                    <a:pt x="2505" y="12051"/>
                    <a:pt x="1750" y="11551"/>
                  </a:cubicBezTo>
                  <a:cubicBezTo>
                    <a:pt x="487" y="10714"/>
                    <a:pt x="-151" y="9496"/>
                    <a:pt x="30" y="8266"/>
                  </a:cubicBezTo>
                  <a:lnTo>
                    <a:pt x="30" y="1711"/>
                  </a:lnTo>
                  <a:cubicBezTo>
                    <a:pt x="-65" y="835"/>
                    <a:pt x="862" y="76"/>
                    <a:pt x="2078" y="33"/>
                  </a:cubicBezTo>
                  <a:cubicBezTo>
                    <a:pt x="3383" y="-13"/>
                    <a:pt x="4452" y="771"/>
                    <a:pt x="4368" y="1711"/>
                  </a:cubicBezTo>
                  <a:lnTo>
                    <a:pt x="4368" y="7210"/>
                  </a:lnTo>
                  <a:cubicBezTo>
                    <a:pt x="4237" y="7588"/>
                    <a:pt x="4422" y="7986"/>
                    <a:pt x="4841" y="8232"/>
                  </a:cubicBezTo>
                  <a:cubicBezTo>
                    <a:pt x="5179" y="8431"/>
                    <a:pt x="5628" y="8501"/>
                    <a:pt x="6049" y="8422"/>
                  </a:cubicBezTo>
                  <a:lnTo>
                    <a:pt x="6049" y="3512"/>
                  </a:lnTo>
                  <a:cubicBezTo>
                    <a:pt x="5914" y="1571"/>
                    <a:pt x="8093" y="-44"/>
                    <a:pt x="10787" y="1"/>
                  </a:cubicBezTo>
                  <a:cubicBezTo>
                    <a:pt x="13393" y="44"/>
                    <a:pt x="15431" y="1636"/>
                    <a:pt x="15284" y="3512"/>
                  </a:cubicBezTo>
                  <a:lnTo>
                    <a:pt x="15331" y="13381"/>
                  </a:lnTo>
                  <a:cubicBezTo>
                    <a:pt x="15627" y="13387"/>
                    <a:pt x="15919" y="13331"/>
                    <a:pt x="16171" y="13220"/>
                  </a:cubicBezTo>
                  <a:cubicBezTo>
                    <a:pt x="16725" y="12975"/>
                    <a:pt x="17020" y="12514"/>
                    <a:pt x="16917" y="12052"/>
                  </a:cubicBezTo>
                  <a:lnTo>
                    <a:pt x="16823" y="6533"/>
                  </a:lnTo>
                  <a:cubicBezTo>
                    <a:pt x="16704" y="5549"/>
                    <a:pt x="17816" y="4715"/>
                    <a:pt x="19184" y="4761"/>
                  </a:cubicBezTo>
                  <a:cubicBezTo>
                    <a:pt x="20477" y="4806"/>
                    <a:pt x="21449" y="5628"/>
                    <a:pt x="21304" y="6556"/>
                  </a:cubicBezTo>
                  <a:lnTo>
                    <a:pt x="21309" y="14255"/>
                  </a:lnTo>
                  <a:cubicBezTo>
                    <a:pt x="21317" y="15119"/>
                    <a:pt x="20857" y="15951"/>
                    <a:pt x="20027" y="16575"/>
                  </a:cubicBezTo>
                  <a:cubicBezTo>
                    <a:pt x="19200" y="17196"/>
                    <a:pt x="18071" y="17560"/>
                    <a:pt x="16877" y="17592"/>
                  </a:cubicBezTo>
                  <a:lnTo>
                    <a:pt x="15380" y="17592"/>
                  </a:lnTo>
                  <a:lnTo>
                    <a:pt x="15380" y="21512"/>
                  </a:lnTo>
                  <a:lnTo>
                    <a:pt x="5825" y="21556"/>
                  </a:lnTo>
                  <a:close/>
                </a:path>
              </a:pathLst>
            </a:custGeom>
            <a:solidFill>
              <a:schemeClr val="accent4"/>
            </a:solidFill>
            <a:ln w="6350" cap="flat">
              <a:noFill/>
              <a:prstDash val="solid"/>
              <a:miter lim="400000"/>
            </a:ln>
            <a:effectLst/>
          </p:spPr>
          <p:txBody>
            <a:bodyPr wrap="square" lIns="0" tIns="0" rIns="0" bIns="0" numCol="1" anchor="ctr">
              <a:noAutofit/>
            </a:bodyPr>
            <a:lstStyle/>
            <a:p>
              <a:pPr lvl="0">
                <a:defRPr sz="2400"/>
              </a:pPr>
              <a:endParaRPr/>
            </a:p>
          </p:txBody>
        </p:sp>
        <p:sp>
          <p:nvSpPr>
            <p:cNvPr id="210" name="Shape 414"/>
            <p:cNvSpPr/>
            <p:nvPr/>
          </p:nvSpPr>
          <p:spPr>
            <a:xfrm>
              <a:off x="3475812" y="1008761"/>
              <a:ext cx="61307" cy="256626"/>
            </a:xfrm>
            <a:custGeom>
              <a:avLst/>
              <a:gdLst/>
              <a:ahLst/>
              <a:cxnLst>
                <a:cxn ang="0">
                  <a:pos x="wd2" y="hd2"/>
                </a:cxn>
                <a:cxn ang="5400000">
                  <a:pos x="wd2" y="hd2"/>
                </a:cxn>
                <a:cxn ang="10800000">
                  <a:pos x="wd2" y="hd2"/>
                </a:cxn>
                <a:cxn ang="16200000">
                  <a:pos x="wd2" y="hd2"/>
                </a:cxn>
              </a:cxnLst>
              <a:rect l="0" t="0" r="r" b="b"/>
              <a:pathLst>
                <a:path w="20930" h="21523" extrusionOk="0">
                  <a:moveTo>
                    <a:pt x="0" y="7"/>
                  </a:moveTo>
                  <a:lnTo>
                    <a:pt x="761" y="15052"/>
                  </a:lnTo>
                  <a:cubicBezTo>
                    <a:pt x="-331" y="17101"/>
                    <a:pt x="3095" y="19137"/>
                    <a:pt x="9754" y="20399"/>
                  </a:cubicBezTo>
                  <a:cubicBezTo>
                    <a:pt x="12984" y="21011"/>
                    <a:pt x="16822" y="21399"/>
                    <a:pt x="20869" y="21523"/>
                  </a:cubicBezTo>
                  <a:lnTo>
                    <a:pt x="20869" y="5232"/>
                  </a:lnTo>
                  <a:cubicBezTo>
                    <a:pt x="21269" y="3985"/>
                    <a:pt x="19685" y="2749"/>
                    <a:pt x="16451" y="1783"/>
                  </a:cubicBezTo>
                  <a:cubicBezTo>
                    <a:pt x="12429" y="582"/>
                    <a:pt x="6321" y="-77"/>
                    <a:pt x="0" y="7"/>
                  </a:cubicBezTo>
                  <a:close/>
                </a:path>
              </a:pathLst>
            </a:custGeom>
            <a:solidFill>
              <a:srgbClr val="4D9604"/>
            </a:solidFill>
            <a:ln w="6350" cap="flat">
              <a:noFill/>
              <a:prstDash val="solid"/>
              <a:miter lim="400000"/>
            </a:ln>
            <a:effectLst/>
          </p:spPr>
          <p:txBody>
            <a:bodyPr wrap="square" lIns="0" tIns="0" rIns="0" bIns="0" numCol="1" anchor="ctr">
              <a:noAutofit/>
            </a:bodyPr>
            <a:lstStyle/>
            <a:p>
              <a:pPr lvl="0">
                <a:defRPr sz="2400"/>
              </a:pPr>
              <a:endParaRPr/>
            </a:p>
          </p:txBody>
        </p:sp>
        <p:sp>
          <p:nvSpPr>
            <p:cNvPr id="211" name="Shape 415"/>
            <p:cNvSpPr/>
            <p:nvPr/>
          </p:nvSpPr>
          <p:spPr>
            <a:xfrm>
              <a:off x="3484619" y="1311189"/>
              <a:ext cx="54597" cy="125451"/>
            </a:xfrm>
            <a:custGeom>
              <a:avLst/>
              <a:gdLst/>
              <a:ahLst/>
              <a:cxnLst>
                <a:cxn ang="0">
                  <a:pos x="wd2" y="hd2"/>
                </a:cxn>
                <a:cxn ang="5400000">
                  <a:pos x="wd2" y="hd2"/>
                </a:cxn>
                <a:cxn ang="10800000">
                  <a:pos x="wd2" y="hd2"/>
                </a:cxn>
                <a:cxn ang="16200000">
                  <a:pos x="wd2" y="hd2"/>
                </a:cxn>
              </a:cxnLst>
              <a:rect l="0" t="0" r="r" b="b"/>
              <a:pathLst>
                <a:path w="21600" h="21600" extrusionOk="0">
                  <a:moveTo>
                    <a:pt x="21600" y="7002"/>
                  </a:moveTo>
                  <a:cubicBezTo>
                    <a:pt x="16869" y="7042"/>
                    <a:pt x="12234" y="6417"/>
                    <a:pt x="8387" y="5218"/>
                  </a:cubicBezTo>
                  <a:cubicBezTo>
                    <a:pt x="4305" y="3946"/>
                    <a:pt x="1345" y="2105"/>
                    <a:pt x="0" y="0"/>
                  </a:cubicBezTo>
                  <a:lnTo>
                    <a:pt x="0" y="21600"/>
                  </a:lnTo>
                  <a:lnTo>
                    <a:pt x="21362" y="20950"/>
                  </a:lnTo>
                  <a:lnTo>
                    <a:pt x="21600" y="7002"/>
                  </a:lnTo>
                  <a:close/>
                </a:path>
              </a:pathLst>
            </a:custGeom>
            <a:solidFill>
              <a:srgbClr val="4D9604"/>
            </a:solidFill>
            <a:ln w="6350" cap="flat">
              <a:noFill/>
              <a:prstDash val="solid"/>
              <a:miter lim="400000"/>
            </a:ln>
            <a:effectLst/>
          </p:spPr>
          <p:txBody>
            <a:bodyPr wrap="square" lIns="0" tIns="0" rIns="0" bIns="0" numCol="1" anchor="ctr">
              <a:noAutofit/>
            </a:bodyPr>
            <a:lstStyle/>
            <a:p>
              <a:pPr lvl="0">
                <a:defRPr sz="2400"/>
              </a:pPr>
              <a:endParaRPr/>
            </a:p>
          </p:txBody>
        </p:sp>
        <p:sp>
          <p:nvSpPr>
            <p:cNvPr id="212" name="Shape 416"/>
            <p:cNvSpPr/>
            <p:nvPr/>
          </p:nvSpPr>
          <p:spPr>
            <a:xfrm>
              <a:off x="3592803" y="1101770"/>
              <a:ext cx="33215" cy="189396"/>
            </a:xfrm>
            <a:custGeom>
              <a:avLst/>
              <a:gdLst/>
              <a:ahLst/>
              <a:cxnLst>
                <a:cxn ang="0">
                  <a:pos x="wd2" y="hd2"/>
                </a:cxn>
                <a:cxn ang="5400000">
                  <a:pos x="wd2" y="hd2"/>
                </a:cxn>
                <a:cxn ang="10800000">
                  <a:pos x="wd2" y="hd2"/>
                </a:cxn>
                <a:cxn ang="16200000">
                  <a:pos x="wd2" y="hd2"/>
                </a:cxn>
              </a:cxnLst>
              <a:rect l="0" t="0" r="r" b="b"/>
              <a:pathLst>
                <a:path w="19351" h="21548" extrusionOk="0">
                  <a:moveTo>
                    <a:pt x="5" y="7"/>
                  </a:moveTo>
                  <a:lnTo>
                    <a:pt x="400" y="15348"/>
                  </a:lnTo>
                  <a:cubicBezTo>
                    <a:pt x="-1151" y="17150"/>
                    <a:pt x="1867" y="18987"/>
                    <a:pt x="8497" y="20276"/>
                  </a:cubicBezTo>
                  <a:cubicBezTo>
                    <a:pt x="11410" y="20842"/>
                    <a:pt x="14925" y="21277"/>
                    <a:pt x="18794" y="21548"/>
                  </a:cubicBezTo>
                  <a:lnTo>
                    <a:pt x="18794" y="4473"/>
                  </a:lnTo>
                  <a:cubicBezTo>
                    <a:pt x="20449" y="3186"/>
                    <a:pt x="18359" y="1826"/>
                    <a:pt x="13349" y="929"/>
                  </a:cubicBezTo>
                  <a:cubicBezTo>
                    <a:pt x="9726" y="281"/>
                    <a:pt x="4910" y="-52"/>
                    <a:pt x="5" y="7"/>
                  </a:cubicBezTo>
                  <a:close/>
                </a:path>
              </a:pathLst>
            </a:custGeom>
            <a:solidFill>
              <a:srgbClr val="4D9604"/>
            </a:solidFill>
            <a:ln w="6350" cap="flat">
              <a:noFill/>
              <a:prstDash val="solid"/>
              <a:miter lim="400000"/>
            </a:ln>
            <a:effectLst/>
          </p:spPr>
          <p:txBody>
            <a:bodyPr wrap="square" lIns="0" tIns="0" rIns="0" bIns="0" numCol="1" anchor="ctr">
              <a:noAutofit/>
            </a:bodyPr>
            <a:lstStyle/>
            <a:p>
              <a:pPr lvl="0">
                <a:defRPr sz="2400"/>
              </a:pPr>
              <a:endParaRPr/>
            </a:p>
          </p:txBody>
        </p:sp>
        <p:sp>
          <p:nvSpPr>
            <p:cNvPr id="213" name="Shape 417"/>
            <p:cNvSpPr/>
            <p:nvPr/>
          </p:nvSpPr>
          <p:spPr>
            <a:xfrm>
              <a:off x="3349983" y="1008206"/>
              <a:ext cx="33215" cy="153753"/>
            </a:xfrm>
            <a:custGeom>
              <a:avLst/>
              <a:gdLst/>
              <a:ahLst/>
              <a:cxnLst>
                <a:cxn ang="0">
                  <a:pos x="wd2" y="hd2"/>
                </a:cxn>
                <a:cxn ang="5400000">
                  <a:pos x="wd2" y="hd2"/>
                </a:cxn>
                <a:cxn ang="10800000">
                  <a:pos x="wd2" y="hd2"/>
                </a:cxn>
                <a:cxn ang="16200000">
                  <a:pos x="wd2" y="hd2"/>
                </a:cxn>
              </a:cxnLst>
              <a:rect l="0" t="0" r="r" b="b"/>
              <a:pathLst>
                <a:path w="19351" h="21536" extrusionOk="0">
                  <a:moveTo>
                    <a:pt x="5" y="8"/>
                  </a:moveTo>
                  <a:lnTo>
                    <a:pt x="400" y="13903"/>
                  </a:lnTo>
                  <a:cubicBezTo>
                    <a:pt x="-1151" y="16121"/>
                    <a:pt x="1867" y="18383"/>
                    <a:pt x="8497" y="19970"/>
                  </a:cubicBezTo>
                  <a:cubicBezTo>
                    <a:pt x="11410" y="20667"/>
                    <a:pt x="14925" y="21202"/>
                    <a:pt x="18794" y="21536"/>
                  </a:cubicBezTo>
                  <a:lnTo>
                    <a:pt x="18794" y="5507"/>
                  </a:lnTo>
                  <a:cubicBezTo>
                    <a:pt x="20449" y="3923"/>
                    <a:pt x="18359" y="2248"/>
                    <a:pt x="13349" y="1144"/>
                  </a:cubicBezTo>
                  <a:cubicBezTo>
                    <a:pt x="9726" y="346"/>
                    <a:pt x="4910" y="-64"/>
                    <a:pt x="5" y="8"/>
                  </a:cubicBezTo>
                  <a:close/>
                </a:path>
              </a:pathLst>
            </a:custGeom>
            <a:solidFill>
              <a:srgbClr val="4D9604"/>
            </a:solidFill>
            <a:ln w="6350" cap="flat">
              <a:noFill/>
              <a:prstDash val="solid"/>
              <a:miter lim="400000"/>
            </a:ln>
            <a:effectLst/>
          </p:spPr>
          <p:txBody>
            <a:bodyPr wrap="square" lIns="0" tIns="0" rIns="0" bIns="0" numCol="1" anchor="ctr">
              <a:noAutofit/>
            </a:bodyPr>
            <a:lstStyle/>
            <a:p>
              <a:pPr lvl="0">
                <a:defRPr sz="2400"/>
              </a:pPr>
              <a:endParaRPr/>
            </a:p>
          </p:txBody>
        </p:sp>
        <p:sp>
          <p:nvSpPr>
            <p:cNvPr id="214" name="Shape 418"/>
            <p:cNvSpPr/>
            <p:nvPr/>
          </p:nvSpPr>
          <p:spPr>
            <a:xfrm>
              <a:off x="3353726" y="1696510"/>
              <a:ext cx="243360" cy="33390"/>
            </a:xfrm>
            <a:prstGeom prst="roundRect">
              <a:avLst>
                <a:gd name="adj" fmla="val 50000"/>
              </a:avLst>
            </a:prstGeom>
            <a:solidFill>
              <a:srgbClr val="E4693C"/>
            </a:solidFill>
            <a:ln w="6350" cap="flat">
              <a:noFill/>
              <a:prstDash val="solid"/>
              <a:miter lim="400000"/>
            </a:ln>
            <a:effectLst/>
          </p:spPr>
          <p:txBody>
            <a:bodyPr wrap="square" lIns="0" tIns="0" rIns="0" bIns="0" numCol="1" anchor="ctr">
              <a:noAutofit/>
            </a:bodyPr>
            <a:lstStyle/>
            <a:p>
              <a:pPr lvl="0">
                <a:defRPr sz="2400">
                  <a:solidFill>
                    <a:srgbClr val="FFFFFF"/>
                  </a:solidFill>
                </a:defRPr>
              </a:pPr>
              <a:endParaRPr/>
            </a:p>
          </p:txBody>
        </p:sp>
        <p:sp>
          <p:nvSpPr>
            <p:cNvPr id="215" name="Shape 419"/>
            <p:cNvSpPr/>
            <p:nvPr/>
          </p:nvSpPr>
          <p:spPr>
            <a:xfrm>
              <a:off x="3328792" y="1413315"/>
              <a:ext cx="296367" cy="4082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589"/>
                  </a:lnTo>
                  <a:lnTo>
                    <a:pt x="21221" y="21600"/>
                  </a:lnTo>
                  <a:lnTo>
                    <a:pt x="332" y="21011"/>
                  </a:lnTo>
                  <a:lnTo>
                    <a:pt x="0" y="0"/>
                  </a:lnTo>
                  <a:close/>
                </a:path>
              </a:pathLst>
            </a:custGeom>
            <a:solidFill>
              <a:srgbClr val="E4693C"/>
            </a:solidFill>
            <a:ln w="6350" cap="flat">
              <a:noFill/>
              <a:prstDash val="solid"/>
              <a:miter lim="400000"/>
            </a:ln>
            <a:effectLst/>
          </p:spPr>
          <p:txBody>
            <a:bodyPr wrap="square" lIns="0" tIns="0" rIns="0" bIns="0" numCol="1" anchor="ctr">
              <a:noAutofit/>
            </a:bodyPr>
            <a:lstStyle/>
            <a:p>
              <a:pPr lvl="0">
                <a:defRPr sz="2400"/>
              </a:pPr>
              <a:endParaRPr/>
            </a:p>
          </p:txBody>
        </p:sp>
      </p:grpSp>
      <p:sp>
        <p:nvSpPr>
          <p:cNvPr id="2" name="Title 1"/>
          <p:cNvSpPr>
            <a:spLocks noGrp="1"/>
          </p:cNvSpPr>
          <p:nvPr>
            <p:ph type="title"/>
          </p:nvPr>
        </p:nvSpPr>
        <p:spPr>
          <a:xfrm>
            <a:off x="4500911" y="285751"/>
            <a:ext cx="4252853" cy="470429"/>
          </a:xfrm>
        </p:spPr>
        <p:txBody>
          <a:bodyPr>
            <a:normAutofit/>
          </a:bodyPr>
          <a:lstStyle/>
          <a:p>
            <a:pPr algn="r"/>
            <a:r>
              <a:rPr lang="en-US" b="0" dirty="0" smtClean="0"/>
              <a:t>Work Space </a:t>
            </a:r>
            <a:r>
              <a:rPr lang="en-US" b="0" dirty="0" err="1" smtClean="0"/>
              <a:t>Infographic</a:t>
            </a:r>
            <a:r>
              <a:rPr lang="en-US" b="0" dirty="0" smtClean="0"/>
              <a:t> Concept</a:t>
            </a:r>
            <a:endParaRPr lang="en-US" b="0" dirty="0"/>
          </a:p>
        </p:txBody>
      </p:sp>
      <p:sp>
        <p:nvSpPr>
          <p:cNvPr id="54" name="Shape 310"/>
          <p:cNvSpPr/>
          <p:nvPr/>
        </p:nvSpPr>
        <p:spPr>
          <a:xfrm>
            <a:off x="3143886" y="2093298"/>
            <a:ext cx="2332678" cy="119372"/>
          </a:xfrm>
          <a:prstGeom prst="rect">
            <a:avLst/>
          </a:prstGeom>
          <a:solidFill>
            <a:srgbClr val="CAB992"/>
          </a:solidFill>
          <a:ln w="6350" cap="flat">
            <a:noFill/>
            <a:prstDash val="solid"/>
            <a:miter lim="400000"/>
          </a:ln>
          <a:effectLst/>
        </p:spPr>
        <p:txBody>
          <a:bodyPr wrap="square" lIns="0" tIns="0" rIns="0" bIns="0" numCol="1" anchor="ctr">
            <a:noAutofit/>
          </a:bodyPr>
          <a:lstStyle/>
          <a:p>
            <a:pPr lvl="0">
              <a:defRPr sz="2400">
                <a:solidFill>
                  <a:srgbClr val="FFFFFF"/>
                </a:solidFill>
              </a:defRPr>
            </a:pPr>
            <a:endParaRPr/>
          </a:p>
        </p:txBody>
      </p:sp>
      <p:sp>
        <p:nvSpPr>
          <p:cNvPr id="55" name="Shape 311"/>
          <p:cNvSpPr/>
          <p:nvPr/>
        </p:nvSpPr>
        <p:spPr>
          <a:xfrm>
            <a:off x="3143887" y="2157181"/>
            <a:ext cx="2332679" cy="54404"/>
          </a:xfrm>
          <a:prstGeom prst="rect">
            <a:avLst/>
          </a:prstGeom>
          <a:solidFill>
            <a:srgbClr val="AFA080"/>
          </a:solidFill>
          <a:ln w="6350" cap="flat">
            <a:noFill/>
            <a:prstDash val="solid"/>
            <a:miter lim="400000"/>
          </a:ln>
          <a:effectLst/>
        </p:spPr>
        <p:txBody>
          <a:bodyPr wrap="square" lIns="0" tIns="0" rIns="0" bIns="0" numCol="1" anchor="ctr">
            <a:noAutofit/>
          </a:bodyPr>
          <a:lstStyle/>
          <a:p>
            <a:pPr lvl="0">
              <a:defRPr sz="2400">
                <a:solidFill>
                  <a:srgbClr val="FFFFFF"/>
                </a:solidFill>
              </a:defRPr>
            </a:pPr>
            <a:endParaRPr/>
          </a:p>
        </p:txBody>
      </p:sp>
      <p:sp>
        <p:nvSpPr>
          <p:cNvPr id="56" name="Shape 312"/>
          <p:cNvSpPr/>
          <p:nvPr/>
        </p:nvSpPr>
        <p:spPr>
          <a:xfrm>
            <a:off x="1367956" y="1955284"/>
            <a:ext cx="208473" cy="20847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3"/>
          </a:solidFill>
          <a:ln w="6350" cap="flat">
            <a:noFill/>
            <a:prstDash val="solid"/>
            <a:miter lim="400000"/>
          </a:ln>
          <a:effectLst/>
        </p:spPr>
        <p:txBody>
          <a:bodyPr wrap="square" lIns="0" tIns="0" rIns="0" bIns="0" numCol="1" anchor="ctr">
            <a:noAutofit/>
          </a:bodyPr>
          <a:lstStyle/>
          <a:p>
            <a:pPr lvl="0">
              <a:defRPr sz="2400">
                <a:solidFill>
                  <a:srgbClr val="FFFFFF"/>
                </a:solidFill>
              </a:defRPr>
            </a:pPr>
            <a:endParaRPr/>
          </a:p>
        </p:txBody>
      </p:sp>
      <p:sp>
        <p:nvSpPr>
          <p:cNvPr id="69" name="Shape 317"/>
          <p:cNvSpPr/>
          <p:nvPr/>
        </p:nvSpPr>
        <p:spPr>
          <a:xfrm rot="20321951">
            <a:off x="680439" y="2791966"/>
            <a:ext cx="42466" cy="891080"/>
          </a:xfrm>
          <a:prstGeom prst="rect">
            <a:avLst/>
          </a:prstGeom>
          <a:solidFill>
            <a:srgbClr val="90D049"/>
          </a:solidFill>
          <a:ln w="6350" cap="flat">
            <a:noFill/>
            <a:prstDash val="solid"/>
            <a:miter lim="400000"/>
          </a:ln>
          <a:effectLst/>
        </p:spPr>
        <p:txBody>
          <a:bodyPr wrap="square" lIns="0" tIns="0" rIns="0" bIns="0" numCol="1" anchor="ctr">
            <a:noAutofit/>
          </a:bodyPr>
          <a:lstStyle/>
          <a:p>
            <a:pPr lvl="0">
              <a:defRPr sz="2400">
                <a:solidFill>
                  <a:srgbClr val="FFFFFF"/>
                </a:solidFill>
              </a:defRPr>
            </a:pPr>
            <a:endParaRPr/>
          </a:p>
        </p:txBody>
      </p:sp>
      <p:sp>
        <p:nvSpPr>
          <p:cNvPr id="70" name="Shape 318"/>
          <p:cNvSpPr/>
          <p:nvPr/>
        </p:nvSpPr>
        <p:spPr>
          <a:xfrm rot="20321951">
            <a:off x="738360" y="2791966"/>
            <a:ext cx="42466" cy="891080"/>
          </a:xfrm>
          <a:prstGeom prst="rect">
            <a:avLst/>
          </a:prstGeom>
          <a:solidFill>
            <a:srgbClr val="90D049"/>
          </a:solidFill>
          <a:ln w="6350" cap="flat">
            <a:noFill/>
            <a:prstDash val="solid"/>
            <a:miter lim="400000"/>
          </a:ln>
          <a:effectLst/>
        </p:spPr>
        <p:txBody>
          <a:bodyPr wrap="square" lIns="0" tIns="0" rIns="0" bIns="0" numCol="1" anchor="ctr">
            <a:noAutofit/>
          </a:bodyPr>
          <a:lstStyle/>
          <a:p>
            <a:pPr lvl="0">
              <a:defRPr sz="2400">
                <a:solidFill>
                  <a:srgbClr val="FFFFFF"/>
                </a:solidFill>
              </a:defRPr>
            </a:pPr>
            <a:endParaRPr/>
          </a:p>
        </p:txBody>
      </p:sp>
      <p:sp>
        <p:nvSpPr>
          <p:cNvPr id="73" name="Shape 321"/>
          <p:cNvSpPr/>
          <p:nvPr/>
        </p:nvSpPr>
        <p:spPr>
          <a:xfrm rot="2163199">
            <a:off x="796245" y="1827493"/>
            <a:ext cx="42467" cy="891080"/>
          </a:xfrm>
          <a:prstGeom prst="rect">
            <a:avLst/>
          </a:prstGeom>
          <a:solidFill>
            <a:schemeClr val="accent4"/>
          </a:solidFill>
          <a:ln w="6350" cap="flat">
            <a:noFill/>
            <a:prstDash val="solid"/>
            <a:miter lim="400000"/>
          </a:ln>
          <a:effectLst/>
        </p:spPr>
        <p:txBody>
          <a:bodyPr wrap="square" lIns="0" tIns="0" rIns="0" bIns="0" numCol="1" anchor="ctr">
            <a:noAutofit/>
          </a:bodyPr>
          <a:lstStyle/>
          <a:p>
            <a:pPr lvl="0">
              <a:defRPr sz="2400">
                <a:solidFill>
                  <a:srgbClr val="FFFFFF"/>
                </a:solidFill>
              </a:defRPr>
            </a:pPr>
            <a:endParaRPr/>
          </a:p>
        </p:txBody>
      </p:sp>
      <p:sp>
        <p:nvSpPr>
          <p:cNvPr id="74" name="Shape 322"/>
          <p:cNvSpPr/>
          <p:nvPr/>
        </p:nvSpPr>
        <p:spPr>
          <a:xfrm rot="2163199">
            <a:off x="847539" y="1849531"/>
            <a:ext cx="42466" cy="891080"/>
          </a:xfrm>
          <a:prstGeom prst="rect">
            <a:avLst/>
          </a:prstGeom>
          <a:solidFill>
            <a:schemeClr val="accent4"/>
          </a:solidFill>
          <a:ln w="6350" cap="flat">
            <a:noFill/>
            <a:prstDash val="solid"/>
            <a:miter lim="400000"/>
          </a:ln>
          <a:effectLst/>
        </p:spPr>
        <p:txBody>
          <a:bodyPr wrap="square" lIns="0" tIns="0" rIns="0" bIns="0" numCol="1" anchor="ctr">
            <a:noAutofit/>
          </a:bodyPr>
          <a:lstStyle/>
          <a:p>
            <a:pPr lvl="0">
              <a:defRPr sz="2400">
                <a:solidFill>
                  <a:srgbClr val="FFFFFF"/>
                </a:solidFill>
              </a:defRPr>
            </a:pPr>
            <a:endParaRPr/>
          </a:p>
        </p:txBody>
      </p:sp>
      <p:sp>
        <p:nvSpPr>
          <p:cNvPr id="75" name="Shape 323"/>
          <p:cNvSpPr/>
          <p:nvPr/>
        </p:nvSpPr>
        <p:spPr>
          <a:xfrm>
            <a:off x="1015742" y="1757018"/>
            <a:ext cx="208473" cy="20847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408000"/>
          </a:solidFill>
          <a:ln w="6350" cap="flat">
            <a:noFill/>
            <a:prstDash val="solid"/>
            <a:miter lim="400000"/>
          </a:ln>
          <a:effectLst/>
        </p:spPr>
        <p:txBody>
          <a:bodyPr wrap="square" lIns="0" tIns="0" rIns="0" bIns="0" numCol="1" anchor="ctr">
            <a:noAutofit/>
          </a:bodyPr>
          <a:lstStyle/>
          <a:p>
            <a:pPr lvl="0">
              <a:defRPr sz="2400">
                <a:solidFill>
                  <a:srgbClr val="FFFFFF"/>
                </a:solidFill>
              </a:defRPr>
            </a:pPr>
            <a:endParaRPr/>
          </a:p>
        </p:txBody>
      </p:sp>
      <p:sp>
        <p:nvSpPr>
          <p:cNvPr id="229" name="Shape 324"/>
          <p:cNvSpPr/>
          <p:nvPr/>
        </p:nvSpPr>
        <p:spPr>
          <a:xfrm rot="19249036">
            <a:off x="987037" y="1493566"/>
            <a:ext cx="580124" cy="682399"/>
          </a:xfrm>
          <a:custGeom>
            <a:avLst/>
            <a:gdLst/>
            <a:ahLst/>
            <a:cxnLst>
              <a:cxn ang="0">
                <a:pos x="wd2" y="hd2"/>
              </a:cxn>
              <a:cxn ang="5400000">
                <a:pos x="wd2" y="hd2"/>
              </a:cxn>
              <a:cxn ang="10800000">
                <a:pos x="wd2" y="hd2"/>
              </a:cxn>
              <a:cxn ang="16200000">
                <a:pos x="wd2" y="hd2"/>
              </a:cxn>
            </a:cxnLst>
            <a:rect l="0" t="0" r="r" b="b"/>
            <a:pathLst>
              <a:path w="21600" h="21600" extrusionOk="0">
                <a:moveTo>
                  <a:pt x="5166" y="0"/>
                </a:moveTo>
                <a:lnTo>
                  <a:pt x="4834" y="10250"/>
                </a:lnTo>
                <a:lnTo>
                  <a:pt x="0" y="21600"/>
                </a:lnTo>
                <a:lnTo>
                  <a:pt x="21600" y="21600"/>
                </a:lnTo>
                <a:lnTo>
                  <a:pt x="16959" y="10236"/>
                </a:lnTo>
                <a:lnTo>
                  <a:pt x="16627" y="38"/>
                </a:lnTo>
                <a:lnTo>
                  <a:pt x="5166" y="0"/>
                </a:lnTo>
                <a:close/>
              </a:path>
            </a:pathLst>
          </a:custGeom>
          <a:solidFill>
            <a:schemeClr val="accent4"/>
          </a:solidFill>
          <a:ln w="6350" cap="flat">
            <a:noFill/>
            <a:prstDash val="solid"/>
            <a:miter lim="400000"/>
          </a:ln>
          <a:effectLst/>
        </p:spPr>
        <p:txBody>
          <a:bodyPr wrap="square" lIns="0" tIns="0" rIns="0" bIns="0" numCol="1" anchor="ctr">
            <a:noAutofit/>
          </a:bodyPr>
          <a:lstStyle/>
          <a:p>
            <a:pPr lvl="0">
              <a:defRPr sz="2400"/>
            </a:pPr>
            <a:endParaRPr/>
          </a:p>
        </p:txBody>
      </p:sp>
      <p:sp>
        <p:nvSpPr>
          <p:cNvPr id="231" name="Shape 326"/>
          <p:cNvSpPr/>
          <p:nvPr/>
        </p:nvSpPr>
        <p:spPr>
          <a:xfrm rot="19249036">
            <a:off x="1029187" y="1670986"/>
            <a:ext cx="33755" cy="133019"/>
          </a:xfrm>
          <a:prstGeom prst="roundRect">
            <a:avLst>
              <a:gd name="adj" fmla="val 50000"/>
            </a:avLst>
          </a:prstGeom>
          <a:solidFill>
            <a:srgbClr val="4D9604"/>
          </a:solidFill>
          <a:ln w="6350" cap="flat">
            <a:noFill/>
            <a:prstDash val="solid"/>
            <a:miter lim="400000"/>
          </a:ln>
          <a:effectLst/>
        </p:spPr>
        <p:txBody>
          <a:bodyPr wrap="square" lIns="0" tIns="0" rIns="0" bIns="0" numCol="1" anchor="ctr">
            <a:noAutofit/>
          </a:bodyPr>
          <a:lstStyle/>
          <a:p>
            <a:pPr lvl="0">
              <a:defRPr sz="2400">
                <a:solidFill>
                  <a:srgbClr val="FFFFFF"/>
                </a:solidFill>
              </a:defRPr>
            </a:pPr>
            <a:endParaRPr/>
          </a:p>
        </p:txBody>
      </p:sp>
      <p:sp>
        <p:nvSpPr>
          <p:cNvPr id="232" name="Shape 327"/>
          <p:cNvSpPr/>
          <p:nvPr/>
        </p:nvSpPr>
        <p:spPr>
          <a:xfrm rot="19249036">
            <a:off x="1074370" y="1634099"/>
            <a:ext cx="33755" cy="133019"/>
          </a:xfrm>
          <a:prstGeom prst="roundRect">
            <a:avLst>
              <a:gd name="adj" fmla="val 50000"/>
            </a:avLst>
          </a:prstGeom>
          <a:solidFill>
            <a:srgbClr val="4D9604"/>
          </a:solidFill>
          <a:ln w="6350" cap="flat">
            <a:noFill/>
            <a:prstDash val="solid"/>
            <a:miter lim="400000"/>
          </a:ln>
          <a:effectLst/>
        </p:spPr>
        <p:txBody>
          <a:bodyPr wrap="square" lIns="0" tIns="0" rIns="0" bIns="0" numCol="1" anchor="ctr">
            <a:noAutofit/>
          </a:bodyPr>
          <a:lstStyle/>
          <a:p>
            <a:pPr lvl="0">
              <a:defRPr sz="2400">
                <a:solidFill>
                  <a:srgbClr val="FFFFFF"/>
                </a:solidFill>
              </a:defRPr>
            </a:pPr>
            <a:endParaRPr/>
          </a:p>
        </p:txBody>
      </p:sp>
      <p:sp>
        <p:nvSpPr>
          <p:cNvPr id="233" name="Shape 328"/>
          <p:cNvSpPr/>
          <p:nvPr/>
        </p:nvSpPr>
        <p:spPr>
          <a:xfrm rot="19249036">
            <a:off x="1120991" y="1596098"/>
            <a:ext cx="33755" cy="133019"/>
          </a:xfrm>
          <a:prstGeom prst="roundRect">
            <a:avLst>
              <a:gd name="adj" fmla="val 50000"/>
            </a:avLst>
          </a:prstGeom>
          <a:solidFill>
            <a:srgbClr val="4D9604"/>
          </a:solidFill>
          <a:ln w="6350" cap="flat">
            <a:noFill/>
            <a:prstDash val="solid"/>
            <a:miter lim="400000"/>
          </a:ln>
          <a:effectLst/>
        </p:spPr>
        <p:txBody>
          <a:bodyPr wrap="square" lIns="0" tIns="0" rIns="0" bIns="0" numCol="1" anchor="ctr">
            <a:noAutofit/>
          </a:bodyPr>
          <a:lstStyle/>
          <a:p>
            <a:pPr lvl="0">
              <a:defRPr sz="2400">
                <a:solidFill>
                  <a:srgbClr val="FFFFFF"/>
                </a:solidFill>
              </a:defRPr>
            </a:pPr>
            <a:endParaRPr/>
          </a:p>
        </p:txBody>
      </p:sp>
      <p:sp>
        <p:nvSpPr>
          <p:cNvPr id="234" name="Shape 329"/>
          <p:cNvSpPr/>
          <p:nvPr/>
        </p:nvSpPr>
        <p:spPr>
          <a:xfrm rot="19249036">
            <a:off x="1167616" y="1558096"/>
            <a:ext cx="33755" cy="133019"/>
          </a:xfrm>
          <a:prstGeom prst="roundRect">
            <a:avLst>
              <a:gd name="adj" fmla="val 50000"/>
            </a:avLst>
          </a:prstGeom>
          <a:solidFill>
            <a:srgbClr val="4D9604"/>
          </a:solidFill>
          <a:ln w="6350" cap="flat">
            <a:noFill/>
            <a:prstDash val="solid"/>
            <a:miter lim="400000"/>
          </a:ln>
          <a:effectLst/>
        </p:spPr>
        <p:txBody>
          <a:bodyPr wrap="square" lIns="0" tIns="0" rIns="0" bIns="0" numCol="1" anchor="ctr">
            <a:noAutofit/>
          </a:bodyPr>
          <a:lstStyle/>
          <a:p>
            <a:pPr lvl="0">
              <a:defRPr sz="2400">
                <a:solidFill>
                  <a:srgbClr val="FFFFFF"/>
                </a:solidFill>
              </a:defRPr>
            </a:pPr>
            <a:endParaRPr/>
          </a:p>
        </p:txBody>
      </p:sp>
      <p:sp>
        <p:nvSpPr>
          <p:cNvPr id="235" name="Shape 330"/>
          <p:cNvSpPr/>
          <p:nvPr/>
        </p:nvSpPr>
        <p:spPr>
          <a:xfrm rot="19249036">
            <a:off x="1215679" y="1518981"/>
            <a:ext cx="33755" cy="133019"/>
          </a:xfrm>
          <a:prstGeom prst="roundRect">
            <a:avLst>
              <a:gd name="adj" fmla="val 50000"/>
            </a:avLst>
          </a:prstGeom>
          <a:solidFill>
            <a:srgbClr val="4D9604"/>
          </a:solidFill>
          <a:ln w="6350" cap="flat">
            <a:noFill/>
            <a:prstDash val="solid"/>
            <a:miter lim="400000"/>
          </a:ln>
          <a:effectLst/>
        </p:spPr>
        <p:txBody>
          <a:bodyPr wrap="square" lIns="0" tIns="0" rIns="0" bIns="0" numCol="1" anchor="ctr">
            <a:noAutofit/>
          </a:bodyPr>
          <a:lstStyle/>
          <a:p>
            <a:pPr lvl="0">
              <a:defRPr sz="2400">
                <a:solidFill>
                  <a:srgbClr val="FFFFFF"/>
                </a:solidFill>
              </a:defRPr>
            </a:pPr>
            <a:endParaRPr/>
          </a:p>
        </p:txBody>
      </p:sp>
      <p:sp>
        <p:nvSpPr>
          <p:cNvPr id="77" name="Shape 332"/>
          <p:cNvSpPr/>
          <p:nvPr/>
        </p:nvSpPr>
        <p:spPr>
          <a:xfrm>
            <a:off x="2511806" y="3461254"/>
            <a:ext cx="321914" cy="448916"/>
          </a:xfrm>
          <a:custGeom>
            <a:avLst/>
            <a:gdLst/>
            <a:ahLst/>
            <a:cxnLst>
              <a:cxn ang="0">
                <a:pos x="wd2" y="hd2"/>
              </a:cxn>
              <a:cxn ang="5400000">
                <a:pos x="wd2" y="hd2"/>
              </a:cxn>
              <a:cxn ang="10800000">
                <a:pos x="wd2" y="hd2"/>
              </a:cxn>
              <a:cxn ang="16200000">
                <a:pos x="wd2" y="hd2"/>
              </a:cxn>
            </a:cxnLst>
            <a:rect l="0" t="0" r="r" b="b"/>
            <a:pathLst>
              <a:path w="21600" h="21600" extrusionOk="0">
                <a:moveTo>
                  <a:pt x="5723" y="290"/>
                </a:moveTo>
                <a:lnTo>
                  <a:pt x="5872" y="14246"/>
                </a:lnTo>
                <a:cubicBezTo>
                  <a:pt x="6066" y="15738"/>
                  <a:pt x="5353" y="17218"/>
                  <a:pt x="3915" y="18306"/>
                </a:cubicBezTo>
                <a:cubicBezTo>
                  <a:pt x="2868" y="19097"/>
                  <a:pt x="1497" y="19629"/>
                  <a:pt x="0" y="19823"/>
                </a:cubicBezTo>
                <a:lnTo>
                  <a:pt x="0" y="21600"/>
                </a:lnTo>
                <a:lnTo>
                  <a:pt x="21600" y="21600"/>
                </a:lnTo>
                <a:lnTo>
                  <a:pt x="21600" y="0"/>
                </a:lnTo>
                <a:lnTo>
                  <a:pt x="5723" y="290"/>
                </a:lnTo>
                <a:close/>
              </a:path>
            </a:pathLst>
          </a:custGeom>
          <a:solidFill>
            <a:srgbClr val="7C7D7F"/>
          </a:solidFill>
          <a:ln w="6350" cap="flat">
            <a:noFill/>
            <a:prstDash val="solid"/>
            <a:miter lim="400000"/>
          </a:ln>
          <a:effectLst/>
        </p:spPr>
        <p:txBody>
          <a:bodyPr wrap="square" lIns="0" tIns="0" rIns="0" bIns="0" numCol="1" anchor="ctr">
            <a:noAutofit/>
          </a:bodyPr>
          <a:lstStyle/>
          <a:p>
            <a:pPr lvl="0">
              <a:defRPr sz="2400"/>
            </a:pPr>
            <a:endParaRPr/>
          </a:p>
        </p:txBody>
      </p:sp>
      <p:sp>
        <p:nvSpPr>
          <p:cNvPr id="78" name="Shape 333"/>
          <p:cNvSpPr/>
          <p:nvPr/>
        </p:nvSpPr>
        <p:spPr>
          <a:xfrm>
            <a:off x="2827036" y="3461254"/>
            <a:ext cx="321914" cy="448916"/>
          </a:xfrm>
          <a:custGeom>
            <a:avLst/>
            <a:gdLst/>
            <a:ahLst/>
            <a:cxnLst>
              <a:cxn ang="0">
                <a:pos x="wd2" y="hd2"/>
              </a:cxn>
              <a:cxn ang="5400000">
                <a:pos x="wd2" y="hd2"/>
              </a:cxn>
              <a:cxn ang="10800000">
                <a:pos x="wd2" y="hd2"/>
              </a:cxn>
              <a:cxn ang="16200000">
                <a:pos x="wd2" y="hd2"/>
              </a:cxn>
            </a:cxnLst>
            <a:rect l="0" t="0" r="r" b="b"/>
            <a:pathLst>
              <a:path w="21600" h="21600" extrusionOk="0">
                <a:moveTo>
                  <a:pt x="15877" y="290"/>
                </a:moveTo>
                <a:lnTo>
                  <a:pt x="15728" y="14246"/>
                </a:lnTo>
                <a:cubicBezTo>
                  <a:pt x="15534" y="15738"/>
                  <a:pt x="16247" y="17218"/>
                  <a:pt x="17685" y="18306"/>
                </a:cubicBezTo>
                <a:cubicBezTo>
                  <a:pt x="18732" y="19097"/>
                  <a:pt x="20103" y="19629"/>
                  <a:pt x="21600" y="19823"/>
                </a:cubicBezTo>
                <a:lnTo>
                  <a:pt x="21600" y="21600"/>
                </a:lnTo>
                <a:lnTo>
                  <a:pt x="0" y="21600"/>
                </a:lnTo>
                <a:lnTo>
                  <a:pt x="0" y="0"/>
                </a:lnTo>
                <a:lnTo>
                  <a:pt x="15877" y="290"/>
                </a:lnTo>
                <a:close/>
              </a:path>
            </a:pathLst>
          </a:custGeom>
          <a:solidFill>
            <a:srgbClr val="7C7D7F"/>
          </a:solidFill>
          <a:ln w="6350" cap="flat">
            <a:noFill/>
            <a:prstDash val="solid"/>
            <a:miter lim="400000"/>
          </a:ln>
          <a:effectLst/>
        </p:spPr>
        <p:txBody>
          <a:bodyPr wrap="square" lIns="0" tIns="0" rIns="0" bIns="0" numCol="1" anchor="ctr">
            <a:noAutofit/>
          </a:bodyPr>
          <a:lstStyle/>
          <a:p>
            <a:pPr lvl="0">
              <a:defRPr sz="2400"/>
            </a:pPr>
            <a:endParaRPr/>
          </a:p>
        </p:txBody>
      </p:sp>
      <p:sp>
        <p:nvSpPr>
          <p:cNvPr id="79" name="Shape 334"/>
          <p:cNvSpPr/>
          <p:nvPr/>
        </p:nvSpPr>
        <p:spPr>
          <a:xfrm>
            <a:off x="2415816" y="3867415"/>
            <a:ext cx="823042" cy="42857"/>
          </a:xfrm>
          <a:prstGeom prst="roundRect">
            <a:avLst>
              <a:gd name="adj" fmla="val 12274"/>
            </a:avLst>
          </a:prstGeom>
          <a:solidFill>
            <a:schemeClr val="tx2"/>
          </a:solidFill>
          <a:ln w="6350" cap="flat">
            <a:noFill/>
            <a:prstDash val="solid"/>
            <a:miter lim="400000"/>
          </a:ln>
          <a:effectLst/>
        </p:spPr>
        <p:txBody>
          <a:bodyPr wrap="square" lIns="0" tIns="0" rIns="0" bIns="0" numCol="1" anchor="ctr">
            <a:noAutofit/>
          </a:bodyPr>
          <a:lstStyle/>
          <a:p>
            <a:pPr lvl="0">
              <a:defRPr sz="2400">
                <a:solidFill>
                  <a:srgbClr val="FFFFFF"/>
                </a:solidFill>
              </a:defRPr>
            </a:pPr>
            <a:endParaRPr/>
          </a:p>
        </p:txBody>
      </p:sp>
      <p:sp>
        <p:nvSpPr>
          <p:cNvPr id="80" name="Shape 335"/>
          <p:cNvSpPr/>
          <p:nvPr/>
        </p:nvSpPr>
        <p:spPr>
          <a:xfrm>
            <a:off x="1660997" y="1962891"/>
            <a:ext cx="2332678" cy="1519732"/>
          </a:xfrm>
          <a:prstGeom prst="roundRect">
            <a:avLst>
              <a:gd name="adj" fmla="val 3105"/>
            </a:avLst>
          </a:prstGeom>
          <a:solidFill>
            <a:schemeClr val="tx2"/>
          </a:solidFill>
          <a:ln w="6350" cap="flat">
            <a:noFill/>
            <a:prstDash val="solid"/>
            <a:miter lim="400000"/>
          </a:ln>
          <a:effectLst/>
        </p:spPr>
        <p:txBody>
          <a:bodyPr wrap="square" lIns="0" tIns="0" rIns="0" bIns="0" numCol="1" anchor="ctr">
            <a:noAutofit/>
          </a:bodyPr>
          <a:lstStyle/>
          <a:p>
            <a:pPr lvl="0">
              <a:defRPr sz="2400">
                <a:solidFill>
                  <a:srgbClr val="FFFFFF"/>
                </a:solidFill>
              </a:defRPr>
            </a:pPr>
            <a:endParaRPr/>
          </a:p>
        </p:txBody>
      </p:sp>
      <p:sp>
        <p:nvSpPr>
          <p:cNvPr id="84" name="Shape 336"/>
          <p:cNvSpPr/>
          <p:nvPr/>
        </p:nvSpPr>
        <p:spPr>
          <a:xfrm>
            <a:off x="1795343" y="2101786"/>
            <a:ext cx="2063985" cy="1241942"/>
          </a:xfrm>
          <a:prstGeom prst="roundRect">
            <a:avLst>
              <a:gd name="adj" fmla="val 1638"/>
            </a:avLst>
          </a:prstGeom>
          <a:solidFill>
            <a:schemeClr val="bg1"/>
          </a:solidFill>
          <a:ln w="6350" cap="flat">
            <a:noFill/>
            <a:prstDash val="solid"/>
            <a:miter lim="400000"/>
          </a:ln>
          <a:effectLst/>
        </p:spPr>
        <p:txBody>
          <a:bodyPr wrap="square" lIns="0" tIns="0" rIns="0" bIns="0" numCol="1" anchor="ctr">
            <a:noAutofit/>
          </a:bodyPr>
          <a:lstStyle/>
          <a:p>
            <a:pPr lvl="0">
              <a:defRPr sz="2400">
                <a:solidFill>
                  <a:srgbClr val="FFFFFF"/>
                </a:solidFill>
              </a:defRPr>
            </a:pPr>
            <a:endParaRPr/>
          </a:p>
        </p:txBody>
      </p:sp>
      <p:sp>
        <p:nvSpPr>
          <p:cNvPr id="85" name="Shape 337"/>
          <p:cNvSpPr/>
          <p:nvPr/>
        </p:nvSpPr>
        <p:spPr>
          <a:xfrm>
            <a:off x="2790923" y="3376200"/>
            <a:ext cx="72828" cy="72827"/>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7C7D7F"/>
          </a:solidFill>
          <a:ln w="6350" cap="flat">
            <a:noFill/>
            <a:prstDash val="solid"/>
            <a:miter lim="400000"/>
          </a:ln>
          <a:effectLst/>
        </p:spPr>
        <p:txBody>
          <a:bodyPr wrap="square" lIns="0" tIns="0" rIns="0" bIns="0" numCol="1" anchor="ctr">
            <a:noAutofit/>
          </a:bodyPr>
          <a:lstStyle/>
          <a:p>
            <a:pPr lvl="0">
              <a:defRPr sz="2400">
                <a:solidFill>
                  <a:srgbClr val="FFFFFF"/>
                </a:solidFill>
              </a:defRPr>
            </a:pPr>
            <a:endParaRPr/>
          </a:p>
        </p:txBody>
      </p:sp>
      <p:sp>
        <p:nvSpPr>
          <p:cNvPr id="93" name="Shape 344"/>
          <p:cNvSpPr/>
          <p:nvPr/>
        </p:nvSpPr>
        <p:spPr>
          <a:xfrm>
            <a:off x="1833337" y="2139491"/>
            <a:ext cx="576411" cy="507942"/>
          </a:xfrm>
          <a:prstGeom prst="roundRect">
            <a:avLst>
              <a:gd name="adj" fmla="val 2348"/>
            </a:avLst>
          </a:prstGeom>
          <a:solidFill>
            <a:schemeClr val="accent3"/>
          </a:solidFill>
          <a:ln w="6350" cap="flat">
            <a:noFill/>
            <a:prstDash val="solid"/>
            <a:miter lim="400000"/>
          </a:ln>
          <a:effectLst/>
        </p:spPr>
        <p:txBody>
          <a:bodyPr wrap="square" lIns="0" tIns="0" rIns="0" bIns="0" numCol="1" anchor="ctr">
            <a:noAutofit/>
          </a:bodyPr>
          <a:lstStyle/>
          <a:p>
            <a:pPr lvl="0">
              <a:defRPr sz="2400">
                <a:solidFill>
                  <a:srgbClr val="FFFFFF"/>
                </a:solidFill>
              </a:defRPr>
            </a:pPr>
            <a:endParaRPr/>
          </a:p>
        </p:txBody>
      </p:sp>
      <p:sp>
        <p:nvSpPr>
          <p:cNvPr id="95" name="Shape 345"/>
          <p:cNvSpPr/>
          <p:nvPr/>
        </p:nvSpPr>
        <p:spPr>
          <a:xfrm>
            <a:off x="2444608" y="2139492"/>
            <a:ext cx="576411" cy="242246"/>
          </a:xfrm>
          <a:prstGeom prst="roundRect">
            <a:avLst>
              <a:gd name="adj" fmla="val 4923"/>
            </a:avLst>
          </a:prstGeom>
          <a:solidFill>
            <a:schemeClr val="accent1"/>
          </a:solidFill>
          <a:ln w="6350" cap="flat">
            <a:noFill/>
            <a:prstDash val="solid"/>
            <a:miter lim="400000"/>
          </a:ln>
          <a:effectLst/>
        </p:spPr>
        <p:txBody>
          <a:bodyPr wrap="square" lIns="0" tIns="0" rIns="0" bIns="0" numCol="1" anchor="ctr">
            <a:noAutofit/>
          </a:bodyPr>
          <a:lstStyle/>
          <a:p>
            <a:pPr lvl="0">
              <a:defRPr sz="2400">
                <a:solidFill>
                  <a:srgbClr val="FFFFFF"/>
                </a:solidFill>
              </a:defRPr>
            </a:pPr>
            <a:endParaRPr/>
          </a:p>
        </p:txBody>
      </p:sp>
      <p:sp>
        <p:nvSpPr>
          <p:cNvPr id="96" name="Shape 346"/>
          <p:cNvSpPr/>
          <p:nvPr/>
        </p:nvSpPr>
        <p:spPr>
          <a:xfrm>
            <a:off x="2444608" y="2414425"/>
            <a:ext cx="576411" cy="233822"/>
          </a:xfrm>
          <a:prstGeom prst="roundRect">
            <a:avLst>
              <a:gd name="adj" fmla="val 5100"/>
            </a:avLst>
          </a:prstGeom>
          <a:solidFill>
            <a:schemeClr val="accent6"/>
          </a:solidFill>
          <a:ln w="6350" cap="flat">
            <a:noFill/>
            <a:prstDash val="solid"/>
            <a:miter lim="400000"/>
          </a:ln>
          <a:effectLst/>
        </p:spPr>
        <p:txBody>
          <a:bodyPr wrap="square" lIns="0" tIns="0" rIns="0" bIns="0" numCol="1" anchor="ctr">
            <a:noAutofit/>
          </a:bodyPr>
          <a:lstStyle/>
          <a:p>
            <a:pPr lvl="0">
              <a:defRPr sz="2400">
                <a:solidFill>
                  <a:srgbClr val="FFFFFF"/>
                </a:solidFill>
              </a:defRPr>
            </a:pPr>
            <a:endParaRPr/>
          </a:p>
        </p:txBody>
      </p:sp>
      <p:sp>
        <p:nvSpPr>
          <p:cNvPr id="97" name="Shape 347"/>
          <p:cNvSpPr/>
          <p:nvPr/>
        </p:nvSpPr>
        <p:spPr>
          <a:xfrm>
            <a:off x="3055879" y="2139492"/>
            <a:ext cx="373746" cy="742199"/>
          </a:xfrm>
          <a:prstGeom prst="roundRect">
            <a:avLst>
              <a:gd name="adj" fmla="val 3191"/>
            </a:avLst>
          </a:prstGeom>
          <a:solidFill>
            <a:schemeClr val="accent3"/>
          </a:solidFill>
          <a:ln w="6350" cap="flat">
            <a:noFill/>
            <a:prstDash val="solid"/>
            <a:miter lim="400000"/>
          </a:ln>
          <a:effectLst/>
        </p:spPr>
        <p:txBody>
          <a:bodyPr wrap="square" lIns="0" tIns="0" rIns="0" bIns="0" numCol="1" anchor="ctr">
            <a:noAutofit/>
          </a:bodyPr>
          <a:lstStyle/>
          <a:p>
            <a:pPr lvl="0">
              <a:defRPr sz="2400">
                <a:solidFill>
                  <a:srgbClr val="FFFFFF"/>
                </a:solidFill>
              </a:defRPr>
            </a:pPr>
            <a:endParaRPr/>
          </a:p>
        </p:txBody>
      </p:sp>
      <p:sp>
        <p:nvSpPr>
          <p:cNvPr id="98" name="Shape 348"/>
          <p:cNvSpPr/>
          <p:nvPr/>
        </p:nvSpPr>
        <p:spPr>
          <a:xfrm>
            <a:off x="3464486" y="2139492"/>
            <a:ext cx="356621" cy="742199"/>
          </a:xfrm>
          <a:prstGeom prst="roundRect">
            <a:avLst>
              <a:gd name="adj" fmla="val 3344"/>
            </a:avLst>
          </a:prstGeom>
          <a:solidFill>
            <a:schemeClr val="accent5"/>
          </a:solidFill>
          <a:ln w="6350" cap="flat">
            <a:noFill/>
            <a:prstDash val="solid"/>
            <a:miter lim="400000"/>
          </a:ln>
          <a:effectLst/>
        </p:spPr>
        <p:txBody>
          <a:bodyPr wrap="square" lIns="0" tIns="0" rIns="0" bIns="0" numCol="1" anchor="ctr">
            <a:noAutofit/>
          </a:bodyPr>
          <a:lstStyle/>
          <a:p>
            <a:pPr lvl="0">
              <a:defRPr sz="2400">
                <a:solidFill>
                  <a:srgbClr val="FFFFFF"/>
                </a:solidFill>
              </a:defRPr>
            </a:pPr>
            <a:endParaRPr/>
          </a:p>
        </p:txBody>
      </p:sp>
      <p:sp>
        <p:nvSpPr>
          <p:cNvPr id="99" name="Shape 349"/>
          <p:cNvSpPr/>
          <p:nvPr/>
        </p:nvSpPr>
        <p:spPr>
          <a:xfrm>
            <a:off x="1833337" y="2684338"/>
            <a:ext cx="576411" cy="507942"/>
          </a:xfrm>
          <a:prstGeom prst="roundRect">
            <a:avLst>
              <a:gd name="adj" fmla="val 2348"/>
            </a:avLst>
          </a:prstGeom>
          <a:solidFill>
            <a:srgbClr val="18B96E"/>
          </a:solidFill>
          <a:ln w="6350" cap="flat">
            <a:noFill/>
            <a:prstDash val="solid"/>
            <a:miter lim="400000"/>
          </a:ln>
          <a:effectLst/>
        </p:spPr>
        <p:txBody>
          <a:bodyPr wrap="square" lIns="0" tIns="0" rIns="0" bIns="0" numCol="1" anchor="ctr">
            <a:noAutofit/>
          </a:bodyPr>
          <a:lstStyle/>
          <a:p>
            <a:pPr lvl="0">
              <a:defRPr sz="2400">
                <a:solidFill>
                  <a:srgbClr val="FFFFFF"/>
                </a:solidFill>
              </a:defRPr>
            </a:pPr>
            <a:endParaRPr/>
          </a:p>
        </p:txBody>
      </p:sp>
      <p:sp>
        <p:nvSpPr>
          <p:cNvPr id="100" name="Shape 350"/>
          <p:cNvSpPr/>
          <p:nvPr/>
        </p:nvSpPr>
        <p:spPr>
          <a:xfrm>
            <a:off x="2444608" y="2684338"/>
            <a:ext cx="576411" cy="507942"/>
          </a:xfrm>
          <a:prstGeom prst="roundRect">
            <a:avLst>
              <a:gd name="adj" fmla="val 2348"/>
            </a:avLst>
          </a:prstGeom>
          <a:solidFill>
            <a:schemeClr val="accent2"/>
          </a:solidFill>
          <a:ln w="6350" cap="flat">
            <a:noFill/>
            <a:prstDash val="solid"/>
            <a:miter lim="400000"/>
          </a:ln>
          <a:effectLst/>
        </p:spPr>
        <p:txBody>
          <a:bodyPr wrap="square" lIns="0" tIns="0" rIns="0" bIns="0" numCol="1" anchor="ctr">
            <a:noAutofit/>
          </a:bodyPr>
          <a:lstStyle/>
          <a:p>
            <a:pPr lvl="0">
              <a:defRPr sz="2400">
                <a:solidFill>
                  <a:srgbClr val="FFFFFF"/>
                </a:solidFill>
              </a:defRPr>
            </a:pPr>
            <a:endParaRPr/>
          </a:p>
        </p:txBody>
      </p:sp>
      <p:sp>
        <p:nvSpPr>
          <p:cNvPr id="101" name="Shape 351"/>
          <p:cNvSpPr/>
          <p:nvPr/>
        </p:nvSpPr>
        <p:spPr>
          <a:xfrm>
            <a:off x="3055880" y="2918307"/>
            <a:ext cx="764133" cy="270292"/>
          </a:xfrm>
          <a:prstGeom prst="roundRect">
            <a:avLst>
              <a:gd name="adj" fmla="val 4412"/>
            </a:avLst>
          </a:prstGeom>
          <a:solidFill>
            <a:schemeClr val="accent1"/>
          </a:solidFill>
          <a:ln w="6350" cap="flat">
            <a:noFill/>
            <a:prstDash val="solid"/>
            <a:miter lim="400000"/>
          </a:ln>
          <a:effectLst/>
        </p:spPr>
        <p:txBody>
          <a:bodyPr wrap="square" lIns="0" tIns="0" rIns="0" bIns="0" numCol="1" anchor="ctr">
            <a:noAutofit/>
          </a:bodyPr>
          <a:lstStyle/>
          <a:p>
            <a:pPr lvl="0">
              <a:defRPr sz="2400">
                <a:solidFill>
                  <a:srgbClr val="FFFFFF"/>
                </a:solidFill>
              </a:defRPr>
            </a:pPr>
            <a:endParaRPr/>
          </a:p>
        </p:txBody>
      </p:sp>
      <p:sp>
        <p:nvSpPr>
          <p:cNvPr id="102" name="Shape 352"/>
          <p:cNvSpPr/>
          <p:nvPr/>
        </p:nvSpPr>
        <p:spPr>
          <a:xfrm>
            <a:off x="1794288" y="3228371"/>
            <a:ext cx="2063552" cy="81016"/>
          </a:xfrm>
          <a:prstGeom prst="rect">
            <a:avLst/>
          </a:prstGeom>
          <a:solidFill>
            <a:schemeClr val="accent6"/>
          </a:solidFill>
          <a:ln w="6350" cap="flat">
            <a:noFill/>
            <a:prstDash val="solid"/>
            <a:miter lim="400000"/>
          </a:ln>
          <a:effectLst/>
        </p:spPr>
        <p:txBody>
          <a:bodyPr wrap="square" lIns="0" tIns="0" rIns="0" bIns="0" numCol="1" anchor="ctr">
            <a:noAutofit/>
          </a:bodyPr>
          <a:lstStyle/>
          <a:p>
            <a:pPr lvl="0">
              <a:defRPr sz="2400">
                <a:solidFill>
                  <a:srgbClr val="FFFFFF"/>
                </a:solidFill>
              </a:defRPr>
            </a:pPr>
            <a:endParaRPr/>
          </a:p>
        </p:txBody>
      </p:sp>
      <p:sp>
        <p:nvSpPr>
          <p:cNvPr id="119" name="Shape 368"/>
          <p:cNvSpPr/>
          <p:nvPr/>
        </p:nvSpPr>
        <p:spPr>
          <a:xfrm>
            <a:off x="4551004" y="3420605"/>
            <a:ext cx="198802" cy="400849"/>
          </a:xfrm>
          <a:custGeom>
            <a:avLst/>
            <a:gdLst/>
            <a:ahLst/>
            <a:cxnLst>
              <a:cxn ang="0">
                <a:pos x="wd2" y="hd2"/>
              </a:cxn>
              <a:cxn ang="5400000">
                <a:pos x="wd2" y="hd2"/>
              </a:cxn>
              <a:cxn ang="10800000">
                <a:pos x="wd2" y="hd2"/>
              </a:cxn>
              <a:cxn ang="16200000">
                <a:pos x="wd2" y="hd2"/>
              </a:cxn>
            </a:cxnLst>
            <a:rect l="0" t="0" r="r" b="b"/>
            <a:pathLst>
              <a:path w="19462" h="21508" extrusionOk="0">
                <a:moveTo>
                  <a:pt x="19462" y="5"/>
                </a:moveTo>
                <a:lnTo>
                  <a:pt x="19462" y="3252"/>
                </a:lnTo>
                <a:cubicBezTo>
                  <a:pt x="16322" y="3071"/>
                  <a:pt x="13178" y="3578"/>
                  <a:pt x="10718" y="4663"/>
                </a:cubicBezTo>
                <a:cubicBezTo>
                  <a:pt x="4944" y="7208"/>
                  <a:pt x="4180" y="11844"/>
                  <a:pt x="8596" y="15178"/>
                </a:cubicBezTo>
                <a:cubicBezTo>
                  <a:pt x="11064" y="17041"/>
                  <a:pt x="14895" y="18219"/>
                  <a:pt x="19083" y="18402"/>
                </a:cubicBezTo>
                <a:lnTo>
                  <a:pt x="19237" y="21508"/>
                </a:lnTo>
                <a:cubicBezTo>
                  <a:pt x="13893" y="21524"/>
                  <a:pt x="8789" y="20291"/>
                  <a:pt x="5204" y="18118"/>
                </a:cubicBezTo>
                <a:cubicBezTo>
                  <a:pt x="-2138" y="13668"/>
                  <a:pt x="-1662" y="6817"/>
                  <a:pt x="6321" y="2723"/>
                </a:cubicBezTo>
                <a:cubicBezTo>
                  <a:pt x="9874" y="901"/>
                  <a:pt x="14598" y="-76"/>
                  <a:pt x="19462" y="5"/>
                </a:cubicBezTo>
                <a:close/>
              </a:path>
            </a:pathLst>
          </a:custGeom>
          <a:solidFill>
            <a:srgbClr val="B2253E"/>
          </a:solidFill>
          <a:ln w="6350" cap="flat">
            <a:noFill/>
            <a:prstDash val="solid"/>
            <a:miter lim="400000"/>
          </a:ln>
          <a:effectLst/>
        </p:spPr>
        <p:txBody>
          <a:bodyPr wrap="square" lIns="0" tIns="0" rIns="0" bIns="0" numCol="1" anchor="ctr">
            <a:noAutofit/>
          </a:bodyPr>
          <a:lstStyle/>
          <a:p>
            <a:pPr lvl="0">
              <a:defRPr sz="2400"/>
            </a:pPr>
            <a:endParaRPr/>
          </a:p>
        </p:txBody>
      </p:sp>
      <p:sp>
        <p:nvSpPr>
          <p:cNvPr id="120" name="Shape 369"/>
          <p:cNvSpPr/>
          <p:nvPr/>
        </p:nvSpPr>
        <p:spPr>
          <a:xfrm>
            <a:off x="0" y="3909949"/>
            <a:ext cx="5476564" cy="154052"/>
          </a:xfrm>
          <a:prstGeom prst="rect">
            <a:avLst/>
          </a:prstGeom>
          <a:solidFill>
            <a:srgbClr val="CAB992"/>
          </a:solidFill>
          <a:ln w="6350" cap="flat">
            <a:noFill/>
            <a:prstDash val="solid"/>
            <a:miter lim="400000"/>
          </a:ln>
          <a:effectLst/>
        </p:spPr>
        <p:txBody>
          <a:bodyPr wrap="square" lIns="0" tIns="0" rIns="0" bIns="0" numCol="1" anchor="ctr">
            <a:noAutofit/>
          </a:bodyPr>
          <a:lstStyle/>
          <a:p>
            <a:pPr lvl="0">
              <a:defRPr sz="2400">
                <a:solidFill>
                  <a:srgbClr val="FFFFFF"/>
                </a:solidFill>
              </a:defRPr>
            </a:pPr>
            <a:endParaRPr/>
          </a:p>
        </p:txBody>
      </p:sp>
      <p:sp>
        <p:nvSpPr>
          <p:cNvPr id="124" name="Shape 370"/>
          <p:cNvSpPr/>
          <p:nvPr/>
        </p:nvSpPr>
        <p:spPr>
          <a:xfrm>
            <a:off x="1" y="4000563"/>
            <a:ext cx="5476563" cy="79313"/>
          </a:xfrm>
          <a:prstGeom prst="rect">
            <a:avLst/>
          </a:prstGeom>
          <a:solidFill>
            <a:srgbClr val="AFA080"/>
          </a:solidFill>
          <a:ln w="6350" cap="flat">
            <a:noFill/>
            <a:prstDash val="solid"/>
            <a:miter lim="400000"/>
          </a:ln>
          <a:effectLst/>
        </p:spPr>
        <p:txBody>
          <a:bodyPr wrap="square" lIns="0" tIns="0" rIns="0" bIns="0" numCol="1" anchor="ctr">
            <a:noAutofit/>
          </a:bodyPr>
          <a:lstStyle/>
          <a:p>
            <a:pPr lvl="0">
              <a:defRPr sz="2400">
                <a:solidFill>
                  <a:srgbClr val="FFFFFF"/>
                </a:solidFill>
              </a:defRPr>
            </a:pPr>
            <a:endParaRPr/>
          </a:p>
        </p:txBody>
      </p:sp>
      <p:sp>
        <p:nvSpPr>
          <p:cNvPr id="126" name="Shape 371"/>
          <p:cNvSpPr/>
          <p:nvPr/>
        </p:nvSpPr>
        <p:spPr>
          <a:xfrm>
            <a:off x="1951969" y="861189"/>
            <a:ext cx="829237" cy="829237"/>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2"/>
          </a:solidFill>
          <a:ln w="6350" cap="flat">
            <a:noFill/>
            <a:prstDash val="solid"/>
            <a:miter lim="400000"/>
          </a:ln>
          <a:effectLst/>
        </p:spPr>
        <p:txBody>
          <a:bodyPr wrap="square" lIns="0" tIns="0" rIns="0" bIns="0" numCol="1" anchor="ctr">
            <a:noAutofit/>
          </a:bodyPr>
          <a:lstStyle/>
          <a:p>
            <a:pPr lvl="0">
              <a:defRPr sz="2400">
                <a:solidFill>
                  <a:srgbClr val="FFFFFF"/>
                </a:solidFill>
              </a:defRPr>
            </a:pPr>
            <a:endParaRPr/>
          </a:p>
        </p:txBody>
      </p:sp>
      <p:sp>
        <p:nvSpPr>
          <p:cNvPr id="128" name="Shape 372"/>
          <p:cNvSpPr/>
          <p:nvPr/>
        </p:nvSpPr>
        <p:spPr>
          <a:xfrm>
            <a:off x="1995487" y="904709"/>
            <a:ext cx="742198" cy="74219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bg1"/>
          </a:solidFill>
          <a:ln w="6350" cap="flat">
            <a:noFill/>
            <a:prstDash val="solid"/>
            <a:miter lim="400000"/>
          </a:ln>
          <a:effectLst/>
        </p:spPr>
        <p:txBody>
          <a:bodyPr wrap="square" lIns="0" tIns="0" rIns="0" bIns="0" numCol="1" anchor="ctr">
            <a:noAutofit/>
          </a:bodyPr>
          <a:lstStyle/>
          <a:p>
            <a:pPr lvl="0">
              <a:defRPr sz="2400">
                <a:solidFill>
                  <a:srgbClr val="FFFFFF"/>
                </a:solidFill>
              </a:defRPr>
            </a:pPr>
            <a:endParaRPr/>
          </a:p>
        </p:txBody>
      </p:sp>
      <p:sp>
        <p:nvSpPr>
          <p:cNvPr id="129" name="Shape 373"/>
          <p:cNvSpPr/>
          <p:nvPr/>
        </p:nvSpPr>
        <p:spPr>
          <a:xfrm>
            <a:off x="2356102" y="1007850"/>
            <a:ext cx="20968" cy="270292"/>
          </a:xfrm>
          <a:prstGeom prst="roundRect">
            <a:avLst>
              <a:gd name="adj" fmla="val 50000"/>
            </a:avLst>
          </a:prstGeom>
          <a:solidFill>
            <a:srgbClr val="8C8E8F"/>
          </a:solidFill>
          <a:ln w="6350" cap="flat">
            <a:noFill/>
            <a:prstDash val="solid"/>
            <a:miter lim="400000"/>
          </a:ln>
          <a:effectLst/>
        </p:spPr>
        <p:txBody>
          <a:bodyPr wrap="square" lIns="0" tIns="0" rIns="0" bIns="0" numCol="1" anchor="ctr">
            <a:noAutofit/>
          </a:bodyPr>
          <a:lstStyle/>
          <a:p>
            <a:pPr lvl="0">
              <a:defRPr sz="2400">
                <a:solidFill>
                  <a:srgbClr val="FFFFFF"/>
                </a:solidFill>
              </a:defRPr>
            </a:pPr>
            <a:endParaRPr/>
          </a:p>
        </p:txBody>
      </p:sp>
      <p:sp>
        <p:nvSpPr>
          <p:cNvPr id="130" name="Shape 374"/>
          <p:cNvSpPr/>
          <p:nvPr/>
        </p:nvSpPr>
        <p:spPr>
          <a:xfrm rot="6743015">
            <a:off x="2511645" y="1170385"/>
            <a:ext cx="8911" cy="329518"/>
          </a:xfrm>
          <a:custGeom>
            <a:avLst/>
            <a:gdLst/>
            <a:ahLst/>
            <a:cxnLst>
              <a:cxn ang="0">
                <a:pos x="wd2" y="hd2"/>
              </a:cxn>
              <a:cxn ang="5400000">
                <a:pos x="wd2" y="hd2"/>
              </a:cxn>
              <a:cxn ang="10800000">
                <a:pos x="wd2" y="hd2"/>
              </a:cxn>
              <a:cxn ang="16200000">
                <a:pos x="wd2" y="hd2"/>
              </a:cxn>
            </a:cxnLst>
            <a:rect l="0" t="0" r="r" b="b"/>
            <a:pathLst>
              <a:path w="21600" h="21600" extrusionOk="0">
                <a:moveTo>
                  <a:pt x="21600" y="21308"/>
                </a:moveTo>
                <a:lnTo>
                  <a:pt x="21600" y="292"/>
                </a:lnTo>
                <a:cubicBezTo>
                  <a:pt x="21600" y="131"/>
                  <a:pt x="16765" y="0"/>
                  <a:pt x="10800" y="0"/>
                </a:cubicBezTo>
                <a:lnTo>
                  <a:pt x="10800" y="0"/>
                </a:lnTo>
                <a:cubicBezTo>
                  <a:pt x="4835" y="0"/>
                  <a:pt x="0" y="131"/>
                  <a:pt x="0" y="292"/>
                </a:cubicBezTo>
                <a:lnTo>
                  <a:pt x="0" y="21308"/>
                </a:lnTo>
                <a:cubicBezTo>
                  <a:pt x="0" y="21469"/>
                  <a:pt x="4835" y="21600"/>
                  <a:pt x="10800" y="21600"/>
                </a:cubicBezTo>
                <a:lnTo>
                  <a:pt x="10800" y="21600"/>
                </a:lnTo>
                <a:cubicBezTo>
                  <a:pt x="16765" y="21600"/>
                  <a:pt x="21600" y="21469"/>
                  <a:pt x="21600" y="21308"/>
                </a:cubicBezTo>
                <a:close/>
              </a:path>
            </a:pathLst>
          </a:custGeom>
          <a:solidFill>
            <a:schemeClr val="accent1"/>
          </a:solidFill>
          <a:ln w="6350" cap="flat">
            <a:noFill/>
            <a:prstDash val="solid"/>
            <a:miter lim="400000"/>
          </a:ln>
          <a:effectLst/>
        </p:spPr>
        <p:txBody>
          <a:bodyPr wrap="square" lIns="0" tIns="0" rIns="0" bIns="0" numCol="1" anchor="ctr">
            <a:noAutofit/>
          </a:bodyPr>
          <a:lstStyle/>
          <a:p>
            <a:pPr lvl="0">
              <a:defRPr sz="2400">
                <a:solidFill>
                  <a:srgbClr val="FFFFFF"/>
                </a:solidFill>
              </a:defRPr>
            </a:pPr>
            <a:endParaRPr/>
          </a:p>
        </p:txBody>
      </p:sp>
      <p:sp>
        <p:nvSpPr>
          <p:cNvPr id="131" name="Shape 375"/>
          <p:cNvSpPr/>
          <p:nvPr/>
        </p:nvSpPr>
        <p:spPr>
          <a:xfrm>
            <a:off x="2329492" y="1238714"/>
            <a:ext cx="74188" cy="74188"/>
          </a:xfrm>
          <a:custGeom>
            <a:avLst/>
            <a:gdLst/>
            <a:ahLst/>
            <a:cxnLst>
              <a:cxn ang="0">
                <a:pos x="wd2" y="hd2"/>
              </a:cxn>
              <a:cxn ang="5400000">
                <a:pos x="wd2" y="hd2"/>
              </a:cxn>
              <a:cxn ang="10800000">
                <a:pos x="wd2" y="hd2"/>
              </a:cxn>
              <a:cxn ang="16200000">
                <a:pos x="wd2" y="hd2"/>
              </a:cxn>
            </a:cxnLst>
            <a:rect l="0" t="0" r="r" b="b"/>
            <a:pathLst>
              <a:path w="19679" h="19679" extrusionOk="0">
                <a:moveTo>
                  <a:pt x="16796" y="16796"/>
                </a:moveTo>
                <a:cubicBezTo>
                  <a:pt x="20639" y="12954"/>
                  <a:pt x="20639" y="6724"/>
                  <a:pt x="16796" y="2882"/>
                </a:cubicBezTo>
                <a:cubicBezTo>
                  <a:pt x="12954" y="-961"/>
                  <a:pt x="6724" y="-961"/>
                  <a:pt x="2882" y="2882"/>
                </a:cubicBezTo>
                <a:cubicBezTo>
                  <a:pt x="-961" y="6724"/>
                  <a:pt x="-961" y="12954"/>
                  <a:pt x="2882" y="16796"/>
                </a:cubicBezTo>
                <a:cubicBezTo>
                  <a:pt x="6724" y="20639"/>
                  <a:pt x="12954" y="20639"/>
                  <a:pt x="16796" y="16796"/>
                </a:cubicBezTo>
                <a:close/>
              </a:path>
            </a:pathLst>
          </a:custGeom>
          <a:solidFill>
            <a:srgbClr val="A0A0A3"/>
          </a:solidFill>
          <a:ln w="6350" cap="flat">
            <a:noFill/>
            <a:prstDash val="solid"/>
            <a:miter lim="400000"/>
          </a:ln>
          <a:effectLst/>
        </p:spPr>
        <p:txBody>
          <a:bodyPr wrap="square" lIns="0" tIns="0" rIns="0" bIns="0" numCol="1" anchor="ctr">
            <a:noAutofit/>
          </a:bodyPr>
          <a:lstStyle/>
          <a:p>
            <a:pPr lvl="0">
              <a:defRPr sz="2400">
                <a:solidFill>
                  <a:srgbClr val="FFFFFF"/>
                </a:solidFill>
              </a:defRPr>
            </a:pPr>
            <a:endParaRPr/>
          </a:p>
        </p:txBody>
      </p:sp>
      <p:sp>
        <p:nvSpPr>
          <p:cNvPr id="132" name="Shape 376"/>
          <p:cNvSpPr/>
          <p:nvPr/>
        </p:nvSpPr>
        <p:spPr>
          <a:xfrm>
            <a:off x="2342884" y="1252714"/>
            <a:ext cx="46402" cy="46403"/>
          </a:xfrm>
          <a:custGeom>
            <a:avLst/>
            <a:gdLst/>
            <a:ahLst/>
            <a:cxnLst>
              <a:cxn ang="0">
                <a:pos x="wd2" y="hd2"/>
              </a:cxn>
              <a:cxn ang="5400000">
                <a:pos x="wd2" y="hd2"/>
              </a:cxn>
              <a:cxn ang="10800000">
                <a:pos x="wd2" y="hd2"/>
              </a:cxn>
              <a:cxn ang="16200000">
                <a:pos x="wd2" y="hd2"/>
              </a:cxn>
            </a:cxnLst>
            <a:rect l="0" t="0" r="r" b="b"/>
            <a:pathLst>
              <a:path w="19679" h="19679" extrusionOk="0">
                <a:moveTo>
                  <a:pt x="16796" y="16796"/>
                </a:moveTo>
                <a:cubicBezTo>
                  <a:pt x="20639" y="12954"/>
                  <a:pt x="20639" y="6724"/>
                  <a:pt x="16796" y="2882"/>
                </a:cubicBezTo>
                <a:cubicBezTo>
                  <a:pt x="12954" y="-961"/>
                  <a:pt x="6724" y="-961"/>
                  <a:pt x="2882" y="2882"/>
                </a:cubicBezTo>
                <a:cubicBezTo>
                  <a:pt x="-961" y="6724"/>
                  <a:pt x="-961" y="12954"/>
                  <a:pt x="2882" y="16796"/>
                </a:cubicBezTo>
                <a:cubicBezTo>
                  <a:pt x="6724" y="20639"/>
                  <a:pt x="12954" y="20639"/>
                  <a:pt x="16796" y="16796"/>
                </a:cubicBezTo>
                <a:close/>
              </a:path>
            </a:pathLst>
          </a:custGeom>
          <a:solidFill>
            <a:schemeClr val="bg1"/>
          </a:solidFill>
          <a:ln w="6350" cap="flat">
            <a:noFill/>
            <a:prstDash val="solid"/>
            <a:miter lim="400000"/>
          </a:ln>
          <a:effectLst/>
        </p:spPr>
        <p:txBody>
          <a:bodyPr wrap="square" lIns="0" tIns="0" rIns="0" bIns="0" numCol="1" anchor="ctr">
            <a:noAutofit/>
          </a:bodyPr>
          <a:lstStyle/>
          <a:p>
            <a:pPr lvl="0">
              <a:defRPr sz="2400">
                <a:solidFill>
                  <a:srgbClr val="FFFFFF"/>
                </a:solidFill>
              </a:defRPr>
            </a:pPr>
            <a:endParaRPr/>
          </a:p>
        </p:txBody>
      </p:sp>
      <p:grpSp>
        <p:nvGrpSpPr>
          <p:cNvPr id="133" name="Group 379"/>
          <p:cNvGrpSpPr/>
          <p:nvPr/>
        </p:nvGrpSpPr>
        <p:grpSpPr>
          <a:xfrm>
            <a:off x="2353373" y="936381"/>
            <a:ext cx="20969" cy="678853"/>
            <a:chOff x="0" y="0"/>
            <a:chExt cx="29884" cy="967527"/>
          </a:xfrm>
          <a:solidFill>
            <a:schemeClr val="tx2"/>
          </a:solidFill>
        </p:grpSpPr>
        <p:sp>
          <p:nvSpPr>
            <p:cNvPr id="227" name="Shape 377"/>
            <p:cNvSpPr/>
            <p:nvPr/>
          </p:nvSpPr>
          <p:spPr>
            <a:xfrm>
              <a:off x="0" y="0"/>
              <a:ext cx="29885" cy="29885"/>
            </a:xfrm>
            <a:custGeom>
              <a:avLst/>
              <a:gdLst/>
              <a:ahLst/>
              <a:cxnLst>
                <a:cxn ang="0">
                  <a:pos x="wd2" y="hd2"/>
                </a:cxn>
                <a:cxn ang="5400000">
                  <a:pos x="wd2" y="hd2"/>
                </a:cxn>
                <a:cxn ang="10800000">
                  <a:pos x="wd2" y="hd2"/>
                </a:cxn>
                <a:cxn ang="16200000">
                  <a:pos x="wd2" y="hd2"/>
                </a:cxn>
              </a:cxnLst>
              <a:rect l="0" t="0" r="r" b="b"/>
              <a:pathLst>
                <a:path w="19679" h="19679" extrusionOk="0">
                  <a:moveTo>
                    <a:pt x="16796" y="16796"/>
                  </a:moveTo>
                  <a:cubicBezTo>
                    <a:pt x="20639" y="12954"/>
                    <a:pt x="20639" y="6724"/>
                    <a:pt x="16796" y="2882"/>
                  </a:cubicBezTo>
                  <a:cubicBezTo>
                    <a:pt x="12954" y="-961"/>
                    <a:pt x="6724" y="-961"/>
                    <a:pt x="2882" y="2882"/>
                  </a:cubicBezTo>
                  <a:cubicBezTo>
                    <a:pt x="-961" y="6724"/>
                    <a:pt x="-961" y="12954"/>
                    <a:pt x="2882" y="16796"/>
                  </a:cubicBezTo>
                  <a:cubicBezTo>
                    <a:pt x="6724" y="20639"/>
                    <a:pt x="12954" y="20639"/>
                    <a:pt x="16796" y="16796"/>
                  </a:cubicBezTo>
                  <a:close/>
                </a:path>
              </a:pathLst>
            </a:custGeom>
            <a:grpFill/>
            <a:ln w="6350" cap="flat">
              <a:noFill/>
              <a:prstDash val="solid"/>
              <a:miter lim="400000"/>
            </a:ln>
            <a:effectLst/>
          </p:spPr>
          <p:txBody>
            <a:bodyPr wrap="square" lIns="0" tIns="0" rIns="0" bIns="0" numCol="1" anchor="ctr">
              <a:noAutofit/>
            </a:bodyPr>
            <a:lstStyle/>
            <a:p>
              <a:pPr lvl="0">
                <a:defRPr sz="2400">
                  <a:solidFill>
                    <a:srgbClr val="FFFFFF"/>
                  </a:solidFill>
                </a:defRPr>
              </a:pPr>
              <a:endParaRPr/>
            </a:p>
          </p:txBody>
        </p:sp>
        <p:sp>
          <p:nvSpPr>
            <p:cNvPr id="228" name="Shape 378"/>
            <p:cNvSpPr/>
            <p:nvPr/>
          </p:nvSpPr>
          <p:spPr>
            <a:xfrm>
              <a:off x="0" y="937642"/>
              <a:ext cx="29885" cy="29886"/>
            </a:xfrm>
            <a:custGeom>
              <a:avLst/>
              <a:gdLst/>
              <a:ahLst/>
              <a:cxnLst>
                <a:cxn ang="0">
                  <a:pos x="wd2" y="hd2"/>
                </a:cxn>
                <a:cxn ang="5400000">
                  <a:pos x="wd2" y="hd2"/>
                </a:cxn>
                <a:cxn ang="10800000">
                  <a:pos x="wd2" y="hd2"/>
                </a:cxn>
                <a:cxn ang="16200000">
                  <a:pos x="wd2" y="hd2"/>
                </a:cxn>
              </a:cxnLst>
              <a:rect l="0" t="0" r="r" b="b"/>
              <a:pathLst>
                <a:path w="19679" h="19679" extrusionOk="0">
                  <a:moveTo>
                    <a:pt x="16796" y="16796"/>
                  </a:moveTo>
                  <a:cubicBezTo>
                    <a:pt x="20639" y="12954"/>
                    <a:pt x="20639" y="6724"/>
                    <a:pt x="16796" y="2882"/>
                  </a:cubicBezTo>
                  <a:cubicBezTo>
                    <a:pt x="12954" y="-961"/>
                    <a:pt x="6724" y="-961"/>
                    <a:pt x="2882" y="2882"/>
                  </a:cubicBezTo>
                  <a:cubicBezTo>
                    <a:pt x="-961" y="6724"/>
                    <a:pt x="-961" y="12954"/>
                    <a:pt x="2882" y="16796"/>
                  </a:cubicBezTo>
                  <a:cubicBezTo>
                    <a:pt x="6724" y="20639"/>
                    <a:pt x="12954" y="20639"/>
                    <a:pt x="16796" y="16796"/>
                  </a:cubicBezTo>
                  <a:close/>
                </a:path>
              </a:pathLst>
            </a:custGeom>
            <a:grpFill/>
            <a:ln w="6350" cap="flat">
              <a:noFill/>
              <a:prstDash val="solid"/>
              <a:miter lim="400000"/>
            </a:ln>
            <a:effectLst/>
          </p:spPr>
          <p:txBody>
            <a:bodyPr wrap="square" lIns="0" tIns="0" rIns="0" bIns="0" numCol="1" anchor="ctr">
              <a:noAutofit/>
            </a:bodyPr>
            <a:lstStyle/>
            <a:p>
              <a:pPr lvl="0">
                <a:defRPr sz="2400">
                  <a:solidFill>
                    <a:srgbClr val="FFFFFF"/>
                  </a:solidFill>
                </a:defRPr>
              </a:pPr>
              <a:endParaRPr/>
            </a:p>
          </p:txBody>
        </p:sp>
      </p:grpSp>
      <p:sp>
        <p:nvSpPr>
          <p:cNvPr id="134" name="Shape 380"/>
          <p:cNvSpPr/>
          <p:nvPr/>
        </p:nvSpPr>
        <p:spPr>
          <a:xfrm>
            <a:off x="2030357" y="1265322"/>
            <a:ext cx="20969" cy="20968"/>
          </a:xfrm>
          <a:custGeom>
            <a:avLst/>
            <a:gdLst/>
            <a:ahLst/>
            <a:cxnLst>
              <a:cxn ang="0">
                <a:pos x="wd2" y="hd2"/>
              </a:cxn>
              <a:cxn ang="5400000">
                <a:pos x="wd2" y="hd2"/>
              </a:cxn>
              <a:cxn ang="10800000">
                <a:pos x="wd2" y="hd2"/>
              </a:cxn>
              <a:cxn ang="16200000">
                <a:pos x="wd2" y="hd2"/>
              </a:cxn>
            </a:cxnLst>
            <a:rect l="0" t="0" r="r" b="b"/>
            <a:pathLst>
              <a:path w="19679" h="19679" extrusionOk="0">
                <a:moveTo>
                  <a:pt x="16796" y="16796"/>
                </a:moveTo>
                <a:cubicBezTo>
                  <a:pt x="20639" y="12954"/>
                  <a:pt x="20639" y="6724"/>
                  <a:pt x="16796" y="2882"/>
                </a:cubicBezTo>
                <a:cubicBezTo>
                  <a:pt x="12954" y="-961"/>
                  <a:pt x="6724" y="-961"/>
                  <a:pt x="2882" y="2882"/>
                </a:cubicBezTo>
                <a:cubicBezTo>
                  <a:pt x="-961" y="6724"/>
                  <a:pt x="-961" y="12954"/>
                  <a:pt x="2882" y="16796"/>
                </a:cubicBezTo>
                <a:cubicBezTo>
                  <a:pt x="6724" y="20639"/>
                  <a:pt x="12954" y="20639"/>
                  <a:pt x="16796" y="16796"/>
                </a:cubicBezTo>
                <a:close/>
              </a:path>
            </a:pathLst>
          </a:custGeom>
          <a:solidFill>
            <a:schemeClr val="tx2"/>
          </a:solidFill>
          <a:ln w="6350" cap="flat">
            <a:noFill/>
            <a:prstDash val="solid"/>
            <a:miter lim="400000"/>
          </a:ln>
          <a:effectLst/>
        </p:spPr>
        <p:txBody>
          <a:bodyPr wrap="square" lIns="0" tIns="0" rIns="0" bIns="0" numCol="1" anchor="ctr">
            <a:noAutofit/>
          </a:bodyPr>
          <a:lstStyle/>
          <a:p>
            <a:pPr lvl="0">
              <a:defRPr sz="2400">
                <a:solidFill>
                  <a:srgbClr val="FFFFFF"/>
                </a:solidFill>
              </a:defRPr>
            </a:pPr>
            <a:endParaRPr/>
          </a:p>
        </p:txBody>
      </p:sp>
      <p:sp>
        <p:nvSpPr>
          <p:cNvPr id="135" name="Shape 381"/>
          <p:cNvSpPr/>
          <p:nvPr/>
        </p:nvSpPr>
        <p:spPr>
          <a:xfrm>
            <a:off x="2680845" y="1265322"/>
            <a:ext cx="20968" cy="20968"/>
          </a:xfrm>
          <a:custGeom>
            <a:avLst/>
            <a:gdLst/>
            <a:ahLst/>
            <a:cxnLst>
              <a:cxn ang="0">
                <a:pos x="wd2" y="hd2"/>
              </a:cxn>
              <a:cxn ang="5400000">
                <a:pos x="wd2" y="hd2"/>
              </a:cxn>
              <a:cxn ang="10800000">
                <a:pos x="wd2" y="hd2"/>
              </a:cxn>
              <a:cxn ang="16200000">
                <a:pos x="wd2" y="hd2"/>
              </a:cxn>
            </a:cxnLst>
            <a:rect l="0" t="0" r="r" b="b"/>
            <a:pathLst>
              <a:path w="19679" h="19679" extrusionOk="0">
                <a:moveTo>
                  <a:pt x="16796" y="16796"/>
                </a:moveTo>
                <a:cubicBezTo>
                  <a:pt x="20639" y="12954"/>
                  <a:pt x="20639" y="6724"/>
                  <a:pt x="16796" y="2882"/>
                </a:cubicBezTo>
                <a:cubicBezTo>
                  <a:pt x="12954" y="-961"/>
                  <a:pt x="6724" y="-961"/>
                  <a:pt x="2882" y="2882"/>
                </a:cubicBezTo>
                <a:cubicBezTo>
                  <a:pt x="-961" y="6724"/>
                  <a:pt x="-961" y="12954"/>
                  <a:pt x="2882" y="16796"/>
                </a:cubicBezTo>
                <a:cubicBezTo>
                  <a:pt x="6724" y="20639"/>
                  <a:pt x="12954" y="20639"/>
                  <a:pt x="16796" y="16796"/>
                </a:cubicBezTo>
                <a:close/>
              </a:path>
            </a:pathLst>
          </a:custGeom>
          <a:solidFill>
            <a:schemeClr val="tx2"/>
          </a:solidFill>
          <a:ln w="6350" cap="flat">
            <a:noFill/>
            <a:prstDash val="solid"/>
            <a:miter lim="400000"/>
          </a:ln>
          <a:effectLst/>
        </p:spPr>
        <p:txBody>
          <a:bodyPr wrap="square" lIns="0" tIns="0" rIns="0" bIns="0" numCol="1" anchor="ctr">
            <a:noAutofit/>
          </a:bodyPr>
          <a:lstStyle/>
          <a:p>
            <a:pPr lvl="0">
              <a:defRPr sz="2400">
                <a:solidFill>
                  <a:srgbClr val="FFFFFF"/>
                </a:solidFill>
              </a:defRPr>
            </a:pPr>
            <a:endParaRPr/>
          </a:p>
        </p:txBody>
      </p:sp>
      <p:grpSp>
        <p:nvGrpSpPr>
          <p:cNvPr id="136" name="Group 384"/>
          <p:cNvGrpSpPr/>
          <p:nvPr/>
        </p:nvGrpSpPr>
        <p:grpSpPr>
          <a:xfrm rot="18900000">
            <a:off x="2353373" y="936487"/>
            <a:ext cx="20969" cy="678854"/>
            <a:chOff x="0" y="0"/>
            <a:chExt cx="29884" cy="967527"/>
          </a:xfrm>
          <a:solidFill>
            <a:schemeClr val="tx2"/>
          </a:solidFill>
        </p:grpSpPr>
        <p:sp>
          <p:nvSpPr>
            <p:cNvPr id="225" name="Shape 382"/>
            <p:cNvSpPr/>
            <p:nvPr/>
          </p:nvSpPr>
          <p:spPr>
            <a:xfrm>
              <a:off x="0" y="0"/>
              <a:ext cx="29885" cy="29885"/>
            </a:xfrm>
            <a:custGeom>
              <a:avLst/>
              <a:gdLst/>
              <a:ahLst/>
              <a:cxnLst>
                <a:cxn ang="0">
                  <a:pos x="wd2" y="hd2"/>
                </a:cxn>
                <a:cxn ang="5400000">
                  <a:pos x="wd2" y="hd2"/>
                </a:cxn>
                <a:cxn ang="10800000">
                  <a:pos x="wd2" y="hd2"/>
                </a:cxn>
                <a:cxn ang="16200000">
                  <a:pos x="wd2" y="hd2"/>
                </a:cxn>
              </a:cxnLst>
              <a:rect l="0" t="0" r="r" b="b"/>
              <a:pathLst>
                <a:path w="19679" h="19679" extrusionOk="0">
                  <a:moveTo>
                    <a:pt x="16796" y="16796"/>
                  </a:moveTo>
                  <a:cubicBezTo>
                    <a:pt x="20639" y="12954"/>
                    <a:pt x="20639" y="6724"/>
                    <a:pt x="16796" y="2882"/>
                  </a:cubicBezTo>
                  <a:cubicBezTo>
                    <a:pt x="12954" y="-961"/>
                    <a:pt x="6724" y="-961"/>
                    <a:pt x="2882" y="2882"/>
                  </a:cubicBezTo>
                  <a:cubicBezTo>
                    <a:pt x="-961" y="6724"/>
                    <a:pt x="-961" y="12954"/>
                    <a:pt x="2882" y="16796"/>
                  </a:cubicBezTo>
                  <a:cubicBezTo>
                    <a:pt x="6724" y="20639"/>
                    <a:pt x="12954" y="20639"/>
                    <a:pt x="16796" y="16796"/>
                  </a:cubicBezTo>
                  <a:close/>
                </a:path>
              </a:pathLst>
            </a:custGeom>
            <a:grpFill/>
            <a:ln w="6350" cap="flat">
              <a:noFill/>
              <a:prstDash val="solid"/>
              <a:miter lim="400000"/>
            </a:ln>
            <a:effectLst/>
          </p:spPr>
          <p:txBody>
            <a:bodyPr wrap="square" lIns="0" tIns="0" rIns="0" bIns="0" numCol="1" anchor="ctr">
              <a:noAutofit/>
            </a:bodyPr>
            <a:lstStyle/>
            <a:p>
              <a:pPr lvl="0">
                <a:defRPr sz="2400">
                  <a:solidFill>
                    <a:srgbClr val="FFFFFF"/>
                  </a:solidFill>
                </a:defRPr>
              </a:pPr>
              <a:endParaRPr/>
            </a:p>
          </p:txBody>
        </p:sp>
        <p:sp>
          <p:nvSpPr>
            <p:cNvPr id="226" name="Shape 383"/>
            <p:cNvSpPr/>
            <p:nvPr/>
          </p:nvSpPr>
          <p:spPr>
            <a:xfrm>
              <a:off x="0" y="937642"/>
              <a:ext cx="29885" cy="29886"/>
            </a:xfrm>
            <a:custGeom>
              <a:avLst/>
              <a:gdLst/>
              <a:ahLst/>
              <a:cxnLst>
                <a:cxn ang="0">
                  <a:pos x="wd2" y="hd2"/>
                </a:cxn>
                <a:cxn ang="5400000">
                  <a:pos x="wd2" y="hd2"/>
                </a:cxn>
                <a:cxn ang="10800000">
                  <a:pos x="wd2" y="hd2"/>
                </a:cxn>
                <a:cxn ang="16200000">
                  <a:pos x="wd2" y="hd2"/>
                </a:cxn>
              </a:cxnLst>
              <a:rect l="0" t="0" r="r" b="b"/>
              <a:pathLst>
                <a:path w="19679" h="19679" extrusionOk="0">
                  <a:moveTo>
                    <a:pt x="16796" y="16796"/>
                  </a:moveTo>
                  <a:cubicBezTo>
                    <a:pt x="20639" y="12954"/>
                    <a:pt x="20639" y="6724"/>
                    <a:pt x="16796" y="2882"/>
                  </a:cubicBezTo>
                  <a:cubicBezTo>
                    <a:pt x="12954" y="-961"/>
                    <a:pt x="6724" y="-961"/>
                    <a:pt x="2882" y="2882"/>
                  </a:cubicBezTo>
                  <a:cubicBezTo>
                    <a:pt x="-961" y="6724"/>
                    <a:pt x="-961" y="12954"/>
                    <a:pt x="2882" y="16796"/>
                  </a:cubicBezTo>
                  <a:cubicBezTo>
                    <a:pt x="6724" y="20639"/>
                    <a:pt x="12954" y="20639"/>
                    <a:pt x="16796" y="16796"/>
                  </a:cubicBezTo>
                  <a:close/>
                </a:path>
              </a:pathLst>
            </a:custGeom>
            <a:grpFill/>
            <a:ln w="6350" cap="flat">
              <a:noFill/>
              <a:prstDash val="solid"/>
              <a:miter lim="400000"/>
            </a:ln>
            <a:effectLst/>
          </p:spPr>
          <p:txBody>
            <a:bodyPr wrap="square" lIns="0" tIns="0" rIns="0" bIns="0" numCol="1" anchor="ctr">
              <a:noAutofit/>
            </a:bodyPr>
            <a:lstStyle/>
            <a:p>
              <a:pPr lvl="0">
                <a:defRPr sz="2400">
                  <a:solidFill>
                    <a:srgbClr val="FFFFFF"/>
                  </a:solidFill>
                </a:defRPr>
              </a:pPr>
              <a:endParaRPr/>
            </a:p>
          </p:txBody>
        </p:sp>
      </p:grpSp>
      <p:grpSp>
        <p:nvGrpSpPr>
          <p:cNvPr id="139" name="Group 387"/>
          <p:cNvGrpSpPr/>
          <p:nvPr/>
        </p:nvGrpSpPr>
        <p:grpSpPr>
          <a:xfrm rot="2700000">
            <a:off x="2353374" y="936381"/>
            <a:ext cx="20969" cy="678853"/>
            <a:chOff x="0" y="0"/>
            <a:chExt cx="29884" cy="967527"/>
          </a:xfrm>
          <a:solidFill>
            <a:schemeClr val="tx2"/>
          </a:solidFill>
        </p:grpSpPr>
        <p:sp>
          <p:nvSpPr>
            <p:cNvPr id="223" name="Shape 385"/>
            <p:cNvSpPr/>
            <p:nvPr/>
          </p:nvSpPr>
          <p:spPr>
            <a:xfrm>
              <a:off x="0" y="0"/>
              <a:ext cx="29885" cy="29885"/>
            </a:xfrm>
            <a:custGeom>
              <a:avLst/>
              <a:gdLst/>
              <a:ahLst/>
              <a:cxnLst>
                <a:cxn ang="0">
                  <a:pos x="wd2" y="hd2"/>
                </a:cxn>
                <a:cxn ang="5400000">
                  <a:pos x="wd2" y="hd2"/>
                </a:cxn>
                <a:cxn ang="10800000">
                  <a:pos x="wd2" y="hd2"/>
                </a:cxn>
                <a:cxn ang="16200000">
                  <a:pos x="wd2" y="hd2"/>
                </a:cxn>
              </a:cxnLst>
              <a:rect l="0" t="0" r="r" b="b"/>
              <a:pathLst>
                <a:path w="19679" h="19679" extrusionOk="0">
                  <a:moveTo>
                    <a:pt x="16796" y="16796"/>
                  </a:moveTo>
                  <a:cubicBezTo>
                    <a:pt x="20639" y="12954"/>
                    <a:pt x="20639" y="6724"/>
                    <a:pt x="16796" y="2882"/>
                  </a:cubicBezTo>
                  <a:cubicBezTo>
                    <a:pt x="12954" y="-961"/>
                    <a:pt x="6724" y="-961"/>
                    <a:pt x="2882" y="2882"/>
                  </a:cubicBezTo>
                  <a:cubicBezTo>
                    <a:pt x="-961" y="6724"/>
                    <a:pt x="-961" y="12954"/>
                    <a:pt x="2882" y="16796"/>
                  </a:cubicBezTo>
                  <a:cubicBezTo>
                    <a:pt x="6724" y="20639"/>
                    <a:pt x="12954" y="20639"/>
                    <a:pt x="16796" y="16796"/>
                  </a:cubicBezTo>
                  <a:close/>
                </a:path>
              </a:pathLst>
            </a:custGeom>
            <a:grpFill/>
            <a:ln w="6350" cap="flat">
              <a:noFill/>
              <a:prstDash val="solid"/>
              <a:miter lim="400000"/>
            </a:ln>
            <a:effectLst/>
          </p:spPr>
          <p:txBody>
            <a:bodyPr wrap="square" lIns="0" tIns="0" rIns="0" bIns="0" numCol="1" anchor="ctr">
              <a:noAutofit/>
            </a:bodyPr>
            <a:lstStyle/>
            <a:p>
              <a:pPr lvl="0">
                <a:defRPr sz="2400">
                  <a:solidFill>
                    <a:srgbClr val="FFFFFF"/>
                  </a:solidFill>
                </a:defRPr>
              </a:pPr>
              <a:endParaRPr/>
            </a:p>
          </p:txBody>
        </p:sp>
        <p:sp>
          <p:nvSpPr>
            <p:cNvPr id="224" name="Shape 386"/>
            <p:cNvSpPr/>
            <p:nvPr/>
          </p:nvSpPr>
          <p:spPr>
            <a:xfrm>
              <a:off x="0" y="937642"/>
              <a:ext cx="29885" cy="29886"/>
            </a:xfrm>
            <a:custGeom>
              <a:avLst/>
              <a:gdLst/>
              <a:ahLst/>
              <a:cxnLst>
                <a:cxn ang="0">
                  <a:pos x="wd2" y="hd2"/>
                </a:cxn>
                <a:cxn ang="5400000">
                  <a:pos x="wd2" y="hd2"/>
                </a:cxn>
                <a:cxn ang="10800000">
                  <a:pos x="wd2" y="hd2"/>
                </a:cxn>
                <a:cxn ang="16200000">
                  <a:pos x="wd2" y="hd2"/>
                </a:cxn>
              </a:cxnLst>
              <a:rect l="0" t="0" r="r" b="b"/>
              <a:pathLst>
                <a:path w="19679" h="19679" extrusionOk="0">
                  <a:moveTo>
                    <a:pt x="16796" y="16796"/>
                  </a:moveTo>
                  <a:cubicBezTo>
                    <a:pt x="20639" y="12954"/>
                    <a:pt x="20639" y="6724"/>
                    <a:pt x="16796" y="2882"/>
                  </a:cubicBezTo>
                  <a:cubicBezTo>
                    <a:pt x="12954" y="-961"/>
                    <a:pt x="6724" y="-961"/>
                    <a:pt x="2882" y="2882"/>
                  </a:cubicBezTo>
                  <a:cubicBezTo>
                    <a:pt x="-961" y="6724"/>
                    <a:pt x="-961" y="12954"/>
                    <a:pt x="2882" y="16796"/>
                  </a:cubicBezTo>
                  <a:cubicBezTo>
                    <a:pt x="6724" y="20639"/>
                    <a:pt x="12954" y="20639"/>
                    <a:pt x="16796" y="16796"/>
                  </a:cubicBezTo>
                  <a:close/>
                </a:path>
              </a:pathLst>
            </a:custGeom>
            <a:grpFill/>
            <a:ln w="6350" cap="flat">
              <a:noFill/>
              <a:prstDash val="solid"/>
              <a:miter lim="400000"/>
            </a:ln>
            <a:effectLst/>
          </p:spPr>
          <p:txBody>
            <a:bodyPr wrap="square" lIns="0" tIns="0" rIns="0" bIns="0" numCol="1" anchor="ctr">
              <a:noAutofit/>
            </a:bodyPr>
            <a:lstStyle/>
            <a:p>
              <a:pPr lvl="0">
                <a:defRPr sz="2400">
                  <a:solidFill>
                    <a:srgbClr val="FFFFFF"/>
                  </a:solidFill>
                </a:defRPr>
              </a:pPr>
              <a:endParaRPr/>
            </a:p>
          </p:txBody>
        </p:sp>
      </p:grpSp>
      <p:sp>
        <p:nvSpPr>
          <p:cNvPr id="141" name="Shape 388"/>
          <p:cNvSpPr/>
          <p:nvPr/>
        </p:nvSpPr>
        <p:spPr>
          <a:xfrm>
            <a:off x="5175665" y="1432080"/>
            <a:ext cx="171652" cy="663367"/>
          </a:xfrm>
          <a:prstGeom prst="rect">
            <a:avLst/>
          </a:prstGeom>
          <a:solidFill>
            <a:schemeClr val="accent1"/>
          </a:solidFill>
          <a:ln w="6350" cap="flat">
            <a:noFill/>
            <a:prstDash val="solid"/>
            <a:miter lim="400000"/>
          </a:ln>
          <a:effectLst/>
        </p:spPr>
        <p:txBody>
          <a:bodyPr wrap="square" lIns="0" tIns="0" rIns="0" bIns="0" numCol="1" anchor="ctr">
            <a:noAutofit/>
          </a:bodyPr>
          <a:lstStyle/>
          <a:p>
            <a:pPr lvl="0">
              <a:defRPr sz="2400">
                <a:solidFill>
                  <a:srgbClr val="FFFFFF"/>
                </a:solidFill>
              </a:defRPr>
            </a:pPr>
            <a:endParaRPr/>
          </a:p>
        </p:txBody>
      </p:sp>
      <p:sp>
        <p:nvSpPr>
          <p:cNvPr id="142" name="Shape 389"/>
          <p:cNvSpPr/>
          <p:nvPr/>
        </p:nvSpPr>
        <p:spPr>
          <a:xfrm>
            <a:off x="5222576" y="1503366"/>
            <a:ext cx="77830" cy="410924"/>
          </a:xfrm>
          <a:prstGeom prst="rect">
            <a:avLst/>
          </a:prstGeom>
          <a:solidFill>
            <a:schemeClr val="bg2"/>
          </a:solidFill>
          <a:ln w="6350" cap="flat">
            <a:noFill/>
            <a:prstDash val="solid"/>
            <a:miter lim="400000"/>
          </a:ln>
          <a:effectLst/>
        </p:spPr>
        <p:txBody>
          <a:bodyPr wrap="square" lIns="0" tIns="0" rIns="0" bIns="0" numCol="1" anchor="ctr">
            <a:noAutofit/>
          </a:bodyPr>
          <a:lstStyle/>
          <a:p>
            <a:pPr lvl="0">
              <a:defRPr sz="2400">
                <a:solidFill>
                  <a:srgbClr val="FFFFFF"/>
                </a:solidFill>
              </a:defRPr>
            </a:pPr>
            <a:endParaRPr/>
          </a:p>
        </p:txBody>
      </p:sp>
      <p:sp>
        <p:nvSpPr>
          <p:cNvPr id="143" name="Shape 390"/>
          <p:cNvSpPr/>
          <p:nvPr/>
        </p:nvSpPr>
        <p:spPr>
          <a:xfrm>
            <a:off x="5222576" y="1558302"/>
            <a:ext cx="77830" cy="37480"/>
          </a:xfrm>
          <a:prstGeom prst="rect">
            <a:avLst/>
          </a:prstGeom>
          <a:solidFill>
            <a:schemeClr val="accent3"/>
          </a:solidFill>
          <a:ln w="6350" cap="flat">
            <a:noFill/>
            <a:prstDash val="solid"/>
            <a:miter lim="400000"/>
          </a:ln>
          <a:effectLst/>
        </p:spPr>
        <p:txBody>
          <a:bodyPr wrap="square" lIns="0" tIns="0" rIns="0" bIns="0" numCol="1" anchor="ctr">
            <a:noAutofit/>
          </a:bodyPr>
          <a:lstStyle/>
          <a:p>
            <a:pPr lvl="0">
              <a:defRPr sz="2400">
                <a:solidFill>
                  <a:srgbClr val="FFFFFF"/>
                </a:solidFill>
              </a:defRPr>
            </a:pPr>
            <a:endParaRPr/>
          </a:p>
        </p:txBody>
      </p:sp>
      <p:sp>
        <p:nvSpPr>
          <p:cNvPr id="144" name="Shape 391"/>
          <p:cNvSpPr/>
          <p:nvPr/>
        </p:nvSpPr>
        <p:spPr>
          <a:xfrm>
            <a:off x="5222576" y="1825799"/>
            <a:ext cx="77830" cy="37480"/>
          </a:xfrm>
          <a:prstGeom prst="rect">
            <a:avLst/>
          </a:prstGeom>
          <a:solidFill>
            <a:schemeClr val="accent3"/>
          </a:solidFill>
          <a:ln w="6350" cap="flat">
            <a:noFill/>
            <a:prstDash val="solid"/>
            <a:miter lim="400000"/>
          </a:ln>
          <a:effectLst/>
        </p:spPr>
        <p:txBody>
          <a:bodyPr wrap="square" lIns="0" tIns="0" rIns="0" bIns="0" numCol="1" anchor="ctr">
            <a:noAutofit/>
          </a:bodyPr>
          <a:lstStyle/>
          <a:p>
            <a:pPr lvl="0">
              <a:defRPr sz="2400">
                <a:solidFill>
                  <a:srgbClr val="FFFFFF"/>
                </a:solidFill>
              </a:defRPr>
            </a:pPr>
            <a:endParaRPr/>
          </a:p>
        </p:txBody>
      </p:sp>
      <p:sp>
        <p:nvSpPr>
          <p:cNvPr id="145" name="Shape 392"/>
          <p:cNvSpPr/>
          <p:nvPr/>
        </p:nvSpPr>
        <p:spPr>
          <a:xfrm>
            <a:off x="5221087" y="1955446"/>
            <a:ext cx="78875" cy="7887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B5B6B9"/>
          </a:solidFill>
          <a:ln w="6350" cap="flat">
            <a:noFill/>
            <a:prstDash val="solid"/>
            <a:miter lim="400000"/>
          </a:ln>
          <a:effectLst/>
        </p:spPr>
        <p:txBody>
          <a:bodyPr wrap="square" lIns="0" tIns="0" rIns="0" bIns="0" numCol="1" anchor="ctr">
            <a:noAutofit/>
          </a:bodyPr>
          <a:lstStyle/>
          <a:p>
            <a:pPr lvl="0">
              <a:defRPr sz="2400">
                <a:solidFill>
                  <a:srgbClr val="FFFFFF"/>
                </a:solidFill>
              </a:defRPr>
            </a:pPr>
            <a:endParaRPr/>
          </a:p>
        </p:txBody>
      </p:sp>
      <p:sp>
        <p:nvSpPr>
          <p:cNvPr id="146" name="Shape 393"/>
          <p:cNvSpPr/>
          <p:nvPr/>
        </p:nvSpPr>
        <p:spPr>
          <a:xfrm>
            <a:off x="5082737" y="1501774"/>
            <a:ext cx="93048" cy="593673"/>
          </a:xfrm>
          <a:prstGeom prst="rect">
            <a:avLst/>
          </a:prstGeom>
          <a:solidFill>
            <a:srgbClr val="E9C944"/>
          </a:solidFill>
          <a:ln w="6350" cap="flat">
            <a:noFill/>
            <a:prstDash val="solid"/>
            <a:miter lim="400000"/>
          </a:ln>
          <a:effectLst/>
        </p:spPr>
        <p:txBody>
          <a:bodyPr wrap="square" lIns="0" tIns="0" rIns="0" bIns="0" numCol="1" anchor="ctr">
            <a:noAutofit/>
          </a:bodyPr>
          <a:lstStyle/>
          <a:p>
            <a:pPr lvl="0">
              <a:defRPr sz="2400">
                <a:solidFill>
                  <a:srgbClr val="FFFFFF"/>
                </a:solidFill>
              </a:defRPr>
            </a:pPr>
            <a:endParaRPr/>
          </a:p>
        </p:txBody>
      </p:sp>
      <p:sp>
        <p:nvSpPr>
          <p:cNvPr id="147" name="Shape 394"/>
          <p:cNvSpPr/>
          <p:nvPr/>
        </p:nvSpPr>
        <p:spPr>
          <a:xfrm>
            <a:off x="5082737" y="1630980"/>
            <a:ext cx="93048" cy="335260"/>
          </a:xfrm>
          <a:prstGeom prst="rect">
            <a:avLst/>
          </a:prstGeom>
          <a:solidFill>
            <a:schemeClr val="bg2"/>
          </a:solidFill>
          <a:ln w="6350" cap="flat">
            <a:noFill/>
            <a:prstDash val="solid"/>
            <a:miter lim="400000"/>
          </a:ln>
          <a:effectLst/>
        </p:spPr>
        <p:txBody>
          <a:bodyPr wrap="square" lIns="0" tIns="0" rIns="0" bIns="0" numCol="1" anchor="ctr">
            <a:noAutofit/>
          </a:bodyPr>
          <a:lstStyle/>
          <a:p>
            <a:pPr lvl="0">
              <a:defRPr sz="2400">
                <a:solidFill>
                  <a:srgbClr val="FFFFFF"/>
                </a:solidFill>
              </a:defRPr>
            </a:pPr>
            <a:endParaRPr/>
          </a:p>
        </p:txBody>
      </p:sp>
      <p:sp>
        <p:nvSpPr>
          <p:cNvPr id="148" name="Shape 395"/>
          <p:cNvSpPr/>
          <p:nvPr/>
        </p:nvSpPr>
        <p:spPr>
          <a:xfrm>
            <a:off x="5084459" y="1663178"/>
            <a:ext cx="89353" cy="13768"/>
          </a:xfrm>
          <a:prstGeom prst="rect">
            <a:avLst/>
          </a:prstGeom>
          <a:solidFill>
            <a:srgbClr val="7C7D7F"/>
          </a:solidFill>
          <a:ln w="6350" cap="flat">
            <a:noFill/>
            <a:prstDash val="solid"/>
            <a:miter lim="400000"/>
          </a:ln>
          <a:effectLst/>
        </p:spPr>
        <p:txBody>
          <a:bodyPr wrap="square" lIns="0" tIns="0" rIns="0" bIns="0" numCol="1" anchor="ctr">
            <a:noAutofit/>
          </a:bodyPr>
          <a:lstStyle/>
          <a:p>
            <a:pPr lvl="0">
              <a:defRPr sz="2400">
                <a:solidFill>
                  <a:srgbClr val="FFFFFF"/>
                </a:solidFill>
              </a:defRPr>
            </a:pPr>
            <a:endParaRPr/>
          </a:p>
        </p:txBody>
      </p:sp>
      <p:sp>
        <p:nvSpPr>
          <p:cNvPr id="149" name="Shape 396"/>
          <p:cNvSpPr/>
          <p:nvPr/>
        </p:nvSpPr>
        <p:spPr>
          <a:xfrm>
            <a:off x="5084459" y="1687682"/>
            <a:ext cx="89353" cy="13768"/>
          </a:xfrm>
          <a:prstGeom prst="rect">
            <a:avLst/>
          </a:prstGeom>
          <a:solidFill>
            <a:srgbClr val="7C7D7F"/>
          </a:solidFill>
          <a:ln w="6350" cap="flat">
            <a:noFill/>
            <a:prstDash val="solid"/>
            <a:miter lim="400000"/>
          </a:ln>
          <a:effectLst/>
        </p:spPr>
        <p:txBody>
          <a:bodyPr wrap="square" lIns="0" tIns="0" rIns="0" bIns="0" numCol="1" anchor="ctr">
            <a:noAutofit/>
          </a:bodyPr>
          <a:lstStyle/>
          <a:p>
            <a:pPr lvl="0">
              <a:defRPr sz="2400">
                <a:solidFill>
                  <a:srgbClr val="FFFFFF"/>
                </a:solidFill>
              </a:defRPr>
            </a:pPr>
            <a:endParaRPr/>
          </a:p>
        </p:txBody>
      </p:sp>
      <p:sp>
        <p:nvSpPr>
          <p:cNvPr id="151" name="Shape 397"/>
          <p:cNvSpPr/>
          <p:nvPr/>
        </p:nvSpPr>
        <p:spPr>
          <a:xfrm>
            <a:off x="5084459" y="1892630"/>
            <a:ext cx="89353" cy="13768"/>
          </a:xfrm>
          <a:prstGeom prst="rect">
            <a:avLst/>
          </a:prstGeom>
          <a:solidFill>
            <a:srgbClr val="7C7D7F"/>
          </a:solidFill>
          <a:ln w="6350" cap="flat">
            <a:noFill/>
            <a:prstDash val="solid"/>
            <a:miter lim="400000"/>
          </a:ln>
          <a:effectLst/>
        </p:spPr>
        <p:txBody>
          <a:bodyPr wrap="square" lIns="0" tIns="0" rIns="0" bIns="0" numCol="1" anchor="ctr">
            <a:noAutofit/>
          </a:bodyPr>
          <a:lstStyle/>
          <a:p>
            <a:pPr lvl="0">
              <a:defRPr sz="2400">
                <a:solidFill>
                  <a:srgbClr val="FFFFFF"/>
                </a:solidFill>
              </a:defRPr>
            </a:pPr>
            <a:endParaRPr/>
          </a:p>
        </p:txBody>
      </p:sp>
      <p:sp>
        <p:nvSpPr>
          <p:cNvPr id="152" name="Shape 398"/>
          <p:cNvSpPr/>
          <p:nvPr/>
        </p:nvSpPr>
        <p:spPr>
          <a:xfrm>
            <a:off x="5084459" y="1917135"/>
            <a:ext cx="89353" cy="13768"/>
          </a:xfrm>
          <a:prstGeom prst="rect">
            <a:avLst/>
          </a:prstGeom>
          <a:solidFill>
            <a:srgbClr val="7C7D7F"/>
          </a:solidFill>
          <a:ln w="6350" cap="flat">
            <a:noFill/>
            <a:prstDash val="solid"/>
            <a:miter lim="400000"/>
          </a:ln>
          <a:effectLst/>
        </p:spPr>
        <p:txBody>
          <a:bodyPr wrap="square" lIns="0" tIns="0" rIns="0" bIns="0" numCol="1" anchor="ctr">
            <a:noAutofit/>
          </a:bodyPr>
          <a:lstStyle/>
          <a:p>
            <a:pPr lvl="0">
              <a:defRPr sz="2400">
                <a:solidFill>
                  <a:srgbClr val="FFFFFF"/>
                </a:solidFill>
              </a:defRPr>
            </a:pPr>
            <a:endParaRPr/>
          </a:p>
        </p:txBody>
      </p:sp>
      <p:sp>
        <p:nvSpPr>
          <p:cNvPr id="153" name="Shape 399"/>
          <p:cNvSpPr/>
          <p:nvPr/>
        </p:nvSpPr>
        <p:spPr>
          <a:xfrm>
            <a:off x="5025191" y="1459348"/>
            <a:ext cx="59258" cy="636757"/>
          </a:xfrm>
          <a:prstGeom prst="rect">
            <a:avLst/>
          </a:prstGeom>
          <a:solidFill>
            <a:schemeClr val="accent5"/>
          </a:solidFill>
          <a:ln w="6350" cap="flat">
            <a:noFill/>
            <a:prstDash val="solid"/>
            <a:miter lim="400000"/>
          </a:ln>
          <a:effectLst/>
        </p:spPr>
        <p:txBody>
          <a:bodyPr wrap="square" lIns="0" tIns="0" rIns="0" bIns="0" numCol="1" anchor="ctr">
            <a:noAutofit/>
          </a:bodyPr>
          <a:lstStyle/>
          <a:p>
            <a:pPr lvl="0">
              <a:defRPr sz="2400">
                <a:solidFill>
                  <a:srgbClr val="FFFFFF"/>
                </a:solidFill>
              </a:defRPr>
            </a:pPr>
            <a:endParaRPr/>
          </a:p>
        </p:txBody>
      </p:sp>
      <p:sp>
        <p:nvSpPr>
          <p:cNvPr id="154" name="Shape 400"/>
          <p:cNvSpPr/>
          <p:nvPr/>
        </p:nvSpPr>
        <p:spPr>
          <a:xfrm>
            <a:off x="5025191" y="1526178"/>
            <a:ext cx="59258" cy="461578"/>
          </a:xfrm>
          <a:prstGeom prst="rect">
            <a:avLst/>
          </a:prstGeom>
          <a:solidFill>
            <a:srgbClr val="0E8A51"/>
          </a:solidFill>
          <a:ln w="6350" cap="flat">
            <a:noFill/>
            <a:prstDash val="solid"/>
            <a:miter lim="400000"/>
          </a:ln>
          <a:effectLst/>
        </p:spPr>
        <p:txBody>
          <a:bodyPr wrap="square" lIns="0" tIns="0" rIns="0" bIns="0" numCol="1" anchor="ctr">
            <a:noAutofit/>
          </a:bodyPr>
          <a:lstStyle/>
          <a:p>
            <a:pPr lvl="0">
              <a:defRPr sz="2400">
                <a:solidFill>
                  <a:srgbClr val="FFFFFF"/>
                </a:solidFill>
              </a:defRPr>
            </a:pPr>
            <a:endParaRPr/>
          </a:p>
        </p:txBody>
      </p:sp>
      <p:sp>
        <p:nvSpPr>
          <p:cNvPr id="179" name="Shape 401"/>
          <p:cNvSpPr/>
          <p:nvPr/>
        </p:nvSpPr>
        <p:spPr>
          <a:xfrm>
            <a:off x="5026538" y="2035203"/>
            <a:ext cx="56346" cy="13576"/>
          </a:xfrm>
          <a:prstGeom prst="rect">
            <a:avLst/>
          </a:prstGeom>
          <a:solidFill>
            <a:srgbClr val="0E8A51"/>
          </a:solidFill>
          <a:ln w="6350" cap="flat">
            <a:noFill/>
            <a:prstDash val="solid"/>
            <a:miter lim="400000"/>
          </a:ln>
          <a:effectLst/>
        </p:spPr>
        <p:txBody>
          <a:bodyPr wrap="square" lIns="0" tIns="0" rIns="0" bIns="0" numCol="1" anchor="ctr">
            <a:noAutofit/>
          </a:bodyPr>
          <a:lstStyle/>
          <a:p>
            <a:pPr lvl="0">
              <a:defRPr sz="2400">
                <a:solidFill>
                  <a:srgbClr val="FFFFFF"/>
                </a:solidFill>
              </a:defRPr>
            </a:pPr>
            <a:endParaRPr/>
          </a:p>
        </p:txBody>
      </p:sp>
      <p:sp>
        <p:nvSpPr>
          <p:cNvPr id="219" name="Shape 402"/>
          <p:cNvSpPr/>
          <p:nvPr/>
        </p:nvSpPr>
        <p:spPr>
          <a:xfrm rot="539946">
            <a:off x="4876351" y="1404371"/>
            <a:ext cx="100417" cy="687181"/>
          </a:xfrm>
          <a:prstGeom prst="rect">
            <a:avLst/>
          </a:prstGeom>
          <a:solidFill>
            <a:schemeClr val="accent2"/>
          </a:solidFill>
          <a:ln w="6350" cap="flat">
            <a:noFill/>
            <a:prstDash val="solid"/>
            <a:miter lim="400000"/>
          </a:ln>
          <a:effectLst/>
        </p:spPr>
        <p:txBody>
          <a:bodyPr wrap="square" lIns="0" tIns="0" rIns="0" bIns="0" numCol="1" anchor="ctr">
            <a:noAutofit/>
          </a:bodyPr>
          <a:lstStyle/>
          <a:p>
            <a:pPr lvl="0">
              <a:defRPr sz="2400">
                <a:solidFill>
                  <a:srgbClr val="FFFFFF"/>
                </a:solidFill>
              </a:defRPr>
            </a:pPr>
            <a:endParaRPr/>
          </a:p>
        </p:txBody>
      </p:sp>
      <p:sp>
        <p:nvSpPr>
          <p:cNvPr id="220" name="Shape 403"/>
          <p:cNvSpPr/>
          <p:nvPr/>
        </p:nvSpPr>
        <p:spPr>
          <a:xfrm rot="539946">
            <a:off x="4872719" y="1589945"/>
            <a:ext cx="99478" cy="361809"/>
          </a:xfrm>
          <a:prstGeom prst="rect">
            <a:avLst/>
          </a:prstGeom>
          <a:solidFill>
            <a:srgbClr val="C85D35"/>
          </a:solidFill>
          <a:ln w="6350" cap="flat">
            <a:noFill/>
            <a:prstDash val="solid"/>
            <a:miter lim="400000"/>
          </a:ln>
          <a:effectLst/>
        </p:spPr>
        <p:txBody>
          <a:bodyPr wrap="square" lIns="0" tIns="0" rIns="0" bIns="0" numCol="1" anchor="ctr">
            <a:noAutofit/>
          </a:bodyPr>
          <a:lstStyle/>
          <a:p>
            <a:pPr lvl="0">
              <a:defRPr sz="2400">
                <a:solidFill>
                  <a:srgbClr val="FFFFFF"/>
                </a:solidFill>
              </a:defRPr>
            </a:pPr>
            <a:endParaRPr/>
          </a:p>
        </p:txBody>
      </p:sp>
      <p:sp>
        <p:nvSpPr>
          <p:cNvPr id="221" name="Shape 404"/>
          <p:cNvSpPr/>
          <p:nvPr/>
        </p:nvSpPr>
        <p:spPr>
          <a:xfrm rot="539946">
            <a:off x="4924694" y="1438821"/>
            <a:ext cx="97161" cy="31264"/>
          </a:xfrm>
          <a:prstGeom prst="rect">
            <a:avLst/>
          </a:prstGeom>
          <a:solidFill>
            <a:srgbClr val="C85D35"/>
          </a:solidFill>
          <a:ln w="6350" cap="flat">
            <a:noFill/>
            <a:prstDash val="solid"/>
            <a:miter lim="400000"/>
          </a:ln>
          <a:effectLst/>
        </p:spPr>
        <p:txBody>
          <a:bodyPr wrap="square" lIns="0" tIns="0" rIns="0" bIns="0" numCol="1" anchor="ctr">
            <a:noAutofit/>
          </a:bodyPr>
          <a:lstStyle/>
          <a:p>
            <a:pPr lvl="0">
              <a:defRPr sz="2400">
                <a:solidFill>
                  <a:srgbClr val="FFFFFF"/>
                </a:solidFill>
              </a:defRPr>
            </a:pPr>
            <a:endParaRPr/>
          </a:p>
        </p:txBody>
      </p:sp>
      <p:sp>
        <p:nvSpPr>
          <p:cNvPr id="222" name="Shape 405"/>
          <p:cNvSpPr/>
          <p:nvPr/>
        </p:nvSpPr>
        <p:spPr>
          <a:xfrm rot="539946">
            <a:off x="4852562" y="1897277"/>
            <a:ext cx="98936" cy="25413"/>
          </a:xfrm>
          <a:prstGeom prst="rect">
            <a:avLst/>
          </a:prstGeom>
          <a:solidFill>
            <a:schemeClr val="accent3"/>
          </a:solidFill>
          <a:ln w="6350" cap="flat">
            <a:noFill/>
            <a:prstDash val="solid"/>
            <a:miter lim="400000"/>
          </a:ln>
          <a:effectLst/>
        </p:spPr>
        <p:txBody>
          <a:bodyPr wrap="square" lIns="0" tIns="0" rIns="0" bIns="0" numCol="1" anchor="ctr">
            <a:noAutofit/>
          </a:bodyPr>
          <a:lstStyle/>
          <a:p>
            <a:pPr lvl="0">
              <a:defRPr sz="2400">
                <a:solidFill>
                  <a:srgbClr val="FFFFFF"/>
                </a:solidFill>
              </a:defRPr>
            </a:pPr>
            <a:endParaRPr/>
          </a:p>
        </p:txBody>
      </p:sp>
      <p:sp>
        <p:nvSpPr>
          <p:cNvPr id="216" name="Shape 407"/>
          <p:cNvSpPr/>
          <p:nvPr/>
        </p:nvSpPr>
        <p:spPr>
          <a:xfrm rot="538117">
            <a:off x="4811333" y="1454892"/>
            <a:ext cx="59259" cy="636758"/>
          </a:xfrm>
          <a:prstGeom prst="rect">
            <a:avLst/>
          </a:prstGeom>
          <a:solidFill>
            <a:srgbClr val="E9C944"/>
          </a:solidFill>
          <a:ln w="6350" cap="flat">
            <a:noFill/>
            <a:prstDash val="solid"/>
            <a:miter lim="400000"/>
          </a:ln>
          <a:effectLst/>
        </p:spPr>
        <p:txBody>
          <a:bodyPr wrap="square" lIns="0" tIns="0" rIns="0" bIns="0" numCol="1" anchor="ctr">
            <a:noAutofit/>
          </a:bodyPr>
          <a:lstStyle/>
          <a:p>
            <a:pPr lvl="0">
              <a:defRPr sz="2400">
                <a:solidFill>
                  <a:srgbClr val="FFFFFF"/>
                </a:solidFill>
              </a:defRPr>
            </a:pPr>
            <a:endParaRPr/>
          </a:p>
        </p:txBody>
      </p:sp>
      <p:sp>
        <p:nvSpPr>
          <p:cNvPr id="217" name="Shape 408"/>
          <p:cNvSpPr/>
          <p:nvPr/>
        </p:nvSpPr>
        <p:spPr>
          <a:xfrm rot="538117">
            <a:off x="4814569" y="1521977"/>
            <a:ext cx="59259" cy="461578"/>
          </a:xfrm>
          <a:prstGeom prst="rect">
            <a:avLst/>
          </a:prstGeom>
          <a:solidFill>
            <a:schemeClr val="accent5"/>
          </a:solidFill>
          <a:ln w="6350" cap="flat">
            <a:noFill/>
            <a:prstDash val="solid"/>
            <a:miter lim="400000"/>
          </a:ln>
          <a:effectLst/>
        </p:spPr>
        <p:txBody>
          <a:bodyPr wrap="square" lIns="0" tIns="0" rIns="0" bIns="0" numCol="1" anchor="ctr">
            <a:noAutofit/>
          </a:bodyPr>
          <a:lstStyle/>
          <a:p>
            <a:pPr lvl="0">
              <a:defRPr sz="2400">
                <a:solidFill>
                  <a:srgbClr val="FFFFFF"/>
                </a:solidFill>
              </a:defRPr>
            </a:pPr>
            <a:endParaRPr/>
          </a:p>
        </p:txBody>
      </p:sp>
      <p:sp>
        <p:nvSpPr>
          <p:cNvPr id="218" name="Shape 409"/>
          <p:cNvSpPr/>
          <p:nvPr/>
        </p:nvSpPr>
        <p:spPr>
          <a:xfrm rot="538117">
            <a:off x="4771483" y="2027500"/>
            <a:ext cx="56346" cy="13575"/>
          </a:xfrm>
          <a:prstGeom prst="rect">
            <a:avLst/>
          </a:prstGeom>
          <a:solidFill>
            <a:schemeClr val="accent5"/>
          </a:solidFill>
          <a:ln w="6350" cap="flat">
            <a:noFill/>
            <a:prstDash val="solid"/>
            <a:miter lim="400000"/>
          </a:ln>
          <a:effectLst/>
        </p:spPr>
        <p:txBody>
          <a:bodyPr wrap="square" lIns="0" tIns="0" rIns="0" bIns="0" numCol="1" anchor="ctr">
            <a:noAutofit/>
          </a:bodyPr>
          <a:lstStyle/>
          <a:p>
            <a:pPr lvl="0">
              <a:defRPr sz="2400">
                <a:solidFill>
                  <a:srgbClr val="FFFFFF"/>
                </a:solidFill>
              </a:defRPr>
            </a:pPr>
            <a:endParaRPr/>
          </a:p>
        </p:txBody>
      </p:sp>
      <p:sp>
        <p:nvSpPr>
          <p:cNvPr id="189" name="Shape 427"/>
          <p:cNvSpPr/>
          <p:nvPr/>
        </p:nvSpPr>
        <p:spPr>
          <a:xfrm>
            <a:off x="4621943" y="2400310"/>
            <a:ext cx="855010" cy="990421"/>
          </a:xfrm>
          <a:prstGeom prst="rect">
            <a:avLst/>
          </a:prstGeom>
          <a:solidFill>
            <a:srgbClr val="CAB992"/>
          </a:solidFill>
          <a:ln w="6350" cap="flat">
            <a:noFill/>
            <a:prstDash val="solid"/>
            <a:miter lim="400000"/>
          </a:ln>
          <a:effectLst/>
        </p:spPr>
        <p:txBody>
          <a:bodyPr wrap="square" lIns="0" tIns="0" rIns="0" bIns="0" numCol="1" anchor="ctr">
            <a:noAutofit/>
          </a:bodyPr>
          <a:lstStyle/>
          <a:p>
            <a:pPr lvl="0">
              <a:defRPr sz="2400">
                <a:solidFill>
                  <a:srgbClr val="FFFFFF"/>
                </a:solidFill>
              </a:defRPr>
            </a:pPr>
            <a:endParaRPr/>
          </a:p>
        </p:txBody>
      </p:sp>
      <p:sp>
        <p:nvSpPr>
          <p:cNvPr id="190" name="Shape 428"/>
          <p:cNvSpPr/>
          <p:nvPr/>
        </p:nvSpPr>
        <p:spPr>
          <a:xfrm>
            <a:off x="4710794" y="2497616"/>
            <a:ext cx="677211" cy="795808"/>
          </a:xfrm>
          <a:prstGeom prst="rect">
            <a:avLst/>
          </a:prstGeom>
          <a:solidFill>
            <a:srgbClr val="00A7E5"/>
          </a:solidFill>
          <a:ln w="6350" cap="flat">
            <a:noFill/>
            <a:prstDash val="solid"/>
            <a:miter lim="400000"/>
          </a:ln>
          <a:effectLst/>
        </p:spPr>
        <p:txBody>
          <a:bodyPr wrap="square" lIns="0" tIns="0" rIns="0" bIns="0" numCol="1" anchor="ctr">
            <a:noAutofit/>
          </a:bodyPr>
          <a:lstStyle/>
          <a:p>
            <a:pPr lvl="0">
              <a:defRPr sz="2400">
                <a:solidFill>
                  <a:srgbClr val="FFFFFF"/>
                </a:solidFill>
              </a:defRPr>
            </a:pPr>
            <a:endParaRPr/>
          </a:p>
        </p:txBody>
      </p:sp>
      <p:sp>
        <p:nvSpPr>
          <p:cNvPr id="191" name="Shape 429"/>
          <p:cNvSpPr/>
          <p:nvPr/>
        </p:nvSpPr>
        <p:spPr>
          <a:xfrm flipH="1" flipV="1">
            <a:off x="4624280" y="2402281"/>
            <a:ext cx="86026" cy="93083"/>
          </a:xfrm>
          <a:prstGeom prst="line">
            <a:avLst/>
          </a:prstGeom>
          <a:noFill/>
          <a:ln w="12700" cap="flat" cmpd="sng">
            <a:solidFill>
              <a:srgbClr val="AFA080"/>
            </a:solidFill>
            <a:prstDash val="solid"/>
            <a:miter lim="400000"/>
          </a:ln>
          <a:effectLst/>
        </p:spPr>
        <p:txBody>
          <a:bodyPr wrap="square" lIns="0" tIns="0" rIns="0" bIns="0" numCol="1" anchor="ctr">
            <a:noAutofit/>
          </a:bodyPr>
          <a:lstStyle/>
          <a:p>
            <a:pPr lvl="0">
              <a:defRPr sz="2400"/>
            </a:pPr>
            <a:endParaRPr/>
          </a:p>
        </p:txBody>
      </p:sp>
      <p:sp>
        <p:nvSpPr>
          <p:cNvPr id="192" name="Shape 430"/>
          <p:cNvSpPr/>
          <p:nvPr/>
        </p:nvSpPr>
        <p:spPr>
          <a:xfrm flipH="1" flipV="1">
            <a:off x="5386639" y="3294039"/>
            <a:ext cx="92222" cy="94633"/>
          </a:xfrm>
          <a:prstGeom prst="line">
            <a:avLst/>
          </a:prstGeom>
          <a:noFill/>
          <a:ln w="12700" cap="flat" cmpd="sng">
            <a:solidFill>
              <a:srgbClr val="AFA080"/>
            </a:solidFill>
            <a:prstDash val="solid"/>
            <a:miter lim="400000"/>
          </a:ln>
          <a:effectLst/>
        </p:spPr>
        <p:txBody>
          <a:bodyPr wrap="square" lIns="0" tIns="0" rIns="0" bIns="0" numCol="1" anchor="ctr">
            <a:noAutofit/>
          </a:bodyPr>
          <a:lstStyle/>
          <a:p>
            <a:pPr lvl="0">
              <a:defRPr sz="2400"/>
            </a:pPr>
            <a:endParaRPr/>
          </a:p>
        </p:txBody>
      </p:sp>
      <p:sp>
        <p:nvSpPr>
          <p:cNvPr id="193" name="Shape 431"/>
          <p:cNvSpPr/>
          <p:nvPr/>
        </p:nvSpPr>
        <p:spPr>
          <a:xfrm flipH="1">
            <a:off x="5387579" y="2404238"/>
            <a:ext cx="88341" cy="93435"/>
          </a:xfrm>
          <a:prstGeom prst="line">
            <a:avLst/>
          </a:prstGeom>
          <a:noFill/>
          <a:ln w="12700" cap="flat" cmpd="sng">
            <a:solidFill>
              <a:srgbClr val="AFA080"/>
            </a:solidFill>
            <a:prstDash val="solid"/>
            <a:miter lim="400000"/>
          </a:ln>
          <a:effectLst/>
        </p:spPr>
        <p:txBody>
          <a:bodyPr wrap="square" lIns="0" tIns="0" rIns="0" bIns="0" numCol="1" anchor="ctr">
            <a:noAutofit/>
          </a:bodyPr>
          <a:lstStyle/>
          <a:p>
            <a:pPr lvl="0">
              <a:defRPr sz="2400"/>
            </a:pPr>
            <a:endParaRPr/>
          </a:p>
        </p:txBody>
      </p:sp>
      <p:sp>
        <p:nvSpPr>
          <p:cNvPr id="194" name="Shape 432"/>
          <p:cNvSpPr/>
          <p:nvPr/>
        </p:nvSpPr>
        <p:spPr>
          <a:xfrm flipV="1">
            <a:off x="4625055" y="3293767"/>
            <a:ext cx="87239" cy="93084"/>
          </a:xfrm>
          <a:prstGeom prst="line">
            <a:avLst/>
          </a:prstGeom>
          <a:noFill/>
          <a:ln w="12700" cap="flat" cmpd="sng">
            <a:solidFill>
              <a:srgbClr val="AFA080"/>
            </a:solidFill>
            <a:prstDash val="solid"/>
            <a:miter lim="400000"/>
          </a:ln>
          <a:effectLst/>
        </p:spPr>
        <p:txBody>
          <a:bodyPr wrap="square" lIns="0" tIns="0" rIns="0" bIns="0" numCol="1" anchor="ctr">
            <a:noAutofit/>
          </a:bodyPr>
          <a:lstStyle/>
          <a:p>
            <a:pPr lvl="0">
              <a:defRPr sz="2400"/>
            </a:pPr>
            <a:endParaRPr/>
          </a:p>
        </p:txBody>
      </p:sp>
      <p:sp>
        <p:nvSpPr>
          <p:cNvPr id="195" name="Shape 433"/>
          <p:cNvSpPr/>
          <p:nvPr/>
        </p:nvSpPr>
        <p:spPr>
          <a:xfrm>
            <a:off x="4712118" y="2994914"/>
            <a:ext cx="247916" cy="300472"/>
          </a:xfrm>
          <a:custGeom>
            <a:avLst/>
            <a:gdLst/>
            <a:ahLst/>
            <a:cxnLst>
              <a:cxn ang="0">
                <a:pos x="wd2" y="hd2"/>
              </a:cxn>
              <a:cxn ang="5400000">
                <a:pos x="wd2" y="hd2"/>
              </a:cxn>
              <a:cxn ang="10800000">
                <a:pos x="wd2" y="hd2"/>
              </a:cxn>
              <a:cxn ang="16200000">
                <a:pos x="wd2" y="hd2"/>
              </a:cxn>
            </a:cxnLst>
            <a:rect l="0" t="0" r="r" b="b"/>
            <a:pathLst>
              <a:path w="21600" h="21600" extrusionOk="0">
                <a:moveTo>
                  <a:pt x="0" y="10097"/>
                </a:moveTo>
                <a:lnTo>
                  <a:pt x="11158" y="0"/>
                </a:lnTo>
                <a:lnTo>
                  <a:pt x="21600" y="7955"/>
                </a:lnTo>
                <a:lnTo>
                  <a:pt x="21600" y="21600"/>
                </a:lnTo>
                <a:lnTo>
                  <a:pt x="55" y="21600"/>
                </a:lnTo>
                <a:lnTo>
                  <a:pt x="0" y="10097"/>
                </a:lnTo>
                <a:close/>
              </a:path>
            </a:pathLst>
          </a:custGeom>
          <a:solidFill>
            <a:srgbClr val="7DB540"/>
          </a:solidFill>
          <a:ln w="3175" cap="flat">
            <a:noFill/>
            <a:prstDash val="solid"/>
            <a:miter lim="400000"/>
          </a:ln>
          <a:effectLst/>
        </p:spPr>
        <p:txBody>
          <a:bodyPr wrap="square" lIns="0" tIns="0" rIns="0" bIns="0" numCol="1" anchor="ctr">
            <a:noAutofit/>
          </a:bodyPr>
          <a:lstStyle/>
          <a:p>
            <a:pPr lvl="0">
              <a:defRPr sz="2400"/>
            </a:pPr>
            <a:endParaRPr/>
          </a:p>
        </p:txBody>
      </p:sp>
      <p:sp>
        <p:nvSpPr>
          <p:cNvPr id="196" name="Shape 434"/>
          <p:cNvSpPr/>
          <p:nvPr/>
        </p:nvSpPr>
        <p:spPr>
          <a:xfrm>
            <a:off x="4841534" y="2998873"/>
            <a:ext cx="97593" cy="27896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8468" y="21600"/>
                </a:lnTo>
                <a:lnTo>
                  <a:pt x="21600" y="9402"/>
                </a:lnTo>
                <a:lnTo>
                  <a:pt x="0" y="0"/>
                </a:lnTo>
                <a:close/>
              </a:path>
            </a:pathLst>
          </a:custGeom>
          <a:solidFill>
            <a:srgbClr val="577E2C"/>
          </a:solidFill>
          <a:ln w="3175" cap="flat">
            <a:noFill/>
            <a:prstDash val="solid"/>
            <a:miter lim="400000"/>
          </a:ln>
          <a:effectLst/>
        </p:spPr>
        <p:txBody>
          <a:bodyPr wrap="square" lIns="0" tIns="0" rIns="0" bIns="0" numCol="1" anchor="ctr">
            <a:noAutofit/>
          </a:bodyPr>
          <a:lstStyle/>
          <a:p>
            <a:pPr lvl="0">
              <a:defRPr sz="2400"/>
            </a:pPr>
            <a:endParaRPr/>
          </a:p>
        </p:txBody>
      </p:sp>
      <p:grpSp>
        <p:nvGrpSpPr>
          <p:cNvPr id="10" name="Group 9"/>
          <p:cNvGrpSpPr/>
          <p:nvPr/>
        </p:nvGrpSpPr>
        <p:grpSpPr>
          <a:xfrm>
            <a:off x="5120211" y="2624365"/>
            <a:ext cx="80440" cy="141390"/>
            <a:chOff x="5650435" y="2523141"/>
            <a:chExt cx="750373" cy="1318939"/>
          </a:xfrm>
        </p:grpSpPr>
        <p:sp>
          <p:nvSpPr>
            <p:cNvPr id="203" name="Shape 435"/>
            <p:cNvSpPr/>
            <p:nvPr/>
          </p:nvSpPr>
          <p:spPr>
            <a:xfrm>
              <a:off x="5925445" y="2639060"/>
              <a:ext cx="475363" cy="551192"/>
            </a:xfrm>
            <a:custGeom>
              <a:avLst/>
              <a:gdLst/>
              <a:ahLst/>
              <a:cxnLst>
                <a:cxn ang="0">
                  <a:pos x="wd2" y="hd2"/>
                </a:cxn>
                <a:cxn ang="5400000">
                  <a:pos x="wd2" y="hd2"/>
                </a:cxn>
                <a:cxn ang="10800000">
                  <a:pos x="wd2" y="hd2"/>
                </a:cxn>
                <a:cxn ang="16200000">
                  <a:pos x="wd2" y="hd2"/>
                </a:cxn>
              </a:cxnLst>
              <a:rect l="0" t="0" r="r" b="b"/>
              <a:pathLst>
                <a:path w="21600" h="20328" extrusionOk="0">
                  <a:moveTo>
                    <a:pt x="0" y="417"/>
                  </a:moveTo>
                  <a:lnTo>
                    <a:pt x="0" y="19114"/>
                  </a:lnTo>
                  <a:cubicBezTo>
                    <a:pt x="540" y="19545"/>
                    <a:pt x="1194" y="19872"/>
                    <a:pt x="1913" y="20070"/>
                  </a:cubicBezTo>
                  <a:cubicBezTo>
                    <a:pt x="6396" y="21301"/>
                    <a:pt x="10130" y="17774"/>
                    <a:pt x="14478" y="17052"/>
                  </a:cubicBezTo>
                  <a:cubicBezTo>
                    <a:pt x="16945" y="16642"/>
                    <a:pt x="19509" y="17131"/>
                    <a:pt x="21493" y="18389"/>
                  </a:cubicBezTo>
                  <a:lnTo>
                    <a:pt x="21600" y="1294"/>
                  </a:lnTo>
                  <a:cubicBezTo>
                    <a:pt x="19457" y="88"/>
                    <a:pt x="16772" y="-299"/>
                    <a:pt x="14248" y="235"/>
                  </a:cubicBezTo>
                  <a:cubicBezTo>
                    <a:pt x="11777" y="758"/>
                    <a:pt x="9675" y="2145"/>
                    <a:pt x="7138" y="2506"/>
                  </a:cubicBezTo>
                  <a:cubicBezTo>
                    <a:pt x="4471" y="2884"/>
                    <a:pt x="1756" y="2090"/>
                    <a:pt x="0" y="417"/>
                  </a:cubicBezTo>
                  <a:close/>
                </a:path>
              </a:pathLst>
            </a:custGeom>
            <a:solidFill>
              <a:srgbClr val="CB2C49"/>
            </a:solidFill>
            <a:ln w="3175" cap="flat">
              <a:noFill/>
              <a:prstDash val="solid"/>
              <a:miter lim="400000"/>
            </a:ln>
            <a:effectLst/>
          </p:spPr>
          <p:txBody>
            <a:bodyPr wrap="square" lIns="0" tIns="0" rIns="0" bIns="0" numCol="1" anchor="ctr">
              <a:noAutofit/>
            </a:bodyPr>
            <a:lstStyle/>
            <a:p>
              <a:pPr lvl="0">
                <a:defRPr sz="2400"/>
              </a:pPr>
              <a:endParaRPr/>
            </a:p>
          </p:txBody>
        </p:sp>
        <p:sp>
          <p:nvSpPr>
            <p:cNvPr id="204" name="Shape 436"/>
            <p:cNvSpPr/>
            <p:nvPr/>
          </p:nvSpPr>
          <p:spPr>
            <a:xfrm>
              <a:off x="5926271" y="2591905"/>
              <a:ext cx="71668" cy="578020"/>
            </a:xfrm>
            <a:custGeom>
              <a:avLst/>
              <a:gdLst/>
              <a:ahLst/>
              <a:cxnLst>
                <a:cxn ang="0">
                  <a:pos x="wd2" y="hd2"/>
                </a:cxn>
                <a:cxn ang="5400000">
                  <a:pos x="wd2" y="hd2"/>
                </a:cxn>
                <a:cxn ang="10800000">
                  <a:pos x="wd2" y="hd2"/>
                </a:cxn>
                <a:cxn ang="16200000">
                  <a:pos x="wd2" y="hd2"/>
                </a:cxn>
              </a:cxnLst>
              <a:rect l="0" t="0" r="r" b="b"/>
              <a:pathLst>
                <a:path w="20773" h="21600" extrusionOk="0">
                  <a:moveTo>
                    <a:pt x="20530" y="17037"/>
                  </a:moveTo>
                  <a:cubicBezTo>
                    <a:pt x="21437" y="17681"/>
                    <a:pt x="19747" y="18348"/>
                    <a:pt x="16329" y="18695"/>
                  </a:cubicBezTo>
                  <a:cubicBezTo>
                    <a:pt x="14200" y="18912"/>
                    <a:pt x="11644" y="18968"/>
                    <a:pt x="9345" y="19129"/>
                  </a:cubicBezTo>
                  <a:cubicBezTo>
                    <a:pt x="3416" y="19543"/>
                    <a:pt x="-163" y="20547"/>
                    <a:pt x="535" y="21600"/>
                  </a:cubicBezTo>
                  <a:lnTo>
                    <a:pt x="0" y="0"/>
                  </a:lnTo>
                  <a:lnTo>
                    <a:pt x="18742" y="0"/>
                  </a:lnTo>
                  <a:lnTo>
                    <a:pt x="20530" y="17037"/>
                  </a:lnTo>
                  <a:close/>
                </a:path>
              </a:pathLst>
            </a:custGeom>
            <a:solidFill>
              <a:srgbClr val="B2253E"/>
            </a:solidFill>
            <a:ln w="3175" cap="flat">
              <a:noFill/>
              <a:prstDash val="solid"/>
              <a:miter lim="400000"/>
            </a:ln>
            <a:effectLst/>
          </p:spPr>
          <p:txBody>
            <a:bodyPr wrap="square" lIns="0" tIns="0" rIns="0" bIns="0" numCol="1" anchor="ctr">
              <a:noAutofit/>
            </a:bodyPr>
            <a:lstStyle/>
            <a:p>
              <a:pPr lvl="0">
                <a:defRPr sz="2400"/>
              </a:pPr>
              <a:endParaRPr/>
            </a:p>
          </p:txBody>
        </p:sp>
        <p:sp>
          <p:nvSpPr>
            <p:cNvPr id="205" name="Shape 437"/>
            <p:cNvSpPr/>
            <p:nvPr/>
          </p:nvSpPr>
          <p:spPr>
            <a:xfrm rot="5400000">
              <a:off x="5124038" y="3215244"/>
              <a:ext cx="1154558" cy="99113"/>
            </a:xfrm>
            <a:prstGeom prst="rect">
              <a:avLst/>
            </a:prstGeom>
            <a:solidFill>
              <a:srgbClr val="7C7D7F"/>
            </a:solidFill>
            <a:ln w="3175" cap="flat">
              <a:noFill/>
              <a:prstDash val="solid"/>
              <a:miter lim="400000"/>
            </a:ln>
            <a:effectLst/>
          </p:spPr>
          <p:txBody>
            <a:bodyPr wrap="square" lIns="0" tIns="0" rIns="0" bIns="0" numCol="1" anchor="ctr">
              <a:noAutofit/>
            </a:bodyPr>
            <a:lstStyle/>
            <a:p>
              <a:pPr lvl="0">
                <a:defRPr sz="2400">
                  <a:solidFill>
                    <a:srgbClr val="FFFFFF"/>
                  </a:solidFill>
                </a:defRPr>
              </a:pPr>
              <a:endParaRPr/>
            </a:p>
          </p:txBody>
        </p:sp>
        <p:sp>
          <p:nvSpPr>
            <p:cNvPr id="206" name="Shape 438"/>
            <p:cNvSpPr/>
            <p:nvPr/>
          </p:nvSpPr>
          <p:spPr>
            <a:xfrm>
              <a:off x="5650435" y="2523141"/>
              <a:ext cx="350201" cy="642057"/>
            </a:xfrm>
            <a:custGeom>
              <a:avLst/>
              <a:gdLst/>
              <a:ahLst/>
              <a:cxnLst>
                <a:cxn ang="0">
                  <a:pos x="wd2" y="hd2"/>
                </a:cxn>
                <a:cxn ang="5400000">
                  <a:pos x="wd2" y="hd2"/>
                </a:cxn>
                <a:cxn ang="10800000">
                  <a:pos x="wd2" y="hd2"/>
                </a:cxn>
                <a:cxn ang="16200000">
                  <a:pos x="wd2" y="hd2"/>
                </a:cxn>
              </a:cxnLst>
              <a:rect l="0" t="0" r="r" b="b"/>
              <a:pathLst>
                <a:path w="21600" h="20951" extrusionOk="0">
                  <a:moveTo>
                    <a:pt x="0" y="4441"/>
                  </a:moveTo>
                  <a:lnTo>
                    <a:pt x="0" y="20951"/>
                  </a:lnTo>
                  <a:cubicBezTo>
                    <a:pt x="3310" y="20061"/>
                    <a:pt x="6423" y="19061"/>
                    <a:pt x="9355" y="17965"/>
                  </a:cubicBezTo>
                  <a:cubicBezTo>
                    <a:pt x="12720" y="16706"/>
                    <a:pt x="16732" y="15376"/>
                    <a:pt x="20131" y="16573"/>
                  </a:cubicBezTo>
                  <a:cubicBezTo>
                    <a:pt x="20755" y="16793"/>
                    <a:pt x="21260" y="17095"/>
                    <a:pt x="21600" y="17448"/>
                  </a:cubicBezTo>
                  <a:lnTo>
                    <a:pt x="21600" y="771"/>
                  </a:lnTo>
                  <a:cubicBezTo>
                    <a:pt x="21021" y="560"/>
                    <a:pt x="20392" y="390"/>
                    <a:pt x="19727" y="268"/>
                  </a:cubicBezTo>
                  <a:cubicBezTo>
                    <a:pt x="14717" y="-649"/>
                    <a:pt x="9888" y="959"/>
                    <a:pt x="5650" y="2460"/>
                  </a:cubicBezTo>
                  <a:cubicBezTo>
                    <a:pt x="3785" y="3121"/>
                    <a:pt x="1905" y="3781"/>
                    <a:pt x="0" y="4441"/>
                  </a:cubicBezTo>
                  <a:close/>
                </a:path>
              </a:pathLst>
            </a:custGeom>
            <a:solidFill>
              <a:schemeClr val="accent1"/>
            </a:solidFill>
            <a:ln w="3175" cap="flat">
              <a:noFill/>
              <a:prstDash val="solid"/>
              <a:miter lim="400000"/>
            </a:ln>
            <a:effectLst/>
          </p:spPr>
          <p:txBody>
            <a:bodyPr wrap="square" lIns="0" tIns="0" rIns="0" bIns="0" numCol="1" anchor="ctr">
              <a:noAutofit/>
            </a:bodyPr>
            <a:lstStyle/>
            <a:p>
              <a:pPr lvl="0">
                <a:defRPr sz="2400"/>
              </a:pPr>
              <a:endParaRPr/>
            </a:p>
          </p:txBody>
        </p:sp>
      </p:grpSp>
      <p:sp>
        <p:nvSpPr>
          <p:cNvPr id="198" name="Shape 440"/>
          <p:cNvSpPr/>
          <p:nvPr/>
        </p:nvSpPr>
        <p:spPr>
          <a:xfrm>
            <a:off x="4864401" y="2552592"/>
            <a:ext cx="236889" cy="136633"/>
          </a:xfrm>
          <a:custGeom>
            <a:avLst/>
            <a:gdLst/>
            <a:ahLst/>
            <a:cxnLst>
              <a:cxn ang="0">
                <a:pos x="wd2" y="hd2"/>
              </a:cxn>
              <a:cxn ang="5400000">
                <a:pos x="wd2" y="hd2"/>
              </a:cxn>
              <a:cxn ang="10800000">
                <a:pos x="wd2" y="hd2"/>
              </a:cxn>
              <a:cxn ang="16200000">
                <a:pos x="wd2" y="hd2"/>
              </a:cxn>
            </a:cxnLst>
            <a:rect l="0" t="0" r="r" b="b"/>
            <a:pathLst>
              <a:path w="21066" h="20816" extrusionOk="0">
                <a:moveTo>
                  <a:pt x="4401" y="20811"/>
                </a:moveTo>
                <a:lnTo>
                  <a:pt x="16608" y="20811"/>
                </a:lnTo>
                <a:cubicBezTo>
                  <a:pt x="17664" y="20823"/>
                  <a:pt x="18651" y="20252"/>
                  <a:pt x="19459" y="19264"/>
                </a:cubicBezTo>
                <a:cubicBezTo>
                  <a:pt x="20103" y="18476"/>
                  <a:pt x="20653" y="17397"/>
                  <a:pt x="20912" y="16016"/>
                </a:cubicBezTo>
                <a:cubicBezTo>
                  <a:pt x="21460" y="13092"/>
                  <a:pt x="20497" y="9962"/>
                  <a:pt x="18778" y="9084"/>
                </a:cubicBezTo>
                <a:cubicBezTo>
                  <a:pt x="18779" y="7094"/>
                  <a:pt x="18235" y="5219"/>
                  <a:pt x="17310" y="4017"/>
                </a:cubicBezTo>
                <a:cubicBezTo>
                  <a:pt x="16146" y="2505"/>
                  <a:pt x="14578" y="2279"/>
                  <a:pt x="13282" y="3435"/>
                </a:cubicBezTo>
                <a:cubicBezTo>
                  <a:pt x="12107" y="517"/>
                  <a:pt x="9946" y="-715"/>
                  <a:pt x="7985" y="416"/>
                </a:cubicBezTo>
                <a:cubicBezTo>
                  <a:pt x="5935" y="1598"/>
                  <a:pt x="4629" y="5040"/>
                  <a:pt x="4830" y="8729"/>
                </a:cubicBezTo>
                <a:cubicBezTo>
                  <a:pt x="2469" y="6992"/>
                  <a:pt x="-140" y="10121"/>
                  <a:pt x="6" y="14515"/>
                </a:cubicBezTo>
                <a:cubicBezTo>
                  <a:pt x="66" y="16307"/>
                  <a:pt x="595" y="17822"/>
                  <a:pt x="1311" y="18910"/>
                </a:cubicBezTo>
                <a:cubicBezTo>
                  <a:pt x="2127" y="20151"/>
                  <a:pt x="3212" y="20885"/>
                  <a:pt x="4401" y="20811"/>
                </a:cubicBezTo>
                <a:close/>
              </a:path>
            </a:pathLst>
          </a:custGeom>
          <a:solidFill>
            <a:schemeClr val="bg1"/>
          </a:solidFill>
          <a:ln w="3175" cap="flat">
            <a:noFill/>
            <a:prstDash val="solid"/>
            <a:miter lim="400000"/>
          </a:ln>
          <a:effectLst/>
        </p:spPr>
        <p:txBody>
          <a:bodyPr wrap="square" lIns="0" tIns="0" rIns="0" bIns="0" numCol="1" anchor="ctr">
            <a:noAutofit/>
          </a:bodyPr>
          <a:lstStyle/>
          <a:p>
            <a:pPr lvl="0">
              <a:defRPr sz="2400"/>
            </a:pPr>
            <a:endParaRPr/>
          </a:p>
        </p:txBody>
      </p:sp>
      <p:sp>
        <p:nvSpPr>
          <p:cNvPr id="199" name="Shape 441"/>
          <p:cNvSpPr/>
          <p:nvPr/>
        </p:nvSpPr>
        <p:spPr>
          <a:xfrm>
            <a:off x="5177109" y="2843939"/>
            <a:ext cx="111158" cy="64113"/>
          </a:xfrm>
          <a:custGeom>
            <a:avLst/>
            <a:gdLst/>
            <a:ahLst/>
            <a:cxnLst>
              <a:cxn ang="0">
                <a:pos x="wd2" y="hd2"/>
              </a:cxn>
              <a:cxn ang="5400000">
                <a:pos x="wd2" y="hd2"/>
              </a:cxn>
              <a:cxn ang="10800000">
                <a:pos x="wd2" y="hd2"/>
              </a:cxn>
              <a:cxn ang="16200000">
                <a:pos x="wd2" y="hd2"/>
              </a:cxn>
            </a:cxnLst>
            <a:rect l="0" t="0" r="r" b="b"/>
            <a:pathLst>
              <a:path w="21066" h="20816" extrusionOk="0">
                <a:moveTo>
                  <a:pt x="4401" y="20811"/>
                </a:moveTo>
                <a:lnTo>
                  <a:pt x="16608" y="20811"/>
                </a:lnTo>
                <a:cubicBezTo>
                  <a:pt x="17664" y="20823"/>
                  <a:pt x="18651" y="20252"/>
                  <a:pt x="19459" y="19264"/>
                </a:cubicBezTo>
                <a:cubicBezTo>
                  <a:pt x="20103" y="18476"/>
                  <a:pt x="20653" y="17397"/>
                  <a:pt x="20912" y="16016"/>
                </a:cubicBezTo>
                <a:cubicBezTo>
                  <a:pt x="21460" y="13092"/>
                  <a:pt x="20497" y="9962"/>
                  <a:pt x="18778" y="9084"/>
                </a:cubicBezTo>
                <a:cubicBezTo>
                  <a:pt x="18779" y="7094"/>
                  <a:pt x="18235" y="5219"/>
                  <a:pt x="17310" y="4017"/>
                </a:cubicBezTo>
                <a:cubicBezTo>
                  <a:pt x="16146" y="2505"/>
                  <a:pt x="14578" y="2279"/>
                  <a:pt x="13282" y="3435"/>
                </a:cubicBezTo>
                <a:cubicBezTo>
                  <a:pt x="12107" y="517"/>
                  <a:pt x="9946" y="-715"/>
                  <a:pt x="7985" y="416"/>
                </a:cubicBezTo>
                <a:cubicBezTo>
                  <a:pt x="5935" y="1598"/>
                  <a:pt x="4629" y="5040"/>
                  <a:pt x="4830" y="8729"/>
                </a:cubicBezTo>
                <a:cubicBezTo>
                  <a:pt x="2469" y="6992"/>
                  <a:pt x="-140" y="10121"/>
                  <a:pt x="6" y="14515"/>
                </a:cubicBezTo>
                <a:cubicBezTo>
                  <a:pt x="65" y="16307"/>
                  <a:pt x="595" y="17822"/>
                  <a:pt x="1311" y="18910"/>
                </a:cubicBezTo>
                <a:cubicBezTo>
                  <a:pt x="2127" y="20151"/>
                  <a:pt x="3212" y="20885"/>
                  <a:pt x="4401" y="20811"/>
                </a:cubicBezTo>
                <a:close/>
              </a:path>
            </a:pathLst>
          </a:custGeom>
          <a:solidFill>
            <a:srgbClr val="F4F4F4"/>
          </a:solidFill>
          <a:ln w="3175" cap="flat">
            <a:noFill/>
            <a:prstDash val="solid"/>
            <a:miter lim="400000"/>
          </a:ln>
          <a:effectLst/>
        </p:spPr>
        <p:txBody>
          <a:bodyPr wrap="square" lIns="0" tIns="0" rIns="0" bIns="0" numCol="1" anchor="ctr">
            <a:noAutofit/>
          </a:bodyPr>
          <a:lstStyle/>
          <a:p>
            <a:pPr lvl="0">
              <a:defRPr sz="2400"/>
            </a:pPr>
            <a:endParaRPr/>
          </a:p>
        </p:txBody>
      </p:sp>
      <p:sp>
        <p:nvSpPr>
          <p:cNvPr id="200" name="Shape 442"/>
          <p:cNvSpPr/>
          <p:nvPr/>
        </p:nvSpPr>
        <p:spPr>
          <a:xfrm>
            <a:off x="4778548" y="2756785"/>
            <a:ext cx="610058" cy="53963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2228" y="0"/>
                </a:lnTo>
                <a:lnTo>
                  <a:pt x="21600" y="19005"/>
                </a:lnTo>
                <a:lnTo>
                  <a:pt x="21597" y="21570"/>
                </a:lnTo>
                <a:lnTo>
                  <a:pt x="0" y="21600"/>
                </a:lnTo>
                <a:close/>
              </a:path>
            </a:pathLst>
          </a:custGeom>
          <a:solidFill>
            <a:schemeClr val="accent4"/>
          </a:solidFill>
          <a:ln w="3175" cap="flat">
            <a:noFill/>
            <a:prstDash val="solid"/>
            <a:miter lim="400000"/>
          </a:ln>
          <a:effectLst/>
        </p:spPr>
        <p:txBody>
          <a:bodyPr wrap="square" lIns="0" tIns="0" rIns="0" bIns="0" numCol="1" anchor="ctr">
            <a:noAutofit/>
          </a:bodyPr>
          <a:lstStyle/>
          <a:p>
            <a:pPr lvl="0">
              <a:defRPr sz="2400"/>
            </a:pPr>
            <a:endParaRPr/>
          </a:p>
        </p:txBody>
      </p:sp>
      <p:sp>
        <p:nvSpPr>
          <p:cNvPr id="201" name="Shape 443"/>
          <p:cNvSpPr/>
          <p:nvPr/>
        </p:nvSpPr>
        <p:spPr>
          <a:xfrm>
            <a:off x="5125365" y="2758855"/>
            <a:ext cx="264843" cy="53756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465" y="20186"/>
                </a:lnTo>
                <a:lnTo>
                  <a:pt x="21600" y="21600"/>
                </a:lnTo>
                <a:lnTo>
                  <a:pt x="5779" y="21569"/>
                </a:lnTo>
                <a:lnTo>
                  <a:pt x="0" y="0"/>
                </a:lnTo>
                <a:close/>
              </a:path>
            </a:pathLst>
          </a:custGeom>
          <a:solidFill>
            <a:srgbClr val="5F8930"/>
          </a:solidFill>
          <a:ln w="3175" cap="flat">
            <a:noFill/>
            <a:prstDash val="solid"/>
            <a:miter lim="400000"/>
          </a:ln>
          <a:effectLst/>
        </p:spPr>
        <p:txBody>
          <a:bodyPr wrap="square" lIns="0" tIns="0" rIns="0" bIns="0" numCol="1" anchor="ctr">
            <a:noAutofit/>
          </a:bodyPr>
          <a:lstStyle/>
          <a:p>
            <a:pPr lvl="0">
              <a:defRPr sz="2400"/>
            </a:pPr>
            <a:endParaRPr/>
          </a:p>
        </p:txBody>
      </p:sp>
      <p:sp>
        <p:nvSpPr>
          <p:cNvPr id="202" name="Shape 444"/>
          <p:cNvSpPr/>
          <p:nvPr/>
        </p:nvSpPr>
        <p:spPr>
          <a:xfrm>
            <a:off x="4846773" y="2757872"/>
            <a:ext cx="278785" cy="537574"/>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21497"/>
                </a:lnTo>
                <a:lnTo>
                  <a:pt x="11164" y="21600"/>
                </a:lnTo>
                <a:lnTo>
                  <a:pt x="21600" y="0"/>
                </a:lnTo>
                <a:close/>
              </a:path>
            </a:pathLst>
          </a:custGeom>
          <a:solidFill>
            <a:srgbClr val="5F8930"/>
          </a:solidFill>
          <a:ln w="3175" cap="flat">
            <a:noFill/>
            <a:prstDash val="solid"/>
            <a:miter lim="400000"/>
          </a:ln>
          <a:effectLst/>
        </p:spPr>
        <p:txBody>
          <a:bodyPr wrap="square" lIns="0" tIns="0" rIns="0" bIns="0" numCol="1" anchor="ctr">
            <a:noAutofit/>
          </a:bodyPr>
          <a:lstStyle/>
          <a:p>
            <a:pPr lvl="0">
              <a:defRPr sz="2400"/>
            </a:pPr>
            <a:endParaRPr/>
          </a:p>
        </p:txBody>
      </p:sp>
      <p:sp>
        <p:nvSpPr>
          <p:cNvPr id="71" name="Shape 319"/>
          <p:cNvSpPr/>
          <p:nvPr/>
        </p:nvSpPr>
        <p:spPr>
          <a:xfrm>
            <a:off x="414263" y="2611463"/>
            <a:ext cx="254019" cy="254019"/>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8C8E8F"/>
          </a:solidFill>
          <a:ln w="6350" cap="flat">
            <a:noFill/>
            <a:prstDash val="solid"/>
            <a:miter lim="400000"/>
          </a:ln>
          <a:effectLst/>
        </p:spPr>
        <p:txBody>
          <a:bodyPr wrap="square" lIns="0" tIns="0" rIns="0" bIns="0" numCol="1" anchor="ctr">
            <a:noAutofit/>
          </a:bodyPr>
          <a:lstStyle/>
          <a:p>
            <a:pPr lvl="0">
              <a:defRPr sz="2400">
                <a:solidFill>
                  <a:srgbClr val="FFFFFF"/>
                </a:solidFill>
              </a:defRPr>
            </a:pPr>
            <a:endParaRPr/>
          </a:p>
        </p:txBody>
      </p:sp>
      <p:sp>
        <p:nvSpPr>
          <p:cNvPr id="72" name="Shape 320"/>
          <p:cNvSpPr/>
          <p:nvPr/>
        </p:nvSpPr>
        <p:spPr>
          <a:xfrm>
            <a:off x="474764" y="2671962"/>
            <a:ext cx="133018" cy="13301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bg1"/>
          </a:solidFill>
          <a:ln w="6350" cap="flat">
            <a:noFill/>
            <a:prstDash val="solid"/>
            <a:miter lim="400000"/>
          </a:ln>
          <a:effectLst/>
        </p:spPr>
        <p:txBody>
          <a:bodyPr wrap="square" lIns="0" tIns="0" rIns="0" bIns="0" numCol="1" anchor="ctr">
            <a:noAutofit/>
          </a:bodyPr>
          <a:lstStyle/>
          <a:p>
            <a:pPr lvl="0">
              <a:defRPr sz="2400">
                <a:solidFill>
                  <a:srgbClr val="FFFFFF"/>
                </a:solidFill>
              </a:defRPr>
            </a:pPr>
            <a:endParaRPr/>
          </a:p>
        </p:txBody>
      </p:sp>
      <p:sp>
        <p:nvSpPr>
          <p:cNvPr id="59" name="Shape 315"/>
          <p:cNvSpPr/>
          <p:nvPr/>
        </p:nvSpPr>
        <p:spPr>
          <a:xfrm>
            <a:off x="743963" y="3569372"/>
            <a:ext cx="254019" cy="254019"/>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8C8E8F"/>
          </a:solidFill>
          <a:ln w="6350" cap="flat">
            <a:noFill/>
            <a:prstDash val="solid"/>
            <a:miter lim="400000"/>
          </a:ln>
          <a:effectLst/>
        </p:spPr>
        <p:txBody>
          <a:bodyPr wrap="square" lIns="0" tIns="0" rIns="0" bIns="0" numCol="1" anchor="ctr">
            <a:noAutofit/>
          </a:bodyPr>
          <a:lstStyle/>
          <a:p>
            <a:pPr lvl="0">
              <a:defRPr sz="2400">
                <a:solidFill>
                  <a:srgbClr val="FFFFFF"/>
                </a:solidFill>
              </a:defRPr>
            </a:pPr>
            <a:endParaRPr/>
          </a:p>
        </p:txBody>
      </p:sp>
      <p:sp>
        <p:nvSpPr>
          <p:cNvPr id="57" name="Shape 313"/>
          <p:cNvSpPr/>
          <p:nvPr/>
        </p:nvSpPr>
        <p:spPr>
          <a:xfrm>
            <a:off x="573388" y="3652045"/>
            <a:ext cx="595215" cy="218193"/>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cubicBezTo>
                  <a:pt x="20897" y="15527"/>
                  <a:pt x="19523" y="10195"/>
                  <a:pt x="17666" y="6334"/>
                </a:cubicBezTo>
                <a:cubicBezTo>
                  <a:pt x="15693" y="2233"/>
                  <a:pt x="13282" y="8"/>
                  <a:pt x="10802" y="0"/>
                </a:cubicBezTo>
                <a:cubicBezTo>
                  <a:pt x="8369" y="99"/>
                  <a:pt x="6009" y="2289"/>
                  <a:pt x="4059" y="6258"/>
                </a:cubicBezTo>
                <a:cubicBezTo>
                  <a:pt x="2162" y="10118"/>
                  <a:pt x="745" y="15473"/>
                  <a:pt x="0" y="21600"/>
                </a:cubicBezTo>
                <a:close/>
              </a:path>
            </a:pathLst>
          </a:custGeom>
          <a:solidFill>
            <a:srgbClr val="90D049"/>
          </a:solidFill>
          <a:ln w="6350" cap="flat">
            <a:noFill/>
            <a:prstDash val="solid"/>
            <a:miter lim="400000"/>
          </a:ln>
          <a:effectLst/>
        </p:spPr>
        <p:txBody>
          <a:bodyPr wrap="square" lIns="0" tIns="0" rIns="0" bIns="0" numCol="1" anchor="ctr">
            <a:noAutofit/>
          </a:bodyPr>
          <a:lstStyle/>
          <a:p>
            <a:pPr lvl="0">
              <a:defRPr sz="2400"/>
            </a:pPr>
            <a:endParaRPr/>
          </a:p>
        </p:txBody>
      </p:sp>
      <p:sp>
        <p:nvSpPr>
          <p:cNvPr id="60" name="Shape 316"/>
          <p:cNvSpPr/>
          <p:nvPr/>
        </p:nvSpPr>
        <p:spPr>
          <a:xfrm>
            <a:off x="975555" y="3747502"/>
            <a:ext cx="58156" cy="5815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6350" cap="flat">
            <a:noFill/>
            <a:prstDash val="solid"/>
            <a:miter lim="400000"/>
          </a:ln>
          <a:effectLst/>
        </p:spPr>
        <p:txBody>
          <a:bodyPr wrap="square" lIns="0" tIns="0" rIns="0" bIns="0" numCol="1" anchor="ctr">
            <a:noAutofit/>
          </a:bodyPr>
          <a:lstStyle/>
          <a:p>
            <a:pPr lvl="0">
              <a:defRPr sz="2400">
                <a:solidFill>
                  <a:srgbClr val="FFFFFF"/>
                </a:solidFill>
              </a:defRPr>
            </a:pPr>
            <a:endParaRPr/>
          </a:p>
        </p:txBody>
      </p:sp>
      <p:sp>
        <p:nvSpPr>
          <p:cNvPr id="58" name="Shape 314"/>
          <p:cNvSpPr/>
          <p:nvPr/>
        </p:nvSpPr>
        <p:spPr>
          <a:xfrm>
            <a:off x="535640" y="3852116"/>
            <a:ext cx="678007" cy="58155"/>
          </a:xfrm>
          <a:prstGeom prst="roundRect">
            <a:avLst>
              <a:gd name="adj" fmla="val 50000"/>
            </a:avLst>
          </a:prstGeom>
          <a:solidFill>
            <a:srgbClr val="4D9604"/>
          </a:solidFill>
          <a:ln w="6350" cap="flat">
            <a:noFill/>
            <a:prstDash val="solid"/>
            <a:miter lim="400000"/>
          </a:ln>
          <a:effectLst/>
        </p:spPr>
        <p:txBody>
          <a:bodyPr wrap="square" lIns="0" tIns="0" rIns="0" bIns="0" numCol="1" anchor="ctr">
            <a:noAutofit/>
          </a:bodyPr>
          <a:lstStyle/>
          <a:p>
            <a:pPr lvl="0">
              <a:defRPr sz="2400">
                <a:solidFill>
                  <a:srgbClr val="FFFFFF"/>
                </a:solidFill>
              </a:defRPr>
            </a:pPr>
            <a:endParaRPr/>
          </a:p>
        </p:txBody>
      </p:sp>
      <p:sp>
        <p:nvSpPr>
          <p:cNvPr id="86" name="Shape 338"/>
          <p:cNvSpPr/>
          <p:nvPr/>
        </p:nvSpPr>
        <p:spPr>
          <a:xfrm>
            <a:off x="3555224" y="2729418"/>
            <a:ext cx="829237" cy="1180854"/>
          </a:xfrm>
          <a:prstGeom prst="roundRect">
            <a:avLst>
              <a:gd name="adj" fmla="val 4066"/>
            </a:avLst>
          </a:prstGeom>
          <a:solidFill>
            <a:srgbClr val="868789"/>
          </a:solidFill>
          <a:ln w="6350" cap="flat">
            <a:noFill/>
            <a:prstDash val="solid"/>
            <a:miter lim="400000"/>
          </a:ln>
          <a:effectLst/>
        </p:spPr>
        <p:txBody>
          <a:bodyPr wrap="square" lIns="0" tIns="0" rIns="0" bIns="0" numCol="1" anchor="ctr">
            <a:noAutofit/>
          </a:bodyPr>
          <a:lstStyle/>
          <a:p>
            <a:pPr lvl="0">
              <a:defRPr sz="2400">
                <a:solidFill>
                  <a:srgbClr val="FFFFFF"/>
                </a:solidFill>
              </a:defRPr>
            </a:pPr>
            <a:endParaRPr/>
          </a:p>
        </p:txBody>
      </p:sp>
      <p:sp>
        <p:nvSpPr>
          <p:cNvPr id="87" name="Shape 339"/>
          <p:cNvSpPr/>
          <p:nvPr/>
        </p:nvSpPr>
        <p:spPr>
          <a:xfrm>
            <a:off x="3635377" y="2811800"/>
            <a:ext cx="668930" cy="1016092"/>
          </a:xfrm>
          <a:prstGeom prst="roundRect">
            <a:avLst>
              <a:gd name="adj" fmla="val 2392"/>
            </a:avLst>
          </a:prstGeom>
          <a:solidFill>
            <a:srgbClr val="F4F4F4"/>
          </a:solidFill>
          <a:ln w="6350" cap="flat">
            <a:noFill/>
            <a:prstDash val="solid"/>
            <a:miter lim="400000"/>
          </a:ln>
          <a:effectLst/>
        </p:spPr>
        <p:txBody>
          <a:bodyPr wrap="square" lIns="0" tIns="0" rIns="0" bIns="0" numCol="1" anchor="ctr">
            <a:noAutofit/>
          </a:bodyPr>
          <a:lstStyle/>
          <a:p>
            <a:pPr lvl="0">
              <a:defRPr sz="2400">
                <a:solidFill>
                  <a:srgbClr val="FFFFFF"/>
                </a:solidFill>
              </a:defRPr>
            </a:pPr>
            <a:endParaRPr/>
          </a:p>
        </p:txBody>
      </p:sp>
      <p:sp>
        <p:nvSpPr>
          <p:cNvPr id="88" name="Shape 340"/>
          <p:cNvSpPr/>
          <p:nvPr/>
        </p:nvSpPr>
        <p:spPr>
          <a:xfrm>
            <a:off x="3944589" y="3845768"/>
            <a:ext cx="50507" cy="50507"/>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676769"/>
          </a:solidFill>
          <a:ln w="6350" cap="flat">
            <a:noFill/>
            <a:prstDash val="solid"/>
            <a:miter lim="400000"/>
          </a:ln>
          <a:effectLst/>
        </p:spPr>
        <p:txBody>
          <a:bodyPr wrap="square" lIns="0" tIns="0" rIns="0" bIns="0" numCol="1" anchor="ctr">
            <a:noAutofit/>
          </a:bodyPr>
          <a:lstStyle/>
          <a:p>
            <a:pPr lvl="0">
              <a:defRPr sz="2400">
                <a:solidFill>
                  <a:srgbClr val="FFFFFF"/>
                </a:solidFill>
              </a:defRPr>
            </a:pPr>
            <a:endParaRPr/>
          </a:p>
        </p:txBody>
      </p:sp>
      <p:sp>
        <p:nvSpPr>
          <p:cNvPr id="104" name="Shape 354"/>
          <p:cNvSpPr/>
          <p:nvPr/>
        </p:nvSpPr>
        <p:spPr>
          <a:xfrm>
            <a:off x="3675179" y="2851476"/>
            <a:ext cx="171652" cy="270292"/>
          </a:xfrm>
          <a:prstGeom prst="roundRect">
            <a:avLst>
              <a:gd name="adj" fmla="val 6947"/>
            </a:avLst>
          </a:prstGeom>
          <a:solidFill>
            <a:schemeClr val="accent3"/>
          </a:solidFill>
          <a:ln w="6350" cap="flat">
            <a:noFill/>
            <a:prstDash val="solid"/>
            <a:miter lim="400000"/>
          </a:ln>
          <a:effectLst/>
        </p:spPr>
        <p:txBody>
          <a:bodyPr wrap="square" lIns="0" tIns="0" rIns="0" bIns="0" numCol="1" anchor="ctr">
            <a:noAutofit/>
          </a:bodyPr>
          <a:lstStyle/>
          <a:p>
            <a:pPr lvl="0">
              <a:defRPr sz="2400">
                <a:solidFill>
                  <a:srgbClr val="FFFFFF"/>
                </a:solidFill>
              </a:defRPr>
            </a:pPr>
            <a:endParaRPr/>
          </a:p>
        </p:txBody>
      </p:sp>
      <p:sp>
        <p:nvSpPr>
          <p:cNvPr id="105" name="Shape 355"/>
          <p:cNvSpPr/>
          <p:nvPr/>
        </p:nvSpPr>
        <p:spPr>
          <a:xfrm>
            <a:off x="3883469" y="2851476"/>
            <a:ext cx="171653" cy="270292"/>
          </a:xfrm>
          <a:prstGeom prst="roundRect">
            <a:avLst>
              <a:gd name="adj" fmla="val 6947"/>
            </a:avLst>
          </a:prstGeom>
          <a:solidFill>
            <a:schemeClr val="accent2"/>
          </a:solidFill>
          <a:ln w="6350" cap="flat">
            <a:noFill/>
            <a:prstDash val="solid"/>
            <a:miter lim="400000"/>
          </a:ln>
          <a:effectLst/>
        </p:spPr>
        <p:txBody>
          <a:bodyPr wrap="square" lIns="0" tIns="0" rIns="0" bIns="0" numCol="1" anchor="ctr">
            <a:noAutofit/>
          </a:bodyPr>
          <a:lstStyle/>
          <a:p>
            <a:pPr lvl="0">
              <a:defRPr sz="2400">
                <a:solidFill>
                  <a:srgbClr val="FFFFFF"/>
                </a:solidFill>
              </a:defRPr>
            </a:pPr>
            <a:endParaRPr/>
          </a:p>
        </p:txBody>
      </p:sp>
      <p:sp>
        <p:nvSpPr>
          <p:cNvPr id="106" name="Shape 356"/>
          <p:cNvSpPr/>
          <p:nvPr/>
        </p:nvSpPr>
        <p:spPr>
          <a:xfrm>
            <a:off x="4091758" y="2851476"/>
            <a:ext cx="171652" cy="270292"/>
          </a:xfrm>
          <a:prstGeom prst="roundRect">
            <a:avLst>
              <a:gd name="adj" fmla="val 6947"/>
            </a:avLst>
          </a:prstGeom>
          <a:solidFill>
            <a:schemeClr val="accent1"/>
          </a:solidFill>
          <a:ln w="6350" cap="flat">
            <a:noFill/>
            <a:prstDash val="solid"/>
            <a:miter lim="400000"/>
          </a:ln>
          <a:effectLst/>
        </p:spPr>
        <p:txBody>
          <a:bodyPr wrap="square" lIns="0" tIns="0" rIns="0" bIns="0" numCol="1" anchor="ctr">
            <a:noAutofit/>
          </a:bodyPr>
          <a:lstStyle/>
          <a:p>
            <a:pPr lvl="0">
              <a:defRPr sz="2400">
                <a:solidFill>
                  <a:srgbClr val="FFFFFF"/>
                </a:solidFill>
              </a:defRPr>
            </a:pPr>
            <a:endParaRPr/>
          </a:p>
        </p:txBody>
      </p:sp>
      <p:sp>
        <p:nvSpPr>
          <p:cNvPr id="107" name="Shape 357"/>
          <p:cNvSpPr/>
          <p:nvPr/>
        </p:nvSpPr>
        <p:spPr>
          <a:xfrm>
            <a:off x="3676668" y="3158438"/>
            <a:ext cx="586317" cy="220882"/>
          </a:xfrm>
          <a:prstGeom prst="roundRect">
            <a:avLst>
              <a:gd name="adj" fmla="val 5399"/>
            </a:avLst>
          </a:prstGeom>
          <a:solidFill>
            <a:schemeClr val="accent5"/>
          </a:solidFill>
          <a:ln w="6350" cap="flat">
            <a:noFill/>
            <a:prstDash val="solid"/>
            <a:miter lim="400000"/>
          </a:ln>
          <a:effectLst/>
        </p:spPr>
        <p:txBody>
          <a:bodyPr wrap="square" lIns="0" tIns="0" rIns="0" bIns="0" numCol="1" anchor="ctr">
            <a:noAutofit/>
          </a:bodyPr>
          <a:lstStyle/>
          <a:p>
            <a:pPr lvl="0">
              <a:defRPr sz="2400">
                <a:solidFill>
                  <a:srgbClr val="FFFFFF"/>
                </a:solidFill>
              </a:defRPr>
            </a:pPr>
            <a:endParaRPr/>
          </a:p>
        </p:txBody>
      </p:sp>
      <p:sp>
        <p:nvSpPr>
          <p:cNvPr id="108" name="Shape 358"/>
          <p:cNvSpPr/>
          <p:nvPr/>
        </p:nvSpPr>
        <p:spPr>
          <a:xfrm>
            <a:off x="3675179" y="3415989"/>
            <a:ext cx="171652" cy="135559"/>
          </a:xfrm>
          <a:prstGeom prst="roundRect">
            <a:avLst>
              <a:gd name="adj" fmla="val 8797"/>
            </a:avLst>
          </a:prstGeom>
          <a:solidFill>
            <a:schemeClr val="accent1"/>
          </a:solidFill>
          <a:ln w="6350" cap="flat">
            <a:noFill/>
            <a:prstDash val="solid"/>
            <a:miter lim="400000"/>
          </a:ln>
          <a:effectLst/>
        </p:spPr>
        <p:txBody>
          <a:bodyPr wrap="square" lIns="0" tIns="0" rIns="0" bIns="0" numCol="1" anchor="ctr">
            <a:noAutofit/>
          </a:bodyPr>
          <a:lstStyle/>
          <a:p>
            <a:pPr lvl="0">
              <a:defRPr sz="2400">
                <a:solidFill>
                  <a:srgbClr val="FFFFFF"/>
                </a:solidFill>
              </a:defRPr>
            </a:pPr>
            <a:endParaRPr/>
          </a:p>
        </p:txBody>
      </p:sp>
      <p:sp>
        <p:nvSpPr>
          <p:cNvPr id="110" name="Shape 359"/>
          <p:cNvSpPr/>
          <p:nvPr/>
        </p:nvSpPr>
        <p:spPr>
          <a:xfrm>
            <a:off x="3883469" y="3415989"/>
            <a:ext cx="171653" cy="135559"/>
          </a:xfrm>
          <a:prstGeom prst="roundRect">
            <a:avLst>
              <a:gd name="adj" fmla="val 8797"/>
            </a:avLst>
          </a:prstGeom>
          <a:solidFill>
            <a:schemeClr val="accent3"/>
          </a:solidFill>
          <a:ln w="6350" cap="flat">
            <a:noFill/>
            <a:prstDash val="solid"/>
            <a:miter lim="400000"/>
          </a:ln>
          <a:effectLst/>
        </p:spPr>
        <p:txBody>
          <a:bodyPr wrap="square" lIns="0" tIns="0" rIns="0" bIns="0" numCol="1" anchor="ctr">
            <a:noAutofit/>
          </a:bodyPr>
          <a:lstStyle/>
          <a:p>
            <a:pPr lvl="0">
              <a:defRPr sz="2400">
                <a:solidFill>
                  <a:srgbClr val="FFFFFF"/>
                </a:solidFill>
              </a:defRPr>
            </a:pPr>
            <a:endParaRPr/>
          </a:p>
        </p:txBody>
      </p:sp>
      <p:sp>
        <p:nvSpPr>
          <p:cNvPr id="111" name="Shape 360"/>
          <p:cNvSpPr/>
          <p:nvPr/>
        </p:nvSpPr>
        <p:spPr>
          <a:xfrm>
            <a:off x="4091758" y="3415989"/>
            <a:ext cx="171652" cy="135559"/>
          </a:xfrm>
          <a:prstGeom prst="roundRect">
            <a:avLst>
              <a:gd name="adj" fmla="val 8797"/>
            </a:avLst>
          </a:prstGeom>
          <a:solidFill>
            <a:schemeClr val="accent2"/>
          </a:solidFill>
          <a:ln w="6350" cap="flat">
            <a:noFill/>
            <a:prstDash val="solid"/>
            <a:miter lim="400000"/>
          </a:ln>
          <a:effectLst/>
        </p:spPr>
        <p:txBody>
          <a:bodyPr wrap="square" lIns="0" tIns="0" rIns="0" bIns="0" numCol="1" anchor="ctr">
            <a:noAutofit/>
          </a:bodyPr>
          <a:lstStyle/>
          <a:p>
            <a:pPr lvl="0">
              <a:defRPr sz="2400">
                <a:solidFill>
                  <a:srgbClr val="FFFFFF"/>
                </a:solidFill>
              </a:defRPr>
            </a:pPr>
            <a:endParaRPr/>
          </a:p>
        </p:txBody>
      </p:sp>
      <p:sp>
        <p:nvSpPr>
          <p:cNvPr id="112" name="Shape 361"/>
          <p:cNvSpPr/>
          <p:nvPr/>
        </p:nvSpPr>
        <p:spPr>
          <a:xfrm>
            <a:off x="3676137" y="3585498"/>
            <a:ext cx="586317" cy="189250"/>
          </a:xfrm>
          <a:prstGeom prst="roundRect">
            <a:avLst>
              <a:gd name="adj" fmla="val 6301"/>
            </a:avLst>
          </a:prstGeom>
          <a:solidFill>
            <a:schemeClr val="accent6"/>
          </a:solidFill>
          <a:ln w="6350" cap="flat">
            <a:noFill/>
            <a:prstDash val="solid"/>
            <a:miter lim="400000"/>
          </a:ln>
          <a:effectLst/>
        </p:spPr>
        <p:txBody>
          <a:bodyPr wrap="square" lIns="0" tIns="0" rIns="0" bIns="0" numCol="1" anchor="ctr">
            <a:noAutofit/>
          </a:bodyPr>
          <a:lstStyle/>
          <a:p>
            <a:pPr lvl="0">
              <a:defRPr sz="2400">
                <a:solidFill>
                  <a:srgbClr val="FFFFFF"/>
                </a:solidFill>
              </a:defRPr>
            </a:pPr>
            <a:endParaRPr/>
          </a:p>
        </p:txBody>
      </p:sp>
      <p:sp>
        <p:nvSpPr>
          <p:cNvPr id="89" name="Shape 341"/>
          <p:cNvSpPr/>
          <p:nvPr/>
        </p:nvSpPr>
        <p:spPr>
          <a:xfrm>
            <a:off x="1517367" y="3023789"/>
            <a:ext cx="525297" cy="885136"/>
          </a:xfrm>
          <a:prstGeom prst="roundRect">
            <a:avLst>
              <a:gd name="adj" fmla="val 6418"/>
            </a:avLst>
          </a:prstGeom>
          <a:solidFill>
            <a:srgbClr val="868789"/>
          </a:solidFill>
          <a:ln w="6350" cap="flat">
            <a:noFill/>
            <a:prstDash val="solid"/>
            <a:miter lim="400000"/>
          </a:ln>
          <a:effectLst/>
        </p:spPr>
        <p:txBody>
          <a:bodyPr wrap="square" lIns="0" tIns="0" rIns="0" bIns="0" numCol="1" anchor="ctr">
            <a:noAutofit/>
          </a:bodyPr>
          <a:lstStyle/>
          <a:p>
            <a:pPr lvl="0">
              <a:defRPr sz="2400">
                <a:solidFill>
                  <a:srgbClr val="FFFFFF"/>
                </a:solidFill>
              </a:defRPr>
            </a:pPr>
            <a:endParaRPr/>
          </a:p>
        </p:txBody>
      </p:sp>
      <p:sp>
        <p:nvSpPr>
          <p:cNvPr id="90" name="Shape 342"/>
          <p:cNvSpPr/>
          <p:nvPr/>
        </p:nvSpPr>
        <p:spPr>
          <a:xfrm>
            <a:off x="1559083" y="3122721"/>
            <a:ext cx="441862" cy="663367"/>
          </a:xfrm>
          <a:prstGeom prst="roundRect">
            <a:avLst>
              <a:gd name="adj" fmla="val 2921"/>
            </a:avLst>
          </a:prstGeom>
          <a:solidFill>
            <a:schemeClr val="bg1"/>
          </a:solidFill>
          <a:ln w="6350" cap="flat">
            <a:noFill/>
            <a:prstDash val="solid"/>
            <a:miter lim="400000"/>
          </a:ln>
          <a:effectLst/>
        </p:spPr>
        <p:txBody>
          <a:bodyPr wrap="square" lIns="0" tIns="0" rIns="0" bIns="0" numCol="1" anchor="ctr">
            <a:noAutofit/>
          </a:bodyPr>
          <a:lstStyle/>
          <a:p>
            <a:pPr lvl="0">
              <a:defRPr sz="2400">
                <a:solidFill>
                  <a:srgbClr val="FFFFFF"/>
                </a:solidFill>
              </a:defRPr>
            </a:pPr>
            <a:endParaRPr/>
          </a:p>
        </p:txBody>
      </p:sp>
      <p:sp>
        <p:nvSpPr>
          <p:cNvPr id="91" name="Shape 343"/>
          <p:cNvSpPr/>
          <p:nvPr/>
        </p:nvSpPr>
        <p:spPr>
          <a:xfrm>
            <a:off x="1754762" y="3820825"/>
            <a:ext cx="50507" cy="50507"/>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676769"/>
          </a:solidFill>
          <a:ln w="6350" cap="flat">
            <a:noFill/>
            <a:prstDash val="solid"/>
            <a:miter lim="400000"/>
          </a:ln>
          <a:effectLst/>
        </p:spPr>
        <p:txBody>
          <a:bodyPr wrap="square" lIns="0" tIns="0" rIns="0" bIns="0" numCol="1" anchor="ctr">
            <a:noAutofit/>
          </a:bodyPr>
          <a:lstStyle/>
          <a:p>
            <a:pPr lvl="0">
              <a:defRPr sz="2400">
                <a:solidFill>
                  <a:srgbClr val="FFFFFF"/>
                </a:solidFill>
              </a:defRPr>
            </a:pPr>
            <a:endParaRPr/>
          </a:p>
        </p:txBody>
      </p:sp>
      <p:sp>
        <p:nvSpPr>
          <p:cNvPr id="103" name="Shape 353"/>
          <p:cNvSpPr/>
          <p:nvPr/>
        </p:nvSpPr>
        <p:spPr>
          <a:xfrm>
            <a:off x="1670304" y="3071484"/>
            <a:ext cx="219423" cy="13987"/>
          </a:xfrm>
          <a:prstGeom prst="roundRect">
            <a:avLst>
              <a:gd name="adj" fmla="val 50000"/>
            </a:avLst>
          </a:prstGeom>
          <a:solidFill>
            <a:srgbClr val="676769"/>
          </a:solidFill>
          <a:ln w="6350" cap="flat">
            <a:noFill/>
            <a:prstDash val="solid"/>
            <a:miter lim="400000"/>
          </a:ln>
          <a:effectLst/>
        </p:spPr>
        <p:txBody>
          <a:bodyPr wrap="square" lIns="0" tIns="0" rIns="0" bIns="0" numCol="1" anchor="ctr">
            <a:noAutofit/>
          </a:bodyPr>
          <a:lstStyle/>
          <a:p>
            <a:pPr lvl="0">
              <a:defRPr sz="2400">
                <a:solidFill>
                  <a:srgbClr val="FFFFFF"/>
                </a:solidFill>
              </a:defRPr>
            </a:pPr>
            <a:endParaRPr/>
          </a:p>
        </p:txBody>
      </p:sp>
      <p:sp>
        <p:nvSpPr>
          <p:cNvPr id="113" name="Shape 362"/>
          <p:cNvSpPr/>
          <p:nvPr/>
        </p:nvSpPr>
        <p:spPr>
          <a:xfrm>
            <a:off x="1596252" y="3158643"/>
            <a:ext cx="373746" cy="157729"/>
          </a:xfrm>
          <a:prstGeom prst="roundRect">
            <a:avLst>
              <a:gd name="adj" fmla="val 7560"/>
            </a:avLst>
          </a:prstGeom>
          <a:solidFill>
            <a:schemeClr val="accent3"/>
          </a:solidFill>
          <a:ln w="6350" cap="flat">
            <a:noFill/>
            <a:prstDash val="solid"/>
            <a:miter lim="400000"/>
          </a:ln>
          <a:effectLst/>
        </p:spPr>
        <p:txBody>
          <a:bodyPr wrap="square" lIns="0" tIns="0" rIns="0" bIns="0" numCol="1" anchor="ctr">
            <a:noAutofit/>
          </a:bodyPr>
          <a:lstStyle/>
          <a:p>
            <a:pPr lvl="0">
              <a:defRPr sz="2400">
                <a:solidFill>
                  <a:srgbClr val="FFFFFF"/>
                </a:solidFill>
              </a:defRPr>
            </a:pPr>
            <a:endParaRPr/>
          </a:p>
        </p:txBody>
      </p:sp>
      <p:sp>
        <p:nvSpPr>
          <p:cNvPr id="114" name="Shape 363"/>
          <p:cNvSpPr/>
          <p:nvPr/>
        </p:nvSpPr>
        <p:spPr>
          <a:xfrm>
            <a:off x="1596703" y="3351570"/>
            <a:ext cx="166510" cy="157729"/>
          </a:xfrm>
          <a:prstGeom prst="roundRect">
            <a:avLst>
              <a:gd name="adj" fmla="val 7560"/>
            </a:avLst>
          </a:prstGeom>
          <a:solidFill>
            <a:schemeClr val="accent2"/>
          </a:solidFill>
          <a:ln w="6350" cap="flat">
            <a:noFill/>
            <a:prstDash val="solid"/>
            <a:miter lim="400000"/>
          </a:ln>
          <a:effectLst/>
        </p:spPr>
        <p:txBody>
          <a:bodyPr wrap="square" lIns="0" tIns="0" rIns="0" bIns="0" numCol="1" anchor="ctr">
            <a:noAutofit/>
          </a:bodyPr>
          <a:lstStyle/>
          <a:p>
            <a:pPr lvl="0">
              <a:defRPr sz="2400">
                <a:solidFill>
                  <a:srgbClr val="FFFFFF"/>
                </a:solidFill>
              </a:defRPr>
            </a:pPr>
            <a:endParaRPr/>
          </a:p>
        </p:txBody>
      </p:sp>
      <p:sp>
        <p:nvSpPr>
          <p:cNvPr id="115" name="Shape 364"/>
          <p:cNvSpPr/>
          <p:nvPr/>
        </p:nvSpPr>
        <p:spPr>
          <a:xfrm>
            <a:off x="1801203" y="3351570"/>
            <a:ext cx="166510" cy="157729"/>
          </a:xfrm>
          <a:prstGeom prst="roundRect">
            <a:avLst>
              <a:gd name="adj" fmla="val 7560"/>
            </a:avLst>
          </a:prstGeom>
          <a:solidFill>
            <a:schemeClr val="accent4"/>
          </a:solidFill>
          <a:ln w="6350" cap="flat">
            <a:noFill/>
            <a:prstDash val="solid"/>
            <a:miter lim="400000"/>
          </a:ln>
          <a:effectLst/>
        </p:spPr>
        <p:txBody>
          <a:bodyPr wrap="square" lIns="0" tIns="0" rIns="0" bIns="0" numCol="1" anchor="ctr">
            <a:noAutofit/>
          </a:bodyPr>
          <a:lstStyle/>
          <a:p>
            <a:pPr lvl="0">
              <a:defRPr sz="2400">
                <a:solidFill>
                  <a:srgbClr val="FFFFFF"/>
                </a:solidFill>
              </a:defRPr>
            </a:pPr>
            <a:endParaRPr/>
          </a:p>
        </p:txBody>
      </p:sp>
      <p:sp>
        <p:nvSpPr>
          <p:cNvPr id="116" name="Shape 365"/>
          <p:cNvSpPr/>
          <p:nvPr/>
        </p:nvSpPr>
        <p:spPr>
          <a:xfrm>
            <a:off x="1595335" y="3545566"/>
            <a:ext cx="373746" cy="194042"/>
          </a:xfrm>
          <a:prstGeom prst="roundRect">
            <a:avLst>
              <a:gd name="adj" fmla="val 6145"/>
            </a:avLst>
          </a:prstGeom>
          <a:solidFill>
            <a:schemeClr val="accent6"/>
          </a:solidFill>
          <a:ln w="6350" cap="flat">
            <a:noFill/>
            <a:prstDash val="solid"/>
            <a:miter lim="400000"/>
          </a:ln>
          <a:effectLst/>
        </p:spPr>
        <p:txBody>
          <a:bodyPr wrap="square" lIns="0" tIns="0" rIns="0" bIns="0" numCol="1" anchor="ctr">
            <a:noAutofit/>
          </a:bodyPr>
          <a:lstStyle/>
          <a:p>
            <a:pPr lvl="0">
              <a:defRPr sz="2400">
                <a:solidFill>
                  <a:srgbClr val="FFFFFF"/>
                </a:solidFill>
              </a:defRPr>
            </a:pPr>
            <a:endParaRPr/>
          </a:p>
        </p:txBody>
      </p:sp>
      <p:sp>
        <p:nvSpPr>
          <p:cNvPr id="117" name="Shape 366"/>
          <p:cNvSpPr/>
          <p:nvPr/>
        </p:nvSpPr>
        <p:spPr>
          <a:xfrm>
            <a:off x="4733335" y="3774814"/>
            <a:ext cx="439202" cy="135558"/>
          </a:xfrm>
          <a:prstGeom prst="roundRect">
            <a:avLst>
              <a:gd name="adj" fmla="val 44572"/>
            </a:avLst>
          </a:prstGeom>
          <a:solidFill>
            <a:srgbClr val="B2253E"/>
          </a:solidFill>
          <a:ln w="6350" cap="flat">
            <a:noFill/>
            <a:prstDash val="solid"/>
            <a:miter lim="400000"/>
          </a:ln>
          <a:effectLst/>
        </p:spPr>
        <p:txBody>
          <a:bodyPr wrap="square" lIns="0" tIns="0" rIns="0" bIns="0" numCol="1" anchor="ctr">
            <a:noAutofit/>
          </a:bodyPr>
          <a:lstStyle/>
          <a:p>
            <a:pPr lvl="0">
              <a:defRPr sz="2400">
                <a:solidFill>
                  <a:srgbClr val="FFFFFF"/>
                </a:solidFill>
              </a:defRPr>
            </a:pPr>
            <a:endParaRPr/>
          </a:p>
        </p:txBody>
      </p:sp>
      <p:sp>
        <p:nvSpPr>
          <p:cNvPr id="118" name="Shape 367"/>
          <p:cNvSpPr/>
          <p:nvPr/>
        </p:nvSpPr>
        <p:spPr>
          <a:xfrm>
            <a:off x="4733335" y="3334535"/>
            <a:ext cx="439203" cy="520045"/>
          </a:xfrm>
          <a:prstGeom prst="rect">
            <a:avLst/>
          </a:prstGeom>
          <a:solidFill>
            <a:schemeClr val="accent1"/>
          </a:solidFill>
          <a:ln w="6350" cap="flat">
            <a:noFill/>
            <a:prstDash val="solid"/>
            <a:miter lim="400000"/>
          </a:ln>
          <a:effectLst/>
        </p:spPr>
        <p:txBody>
          <a:bodyPr wrap="square" lIns="0" tIns="0" rIns="0" bIns="0" numCol="1" anchor="ctr">
            <a:noAutofit/>
          </a:bodyPr>
          <a:lstStyle/>
          <a:p>
            <a:pPr lvl="0">
              <a:defRPr sz="2400">
                <a:solidFill>
                  <a:srgbClr val="FFFFFF"/>
                </a:solidFill>
              </a:defRPr>
            </a:pPr>
            <a:endParaRPr/>
          </a:p>
        </p:txBody>
      </p:sp>
      <p:sp>
        <p:nvSpPr>
          <p:cNvPr id="256" name="Shape 440"/>
          <p:cNvSpPr/>
          <p:nvPr/>
        </p:nvSpPr>
        <p:spPr>
          <a:xfrm>
            <a:off x="4718352" y="2812942"/>
            <a:ext cx="155274" cy="89559"/>
          </a:xfrm>
          <a:custGeom>
            <a:avLst/>
            <a:gdLst/>
            <a:ahLst/>
            <a:cxnLst>
              <a:cxn ang="0">
                <a:pos x="wd2" y="hd2"/>
              </a:cxn>
              <a:cxn ang="5400000">
                <a:pos x="wd2" y="hd2"/>
              </a:cxn>
              <a:cxn ang="10800000">
                <a:pos x="wd2" y="hd2"/>
              </a:cxn>
              <a:cxn ang="16200000">
                <a:pos x="wd2" y="hd2"/>
              </a:cxn>
            </a:cxnLst>
            <a:rect l="0" t="0" r="r" b="b"/>
            <a:pathLst>
              <a:path w="21066" h="20816" extrusionOk="0">
                <a:moveTo>
                  <a:pt x="4401" y="20811"/>
                </a:moveTo>
                <a:lnTo>
                  <a:pt x="16608" y="20811"/>
                </a:lnTo>
                <a:cubicBezTo>
                  <a:pt x="17664" y="20823"/>
                  <a:pt x="18651" y="20252"/>
                  <a:pt x="19459" y="19264"/>
                </a:cubicBezTo>
                <a:cubicBezTo>
                  <a:pt x="20103" y="18476"/>
                  <a:pt x="20653" y="17397"/>
                  <a:pt x="20912" y="16016"/>
                </a:cubicBezTo>
                <a:cubicBezTo>
                  <a:pt x="21460" y="13092"/>
                  <a:pt x="20497" y="9962"/>
                  <a:pt x="18778" y="9084"/>
                </a:cubicBezTo>
                <a:cubicBezTo>
                  <a:pt x="18779" y="7094"/>
                  <a:pt x="18235" y="5219"/>
                  <a:pt x="17310" y="4017"/>
                </a:cubicBezTo>
                <a:cubicBezTo>
                  <a:pt x="16146" y="2505"/>
                  <a:pt x="14578" y="2279"/>
                  <a:pt x="13282" y="3435"/>
                </a:cubicBezTo>
                <a:cubicBezTo>
                  <a:pt x="12107" y="517"/>
                  <a:pt x="9946" y="-715"/>
                  <a:pt x="7985" y="416"/>
                </a:cubicBezTo>
                <a:cubicBezTo>
                  <a:pt x="5935" y="1598"/>
                  <a:pt x="4629" y="5040"/>
                  <a:pt x="4830" y="8729"/>
                </a:cubicBezTo>
                <a:cubicBezTo>
                  <a:pt x="2469" y="6992"/>
                  <a:pt x="-140" y="10121"/>
                  <a:pt x="6" y="14515"/>
                </a:cubicBezTo>
                <a:cubicBezTo>
                  <a:pt x="66" y="16307"/>
                  <a:pt x="595" y="17822"/>
                  <a:pt x="1311" y="18910"/>
                </a:cubicBezTo>
                <a:cubicBezTo>
                  <a:pt x="2127" y="20151"/>
                  <a:pt x="3212" y="20885"/>
                  <a:pt x="4401" y="20811"/>
                </a:cubicBezTo>
                <a:close/>
              </a:path>
            </a:pathLst>
          </a:custGeom>
          <a:solidFill>
            <a:schemeClr val="bg1"/>
          </a:solidFill>
          <a:ln w="3175" cap="flat">
            <a:noFill/>
            <a:prstDash val="solid"/>
            <a:miter lim="400000"/>
          </a:ln>
          <a:effectLst/>
        </p:spPr>
        <p:txBody>
          <a:bodyPr wrap="square" lIns="0" tIns="0" rIns="0" bIns="0" numCol="1" anchor="ctr">
            <a:noAutofit/>
          </a:bodyPr>
          <a:lstStyle/>
          <a:p>
            <a:pPr lvl="0">
              <a:defRPr sz="2400"/>
            </a:pPr>
            <a:endParaRPr/>
          </a:p>
        </p:txBody>
      </p:sp>
      <p:grpSp>
        <p:nvGrpSpPr>
          <p:cNvPr id="11" name="Group 10"/>
          <p:cNvGrpSpPr/>
          <p:nvPr/>
        </p:nvGrpSpPr>
        <p:grpSpPr>
          <a:xfrm>
            <a:off x="3916457" y="1200150"/>
            <a:ext cx="696819" cy="725399"/>
            <a:chOff x="5851088" y="1079500"/>
            <a:chExt cx="1648671" cy="1716290"/>
          </a:xfrm>
          <a:solidFill>
            <a:schemeClr val="accent4"/>
          </a:solidFill>
        </p:grpSpPr>
        <p:sp>
          <p:nvSpPr>
            <p:cNvPr id="259" name="Shape 6149"/>
            <p:cNvSpPr/>
            <p:nvPr/>
          </p:nvSpPr>
          <p:spPr>
            <a:xfrm>
              <a:off x="6006337" y="1079500"/>
              <a:ext cx="1493422" cy="831609"/>
            </a:xfrm>
            <a:custGeom>
              <a:avLst/>
              <a:gdLst/>
              <a:ahLst/>
              <a:cxnLst>
                <a:cxn ang="0">
                  <a:pos x="wd2" y="hd2"/>
                </a:cxn>
                <a:cxn ang="5400000">
                  <a:pos x="wd2" y="hd2"/>
                </a:cxn>
                <a:cxn ang="10800000">
                  <a:pos x="wd2" y="hd2"/>
                </a:cxn>
                <a:cxn ang="16200000">
                  <a:pos x="wd2" y="hd2"/>
                </a:cxn>
              </a:cxnLst>
              <a:rect l="0" t="0" r="r" b="b"/>
              <a:pathLst>
                <a:path w="21599" h="21511" extrusionOk="0">
                  <a:moveTo>
                    <a:pt x="6974" y="3251"/>
                  </a:moveTo>
                  <a:lnTo>
                    <a:pt x="6917" y="3349"/>
                  </a:lnTo>
                  <a:lnTo>
                    <a:pt x="6827" y="3350"/>
                  </a:lnTo>
                  <a:lnTo>
                    <a:pt x="6604" y="3534"/>
                  </a:lnTo>
                  <a:lnTo>
                    <a:pt x="6516" y="3506"/>
                  </a:lnTo>
                  <a:lnTo>
                    <a:pt x="6316" y="3666"/>
                  </a:lnTo>
                  <a:lnTo>
                    <a:pt x="6388" y="3748"/>
                  </a:lnTo>
                  <a:lnTo>
                    <a:pt x="6349" y="3897"/>
                  </a:lnTo>
                  <a:lnTo>
                    <a:pt x="6191" y="3956"/>
                  </a:lnTo>
                  <a:lnTo>
                    <a:pt x="6079" y="4058"/>
                  </a:lnTo>
                  <a:lnTo>
                    <a:pt x="5935" y="4082"/>
                  </a:lnTo>
                  <a:lnTo>
                    <a:pt x="5832" y="3953"/>
                  </a:lnTo>
                  <a:lnTo>
                    <a:pt x="5592" y="3895"/>
                  </a:lnTo>
                  <a:lnTo>
                    <a:pt x="5538" y="3965"/>
                  </a:lnTo>
                  <a:lnTo>
                    <a:pt x="5643" y="4107"/>
                  </a:lnTo>
                  <a:lnTo>
                    <a:pt x="5491" y="4212"/>
                  </a:lnTo>
                  <a:lnTo>
                    <a:pt x="5425" y="4373"/>
                  </a:lnTo>
                  <a:lnTo>
                    <a:pt x="5289" y="4561"/>
                  </a:lnTo>
                  <a:lnTo>
                    <a:pt x="5483" y="4605"/>
                  </a:lnTo>
                  <a:lnTo>
                    <a:pt x="5424" y="4718"/>
                  </a:lnTo>
                  <a:lnTo>
                    <a:pt x="5441" y="4859"/>
                  </a:lnTo>
                  <a:lnTo>
                    <a:pt x="5284" y="5054"/>
                  </a:lnTo>
                  <a:lnTo>
                    <a:pt x="5134" y="5348"/>
                  </a:lnTo>
                  <a:lnTo>
                    <a:pt x="5011" y="5415"/>
                  </a:lnTo>
                  <a:lnTo>
                    <a:pt x="4819" y="5473"/>
                  </a:lnTo>
                  <a:lnTo>
                    <a:pt x="4729" y="5579"/>
                  </a:lnTo>
                  <a:lnTo>
                    <a:pt x="4698" y="5763"/>
                  </a:lnTo>
                  <a:lnTo>
                    <a:pt x="4640" y="6049"/>
                  </a:lnTo>
                  <a:lnTo>
                    <a:pt x="4594" y="6214"/>
                  </a:lnTo>
                  <a:lnTo>
                    <a:pt x="4511" y="6355"/>
                  </a:lnTo>
                  <a:lnTo>
                    <a:pt x="4335" y="6402"/>
                  </a:lnTo>
                  <a:lnTo>
                    <a:pt x="4158" y="6496"/>
                  </a:lnTo>
                  <a:lnTo>
                    <a:pt x="4121" y="6731"/>
                  </a:lnTo>
                  <a:lnTo>
                    <a:pt x="4130" y="6918"/>
                  </a:lnTo>
                  <a:lnTo>
                    <a:pt x="4130" y="7106"/>
                  </a:lnTo>
                  <a:lnTo>
                    <a:pt x="4209" y="7153"/>
                  </a:lnTo>
                  <a:lnTo>
                    <a:pt x="4222" y="7294"/>
                  </a:lnTo>
                  <a:lnTo>
                    <a:pt x="4143" y="7373"/>
                  </a:lnTo>
                  <a:lnTo>
                    <a:pt x="4058" y="7373"/>
                  </a:lnTo>
                  <a:lnTo>
                    <a:pt x="4013" y="7501"/>
                  </a:lnTo>
                  <a:lnTo>
                    <a:pt x="4138" y="7589"/>
                  </a:lnTo>
                  <a:lnTo>
                    <a:pt x="4206" y="7523"/>
                  </a:lnTo>
                  <a:lnTo>
                    <a:pt x="4233" y="7687"/>
                  </a:lnTo>
                  <a:lnTo>
                    <a:pt x="4180" y="7866"/>
                  </a:lnTo>
                  <a:lnTo>
                    <a:pt x="4163" y="8053"/>
                  </a:lnTo>
                  <a:lnTo>
                    <a:pt x="4125" y="8305"/>
                  </a:lnTo>
                  <a:lnTo>
                    <a:pt x="4029" y="8541"/>
                  </a:lnTo>
                  <a:lnTo>
                    <a:pt x="3985" y="8685"/>
                  </a:lnTo>
                  <a:lnTo>
                    <a:pt x="3904" y="8905"/>
                  </a:lnTo>
                  <a:lnTo>
                    <a:pt x="3852" y="9140"/>
                  </a:lnTo>
                  <a:lnTo>
                    <a:pt x="3785" y="9331"/>
                  </a:lnTo>
                  <a:lnTo>
                    <a:pt x="3684" y="9449"/>
                  </a:lnTo>
                  <a:lnTo>
                    <a:pt x="3703" y="9593"/>
                  </a:lnTo>
                  <a:lnTo>
                    <a:pt x="3763" y="9804"/>
                  </a:lnTo>
                  <a:lnTo>
                    <a:pt x="3728" y="9961"/>
                  </a:lnTo>
                  <a:lnTo>
                    <a:pt x="3652" y="10090"/>
                  </a:lnTo>
                  <a:lnTo>
                    <a:pt x="3612" y="10294"/>
                  </a:lnTo>
                  <a:lnTo>
                    <a:pt x="3509" y="10317"/>
                  </a:lnTo>
                  <a:lnTo>
                    <a:pt x="3433" y="10306"/>
                  </a:lnTo>
                  <a:lnTo>
                    <a:pt x="3341" y="10180"/>
                  </a:lnTo>
                  <a:lnTo>
                    <a:pt x="3205" y="10239"/>
                  </a:lnTo>
                  <a:lnTo>
                    <a:pt x="3156" y="10321"/>
                  </a:lnTo>
                  <a:lnTo>
                    <a:pt x="3101" y="10211"/>
                  </a:lnTo>
                  <a:lnTo>
                    <a:pt x="3114" y="10027"/>
                  </a:lnTo>
                  <a:lnTo>
                    <a:pt x="3134" y="9895"/>
                  </a:lnTo>
                  <a:lnTo>
                    <a:pt x="3226" y="9711"/>
                  </a:lnTo>
                  <a:lnTo>
                    <a:pt x="3312" y="9617"/>
                  </a:lnTo>
                  <a:lnTo>
                    <a:pt x="3305" y="9492"/>
                  </a:lnTo>
                  <a:lnTo>
                    <a:pt x="3233" y="9289"/>
                  </a:lnTo>
                  <a:lnTo>
                    <a:pt x="3345" y="9214"/>
                  </a:lnTo>
                  <a:lnTo>
                    <a:pt x="3376" y="9053"/>
                  </a:lnTo>
                  <a:lnTo>
                    <a:pt x="3149" y="9260"/>
                  </a:lnTo>
                  <a:lnTo>
                    <a:pt x="3057" y="9190"/>
                  </a:lnTo>
                  <a:lnTo>
                    <a:pt x="2937" y="9072"/>
                  </a:lnTo>
                  <a:lnTo>
                    <a:pt x="2846" y="9272"/>
                  </a:lnTo>
                  <a:lnTo>
                    <a:pt x="2739" y="9402"/>
                  </a:lnTo>
                  <a:lnTo>
                    <a:pt x="2627" y="9539"/>
                  </a:lnTo>
                  <a:lnTo>
                    <a:pt x="2528" y="9539"/>
                  </a:lnTo>
                  <a:lnTo>
                    <a:pt x="2527" y="9402"/>
                  </a:lnTo>
                  <a:lnTo>
                    <a:pt x="2600" y="9273"/>
                  </a:lnTo>
                  <a:lnTo>
                    <a:pt x="2481" y="9029"/>
                  </a:lnTo>
                  <a:lnTo>
                    <a:pt x="2357" y="8831"/>
                  </a:lnTo>
                  <a:lnTo>
                    <a:pt x="2187" y="8576"/>
                  </a:lnTo>
                  <a:lnTo>
                    <a:pt x="2036" y="8658"/>
                  </a:lnTo>
                  <a:lnTo>
                    <a:pt x="2072" y="8493"/>
                  </a:lnTo>
                  <a:lnTo>
                    <a:pt x="2195" y="8270"/>
                  </a:lnTo>
                  <a:lnTo>
                    <a:pt x="2215" y="8039"/>
                  </a:lnTo>
                  <a:lnTo>
                    <a:pt x="2070" y="7991"/>
                  </a:lnTo>
                  <a:lnTo>
                    <a:pt x="2108" y="7828"/>
                  </a:lnTo>
                  <a:lnTo>
                    <a:pt x="2147" y="7527"/>
                  </a:lnTo>
                  <a:lnTo>
                    <a:pt x="2031" y="7598"/>
                  </a:lnTo>
                  <a:lnTo>
                    <a:pt x="1922" y="7527"/>
                  </a:lnTo>
                  <a:lnTo>
                    <a:pt x="1832" y="7657"/>
                  </a:lnTo>
                  <a:lnTo>
                    <a:pt x="1743" y="7786"/>
                  </a:lnTo>
                  <a:lnTo>
                    <a:pt x="1586" y="7876"/>
                  </a:lnTo>
                  <a:lnTo>
                    <a:pt x="1447" y="7969"/>
                  </a:lnTo>
                  <a:lnTo>
                    <a:pt x="1408" y="7863"/>
                  </a:lnTo>
                  <a:lnTo>
                    <a:pt x="1488" y="7747"/>
                  </a:lnTo>
                  <a:lnTo>
                    <a:pt x="1324" y="7782"/>
                  </a:lnTo>
                  <a:lnTo>
                    <a:pt x="1278" y="7896"/>
                  </a:lnTo>
                  <a:lnTo>
                    <a:pt x="1208" y="7955"/>
                  </a:lnTo>
                  <a:lnTo>
                    <a:pt x="1196" y="7791"/>
                  </a:lnTo>
                  <a:lnTo>
                    <a:pt x="1158" y="7674"/>
                  </a:lnTo>
                  <a:lnTo>
                    <a:pt x="1040" y="7720"/>
                  </a:lnTo>
                  <a:cubicBezTo>
                    <a:pt x="1028" y="7727"/>
                    <a:pt x="1016" y="7735"/>
                    <a:pt x="1005" y="7742"/>
                  </a:cubicBezTo>
                  <a:cubicBezTo>
                    <a:pt x="993" y="7749"/>
                    <a:pt x="981" y="7756"/>
                    <a:pt x="970" y="7763"/>
                  </a:cubicBezTo>
                  <a:lnTo>
                    <a:pt x="889" y="7639"/>
                  </a:lnTo>
                  <a:lnTo>
                    <a:pt x="759" y="7615"/>
                  </a:lnTo>
                  <a:lnTo>
                    <a:pt x="613" y="7348"/>
                  </a:lnTo>
                  <a:lnTo>
                    <a:pt x="685" y="7239"/>
                  </a:lnTo>
                  <a:lnTo>
                    <a:pt x="801" y="7263"/>
                  </a:lnTo>
                  <a:lnTo>
                    <a:pt x="818" y="7415"/>
                  </a:lnTo>
                  <a:lnTo>
                    <a:pt x="963" y="7254"/>
                  </a:lnTo>
                  <a:lnTo>
                    <a:pt x="1171" y="7066"/>
                  </a:lnTo>
                  <a:lnTo>
                    <a:pt x="1360" y="6964"/>
                  </a:lnTo>
                  <a:lnTo>
                    <a:pt x="1640" y="6779"/>
                  </a:lnTo>
                  <a:lnTo>
                    <a:pt x="1824" y="6697"/>
                  </a:lnTo>
                  <a:lnTo>
                    <a:pt x="1965" y="6776"/>
                  </a:lnTo>
                  <a:lnTo>
                    <a:pt x="2035" y="6806"/>
                  </a:lnTo>
                  <a:lnTo>
                    <a:pt x="1962" y="6970"/>
                  </a:lnTo>
                  <a:lnTo>
                    <a:pt x="2059" y="7060"/>
                  </a:lnTo>
                  <a:lnTo>
                    <a:pt x="2201" y="7154"/>
                  </a:lnTo>
                  <a:lnTo>
                    <a:pt x="2279" y="7259"/>
                  </a:lnTo>
                  <a:lnTo>
                    <a:pt x="2349" y="7380"/>
                  </a:lnTo>
                  <a:lnTo>
                    <a:pt x="2402" y="7486"/>
                  </a:lnTo>
                  <a:lnTo>
                    <a:pt x="2588" y="7427"/>
                  </a:lnTo>
                  <a:lnTo>
                    <a:pt x="2704" y="7392"/>
                  </a:lnTo>
                  <a:lnTo>
                    <a:pt x="2477" y="7353"/>
                  </a:lnTo>
                  <a:lnTo>
                    <a:pt x="2507" y="7224"/>
                  </a:lnTo>
                  <a:lnTo>
                    <a:pt x="2385" y="7111"/>
                  </a:lnTo>
                  <a:lnTo>
                    <a:pt x="2457" y="7001"/>
                  </a:lnTo>
                  <a:lnTo>
                    <a:pt x="2568" y="6884"/>
                  </a:lnTo>
                  <a:lnTo>
                    <a:pt x="2663" y="6782"/>
                  </a:lnTo>
                  <a:lnTo>
                    <a:pt x="2688" y="6638"/>
                  </a:lnTo>
                  <a:lnTo>
                    <a:pt x="2465" y="6293"/>
                  </a:lnTo>
                  <a:lnTo>
                    <a:pt x="2378" y="6333"/>
                  </a:lnTo>
                  <a:lnTo>
                    <a:pt x="2288" y="6439"/>
                  </a:lnTo>
                  <a:lnTo>
                    <a:pt x="2244" y="6334"/>
                  </a:lnTo>
                  <a:lnTo>
                    <a:pt x="2308" y="6154"/>
                  </a:lnTo>
                  <a:lnTo>
                    <a:pt x="2391" y="5828"/>
                  </a:lnTo>
                  <a:lnTo>
                    <a:pt x="2470" y="5946"/>
                  </a:lnTo>
                  <a:lnTo>
                    <a:pt x="2621" y="5667"/>
                  </a:lnTo>
                  <a:lnTo>
                    <a:pt x="2588" y="5538"/>
                  </a:lnTo>
                  <a:lnTo>
                    <a:pt x="2700" y="5236"/>
                  </a:lnTo>
                  <a:lnTo>
                    <a:pt x="2713" y="5107"/>
                  </a:lnTo>
                  <a:lnTo>
                    <a:pt x="2827" y="4916"/>
                  </a:lnTo>
                  <a:lnTo>
                    <a:pt x="2906" y="4653"/>
                  </a:lnTo>
                  <a:lnTo>
                    <a:pt x="2834" y="4528"/>
                  </a:lnTo>
                  <a:lnTo>
                    <a:pt x="2781" y="4435"/>
                  </a:lnTo>
                  <a:lnTo>
                    <a:pt x="2770" y="4225"/>
                  </a:lnTo>
                  <a:lnTo>
                    <a:pt x="2744" y="4021"/>
                  </a:lnTo>
                  <a:lnTo>
                    <a:pt x="2681" y="3962"/>
                  </a:lnTo>
                  <a:lnTo>
                    <a:pt x="2668" y="4165"/>
                  </a:lnTo>
                  <a:lnTo>
                    <a:pt x="2493" y="4247"/>
                  </a:lnTo>
                  <a:lnTo>
                    <a:pt x="2390" y="4259"/>
                  </a:lnTo>
                  <a:lnTo>
                    <a:pt x="2383" y="4388"/>
                  </a:lnTo>
                  <a:lnTo>
                    <a:pt x="2138" y="4670"/>
                  </a:lnTo>
                  <a:lnTo>
                    <a:pt x="2017" y="4784"/>
                  </a:lnTo>
                  <a:lnTo>
                    <a:pt x="2021" y="4928"/>
                  </a:lnTo>
                  <a:lnTo>
                    <a:pt x="2181" y="4928"/>
                  </a:lnTo>
                  <a:lnTo>
                    <a:pt x="2089" y="5051"/>
                  </a:lnTo>
                  <a:lnTo>
                    <a:pt x="1763" y="5172"/>
                  </a:lnTo>
                  <a:lnTo>
                    <a:pt x="1494" y="5367"/>
                  </a:lnTo>
                  <a:lnTo>
                    <a:pt x="1139" y="5673"/>
                  </a:lnTo>
                  <a:lnTo>
                    <a:pt x="1065" y="5619"/>
                  </a:lnTo>
                  <a:lnTo>
                    <a:pt x="1229" y="5493"/>
                  </a:lnTo>
                  <a:lnTo>
                    <a:pt x="1218" y="5329"/>
                  </a:lnTo>
                  <a:lnTo>
                    <a:pt x="1102" y="5458"/>
                  </a:lnTo>
                  <a:lnTo>
                    <a:pt x="951" y="5646"/>
                  </a:lnTo>
                  <a:lnTo>
                    <a:pt x="854" y="5952"/>
                  </a:lnTo>
                  <a:lnTo>
                    <a:pt x="668" y="6179"/>
                  </a:lnTo>
                  <a:lnTo>
                    <a:pt x="513" y="6351"/>
                  </a:lnTo>
                  <a:lnTo>
                    <a:pt x="357" y="6492"/>
                  </a:lnTo>
                  <a:lnTo>
                    <a:pt x="370" y="6645"/>
                  </a:lnTo>
                  <a:lnTo>
                    <a:pt x="328" y="6754"/>
                  </a:lnTo>
                  <a:lnTo>
                    <a:pt x="404" y="6918"/>
                  </a:lnTo>
                  <a:lnTo>
                    <a:pt x="341" y="7041"/>
                  </a:lnTo>
                  <a:lnTo>
                    <a:pt x="468" y="7096"/>
                  </a:lnTo>
                  <a:lnTo>
                    <a:pt x="435" y="7233"/>
                  </a:lnTo>
                  <a:lnTo>
                    <a:pt x="586" y="7126"/>
                  </a:lnTo>
                  <a:lnTo>
                    <a:pt x="490" y="7354"/>
                  </a:lnTo>
                  <a:lnTo>
                    <a:pt x="325" y="7154"/>
                  </a:lnTo>
                  <a:lnTo>
                    <a:pt x="301" y="6908"/>
                  </a:lnTo>
                  <a:lnTo>
                    <a:pt x="265" y="6667"/>
                  </a:lnTo>
                  <a:lnTo>
                    <a:pt x="0" y="6160"/>
                  </a:lnTo>
                  <a:cubicBezTo>
                    <a:pt x="607" y="5114"/>
                    <a:pt x="1274" y="4187"/>
                    <a:pt x="1990" y="3393"/>
                  </a:cubicBezTo>
                  <a:cubicBezTo>
                    <a:pt x="2818" y="2477"/>
                    <a:pt x="3705" y="1746"/>
                    <a:pt x="4632" y="1216"/>
                  </a:cubicBezTo>
                  <a:cubicBezTo>
                    <a:pt x="5586" y="636"/>
                    <a:pt x="6574" y="259"/>
                    <a:pt x="7577" y="95"/>
                  </a:cubicBezTo>
                  <a:cubicBezTo>
                    <a:pt x="8699" y="-89"/>
                    <a:pt x="9831" y="-6"/>
                    <a:pt x="10941" y="343"/>
                  </a:cubicBezTo>
                  <a:cubicBezTo>
                    <a:pt x="11759" y="594"/>
                    <a:pt x="12562" y="990"/>
                    <a:pt x="13336" y="1526"/>
                  </a:cubicBezTo>
                  <a:cubicBezTo>
                    <a:pt x="14083" y="2044"/>
                    <a:pt x="14800" y="2689"/>
                    <a:pt x="15478" y="3453"/>
                  </a:cubicBezTo>
                  <a:cubicBezTo>
                    <a:pt x="16137" y="4153"/>
                    <a:pt x="16753" y="4972"/>
                    <a:pt x="17319" y="5896"/>
                  </a:cubicBezTo>
                  <a:cubicBezTo>
                    <a:pt x="17855" y="6774"/>
                    <a:pt x="18343" y="7742"/>
                    <a:pt x="18774" y="8788"/>
                  </a:cubicBezTo>
                  <a:cubicBezTo>
                    <a:pt x="19246" y="9774"/>
                    <a:pt x="19668" y="10832"/>
                    <a:pt x="20036" y="11950"/>
                  </a:cubicBezTo>
                  <a:cubicBezTo>
                    <a:pt x="20392" y="13028"/>
                    <a:pt x="20696" y="14158"/>
                    <a:pt x="20945" y="15328"/>
                  </a:cubicBezTo>
                  <a:cubicBezTo>
                    <a:pt x="21172" y="16358"/>
                    <a:pt x="21341" y="17425"/>
                    <a:pt x="21451" y="18514"/>
                  </a:cubicBezTo>
                  <a:cubicBezTo>
                    <a:pt x="21551" y="19503"/>
                    <a:pt x="21600" y="20506"/>
                    <a:pt x="21599" y="21511"/>
                  </a:cubicBezTo>
                  <a:lnTo>
                    <a:pt x="21410" y="21296"/>
                  </a:lnTo>
                  <a:lnTo>
                    <a:pt x="21242" y="21132"/>
                  </a:lnTo>
                  <a:lnTo>
                    <a:pt x="21183" y="20971"/>
                  </a:lnTo>
                  <a:lnTo>
                    <a:pt x="21111" y="20701"/>
                  </a:lnTo>
                  <a:lnTo>
                    <a:pt x="21071" y="20595"/>
                  </a:lnTo>
                  <a:lnTo>
                    <a:pt x="20935" y="20474"/>
                  </a:lnTo>
                  <a:cubicBezTo>
                    <a:pt x="20910" y="20403"/>
                    <a:pt x="20893" y="20325"/>
                    <a:pt x="20885" y="20242"/>
                  </a:cubicBezTo>
                  <a:cubicBezTo>
                    <a:pt x="20878" y="20163"/>
                    <a:pt x="20879" y="20083"/>
                    <a:pt x="20878" y="20003"/>
                  </a:cubicBezTo>
                  <a:cubicBezTo>
                    <a:pt x="20878" y="19887"/>
                    <a:pt x="20873" y="19772"/>
                    <a:pt x="20865" y="19657"/>
                  </a:cubicBezTo>
                  <a:lnTo>
                    <a:pt x="20806" y="19224"/>
                  </a:lnTo>
                  <a:lnTo>
                    <a:pt x="20613" y="18374"/>
                  </a:lnTo>
                  <a:lnTo>
                    <a:pt x="20532" y="17853"/>
                  </a:lnTo>
                  <a:lnTo>
                    <a:pt x="20495" y="17531"/>
                  </a:lnTo>
                  <a:lnTo>
                    <a:pt x="20451" y="17300"/>
                  </a:lnTo>
                  <a:lnTo>
                    <a:pt x="20465" y="17039"/>
                  </a:lnTo>
                  <a:lnTo>
                    <a:pt x="20399" y="16647"/>
                  </a:lnTo>
                  <a:lnTo>
                    <a:pt x="20304" y="16145"/>
                  </a:lnTo>
                  <a:lnTo>
                    <a:pt x="20144" y="15894"/>
                  </a:lnTo>
                  <a:lnTo>
                    <a:pt x="19991" y="15416"/>
                  </a:lnTo>
                  <a:lnTo>
                    <a:pt x="19958" y="15078"/>
                  </a:lnTo>
                  <a:lnTo>
                    <a:pt x="19927" y="14823"/>
                  </a:lnTo>
                  <a:lnTo>
                    <a:pt x="19888" y="14647"/>
                  </a:lnTo>
                  <a:lnTo>
                    <a:pt x="19732" y="14102"/>
                  </a:lnTo>
                  <a:lnTo>
                    <a:pt x="19592" y="13641"/>
                  </a:lnTo>
                  <a:lnTo>
                    <a:pt x="19613" y="13386"/>
                  </a:lnTo>
                  <a:lnTo>
                    <a:pt x="19553" y="12708"/>
                  </a:lnTo>
                  <a:lnTo>
                    <a:pt x="19409" y="11711"/>
                  </a:lnTo>
                  <a:lnTo>
                    <a:pt x="19217" y="10880"/>
                  </a:lnTo>
                  <a:lnTo>
                    <a:pt x="18969" y="10276"/>
                  </a:lnTo>
                  <a:lnTo>
                    <a:pt x="18725" y="9684"/>
                  </a:lnTo>
                  <a:lnTo>
                    <a:pt x="18572" y="9272"/>
                  </a:lnTo>
                  <a:cubicBezTo>
                    <a:pt x="18530" y="9314"/>
                    <a:pt x="18481" y="9323"/>
                    <a:pt x="18436" y="9296"/>
                  </a:cubicBezTo>
                  <a:cubicBezTo>
                    <a:pt x="18372" y="9258"/>
                    <a:pt x="18326" y="9157"/>
                    <a:pt x="18319" y="9037"/>
                  </a:cubicBezTo>
                  <a:lnTo>
                    <a:pt x="18247" y="8955"/>
                  </a:lnTo>
                  <a:cubicBezTo>
                    <a:pt x="18222" y="8856"/>
                    <a:pt x="18192" y="8762"/>
                    <a:pt x="18157" y="8672"/>
                  </a:cubicBezTo>
                  <a:cubicBezTo>
                    <a:pt x="18124" y="8586"/>
                    <a:pt x="18087" y="8505"/>
                    <a:pt x="18046" y="8429"/>
                  </a:cubicBezTo>
                  <a:lnTo>
                    <a:pt x="17881" y="8472"/>
                  </a:lnTo>
                  <a:lnTo>
                    <a:pt x="17986" y="8711"/>
                  </a:lnTo>
                  <a:lnTo>
                    <a:pt x="18122" y="9040"/>
                  </a:lnTo>
                  <a:lnTo>
                    <a:pt x="18232" y="9295"/>
                  </a:lnTo>
                  <a:lnTo>
                    <a:pt x="18315" y="9523"/>
                  </a:lnTo>
                  <a:lnTo>
                    <a:pt x="18335" y="9837"/>
                  </a:lnTo>
                  <a:lnTo>
                    <a:pt x="18453" y="9994"/>
                  </a:lnTo>
                  <a:lnTo>
                    <a:pt x="18539" y="10147"/>
                  </a:lnTo>
                  <a:lnTo>
                    <a:pt x="18637" y="10335"/>
                  </a:lnTo>
                  <a:lnTo>
                    <a:pt x="18699" y="10696"/>
                  </a:lnTo>
                  <a:lnTo>
                    <a:pt x="18797" y="10856"/>
                  </a:lnTo>
                  <a:lnTo>
                    <a:pt x="18830" y="10605"/>
                  </a:lnTo>
                  <a:lnTo>
                    <a:pt x="18784" y="10311"/>
                  </a:lnTo>
                  <a:lnTo>
                    <a:pt x="18893" y="10444"/>
                  </a:lnTo>
                  <a:lnTo>
                    <a:pt x="18887" y="10702"/>
                  </a:lnTo>
                  <a:lnTo>
                    <a:pt x="18882" y="10938"/>
                  </a:lnTo>
                  <a:lnTo>
                    <a:pt x="18797" y="11008"/>
                  </a:lnTo>
                  <a:lnTo>
                    <a:pt x="18867" y="11235"/>
                  </a:lnTo>
                  <a:lnTo>
                    <a:pt x="18959" y="11501"/>
                  </a:lnTo>
                  <a:lnTo>
                    <a:pt x="19062" y="11501"/>
                  </a:lnTo>
                  <a:lnTo>
                    <a:pt x="19128" y="11783"/>
                  </a:lnTo>
                  <a:lnTo>
                    <a:pt x="19194" y="12022"/>
                  </a:lnTo>
                  <a:lnTo>
                    <a:pt x="19299" y="12258"/>
                  </a:lnTo>
                  <a:lnTo>
                    <a:pt x="19391" y="12481"/>
                  </a:lnTo>
                  <a:lnTo>
                    <a:pt x="19404" y="12645"/>
                  </a:lnTo>
                  <a:lnTo>
                    <a:pt x="19437" y="12770"/>
                  </a:lnTo>
                  <a:lnTo>
                    <a:pt x="19457" y="12985"/>
                  </a:lnTo>
                  <a:lnTo>
                    <a:pt x="19490" y="13181"/>
                  </a:lnTo>
                  <a:lnTo>
                    <a:pt x="19527" y="13396"/>
                  </a:lnTo>
                  <a:lnTo>
                    <a:pt x="19535" y="13690"/>
                  </a:lnTo>
                  <a:lnTo>
                    <a:pt x="19450" y="13613"/>
                  </a:lnTo>
                  <a:lnTo>
                    <a:pt x="19418" y="13938"/>
                  </a:lnTo>
                  <a:cubicBezTo>
                    <a:pt x="19416" y="13965"/>
                    <a:pt x="19414" y="13992"/>
                    <a:pt x="19412" y="14019"/>
                  </a:cubicBezTo>
                  <a:cubicBezTo>
                    <a:pt x="19411" y="14046"/>
                    <a:pt x="19409" y="14073"/>
                    <a:pt x="19407" y="14099"/>
                  </a:cubicBezTo>
                  <a:lnTo>
                    <a:pt x="19324" y="13888"/>
                  </a:lnTo>
                  <a:lnTo>
                    <a:pt x="19256" y="13900"/>
                  </a:lnTo>
                  <a:cubicBezTo>
                    <a:pt x="19229" y="13884"/>
                    <a:pt x="19204" y="13860"/>
                    <a:pt x="19182" y="13830"/>
                  </a:cubicBezTo>
                  <a:cubicBezTo>
                    <a:pt x="19144" y="13778"/>
                    <a:pt x="19115" y="13709"/>
                    <a:pt x="19099" y="13630"/>
                  </a:cubicBezTo>
                  <a:cubicBezTo>
                    <a:pt x="19074" y="13571"/>
                    <a:pt x="19048" y="13514"/>
                    <a:pt x="19022" y="13457"/>
                  </a:cubicBezTo>
                  <a:cubicBezTo>
                    <a:pt x="18987" y="13383"/>
                    <a:pt x="18951" y="13309"/>
                    <a:pt x="18914" y="13238"/>
                  </a:cubicBezTo>
                  <a:cubicBezTo>
                    <a:pt x="18890" y="13189"/>
                    <a:pt x="18863" y="13141"/>
                    <a:pt x="18836" y="13097"/>
                  </a:cubicBezTo>
                  <a:cubicBezTo>
                    <a:pt x="18804" y="13046"/>
                    <a:pt x="18770" y="12999"/>
                    <a:pt x="18735" y="12957"/>
                  </a:cubicBezTo>
                  <a:lnTo>
                    <a:pt x="18607" y="12862"/>
                  </a:lnTo>
                  <a:lnTo>
                    <a:pt x="18537" y="12655"/>
                  </a:lnTo>
                  <a:lnTo>
                    <a:pt x="18485" y="12443"/>
                  </a:lnTo>
                  <a:lnTo>
                    <a:pt x="18485" y="12232"/>
                  </a:lnTo>
                  <a:lnTo>
                    <a:pt x="18524" y="11844"/>
                  </a:lnTo>
                  <a:lnTo>
                    <a:pt x="18522" y="11374"/>
                  </a:lnTo>
                  <a:lnTo>
                    <a:pt x="18463" y="11103"/>
                  </a:lnTo>
                  <a:lnTo>
                    <a:pt x="18325" y="10880"/>
                  </a:lnTo>
                  <a:lnTo>
                    <a:pt x="18177" y="10554"/>
                  </a:lnTo>
                  <a:lnTo>
                    <a:pt x="18076" y="10495"/>
                  </a:lnTo>
                  <a:lnTo>
                    <a:pt x="17975" y="10495"/>
                  </a:lnTo>
                  <a:lnTo>
                    <a:pt x="17912" y="10531"/>
                  </a:lnTo>
                  <a:lnTo>
                    <a:pt x="17868" y="10778"/>
                  </a:lnTo>
                  <a:lnTo>
                    <a:pt x="17772" y="10789"/>
                  </a:lnTo>
                  <a:lnTo>
                    <a:pt x="17726" y="10624"/>
                  </a:lnTo>
                  <a:lnTo>
                    <a:pt x="17693" y="10412"/>
                  </a:lnTo>
                  <a:lnTo>
                    <a:pt x="17648" y="10178"/>
                  </a:lnTo>
                  <a:lnTo>
                    <a:pt x="17611" y="10088"/>
                  </a:lnTo>
                  <a:lnTo>
                    <a:pt x="17495" y="9991"/>
                  </a:lnTo>
                  <a:lnTo>
                    <a:pt x="17432" y="9874"/>
                  </a:lnTo>
                  <a:lnTo>
                    <a:pt x="17434" y="9725"/>
                  </a:lnTo>
                  <a:lnTo>
                    <a:pt x="17348" y="9467"/>
                  </a:lnTo>
                  <a:lnTo>
                    <a:pt x="17287" y="9251"/>
                  </a:lnTo>
                  <a:lnTo>
                    <a:pt x="17189" y="9133"/>
                  </a:lnTo>
                  <a:lnTo>
                    <a:pt x="17228" y="9309"/>
                  </a:lnTo>
                  <a:lnTo>
                    <a:pt x="17287" y="9508"/>
                  </a:lnTo>
                  <a:lnTo>
                    <a:pt x="17307" y="9659"/>
                  </a:lnTo>
                  <a:lnTo>
                    <a:pt x="17346" y="9929"/>
                  </a:lnTo>
                  <a:lnTo>
                    <a:pt x="17403" y="10239"/>
                  </a:lnTo>
                  <a:lnTo>
                    <a:pt x="17487" y="10525"/>
                  </a:lnTo>
                  <a:lnTo>
                    <a:pt x="17467" y="10678"/>
                  </a:lnTo>
                  <a:lnTo>
                    <a:pt x="17306" y="10380"/>
                  </a:lnTo>
                  <a:lnTo>
                    <a:pt x="17262" y="10267"/>
                  </a:lnTo>
                  <a:cubicBezTo>
                    <a:pt x="17251" y="10247"/>
                    <a:pt x="17241" y="10228"/>
                    <a:pt x="17230" y="10208"/>
                  </a:cubicBezTo>
                  <a:cubicBezTo>
                    <a:pt x="17219" y="10189"/>
                    <a:pt x="17208" y="10169"/>
                    <a:pt x="17197" y="10150"/>
                  </a:cubicBezTo>
                  <a:lnTo>
                    <a:pt x="17074" y="10079"/>
                  </a:lnTo>
                  <a:lnTo>
                    <a:pt x="17044" y="9958"/>
                  </a:lnTo>
                  <a:lnTo>
                    <a:pt x="16952" y="9852"/>
                  </a:lnTo>
                  <a:lnTo>
                    <a:pt x="16830" y="9710"/>
                  </a:lnTo>
                  <a:lnTo>
                    <a:pt x="16714" y="9503"/>
                  </a:lnTo>
                  <a:cubicBezTo>
                    <a:pt x="16693" y="9499"/>
                    <a:pt x="16673" y="9495"/>
                    <a:pt x="16652" y="9491"/>
                  </a:cubicBezTo>
                  <a:cubicBezTo>
                    <a:pt x="16631" y="9487"/>
                    <a:pt x="16610" y="9483"/>
                    <a:pt x="16590" y="9479"/>
                  </a:cubicBezTo>
                  <a:lnTo>
                    <a:pt x="16679" y="9690"/>
                  </a:lnTo>
                  <a:lnTo>
                    <a:pt x="16593" y="9705"/>
                  </a:lnTo>
                  <a:lnTo>
                    <a:pt x="16681" y="9850"/>
                  </a:lnTo>
                  <a:lnTo>
                    <a:pt x="16896" y="10027"/>
                  </a:lnTo>
                  <a:lnTo>
                    <a:pt x="17014" y="10234"/>
                  </a:lnTo>
                  <a:lnTo>
                    <a:pt x="17120" y="10490"/>
                  </a:lnTo>
                  <a:lnTo>
                    <a:pt x="17176" y="10650"/>
                  </a:lnTo>
                  <a:lnTo>
                    <a:pt x="17223" y="10823"/>
                  </a:lnTo>
                  <a:lnTo>
                    <a:pt x="17242" y="10963"/>
                  </a:lnTo>
                  <a:lnTo>
                    <a:pt x="17255" y="11139"/>
                  </a:lnTo>
                  <a:lnTo>
                    <a:pt x="17221" y="11277"/>
                  </a:lnTo>
                  <a:lnTo>
                    <a:pt x="17122" y="11218"/>
                  </a:lnTo>
                  <a:lnTo>
                    <a:pt x="17044" y="11065"/>
                  </a:lnTo>
                  <a:lnTo>
                    <a:pt x="16972" y="10901"/>
                  </a:lnTo>
                  <a:lnTo>
                    <a:pt x="16915" y="10869"/>
                  </a:lnTo>
                  <a:lnTo>
                    <a:pt x="16799" y="10810"/>
                  </a:lnTo>
                  <a:lnTo>
                    <a:pt x="16735" y="10569"/>
                  </a:lnTo>
                  <a:lnTo>
                    <a:pt x="16702" y="10456"/>
                  </a:lnTo>
                  <a:lnTo>
                    <a:pt x="16623" y="10338"/>
                  </a:lnTo>
                  <a:lnTo>
                    <a:pt x="16548" y="10162"/>
                  </a:lnTo>
                  <a:lnTo>
                    <a:pt x="16496" y="9985"/>
                  </a:lnTo>
                  <a:lnTo>
                    <a:pt x="16496" y="9856"/>
                  </a:lnTo>
                  <a:lnTo>
                    <a:pt x="16399" y="9684"/>
                  </a:lnTo>
                  <a:lnTo>
                    <a:pt x="16319" y="9746"/>
                  </a:lnTo>
                  <a:lnTo>
                    <a:pt x="16148" y="9582"/>
                  </a:lnTo>
                  <a:cubicBezTo>
                    <a:pt x="16168" y="9621"/>
                    <a:pt x="16188" y="9660"/>
                    <a:pt x="16208" y="9700"/>
                  </a:cubicBezTo>
                  <a:cubicBezTo>
                    <a:pt x="16228" y="9739"/>
                    <a:pt x="16248" y="9778"/>
                    <a:pt x="16268" y="9817"/>
                  </a:cubicBezTo>
                  <a:lnTo>
                    <a:pt x="16161" y="9785"/>
                  </a:lnTo>
                  <a:lnTo>
                    <a:pt x="16031" y="9605"/>
                  </a:lnTo>
                  <a:lnTo>
                    <a:pt x="15928" y="9436"/>
                  </a:lnTo>
                  <a:lnTo>
                    <a:pt x="15928" y="9271"/>
                  </a:lnTo>
                  <a:lnTo>
                    <a:pt x="16064" y="9294"/>
                  </a:lnTo>
                  <a:lnTo>
                    <a:pt x="15920" y="9071"/>
                  </a:lnTo>
                  <a:lnTo>
                    <a:pt x="15866" y="9021"/>
                  </a:lnTo>
                  <a:lnTo>
                    <a:pt x="15866" y="8880"/>
                  </a:lnTo>
                  <a:cubicBezTo>
                    <a:pt x="15853" y="8850"/>
                    <a:pt x="15840" y="8820"/>
                    <a:pt x="15827" y="8790"/>
                  </a:cubicBezTo>
                  <a:cubicBezTo>
                    <a:pt x="15814" y="8760"/>
                    <a:pt x="15802" y="8730"/>
                    <a:pt x="15789" y="8700"/>
                  </a:cubicBezTo>
                  <a:lnTo>
                    <a:pt x="15699" y="8587"/>
                  </a:lnTo>
                  <a:lnTo>
                    <a:pt x="15800" y="8465"/>
                  </a:lnTo>
                  <a:lnTo>
                    <a:pt x="15955" y="8825"/>
                  </a:lnTo>
                  <a:lnTo>
                    <a:pt x="16018" y="8926"/>
                  </a:lnTo>
                  <a:lnTo>
                    <a:pt x="16064" y="8785"/>
                  </a:lnTo>
                  <a:lnTo>
                    <a:pt x="16025" y="8621"/>
                  </a:lnTo>
                  <a:lnTo>
                    <a:pt x="16110" y="8648"/>
                  </a:lnTo>
                  <a:lnTo>
                    <a:pt x="16224" y="8926"/>
                  </a:lnTo>
                  <a:lnTo>
                    <a:pt x="16327" y="9004"/>
                  </a:lnTo>
                  <a:lnTo>
                    <a:pt x="16507" y="8902"/>
                  </a:lnTo>
                  <a:lnTo>
                    <a:pt x="16625" y="8926"/>
                  </a:lnTo>
                  <a:lnTo>
                    <a:pt x="16756" y="8993"/>
                  </a:lnTo>
                  <a:lnTo>
                    <a:pt x="16815" y="8935"/>
                  </a:lnTo>
                  <a:lnTo>
                    <a:pt x="16815" y="8794"/>
                  </a:lnTo>
                  <a:lnTo>
                    <a:pt x="16917" y="8704"/>
                  </a:lnTo>
                  <a:lnTo>
                    <a:pt x="16989" y="8868"/>
                  </a:lnTo>
                  <a:lnTo>
                    <a:pt x="17083" y="8926"/>
                  </a:lnTo>
                  <a:lnTo>
                    <a:pt x="17192" y="9012"/>
                  </a:lnTo>
                  <a:lnTo>
                    <a:pt x="17004" y="8639"/>
                  </a:lnTo>
                  <a:lnTo>
                    <a:pt x="16796" y="8294"/>
                  </a:lnTo>
                  <a:lnTo>
                    <a:pt x="16703" y="8212"/>
                  </a:lnTo>
                  <a:lnTo>
                    <a:pt x="16690" y="8028"/>
                  </a:lnTo>
                  <a:lnTo>
                    <a:pt x="16653" y="7942"/>
                  </a:lnTo>
                  <a:lnTo>
                    <a:pt x="16554" y="7699"/>
                  </a:lnTo>
                  <a:lnTo>
                    <a:pt x="16495" y="7535"/>
                  </a:lnTo>
                  <a:lnTo>
                    <a:pt x="16397" y="7441"/>
                  </a:lnTo>
                  <a:lnTo>
                    <a:pt x="16208" y="7323"/>
                  </a:lnTo>
                  <a:lnTo>
                    <a:pt x="16078" y="7281"/>
                  </a:lnTo>
                  <a:lnTo>
                    <a:pt x="15916" y="7194"/>
                  </a:lnTo>
                  <a:cubicBezTo>
                    <a:pt x="15898" y="7121"/>
                    <a:pt x="15877" y="7050"/>
                    <a:pt x="15853" y="6983"/>
                  </a:cubicBezTo>
                  <a:cubicBezTo>
                    <a:pt x="15819" y="6886"/>
                    <a:pt x="15778" y="6797"/>
                    <a:pt x="15733" y="6716"/>
                  </a:cubicBezTo>
                  <a:lnTo>
                    <a:pt x="15849" y="6650"/>
                  </a:lnTo>
                  <a:lnTo>
                    <a:pt x="15908" y="6771"/>
                  </a:lnTo>
                  <a:lnTo>
                    <a:pt x="16006" y="6865"/>
                  </a:lnTo>
                  <a:lnTo>
                    <a:pt x="16043" y="6709"/>
                  </a:lnTo>
                  <a:lnTo>
                    <a:pt x="16076" y="6580"/>
                  </a:lnTo>
                  <a:lnTo>
                    <a:pt x="16102" y="6415"/>
                  </a:lnTo>
                  <a:lnTo>
                    <a:pt x="16050" y="6289"/>
                  </a:lnTo>
                  <a:lnTo>
                    <a:pt x="15990" y="6090"/>
                  </a:lnTo>
                  <a:lnTo>
                    <a:pt x="15872" y="5960"/>
                  </a:lnTo>
                  <a:lnTo>
                    <a:pt x="15754" y="5795"/>
                  </a:lnTo>
                  <a:lnTo>
                    <a:pt x="15754" y="5678"/>
                  </a:lnTo>
                  <a:lnTo>
                    <a:pt x="15747" y="5514"/>
                  </a:lnTo>
                  <a:lnTo>
                    <a:pt x="15629" y="5350"/>
                  </a:lnTo>
                  <a:lnTo>
                    <a:pt x="15498" y="5291"/>
                  </a:lnTo>
                  <a:lnTo>
                    <a:pt x="15377" y="5244"/>
                  </a:lnTo>
                  <a:lnTo>
                    <a:pt x="15218" y="5151"/>
                  </a:lnTo>
                  <a:lnTo>
                    <a:pt x="15027" y="5057"/>
                  </a:lnTo>
                  <a:lnTo>
                    <a:pt x="14951" y="5057"/>
                  </a:lnTo>
                  <a:lnTo>
                    <a:pt x="14805" y="4924"/>
                  </a:lnTo>
                  <a:lnTo>
                    <a:pt x="14753" y="4736"/>
                  </a:lnTo>
                  <a:lnTo>
                    <a:pt x="14654" y="4665"/>
                  </a:lnTo>
                  <a:cubicBezTo>
                    <a:pt x="14618" y="4619"/>
                    <a:pt x="14583" y="4567"/>
                    <a:pt x="14551" y="4512"/>
                  </a:cubicBezTo>
                  <a:cubicBezTo>
                    <a:pt x="14509" y="4441"/>
                    <a:pt x="14471" y="4363"/>
                    <a:pt x="14426" y="4297"/>
                  </a:cubicBezTo>
                  <a:cubicBezTo>
                    <a:pt x="14366" y="4207"/>
                    <a:pt x="14296" y="4141"/>
                    <a:pt x="14221" y="4101"/>
                  </a:cubicBezTo>
                  <a:lnTo>
                    <a:pt x="14208" y="4261"/>
                  </a:lnTo>
                  <a:lnTo>
                    <a:pt x="14353" y="4386"/>
                  </a:lnTo>
                  <a:lnTo>
                    <a:pt x="14660" y="4807"/>
                  </a:lnTo>
                  <a:lnTo>
                    <a:pt x="14734" y="4924"/>
                  </a:lnTo>
                  <a:lnTo>
                    <a:pt x="14616" y="5124"/>
                  </a:lnTo>
                  <a:lnTo>
                    <a:pt x="14536" y="5069"/>
                  </a:lnTo>
                  <a:lnTo>
                    <a:pt x="14371" y="5081"/>
                  </a:lnTo>
                  <a:lnTo>
                    <a:pt x="14268" y="5045"/>
                  </a:lnTo>
                  <a:lnTo>
                    <a:pt x="14169" y="4932"/>
                  </a:lnTo>
                  <a:lnTo>
                    <a:pt x="14064" y="4790"/>
                  </a:lnTo>
                  <a:cubicBezTo>
                    <a:pt x="14027" y="4784"/>
                    <a:pt x="13989" y="4773"/>
                    <a:pt x="13953" y="4755"/>
                  </a:cubicBezTo>
                  <a:cubicBezTo>
                    <a:pt x="13881" y="4720"/>
                    <a:pt x="13812" y="4663"/>
                    <a:pt x="13751" y="4586"/>
                  </a:cubicBezTo>
                  <a:lnTo>
                    <a:pt x="13626" y="4586"/>
                  </a:lnTo>
                  <a:lnTo>
                    <a:pt x="13704" y="4815"/>
                  </a:lnTo>
                  <a:lnTo>
                    <a:pt x="13805" y="4877"/>
                  </a:lnTo>
                  <a:lnTo>
                    <a:pt x="13912" y="4978"/>
                  </a:lnTo>
                  <a:lnTo>
                    <a:pt x="14054" y="5110"/>
                  </a:lnTo>
                  <a:lnTo>
                    <a:pt x="14200" y="5122"/>
                  </a:lnTo>
                  <a:lnTo>
                    <a:pt x="14341" y="5193"/>
                  </a:lnTo>
                  <a:lnTo>
                    <a:pt x="14409" y="5310"/>
                  </a:lnTo>
                  <a:lnTo>
                    <a:pt x="14551" y="5401"/>
                  </a:lnTo>
                  <a:lnTo>
                    <a:pt x="14665" y="5526"/>
                  </a:lnTo>
                  <a:lnTo>
                    <a:pt x="14777" y="5585"/>
                  </a:lnTo>
                  <a:lnTo>
                    <a:pt x="14803" y="5443"/>
                  </a:lnTo>
                  <a:lnTo>
                    <a:pt x="14727" y="5307"/>
                  </a:lnTo>
                  <a:lnTo>
                    <a:pt x="14746" y="5201"/>
                  </a:lnTo>
                  <a:lnTo>
                    <a:pt x="14832" y="5178"/>
                  </a:lnTo>
                  <a:lnTo>
                    <a:pt x="14850" y="5345"/>
                  </a:lnTo>
                  <a:lnTo>
                    <a:pt x="15040" y="5345"/>
                  </a:lnTo>
                  <a:lnTo>
                    <a:pt x="15097" y="5473"/>
                  </a:lnTo>
                  <a:lnTo>
                    <a:pt x="15143" y="5638"/>
                  </a:lnTo>
                  <a:lnTo>
                    <a:pt x="15231" y="5795"/>
                  </a:lnTo>
                  <a:lnTo>
                    <a:pt x="15371" y="5771"/>
                  </a:lnTo>
                  <a:lnTo>
                    <a:pt x="15454" y="5747"/>
                  </a:lnTo>
                  <a:lnTo>
                    <a:pt x="15548" y="5771"/>
                  </a:lnTo>
                  <a:lnTo>
                    <a:pt x="15640" y="5912"/>
                  </a:lnTo>
                  <a:lnTo>
                    <a:pt x="15713" y="6050"/>
                  </a:lnTo>
                  <a:lnTo>
                    <a:pt x="15776" y="6107"/>
                  </a:lnTo>
                  <a:lnTo>
                    <a:pt x="15877" y="6262"/>
                  </a:lnTo>
                  <a:lnTo>
                    <a:pt x="15969" y="6317"/>
                  </a:lnTo>
                  <a:lnTo>
                    <a:pt x="16008" y="6454"/>
                  </a:lnTo>
                  <a:lnTo>
                    <a:pt x="15993" y="6635"/>
                  </a:lnTo>
                  <a:lnTo>
                    <a:pt x="15761" y="6583"/>
                  </a:lnTo>
                  <a:lnTo>
                    <a:pt x="15595" y="6548"/>
                  </a:lnTo>
                  <a:lnTo>
                    <a:pt x="15529" y="6594"/>
                  </a:lnTo>
                  <a:cubicBezTo>
                    <a:pt x="15502" y="6606"/>
                    <a:pt x="15480" y="6643"/>
                    <a:pt x="15472" y="6692"/>
                  </a:cubicBezTo>
                  <a:cubicBezTo>
                    <a:pt x="15450" y="6832"/>
                    <a:pt x="15530" y="6954"/>
                    <a:pt x="15604" y="6892"/>
                  </a:cubicBezTo>
                  <a:lnTo>
                    <a:pt x="15660" y="6962"/>
                  </a:lnTo>
                  <a:lnTo>
                    <a:pt x="15750" y="7076"/>
                  </a:lnTo>
                  <a:lnTo>
                    <a:pt x="15770" y="7193"/>
                  </a:lnTo>
                  <a:lnTo>
                    <a:pt x="15750" y="7322"/>
                  </a:lnTo>
                  <a:lnTo>
                    <a:pt x="15647" y="7404"/>
                  </a:lnTo>
                  <a:lnTo>
                    <a:pt x="15496" y="7381"/>
                  </a:lnTo>
                  <a:cubicBezTo>
                    <a:pt x="15439" y="7357"/>
                    <a:pt x="15382" y="7334"/>
                    <a:pt x="15325" y="7310"/>
                  </a:cubicBezTo>
                  <a:cubicBezTo>
                    <a:pt x="15287" y="7294"/>
                    <a:pt x="15249" y="7279"/>
                    <a:pt x="15211" y="7263"/>
                  </a:cubicBezTo>
                  <a:cubicBezTo>
                    <a:pt x="15178" y="7253"/>
                    <a:pt x="15146" y="7237"/>
                    <a:pt x="15115" y="7216"/>
                  </a:cubicBezTo>
                  <a:cubicBezTo>
                    <a:pt x="15055" y="7175"/>
                    <a:pt x="15000" y="7114"/>
                    <a:pt x="14946" y="7051"/>
                  </a:cubicBezTo>
                  <a:cubicBezTo>
                    <a:pt x="14901" y="6998"/>
                    <a:pt x="14856" y="6943"/>
                    <a:pt x="14812" y="6886"/>
                  </a:cubicBezTo>
                  <a:lnTo>
                    <a:pt x="14701" y="6781"/>
                  </a:lnTo>
                  <a:lnTo>
                    <a:pt x="14628" y="6581"/>
                  </a:lnTo>
                  <a:lnTo>
                    <a:pt x="14552" y="6460"/>
                  </a:lnTo>
                  <a:lnTo>
                    <a:pt x="14427" y="6249"/>
                  </a:lnTo>
                  <a:lnTo>
                    <a:pt x="14008" y="5995"/>
                  </a:lnTo>
                  <a:lnTo>
                    <a:pt x="13773" y="5752"/>
                  </a:lnTo>
                  <a:lnTo>
                    <a:pt x="13618" y="5646"/>
                  </a:lnTo>
                  <a:lnTo>
                    <a:pt x="13668" y="5807"/>
                  </a:lnTo>
                  <a:lnTo>
                    <a:pt x="13459" y="5705"/>
                  </a:lnTo>
                  <a:lnTo>
                    <a:pt x="13336" y="5611"/>
                  </a:lnTo>
                  <a:lnTo>
                    <a:pt x="13218" y="5505"/>
                  </a:lnTo>
                  <a:lnTo>
                    <a:pt x="13086" y="5340"/>
                  </a:lnTo>
                  <a:lnTo>
                    <a:pt x="12928" y="5187"/>
                  </a:lnTo>
                  <a:lnTo>
                    <a:pt x="12829" y="5070"/>
                  </a:lnTo>
                  <a:lnTo>
                    <a:pt x="12805" y="4968"/>
                  </a:lnTo>
                  <a:lnTo>
                    <a:pt x="12632" y="4933"/>
                  </a:lnTo>
                  <a:lnTo>
                    <a:pt x="12585" y="4795"/>
                  </a:lnTo>
                  <a:lnTo>
                    <a:pt x="12542" y="4623"/>
                  </a:lnTo>
                  <a:lnTo>
                    <a:pt x="12470" y="4531"/>
                  </a:lnTo>
                  <a:lnTo>
                    <a:pt x="12439" y="4311"/>
                  </a:lnTo>
                  <a:lnTo>
                    <a:pt x="12524" y="4252"/>
                  </a:lnTo>
                  <a:lnTo>
                    <a:pt x="12522" y="4084"/>
                  </a:lnTo>
                  <a:lnTo>
                    <a:pt x="12446" y="4049"/>
                  </a:lnTo>
                  <a:lnTo>
                    <a:pt x="12446" y="3892"/>
                  </a:lnTo>
                  <a:lnTo>
                    <a:pt x="12389" y="3724"/>
                  </a:lnTo>
                  <a:lnTo>
                    <a:pt x="12352" y="3576"/>
                  </a:lnTo>
                  <a:lnTo>
                    <a:pt x="12292" y="3369"/>
                  </a:lnTo>
                  <a:lnTo>
                    <a:pt x="12279" y="3219"/>
                  </a:lnTo>
                  <a:lnTo>
                    <a:pt x="12386" y="3162"/>
                  </a:lnTo>
                  <a:lnTo>
                    <a:pt x="12555" y="3138"/>
                  </a:lnTo>
                  <a:lnTo>
                    <a:pt x="12614" y="3330"/>
                  </a:lnTo>
                  <a:lnTo>
                    <a:pt x="12699" y="3479"/>
                  </a:lnTo>
                  <a:lnTo>
                    <a:pt x="12786" y="3690"/>
                  </a:lnTo>
                  <a:lnTo>
                    <a:pt x="12924" y="3743"/>
                  </a:lnTo>
                  <a:lnTo>
                    <a:pt x="12970" y="3587"/>
                  </a:lnTo>
                  <a:lnTo>
                    <a:pt x="13119" y="3622"/>
                  </a:lnTo>
                  <a:lnTo>
                    <a:pt x="13075" y="3363"/>
                  </a:lnTo>
                  <a:lnTo>
                    <a:pt x="12994" y="3433"/>
                  </a:lnTo>
                  <a:lnTo>
                    <a:pt x="12918" y="3445"/>
                  </a:lnTo>
                  <a:lnTo>
                    <a:pt x="12848" y="3410"/>
                  </a:lnTo>
                  <a:lnTo>
                    <a:pt x="12780" y="3320"/>
                  </a:lnTo>
                  <a:lnTo>
                    <a:pt x="12656" y="3211"/>
                  </a:lnTo>
                  <a:lnTo>
                    <a:pt x="12432" y="3030"/>
                  </a:lnTo>
                  <a:lnTo>
                    <a:pt x="12318" y="3046"/>
                  </a:lnTo>
                  <a:lnTo>
                    <a:pt x="12270" y="2956"/>
                  </a:lnTo>
                  <a:lnTo>
                    <a:pt x="12192" y="2991"/>
                  </a:lnTo>
                  <a:lnTo>
                    <a:pt x="12146" y="3120"/>
                  </a:lnTo>
                  <a:lnTo>
                    <a:pt x="12041" y="3155"/>
                  </a:lnTo>
                  <a:lnTo>
                    <a:pt x="11985" y="3225"/>
                  </a:lnTo>
                  <a:lnTo>
                    <a:pt x="11911" y="3108"/>
                  </a:lnTo>
                  <a:lnTo>
                    <a:pt x="11854" y="2983"/>
                  </a:lnTo>
                  <a:lnTo>
                    <a:pt x="11985" y="2908"/>
                  </a:lnTo>
                  <a:lnTo>
                    <a:pt x="12027" y="2806"/>
                  </a:lnTo>
                  <a:lnTo>
                    <a:pt x="11961" y="2747"/>
                  </a:lnTo>
                  <a:lnTo>
                    <a:pt x="11856" y="2759"/>
                  </a:lnTo>
                  <a:lnTo>
                    <a:pt x="11654" y="2818"/>
                  </a:lnTo>
                  <a:lnTo>
                    <a:pt x="11644" y="2963"/>
                  </a:lnTo>
                  <a:lnTo>
                    <a:pt x="11565" y="2998"/>
                  </a:lnTo>
                  <a:lnTo>
                    <a:pt x="11447" y="2939"/>
                  </a:lnTo>
                  <a:lnTo>
                    <a:pt x="11484" y="2787"/>
                  </a:lnTo>
                  <a:lnTo>
                    <a:pt x="11601" y="2767"/>
                  </a:lnTo>
                  <a:lnTo>
                    <a:pt x="11411" y="2709"/>
                  </a:lnTo>
                  <a:lnTo>
                    <a:pt x="11321" y="2664"/>
                  </a:lnTo>
                  <a:lnTo>
                    <a:pt x="11181" y="2594"/>
                  </a:lnTo>
                  <a:lnTo>
                    <a:pt x="11205" y="2473"/>
                  </a:lnTo>
                  <a:lnTo>
                    <a:pt x="11047" y="2473"/>
                  </a:lnTo>
                  <a:lnTo>
                    <a:pt x="10949" y="2473"/>
                  </a:lnTo>
                  <a:lnTo>
                    <a:pt x="10859" y="2391"/>
                  </a:lnTo>
                  <a:lnTo>
                    <a:pt x="10836" y="2266"/>
                  </a:lnTo>
                  <a:lnTo>
                    <a:pt x="10753" y="2337"/>
                  </a:lnTo>
                  <a:lnTo>
                    <a:pt x="10783" y="2528"/>
                  </a:lnTo>
                  <a:lnTo>
                    <a:pt x="10705" y="2591"/>
                  </a:lnTo>
                  <a:lnTo>
                    <a:pt x="10829" y="2655"/>
                  </a:lnTo>
                  <a:lnTo>
                    <a:pt x="10941" y="2667"/>
                  </a:lnTo>
                  <a:lnTo>
                    <a:pt x="11077" y="2820"/>
                  </a:lnTo>
                  <a:lnTo>
                    <a:pt x="11180" y="2968"/>
                  </a:lnTo>
                  <a:lnTo>
                    <a:pt x="11098" y="3145"/>
                  </a:lnTo>
                  <a:lnTo>
                    <a:pt x="10969" y="3191"/>
                  </a:lnTo>
                  <a:lnTo>
                    <a:pt x="10829" y="3203"/>
                  </a:lnTo>
                  <a:lnTo>
                    <a:pt x="10711" y="3309"/>
                  </a:lnTo>
                  <a:lnTo>
                    <a:pt x="10601" y="3427"/>
                  </a:lnTo>
                  <a:lnTo>
                    <a:pt x="10504" y="3544"/>
                  </a:lnTo>
                  <a:lnTo>
                    <a:pt x="10414" y="3544"/>
                  </a:lnTo>
                  <a:lnTo>
                    <a:pt x="10330" y="3497"/>
                  </a:lnTo>
                  <a:lnTo>
                    <a:pt x="10164" y="3497"/>
                  </a:lnTo>
                  <a:lnTo>
                    <a:pt x="10098" y="3520"/>
                  </a:lnTo>
                  <a:lnTo>
                    <a:pt x="9890" y="3508"/>
                  </a:lnTo>
                  <a:lnTo>
                    <a:pt x="9724" y="3532"/>
                  </a:lnTo>
                  <a:lnTo>
                    <a:pt x="9643" y="3497"/>
                  </a:lnTo>
                  <a:lnTo>
                    <a:pt x="9713" y="3293"/>
                  </a:lnTo>
                  <a:lnTo>
                    <a:pt x="9851" y="3269"/>
                  </a:lnTo>
                  <a:lnTo>
                    <a:pt x="9958" y="3277"/>
                  </a:lnTo>
                  <a:lnTo>
                    <a:pt x="10123" y="3277"/>
                  </a:lnTo>
                  <a:lnTo>
                    <a:pt x="10213" y="3297"/>
                  </a:lnTo>
                  <a:cubicBezTo>
                    <a:pt x="10235" y="3286"/>
                    <a:pt x="10257" y="3274"/>
                    <a:pt x="10278" y="3262"/>
                  </a:cubicBezTo>
                  <a:cubicBezTo>
                    <a:pt x="10331" y="3231"/>
                    <a:pt x="10383" y="3196"/>
                    <a:pt x="10434" y="3156"/>
                  </a:cubicBezTo>
                  <a:lnTo>
                    <a:pt x="10537" y="3073"/>
                  </a:lnTo>
                  <a:cubicBezTo>
                    <a:pt x="10587" y="3061"/>
                    <a:pt x="10635" y="3037"/>
                    <a:pt x="10682" y="3003"/>
                  </a:cubicBezTo>
                  <a:cubicBezTo>
                    <a:pt x="10709" y="2983"/>
                    <a:pt x="10735" y="2960"/>
                    <a:pt x="10760" y="2933"/>
                  </a:cubicBezTo>
                  <a:lnTo>
                    <a:pt x="10845" y="2827"/>
                  </a:lnTo>
                  <a:lnTo>
                    <a:pt x="10603" y="2467"/>
                  </a:lnTo>
                  <a:lnTo>
                    <a:pt x="10462" y="2362"/>
                  </a:lnTo>
                  <a:lnTo>
                    <a:pt x="10412" y="2264"/>
                  </a:lnTo>
                  <a:lnTo>
                    <a:pt x="10265" y="2064"/>
                  </a:lnTo>
                  <a:lnTo>
                    <a:pt x="10161" y="2017"/>
                  </a:lnTo>
                  <a:lnTo>
                    <a:pt x="10195" y="2209"/>
                  </a:lnTo>
                  <a:lnTo>
                    <a:pt x="10183" y="2334"/>
                  </a:lnTo>
                  <a:lnTo>
                    <a:pt x="10112" y="2400"/>
                  </a:lnTo>
                  <a:lnTo>
                    <a:pt x="9985" y="2471"/>
                  </a:lnTo>
                  <a:lnTo>
                    <a:pt x="9919" y="2595"/>
                  </a:lnTo>
                  <a:lnTo>
                    <a:pt x="9851" y="2631"/>
                  </a:lnTo>
                  <a:lnTo>
                    <a:pt x="9762" y="2702"/>
                  </a:lnTo>
                  <a:lnTo>
                    <a:pt x="9586" y="2584"/>
                  </a:lnTo>
                  <a:lnTo>
                    <a:pt x="9620" y="2459"/>
                  </a:lnTo>
                  <a:lnTo>
                    <a:pt x="9672" y="2350"/>
                  </a:lnTo>
                  <a:lnTo>
                    <a:pt x="9681" y="2241"/>
                  </a:lnTo>
                  <a:lnTo>
                    <a:pt x="9726" y="1986"/>
                  </a:lnTo>
                  <a:lnTo>
                    <a:pt x="9713" y="1813"/>
                  </a:lnTo>
                  <a:lnTo>
                    <a:pt x="9842" y="1677"/>
                  </a:lnTo>
                  <a:lnTo>
                    <a:pt x="9919" y="1654"/>
                  </a:lnTo>
                  <a:lnTo>
                    <a:pt x="9974" y="1564"/>
                  </a:lnTo>
                  <a:lnTo>
                    <a:pt x="9839" y="1552"/>
                  </a:lnTo>
                  <a:lnTo>
                    <a:pt x="9736" y="1599"/>
                  </a:lnTo>
                  <a:lnTo>
                    <a:pt x="9642" y="1713"/>
                  </a:lnTo>
                  <a:lnTo>
                    <a:pt x="9638" y="1944"/>
                  </a:lnTo>
                  <a:lnTo>
                    <a:pt x="9619" y="2149"/>
                  </a:lnTo>
                  <a:lnTo>
                    <a:pt x="9597" y="2321"/>
                  </a:lnTo>
                  <a:lnTo>
                    <a:pt x="9507" y="2426"/>
                  </a:lnTo>
                  <a:lnTo>
                    <a:pt x="9470" y="2633"/>
                  </a:lnTo>
                  <a:lnTo>
                    <a:pt x="9387" y="2563"/>
                  </a:lnTo>
                  <a:lnTo>
                    <a:pt x="9420" y="2422"/>
                  </a:lnTo>
                  <a:lnTo>
                    <a:pt x="9414" y="2273"/>
                  </a:lnTo>
                  <a:lnTo>
                    <a:pt x="9317" y="2391"/>
                  </a:lnTo>
                  <a:lnTo>
                    <a:pt x="9256" y="2450"/>
                  </a:lnTo>
                  <a:lnTo>
                    <a:pt x="9144" y="2450"/>
                  </a:lnTo>
                  <a:lnTo>
                    <a:pt x="9026" y="2344"/>
                  </a:lnTo>
                  <a:lnTo>
                    <a:pt x="8960" y="2364"/>
                  </a:lnTo>
                  <a:lnTo>
                    <a:pt x="9052" y="2528"/>
                  </a:lnTo>
                  <a:lnTo>
                    <a:pt x="8986" y="2692"/>
                  </a:lnTo>
                  <a:lnTo>
                    <a:pt x="8866" y="2704"/>
                  </a:lnTo>
                  <a:lnTo>
                    <a:pt x="8737" y="2657"/>
                  </a:lnTo>
                  <a:lnTo>
                    <a:pt x="8588" y="2669"/>
                  </a:lnTo>
                  <a:lnTo>
                    <a:pt x="8708" y="2818"/>
                  </a:lnTo>
                  <a:lnTo>
                    <a:pt x="8704" y="2943"/>
                  </a:lnTo>
                  <a:lnTo>
                    <a:pt x="8619" y="2966"/>
                  </a:lnTo>
                  <a:lnTo>
                    <a:pt x="8490" y="3049"/>
                  </a:lnTo>
                  <a:lnTo>
                    <a:pt x="8317" y="3162"/>
                  </a:lnTo>
                  <a:lnTo>
                    <a:pt x="8223" y="3264"/>
                  </a:lnTo>
                  <a:lnTo>
                    <a:pt x="8190" y="3452"/>
                  </a:lnTo>
                  <a:lnTo>
                    <a:pt x="8125" y="3440"/>
                  </a:lnTo>
                  <a:lnTo>
                    <a:pt x="8047" y="3366"/>
                  </a:lnTo>
                  <a:lnTo>
                    <a:pt x="7916" y="3402"/>
                  </a:lnTo>
                  <a:lnTo>
                    <a:pt x="7870" y="3579"/>
                  </a:lnTo>
                  <a:lnTo>
                    <a:pt x="7830" y="3696"/>
                  </a:lnTo>
                  <a:lnTo>
                    <a:pt x="7706" y="3767"/>
                  </a:lnTo>
                  <a:lnTo>
                    <a:pt x="7588" y="3708"/>
                  </a:lnTo>
                  <a:lnTo>
                    <a:pt x="7518" y="3637"/>
                  </a:lnTo>
                  <a:lnTo>
                    <a:pt x="7374" y="3728"/>
                  </a:lnTo>
                  <a:lnTo>
                    <a:pt x="7276" y="3814"/>
                  </a:lnTo>
                  <a:lnTo>
                    <a:pt x="7250" y="3709"/>
                  </a:lnTo>
                  <a:lnTo>
                    <a:pt x="7132" y="3651"/>
                  </a:lnTo>
                  <a:lnTo>
                    <a:pt x="7044" y="3662"/>
                  </a:lnTo>
                  <a:lnTo>
                    <a:pt x="7031" y="3416"/>
                  </a:lnTo>
                  <a:lnTo>
                    <a:pt x="7130" y="3325"/>
                  </a:lnTo>
                  <a:lnTo>
                    <a:pt x="7056" y="3263"/>
                  </a:lnTo>
                  <a:lnTo>
                    <a:pt x="6974" y="3251"/>
                  </a:lnTo>
                  <a:close/>
                </a:path>
              </a:pathLst>
            </a:custGeom>
            <a:grpFill/>
            <a:ln w="12700" cap="flat">
              <a:noFill/>
              <a:miter lim="400000"/>
            </a:ln>
            <a:effectLst/>
          </p:spPr>
          <p:txBody>
            <a:bodyPr wrap="square" lIns="0" tIns="0" rIns="0" bIns="0" numCol="1" anchor="ctr">
              <a:noAutofit/>
            </a:bodyPr>
            <a:lstStyle/>
            <a:p>
              <a:pPr lvl="0">
                <a:lnSpc>
                  <a:spcPct val="90000"/>
                </a:lnSpc>
                <a:defRPr sz="3200"/>
              </a:pPr>
              <a:endParaRPr/>
            </a:p>
          </p:txBody>
        </p:sp>
        <p:sp>
          <p:nvSpPr>
            <p:cNvPr id="260" name="Shape 6150"/>
            <p:cNvSpPr/>
            <p:nvPr/>
          </p:nvSpPr>
          <p:spPr>
            <a:xfrm>
              <a:off x="6980971" y="1432229"/>
              <a:ext cx="50510" cy="63348"/>
            </a:xfrm>
            <a:custGeom>
              <a:avLst/>
              <a:gdLst/>
              <a:ahLst/>
              <a:cxnLst>
                <a:cxn ang="0">
                  <a:pos x="wd2" y="hd2"/>
                </a:cxn>
                <a:cxn ang="5400000">
                  <a:pos x="wd2" y="hd2"/>
                </a:cxn>
                <a:cxn ang="10800000">
                  <a:pos x="wd2" y="hd2"/>
                </a:cxn>
                <a:cxn ang="16200000">
                  <a:pos x="wd2" y="hd2"/>
                </a:cxn>
              </a:cxnLst>
              <a:rect l="0" t="0" r="r" b="b"/>
              <a:pathLst>
                <a:path w="21180" h="20974" extrusionOk="0">
                  <a:moveTo>
                    <a:pt x="10266" y="844"/>
                  </a:moveTo>
                  <a:lnTo>
                    <a:pt x="7674" y="844"/>
                  </a:lnTo>
                  <a:lnTo>
                    <a:pt x="4819" y="0"/>
                  </a:lnTo>
                  <a:lnTo>
                    <a:pt x="4343" y="2648"/>
                  </a:lnTo>
                  <a:lnTo>
                    <a:pt x="2634" y="3496"/>
                  </a:lnTo>
                  <a:lnTo>
                    <a:pt x="5752" y="6202"/>
                  </a:lnTo>
                  <a:lnTo>
                    <a:pt x="4694" y="7602"/>
                  </a:lnTo>
                  <a:lnTo>
                    <a:pt x="4320" y="9806"/>
                  </a:lnTo>
                  <a:lnTo>
                    <a:pt x="7247" y="11451"/>
                  </a:lnTo>
                  <a:lnTo>
                    <a:pt x="6761" y="13208"/>
                  </a:lnTo>
                  <a:lnTo>
                    <a:pt x="3970" y="12204"/>
                  </a:lnTo>
                  <a:lnTo>
                    <a:pt x="42" y="12204"/>
                  </a:lnTo>
                  <a:lnTo>
                    <a:pt x="0" y="14301"/>
                  </a:lnTo>
                  <a:lnTo>
                    <a:pt x="2309" y="16253"/>
                  </a:lnTo>
                  <a:lnTo>
                    <a:pt x="4721" y="18507"/>
                  </a:lnTo>
                  <a:lnTo>
                    <a:pt x="6812" y="16856"/>
                  </a:lnTo>
                  <a:lnTo>
                    <a:pt x="8832" y="15707"/>
                  </a:lnTo>
                  <a:lnTo>
                    <a:pt x="8816" y="18671"/>
                  </a:lnTo>
                  <a:lnTo>
                    <a:pt x="9961" y="20811"/>
                  </a:lnTo>
                  <a:lnTo>
                    <a:pt x="12927" y="20962"/>
                  </a:lnTo>
                  <a:lnTo>
                    <a:pt x="12355" y="16900"/>
                  </a:lnTo>
                  <a:lnTo>
                    <a:pt x="16744" y="18407"/>
                  </a:lnTo>
                  <a:cubicBezTo>
                    <a:pt x="15981" y="19175"/>
                    <a:pt x="16286" y="20301"/>
                    <a:pt x="17380" y="20755"/>
                  </a:cubicBezTo>
                  <a:cubicBezTo>
                    <a:pt x="19416" y="21600"/>
                    <a:pt x="21600" y="19840"/>
                    <a:pt x="20489" y="18250"/>
                  </a:cubicBezTo>
                  <a:lnTo>
                    <a:pt x="20107" y="16159"/>
                  </a:lnTo>
                  <a:lnTo>
                    <a:pt x="21180" y="14263"/>
                  </a:lnTo>
                  <a:lnTo>
                    <a:pt x="20099" y="10999"/>
                  </a:lnTo>
                  <a:lnTo>
                    <a:pt x="19153" y="8035"/>
                  </a:lnTo>
                  <a:lnTo>
                    <a:pt x="18580" y="6177"/>
                  </a:lnTo>
                  <a:cubicBezTo>
                    <a:pt x="18217" y="5416"/>
                    <a:pt x="17705" y="4704"/>
                    <a:pt x="17062" y="4068"/>
                  </a:cubicBezTo>
                  <a:cubicBezTo>
                    <a:pt x="16337" y="3351"/>
                    <a:pt x="15456" y="2741"/>
                    <a:pt x="14461" y="2266"/>
                  </a:cubicBezTo>
                  <a:lnTo>
                    <a:pt x="10266" y="844"/>
                  </a:lnTo>
                  <a:close/>
                </a:path>
              </a:pathLst>
            </a:custGeom>
            <a:grpFill/>
            <a:ln w="12700" cap="flat">
              <a:noFill/>
              <a:miter lim="400000"/>
            </a:ln>
            <a:effectLst/>
          </p:spPr>
          <p:txBody>
            <a:bodyPr wrap="square" lIns="0" tIns="0" rIns="0" bIns="0" numCol="1" anchor="ctr">
              <a:noAutofit/>
            </a:bodyPr>
            <a:lstStyle/>
            <a:p>
              <a:pPr lvl="0">
                <a:defRPr sz="3200"/>
              </a:pPr>
              <a:endParaRPr/>
            </a:p>
          </p:txBody>
        </p:sp>
        <p:sp>
          <p:nvSpPr>
            <p:cNvPr id="261" name="Shape 6151"/>
            <p:cNvSpPr/>
            <p:nvPr/>
          </p:nvSpPr>
          <p:spPr>
            <a:xfrm>
              <a:off x="7069585" y="1394099"/>
              <a:ext cx="17461" cy="8438"/>
            </a:xfrm>
            <a:custGeom>
              <a:avLst/>
              <a:gdLst/>
              <a:ahLst/>
              <a:cxnLst>
                <a:cxn ang="0">
                  <a:pos x="wd2" y="hd2"/>
                </a:cxn>
                <a:cxn ang="5400000">
                  <a:pos x="wd2" y="hd2"/>
                </a:cxn>
                <a:cxn ang="10800000">
                  <a:pos x="wd2" y="hd2"/>
                </a:cxn>
                <a:cxn ang="16200000">
                  <a:pos x="wd2" y="hd2"/>
                </a:cxn>
              </a:cxnLst>
              <a:rect l="0" t="0" r="r" b="b"/>
              <a:pathLst>
                <a:path w="21600" h="21600" extrusionOk="0">
                  <a:moveTo>
                    <a:pt x="7776" y="999"/>
                  </a:moveTo>
                  <a:lnTo>
                    <a:pt x="16031" y="2988"/>
                  </a:lnTo>
                  <a:lnTo>
                    <a:pt x="21600" y="17424"/>
                  </a:lnTo>
                  <a:lnTo>
                    <a:pt x="13178" y="21600"/>
                  </a:lnTo>
                  <a:lnTo>
                    <a:pt x="5321" y="12716"/>
                  </a:lnTo>
                  <a:lnTo>
                    <a:pt x="0" y="0"/>
                  </a:lnTo>
                  <a:lnTo>
                    <a:pt x="7776" y="999"/>
                  </a:lnTo>
                  <a:close/>
                </a:path>
              </a:pathLst>
            </a:custGeom>
            <a:grpFill/>
            <a:ln w="12700" cap="flat">
              <a:noFill/>
              <a:miter lim="400000"/>
            </a:ln>
            <a:effectLst/>
          </p:spPr>
          <p:txBody>
            <a:bodyPr wrap="square" lIns="0" tIns="0" rIns="0" bIns="0" numCol="1" anchor="ctr">
              <a:noAutofit/>
            </a:bodyPr>
            <a:lstStyle/>
            <a:p>
              <a:pPr lvl="0">
                <a:defRPr sz="3200"/>
              </a:pPr>
              <a:endParaRPr/>
            </a:p>
          </p:txBody>
        </p:sp>
        <p:sp>
          <p:nvSpPr>
            <p:cNvPr id="262" name="Shape 6152"/>
            <p:cNvSpPr/>
            <p:nvPr/>
          </p:nvSpPr>
          <p:spPr>
            <a:xfrm>
              <a:off x="7051157" y="1414985"/>
              <a:ext cx="20347" cy="13346"/>
            </a:xfrm>
            <a:custGeom>
              <a:avLst/>
              <a:gdLst/>
              <a:ahLst/>
              <a:cxnLst>
                <a:cxn ang="0">
                  <a:pos x="wd2" y="hd2"/>
                </a:cxn>
                <a:cxn ang="5400000">
                  <a:pos x="wd2" y="hd2"/>
                </a:cxn>
                <a:cxn ang="10800000">
                  <a:pos x="wd2" y="hd2"/>
                </a:cxn>
                <a:cxn ang="16200000">
                  <a:pos x="wd2" y="hd2"/>
                </a:cxn>
              </a:cxnLst>
              <a:rect l="0" t="0" r="r" b="b"/>
              <a:pathLst>
                <a:path w="21600" h="21600" extrusionOk="0">
                  <a:moveTo>
                    <a:pt x="4898" y="0"/>
                  </a:moveTo>
                  <a:lnTo>
                    <a:pt x="10252" y="4850"/>
                  </a:lnTo>
                  <a:lnTo>
                    <a:pt x="21600" y="13527"/>
                  </a:lnTo>
                  <a:lnTo>
                    <a:pt x="17432" y="21600"/>
                  </a:lnTo>
                  <a:lnTo>
                    <a:pt x="12804" y="18684"/>
                  </a:lnTo>
                  <a:lnTo>
                    <a:pt x="7529" y="18684"/>
                  </a:lnTo>
                  <a:lnTo>
                    <a:pt x="3200" y="14264"/>
                  </a:lnTo>
                  <a:lnTo>
                    <a:pt x="0" y="6164"/>
                  </a:lnTo>
                  <a:lnTo>
                    <a:pt x="4898" y="0"/>
                  </a:lnTo>
                  <a:close/>
                </a:path>
              </a:pathLst>
            </a:custGeom>
            <a:grpFill/>
            <a:ln w="12700" cap="flat">
              <a:noFill/>
              <a:miter lim="400000"/>
            </a:ln>
            <a:effectLst/>
          </p:spPr>
          <p:txBody>
            <a:bodyPr wrap="square" lIns="0" tIns="0" rIns="0" bIns="0" numCol="1" anchor="ctr">
              <a:noAutofit/>
            </a:bodyPr>
            <a:lstStyle/>
            <a:p>
              <a:pPr lvl="0">
                <a:defRPr sz="3200"/>
              </a:pPr>
              <a:endParaRPr/>
            </a:p>
          </p:txBody>
        </p:sp>
        <p:sp>
          <p:nvSpPr>
            <p:cNvPr id="263" name="Shape 6153"/>
            <p:cNvSpPr/>
            <p:nvPr/>
          </p:nvSpPr>
          <p:spPr>
            <a:xfrm>
              <a:off x="7056147" y="1287735"/>
              <a:ext cx="19331" cy="1093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543" y="10415"/>
                  </a:lnTo>
                  <a:lnTo>
                    <a:pt x="11409" y="21600"/>
                  </a:lnTo>
                  <a:lnTo>
                    <a:pt x="21600" y="19952"/>
                  </a:lnTo>
                  <a:lnTo>
                    <a:pt x="14185" y="6837"/>
                  </a:lnTo>
                  <a:lnTo>
                    <a:pt x="7404" y="2044"/>
                  </a:lnTo>
                  <a:lnTo>
                    <a:pt x="0" y="0"/>
                  </a:lnTo>
                  <a:close/>
                </a:path>
              </a:pathLst>
            </a:custGeom>
            <a:grpFill/>
            <a:ln w="12700" cap="flat">
              <a:noFill/>
              <a:miter lim="400000"/>
            </a:ln>
            <a:effectLst/>
          </p:spPr>
          <p:txBody>
            <a:bodyPr wrap="square" lIns="0" tIns="0" rIns="0" bIns="0" numCol="1" anchor="ctr">
              <a:noAutofit/>
            </a:bodyPr>
            <a:lstStyle/>
            <a:p>
              <a:pPr lvl="0">
                <a:defRPr sz="3200"/>
              </a:pPr>
              <a:endParaRPr/>
            </a:p>
          </p:txBody>
        </p:sp>
        <p:sp>
          <p:nvSpPr>
            <p:cNvPr id="264" name="Shape 6154"/>
            <p:cNvSpPr/>
            <p:nvPr/>
          </p:nvSpPr>
          <p:spPr>
            <a:xfrm>
              <a:off x="6925619" y="1380169"/>
              <a:ext cx="10857" cy="940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7239" y="6531"/>
                  </a:lnTo>
                  <a:lnTo>
                    <a:pt x="21600" y="21600"/>
                  </a:lnTo>
                  <a:lnTo>
                    <a:pt x="7563" y="17418"/>
                  </a:lnTo>
                  <a:lnTo>
                    <a:pt x="0" y="0"/>
                  </a:lnTo>
                  <a:close/>
                </a:path>
              </a:pathLst>
            </a:custGeom>
            <a:grpFill/>
            <a:ln w="12700" cap="flat">
              <a:noFill/>
              <a:miter lim="400000"/>
            </a:ln>
            <a:effectLst/>
          </p:spPr>
          <p:txBody>
            <a:bodyPr wrap="square" lIns="0" tIns="0" rIns="0" bIns="0" numCol="1" anchor="ctr">
              <a:noAutofit/>
            </a:bodyPr>
            <a:lstStyle/>
            <a:p>
              <a:pPr lvl="0">
                <a:defRPr sz="3200"/>
              </a:pPr>
              <a:endParaRPr/>
            </a:p>
          </p:txBody>
        </p:sp>
        <p:sp>
          <p:nvSpPr>
            <p:cNvPr id="265" name="Shape 6155"/>
            <p:cNvSpPr/>
            <p:nvPr/>
          </p:nvSpPr>
          <p:spPr>
            <a:xfrm>
              <a:off x="6751855" y="1278416"/>
              <a:ext cx="75984" cy="38014"/>
            </a:xfrm>
            <a:custGeom>
              <a:avLst/>
              <a:gdLst/>
              <a:ahLst/>
              <a:cxnLst>
                <a:cxn ang="0">
                  <a:pos x="wd2" y="hd2"/>
                </a:cxn>
                <a:cxn ang="5400000">
                  <a:pos x="wd2" y="hd2"/>
                </a:cxn>
                <a:cxn ang="10800000">
                  <a:pos x="wd2" y="hd2"/>
                </a:cxn>
                <a:cxn ang="16200000">
                  <a:pos x="wd2" y="hd2"/>
                </a:cxn>
              </a:cxnLst>
              <a:rect l="0" t="0" r="r" b="b"/>
              <a:pathLst>
                <a:path w="21600" h="21600" extrusionOk="0">
                  <a:moveTo>
                    <a:pt x="2449" y="2836"/>
                  </a:moveTo>
                  <a:lnTo>
                    <a:pt x="4638" y="3611"/>
                  </a:lnTo>
                  <a:lnTo>
                    <a:pt x="7047" y="6139"/>
                  </a:lnTo>
                  <a:lnTo>
                    <a:pt x="8502" y="8873"/>
                  </a:lnTo>
                  <a:lnTo>
                    <a:pt x="9483" y="6470"/>
                  </a:lnTo>
                  <a:lnTo>
                    <a:pt x="10000" y="2333"/>
                  </a:lnTo>
                  <a:lnTo>
                    <a:pt x="11639" y="0"/>
                  </a:lnTo>
                  <a:lnTo>
                    <a:pt x="14954" y="71"/>
                  </a:lnTo>
                  <a:lnTo>
                    <a:pt x="16717" y="3714"/>
                  </a:lnTo>
                  <a:lnTo>
                    <a:pt x="13709" y="4575"/>
                  </a:lnTo>
                  <a:lnTo>
                    <a:pt x="14825" y="6806"/>
                  </a:lnTo>
                  <a:lnTo>
                    <a:pt x="12296" y="8099"/>
                  </a:lnTo>
                  <a:lnTo>
                    <a:pt x="14021" y="10405"/>
                  </a:lnTo>
                  <a:lnTo>
                    <a:pt x="17207" y="9123"/>
                  </a:lnTo>
                  <a:lnTo>
                    <a:pt x="20312" y="7571"/>
                  </a:lnTo>
                  <a:lnTo>
                    <a:pt x="21600" y="9619"/>
                  </a:lnTo>
                  <a:lnTo>
                    <a:pt x="19837" y="11925"/>
                  </a:lnTo>
                  <a:lnTo>
                    <a:pt x="18295" y="13368"/>
                  </a:lnTo>
                  <a:lnTo>
                    <a:pt x="16624" y="14995"/>
                  </a:lnTo>
                  <a:lnTo>
                    <a:pt x="14043" y="15685"/>
                  </a:lnTo>
                  <a:lnTo>
                    <a:pt x="14905" y="18864"/>
                  </a:lnTo>
                  <a:lnTo>
                    <a:pt x="11886" y="20576"/>
                  </a:lnTo>
                  <a:lnTo>
                    <a:pt x="10216" y="21600"/>
                  </a:lnTo>
                  <a:lnTo>
                    <a:pt x="7973" y="21600"/>
                  </a:lnTo>
                  <a:lnTo>
                    <a:pt x="7251" y="16612"/>
                  </a:lnTo>
                  <a:lnTo>
                    <a:pt x="5245" y="15750"/>
                  </a:lnTo>
                  <a:lnTo>
                    <a:pt x="4232" y="13261"/>
                  </a:lnTo>
                  <a:lnTo>
                    <a:pt x="1267" y="14036"/>
                  </a:lnTo>
                  <a:lnTo>
                    <a:pt x="1135" y="11473"/>
                  </a:lnTo>
                  <a:lnTo>
                    <a:pt x="1577" y="9156"/>
                  </a:lnTo>
                  <a:lnTo>
                    <a:pt x="171" y="8391"/>
                  </a:lnTo>
                  <a:lnTo>
                    <a:pt x="0" y="5470"/>
                  </a:lnTo>
                  <a:lnTo>
                    <a:pt x="2449" y="2836"/>
                  </a:lnTo>
                  <a:close/>
                </a:path>
              </a:pathLst>
            </a:custGeom>
            <a:grpFill/>
            <a:ln w="12700" cap="flat">
              <a:noFill/>
              <a:miter lim="400000"/>
            </a:ln>
            <a:effectLst/>
          </p:spPr>
          <p:txBody>
            <a:bodyPr wrap="square" lIns="0" tIns="0" rIns="0" bIns="0" numCol="1" anchor="ctr">
              <a:noAutofit/>
            </a:bodyPr>
            <a:lstStyle/>
            <a:p>
              <a:pPr lvl="0">
                <a:defRPr sz="3200"/>
              </a:pPr>
              <a:endParaRPr/>
            </a:p>
          </p:txBody>
        </p:sp>
        <p:sp>
          <p:nvSpPr>
            <p:cNvPr id="266" name="Shape 6156"/>
            <p:cNvSpPr/>
            <p:nvPr/>
          </p:nvSpPr>
          <p:spPr>
            <a:xfrm>
              <a:off x="6663279" y="1242756"/>
              <a:ext cx="53568" cy="21357"/>
            </a:xfrm>
            <a:custGeom>
              <a:avLst/>
              <a:gdLst/>
              <a:ahLst/>
              <a:cxnLst>
                <a:cxn ang="0">
                  <a:pos x="wd2" y="hd2"/>
                </a:cxn>
                <a:cxn ang="5400000">
                  <a:pos x="wd2" y="hd2"/>
                </a:cxn>
                <a:cxn ang="10800000">
                  <a:pos x="wd2" y="hd2"/>
                </a:cxn>
                <a:cxn ang="16200000">
                  <a:pos x="wd2" y="hd2"/>
                </a:cxn>
              </a:cxnLst>
              <a:rect l="0" t="0" r="r" b="b"/>
              <a:pathLst>
                <a:path w="21600" h="21600" extrusionOk="0">
                  <a:moveTo>
                    <a:pt x="8108" y="1841"/>
                  </a:moveTo>
                  <a:lnTo>
                    <a:pt x="11219" y="0"/>
                  </a:lnTo>
                  <a:lnTo>
                    <a:pt x="12693" y="2920"/>
                  </a:lnTo>
                  <a:lnTo>
                    <a:pt x="15002" y="7025"/>
                  </a:lnTo>
                  <a:lnTo>
                    <a:pt x="17984" y="6564"/>
                  </a:lnTo>
                  <a:lnTo>
                    <a:pt x="20370" y="7178"/>
                  </a:lnTo>
                  <a:lnTo>
                    <a:pt x="21592" y="11781"/>
                  </a:lnTo>
                  <a:lnTo>
                    <a:pt x="20377" y="16536"/>
                  </a:lnTo>
                  <a:lnTo>
                    <a:pt x="21600" y="20967"/>
                  </a:lnTo>
                  <a:lnTo>
                    <a:pt x="18320" y="21600"/>
                  </a:lnTo>
                  <a:lnTo>
                    <a:pt x="15874" y="18991"/>
                  </a:lnTo>
                  <a:lnTo>
                    <a:pt x="13304" y="18531"/>
                  </a:lnTo>
                  <a:lnTo>
                    <a:pt x="13366" y="13775"/>
                  </a:lnTo>
                  <a:lnTo>
                    <a:pt x="10805" y="13793"/>
                  </a:lnTo>
                  <a:lnTo>
                    <a:pt x="9589" y="17629"/>
                  </a:lnTo>
                  <a:lnTo>
                    <a:pt x="7203" y="17936"/>
                  </a:lnTo>
                  <a:lnTo>
                    <a:pt x="4443" y="20698"/>
                  </a:lnTo>
                  <a:lnTo>
                    <a:pt x="4471" y="15980"/>
                  </a:lnTo>
                  <a:lnTo>
                    <a:pt x="5077" y="11088"/>
                  </a:lnTo>
                  <a:lnTo>
                    <a:pt x="0" y="11088"/>
                  </a:lnTo>
                  <a:lnTo>
                    <a:pt x="1197" y="3322"/>
                  </a:lnTo>
                  <a:lnTo>
                    <a:pt x="3832" y="1039"/>
                  </a:lnTo>
                  <a:lnTo>
                    <a:pt x="5591" y="6390"/>
                  </a:lnTo>
                  <a:lnTo>
                    <a:pt x="8108" y="1841"/>
                  </a:lnTo>
                  <a:close/>
                </a:path>
              </a:pathLst>
            </a:custGeom>
            <a:grpFill/>
            <a:ln w="12700" cap="flat">
              <a:noFill/>
              <a:miter lim="400000"/>
            </a:ln>
            <a:effectLst/>
          </p:spPr>
          <p:txBody>
            <a:bodyPr wrap="square" lIns="0" tIns="0" rIns="0" bIns="0" numCol="1" anchor="ctr">
              <a:noAutofit/>
            </a:bodyPr>
            <a:lstStyle/>
            <a:p>
              <a:pPr lvl="0">
                <a:defRPr sz="3200"/>
              </a:pPr>
              <a:endParaRPr/>
            </a:p>
          </p:txBody>
        </p:sp>
        <p:sp>
          <p:nvSpPr>
            <p:cNvPr id="267" name="Shape 6157"/>
            <p:cNvSpPr/>
            <p:nvPr/>
          </p:nvSpPr>
          <p:spPr>
            <a:xfrm>
              <a:off x="6545699" y="1221180"/>
              <a:ext cx="52933" cy="28688"/>
            </a:xfrm>
            <a:custGeom>
              <a:avLst/>
              <a:gdLst/>
              <a:ahLst/>
              <a:cxnLst>
                <a:cxn ang="0">
                  <a:pos x="wd2" y="hd2"/>
                </a:cxn>
                <a:cxn ang="5400000">
                  <a:pos x="wd2" y="hd2"/>
                </a:cxn>
                <a:cxn ang="10800000">
                  <a:pos x="wd2" y="hd2"/>
                </a:cxn>
                <a:cxn ang="16200000">
                  <a:pos x="wd2" y="hd2"/>
                </a:cxn>
              </a:cxnLst>
              <a:rect l="0" t="0" r="r" b="b"/>
              <a:pathLst>
                <a:path w="21600" h="21600" extrusionOk="0">
                  <a:moveTo>
                    <a:pt x="11598" y="3226"/>
                  </a:moveTo>
                  <a:lnTo>
                    <a:pt x="13655" y="5410"/>
                  </a:lnTo>
                  <a:lnTo>
                    <a:pt x="16478" y="8622"/>
                  </a:lnTo>
                  <a:lnTo>
                    <a:pt x="18327" y="5996"/>
                  </a:lnTo>
                  <a:lnTo>
                    <a:pt x="20857" y="7022"/>
                  </a:lnTo>
                  <a:lnTo>
                    <a:pt x="21600" y="12391"/>
                  </a:lnTo>
                  <a:lnTo>
                    <a:pt x="18938" y="14662"/>
                  </a:lnTo>
                  <a:lnTo>
                    <a:pt x="19124" y="19672"/>
                  </a:lnTo>
                  <a:lnTo>
                    <a:pt x="16540" y="21600"/>
                  </a:lnTo>
                  <a:lnTo>
                    <a:pt x="14133" y="19544"/>
                  </a:lnTo>
                  <a:lnTo>
                    <a:pt x="12834" y="16474"/>
                  </a:lnTo>
                  <a:lnTo>
                    <a:pt x="11162" y="13734"/>
                  </a:lnTo>
                  <a:lnTo>
                    <a:pt x="8028" y="8479"/>
                  </a:lnTo>
                  <a:lnTo>
                    <a:pt x="6001" y="11749"/>
                  </a:lnTo>
                  <a:lnTo>
                    <a:pt x="2356" y="11749"/>
                  </a:lnTo>
                  <a:lnTo>
                    <a:pt x="262" y="8665"/>
                  </a:lnTo>
                  <a:lnTo>
                    <a:pt x="0" y="4897"/>
                  </a:lnTo>
                  <a:lnTo>
                    <a:pt x="4482" y="2384"/>
                  </a:lnTo>
                  <a:lnTo>
                    <a:pt x="5906" y="0"/>
                  </a:lnTo>
                  <a:lnTo>
                    <a:pt x="8629" y="878"/>
                  </a:lnTo>
                  <a:lnTo>
                    <a:pt x="9527" y="5373"/>
                  </a:lnTo>
                  <a:lnTo>
                    <a:pt x="11598" y="3226"/>
                  </a:lnTo>
                  <a:close/>
                </a:path>
              </a:pathLst>
            </a:custGeom>
            <a:grpFill/>
            <a:ln w="12700" cap="flat">
              <a:noFill/>
              <a:miter lim="400000"/>
            </a:ln>
            <a:effectLst/>
          </p:spPr>
          <p:txBody>
            <a:bodyPr wrap="square" lIns="0" tIns="0" rIns="0" bIns="0" numCol="1" anchor="ctr">
              <a:noAutofit/>
            </a:bodyPr>
            <a:lstStyle/>
            <a:p>
              <a:pPr lvl="0">
                <a:defRPr sz="3200"/>
              </a:pPr>
              <a:endParaRPr/>
            </a:p>
          </p:txBody>
        </p:sp>
        <p:sp>
          <p:nvSpPr>
            <p:cNvPr id="268" name="Shape 6158"/>
            <p:cNvSpPr/>
            <p:nvPr/>
          </p:nvSpPr>
          <p:spPr>
            <a:xfrm>
              <a:off x="6402241" y="1260828"/>
              <a:ext cx="28813" cy="21380"/>
            </a:xfrm>
            <a:custGeom>
              <a:avLst/>
              <a:gdLst/>
              <a:ahLst/>
              <a:cxnLst>
                <a:cxn ang="0">
                  <a:pos x="wd2" y="hd2"/>
                </a:cxn>
                <a:cxn ang="5400000">
                  <a:pos x="wd2" y="hd2"/>
                </a:cxn>
                <a:cxn ang="10800000">
                  <a:pos x="wd2" y="hd2"/>
                </a:cxn>
                <a:cxn ang="16200000">
                  <a:pos x="wd2" y="hd2"/>
                </a:cxn>
              </a:cxnLst>
              <a:rect l="0" t="0" r="r" b="b"/>
              <a:pathLst>
                <a:path w="21600" h="21600" extrusionOk="0">
                  <a:moveTo>
                    <a:pt x="20237" y="0"/>
                  </a:moveTo>
                  <a:lnTo>
                    <a:pt x="10984" y="172"/>
                  </a:lnTo>
                  <a:lnTo>
                    <a:pt x="3381" y="1772"/>
                  </a:lnTo>
                  <a:lnTo>
                    <a:pt x="4897" y="8630"/>
                  </a:lnTo>
                  <a:lnTo>
                    <a:pt x="1644" y="12271"/>
                  </a:lnTo>
                  <a:lnTo>
                    <a:pt x="0" y="18536"/>
                  </a:lnTo>
                  <a:lnTo>
                    <a:pt x="4912" y="21600"/>
                  </a:lnTo>
                  <a:lnTo>
                    <a:pt x="10939" y="17022"/>
                  </a:lnTo>
                  <a:lnTo>
                    <a:pt x="16851" y="13650"/>
                  </a:lnTo>
                  <a:lnTo>
                    <a:pt x="21600" y="7998"/>
                  </a:lnTo>
                  <a:lnTo>
                    <a:pt x="20237" y="0"/>
                  </a:lnTo>
                  <a:close/>
                </a:path>
              </a:pathLst>
            </a:custGeom>
            <a:grpFill/>
            <a:ln w="12700" cap="flat">
              <a:noFill/>
              <a:miter lim="400000"/>
            </a:ln>
            <a:effectLst/>
          </p:spPr>
          <p:txBody>
            <a:bodyPr wrap="square" lIns="0" tIns="0" rIns="0" bIns="0" numCol="1" anchor="ctr">
              <a:noAutofit/>
            </a:bodyPr>
            <a:lstStyle/>
            <a:p>
              <a:pPr lvl="0">
                <a:defRPr sz="3200"/>
              </a:pPr>
              <a:endParaRPr/>
            </a:p>
          </p:txBody>
        </p:sp>
        <p:sp>
          <p:nvSpPr>
            <p:cNvPr id="269" name="Shape 6159"/>
            <p:cNvSpPr/>
            <p:nvPr/>
          </p:nvSpPr>
          <p:spPr>
            <a:xfrm>
              <a:off x="6388013" y="1285311"/>
              <a:ext cx="20593" cy="10581"/>
            </a:xfrm>
            <a:custGeom>
              <a:avLst/>
              <a:gdLst/>
              <a:ahLst/>
              <a:cxnLst>
                <a:cxn ang="0">
                  <a:pos x="wd2" y="hd2"/>
                </a:cxn>
                <a:cxn ang="5400000">
                  <a:pos x="wd2" y="hd2"/>
                </a:cxn>
                <a:cxn ang="10800000">
                  <a:pos x="wd2" y="hd2"/>
                </a:cxn>
                <a:cxn ang="16200000">
                  <a:pos x="wd2" y="hd2"/>
                </a:cxn>
              </a:cxnLst>
              <a:rect l="0" t="0" r="r" b="b"/>
              <a:pathLst>
                <a:path w="21600" h="21600" extrusionOk="0">
                  <a:moveTo>
                    <a:pt x="10682" y="304"/>
                  </a:moveTo>
                  <a:lnTo>
                    <a:pt x="3918" y="3868"/>
                  </a:lnTo>
                  <a:lnTo>
                    <a:pt x="0" y="9563"/>
                  </a:lnTo>
                  <a:lnTo>
                    <a:pt x="1470" y="18816"/>
                  </a:lnTo>
                  <a:lnTo>
                    <a:pt x="6166" y="21600"/>
                  </a:lnTo>
                  <a:lnTo>
                    <a:pt x="14598" y="13241"/>
                  </a:lnTo>
                  <a:lnTo>
                    <a:pt x="21600" y="7047"/>
                  </a:lnTo>
                  <a:lnTo>
                    <a:pt x="18557" y="0"/>
                  </a:lnTo>
                  <a:lnTo>
                    <a:pt x="10682" y="304"/>
                  </a:lnTo>
                  <a:close/>
                </a:path>
              </a:pathLst>
            </a:custGeom>
            <a:grpFill/>
            <a:ln w="12700" cap="flat">
              <a:noFill/>
              <a:miter lim="400000"/>
            </a:ln>
            <a:effectLst/>
          </p:spPr>
          <p:txBody>
            <a:bodyPr wrap="square" lIns="0" tIns="0" rIns="0" bIns="0" numCol="1" anchor="ctr">
              <a:noAutofit/>
            </a:bodyPr>
            <a:lstStyle/>
            <a:p>
              <a:pPr lvl="0">
                <a:defRPr sz="3200"/>
              </a:pPr>
              <a:endParaRPr/>
            </a:p>
          </p:txBody>
        </p:sp>
        <p:sp>
          <p:nvSpPr>
            <p:cNvPr id="270" name="Shape 6160"/>
            <p:cNvSpPr/>
            <p:nvPr/>
          </p:nvSpPr>
          <p:spPr>
            <a:xfrm>
              <a:off x="6381386" y="1262534"/>
              <a:ext cx="20942" cy="13799"/>
            </a:xfrm>
            <a:custGeom>
              <a:avLst/>
              <a:gdLst/>
              <a:ahLst/>
              <a:cxnLst>
                <a:cxn ang="0">
                  <a:pos x="wd2" y="hd2"/>
                </a:cxn>
                <a:cxn ang="5400000">
                  <a:pos x="wd2" y="hd2"/>
                </a:cxn>
                <a:cxn ang="10800000">
                  <a:pos x="wd2" y="hd2"/>
                </a:cxn>
                <a:cxn ang="16200000">
                  <a:pos x="wd2" y="hd2"/>
                </a:cxn>
              </a:cxnLst>
              <a:rect l="0" t="0" r="r" b="b"/>
              <a:pathLst>
                <a:path w="21600" h="21600" extrusionOk="0">
                  <a:moveTo>
                    <a:pt x="9436" y="0"/>
                  </a:moveTo>
                  <a:lnTo>
                    <a:pt x="5445" y="6706"/>
                  </a:lnTo>
                  <a:lnTo>
                    <a:pt x="0" y="13317"/>
                  </a:lnTo>
                  <a:lnTo>
                    <a:pt x="1676" y="21600"/>
                  </a:lnTo>
                  <a:lnTo>
                    <a:pt x="9416" y="19225"/>
                  </a:lnTo>
                  <a:lnTo>
                    <a:pt x="16925" y="15663"/>
                  </a:lnTo>
                  <a:lnTo>
                    <a:pt x="21600" y="6401"/>
                  </a:lnTo>
                  <a:lnTo>
                    <a:pt x="14597" y="5005"/>
                  </a:lnTo>
                  <a:lnTo>
                    <a:pt x="9436" y="0"/>
                  </a:lnTo>
                  <a:close/>
                </a:path>
              </a:pathLst>
            </a:custGeom>
            <a:grpFill/>
            <a:ln w="12700" cap="flat">
              <a:noFill/>
              <a:miter lim="400000"/>
            </a:ln>
            <a:effectLst/>
          </p:spPr>
          <p:txBody>
            <a:bodyPr wrap="square" lIns="0" tIns="0" rIns="0" bIns="0" numCol="1" anchor="ctr">
              <a:noAutofit/>
            </a:bodyPr>
            <a:lstStyle/>
            <a:p>
              <a:pPr lvl="0">
                <a:defRPr sz="3200"/>
              </a:pPr>
              <a:endParaRPr/>
            </a:p>
          </p:txBody>
        </p:sp>
        <p:sp>
          <p:nvSpPr>
            <p:cNvPr id="271" name="Shape 6161"/>
            <p:cNvSpPr/>
            <p:nvPr/>
          </p:nvSpPr>
          <p:spPr>
            <a:xfrm>
              <a:off x="6620187" y="1192000"/>
              <a:ext cx="7283" cy="13185"/>
            </a:xfrm>
            <a:custGeom>
              <a:avLst/>
              <a:gdLst/>
              <a:ahLst/>
              <a:cxnLst>
                <a:cxn ang="0">
                  <a:pos x="wd2" y="hd2"/>
                </a:cxn>
                <a:cxn ang="5400000">
                  <a:pos x="wd2" y="hd2"/>
                </a:cxn>
                <a:cxn ang="10800000">
                  <a:pos x="wd2" y="hd2"/>
                </a:cxn>
                <a:cxn ang="16200000">
                  <a:pos x="wd2" y="hd2"/>
                </a:cxn>
              </a:cxnLst>
              <a:rect l="0" t="0" r="r" b="b"/>
              <a:pathLst>
                <a:path w="21600" h="21600" extrusionOk="0">
                  <a:moveTo>
                    <a:pt x="6188" y="0"/>
                  </a:moveTo>
                  <a:lnTo>
                    <a:pt x="0" y="11338"/>
                  </a:lnTo>
                  <a:lnTo>
                    <a:pt x="14062" y="21600"/>
                  </a:lnTo>
                  <a:lnTo>
                    <a:pt x="21600" y="10385"/>
                  </a:lnTo>
                  <a:lnTo>
                    <a:pt x="6188" y="0"/>
                  </a:lnTo>
                  <a:close/>
                </a:path>
              </a:pathLst>
            </a:custGeom>
            <a:grpFill/>
            <a:ln w="12700" cap="flat">
              <a:noFill/>
              <a:miter lim="400000"/>
            </a:ln>
            <a:effectLst/>
          </p:spPr>
          <p:txBody>
            <a:bodyPr wrap="square" lIns="0" tIns="0" rIns="0" bIns="0" numCol="1" anchor="ctr">
              <a:noAutofit/>
            </a:bodyPr>
            <a:lstStyle/>
            <a:p>
              <a:pPr lvl="0">
                <a:defRPr sz="3200"/>
              </a:pPr>
              <a:endParaRPr/>
            </a:p>
          </p:txBody>
        </p:sp>
        <p:sp>
          <p:nvSpPr>
            <p:cNvPr id="272" name="Shape 6162"/>
            <p:cNvSpPr/>
            <p:nvPr/>
          </p:nvSpPr>
          <p:spPr>
            <a:xfrm>
              <a:off x="6305023" y="1393601"/>
              <a:ext cx="19201" cy="17198"/>
            </a:xfrm>
            <a:custGeom>
              <a:avLst/>
              <a:gdLst/>
              <a:ahLst/>
              <a:cxnLst>
                <a:cxn ang="0">
                  <a:pos x="wd2" y="hd2"/>
                </a:cxn>
                <a:cxn ang="5400000">
                  <a:pos x="wd2" y="hd2"/>
                </a:cxn>
                <a:cxn ang="10800000">
                  <a:pos x="wd2" y="hd2"/>
                </a:cxn>
                <a:cxn ang="16200000">
                  <a:pos x="wd2" y="hd2"/>
                </a:cxn>
              </a:cxnLst>
              <a:rect l="0" t="0" r="r" b="b"/>
              <a:pathLst>
                <a:path w="21600" h="21600" extrusionOk="0">
                  <a:moveTo>
                    <a:pt x="16290" y="2206"/>
                  </a:moveTo>
                  <a:lnTo>
                    <a:pt x="21600" y="7730"/>
                  </a:lnTo>
                  <a:lnTo>
                    <a:pt x="19740" y="16457"/>
                  </a:lnTo>
                  <a:lnTo>
                    <a:pt x="13790" y="21600"/>
                  </a:lnTo>
                  <a:lnTo>
                    <a:pt x="2574" y="13289"/>
                  </a:lnTo>
                  <a:lnTo>
                    <a:pt x="0" y="4928"/>
                  </a:lnTo>
                  <a:lnTo>
                    <a:pt x="11167" y="0"/>
                  </a:lnTo>
                  <a:lnTo>
                    <a:pt x="16290" y="2206"/>
                  </a:lnTo>
                  <a:close/>
                </a:path>
              </a:pathLst>
            </a:custGeom>
            <a:grpFill/>
            <a:ln w="12700" cap="flat">
              <a:noFill/>
              <a:miter lim="400000"/>
            </a:ln>
            <a:effectLst/>
          </p:spPr>
          <p:txBody>
            <a:bodyPr wrap="square" lIns="0" tIns="0" rIns="0" bIns="0" numCol="1" anchor="ctr">
              <a:noAutofit/>
            </a:bodyPr>
            <a:lstStyle/>
            <a:p>
              <a:pPr lvl="0">
                <a:defRPr sz="3200"/>
              </a:pPr>
              <a:endParaRPr/>
            </a:p>
          </p:txBody>
        </p:sp>
        <p:sp>
          <p:nvSpPr>
            <p:cNvPr id="273" name="Shape 6163"/>
            <p:cNvSpPr/>
            <p:nvPr/>
          </p:nvSpPr>
          <p:spPr>
            <a:xfrm>
              <a:off x="6584859" y="1355840"/>
              <a:ext cx="416603" cy="288854"/>
            </a:xfrm>
            <a:custGeom>
              <a:avLst/>
              <a:gdLst/>
              <a:ahLst/>
              <a:cxnLst>
                <a:cxn ang="0">
                  <a:pos x="wd2" y="hd2"/>
                </a:cxn>
                <a:cxn ang="5400000">
                  <a:pos x="wd2" y="hd2"/>
                </a:cxn>
                <a:cxn ang="10800000">
                  <a:pos x="wd2" y="hd2"/>
                </a:cxn>
                <a:cxn ang="16200000">
                  <a:pos x="wd2" y="hd2"/>
                </a:cxn>
              </a:cxnLst>
              <a:rect l="0" t="0" r="r" b="b"/>
              <a:pathLst>
                <a:path w="21600" h="21600" extrusionOk="0">
                  <a:moveTo>
                    <a:pt x="5455" y="4385"/>
                  </a:moveTo>
                  <a:lnTo>
                    <a:pt x="4472" y="4411"/>
                  </a:lnTo>
                  <a:lnTo>
                    <a:pt x="3992" y="4496"/>
                  </a:lnTo>
                  <a:lnTo>
                    <a:pt x="3545" y="5108"/>
                  </a:lnTo>
                  <a:lnTo>
                    <a:pt x="3512" y="5585"/>
                  </a:lnTo>
                  <a:lnTo>
                    <a:pt x="3157" y="5595"/>
                  </a:lnTo>
                  <a:lnTo>
                    <a:pt x="2556" y="6377"/>
                  </a:lnTo>
                  <a:lnTo>
                    <a:pt x="2234" y="6807"/>
                  </a:lnTo>
                  <a:lnTo>
                    <a:pt x="1976" y="7544"/>
                  </a:lnTo>
                  <a:lnTo>
                    <a:pt x="1979" y="8270"/>
                  </a:lnTo>
                  <a:lnTo>
                    <a:pt x="2073" y="9040"/>
                  </a:lnTo>
                  <a:lnTo>
                    <a:pt x="2292" y="9198"/>
                  </a:lnTo>
                  <a:lnTo>
                    <a:pt x="2425" y="9685"/>
                  </a:lnTo>
                  <a:lnTo>
                    <a:pt x="2606" y="9969"/>
                  </a:lnTo>
                  <a:lnTo>
                    <a:pt x="2809" y="10262"/>
                  </a:lnTo>
                  <a:lnTo>
                    <a:pt x="3224" y="10329"/>
                  </a:lnTo>
                  <a:lnTo>
                    <a:pt x="3452" y="10228"/>
                  </a:lnTo>
                  <a:lnTo>
                    <a:pt x="3771" y="10238"/>
                  </a:lnTo>
                  <a:lnTo>
                    <a:pt x="3582" y="10771"/>
                  </a:lnTo>
                  <a:lnTo>
                    <a:pt x="3207" y="11483"/>
                  </a:lnTo>
                  <a:lnTo>
                    <a:pt x="2791" y="11619"/>
                  </a:lnTo>
                  <a:lnTo>
                    <a:pt x="2240" y="11381"/>
                  </a:lnTo>
                  <a:lnTo>
                    <a:pt x="2697" y="10963"/>
                  </a:lnTo>
                  <a:lnTo>
                    <a:pt x="2556" y="10498"/>
                  </a:lnTo>
                  <a:lnTo>
                    <a:pt x="2242" y="9919"/>
                  </a:lnTo>
                  <a:lnTo>
                    <a:pt x="1724" y="9488"/>
                  </a:lnTo>
                  <a:lnTo>
                    <a:pt x="1531" y="10112"/>
                  </a:lnTo>
                  <a:lnTo>
                    <a:pt x="1700" y="10382"/>
                  </a:lnTo>
                  <a:lnTo>
                    <a:pt x="1928" y="10847"/>
                  </a:lnTo>
                  <a:lnTo>
                    <a:pt x="1834" y="11334"/>
                  </a:lnTo>
                  <a:lnTo>
                    <a:pt x="1810" y="11911"/>
                  </a:lnTo>
                  <a:lnTo>
                    <a:pt x="2068" y="12114"/>
                  </a:lnTo>
                  <a:lnTo>
                    <a:pt x="2178" y="12510"/>
                  </a:lnTo>
                  <a:lnTo>
                    <a:pt x="1991" y="12734"/>
                  </a:lnTo>
                  <a:lnTo>
                    <a:pt x="1669" y="12768"/>
                  </a:lnTo>
                  <a:lnTo>
                    <a:pt x="1551" y="11629"/>
                  </a:lnTo>
                  <a:lnTo>
                    <a:pt x="1105" y="11495"/>
                  </a:lnTo>
                  <a:lnTo>
                    <a:pt x="863" y="11833"/>
                  </a:lnTo>
                  <a:lnTo>
                    <a:pt x="428" y="11809"/>
                  </a:lnTo>
                  <a:lnTo>
                    <a:pt x="444" y="10906"/>
                  </a:lnTo>
                  <a:lnTo>
                    <a:pt x="314" y="10373"/>
                  </a:lnTo>
                  <a:lnTo>
                    <a:pt x="23" y="10305"/>
                  </a:lnTo>
                  <a:lnTo>
                    <a:pt x="84" y="11072"/>
                  </a:lnTo>
                  <a:lnTo>
                    <a:pt x="164" y="11604"/>
                  </a:lnTo>
                  <a:lnTo>
                    <a:pt x="188" y="12215"/>
                  </a:lnTo>
                  <a:lnTo>
                    <a:pt x="141" y="12778"/>
                  </a:lnTo>
                  <a:lnTo>
                    <a:pt x="47" y="13175"/>
                  </a:lnTo>
                  <a:lnTo>
                    <a:pt x="0" y="13515"/>
                  </a:lnTo>
                  <a:lnTo>
                    <a:pt x="306" y="13651"/>
                  </a:lnTo>
                  <a:lnTo>
                    <a:pt x="391" y="13076"/>
                  </a:lnTo>
                  <a:lnTo>
                    <a:pt x="769" y="12861"/>
                  </a:lnTo>
                  <a:lnTo>
                    <a:pt x="957" y="13382"/>
                  </a:lnTo>
                  <a:lnTo>
                    <a:pt x="1333" y="13775"/>
                  </a:lnTo>
                  <a:lnTo>
                    <a:pt x="1585" y="13911"/>
                  </a:lnTo>
                  <a:lnTo>
                    <a:pt x="1741" y="13505"/>
                  </a:lnTo>
                  <a:lnTo>
                    <a:pt x="2013" y="13958"/>
                  </a:lnTo>
                  <a:lnTo>
                    <a:pt x="2516" y="14058"/>
                  </a:lnTo>
                  <a:lnTo>
                    <a:pt x="2696" y="13494"/>
                  </a:lnTo>
                  <a:lnTo>
                    <a:pt x="2485" y="12861"/>
                  </a:lnTo>
                  <a:lnTo>
                    <a:pt x="2422" y="12432"/>
                  </a:lnTo>
                  <a:lnTo>
                    <a:pt x="2822" y="12308"/>
                  </a:lnTo>
                  <a:lnTo>
                    <a:pt x="2893" y="12818"/>
                  </a:lnTo>
                  <a:cubicBezTo>
                    <a:pt x="2695" y="13095"/>
                    <a:pt x="2706" y="13557"/>
                    <a:pt x="2917" y="13814"/>
                  </a:cubicBezTo>
                  <a:cubicBezTo>
                    <a:pt x="3063" y="13993"/>
                    <a:pt x="3272" y="14016"/>
                    <a:pt x="3435" y="13871"/>
                  </a:cubicBezTo>
                  <a:lnTo>
                    <a:pt x="3898" y="13905"/>
                  </a:lnTo>
                  <a:lnTo>
                    <a:pt x="4157" y="14041"/>
                  </a:lnTo>
                  <a:cubicBezTo>
                    <a:pt x="4345" y="14008"/>
                    <a:pt x="4534" y="13981"/>
                    <a:pt x="4723" y="13962"/>
                  </a:cubicBezTo>
                  <a:cubicBezTo>
                    <a:pt x="4883" y="13945"/>
                    <a:pt x="5042" y="13934"/>
                    <a:pt x="5203" y="13928"/>
                  </a:cubicBezTo>
                  <a:lnTo>
                    <a:pt x="5493" y="13803"/>
                  </a:lnTo>
                  <a:lnTo>
                    <a:pt x="5752" y="13248"/>
                  </a:lnTo>
                  <a:lnTo>
                    <a:pt x="5587" y="12216"/>
                  </a:lnTo>
                  <a:lnTo>
                    <a:pt x="5218" y="12250"/>
                  </a:lnTo>
                  <a:cubicBezTo>
                    <a:pt x="5045" y="12150"/>
                    <a:pt x="4851" y="12150"/>
                    <a:pt x="4678" y="12250"/>
                  </a:cubicBezTo>
                  <a:cubicBezTo>
                    <a:pt x="4514" y="12345"/>
                    <a:pt x="4380" y="12522"/>
                    <a:pt x="4301" y="12748"/>
                  </a:cubicBezTo>
                  <a:lnTo>
                    <a:pt x="3971" y="12816"/>
                  </a:lnTo>
                  <a:lnTo>
                    <a:pt x="3492" y="12681"/>
                  </a:lnTo>
                  <a:lnTo>
                    <a:pt x="3516" y="12216"/>
                  </a:lnTo>
                  <a:lnTo>
                    <a:pt x="3830" y="12092"/>
                  </a:lnTo>
                  <a:lnTo>
                    <a:pt x="4190" y="12126"/>
                  </a:lnTo>
                  <a:lnTo>
                    <a:pt x="4612" y="11921"/>
                  </a:lnTo>
                  <a:lnTo>
                    <a:pt x="5130" y="11548"/>
                  </a:lnTo>
                  <a:lnTo>
                    <a:pt x="5538" y="11719"/>
                  </a:lnTo>
                  <a:lnTo>
                    <a:pt x="5781" y="11347"/>
                  </a:lnTo>
                  <a:lnTo>
                    <a:pt x="5757" y="10950"/>
                  </a:lnTo>
                  <a:lnTo>
                    <a:pt x="5474" y="10520"/>
                  </a:lnTo>
                  <a:lnTo>
                    <a:pt x="5545" y="10078"/>
                  </a:lnTo>
                  <a:lnTo>
                    <a:pt x="5686" y="9569"/>
                  </a:lnTo>
                  <a:lnTo>
                    <a:pt x="5773" y="9070"/>
                  </a:lnTo>
                  <a:lnTo>
                    <a:pt x="5639" y="8469"/>
                  </a:lnTo>
                  <a:lnTo>
                    <a:pt x="5835" y="7692"/>
                  </a:lnTo>
                  <a:lnTo>
                    <a:pt x="5874" y="7125"/>
                  </a:lnTo>
                  <a:lnTo>
                    <a:pt x="5898" y="6467"/>
                  </a:lnTo>
                  <a:lnTo>
                    <a:pt x="6055" y="6094"/>
                  </a:lnTo>
                  <a:lnTo>
                    <a:pt x="6243" y="7171"/>
                  </a:lnTo>
                  <a:lnTo>
                    <a:pt x="6627" y="7205"/>
                  </a:lnTo>
                  <a:lnTo>
                    <a:pt x="6769" y="7534"/>
                  </a:lnTo>
                  <a:lnTo>
                    <a:pt x="6446" y="7941"/>
                  </a:lnTo>
                  <a:lnTo>
                    <a:pt x="6360" y="8406"/>
                  </a:lnTo>
                  <a:lnTo>
                    <a:pt x="6061" y="9324"/>
                  </a:lnTo>
                  <a:lnTo>
                    <a:pt x="6454" y="9494"/>
                  </a:lnTo>
                  <a:lnTo>
                    <a:pt x="6501" y="9845"/>
                  </a:lnTo>
                  <a:lnTo>
                    <a:pt x="6643" y="10262"/>
                  </a:lnTo>
                  <a:lnTo>
                    <a:pt x="6869" y="10431"/>
                  </a:lnTo>
                  <a:lnTo>
                    <a:pt x="7199" y="10805"/>
                  </a:lnTo>
                  <a:cubicBezTo>
                    <a:pt x="7319" y="10894"/>
                    <a:pt x="7445" y="10962"/>
                    <a:pt x="7576" y="11008"/>
                  </a:cubicBezTo>
                  <a:cubicBezTo>
                    <a:pt x="7740" y="11066"/>
                    <a:pt x="7910" y="11089"/>
                    <a:pt x="8079" y="11076"/>
                  </a:cubicBezTo>
                  <a:cubicBezTo>
                    <a:pt x="8180" y="10950"/>
                    <a:pt x="8282" y="10826"/>
                    <a:pt x="8385" y="10703"/>
                  </a:cubicBezTo>
                  <a:cubicBezTo>
                    <a:pt x="8537" y="10522"/>
                    <a:pt x="8692" y="10344"/>
                    <a:pt x="8848" y="10170"/>
                  </a:cubicBezTo>
                  <a:cubicBezTo>
                    <a:pt x="9056" y="10000"/>
                    <a:pt x="9309" y="9987"/>
                    <a:pt x="9524" y="10136"/>
                  </a:cubicBezTo>
                  <a:cubicBezTo>
                    <a:pt x="9653" y="10225"/>
                    <a:pt x="9759" y="10367"/>
                    <a:pt x="9831" y="10545"/>
                  </a:cubicBezTo>
                  <a:lnTo>
                    <a:pt x="10562" y="11156"/>
                  </a:lnTo>
                  <a:lnTo>
                    <a:pt x="10939" y="11575"/>
                  </a:lnTo>
                  <a:lnTo>
                    <a:pt x="11173" y="11869"/>
                  </a:lnTo>
                  <a:lnTo>
                    <a:pt x="11668" y="12527"/>
                  </a:lnTo>
                  <a:lnTo>
                    <a:pt x="11809" y="12866"/>
                  </a:lnTo>
                  <a:lnTo>
                    <a:pt x="12130" y="13385"/>
                  </a:lnTo>
                  <a:lnTo>
                    <a:pt x="12743" y="13521"/>
                  </a:lnTo>
                  <a:lnTo>
                    <a:pt x="12789" y="12670"/>
                  </a:lnTo>
                  <a:lnTo>
                    <a:pt x="12976" y="13124"/>
                  </a:lnTo>
                  <a:lnTo>
                    <a:pt x="13300" y="13380"/>
                  </a:lnTo>
                  <a:lnTo>
                    <a:pt x="13091" y="13707"/>
                  </a:lnTo>
                  <a:lnTo>
                    <a:pt x="13529" y="14077"/>
                  </a:lnTo>
                  <a:lnTo>
                    <a:pt x="14080" y="14236"/>
                  </a:lnTo>
                  <a:lnTo>
                    <a:pt x="14692" y="14678"/>
                  </a:lnTo>
                  <a:lnTo>
                    <a:pt x="14967" y="15064"/>
                  </a:lnTo>
                  <a:lnTo>
                    <a:pt x="14742" y="15356"/>
                  </a:lnTo>
                  <a:cubicBezTo>
                    <a:pt x="14636" y="15162"/>
                    <a:pt x="14437" y="15146"/>
                    <a:pt x="14318" y="15322"/>
                  </a:cubicBezTo>
                  <a:cubicBezTo>
                    <a:pt x="14192" y="15507"/>
                    <a:pt x="14214" y="15805"/>
                    <a:pt x="14334" y="16014"/>
                  </a:cubicBezTo>
                  <a:cubicBezTo>
                    <a:pt x="14459" y="16233"/>
                    <a:pt x="14659" y="16317"/>
                    <a:pt x="14821" y="16477"/>
                  </a:cubicBezTo>
                  <a:cubicBezTo>
                    <a:pt x="14992" y="16646"/>
                    <a:pt x="15117" y="16894"/>
                    <a:pt x="15175" y="17180"/>
                  </a:cubicBezTo>
                  <a:lnTo>
                    <a:pt x="15545" y="17848"/>
                  </a:lnTo>
                  <a:lnTo>
                    <a:pt x="16056" y="18257"/>
                  </a:lnTo>
                  <a:lnTo>
                    <a:pt x="16488" y="18620"/>
                  </a:lnTo>
                  <a:lnTo>
                    <a:pt x="17344" y="19017"/>
                  </a:lnTo>
                  <a:lnTo>
                    <a:pt x="17565" y="19686"/>
                  </a:lnTo>
                  <a:lnTo>
                    <a:pt x="17776" y="19924"/>
                  </a:lnTo>
                  <a:cubicBezTo>
                    <a:pt x="17877" y="19983"/>
                    <a:pt x="17976" y="20047"/>
                    <a:pt x="18073" y="20116"/>
                  </a:cubicBezTo>
                  <a:cubicBezTo>
                    <a:pt x="18211" y="20212"/>
                    <a:pt x="18344" y="20318"/>
                    <a:pt x="18475" y="20433"/>
                  </a:cubicBezTo>
                  <a:lnTo>
                    <a:pt x="18843" y="20727"/>
                  </a:lnTo>
                  <a:cubicBezTo>
                    <a:pt x="19008" y="20916"/>
                    <a:pt x="19184" y="21083"/>
                    <a:pt x="19370" y="21226"/>
                  </a:cubicBezTo>
                  <a:cubicBezTo>
                    <a:pt x="19573" y="21381"/>
                    <a:pt x="19786" y="21507"/>
                    <a:pt x="20006" y="21600"/>
                  </a:cubicBezTo>
                  <a:lnTo>
                    <a:pt x="20217" y="21329"/>
                  </a:lnTo>
                  <a:cubicBezTo>
                    <a:pt x="20232" y="21155"/>
                    <a:pt x="20310" y="21005"/>
                    <a:pt x="20421" y="20934"/>
                  </a:cubicBezTo>
                  <a:cubicBezTo>
                    <a:pt x="20556" y="20847"/>
                    <a:pt x="20708" y="20895"/>
                    <a:pt x="20853" y="20934"/>
                  </a:cubicBezTo>
                  <a:cubicBezTo>
                    <a:pt x="21009" y="20976"/>
                    <a:pt x="21166" y="21006"/>
                    <a:pt x="21325" y="21024"/>
                  </a:cubicBezTo>
                  <a:lnTo>
                    <a:pt x="21600" y="20832"/>
                  </a:lnTo>
                  <a:lnTo>
                    <a:pt x="21600" y="20196"/>
                  </a:lnTo>
                  <a:lnTo>
                    <a:pt x="21529" y="19901"/>
                  </a:lnTo>
                  <a:lnTo>
                    <a:pt x="21396" y="19494"/>
                  </a:lnTo>
                  <a:lnTo>
                    <a:pt x="21122" y="18883"/>
                  </a:lnTo>
                  <a:lnTo>
                    <a:pt x="20697" y="18284"/>
                  </a:lnTo>
                  <a:lnTo>
                    <a:pt x="20462" y="17843"/>
                  </a:lnTo>
                  <a:lnTo>
                    <a:pt x="20351" y="17105"/>
                  </a:lnTo>
                  <a:lnTo>
                    <a:pt x="20092" y="16188"/>
                  </a:lnTo>
                  <a:lnTo>
                    <a:pt x="19550" y="15781"/>
                  </a:lnTo>
                  <a:lnTo>
                    <a:pt x="19056" y="15102"/>
                  </a:lnTo>
                  <a:lnTo>
                    <a:pt x="19103" y="14614"/>
                  </a:lnTo>
                  <a:lnTo>
                    <a:pt x="19378" y="14082"/>
                  </a:lnTo>
                  <a:lnTo>
                    <a:pt x="19520" y="13539"/>
                  </a:lnTo>
                  <a:lnTo>
                    <a:pt x="19339" y="12845"/>
                  </a:lnTo>
                  <a:lnTo>
                    <a:pt x="19425" y="12302"/>
                  </a:lnTo>
                  <a:cubicBezTo>
                    <a:pt x="19354" y="12106"/>
                    <a:pt x="19267" y="11924"/>
                    <a:pt x="19166" y="11757"/>
                  </a:cubicBezTo>
                  <a:cubicBezTo>
                    <a:pt x="19038" y="11546"/>
                    <a:pt x="18890" y="11362"/>
                    <a:pt x="18725" y="11213"/>
                  </a:cubicBezTo>
                  <a:cubicBezTo>
                    <a:pt x="18709" y="10836"/>
                    <a:pt x="18715" y="10457"/>
                    <a:pt x="18742" y="10081"/>
                  </a:cubicBezTo>
                  <a:cubicBezTo>
                    <a:pt x="18778" y="9593"/>
                    <a:pt x="18850" y="9109"/>
                    <a:pt x="18844" y="8618"/>
                  </a:cubicBezTo>
                  <a:cubicBezTo>
                    <a:pt x="18840" y="8191"/>
                    <a:pt x="18776" y="7766"/>
                    <a:pt x="18632" y="7393"/>
                  </a:cubicBezTo>
                  <a:cubicBezTo>
                    <a:pt x="18466" y="6963"/>
                    <a:pt x="18202" y="6628"/>
                    <a:pt x="17886" y="6443"/>
                  </a:cubicBezTo>
                  <a:lnTo>
                    <a:pt x="17218" y="5830"/>
                  </a:lnTo>
                  <a:lnTo>
                    <a:pt x="17030" y="5628"/>
                  </a:lnTo>
                  <a:lnTo>
                    <a:pt x="16513" y="5379"/>
                  </a:lnTo>
                  <a:lnTo>
                    <a:pt x="16208" y="5209"/>
                  </a:lnTo>
                  <a:lnTo>
                    <a:pt x="15862" y="4869"/>
                  </a:lnTo>
                  <a:lnTo>
                    <a:pt x="15516" y="4632"/>
                  </a:lnTo>
                  <a:lnTo>
                    <a:pt x="15304" y="3986"/>
                  </a:lnTo>
                  <a:lnTo>
                    <a:pt x="14889" y="3727"/>
                  </a:lnTo>
                  <a:lnTo>
                    <a:pt x="14606" y="3168"/>
                  </a:lnTo>
                  <a:lnTo>
                    <a:pt x="14215" y="2823"/>
                  </a:lnTo>
                  <a:lnTo>
                    <a:pt x="13904" y="2916"/>
                  </a:lnTo>
                  <a:lnTo>
                    <a:pt x="14115" y="3368"/>
                  </a:lnTo>
                  <a:lnTo>
                    <a:pt x="14373" y="3705"/>
                  </a:lnTo>
                  <a:lnTo>
                    <a:pt x="13832" y="3433"/>
                  </a:lnTo>
                  <a:lnTo>
                    <a:pt x="13486" y="3229"/>
                  </a:lnTo>
                  <a:lnTo>
                    <a:pt x="13109" y="3127"/>
                  </a:lnTo>
                  <a:lnTo>
                    <a:pt x="13376" y="2869"/>
                  </a:lnTo>
                  <a:lnTo>
                    <a:pt x="13633" y="2667"/>
                  </a:lnTo>
                  <a:lnTo>
                    <a:pt x="13224" y="2262"/>
                  </a:lnTo>
                  <a:lnTo>
                    <a:pt x="12902" y="2205"/>
                  </a:lnTo>
                  <a:lnTo>
                    <a:pt x="12369" y="2310"/>
                  </a:lnTo>
                  <a:cubicBezTo>
                    <a:pt x="12246" y="2320"/>
                    <a:pt x="12125" y="2273"/>
                    <a:pt x="12024" y="2175"/>
                  </a:cubicBezTo>
                  <a:cubicBezTo>
                    <a:pt x="11913" y="2069"/>
                    <a:pt x="11834" y="1912"/>
                    <a:pt x="11740" y="1777"/>
                  </a:cubicBezTo>
                  <a:cubicBezTo>
                    <a:pt x="11554" y="1508"/>
                    <a:pt x="11315" y="1328"/>
                    <a:pt x="11056" y="1261"/>
                  </a:cubicBezTo>
                  <a:cubicBezTo>
                    <a:pt x="10964" y="1225"/>
                    <a:pt x="10868" y="1298"/>
                    <a:pt x="10836" y="1427"/>
                  </a:cubicBezTo>
                  <a:cubicBezTo>
                    <a:pt x="10791" y="1608"/>
                    <a:pt x="10883" y="1799"/>
                    <a:pt x="11016" y="1802"/>
                  </a:cubicBezTo>
                  <a:lnTo>
                    <a:pt x="10545" y="1702"/>
                  </a:lnTo>
                  <a:lnTo>
                    <a:pt x="10279" y="1238"/>
                  </a:lnTo>
                  <a:lnTo>
                    <a:pt x="9981" y="768"/>
                  </a:lnTo>
                  <a:cubicBezTo>
                    <a:pt x="9877" y="581"/>
                    <a:pt x="9753" y="421"/>
                    <a:pt x="9612" y="294"/>
                  </a:cubicBezTo>
                  <a:cubicBezTo>
                    <a:pt x="9446" y="145"/>
                    <a:pt x="9262" y="45"/>
                    <a:pt x="9069" y="0"/>
                  </a:cubicBezTo>
                  <a:lnTo>
                    <a:pt x="8724" y="38"/>
                  </a:lnTo>
                  <a:lnTo>
                    <a:pt x="8676" y="704"/>
                  </a:lnTo>
                  <a:lnTo>
                    <a:pt x="8559" y="1135"/>
                  </a:lnTo>
                  <a:lnTo>
                    <a:pt x="7961" y="999"/>
                  </a:lnTo>
                  <a:lnTo>
                    <a:pt x="7560" y="933"/>
                  </a:lnTo>
                  <a:lnTo>
                    <a:pt x="7443" y="1306"/>
                  </a:lnTo>
                  <a:lnTo>
                    <a:pt x="7127" y="1309"/>
                  </a:lnTo>
                  <a:lnTo>
                    <a:pt x="6632" y="1751"/>
                  </a:lnTo>
                  <a:lnTo>
                    <a:pt x="6491" y="2171"/>
                  </a:lnTo>
                  <a:lnTo>
                    <a:pt x="6349" y="2646"/>
                  </a:lnTo>
                  <a:lnTo>
                    <a:pt x="6396" y="3143"/>
                  </a:lnTo>
                  <a:lnTo>
                    <a:pt x="6679" y="3404"/>
                  </a:lnTo>
                  <a:lnTo>
                    <a:pt x="6539" y="3969"/>
                  </a:lnTo>
                  <a:lnTo>
                    <a:pt x="6273" y="3957"/>
                  </a:lnTo>
                  <a:lnTo>
                    <a:pt x="6187" y="4296"/>
                  </a:lnTo>
                  <a:lnTo>
                    <a:pt x="6053" y="4782"/>
                  </a:lnTo>
                  <a:lnTo>
                    <a:pt x="6124" y="5338"/>
                  </a:lnTo>
                  <a:lnTo>
                    <a:pt x="5983" y="5717"/>
                  </a:lnTo>
                  <a:lnTo>
                    <a:pt x="5828" y="5062"/>
                  </a:lnTo>
                  <a:lnTo>
                    <a:pt x="5828" y="4723"/>
                  </a:lnTo>
                  <a:lnTo>
                    <a:pt x="5455" y="4385"/>
                  </a:lnTo>
                  <a:close/>
                </a:path>
              </a:pathLst>
            </a:custGeom>
            <a:grpFill/>
            <a:ln w="12700" cap="flat">
              <a:noFill/>
              <a:miter lim="400000"/>
            </a:ln>
            <a:effectLst/>
          </p:spPr>
          <p:txBody>
            <a:bodyPr wrap="square" lIns="0" tIns="0" rIns="0" bIns="0" numCol="1" anchor="ctr">
              <a:noAutofit/>
            </a:bodyPr>
            <a:lstStyle/>
            <a:p>
              <a:pPr lvl="0">
                <a:defRPr sz="3200"/>
              </a:pPr>
              <a:endParaRPr/>
            </a:p>
          </p:txBody>
        </p:sp>
        <p:sp>
          <p:nvSpPr>
            <p:cNvPr id="274" name="Shape 6164"/>
            <p:cNvSpPr/>
            <p:nvPr/>
          </p:nvSpPr>
          <p:spPr>
            <a:xfrm>
              <a:off x="6590671" y="1471704"/>
              <a:ext cx="22223" cy="27833"/>
            </a:xfrm>
            <a:custGeom>
              <a:avLst/>
              <a:gdLst/>
              <a:ahLst/>
              <a:cxnLst>
                <a:cxn ang="0">
                  <a:pos x="wd2" y="hd2"/>
                </a:cxn>
                <a:cxn ang="5400000">
                  <a:pos x="wd2" y="hd2"/>
                </a:cxn>
                <a:cxn ang="10800000">
                  <a:pos x="wd2" y="hd2"/>
                </a:cxn>
                <a:cxn ang="16200000">
                  <a:pos x="wd2" y="hd2"/>
                </a:cxn>
              </a:cxnLst>
              <a:rect l="0" t="0" r="r" b="b"/>
              <a:pathLst>
                <a:path w="21600" h="21600" extrusionOk="0">
                  <a:moveTo>
                    <a:pt x="4554" y="0"/>
                  </a:moveTo>
                  <a:lnTo>
                    <a:pt x="12145" y="2252"/>
                  </a:lnTo>
                  <a:lnTo>
                    <a:pt x="17508" y="4147"/>
                  </a:lnTo>
                  <a:lnTo>
                    <a:pt x="21305" y="11063"/>
                  </a:lnTo>
                  <a:lnTo>
                    <a:pt x="21600" y="19260"/>
                  </a:lnTo>
                  <a:lnTo>
                    <a:pt x="16900" y="20658"/>
                  </a:lnTo>
                  <a:lnTo>
                    <a:pt x="10708" y="21600"/>
                  </a:lnTo>
                  <a:lnTo>
                    <a:pt x="6468" y="17037"/>
                  </a:lnTo>
                  <a:lnTo>
                    <a:pt x="0" y="12815"/>
                  </a:lnTo>
                  <a:lnTo>
                    <a:pt x="1830" y="6252"/>
                  </a:lnTo>
                  <a:lnTo>
                    <a:pt x="576" y="2013"/>
                  </a:lnTo>
                  <a:lnTo>
                    <a:pt x="4554" y="0"/>
                  </a:lnTo>
                  <a:close/>
                </a:path>
              </a:pathLst>
            </a:custGeom>
            <a:grpFill/>
            <a:ln w="12700" cap="flat">
              <a:noFill/>
              <a:miter lim="400000"/>
            </a:ln>
            <a:effectLst/>
          </p:spPr>
          <p:txBody>
            <a:bodyPr wrap="square" lIns="0" tIns="0" rIns="0" bIns="0" numCol="1" anchor="ctr">
              <a:noAutofit/>
            </a:bodyPr>
            <a:lstStyle/>
            <a:p>
              <a:pPr lvl="0">
                <a:defRPr sz="3200"/>
              </a:pPr>
              <a:endParaRPr/>
            </a:p>
          </p:txBody>
        </p:sp>
        <p:sp>
          <p:nvSpPr>
            <p:cNvPr id="275" name="Shape 6165"/>
            <p:cNvSpPr/>
            <p:nvPr/>
          </p:nvSpPr>
          <p:spPr>
            <a:xfrm>
              <a:off x="6609322" y="1458697"/>
              <a:ext cx="8251" cy="12999"/>
            </a:xfrm>
            <a:custGeom>
              <a:avLst/>
              <a:gdLst/>
              <a:ahLst/>
              <a:cxnLst>
                <a:cxn ang="0">
                  <a:pos x="wd2" y="hd2"/>
                </a:cxn>
                <a:cxn ang="5400000">
                  <a:pos x="wd2" y="hd2"/>
                </a:cxn>
                <a:cxn ang="10800000">
                  <a:pos x="wd2" y="hd2"/>
                </a:cxn>
                <a:cxn ang="16200000">
                  <a:pos x="wd2" y="hd2"/>
                </a:cxn>
              </a:cxnLst>
              <a:rect l="0" t="0" r="r" b="b"/>
              <a:pathLst>
                <a:path w="21600" h="21600" extrusionOk="0">
                  <a:moveTo>
                    <a:pt x="7065" y="0"/>
                  </a:moveTo>
                  <a:lnTo>
                    <a:pt x="19230" y="6996"/>
                  </a:lnTo>
                  <a:lnTo>
                    <a:pt x="21600" y="18575"/>
                  </a:lnTo>
                  <a:lnTo>
                    <a:pt x="7846" y="21600"/>
                  </a:lnTo>
                  <a:lnTo>
                    <a:pt x="0" y="15332"/>
                  </a:lnTo>
                  <a:lnTo>
                    <a:pt x="7065" y="0"/>
                  </a:lnTo>
                  <a:close/>
                </a:path>
              </a:pathLst>
            </a:custGeom>
            <a:grpFill/>
            <a:ln w="12700" cap="flat">
              <a:noFill/>
              <a:miter lim="400000"/>
            </a:ln>
            <a:effectLst/>
          </p:spPr>
          <p:txBody>
            <a:bodyPr wrap="square" lIns="0" tIns="0" rIns="0" bIns="0" numCol="1" anchor="ctr">
              <a:noAutofit/>
            </a:bodyPr>
            <a:lstStyle/>
            <a:p>
              <a:pPr lvl="0">
                <a:defRPr sz="3200"/>
              </a:pPr>
              <a:endParaRPr/>
            </a:p>
          </p:txBody>
        </p:sp>
        <p:sp>
          <p:nvSpPr>
            <p:cNvPr id="276" name="Shape 6166"/>
            <p:cNvSpPr/>
            <p:nvPr/>
          </p:nvSpPr>
          <p:spPr>
            <a:xfrm>
              <a:off x="6555541" y="1474801"/>
              <a:ext cx="23621" cy="26150"/>
            </a:xfrm>
            <a:custGeom>
              <a:avLst/>
              <a:gdLst/>
              <a:ahLst/>
              <a:cxnLst>
                <a:cxn ang="0">
                  <a:pos x="wd2" y="hd2"/>
                </a:cxn>
                <a:cxn ang="5400000">
                  <a:pos x="wd2" y="hd2"/>
                </a:cxn>
                <a:cxn ang="10800000">
                  <a:pos x="wd2" y="hd2"/>
                </a:cxn>
                <a:cxn ang="16200000">
                  <a:pos x="wd2" y="hd2"/>
                </a:cxn>
              </a:cxnLst>
              <a:rect l="0" t="0" r="r" b="b"/>
              <a:pathLst>
                <a:path w="21600" h="21600" extrusionOk="0">
                  <a:moveTo>
                    <a:pt x="7034" y="4084"/>
                  </a:moveTo>
                  <a:lnTo>
                    <a:pt x="14037" y="951"/>
                  </a:lnTo>
                  <a:lnTo>
                    <a:pt x="20768" y="0"/>
                  </a:lnTo>
                  <a:lnTo>
                    <a:pt x="21600" y="4466"/>
                  </a:lnTo>
                  <a:lnTo>
                    <a:pt x="21600" y="9462"/>
                  </a:lnTo>
                  <a:lnTo>
                    <a:pt x="18270" y="14709"/>
                  </a:lnTo>
                  <a:lnTo>
                    <a:pt x="11767" y="21600"/>
                  </a:lnTo>
                  <a:lnTo>
                    <a:pt x="5959" y="21600"/>
                  </a:lnTo>
                  <a:lnTo>
                    <a:pt x="4656" y="12656"/>
                  </a:lnTo>
                  <a:lnTo>
                    <a:pt x="987" y="11920"/>
                  </a:lnTo>
                  <a:lnTo>
                    <a:pt x="0" y="7424"/>
                  </a:lnTo>
                  <a:lnTo>
                    <a:pt x="7034" y="4084"/>
                  </a:lnTo>
                  <a:close/>
                </a:path>
              </a:pathLst>
            </a:custGeom>
            <a:grpFill/>
            <a:ln w="12700" cap="flat">
              <a:noFill/>
              <a:miter lim="400000"/>
            </a:ln>
            <a:effectLst/>
          </p:spPr>
          <p:txBody>
            <a:bodyPr wrap="square" lIns="0" tIns="0" rIns="0" bIns="0" numCol="1" anchor="ctr">
              <a:noAutofit/>
            </a:bodyPr>
            <a:lstStyle/>
            <a:p>
              <a:pPr lvl="0">
                <a:defRPr sz="3200"/>
              </a:pPr>
              <a:endParaRPr/>
            </a:p>
          </p:txBody>
        </p:sp>
        <p:sp>
          <p:nvSpPr>
            <p:cNvPr id="277" name="Shape 6167"/>
            <p:cNvSpPr/>
            <p:nvPr/>
          </p:nvSpPr>
          <p:spPr>
            <a:xfrm>
              <a:off x="6514552" y="1489449"/>
              <a:ext cx="70164" cy="49693"/>
            </a:xfrm>
            <a:custGeom>
              <a:avLst/>
              <a:gdLst/>
              <a:ahLst/>
              <a:cxnLst>
                <a:cxn ang="0">
                  <a:pos x="wd2" y="hd2"/>
                </a:cxn>
                <a:cxn ang="5400000">
                  <a:pos x="wd2" y="hd2"/>
                </a:cxn>
                <a:cxn ang="10800000">
                  <a:pos x="wd2" y="hd2"/>
                </a:cxn>
                <a:cxn ang="16200000">
                  <a:pos x="wd2" y="hd2"/>
                </a:cxn>
              </a:cxnLst>
              <a:rect l="0" t="0" r="r" b="b"/>
              <a:pathLst>
                <a:path w="21600" h="21600" extrusionOk="0">
                  <a:moveTo>
                    <a:pt x="10135" y="116"/>
                  </a:moveTo>
                  <a:lnTo>
                    <a:pt x="7736" y="0"/>
                  </a:lnTo>
                  <a:lnTo>
                    <a:pt x="5503" y="1867"/>
                  </a:lnTo>
                  <a:lnTo>
                    <a:pt x="3311" y="3631"/>
                  </a:lnTo>
                  <a:lnTo>
                    <a:pt x="0" y="5601"/>
                  </a:lnTo>
                  <a:lnTo>
                    <a:pt x="553" y="8428"/>
                  </a:lnTo>
                  <a:lnTo>
                    <a:pt x="3528" y="11857"/>
                  </a:lnTo>
                  <a:lnTo>
                    <a:pt x="4929" y="13233"/>
                  </a:lnTo>
                  <a:lnTo>
                    <a:pt x="8513" y="9615"/>
                  </a:lnTo>
                  <a:lnTo>
                    <a:pt x="6289" y="14923"/>
                  </a:lnTo>
                  <a:lnTo>
                    <a:pt x="6937" y="17404"/>
                  </a:lnTo>
                  <a:lnTo>
                    <a:pt x="9406" y="17404"/>
                  </a:lnTo>
                  <a:lnTo>
                    <a:pt x="8624" y="20231"/>
                  </a:lnTo>
                  <a:lnTo>
                    <a:pt x="12079" y="21600"/>
                  </a:lnTo>
                  <a:cubicBezTo>
                    <a:pt x="12715" y="21450"/>
                    <a:pt x="13354" y="21318"/>
                    <a:pt x="13994" y="21204"/>
                  </a:cubicBezTo>
                  <a:cubicBezTo>
                    <a:pt x="14954" y="21034"/>
                    <a:pt x="15918" y="20905"/>
                    <a:pt x="16883" y="20817"/>
                  </a:cubicBezTo>
                  <a:cubicBezTo>
                    <a:pt x="17565" y="20989"/>
                    <a:pt x="18268" y="20853"/>
                    <a:pt x="18892" y="20429"/>
                  </a:cubicBezTo>
                  <a:cubicBezTo>
                    <a:pt x="19533" y="19993"/>
                    <a:pt x="20057" y="19276"/>
                    <a:pt x="20386" y="18385"/>
                  </a:cubicBezTo>
                  <a:lnTo>
                    <a:pt x="21600" y="14899"/>
                  </a:lnTo>
                  <a:lnTo>
                    <a:pt x="21180" y="11865"/>
                  </a:lnTo>
                  <a:lnTo>
                    <a:pt x="18798" y="12063"/>
                  </a:lnTo>
                  <a:lnTo>
                    <a:pt x="17958" y="8907"/>
                  </a:lnTo>
                  <a:lnTo>
                    <a:pt x="15762" y="9558"/>
                  </a:lnTo>
                  <a:lnTo>
                    <a:pt x="14689" y="13250"/>
                  </a:lnTo>
                  <a:lnTo>
                    <a:pt x="13714" y="10490"/>
                  </a:lnTo>
                  <a:lnTo>
                    <a:pt x="13159" y="8132"/>
                  </a:lnTo>
                  <a:lnTo>
                    <a:pt x="13585" y="4909"/>
                  </a:lnTo>
                  <a:lnTo>
                    <a:pt x="13445" y="2799"/>
                  </a:lnTo>
                  <a:lnTo>
                    <a:pt x="10836" y="6483"/>
                  </a:lnTo>
                  <a:lnTo>
                    <a:pt x="10001" y="4769"/>
                  </a:lnTo>
                  <a:lnTo>
                    <a:pt x="11116" y="3393"/>
                  </a:lnTo>
                  <a:lnTo>
                    <a:pt x="11945" y="928"/>
                  </a:lnTo>
                  <a:lnTo>
                    <a:pt x="10135" y="116"/>
                  </a:lnTo>
                  <a:close/>
                </a:path>
              </a:pathLst>
            </a:custGeom>
            <a:grpFill/>
            <a:ln w="12700" cap="flat">
              <a:noFill/>
              <a:miter lim="400000"/>
            </a:ln>
            <a:effectLst/>
          </p:spPr>
          <p:txBody>
            <a:bodyPr wrap="square" lIns="0" tIns="0" rIns="0" bIns="0" numCol="1" anchor="ctr">
              <a:noAutofit/>
            </a:bodyPr>
            <a:lstStyle/>
            <a:p>
              <a:pPr lvl="0">
                <a:defRPr sz="3200"/>
              </a:pPr>
              <a:endParaRPr/>
            </a:p>
          </p:txBody>
        </p:sp>
        <p:sp>
          <p:nvSpPr>
            <p:cNvPr id="278" name="Shape 6168"/>
            <p:cNvSpPr/>
            <p:nvPr/>
          </p:nvSpPr>
          <p:spPr>
            <a:xfrm>
              <a:off x="6589622" y="1546712"/>
              <a:ext cx="35457" cy="46849"/>
            </a:xfrm>
            <a:custGeom>
              <a:avLst/>
              <a:gdLst/>
              <a:ahLst/>
              <a:cxnLst>
                <a:cxn ang="0">
                  <a:pos x="wd2" y="hd2"/>
                </a:cxn>
                <a:cxn ang="5400000">
                  <a:pos x="wd2" y="hd2"/>
                </a:cxn>
                <a:cxn ang="10800000">
                  <a:pos x="wd2" y="hd2"/>
                </a:cxn>
                <a:cxn ang="16200000">
                  <a:pos x="wd2" y="hd2"/>
                </a:cxn>
              </a:cxnLst>
              <a:rect l="0" t="0" r="r" b="b"/>
              <a:pathLst>
                <a:path w="21516" h="21281" extrusionOk="0">
                  <a:moveTo>
                    <a:pt x="16062" y="145"/>
                  </a:moveTo>
                  <a:lnTo>
                    <a:pt x="18559" y="1996"/>
                  </a:lnTo>
                  <a:lnTo>
                    <a:pt x="18755" y="4746"/>
                  </a:lnTo>
                  <a:lnTo>
                    <a:pt x="21516" y="7829"/>
                  </a:lnTo>
                  <a:lnTo>
                    <a:pt x="20964" y="11197"/>
                  </a:lnTo>
                  <a:lnTo>
                    <a:pt x="19031" y="14918"/>
                  </a:lnTo>
                  <a:lnTo>
                    <a:pt x="18479" y="18087"/>
                  </a:lnTo>
                  <a:lnTo>
                    <a:pt x="15084" y="20077"/>
                  </a:lnTo>
                  <a:cubicBezTo>
                    <a:pt x="14091" y="20966"/>
                    <a:pt x="12556" y="21409"/>
                    <a:pt x="11023" y="21249"/>
                  </a:cubicBezTo>
                  <a:cubicBezTo>
                    <a:pt x="7381" y="20867"/>
                    <a:pt x="5464" y="17810"/>
                    <a:pt x="7399" y="15469"/>
                  </a:cubicBezTo>
                  <a:lnTo>
                    <a:pt x="1984" y="15469"/>
                  </a:lnTo>
                  <a:lnTo>
                    <a:pt x="10" y="10379"/>
                  </a:lnTo>
                  <a:cubicBezTo>
                    <a:pt x="-84" y="9375"/>
                    <a:pt x="478" y="8398"/>
                    <a:pt x="1518" y="7760"/>
                  </a:cubicBezTo>
                  <a:cubicBezTo>
                    <a:pt x="3296" y="6669"/>
                    <a:pt x="5899" y="6789"/>
                    <a:pt x="7484" y="8036"/>
                  </a:cubicBezTo>
                  <a:cubicBezTo>
                    <a:pt x="7545" y="9180"/>
                    <a:pt x="9290" y="9808"/>
                    <a:pt x="10523" y="9130"/>
                  </a:cubicBezTo>
                  <a:cubicBezTo>
                    <a:pt x="11635" y="8518"/>
                    <a:pt x="11430" y="7310"/>
                    <a:pt x="10799" y="6305"/>
                  </a:cubicBezTo>
                  <a:cubicBezTo>
                    <a:pt x="9787" y="4695"/>
                    <a:pt x="8151" y="3351"/>
                    <a:pt x="6104" y="2446"/>
                  </a:cubicBezTo>
                  <a:cubicBezTo>
                    <a:pt x="6962" y="1800"/>
                    <a:pt x="7958" y="1265"/>
                    <a:pt x="9050" y="862"/>
                  </a:cubicBezTo>
                  <a:cubicBezTo>
                    <a:pt x="11222" y="61"/>
                    <a:pt x="13682" y="-191"/>
                    <a:pt x="16062" y="145"/>
                  </a:cubicBezTo>
                  <a:close/>
                </a:path>
              </a:pathLst>
            </a:custGeom>
            <a:grpFill/>
            <a:ln w="12700" cap="flat">
              <a:noFill/>
              <a:miter lim="400000"/>
            </a:ln>
            <a:effectLst/>
          </p:spPr>
          <p:txBody>
            <a:bodyPr wrap="square" lIns="0" tIns="0" rIns="0" bIns="0" numCol="1" anchor="ctr">
              <a:noAutofit/>
            </a:bodyPr>
            <a:lstStyle/>
            <a:p>
              <a:pPr lvl="0">
                <a:defRPr sz="3200"/>
              </a:pPr>
              <a:endParaRPr/>
            </a:p>
          </p:txBody>
        </p:sp>
        <p:sp>
          <p:nvSpPr>
            <p:cNvPr id="279" name="Shape 6169"/>
            <p:cNvSpPr/>
            <p:nvPr/>
          </p:nvSpPr>
          <p:spPr>
            <a:xfrm>
              <a:off x="6042621" y="1471304"/>
              <a:ext cx="1410598" cy="1324486"/>
            </a:xfrm>
            <a:custGeom>
              <a:avLst/>
              <a:gdLst/>
              <a:ahLst/>
              <a:cxnLst>
                <a:cxn ang="0">
                  <a:pos x="wd2" y="hd2"/>
                </a:cxn>
                <a:cxn ang="5400000">
                  <a:pos x="wd2" y="hd2"/>
                </a:cxn>
                <a:cxn ang="10800000">
                  <a:pos x="wd2" y="hd2"/>
                </a:cxn>
                <a:cxn ang="16200000">
                  <a:pos x="wd2" y="hd2"/>
                </a:cxn>
              </a:cxnLst>
              <a:rect l="0" t="0" r="r" b="b"/>
              <a:pathLst>
                <a:path w="21600" h="21600" extrusionOk="0">
                  <a:moveTo>
                    <a:pt x="6982" y="827"/>
                  </a:moveTo>
                  <a:lnTo>
                    <a:pt x="7131" y="835"/>
                  </a:lnTo>
                  <a:lnTo>
                    <a:pt x="7235" y="824"/>
                  </a:lnTo>
                  <a:lnTo>
                    <a:pt x="7298" y="913"/>
                  </a:lnTo>
                  <a:lnTo>
                    <a:pt x="7325" y="1000"/>
                  </a:lnTo>
                  <a:lnTo>
                    <a:pt x="7441" y="1022"/>
                  </a:lnTo>
                  <a:lnTo>
                    <a:pt x="7487" y="1088"/>
                  </a:lnTo>
                  <a:lnTo>
                    <a:pt x="7527" y="1212"/>
                  </a:lnTo>
                  <a:lnTo>
                    <a:pt x="7603" y="1298"/>
                  </a:lnTo>
                  <a:lnTo>
                    <a:pt x="7603" y="1387"/>
                  </a:lnTo>
                  <a:lnTo>
                    <a:pt x="7656" y="1456"/>
                  </a:lnTo>
                  <a:lnTo>
                    <a:pt x="7774" y="1483"/>
                  </a:lnTo>
                  <a:lnTo>
                    <a:pt x="7846" y="1517"/>
                  </a:lnTo>
                  <a:lnTo>
                    <a:pt x="7900" y="1570"/>
                  </a:lnTo>
                  <a:cubicBezTo>
                    <a:pt x="7875" y="1614"/>
                    <a:pt x="7901" y="1671"/>
                    <a:pt x="7949" y="1678"/>
                  </a:cubicBezTo>
                  <a:cubicBezTo>
                    <a:pt x="8022" y="1689"/>
                    <a:pt x="8065" y="1593"/>
                    <a:pt x="8011" y="1539"/>
                  </a:cubicBezTo>
                  <a:lnTo>
                    <a:pt x="8004" y="1414"/>
                  </a:lnTo>
                  <a:lnTo>
                    <a:pt x="8064" y="1310"/>
                  </a:lnTo>
                  <a:lnTo>
                    <a:pt x="8148" y="1280"/>
                  </a:lnTo>
                  <a:lnTo>
                    <a:pt x="8245" y="1273"/>
                  </a:lnTo>
                  <a:lnTo>
                    <a:pt x="8314" y="1372"/>
                  </a:lnTo>
                  <a:lnTo>
                    <a:pt x="8307" y="1465"/>
                  </a:lnTo>
                  <a:lnTo>
                    <a:pt x="8250" y="1544"/>
                  </a:lnTo>
                  <a:lnTo>
                    <a:pt x="8238" y="1638"/>
                  </a:lnTo>
                  <a:lnTo>
                    <a:pt x="8280" y="1741"/>
                  </a:lnTo>
                  <a:lnTo>
                    <a:pt x="8252" y="1852"/>
                  </a:lnTo>
                  <a:lnTo>
                    <a:pt x="8315" y="2016"/>
                  </a:lnTo>
                  <a:lnTo>
                    <a:pt x="8370" y="2072"/>
                  </a:lnTo>
                  <a:lnTo>
                    <a:pt x="8444" y="2116"/>
                  </a:lnTo>
                  <a:lnTo>
                    <a:pt x="8525" y="2102"/>
                  </a:lnTo>
                  <a:lnTo>
                    <a:pt x="8606" y="2124"/>
                  </a:lnTo>
                  <a:lnTo>
                    <a:pt x="8558" y="2220"/>
                  </a:lnTo>
                  <a:lnTo>
                    <a:pt x="8485" y="2205"/>
                  </a:lnTo>
                  <a:lnTo>
                    <a:pt x="8462" y="2284"/>
                  </a:lnTo>
                  <a:lnTo>
                    <a:pt x="8441" y="2449"/>
                  </a:lnTo>
                  <a:lnTo>
                    <a:pt x="8379" y="2618"/>
                  </a:lnTo>
                  <a:lnTo>
                    <a:pt x="8312" y="2588"/>
                  </a:lnTo>
                  <a:lnTo>
                    <a:pt x="8203" y="2531"/>
                  </a:lnTo>
                  <a:lnTo>
                    <a:pt x="8124" y="2598"/>
                  </a:lnTo>
                  <a:lnTo>
                    <a:pt x="8205" y="2699"/>
                  </a:lnTo>
                  <a:cubicBezTo>
                    <a:pt x="8263" y="2733"/>
                    <a:pt x="8323" y="2760"/>
                    <a:pt x="8386" y="2780"/>
                  </a:cubicBezTo>
                  <a:cubicBezTo>
                    <a:pt x="8432" y="2794"/>
                    <a:pt x="8479" y="2805"/>
                    <a:pt x="8525" y="2795"/>
                  </a:cubicBezTo>
                  <a:cubicBezTo>
                    <a:pt x="8571" y="2785"/>
                    <a:pt x="8611" y="2757"/>
                    <a:pt x="8637" y="2716"/>
                  </a:cubicBezTo>
                  <a:lnTo>
                    <a:pt x="8664" y="2637"/>
                  </a:lnTo>
                  <a:lnTo>
                    <a:pt x="8584" y="2645"/>
                  </a:lnTo>
                  <a:cubicBezTo>
                    <a:pt x="8554" y="2675"/>
                    <a:pt x="8510" y="2681"/>
                    <a:pt x="8473" y="2662"/>
                  </a:cubicBezTo>
                  <a:cubicBezTo>
                    <a:pt x="8359" y="2599"/>
                    <a:pt x="8398" y="2415"/>
                    <a:pt x="8527" y="2412"/>
                  </a:cubicBezTo>
                  <a:lnTo>
                    <a:pt x="8630" y="2449"/>
                  </a:lnTo>
                  <a:lnTo>
                    <a:pt x="8693" y="2335"/>
                  </a:lnTo>
                  <a:lnTo>
                    <a:pt x="8728" y="2264"/>
                  </a:lnTo>
                  <a:lnTo>
                    <a:pt x="8813" y="2264"/>
                  </a:lnTo>
                  <a:lnTo>
                    <a:pt x="8883" y="2328"/>
                  </a:lnTo>
                  <a:lnTo>
                    <a:pt x="8913" y="2180"/>
                  </a:lnTo>
                  <a:lnTo>
                    <a:pt x="8888" y="2034"/>
                  </a:lnTo>
                  <a:lnTo>
                    <a:pt x="8901" y="1920"/>
                  </a:lnTo>
                  <a:lnTo>
                    <a:pt x="8955" y="1834"/>
                  </a:lnTo>
                  <a:cubicBezTo>
                    <a:pt x="8964" y="1773"/>
                    <a:pt x="8971" y="1712"/>
                    <a:pt x="8975" y="1651"/>
                  </a:cubicBezTo>
                  <a:cubicBezTo>
                    <a:pt x="8979" y="1601"/>
                    <a:pt x="8982" y="1552"/>
                    <a:pt x="8982" y="1502"/>
                  </a:cubicBezTo>
                  <a:lnTo>
                    <a:pt x="8975" y="1347"/>
                  </a:lnTo>
                  <a:cubicBezTo>
                    <a:pt x="8984" y="1319"/>
                    <a:pt x="9001" y="1296"/>
                    <a:pt x="9024" y="1280"/>
                  </a:cubicBezTo>
                  <a:cubicBezTo>
                    <a:pt x="9068" y="1251"/>
                    <a:pt x="9123" y="1256"/>
                    <a:pt x="9175" y="1258"/>
                  </a:cubicBezTo>
                  <a:cubicBezTo>
                    <a:pt x="9214" y="1260"/>
                    <a:pt x="9254" y="1260"/>
                    <a:pt x="9293" y="1258"/>
                  </a:cubicBezTo>
                  <a:lnTo>
                    <a:pt x="9383" y="1324"/>
                  </a:lnTo>
                  <a:lnTo>
                    <a:pt x="9342" y="1409"/>
                  </a:lnTo>
                  <a:lnTo>
                    <a:pt x="9274" y="1569"/>
                  </a:lnTo>
                  <a:lnTo>
                    <a:pt x="9178" y="1638"/>
                  </a:lnTo>
                  <a:lnTo>
                    <a:pt x="9194" y="1866"/>
                  </a:lnTo>
                  <a:lnTo>
                    <a:pt x="9194" y="1997"/>
                  </a:lnTo>
                  <a:lnTo>
                    <a:pt x="9264" y="2101"/>
                  </a:lnTo>
                  <a:cubicBezTo>
                    <a:pt x="9307" y="2131"/>
                    <a:pt x="9342" y="2173"/>
                    <a:pt x="9366" y="2222"/>
                  </a:cubicBezTo>
                  <a:cubicBezTo>
                    <a:pt x="9382" y="2255"/>
                    <a:pt x="9393" y="2291"/>
                    <a:pt x="9399" y="2328"/>
                  </a:cubicBezTo>
                  <a:lnTo>
                    <a:pt x="9482" y="2336"/>
                  </a:lnTo>
                  <a:lnTo>
                    <a:pt x="9556" y="2400"/>
                  </a:lnTo>
                  <a:cubicBezTo>
                    <a:pt x="9583" y="2419"/>
                    <a:pt x="9608" y="2443"/>
                    <a:pt x="9630" y="2469"/>
                  </a:cubicBezTo>
                  <a:cubicBezTo>
                    <a:pt x="9660" y="2506"/>
                    <a:pt x="9685" y="2549"/>
                    <a:pt x="9702" y="2595"/>
                  </a:cubicBezTo>
                  <a:cubicBezTo>
                    <a:pt x="9712" y="2619"/>
                    <a:pt x="9722" y="2644"/>
                    <a:pt x="9732" y="2668"/>
                  </a:cubicBezTo>
                  <a:cubicBezTo>
                    <a:pt x="9742" y="2692"/>
                    <a:pt x="9752" y="2716"/>
                    <a:pt x="9762" y="2740"/>
                  </a:cubicBezTo>
                  <a:lnTo>
                    <a:pt x="9811" y="2856"/>
                  </a:lnTo>
                  <a:lnTo>
                    <a:pt x="9887" y="2814"/>
                  </a:lnTo>
                  <a:lnTo>
                    <a:pt x="9859" y="2582"/>
                  </a:lnTo>
                  <a:lnTo>
                    <a:pt x="9928" y="2479"/>
                  </a:lnTo>
                  <a:lnTo>
                    <a:pt x="9921" y="2310"/>
                  </a:lnTo>
                  <a:lnTo>
                    <a:pt x="9875" y="2239"/>
                  </a:lnTo>
                  <a:lnTo>
                    <a:pt x="9712" y="2214"/>
                  </a:lnTo>
                  <a:lnTo>
                    <a:pt x="9622" y="2125"/>
                  </a:lnTo>
                  <a:lnTo>
                    <a:pt x="9548" y="1994"/>
                  </a:lnTo>
                  <a:lnTo>
                    <a:pt x="9500" y="1935"/>
                  </a:lnTo>
                  <a:lnTo>
                    <a:pt x="9451" y="1765"/>
                  </a:lnTo>
                  <a:lnTo>
                    <a:pt x="9437" y="1636"/>
                  </a:lnTo>
                  <a:lnTo>
                    <a:pt x="9444" y="1522"/>
                  </a:lnTo>
                  <a:lnTo>
                    <a:pt x="9505" y="1384"/>
                  </a:lnTo>
                  <a:lnTo>
                    <a:pt x="9539" y="1305"/>
                  </a:lnTo>
                  <a:lnTo>
                    <a:pt x="9644" y="1275"/>
                  </a:lnTo>
                  <a:lnTo>
                    <a:pt x="9776" y="1268"/>
                  </a:lnTo>
                  <a:lnTo>
                    <a:pt x="9843" y="1297"/>
                  </a:lnTo>
                  <a:lnTo>
                    <a:pt x="9987" y="1259"/>
                  </a:lnTo>
                  <a:lnTo>
                    <a:pt x="10085" y="1215"/>
                  </a:lnTo>
                  <a:lnTo>
                    <a:pt x="10208" y="1215"/>
                  </a:lnTo>
                  <a:lnTo>
                    <a:pt x="10317" y="1280"/>
                  </a:lnTo>
                  <a:lnTo>
                    <a:pt x="10446" y="1371"/>
                  </a:lnTo>
                  <a:lnTo>
                    <a:pt x="10527" y="1403"/>
                  </a:lnTo>
                  <a:lnTo>
                    <a:pt x="10673" y="1499"/>
                  </a:lnTo>
                  <a:lnTo>
                    <a:pt x="10750" y="1507"/>
                  </a:lnTo>
                  <a:lnTo>
                    <a:pt x="10903" y="1507"/>
                  </a:lnTo>
                  <a:lnTo>
                    <a:pt x="10965" y="1558"/>
                  </a:lnTo>
                  <a:lnTo>
                    <a:pt x="11043" y="1622"/>
                  </a:lnTo>
                  <a:lnTo>
                    <a:pt x="11141" y="1642"/>
                  </a:lnTo>
                  <a:cubicBezTo>
                    <a:pt x="11167" y="1646"/>
                    <a:pt x="11193" y="1654"/>
                    <a:pt x="11218" y="1664"/>
                  </a:cubicBezTo>
                  <a:cubicBezTo>
                    <a:pt x="11254" y="1680"/>
                    <a:pt x="11287" y="1703"/>
                    <a:pt x="11315" y="1731"/>
                  </a:cubicBezTo>
                  <a:lnTo>
                    <a:pt x="11396" y="1808"/>
                  </a:lnTo>
                  <a:lnTo>
                    <a:pt x="11452" y="1948"/>
                  </a:lnTo>
                  <a:lnTo>
                    <a:pt x="11505" y="2034"/>
                  </a:lnTo>
                  <a:lnTo>
                    <a:pt x="11670" y="2064"/>
                  </a:lnTo>
                  <a:lnTo>
                    <a:pt x="11784" y="2091"/>
                  </a:lnTo>
                  <a:lnTo>
                    <a:pt x="12021" y="2143"/>
                  </a:lnTo>
                  <a:lnTo>
                    <a:pt x="12188" y="2173"/>
                  </a:lnTo>
                  <a:cubicBezTo>
                    <a:pt x="12226" y="2161"/>
                    <a:pt x="12267" y="2168"/>
                    <a:pt x="12299" y="2193"/>
                  </a:cubicBezTo>
                  <a:cubicBezTo>
                    <a:pt x="12345" y="2228"/>
                    <a:pt x="12365" y="2291"/>
                    <a:pt x="12348" y="2348"/>
                  </a:cubicBezTo>
                  <a:lnTo>
                    <a:pt x="12320" y="2499"/>
                  </a:lnTo>
                  <a:lnTo>
                    <a:pt x="12307" y="2647"/>
                  </a:lnTo>
                  <a:lnTo>
                    <a:pt x="12353" y="2763"/>
                  </a:lnTo>
                  <a:lnTo>
                    <a:pt x="12265" y="2812"/>
                  </a:lnTo>
                  <a:cubicBezTo>
                    <a:pt x="12226" y="2799"/>
                    <a:pt x="12189" y="2782"/>
                    <a:pt x="12154" y="2760"/>
                  </a:cubicBezTo>
                  <a:cubicBezTo>
                    <a:pt x="12092" y="2723"/>
                    <a:pt x="12039" y="2672"/>
                    <a:pt x="11996" y="2612"/>
                  </a:cubicBezTo>
                  <a:lnTo>
                    <a:pt x="11906" y="2598"/>
                  </a:lnTo>
                  <a:lnTo>
                    <a:pt x="11869" y="2672"/>
                  </a:lnTo>
                  <a:lnTo>
                    <a:pt x="11943" y="2778"/>
                  </a:lnTo>
                  <a:lnTo>
                    <a:pt x="12073" y="2842"/>
                  </a:lnTo>
                  <a:lnTo>
                    <a:pt x="12196" y="2870"/>
                  </a:lnTo>
                  <a:cubicBezTo>
                    <a:pt x="12252" y="2881"/>
                    <a:pt x="12306" y="2906"/>
                    <a:pt x="12352" y="2941"/>
                  </a:cubicBezTo>
                  <a:cubicBezTo>
                    <a:pt x="12395" y="2975"/>
                    <a:pt x="12431" y="3017"/>
                    <a:pt x="12459" y="3065"/>
                  </a:cubicBezTo>
                  <a:lnTo>
                    <a:pt x="12466" y="3161"/>
                  </a:lnTo>
                  <a:cubicBezTo>
                    <a:pt x="12485" y="3191"/>
                    <a:pt x="12502" y="3222"/>
                    <a:pt x="12517" y="3255"/>
                  </a:cubicBezTo>
                  <a:cubicBezTo>
                    <a:pt x="12534" y="3294"/>
                    <a:pt x="12548" y="3335"/>
                    <a:pt x="12558" y="3378"/>
                  </a:cubicBezTo>
                  <a:lnTo>
                    <a:pt x="12459" y="3479"/>
                  </a:lnTo>
                  <a:lnTo>
                    <a:pt x="12328" y="3383"/>
                  </a:lnTo>
                  <a:lnTo>
                    <a:pt x="12360" y="3497"/>
                  </a:lnTo>
                  <a:lnTo>
                    <a:pt x="12388" y="3606"/>
                  </a:lnTo>
                  <a:lnTo>
                    <a:pt x="12168" y="3614"/>
                  </a:lnTo>
                  <a:lnTo>
                    <a:pt x="11947" y="3586"/>
                  </a:lnTo>
                  <a:lnTo>
                    <a:pt x="11769" y="3586"/>
                  </a:lnTo>
                  <a:lnTo>
                    <a:pt x="11618" y="3490"/>
                  </a:lnTo>
                  <a:cubicBezTo>
                    <a:pt x="11588" y="3446"/>
                    <a:pt x="11548" y="3411"/>
                    <a:pt x="11502" y="3389"/>
                  </a:cubicBezTo>
                  <a:cubicBezTo>
                    <a:pt x="11446" y="3361"/>
                    <a:pt x="11382" y="3353"/>
                    <a:pt x="11321" y="3367"/>
                  </a:cubicBezTo>
                  <a:lnTo>
                    <a:pt x="11148" y="3411"/>
                  </a:lnTo>
                  <a:lnTo>
                    <a:pt x="11080" y="3520"/>
                  </a:lnTo>
                  <a:lnTo>
                    <a:pt x="11173" y="3562"/>
                  </a:lnTo>
                  <a:lnTo>
                    <a:pt x="11173" y="3658"/>
                  </a:lnTo>
                  <a:lnTo>
                    <a:pt x="11041" y="3688"/>
                  </a:lnTo>
                  <a:cubicBezTo>
                    <a:pt x="11002" y="3696"/>
                    <a:pt x="10964" y="3668"/>
                    <a:pt x="10957" y="3626"/>
                  </a:cubicBezTo>
                  <a:cubicBezTo>
                    <a:pt x="10950" y="3580"/>
                    <a:pt x="10984" y="3542"/>
                    <a:pt x="10992" y="3497"/>
                  </a:cubicBezTo>
                  <a:cubicBezTo>
                    <a:pt x="11001" y="3449"/>
                    <a:pt x="10979" y="3400"/>
                    <a:pt x="10939" y="3377"/>
                  </a:cubicBezTo>
                  <a:lnTo>
                    <a:pt x="10871" y="3214"/>
                  </a:lnTo>
                  <a:lnTo>
                    <a:pt x="10927" y="3087"/>
                  </a:lnTo>
                  <a:lnTo>
                    <a:pt x="11099" y="3058"/>
                  </a:lnTo>
                  <a:cubicBezTo>
                    <a:pt x="11143" y="3095"/>
                    <a:pt x="11209" y="3081"/>
                    <a:pt x="11236" y="3028"/>
                  </a:cubicBezTo>
                  <a:cubicBezTo>
                    <a:pt x="11261" y="2979"/>
                    <a:pt x="11242" y="2918"/>
                    <a:pt x="11194" y="2895"/>
                  </a:cubicBezTo>
                  <a:lnTo>
                    <a:pt x="11162" y="2836"/>
                  </a:lnTo>
                  <a:lnTo>
                    <a:pt x="11197" y="2733"/>
                  </a:lnTo>
                  <a:lnTo>
                    <a:pt x="11222" y="2589"/>
                  </a:lnTo>
                  <a:lnTo>
                    <a:pt x="11197" y="2443"/>
                  </a:lnTo>
                  <a:lnTo>
                    <a:pt x="11053" y="2409"/>
                  </a:lnTo>
                  <a:lnTo>
                    <a:pt x="10999" y="2596"/>
                  </a:lnTo>
                  <a:lnTo>
                    <a:pt x="10942" y="2690"/>
                  </a:lnTo>
                  <a:lnTo>
                    <a:pt x="10865" y="2727"/>
                  </a:lnTo>
                  <a:lnTo>
                    <a:pt x="10817" y="2660"/>
                  </a:lnTo>
                  <a:lnTo>
                    <a:pt x="10754" y="2500"/>
                  </a:lnTo>
                  <a:lnTo>
                    <a:pt x="10781" y="2399"/>
                  </a:lnTo>
                  <a:lnTo>
                    <a:pt x="10830" y="2332"/>
                  </a:lnTo>
                  <a:lnTo>
                    <a:pt x="10781" y="2275"/>
                  </a:lnTo>
                  <a:lnTo>
                    <a:pt x="10684" y="2238"/>
                  </a:lnTo>
                  <a:lnTo>
                    <a:pt x="10600" y="2181"/>
                  </a:lnTo>
                  <a:lnTo>
                    <a:pt x="10517" y="2122"/>
                  </a:lnTo>
                  <a:lnTo>
                    <a:pt x="10552" y="2262"/>
                  </a:lnTo>
                  <a:lnTo>
                    <a:pt x="10607" y="2328"/>
                  </a:lnTo>
                  <a:lnTo>
                    <a:pt x="10633" y="2419"/>
                  </a:lnTo>
                  <a:lnTo>
                    <a:pt x="10639" y="2505"/>
                  </a:lnTo>
                  <a:lnTo>
                    <a:pt x="10498" y="2436"/>
                  </a:lnTo>
                  <a:lnTo>
                    <a:pt x="10463" y="2355"/>
                  </a:lnTo>
                  <a:lnTo>
                    <a:pt x="10421" y="2254"/>
                  </a:lnTo>
                  <a:lnTo>
                    <a:pt x="10345" y="2231"/>
                  </a:lnTo>
                  <a:lnTo>
                    <a:pt x="10299" y="2312"/>
                  </a:lnTo>
                  <a:lnTo>
                    <a:pt x="10338" y="2436"/>
                  </a:lnTo>
                  <a:lnTo>
                    <a:pt x="10382" y="2609"/>
                  </a:lnTo>
                  <a:lnTo>
                    <a:pt x="10389" y="2728"/>
                  </a:lnTo>
                  <a:lnTo>
                    <a:pt x="10389" y="2839"/>
                  </a:lnTo>
                  <a:lnTo>
                    <a:pt x="10361" y="2940"/>
                  </a:lnTo>
                  <a:lnTo>
                    <a:pt x="10333" y="3026"/>
                  </a:lnTo>
                  <a:lnTo>
                    <a:pt x="10284" y="3159"/>
                  </a:lnTo>
                  <a:lnTo>
                    <a:pt x="10277" y="3241"/>
                  </a:lnTo>
                  <a:lnTo>
                    <a:pt x="10356" y="3317"/>
                  </a:lnTo>
                  <a:lnTo>
                    <a:pt x="10495" y="3376"/>
                  </a:lnTo>
                  <a:lnTo>
                    <a:pt x="10586" y="3406"/>
                  </a:lnTo>
                  <a:lnTo>
                    <a:pt x="10704" y="3512"/>
                  </a:lnTo>
                  <a:lnTo>
                    <a:pt x="10778" y="3620"/>
                  </a:lnTo>
                  <a:lnTo>
                    <a:pt x="10737" y="3709"/>
                  </a:lnTo>
                  <a:lnTo>
                    <a:pt x="10654" y="3714"/>
                  </a:lnTo>
                  <a:lnTo>
                    <a:pt x="10517" y="3662"/>
                  </a:lnTo>
                  <a:lnTo>
                    <a:pt x="10380" y="3677"/>
                  </a:lnTo>
                  <a:cubicBezTo>
                    <a:pt x="10381" y="3717"/>
                    <a:pt x="10367" y="3755"/>
                    <a:pt x="10343" y="3785"/>
                  </a:cubicBezTo>
                  <a:cubicBezTo>
                    <a:pt x="10311" y="3826"/>
                    <a:pt x="10262" y="3848"/>
                    <a:pt x="10211" y="3845"/>
                  </a:cubicBezTo>
                  <a:lnTo>
                    <a:pt x="10102" y="3793"/>
                  </a:lnTo>
                  <a:lnTo>
                    <a:pt x="9970" y="3800"/>
                  </a:lnTo>
                  <a:cubicBezTo>
                    <a:pt x="9960" y="3762"/>
                    <a:pt x="9953" y="3723"/>
                    <a:pt x="9952" y="3684"/>
                  </a:cubicBezTo>
                  <a:cubicBezTo>
                    <a:pt x="9947" y="3578"/>
                    <a:pt x="9975" y="3473"/>
                    <a:pt x="10031" y="3385"/>
                  </a:cubicBezTo>
                  <a:cubicBezTo>
                    <a:pt x="10030" y="3354"/>
                    <a:pt x="10014" y="3327"/>
                    <a:pt x="9989" y="3313"/>
                  </a:cubicBezTo>
                  <a:cubicBezTo>
                    <a:pt x="9848" y="3235"/>
                    <a:pt x="9741" y="3476"/>
                    <a:pt x="9887" y="3542"/>
                  </a:cubicBezTo>
                  <a:lnTo>
                    <a:pt x="9827" y="3688"/>
                  </a:lnTo>
                  <a:lnTo>
                    <a:pt x="9732" y="3812"/>
                  </a:lnTo>
                  <a:lnTo>
                    <a:pt x="9628" y="3864"/>
                  </a:lnTo>
                  <a:cubicBezTo>
                    <a:pt x="9618" y="3904"/>
                    <a:pt x="9599" y="3942"/>
                    <a:pt x="9575" y="3975"/>
                  </a:cubicBezTo>
                  <a:cubicBezTo>
                    <a:pt x="9539" y="4021"/>
                    <a:pt x="9492" y="4056"/>
                    <a:pt x="9438" y="4074"/>
                  </a:cubicBezTo>
                  <a:cubicBezTo>
                    <a:pt x="9430" y="4101"/>
                    <a:pt x="9420" y="4127"/>
                    <a:pt x="9407" y="4152"/>
                  </a:cubicBezTo>
                  <a:cubicBezTo>
                    <a:pt x="9381" y="4206"/>
                    <a:pt x="9343" y="4252"/>
                    <a:pt x="9298" y="4288"/>
                  </a:cubicBezTo>
                  <a:lnTo>
                    <a:pt x="9263" y="4415"/>
                  </a:lnTo>
                  <a:lnTo>
                    <a:pt x="9187" y="4486"/>
                  </a:lnTo>
                  <a:cubicBezTo>
                    <a:pt x="9179" y="4525"/>
                    <a:pt x="9172" y="4564"/>
                    <a:pt x="9166" y="4602"/>
                  </a:cubicBezTo>
                  <a:cubicBezTo>
                    <a:pt x="9156" y="4659"/>
                    <a:pt x="9148" y="4716"/>
                    <a:pt x="9140" y="4773"/>
                  </a:cubicBezTo>
                  <a:cubicBezTo>
                    <a:pt x="9148" y="4808"/>
                    <a:pt x="9158" y="4842"/>
                    <a:pt x="9168" y="4876"/>
                  </a:cubicBezTo>
                  <a:cubicBezTo>
                    <a:pt x="9180" y="4914"/>
                    <a:pt x="9193" y="4951"/>
                    <a:pt x="9207" y="4988"/>
                  </a:cubicBezTo>
                  <a:cubicBezTo>
                    <a:pt x="9233" y="5010"/>
                    <a:pt x="9256" y="5035"/>
                    <a:pt x="9277" y="5061"/>
                  </a:cubicBezTo>
                  <a:cubicBezTo>
                    <a:pt x="9326" y="5123"/>
                    <a:pt x="9362" y="5194"/>
                    <a:pt x="9384" y="5272"/>
                  </a:cubicBezTo>
                  <a:lnTo>
                    <a:pt x="9452" y="5434"/>
                  </a:lnTo>
                  <a:lnTo>
                    <a:pt x="9547" y="5508"/>
                  </a:lnTo>
                  <a:cubicBezTo>
                    <a:pt x="9551" y="5474"/>
                    <a:pt x="9565" y="5443"/>
                    <a:pt x="9589" y="5419"/>
                  </a:cubicBezTo>
                  <a:cubicBezTo>
                    <a:pt x="9650" y="5357"/>
                    <a:pt x="9747" y="5360"/>
                    <a:pt x="9804" y="5427"/>
                  </a:cubicBezTo>
                  <a:lnTo>
                    <a:pt x="9972" y="5464"/>
                  </a:lnTo>
                  <a:lnTo>
                    <a:pt x="10020" y="5560"/>
                  </a:lnTo>
                  <a:lnTo>
                    <a:pt x="10113" y="5567"/>
                  </a:lnTo>
                  <a:lnTo>
                    <a:pt x="10248" y="5653"/>
                  </a:lnTo>
                  <a:lnTo>
                    <a:pt x="10422" y="5737"/>
                  </a:lnTo>
                  <a:lnTo>
                    <a:pt x="10522" y="5745"/>
                  </a:lnTo>
                  <a:lnTo>
                    <a:pt x="10694" y="5750"/>
                  </a:lnTo>
                  <a:cubicBezTo>
                    <a:pt x="10727" y="5745"/>
                    <a:pt x="10760" y="5748"/>
                    <a:pt x="10792" y="5757"/>
                  </a:cubicBezTo>
                  <a:cubicBezTo>
                    <a:pt x="10842" y="5772"/>
                    <a:pt x="10887" y="5803"/>
                    <a:pt x="10924" y="5841"/>
                  </a:cubicBezTo>
                  <a:cubicBezTo>
                    <a:pt x="10976" y="5894"/>
                    <a:pt x="11014" y="5959"/>
                    <a:pt x="11036" y="6032"/>
                  </a:cubicBezTo>
                  <a:cubicBezTo>
                    <a:pt x="11037" y="6070"/>
                    <a:pt x="11050" y="6106"/>
                    <a:pt x="11073" y="6136"/>
                  </a:cubicBezTo>
                  <a:cubicBezTo>
                    <a:pt x="11105" y="6176"/>
                    <a:pt x="11151" y="6197"/>
                    <a:pt x="11198" y="6215"/>
                  </a:cubicBezTo>
                  <a:cubicBezTo>
                    <a:pt x="11235" y="6228"/>
                    <a:pt x="11272" y="6240"/>
                    <a:pt x="11309" y="6249"/>
                  </a:cubicBezTo>
                  <a:lnTo>
                    <a:pt x="11323" y="6403"/>
                  </a:lnTo>
                  <a:lnTo>
                    <a:pt x="11329" y="6534"/>
                  </a:lnTo>
                  <a:lnTo>
                    <a:pt x="11403" y="6648"/>
                  </a:lnTo>
                  <a:lnTo>
                    <a:pt x="11547" y="6749"/>
                  </a:lnTo>
                  <a:cubicBezTo>
                    <a:pt x="11589" y="6765"/>
                    <a:pt x="11635" y="6760"/>
                    <a:pt x="11672" y="6735"/>
                  </a:cubicBezTo>
                  <a:cubicBezTo>
                    <a:pt x="11760" y="6675"/>
                    <a:pt x="11771" y="6543"/>
                    <a:pt x="11695" y="6467"/>
                  </a:cubicBezTo>
                  <a:cubicBezTo>
                    <a:pt x="11673" y="6413"/>
                    <a:pt x="11648" y="6361"/>
                    <a:pt x="11621" y="6309"/>
                  </a:cubicBezTo>
                  <a:cubicBezTo>
                    <a:pt x="11573" y="6217"/>
                    <a:pt x="11519" y="6128"/>
                    <a:pt x="11458" y="6044"/>
                  </a:cubicBezTo>
                  <a:lnTo>
                    <a:pt x="11458" y="5953"/>
                  </a:lnTo>
                  <a:lnTo>
                    <a:pt x="11505" y="5842"/>
                  </a:lnTo>
                  <a:lnTo>
                    <a:pt x="11491" y="5746"/>
                  </a:lnTo>
                  <a:lnTo>
                    <a:pt x="11394" y="5687"/>
                  </a:lnTo>
                  <a:lnTo>
                    <a:pt x="11255" y="5608"/>
                  </a:lnTo>
                  <a:lnTo>
                    <a:pt x="11234" y="5437"/>
                  </a:lnTo>
                  <a:lnTo>
                    <a:pt x="11292" y="5363"/>
                  </a:lnTo>
                  <a:lnTo>
                    <a:pt x="11359" y="5363"/>
                  </a:lnTo>
                  <a:lnTo>
                    <a:pt x="11442" y="5413"/>
                  </a:lnTo>
                  <a:lnTo>
                    <a:pt x="11484" y="5501"/>
                  </a:lnTo>
                  <a:lnTo>
                    <a:pt x="11496" y="5603"/>
                  </a:lnTo>
                  <a:lnTo>
                    <a:pt x="11546" y="5684"/>
                  </a:lnTo>
                  <a:lnTo>
                    <a:pt x="11602" y="5755"/>
                  </a:lnTo>
                  <a:cubicBezTo>
                    <a:pt x="11632" y="5747"/>
                    <a:pt x="11659" y="5729"/>
                    <a:pt x="11678" y="5703"/>
                  </a:cubicBezTo>
                  <a:cubicBezTo>
                    <a:pt x="11720" y="5647"/>
                    <a:pt x="11720" y="5567"/>
                    <a:pt x="11678" y="5510"/>
                  </a:cubicBezTo>
                  <a:lnTo>
                    <a:pt x="11687" y="5305"/>
                  </a:lnTo>
                  <a:lnTo>
                    <a:pt x="11631" y="5137"/>
                  </a:lnTo>
                  <a:lnTo>
                    <a:pt x="11504" y="5001"/>
                  </a:lnTo>
                  <a:lnTo>
                    <a:pt x="11355" y="4959"/>
                  </a:lnTo>
                  <a:lnTo>
                    <a:pt x="11334" y="4831"/>
                  </a:lnTo>
                  <a:lnTo>
                    <a:pt x="11341" y="4729"/>
                  </a:lnTo>
                  <a:lnTo>
                    <a:pt x="11348" y="4507"/>
                  </a:lnTo>
                  <a:lnTo>
                    <a:pt x="11294" y="4448"/>
                  </a:lnTo>
                  <a:lnTo>
                    <a:pt x="11212" y="4396"/>
                  </a:lnTo>
                  <a:lnTo>
                    <a:pt x="11184" y="4307"/>
                  </a:lnTo>
                  <a:lnTo>
                    <a:pt x="11212" y="4203"/>
                  </a:lnTo>
                  <a:lnTo>
                    <a:pt x="11142" y="4028"/>
                  </a:lnTo>
                  <a:lnTo>
                    <a:pt x="11149" y="3859"/>
                  </a:lnTo>
                  <a:lnTo>
                    <a:pt x="11226" y="3845"/>
                  </a:lnTo>
                  <a:lnTo>
                    <a:pt x="11432" y="3859"/>
                  </a:lnTo>
                  <a:lnTo>
                    <a:pt x="11485" y="3771"/>
                  </a:lnTo>
                  <a:lnTo>
                    <a:pt x="11550" y="3741"/>
                  </a:lnTo>
                  <a:lnTo>
                    <a:pt x="11760" y="3790"/>
                  </a:lnTo>
                  <a:lnTo>
                    <a:pt x="11845" y="3861"/>
                  </a:lnTo>
                  <a:lnTo>
                    <a:pt x="11924" y="3913"/>
                  </a:lnTo>
                  <a:lnTo>
                    <a:pt x="12056" y="3943"/>
                  </a:lnTo>
                  <a:lnTo>
                    <a:pt x="12235" y="3948"/>
                  </a:lnTo>
                  <a:lnTo>
                    <a:pt x="12277" y="4074"/>
                  </a:lnTo>
                  <a:lnTo>
                    <a:pt x="12320" y="4299"/>
                  </a:lnTo>
                  <a:lnTo>
                    <a:pt x="12439" y="4425"/>
                  </a:lnTo>
                  <a:lnTo>
                    <a:pt x="12576" y="4455"/>
                  </a:lnTo>
                  <a:lnTo>
                    <a:pt x="12685" y="4418"/>
                  </a:lnTo>
                  <a:cubicBezTo>
                    <a:pt x="12703" y="4385"/>
                    <a:pt x="12717" y="4350"/>
                    <a:pt x="12727" y="4314"/>
                  </a:cubicBezTo>
                  <a:cubicBezTo>
                    <a:pt x="12750" y="4222"/>
                    <a:pt x="12742" y="4125"/>
                    <a:pt x="12706" y="4039"/>
                  </a:cubicBezTo>
                  <a:lnTo>
                    <a:pt x="12706" y="3894"/>
                  </a:lnTo>
                  <a:lnTo>
                    <a:pt x="12724" y="3822"/>
                  </a:lnTo>
                  <a:lnTo>
                    <a:pt x="12840" y="3889"/>
                  </a:lnTo>
                  <a:lnTo>
                    <a:pt x="12901" y="3933"/>
                  </a:lnTo>
                  <a:cubicBezTo>
                    <a:pt x="12943" y="3970"/>
                    <a:pt x="12987" y="4005"/>
                    <a:pt x="13033" y="4037"/>
                  </a:cubicBezTo>
                  <a:cubicBezTo>
                    <a:pt x="13072" y="4063"/>
                    <a:pt x="13112" y="4088"/>
                    <a:pt x="13153" y="4111"/>
                  </a:cubicBezTo>
                  <a:lnTo>
                    <a:pt x="13279" y="4204"/>
                  </a:lnTo>
                  <a:lnTo>
                    <a:pt x="13409" y="4320"/>
                  </a:lnTo>
                  <a:lnTo>
                    <a:pt x="13497" y="4426"/>
                  </a:lnTo>
                  <a:lnTo>
                    <a:pt x="13646" y="4604"/>
                  </a:lnTo>
                  <a:lnTo>
                    <a:pt x="13736" y="4662"/>
                  </a:lnTo>
                  <a:lnTo>
                    <a:pt x="13914" y="4702"/>
                  </a:lnTo>
                  <a:lnTo>
                    <a:pt x="14011" y="4724"/>
                  </a:lnTo>
                  <a:lnTo>
                    <a:pt x="14211" y="4717"/>
                  </a:lnTo>
                  <a:lnTo>
                    <a:pt x="14343" y="4746"/>
                  </a:lnTo>
                  <a:lnTo>
                    <a:pt x="14331" y="4858"/>
                  </a:lnTo>
                  <a:lnTo>
                    <a:pt x="14487" y="4917"/>
                  </a:lnTo>
                  <a:lnTo>
                    <a:pt x="14563" y="4932"/>
                  </a:lnTo>
                  <a:lnTo>
                    <a:pt x="14665" y="5055"/>
                  </a:lnTo>
                  <a:cubicBezTo>
                    <a:pt x="14686" y="5090"/>
                    <a:pt x="14708" y="5125"/>
                    <a:pt x="14730" y="5159"/>
                  </a:cubicBezTo>
                  <a:cubicBezTo>
                    <a:pt x="14787" y="5245"/>
                    <a:pt x="14849" y="5328"/>
                    <a:pt x="14916" y="5406"/>
                  </a:cubicBezTo>
                  <a:lnTo>
                    <a:pt x="14958" y="5478"/>
                  </a:lnTo>
                  <a:lnTo>
                    <a:pt x="14951" y="5594"/>
                  </a:lnTo>
                  <a:cubicBezTo>
                    <a:pt x="14966" y="5643"/>
                    <a:pt x="15001" y="5682"/>
                    <a:pt x="15046" y="5700"/>
                  </a:cubicBezTo>
                  <a:cubicBezTo>
                    <a:pt x="15081" y="5714"/>
                    <a:pt x="15120" y="5714"/>
                    <a:pt x="15155" y="5700"/>
                  </a:cubicBezTo>
                  <a:lnTo>
                    <a:pt x="15241" y="5610"/>
                  </a:lnTo>
                  <a:lnTo>
                    <a:pt x="15354" y="5635"/>
                  </a:lnTo>
                  <a:lnTo>
                    <a:pt x="15403" y="5723"/>
                  </a:lnTo>
                  <a:lnTo>
                    <a:pt x="15521" y="5750"/>
                  </a:lnTo>
                  <a:lnTo>
                    <a:pt x="15616" y="5755"/>
                  </a:lnTo>
                  <a:lnTo>
                    <a:pt x="15674" y="5874"/>
                  </a:lnTo>
                  <a:lnTo>
                    <a:pt x="15716" y="5943"/>
                  </a:lnTo>
                  <a:lnTo>
                    <a:pt x="15756" y="6020"/>
                  </a:lnTo>
                  <a:lnTo>
                    <a:pt x="15769" y="6098"/>
                  </a:lnTo>
                  <a:lnTo>
                    <a:pt x="15797" y="6229"/>
                  </a:lnTo>
                  <a:lnTo>
                    <a:pt x="15651" y="6288"/>
                  </a:lnTo>
                  <a:lnTo>
                    <a:pt x="15538" y="6288"/>
                  </a:lnTo>
                  <a:lnTo>
                    <a:pt x="15480" y="6363"/>
                  </a:lnTo>
                  <a:lnTo>
                    <a:pt x="15427" y="6491"/>
                  </a:lnTo>
                  <a:lnTo>
                    <a:pt x="15305" y="6481"/>
                  </a:lnTo>
                  <a:lnTo>
                    <a:pt x="15263" y="6414"/>
                  </a:lnTo>
                  <a:cubicBezTo>
                    <a:pt x="15274" y="6398"/>
                    <a:pt x="15284" y="6382"/>
                    <a:pt x="15295" y="6366"/>
                  </a:cubicBezTo>
                  <a:cubicBezTo>
                    <a:pt x="15305" y="6350"/>
                    <a:pt x="15315" y="6334"/>
                    <a:pt x="15326" y="6318"/>
                  </a:cubicBezTo>
                  <a:lnTo>
                    <a:pt x="15136" y="6399"/>
                  </a:lnTo>
                  <a:lnTo>
                    <a:pt x="15055" y="6480"/>
                  </a:lnTo>
                  <a:lnTo>
                    <a:pt x="14951" y="6532"/>
                  </a:lnTo>
                  <a:lnTo>
                    <a:pt x="14820" y="6525"/>
                  </a:lnTo>
                  <a:lnTo>
                    <a:pt x="14820" y="6431"/>
                  </a:lnTo>
                  <a:lnTo>
                    <a:pt x="14799" y="6330"/>
                  </a:lnTo>
                  <a:lnTo>
                    <a:pt x="14780" y="6258"/>
                  </a:lnTo>
                  <a:lnTo>
                    <a:pt x="14780" y="6120"/>
                  </a:lnTo>
                  <a:cubicBezTo>
                    <a:pt x="14775" y="6084"/>
                    <a:pt x="14770" y="6047"/>
                    <a:pt x="14766" y="6011"/>
                  </a:cubicBezTo>
                  <a:cubicBezTo>
                    <a:pt x="14757" y="5930"/>
                    <a:pt x="14751" y="5848"/>
                    <a:pt x="14748" y="5767"/>
                  </a:cubicBezTo>
                  <a:lnTo>
                    <a:pt x="14692" y="5626"/>
                  </a:lnTo>
                  <a:lnTo>
                    <a:pt x="14680" y="5534"/>
                  </a:lnTo>
                  <a:lnTo>
                    <a:pt x="14581" y="5665"/>
                  </a:lnTo>
                  <a:lnTo>
                    <a:pt x="14539" y="5840"/>
                  </a:lnTo>
                  <a:lnTo>
                    <a:pt x="14478" y="5951"/>
                  </a:lnTo>
                  <a:cubicBezTo>
                    <a:pt x="14456" y="5983"/>
                    <a:pt x="14429" y="6010"/>
                    <a:pt x="14397" y="6030"/>
                  </a:cubicBezTo>
                  <a:cubicBezTo>
                    <a:pt x="14341" y="6066"/>
                    <a:pt x="14276" y="6080"/>
                    <a:pt x="14214" y="6102"/>
                  </a:cubicBezTo>
                  <a:cubicBezTo>
                    <a:pt x="14166" y="6118"/>
                    <a:pt x="14120" y="6140"/>
                    <a:pt x="14077" y="6166"/>
                  </a:cubicBezTo>
                  <a:lnTo>
                    <a:pt x="14144" y="6237"/>
                  </a:lnTo>
                  <a:cubicBezTo>
                    <a:pt x="14183" y="6237"/>
                    <a:pt x="14222" y="6242"/>
                    <a:pt x="14260" y="6252"/>
                  </a:cubicBezTo>
                  <a:cubicBezTo>
                    <a:pt x="14308" y="6264"/>
                    <a:pt x="14354" y="6284"/>
                    <a:pt x="14397" y="6311"/>
                  </a:cubicBezTo>
                  <a:lnTo>
                    <a:pt x="14302" y="6422"/>
                  </a:lnTo>
                  <a:lnTo>
                    <a:pt x="14116" y="6399"/>
                  </a:lnTo>
                  <a:lnTo>
                    <a:pt x="14014" y="6392"/>
                  </a:lnTo>
                  <a:lnTo>
                    <a:pt x="13938" y="6311"/>
                  </a:lnTo>
                  <a:lnTo>
                    <a:pt x="13796" y="6355"/>
                  </a:lnTo>
                  <a:lnTo>
                    <a:pt x="13720" y="6390"/>
                  </a:lnTo>
                  <a:lnTo>
                    <a:pt x="13666" y="6473"/>
                  </a:lnTo>
                  <a:lnTo>
                    <a:pt x="13648" y="6629"/>
                  </a:lnTo>
                  <a:cubicBezTo>
                    <a:pt x="13623" y="6645"/>
                    <a:pt x="13599" y="6664"/>
                    <a:pt x="13579" y="6686"/>
                  </a:cubicBezTo>
                  <a:cubicBezTo>
                    <a:pt x="13547" y="6718"/>
                    <a:pt x="13521" y="6757"/>
                    <a:pt x="13502" y="6799"/>
                  </a:cubicBezTo>
                  <a:lnTo>
                    <a:pt x="13471" y="6886"/>
                  </a:lnTo>
                  <a:lnTo>
                    <a:pt x="13598" y="6791"/>
                  </a:lnTo>
                  <a:lnTo>
                    <a:pt x="13761" y="6628"/>
                  </a:lnTo>
                  <a:lnTo>
                    <a:pt x="13863" y="6539"/>
                  </a:lnTo>
                  <a:lnTo>
                    <a:pt x="14007" y="6524"/>
                  </a:lnTo>
                  <a:cubicBezTo>
                    <a:pt x="14032" y="6528"/>
                    <a:pt x="14056" y="6540"/>
                    <a:pt x="14076" y="6557"/>
                  </a:cubicBezTo>
                  <a:cubicBezTo>
                    <a:pt x="14122" y="6595"/>
                    <a:pt x="14143" y="6659"/>
                    <a:pt x="14130" y="6720"/>
                  </a:cubicBezTo>
                  <a:lnTo>
                    <a:pt x="14220" y="6892"/>
                  </a:lnTo>
                  <a:lnTo>
                    <a:pt x="14227" y="6989"/>
                  </a:lnTo>
                  <a:cubicBezTo>
                    <a:pt x="14208" y="7016"/>
                    <a:pt x="14211" y="7055"/>
                    <a:pt x="14234" y="7079"/>
                  </a:cubicBezTo>
                  <a:cubicBezTo>
                    <a:pt x="14303" y="7152"/>
                    <a:pt x="14415" y="7066"/>
                    <a:pt x="14371" y="6973"/>
                  </a:cubicBezTo>
                  <a:lnTo>
                    <a:pt x="14498" y="6973"/>
                  </a:lnTo>
                  <a:lnTo>
                    <a:pt x="14700" y="7015"/>
                  </a:lnTo>
                  <a:lnTo>
                    <a:pt x="14697" y="6827"/>
                  </a:lnTo>
                  <a:lnTo>
                    <a:pt x="14739" y="6696"/>
                  </a:lnTo>
                  <a:lnTo>
                    <a:pt x="14818" y="6696"/>
                  </a:lnTo>
                  <a:lnTo>
                    <a:pt x="14882" y="6777"/>
                  </a:lnTo>
                  <a:lnTo>
                    <a:pt x="14965" y="6878"/>
                  </a:lnTo>
                  <a:cubicBezTo>
                    <a:pt x="15005" y="6910"/>
                    <a:pt x="15027" y="6961"/>
                    <a:pt x="15025" y="7013"/>
                  </a:cubicBezTo>
                  <a:cubicBezTo>
                    <a:pt x="15023" y="7087"/>
                    <a:pt x="14976" y="7152"/>
                    <a:pt x="14909" y="7172"/>
                  </a:cubicBezTo>
                  <a:lnTo>
                    <a:pt x="14863" y="7275"/>
                  </a:lnTo>
                  <a:lnTo>
                    <a:pt x="14759" y="7388"/>
                  </a:lnTo>
                  <a:lnTo>
                    <a:pt x="14713" y="7589"/>
                  </a:lnTo>
                  <a:lnTo>
                    <a:pt x="14646" y="7618"/>
                  </a:lnTo>
                  <a:lnTo>
                    <a:pt x="14597" y="7756"/>
                  </a:lnTo>
                  <a:cubicBezTo>
                    <a:pt x="14605" y="7815"/>
                    <a:pt x="14590" y="7873"/>
                    <a:pt x="14556" y="7919"/>
                  </a:cubicBezTo>
                  <a:cubicBezTo>
                    <a:pt x="14517" y="7972"/>
                    <a:pt x="14457" y="8003"/>
                    <a:pt x="14394" y="8003"/>
                  </a:cubicBezTo>
                  <a:cubicBezTo>
                    <a:pt x="14339" y="8054"/>
                    <a:pt x="14257" y="8049"/>
                    <a:pt x="14208" y="7993"/>
                  </a:cubicBezTo>
                  <a:cubicBezTo>
                    <a:pt x="14161" y="7939"/>
                    <a:pt x="14161" y="7855"/>
                    <a:pt x="14208" y="7801"/>
                  </a:cubicBezTo>
                  <a:cubicBezTo>
                    <a:pt x="14245" y="7760"/>
                    <a:pt x="14270" y="7709"/>
                    <a:pt x="14278" y="7653"/>
                  </a:cubicBezTo>
                  <a:cubicBezTo>
                    <a:pt x="14287" y="7592"/>
                    <a:pt x="14276" y="7530"/>
                    <a:pt x="14248" y="7477"/>
                  </a:cubicBezTo>
                  <a:lnTo>
                    <a:pt x="14129" y="7739"/>
                  </a:lnTo>
                  <a:cubicBezTo>
                    <a:pt x="14099" y="7772"/>
                    <a:pt x="14069" y="7805"/>
                    <a:pt x="14038" y="7838"/>
                  </a:cubicBezTo>
                  <a:cubicBezTo>
                    <a:pt x="13983" y="7899"/>
                    <a:pt x="13927" y="7960"/>
                    <a:pt x="13874" y="8023"/>
                  </a:cubicBezTo>
                  <a:cubicBezTo>
                    <a:pt x="13811" y="8097"/>
                    <a:pt x="13750" y="8173"/>
                    <a:pt x="13692" y="8251"/>
                  </a:cubicBezTo>
                  <a:cubicBezTo>
                    <a:pt x="13674" y="8300"/>
                    <a:pt x="13662" y="8353"/>
                    <a:pt x="13658" y="8406"/>
                  </a:cubicBezTo>
                  <a:cubicBezTo>
                    <a:pt x="13652" y="8468"/>
                    <a:pt x="13657" y="8531"/>
                    <a:pt x="13671" y="8591"/>
                  </a:cubicBezTo>
                  <a:lnTo>
                    <a:pt x="13815" y="8608"/>
                  </a:lnTo>
                  <a:cubicBezTo>
                    <a:pt x="13848" y="8648"/>
                    <a:pt x="13863" y="8702"/>
                    <a:pt x="13854" y="8754"/>
                  </a:cubicBezTo>
                  <a:cubicBezTo>
                    <a:pt x="13842" y="8831"/>
                    <a:pt x="13785" y="8890"/>
                    <a:pt x="13713" y="8902"/>
                  </a:cubicBezTo>
                  <a:cubicBezTo>
                    <a:pt x="13663" y="8907"/>
                    <a:pt x="13617" y="8928"/>
                    <a:pt x="13578" y="8961"/>
                  </a:cubicBezTo>
                  <a:cubicBezTo>
                    <a:pt x="13521" y="9010"/>
                    <a:pt x="13486" y="9080"/>
                    <a:pt x="13457" y="9151"/>
                  </a:cubicBezTo>
                  <a:cubicBezTo>
                    <a:pt x="13436" y="9205"/>
                    <a:pt x="13417" y="9261"/>
                    <a:pt x="13390" y="9312"/>
                  </a:cubicBezTo>
                  <a:cubicBezTo>
                    <a:pt x="13361" y="9365"/>
                    <a:pt x="13323" y="9412"/>
                    <a:pt x="13290" y="9462"/>
                  </a:cubicBezTo>
                  <a:cubicBezTo>
                    <a:pt x="13253" y="9518"/>
                    <a:pt x="13221" y="9578"/>
                    <a:pt x="13195" y="9641"/>
                  </a:cubicBezTo>
                  <a:lnTo>
                    <a:pt x="13153" y="9816"/>
                  </a:lnTo>
                  <a:lnTo>
                    <a:pt x="13113" y="10014"/>
                  </a:lnTo>
                  <a:lnTo>
                    <a:pt x="13227" y="10272"/>
                  </a:lnTo>
                  <a:lnTo>
                    <a:pt x="13282" y="10524"/>
                  </a:lnTo>
                  <a:lnTo>
                    <a:pt x="13227" y="10658"/>
                  </a:lnTo>
                  <a:cubicBezTo>
                    <a:pt x="13128" y="10708"/>
                    <a:pt x="13040" y="10780"/>
                    <a:pt x="12969" y="10870"/>
                  </a:cubicBezTo>
                  <a:cubicBezTo>
                    <a:pt x="12918" y="10934"/>
                    <a:pt x="12878" y="11005"/>
                    <a:pt x="12834" y="11075"/>
                  </a:cubicBezTo>
                  <a:cubicBezTo>
                    <a:pt x="12768" y="11180"/>
                    <a:pt x="12696" y="11282"/>
                    <a:pt x="12646" y="11397"/>
                  </a:cubicBezTo>
                  <a:cubicBezTo>
                    <a:pt x="12614" y="11470"/>
                    <a:pt x="12591" y="11550"/>
                    <a:pt x="12537" y="11607"/>
                  </a:cubicBezTo>
                  <a:cubicBezTo>
                    <a:pt x="12460" y="11689"/>
                    <a:pt x="12338" y="11706"/>
                    <a:pt x="12270" y="11797"/>
                  </a:cubicBezTo>
                  <a:cubicBezTo>
                    <a:pt x="12214" y="11872"/>
                    <a:pt x="12209" y="11977"/>
                    <a:pt x="12258" y="12057"/>
                  </a:cubicBezTo>
                  <a:lnTo>
                    <a:pt x="12300" y="12215"/>
                  </a:lnTo>
                  <a:lnTo>
                    <a:pt x="12404" y="12462"/>
                  </a:lnTo>
                  <a:lnTo>
                    <a:pt x="12515" y="12738"/>
                  </a:lnTo>
                  <a:cubicBezTo>
                    <a:pt x="12556" y="12789"/>
                    <a:pt x="12589" y="12847"/>
                    <a:pt x="12613" y="12909"/>
                  </a:cubicBezTo>
                  <a:cubicBezTo>
                    <a:pt x="12652" y="13010"/>
                    <a:pt x="12665" y="13119"/>
                    <a:pt x="12662" y="13228"/>
                  </a:cubicBezTo>
                  <a:cubicBezTo>
                    <a:pt x="12659" y="13331"/>
                    <a:pt x="12641" y="13436"/>
                    <a:pt x="12587" y="13522"/>
                  </a:cubicBezTo>
                  <a:cubicBezTo>
                    <a:pt x="12538" y="13603"/>
                    <a:pt x="12461" y="13661"/>
                    <a:pt x="12374" y="13685"/>
                  </a:cubicBezTo>
                  <a:cubicBezTo>
                    <a:pt x="12357" y="13669"/>
                    <a:pt x="12345" y="13649"/>
                    <a:pt x="12339" y="13626"/>
                  </a:cubicBezTo>
                  <a:cubicBezTo>
                    <a:pt x="12321" y="13557"/>
                    <a:pt x="12355" y="13485"/>
                    <a:pt x="12418" y="13461"/>
                  </a:cubicBezTo>
                  <a:cubicBezTo>
                    <a:pt x="12408" y="13436"/>
                    <a:pt x="12396" y="13412"/>
                    <a:pt x="12384" y="13389"/>
                  </a:cubicBezTo>
                  <a:cubicBezTo>
                    <a:pt x="12346" y="13322"/>
                    <a:pt x="12297" y="13263"/>
                    <a:pt x="12240" y="13214"/>
                  </a:cubicBezTo>
                  <a:lnTo>
                    <a:pt x="12143" y="13081"/>
                  </a:lnTo>
                  <a:cubicBezTo>
                    <a:pt x="12128" y="13006"/>
                    <a:pt x="12114" y="12931"/>
                    <a:pt x="12101" y="12856"/>
                  </a:cubicBezTo>
                  <a:cubicBezTo>
                    <a:pt x="12089" y="12787"/>
                    <a:pt x="12076" y="12716"/>
                    <a:pt x="12043" y="12656"/>
                  </a:cubicBezTo>
                  <a:cubicBezTo>
                    <a:pt x="11992" y="12563"/>
                    <a:pt x="11903" y="12506"/>
                    <a:pt x="11804" y="12487"/>
                  </a:cubicBezTo>
                  <a:cubicBezTo>
                    <a:pt x="11728" y="12473"/>
                    <a:pt x="11650" y="12483"/>
                    <a:pt x="11578" y="12515"/>
                  </a:cubicBezTo>
                  <a:cubicBezTo>
                    <a:pt x="11541" y="12556"/>
                    <a:pt x="11487" y="12576"/>
                    <a:pt x="11433" y="12566"/>
                  </a:cubicBezTo>
                  <a:cubicBezTo>
                    <a:pt x="11359" y="12553"/>
                    <a:pt x="11303" y="12489"/>
                    <a:pt x="11294" y="12410"/>
                  </a:cubicBezTo>
                  <a:lnTo>
                    <a:pt x="11069" y="12447"/>
                  </a:lnTo>
                  <a:lnTo>
                    <a:pt x="10769" y="12485"/>
                  </a:lnTo>
                  <a:cubicBezTo>
                    <a:pt x="10692" y="12422"/>
                    <a:pt x="10581" y="12447"/>
                    <a:pt x="10533" y="12536"/>
                  </a:cubicBezTo>
                  <a:cubicBezTo>
                    <a:pt x="10477" y="12642"/>
                    <a:pt x="10535" y="12774"/>
                    <a:pt x="10647" y="12796"/>
                  </a:cubicBezTo>
                  <a:cubicBezTo>
                    <a:pt x="10640" y="12843"/>
                    <a:pt x="10601" y="12878"/>
                    <a:pt x="10556" y="12878"/>
                  </a:cubicBezTo>
                  <a:cubicBezTo>
                    <a:pt x="10517" y="12877"/>
                    <a:pt x="10484" y="12849"/>
                    <a:pt x="10448" y="12833"/>
                  </a:cubicBezTo>
                  <a:cubicBezTo>
                    <a:pt x="10387" y="12806"/>
                    <a:pt x="10318" y="12811"/>
                    <a:pt x="10262" y="12848"/>
                  </a:cubicBezTo>
                  <a:lnTo>
                    <a:pt x="9890" y="12736"/>
                  </a:lnTo>
                  <a:lnTo>
                    <a:pt x="9698" y="12744"/>
                  </a:lnTo>
                  <a:lnTo>
                    <a:pt x="9561" y="12781"/>
                  </a:lnTo>
                  <a:cubicBezTo>
                    <a:pt x="9511" y="12813"/>
                    <a:pt x="9459" y="12842"/>
                    <a:pt x="9405" y="12868"/>
                  </a:cubicBezTo>
                  <a:cubicBezTo>
                    <a:pt x="9327" y="12905"/>
                    <a:pt x="9245" y="12935"/>
                    <a:pt x="9161" y="12957"/>
                  </a:cubicBezTo>
                  <a:cubicBezTo>
                    <a:pt x="9135" y="12986"/>
                    <a:pt x="9104" y="13011"/>
                    <a:pt x="9071" y="13031"/>
                  </a:cubicBezTo>
                  <a:cubicBezTo>
                    <a:pt x="8994" y="13076"/>
                    <a:pt x="8903" y="13092"/>
                    <a:pt x="8837" y="13154"/>
                  </a:cubicBezTo>
                  <a:cubicBezTo>
                    <a:pt x="8802" y="13187"/>
                    <a:pt x="8777" y="13230"/>
                    <a:pt x="8765" y="13278"/>
                  </a:cubicBezTo>
                  <a:cubicBezTo>
                    <a:pt x="8753" y="13328"/>
                    <a:pt x="8742" y="13379"/>
                    <a:pt x="8730" y="13429"/>
                  </a:cubicBezTo>
                  <a:cubicBezTo>
                    <a:pt x="8716" y="13488"/>
                    <a:pt x="8701" y="13548"/>
                    <a:pt x="8686" y="13607"/>
                  </a:cubicBezTo>
                  <a:lnTo>
                    <a:pt x="8681" y="13783"/>
                  </a:lnTo>
                  <a:cubicBezTo>
                    <a:pt x="8682" y="13874"/>
                    <a:pt x="8671" y="13964"/>
                    <a:pt x="8649" y="14052"/>
                  </a:cubicBezTo>
                  <a:cubicBezTo>
                    <a:pt x="8626" y="14140"/>
                    <a:pt x="8593" y="14224"/>
                    <a:pt x="8549" y="14302"/>
                  </a:cubicBezTo>
                  <a:cubicBezTo>
                    <a:pt x="8561" y="14389"/>
                    <a:pt x="8581" y="14474"/>
                    <a:pt x="8607" y="14557"/>
                  </a:cubicBezTo>
                  <a:cubicBezTo>
                    <a:pt x="8651" y="14698"/>
                    <a:pt x="8715" y="14833"/>
                    <a:pt x="8795" y="14955"/>
                  </a:cubicBezTo>
                  <a:lnTo>
                    <a:pt x="8872" y="15104"/>
                  </a:lnTo>
                  <a:lnTo>
                    <a:pt x="8990" y="15311"/>
                  </a:lnTo>
                  <a:cubicBezTo>
                    <a:pt x="9060" y="15309"/>
                    <a:pt x="9128" y="15325"/>
                    <a:pt x="9192" y="15356"/>
                  </a:cubicBezTo>
                  <a:cubicBezTo>
                    <a:pt x="9236" y="15378"/>
                    <a:pt x="9277" y="15408"/>
                    <a:pt x="9322" y="15430"/>
                  </a:cubicBezTo>
                  <a:cubicBezTo>
                    <a:pt x="9377" y="15457"/>
                    <a:pt x="9437" y="15472"/>
                    <a:pt x="9498" y="15479"/>
                  </a:cubicBezTo>
                  <a:cubicBezTo>
                    <a:pt x="9657" y="15497"/>
                    <a:pt x="9815" y="15460"/>
                    <a:pt x="9969" y="15415"/>
                  </a:cubicBezTo>
                  <a:cubicBezTo>
                    <a:pt x="10055" y="15390"/>
                    <a:pt x="10140" y="15363"/>
                    <a:pt x="10224" y="15333"/>
                  </a:cubicBezTo>
                  <a:cubicBezTo>
                    <a:pt x="10255" y="15283"/>
                    <a:pt x="10280" y="15230"/>
                    <a:pt x="10298" y="15173"/>
                  </a:cubicBezTo>
                  <a:cubicBezTo>
                    <a:pt x="10323" y="15097"/>
                    <a:pt x="10335" y="15016"/>
                    <a:pt x="10333" y="14936"/>
                  </a:cubicBezTo>
                  <a:lnTo>
                    <a:pt x="10419" y="14730"/>
                  </a:lnTo>
                  <a:lnTo>
                    <a:pt x="10705" y="14612"/>
                  </a:lnTo>
                  <a:lnTo>
                    <a:pt x="10907" y="14582"/>
                  </a:lnTo>
                  <a:lnTo>
                    <a:pt x="11139" y="14560"/>
                  </a:lnTo>
                  <a:lnTo>
                    <a:pt x="11290" y="14604"/>
                  </a:lnTo>
                  <a:lnTo>
                    <a:pt x="11318" y="14728"/>
                  </a:lnTo>
                  <a:cubicBezTo>
                    <a:pt x="11308" y="14764"/>
                    <a:pt x="11292" y="14798"/>
                    <a:pt x="11272" y="14828"/>
                  </a:cubicBezTo>
                  <a:cubicBezTo>
                    <a:pt x="11236" y="14881"/>
                    <a:pt x="11187" y="14922"/>
                    <a:pt x="11130" y="14947"/>
                  </a:cubicBezTo>
                  <a:cubicBezTo>
                    <a:pt x="11128" y="15011"/>
                    <a:pt x="11128" y="15075"/>
                    <a:pt x="11130" y="15139"/>
                  </a:cubicBezTo>
                  <a:cubicBezTo>
                    <a:pt x="11132" y="15208"/>
                    <a:pt x="11137" y="15278"/>
                    <a:pt x="11119" y="15344"/>
                  </a:cubicBezTo>
                  <a:cubicBezTo>
                    <a:pt x="11101" y="15410"/>
                    <a:pt x="11062" y="15466"/>
                    <a:pt x="11009" y="15505"/>
                  </a:cubicBezTo>
                  <a:cubicBezTo>
                    <a:pt x="11037" y="15517"/>
                    <a:pt x="11060" y="15540"/>
                    <a:pt x="11072" y="15569"/>
                  </a:cubicBezTo>
                  <a:cubicBezTo>
                    <a:pt x="11115" y="15670"/>
                    <a:pt x="11039" y="15782"/>
                    <a:pt x="10935" y="15772"/>
                  </a:cubicBezTo>
                  <a:cubicBezTo>
                    <a:pt x="10909" y="15783"/>
                    <a:pt x="10889" y="15807"/>
                    <a:pt x="10882" y="15836"/>
                  </a:cubicBezTo>
                  <a:cubicBezTo>
                    <a:pt x="10871" y="15877"/>
                    <a:pt x="10886" y="15921"/>
                    <a:pt x="10916" y="15949"/>
                  </a:cubicBezTo>
                  <a:cubicBezTo>
                    <a:pt x="10994" y="16022"/>
                    <a:pt x="11116" y="15982"/>
                    <a:pt x="11142" y="15875"/>
                  </a:cubicBezTo>
                  <a:lnTo>
                    <a:pt x="11369" y="15757"/>
                  </a:lnTo>
                  <a:cubicBezTo>
                    <a:pt x="11387" y="15722"/>
                    <a:pt x="11410" y="15692"/>
                    <a:pt x="11439" y="15668"/>
                  </a:cubicBezTo>
                  <a:cubicBezTo>
                    <a:pt x="11497" y="15617"/>
                    <a:pt x="11572" y="15593"/>
                    <a:pt x="11647" y="15601"/>
                  </a:cubicBezTo>
                  <a:cubicBezTo>
                    <a:pt x="11673" y="15627"/>
                    <a:pt x="11685" y="15663"/>
                    <a:pt x="11682" y="15700"/>
                  </a:cubicBezTo>
                  <a:cubicBezTo>
                    <a:pt x="11679" y="15738"/>
                    <a:pt x="11662" y="15770"/>
                    <a:pt x="11634" y="15789"/>
                  </a:cubicBezTo>
                  <a:cubicBezTo>
                    <a:pt x="11584" y="15823"/>
                    <a:pt x="11514" y="15805"/>
                    <a:pt x="11487" y="15742"/>
                  </a:cubicBezTo>
                  <a:lnTo>
                    <a:pt x="11471" y="15865"/>
                  </a:lnTo>
                  <a:lnTo>
                    <a:pt x="11715" y="15865"/>
                  </a:lnTo>
                  <a:lnTo>
                    <a:pt x="11945" y="15842"/>
                  </a:lnTo>
                  <a:lnTo>
                    <a:pt x="12161" y="15860"/>
                  </a:lnTo>
                  <a:lnTo>
                    <a:pt x="12272" y="15949"/>
                  </a:lnTo>
                  <a:cubicBezTo>
                    <a:pt x="12282" y="15999"/>
                    <a:pt x="12277" y="16052"/>
                    <a:pt x="12259" y="16099"/>
                  </a:cubicBezTo>
                  <a:cubicBezTo>
                    <a:pt x="12238" y="16156"/>
                    <a:pt x="12199" y="16203"/>
                    <a:pt x="12150" y="16233"/>
                  </a:cubicBezTo>
                  <a:lnTo>
                    <a:pt x="12124" y="16495"/>
                  </a:lnTo>
                  <a:lnTo>
                    <a:pt x="12150" y="16676"/>
                  </a:lnTo>
                  <a:lnTo>
                    <a:pt x="12166" y="16791"/>
                  </a:lnTo>
                  <a:lnTo>
                    <a:pt x="12236" y="16910"/>
                  </a:lnTo>
                  <a:lnTo>
                    <a:pt x="12340" y="17004"/>
                  </a:lnTo>
                  <a:lnTo>
                    <a:pt x="12530" y="17140"/>
                  </a:lnTo>
                  <a:lnTo>
                    <a:pt x="12662" y="17184"/>
                  </a:lnTo>
                  <a:cubicBezTo>
                    <a:pt x="12691" y="17185"/>
                    <a:pt x="12720" y="17183"/>
                    <a:pt x="12748" y="17177"/>
                  </a:cubicBezTo>
                  <a:cubicBezTo>
                    <a:pt x="12813" y="17164"/>
                    <a:pt x="12873" y="17133"/>
                    <a:pt x="12924" y="17088"/>
                  </a:cubicBezTo>
                  <a:cubicBezTo>
                    <a:pt x="12961" y="17031"/>
                    <a:pt x="13014" y="16988"/>
                    <a:pt x="13075" y="16965"/>
                  </a:cubicBezTo>
                  <a:cubicBezTo>
                    <a:pt x="13126" y="16945"/>
                    <a:pt x="13182" y="16940"/>
                    <a:pt x="13235" y="16950"/>
                  </a:cubicBezTo>
                  <a:cubicBezTo>
                    <a:pt x="13325" y="16961"/>
                    <a:pt x="13415" y="16973"/>
                    <a:pt x="13505" y="16987"/>
                  </a:cubicBezTo>
                  <a:cubicBezTo>
                    <a:pt x="13590" y="17000"/>
                    <a:pt x="13675" y="17014"/>
                    <a:pt x="13760" y="17029"/>
                  </a:cubicBezTo>
                  <a:cubicBezTo>
                    <a:pt x="13780" y="17020"/>
                    <a:pt x="13800" y="17008"/>
                    <a:pt x="13818" y="16994"/>
                  </a:cubicBezTo>
                  <a:cubicBezTo>
                    <a:pt x="13861" y="16962"/>
                    <a:pt x="13896" y="16918"/>
                    <a:pt x="13920" y="16868"/>
                  </a:cubicBezTo>
                  <a:cubicBezTo>
                    <a:pt x="13958" y="16829"/>
                    <a:pt x="13988" y="16782"/>
                    <a:pt x="14008" y="16730"/>
                  </a:cubicBezTo>
                  <a:cubicBezTo>
                    <a:pt x="14027" y="16682"/>
                    <a:pt x="14036" y="16630"/>
                    <a:pt x="14036" y="16577"/>
                  </a:cubicBezTo>
                  <a:lnTo>
                    <a:pt x="14105" y="16446"/>
                  </a:lnTo>
                  <a:lnTo>
                    <a:pt x="14184" y="16355"/>
                  </a:lnTo>
                  <a:lnTo>
                    <a:pt x="14303" y="16315"/>
                  </a:lnTo>
                  <a:lnTo>
                    <a:pt x="14386" y="16229"/>
                  </a:lnTo>
                  <a:lnTo>
                    <a:pt x="14463" y="16155"/>
                  </a:lnTo>
                  <a:lnTo>
                    <a:pt x="14572" y="16091"/>
                  </a:lnTo>
                  <a:lnTo>
                    <a:pt x="14694" y="16026"/>
                  </a:lnTo>
                  <a:lnTo>
                    <a:pt x="14775" y="15863"/>
                  </a:lnTo>
                  <a:lnTo>
                    <a:pt x="14865" y="15780"/>
                  </a:lnTo>
                  <a:lnTo>
                    <a:pt x="15009" y="15717"/>
                  </a:lnTo>
                  <a:lnTo>
                    <a:pt x="15065" y="15847"/>
                  </a:lnTo>
                  <a:lnTo>
                    <a:pt x="14965" y="15940"/>
                  </a:lnTo>
                  <a:cubicBezTo>
                    <a:pt x="14932" y="15958"/>
                    <a:pt x="14915" y="15998"/>
                    <a:pt x="14924" y="16036"/>
                  </a:cubicBezTo>
                  <a:cubicBezTo>
                    <a:pt x="14946" y="16129"/>
                    <a:pt x="15067" y="16139"/>
                    <a:pt x="15103" y="16051"/>
                  </a:cubicBezTo>
                  <a:lnTo>
                    <a:pt x="15193" y="15920"/>
                  </a:lnTo>
                  <a:lnTo>
                    <a:pt x="15214" y="15722"/>
                  </a:lnTo>
                  <a:cubicBezTo>
                    <a:pt x="15240" y="15695"/>
                    <a:pt x="15275" y="15682"/>
                    <a:pt x="15311" y="15686"/>
                  </a:cubicBezTo>
                  <a:cubicBezTo>
                    <a:pt x="15369" y="15692"/>
                    <a:pt x="15415" y="15740"/>
                    <a:pt x="15472" y="15750"/>
                  </a:cubicBezTo>
                  <a:cubicBezTo>
                    <a:pt x="15522" y="15759"/>
                    <a:pt x="15573" y="15736"/>
                    <a:pt x="15622" y="15750"/>
                  </a:cubicBezTo>
                  <a:cubicBezTo>
                    <a:pt x="15665" y="15761"/>
                    <a:pt x="15697" y="15796"/>
                    <a:pt x="15708" y="15841"/>
                  </a:cubicBezTo>
                  <a:lnTo>
                    <a:pt x="15897" y="15759"/>
                  </a:lnTo>
                  <a:cubicBezTo>
                    <a:pt x="15912" y="15738"/>
                    <a:pt x="15931" y="15720"/>
                    <a:pt x="15952" y="15705"/>
                  </a:cubicBezTo>
                  <a:cubicBezTo>
                    <a:pt x="16001" y="15671"/>
                    <a:pt x="16061" y="15658"/>
                    <a:pt x="16119" y="15668"/>
                  </a:cubicBezTo>
                  <a:cubicBezTo>
                    <a:pt x="16169" y="15681"/>
                    <a:pt x="16221" y="15683"/>
                    <a:pt x="16273" y="15676"/>
                  </a:cubicBezTo>
                  <a:cubicBezTo>
                    <a:pt x="16322" y="15668"/>
                    <a:pt x="16370" y="15652"/>
                    <a:pt x="16414" y="15626"/>
                  </a:cubicBezTo>
                  <a:cubicBezTo>
                    <a:pt x="16471" y="15600"/>
                    <a:pt x="16522" y="15564"/>
                    <a:pt x="16568" y="15520"/>
                  </a:cubicBezTo>
                  <a:cubicBezTo>
                    <a:pt x="16610" y="15478"/>
                    <a:pt x="16646" y="15430"/>
                    <a:pt x="16674" y="15376"/>
                  </a:cubicBezTo>
                  <a:cubicBezTo>
                    <a:pt x="16701" y="15337"/>
                    <a:pt x="16735" y="15305"/>
                    <a:pt x="16774" y="15280"/>
                  </a:cubicBezTo>
                  <a:cubicBezTo>
                    <a:pt x="16825" y="15248"/>
                    <a:pt x="16882" y="15230"/>
                    <a:pt x="16941" y="15228"/>
                  </a:cubicBezTo>
                  <a:lnTo>
                    <a:pt x="16912" y="15376"/>
                  </a:lnTo>
                  <a:lnTo>
                    <a:pt x="17051" y="15371"/>
                  </a:lnTo>
                  <a:lnTo>
                    <a:pt x="17222" y="15364"/>
                  </a:lnTo>
                  <a:lnTo>
                    <a:pt x="17277" y="15457"/>
                  </a:lnTo>
                  <a:lnTo>
                    <a:pt x="17382" y="15457"/>
                  </a:lnTo>
                  <a:lnTo>
                    <a:pt x="17563" y="15484"/>
                  </a:lnTo>
                  <a:cubicBezTo>
                    <a:pt x="17620" y="15517"/>
                    <a:pt x="17682" y="15541"/>
                    <a:pt x="17745" y="15558"/>
                  </a:cubicBezTo>
                  <a:cubicBezTo>
                    <a:pt x="17822" y="15578"/>
                    <a:pt x="17901" y="15585"/>
                    <a:pt x="17980" y="15580"/>
                  </a:cubicBezTo>
                  <a:cubicBezTo>
                    <a:pt x="18020" y="15573"/>
                    <a:pt x="18059" y="15561"/>
                    <a:pt x="18096" y="15543"/>
                  </a:cubicBezTo>
                  <a:cubicBezTo>
                    <a:pt x="18150" y="15518"/>
                    <a:pt x="18199" y="15483"/>
                    <a:pt x="18251" y="15454"/>
                  </a:cubicBezTo>
                  <a:cubicBezTo>
                    <a:pt x="18310" y="15421"/>
                    <a:pt x="18373" y="15396"/>
                    <a:pt x="18437" y="15378"/>
                  </a:cubicBezTo>
                  <a:cubicBezTo>
                    <a:pt x="18482" y="15358"/>
                    <a:pt x="18526" y="15337"/>
                    <a:pt x="18569" y="15316"/>
                  </a:cubicBezTo>
                  <a:cubicBezTo>
                    <a:pt x="18610" y="15296"/>
                    <a:pt x="18651" y="15275"/>
                    <a:pt x="18694" y="15261"/>
                  </a:cubicBezTo>
                  <a:cubicBezTo>
                    <a:pt x="18742" y="15247"/>
                    <a:pt x="18791" y="15242"/>
                    <a:pt x="18840" y="15246"/>
                  </a:cubicBezTo>
                  <a:lnTo>
                    <a:pt x="18942" y="15232"/>
                  </a:lnTo>
                  <a:lnTo>
                    <a:pt x="19062" y="15343"/>
                  </a:lnTo>
                  <a:lnTo>
                    <a:pt x="19037" y="15464"/>
                  </a:lnTo>
                  <a:lnTo>
                    <a:pt x="19096" y="15522"/>
                  </a:lnTo>
                  <a:lnTo>
                    <a:pt x="19177" y="15535"/>
                  </a:lnTo>
                  <a:cubicBezTo>
                    <a:pt x="19178" y="15563"/>
                    <a:pt x="19179" y="15591"/>
                    <a:pt x="19180" y="15619"/>
                  </a:cubicBezTo>
                  <a:cubicBezTo>
                    <a:pt x="19180" y="15657"/>
                    <a:pt x="19180" y="15696"/>
                    <a:pt x="19180" y="15735"/>
                  </a:cubicBezTo>
                  <a:cubicBezTo>
                    <a:pt x="19210" y="15759"/>
                    <a:pt x="19244" y="15776"/>
                    <a:pt x="19281" y="15784"/>
                  </a:cubicBezTo>
                  <a:cubicBezTo>
                    <a:pt x="19315" y="15791"/>
                    <a:pt x="19350" y="15791"/>
                    <a:pt x="19383" y="15784"/>
                  </a:cubicBezTo>
                  <a:lnTo>
                    <a:pt x="19461" y="15703"/>
                  </a:lnTo>
                  <a:lnTo>
                    <a:pt x="19622" y="15601"/>
                  </a:lnTo>
                  <a:lnTo>
                    <a:pt x="19682" y="15557"/>
                  </a:lnTo>
                  <a:lnTo>
                    <a:pt x="19823" y="15461"/>
                  </a:lnTo>
                  <a:lnTo>
                    <a:pt x="19946" y="15414"/>
                  </a:lnTo>
                  <a:lnTo>
                    <a:pt x="20087" y="15436"/>
                  </a:lnTo>
                  <a:lnTo>
                    <a:pt x="20392" y="15113"/>
                  </a:lnTo>
                  <a:cubicBezTo>
                    <a:pt x="20433" y="15083"/>
                    <a:pt x="20473" y="15051"/>
                    <a:pt x="20510" y="15016"/>
                  </a:cubicBezTo>
                  <a:cubicBezTo>
                    <a:pt x="20554" y="14975"/>
                    <a:pt x="20595" y="14931"/>
                    <a:pt x="20633" y="14883"/>
                  </a:cubicBezTo>
                  <a:cubicBezTo>
                    <a:pt x="20671" y="14828"/>
                    <a:pt x="20703" y="14769"/>
                    <a:pt x="20731" y="14708"/>
                  </a:cubicBezTo>
                  <a:cubicBezTo>
                    <a:pt x="20760" y="14642"/>
                    <a:pt x="20782" y="14573"/>
                    <a:pt x="20798" y="14502"/>
                  </a:cubicBezTo>
                  <a:lnTo>
                    <a:pt x="20854" y="14369"/>
                  </a:lnTo>
                  <a:lnTo>
                    <a:pt x="21220" y="14097"/>
                  </a:lnTo>
                  <a:lnTo>
                    <a:pt x="21600" y="13667"/>
                  </a:lnTo>
                  <a:cubicBezTo>
                    <a:pt x="20995" y="15418"/>
                    <a:pt x="20065" y="17021"/>
                    <a:pt x="18866" y="18381"/>
                  </a:cubicBezTo>
                  <a:cubicBezTo>
                    <a:pt x="17655" y="19753"/>
                    <a:pt x="16194" y="20848"/>
                    <a:pt x="14574" y="21600"/>
                  </a:cubicBezTo>
                  <a:lnTo>
                    <a:pt x="14750" y="20991"/>
                  </a:lnTo>
                  <a:lnTo>
                    <a:pt x="14599" y="20978"/>
                  </a:lnTo>
                  <a:lnTo>
                    <a:pt x="14486" y="20965"/>
                  </a:lnTo>
                  <a:lnTo>
                    <a:pt x="14417" y="20987"/>
                  </a:lnTo>
                  <a:lnTo>
                    <a:pt x="14284" y="21002"/>
                  </a:lnTo>
                  <a:lnTo>
                    <a:pt x="14142" y="21022"/>
                  </a:lnTo>
                  <a:cubicBezTo>
                    <a:pt x="14098" y="21025"/>
                    <a:pt x="14053" y="21027"/>
                    <a:pt x="14008" y="21029"/>
                  </a:cubicBezTo>
                  <a:cubicBezTo>
                    <a:pt x="13951" y="21032"/>
                    <a:pt x="13895" y="21035"/>
                    <a:pt x="13838" y="21037"/>
                  </a:cubicBezTo>
                  <a:lnTo>
                    <a:pt x="13664" y="21022"/>
                  </a:lnTo>
                  <a:lnTo>
                    <a:pt x="13606" y="20927"/>
                  </a:lnTo>
                  <a:lnTo>
                    <a:pt x="13627" y="20853"/>
                  </a:lnTo>
                  <a:lnTo>
                    <a:pt x="13627" y="20782"/>
                  </a:lnTo>
                  <a:cubicBezTo>
                    <a:pt x="13595" y="20753"/>
                    <a:pt x="13563" y="20725"/>
                    <a:pt x="13532" y="20695"/>
                  </a:cubicBezTo>
                  <a:cubicBezTo>
                    <a:pt x="13497" y="20661"/>
                    <a:pt x="13462" y="20627"/>
                    <a:pt x="13428" y="20591"/>
                  </a:cubicBezTo>
                  <a:lnTo>
                    <a:pt x="13262" y="20421"/>
                  </a:lnTo>
                  <a:lnTo>
                    <a:pt x="13165" y="20251"/>
                  </a:lnTo>
                  <a:lnTo>
                    <a:pt x="13097" y="20206"/>
                  </a:lnTo>
                  <a:lnTo>
                    <a:pt x="12974" y="20132"/>
                  </a:lnTo>
                  <a:lnTo>
                    <a:pt x="12851" y="20147"/>
                  </a:lnTo>
                  <a:lnTo>
                    <a:pt x="12679" y="20118"/>
                  </a:lnTo>
                  <a:lnTo>
                    <a:pt x="12675" y="20031"/>
                  </a:lnTo>
                  <a:lnTo>
                    <a:pt x="12730" y="19989"/>
                  </a:lnTo>
                  <a:lnTo>
                    <a:pt x="12668" y="19829"/>
                  </a:lnTo>
                  <a:lnTo>
                    <a:pt x="12668" y="19747"/>
                  </a:lnTo>
                  <a:lnTo>
                    <a:pt x="12772" y="19680"/>
                  </a:lnTo>
                  <a:lnTo>
                    <a:pt x="12881" y="19598"/>
                  </a:lnTo>
                  <a:lnTo>
                    <a:pt x="12969" y="19517"/>
                  </a:lnTo>
                  <a:lnTo>
                    <a:pt x="12869" y="19465"/>
                  </a:lnTo>
                  <a:lnTo>
                    <a:pt x="12831" y="19350"/>
                  </a:lnTo>
                  <a:lnTo>
                    <a:pt x="12879" y="19115"/>
                  </a:lnTo>
                  <a:lnTo>
                    <a:pt x="12946" y="19011"/>
                  </a:lnTo>
                  <a:lnTo>
                    <a:pt x="12995" y="18937"/>
                  </a:lnTo>
                  <a:lnTo>
                    <a:pt x="13009" y="18841"/>
                  </a:lnTo>
                  <a:cubicBezTo>
                    <a:pt x="13038" y="18804"/>
                    <a:pt x="13071" y="18771"/>
                    <a:pt x="13108" y="18742"/>
                  </a:cubicBezTo>
                  <a:cubicBezTo>
                    <a:pt x="13140" y="18717"/>
                    <a:pt x="13175" y="18696"/>
                    <a:pt x="13212" y="18678"/>
                  </a:cubicBezTo>
                  <a:lnTo>
                    <a:pt x="13399" y="18498"/>
                  </a:lnTo>
                  <a:lnTo>
                    <a:pt x="13532" y="18261"/>
                  </a:lnTo>
                  <a:lnTo>
                    <a:pt x="13641" y="18101"/>
                  </a:lnTo>
                  <a:lnTo>
                    <a:pt x="13641" y="18005"/>
                  </a:lnTo>
                  <a:lnTo>
                    <a:pt x="13634" y="17908"/>
                  </a:lnTo>
                  <a:lnTo>
                    <a:pt x="13648" y="17834"/>
                  </a:lnTo>
                  <a:lnTo>
                    <a:pt x="13661" y="17694"/>
                  </a:lnTo>
                  <a:lnTo>
                    <a:pt x="13654" y="17501"/>
                  </a:lnTo>
                  <a:cubicBezTo>
                    <a:pt x="13611" y="17467"/>
                    <a:pt x="13568" y="17434"/>
                    <a:pt x="13525" y="17400"/>
                  </a:cubicBezTo>
                  <a:cubicBezTo>
                    <a:pt x="13480" y="17366"/>
                    <a:pt x="13435" y="17332"/>
                    <a:pt x="13390" y="17299"/>
                  </a:cubicBezTo>
                  <a:lnTo>
                    <a:pt x="13335" y="17173"/>
                  </a:lnTo>
                  <a:lnTo>
                    <a:pt x="13154" y="17136"/>
                  </a:lnTo>
                  <a:lnTo>
                    <a:pt x="13110" y="17213"/>
                  </a:lnTo>
                  <a:lnTo>
                    <a:pt x="13008" y="17257"/>
                  </a:lnTo>
                  <a:lnTo>
                    <a:pt x="13002" y="17382"/>
                  </a:lnTo>
                  <a:lnTo>
                    <a:pt x="12925" y="17476"/>
                  </a:lnTo>
                  <a:lnTo>
                    <a:pt x="12807" y="17491"/>
                  </a:lnTo>
                  <a:lnTo>
                    <a:pt x="12693" y="17491"/>
                  </a:lnTo>
                  <a:cubicBezTo>
                    <a:pt x="12657" y="17497"/>
                    <a:pt x="12619" y="17499"/>
                    <a:pt x="12582" y="17498"/>
                  </a:cubicBezTo>
                  <a:cubicBezTo>
                    <a:pt x="12512" y="17497"/>
                    <a:pt x="12442" y="17484"/>
                    <a:pt x="12376" y="17461"/>
                  </a:cubicBezTo>
                  <a:lnTo>
                    <a:pt x="12230" y="17439"/>
                  </a:lnTo>
                  <a:lnTo>
                    <a:pt x="12087" y="17417"/>
                  </a:lnTo>
                  <a:lnTo>
                    <a:pt x="12040" y="17293"/>
                  </a:lnTo>
                  <a:lnTo>
                    <a:pt x="11943" y="17278"/>
                  </a:lnTo>
                  <a:lnTo>
                    <a:pt x="11832" y="17271"/>
                  </a:lnTo>
                  <a:lnTo>
                    <a:pt x="11684" y="17240"/>
                  </a:lnTo>
                  <a:lnTo>
                    <a:pt x="11594" y="17210"/>
                  </a:lnTo>
                  <a:lnTo>
                    <a:pt x="11536" y="17052"/>
                  </a:lnTo>
                  <a:lnTo>
                    <a:pt x="11497" y="16966"/>
                  </a:lnTo>
                  <a:lnTo>
                    <a:pt x="11294" y="16770"/>
                  </a:lnTo>
                  <a:lnTo>
                    <a:pt x="11162" y="16667"/>
                  </a:lnTo>
                  <a:lnTo>
                    <a:pt x="11021" y="16602"/>
                  </a:lnTo>
                  <a:lnTo>
                    <a:pt x="10879" y="16600"/>
                  </a:lnTo>
                  <a:lnTo>
                    <a:pt x="10582" y="16570"/>
                  </a:lnTo>
                  <a:lnTo>
                    <a:pt x="10482" y="16514"/>
                  </a:lnTo>
                  <a:lnTo>
                    <a:pt x="10260" y="16484"/>
                  </a:lnTo>
                  <a:lnTo>
                    <a:pt x="10018" y="16462"/>
                  </a:lnTo>
                  <a:lnTo>
                    <a:pt x="9851" y="16380"/>
                  </a:lnTo>
                  <a:lnTo>
                    <a:pt x="9740" y="16247"/>
                  </a:lnTo>
                  <a:lnTo>
                    <a:pt x="9629" y="16158"/>
                  </a:lnTo>
                  <a:lnTo>
                    <a:pt x="9471" y="16064"/>
                  </a:lnTo>
                  <a:lnTo>
                    <a:pt x="9348" y="16026"/>
                  </a:lnTo>
                  <a:lnTo>
                    <a:pt x="9086" y="16026"/>
                  </a:lnTo>
                  <a:cubicBezTo>
                    <a:pt x="9018" y="16049"/>
                    <a:pt x="8949" y="16069"/>
                    <a:pt x="8880" y="16086"/>
                  </a:cubicBezTo>
                  <a:cubicBezTo>
                    <a:pt x="8816" y="16101"/>
                    <a:pt x="8752" y="16113"/>
                    <a:pt x="8687" y="16123"/>
                  </a:cubicBezTo>
                  <a:cubicBezTo>
                    <a:pt x="8651" y="16123"/>
                    <a:pt x="8616" y="16116"/>
                    <a:pt x="8583" y="16100"/>
                  </a:cubicBezTo>
                  <a:cubicBezTo>
                    <a:pt x="8545" y="16082"/>
                    <a:pt x="8511" y="16054"/>
                    <a:pt x="8486" y="16019"/>
                  </a:cubicBezTo>
                  <a:lnTo>
                    <a:pt x="8304" y="15945"/>
                  </a:lnTo>
                  <a:lnTo>
                    <a:pt x="8244" y="15908"/>
                  </a:lnTo>
                  <a:lnTo>
                    <a:pt x="8146" y="15901"/>
                  </a:lnTo>
                  <a:lnTo>
                    <a:pt x="8051" y="15856"/>
                  </a:lnTo>
                  <a:lnTo>
                    <a:pt x="7947" y="15797"/>
                  </a:lnTo>
                  <a:lnTo>
                    <a:pt x="7787" y="15715"/>
                  </a:lnTo>
                  <a:lnTo>
                    <a:pt x="7692" y="15678"/>
                  </a:lnTo>
                  <a:cubicBezTo>
                    <a:pt x="7650" y="15669"/>
                    <a:pt x="7610" y="15652"/>
                    <a:pt x="7574" y="15627"/>
                  </a:cubicBezTo>
                  <a:cubicBezTo>
                    <a:pt x="7513" y="15584"/>
                    <a:pt x="7467" y="15522"/>
                    <a:pt x="7442" y="15449"/>
                  </a:cubicBezTo>
                  <a:lnTo>
                    <a:pt x="7244" y="15434"/>
                  </a:lnTo>
                  <a:lnTo>
                    <a:pt x="7026" y="15332"/>
                  </a:lnTo>
                  <a:lnTo>
                    <a:pt x="6917" y="15226"/>
                  </a:lnTo>
                  <a:lnTo>
                    <a:pt x="6773" y="15092"/>
                  </a:lnTo>
                  <a:lnTo>
                    <a:pt x="6718" y="14996"/>
                  </a:lnTo>
                  <a:lnTo>
                    <a:pt x="6704" y="14803"/>
                  </a:lnTo>
                  <a:lnTo>
                    <a:pt x="6765" y="14736"/>
                  </a:lnTo>
                  <a:lnTo>
                    <a:pt x="6751" y="14628"/>
                  </a:lnTo>
                  <a:lnTo>
                    <a:pt x="6668" y="14423"/>
                  </a:lnTo>
                  <a:lnTo>
                    <a:pt x="6454" y="14101"/>
                  </a:lnTo>
                  <a:lnTo>
                    <a:pt x="6341" y="13946"/>
                  </a:lnTo>
                  <a:lnTo>
                    <a:pt x="6275" y="13847"/>
                  </a:lnTo>
                  <a:lnTo>
                    <a:pt x="6185" y="13760"/>
                  </a:lnTo>
                  <a:lnTo>
                    <a:pt x="6101" y="13671"/>
                  </a:lnTo>
                  <a:lnTo>
                    <a:pt x="6020" y="13597"/>
                  </a:lnTo>
                  <a:lnTo>
                    <a:pt x="5987" y="13530"/>
                  </a:lnTo>
                  <a:lnTo>
                    <a:pt x="5988" y="13389"/>
                  </a:lnTo>
                  <a:lnTo>
                    <a:pt x="5974" y="13290"/>
                  </a:lnTo>
                  <a:lnTo>
                    <a:pt x="5856" y="13186"/>
                  </a:lnTo>
                  <a:cubicBezTo>
                    <a:pt x="5819" y="13118"/>
                    <a:pt x="5779" y="13052"/>
                    <a:pt x="5736" y="12989"/>
                  </a:cubicBezTo>
                  <a:cubicBezTo>
                    <a:pt x="5704" y="12942"/>
                    <a:pt x="5670" y="12897"/>
                    <a:pt x="5635" y="12853"/>
                  </a:cubicBezTo>
                  <a:lnTo>
                    <a:pt x="5558" y="12742"/>
                  </a:lnTo>
                  <a:lnTo>
                    <a:pt x="5449" y="12628"/>
                  </a:lnTo>
                  <a:cubicBezTo>
                    <a:pt x="5397" y="12606"/>
                    <a:pt x="5362" y="12554"/>
                    <a:pt x="5359" y="12495"/>
                  </a:cubicBezTo>
                  <a:cubicBezTo>
                    <a:pt x="5355" y="12444"/>
                    <a:pt x="5377" y="12395"/>
                    <a:pt x="5415" y="12364"/>
                  </a:cubicBezTo>
                  <a:lnTo>
                    <a:pt x="5394" y="12119"/>
                  </a:lnTo>
                  <a:lnTo>
                    <a:pt x="5325" y="11968"/>
                  </a:lnTo>
                  <a:lnTo>
                    <a:pt x="5166" y="11822"/>
                  </a:lnTo>
                  <a:lnTo>
                    <a:pt x="5013" y="11755"/>
                  </a:lnTo>
                  <a:lnTo>
                    <a:pt x="5012" y="11918"/>
                  </a:lnTo>
                  <a:lnTo>
                    <a:pt x="5039" y="12079"/>
                  </a:lnTo>
                  <a:lnTo>
                    <a:pt x="5109" y="12264"/>
                  </a:lnTo>
                  <a:lnTo>
                    <a:pt x="5150" y="12351"/>
                  </a:lnTo>
                  <a:lnTo>
                    <a:pt x="5247" y="12502"/>
                  </a:lnTo>
                  <a:lnTo>
                    <a:pt x="5321" y="12634"/>
                  </a:lnTo>
                  <a:lnTo>
                    <a:pt x="5314" y="12769"/>
                  </a:lnTo>
                  <a:lnTo>
                    <a:pt x="5389" y="12885"/>
                  </a:lnTo>
                  <a:lnTo>
                    <a:pt x="5472" y="13018"/>
                  </a:lnTo>
                  <a:lnTo>
                    <a:pt x="5565" y="13176"/>
                  </a:lnTo>
                  <a:lnTo>
                    <a:pt x="5577" y="13290"/>
                  </a:lnTo>
                  <a:lnTo>
                    <a:pt x="5639" y="13477"/>
                  </a:lnTo>
                  <a:lnTo>
                    <a:pt x="5667" y="13609"/>
                  </a:lnTo>
                  <a:lnTo>
                    <a:pt x="5667" y="13694"/>
                  </a:lnTo>
                  <a:lnTo>
                    <a:pt x="5774" y="13736"/>
                  </a:lnTo>
                  <a:lnTo>
                    <a:pt x="5875" y="13857"/>
                  </a:lnTo>
                  <a:lnTo>
                    <a:pt x="5943" y="13973"/>
                  </a:lnTo>
                  <a:lnTo>
                    <a:pt x="5943" y="14087"/>
                  </a:lnTo>
                  <a:lnTo>
                    <a:pt x="5875" y="14138"/>
                  </a:lnTo>
                  <a:lnTo>
                    <a:pt x="5725" y="14044"/>
                  </a:lnTo>
                  <a:lnTo>
                    <a:pt x="5598" y="13872"/>
                  </a:lnTo>
                  <a:lnTo>
                    <a:pt x="5544" y="13793"/>
                  </a:lnTo>
                  <a:lnTo>
                    <a:pt x="5454" y="13741"/>
                  </a:lnTo>
                  <a:lnTo>
                    <a:pt x="5352" y="13666"/>
                  </a:lnTo>
                  <a:lnTo>
                    <a:pt x="5296" y="13585"/>
                  </a:lnTo>
                  <a:cubicBezTo>
                    <a:pt x="5309" y="13549"/>
                    <a:pt x="5318" y="13512"/>
                    <a:pt x="5324" y="13474"/>
                  </a:cubicBezTo>
                  <a:cubicBezTo>
                    <a:pt x="5332" y="13417"/>
                    <a:pt x="5332" y="13360"/>
                    <a:pt x="5324" y="13303"/>
                  </a:cubicBezTo>
                  <a:cubicBezTo>
                    <a:pt x="5305" y="13264"/>
                    <a:pt x="5284" y="13226"/>
                    <a:pt x="5261" y="13189"/>
                  </a:cubicBezTo>
                  <a:cubicBezTo>
                    <a:pt x="5223" y="13130"/>
                    <a:pt x="5178" y="13075"/>
                    <a:pt x="5129" y="13026"/>
                  </a:cubicBezTo>
                  <a:lnTo>
                    <a:pt x="4901" y="12863"/>
                  </a:lnTo>
                  <a:lnTo>
                    <a:pt x="4781" y="12722"/>
                  </a:lnTo>
                  <a:lnTo>
                    <a:pt x="4851" y="12663"/>
                  </a:lnTo>
                  <a:lnTo>
                    <a:pt x="5005" y="12678"/>
                  </a:lnTo>
                  <a:lnTo>
                    <a:pt x="5033" y="12515"/>
                  </a:lnTo>
                  <a:cubicBezTo>
                    <a:pt x="5022" y="12432"/>
                    <a:pt x="4988" y="12354"/>
                    <a:pt x="4935" y="12292"/>
                  </a:cubicBezTo>
                  <a:cubicBezTo>
                    <a:pt x="4898" y="12248"/>
                    <a:pt x="4852" y="12213"/>
                    <a:pt x="4801" y="12189"/>
                  </a:cubicBezTo>
                  <a:lnTo>
                    <a:pt x="4715" y="11949"/>
                  </a:lnTo>
                  <a:lnTo>
                    <a:pt x="4662" y="11732"/>
                  </a:lnTo>
                  <a:lnTo>
                    <a:pt x="4648" y="11591"/>
                  </a:lnTo>
                  <a:lnTo>
                    <a:pt x="4627" y="11487"/>
                  </a:lnTo>
                  <a:lnTo>
                    <a:pt x="4586" y="11332"/>
                  </a:lnTo>
                  <a:lnTo>
                    <a:pt x="4532" y="11231"/>
                  </a:lnTo>
                  <a:lnTo>
                    <a:pt x="4469" y="11127"/>
                  </a:lnTo>
                  <a:cubicBezTo>
                    <a:pt x="4455" y="11089"/>
                    <a:pt x="4439" y="11051"/>
                    <a:pt x="4420" y="11016"/>
                  </a:cubicBezTo>
                  <a:cubicBezTo>
                    <a:pt x="4402" y="10980"/>
                    <a:pt x="4380" y="10946"/>
                    <a:pt x="4353" y="10917"/>
                  </a:cubicBezTo>
                  <a:cubicBezTo>
                    <a:pt x="4302" y="10864"/>
                    <a:pt x="4235" y="10834"/>
                    <a:pt x="4169" y="10806"/>
                  </a:cubicBezTo>
                  <a:cubicBezTo>
                    <a:pt x="4118" y="10784"/>
                    <a:pt x="4067" y="10761"/>
                    <a:pt x="4017" y="10739"/>
                  </a:cubicBezTo>
                  <a:lnTo>
                    <a:pt x="4017" y="10628"/>
                  </a:lnTo>
                  <a:cubicBezTo>
                    <a:pt x="4019" y="10594"/>
                    <a:pt x="4020" y="10560"/>
                    <a:pt x="4019" y="10527"/>
                  </a:cubicBezTo>
                  <a:cubicBezTo>
                    <a:pt x="4019" y="10449"/>
                    <a:pt x="4012" y="10373"/>
                    <a:pt x="4001" y="10296"/>
                  </a:cubicBezTo>
                  <a:lnTo>
                    <a:pt x="3910" y="10081"/>
                  </a:lnTo>
                  <a:lnTo>
                    <a:pt x="3815" y="9819"/>
                  </a:lnTo>
                  <a:lnTo>
                    <a:pt x="3821" y="9591"/>
                  </a:lnTo>
                  <a:lnTo>
                    <a:pt x="3843" y="9426"/>
                  </a:lnTo>
                  <a:lnTo>
                    <a:pt x="3805" y="9077"/>
                  </a:lnTo>
                  <a:lnTo>
                    <a:pt x="3761" y="8972"/>
                  </a:lnTo>
                  <a:lnTo>
                    <a:pt x="3858" y="8809"/>
                  </a:lnTo>
                  <a:lnTo>
                    <a:pt x="3886" y="8671"/>
                  </a:lnTo>
                  <a:lnTo>
                    <a:pt x="3900" y="8500"/>
                  </a:lnTo>
                  <a:lnTo>
                    <a:pt x="3933" y="8389"/>
                  </a:lnTo>
                  <a:lnTo>
                    <a:pt x="4014" y="8214"/>
                  </a:lnTo>
                  <a:lnTo>
                    <a:pt x="4056" y="8112"/>
                  </a:lnTo>
                  <a:cubicBezTo>
                    <a:pt x="4089" y="8064"/>
                    <a:pt x="4117" y="8012"/>
                    <a:pt x="4139" y="7956"/>
                  </a:cubicBezTo>
                  <a:cubicBezTo>
                    <a:pt x="4160" y="7903"/>
                    <a:pt x="4176" y="7848"/>
                    <a:pt x="4186" y="7791"/>
                  </a:cubicBezTo>
                  <a:lnTo>
                    <a:pt x="4325" y="7527"/>
                  </a:lnTo>
                  <a:lnTo>
                    <a:pt x="4367" y="7352"/>
                  </a:lnTo>
                  <a:lnTo>
                    <a:pt x="4346" y="7226"/>
                  </a:lnTo>
                  <a:lnTo>
                    <a:pt x="4304" y="7102"/>
                  </a:lnTo>
                  <a:lnTo>
                    <a:pt x="4381" y="6944"/>
                  </a:lnTo>
                  <a:lnTo>
                    <a:pt x="4346" y="6858"/>
                  </a:lnTo>
                  <a:lnTo>
                    <a:pt x="4237" y="6727"/>
                  </a:lnTo>
                  <a:lnTo>
                    <a:pt x="4172" y="6595"/>
                  </a:lnTo>
                  <a:lnTo>
                    <a:pt x="4126" y="6464"/>
                  </a:lnTo>
                  <a:lnTo>
                    <a:pt x="4112" y="6378"/>
                  </a:lnTo>
                  <a:lnTo>
                    <a:pt x="4049" y="6267"/>
                  </a:lnTo>
                  <a:lnTo>
                    <a:pt x="4102" y="6183"/>
                  </a:lnTo>
                  <a:lnTo>
                    <a:pt x="4204" y="6100"/>
                  </a:lnTo>
                  <a:lnTo>
                    <a:pt x="4218" y="6026"/>
                  </a:lnTo>
                  <a:lnTo>
                    <a:pt x="4204" y="5873"/>
                  </a:lnTo>
                  <a:lnTo>
                    <a:pt x="4176" y="5697"/>
                  </a:lnTo>
                  <a:lnTo>
                    <a:pt x="4128" y="5431"/>
                  </a:lnTo>
                  <a:lnTo>
                    <a:pt x="4116" y="5359"/>
                  </a:lnTo>
                  <a:lnTo>
                    <a:pt x="4165" y="5250"/>
                  </a:lnTo>
                  <a:lnTo>
                    <a:pt x="4206" y="5043"/>
                  </a:lnTo>
                  <a:lnTo>
                    <a:pt x="4074" y="5013"/>
                  </a:lnTo>
                  <a:cubicBezTo>
                    <a:pt x="4031" y="5035"/>
                    <a:pt x="3981" y="5026"/>
                    <a:pt x="3947" y="4991"/>
                  </a:cubicBezTo>
                  <a:cubicBezTo>
                    <a:pt x="3897" y="4941"/>
                    <a:pt x="3897" y="4856"/>
                    <a:pt x="3947" y="4806"/>
                  </a:cubicBezTo>
                  <a:lnTo>
                    <a:pt x="3972" y="4719"/>
                  </a:lnTo>
                  <a:lnTo>
                    <a:pt x="4013" y="4535"/>
                  </a:lnTo>
                  <a:lnTo>
                    <a:pt x="3965" y="4446"/>
                  </a:lnTo>
                  <a:cubicBezTo>
                    <a:pt x="3975" y="4384"/>
                    <a:pt x="3981" y="4320"/>
                    <a:pt x="3981" y="4256"/>
                  </a:cubicBezTo>
                  <a:cubicBezTo>
                    <a:pt x="3981" y="4197"/>
                    <a:pt x="3976" y="4137"/>
                    <a:pt x="3967" y="4078"/>
                  </a:cubicBezTo>
                  <a:cubicBezTo>
                    <a:pt x="3978" y="4040"/>
                    <a:pt x="3987" y="4002"/>
                    <a:pt x="3992" y="3962"/>
                  </a:cubicBezTo>
                  <a:cubicBezTo>
                    <a:pt x="3998" y="3922"/>
                    <a:pt x="4000" y="3882"/>
                    <a:pt x="3999" y="3841"/>
                  </a:cubicBezTo>
                  <a:lnTo>
                    <a:pt x="3951" y="3670"/>
                  </a:lnTo>
                  <a:lnTo>
                    <a:pt x="3932" y="3510"/>
                  </a:lnTo>
                  <a:lnTo>
                    <a:pt x="3925" y="3391"/>
                  </a:lnTo>
                  <a:cubicBezTo>
                    <a:pt x="3885" y="3400"/>
                    <a:pt x="3844" y="3392"/>
                    <a:pt x="3809" y="3369"/>
                  </a:cubicBezTo>
                  <a:cubicBezTo>
                    <a:pt x="3762" y="3338"/>
                    <a:pt x="3733" y="3282"/>
                    <a:pt x="3733" y="3223"/>
                  </a:cubicBezTo>
                  <a:lnTo>
                    <a:pt x="3606" y="3139"/>
                  </a:lnTo>
                  <a:lnTo>
                    <a:pt x="3535" y="3122"/>
                  </a:lnTo>
                  <a:lnTo>
                    <a:pt x="3513" y="3031"/>
                  </a:lnTo>
                  <a:lnTo>
                    <a:pt x="3497" y="2935"/>
                  </a:lnTo>
                  <a:lnTo>
                    <a:pt x="3435" y="2863"/>
                  </a:lnTo>
                  <a:lnTo>
                    <a:pt x="3316" y="2856"/>
                  </a:lnTo>
                  <a:lnTo>
                    <a:pt x="3219" y="2871"/>
                  </a:lnTo>
                  <a:lnTo>
                    <a:pt x="3134" y="2780"/>
                  </a:lnTo>
                  <a:lnTo>
                    <a:pt x="2927" y="2750"/>
                  </a:lnTo>
                  <a:lnTo>
                    <a:pt x="2816" y="2683"/>
                  </a:lnTo>
                  <a:lnTo>
                    <a:pt x="2757" y="2787"/>
                  </a:lnTo>
                  <a:lnTo>
                    <a:pt x="2677" y="2878"/>
                  </a:lnTo>
                  <a:cubicBezTo>
                    <a:pt x="2624" y="2900"/>
                    <a:pt x="2570" y="2922"/>
                    <a:pt x="2517" y="2942"/>
                  </a:cubicBezTo>
                  <a:cubicBezTo>
                    <a:pt x="2470" y="2960"/>
                    <a:pt x="2423" y="2978"/>
                    <a:pt x="2376" y="2994"/>
                  </a:cubicBezTo>
                  <a:lnTo>
                    <a:pt x="2156" y="2979"/>
                  </a:lnTo>
                  <a:lnTo>
                    <a:pt x="2099" y="2906"/>
                  </a:lnTo>
                  <a:lnTo>
                    <a:pt x="2230" y="2775"/>
                  </a:lnTo>
                  <a:cubicBezTo>
                    <a:pt x="2285" y="2773"/>
                    <a:pt x="2340" y="2768"/>
                    <a:pt x="2394" y="2760"/>
                  </a:cubicBezTo>
                  <a:cubicBezTo>
                    <a:pt x="2490" y="2746"/>
                    <a:pt x="2584" y="2722"/>
                    <a:pt x="2675" y="2688"/>
                  </a:cubicBezTo>
                  <a:lnTo>
                    <a:pt x="2901" y="2602"/>
                  </a:lnTo>
                  <a:lnTo>
                    <a:pt x="3019" y="2479"/>
                  </a:lnTo>
                  <a:lnTo>
                    <a:pt x="3112" y="2372"/>
                  </a:lnTo>
                  <a:lnTo>
                    <a:pt x="2898" y="2424"/>
                  </a:lnTo>
                  <a:lnTo>
                    <a:pt x="2783" y="2528"/>
                  </a:lnTo>
                  <a:lnTo>
                    <a:pt x="2697" y="2585"/>
                  </a:lnTo>
                  <a:lnTo>
                    <a:pt x="2479" y="2672"/>
                  </a:lnTo>
                  <a:lnTo>
                    <a:pt x="2258" y="2701"/>
                  </a:lnTo>
                  <a:lnTo>
                    <a:pt x="2121" y="2716"/>
                  </a:lnTo>
                  <a:lnTo>
                    <a:pt x="2054" y="2795"/>
                  </a:lnTo>
                  <a:cubicBezTo>
                    <a:pt x="2021" y="2791"/>
                    <a:pt x="1989" y="2782"/>
                    <a:pt x="1959" y="2768"/>
                  </a:cubicBezTo>
                  <a:cubicBezTo>
                    <a:pt x="1907" y="2743"/>
                    <a:pt x="1861" y="2704"/>
                    <a:pt x="1827" y="2654"/>
                  </a:cubicBezTo>
                  <a:lnTo>
                    <a:pt x="1753" y="2654"/>
                  </a:lnTo>
                  <a:lnTo>
                    <a:pt x="1629" y="2679"/>
                  </a:lnTo>
                  <a:lnTo>
                    <a:pt x="1643" y="2812"/>
                  </a:lnTo>
                  <a:lnTo>
                    <a:pt x="1530" y="2782"/>
                  </a:lnTo>
                  <a:lnTo>
                    <a:pt x="1495" y="2713"/>
                  </a:lnTo>
                  <a:lnTo>
                    <a:pt x="1518" y="2587"/>
                  </a:lnTo>
                  <a:lnTo>
                    <a:pt x="1427" y="2565"/>
                  </a:lnTo>
                  <a:lnTo>
                    <a:pt x="1312" y="2551"/>
                  </a:lnTo>
                  <a:lnTo>
                    <a:pt x="1247" y="2571"/>
                  </a:lnTo>
                  <a:lnTo>
                    <a:pt x="1227" y="2482"/>
                  </a:lnTo>
                  <a:lnTo>
                    <a:pt x="1201" y="2390"/>
                  </a:lnTo>
                  <a:lnTo>
                    <a:pt x="1076" y="2390"/>
                  </a:lnTo>
                  <a:lnTo>
                    <a:pt x="964" y="2360"/>
                  </a:lnTo>
                  <a:lnTo>
                    <a:pt x="812" y="2294"/>
                  </a:lnTo>
                  <a:lnTo>
                    <a:pt x="745" y="2192"/>
                  </a:lnTo>
                  <a:lnTo>
                    <a:pt x="630" y="2185"/>
                  </a:lnTo>
                  <a:lnTo>
                    <a:pt x="593" y="2111"/>
                  </a:lnTo>
                  <a:lnTo>
                    <a:pt x="512" y="2002"/>
                  </a:lnTo>
                  <a:lnTo>
                    <a:pt x="428" y="1869"/>
                  </a:lnTo>
                  <a:lnTo>
                    <a:pt x="373" y="1738"/>
                  </a:lnTo>
                  <a:cubicBezTo>
                    <a:pt x="342" y="1717"/>
                    <a:pt x="313" y="1693"/>
                    <a:pt x="287" y="1666"/>
                  </a:cubicBezTo>
                  <a:cubicBezTo>
                    <a:pt x="248" y="1626"/>
                    <a:pt x="215" y="1580"/>
                    <a:pt x="188" y="1530"/>
                  </a:cubicBezTo>
                  <a:lnTo>
                    <a:pt x="140" y="1443"/>
                  </a:lnTo>
                  <a:lnTo>
                    <a:pt x="135" y="1337"/>
                  </a:lnTo>
                  <a:lnTo>
                    <a:pt x="62" y="1243"/>
                  </a:lnTo>
                  <a:lnTo>
                    <a:pt x="0" y="1191"/>
                  </a:lnTo>
                  <a:lnTo>
                    <a:pt x="0" y="1060"/>
                  </a:lnTo>
                  <a:lnTo>
                    <a:pt x="8" y="972"/>
                  </a:lnTo>
                  <a:lnTo>
                    <a:pt x="15" y="861"/>
                  </a:lnTo>
                  <a:lnTo>
                    <a:pt x="82" y="802"/>
                  </a:lnTo>
                  <a:lnTo>
                    <a:pt x="110" y="601"/>
                  </a:lnTo>
                  <a:lnTo>
                    <a:pt x="75" y="468"/>
                  </a:lnTo>
                  <a:lnTo>
                    <a:pt x="130" y="315"/>
                  </a:lnTo>
                  <a:lnTo>
                    <a:pt x="151" y="134"/>
                  </a:lnTo>
                  <a:lnTo>
                    <a:pt x="268" y="140"/>
                  </a:lnTo>
                  <a:lnTo>
                    <a:pt x="196" y="371"/>
                  </a:lnTo>
                  <a:lnTo>
                    <a:pt x="74" y="1050"/>
                  </a:lnTo>
                  <a:lnTo>
                    <a:pt x="247" y="1332"/>
                  </a:lnTo>
                  <a:lnTo>
                    <a:pt x="293" y="1442"/>
                  </a:lnTo>
                  <a:lnTo>
                    <a:pt x="293" y="1523"/>
                  </a:lnTo>
                  <a:lnTo>
                    <a:pt x="393" y="1652"/>
                  </a:lnTo>
                  <a:lnTo>
                    <a:pt x="485" y="1772"/>
                  </a:lnTo>
                  <a:lnTo>
                    <a:pt x="408" y="1986"/>
                  </a:lnTo>
                  <a:lnTo>
                    <a:pt x="588" y="1927"/>
                  </a:lnTo>
                  <a:lnTo>
                    <a:pt x="671" y="1957"/>
                  </a:lnTo>
                  <a:lnTo>
                    <a:pt x="755" y="2061"/>
                  </a:lnTo>
                  <a:lnTo>
                    <a:pt x="836" y="2124"/>
                  </a:lnTo>
                  <a:lnTo>
                    <a:pt x="924" y="2198"/>
                  </a:lnTo>
                  <a:lnTo>
                    <a:pt x="1083" y="2223"/>
                  </a:lnTo>
                  <a:lnTo>
                    <a:pt x="1187" y="2208"/>
                  </a:lnTo>
                  <a:lnTo>
                    <a:pt x="1236" y="2277"/>
                  </a:lnTo>
                  <a:lnTo>
                    <a:pt x="1424" y="2277"/>
                  </a:lnTo>
                  <a:lnTo>
                    <a:pt x="1470" y="2349"/>
                  </a:lnTo>
                  <a:lnTo>
                    <a:pt x="1642" y="2349"/>
                  </a:lnTo>
                  <a:lnTo>
                    <a:pt x="1730" y="2356"/>
                  </a:lnTo>
                  <a:lnTo>
                    <a:pt x="1872" y="2406"/>
                  </a:lnTo>
                  <a:lnTo>
                    <a:pt x="2099" y="2433"/>
                  </a:lnTo>
                  <a:lnTo>
                    <a:pt x="2229" y="2426"/>
                  </a:lnTo>
                  <a:lnTo>
                    <a:pt x="2303" y="2330"/>
                  </a:lnTo>
                  <a:lnTo>
                    <a:pt x="2288" y="2222"/>
                  </a:lnTo>
                  <a:lnTo>
                    <a:pt x="2212" y="2237"/>
                  </a:lnTo>
                  <a:lnTo>
                    <a:pt x="2198" y="2140"/>
                  </a:lnTo>
                  <a:lnTo>
                    <a:pt x="2121" y="2024"/>
                  </a:lnTo>
                  <a:lnTo>
                    <a:pt x="2052" y="1883"/>
                  </a:lnTo>
                  <a:lnTo>
                    <a:pt x="2200" y="1804"/>
                  </a:lnTo>
                  <a:lnTo>
                    <a:pt x="2326" y="1715"/>
                  </a:lnTo>
                  <a:lnTo>
                    <a:pt x="2228" y="1606"/>
                  </a:lnTo>
                  <a:lnTo>
                    <a:pt x="2230" y="1518"/>
                  </a:lnTo>
                  <a:lnTo>
                    <a:pt x="2269" y="1377"/>
                  </a:lnTo>
                  <a:lnTo>
                    <a:pt x="2166" y="1354"/>
                  </a:lnTo>
                  <a:lnTo>
                    <a:pt x="2035" y="1280"/>
                  </a:lnTo>
                  <a:lnTo>
                    <a:pt x="2038" y="1119"/>
                  </a:lnTo>
                  <a:lnTo>
                    <a:pt x="2244" y="1090"/>
                  </a:lnTo>
                  <a:lnTo>
                    <a:pt x="2262" y="1193"/>
                  </a:lnTo>
                  <a:lnTo>
                    <a:pt x="2318" y="1302"/>
                  </a:lnTo>
                  <a:lnTo>
                    <a:pt x="2431" y="1117"/>
                  </a:lnTo>
                  <a:lnTo>
                    <a:pt x="2594" y="1035"/>
                  </a:lnTo>
                  <a:lnTo>
                    <a:pt x="2753" y="998"/>
                  </a:lnTo>
                  <a:lnTo>
                    <a:pt x="2888" y="998"/>
                  </a:lnTo>
                  <a:lnTo>
                    <a:pt x="2923" y="1065"/>
                  </a:lnTo>
                  <a:lnTo>
                    <a:pt x="3069" y="1072"/>
                  </a:lnTo>
                  <a:lnTo>
                    <a:pt x="3108" y="1149"/>
                  </a:lnTo>
                  <a:lnTo>
                    <a:pt x="3239" y="1082"/>
                  </a:lnTo>
                  <a:lnTo>
                    <a:pt x="3274" y="1018"/>
                  </a:lnTo>
                  <a:lnTo>
                    <a:pt x="3225" y="929"/>
                  </a:lnTo>
                  <a:lnTo>
                    <a:pt x="3135" y="825"/>
                  </a:lnTo>
                  <a:cubicBezTo>
                    <a:pt x="3100" y="795"/>
                    <a:pt x="3075" y="755"/>
                    <a:pt x="3061" y="709"/>
                  </a:cubicBezTo>
                  <a:cubicBezTo>
                    <a:pt x="3045" y="658"/>
                    <a:pt x="3045" y="603"/>
                    <a:pt x="3061" y="551"/>
                  </a:cubicBezTo>
                  <a:lnTo>
                    <a:pt x="3114" y="415"/>
                  </a:lnTo>
                  <a:lnTo>
                    <a:pt x="3174" y="331"/>
                  </a:lnTo>
                  <a:lnTo>
                    <a:pt x="3258" y="299"/>
                  </a:lnTo>
                  <a:lnTo>
                    <a:pt x="3443" y="344"/>
                  </a:lnTo>
                  <a:lnTo>
                    <a:pt x="3508" y="405"/>
                  </a:lnTo>
                  <a:lnTo>
                    <a:pt x="3570" y="469"/>
                  </a:lnTo>
                  <a:lnTo>
                    <a:pt x="3623" y="555"/>
                  </a:lnTo>
                  <a:lnTo>
                    <a:pt x="3566" y="680"/>
                  </a:lnTo>
                  <a:lnTo>
                    <a:pt x="3691" y="725"/>
                  </a:lnTo>
                  <a:lnTo>
                    <a:pt x="3724" y="631"/>
                  </a:lnTo>
                  <a:lnTo>
                    <a:pt x="3749" y="451"/>
                  </a:lnTo>
                  <a:lnTo>
                    <a:pt x="3793" y="340"/>
                  </a:lnTo>
                  <a:lnTo>
                    <a:pt x="3814" y="110"/>
                  </a:lnTo>
                  <a:lnTo>
                    <a:pt x="3868" y="0"/>
                  </a:lnTo>
                  <a:lnTo>
                    <a:pt x="4025" y="31"/>
                  </a:lnTo>
                  <a:lnTo>
                    <a:pt x="4108" y="78"/>
                  </a:lnTo>
                  <a:lnTo>
                    <a:pt x="4156" y="181"/>
                  </a:lnTo>
                  <a:lnTo>
                    <a:pt x="4253" y="151"/>
                  </a:lnTo>
                  <a:lnTo>
                    <a:pt x="4367" y="92"/>
                  </a:lnTo>
                  <a:cubicBezTo>
                    <a:pt x="4405" y="76"/>
                    <a:pt x="4445" y="68"/>
                    <a:pt x="4486" y="70"/>
                  </a:cubicBezTo>
                  <a:cubicBezTo>
                    <a:pt x="4528" y="71"/>
                    <a:pt x="4569" y="83"/>
                    <a:pt x="4606" y="104"/>
                  </a:cubicBezTo>
                  <a:lnTo>
                    <a:pt x="4716" y="162"/>
                  </a:lnTo>
                  <a:lnTo>
                    <a:pt x="4781" y="268"/>
                  </a:lnTo>
                  <a:lnTo>
                    <a:pt x="4875" y="254"/>
                  </a:lnTo>
                  <a:lnTo>
                    <a:pt x="4955" y="313"/>
                  </a:lnTo>
                  <a:lnTo>
                    <a:pt x="4934" y="396"/>
                  </a:lnTo>
                  <a:lnTo>
                    <a:pt x="4969" y="492"/>
                  </a:lnTo>
                  <a:lnTo>
                    <a:pt x="5036" y="567"/>
                  </a:lnTo>
                  <a:lnTo>
                    <a:pt x="4983" y="620"/>
                  </a:lnTo>
                  <a:lnTo>
                    <a:pt x="4970" y="701"/>
                  </a:lnTo>
                  <a:lnTo>
                    <a:pt x="5114" y="798"/>
                  </a:lnTo>
                  <a:lnTo>
                    <a:pt x="5178" y="901"/>
                  </a:lnTo>
                  <a:lnTo>
                    <a:pt x="5280" y="1037"/>
                  </a:lnTo>
                  <a:lnTo>
                    <a:pt x="5361" y="1143"/>
                  </a:lnTo>
                  <a:lnTo>
                    <a:pt x="5403" y="1254"/>
                  </a:lnTo>
                  <a:lnTo>
                    <a:pt x="5445" y="1414"/>
                  </a:lnTo>
                  <a:lnTo>
                    <a:pt x="5552" y="1441"/>
                  </a:lnTo>
                  <a:lnTo>
                    <a:pt x="5552" y="1572"/>
                  </a:lnTo>
                  <a:lnTo>
                    <a:pt x="5628" y="1696"/>
                  </a:lnTo>
                  <a:lnTo>
                    <a:pt x="5741" y="1590"/>
                  </a:lnTo>
                  <a:lnTo>
                    <a:pt x="5864" y="1604"/>
                  </a:lnTo>
                  <a:lnTo>
                    <a:pt x="5906" y="1698"/>
                  </a:lnTo>
                  <a:lnTo>
                    <a:pt x="6031" y="1691"/>
                  </a:lnTo>
                  <a:lnTo>
                    <a:pt x="6147" y="1683"/>
                  </a:lnTo>
                  <a:lnTo>
                    <a:pt x="6221" y="1668"/>
                  </a:lnTo>
                  <a:lnTo>
                    <a:pt x="6284" y="1754"/>
                  </a:lnTo>
                  <a:lnTo>
                    <a:pt x="6357" y="1690"/>
                  </a:lnTo>
                  <a:lnTo>
                    <a:pt x="6413" y="1559"/>
                  </a:lnTo>
                  <a:lnTo>
                    <a:pt x="6465" y="1660"/>
                  </a:lnTo>
                  <a:lnTo>
                    <a:pt x="6417" y="1769"/>
                  </a:lnTo>
                  <a:lnTo>
                    <a:pt x="6412" y="1877"/>
                  </a:lnTo>
                  <a:lnTo>
                    <a:pt x="6481" y="1936"/>
                  </a:lnTo>
                  <a:lnTo>
                    <a:pt x="6563" y="1822"/>
                  </a:lnTo>
                  <a:lnTo>
                    <a:pt x="6625" y="1758"/>
                  </a:lnTo>
                  <a:lnTo>
                    <a:pt x="6669" y="1841"/>
                  </a:lnTo>
                  <a:lnTo>
                    <a:pt x="6625" y="1957"/>
                  </a:lnTo>
                  <a:lnTo>
                    <a:pt x="6731" y="1994"/>
                  </a:lnTo>
                  <a:lnTo>
                    <a:pt x="6807" y="2069"/>
                  </a:lnTo>
                  <a:lnTo>
                    <a:pt x="6890" y="2135"/>
                  </a:lnTo>
                  <a:lnTo>
                    <a:pt x="6978" y="2204"/>
                  </a:lnTo>
                  <a:lnTo>
                    <a:pt x="7027" y="2270"/>
                  </a:lnTo>
                  <a:lnTo>
                    <a:pt x="7091" y="2327"/>
                  </a:lnTo>
                  <a:lnTo>
                    <a:pt x="7170" y="2349"/>
                  </a:lnTo>
                  <a:lnTo>
                    <a:pt x="7165" y="2275"/>
                  </a:lnTo>
                  <a:lnTo>
                    <a:pt x="7110" y="2144"/>
                  </a:lnTo>
                  <a:lnTo>
                    <a:pt x="7296" y="2137"/>
                  </a:lnTo>
                  <a:lnTo>
                    <a:pt x="7472" y="2095"/>
                  </a:lnTo>
                  <a:cubicBezTo>
                    <a:pt x="7497" y="2085"/>
                    <a:pt x="7514" y="2059"/>
                    <a:pt x="7514" y="2031"/>
                  </a:cubicBezTo>
                  <a:cubicBezTo>
                    <a:pt x="7514" y="1939"/>
                    <a:pt x="7398" y="1910"/>
                    <a:pt x="7359" y="1991"/>
                  </a:cubicBezTo>
                  <a:lnTo>
                    <a:pt x="7180" y="1932"/>
                  </a:lnTo>
                  <a:lnTo>
                    <a:pt x="7115" y="1848"/>
                  </a:lnTo>
                  <a:lnTo>
                    <a:pt x="7171" y="1788"/>
                  </a:lnTo>
                  <a:lnTo>
                    <a:pt x="7154" y="1702"/>
                  </a:lnTo>
                  <a:lnTo>
                    <a:pt x="7197" y="1532"/>
                  </a:lnTo>
                  <a:lnTo>
                    <a:pt x="7001" y="1616"/>
                  </a:lnTo>
                  <a:lnTo>
                    <a:pt x="6874" y="1710"/>
                  </a:lnTo>
                  <a:lnTo>
                    <a:pt x="6760" y="1730"/>
                  </a:lnTo>
                  <a:lnTo>
                    <a:pt x="6767" y="1582"/>
                  </a:lnTo>
                  <a:lnTo>
                    <a:pt x="6704" y="1510"/>
                  </a:lnTo>
                  <a:lnTo>
                    <a:pt x="6683" y="1398"/>
                  </a:lnTo>
                  <a:lnTo>
                    <a:pt x="6811" y="1298"/>
                  </a:lnTo>
                  <a:lnTo>
                    <a:pt x="6911" y="1176"/>
                  </a:lnTo>
                  <a:lnTo>
                    <a:pt x="6929" y="1048"/>
                  </a:lnTo>
                  <a:lnTo>
                    <a:pt x="6901" y="918"/>
                  </a:lnTo>
                  <a:lnTo>
                    <a:pt x="6982" y="827"/>
                  </a:lnTo>
                  <a:close/>
                </a:path>
              </a:pathLst>
            </a:custGeom>
            <a:grpFill/>
            <a:ln w="12700" cap="flat">
              <a:noFill/>
              <a:miter lim="400000"/>
            </a:ln>
            <a:effectLst/>
          </p:spPr>
          <p:txBody>
            <a:bodyPr wrap="square" lIns="0" tIns="0" rIns="0" bIns="0" numCol="1" anchor="ctr">
              <a:noAutofit/>
            </a:bodyPr>
            <a:lstStyle/>
            <a:p>
              <a:pPr lvl="0">
                <a:defRPr sz="3100"/>
              </a:pPr>
              <a:endParaRPr/>
            </a:p>
          </p:txBody>
        </p:sp>
        <p:sp>
          <p:nvSpPr>
            <p:cNvPr id="280" name="Shape 6170"/>
            <p:cNvSpPr/>
            <p:nvPr/>
          </p:nvSpPr>
          <p:spPr>
            <a:xfrm>
              <a:off x="6085869" y="1407251"/>
              <a:ext cx="17541" cy="15677"/>
            </a:xfrm>
            <a:custGeom>
              <a:avLst/>
              <a:gdLst/>
              <a:ahLst/>
              <a:cxnLst>
                <a:cxn ang="0">
                  <a:pos x="wd2" y="hd2"/>
                </a:cxn>
                <a:cxn ang="5400000">
                  <a:pos x="wd2" y="hd2"/>
                </a:cxn>
                <a:cxn ang="10800000">
                  <a:pos x="wd2" y="hd2"/>
                </a:cxn>
                <a:cxn ang="16200000">
                  <a:pos x="wd2" y="hd2"/>
                </a:cxn>
              </a:cxnLst>
              <a:rect l="0" t="0" r="r" b="b"/>
              <a:pathLst>
                <a:path w="21600" h="21600" extrusionOk="0">
                  <a:moveTo>
                    <a:pt x="8384" y="2101"/>
                  </a:moveTo>
                  <a:lnTo>
                    <a:pt x="0" y="10018"/>
                  </a:lnTo>
                  <a:lnTo>
                    <a:pt x="1924" y="21600"/>
                  </a:lnTo>
                  <a:lnTo>
                    <a:pt x="9832" y="12960"/>
                  </a:lnTo>
                  <a:lnTo>
                    <a:pt x="21600" y="0"/>
                  </a:lnTo>
                  <a:lnTo>
                    <a:pt x="8384" y="2101"/>
                  </a:lnTo>
                  <a:close/>
                </a:path>
              </a:pathLst>
            </a:custGeom>
            <a:grpFill/>
            <a:ln w="12700" cap="flat">
              <a:noFill/>
              <a:miter lim="400000"/>
            </a:ln>
            <a:effectLst/>
          </p:spPr>
          <p:txBody>
            <a:bodyPr wrap="square" lIns="0" tIns="0" rIns="0" bIns="0" numCol="1" anchor="ctr">
              <a:noAutofit/>
            </a:bodyPr>
            <a:lstStyle/>
            <a:p>
              <a:pPr lvl="0">
                <a:defRPr sz="3200"/>
              </a:pPr>
              <a:endParaRPr/>
            </a:p>
          </p:txBody>
        </p:sp>
        <p:sp>
          <p:nvSpPr>
            <p:cNvPr id="281" name="Shape 6171"/>
            <p:cNvSpPr/>
            <p:nvPr/>
          </p:nvSpPr>
          <p:spPr>
            <a:xfrm>
              <a:off x="6132495" y="1548272"/>
              <a:ext cx="8750" cy="10209"/>
            </a:xfrm>
            <a:custGeom>
              <a:avLst/>
              <a:gdLst/>
              <a:ahLst/>
              <a:cxnLst>
                <a:cxn ang="0">
                  <a:pos x="wd2" y="hd2"/>
                </a:cxn>
                <a:cxn ang="5400000">
                  <a:pos x="wd2" y="hd2"/>
                </a:cxn>
                <a:cxn ang="10800000">
                  <a:pos x="wd2" y="hd2"/>
                </a:cxn>
                <a:cxn ang="16200000">
                  <a:pos x="wd2" y="hd2"/>
                </a:cxn>
              </a:cxnLst>
              <a:rect l="0" t="0" r="r" b="b"/>
              <a:pathLst>
                <a:path w="21600" h="21600" extrusionOk="0">
                  <a:moveTo>
                    <a:pt x="14695" y="0"/>
                  </a:moveTo>
                  <a:lnTo>
                    <a:pt x="2150" y="1966"/>
                  </a:lnTo>
                  <a:lnTo>
                    <a:pt x="0" y="14899"/>
                  </a:lnTo>
                  <a:lnTo>
                    <a:pt x="13781" y="21600"/>
                  </a:lnTo>
                  <a:lnTo>
                    <a:pt x="21600" y="8558"/>
                  </a:lnTo>
                  <a:lnTo>
                    <a:pt x="14695" y="0"/>
                  </a:lnTo>
                  <a:close/>
                </a:path>
              </a:pathLst>
            </a:custGeom>
            <a:grpFill/>
            <a:ln w="12700" cap="flat">
              <a:noFill/>
              <a:miter lim="400000"/>
            </a:ln>
            <a:effectLst/>
          </p:spPr>
          <p:txBody>
            <a:bodyPr wrap="square" lIns="0" tIns="0" rIns="0" bIns="0" numCol="1" anchor="ctr">
              <a:noAutofit/>
            </a:bodyPr>
            <a:lstStyle/>
            <a:p>
              <a:pPr lvl="0">
                <a:defRPr sz="3200"/>
              </a:pPr>
              <a:endParaRPr/>
            </a:p>
          </p:txBody>
        </p:sp>
        <p:sp>
          <p:nvSpPr>
            <p:cNvPr id="282" name="Shape 6172"/>
            <p:cNvSpPr/>
            <p:nvPr/>
          </p:nvSpPr>
          <p:spPr>
            <a:xfrm>
              <a:off x="6208787" y="1488137"/>
              <a:ext cx="15149" cy="23948"/>
            </a:xfrm>
            <a:custGeom>
              <a:avLst/>
              <a:gdLst/>
              <a:ahLst/>
              <a:cxnLst>
                <a:cxn ang="0">
                  <a:pos x="wd2" y="hd2"/>
                </a:cxn>
                <a:cxn ang="5400000">
                  <a:pos x="wd2" y="hd2"/>
                </a:cxn>
                <a:cxn ang="10800000">
                  <a:pos x="wd2" y="hd2"/>
                </a:cxn>
                <a:cxn ang="16200000">
                  <a:pos x="wd2" y="hd2"/>
                </a:cxn>
              </a:cxnLst>
              <a:rect l="0" t="0" r="r" b="b"/>
              <a:pathLst>
                <a:path w="21600" h="21600" extrusionOk="0">
                  <a:moveTo>
                    <a:pt x="11311" y="1188"/>
                  </a:moveTo>
                  <a:lnTo>
                    <a:pt x="2903" y="3754"/>
                  </a:lnTo>
                  <a:lnTo>
                    <a:pt x="6906" y="9918"/>
                  </a:lnTo>
                  <a:lnTo>
                    <a:pt x="0" y="19975"/>
                  </a:lnTo>
                  <a:lnTo>
                    <a:pt x="8431" y="21600"/>
                  </a:lnTo>
                  <a:lnTo>
                    <a:pt x="15976" y="18316"/>
                  </a:lnTo>
                  <a:lnTo>
                    <a:pt x="18572" y="10244"/>
                  </a:lnTo>
                  <a:lnTo>
                    <a:pt x="21600" y="5318"/>
                  </a:lnTo>
                  <a:lnTo>
                    <a:pt x="19816" y="0"/>
                  </a:lnTo>
                  <a:lnTo>
                    <a:pt x="11311" y="1188"/>
                  </a:lnTo>
                  <a:close/>
                </a:path>
              </a:pathLst>
            </a:custGeom>
            <a:grpFill/>
            <a:ln w="12700" cap="flat">
              <a:noFill/>
              <a:miter lim="400000"/>
            </a:ln>
            <a:effectLst/>
          </p:spPr>
          <p:txBody>
            <a:bodyPr wrap="square" lIns="0" tIns="0" rIns="0" bIns="0" numCol="1" anchor="ctr">
              <a:noAutofit/>
            </a:bodyPr>
            <a:lstStyle/>
            <a:p>
              <a:pPr lvl="0">
                <a:defRPr sz="3200"/>
              </a:pPr>
              <a:endParaRPr/>
            </a:p>
          </p:txBody>
        </p:sp>
        <p:sp>
          <p:nvSpPr>
            <p:cNvPr id="283" name="Shape 6173"/>
            <p:cNvSpPr/>
            <p:nvPr/>
          </p:nvSpPr>
          <p:spPr>
            <a:xfrm>
              <a:off x="6168324" y="1507073"/>
              <a:ext cx="9558" cy="11160"/>
            </a:xfrm>
            <a:custGeom>
              <a:avLst/>
              <a:gdLst/>
              <a:ahLst/>
              <a:cxnLst>
                <a:cxn ang="0">
                  <a:pos x="wd2" y="hd2"/>
                </a:cxn>
                <a:cxn ang="5400000">
                  <a:pos x="wd2" y="hd2"/>
                </a:cxn>
                <a:cxn ang="10800000">
                  <a:pos x="wd2" y="hd2"/>
                </a:cxn>
                <a:cxn ang="16200000">
                  <a:pos x="wd2" y="hd2"/>
                </a:cxn>
              </a:cxnLst>
              <a:rect l="0" t="0" r="r" b="b"/>
              <a:pathLst>
                <a:path w="21600" h="21600" extrusionOk="0">
                  <a:moveTo>
                    <a:pt x="9701" y="0"/>
                  </a:moveTo>
                  <a:lnTo>
                    <a:pt x="2286" y="8809"/>
                  </a:lnTo>
                  <a:lnTo>
                    <a:pt x="0" y="21600"/>
                  </a:lnTo>
                  <a:lnTo>
                    <a:pt x="15560" y="16644"/>
                  </a:lnTo>
                  <a:lnTo>
                    <a:pt x="21600" y="3209"/>
                  </a:lnTo>
                  <a:lnTo>
                    <a:pt x="9701" y="0"/>
                  </a:lnTo>
                  <a:close/>
                </a:path>
              </a:pathLst>
            </a:custGeom>
            <a:grpFill/>
            <a:ln w="12700" cap="flat">
              <a:noFill/>
              <a:miter lim="400000"/>
            </a:ln>
            <a:effectLst/>
          </p:spPr>
          <p:txBody>
            <a:bodyPr wrap="square" lIns="0" tIns="0" rIns="0" bIns="0" numCol="1" anchor="ctr">
              <a:noAutofit/>
            </a:bodyPr>
            <a:lstStyle/>
            <a:p>
              <a:pPr lvl="0">
                <a:defRPr sz="3200"/>
              </a:pPr>
              <a:endParaRPr/>
            </a:p>
          </p:txBody>
        </p:sp>
        <p:sp>
          <p:nvSpPr>
            <p:cNvPr id="284" name="Shape 6174"/>
            <p:cNvSpPr/>
            <p:nvPr/>
          </p:nvSpPr>
          <p:spPr>
            <a:xfrm>
              <a:off x="6637395" y="1228400"/>
              <a:ext cx="6405" cy="10776"/>
            </a:xfrm>
            <a:custGeom>
              <a:avLst/>
              <a:gdLst/>
              <a:ahLst/>
              <a:cxnLst>
                <a:cxn ang="0">
                  <a:pos x="wd2" y="hd2"/>
                </a:cxn>
                <a:cxn ang="5400000">
                  <a:pos x="wd2" y="hd2"/>
                </a:cxn>
                <a:cxn ang="10800000">
                  <a:pos x="wd2" y="hd2"/>
                </a:cxn>
                <a:cxn ang="16200000">
                  <a:pos x="wd2" y="hd2"/>
                </a:cxn>
              </a:cxnLst>
              <a:rect l="0" t="0" r="r" b="b"/>
              <a:pathLst>
                <a:path w="21600" h="21600" extrusionOk="0">
                  <a:moveTo>
                    <a:pt x="17459" y="0"/>
                  </a:moveTo>
                  <a:lnTo>
                    <a:pt x="0" y="7565"/>
                  </a:lnTo>
                  <a:lnTo>
                    <a:pt x="9131" y="21600"/>
                  </a:lnTo>
                  <a:lnTo>
                    <a:pt x="21600" y="15555"/>
                  </a:lnTo>
                  <a:lnTo>
                    <a:pt x="17459" y="0"/>
                  </a:lnTo>
                  <a:close/>
                </a:path>
              </a:pathLst>
            </a:custGeom>
            <a:grpFill/>
            <a:ln w="12700" cap="flat">
              <a:noFill/>
              <a:miter lim="400000"/>
            </a:ln>
            <a:effectLst/>
          </p:spPr>
          <p:txBody>
            <a:bodyPr wrap="square" lIns="0" tIns="0" rIns="0" bIns="0" numCol="1" anchor="ctr">
              <a:noAutofit/>
            </a:bodyPr>
            <a:lstStyle/>
            <a:p>
              <a:pPr lvl="0">
                <a:defRPr sz="3200"/>
              </a:pPr>
              <a:endParaRPr/>
            </a:p>
          </p:txBody>
        </p:sp>
        <p:sp>
          <p:nvSpPr>
            <p:cNvPr id="285" name="Shape 6175"/>
            <p:cNvSpPr/>
            <p:nvPr/>
          </p:nvSpPr>
          <p:spPr>
            <a:xfrm>
              <a:off x="6626910" y="1243076"/>
              <a:ext cx="9058" cy="8501"/>
            </a:xfrm>
            <a:custGeom>
              <a:avLst/>
              <a:gdLst/>
              <a:ahLst/>
              <a:cxnLst>
                <a:cxn ang="0">
                  <a:pos x="wd2" y="hd2"/>
                </a:cxn>
                <a:cxn ang="5400000">
                  <a:pos x="wd2" y="hd2"/>
                </a:cxn>
                <a:cxn ang="10800000">
                  <a:pos x="wd2" y="hd2"/>
                </a:cxn>
                <a:cxn ang="16200000">
                  <a:pos x="wd2" y="hd2"/>
                </a:cxn>
              </a:cxnLst>
              <a:rect l="0" t="0" r="r" b="b"/>
              <a:pathLst>
                <a:path w="21600" h="21600" extrusionOk="0">
                  <a:moveTo>
                    <a:pt x="9589" y="0"/>
                  </a:moveTo>
                  <a:lnTo>
                    <a:pt x="0" y="7324"/>
                  </a:lnTo>
                  <a:lnTo>
                    <a:pt x="11835" y="21600"/>
                  </a:lnTo>
                  <a:lnTo>
                    <a:pt x="21600" y="7437"/>
                  </a:lnTo>
                  <a:lnTo>
                    <a:pt x="9589" y="0"/>
                  </a:lnTo>
                  <a:close/>
                </a:path>
              </a:pathLst>
            </a:custGeom>
            <a:grpFill/>
            <a:ln w="12700" cap="flat">
              <a:noFill/>
              <a:miter lim="400000"/>
            </a:ln>
            <a:effectLst/>
          </p:spPr>
          <p:txBody>
            <a:bodyPr wrap="square" lIns="0" tIns="0" rIns="0" bIns="0" numCol="1" anchor="ctr">
              <a:noAutofit/>
            </a:bodyPr>
            <a:lstStyle/>
            <a:p>
              <a:pPr lvl="0">
                <a:defRPr sz="3200"/>
              </a:pPr>
              <a:endParaRPr/>
            </a:p>
          </p:txBody>
        </p:sp>
        <p:sp>
          <p:nvSpPr>
            <p:cNvPr id="286" name="Shape 6176"/>
            <p:cNvSpPr/>
            <p:nvPr/>
          </p:nvSpPr>
          <p:spPr>
            <a:xfrm>
              <a:off x="6720134" y="1710381"/>
              <a:ext cx="18844" cy="15274"/>
            </a:xfrm>
            <a:custGeom>
              <a:avLst/>
              <a:gdLst/>
              <a:ahLst/>
              <a:cxnLst>
                <a:cxn ang="0">
                  <a:pos x="wd2" y="hd2"/>
                </a:cxn>
                <a:cxn ang="5400000">
                  <a:pos x="wd2" y="hd2"/>
                </a:cxn>
                <a:cxn ang="10800000">
                  <a:pos x="wd2" y="hd2"/>
                </a:cxn>
                <a:cxn ang="16200000">
                  <a:pos x="wd2" y="hd2"/>
                </a:cxn>
              </a:cxnLst>
              <a:rect l="0" t="0" r="r" b="b"/>
              <a:pathLst>
                <a:path w="21600" h="21600" extrusionOk="0">
                  <a:moveTo>
                    <a:pt x="12863" y="1314"/>
                  </a:moveTo>
                  <a:lnTo>
                    <a:pt x="3082" y="0"/>
                  </a:lnTo>
                  <a:lnTo>
                    <a:pt x="0" y="13744"/>
                  </a:lnTo>
                  <a:lnTo>
                    <a:pt x="4388" y="21412"/>
                  </a:lnTo>
                  <a:lnTo>
                    <a:pt x="16385" y="21600"/>
                  </a:lnTo>
                  <a:lnTo>
                    <a:pt x="21600" y="6584"/>
                  </a:lnTo>
                  <a:lnTo>
                    <a:pt x="12863" y="1314"/>
                  </a:lnTo>
                  <a:close/>
                </a:path>
              </a:pathLst>
            </a:custGeom>
            <a:grpFill/>
            <a:ln w="12700" cap="flat">
              <a:noFill/>
              <a:miter lim="400000"/>
            </a:ln>
            <a:effectLst/>
          </p:spPr>
          <p:txBody>
            <a:bodyPr wrap="square" lIns="0" tIns="0" rIns="0" bIns="0" numCol="1" anchor="ctr">
              <a:noAutofit/>
            </a:bodyPr>
            <a:lstStyle/>
            <a:p>
              <a:pPr lvl="0">
                <a:defRPr sz="3200"/>
              </a:pPr>
              <a:endParaRPr/>
            </a:p>
          </p:txBody>
        </p:sp>
        <p:sp>
          <p:nvSpPr>
            <p:cNvPr id="287" name="Shape 6177"/>
            <p:cNvSpPr/>
            <p:nvPr/>
          </p:nvSpPr>
          <p:spPr>
            <a:xfrm>
              <a:off x="6751946" y="1712126"/>
              <a:ext cx="11954" cy="20503"/>
            </a:xfrm>
            <a:custGeom>
              <a:avLst/>
              <a:gdLst/>
              <a:ahLst/>
              <a:cxnLst>
                <a:cxn ang="0">
                  <a:pos x="wd2" y="hd2"/>
                </a:cxn>
                <a:cxn ang="5400000">
                  <a:pos x="wd2" y="hd2"/>
                </a:cxn>
                <a:cxn ang="10800000">
                  <a:pos x="wd2" y="hd2"/>
                </a:cxn>
                <a:cxn ang="16200000">
                  <a:pos x="wd2" y="hd2"/>
                </a:cxn>
              </a:cxnLst>
              <a:rect l="0" t="0" r="r" b="b"/>
              <a:pathLst>
                <a:path w="21600" h="21600" extrusionOk="0">
                  <a:moveTo>
                    <a:pt x="10691" y="0"/>
                  </a:moveTo>
                  <a:lnTo>
                    <a:pt x="0" y="3197"/>
                  </a:lnTo>
                  <a:lnTo>
                    <a:pt x="349" y="9792"/>
                  </a:lnTo>
                  <a:lnTo>
                    <a:pt x="3031" y="18244"/>
                  </a:lnTo>
                  <a:lnTo>
                    <a:pt x="15055" y="21600"/>
                  </a:lnTo>
                  <a:lnTo>
                    <a:pt x="21600" y="13149"/>
                  </a:lnTo>
                  <a:lnTo>
                    <a:pt x="17522" y="4680"/>
                  </a:lnTo>
                  <a:lnTo>
                    <a:pt x="10691" y="0"/>
                  </a:lnTo>
                  <a:close/>
                </a:path>
              </a:pathLst>
            </a:custGeom>
            <a:grpFill/>
            <a:ln w="12700" cap="flat">
              <a:noFill/>
              <a:miter lim="400000"/>
            </a:ln>
            <a:effectLst/>
          </p:spPr>
          <p:txBody>
            <a:bodyPr wrap="square" lIns="0" tIns="0" rIns="0" bIns="0" numCol="1" anchor="ctr">
              <a:noAutofit/>
            </a:bodyPr>
            <a:lstStyle/>
            <a:p>
              <a:pPr lvl="0">
                <a:defRPr sz="3200"/>
              </a:pPr>
              <a:endParaRPr/>
            </a:p>
          </p:txBody>
        </p:sp>
        <p:sp>
          <p:nvSpPr>
            <p:cNvPr id="288" name="Shape 6178"/>
            <p:cNvSpPr/>
            <p:nvPr/>
          </p:nvSpPr>
          <p:spPr>
            <a:xfrm>
              <a:off x="6761805" y="1751813"/>
              <a:ext cx="8069" cy="13345"/>
            </a:xfrm>
            <a:custGeom>
              <a:avLst/>
              <a:gdLst/>
              <a:ahLst/>
              <a:cxnLst>
                <a:cxn ang="0">
                  <a:pos x="wd2" y="hd2"/>
                </a:cxn>
                <a:cxn ang="5400000">
                  <a:pos x="wd2" y="hd2"/>
                </a:cxn>
                <a:cxn ang="10800000">
                  <a:pos x="wd2" y="hd2"/>
                </a:cxn>
                <a:cxn ang="16200000">
                  <a:pos x="wd2" y="hd2"/>
                </a:cxn>
              </a:cxnLst>
              <a:rect l="0" t="0" r="r" b="b"/>
              <a:pathLst>
                <a:path w="21600" h="21600" extrusionOk="0">
                  <a:moveTo>
                    <a:pt x="9036" y="0"/>
                  </a:moveTo>
                  <a:lnTo>
                    <a:pt x="0" y="11875"/>
                  </a:lnTo>
                  <a:lnTo>
                    <a:pt x="4136" y="21600"/>
                  </a:lnTo>
                  <a:lnTo>
                    <a:pt x="17945" y="19175"/>
                  </a:lnTo>
                  <a:lnTo>
                    <a:pt x="21600" y="1742"/>
                  </a:lnTo>
                  <a:lnTo>
                    <a:pt x="9036" y="0"/>
                  </a:lnTo>
                  <a:close/>
                </a:path>
              </a:pathLst>
            </a:custGeom>
            <a:grpFill/>
            <a:ln w="12700" cap="flat">
              <a:noFill/>
              <a:miter lim="400000"/>
            </a:ln>
            <a:effectLst/>
          </p:spPr>
          <p:txBody>
            <a:bodyPr wrap="square" lIns="0" tIns="0" rIns="0" bIns="0" numCol="1" anchor="ctr">
              <a:noAutofit/>
            </a:bodyPr>
            <a:lstStyle/>
            <a:p>
              <a:pPr lvl="0">
                <a:defRPr sz="3200"/>
              </a:pPr>
              <a:endParaRPr/>
            </a:p>
          </p:txBody>
        </p:sp>
        <p:sp>
          <p:nvSpPr>
            <p:cNvPr id="289" name="Shape 6179"/>
            <p:cNvSpPr/>
            <p:nvPr/>
          </p:nvSpPr>
          <p:spPr>
            <a:xfrm>
              <a:off x="6850491" y="1712070"/>
              <a:ext cx="9103" cy="14962"/>
            </a:xfrm>
            <a:custGeom>
              <a:avLst/>
              <a:gdLst/>
              <a:ahLst/>
              <a:cxnLst>
                <a:cxn ang="0">
                  <a:pos x="wd2" y="hd2"/>
                </a:cxn>
                <a:cxn ang="5400000">
                  <a:pos x="wd2" y="hd2"/>
                </a:cxn>
                <a:cxn ang="10800000">
                  <a:pos x="wd2" y="hd2"/>
                </a:cxn>
                <a:cxn ang="16200000">
                  <a:pos x="wd2" y="hd2"/>
                </a:cxn>
              </a:cxnLst>
              <a:rect l="0" t="0" r="r" b="b"/>
              <a:pathLst>
                <a:path w="21600" h="21600" extrusionOk="0">
                  <a:moveTo>
                    <a:pt x="11910" y="0"/>
                  </a:moveTo>
                  <a:lnTo>
                    <a:pt x="880" y="2109"/>
                  </a:lnTo>
                  <a:lnTo>
                    <a:pt x="0" y="13088"/>
                  </a:lnTo>
                  <a:lnTo>
                    <a:pt x="7921" y="21600"/>
                  </a:lnTo>
                  <a:lnTo>
                    <a:pt x="21600" y="7612"/>
                  </a:lnTo>
                  <a:lnTo>
                    <a:pt x="11910" y="0"/>
                  </a:lnTo>
                  <a:close/>
                </a:path>
              </a:pathLst>
            </a:custGeom>
            <a:grpFill/>
            <a:ln w="12700" cap="flat">
              <a:noFill/>
              <a:miter lim="400000"/>
            </a:ln>
            <a:effectLst/>
          </p:spPr>
          <p:txBody>
            <a:bodyPr wrap="square" lIns="0" tIns="0" rIns="0" bIns="0" numCol="1" anchor="ctr">
              <a:noAutofit/>
            </a:bodyPr>
            <a:lstStyle/>
            <a:p>
              <a:pPr lvl="0">
                <a:defRPr sz="3200"/>
              </a:pPr>
              <a:endParaRPr/>
            </a:p>
          </p:txBody>
        </p:sp>
        <p:sp>
          <p:nvSpPr>
            <p:cNvPr id="290" name="Shape 6180"/>
            <p:cNvSpPr/>
            <p:nvPr/>
          </p:nvSpPr>
          <p:spPr>
            <a:xfrm>
              <a:off x="6858599" y="1689472"/>
              <a:ext cx="9137" cy="10139"/>
            </a:xfrm>
            <a:custGeom>
              <a:avLst/>
              <a:gdLst/>
              <a:ahLst/>
              <a:cxnLst>
                <a:cxn ang="0">
                  <a:pos x="wd2" y="hd2"/>
                </a:cxn>
                <a:cxn ang="5400000">
                  <a:pos x="wd2" y="hd2"/>
                </a:cxn>
                <a:cxn ang="10800000">
                  <a:pos x="wd2" y="hd2"/>
                </a:cxn>
                <a:cxn ang="16200000">
                  <a:pos x="wd2" y="hd2"/>
                </a:cxn>
              </a:cxnLst>
              <a:rect l="0" t="0" r="r" b="b"/>
              <a:pathLst>
                <a:path w="21600" h="21600" extrusionOk="0">
                  <a:moveTo>
                    <a:pt x="3498" y="0"/>
                  </a:moveTo>
                  <a:lnTo>
                    <a:pt x="0" y="9289"/>
                  </a:lnTo>
                  <a:lnTo>
                    <a:pt x="7613" y="17722"/>
                  </a:lnTo>
                  <a:lnTo>
                    <a:pt x="19807" y="21600"/>
                  </a:lnTo>
                  <a:lnTo>
                    <a:pt x="21600" y="4514"/>
                  </a:lnTo>
                  <a:lnTo>
                    <a:pt x="3498" y="0"/>
                  </a:lnTo>
                  <a:close/>
                </a:path>
              </a:pathLst>
            </a:custGeom>
            <a:grpFill/>
            <a:ln w="12700" cap="flat">
              <a:noFill/>
              <a:miter lim="400000"/>
            </a:ln>
            <a:effectLst/>
          </p:spPr>
          <p:txBody>
            <a:bodyPr wrap="square" lIns="0" tIns="0" rIns="0" bIns="0" numCol="1" anchor="ctr">
              <a:noAutofit/>
            </a:bodyPr>
            <a:lstStyle/>
            <a:p>
              <a:pPr lvl="0">
                <a:defRPr sz="3200"/>
              </a:pPr>
              <a:endParaRPr/>
            </a:p>
          </p:txBody>
        </p:sp>
        <p:sp>
          <p:nvSpPr>
            <p:cNvPr id="291" name="Shape 6181"/>
            <p:cNvSpPr/>
            <p:nvPr/>
          </p:nvSpPr>
          <p:spPr>
            <a:xfrm>
              <a:off x="6804085" y="2320571"/>
              <a:ext cx="165029" cy="51639"/>
            </a:xfrm>
            <a:custGeom>
              <a:avLst/>
              <a:gdLst/>
              <a:ahLst/>
              <a:cxnLst>
                <a:cxn ang="0">
                  <a:pos x="wd2" y="hd2"/>
                </a:cxn>
                <a:cxn ang="5400000">
                  <a:pos x="wd2" y="hd2"/>
                </a:cxn>
                <a:cxn ang="10800000">
                  <a:pos x="wd2" y="hd2"/>
                </a:cxn>
                <a:cxn ang="16200000">
                  <a:pos x="wd2" y="hd2"/>
                </a:cxn>
              </a:cxnLst>
              <a:rect l="0" t="0" r="r" b="b"/>
              <a:pathLst>
                <a:path w="21600" h="20258" extrusionOk="0">
                  <a:moveTo>
                    <a:pt x="0" y="14220"/>
                  </a:moveTo>
                  <a:lnTo>
                    <a:pt x="613" y="10143"/>
                  </a:lnTo>
                  <a:lnTo>
                    <a:pt x="2247" y="6258"/>
                  </a:lnTo>
                  <a:lnTo>
                    <a:pt x="3538" y="5398"/>
                  </a:lnTo>
                  <a:lnTo>
                    <a:pt x="5022" y="3450"/>
                  </a:lnTo>
                  <a:lnTo>
                    <a:pt x="6054" y="2255"/>
                  </a:lnTo>
                  <a:lnTo>
                    <a:pt x="7558" y="1542"/>
                  </a:lnTo>
                  <a:lnTo>
                    <a:pt x="9385" y="0"/>
                  </a:lnTo>
                  <a:cubicBezTo>
                    <a:pt x="9830" y="32"/>
                    <a:pt x="10273" y="131"/>
                    <a:pt x="10715" y="295"/>
                  </a:cubicBezTo>
                  <a:cubicBezTo>
                    <a:pt x="11331" y="526"/>
                    <a:pt x="11942" y="884"/>
                    <a:pt x="12542" y="1369"/>
                  </a:cubicBezTo>
                  <a:lnTo>
                    <a:pt x="14366" y="1488"/>
                  </a:lnTo>
                  <a:lnTo>
                    <a:pt x="15018" y="2024"/>
                  </a:lnTo>
                  <a:cubicBezTo>
                    <a:pt x="15400" y="3033"/>
                    <a:pt x="15828" y="3875"/>
                    <a:pt x="16289" y="4524"/>
                  </a:cubicBezTo>
                  <a:cubicBezTo>
                    <a:pt x="16814" y="5262"/>
                    <a:pt x="17376" y="5742"/>
                    <a:pt x="17952" y="5944"/>
                  </a:cubicBezTo>
                  <a:lnTo>
                    <a:pt x="19084" y="6301"/>
                  </a:lnTo>
                  <a:lnTo>
                    <a:pt x="20389" y="7015"/>
                  </a:lnTo>
                  <a:lnTo>
                    <a:pt x="21600" y="8741"/>
                  </a:lnTo>
                  <a:lnTo>
                    <a:pt x="21441" y="11114"/>
                  </a:lnTo>
                  <a:lnTo>
                    <a:pt x="20766" y="12178"/>
                  </a:lnTo>
                  <a:lnTo>
                    <a:pt x="19161" y="13896"/>
                  </a:lnTo>
                  <a:lnTo>
                    <a:pt x="18031" y="15146"/>
                  </a:lnTo>
                  <a:cubicBezTo>
                    <a:pt x="17549" y="14608"/>
                    <a:pt x="17009" y="14808"/>
                    <a:pt x="16584" y="15681"/>
                  </a:cubicBezTo>
                  <a:cubicBezTo>
                    <a:pt x="16194" y="16484"/>
                    <a:pt x="15934" y="17809"/>
                    <a:pt x="15492" y="18345"/>
                  </a:cubicBezTo>
                  <a:cubicBezTo>
                    <a:pt x="15117" y="18799"/>
                    <a:pt x="14689" y="18593"/>
                    <a:pt x="14381" y="17809"/>
                  </a:cubicBezTo>
                  <a:lnTo>
                    <a:pt x="15053" y="13666"/>
                  </a:lnTo>
                  <a:lnTo>
                    <a:pt x="13847" y="14915"/>
                  </a:lnTo>
                  <a:cubicBezTo>
                    <a:pt x="13591" y="14965"/>
                    <a:pt x="13334" y="14965"/>
                    <a:pt x="13078" y="14915"/>
                  </a:cubicBezTo>
                  <a:cubicBezTo>
                    <a:pt x="12502" y="14804"/>
                    <a:pt x="11934" y="14443"/>
                    <a:pt x="11393" y="13844"/>
                  </a:cubicBezTo>
                  <a:lnTo>
                    <a:pt x="11097" y="11716"/>
                  </a:lnTo>
                  <a:lnTo>
                    <a:pt x="12539" y="11478"/>
                  </a:lnTo>
                  <a:lnTo>
                    <a:pt x="13155" y="9455"/>
                  </a:lnTo>
                  <a:lnTo>
                    <a:pt x="11789" y="9455"/>
                  </a:lnTo>
                  <a:lnTo>
                    <a:pt x="10226" y="11173"/>
                  </a:lnTo>
                  <a:lnTo>
                    <a:pt x="8997" y="10638"/>
                  </a:lnTo>
                  <a:lnTo>
                    <a:pt x="8109" y="9931"/>
                  </a:lnTo>
                  <a:lnTo>
                    <a:pt x="7039" y="9931"/>
                  </a:lnTo>
                  <a:lnTo>
                    <a:pt x="5391" y="9574"/>
                  </a:lnTo>
                  <a:cubicBezTo>
                    <a:pt x="5206" y="9574"/>
                    <a:pt x="5021" y="9574"/>
                    <a:pt x="4835" y="9574"/>
                  </a:cubicBezTo>
                  <a:cubicBezTo>
                    <a:pt x="4650" y="9574"/>
                    <a:pt x="4465" y="9574"/>
                    <a:pt x="4280" y="9574"/>
                  </a:cubicBezTo>
                  <a:lnTo>
                    <a:pt x="3270" y="12133"/>
                  </a:lnTo>
                  <a:lnTo>
                    <a:pt x="5669" y="11821"/>
                  </a:lnTo>
                  <a:lnTo>
                    <a:pt x="7258" y="14246"/>
                  </a:lnTo>
                  <a:lnTo>
                    <a:pt x="6069" y="15793"/>
                  </a:lnTo>
                  <a:lnTo>
                    <a:pt x="5237" y="16976"/>
                  </a:lnTo>
                  <a:cubicBezTo>
                    <a:pt x="5476" y="20061"/>
                    <a:pt x="4041" y="21600"/>
                    <a:pt x="3572" y="18761"/>
                  </a:cubicBezTo>
                  <a:cubicBezTo>
                    <a:pt x="3449" y="18015"/>
                    <a:pt x="3506" y="17140"/>
                    <a:pt x="3453" y="16328"/>
                  </a:cubicBezTo>
                  <a:cubicBezTo>
                    <a:pt x="3385" y="15280"/>
                    <a:pt x="3140" y="14398"/>
                    <a:pt x="2798" y="14127"/>
                  </a:cubicBezTo>
                  <a:cubicBezTo>
                    <a:pt x="2476" y="13872"/>
                    <a:pt x="2134" y="14221"/>
                    <a:pt x="1932" y="15012"/>
                  </a:cubicBezTo>
                  <a:lnTo>
                    <a:pt x="1279" y="15719"/>
                  </a:lnTo>
                  <a:lnTo>
                    <a:pt x="108" y="16433"/>
                  </a:lnTo>
                  <a:lnTo>
                    <a:pt x="0" y="14220"/>
                  </a:lnTo>
                  <a:close/>
                </a:path>
              </a:pathLst>
            </a:custGeom>
            <a:grpFill/>
            <a:ln w="12700" cap="flat">
              <a:noFill/>
              <a:miter lim="400000"/>
            </a:ln>
            <a:effectLst/>
          </p:spPr>
          <p:txBody>
            <a:bodyPr wrap="square" lIns="0" tIns="0" rIns="0" bIns="0" numCol="1" anchor="ctr">
              <a:noAutofit/>
            </a:bodyPr>
            <a:lstStyle/>
            <a:p>
              <a:pPr lvl="0">
                <a:defRPr sz="3200"/>
              </a:pPr>
              <a:endParaRPr/>
            </a:p>
          </p:txBody>
        </p:sp>
        <p:sp>
          <p:nvSpPr>
            <p:cNvPr id="292" name="Shape 6182"/>
            <p:cNvSpPr/>
            <p:nvPr/>
          </p:nvSpPr>
          <p:spPr>
            <a:xfrm>
              <a:off x="6908766" y="2377760"/>
              <a:ext cx="39428" cy="17428"/>
            </a:xfrm>
            <a:custGeom>
              <a:avLst/>
              <a:gdLst/>
              <a:ahLst/>
              <a:cxnLst>
                <a:cxn ang="0">
                  <a:pos x="wd2" y="hd2"/>
                </a:cxn>
                <a:cxn ang="5400000">
                  <a:pos x="wd2" y="hd2"/>
                </a:cxn>
                <a:cxn ang="10800000">
                  <a:pos x="wd2" y="hd2"/>
                </a:cxn>
                <a:cxn ang="16200000">
                  <a:pos x="wd2" y="hd2"/>
                </a:cxn>
              </a:cxnLst>
              <a:rect l="0" t="0" r="r" b="b"/>
              <a:pathLst>
                <a:path w="21451" h="21213" extrusionOk="0">
                  <a:moveTo>
                    <a:pt x="9324" y="5830"/>
                  </a:moveTo>
                  <a:lnTo>
                    <a:pt x="4847" y="6015"/>
                  </a:lnTo>
                  <a:lnTo>
                    <a:pt x="0" y="9579"/>
                  </a:lnTo>
                  <a:lnTo>
                    <a:pt x="5079" y="21213"/>
                  </a:lnTo>
                  <a:lnTo>
                    <a:pt x="12286" y="21213"/>
                  </a:lnTo>
                  <a:lnTo>
                    <a:pt x="15990" y="15119"/>
                  </a:lnTo>
                  <a:lnTo>
                    <a:pt x="21426" y="10133"/>
                  </a:lnTo>
                  <a:cubicBezTo>
                    <a:pt x="21600" y="6572"/>
                    <a:pt x="20830" y="3110"/>
                    <a:pt x="19456" y="1272"/>
                  </a:cubicBezTo>
                  <a:cubicBezTo>
                    <a:pt x="18408" y="-129"/>
                    <a:pt x="17133" y="-387"/>
                    <a:pt x="15990" y="571"/>
                  </a:cubicBezTo>
                  <a:lnTo>
                    <a:pt x="9324" y="5830"/>
                  </a:lnTo>
                  <a:close/>
                </a:path>
              </a:pathLst>
            </a:custGeom>
            <a:grpFill/>
            <a:ln w="12700" cap="flat">
              <a:noFill/>
              <a:miter lim="400000"/>
            </a:ln>
            <a:effectLst/>
          </p:spPr>
          <p:txBody>
            <a:bodyPr wrap="square" lIns="0" tIns="0" rIns="0" bIns="0" numCol="1" anchor="ctr">
              <a:noAutofit/>
            </a:bodyPr>
            <a:lstStyle/>
            <a:p>
              <a:pPr lvl="0">
                <a:defRPr sz="3200"/>
              </a:pPr>
              <a:endParaRPr/>
            </a:p>
          </p:txBody>
        </p:sp>
        <p:sp>
          <p:nvSpPr>
            <p:cNvPr id="293" name="Shape 6183"/>
            <p:cNvSpPr/>
            <p:nvPr/>
          </p:nvSpPr>
          <p:spPr>
            <a:xfrm>
              <a:off x="6877723" y="2369503"/>
              <a:ext cx="14326" cy="8646"/>
            </a:xfrm>
            <a:custGeom>
              <a:avLst/>
              <a:gdLst/>
              <a:ahLst/>
              <a:cxnLst>
                <a:cxn ang="0">
                  <a:pos x="wd2" y="hd2"/>
                </a:cxn>
                <a:cxn ang="5400000">
                  <a:pos x="wd2" y="hd2"/>
                </a:cxn>
                <a:cxn ang="10800000">
                  <a:pos x="wd2" y="hd2"/>
                </a:cxn>
                <a:cxn ang="16200000">
                  <a:pos x="wd2" y="hd2"/>
                </a:cxn>
              </a:cxnLst>
              <a:rect l="0" t="0" r="r" b="b"/>
              <a:pathLst>
                <a:path w="21600" h="21600" extrusionOk="0">
                  <a:moveTo>
                    <a:pt x="10636" y="668"/>
                  </a:moveTo>
                  <a:lnTo>
                    <a:pt x="0" y="6733"/>
                  </a:lnTo>
                  <a:lnTo>
                    <a:pt x="107" y="21600"/>
                  </a:lnTo>
                  <a:lnTo>
                    <a:pt x="16082" y="14778"/>
                  </a:lnTo>
                  <a:lnTo>
                    <a:pt x="21600" y="0"/>
                  </a:lnTo>
                  <a:lnTo>
                    <a:pt x="10636" y="668"/>
                  </a:lnTo>
                  <a:close/>
                </a:path>
              </a:pathLst>
            </a:custGeom>
            <a:grpFill/>
            <a:ln w="12700" cap="flat">
              <a:noFill/>
              <a:miter lim="400000"/>
            </a:ln>
            <a:effectLst/>
          </p:spPr>
          <p:txBody>
            <a:bodyPr wrap="square" lIns="0" tIns="0" rIns="0" bIns="0" numCol="1" anchor="ctr">
              <a:noAutofit/>
            </a:bodyPr>
            <a:lstStyle/>
            <a:p>
              <a:pPr lvl="0">
                <a:defRPr sz="3200"/>
              </a:pPr>
              <a:endParaRPr/>
            </a:p>
          </p:txBody>
        </p:sp>
        <p:sp>
          <p:nvSpPr>
            <p:cNvPr id="294" name="Shape 6184"/>
            <p:cNvSpPr/>
            <p:nvPr/>
          </p:nvSpPr>
          <p:spPr>
            <a:xfrm>
              <a:off x="6856787" y="2377507"/>
              <a:ext cx="12450" cy="9706"/>
            </a:xfrm>
            <a:custGeom>
              <a:avLst/>
              <a:gdLst/>
              <a:ahLst/>
              <a:cxnLst>
                <a:cxn ang="0">
                  <a:pos x="wd2" y="hd2"/>
                </a:cxn>
                <a:cxn ang="5400000">
                  <a:pos x="wd2" y="hd2"/>
                </a:cxn>
                <a:cxn ang="10800000">
                  <a:pos x="wd2" y="hd2"/>
                </a:cxn>
                <a:cxn ang="16200000">
                  <a:pos x="wd2" y="hd2"/>
                </a:cxn>
              </a:cxnLst>
              <a:rect l="0" t="0" r="r" b="b"/>
              <a:pathLst>
                <a:path w="21600" h="21600" extrusionOk="0">
                  <a:moveTo>
                    <a:pt x="8390" y="0"/>
                  </a:moveTo>
                  <a:lnTo>
                    <a:pt x="0" y="9116"/>
                  </a:lnTo>
                  <a:lnTo>
                    <a:pt x="4193" y="21600"/>
                  </a:lnTo>
                  <a:lnTo>
                    <a:pt x="16108" y="16535"/>
                  </a:lnTo>
                  <a:lnTo>
                    <a:pt x="21600" y="3705"/>
                  </a:lnTo>
                  <a:lnTo>
                    <a:pt x="8390" y="0"/>
                  </a:lnTo>
                  <a:close/>
                </a:path>
              </a:pathLst>
            </a:custGeom>
            <a:grpFill/>
            <a:ln w="12700" cap="flat">
              <a:noFill/>
              <a:miter lim="400000"/>
            </a:ln>
            <a:effectLst/>
          </p:spPr>
          <p:txBody>
            <a:bodyPr wrap="square" lIns="0" tIns="0" rIns="0" bIns="0" numCol="1" anchor="ctr">
              <a:noAutofit/>
            </a:bodyPr>
            <a:lstStyle/>
            <a:p>
              <a:pPr lvl="0">
                <a:defRPr sz="3200"/>
              </a:pPr>
              <a:endParaRPr/>
            </a:p>
          </p:txBody>
        </p:sp>
        <p:sp>
          <p:nvSpPr>
            <p:cNvPr id="295" name="Shape 6185"/>
            <p:cNvSpPr/>
            <p:nvPr/>
          </p:nvSpPr>
          <p:spPr>
            <a:xfrm>
              <a:off x="6884497" y="2255661"/>
              <a:ext cx="70469" cy="55108"/>
            </a:xfrm>
            <a:custGeom>
              <a:avLst/>
              <a:gdLst/>
              <a:ahLst/>
              <a:cxnLst>
                <a:cxn ang="0">
                  <a:pos x="wd2" y="hd2"/>
                </a:cxn>
                <a:cxn ang="5400000">
                  <a:pos x="wd2" y="hd2"/>
                </a:cxn>
                <a:cxn ang="10800000">
                  <a:pos x="wd2" y="hd2"/>
                </a:cxn>
                <a:cxn ang="16200000">
                  <a:pos x="wd2" y="hd2"/>
                </a:cxn>
              </a:cxnLst>
              <a:rect l="0" t="0" r="r" b="b"/>
              <a:pathLst>
                <a:path w="21432" h="21600" extrusionOk="0">
                  <a:moveTo>
                    <a:pt x="2011" y="2763"/>
                  </a:moveTo>
                  <a:lnTo>
                    <a:pt x="4225" y="2050"/>
                  </a:lnTo>
                  <a:lnTo>
                    <a:pt x="4801" y="0"/>
                  </a:lnTo>
                  <a:lnTo>
                    <a:pt x="6317" y="125"/>
                  </a:lnTo>
                  <a:lnTo>
                    <a:pt x="8486" y="894"/>
                  </a:lnTo>
                  <a:lnTo>
                    <a:pt x="10100" y="2559"/>
                  </a:lnTo>
                  <a:lnTo>
                    <a:pt x="8722" y="6602"/>
                  </a:lnTo>
                  <a:lnTo>
                    <a:pt x="11161" y="8200"/>
                  </a:lnTo>
                  <a:lnTo>
                    <a:pt x="13007" y="8319"/>
                  </a:lnTo>
                  <a:lnTo>
                    <a:pt x="13745" y="10578"/>
                  </a:lnTo>
                  <a:lnTo>
                    <a:pt x="15077" y="11225"/>
                  </a:lnTo>
                  <a:lnTo>
                    <a:pt x="17845" y="12109"/>
                  </a:lnTo>
                  <a:lnTo>
                    <a:pt x="18814" y="14361"/>
                  </a:lnTo>
                  <a:lnTo>
                    <a:pt x="20924" y="15179"/>
                  </a:lnTo>
                  <a:lnTo>
                    <a:pt x="20094" y="17141"/>
                  </a:lnTo>
                  <a:lnTo>
                    <a:pt x="21063" y="18984"/>
                  </a:lnTo>
                  <a:lnTo>
                    <a:pt x="21432" y="21481"/>
                  </a:lnTo>
                  <a:lnTo>
                    <a:pt x="19691" y="21600"/>
                  </a:lnTo>
                  <a:lnTo>
                    <a:pt x="16507" y="19638"/>
                  </a:lnTo>
                  <a:lnTo>
                    <a:pt x="14345" y="20174"/>
                  </a:lnTo>
                  <a:lnTo>
                    <a:pt x="12228" y="16190"/>
                  </a:lnTo>
                  <a:lnTo>
                    <a:pt x="15504" y="15714"/>
                  </a:lnTo>
                  <a:lnTo>
                    <a:pt x="18272" y="17081"/>
                  </a:lnTo>
                  <a:lnTo>
                    <a:pt x="16427" y="13878"/>
                  </a:lnTo>
                  <a:lnTo>
                    <a:pt x="14212" y="12986"/>
                  </a:lnTo>
                  <a:lnTo>
                    <a:pt x="12389" y="13150"/>
                  </a:lnTo>
                  <a:lnTo>
                    <a:pt x="10313" y="11077"/>
                  </a:lnTo>
                  <a:lnTo>
                    <a:pt x="8618" y="8468"/>
                  </a:lnTo>
                  <a:lnTo>
                    <a:pt x="7107" y="8118"/>
                  </a:lnTo>
                  <a:lnTo>
                    <a:pt x="6143" y="6878"/>
                  </a:lnTo>
                  <a:lnTo>
                    <a:pt x="5867" y="5153"/>
                  </a:lnTo>
                  <a:lnTo>
                    <a:pt x="3796" y="6045"/>
                  </a:lnTo>
                  <a:lnTo>
                    <a:pt x="1818" y="6937"/>
                  </a:lnTo>
                  <a:cubicBezTo>
                    <a:pt x="1194" y="7473"/>
                    <a:pt x="346" y="7126"/>
                    <a:pt x="77" y="6223"/>
                  </a:cubicBezTo>
                  <a:cubicBezTo>
                    <a:pt x="-168" y="5402"/>
                    <a:pt x="194" y="4488"/>
                    <a:pt x="854" y="4261"/>
                  </a:cubicBezTo>
                  <a:lnTo>
                    <a:pt x="2011" y="2763"/>
                  </a:lnTo>
                  <a:close/>
                </a:path>
              </a:pathLst>
            </a:custGeom>
            <a:grpFill/>
            <a:ln w="12700" cap="flat">
              <a:noFill/>
              <a:miter lim="400000"/>
            </a:ln>
            <a:effectLst/>
          </p:spPr>
          <p:txBody>
            <a:bodyPr wrap="square" lIns="0" tIns="0" rIns="0" bIns="0" numCol="1" anchor="ctr">
              <a:noAutofit/>
            </a:bodyPr>
            <a:lstStyle/>
            <a:p>
              <a:pPr lvl="0">
                <a:defRPr sz="3200"/>
              </a:pPr>
              <a:endParaRPr/>
            </a:p>
          </p:txBody>
        </p:sp>
        <p:sp>
          <p:nvSpPr>
            <p:cNvPr id="296" name="Shape 6186"/>
            <p:cNvSpPr/>
            <p:nvPr/>
          </p:nvSpPr>
          <p:spPr>
            <a:xfrm>
              <a:off x="6896288" y="2277786"/>
              <a:ext cx="18225" cy="33050"/>
            </a:xfrm>
            <a:custGeom>
              <a:avLst/>
              <a:gdLst/>
              <a:ahLst/>
              <a:cxnLst>
                <a:cxn ang="0">
                  <a:pos x="wd2" y="hd2"/>
                </a:cxn>
                <a:cxn ang="5400000">
                  <a:pos x="wd2" y="hd2"/>
                </a:cxn>
                <a:cxn ang="10800000">
                  <a:pos x="wd2" y="hd2"/>
                </a:cxn>
                <a:cxn ang="16200000">
                  <a:pos x="wd2" y="hd2"/>
                </a:cxn>
              </a:cxnLst>
              <a:rect l="0" t="0" r="r" b="b"/>
              <a:pathLst>
                <a:path w="21600" h="21600" extrusionOk="0">
                  <a:moveTo>
                    <a:pt x="7232" y="0"/>
                  </a:moveTo>
                  <a:lnTo>
                    <a:pt x="6579" y="4363"/>
                  </a:lnTo>
                  <a:lnTo>
                    <a:pt x="409" y="9021"/>
                  </a:lnTo>
                  <a:lnTo>
                    <a:pt x="0" y="12293"/>
                  </a:lnTo>
                  <a:lnTo>
                    <a:pt x="4904" y="15849"/>
                  </a:lnTo>
                  <a:lnTo>
                    <a:pt x="12094" y="19320"/>
                  </a:lnTo>
                  <a:lnTo>
                    <a:pt x="17646" y="21600"/>
                  </a:lnTo>
                  <a:lnTo>
                    <a:pt x="21600" y="18031"/>
                  </a:lnTo>
                  <a:lnTo>
                    <a:pt x="21600" y="12392"/>
                  </a:lnTo>
                  <a:lnTo>
                    <a:pt x="18545" y="9529"/>
                  </a:lnTo>
                  <a:lnTo>
                    <a:pt x="15016" y="6393"/>
                  </a:lnTo>
                  <a:lnTo>
                    <a:pt x="14499" y="3531"/>
                  </a:lnTo>
                  <a:lnTo>
                    <a:pt x="7232" y="0"/>
                  </a:lnTo>
                  <a:close/>
                </a:path>
              </a:pathLst>
            </a:custGeom>
            <a:grpFill/>
            <a:ln w="12700" cap="flat">
              <a:noFill/>
              <a:miter lim="400000"/>
            </a:ln>
            <a:effectLst/>
          </p:spPr>
          <p:txBody>
            <a:bodyPr wrap="square" lIns="0" tIns="0" rIns="0" bIns="0" numCol="1" anchor="ctr">
              <a:noAutofit/>
            </a:bodyPr>
            <a:lstStyle/>
            <a:p>
              <a:pPr lvl="0">
                <a:defRPr sz="3200"/>
              </a:pPr>
              <a:endParaRPr/>
            </a:p>
          </p:txBody>
        </p:sp>
        <p:sp>
          <p:nvSpPr>
            <p:cNvPr id="297" name="Shape 6187"/>
            <p:cNvSpPr/>
            <p:nvPr/>
          </p:nvSpPr>
          <p:spPr>
            <a:xfrm>
              <a:off x="6958941" y="2299098"/>
              <a:ext cx="12441" cy="20794"/>
            </a:xfrm>
            <a:custGeom>
              <a:avLst/>
              <a:gdLst/>
              <a:ahLst/>
              <a:cxnLst>
                <a:cxn ang="0">
                  <a:pos x="wd2" y="hd2"/>
                </a:cxn>
                <a:cxn ang="5400000">
                  <a:pos x="wd2" y="hd2"/>
                </a:cxn>
                <a:cxn ang="10800000">
                  <a:pos x="wd2" y="hd2"/>
                </a:cxn>
                <a:cxn ang="16200000">
                  <a:pos x="wd2" y="hd2"/>
                </a:cxn>
              </a:cxnLst>
              <a:rect l="0" t="0" r="r" b="b"/>
              <a:pathLst>
                <a:path w="20972" h="21211" extrusionOk="0">
                  <a:moveTo>
                    <a:pt x="11293" y="0"/>
                  </a:moveTo>
                  <a:lnTo>
                    <a:pt x="6627" y="5552"/>
                  </a:lnTo>
                  <a:lnTo>
                    <a:pt x="112" y="8400"/>
                  </a:lnTo>
                  <a:lnTo>
                    <a:pt x="0" y="15188"/>
                  </a:lnTo>
                  <a:lnTo>
                    <a:pt x="4724" y="20914"/>
                  </a:lnTo>
                  <a:cubicBezTo>
                    <a:pt x="8686" y="21600"/>
                    <a:pt x="12952" y="21081"/>
                    <a:pt x="16167" y="19521"/>
                  </a:cubicBezTo>
                  <a:cubicBezTo>
                    <a:pt x="19834" y="17742"/>
                    <a:pt x="21600" y="14892"/>
                    <a:pt x="20771" y="12093"/>
                  </a:cubicBezTo>
                  <a:lnTo>
                    <a:pt x="18469" y="3584"/>
                  </a:lnTo>
                  <a:lnTo>
                    <a:pt x="11293" y="0"/>
                  </a:lnTo>
                  <a:close/>
                </a:path>
              </a:pathLst>
            </a:custGeom>
            <a:grpFill/>
            <a:ln w="12700" cap="flat">
              <a:noFill/>
              <a:miter lim="400000"/>
            </a:ln>
            <a:effectLst/>
          </p:spPr>
          <p:txBody>
            <a:bodyPr wrap="square" lIns="0" tIns="0" rIns="0" bIns="0" numCol="1" anchor="ctr">
              <a:noAutofit/>
            </a:bodyPr>
            <a:lstStyle/>
            <a:p>
              <a:pPr lvl="0">
                <a:defRPr sz="3200"/>
              </a:pPr>
              <a:endParaRPr/>
            </a:p>
          </p:txBody>
        </p:sp>
        <p:sp>
          <p:nvSpPr>
            <p:cNvPr id="298" name="Shape 6188"/>
            <p:cNvSpPr/>
            <p:nvPr/>
          </p:nvSpPr>
          <p:spPr>
            <a:xfrm>
              <a:off x="6985430" y="2306911"/>
              <a:ext cx="25940" cy="12949"/>
            </a:xfrm>
            <a:custGeom>
              <a:avLst/>
              <a:gdLst/>
              <a:ahLst/>
              <a:cxnLst>
                <a:cxn ang="0">
                  <a:pos x="wd2" y="hd2"/>
                </a:cxn>
                <a:cxn ang="5400000">
                  <a:pos x="wd2" y="hd2"/>
                </a:cxn>
                <a:cxn ang="10800000">
                  <a:pos x="wd2" y="hd2"/>
                </a:cxn>
                <a:cxn ang="16200000">
                  <a:pos x="wd2" y="hd2"/>
                </a:cxn>
              </a:cxnLst>
              <a:rect l="0" t="0" r="r" b="b"/>
              <a:pathLst>
                <a:path w="20516" h="20407" extrusionOk="0">
                  <a:moveTo>
                    <a:pt x="4937" y="0"/>
                  </a:moveTo>
                  <a:lnTo>
                    <a:pt x="649" y="3882"/>
                  </a:lnTo>
                  <a:lnTo>
                    <a:pt x="0" y="17047"/>
                  </a:lnTo>
                  <a:lnTo>
                    <a:pt x="5619" y="16300"/>
                  </a:lnTo>
                  <a:lnTo>
                    <a:pt x="11978" y="14148"/>
                  </a:lnTo>
                  <a:cubicBezTo>
                    <a:pt x="12597" y="18932"/>
                    <a:pt x="15156" y="21600"/>
                    <a:pt x="17481" y="19887"/>
                  </a:cubicBezTo>
                  <a:cubicBezTo>
                    <a:pt x="21175" y="17165"/>
                    <a:pt x="21600" y="7095"/>
                    <a:pt x="18187" y="3182"/>
                  </a:cubicBezTo>
                  <a:lnTo>
                    <a:pt x="13868" y="313"/>
                  </a:lnTo>
                  <a:lnTo>
                    <a:pt x="4937" y="0"/>
                  </a:lnTo>
                  <a:close/>
                </a:path>
              </a:pathLst>
            </a:custGeom>
            <a:grpFill/>
            <a:ln w="12700" cap="flat">
              <a:noFill/>
              <a:miter lim="400000"/>
            </a:ln>
            <a:effectLst/>
          </p:spPr>
          <p:txBody>
            <a:bodyPr wrap="square" lIns="0" tIns="0" rIns="0" bIns="0" numCol="1" anchor="ctr">
              <a:noAutofit/>
            </a:bodyPr>
            <a:lstStyle/>
            <a:p>
              <a:pPr lvl="0">
                <a:defRPr sz="3200"/>
              </a:pPr>
              <a:endParaRPr/>
            </a:p>
          </p:txBody>
        </p:sp>
        <p:sp>
          <p:nvSpPr>
            <p:cNvPr id="299" name="Shape 6189"/>
            <p:cNvSpPr/>
            <p:nvPr/>
          </p:nvSpPr>
          <p:spPr>
            <a:xfrm>
              <a:off x="6967603" y="2319900"/>
              <a:ext cx="15863" cy="13603"/>
            </a:xfrm>
            <a:custGeom>
              <a:avLst/>
              <a:gdLst/>
              <a:ahLst/>
              <a:cxnLst>
                <a:cxn ang="0">
                  <a:pos x="wd2" y="hd2"/>
                </a:cxn>
                <a:cxn ang="5400000">
                  <a:pos x="wd2" y="hd2"/>
                </a:cxn>
                <a:cxn ang="10800000">
                  <a:pos x="wd2" y="hd2"/>
                </a:cxn>
                <a:cxn ang="16200000">
                  <a:pos x="wd2" y="hd2"/>
                </a:cxn>
              </a:cxnLst>
              <a:rect l="0" t="0" r="r" b="b"/>
              <a:pathLst>
                <a:path w="21600" h="21456" extrusionOk="0">
                  <a:moveTo>
                    <a:pt x="12529" y="0"/>
                  </a:moveTo>
                  <a:lnTo>
                    <a:pt x="9020" y="6402"/>
                  </a:lnTo>
                  <a:lnTo>
                    <a:pt x="0" y="10890"/>
                  </a:lnTo>
                  <a:lnTo>
                    <a:pt x="1726" y="19983"/>
                  </a:lnTo>
                  <a:cubicBezTo>
                    <a:pt x="4112" y="21109"/>
                    <a:pt x="6687" y="21600"/>
                    <a:pt x="9259" y="21419"/>
                  </a:cubicBezTo>
                  <a:cubicBezTo>
                    <a:pt x="14047" y="21082"/>
                    <a:pt x="18507" y="18488"/>
                    <a:pt x="21600" y="14240"/>
                  </a:cubicBezTo>
                  <a:lnTo>
                    <a:pt x="12529" y="0"/>
                  </a:lnTo>
                  <a:close/>
                </a:path>
              </a:pathLst>
            </a:custGeom>
            <a:grpFill/>
            <a:ln w="12700" cap="flat">
              <a:noFill/>
              <a:miter lim="400000"/>
            </a:ln>
            <a:effectLst/>
          </p:spPr>
          <p:txBody>
            <a:bodyPr wrap="square" lIns="0" tIns="0" rIns="0" bIns="0" numCol="1" anchor="ctr">
              <a:noAutofit/>
            </a:bodyPr>
            <a:lstStyle/>
            <a:p>
              <a:pPr lvl="0">
                <a:defRPr sz="3200"/>
              </a:pPr>
              <a:endParaRPr/>
            </a:p>
          </p:txBody>
        </p:sp>
        <p:sp>
          <p:nvSpPr>
            <p:cNvPr id="300" name="Shape 6190"/>
            <p:cNvSpPr/>
            <p:nvPr/>
          </p:nvSpPr>
          <p:spPr>
            <a:xfrm>
              <a:off x="6935755" y="2315956"/>
              <a:ext cx="8052" cy="11111"/>
            </a:xfrm>
            <a:custGeom>
              <a:avLst/>
              <a:gdLst/>
              <a:ahLst/>
              <a:cxnLst>
                <a:cxn ang="0">
                  <a:pos x="wd2" y="hd2"/>
                </a:cxn>
                <a:cxn ang="5400000">
                  <a:pos x="wd2" y="hd2"/>
                </a:cxn>
                <a:cxn ang="10800000">
                  <a:pos x="wd2" y="hd2"/>
                </a:cxn>
                <a:cxn ang="16200000">
                  <a:pos x="wd2" y="hd2"/>
                </a:cxn>
              </a:cxnLst>
              <a:rect l="0" t="0" r="r" b="b"/>
              <a:pathLst>
                <a:path w="21600" h="21600" extrusionOk="0">
                  <a:moveTo>
                    <a:pt x="10532" y="0"/>
                  </a:moveTo>
                  <a:lnTo>
                    <a:pt x="0" y="8076"/>
                  </a:lnTo>
                  <a:lnTo>
                    <a:pt x="7701" y="21600"/>
                  </a:lnTo>
                  <a:lnTo>
                    <a:pt x="21600" y="12165"/>
                  </a:lnTo>
                  <a:lnTo>
                    <a:pt x="10532" y="0"/>
                  </a:lnTo>
                  <a:close/>
                </a:path>
              </a:pathLst>
            </a:custGeom>
            <a:grpFill/>
            <a:ln w="12700" cap="flat">
              <a:noFill/>
              <a:miter lim="400000"/>
            </a:ln>
            <a:effectLst/>
          </p:spPr>
          <p:txBody>
            <a:bodyPr wrap="square" lIns="0" tIns="0" rIns="0" bIns="0" numCol="1" anchor="ctr">
              <a:noAutofit/>
            </a:bodyPr>
            <a:lstStyle/>
            <a:p>
              <a:pPr lvl="0">
                <a:defRPr sz="3200"/>
              </a:pPr>
              <a:endParaRPr/>
            </a:p>
          </p:txBody>
        </p:sp>
        <p:sp>
          <p:nvSpPr>
            <p:cNvPr id="301" name="Shape 6191"/>
            <p:cNvSpPr/>
            <p:nvPr/>
          </p:nvSpPr>
          <p:spPr>
            <a:xfrm>
              <a:off x="6965522" y="2325010"/>
              <a:ext cx="89438" cy="52805"/>
            </a:xfrm>
            <a:custGeom>
              <a:avLst/>
              <a:gdLst/>
              <a:ahLst/>
              <a:cxnLst>
                <a:cxn ang="0">
                  <a:pos x="wd2" y="hd2"/>
                </a:cxn>
                <a:cxn ang="5400000">
                  <a:pos x="wd2" y="hd2"/>
                </a:cxn>
                <a:cxn ang="10800000">
                  <a:pos x="wd2" y="hd2"/>
                </a:cxn>
                <a:cxn ang="16200000">
                  <a:pos x="wd2" y="hd2"/>
                </a:cxn>
              </a:cxnLst>
              <a:rect l="0" t="0" r="r" b="b"/>
              <a:pathLst>
                <a:path w="21442" h="21600" extrusionOk="0">
                  <a:moveTo>
                    <a:pt x="10688" y="2269"/>
                  </a:moveTo>
                  <a:lnTo>
                    <a:pt x="8365" y="5138"/>
                  </a:lnTo>
                  <a:lnTo>
                    <a:pt x="6581" y="4846"/>
                  </a:lnTo>
                  <a:lnTo>
                    <a:pt x="5179" y="5025"/>
                  </a:lnTo>
                  <a:lnTo>
                    <a:pt x="3513" y="7003"/>
                  </a:lnTo>
                  <a:lnTo>
                    <a:pt x="2812" y="9539"/>
                  </a:lnTo>
                  <a:lnTo>
                    <a:pt x="3993" y="10283"/>
                  </a:lnTo>
                  <a:lnTo>
                    <a:pt x="4866" y="12828"/>
                  </a:lnTo>
                  <a:lnTo>
                    <a:pt x="3561" y="14674"/>
                  </a:lnTo>
                  <a:lnTo>
                    <a:pt x="3379" y="16597"/>
                  </a:lnTo>
                  <a:lnTo>
                    <a:pt x="907" y="17342"/>
                  </a:lnTo>
                  <a:lnTo>
                    <a:pt x="0" y="20483"/>
                  </a:lnTo>
                  <a:lnTo>
                    <a:pt x="1965" y="21600"/>
                  </a:lnTo>
                  <a:cubicBezTo>
                    <a:pt x="2527" y="21022"/>
                    <a:pt x="3095" y="20464"/>
                    <a:pt x="3670" y="19925"/>
                  </a:cubicBezTo>
                  <a:cubicBezTo>
                    <a:pt x="4635" y="19021"/>
                    <a:pt x="5617" y="18172"/>
                    <a:pt x="6616" y="17381"/>
                  </a:cubicBezTo>
                  <a:cubicBezTo>
                    <a:pt x="6992" y="15657"/>
                    <a:pt x="8163" y="14875"/>
                    <a:pt x="9125" y="15705"/>
                  </a:cubicBezTo>
                  <a:cubicBezTo>
                    <a:pt x="9895" y="16371"/>
                    <a:pt x="10265" y="17898"/>
                    <a:pt x="9993" y="19297"/>
                  </a:cubicBezTo>
                  <a:lnTo>
                    <a:pt x="11916" y="15876"/>
                  </a:lnTo>
                  <a:cubicBezTo>
                    <a:pt x="11807" y="14699"/>
                    <a:pt x="12006" y="13499"/>
                    <a:pt x="12461" y="12595"/>
                  </a:cubicBezTo>
                  <a:cubicBezTo>
                    <a:pt x="13240" y="11050"/>
                    <a:pt x="14550" y="10660"/>
                    <a:pt x="15589" y="11665"/>
                  </a:cubicBezTo>
                  <a:lnTo>
                    <a:pt x="18025" y="8500"/>
                  </a:lnTo>
                  <a:cubicBezTo>
                    <a:pt x="18812" y="9933"/>
                    <a:pt x="20144" y="9933"/>
                    <a:pt x="20930" y="8500"/>
                  </a:cubicBezTo>
                  <a:cubicBezTo>
                    <a:pt x="21483" y="7493"/>
                    <a:pt x="21600" y="5997"/>
                    <a:pt x="21221" y="4778"/>
                  </a:cubicBezTo>
                  <a:lnTo>
                    <a:pt x="16857" y="0"/>
                  </a:lnTo>
                  <a:cubicBezTo>
                    <a:pt x="16003" y="558"/>
                    <a:pt x="15155" y="1138"/>
                    <a:pt x="14311" y="1740"/>
                  </a:cubicBezTo>
                  <a:cubicBezTo>
                    <a:pt x="13470" y="2341"/>
                    <a:pt x="12633" y="2964"/>
                    <a:pt x="11802" y="3609"/>
                  </a:cubicBezTo>
                  <a:lnTo>
                    <a:pt x="10688" y="2269"/>
                  </a:lnTo>
                  <a:close/>
                </a:path>
              </a:pathLst>
            </a:custGeom>
            <a:grpFill/>
            <a:ln w="12700" cap="flat">
              <a:noFill/>
              <a:miter lim="400000"/>
            </a:ln>
            <a:effectLst/>
          </p:spPr>
          <p:txBody>
            <a:bodyPr wrap="square" lIns="0" tIns="0" rIns="0" bIns="0" numCol="1" anchor="ctr">
              <a:noAutofit/>
            </a:bodyPr>
            <a:lstStyle/>
            <a:p>
              <a:pPr lvl="0">
                <a:defRPr sz="3200"/>
              </a:pPr>
              <a:endParaRPr/>
            </a:p>
          </p:txBody>
        </p:sp>
        <p:sp>
          <p:nvSpPr>
            <p:cNvPr id="302" name="Shape 6192"/>
            <p:cNvSpPr/>
            <p:nvPr/>
          </p:nvSpPr>
          <p:spPr>
            <a:xfrm>
              <a:off x="7061984" y="2329591"/>
              <a:ext cx="21386" cy="13832"/>
            </a:xfrm>
            <a:custGeom>
              <a:avLst/>
              <a:gdLst/>
              <a:ahLst/>
              <a:cxnLst>
                <a:cxn ang="0">
                  <a:pos x="wd2" y="hd2"/>
                </a:cxn>
                <a:cxn ang="5400000">
                  <a:pos x="wd2" y="hd2"/>
                </a:cxn>
                <a:cxn ang="10800000">
                  <a:pos x="wd2" y="hd2"/>
                </a:cxn>
                <a:cxn ang="16200000">
                  <a:pos x="wd2" y="hd2"/>
                </a:cxn>
              </a:cxnLst>
              <a:rect l="0" t="0" r="r" b="b"/>
              <a:pathLst>
                <a:path w="21600" h="21600" extrusionOk="0">
                  <a:moveTo>
                    <a:pt x="13916" y="0"/>
                  </a:moveTo>
                  <a:lnTo>
                    <a:pt x="7327" y="1214"/>
                  </a:lnTo>
                  <a:lnTo>
                    <a:pt x="0" y="10763"/>
                  </a:lnTo>
                  <a:lnTo>
                    <a:pt x="5173" y="21600"/>
                  </a:lnTo>
                  <a:lnTo>
                    <a:pt x="16698" y="11889"/>
                  </a:lnTo>
                  <a:lnTo>
                    <a:pt x="21600" y="6440"/>
                  </a:lnTo>
                  <a:lnTo>
                    <a:pt x="13916" y="0"/>
                  </a:lnTo>
                  <a:close/>
                </a:path>
              </a:pathLst>
            </a:custGeom>
            <a:grpFill/>
            <a:ln w="12700" cap="flat">
              <a:noFill/>
              <a:miter lim="400000"/>
            </a:ln>
            <a:effectLst/>
          </p:spPr>
          <p:txBody>
            <a:bodyPr wrap="square" lIns="0" tIns="0" rIns="0" bIns="0" numCol="1" anchor="ctr">
              <a:noAutofit/>
            </a:bodyPr>
            <a:lstStyle/>
            <a:p>
              <a:pPr lvl="0">
                <a:defRPr sz="3200"/>
              </a:pPr>
              <a:endParaRPr/>
            </a:p>
          </p:txBody>
        </p:sp>
        <p:sp>
          <p:nvSpPr>
            <p:cNvPr id="303" name="Shape 6193"/>
            <p:cNvSpPr/>
            <p:nvPr/>
          </p:nvSpPr>
          <p:spPr>
            <a:xfrm>
              <a:off x="6701855" y="2651404"/>
              <a:ext cx="41530" cy="23045"/>
            </a:xfrm>
            <a:custGeom>
              <a:avLst/>
              <a:gdLst/>
              <a:ahLst/>
              <a:cxnLst>
                <a:cxn ang="0">
                  <a:pos x="wd2" y="hd2"/>
                </a:cxn>
                <a:cxn ang="5400000">
                  <a:pos x="wd2" y="hd2"/>
                </a:cxn>
                <a:cxn ang="10800000">
                  <a:pos x="wd2" y="hd2"/>
                </a:cxn>
                <a:cxn ang="16200000">
                  <a:pos x="wd2" y="hd2"/>
                </a:cxn>
              </a:cxnLst>
              <a:rect l="0" t="0" r="r" b="b"/>
              <a:pathLst>
                <a:path w="20918" h="21600" extrusionOk="0">
                  <a:moveTo>
                    <a:pt x="9444" y="0"/>
                  </a:moveTo>
                  <a:cubicBezTo>
                    <a:pt x="8750" y="158"/>
                    <a:pt x="8056" y="316"/>
                    <a:pt x="7362" y="474"/>
                  </a:cubicBezTo>
                  <a:cubicBezTo>
                    <a:pt x="6669" y="632"/>
                    <a:pt x="5975" y="790"/>
                    <a:pt x="5281" y="948"/>
                  </a:cubicBezTo>
                  <a:lnTo>
                    <a:pt x="0" y="7666"/>
                  </a:lnTo>
                  <a:lnTo>
                    <a:pt x="1291" y="12904"/>
                  </a:lnTo>
                  <a:lnTo>
                    <a:pt x="730" y="18969"/>
                  </a:lnTo>
                  <a:lnTo>
                    <a:pt x="4168" y="21600"/>
                  </a:lnTo>
                  <a:lnTo>
                    <a:pt x="6919" y="17642"/>
                  </a:lnTo>
                  <a:lnTo>
                    <a:pt x="11708" y="14231"/>
                  </a:lnTo>
                  <a:lnTo>
                    <a:pt x="14649" y="18187"/>
                  </a:lnTo>
                  <a:cubicBezTo>
                    <a:pt x="15852" y="19903"/>
                    <a:pt x="17488" y="20126"/>
                    <a:pt x="18814" y="18756"/>
                  </a:cubicBezTo>
                  <a:cubicBezTo>
                    <a:pt x="21018" y="16477"/>
                    <a:pt x="21600" y="11064"/>
                    <a:pt x="20036" y="7382"/>
                  </a:cubicBezTo>
                  <a:lnTo>
                    <a:pt x="10281" y="7951"/>
                  </a:lnTo>
                  <a:lnTo>
                    <a:pt x="9444" y="0"/>
                  </a:lnTo>
                  <a:close/>
                </a:path>
              </a:pathLst>
            </a:custGeom>
            <a:grpFill/>
            <a:ln w="12700" cap="flat">
              <a:noFill/>
              <a:miter lim="400000"/>
            </a:ln>
            <a:effectLst/>
          </p:spPr>
          <p:txBody>
            <a:bodyPr wrap="square" lIns="0" tIns="0" rIns="0" bIns="0" numCol="1" anchor="ctr">
              <a:noAutofit/>
            </a:bodyPr>
            <a:lstStyle/>
            <a:p>
              <a:pPr lvl="0">
                <a:defRPr sz="3200"/>
              </a:pPr>
              <a:endParaRPr/>
            </a:p>
          </p:txBody>
        </p:sp>
        <p:sp>
          <p:nvSpPr>
            <p:cNvPr id="304" name="Shape 6194"/>
            <p:cNvSpPr/>
            <p:nvPr/>
          </p:nvSpPr>
          <p:spPr>
            <a:xfrm>
              <a:off x="5851088" y="2022413"/>
              <a:ext cx="32306" cy="82586"/>
            </a:xfrm>
            <a:custGeom>
              <a:avLst/>
              <a:gdLst/>
              <a:ahLst/>
              <a:cxnLst>
                <a:cxn ang="0">
                  <a:pos x="wd2" y="hd2"/>
                </a:cxn>
                <a:cxn ang="5400000">
                  <a:pos x="wd2" y="hd2"/>
                </a:cxn>
                <a:cxn ang="10800000">
                  <a:pos x="wd2" y="hd2"/>
                </a:cxn>
                <a:cxn ang="16200000">
                  <a:pos x="wd2" y="hd2"/>
                </a:cxn>
              </a:cxnLst>
              <a:rect l="0" t="0" r="r" b="b"/>
              <a:pathLst>
                <a:path w="21600" h="21600" extrusionOk="0">
                  <a:moveTo>
                    <a:pt x="0" y="258"/>
                  </a:moveTo>
                  <a:lnTo>
                    <a:pt x="6998" y="0"/>
                  </a:lnTo>
                  <a:lnTo>
                    <a:pt x="7417" y="2219"/>
                  </a:lnTo>
                  <a:lnTo>
                    <a:pt x="11745" y="4335"/>
                  </a:lnTo>
                  <a:lnTo>
                    <a:pt x="14449" y="6610"/>
                  </a:lnTo>
                  <a:lnTo>
                    <a:pt x="16072" y="9777"/>
                  </a:lnTo>
                  <a:lnTo>
                    <a:pt x="16207" y="11728"/>
                  </a:lnTo>
                  <a:lnTo>
                    <a:pt x="18084" y="13467"/>
                  </a:lnTo>
                  <a:lnTo>
                    <a:pt x="18084" y="15319"/>
                  </a:lnTo>
                  <a:lnTo>
                    <a:pt x="20112" y="18168"/>
                  </a:lnTo>
                  <a:lnTo>
                    <a:pt x="21600" y="20602"/>
                  </a:lnTo>
                  <a:lnTo>
                    <a:pt x="17948" y="21600"/>
                  </a:lnTo>
                  <a:lnTo>
                    <a:pt x="14905" y="18863"/>
                  </a:lnTo>
                  <a:lnTo>
                    <a:pt x="13687" y="14313"/>
                  </a:lnTo>
                  <a:cubicBezTo>
                    <a:pt x="12597" y="13444"/>
                    <a:pt x="11654" y="12547"/>
                    <a:pt x="10865" y="11629"/>
                  </a:cubicBezTo>
                  <a:cubicBezTo>
                    <a:pt x="10077" y="10711"/>
                    <a:pt x="9445" y="9775"/>
                    <a:pt x="8972" y="8825"/>
                  </a:cubicBezTo>
                  <a:lnTo>
                    <a:pt x="7501" y="6299"/>
                  </a:lnTo>
                  <a:lnTo>
                    <a:pt x="5522" y="3819"/>
                  </a:lnTo>
                  <a:lnTo>
                    <a:pt x="0" y="258"/>
                  </a:lnTo>
                  <a:close/>
                </a:path>
              </a:pathLst>
            </a:custGeom>
            <a:grpFill/>
            <a:ln w="12700" cap="flat">
              <a:noFill/>
              <a:miter lim="400000"/>
            </a:ln>
            <a:effectLst/>
          </p:spPr>
          <p:txBody>
            <a:bodyPr wrap="square" lIns="0" tIns="0" rIns="0" bIns="0" numCol="1" anchor="ctr">
              <a:noAutofit/>
            </a:bodyPr>
            <a:lstStyle/>
            <a:p>
              <a:pPr lvl="0">
                <a:defRPr sz="3200"/>
              </a:pPr>
              <a:endParaRPr/>
            </a:p>
          </p:txBody>
        </p:sp>
      </p:grpSp>
      <p:grpSp>
        <p:nvGrpSpPr>
          <p:cNvPr id="15" name="Group 14"/>
          <p:cNvGrpSpPr/>
          <p:nvPr/>
        </p:nvGrpSpPr>
        <p:grpSpPr>
          <a:xfrm>
            <a:off x="5825596" y="1024089"/>
            <a:ext cx="2823105" cy="1028831"/>
            <a:chOff x="5825595" y="875913"/>
            <a:chExt cx="2823105" cy="1028831"/>
          </a:xfrm>
        </p:grpSpPr>
        <p:sp>
          <p:nvSpPr>
            <p:cNvPr id="306" name="TextBox 305"/>
            <p:cNvSpPr txBox="1"/>
            <p:nvPr/>
          </p:nvSpPr>
          <p:spPr>
            <a:xfrm>
              <a:off x="6272436" y="1194574"/>
              <a:ext cx="2376264" cy="553998"/>
            </a:xfrm>
            <a:prstGeom prst="rect">
              <a:avLst/>
            </a:prstGeom>
            <a:noFill/>
          </p:spPr>
          <p:txBody>
            <a:bodyPr wrap="square" rtlCol="0">
              <a:spAutoFit/>
            </a:bodyPr>
            <a:lstStyle/>
            <a:p>
              <a:r>
                <a:rPr lang="en-US" sz="1000" dirty="0" err="1">
                  <a:solidFill>
                    <a:schemeClr val="tx2"/>
                  </a:solidFill>
                  <a:latin typeface="Roboto Light"/>
                  <a:cs typeface="Roboto Light"/>
                </a:rPr>
                <a:t>Lorem</a:t>
              </a:r>
              <a:r>
                <a:rPr lang="en-US" sz="1000" dirty="0">
                  <a:solidFill>
                    <a:schemeClr val="tx2"/>
                  </a:solidFill>
                  <a:latin typeface="Roboto Light"/>
                  <a:cs typeface="Roboto Light"/>
                </a:rPr>
                <a:t> </a:t>
              </a:r>
              <a:r>
                <a:rPr lang="en-US" sz="1000" dirty="0" err="1">
                  <a:solidFill>
                    <a:schemeClr val="tx2"/>
                  </a:solidFill>
                  <a:latin typeface="Roboto Light"/>
                  <a:cs typeface="Roboto Light"/>
                </a:rPr>
                <a:t>Ipsum</a:t>
              </a:r>
              <a:r>
                <a:rPr lang="en-US" sz="1000" dirty="0">
                  <a:solidFill>
                    <a:schemeClr val="tx2"/>
                  </a:solidFill>
                  <a:latin typeface="Roboto Light"/>
                  <a:cs typeface="Roboto Light"/>
                </a:rPr>
                <a:t> is simply dummy text of the printing and typesetting industry. </a:t>
              </a:r>
              <a:r>
                <a:rPr lang="en-US" sz="1000" dirty="0" err="1">
                  <a:solidFill>
                    <a:schemeClr val="tx2"/>
                  </a:solidFill>
                  <a:latin typeface="Roboto Light"/>
                  <a:cs typeface="Roboto Light"/>
                </a:rPr>
                <a:t>Lorem</a:t>
              </a:r>
              <a:r>
                <a:rPr lang="en-US" sz="1000" dirty="0">
                  <a:solidFill>
                    <a:schemeClr val="tx2"/>
                  </a:solidFill>
                  <a:latin typeface="Roboto Light"/>
                  <a:cs typeface="Roboto Light"/>
                </a:rPr>
                <a:t> </a:t>
              </a:r>
              <a:r>
                <a:rPr lang="en-US" sz="1000" dirty="0" err="1">
                  <a:solidFill>
                    <a:schemeClr val="tx2"/>
                  </a:solidFill>
                  <a:latin typeface="Roboto Light"/>
                  <a:cs typeface="Roboto Light"/>
                </a:rPr>
                <a:t>Ipsum</a:t>
              </a:r>
              <a:r>
                <a:rPr lang="en-US" sz="1000" dirty="0">
                  <a:solidFill>
                    <a:schemeClr val="tx2"/>
                  </a:solidFill>
                  <a:latin typeface="Roboto Light"/>
                  <a:cs typeface="Roboto Light"/>
                </a:rPr>
                <a:t> has been the industry’s</a:t>
              </a:r>
            </a:p>
          </p:txBody>
        </p:sp>
        <p:sp>
          <p:nvSpPr>
            <p:cNvPr id="307" name="Title 1"/>
            <p:cNvSpPr txBox="1">
              <a:spLocks/>
            </p:cNvSpPr>
            <p:nvPr/>
          </p:nvSpPr>
          <p:spPr>
            <a:xfrm>
              <a:off x="6269841" y="875913"/>
              <a:ext cx="2000944" cy="338668"/>
            </a:xfrm>
            <a:prstGeom prst="rect">
              <a:avLst/>
            </a:prstGeom>
          </p:spPr>
          <p:txBody>
            <a:bodyPr vert="horz" lIns="91440" tIns="45720" rIns="91440" bIns="45720" rtlCol="0" anchor="b">
              <a:normAutofit/>
            </a:bodyPr>
            <a:lstStyle>
              <a:lvl1pPr algn="l" defTabSz="457200" rtl="0" eaLnBrk="1" latinLnBrk="0" hangingPunct="1">
                <a:spcBef>
                  <a:spcPct val="0"/>
                </a:spcBef>
                <a:buNone/>
                <a:defRPr sz="2000" b="1" kern="1200">
                  <a:solidFill>
                    <a:schemeClr val="tx1"/>
                  </a:solidFill>
                  <a:latin typeface="Roboto Light"/>
                  <a:ea typeface="+mj-ea"/>
                  <a:cs typeface="Roboto Light"/>
                </a:defRPr>
              </a:lvl1pPr>
            </a:lstStyle>
            <a:p>
              <a:r>
                <a:rPr lang="en-US" sz="1200" b="0" dirty="0"/>
                <a:t>Project #1: Future Work </a:t>
              </a:r>
            </a:p>
          </p:txBody>
        </p:sp>
        <p:sp>
          <p:nvSpPr>
            <p:cNvPr id="308" name="Oval 307"/>
            <p:cNvSpPr/>
            <p:nvPr/>
          </p:nvSpPr>
          <p:spPr>
            <a:xfrm>
              <a:off x="5873154" y="1029950"/>
              <a:ext cx="373376" cy="373368"/>
            </a:xfrm>
            <a:prstGeom prst="ellipse">
              <a:avLst/>
            </a:prstGeom>
            <a:solidFill>
              <a:schemeClr val="bg1"/>
            </a:solidFill>
            <a:ln w="6350" cmpd="sng">
              <a:solidFill>
                <a:schemeClr val="tx2"/>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09" name="Shape 8841"/>
            <p:cNvSpPr/>
            <p:nvPr/>
          </p:nvSpPr>
          <p:spPr>
            <a:xfrm>
              <a:off x="5825595" y="1005782"/>
              <a:ext cx="474813" cy="353943"/>
            </a:xfrm>
            <a:prstGeom prst="rect">
              <a:avLst/>
            </a:prstGeom>
            <a:noFill/>
            <a:ln w="12700">
              <a:miter lim="400000"/>
            </a:ln>
            <a:extLst>
              <a:ext uri="{C572A759-6A51-4108-AA02-DFA0A04FC94B}">
                <ma14:wrappingTextBoxFlag xmlns="" xmlns:ma14="http://schemas.microsoft.com/office/mac/drawingml/2011/main" val="1"/>
              </a:ext>
            </a:extLst>
          </p:spPr>
          <p:txBody>
            <a:bodyPr wrap="square" lIns="50800" tIns="50800" rIns="50800" bIns="50800" anchor="ctr">
              <a:spAutoFit/>
            </a:bodyPr>
            <a:lstStyle>
              <a:lvl1pPr defTabSz="457200">
                <a:lnSpc>
                  <a:spcPct val="120000"/>
                </a:lnSpc>
                <a:defRPr sz="4000">
                  <a:solidFill>
                    <a:srgbClr val="8E8E8E"/>
                  </a:solidFill>
                  <a:latin typeface="FontAwesome"/>
                  <a:ea typeface="FontAwesome"/>
                  <a:cs typeface="FontAwesome"/>
                  <a:sym typeface="FontAwesome"/>
                </a:defRPr>
              </a:lvl1pPr>
            </a:lstStyle>
            <a:p>
              <a:pPr algn="ctr">
                <a:defRPr sz="1800">
                  <a:solidFill>
                    <a:srgbClr val="000000"/>
                  </a:solidFill>
                </a:defRPr>
              </a:pPr>
              <a:r>
                <a:rPr lang="en-US" sz="1400" dirty="0">
                  <a:solidFill>
                    <a:schemeClr val="accent1"/>
                  </a:solidFill>
                </a:rPr>
                <a:t></a:t>
              </a:r>
            </a:p>
          </p:txBody>
        </p:sp>
        <p:cxnSp>
          <p:nvCxnSpPr>
            <p:cNvPr id="310" name="Straight Connector 309"/>
            <p:cNvCxnSpPr/>
            <p:nvPr/>
          </p:nvCxnSpPr>
          <p:spPr>
            <a:xfrm>
              <a:off x="5856111" y="1904744"/>
              <a:ext cx="2792589" cy="0"/>
            </a:xfrm>
            <a:prstGeom prst="line">
              <a:avLst/>
            </a:prstGeom>
            <a:ln w="6350" cmpd="sng">
              <a:solidFill>
                <a:schemeClr val="tx2"/>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311" name="Group 310"/>
          <p:cNvGrpSpPr/>
          <p:nvPr/>
        </p:nvGrpSpPr>
        <p:grpSpPr>
          <a:xfrm>
            <a:off x="5825596" y="2114880"/>
            <a:ext cx="2823105" cy="1028831"/>
            <a:chOff x="5825595" y="875913"/>
            <a:chExt cx="2823105" cy="1028831"/>
          </a:xfrm>
        </p:grpSpPr>
        <p:sp>
          <p:nvSpPr>
            <p:cNvPr id="312" name="TextBox 311"/>
            <p:cNvSpPr txBox="1"/>
            <p:nvPr/>
          </p:nvSpPr>
          <p:spPr>
            <a:xfrm>
              <a:off x="6272436" y="1194574"/>
              <a:ext cx="2376264" cy="553998"/>
            </a:xfrm>
            <a:prstGeom prst="rect">
              <a:avLst/>
            </a:prstGeom>
            <a:noFill/>
          </p:spPr>
          <p:txBody>
            <a:bodyPr wrap="square" rtlCol="0">
              <a:spAutoFit/>
            </a:bodyPr>
            <a:lstStyle/>
            <a:p>
              <a:r>
                <a:rPr lang="en-US" sz="1000" dirty="0" err="1">
                  <a:solidFill>
                    <a:schemeClr val="tx2"/>
                  </a:solidFill>
                  <a:latin typeface="Roboto Light"/>
                  <a:cs typeface="Roboto Light"/>
                </a:rPr>
                <a:t>Lorem</a:t>
              </a:r>
              <a:r>
                <a:rPr lang="en-US" sz="1000" dirty="0">
                  <a:solidFill>
                    <a:schemeClr val="tx2"/>
                  </a:solidFill>
                  <a:latin typeface="Roboto Light"/>
                  <a:cs typeface="Roboto Light"/>
                </a:rPr>
                <a:t> </a:t>
              </a:r>
              <a:r>
                <a:rPr lang="en-US" sz="1000" dirty="0" err="1">
                  <a:solidFill>
                    <a:schemeClr val="tx2"/>
                  </a:solidFill>
                  <a:latin typeface="Roboto Light"/>
                  <a:cs typeface="Roboto Light"/>
                </a:rPr>
                <a:t>Ipsum</a:t>
              </a:r>
              <a:r>
                <a:rPr lang="en-US" sz="1000" dirty="0">
                  <a:solidFill>
                    <a:schemeClr val="tx2"/>
                  </a:solidFill>
                  <a:latin typeface="Roboto Light"/>
                  <a:cs typeface="Roboto Light"/>
                </a:rPr>
                <a:t> is simply dummy text of the printing and typesetting industry. </a:t>
              </a:r>
              <a:r>
                <a:rPr lang="en-US" sz="1000" dirty="0" err="1">
                  <a:solidFill>
                    <a:schemeClr val="tx2"/>
                  </a:solidFill>
                  <a:latin typeface="Roboto Light"/>
                  <a:cs typeface="Roboto Light"/>
                </a:rPr>
                <a:t>Lorem</a:t>
              </a:r>
              <a:r>
                <a:rPr lang="en-US" sz="1000" dirty="0">
                  <a:solidFill>
                    <a:schemeClr val="tx2"/>
                  </a:solidFill>
                  <a:latin typeface="Roboto Light"/>
                  <a:cs typeface="Roboto Light"/>
                </a:rPr>
                <a:t> </a:t>
              </a:r>
              <a:r>
                <a:rPr lang="en-US" sz="1000" dirty="0" err="1">
                  <a:solidFill>
                    <a:schemeClr val="tx2"/>
                  </a:solidFill>
                  <a:latin typeface="Roboto Light"/>
                  <a:cs typeface="Roboto Light"/>
                </a:rPr>
                <a:t>Ipsum</a:t>
              </a:r>
              <a:r>
                <a:rPr lang="en-US" sz="1000" dirty="0">
                  <a:solidFill>
                    <a:schemeClr val="tx2"/>
                  </a:solidFill>
                  <a:latin typeface="Roboto Light"/>
                  <a:cs typeface="Roboto Light"/>
                </a:rPr>
                <a:t> has been the industry’s</a:t>
              </a:r>
            </a:p>
          </p:txBody>
        </p:sp>
        <p:sp>
          <p:nvSpPr>
            <p:cNvPr id="313" name="Title 1"/>
            <p:cNvSpPr txBox="1">
              <a:spLocks/>
            </p:cNvSpPr>
            <p:nvPr/>
          </p:nvSpPr>
          <p:spPr>
            <a:xfrm>
              <a:off x="6269841" y="875913"/>
              <a:ext cx="2000944" cy="338668"/>
            </a:xfrm>
            <a:prstGeom prst="rect">
              <a:avLst/>
            </a:prstGeom>
          </p:spPr>
          <p:txBody>
            <a:bodyPr vert="horz" lIns="91440" tIns="45720" rIns="91440" bIns="45720" rtlCol="0" anchor="b">
              <a:normAutofit/>
            </a:bodyPr>
            <a:lstStyle>
              <a:lvl1pPr algn="l" defTabSz="457200" rtl="0" eaLnBrk="1" latinLnBrk="0" hangingPunct="1">
                <a:spcBef>
                  <a:spcPct val="0"/>
                </a:spcBef>
                <a:buNone/>
                <a:defRPr sz="2000" b="1" kern="1200">
                  <a:solidFill>
                    <a:schemeClr val="tx1"/>
                  </a:solidFill>
                  <a:latin typeface="Roboto Light"/>
                  <a:ea typeface="+mj-ea"/>
                  <a:cs typeface="Roboto Light"/>
                </a:defRPr>
              </a:lvl1pPr>
            </a:lstStyle>
            <a:p>
              <a:r>
                <a:rPr lang="en-US" sz="1200" b="0" dirty="0"/>
                <a:t>Project #2: New Idea!</a:t>
              </a:r>
            </a:p>
          </p:txBody>
        </p:sp>
        <p:sp>
          <p:nvSpPr>
            <p:cNvPr id="314" name="Oval 313"/>
            <p:cNvSpPr/>
            <p:nvPr/>
          </p:nvSpPr>
          <p:spPr>
            <a:xfrm>
              <a:off x="5873154" y="1029950"/>
              <a:ext cx="373376" cy="373368"/>
            </a:xfrm>
            <a:prstGeom prst="ellipse">
              <a:avLst/>
            </a:prstGeom>
            <a:solidFill>
              <a:schemeClr val="bg1"/>
            </a:solidFill>
            <a:ln w="6350" cmpd="sng">
              <a:solidFill>
                <a:schemeClr val="tx2"/>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15" name="Shape 8841"/>
            <p:cNvSpPr/>
            <p:nvPr/>
          </p:nvSpPr>
          <p:spPr>
            <a:xfrm>
              <a:off x="5825595" y="1026950"/>
              <a:ext cx="474813" cy="353943"/>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anchor="ctr">
              <a:spAutoFit/>
            </a:bodyPr>
            <a:lstStyle>
              <a:lvl1pPr defTabSz="457200">
                <a:lnSpc>
                  <a:spcPct val="120000"/>
                </a:lnSpc>
                <a:defRPr sz="4000">
                  <a:solidFill>
                    <a:srgbClr val="8E8E8E"/>
                  </a:solidFill>
                  <a:latin typeface="FontAwesome"/>
                  <a:ea typeface="FontAwesome"/>
                  <a:cs typeface="FontAwesome"/>
                  <a:sym typeface="FontAwesome"/>
                </a:defRPr>
              </a:lvl1pPr>
            </a:lstStyle>
            <a:p>
              <a:pPr algn="ctr">
                <a:defRPr sz="1800">
                  <a:solidFill>
                    <a:srgbClr val="000000"/>
                  </a:solidFill>
                </a:defRPr>
              </a:pPr>
              <a:r>
                <a:rPr lang="en-US" sz="1400" dirty="0">
                  <a:solidFill>
                    <a:schemeClr val="accent2"/>
                  </a:solidFill>
                </a:rPr>
                <a:t></a:t>
              </a:r>
            </a:p>
          </p:txBody>
        </p:sp>
        <p:cxnSp>
          <p:nvCxnSpPr>
            <p:cNvPr id="316" name="Straight Connector 315"/>
            <p:cNvCxnSpPr/>
            <p:nvPr/>
          </p:nvCxnSpPr>
          <p:spPr>
            <a:xfrm>
              <a:off x="5856111" y="1904744"/>
              <a:ext cx="2792589" cy="0"/>
            </a:xfrm>
            <a:prstGeom prst="line">
              <a:avLst/>
            </a:prstGeom>
            <a:ln w="6350" cmpd="sng">
              <a:solidFill>
                <a:schemeClr val="tx2"/>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317" name="Group 316"/>
          <p:cNvGrpSpPr/>
          <p:nvPr/>
        </p:nvGrpSpPr>
        <p:grpSpPr>
          <a:xfrm>
            <a:off x="5825596" y="3205660"/>
            <a:ext cx="2823105" cy="872659"/>
            <a:chOff x="5825595" y="875913"/>
            <a:chExt cx="2823105" cy="872659"/>
          </a:xfrm>
        </p:grpSpPr>
        <p:sp>
          <p:nvSpPr>
            <p:cNvPr id="318" name="TextBox 317"/>
            <p:cNvSpPr txBox="1"/>
            <p:nvPr/>
          </p:nvSpPr>
          <p:spPr>
            <a:xfrm>
              <a:off x="6272436" y="1194574"/>
              <a:ext cx="2376264" cy="553998"/>
            </a:xfrm>
            <a:prstGeom prst="rect">
              <a:avLst/>
            </a:prstGeom>
            <a:noFill/>
          </p:spPr>
          <p:txBody>
            <a:bodyPr wrap="square" rtlCol="0">
              <a:spAutoFit/>
            </a:bodyPr>
            <a:lstStyle/>
            <a:p>
              <a:r>
                <a:rPr lang="en-US" sz="1000" dirty="0" err="1">
                  <a:solidFill>
                    <a:schemeClr val="tx2"/>
                  </a:solidFill>
                  <a:latin typeface="Roboto Light"/>
                  <a:cs typeface="Roboto Light"/>
                </a:rPr>
                <a:t>Lorem</a:t>
              </a:r>
              <a:r>
                <a:rPr lang="en-US" sz="1000" dirty="0">
                  <a:solidFill>
                    <a:schemeClr val="tx2"/>
                  </a:solidFill>
                  <a:latin typeface="Roboto Light"/>
                  <a:cs typeface="Roboto Light"/>
                </a:rPr>
                <a:t> </a:t>
              </a:r>
              <a:r>
                <a:rPr lang="en-US" sz="1000" dirty="0" err="1">
                  <a:solidFill>
                    <a:schemeClr val="tx2"/>
                  </a:solidFill>
                  <a:latin typeface="Roboto Light"/>
                  <a:cs typeface="Roboto Light"/>
                </a:rPr>
                <a:t>Ipsum</a:t>
              </a:r>
              <a:r>
                <a:rPr lang="en-US" sz="1000" dirty="0">
                  <a:solidFill>
                    <a:schemeClr val="tx2"/>
                  </a:solidFill>
                  <a:latin typeface="Roboto Light"/>
                  <a:cs typeface="Roboto Light"/>
                </a:rPr>
                <a:t> is simply dummy text of the printing and typesetting industry. </a:t>
              </a:r>
              <a:r>
                <a:rPr lang="en-US" sz="1000" dirty="0" err="1">
                  <a:solidFill>
                    <a:schemeClr val="tx2"/>
                  </a:solidFill>
                  <a:latin typeface="Roboto Light"/>
                  <a:cs typeface="Roboto Light"/>
                </a:rPr>
                <a:t>Lorem</a:t>
              </a:r>
              <a:r>
                <a:rPr lang="en-US" sz="1000" dirty="0">
                  <a:solidFill>
                    <a:schemeClr val="tx2"/>
                  </a:solidFill>
                  <a:latin typeface="Roboto Light"/>
                  <a:cs typeface="Roboto Light"/>
                </a:rPr>
                <a:t> </a:t>
              </a:r>
              <a:r>
                <a:rPr lang="en-US" sz="1000" dirty="0" err="1">
                  <a:solidFill>
                    <a:schemeClr val="tx2"/>
                  </a:solidFill>
                  <a:latin typeface="Roboto Light"/>
                  <a:cs typeface="Roboto Light"/>
                </a:rPr>
                <a:t>Ipsum</a:t>
              </a:r>
              <a:r>
                <a:rPr lang="en-US" sz="1000" dirty="0">
                  <a:solidFill>
                    <a:schemeClr val="tx2"/>
                  </a:solidFill>
                  <a:latin typeface="Roboto Light"/>
                  <a:cs typeface="Roboto Light"/>
                </a:rPr>
                <a:t> has been the industry’s</a:t>
              </a:r>
            </a:p>
          </p:txBody>
        </p:sp>
        <p:sp>
          <p:nvSpPr>
            <p:cNvPr id="319" name="Title 1"/>
            <p:cNvSpPr txBox="1">
              <a:spLocks/>
            </p:cNvSpPr>
            <p:nvPr/>
          </p:nvSpPr>
          <p:spPr>
            <a:xfrm>
              <a:off x="6269841" y="875913"/>
              <a:ext cx="2000944" cy="338668"/>
            </a:xfrm>
            <a:prstGeom prst="rect">
              <a:avLst/>
            </a:prstGeom>
          </p:spPr>
          <p:txBody>
            <a:bodyPr vert="horz" lIns="91440" tIns="45720" rIns="91440" bIns="45720" rtlCol="0" anchor="b">
              <a:normAutofit/>
            </a:bodyPr>
            <a:lstStyle>
              <a:lvl1pPr algn="l" defTabSz="457200" rtl="0" eaLnBrk="1" latinLnBrk="0" hangingPunct="1">
                <a:spcBef>
                  <a:spcPct val="0"/>
                </a:spcBef>
                <a:buNone/>
                <a:defRPr sz="2000" b="1" kern="1200">
                  <a:solidFill>
                    <a:schemeClr val="tx1"/>
                  </a:solidFill>
                  <a:latin typeface="Roboto Light"/>
                  <a:ea typeface="+mj-ea"/>
                  <a:cs typeface="Roboto Light"/>
                </a:defRPr>
              </a:lvl1pPr>
            </a:lstStyle>
            <a:p>
              <a:r>
                <a:rPr lang="en-US" sz="1200" b="0" dirty="0"/>
                <a:t>Project #3: More Level</a:t>
              </a:r>
            </a:p>
          </p:txBody>
        </p:sp>
        <p:sp>
          <p:nvSpPr>
            <p:cNvPr id="320" name="Oval 319"/>
            <p:cNvSpPr/>
            <p:nvPr/>
          </p:nvSpPr>
          <p:spPr>
            <a:xfrm>
              <a:off x="5873154" y="1029950"/>
              <a:ext cx="373376" cy="373368"/>
            </a:xfrm>
            <a:prstGeom prst="ellipse">
              <a:avLst/>
            </a:prstGeom>
            <a:solidFill>
              <a:schemeClr val="bg1"/>
            </a:solidFill>
            <a:ln w="6350" cmpd="sng">
              <a:solidFill>
                <a:schemeClr val="tx2"/>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21" name="Shape 8841"/>
            <p:cNvSpPr/>
            <p:nvPr/>
          </p:nvSpPr>
          <p:spPr>
            <a:xfrm>
              <a:off x="5825595" y="1012839"/>
              <a:ext cx="474813" cy="353943"/>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anchor="ctr">
              <a:spAutoFit/>
            </a:bodyPr>
            <a:lstStyle>
              <a:lvl1pPr defTabSz="457200">
                <a:lnSpc>
                  <a:spcPct val="120000"/>
                </a:lnSpc>
                <a:defRPr sz="4000">
                  <a:solidFill>
                    <a:srgbClr val="8E8E8E"/>
                  </a:solidFill>
                  <a:latin typeface="FontAwesome"/>
                  <a:ea typeface="FontAwesome"/>
                  <a:cs typeface="FontAwesome"/>
                  <a:sym typeface="FontAwesome"/>
                </a:defRPr>
              </a:lvl1pPr>
            </a:lstStyle>
            <a:p>
              <a:pPr algn="ctr">
                <a:defRPr sz="1800">
                  <a:solidFill>
                    <a:srgbClr val="000000"/>
                  </a:solidFill>
                </a:defRPr>
              </a:pPr>
              <a:r>
                <a:rPr lang="en-US" sz="1400" dirty="0">
                  <a:solidFill>
                    <a:schemeClr val="accent3"/>
                  </a:solidFill>
                </a:rPr>
                <a:t></a:t>
              </a:r>
            </a:p>
          </p:txBody>
        </p:sp>
      </p:grpSp>
    </p:spTree>
    <p:extLst>
      <p:ext uri="{BB962C8B-B14F-4D97-AF65-F5344CB8AC3E}">
        <p14:creationId xmlns:p14="http://schemas.microsoft.com/office/powerpoint/2010/main" val="277060520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369455" y="972901"/>
            <a:ext cx="8386137" cy="707876"/>
          </a:xfrm>
          <a:prstGeom prst="rect">
            <a:avLst/>
          </a:prstGeom>
          <a:noFill/>
        </p:spPr>
        <p:txBody>
          <a:bodyPr wrap="square" lIns="91430" tIns="45715" rIns="91430" bIns="45715" rtlCol="0">
            <a:spAutoFit/>
          </a:bodyPr>
          <a:lstStyle/>
          <a:p>
            <a:r>
              <a:rPr lang="en-US" sz="1000" dirty="0" err="1">
                <a:solidFill>
                  <a:schemeClr val="tx2"/>
                </a:solidFill>
                <a:latin typeface="Roboto Light"/>
                <a:cs typeface="Roboto Light"/>
              </a:rPr>
              <a:t>Lorem</a:t>
            </a:r>
            <a:r>
              <a:rPr lang="en-US" sz="1000" dirty="0">
                <a:solidFill>
                  <a:schemeClr val="tx2"/>
                </a:solidFill>
                <a:latin typeface="Roboto Light"/>
                <a:cs typeface="Roboto Light"/>
              </a:rPr>
              <a:t> </a:t>
            </a:r>
            <a:r>
              <a:rPr lang="en-US" sz="1000" dirty="0" err="1">
                <a:solidFill>
                  <a:schemeClr val="tx2"/>
                </a:solidFill>
                <a:latin typeface="Roboto Light"/>
                <a:cs typeface="Roboto Light"/>
              </a:rPr>
              <a:t>Ipsum</a:t>
            </a:r>
            <a:r>
              <a:rPr lang="en-US" sz="1000" dirty="0">
                <a:solidFill>
                  <a:schemeClr val="tx2"/>
                </a:solidFill>
                <a:latin typeface="Roboto Light"/>
                <a:cs typeface="Roboto Light"/>
              </a:rPr>
              <a:t> is simply dummy text of the printing and typesetting industry. </a:t>
            </a:r>
            <a:r>
              <a:rPr lang="en-US" sz="1000" dirty="0" err="1">
                <a:solidFill>
                  <a:schemeClr val="tx2"/>
                </a:solidFill>
                <a:latin typeface="Roboto Light"/>
                <a:cs typeface="Roboto Light"/>
              </a:rPr>
              <a:t>Lorem</a:t>
            </a:r>
            <a:r>
              <a:rPr lang="en-US" sz="1000" dirty="0">
                <a:solidFill>
                  <a:schemeClr val="tx2"/>
                </a:solidFill>
                <a:latin typeface="Roboto Light"/>
                <a:cs typeface="Roboto Light"/>
              </a:rPr>
              <a:t> </a:t>
            </a:r>
            <a:r>
              <a:rPr lang="en-US" sz="1000" dirty="0" err="1">
                <a:solidFill>
                  <a:schemeClr val="tx2"/>
                </a:solidFill>
                <a:latin typeface="Roboto Light"/>
                <a:cs typeface="Roboto Light"/>
              </a:rPr>
              <a:t>Ipsum</a:t>
            </a:r>
            <a:r>
              <a:rPr lang="en-US" sz="1000" dirty="0">
                <a:solidFill>
                  <a:schemeClr val="tx2"/>
                </a:solidFill>
                <a:latin typeface="Roboto Light"/>
                <a:cs typeface="Roboto Light"/>
              </a:rPr>
              <a:t> has been the industry's standard dummy text ever since the 1500s, when an unknown printer took a galley of type and scrambled it to make a type specimen book. It has survived not only five centuries, but also the leap into electronic typesetting, remaining essentially unchanged. It was </a:t>
            </a:r>
            <a:r>
              <a:rPr lang="en-US" sz="1000" dirty="0" err="1">
                <a:solidFill>
                  <a:schemeClr val="tx2"/>
                </a:solidFill>
                <a:latin typeface="Roboto Light"/>
                <a:cs typeface="Roboto Light"/>
              </a:rPr>
              <a:t>popularised</a:t>
            </a:r>
            <a:r>
              <a:rPr lang="en-US" sz="1000" dirty="0">
                <a:solidFill>
                  <a:schemeClr val="tx2"/>
                </a:solidFill>
                <a:latin typeface="Roboto Light"/>
                <a:cs typeface="Roboto Light"/>
              </a:rPr>
              <a:t> in the 1960s with the release of </a:t>
            </a:r>
            <a:r>
              <a:rPr lang="en-US" sz="1000" dirty="0" err="1">
                <a:solidFill>
                  <a:schemeClr val="tx2"/>
                </a:solidFill>
                <a:latin typeface="Roboto Light"/>
                <a:cs typeface="Roboto Light"/>
              </a:rPr>
              <a:t>Letraset</a:t>
            </a:r>
            <a:r>
              <a:rPr lang="en-US" sz="1000" dirty="0">
                <a:solidFill>
                  <a:schemeClr val="tx2"/>
                </a:solidFill>
                <a:latin typeface="Roboto Light"/>
                <a:cs typeface="Roboto Light"/>
              </a:rPr>
              <a:t> sheets containing </a:t>
            </a:r>
            <a:r>
              <a:rPr lang="en-US" sz="1000" dirty="0" err="1">
                <a:solidFill>
                  <a:schemeClr val="tx2"/>
                </a:solidFill>
                <a:latin typeface="Roboto Light"/>
                <a:cs typeface="Roboto Light"/>
              </a:rPr>
              <a:t>Lorem</a:t>
            </a:r>
            <a:r>
              <a:rPr lang="en-US" sz="1000" dirty="0">
                <a:solidFill>
                  <a:schemeClr val="tx2"/>
                </a:solidFill>
                <a:latin typeface="Roboto Light"/>
                <a:cs typeface="Roboto Light"/>
              </a:rPr>
              <a:t> </a:t>
            </a:r>
            <a:r>
              <a:rPr lang="en-US" sz="1000" dirty="0" err="1">
                <a:solidFill>
                  <a:schemeClr val="tx2"/>
                </a:solidFill>
                <a:latin typeface="Roboto Light"/>
                <a:cs typeface="Roboto Light"/>
              </a:rPr>
              <a:t>Ipsum</a:t>
            </a:r>
            <a:r>
              <a:rPr lang="en-US" sz="1000" dirty="0">
                <a:solidFill>
                  <a:schemeClr val="tx2"/>
                </a:solidFill>
                <a:latin typeface="Roboto Light"/>
                <a:cs typeface="Roboto Light"/>
              </a:rPr>
              <a:t> passages, and more recently with desktop publishing software like Aldus PageMaker including versions of </a:t>
            </a:r>
            <a:r>
              <a:rPr lang="en-US" sz="1000" dirty="0" err="1">
                <a:solidFill>
                  <a:schemeClr val="tx2"/>
                </a:solidFill>
                <a:latin typeface="Roboto Light"/>
                <a:cs typeface="Roboto Light"/>
              </a:rPr>
              <a:t>Lorem</a:t>
            </a:r>
            <a:r>
              <a:rPr lang="en-US" sz="1000" dirty="0">
                <a:solidFill>
                  <a:schemeClr val="tx2"/>
                </a:solidFill>
                <a:latin typeface="Roboto Light"/>
                <a:cs typeface="Roboto Light"/>
              </a:rPr>
              <a:t> </a:t>
            </a:r>
            <a:r>
              <a:rPr lang="en-US" sz="1000" dirty="0" err="1">
                <a:solidFill>
                  <a:schemeClr val="tx2"/>
                </a:solidFill>
                <a:latin typeface="Roboto Light"/>
                <a:cs typeface="Roboto Light"/>
              </a:rPr>
              <a:t>Ipsum</a:t>
            </a:r>
            <a:r>
              <a:rPr lang="en-US" sz="1000" dirty="0">
                <a:solidFill>
                  <a:schemeClr val="tx2"/>
                </a:solidFill>
                <a:latin typeface="Roboto Light"/>
                <a:cs typeface="Roboto Light"/>
              </a:rPr>
              <a:t>.</a:t>
            </a:r>
          </a:p>
        </p:txBody>
      </p:sp>
      <p:sp>
        <p:nvSpPr>
          <p:cNvPr id="80" name="Title 1"/>
          <p:cNvSpPr>
            <a:spLocks noGrp="1"/>
          </p:cNvSpPr>
          <p:nvPr>
            <p:ph type="title"/>
          </p:nvPr>
        </p:nvSpPr>
        <p:spPr>
          <a:xfrm>
            <a:off x="346363" y="285751"/>
            <a:ext cx="4512733" cy="470429"/>
          </a:xfrm>
        </p:spPr>
        <p:txBody>
          <a:bodyPr>
            <a:normAutofit/>
          </a:bodyPr>
          <a:lstStyle/>
          <a:p>
            <a:r>
              <a:rPr lang="en-US" b="0" dirty="0" smtClean="0"/>
              <a:t>Resources All over the World</a:t>
            </a:r>
            <a:endParaRPr lang="en-US" b="0" dirty="0"/>
          </a:p>
        </p:txBody>
      </p:sp>
      <p:sp>
        <p:nvSpPr>
          <p:cNvPr id="297" name="Shape 662"/>
          <p:cNvSpPr/>
          <p:nvPr/>
        </p:nvSpPr>
        <p:spPr>
          <a:xfrm>
            <a:off x="436585" y="2909655"/>
            <a:ext cx="1970726" cy="34523"/>
          </a:xfrm>
          <a:prstGeom prst="roundRect">
            <a:avLst>
              <a:gd name="adj" fmla="val 29942"/>
            </a:avLst>
          </a:prstGeom>
          <a:solidFill>
            <a:schemeClr val="tx2"/>
          </a:solidFill>
          <a:ln w="3175" cap="flat">
            <a:noFill/>
            <a:prstDash val="solid"/>
            <a:miter lim="400000"/>
          </a:ln>
          <a:effectLst/>
        </p:spPr>
        <p:txBody>
          <a:bodyPr wrap="square" lIns="0" tIns="0" rIns="0" bIns="0" numCol="1" anchor="ctr">
            <a:noAutofit/>
          </a:bodyPr>
          <a:lstStyle/>
          <a:p>
            <a:pPr lvl="0">
              <a:defRPr sz="2400">
                <a:solidFill>
                  <a:srgbClr val="FFFFFF"/>
                </a:solidFill>
              </a:defRPr>
            </a:pPr>
            <a:endParaRPr/>
          </a:p>
        </p:txBody>
      </p:sp>
      <p:sp>
        <p:nvSpPr>
          <p:cNvPr id="298" name="Shape 663"/>
          <p:cNvSpPr/>
          <p:nvPr/>
        </p:nvSpPr>
        <p:spPr>
          <a:xfrm>
            <a:off x="1690056" y="2633441"/>
            <a:ext cx="689209" cy="28851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0" y="7522"/>
                </a:lnTo>
                <a:lnTo>
                  <a:pt x="3040" y="7522"/>
                </a:lnTo>
                <a:lnTo>
                  <a:pt x="3040" y="0"/>
                </a:lnTo>
                <a:lnTo>
                  <a:pt x="12954" y="0"/>
                </a:lnTo>
                <a:lnTo>
                  <a:pt x="12954" y="7985"/>
                </a:lnTo>
                <a:lnTo>
                  <a:pt x="18328" y="65"/>
                </a:lnTo>
                <a:lnTo>
                  <a:pt x="21578" y="46"/>
                </a:lnTo>
                <a:lnTo>
                  <a:pt x="21600" y="21468"/>
                </a:lnTo>
                <a:lnTo>
                  <a:pt x="0" y="21600"/>
                </a:lnTo>
                <a:close/>
              </a:path>
            </a:pathLst>
          </a:custGeom>
          <a:solidFill>
            <a:srgbClr val="A0A0A3"/>
          </a:solidFill>
          <a:ln w="3175" cap="flat">
            <a:noFill/>
            <a:prstDash val="solid"/>
            <a:miter lim="400000"/>
          </a:ln>
          <a:effectLst/>
        </p:spPr>
        <p:txBody>
          <a:bodyPr wrap="square" lIns="0" tIns="0" rIns="0" bIns="0" numCol="1" anchor="ctr">
            <a:noAutofit/>
          </a:bodyPr>
          <a:lstStyle/>
          <a:p>
            <a:pPr lvl="0">
              <a:defRPr sz="2400"/>
            </a:pPr>
            <a:endParaRPr/>
          </a:p>
        </p:txBody>
      </p:sp>
      <p:grpSp>
        <p:nvGrpSpPr>
          <p:cNvPr id="299" name="Group 672"/>
          <p:cNvGrpSpPr/>
          <p:nvPr/>
        </p:nvGrpSpPr>
        <p:grpSpPr>
          <a:xfrm>
            <a:off x="1722614" y="2766390"/>
            <a:ext cx="232262" cy="22613"/>
            <a:chOff x="0" y="0"/>
            <a:chExt cx="515828" cy="50219"/>
          </a:xfrm>
          <a:solidFill>
            <a:srgbClr val="F4F4F4"/>
          </a:solidFill>
        </p:grpSpPr>
        <p:sp>
          <p:nvSpPr>
            <p:cNvPr id="358" name="Shape 664"/>
            <p:cNvSpPr/>
            <p:nvPr/>
          </p:nvSpPr>
          <p:spPr>
            <a:xfrm>
              <a:off x="0" y="0"/>
              <a:ext cx="49994" cy="50220"/>
            </a:xfrm>
            <a:prstGeom prst="rect">
              <a:avLst/>
            </a:prstGeom>
            <a:grpFill/>
            <a:ln w="3175" cap="flat">
              <a:noFill/>
              <a:prstDash val="solid"/>
              <a:miter lim="400000"/>
            </a:ln>
            <a:effectLst/>
          </p:spPr>
          <p:txBody>
            <a:bodyPr wrap="square" lIns="0" tIns="0" rIns="0" bIns="0" numCol="1" anchor="ctr">
              <a:noAutofit/>
            </a:bodyPr>
            <a:lstStyle/>
            <a:p>
              <a:pPr lvl="0">
                <a:defRPr sz="2400">
                  <a:solidFill>
                    <a:srgbClr val="FFFFFF"/>
                  </a:solidFill>
                </a:defRPr>
              </a:pPr>
              <a:endParaRPr/>
            </a:p>
          </p:txBody>
        </p:sp>
        <p:sp>
          <p:nvSpPr>
            <p:cNvPr id="359" name="Shape 665"/>
            <p:cNvSpPr/>
            <p:nvPr/>
          </p:nvSpPr>
          <p:spPr>
            <a:xfrm>
              <a:off x="66547" y="0"/>
              <a:ext cx="49995" cy="50220"/>
            </a:xfrm>
            <a:prstGeom prst="rect">
              <a:avLst/>
            </a:prstGeom>
            <a:grpFill/>
            <a:ln w="3175" cap="flat">
              <a:noFill/>
              <a:prstDash val="solid"/>
              <a:miter lim="400000"/>
            </a:ln>
            <a:effectLst/>
          </p:spPr>
          <p:txBody>
            <a:bodyPr wrap="square" lIns="0" tIns="0" rIns="0" bIns="0" numCol="1" anchor="ctr">
              <a:noAutofit/>
            </a:bodyPr>
            <a:lstStyle/>
            <a:p>
              <a:pPr lvl="0">
                <a:defRPr sz="2400">
                  <a:solidFill>
                    <a:srgbClr val="FFFFFF"/>
                  </a:solidFill>
                </a:defRPr>
              </a:pPr>
              <a:endParaRPr/>
            </a:p>
          </p:txBody>
        </p:sp>
        <p:sp>
          <p:nvSpPr>
            <p:cNvPr id="360" name="Shape 666"/>
            <p:cNvSpPr/>
            <p:nvPr/>
          </p:nvSpPr>
          <p:spPr>
            <a:xfrm>
              <a:off x="133095" y="0"/>
              <a:ext cx="49995" cy="50220"/>
            </a:xfrm>
            <a:prstGeom prst="rect">
              <a:avLst/>
            </a:prstGeom>
            <a:grpFill/>
            <a:ln w="3175" cap="flat">
              <a:noFill/>
              <a:prstDash val="solid"/>
              <a:miter lim="400000"/>
            </a:ln>
            <a:effectLst/>
          </p:spPr>
          <p:txBody>
            <a:bodyPr wrap="square" lIns="0" tIns="0" rIns="0" bIns="0" numCol="1" anchor="ctr">
              <a:noAutofit/>
            </a:bodyPr>
            <a:lstStyle/>
            <a:p>
              <a:pPr lvl="0">
                <a:defRPr sz="2400">
                  <a:solidFill>
                    <a:srgbClr val="FFFFFF"/>
                  </a:solidFill>
                </a:defRPr>
              </a:pPr>
              <a:endParaRPr/>
            </a:p>
          </p:txBody>
        </p:sp>
        <p:sp>
          <p:nvSpPr>
            <p:cNvPr id="361" name="Shape 667"/>
            <p:cNvSpPr/>
            <p:nvPr/>
          </p:nvSpPr>
          <p:spPr>
            <a:xfrm>
              <a:off x="199643" y="0"/>
              <a:ext cx="49995" cy="50220"/>
            </a:xfrm>
            <a:prstGeom prst="rect">
              <a:avLst/>
            </a:prstGeom>
            <a:grpFill/>
            <a:ln w="3175" cap="flat">
              <a:noFill/>
              <a:prstDash val="solid"/>
              <a:miter lim="400000"/>
            </a:ln>
            <a:effectLst/>
          </p:spPr>
          <p:txBody>
            <a:bodyPr wrap="square" lIns="0" tIns="0" rIns="0" bIns="0" numCol="1" anchor="ctr">
              <a:noAutofit/>
            </a:bodyPr>
            <a:lstStyle/>
            <a:p>
              <a:pPr lvl="0">
                <a:defRPr sz="2400">
                  <a:solidFill>
                    <a:srgbClr val="FFFFFF"/>
                  </a:solidFill>
                </a:defRPr>
              </a:pPr>
              <a:endParaRPr/>
            </a:p>
          </p:txBody>
        </p:sp>
        <p:sp>
          <p:nvSpPr>
            <p:cNvPr id="362" name="Shape 668"/>
            <p:cNvSpPr/>
            <p:nvPr/>
          </p:nvSpPr>
          <p:spPr>
            <a:xfrm>
              <a:off x="266191" y="0"/>
              <a:ext cx="49995" cy="50220"/>
            </a:xfrm>
            <a:prstGeom prst="rect">
              <a:avLst/>
            </a:prstGeom>
            <a:grpFill/>
            <a:ln w="3175" cap="flat">
              <a:noFill/>
              <a:prstDash val="solid"/>
              <a:miter lim="400000"/>
            </a:ln>
            <a:effectLst/>
          </p:spPr>
          <p:txBody>
            <a:bodyPr wrap="square" lIns="0" tIns="0" rIns="0" bIns="0" numCol="1" anchor="ctr">
              <a:noAutofit/>
            </a:bodyPr>
            <a:lstStyle/>
            <a:p>
              <a:pPr lvl="0">
                <a:defRPr sz="2400">
                  <a:solidFill>
                    <a:srgbClr val="FFFFFF"/>
                  </a:solidFill>
                </a:defRPr>
              </a:pPr>
              <a:endParaRPr/>
            </a:p>
          </p:txBody>
        </p:sp>
        <p:sp>
          <p:nvSpPr>
            <p:cNvPr id="363" name="Shape 669"/>
            <p:cNvSpPr/>
            <p:nvPr/>
          </p:nvSpPr>
          <p:spPr>
            <a:xfrm>
              <a:off x="332739" y="0"/>
              <a:ext cx="49994" cy="50220"/>
            </a:xfrm>
            <a:prstGeom prst="rect">
              <a:avLst/>
            </a:prstGeom>
            <a:grpFill/>
            <a:ln w="3175" cap="flat">
              <a:noFill/>
              <a:prstDash val="solid"/>
              <a:miter lim="400000"/>
            </a:ln>
            <a:effectLst/>
          </p:spPr>
          <p:txBody>
            <a:bodyPr wrap="square" lIns="0" tIns="0" rIns="0" bIns="0" numCol="1" anchor="ctr">
              <a:noAutofit/>
            </a:bodyPr>
            <a:lstStyle/>
            <a:p>
              <a:pPr lvl="0">
                <a:defRPr sz="2400">
                  <a:solidFill>
                    <a:srgbClr val="FFFFFF"/>
                  </a:solidFill>
                </a:defRPr>
              </a:pPr>
              <a:endParaRPr/>
            </a:p>
          </p:txBody>
        </p:sp>
        <p:sp>
          <p:nvSpPr>
            <p:cNvPr id="364" name="Shape 670"/>
            <p:cNvSpPr/>
            <p:nvPr/>
          </p:nvSpPr>
          <p:spPr>
            <a:xfrm>
              <a:off x="399287" y="0"/>
              <a:ext cx="49994" cy="50220"/>
            </a:xfrm>
            <a:prstGeom prst="rect">
              <a:avLst/>
            </a:prstGeom>
            <a:grpFill/>
            <a:ln w="3175" cap="flat">
              <a:noFill/>
              <a:prstDash val="solid"/>
              <a:miter lim="400000"/>
            </a:ln>
            <a:effectLst/>
          </p:spPr>
          <p:txBody>
            <a:bodyPr wrap="square" lIns="0" tIns="0" rIns="0" bIns="0" numCol="1" anchor="ctr">
              <a:noAutofit/>
            </a:bodyPr>
            <a:lstStyle/>
            <a:p>
              <a:pPr lvl="0">
                <a:defRPr sz="2400">
                  <a:solidFill>
                    <a:srgbClr val="FFFFFF"/>
                  </a:solidFill>
                </a:defRPr>
              </a:pPr>
              <a:endParaRPr/>
            </a:p>
          </p:txBody>
        </p:sp>
        <p:sp>
          <p:nvSpPr>
            <p:cNvPr id="365" name="Shape 671"/>
            <p:cNvSpPr/>
            <p:nvPr/>
          </p:nvSpPr>
          <p:spPr>
            <a:xfrm>
              <a:off x="465835" y="0"/>
              <a:ext cx="49994" cy="50220"/>
            </a:xfrm>
            <a:prstGeom prst="rect">
              <a:avLst/>
            </a:prstGeom>
            <a:grpFill/>
            <a:ln w="3175" cap="flat">
              <a:noFill/>
              <a:prstDash val="solid"/>
              <a:miter lim="400000"/>
            </a:ln>
            <a:effectLst/>
          </p:spPr>
          <p:txBody>
            <a:bodyPr wrap="square" lIns="0" tIns="0" rIns="0" bIns="0" numCol="1" anchor="ctr">
              <a:noAutofit/>
            </a:bodyPr>
            <a:lstStyle/>
            <a:p>
              <a:pPr lvl="0">
                <a:defRPr sz="2400">
                  <a:solidFill>
                    <a:srgbClr val="FFFFFF"/>
                  </a:solidFill>
                </a:defRPr>
              </a:pPr>
              <a:endParaRPr/>
            </a:p>
          </p:txBody>
        </p:sp>
      </p:grpSp>
      <p:grpSp>
        <p:nvGrpSpPr>
          <p:cNvPr id="300" name="Group 681"/>
          <p:cNvGrpSpPr/>
          <p:nvPr/>
        </p:nvGrpSpPr>
        <p:grpSpPr>
          <a:xfrm>
            <a:off x="1722614" y="2797841"/>
            <a:ext cx="232262" cy="22613"/>
            <a:chOff x="0" y="0"/>
            <a:chExt cx="515828" cy="50219"/>
          </a:xfrm>
          <a:solidFill>
            <a:schemeClr val="bg1"/>
          </a:solidFill>
        </p:grpSpPr>
        <p:sp>
          <p:nvSpPr>
            <p:cNvPr id="350" name="Shape 673"/>
            <p:cNvSpPr/>
            <p:nvPr/>
          </p:nvSpPr>
          <p:spPr>
            <a:xfrm>
              <a:off x="0" y="0"/>
              <a:ext cx="49994" cy="50220"/>
            </a:xfrm>
            <a:prstGeom prst="rect">
              <a:avLst/>
            </a:prstGeom>
            <a:grpFill/>
            <a:ln w="3175" cap="flat">
              <a:noFill/>
              <a:prstDash val="solid"/>
              <a:miter lim="400000"/>
            </a:ln>
            <a:effectLst/>
          </p:spPr>
          <p:txBody>
            <a:bodyPr wrap="square" lIns="0" tIns="0" rIns="0" bIns="0" numCol="1" anchor="ctr">
              <a:noAutofit/>
            </a:bodyPr>
            <a:lstStyle/>
            <a:p>
              <a:pPr lvl="0">
                <a:defRPr sz="2400">
                  <a:solidFill>
                    <a:srgbClr val="FFFFFF"/>
                  </a:solidFill>
                </a:defRPr>
              </a:pPr>
              <a:endParaRPr/>
            </a:p>
          </p:txBody>
        </p:sp>
        <p:sp>
          <p:nvSpPr>
            <p:cNvPr id="351" name="Shape 674"/>
            <p:cNvSpPr/>
            <p:nvPr/>
          </p:nvSpPr>
          <p:spPr>
            <a:xfrm>
              <a:off x="66547" y="0"/>
              <a:ext cx="49995" cy="50220"/>
            </a:xfrm>
            <a:prstGeom prst="rect">
              <a:avLst/>
            </a:prstGeom>
            <a:grpFill/>
            <a:ln w="3175" cap="flat">
              <a:noFill/>
              <a:prstDash val="solid"/>
              <a:miter lim="400000"/>
            </a:ln>
            <a:effectLst/>
          </p:spPr>
          <p:txBody>
            <a:bodyPr wrap="square" lIns="0" tIns="0" rIns="0" bIns="0" numCol="1" anchor="ctr">
              <a:noAutofit/>
            </a:bodyPr>
            <a:lstStyle/>
            <a:p>
              <a:pPr lvl="0">
                <a:defRPr sz="2400">
                  <a:solidFill>
                    <a:srgbClr val="FFFFFF"/>
                  </a:solidFill>
                </a:defRPr>
              </a:pPr>
              <a:endParaRPr/>
            </a:p>
          </p:txBody>
        </p:sp>
        <p:sp>
          <p:nvSpPr>
            <p:cNvPr id="352" name="Shape 675"/>
            <p:cNvSpPr/>
            <p:nvPr/>
          </p:nvSpPr>
          <p:spPr>
            <a:xfrm>
              <a:off x="133095" y="0"/>
              <a:ext cx="49995" cy="50220"/>
            </a:xfrm>
            <a:prstGeom prst="rect">
              <a:avLst/>
            </a:prstGeom>
            <a:grpFill/>
            <a:ln w="3175" cap="flat">
              <a:noFill/>
              <a:prstDash val="solid"/>
              <a:miter lim="400000"/>
            </a:ln>
            <a:effectLst/>
          </p:spPr>
          <p:txBody>
            <a:bodyPr wrap="square" lIns="0" tIns="0" rIns="0" bIns="0" numCol="1" anchor="ctr">
              <a:noAutofit/>
            </a:bodyPr>
            <a:lstStyle/>
            <a:p>
              <a:pPr lvl="0">
                <a:defRPr sz="2400">
                  <a:solidFill>
                    <a:srgbClr val="FFFFFF"/>
                  </a:solidFill>
                </a:defRPr>
              </a:pPr>
              <a:endParaRPr/>
            </a:p>
          </p:txBody>
        </p:sp>
        <p:sp>
          <p:nvSpPr>
            <p:cNvPr id="353" name="Shape 676"/>
            <p:cNvSpPr/>
            <p:nvPr/>
          </p:nvSpPr>
          <p:spPr>
            <a:xfrm>
              <a:off x="199643" y="0"/>
              <a:ext cx="49995" cy="50220"/>
            </a:xfrm>
            <a:prstGeom prst="rect">
              <a:avLst/>
            </a:prstGeom>
            <a:grpFill/>
            <a:ln w="3175" cap="flat">
              <a:noFill/>
              <a:prstDash val="solid"/>
              <a:miter lim="400000"/>
            </a:ln>
            <a:effectLst/>
          </p:spPr>
          <p:txBody>
            <a:bodyPr wrap="square" lIns="0" tIns="0" rIns="0" bIns="0" numCol="1" anchor="ctr">
              <a:noAutofit/>
            </a:bodyPr>
            <a:lstStyle/>
            <a:p>
              <a:pPr lvl="0">
                <a:defRPr sz="2400">
                  <a:solidFill>
                    <a:srgbClr val="FFFFFF"/>
                  </a:solidFill>
                </a:defRPr>
              </a:pPr>
              <a:endParaRPr/>
            </a:p>
          </p:txBody>
        </p:sp>
        <p:sp>
          <p:nvSpPr>
            <p:cNvPr id="354" name="Shape 677"/>
            <p:cNvSpPr/>
            <p:nvPr/>
          </p:nvSpPr>
          <p:spPr>
            <a:xfrm>
              <a:off x="266191" y="0"/>
              <a:ext cx="49995" cy="50220"/>
            </a:xfrm>
            <a:prstGeom prst="rect">
              <a:avLst/>
            </a:prstGeom>
            <a:grpFill/>
            <a:ln w="3175" cap="flat">
              <a:noFill/>
              <a:prstDash val="solid"/>
              <a:miter lim="400000"/>
            </a:ln>
            <a:effectLst/>
          </p:spPr>
          <p:txBody>
            <a:bodyPr wrap="square" lIns="0" tIns="0" rIns="0" bIns="0" numCol="1" anchor="ctr">
              <a:noAutofit/>
            </a:bodyPr>
            <a:lstStyle/>
            <a:p>
              <a:pPr lvl="0">
                <a:defRPr sz="2400">
                  <a:solidFill>
                    <a:srgbClr val="FFFFFF"/>
                  </a:solidFill>
                </a:defRPr>
              </a:pPr>
              <a:endParaRPr/>
            </a:p>
          </p:txBody>
        </p:sp>
        <p:sp>
          <p:nvSpPr>
            <p:cNvPr id="355" name="Shape 678"/>
            <p:cNvSpPr/>
            <p:nvPr/>
          </p:nvSpPr>
          <p:spPr>
            <a:xfrm>
              <a:off x="332739" y="0"/>
              <a:ext cx="49994" cy="50220"/>
            </a:xfrm>
            <a:prstGeom prst="rect">
              <a:avLst/>
            </a:prstGeom>
            <a:grpFill/>
            <a:ln w="3175" cap="flat">
              <a:noFill/>
              <a:prstDash val="solid"/>
              <a:miter lim="400000"/>
            </a:ln>
            <a:effectLst/>
          </p:spPr>
          <p:txBody>
            <a:bodyPr wrap="square" lIns="0" tIns="0" rIns="0" bIns="0" numCol="1" anchor="ctr">
              <a:noAutofit/>
            </a:bodyPr>
            <a:lstStyle/>
            <a:p>
              <a:pPr lvl="0">
                <a:defRPr sz="2400">
                  <a:solidFill>
                    <a:srgbClr val="FFFFFF"/>
                  </a:solidFill>
                </a:defRPr>
              </a:pPr>
              <a:endParaRPr/>
            </a:p>
          </p:txBody>
        </p:sp>
        <p:sp>
          <p:nvSpPr>
            <p:cNvPr id="356" name="Shape 679"/>
            <p:cNvSpPr/>
            <p:nvPr/>
          </p:nvSpPr>
          <p:spPr>
            <a:xfrm>
              <a:off x="399287" y="0"/>
              <a:ext cx="49994" cy="50220"/>
            </a:xfrm>
            <a:prstGeom prst="rect">
              <a:avLst/>
            </a:prstGeom>
            <a:grpFill/>
            <a:ln w="3175" cap="flat">
              <a:noFill/>
              <a:prstDash val="solid"/>
              <a:miter lim="400000"/>
            </a:ln>
            <a:effectLst/>
          </p:spPr>
          <p:txBody>
            <a:bodyPr wrap="square" lIns="0" tIns="0" rIns="0" bIns="0" numCol="1" anchor="ctr">
              <a:noAutofit/>
            </a:bodyPr>
            <a:lstStyle/>
            <a:p>
              <a:pPr lvl="0">
                <a:defRPr sz="2400">
                  <a:solidFill>
                    <a:srgbClr val="FFFFFF"/>
                  </a:solidFill>
                </a:defRPr>
              </a:pPr>
              <a:endParaRPr/>
            </a:p>
          </p:txBody>
        </p:sp>
        <p:sp>
          <p:nvSpPr>
            <p:cNvPr id="357" name="Shape 680"/>
            <p:cNvSpPr/>
            <p:nvPr/>
          </p:nvSpPr>
          <p:spPr>
            <a:xfrm>
              <a:off x="465835" y="0"/>
              <a:ext cx="49994" cy="50220"/>
            </a:xfrm>
            <a:prstGeom prst="rect">
              <a:avLst/>
            </a:prstGeom>
            <a:grpFill/>
            <a:ln w="3175" cap="flat">
              <a:noFill/>
              <a:prstDash val="solid"/>
              <a:miter lim="400000"/>
            </a:ln>
            <a:effectLst/>
          </p:spPr>
          <p:txBody>
            <a:bodyPr wrap="square" lIns="0" tIns="0" rIns="0" bIns="0" numCol="1" anchor="ctr">
              <a:noAutofit/>
            </a:bodyPr>
            <a:lstStyle/>
            <a:p>
              <a:pPr lvl="0">
                <a:defRPr sz="2400">
                  <a:solidFill>
                    <a:srgbClr val="FFFFFF"/>
                  </a:solidFill>
                </a:defRPr>
              </a:pPr>
              <a:endParaRPr/>
            </a:p>
          </p:txBody>
        </p:sp>
      </p:grpSp>
      <p:grpSp>
        <p:nvGrpSpPr>
          <p:cNvPr id="301" name="Group 684"/>
          <p:cNvGrpSpPr/>
          <p:nvPr/>
        </p:nvGrpSpPr>
        <p:grpSpPr>
          <a:xfrm>
            <a:off x="1800103" y="2260618"/>
            <a:ext cx="230124" cy="448736"/>
            <a:chOff x="0" y="0"/>
            <a:chExt cx="511079" cy="996593"/>
          </a:xfrm>
          <a:solidFill>
            <a:schemeClr val="tx2"/>
          </a:solidFill>
        </p:grpSpPr>
        <p:sp>
          <p:nvSpPr>
            <p:cNvPr id="348" name="Shape 682"/>
            <p:cNvSpPr/>
            <p:nvPr/>
          </p:nvSpPr>
          <p:spPr>
            <a:xfrm>
              <a:off x="0" y="0"/>
              <a:ext cx="196687" cy="996594"/>
            </a:xfrm>
            <a:custGeom>
              <a:avLst/>
              <a:gdLst/>
              <a:ahLst/>
              <a:cxnLst>
                <a:cxn ang="0">
                  <a:pos x="wd2" y="hd2"/>
                </a:cxn>
                <a:cxn ang="5400000">
                  <a:pos x="wd2" y="hd2"/>
                </a:cxn>
                <a:cxn ang="10800000">
                  <a:pos x="wd2" y="hd2"/>
                </a:cxn>
                <a:cxn ang="16200000">
                  <a:pos x="wd2" y="hd2"/>
                </a:cxn>
              </a:cxnLst>
              <a:rect l="0" t="0" r="r" b="b"/>
              <a:pathLst>
                <a:path w="21600" h="21600" extrusionOk="0">
                  <a:moveTo>
                    <a:pt x="3453" y="66"/>
                  </a:moveTo>
                  <a:lnTo>
                    <a:pt x="0" y="21600"/>
                  </a:lnTo>
                  <a:lnTo>
                    <a:pt x="21600" y="21600"/>
                  </a:lnTo>
                  <a:lnTo>
                    <a:pt x="17397" y="0"/>
                  </a:lnTo>
                  <a:lnTo>
                    <a:pt x="3453" y="66"/>
                  </a:lnTo>
                  <a:close/>
                </a:path>
              </a:pathLst>
            </a:custGeom>
            <a:grpFill/>
            <a:ln w="3175" cap="flat">
              <a:noFill/>
              <a:prstDash val="solid"/>
              <a:miter lim="400000"/>
            </a:ln>
            <a:effectLst/>
          </p:spPr>
          <p:txBody>
            <a:bodyPr wrap="square" lIns="0" tIns="0" rIns="0" bIns="0" numCol="1" anchor="ctr">
              <a:noAutofit/>
            </a:bodyPr>
            <a:lstStyle/>
            <a:p>
              <a:pPr lvl="0">
                <a:defRPr sz="2400"/>
              </a:pPr>
              <a:endParaRPr/>
            </a:p>
          </p:txBody>
        </p:sp>
        <p:sp>
          <p:nvSpPr>
            <p:cNvPr id="349" name="Shape 683"/>
            <p:cNvSpPr/>
            <p:nvPr/>
          </p:nvSpPr>
          <p:spPr>
            <a:xfrm>
              <a:off x="314392" y="0"/>
              <a:ext cx="196688" cy="996594"/>
            </a:xfrm>
            <a:custGeom>
              <a:avLst/>
              <a:gdLst/>
              <a:ahLst/>
              <a:cxnLst>
                <a:cxn ang="0">
                  <a:pos x="wd2" y="hd2"/>
                </a:cxn>
                <a:cxn ang="5400000">
                  <a:pos x="wd2" y="hd2"/>
                </a:cxn>
                <a:cxn ang="10800000">
                  <a:pos x="wd2" y="hd2"/>
                </a:cxn>
                <a:cxn ang="16200000">
                  <a:pos x="wd2" y="hd2"/>
                </a:cxn>
              </a:cxnLst>
              <a:rect l="0" t="0" r="r" b="b"/>
              <a:pathLst>
                <a:path w="21600" h="21600" extrusionOk="0">
                  <a:moveTo>
                    <a:pt x="3453" y="66"/>
                  </a:moveTo>
                  <a:lnTo>
                    <a:pt x="0" y="21600"/>
                  </a:lnTo>
                  <a:lnTo>
                    <a:pt x="21600" y="21600"/>
                  </a:lnTo>
                  <a:lnTo>
                    <a:pt x="17397" y="0"/>
                  </a:lnTo>
                  <a:lnTo>
                    <a:pt x="3453" y="66"/>
                  </a:lnTo>
                  <a:close/>
                </a:path>
              </a:pathLst>
            </a:custGeom>
            <a:grpFill/>
            <a:ln w="3175" cap="flat">
              <a:noFill/>
              <a:prstDash val="solid"/>
              <a:miter lim="400000"/>
            </a:ln>
            <a:effectLst/>
          </p:spPr>
          <p:txBody>
            <a:bodyPr wrap="square" lIns="0" tIns="0" rIns="0" bIns="0" numCol="1" anchor="ctr">
              <a:noAutofit/>
            </a:bodyPr>
            <a:lstStyle/>
            <a:p>
              <a:pPr lvl="0">
                <a:defRPr sz="2400"/>
              </a:pPr>
              <a:endParaRPr/>
            </a:p>
          </p:txBody>
        </p:sp>
      </p:grpSp>
      <p:grpSp>
        <p:nvGrpSpPr>
          <p:cNvPr id="302" name="Group 693"/>
          <p:cNvGrpSpPr/>
          <p:nvPr/>
        </p:nvGrpSpPr>
        <p:grpSpPr>
          <a:xfrm>
            <a:off x="2115962" y="2766390"/>
            <a:ext cx="232262" cy="22613"/>
            <a:chOff x="0" y="0"/>
            <a:chExt cx="515828" cy="50219"/>
          </a:xfrm>
          <a:solidFill>
            <a:srgbClr val="F4F4F4"/>
          </a:solidFill>
        </p:grpSpPr>
        <p:sp>
          <p:nvSpPr>
            <p:cNvPr id="340" name="Shape 685"/>
            <p:cNvSpPr/>
            <p:nvPr/>
          </p:nvSpPr>
          <p:spPr>
            <a:xfrm>
              <a:off x="0" y="0"/>
              <a:ext cx="49994" cy="50220"/>
            </a:xfrm>
            <a:prstGeom prst="rect">
              <a:avLst/>
            </a:prstGeom>
            <a:grpFill/>
            <a:ln w="3175" cap="flat">
              <a:noFill/>
              <a:prstDash val="solid"/>
              <a:miter lim="400000"/>
            </a:ln>
            <a:effectLst/>
          </p:spPr>
          <p:txBody>
            <a:bodyPr wrap="square" lIns="0" tIns="0" rIns="0" bIns="0" numCol="1" anchor="ctr">
              <a:noAutofit/>
            </a:bodyPr>
            <a:lstStyle/>
            <a:p>
              <a:pPr lvl="0">
                <a:defRPr sz="2400">
                  <a:solidFill>
                    <a:srgbClr val="FFFFFF"/>
                  </a:solidFill>
                </a:defRPr>
              </a:pPr>
              <a:endParaRPr/>
            </a:p>
          </p:txBody>
        </p:sp>
        <p:sp>
          <p:nvSpPr>
            <p:cNvPr id="341" name="Shape 686"/>
            <p:cNvSpPr/>
            <p:nvPr/>
          </p:nvSpPr>
          <p:spPr>
            <a:xfrm>
              <a:off x="66547" y="0"/>
              <a:ext cx="49995" cy="50220"/>
            </a:xfrm>
            <a:prstGeom prst="rect">
              <a:avLst/>
            </a:prstGeom>
            <a:grpFill/>
            <a:ln w="3175" cap="flat">
              <a:noFill/>
              <a:prstDash val="solid"/>
              <a:miter lim="400000"/>
            </a:ln>
            <a:effectLst/>
          </p:spPr>
          <p:txBody>
            <a:bodyPr wrap="square" lIns="0" tIns="0" rIns="0" bIns="0" numCol="1" anchor="ctr">
              <a:noAutofit/>
            </a:bodyPr>
            <a:lstStyle/>
            <a:p>
              <a:pPr lvl="0">
                <a:defRPr sz="2400">
                  <a:solidFill>
                    <a:srgbClr val="FFFFFF"/>
                  </a:solidFill>
                </a:defRPr>
              </a:pPr>
              <a:endParaRPr/>
            </a:p>
          </p:txBody>
        </p:sp>
        <p:sp>
          <p:nvSpPr>
            <p:cNvPr id="342" name="Shape 687"/>
            <p:cNvSpPr/>
            <p:nvPr/>
          </p:nvSpPr>
          <p:spPr>
            <a:xfrm>
              <a:off x="133095" y="0"/>
              <a:ext cx="49995" cy="50220"/>
            </a:xfrm>
            <a:prstGeom prst="rect">
              <a:avLst/>
            </a:prstGeom>
            <a:grpFill/>
            <a:ln w="3175" cap="flat">
              <a:noFill/>
              <a:prstDash val="solid"/>
              <a:miter lim="400000"/>
            </a:ln>
            <a:effectLst/>
          </p:spPr>
          <p:txBody>
            <a:bodyPr wrap="square" lIns="0" tIns="0" rIns="0" bIns="0" numCol="1" anchor="ctr">
              <a:noAutofit/>
            </a:bodyPr>
            <a:lstStyle/>
            <a:p>
              <a:pPr lvl="0">
                <a:defRPr sz="2400">
                  <a:solidFill>
                    <a:srgbClr val="FFFFFF"/>
                  </a:solidFill>
                </a:defRPr>
              </a:pPr>
              <a:endParaRPr/>
            </a:p>
          </p:txBody>
        </p:sp>
        <p:sp>
          <p:nvSpPr>
            <p:cNvPr id="343" name="Shape 688"/>
            <p:cNvSpPr/>
            <p:nvPr/>
          </p:nvSpPr>
          <p:spPr>
            <a:xfrm>
              <a:off x="199643" y="0"/>
              <a:ext cx="49995" cy="50220"/>
            </a:xfrm>
            <a:prstGeom prst="rect">
              <a:avLst/>
            </a:prstGeom>
            <a:grpFill/>
            <a:ln w="3175" cap="flat">
              <a:noFill/>
              <a:prstDash val="solid"/>
              <a:miter lim="400000"/>
            </a:ln>
            <a:effectLst/>
          </p:spPr>
          <p:txBody>
            <a:bodyPr wrap="square" lIns="0" tIns="0" rIns="0" bIns="0" numCol="1" anchor="ctr">
              <a:noAutofit/>
            </a:bodyPr>
            <a:lstStyle/>
            <a:p>
              <a:pPr lvl="0">
                <a:defRPr sz="2400">
                  <a:solidFill>
                    <a:srgbClr val="FFFFFF"/>
                  </a:solidFill>
                </a:defRPr>
              </a:pPr>
              <a:endParaRPr/>
            </a:p>
          </p:txBody>
        </p:sp>
        <p:sp>
          <p:nvSpPr>
            <p:cNvPr id="344" name="Shape 689"/>
            <p:cNvSpPr/>
            <p:nvPr/>
          </p:nvSpPr>
          <p:spPr>
            <a:xfrm>
              <a:off x="266191" y="0"/>
              <a:ext cx="49995" cy="50220"/>
            </a:xfrm>
            <a:prstGeom prst="rect">
              <a:avLst/>
            </a:prstGeom>
            <a:grpFill/>
            <a:ln w="3175" cap="flat">
              <a:noFill/>
              <a:prstDash val="solid"/>
              <a:miter lim="400000"/>
            </a:ln>
            <a:effectLst/>
          </p:spPr>
          <p:txBody>
            <a:bodyPr wrap="square" lIns="0" tIns="0" rIns="0" bIns="0" numCol="1" anchor="ctr">
              <a:noAutofit/>
            </a:bodyPr>
            <a:lstStyle/>
            <a:p>
              <a:pPr lvl="0">
                <a:defRPr sz="2400">
                  <a:solidFill>
                    <a:srgbClr val="FFFFFF"/>
                  </a:solidFill>
                </a:defRPr>
              </a:pPr>
              <a:endParaRPr/>
            </a:p>
          </p:txBody>
        </p:sp>
        <p:sp>
          <p:nvSpPr>
            <p:cNvPr id="345" name="Shape 690"/>
            <p:cNvSpPr/>
            <p:nvPr/>
          </p:nvSpPr>
          <p:spPr>
            <a:xfrm>
              <a:off x="332739" y="0"/>
              <a:ext cx="49994" cy="50220"/>
            </a:xfrm>
            <a:prstGeom prst="rect">
              <a:avLst/>
            </a:prstGeom>
            <a:grpFill/>
            <a:ln w="3175" cap="flat">
              <a:noFill/>
              <a:prstDash val="solid"/>
              <a:miter lim="400000"/>
            </a:ln>
            <a:effectLst/>
          </p:spPr>
          <p:txBody>
            <a:bodyPr wrap="square" lIns="0" tIns="0" rIns="0" bIns="0" numCol="1" anchor="ctr">
              <a:noAutofit/>
            </a:bodyPr>
            <a:lstStyle/>
            <a:p>
              <a:pPr lvl="0">
                <a:defRPr sz="2400">
                  <a:solidFill>
                    <a:srgbClr val="FFFFFF"/>
                  </a:solidFill>
                </a:defRPr>
              </a:pPr>
              <a:endParaRPr/>
            </a:p>
          </p:txBody>
        </p:sp>
        <p:sp>
          <p:nvSpPr>
            <p:cNvPr id="346" name="Shape 691"/>
            <p:cNvSpPr/>
            <p:nvPr/>
          </p:nvSpPr>
          <p:spPr>
            <a:xfrm>
              <a:off x="399287" y="0"/>
              <a:ext cx="49994" cy="50220"/>
            </a:xfrm>
            <a:prstGeom prst="rect">
              <a:avLst/>
            </a:prstGeom>
            <a:grpFill/>
            <a:ln w="3175" cap="flat">
              <a:noFill/>
              <a:prstDash val="solid"/>
              <a:miter lim="400000"/>
            </a:ln>
            <a:effectLst/>
          </p:spPr>
          <p:txBody>
            <a:bodyPr wrap="square" lIns="0" tIns="0" rIns="0" bIns="0" numCol="1" anchor="ctr">
              <a:noAutofit/>
            </a:bodyPr>
            <a:lstStyle/>
            <a:p>
              <a:pPr lvl="0">
                <a:defRPr sz="2400">
                  <a:solidFill>
                    <a:srgbClr val="FFFFFF"/>
                  </a:solidFill>
                </a:defRPr>
              </a:pPr>
              <a:endParaRPr/>
            </a:p>
          </p:txBody>
        </p:sp>
        <p:sp>
          <p:nvSpPr>
            <p:cNvPr id="347" name="Shape 692"/>
            <p:cNvSpPr/>
            <p:nvPr/>
          </p:nvSpPr>
          <p:spPr>
            <a:xfrm>
              <a:off x="465835" y="0"/>
              <a:ext cx="49994" cy="50220"/>
            </a:xfrm>
            <a:prstGeom prst="rect">
              <a:avLst/>
            </a:prstGeom>
            <a:grpFill/>
            <a:ln w="3175" cap="flat">
              <a:noFill/>
              <a:prstDash val="solid"/>
              <a:miter lim="400000"/>
            </a:ln>
            <a:effectLst/>
          </p:spPr>
          <p:txBody>
            <a:bodyPr wrap="square" lIns="0" tIns="0" rIns="0" bIns="0" numCol="1" anchor="ctr">
              <a:noAutofit/>
            </a:bodyPr>
            <a:lstStyle/>
            <a:p>
              <a:pPr lvl="0">
                <a:defRPr sz="2400">
                  <a:solidFill>
                    <a:srgbClr val="FFFFFF"/>
                  </a:solidFill>
                </a:defRPr>
              </a:pPr>
              <a:endParaRPr/>
            </a:p>
          </p:txBody>
        </p:sp>
      </p:grpSp>
      <p:grpSp>
        <p:nvGrpSpPr>
          <p:cNvPr id="303" name="Group 702"/>
          <p:cNvGrpSpPr/>
          <p:nvPr/>
        </p:nvGrpSpPr>
        <p:grpSpPr>
          <a:xfrm>
            <a:off x="2115962" y="2797841"/>
            <a:ext cx="232262" cy="22613"/>
            <a:chOff x="0" y="0"/>
            <a:chExt cx="515828" cy="50219"/>
          </a:xfrm>
          <a:solidFill>
            <a:schemeClr val="bg1"/>
          </a:solidFill>
        </p:grpSpPr>
        <p:sp>
          <p:nvSpPr>
            <p:cNvPr id="332" name="Shape 694"/>
            <p:cNvSpPr/>
            <p:nvPr/>
          </p:nvSpPr>
          <p:spPr>
            <a:xfrm>
              <a:off x="0" y="0"/>
              <a:ext cx="49994" cy="50220"/>
            </a:xfrm>
            <a:prstGeom prst="rect">
              <a:avLst/>
            </a:prstGeom>
            <a:grpFill/>
            <a:ln w="3175" cap="flat">
              <a:noFill/>
              <a:prstDash val="solid"/>
              <a:miter lim="400000"/>
            </a:ln>
            <a:effectLst/>
          </p:spPr>
          <p:txBody>
            <a:bodyPr wrap="square" lIns="0" tIns="0" rIns="0" bIns="0" numCol="1" anchor="ctr">
              <a:noAutofit/>
            </a:bodyPr>
            <a:lstStyle/>
            <a:p>
              <a:pPr lvl="0">
                <a:defRPr sz="2400">
                  <a:solidFill>
                    <a:srgbClr val="FFFFFF"/>
                  </a:solidFill>
                </a:defRPr>
              </a:pPr>
              <a:endParaRPr/>
            </a:p>
          </p:txBody>
        </p:sp>
        <p:sp>
          <p:nvSpPr>
            <p:cNvPr id="333" name="Shape 695"/>
            <p:cNvSpPr/>
            <p:nvPr/>
          </p:nvSpPr>
          <p:spPr>
            <a:xfrm>
              <a:off x="66547" y="0"/>
              <a:ext cx="49995" cy="50220"/>
            </a:xfrm>
            <a:prstGeom prst="rect">
              <a:avLst/>
            </a:prstGeom>
            <a:grpFill/>
            <a:ln w="3175" cap="flat">
              <a:noFill/>
              <a:prstDash val="solid"/>
              <a:miter lim="400000"/>
            </a:ln>
            <a:effectLst/>
          </p:spPr>
          <p:txBody>
            <a:bodyPr wrap="square" lIns="0" tIns="0" rIns="0" bIns="0" numCol="1" anchor="ctr">
              <a:noAutofit/>
            </a:bodyPr>
            <a:lstStyle/>
            <a:p>
              <a:pPr lvl="0">
                <a:defRPr sz="2400">
                  <a:solidFill>
                    <a:srgbClr val="FFFFFF"/>
                  </a:solidFill>
                </a:defRPr>
              </a:pPr>
              <a:endParaRPr/>
            </a:p>
          </p:txBody>
        </p:sp>
        <p:sp>
          <p:nvSpPr>
            <p:cNvPr id="334" name="Shape 696"/>
            <p:cNvSpPr/>
            <p:nvPr/>
          </p:nvSpPr>
          <p:spPr>
            <a:xfrm>
              <a:off x="133095" y="0"/>
              <a:ext cx="49995" cy="50220"/>
            </a:xfrm>
            <a:prstGeom prst="rect">
              <a:avLst/>
            </a:prstGeom>
            <a:grpFill/>
            <a:ln w="3175" cap="flat">
              <a:noFill/>
              <a:prstDash val="solid"/>
              <a:miter lim="400000"/>
            </a:ln>
            <a:effectLst/>
          </p:spPr>
          <p:txBody>
            <a:bodyPr wrap="square" lIns="0" tIns="0" rIns="0" bIns="0" numCol="1" anchor="ctr">
              <a:noAutofit/>
            </a:bodyPr>
            <a:lstStyle/>
            <a:p>
              <a:pPr lvl="0">
                <a:defRPr sz="2400">
                  <a:solidFill>
                    <a:srgbClr val="FFFFFF"/>
                  </a:solidFill>
                </a:defRPr>
              </a:pPr>
              <a:endParaRPr/>
            </a:p>
          </p:txBody>
        </p:sp>
        <p:sp>
          <p:nvSpPr>
            <p:cNvPr id="335" name="Shape 697"/>
            <p:cNvSpPr/>
            <p:nvPr/>
          </p:nvSpPr>
          <p:spPr>
            <a:xfrm>
              <a:off x="199643" y="0"/>
              <a:ext cx="49995" cy="50220"/>
            </a:xfrm>
            <a:prstGeom prst="rect">
              <a:avLst/>
            </a:prstGeom>
            <a:grpFill/>
            <a:ln w="3175" cap="flat">
              <a:noFill/>
              <a:prstDash val="solid"/>
              <a:miter lim="400000"/>
            </a:ln>
            <a:effectLst/>
          </p:spPr>
          <p:txBody>
            <a:bodyPr wrap="square" lIns="0" tIns="0" rIns="0" bIns="0" numCol="1" anchor="ctr">
              <a:noAutofit/>
            </a:bodyPr>
            <a:lstStyle/>
            <a:p>
              <a:pPr lvl="0">
                <a:defRPr sz="2400">
                  <a:solidFill>
                    <a:srgbClr val="FFFFFF"/>
                  </a:solidFill>
                </a:defRPr>
              </a:pPr>
              <a:endParaRPr/>
            </a:p>
          </p:txBody>
        </p:sp>
        <p:sp>
          <p:nvSpPr>
            <p:cNvPr id="336" name="Shape 698"/>
            <p:cNvSpPr/>
            <p:nvPr/>
          </p:nvSpPr>
          <p:spPr>
            <a:xfrm>
              <a:off x="266191" y="0"/>
              <a:ext cx="49995" cy="50220"/>
            </a:xfrm>
            <a:prstGeom prst="rect">
              <a:avLst/>
            </a:prstGeom>
            <a:grpFill/>
            <a:ln w="3175" cap="flat">
              <a:noFill/>
              <a:prstDash val="solid"/>
              <a:miter lim="400000"/>
            </a:ln>
            <a:effectLst/>
          </p:spPr>
          <p:txBody>
            <a:bodyPr wrap="square" lIns="0" tIns="0" rIns="0" bIns="0" numCol="1" anchor="ctr">
              <a:noAutofit/>
            </a:bodyPr>
            <a:lstStyle/>
            <a:p>
              <a:pPr lvl="0">
                <a:defRPr sz="2400">
                  <a:solidFill>
                    <a:srgbClr val="FFFFFF"/>
                  </a:solidFill>
                </a:defRPr>
              </a:pPr>
              <a:endParaRPr/>
            </a:p>
          </p:txBody>
        </p:sp>
        <p:sp>
          <p:nvSpPr>
            <p:cNvPr id="337" name="Shape 699"/>
            <p:cNvSpPr/>
            <p:nvPr/>
          </p:nvSpPr>
          <p:spPr>
            <a:xfrm>
              <a:off x="332739" y="0"/>
              <a:ext cx="49994" cy="50220"/>
            </a:xfrm>
            <a:prstGeom prst="rect">
              <a:avLst/>
            </a:prstGeom>
            <a:grpFill/>
            <a:ln w="3175" cap="flat">
              <a:noFill/>
              <a:prstDash val="solid"/>
              <a:miter lim="400000"/>
            </a:ln>
            <a:effectLst/>
          </p:spPr>
          <p:txBody>
            <a:bodyPr wrap="square" lIns="0" tIns="0" rIns="0" bIns="0" numCol="1" anchor="ctr">
              <a:noAutofit/>
            </a:bodyPr>
            <a:lstStyle/>
            <a:p>
              <a:pPr lvl="0">
                <a:defRPr sz="2400">
                  <a:solidFill>
                    <a:srgbClr val="FFFFFF"/>
                  </a:solidFill>
                </a:defRPr>
              </a:pPr>
              <a:endParaRPr/>
            </a:p>
          </p:txBody>
        </p:sp>
        <p:sp>
          <p:nvSpPr>
            <p:cNvPr id="338" name="Shape 700"/>
            <p:cNvSpPr/>
            <p:nvPr/>
          </p:nvSpPr>
          <p:spPr>
            <a:xfrm>
              <a:off x="399287" y="0"/>
              <a:ext cx="49994" cy="50220"/>
            </a:xfrm>
            <a:prstGeom prst="rect">
              <a:avLst/>
            </a:prstGeom>
            <a:grpFill/>
            <a:ln w="3175" cap="flat">
              <a:noFill/>
              <a:prstDash val="solid"/>
              <a:miter lim="400000"/>
            </a:ln>
            <a:effectLst/>
          </p:spPr>
          <p:txBody>
            <a:bodyPr wrap="square" lIns="0" tIns="0" rIns="0" bIns="0" numCol="1" anchor="ctr">
              <a:noAutofit/>
            </a:bodyPr>
            <a:lstStyle/>
            <a:p>
              <a:pPr lvl="0">
                <a:defRPr sz="2400">
                  <a:solidFill>
                    <a:srgbClr val="FFFFFF"/>
                  </a:solidFill>
                </a:defRPr>
              </a:pPr>
              <a:endParaRPr/>
            </a:p>
          </p:txBody>
        </p:sp>
        <p:sp>
          <p:nvSpPr>
            <p:cNvPr id="339" name="Shape 701"/>
            <p:cNvSpPr/>
            <p:nvPr/>
          </p:nvSpPr>
          <p:spPr>
            <a:xfrm>
              <a:off x="465835" y="0"/>
              <a:ext cx="49994" cy="50220"/>
            </a:xfrm>
            <a:prstGeom prst="rect">
              <a:avLst/>
            </a:prstGeom>
            <a:grpFill/>
            <a:ln w="3175" cap="flat">
              <a:noFill/>
              <a:prstDash val="solid"/>
              <a:miter lim="400000"/>
            </a:ln>
            <a:effectLst/>
          </p:spPr>
          <p:txBody>
            <a:bodyPr wrap="square" lIns="0" tIns="0" rIns="0" bIns="0" numCol="1" anchor="ctr">
              <a:noAutofit/>
            </a:bodyPr>
            <a:lstStyle/>
            <a:p>
              <a:pPr lvl="0">
                <a:defRPr sz="2400">
                  <a:solidFill>
                    <a:srgbClr val="FFFFFF"/>
                  </a:solidFill>
                </a:defRPr>
              </a:pPr>
              <a:endParaRPr/>
            </a:p>
          </p:txBody>
        </p:sp>
      </p:grpSp>
      <p:sp>
        <p:nvSpPr>
          <p:cNvPr id="304" name="Shape 703"/>
          <p:cNvSpPr/>
          <p:nvPr/>
        </p:nvSpPr>
        <p:spPr>
          <a:xfrm>
            <a:off x="1482675" y="2116203"/>
            <a:ext cx="264638" cy="95491"/>
          </a:xfrm>
          <a:custGeom>
            <a:avLst/>
            <a:gdLst/>
            <a:ahLst/>
            <a:cxnLst>
              <a:cxn ang="0">
                <a:pos x="wd2" y="hd2"/>
              </a:cxn>
              <a:cxn ang="5400000">
                <a:pos x="wd2" y="hd2"/>
              </a:cxn>
              <a:cxn ang="10800000">
                <a:pos x="wd2" y="hd2"/>
              </a:cxn>
              <a:cxn ang="16200000">
                <a:pos x="wd2" y="hd2"/>
              </a:cxn>
            </a:cxnLst>
            <a:rect l="0" t="0" r="r" b="b"/>
            <a:pathLst>
              <a:path w="21600" h="21576" extrusionOk="0">
                <a:moveTo>
                  <a:pt x="0" y="0"/>
                </a:moveTo>
                <a:lnTo>
                  <a:pt x="17328" y="370"/>
                </a:lnTo>
                <a:cubicBezTo>
                  <a:pt x="18565" y="12"/>
                  <a:pt x="19791" y="1297"/>
                  <a:pt x="20623" y="3826"/>
                </a:cubicBezTo>
                <a:cubicBezTo>
                  <a:pt x="21233" y="5679"/>
                  <a:pt x="21579" y="8068"/>
                  <a:pt x="21600" y="10560"/>
                </a:cubicBezTo>
                <a:lnTo>
                  <a:pt x="21600" y="21576"/>
                </a:lnTo>
                <a:lnTo>
                  <a:pt x="4069" y="21576"/>
                </a:lnTo>
                <a:cubicBezTo>
                  <a:pt x="2944" y="21600"/>
                  <a:pt x="1869" y="20311"/>
                  <a:pt x="1113" y="18033"/>
                </a:cubicBezTo>
                <a:cubicBezTo>
                  <a:pt x="450" y="16034"/>
                  <a:pt x="88" y="13426"/>
                  <a:pt x="98" y="10730"/>
                </a:cubicBezTo>
                <a:lnTo>
                  <a:pt x="0" y="0"/>
                </a:lnTo>
                <a:close/>
              </a:path>
            </a:pathLst>
          </a:custGeom>
          <a:solidFill>
            <a:schemeClr val="tx2"/>
          </a:solidFill>
          <a:ln w="3175" cap="flat">
            <a:noFill/>
            <a:prstDash val="solid"/>
            <a:miter lim="400000"/>
          </a:ln>
          <a:effectLst/>
        </p:spPr>
        <p:txBody>
          <a:bodyPr wrap="square" lIns="0" tIns="0" rIns="0" bIns="0" numCol="1" anchor="ctr">
            <a:noAutofit/>
          </a:bodyPr>
          <a:lstStyle/>
          <a:p>
            <a:pPr lvl="0">
              <a:defRPr sz="2400"/>
            </a:pPr>
            <a:endParaRPr/>
          </a:p>
        </p:txBody>
      </p:sp>
      <p:sp>
        <p:nvSpPr>
          <p:cNvPr id="305" name="Shape 704"/>
          <p:cNvSpPr/>
          <p:nvPr/>
        </p:nvSpPr>
        <p:spPr>
          <a:xfrm>
            <a:off x="1124698" y="2027088"/>
            <a:ext cx="346456" cy="117415"/>
          </a:xfrm>
          <a:custGeom>
            <a:avLst/>
            <a:gdLst/>
            <a:ahLst/>
            <a:cxnLst>
              <a:cxn ang="0">
                <a:pos x="wd2" y="hd2"/>
              </a:cxn>
              <a:cxn ang="5400000">
                <a:pos x="wd2" y="hd2"/>
              </a:cxn>
              <a:cxn ang="10800000">
                <a:pos x="wd2" y="hd2"/>
              </a:cxn>
              <a:cxn ang="16200000">
                <a:pos x="wd2" y="hd2"/>
              </a:cxn>
            </a:cxnLst>
            <a:rect l="0" t="0" r="r" b="b"/>
            <a:pathLst>
              <a:path w="21600" h="21576" extrusionOk="0">
                <a:moveTo>
                  <a:pt x="0" y="0"/>
                </a:moveTo>
                <a:lnTo>
                  <a:pt x="17328" y="370"/>
                </a:lnTo>
                <a:cubicBezTo>
                  <a:pt x="18565" y="12"/>
                  <a:pt x="19791" y="1297"/>
                  <a:pt x="20623" y="3826"/>
                </a:cubicBezTo>
                <a:cubicBezTo>
                  <a:pt x="21233" y="5679"/>
                  <a:pt x="21579" y="8068"/>
                  <a:pt x="21600" y="10560"/>
                </a:cubicBezTo>
                <a:lnTo>
                  <a:pt x="21600" y="21576"/>
                </a:lnTo>
                <a:lnTo>
                  <a:pt x="4069" y="21576"/>
                </a:lnTo>
                <a:cubicBezTo>
                  <a:pt x="2944" y="21600"/>
                  <a:pt x="1869" y="20311"/>
                  <a:pt x="1113" y="18033"/>
                </a:cubicBezTo>
                <a:cubicBezTo>
                  <a:pt x="450" y="16034"/>
                  <a:pt x="88" y="13426"/>
                  <a:pt x="98" y="10730"/>
                </a:cubicBezTo>
                <a:lnTo>
                  <a:pt x="0" y="0"/>
                </a:lnTo>
                <a:close/>
              </a:path>
            </a:pathLst>
          </a:custGeom>
          <a:solidFill>
            <a:schemeClr val="tx2"/>
          </a:solidFill>
          <a:ln w="3175" cap="flat">
            <a:noFill/>
            <a:prstDash val="solid"/>
            <a:miter lim="400000"/>
          </a:ln>
          <a:effectLst/>
        </p:spPr>
        <p:txBody>
          <a:bodyPr wrap="square" lIns="0" tIns="0" rIns="0" bIns="0" numCol="1" anchor="ctr">
            <a:noAutofit/>
          </a:bodyPr>
          <a:lstStyle/>
          <a:p>
            <a:pPr lvl="0">
              <a:defRPr sz="2400"/>
            </a:pPr>
            <a:endParaRPr/>
          </a:p>
        </p:txBody>
      </p:sp>
      <p:sp>
        <p:nvSpPr>
          <p:cNvPr id="306" name="Shape 705"/>
          <p:cNvSpPr/>
          <p:nvPr/>
        </p:nvSpPr>
        <p:spPr>
          <a:xfrm>
            <a:off x="1900988" y="2186293"/>
            <a:ext cx="112062" cy="61141"/>
          </a:xfrm>
          <a:custGeom>
            <a:avLst/>
            <a:gdLst/>
            <a:ahLst/>
            <a:cxnLst>
              <a:cxn ang="0">
                <a:pos x="wd2" y="hd2"/>
              </a:cxn>
              <a:cxn ang="5400000">
                <a:pos x="wd2" y="hd2"/>
              </a:cxn>
              <a:cxn ang="10800000">
                <a:pos x="wd2" y="hd2"/>
              </a:cxn>
              <a:cxn ang="16200000">
                <a:pos x="wd2" y="hd2"/>
              </a:cxn>
            </a:cxnLst>
            <a:rect l="0" t="0" r="r" b="b"/>
            <a:pathLst>
              <a:path w="21600" h="21576" extrusionOk="0">
                <a:moveTo>
                  <a:pt x="0" y="0"/>
                </a:moveTo>
                <a:lnTo>
                  <a:pt x="16238" y="370"/>
                </a:lnTo>
                <a:cubicBezTo>
                  <a:pt x="17791" y="12"/>
                  <a:pt x="19329" y="1297"/>
                  <a:pt x="20374" y="3826"/>
                </a:cubicBezTo>
                <a:cubicBezTo>
                  <a:pt x="21139" y="5679"/>
                  <a:pt x="21574" y="8068"/>
                  <a:pt x="21600" y="10560"/>
                </a:cubicBezTo>
                <a:lnTo>
                  <a:pt x="21600" y="21576"/>
                </a:lnTo>
                <a:lnTo>
                  <a:pt x="5108" y="21576"/>
                </a:lnTo>
                <a:cubicBezTo>
                  <a:pt x="3695" y="21600"/>
                  <a:pt x="2345" y="20311"/>
                  <a:pt x="1397" y="18033"/>
                </a:cubicBezTo>
                <a:cubicBezTo>
                  <a:pt x="565" y="16034"/>
                  <a:pt x="110" y="13426"/>
                  <a:pt x="124" y="10730"/>
                </a:cubicBezTo>
                <a:lnTo>
                  <a:pt x="0" y="0"/>
                </a:lnTo>
                <a:close/>
              </a:path>
            </a:pathLst>
          </a:custGeom>
          <a:solidFill>
            <a:schemeClr val="tx2"/>
          </a:solidFill>
          <a:ln w="3175" cap="flat">
            <a:noFill/>
            <a:prstDash val="solid"/>
            <a:miter lim="400000"/>
          </a:ln>
          <a:effectLst/>
        </p:spPr>
        <p:txBody>
          <a:bodyPr wrap="square" lIns="0" tIns="0" rIns="0" bIns="0" numCol="1" anchor="ctr">
            <a:noAutofit/>
          </a:bodyPr>
          <a:lstStyle/>
          <a:p>
            <a:pPr lvl="0">
              <a:defRPr sz="2400"/>
            </a:pPr>
            <a:endParaRPr/>
          </a:p>
        </p:txBody>
      </p:sp>
      <p:sp>
        <p:nvSpPr>
          <p:cNvPr id="307" name="Shape 706"/>
          <p:cNvSpPr/>
          <p:nvPr/>
        </p:nvSpPr>
        <p:spPr>
          <a:xfrm>
            <a:off x="1758113" y="2186293"/>
            <a:ext cx="112061" cy="61141"/>
          </a:xfrm>
          <a:custGeom>
            <a:avLst/>
            <a:gdLst/>
            <a:ahLst/>
            <a:cxnLst>
              <a:cxn ang="0">
                <a:pos x="wd2" y="hd2"/>
              </a:cxn>
              <a:cxn ang="5400000">
                <a:pos x="wd2" y="hd2"/>
              </a:cxn>
              <a:cxn ang="10800000">
                <a:pos x="wd2" y="hd2"/>
              </a:cxn>
              <a:cxn ang="16200000">
                <a:pos x="wd2" y="hd2"/>
              </a:cxn>
            </a:cxnLst>
            <a:rect l="0" t="0" r="r" b="b"/>
            <a:pathLst>
              <a:path w="21600" h="21576" extrusionOk="0">
                <a:moveTo>
                  <a:pt x="0" y="0"/>
                </a:moveTo>
                <a:lnTo>
                  <a:pt x="16238" y="370"/>
                </a:lnTo>
                <a:cubicBezTo>
                  <a:pt x="17791" y="12"/>
                  <a:pt x="19329" y="1297"/>
                  <a:pt x="20374" y="3826"/>
                </a:cubicBezTo>
                <a:cubicBezTo>
                  <a:pt x="21139" y="5679"/>
                  <a:pt x="21574" y="8068"/>
                  <a:pt x="21600" y="10560"/>
                </a:cubicBezTo>
                <a:lnTo>
                  <a:pt x="21600" y="21576"/>
                </a:lnTo>
                <a:lnTo>
                  <a:pt x="5108" y="21576"/>
                </a:lnTo>
                <a:cubicBezTo>
                  <a:pt x="3695" y="21600"/>
                  <a:pt x="2345" y="20311"/>
                  <a:pt x="1397" y="18033"/>
                </a:cubicBezTo>
                <a:cubicBezTo>
                  <a:pt x="565" y="16034"/>
                  <a:pt x="110" y="13426"/>
                  <a:pt x="124" y="10730"/>
                </a:cubicBezTo>
                <a:lnTo>
                  <a:pt x="0" y="0"/>
                </a:lnTo>
                <a:close/>
              </a:path>
            </a:pathLst>
          </a:custGeom>
          <a:solidFill>
            <a:schemeClr val="tx2"/>
          </a:solidFill>
          <a:ln w="3175" cap="flat">
            <a:noFill/>
            <a:prstDash val="solid"/>
            <a:miter lim="400000"/>
          </a:ln>
          <a:effectLst/>
        </p:spPr>
        <p:txBody>
          <a:bodyPr wrap="square" lIns="0" tIns="0" rIns="0" bIns="0" numCol="1" anchor="ctr">
            <a:noAutofit/>
          </a:bodyPr>
          <a:lstStyle/>
          <a:p>
            <a:pPr lvl="0">
              <a:defRPr sz="2400"/>
            </a:pPr>
            <a:endParaRPr/>
          </a:p>
        </p:txBody>
      </p:sp>
      <p:grpSp>
        <p:nvGrpSpPr>
          <p:cNvPr id="308" name="Group 716"/>
          <p:cNvGrpSpPr/>
          <p:nvPr/>
        </p:nvGrpSpPr>
        <p:grpSpPr>
          <a:xfrm>
            <a:off x="672234" y="2316333"/>
            <a:ext cx="447305" cy="611348"/>
            <a:chOff x="0" y="0"/>
            <a:chExt cx="993418" cy="1357739"/>
          </a:xfrm>
          <a:solidFill>
            <a:schemeClr val="tx2"/>
          </a:solidFill>
        </p:grpSpPr>
        <p:sp>
          <p:nvSpPr>
            <p:cNvPr id="323" name="Shape 707"/>
            <p:cNvSpPr/>
            <p:nvPr/>
          </p:nvSpPr>
          <p:spPr>
            <a:xfrm>
              <a:off x="0" y="0"/>
              <a:ext cx="993419" cy="993419"/>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grpFill/>
            <a:ln w="3175" cap="flat">
              <a:noFill/>
              <a:prstDash val="solid"/>
              <a:miter lim="400000"/>
            </a:ln>
            <a:effectLst/>
          </p:spPr>
          <p:txBody>
            <a:bodyPr wrap="square" lIns="0" tIns="0" rIns="0" bIns="0" numCol="1" anchor="ctr">
              <a:noAutofit/>
            </a:bodyPr>
            <a:lstStyle/>
            <a:p>
              <a:pPr lvl="0">
                <a:defRPr sz="2400">
                  <a:solidFill>
                    <a:srgbClr val="FFFFFF"/>
                  </a:solidFill>
                </a:defRPr>
              </a:pPr>
              <a:endParaRPr/>
            </a:p>
          </p:txBody>
        </p:sp>
        <p:sp>
          <p:nvSpPr>
            <p:cNvPr id="324" name="Shape 708"/>
            <p:cNvSpPr/>
            <p:nvPr/>
          </p:nvSpPr>
          <p:spPr>
            <a:xfrm>
              <a:off x="72057" y="165421"/>
              <a:ext cx="849304" cy="21401"/>
            </a:xfrm>
            <a:prstGeom prst="rect">
              <a:avLst/>
            </a:prstGeom>
            <a:solidFill>
              <a:schemeClr val="bg1"/>
            </a:solidFill>
            <a:ln w="3175" cap="flat">
              <a:noFill/>
              <a:prstDash val="solid"/>
              <a:miter lim="400000"/>
            </a:ln>
            <a:effectLst/>
          </p:spPr>
          <p:txBody>
            <a:bodyPr wrap="square" lIns="0" tIns="0" rIns="0" bIns="0" numCol="1" anchor="ctr">
              <a:noAutofit/>
            </a:bodyPr>
            <a:lstStyle/>
            <a:p>
              <a:pPr lvl="0">
                <a:defRPr sz="2400">
                  <a:solidFill>
                    <a:srgbClr val="FFFFFF"/>
                  </a:solidFill>
                </a:defRPr>
              </a:pPr>
              <a:endParaRPr/>
            </a:p>
          </p:txBody>
        </p:sp>
        <p:sp>
          <p:nvSpPr>
            <p:cNvPr id="325" name="Shape 709"/>
            <p:cNvSpPr/>
            <p:nvPr/>
          </p:nvSpPr>
          <p:spPr>
            <a:xfrm rot="5400000">
              <a:off x="-413718" y="911546"/>
              <a:ext cx="849304" cy="21401"/>
            </a:xfrm>
            <a:prstGeom prst="rect">
              <a:avLst/>
            </a:prstGeom>
            <a:grpFill/>
            <a:ln w="3175" cap="flat">
              <a:noFill/>
              <a:prstDash val="solid"/>
              <a:miter lim="400000"/>
            </a:ln>
            <a:effectLst/>
          </p:spPr>
          <p:txBody>
            <a:bodyPr wrap="square" lIns="0" tIns="0" rIns="0" bIns="0" numCol="1" anchor="ctr">
              <a:noAutofit/>
            </a:bodyPr>
            <a:lstStyle/>
            <a:p>
              <a:pPr lvl="0">
                <a:defRPr sz="2400">
                  <a:solidFill>
                    <a:srgbClr val="FFFFFF"/>
                  </a:solidFill>
                </a:defRPr>
              </a:pPr>
              <a:endParaRPr/>
            </a:p>
          </p:txBody>
        </p:sp>
        <p:sp>
          <p:nvSpPr>
            <p:cNvPr id="326" name="Shape 710"/>
            <p:cNvSpPr/>
            <p:nvPr/>
          </p:nvSpPr>
          <p:spPr>
            <a:xfrm rot="5400000">
              <a:off x="72057" y="911546"/>
              <a:ext cx="849304" cy="21401"/>
            </a:xfrm>
            <a:prstGeom prst="rect">
              <a:avLst/>
            </a:prstGeom>
            <a:grpFill/>
            <a:ln w="3175" cap="flat">
              <a:noFill/>
              <a:prstDash val="solid"/>
              <a:miter lim="400000"/>
            </a:ln>
            <a:effectLst/>
          </p:spPr>
          <p:txBody>
            <a:bodyPr wrap="square" lIns="0" tIns="0" rIns="0" bIns="0" numCol="1" anchor="ctr">
              <a:noAutofit/>
            </a:bodyPr>
            <a:lstStyle/>
            <a:p>
              <a:pPr lvl="0">
                <a:defRPr sz="2400">
                  <a:solidFill>
                    <a:srgbClr val="FFFFFF"/>
                  </a:solidFill>
                </a:defRPr>
              </a:pPr>
              <a:endParaRPr/>
            </a:p>
          </p:txBody>
        </p:sp>
        <p:sp>
          <p:nvSpPr>
            <p:cNvPr id="327" name="Shape 711"/>
            <p:cNvSpPr/>
            <p:nvPr/>
          </p:nvSpPr>
          <p:spPr>
            <a:xfrm rot="5400000">
              <a:off x="557832" y="911546"/>
              <a:ext cx="849304" cy="21401"/>
            </a:xfrm>
            <a:prstGeom prst="rect">
              <a:avLst/>
            </a:prstGeom>
            <a:grpFill/>
            <a:ln w="3175" cap="flat">
              <a:noFill/>
              <a:prstDash val="solid"/>
              <a:miter lim="400000"/>
            </a:ln>
            <a:effectLst/>
          </p:spPr>
          <p:txBody>
            <a:bodyPr wrap="square" lIns="0" tIns="0" rIns="0" bIns="0" numCol="1" anchor="ctr">
              <a:noAutofit/>
            </a:bodyPr>
            <a:lstStyle/>
            <a:p>
              <a:pPr lvl="0">
                <a:defRPr sz="2400">
                  <a:solidFill>
                    <a:srgbClr val="FFFFFF"/>
                  </a:solidFill>
                </a:defRPr>
              </a:pPr>
              <a:endParaRPr/>
            </a:p>
          </p:txBody>
        </p:sp>
        <p:sp>
          <p:nvSpPr>
            <p:cNvPr id="328" name="Shape 712"/>
            <p:cNvSpPr/>
            <p:nvPr/>
          </p:nvSpPr>
          <p:spPr>
            <a:xfrm rot="7505271">
              <a:off x="314945" y="987746"/>
              <a:ext cx="849304" cy="21401"/>
            </a:xfrm>
            <a:prstGeom prst="rect">
              <a:avLst/>
            </a:prstGeom>
            <a:grpFill/>
            <a:ln w="3175" cap="flat">
              <a:noFill/>
              <a:prstDash val="solid"/>
              <a:miter lim="400000"/>
            </a:ln>
            <a:effectLst/>
          </p:spPr>
          <p:txBody>
            <a:bodyPr wrap="square" lIns="0" tIns="0" rIns="0" bIns="0" numCol="1" anchor="ctr">
              <a:noAutofit/>
            </a:bodyPr>
            <a:lstStyle/>
            <a:p>
              <a:pPr lvl="0">
                <a:defRPr sz="2400">
                  <a:solidFill>
                    <a:srgbClr val="FFFFFF"/>
                  </a:solidFill>
                </a:defRPr>
              </a:pPr>
              <a:endParaRPr/>
            </a:p>
          </p:txBody>
        </p:sp>
        <p:sp>
          <p:nvSpPr>
            <p:cNvPr id="329" name="Shape 713"/>
            <p:cNvSpPr/>
            <p:nvPr/>
          </p:nvSpPr>
          <p:spPr>
            <a:xfrm rot="3331353">
              <a:off x="-170830" y="990921"/>
              <a:ext cx="849304" cy="21401"/>
            </a:xfrm>
            <a:prstGeom prst="rect">
              <a:avLst/>
            </a:prstGeom>
            <a:grpFill/>
            <a:ln w="3175" cap="flat">
              <a:noFill/>
              <a:prstDash val="solid"/>
              <a:miter lim="400000"/>
            </a:ln>
            <a:effectLst/>
          </p:spPr>
          <p:txBody>
            <a:bodyPr wrap="square" lIns="0" tIns="0" rIns="0" bIns="0" numCol="1" anchor="ctr">
              <a:noAutofit/>
            </a:bodyPr>
            <a:lstStyle/>
            <a:p>
              <a:pPr lvl="0">
                <a:defRPr sz="2400">
                  <a:solidFill>
                    <a:srgbClr val="FFFFFF"/>
                  </a:solidFill>
                </a:defRPr>
              </a:pPr>
              <a:endParaRPr/>
            </a:p>
          </p:txBody>
        </p:sp>
        <p:sp>
          <p:nvSpPr>
            <p:cNvPr id="330" name="Shape 714"/>
            <p:cNvSpPr/>
            <p:nvPr/>
          </p:nvSpPr>
          <p:spPr>
            <a:xfrm rot="7505271">
              <a:off x="-161305" y="981396"/>
              <a:ext cx="849304" cy="21401"/>
            </a:xfrm>
            <a:prstGeom prst="rect">
              <a:avLst/>
            </a:prstGeom>
            <a:grpFill/>
            <a:ln w="3175" cap="flat">
              <a:noFill/>
              <a:prstDash val="solid"/>
              <a:miter lim="400000"/>
            </a:ln>
            <a:effectLst/>
          </p:spPr>
          <p:txBody>
            <a:bodyPr wrap="square" lIns="0" tIns="0" rIns="0" bIns="0" numCol="1" anchor="ctr">
              <a:noAutofit/>
            </a:bodyPr>
            <a:lstStyle/>
            <a:p>
              <a:pPr lvl="0">
                <a:defRPr sz="2400">
                  <a:solidFill>
                    <a:srgbClr val="FFFFFF"/>
                  </a:solidFill>
                </a:defRPr>
              </a:pPr>
              <a:endParaRPr/>
            </a:p>
          </p:txBody>
        </p:sp>
        <p:sp>
          <p:nvSpPr>
            <p:cNvPr id="331" name="Shape 715"/>
            <p:cNvSpPr/>
            <p:nvPr/>
          </p:nvSpPr>
          <p:spPr>
            <a:xfrm rot="3331353">
              <a:off x="311770" y="987746"/>
              <a:ext cx="849304" cy="21401"/>
            </a:xfrm>
            <a:prstGeom prst="rect">
              <a:avLst/>
            </a:prstGeom>
            <a:grpFill/>
            <a:ln w="3175" cap="flat">
              <a:noFill/>
              <a:prstDash val="solid"/>
              <a:miter lim="400000"/>
            </a:ln>
            <a:effectLst/>
          </p:spPr>
          <p:txBody>
            <a:bodyPr wrap="square" lIns="0" tIns="0" rIns="0" bIns="0" numCol="1" anchor="ctr">
              <a:noAutofit/>
            </a:bodyPr>
            <a:lstStyle/>
            <a:p>
              <a:pPr lvl="0">
                <a:defRPr sz="2400">
                  <a:solidFill>
                    <a:srgbClr val="FFFFFF"/>
                  </a:solidFill>
                </a:defRPr>
              </a:pPr>
              <a:endParaRPr/>
            </a:p>
          </p:txBody>
        </p:sp>
      </p:grpSp>
      <p:grpSp>
        <p:nvGrpSpPr>
          <p:cNvPr id="309" name="Group 726"/>
          <p:cNvGrpSpPr/>
          <p:nvPr/>
        </p:nvGrpSpPr>
        <p:grpSpPr>
          <a:xfrm>
            <a:off x="1266564" y="2474774"/>
            <a:ext cx="332938" cy="455037"/>
            <a:chOff x="0" y="0"/>
            <a:chExt cx="739418" cy="1010588"/>
          </a:xfrm>
          <a:solidFill>
            <a:schemeClr val="tx2"/>
          </a:solidFill>
        </p:grpSpPr>
        <p:sp>
          <p:nvSpPr>
            <p:cNvPr id="314" name="Shape 717"/>
            <p:cNvSpPr/>
            <p:nvPr/>
          </p:nvSpPr>
          <p:spPr>
            <a:xfrm>
              <a:off x="0" y="0"/>
              <a:ext cx="739419" cy="739419"/>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grpFill/>
            <a:ln w="3175" cap="flat">
              <a:noFill/>
              <a:prstDash val="solid"/>
              <a:miter lim="400000"/>
            </a:ln>
            <a:effectLst/>
          </p:spPr>
          <p:txBody>
            <a:bodyPr wrap="square" lIns="0" tIns="0" rIns="0" bIns="0" numCol="1" anchor="ctr">
              <a:noAutofit/>
            </a:bodyPr>
            <a:lstStyle/>
            <a:p>
              <a:pPr lvl="0">
                <a:defRPr sz="2400">
                  <a:solidFill>
                    <a:srgbClr val="FFFFFF"/>
                  </a:solidFill>
                </a:defRPr>
              </a:pPr>
              <a:endParaRPr/>
            </a:p>
          </p:txBody>
        </p:sp>
        <p:sp>
          <p:nvSpPr>
            <p:cNvPr id="315" name="Shape 718"/>
            <p:cNvSpPr/>
            <p:nvPr/>
          </p:nvSpPr>
          <p:spPr>
            <a:xfrm>
              <a:off x="53633" y="123126"/>
              <a:ext cx="632152" cy="15929"/>
            </a:xfrm>
            <a:prstGeom prst="rect">
              <a:avLst/>
            </a:prstGeom>
            <a:solidFill>
              <a:schemeClr val="bg1"/>
            </a:solidFill>
            <a:ln w="3175" cap="flat">
              <a:noFill/>
              <a:prstDash val="solid"/>
              <a:miter lim="400000"/>
            </a:ln>
            <a:effectLst/>
          </p:spPr>
          <p:txBody>
            <a:bodyPr wrap="square" lIns="0" tIns="0" rIns="0" bIns="0" numCol="1" anchor="ctr">
              <a:noAutofit/>
            </a:bodyPr>
            <a:lstStyle/>
            <a:p>
              <a:pPr lvl="0">
                <a:defRPr sz="2400">
                  <a:solidFill>
                    <a:srgbClr val="FFFFFF"/>
                  </a:solidFill>
                </a:defRPr>
              </a:pPr>
              <a:endParaRPr/>
            </a:p>
          </p:txBody>
        </p:sp>
        <p:sp>
          <p:nvSpPr>
            <p:cNvPr id="316" name="Shape 719"/>
            <p:cNvSpPr/>
            <p:nvPr/>
          </p:nvSpPr>
          <p:spPr>
            <a:xfrm rot="5400000">
              <a:off x="-307937" y="678480"/>
              <a:ext cx="632151" cy="15929"/>
            </a:xfrm>
            <a:prstGeom prst="rect">
              <a:avLst/>
            </a:prstGeom>
            <a:grpFill/>
            <a:ln w="3175" cap="flat">
              <a:noFill/>
              <a:prstDash val="solid"/>
              <a:miter lim="400000"/>
            </a:ln>
            <a:effectLst/>
          </p:spPr>
          <p:txBody>
            <a:bodyPr wrap="square" lIns="0" tIns="0" rIns="0" bIns="0" numCol="1" anchor="ctr">
              <a:noAutofit/>
            </a:bodyPr>
            <a:lstStyle/>
            <a:p>
              <a:pPr lvl="0">
                <a:defRPr sz="2400">
                  <a:solidFill>
                    <a:srgbClr val="FFFFFF"/>
                  </a:solidFill>
                </a:defRPr>
              </a:pPr>
              <a:endParaRPr/>
            </a:p>
          </p:txBody>
        </p:sp>
        <p:sp>
          <p:nvSpPr>
            <p:cNvPr id="317" name="Shape 720"/>
            <p:cNvSpPr/>
            <p:nvPr/>
          </p:nvSpPr>
          <p:spPr>
            <a:xfrm rot="5400000">
              <a:off x="53633" y="678480"/>
              <a:ext cx="632152" cy="15929"/>
            </a:xfrm>
            <a:prstGeom prst="rect">
              <a:avLst/>
            </a:prstGeom>
            <a:grpFill/>
            <a:ln w="3175" cap="flat">
              <a:noFill/>
              <a:prstDash val="solid"/>
              <a:miter lim="400000"/>
            </a:ln>
            <a:effectLst/>
          </p:spPr>
          <p:txBody>
            <a:bodyPr wrap="square" lIns="0" tIns="0" rIns="0" bIns="0" numCol="1" anchor="ctr">
              <a:noAutofit/>
            </a:bodyPr>
            <a:lstStyle/>
            <a:p>
              <a:pPr lvl="0">
                <a:defRPr sz="2400">
                  <a:solidFill>
                    <a:srgbClr val="FFFFFF"/>
                  </a:solidFill>
                </a:defRPr>
              </a:pPr>
              <a:endParaRPr/>
            </a:p>
          </p:txBody>
        </p:sp>
        <p:sp>
          <p:nvSpPr>
            <p:cNvPr id="318" name="Shape 721"/>
            <p:cNvSpPr/>
            <p:nvPr/>
          </p:nvSpPr>
          <p:spPr>
            <a:xfrm rot="5400000">
              <a:off x="415204" y="678480"/>
              <a:ext cx="632152" cy="15929"/>
            </a:xfrm>
            <a:prstGeom prst="rect">
              <a:avLst/>
            </a:prstGeom>
            <a:grpFill/>
            <a:ln w="3175" cap="flat">
              <a:noFill/>
              <a:prstDash val="solid"/>
              <a:miter lim="400000"/>
            </a:ln>
            <a:effectLst/>
          </p:spPr>
          <p:txBody>
            <a:bodyPr wrap="square" lIns="0" tIns="0" rIns="0" bIns="0" numCol="1" anchor="ctr">
              <a:noAutofit/>
            </a:bodyPr>
            <a:lstStyle/>
            <a:p>
              <a:pPr lvl="0">
                <a:defRPr sz="2400">
                  <a:solidFill>
                    <a:srgbClr val="FFFFFF"/>
                  </a:solidFill>
                </a:defRPr>
              </a:pPr>
              <a:endParaRPr/>
            </a:p>
          </p:txBody>
        </p:sp>
        <p:sp>
          <p:nvSpPr>
            <p:cNvPr id="319" name="Shape 722"/>
            <p:cNvSpPr/>
            <p:nvPr/>
          </p:nvSpPr>
          <p:spPr>
            <a:xfrm rot="7505271">
              <a:off x="234419" y="735196"/>
              <a:ext cx="632151" cy="15930"/>
            </a:xfrm>
            <a:prstGeom prst="rect">
              <a:avLst/>
            </a:prstGeom>
            <a:grpFill/>
            <a:ln w="3175" cap="flat">
              <a:noFill/>
              <a:prstDash val="solid"/>
              <a:miter lim="400000"/>
            </a:ln>
            <a:effectLst/>
          </p:spPr>
          <p:txBody>
            <a:bodyPr wrap="square" lIns="0" tIns="0" rIns="0" bIns="0" numCol="1" anchor="ctr">
              <a:noAutofit/>
            </a:bodyPr>
            <a:lstStyle/>
            <a:p>
              <a:pPr lvl="0">
                <a:defRPr sz="2400">
                  <a:solidFill>
                    <a:srgbClr val="FFFFFF"/>
                  </a:solidFill>
                </a:defRPr>
              </a:pPr>
              <a:endParaRPr/>
            </a:p>
          </p:txBody>
        </p:sp>
        <p:sp>
          <p:nvSpPr>
            <p:cNvPr id="320" name="Shape 723"/>
            <p:cNvSpPr/>
            <p:nvPr/>
          </p:nvSpPr>
          <p:spPr>
            <a:xfrm rot="3331353">
              <a:off x="-127152" y="737559"/>
              <a:ext cx="632152" cy="15930"/>
            </a:xfrm>
            <a:prstGeom prst="rect">
              <a:avLst/>
            </a:prstGeom>
            <a:grpFill/>
            <a:ln w="3175" cap="flat">
              <a:noFill/>
              <a:prstDash val="solid"/>
              <a:miter lim="400000"/>
            </a:ln>
            <a:effectLst/>
          </p:spPr>
          <p:txBody>
            <a:bodyPr wrap="square" lIns="0" tIns="0" rIns="0" bIns="0" numCol="1" anchor="ctr">
              <a:noAutofit/>
            </a:bodyPr>
            <a:lstStyle/>
            <a:p>
              <a:pPr lvl="0">
                <a:defRPr sz="2400">
                  <a:solidFill>
                    <a:srgbClr val="FFFFFF"/>
                  </a:solidFill>
                </a:defRPr>
              </a:pPr>
              <a:endParaRPr/>
            </a:p>
          </p:txBody>
        </p:sp>
        <p:sp>
          <p:nvSpPr>
            <p:cNvPr id="321" name="Shape 724"/>
            <p:cNvSpPr/>
            <p:nvPr/>
          </p:nvSpPr>
          <p:spPr>
            <a:xfrm rot="7505271">
              <a:off x="-120062" y="730470"/>
              <a:ext cx="632151" cy="15929"/>
            </a:xfrm>
            <a:prstGeom prst="rect">
              <a:avLst/>
            </a:prstGeom>
            <a:grpFill/>
            <a:ln w="3175" cap="flat">
              <a:noFill/>
              <a:prstDash val="solid"/>
              <a:miter lim="400000"/>
            </a:ln>
            <a:effectLst/>
          </p:spPr>
          <p:txBody>
            <a:bodyPr wrap="square" lIns="0" tIns="0" rIns="0" bIns="0" numCol="1" anchor="ctr">
              <a:noAutofit/>
            </a:bodyPr>
            <a:lstStyle/>
            <a:p>
              <a:pPr lvl="0">
                <a:defRPr sz="2400">
                  <a:solidFill>
                    <a:srgbClr val="FFFFFF"/>
                  </a:solidFill>
                </a:defRPr>
              </a:pPr>
              <a:endParaRPr/>
            </a:p>
          </p:txBody>
        </p:sp>
        <p:sp>
          <p:nvSpPr>
            <p:cNvPr id="322" name="Shape 725"/>
            <p:cNvSpPr/>
            <p:nvPr/>
          </p:nvSpPr>
          <p:spPr>
            <a:xfrm rot="3331353">
              <a:off x="232055" y="735196"/>
              <a:ext cx="632152" cy="15929"/>
            </a:xfrm>
            <a:prstGeom prst="rect">
              <a:avLst/>
            </a:prstGeom>
            <a:grpFill/>
            <a:ln w="3175" cap="flat">
              <a:noFill/>
              <a:prstDash val="solid"/>
              <a:miter lim="400000"/>
            </a:ln>
            <a:effectLst/>
          </p:spPr>
          <p:txBody>
            <a:bodyPr wrap="square" lIns="0" tIns="0" rIns="0" bIns="0" numCol="1" anchor="ctr">
              <a:noAutofit/>
            </a:bodyPr>
            <a:lstStyle/>
            <a:p>
              <a:pPr lvl="0">
                <a:defRPr sz="2400">
                  <a:solidFill>
                    <a:srgbClr val="FFFFFF"/>
                  </a:solidFill>
                </a:defRPr>
              </a:pPr>
              <a:endParaRPr/>
            </a:p>
          </p:txBody>
        </p:sp>
      </p:grpSp>
      <p:sp>
        <p:nvSpPr>
          <p:cNvPr id="310" name="Shape 727"/>
          <p:cNvSpPr/>
          <p:nvPr/>
        </p:nvSpPr>
        <p:spPr>
          <a:xfrm>
            <a:off x="492442" y="2744871"/>
            <a:ext cx="142106" cy="184735"/>
          </a:xfrm>
          <a:prstGeom prst="roundRect">
            <a:avLst>
              <a:gd name="adj" fmla="val 50000"/>
            </a:avLst>
          </a:prstGeom>
          <a:solidFill>
            <a:srgbClr val="A0A0A3"/>
          </a:solidFill>
          <a:ln w="3175" cap="flat">
            <a:noFill/>
            <a:prstDash val="solid"/>
            <a:miter lim="400000"/>
          </a:ln>
          <a:effectLst/>
        </p:spPr>
        <p:txBody>
          <a:bodyPr wrap="square" lIns="0" tIns="0" rIns="0" bIns="0" numCol="1" anchor="ctr">
            <a:noAutofit/>
          </a:bodyPr>
          <a:lstStyle/>
          <a:p>
            <a:pPr lvl="0">
              <a:defRPr sz="2400">
                <a:solidFill>
                  <a:srgbClr val="FFFFFF"/>
                </a:solidFill>
              </a:defRPr>
            </a:pPr>
            <a:endParaRPr/>
          </a:p>
        </p:txBody>
      </p:sp>
      <p:sp>
        <p:nvSpPr>
          <p:cNvPr id="311" name="Shape 728"/>
          <p:cNvSpPr/>
          <p:nvPr/>
        </p:nvSpPr>
        <p:spPr>
          <a:xfrm>
            <a:off x="493030" y="2846209"/>
            <a:ext cx="141245" cy="87164"/>
          </a:xfrm>
          <a:prstGeom prst="rect">
            <a:avLst/>
          </a:prstGeom>
          <a:solidFill>
            <a:srgbClr val="A0A0A3"/>
          </a:solidFill>
          <a:ln w="3175" cap="flat">
            <a:noFill/>
            <a:prstDash val="solid"/>
            <a:miter lim="400000"/>
          </a:ln>
          <a:effectLst/>
        </p:spPr>
        <p:txBody>
          <a:bodyPr wrap="square" lIns="0" tIns="0" rIns="0" bIns="0" numCol="1" anchor="ctr">
            <a:noAutofit/>
          </a:bodyPr>
          <a:lstStyle/>
          <a:p>
            <a:pPr lvl="0">
              <a:defRPr sz="2400">
                <a:solidFill>
                  <a:srgbClr val="FFFFFF"/>
                </a:solidFill>
              </a:defRPr>
            </a:pPr>
            <a:endParaRPr/>
          </a:p>
        </p:txBody>
      </p:sp>
      <p:sp>
        <p:nvSpPr>
          <p:cNvPr id="312" name="Shape 729"/>
          <p:cNvSpPr/>
          <p:nvPr/>
        </p:nvSpPr>
        <p:spPr>
          <a:xfrm>
            <a:off x="492346" y="2819860"/>
            <a:ext cx="142742" cy="16907"/>
          </a:xfrm>
          <a:prstGeom prst="rect">
            <a:avLst/>
          </a:prstGeom>
          <a:solidFill>
            <a:schemeClr val="bg1"/>
          </a:solidFill>
          <a:ln w="3175" cap="flat">
            <a:noFill/>
            <a:prstDash val="solid"/>
            <a:miter lim="400000"/>
          </a:ln>
          <a:effectLst/>
        </p:spPr>
        <p:txBody>
          <a:bodyPr wrap="square" lIns="0" tIns="0" rIns="0" bIns="0" numCol="1" anchor="ctr">
            <a:noAutofit/>
          </a:bodyPr>
          <a:lstStyle/>
          <a:p>
            <a:pPr lvl="0">
              <a:defRPr sz="2400">
                <a:solidFill>
                  <a:srgbClr val="FFFFFF"/>
                </a:solidFill>
              </a:defRPr>
            </a:pPr>
            <a:endParaRPr/>
          </a:p>
        </p:txBody>
      </p:sp>
      <p:sp>
        <p:nvSpPr>
          <p:cNvPr id="313" name="Shape 730"/>
          <p:cNvSpPr/>
          <p:nvPr/>
        </p:nvSpPr>
        <p:spPr>
          <a:xfrm>
            <a:off x="564781" y="2559977"/>
            <a:ext cx="1152408" cy="318547"/>
          </a:xfrm>
          <a:custGeom>
            <a:avLst/>
            <a:gdLst/>
            <a:ahLst/>
            <a:cxnLst>
              <a:cxn ang="0">
                <a:pos x="wd2" y="hd2"/>
              </a:cxn>
              <a:cxn ang="5400000">
                <a:pos x="wd2" y="hd2"/>
              </a:cxn>
              <a:cxn ang="10800000">
                <a:pos x="wd2" y="hd2"/>
              </a:cxn>
              <a:cxn ang="16200000">
                <a:pos x="wd2" y="hd2"/>
              </a:cxn>
            </a:cxnLst>
            <a:rect l="0" t="0" r="r" b="b"/>
            <a:pathLst>
              <a:path w="21592" h="21458" extrusionOk="0">
                <a:moveTo>
                  <a:pt x="1" y="14708"/>
                </a:moveTo>
                <a:lnTo>
                  <a:pt x="1" y="4218"/>
                </a:lnTo>
                <a:cubicBezTo>
                  <a:pt x="-8" y="3251"/>
                  <a:pt x="79" y="2305"/>
                  <a:pt x="247" y="1549"/>
                </a:cubicBezTo>
                <a:cubicBezTo>
                  <a:pt x="472" y="540"/>
                  <a:pt x="815" y="-33"/>
                  <a:pt x="1174" y="2"/>
                </a:cubicBezTo>
                <a:lnTo>
                  <a:pt x="11113" y="2"/>
                </a:lnTo>
                <a:cubicBezTo>
                  <a:pt x="11351" y="123"/>
                  <a:pt x="11569" y="549"/>
                  <a:pt x="11726" y="1202"/>
                </a:cubicBezTo>
                <a:cubicBezTo>
                  <a:pt x="11878" y="1831"/>
                  <a:pt x="11964" y="2631"/>
                  <a:pt x="11969" y="3465"/>
                </a:cubicBezTo>
                <a:lnTo>
                  <a:pt x="11969" y="18019"/>
                </a:lnTo>
                <a:cubicBezTo>
                  <a:pt x="11966" y="18799"/>
                  <a:pt x="12039" y="19559"/>
                  <a:pt x="12174" y="20168"/>
                </a:cubicBezTo>
                <a:cubicBezTo>
                  <a:pt x="12379" y="21088"/>
                  <a:pt x="12701" y="21567"/>
                  <a:pt x="13027" y="21438"/>
                </a:cubicBezTo>
                <a:lnTo>
                  <a:pt x="21592" y="21438"/>
                </a:lnTo>
              </a:path>
            </a:pathLst>
          </a:custGeom>
          <a:noFill/>
          <a:ln w="12700" cap="flat">
            <a:solidFill>
              <a:schemeClr val="tx2"/>
            </a:solidFill>
            <a:prstDash val="solid"/>
            <a:miter lim="400000"/>
          </a:ln>
          <a:effectLst/>
        </p:spPr>
        <p:txBody>
          <a:bodyPr wrap="square" lIns="0" tIns="0" rIns="0" bIns="0" numCol="1" anchor="ctr">
            <a:noAutofit/>
          </a:bodyPr>
          <a:lstStyle/>
          <a:p>
            <a:pPr lvl="0">
              <a:defRPr sz="2400"/>
            </a:pPr>
            <a:endParaRPr/>
          </a:p>
        </p:txBody>
      </p:sp>
      <p:grpSp>
        <p:nvGrpSpPr>
          <p:cNvPr id="17" name="Group 16"/>
          <p:cNvGrpSpPr/>
          <p:nvPr/>
        </p:nvGrpSpPr>
        <p:grpSpPr>
          <a:xfrm>
            <a:off x="2464782" y="3170666"/>
            <a:ext cx="1970726" cy="919950"/>
            <a:chOff x="2464781" y="3078938"/>
            <a:chExt cx="1970726" cy="919950"/>
          </a:xfrm>
        </p:grpSpPr>
        <p:sp>
          <p:nvSpPr>
            <p:cNvPr id="237" name="Shape 602"/>
            <p:cNvSpPr/>
            <p:nvPr/>
          </p:nvSpPr>
          <p:spPr>
            <a:xfrm>
              <a:off x="2464781" y="3964365"/>
              <a:ext cx="1970726" cy="34523"/>
            </a:xfrm>
            <a:prstGeom prst="roundRect">
              <a:avLst>
                <a:gd name="adj" fmla="val 29942"/>
              </a:avLst>
            </a:prstGeom>
            <a:solidFill>
              <a:schemeClr val="tx2"/>
            </a:solidFill>
            <a:ln w="3175" cap="flat">
              <a:noFill/>
              <a:prstDash val="solid"/>
              <a:miter lim="400000"/>
            </a:ln>
            <a:effectLst/>
          </p:spPr>
          <p:txBody>
            <a:bodyPr wrap="square" lIns="0" tIns="0" rIns="0" bIns="0" numCol="1" anchor="ctr">
              <a:noAutofit/>
            </a:bodyPr>
            <a:lstStyle/>
            <a:p>
              <a:pPr lvl="0">
                <a:defRPr sz="2400">
                  <a:solidFill>
                    <a:srgbClr val="FFFFFF"/>
                  </a:solidFill>
                </a:defRPr>
              </a:pPr>
              <a:endParaRPr/>
            </a:p>
          </p:txBody>
        </p:sp>
        <p:sp>
          <p:nvSpPr>
            <p:cNvPr id="243" name="Shape 640"/>
            <p:cNvSpPr/>
            <p:nvPr/>
          </p:nvSpPr>
          <p:spPr>
            <a:xfrm>
              <a:off x="3146845" y="3270011"/>
              <a:ext cx="442166" cy="714265"/>
            </a:xfrm>
            <a:custGeom>
              <a:avLst/>
              <a:gdLst/>
              <a:ahLst/>
              <a:cxnLst>
                <a:cxn ang="0">
                  <a:pos x="wd2" y="hd2"/>
                </a:cxn>
                <a:cxn ang="5400000">
                  <a:pos x="wd2" y="hd2"/>
                </a:cxn>
                <a:cxn ang="10800000">
                  <a:pos x="wd2" y="hd2"/>
                </a:cxn>
                <a:cxn ang="16200000">
                  <a:pos x="wd2" y="hd2"/>
                </a:cxn>
              </a:cxnLst>
              <a:rect l="0" t="0" r="r" b="b"/>
              <a:pathLst>
                <a:path w="21600" h="21600" extrusionOk="0">
                  <a:moveTo>
                    <a:pt x="3732" y="66"/>
                  </a:moveTo>
                  <a:cubicBezTo>
                    <a:pt x="3940" y="4521"/>
                    <a:pt x="3546" y="8978"/>
                    <a:pt x="2555" y="13392"/>
                  </a:cubicBezTo>
                  <a:cubicBezTo>
                    <a:pt x="1935" y="16154"/>
                    <a:pt x="1082" y="18893"/>
                    <a:pt x="0" y="21600"/>
                  </a:cubicBezTo>
                  <a:lnTo>
                    <a:pt x="21600" y="21600"/>
                  </a:lnTo>
                  <a:cubicBezTo>
                    <a:pt x="20226" y="18757"/>
                    <a:pt x="19159" y="15861"/>
                    <a:pt x="18404" y="12931"/>
                  </a:cubicBezTo>
                  <a:cubicBezTo>
                    <a:pt x="17303" y="8656"/>
                    <a:pt x="16873" y="4326"/>
                    <a:pt x="17118" y="0"/>
                  </a:cubicBezTo>
                  <a:lnTo>
                    <a:pt x="3732" y="66"/>
                  </a:lnTo>
                  <a:close/>
                </a:path>
              </a:pathLst>
            </a:custGeom>
            <a:solidFill>
              <a:schemeClr val="tx2"/>
            </a:solidFill>
            <a:ln w="3175" cap="flat">
              <a:noFill/>
              <a:prstDash val="solid"/>
              <a:miter lim="400000"/>
            </a:ln>
            <a:effectLst/>
          </p:spPr>
          <p:txBody>
            <a:bodyPr wrap="square" lIns="0" tIns="0" rIns="0" bIns="0" numCol="1" anchor="ctr">
              <a:noAutofit/>
            </a:bodyPr>
            <a:lstStyle/>
            <a:p>
              <a:pPr lvl="0">
                <a:defRPr sz="2400"/>
              </a:pPr>
              <a:endParaRPr/>
            </a:p>
          </p:txBody>
        </p:sp>
        <p:sp>
          <p:nvSpPr>
            <p:cNvPr id="244" name="Shape 641"/>
            <p:cNvSpPr/>
            <p:nvPr/>
          </p:nvSpPr>
          <p:spPr>
            <a:xfrm>
              <a:off x="3106678" y="3159476"/>
              <a:ext cx="274260" cy="95491"/>
            </a:xfrm>
            <a:custGeom>
              <a:avLst/>
              <a:gdLst/>
              <a:ahLst/>
              <a:cxnLst>
                <a:cxn ang="0">
                  <a:pos x="wd2" y="hd2"/>
                </a:cxn>
                <a:cxn ang="5400000">
                  <a:pos x="wd2" y="hd2"/>
                </a:cxn>
                <a:cxn ang="10800000">
                  <a:pos x="wd2" y="hd2"/>
                </a:cxn>
                <a:cxn ang="16200000">
                  <a:pos x="wd2" y="hd2"/>
                </a:cxn>
              </a:cxnLst>
              <a:rect l="0" t="0" r="r" b="b"/>
              <a:pathLst>
                <a:path w="21600" h="21576" extrusionOk="0">
                  <a:moveTo>
                    <a:pt x="0" y="0"/>
                  </a:moveTo>
                  <a:lnTo>
                    <a:pt x="17328" y="370"/>
                  </a:lnTo>
                  <a:cubicBezTo>
                    <a:pt x="18565" y="12"/>
                    <a:pt x="19791" y="1297"/>
                    <a:pt x="20623" y="3826"/>
                  </a:cubicBezTo>
                  <a:cubicBezTo>
                    <a:pt x="21233" y="5679"/>
                    <a:pt x="21579" y="8068"/>
                    <a:pt x="21600" y="10560"/>
                  </a:cubicBezTo>
                  <a:lnTo>
                    <a:pt x="21600" y="21576"/>
                  </a:lnTo>
                  <a:lnTo>
                    <a:pt x="4069" y="21576"/>
                  </a:lnTo>
                  <a:cubicBezTo>
                    <a:pt x="2944" y="21600"/>
                    <a:pt x="1869" y="20311"/>
                    <a:pt x="1113" y="18033"/>
                  </a:cubicBezTo>
                  <a:cubicBezTo>
                    <a:pt x="450" y="16034"/>
                    <a:pt x="88" y="13426"/>
                    <a:pt x="98" y="10730"/>
                  </a:cubicBezTo>
                  <a:lnTo>
                    <a:pt x="0" y="0"/>
                  </a:lnTo>
                  <a:close/>
                </a:path>
              </a:pathLst>
            </a:custGeom>
            <a:solidFill>
              <a:schemeClr val="tx2"/>
            </a:solidFill>
            <a:ln w="3175" cap="flat">
              <a:noFill/>
              <a:prstDash val="solid"/>
              <a:miter lim="400000"/>
            </a:ln>
            <a:effectLst/>
          </p:spPr>
          <p:txBody>
            <a:bodyPr wrap="square" lIns="0" tIns="0" rIns="0" bIns="0" numCol="1" anchor="ctr">
              <a:noAutofit/>
            </a:bodyPr>
            <a:lstStyle/>
            <a:p>
              <a:pPr lvl="0">
                <a:defRPr sz="2400"/>
              </a:pPr>
              <a:endParaRPr/>
            </a:p>
          </p:txBody>
        </p:sp>
        <p:sp>
          <p:nvSpPr>
            <p:cNvPr id="245" name="Shape 642"/>
            <p:cNvSpPr/>
            <p:nvPr/>
          </p:nvSpPr>
          <p:spPr>
            <a:xfrm>
              <a:off x="2778124" y="3078938"/>
              <a:ext cx="316647" cy="117415"/>
            </a:xfrm>
            <a:custGeom>
              <a:avLst/>
              <a:gdLst/>
              <a:ahLst/>
              <a:cxnLst>
                <a:cxn ang="0">
                  <a:pos x="wd2" y="hd2"/>
                </a:cxn>
                <a:cxn ang="5400000">
                  <a:pos x="wd2" y="hd2"/>
                </a:cxn>
                <a:cxn ang="10800000">
                  <a:pos x="wd2" y="hd2"/>
                </a:cxn>
                <a:cxn ang="16200000">
                  <a:pos x="wd2" y="hd2"/>
                </a:cxn>
              </a:cxnLst>
              <a:rect l="0" t="0" r="r" b="b"/>
              <a:pathLst>
                <a:path w="21600" h="21576" extrusionOk="0">
                  <a:moveTo>
                    <a:pt x="0" y="0"/>
                  </a:moveTo>
                  <a:lnTo>
                    <a:pt x="17328" y="370"/>
                  </a:lnTo>
                  <a:cubicBezTo>
                    <a:pt x="18565" y="12"/>
                    <a:pt x="19791" y="1297"/>
                    <a:pt x="20623" y="3826"/>
                  </a:cubicBezTo>
                  <a:cubicBezTo>
                    <a:pt x="21233" y="5679"/>
                    <a:pt x="21579" y="8068"/>
                    <a:pt x="21600" y="10560"/>
                  </a:cubicBezTo>
                  <a:lnTo>
                    <a:pt x="21600" y="21576"/>
                  </a:lnTo>
                  <a:lnTo>
                    <a:pt x="4069" y="21576"/>
                  </a:lnTo>
                  <a:cubicBezTo>
                    <a:pt x="2944" y="21600"/>
                    <a:pt x="1869" y="20311"/>
                    <a:pt x="1113" y="18033"/>
                  </a:cubicBezTo>
                  <a:cubicBezTo>
                    <a:pt x="450" y="16034"/>
                    <a:pt x="88" y="13426"/>
                    <a:pt x="98" y="10730"/>
                  </a:cubicBezTo>
                  <a:lnTo>
                    <a:pt x="0" y="0"/>
                  </a:lnTo>
                  <a:close/>
                </a:path>
              </a:pathLst>
            </a:custGeom>
            <a:solidFill>
              <a:schemeClr val="tx2"/>
            </a:solidFill>
            <a:ln w="3175" cap="flat">
              <a:noFill/>
              <a:prstDash val="solid"/>
              <a:miter lim="400000"/>
            </a:ln>
            <a:effectLst/>
          </p:spPr>
          <p:txBody>
            <a:bodyPr wrap="square" lIns="0" tIns="0" rIns="0" bIns="0" numCol="1" anchor="ctr">
              <a:noAutofit/>
            </a:bodyPr>
            <a:lstStyle/>
            <a:p>
              <a:pPr lvl="0">
                <a:defRPr sz="2400"/>
              </a:pPr>
              <a:endParaRPr/>
            </a:p>
          </p:txBody>
        </p:sp>
        <p:sp>
          <p:nvSpPr>
            <p:cNvPr id="246" name="Shape 643"/>
            <p:cNvSpPr/>
            <p:nvPr/>
          </p:nvSpPr>
          <p:spPr>
            <a:xfrm>
              <a:off x="3215927" y="3308220"/>
              <a:ext cx="292555" cy="0"/>
            </a:xfrm>
            <a:prstGeom prst="line">
              <a:avLst/>
            </a:prstGeom>
            <a:noFill/>
            <a:ln w="25400" cap="flat">
              <a:solidFill>
                <a:schemeClr val="bg1"/>
              </a:solidFill>
              <a:prstDash val="solid"/>
              <a:miter lim="400000"/>
            </a:ln>
            <a:effectLst/>
          </p:spPr>
          <p:txBody>
            <a:bodyPr wrap="square" lIns="50800" tIns="50800" rIns="50800" bIns="50800" numCol="1" anchor="ctr">
              <a:noAutofit/>
            </a:bodyPr>
            <a:lstStyle/>
            <a:p>
              <a:pPr lvl="0">
                <a:defRPr sz="2400"/>
              </a:pPr>
              <a:endParaRPr/>
            </a:p>
          </p:txBody>
        </p:sp>
        <p:sp>
          <p:nvSpPr>
            <p:cNvPr id="247" name="Shape 644"/>
            <p:cNvSpPr/>
            <p:nvPr/>
          </p:nvSpPr>
          <p:spPr>
            <a:xfrm>
              <a:off x="2847602" y="3461133"/>
              <a:ext cx="315876" cy="510259"/>
            </a:xfrm>
            <a:custGeom>
              <a:avLst/>
              <a:gdLst/>
              <a:ahLst/>
              <a:cxnLst>
                <a:cxn ang="0">
                  <a:pos x="wd2" y="hd2"/>
                </a:cxn>
                <a:cxn ang="5400000">
                  <a:pos x="wd2" y="hd2"/>
                </a:cxn>
                <a:cxn ang="10800000">
                  <a:pos x="wd2" y="hd2"/>
                </a:cxn>
                <a:cxn ang="16200000">
                  <a:pos x="wd2" y="hd2"/>
                </a:cxn>
              </a:cxnLst>
              <a:rect l="0" t="0" r="r" b="b"/>
              <a:pathLst>
                <a:path w="21600" h="21600" extrusionOk="0">
                  <a:moveTo>
                    <a:pt x="3732" y="66"/>
                  </a:moveTo>
                  <a:cubicBezTo>
                    <a:pt x="3940" y="4521"/>
                    <a:pt x="3546" y="8978"/>
                    <a:pt x="2555" y="13392"/>
                  </a:cubicBezTo>
                  <a:cubicBezTo>
                    <a:pt x="1935" y="16154"/>
                    <a:pt x="1082" y="18893"/>
                    <a:pt x="0" y="21600"/>
                  </a:cubicBezTo>
                  <a:lnTo>
                    <a:pt x="21600" y="21600"/>
                  </a:lnTo>
                  <a:cubicBezTo>
                    <a:pt x="20226" y="18757"/>
                    <a:pt x="19159" y="15861"/>
                    <a:pt x="18404" y="12931"/>
                  </a:cubicBezTo>
                  <a:cubicBezTo>
                    <a:pt x="17303" y="8656"/>
                    <a:pt x="16873" y="4326"/>
                    <a:pt x="17118" y="0"/>
                  </a:cubicBezTo>
                  <a:lnTo>
                    <a:pt x="3732" y="66"/>
                  </a:lnTo>
                  <a:close/>
                </a:path>
              </a:pathLst>
            </a:custGeom>
            <a:solidFill>
              <a:schemeClr val="tx2"/>
            </a:solidFill>
            <a:ln w="3175" cap="flat">
              <a:noFill/>
              <a:prstDash val="solid"/>
              <a:miter lim="400000"/>
            </a:ln>
            <a:effectLst/>
          </p:spPr>
          <p:txBody>
            <a:bodyPr wrap="square" lIns="0" tIns="0" rIns="0" bIns="0" numCol="1" anchor="ctr">
              <a:noAutofit/>
            </a:bodyPr>
            <a:lstStyle/>
            <a:p>
              <a:pPr lvl="0">
                <a:defRPr sz="2400"/>
              </a:pPr>
              <a:endParaRPr/>
            </a:p>
          </p:txBody>
        </p:sp>
        <p:sp>
          <p:nvSpPr>
            <p:cNvPr id="248" name="Shape 645"/>
            <p:cNvSpPr/>
            <p:nvPr/>
          </p:nvSpPr>
          <p:spPr>
            <a:xfrm>
              <a:off x="2786242" y="3382169"/>
              <a:ext cx="195927" cy="68217"/>
            </a:xfrm>
            <a:custGeom>
              <a:avLst/>
              <a:gdLst/>
              <a:ahLst/>
              <a:cxnLst>
                <a:cxn ang="0">
                  <a:pos x="wd2" y="hd2"/>
                </a:cxn>
                <a:cxn ang="5400000">
                  <a:pos x="wd2" y="hd2"/>
                </a:cxn>
                <a:cxn ang="10800000">
                  <a:pos x="wd2" y="hd2"/>
                </a:cxn>
                <a:cxn ang="16200000">
                  <a:pos x="wd2" y="hd2"/>
                </a:cxn>
              </a:cxnLst>
              <a:rect l="0" t="0" r="r" b="b"/>
              <a:pathLst>
                <a:path w="21600" h="21576" extrusionOk="0">
                  <a:moveTo>
                    <a:pt x="0" y="0"/>
                  </a:moveTo>
                  <a:lnTo>
                    <a:pt x="17328" y="370"/>
                  </a:lnTo>
                  <a:cubicBezTo>
                    <a:pt x="18565" y="12"/>
                    <a:pt x="19791" y="1297"/>
                    <a:pt x="20623" y="3826"/>
                  </a:cubicBezTo>
                  <a:cubicBezTo>
                    <a:pt x="21233" y="5679"/>
                    <a:pt x="21579" y="8068"/>
                    <a:pt x="21600" y="10560"/>
                  </a:cubicBezTo>
                  <a:lnTo>
                    <a:pt x="21600" y="21576"/>
                  </a:lnTo>
                  <a:lnTo>
                    <a:pt x="4069" y="21576"/>
                  </a:lnTo>
                  <a:cubicBezTo>
                    <a:pt x="2944" y="21600"/>
                    <a:pt x="1869" y="20311"/>
                    <a:pt x="1113" y="18033"/>
                  </a:cubicBezTo>
                  <a:cubicBezTo>
                    <a:pt x="450" y="16034"/>
                    <a:pt x="88" y="13426"/>
                    <a:pt x="98" y="10730"/>
                  </a:cubicBezTo>
                  <a:lnTo>
                    <a:pt x="0" y="0"/>
                  </a:lnTo>
                  <a:close/>
                </a:path>
              </a:pathLst>
            </a:custGeom>
            <a:solidFill>
              <a:schemeClr val="tx2"/>
            </a:solidFill>
            <a:ln w="3175" cap="flat">
              <a:noFill/>
              <a:prstDash val="solid"/>
              <a:miter lim="400000"/>
            </a:ln>
            <a:effectLst/>
          </p:spPr>
          <p:txBody>
            <a:bodyPr wrap="square" lIns="0" tIns="0" rIns="0" bIns="0" numCol="1" anchor="ctr">
              <a:noAutofit/>
            </a:bodyPr>
            <a:lstStyle/>
            <a:p>
              <a:pPr lvl="0">
                <a:defRPr sz="2400"/>
              </a:pPr>
              <a:endParaRPr/>
            </a:p>
          </p:txBody>
        </p:sp>
        <p:sp>
          <p:nvSpPr>
            <p:cNvPr id="250" name="Shape 647"/>
            <p:cNvSpPr/>
            <p:nvPr/>
          </p:nvSpPr>
          <p:spPr>
            <a:xfrm>
              <a:off x="2896953" y="3488430"/>
              <a:ext cx="208997" cy="0"/>
            </a:xfrm>
            <a:prstGeom prst="line">
              <a:avLst/>
            </a:prstGeom>
            <a:noFill/>
            <a:ln w="25400" cap="flat">
              <a:solidFill>
                <a:schemeClr val="bg1"/>
              </a:solidFill>
              <a:prstDash val="solid"/>
              <a:miter lim="400000"/>
            </a:ln>
            <a:effectLst/>
          </p:spPr>
          <p:txBody>
            <a:bodyPr wrap="square" lIns="50800" tIns="50800" rIns="50800" bIns="50800" numCol="1" anchor="ctr">
              <a:noAutofit/>
            </a:bodyPr>
            <a:lstStyle/>
            <a:p>
              <a:pPr lvl="0">
                <a:defRPr sz="2400"/>
              </a:pPr>
              <a:endParaRPr/>
            </a:p>
          </p:txBody>
        </p:sp>
        <p:sp>
          <p:nvSpPr>
            <p:cNvPr id="251" name="Shape 648"/>
            <p:cNvSpPr/>
            <p:nvPr/>
          </p:nvSpPr>
          <p:spPr>
            <a:xfrm>
              <a:off x="3628805" y="3535820"/>
              <a:ext cx="16011" cy="446612"/>
            </a:xfrm>
            <a:prstGeom prst="roundRect">
              <a:avLst>
                <a:gd name="adj" fmla="val 45492"/>
              </a:avLst>
            </a:prstGeom>
            <a:solidFill>
              <a:srgbClr val="A0A0A3"/>
            </a:solidFill>
            <a:ln w="3175" cap="flat">
              <a:noFill/>
              <a:prstDash val="solid"/>
              <a:miter lim="400000"/>
            </a:ln>
            <a:effectLst/>
          </p:spPr>
          <p:txBody>
            <a:bodyPr wrap="square" lIns="0" tIns="0" rIns="0" bIns="0" numCol="1" anchor="ctr">
              <a:noAutofit/>
            </a:bodyPr>
            <a:lstStyle/>
            <a:p>
              <a:pPr lvl="0">
                <a:defRPr sz="2400">
                  <a:solidFill>
                    <a:srgbClr val="FFFFFF"/>
                  </a:solidFill>
                </a:defRPr>
              </a:pPr>
              <a:endParaRPr/>
            </a:p>
          </p:txBody>
        </p:sp>
        <p:sp>
          <p:nvSpPr>
            <p:cNvPr id="252" name="Shape 649"/>
            <p:cNvSpPr/>
            <p:nvPr/>
          </p:nvSpPr>
          <p:spPr>
            <a:xfrm>
              <a:off x="3593407" y="3662278"/>
              <a:ext cx="207663" cy="0"/>
            </a:xfrm>
            <a:prstGeom prst="line">
              <a:avLst/>
            </a:prstGeom>
            <a:noFill/>
            <a:ln w="12700" cap="flat">
              <a:solidFill>
                <a:schemeClr val="tx2"/>
              </a:solidFill>
              <a:prstDash val="solid"/>
              <a:miter lim="400000"/>
            </a:ln>
            <a:effectLst/>
          </p:spPr>
          <p:txBody>
            <a:bodyPr wrap="square" lIns="0" tIns="0" rIns="0" bIns="0" numCol="1" anchor="ctr">
              <a:noAutofit/>
            </a:bodyPr>
            <a:lstStyle/>
            <a:p>
              <a:pPr lvl="0">
                <a:defRPr sz="2400"/>
              </a:pPr>
              <a:endParaRPr/>
            </a:p>
          </p:txBody>
        </p:sp>
        <p:sp>
          <p:nvSpPr>
            <p:cNvPr id="253" name="Shape 650"/>
            <p:cNvSpPr/>
            <p:nvPr/>
          </p:nvSpPr>
          <p:spPr>
            <a:xfrm>
              <a:off x="3593407" y="3606068"/>
              <a:ext cx="207663" cy="0"/>
            </a:xfrm>
            <a:prstGeom prst="line">
              <a:avLst/>
            </a:prstGeom>
            <a:noFill/>
            <a:ln w="12700" cap="flat">
              <a:solidFill>
                <a:schemeClr val="tx2"/>
              </a:solidFill>
              <a:prstDash val="solid"/>
              <a:miter lim="400000"/>
            </a:ln>
            <a:effectLst/>
          </p:spPr>
          <p:txBody>
            <a:bodyPr wrap="square" lIns="0" tIns="0" rIns="0" bIns="0" numCol="1" anchor="ctr">
              <a:noAutofit/>
            </a:bodyPr>
            <a:lstStyle/>
            <a:p>
              <a:pPr lvl="0">
                <a:defRPr sz="2400"/>
              </a:pPr>
              <a:endParaRPr/>
            </a:p>
          </p:txBody>
        </p:sp>
        <p:sp>
          <p:nvSpPr>
            <p:cNvPr id="254" name="Shape 651"/>
            <p:cNvSpPr/>
            <p:nvPr/>
          </p:nvSpPr>
          <p:spPr>
            <a:xfrm>
              <a:off x="3747958" y="3535538"/>
              <a:ext cx="16011" cy="446612"/>
            </a:xfrm>
            <a:prstGeom prst="roundRect">
              <a:avLst>
                <a:gd name="adj" fmla="val 45492"/>
              </a:avLst>
            </a:prstGeom>
            <a:solidFill>
              <a:srgbClr val="A0A0A3"/>
            </a:solidFill>
            <a:ln w="3175" cap="flat">
              <a:noFill/>
              <a:prstDash val="solid"/>
              <a:miter lim="400000"/>
            </a:ln>
            <a:effectLst/>
          </p:spPr>
          <p:txBody>
            <a:bodyPr wrap="square" lIns="0" tIns="0" rIns="0" bIns="0" numCol="1" anchor="ctr">
              <a:noAutofit/>
            </a:bodyPr>
            <a:lstStyle/>
            <a:p>
              <a:pPr lvl="0">
                <a:defRPr sz="2400">
                  <a:solidFill>
                    <a:srgbClr val="FFFFFF"/>
                  </a:solidFill>
                </a:defRPr>
              </a:pPr>
              <a:endParaRPr/>
            </a:p>
          </p:txBody>
        </p:sp>
        <p:sp>
          <p:nvSpPr>
            <p:cNvPr id="255" name="Shape 652"/>
            <p:cNvSpPr/>
            <p:nvPr/>
          </p:nvSpPr>
          <p:spPr>
            <a:xfrm>
              <a:off x="2545662" y="3622916"/>
              <a:ext cx="90054" cy="361465"/>
            </a:xfrm>
            <a:prstGeom prst="roundRect">
              <a:avLst>
                <a:gd name="adj" fmla="val 50000"/>
              </a:avLst>
            </a:prstGeom>
            <a:solidFill>
              <a:schemeClr val="tx2"/>
            </a:solidFill>
            <a:ln w="3175" cap="flat">
              <a:noFill/>
              <a:prstDash val="solid"/>
              <a:miter lim="400000"/>
            </a:ln>
            <a:effectLst/>
          </p:spPr>
          <p:txBody>
            <a:bodyPr wrap="square" lIns="0" tIns="0" rIns="0" bIns="0" numCol="1" anchor="ctr">
              <a:noAutofit/>
            </a:bodyPr>
            <a:lstStyle/>
            <a:p>
              <a:pPr lvl="0">
                <a:defRPr sz="2400">
                  <a:solidFill>
                    <a:srgbClr val="FFFFFF"/>
                  </a:solidFill>
                </a:defRPr>
              </a:pPr>
              <a:endParaRPr/>
            </a:p>
          </p:txBody>
        </p:sp>
        <p:sp>
          <p:nvSpPr>
            <p:cNvPr id="256" name="Shape 653"/>
            <p:cNvSpPr/>
            <p:nvPr/>
          </p:nvSpPr>
          <p:spPr>
            <a:xfrm>
              <a:off x="2544819" y="3891520"/>
              <a:ext cx="90249" cy="95490"/>
            </a:xfrm>
            <a:prstGeom prst="rect">
              <a:avLst/>
            </a:prstGeom>
            <a:solidFill>
              <a:schemeClr val="tx2"/>
            </a:solidFill>
            <a:ln w="3175" cap="flat">
              <a:noFill/>
              <a:prstDash val="solid"/>
              <a:miter lim="400000"/>
            </a:ln>
            <a:effectLst/>
          </p:spPr>
          <p:txBody>
            <a:bodyPr wrap="square" lIns="0" tIns="0" rIns="0" bIns="0" numCol="1" anchor="ctr">
              <a:noAutofit/>
            </a:bodyPr>
            <a:lstStyle/>
            <a:p>
              <a:pPr lvl="0">
                <a:defRPr sz="2400">
                  <a:solidFill>
                    <a:srgbClr val="FFFFFF"/>
                  </a:solidFill>
                </a:defRPr>
              </a:pPr>
              <a:endParaRPr/>
            </a:p>
          </p:txBody>
        </p:sp>
        <p:sp>
          <p:nvSpPr>
            <p:cNvPr id="257" name="Shape 654"/>
            <p:cNvSpPr/>
            <p:nvPr/>
          </p:nvSpPr>
          <p:spPr>
            <a:xfrm>
              <a:off x="2545565" y="3667884"/>
              <a:ext cx="90249" cy="10072"/>
            </a:xfrm>
            <a:prstGeom prst="rect">
              <a:avLst/>
            </a:prstGeom>
            <a:solidFill>
              <a:schemeClr val="bg1"/>
            </a:solidFill>
            <a:ln w="3175" cap="flat">
              <a:noFill/>
              <a:prstDash val="solid"/>
              <a:miter lim="400000"/>
            </a:ln>
            <a:effectLst/>
          </p:spPr>
          <p:txBody>
            <a:bodyPr wrap="square" lIns="0" tIns="0" rIns="0" bIns="0" numCol="1" anchor="ctr">
              <a:noAutofit/>
            </a:bodyPr>
            <a:lstStyle/>
            <a:p>
              <a:pPr lvl="0">
                <a:defRPr sz="2400">
                  <a:solidFill>
                    <a:srgbClr val="FFFFFF"/>
                  </a:solidFill>
                </a:defRPr>
              </a:pPr>
              <a:endParaRPr/>
            </a:p>
          </p:txBody>
        </p:sp>
        <p:sp>
          <p:nvSpPr>
            <p:cNvPr id="258" name="Shape 655"/>
            <p:cNvSpPr/>
            <p:nvPr/>
          </p:nvSpPr>
          <p:spPr>
            <a:xfrm>
              <a:off x="2708452" y="3622077"/>
              <a:ext cx="90055" cy="361465"/>
            </a:xfrm>
            <a:prstGeom prst="roundRect">
              <a:avLst>
                <a:gd name="adj" fmla="val 50000"/>
              </a:avLst>
            </a:prstGeom>
            <a:solidFill>
              <a:schemeClr val="tx2"/>
            </a:solidFill>
            <a:ln w="3175" cap="flat">
              <a:noFill/>
              <a:prstDash val="solid"/>
              <a:miter lim="400000"/>
            </a:ln>
            <a:effectLst/>
          </p:spPr>
          <p:txBody>
            <a:bodyPr wrap="square" lIns="0" tIns="0" rIns="0" bIns="0" numCol="1" anchor="ctr">
              <a:noAutofit/>
            </a:bodyPr>
            <a:lstStyle/>
            <a:p>
              <a:pPr lvl="0">
                <a:defRPr sz="2400">
                  <a:solidFill>
                    <a:srgbClr val="FFFFFF"/>
                  </a:solidFill>
                </a:defRPr>
              </a:pPr>
              <a:endParaRPr/>
            </a:p>
          </p:txBody>
        </p:sp>
        <p:sp>
          <p:nvSpPr>
            <p:cNvPr id="259" name="Shape 656"/>
            <p:cNvSpPr/>
            <p:nvPr/>
          </p:nvSpPr>
          <p:spPr>
            <a:xfrm>
              <a:off x="2707609" y="3890681"/>
              <a:ext cx="90249" cy="95490"/>
            </a:xfrm>
            <a:prstGeom prst="rect">
              <a:avLst/>
            </a:prstGeom>
            <a:solidFill>
              <a:schemeClr val="tx2"/>
            </a:solidFill>
            <a:ln w="3175" cap="flat">
              <a:noFill/>
              <a:prstDash val="solid"/>
              <a:miter lim="400000"/>
            </a:ln>
            <a:effectLst/>
          </p:spPr>
          <p:txBody>
            <a:bodyPr wrap="square" lIns="0" tIns="0" rIns="0" bIns="0" numCol="1" anchor="ctr">
              <a:noAutofit/>
            </a:bodyPr>
            <a:lstStyle/>
            <a:p>
              <a:pPr lvl="0">
                <a:defRPr sz="2400">
                  <a:solidFill>
                    <a:srgbClr val="FFFFFF"/>
                  </a:solidFill>
                </a:defRPr>
              </a:pPr>
              <a:endParaRPr/>
            </a:p>
          </p:txBody>
        </p:sp>
        <p:sp>
          <p:nvSpPr>
            <p:cNvPr id="260" name="Shape 657"/>
            <p:cNvSpPr/>
            <p:nvPr/>
          </p:nvSpPr>
          <p:spPr>
            <a:xfrm>
              <a:off x="2708355" y="3667045"/>
              <a:ext cx="90249" cy="10072"/>
            </a:xfrm>
            <a:prstGeom prst="rect">
              <a:avLst/>
            </a:prstGeom>
            <a:solidFill>
              <a:schemeClr val="bg1"/>
            </a:solidFill>
            <a:ln w="3175" cap="flat">
              <a:noFill/>
              <a:prstDash val="solid"/>
              <a:miter lim="400000"/>
            </a:ln>
            <a:effectLst/>
          </p:spPr>
          <p:txBody>
            <a:bodyPr wrap="square" lIns="0" tIns="0" rIns="0" bIns="0" numCol="1" anchor="ctr">
              <a:noAutofit/>
            </a:bodyPr>
            <a:lstStyle/>
            <a:p>
              <a:pPr lvl="0">
                <a:defRPr sz="2400">
                  <a:solidFill>
                    <a:srgbClr val="FFFFFF"/>
                  </a:solidFill>
                </a:defRPr>
              </a:pPr>
              <a:endParaRPr/>
            </a:p>
          </p:txBody>
        </p:sp>
        <p:sp>
          <p:nvSpPr>
            <p:cNvPr id="261" name="Shape 658"/>
            <p:cNvSpPr/>
            <p:nvPr/>
          </p:nvSpPr>
          <p:spPr>
            <a:xfrm>
              <a:off x="2624136" y="3712154"/>
              <a:ext cx="91484" cy="0"/>
            </a:xfrm>
            <a:prstGeom prst="line">
              <a:avLst/>
            </a:prstGeom>
            <a:noFill/>
            <a:ln w="12700" cap="flat">
              <a:solidFill>
                <a:schemeClr val="tx2"/>
              </a:solidFill>
              <a:prstDash val="solid"/>
              <a:miter lim="400000"/>
            </a:ln>
            <a:effectLst/>
          </p:spPr>
          <p:txBody>
            <a:bodyPr wrap="square" lIns="0" tIns="0" rIns="0" bIns="0" numCol="1" anchor="ctr">
              <a:noAutofit/>
            </a:bodyPr>
            <a:lstStyle/>
            <a:p>
              <a:pPr lvl="0">
                <a:defRPr sz="2400"/>
              </a:pPr>
              <a:endParaRPr/>
            </a:p>
          </p:txBody>
        </p:sp>
        <p:sp>
          <p:nvSpPr>
            <p:cNvPr id="262" name="Shape 659"/>
            <p:cNvSpPr/>
            <p:nvPr/>
          </p:nvSpPr>
          <p:spPr>
            <a:xfrm>
              <a:off x="2793880" y="3712732"/>
              <a:ext cx="132557" cy="48448"/>
            </a:xfrm>
            <a:custGeom>
              <a:avLst/>
              <a:gdLst/>
              <a:ahLst/>
              <a:cxnLst>
                <a:cxn ang="0">
                  <a:pos x="wd2" y="hd2"/>
                </a:cxn>
                <a:cxn ang="5400000">
                  <a:pos x="wd2" y="hd2"/>
                </a:cxn>
                <a:cxn ang="10800000">
                  <a:pos x="wd2" y="hd2"/>
                </a:cxn>
                <a:cxn ang="16200000">
                  <a:pos x="wd2" y="hd2"/>
                </a:cxn>
              </a:cxnLst>
              <a:rect l="0" t="0" r="r" b="b"/>
              <a:pathLst>
                <a:path w="21600" h="19854" extrusionOk="0">
                  <a:moveTo>
                    <a:pt x="0" y="0"/>
                  </a:moveTo>
                  <a:cubicBezTo>
                    <a:pt x="1789" y="9161"/>
                    <a:pt x="5060" y="15942"/>
                    <a:pt x="8977" y="18610"/>
                  </a:cubicBezTo>
                  <a:cubicBezTo>
                    <a:pt x="13365" y="21600"/>
                    <a:pt x="18057" y="19130"/>
                    <a:pt x="21600" y="11965"/>
                  </a:cubicBezTo>
                </a:path>
              </a:pathLst>
            </a:custGeom>
            <a:noFill/>
            <a:ln w="12700" cap="flat">
              <a:solidFill>
                <a:schemeClr val="tx2"/>
              </a:solidFill>
              <a:prstDash val="solid"/>
              <a:miter lim="400000"/>
            </a:ln>
            <a:effectLst/>
          </p:spPr>
          <p:txBody>
            <a:bodyPr wrap="square" lIns="0" tIns="0" rIns="0" bIns="0" numCol="1" anchor="ctr">
              <a:noAutofit/>
            </a:bodyPr>
            <a:lstStyle/>
            <a:p>
              <a:pPr lvl="0">
                <a:defRPr sz="2400"/>
              </a:pPr>
              <a:endParaRPr/>
            </a:p>
          </p:txBody>
        </p:sp>
        <p:sp>
          <p:nvSpPr>
            <p:cNvPr id="263" name="Shape 660"/>
            <p:cNvSpPr/>
            <p:nvPr/>
          </p:nvSpPr>
          <p:spPr>
            <a:xfrm>
              <a:off x="2624136" y="3863845"/>
              <a:ext cx="91484" cy="0"/>
            </a:xfrm>
            <a:prstGeom prst="line">
              <a:avLst/>
            </a:prstGeom>
            <a:noFill/>
            <a:ln w="12700" cap="flat">
              <a:solidFill>
                <a:schemeClr val="tx2"/>
              </a:solidFill>
              <a:prstDash val="solid"/>
              <a:miter lim="400000"/>
            </a:ln>
            <a:effectLst/>
          </p:spPr>
          <p:txBody>
            <a:bodyPr wrap="square" lIns="0" tIns="0" rIns="0" bIns="0" numCol="1" anchor="ctr">
              <a:noAutofit/>
            </a:bodyPr>
            <a:lstStyle/>
            <a:p>
              <a:pPr lvl="0">
                <a:defRPr sz="2400"/>
              </a:pPr>
              <a:endParaRPr/>
            </a:p>
          </p:txBody>
        </p:sp>
        <p:sp>
          <p:nvSpPr>
            <p:cNvPr id="238" name="Shape 603"/>
            <p:cNvSpPr/>
            <p:nvPr/>
          </p:nvSpPr>
          <p:spPr>
            <a:xfrm>
              <a:off x="3718251" y="3688150"/>
              <a:ext cx="689209" cy="28851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0" y="7522"/>
                  </a:lnTo>
                  <a:lnTo>
                    <a:pt x="3040" y="7522"/>
                  </a:lnTo>
                  <a:lnTo>
                    <a:pt x="3040" y="0"/>
                  </a:lnTo>
                  <a:lnTo>
                    <a:pt x="12954" y="0"/>
                  </a:lnTo>
                  <a:lnTo>
                    <a:pt x="12954" y="7985"/>
                  </a:lnTo>
                  <a:lnTo>
                    <a:pt x="18328" y="65"/>
                  </a:lnTo>
                  <a:lnTo>
                    <a:pt x="21578" y="46"/>
                  </a:lnTo>
                  <a:lnTo>
                    <a:pt x="21600" y="21468"/>
                  </a:lnTo>
                  <a:lnTo>
                    <a:pt x="0" y="21600"/>
                  </a:lnTo>
                  <a:close/>
                </a:path>
              </a:pathLst>
            </a:custGeom>
            <a:solidFill>
              <a:srgbClr val="A0A0A3"/>
            </a:solidFill>
            <a:ln w="3175" cap="flat">
              <a:noFill/>
              <a:prstDash val="solid"/>
              <a:miter lim="400000"/>
            </a:ln>
            <a:effectLst/>
          </p:spPr>
          <p:txBody>
            <a:bodyPr wrap="square" lIns="0" tIns="0" rIns="0" bIns="0" numCol="1" anchor="ctr">
              <a:noAutofit/>
            </a:bodyPr>
            <a:lstStyle/>
            <a:p>
              <a:pPr lvl="0">
                <a:defRPr sz="2400"/>
              </a:pPr>
              <a:endParaRPr/>
            </a:p>
          </p:txBody>
        </p:sp>
        <p:grpSp>
          <p:nvGrpSpPr>
            <p:cNvPr id="239" name="Group 612"/>
            <p:cNvGrpSpPr/>
            <p:nvPr/>
          </p:nvGrpSpPr>
          <p:grpSpPr>
            <a:xfrm>
              <a:off x="3750810" y="3821099"/>
              <a:ext cx="232262" cy="22613"/>
              <a:chOff x="0" y="0"/>
              <a:chExt cx="515828" cy="50219"/>
            </a:xfrm>
            <a:solidFill>
              <a:srgbClr val="F4F4F4"/>
            </a:solidFill>
          </p:grpSpPr>
          <p:sp>
            <p:nvSpPr>
              <p:cNvPr id="288" name="Shape 604"/>
              <p:cNvSpPr/>
              <p:nvPr/>
            </p:nvSpPr>
            <p:spPr>
              <a:xfrm>
                <a:off x="0" y="0"/>
                <a:ext cx="49994" cy="50220"/>
              </a:xfrm>
              <a:prstGeom prst="rect">
                <a:avLst/>
              </a:prstGeom>
              <a:grpFill/>
              <a:ln w="3175" cap="flat">
                <a:noFill/>
                <a:prstDash val="solid"/>
                <a:miter lim="400000"/>
              </a:ln>
              <a:effectLst/>
            </p:spPr>
            <p:txBody>
              <a:bodyPr wrap="square" lIns="0" tIns="0" rIns="0" bIns="0" numCol="1" anchor="ctr">
                <a:noAutofit/>
              </a:bodyPr>
              <a:lstStyle/>
              <a:p>
                <a:pPr lvl="0">
                  <a:defRPr sz="2400">
                    <a:solidFill>
                      <a:srgbClr val="FFFFFF"/>
                    </a:solidFill>
                  </a:defRPr>
                </a:pPr>
                <a:endParaRPr/>
              </a:p>
            </p:txBody>
          </p:sp>
          <p:sp>
            <p:nvSpPr>
              <p:cNvPr id="289" name="Shape 605"/>
              <p:cNvSpPr/>
              <p:nvPr/>
            </p:nvSpPr>
            <p:spPr>
              <a:xfrm>
                <a:off x="66547" y="0"/>
                <a:ext cx="49995" cy="50220"/>
              </a:xfrm>
              <a:prstGeom prst="rect">
                <a:avLst/>
              </a:prstGeom>
              <a:grpFill/>
              <a:ln w="3175" cap="flat">
                <a:noFill/>
                <a:prstDash val="solid"/>
                <a:miter lim="400000"/>
              </a:ln>
              <a:effectLst/>
            </p:spPr>
            <p:txBody>
              <a:bodyPr wrap="square" lIns="0" tIns="0" rIns="0" bIns="0" numCol="1" anchor="ctr">
                <a:noAutofit/>
              </a:bodyPr>
              <a:lstStyle/>
              <a:p>
                <a:pPr lvl="0">
                  <a:defRPr sz="2400">
                    <a:solidFill>
                      <a:srgbClr val="FFFFFF"/>
                    </a:solidFill>
                  </a:defRPr>
                </a:pPr>
                <a:endParaRPr/>
              </a:p>
            </p:txBody>
          </p:sp>
          <p:sp>
            <p:nvSpPr>
              <p:cNvPr id="290" name="Shape 606"/>
              <p:cNvSpPr/>
              <p:nvPr/>
            </p:nvSpPr>
            <p:spPr>
              <a:xfrm>
                <a:off x="133095" y="0"/>
                <a:ext cx="49995" cy="50220"/>
              </a:xfrm>
              <a:prstGeom prst="rect">
                <a:avLst/>
              </a:prstGeom>
              <a:grpFill/>
              <a:ln w="3175" cap="flat">
                <a:noFill/>
                <a:prstDash val="solid"/>
                <a:miter lim="400000"/>
              </a:ln>
              <a:effectLst/>
            </p:spPr>
            <p:txBody>
              <a:bodyPr wrap="square" lIns="0" tIns="0" rIns="0" bIns="0" numCol="1" anchor="ctr">
                <a:noAutofit/>
              </a:bodyPr>
              <a:lstStyle/>
              <a:p>
                <a:pPr lvl="0">
                  <a:defRPr sz="2400">
                    <a:solidFill>
                      <a:srgbClr val="FFFFFF"/>
                    </a:solidFill>
                  </a:defRPr>
                </a:pPr>
                <a:endParaRPr/>
              </a:p>
            </p:txBody>
          </p:sp>
          <p:sp>
            <p:nvSpPr>
              <p:cNvPr id="291" name="Shape 607"/>
              <p:cNvSpPr/>
              <p:nvPr/>
            </p:nvSpPr>
            <p:spPr>
              <a:xfrm>
                <a:off x="199643" y="0"/>
                <a:ext cx="49995" cy="50220"/>
              </a:xfrm>
              <a:prstGeom prst="rect">
                <a:avLst/>
              </a:prstGeom>
              <a:grpFill/>
              <a:ln w="3175" cap="flat">
                <a:noFill/>
                <a:prstDash val="solid"/>
                <a:miter lim="400000"/>
              </a:ln>
              <a:effectLst/>
            </p:spPr>
            <p:txBody>
              <a:bodyPr wrap="square" lIns="0" tIns="0" rIns="0" bIns="0" numCol="1" anchor="ctr">
                <a:noAutofit/>
              </a:bodyPr>
              <a:lstStyle/>
              <a:p>
                <a:pPr lvl="0">
                  <a:defRPr sz="2400">
                    <a:solidFill>
                      <a:srgbClr val="FFFFFF"/>
                    </a:solidFill>
                  </a:defRPr>
                </a:pPr>
                <a:endParaRPr/>
              </a:p>
            </p:txBody>
          </p:sp>
          <p:sp>
            <p:nvSpPr>
              <p:cNvPr id="292" name="Shape 608"/>
              <p:cNvSpPr/>
              <p:nvPr/>
            </p:nvSpPr>
            <p:spPr>
              <a:xfrm>
                <a:off x="266191" y="0"/>
                <a:ext cx="49995" cy="50220"/>
              </a:xfrm>
              <a:prstGeom prst="rect">
                <a:avLst/>
              </a:prstGeom>
              <a:grpFill/>
              <a:ln w="3175" cap="flat">
                <a:noFill/>
                <a:prstDash val="solid"/>
                <a:miter lim="400000"/>
              </a:ln>
              <a:effectLst/>
            </p:spPr>
            <p:txBody>
              <a:bodyPr wrap="square" lIns="0" tIns="0" rIns="0" bIns="0" numCol="1" anchor="ctr">
                <a:noAutofit/>
              </a:bodyPr>
              <a:lstStyle/>
              <a:p>
                <a:pPr lvl="0">
                  <a:defRPr sz="2400">
                    <a:solidFill>
                      <a:srgbClr val="FFFFFF"/>
                    </a:solidFill>
                  </a:defRPr>
                </a:pPr>
                <a:endParaRPr/>
              </a:p>
            </p:txBody>
          </p:sp>
          <p:sp>
            <p:nvSpPr>
              <p:cNvPr id="293" name="Shape 609"/>
              <p:cNvSpPr/>
              <p:nvPr/>
            </p:nvSpPr>
            <p:spPr>
              <a:xfrm>
                <a:off x="332739" y="0"/>
                <a:ext cx="49994" cy="50220"/>
              </a:xfrm>
              <a:prstGeom prst="rect">
                <a:avLst/>
              </a:prstGeom>
              <a:grpFill/>
              <a:ln w="3175" cap="flat">
                <a:noFill/>
                <a:prstDash val="solid"/>
                <a:miter lim="400000"/>
              </a:ln>
              <a:effectLst/>
            </p:spPr>
            <p:txBody>
              <a:bodyPr wrap="square" lIns="0" tIns="0" rIns="0" bIns="0" numCol="1" anchor="ctr">
                <a:noAutofit/>
              </a:bodyPr>
              <a:lstStyle/>
              <a:p>
                <a:pPr lvl="0">
                  <a:defRPr sz="2400">
                    <a:solidFill>
                      <a:srgbClr val="FFFFFF"/>
                    </a:solidFill>
                  </a:defRPr>
                </a:pPr>
                <a:endParaRPr/>
              </a:p>
            </p:txBody>
          </p:sp>
          <p:sp>
            <p:nvSpPr>
              <p:cNvPr id="294" name="Shape 610"/>
              <p:cNvSpPr/>
              <p:nvPr/>
            </p:nvSpPr>
            <p:spPr>
              <a:xfrm>
                <a:off x="399287" y="0"/>
                <a:ext cx="49994" cy="50220"/>
              </a:xfrm>
              <a:prstGeom prst="rect">
                <a:avLst/>
              </a:prstGeom>
              <a:grpFill/>
              <a:ln w="3175" cap="flat">
                <a:noFill/>
                <a:prstDash val="solid"/>
                <a:miter lim="400000"/>
              </a:ln>
              <a:effectLst/>
            </p:spPr>
            <p:txBody>
              <a:bodyPr wrap="square" lIns="0" tIns="0" rIns="0" bIns="0" numCol="1" anchor="ctr">
                <a:noAutofit/>
              </a:bodyPr>
              <a:lstStyle/>
              <a:p>
                <a:pPr lvl="0">
                  <a:defRPr sz="2400">
                    <a:solidFill>
                      <a:srgbClr val="FFFFFF"/>
                    </a:solidFill>
                  </a:defRPr>
                </a:pPr>
                <a:endParaRPr/>
              </a:p>
            </p:txBody>
          </p:sp>
          <p:sp>
            <p:nvSpPr>
              <p:cNvPr id="295" name="Shape 611"/>
              <p:cNvSpPr/>
              <p:nvPr/>
            </p:nvSpPr>
            <p:spPr>
              <a:xfrm>
                <a:off x="465835" y="0"/>
                <a:ext cx="49994" cy="50220"/>
              </a:xfrm>
              <a:prstGeom prst="rect">
                <a:avLst/>
              </a:prstGeom>
              <a:grpFill/>
              <a:ln w="3175" cap="flat">
                <a:noFill/>
                <a:prstDash val="solid"/>
                <a:miter lim="400000"/>
              </a:ln>
              <a:effectLst/>
            </p:spPr>
            <p:txBody>
              <a:bodyPr wrap="square" lIns="0" tIns="0" rIns="0" bIns="0" numCol="1" anchor="ctr">
                <a:noAutofit/>
              </a:bodyPr>
              <a:lstStyle/>
              <a:p>
                <a:pPr lvl="0">
                  <a:defRPr sz="2400">
                    <a:solidFill>
                      <a:srgbClr val="FFFFFF"/>
                    </a:solidFill>
                  </a:defRPr>
                </a:pPr>
                <a:endParaRPr/>
              </a:p>
            </p:txBody>
          </p:sp>
        </p:grpSp>
        <p:grpSp>
          <p:nvGrpSpPr>
            <p:cNvPr id="241" name="Group 630"/>
            <p:cNvGrpSpPr/>
            <p:nvPr/>
          </p:nvGrpSpPr>
          <p:grpSpPr>
            <a:xfrm>
              <a:off x="4144158" y="3821099"/>
              <a:ext cx="232262" cy="22613"/>
              <a:chOff x="0" y="0"/>
              <a:chExt cx="515828" cy="50219"/>
            </a:xfrm>
            <a:solidFill>
              <a:srgbClr val="F4F4F4"/>
            </a:solidFill>
          </p:grpSpPr>
          <p:sp>
            <p:nvSpPr>
              <p:cNvPr id="272" name="Shape 622"/>
              <p:cNvSpPr/>
              <p:nvPr/>
            </p:nvSpPr>
            <p:spPr>
              <a:xfrm>
                <a:off x="0" y="0"/>
                <a:ext cx="49994" cy="50220"/>
              </a:xfrm>
              <a:prstGeom prst="rect">
                <a:avLst/>
              </a:prstGeom>
              <a:grpFill/>
              <a:ln w="3175" cap="flat">
                <a:noFill/>
                <a:prstDash val="solid"/>
                <a:miter lim="400000"/>
              </a:ln>
              <a:effectLst/>
            </p:spPr>
            <p:txBody>
              <a:bodyPr wrap="square" lIns="0" tIns="0" rIns="0" bIns="0" numCol="1" anchor="ctr">
                <a:noAutofit/>
              </a:bodyPr>
              <a:lstStyle/>
              <a:p>
                <a:pPr lvl="0">
                  <a:defRPr sz="2400">
                    <a:solidFill>
                      <a:srgbClr val="FFFFFF"/>
                    </a:solidFill>
                  </a:defRPr>
                </a:pPr>
                <a:endParaRPr/>
              </a:p>
            </p:txBody>
          </p:sp>
          <p:sp>
            <p:nvSpPr>
              <p:cNvPr id="273" name="Shape 623"/>
              <p:cNvSpPr/>
              <p:nvPr/>
            </p:nvSpPr>
            <p:spPr>
              <a:xfrm>
                <a:off x="66547" y="0"/>
                <a:ext cx="49995" cy="50220"/>
              </a:xfrm>
              <a:prstGeom prst="rect">
                <a:avLst/>
              </a:prstGeom>
              <a:grpFill/>
              <a:ln w="3175" cap="flat">
                <a:noFill/>
                <a:prstDash val="solid"/>
                <a:miter lim="400000"/>
              </a:ln>
              <a:effectLst/>
            </p:spPr>
            <p:txBody>
              <a:bodyPr wrap="square" lIns="0" tIns="0" rIns="0" bIns="0" numCol="1" anchor="ctr">
                <a:noAutofit/>
              </a:bodyPr>
              <a:lstStyle/>
              <a:p>
                <a:pPr lvl="0">
                  <a:defRPr sz="2400">
                    <a:solidFill>
                      <a:srgbClr val="FFFFFF"/>
                    </a:solidFill>
                  </a:defRPr>
                </a:pPr>
                <a:endParaRPr/>
              </a:p>
            </p:txBody>
          </p:sp>
          <p:sp>
            <p:nvSpPr>
              <p:cNvPr id="274" name="Shape 624"/>
              <p:cNvSpPr/>
              <p:nvPr/>
            </p:nvSpPr>
            <p:spPr>
              <a:xfrm>
                <a:off x="133095" y="0"/>
                <a:ext cx="49995" cy="50220"/>
              </a:xfrm>
              <a:prstGeom prst="rect">
                <a:avLst/>
              </a:prstGeom>
              <a:grpFill/>
              <a:ln w="3175" cap="flat">
                <a:noFill/>
                <a:prstDash val="solid"/>
                <a:miter lim="400000"/>
              </a:ln>
              <a:effectLst/>
            </p:spPr>
            <p:txBody>
              <a:bodyPr wrap="square" lIns="0" tIns="0" rIns="0" bIns="0" numCol="1" anchor="ctr">
                <a:noAutofit/>
              </a:bodyPr>
              <a:lstStyle/>
              <a:p>
                <a:pPr lvl="0">
                  <a:defRPr sz="2400">
                    <a:solidFill>
                      <a:srgbClr val="FFFFFF"/>
                    </a:solidFill>
                  </a:defRPr>
                </a:pPr>
                <a:endParaRPr/>
              </a:p>
            </p:txBody>
          </p:sp>
          <p:sp>
            <p:nvSpPr>
              <p:cNvPr id="275" name="Shape 625"/>
              <p:cNvSpPr/>
              <p:nvPr/>
            </p:nvSpPr>
            <p:spPr>
              <a:xfrm>
                <a:off x="199643" y="0"/>
                <a:ext cx="49995" cy="50220"/>
              </a:xfrm>
              <a:prstGeom prst="rect">
                <a:avLst/>
              </a:prstGeom>
              <a:grpFill/>
              <a:ln w="3175" cap="flat">
                <a:noFill/>
                <a:prstDash val="solid"/>
                <a:miter lim="400000"/>
              </a:ln>
              <a:effectLst/>
            </p:spPr>
            <p:txBody>
              <a:bodyPr wrap="square" lIns="0" tIns="0" rIns="0" bIns="0" numCol="1" anchor="ctr">
                <a:noAutofit/>
              </a:bodyPr>
              <a:lstStyle/>
              <a:p>
                <a:pPr lvl="0">
                  <a:defRPr sz="2400">
                    <a:solidFill>
                      <a:srgbClr val="FFFFFF"/>
                    </a:solidFill>
                  </a:defRPr>
                </a:pPr>
                <a:endParaRPr/>
              </a:p>
            </p:txBody>
          </p:sp>
          <p:sp>
            <p:nvSpPr>
              <p:cNvPr id="276" name="Shape 626"/>
              <p:cNvSpPr/>
              <p:nvPr/>
            </p:nvSpPr>
            <p:spPr>
              <a:xfrm>
                <a:off x="266191" y="0"/>
                <a:ext cx="49995" cy="50220"/>
              </a:xfrm>
              <a:prstGeom prst="rect">
                <a:avLst/>
              </a:prstGeom>
              <a:grpFill/>
              <a:ln w="3175" cap="flat">
                <a:noFill/>
                <a:prstDash val="solid"/>
                <a:miter lim="400000"/>
              </a:ln>
              <a:effectLst/>
            </p:spPr>
            <p:txBody>
              <a:bodyPr wrap="square" lIns="0" tIns="0" rIns="0" bIns="0" numCol="1" anchor="ctr">
                <a:noAutofit/>
              </a:bodyPr>
              <a:lstStyle/>
              <a:p>
                <a:pPr lvl="0">
                  <a:defRPr sz="2400">
                    <a:solidFill>
                      <a:srgbClr val="FFFFFF"/>
                    </a:solidFill>
                  </a:defRPr>
                </a:pPr>
                <a:endParaRPr/>
              </a:p>
            </p:txBody>
          </p:sp>
          <p:sp>
            <p:nvSpPr>
              <p:cNvPr id="277" name="Shape 627"/>
              <p:cNvSpPr/>
              <p:nvPr/>
            </p:nvSpPr>
            <p:spPr>
              <a:xfrm>
                <a:off x="332739" y="0"/>
                <a:ext cx="49994" cy="50220"/>
              </a:xfrm>
              <a:prstGeom prst="rect">
                <a:avLst/>
              </a:prstGeom>
              <a:grpFill/>
              <a:ln w="3175" cap="flat">
                <a:noFill/>
                <a:prstDash val="solid"/>
                <a:miter lim="400000"/>
              </a:ln>
              <a:effectLst/>
            </p:spPr>
            <p:txBody>
              <a:bodyPr wrap="square" lIns="0" tIns="0" rIns="0" bIns="0" numCol="1" anchor="ctr">
                <a:noAutofit/>
              </a:bodyPr>
              <a:lstStyle/>
              <a:p>
                <a:pPr lvl="0">
                  <a:defRPr sz="2400">
                    <a:solidFill>
                      <a:srgbClr val="FFFFFF"/>
                    </a:solidFill>
                  </a:defRPr>
                </a:pPr>
                <a:endParaRPr/>
              </a:p>
            </p:txBody>
          </p:sp>
          <p:sp>
            <p:nvSpPr>
              <p:cNvPr id="278" name="Shape 628"/>
              <p:cNvSpPr/>
              <p:nvPr/>
            </p:nvSpPr>
            <p:spPr>
              <a:xfrm>
                <a:off x="399287" y="0"/>
                <a:ext cx="49994" cy="50220"/>
              </a:xfrm>
              <a:prstGeom prst="rect">
                <a:avLst/>
              </a:prstGeom>
              <a:grpFill/>
              <a:ln w="3175" cap="flat">
                <a:noFill/>
                <a:prstDash val="solid"/>
                <a:miter lim="400000"/>
              </a:ln>
              <a:effectLst/>
            </p:spPr>
            <p:txBody>
              <a:bodyPr wrap="square" lIns="0" tIns="0" rIns="0" bIns="0" numCol="1" anchor="ctr">
                <a:noAutofit/>
              </a:bodyPr>
              <a:lstStyle/>
              <a:p>
                <a:pPr lvl="0">
                  <a:defRPr sz="2400">
                    <a:solidFill>
                      <a:srgbClr val="FFFFFF"/>
                    </a:solidFill>
                  </a:defRPr>
                </a:pPr>
                <a:endParaRPr/>
              </a:p>
            </p:txBody>
          </p:sp>
          <p:sp>
            <p:nvSpPr>
              <p:cNvPr id="279" name="Shape 629"/>
              <p:cNvSpPr/>
              <p:nvPr/>
            </p:nvSpPr>
            <p:spPr>
              <a:xfrm>
                <a:off x="465835" y="0"/>
                <a:ext cx="49994" cy="50220"/>
              </a:xfrm>
              <a:prstGeom prst="rect">
                <a:avLst/>
              </a:prstGeom>
              <a:grpFill/>
              <a:ln w="3175" cap="flat">
                <a:noFill/>
                <a:prstDash val="solid"/>
                <a:miter lim="400000"/>
              </a:ln>
              <a:effectLst/>
            </p:spPr>
            <p:txBody>
              <a:bodyPr wrap="square" lIns="0" tIns="0" rIns="0" bIns="0" numCol="1" anchor="ctr">
                <a:noAutofit/>
              </a:bodyPr>
              <a:lstStyle/>
              <a:p>
                <a:pPr lvl="0">
                  <a:defRPr sz="2400">
                    <a:solidFill>
                      <a:srgbClr val="FFFFFF"/>
                    </a:solidFill>
                  </a:defRPr>
                </a:pPr>
                <a:endParaRPr/>
              </a:p>
            </p:txBody>
          </p:sp>
        </p:grpSp>
        <p:grpSp>
          <p:nvGrpSpPr>
            <p:cNvPr id="240" name="Group 621"/>
            <p:cNvGrpSpPr/>
            <p:nvPr/>
          </p:nvGrpSpPr>
          <p:grpSpPr>
            <a:xfrm>
              <a:off x="3750810" y="3852550"/>
              <a:ext cx="232262" cy="22613"/>
              <a:chOff x="0" y="0"/>
              <a:chExt cx="515828" cy="50219"/>
            </a:xfrm>
            <a:solidFill>
              <a:srgbClr val="F4F4F4"/>
            </a:solidFill>
          </p:grpSpPr>
          <p:sp>
            <p:nvSpPr>
              <p:cNvPr id="280" name="Shape 613"/>
              <p:cNvSpPr/>
              <p:nvPr/>
            </p:nvSpPr>
            <p:spPr>
              <a:xfrm>
                <a:off x="0" y="0"/>
                <a:ext cx="49994" cy="50220"/>
              </a:xfrm>
              <a:prstGeom prst="rect">
                <a:avLst/>
              </a:prstGeom>
              <a:grpFill/>
              <a:ln w="3175" cap="flat">
                <a:noFill/>
                <a:prstDash val="solid"/>
                <a:miter lim="400000"/>
              </a:ln>
              <a:effectLst/>
            </p:spPr>
            <p:txBody>
              <a:bodyPr wrap="square" lIns="0" tIns="0" rIns="0" bIns="0" numCol="1" anchor="ctr">
                <a:noAutofit/>
              </a:bodyPr>
              <a:lstStyle/>
              <a:p>
                <a:pPr lvl="0">
                  <a:defRPr sz="2400">
                    <a:solidFill>
                      <a:srgbClr val="FFFFFF"/>
                    </a:solidFill>
                  </a:defRPr>
                </a:pPr>
                <a:endParaRPr/>
              </a:p>
            </p:txBody>
          </p:sp>
          <p:sp>
            <p:nvSpPr>
              <p:cNvPr id="281" name="Shape 614"/>
              <p:cNvSpPr/>
              <p:nvPr/>
            </p:nvSpPr>
            <p:spPr>
              <a:xfrm>
                <a:off x="66547" y="0"/>
                <a:ext cx="49995" cy="50220"/>
              </a:xfrm>
              <a:prstGeom prst="rect">
                <a:avLst/>
              </a:prstGeom>
              <a:grpFill/>
              <a:ln w="3175" cap="flat">
                <a:noFill/>
                <a:prstDash val="solid"/>
                <a:miter lim="400000"/>
              </a:ln>
              <a:effectLst/>
            </p:spPr>
            <p:txBody>
              <a:bodyPr wrap="square" lIns="0" tIns="0" rIns="0" bIns="0" numCol="1" anchor="ctr">
                <a:noAutofit/>
              </a:bodyPr>
              <a:lstStyle/>
              <a:p>
                <a:pPr lvl="0">
                  <a:defRPr sz="2400">
                    <a:solidFill>
                      <a:srgbClr val="FFFFFF"/>
                    </a:solidFill>
                  </a:defRPr>
                </a:pPr>
                <a:endParaRPr/>
              </a:p>
            </p:txBody>
          </p:sp>
          <p:sp>
            <p:nvSpPr>
              <p:cNvPr id="282" name="Shape 615"/>
              <p:cNvSpPr/>
              <p:nvPr/>
            </p:nvSpPr>
            <p:spPr>
              <a:xfrm>
                <a:off x="133095" y="0"/>
                <a:ext cx="49995" cy="50220"/>
              </a:xfrm>
              <a:prstGeom prst="rect">
                <a:avLst/>
              </a:prstGeom>
              <a:grpFill/>
              <a:ln w="3175" cap="flat">
                <a:noFill/>
                <a:prstDash val="solid"/>
                <a:miter lim="400000"/>
              </a:ln>
              <a:effectLst/>
            </p:spPr>
            <p:txBody>
              <a:bodyPr wrap="square" lIns="0" tIns="0" rIns="0" bIns="0" numCol="1" anchor="ctr">
                <a:noAutofit/>
              </a:bodyPr>
              <a:lstStyle/>
              <a:p>
                <a:pPr lvl="0">
                  <a:defRPr sz="2400">
                    <a:solidFill>
                      <a:srgbClr val="FFFFFF"/>
                    </a:solidFill>
                  </a:defRPr>
                </a:pPr>
                <a:endParaRPr/>
              </a:p>
            </p:txBody>
          </p:sp>
          <p:sp>
            <p:nvSpPr>
              <p:cNvPr id="283" name="Shape 616"/>
              <p:cNvSpPr/>
              <p:nvPr/>
            </p:nvSpPr>
            <p:spPr>
              <a:xfrm>
                <a:off x="199643" y="0"/>
                <a:ext cx="49995" cy="50220"/>
              </a:xfrm>
              <a:prstGeom prst="rect">
                <a:avLst/>
              </a:prstGeom>
              <a:grpFill/>
              <a:ln w="3175" cap="flat">
                <a:noFill/>
                <a:prstDash val="solid"/>
                <a:miter lim="400000"/>
              </a:ln>
              <a:effectLst/>
            </p:spPr>
            <p:txBody>
              <a:bodyPr wrap="square" lIns="0" tIns="0" rIns="0" bIns="0" numCol="1" anchor="ctr">
                <a:noAutofit/>
              </a:bodyPr>
              <a:lstStyle/>
              <a:p>
                <a:pPr lvl="0">
                  <a:defRPr sz="2400">
                    <a:solidFill>
                      <a:srgbClr val="FFFFFF"/>
                    </a:solidFill>
                  </a:defRPr>
                </a:pPr>
                <a:endParaRPr/>
              </a:p>
            </p:txBody>
          </p:sp>
          <p:sp>
            <p:nvSpPr>
              <p:cNvPr id="284" name="Shape 617"/>
              <p:cNvSpPr/>
              <p:nvPr/>
            </p:nvSpPr>
            <p:spPr>
              <a:xfrm>
                <a:off x="266191" y="0"/>
                <a:ext cx="49995" cy="50220"/>
              </a:xfrm>
              <a:prstGeom prst="rect">
                <a:avLst/>
              </a:prstGeom>
              <a:grpFill/>
              <a:ln w="3175" cap="flat">
                <a:noFill/>
                <a:prstDash val="solid"/>
                <a:miter lim="400000"/>
              </a:ln>
              <a:effectLst/>
            </p:spPr>
            <p:txBody>
              <a:bodyPr wrap="square" lIns="0" tIns="0" rIns="0" bIns="0" numCol="1" anchor="ctr">
                <a:noAutofit/>
              </a:bodyPr>
              <a:lstStyle/>
              <a:p>
                <a:pPr lvl="0">
                  <a:defRPr sz="2400">
                    <a:solidFill>
                      <a:srgbClr val="FFFFFF"/>
                    </a:solidFill>
                  </a:defRPr>
                </a:pPr>
                <a:endParaRPr/>
              </a:p>
            </p:txBody>
          </p:sp>
          <p:sp>
            <p:nvSpPr>
              <p:cNvPr id="285" name="Shape 618"/>
              <p:cNvSpPr/>
              <p:nvPr/>
            </p:nvSpPr>
            <p:spPr>
              <a:xfrm>
                <a:off x="332739" y="0"/>
                <a:ext cx="49994" cy="50220"/>
              </a:xfrm>
              <a:prstGeom prst="rect">
                <a:avLst/>
              </a:prstGeom>
              <a:grpFill/>
              <a:ln w="3175" cap="flat">
                <a:noFill/>
                <a:prstDash val="solid"/>
                <a:miter lim="400000"/>
              </a:ln>
              <a:effectLst/>
            </p:spPr>
            <p:txBody>
              <a:bodyPr wrap="square" lIns="0" tIns="0" rIns="0" bIns="0" numCol="1" anchor="ctr">
                <a:noAutofit/>
              </a:bodyPr>
              <a:lstStyle/>
              <a:p>
                <a:pPr lvl="0">
                  <a:defRPr sz="2400">
                    <a:solidFill>
                      <a:srgbClr val="FFFFFF"/>
                    </a:solidFill>
                  </a:defRPr>
                </a:pPr>
                <a:endParaRPr/>
              </a:p>
            </p:txBody>
          </p:sp>
          <p:sp>
            <p:nvSpPr>
              <p:cNvPr id="286" name="Shape 619"/>
              <p:cNvSpPr/>
              <p:nvPr/>
            </p:nvSpPr>
            <p:spPr>
              <a:xfrm>
                <a:off x="399287" y="0"/>
                <a:ext cx="49994" cy="50220"/>
              </a:xfrm>
              <a:prstGeom prst="rect">
                <a:avLst/>
              </a:prstGeom>
              <a:grpFill/>
              <a:ln w="3175" cap="flat">
                <a:noFill/>
                <a:prstDash val="solid"/>
                <a:miter lim="400000"/>
              </a:ln>
              <a:effectLst/>
            </p:spPr>
            <p:txBody>
              <a:bodyPr wrap="square" lIns="0" tIns="0" rIns="0" bIns="0" numCol="1" anchor="ctr">
                <a:noAutofit/>
              </a:bodyPr>
              <a:lstStyle/>
              <a:p>
                <a:pPr lvl="0">
                  <a:defRPr sz="2400">
                    <a:solidFill>
                      <a:srgbClr val="FFFFFF"/>
                    </a:solidFill>
                  </a:defRPr>
                </a:pPr>
                <a:endParaRPr/>
              </a:p>
            </p:txBody>
          </p:sp>
          <p:sp>
            <p:nvSpPr>
              <p:cNvPr id="287" name="Shape 620"/>
              <p:cNvSpPr/>
              <p:nvPr/>
            </p:nvSpPr>
            <p:spPr>
              <a:xfrm>
                <a:off x="465835" y="0"/>
                <a:ext cx="49994" cy="50220"/>
              </a:xfrm>
              <a:prstGeom prst="rect">
                <a:avLst/>
              </a:prstGeom>
              <a:grpFill/>
              <a:ln w="3175" cap="flat">
                <a:noFill/>
                <a:prstDash val="solid"/>
                <a:miter lim="400000"/>
              </a:ln>
              <a:effectLst/>
            </p:spPr>
            <p:txBody>
              <a:bodyPr wrap="square" lIns="0" tIns="0" rIns="0" bIns="0" numCol="1" anchor="ctr">
                <a:noAutofit/>
              </a:bodyPr>
              <a:lstStyle/>
              <a:p>
                <a:pPr lvl="0">
                  <a:defRPr sz="2400">
                    <a:solidFill>
                      <a:srgbClr val="FFFFFF"/>
                    </a:solidFill>
                  </a:defRPr>
                </a:pPr>
                <a:endParaRPr/>
              </a:p>
            </p:txBody>
          </p:sp>
        </p:grpSp>
        <p:grpSp>
          <p:nvGrpSpPr>
            <p:cNvPr id="242" name="Group 639"/>
            <p:cNvGrpSpPr/>
            <p:nvPr/>
          </p:nvGrpSpPr>
          <p:grpSpPr>
            <a:xfrm>
              <a:off x="4144158" y="3852550"/>
              <a:ext cx="232262" cy="22613"/>
              <a:chOff x="0" y="0"/>
              <a:chExt cx="515828" cy="50219"/>
            </a:xfrm>
            <a:solidFill>
              <a:srgbClr val="F4F4F4"/>
            </a:solidFill>
          </p:grpSpPr>
          <p:sp>
            <p:nvSpPr>
              <p:cNvPr id="264" name="Shape 631"/>
              <p:cNvSpPr/>
              <p:nvPr/>
            </p:nvSpPr>
            <p:spPr>
              <a:xfrm>
                <a:off x="0" y="0"/>
                <a:ext cx="49994" cy="50220"/>
              </a:xfrm>
              <a:prstGeom prst="rect">
                <a:avLst/>
              </a:prstGeom>
              <a:grpFill/>
              <a:ln w="3175" cap="flat">
                <a:noFill/>
                <a:prstDash val="solid"/>
                <a:miter lim="400000"/>
              </a:ln>
              <a:effectLst/>
            </p:spPr>
            <p:txBody>
              <a:bodyPr wrap="square" lIns="0" tIns="0" rIns="0" bIns="0" numCol="1" anchor="ctr">
                <a:noAutofit/>
              </a:bodyPr>
              <a:lstStyle/>
              <a:p>
                <a:pPr lvl="0">
                  <a:defRPr sz="2400">
                    <a:solidFill>
                      <a:srgbClr val="FFFFFF"/>
                    </a:solidFill>
                  </a:defRPr>
                </a:pPr>
                <a:endParaRPr/>
              </a:p>
            </p:txBody>
          </p:sp>
          <p:sp>
            <p:nvSpPr>
              <p:cNvPr id="265" name="Shape 632"/>
              <p:cNvSpPr/>
              <p:nvPr/>
            </p:nvSpPr>
            <p:spPr>
              <a:xfrm>
                <a:off x="66547" y="0"/>
                <a:ext cx="49995" cy="50220"/>
              </a:xfrm>
              <a:prstGeom prst="rect">
                <a:avLst/>
              </a:prstGeom>
              <a:grpFill/>
              <a:ln w="3175" cap="flat">
                <a:noFill/>
                <a:prstDash val="solid"/>
                <a:miter lim="400000"/>
              </a:ln>
              <a:effectLst/>
            </p:spPr>
            <p:txBody>
              <a:bodyPr wrap="square" lIns="0" tIns="0" rIns="0" bIns="0" numCol="1" anchor="ctr">
                <a:noAutofit/>
              </a:bodyPr>
              <a:lstStyle/>
              <a:p>
                <a:pPr lvl="0">
                  <a:defRPr sz="2400">
                    <a:solidFill>
                      <a:srgbClr val="FFFFFF"/>
                    </a:solidFill>
                  </a:defRPr>
                </a:pPr>
                <a:endParaRPr/>
              </a:p>
            </p:txBody>
          </p:sp>
          <p:sp>
            <p:nvSpPr>
              <p:cNvPr id="266" name="Shape 633"/>
              <p:cNvSpPr/>
              <p:nvPr/>
            </p:nvSpPr>
            <p:spPr>
              <a:xfrm>
                <a:off x="133095" y="0"/>
                <a:ext cx="49995" cy="50220"/>
              </a:xfrm>
              <a:prstGeom prst="rect">
                <a:avLst/>
              </a:prstGeom>
              <a:grpFill/>
              <a:ln w="3175" cap="flat">
                <a:noFill/>
                <a:prstDash val="solid"/>
                <a:miter lim="400000"/>
              </a:ln>
              <a:effectLst/>
            </p:spPr>
            <p:txBody>
              <a:bodyPr wrap="square" lIns="0" tIns="0" rIns="0" bIns="0" numCol="1" anchor="ctr">
                <a:noAutofit/>
              </a:bodyPr>
              <a:lstStyle/>
              <a:p>
                <a:pPr lvl="0">
                  <a:defRPr sz="2400">
                    <a:solidFill>
                      <a:srgbClr val="FFFFFF"/>
                    </a:solidFill>
                  </a:defRPr>
                </a:pPr>
                <a:endParaRPr/>
              </a:p>
            </p:txBody>
          </p:sp>
          <p:sp>
            <p:nvSpPr>
              <p:cNvPr id="267" name="Shape 634"/>
              <p:cNvSpPr/>
              <p:nvPr/>
            </p:nvSpPr>
            <p:spPr>
              <a:xfrm>
                <a:off x="199643" y="0"/>
                <a:ext cx="49995" cy="50220"/>
              </a:xfrm>
              <a:prstGeom prst="rect">
                <a:avLst/>
              </a:prstGeom>
              <a:grpFill/>
              <a:ln w="3175" cap="flat">
                <a:noFill/>
                <a:prstDash val="solid"/>
                <a:miter lim="400000"/>
              </a:ln>
              <a:effectLst/>
            </p:spPr>
            <p:txBody>
              <a:bodyPr wrap="square" lIns="0" tIns="0" rIns="0" bIns="0" numCol="1" anchor="ctr">
                <a:noAutofit/>
              </a:bodyPr>
              <a:lstStyle/>
              <a:p>
                <a:pPr lvl="0">
                  <a:defRPr sz="2400">
                    <a:solidFill>
                      <a:srgbClr val="FFFFFF"/>
                    </a:solidFill>
                  </a:defRPr>
                </a:pPr>
                <a:endParaRPr/>
              </a:p>
            </p:txBody>
          </p:sp>
          <p:sp>
            <p:nvSpPr>
              <p:cNvPr id="268" name="Shape 635"/>
              <p:cNvSpPr/>
              <p:nvPr/>
            </p:nvSpPr>
            <p:spPr>
              <a:xfrm>
                <a:off x="266191" y="0"/>
                <a:ext cx="49995" cy="50220"/>
              </a:xfrm>
              <a:prstGeom prst="rect">
                <a:avLst/>
              </a:prstGeom>
              <a:grpFill/>
              <a:ln w="3175" cap="flat">
                <a:noFill/>
                <a:prstDash val="solid"/>
                <a:miter lim="400000"/>
              </a:ln>
              <a:effectLst/>
            </p:spPr>
            <p:txBody>
              <a:bodyPr wrap="square" lIns="0" tIns="0" rIns="0" bIns="0" numCol="1" anchor="ctr">
                <a:noAutofit/>
              </a:bodyPr>
              <a:lstStyle/>
              <a:p>
                <a:pPr lvl="0">
                  <a:defRPr sz="2400">
                    <a:solidFill>
                      <a:srgbClr val="FFFFFF"/>
                    </a:solidFill>
                  </a:defRPr>
                </a:pPr>
                <a:endParaRPr/>
              </a:p>
            </p:txBody>
          </p:sp>
          <p:sp>
            <p:nvSpPr>
              <p:cNvPr id="269" name="Shape 636"/>
              <p:cNvSpPr/>
              <p:nvPr/>
            </p:nvSpPr>
            <p:spPr>
              <a:xfrm>
                <a:off x="332739" y="0"/>
                <a:ext cx="49994" cy="50220"/>
              </a:xfrm>
              <a:prstGeom prst="rect">
                <a:avLst/>
              </a:prstGeom>
              <a:grpFill/>
              <a:ln w="3175" cap="flat">
                <a:noFill/>
                <a:prstDash val="solid"/>
                <a:miter lim="400000"/>
              </a:ln>
              <a:effectLst/>
            </p:spPr>
            <p:txBody>
              <a:bodyPr wrap="square" lIns="0" tIns="0" rIns="0" bIns="0" numCol="1" anchor="ctr">
                <a:noAutofit/>
              </a:bodyPr>
              <a:lstStyle/>
              <a:p>
                <a:pPr lvl="0">
                  <a:defRPr sz="2400">
                    <a:solidFill>
                      <a:srgbClr val="FFFFFF"/>
                    </a:solidFill>
                  </a:defRPr>
                </a:pPr>
                <a:endParaRPr/>
              </a:p>
            </p:txBody>
          </p:sp>
          <p:sp>
            <p:nvSpPr>
              <p:cNvPr id="270" name="Shape 637"/>
              <p:cNvSpPr/>
              <p:nvPr/>
            </p:nvSpPr>
            <p:spPr>
              <a:xfrm>
                <a:off x="399287" y="0"/>
                <a:ext cx="49994" cy="50220"/>
              </a:xfrm>
              <a:prstGeom prst="rect">
                <a:avLst/>
              </a:prstGeom>
              <a:grpFill/>
              <a:ln w="3175" cap="flat">
                <a:noFill/>
                <a:prstDash val="solid"/>
                <a:miter lim="400000"/>
              </a:ln>
              <a:effectLst/>
            </p:spPr>
            <p:txBody>
              <a:bodyPr wrap="square" lIns="0" tIns="0" rIns="0" bIns="0" numCol="1" anchor="ctr">
                <a:noAutofit/>
              </a:bodyPr>
              <a:lstStyle/>
              <a:p>
                <a:pPr lvl="0">
                  <a:defRPr sz="2400">
                    <a:solidFill>
                      <a:srgbClr val="FFFFFF"/>
                    </a:solidFill>
                  </a:defRPr>
                </a:pPr>
                <a:endParaRPr/>
              </a:p>
            </p:txBody>
          </p:sp>
          <p:sp>
            <p:nvSpPr>
              <p:cNvPr id="271" name="Shape 638"/>
              <p:cNvSpPr/>
              <p:nvPr/>
            </p:nvSpPr>
            <p:spPr>
              <a:xfrm>
                <a:off x="465835" y="0"/>
                <a:ext cx="49994" cy="50220"/>
              </a:xfrm>
              <a:prstGeom prst="rect">
                <a:avLst/>
              </a:prstGeom>
              <a:grpFill/>
              <a:ln w="3175" cap="flat">
                <a:noFill/>
                <a:prstDash val="solid"/>
                <a:miter lim="400000"/>
              </a:ln>
              <a:effectLst/>
            </p:spPr>
            <p:txBody>
              <a:bodyPr wrap="square" lIns="0" tIns="0" rIns="0" bIns="0" numCol="1" anchor="ctr">
                <a:noAutofit/>
              </a:bodyPr>
              <a:lstStyle/>
              <a:p>
                <a:pPr lvl="0">
                  <a:defRPr sz="2400">
                    <a:solidFill>
                      <a:srgbClr val="FFFFFF"/>
                    </a:solidFill>
                  </a:defRPr>
                </a:pPr>
                <a:endParaRPr/>
              </a:p>
            </p:txBody>
          </p:sp>
        </p:grpSp>
      </p:grpSp>
      <p:grpSp>
        <p:nvGrpSpPr>
          <p:cNvPr id="18" name="Group 17"/>
          <p:cNvGrpSpPr/>
          <p:nvPr/>
        </p:nvGrpSpPr>
        <p:grpSpPr>
          <a:xfrm>
            <a:off x="4641154" y="3173525"/>
            <a:ext cx="1970726" cy="917091"/>
            <a:chOff x="4641153" y="3081797"/>
            <a:chExt cx="1970726" cy="917091"/>
          </a:xfrm>
        </p:grpSpPr>
        <p:sp>
          <p:nvSpPr>
            <p:cNvPr id="83" name="Shape 503"/>
            <p:cNvSpPr/>
            <p:nvPr/>
          </p:nvSpPr>
          <p:spPr>
            <a:xfrm>
              <a:off x="5894623" y="3688150"/>
              <a:ext cx="689209" cy="28851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0" y="7522"/>
                  </a:lnTo>
                  <a:lnTo>
                    <a:pt x="3040" y="7522"/>
                  </a:lnTo>
                  <a:lnTo>
                    <a:pt x="3040" y="0"/>
                  </a:lnTo>
                  <a:lnTo>
                    <a:pt x="12954" y="0"/>
                  </a:lnTo>
                  <a:lnTo>
                    <a:pt x="12954" y="7985"/>
                  </a:lnTo>
                  <a:lnTo>
                    <a:pt x="18328" y="65"/>
                  </a:lnTo>
                  <a:lnTo>
                    <a:pt x="21578" y="46"/>
                  </a:lnTo>
                  <a:lnTo>
                    <a:pt x="21600" y="21468"/>
                  </a:lnTo>
                  <a:lnTo>
                    <a:pt x="0" y="21600"/>
                  </a:lnTo>
                  <a:close/>
                </a:path>
              </a:pathLst>
            </a:custGeom>
            <a:solidFill>
              <a:schemeClr val="tx2"/>
            </a:solidFill>
            <a:ln w="3175" cap="flat">
              <a:noFill/>
              <a:prstDash val="solid"/>
              <a:miter lim="400000"/>
            </a:ln>
            <a:effectLst/>
          </p:spPr>
          <p:txBody>
            <a:bodyPr wrap="square" lIns="0" tIns="0" rIns="0" bIns="0" numCol="1" anchor="ctr">
              <a:noAutofit/>
            </a:bodyPr>
            <a:lstStyle/>
            <a:p>
              <a:pPr lvl="0">
                <a:defRPr sz="2400"/>
              </a:pPr>
              <a:endParaRPr/>
            </a:p>
          </p:txBody>
        </p:sp>
        <p:grpSp>
          <p:nvGrpSpPr>
            <p:cNvPr id="89" name="Group 524"/>
            <p:cNvGrpSpPr/>
            <p:nvPr/>
          </p:nvGrpSpPr>
          <p:grpSpPr>
            <a:xfrm>
              <a:off x="6004670" y="3315328"/>
              <a:ext cx="230124" cy="448736"/>
              <a:chOff x="0" y="0"/>
              <a:chExt cx="511079" cy="996593"/>
            </a:xfrm>
            <a:solidFill>
              <a:schemeClr val="tx2"/>
            </a:solidFill>
          </p:grpSpPr>
          <p:sp>
            <p:nvSpPr>
              <p:cNvPr id="218" name="Shape 522"/>
              <p:cNvSpPr/>
              <p:nvPr/>
            </p:nvSpPr>
            <p:spPr>
              <a:xfrm>
                <a:off x="0" y="0"/>
                <a:ext cx="196687" cy="996594"/>
              </a:xfrm>
              <a:custGeom>
                <a:avLst/>
                <a:gdLst/>
                <a:ahLst/>
                <a:cxnLst>
                  <a:cxn ang="0">
                    <a:pos x="wd2" y="hd2"/>
                  </a:cxn>
                  <a:cxn ang="5400000">
                    <a:pos x="wd2" y="hd2"/>
                  </a:cxn>
                  <a:cxn ang="10800000">
                    <a:pos x="wd2" y="hd2"/>
                  </a:cxn>
                  <a:cxn ang="16200000">
                    <a:pos x="wd2" y="hd2"/>
                  </a:cxn>
                </a:cxnLst>
                <a:rect l="0" t="0" r="r" b="b"/>
                <a:pathLst>
                  <a:path w="21600" h="21600" extrusionOk="0">
                    <a:moveTo>
                      <a:pt x="3453" y="66"/>
                    </a:moveTo>
                    <a:lnTo>
                      <a:pt x="0" y="21600"/>
                    </a:lnTo>
                    <a:lnTo>
                      <a:pt x="21600" y="21600"/>
                    </a:lnTo>
                    <a:lnTo>
                      <a:pt x="17397" y="0"/>
                    </a:lnTo>
                    <a:lnTo>
                      <a:pt x="3453" y="66"/>
                    </a:lnTo>
                    <a:close/>
                  </a:path>
                </a:pathLst>
              </a:custGeom>
              <a:grpFill/>
              <a:ln w="3175" cap="flat">
                <a:noFill/>
                <a:prstDash val="solid"/>
                <a:miter lim="400000"/>
              </a:ln>
              <a:effectLst/>
            </p:spPr>
            <p:txBody>
              <a:bodyPr wrap="square" lIns="0" tIns="0" rIns="0" bIns="0" numCol="1" anchor="ctr">
                <a:noAutofit/>
              </a:bodyPr>
              <a:lstStyle/>
              <a:p>
                <a:pPr lvl="0">
                  <a:defRPr sz="2400"/>
                </a:pPr>
                <a:endParaRPr/>
              </a:p>
            </p:txBody>
          </p:sp>
          <p:sp>
            <p:nvSpPr>
              <p:cNvPr id="219" name="Shape 523"/>
              <p:cNvSpPr/>
              <p:nvPr/>
            </p:nvSpPr>
            <p:spPr>
              <a:xfrm>
                <a:off x="314392" y="0"/>
                <a:ext cx="196688" cy="996594"/>
              </a:xfrm>
              <a:custGeom>
                <a:avLst/>
                <a:gdLst/>
                <a:ahLst/>
                <a:cxnLst>
                  <a:cxn ang="0">
                    <a:pos x="wd2" y="hd2"/>
                  </a:cxn>
                  <a:cxn ang="5400000">
                    <a:pos x="wd2" y="hd2"/>
                  </a:cxn>
                  <a:cxn ang="10800000">
                    <a:pos x="wd2" y="hd2"/>
                  </a:cxn>
                  <a:cxn ang="16200000">
                    <a:pos x="wd2" y="hd2"/>
                  </a:cxn>
                </a:cxnLst>
                <a:rect l="0" t="0" r="r" b="b"/>
                <a:pathLst>
                  <a:path w="21600" h="21600" extrusionOk="0">
                    <a:moveTo>
                      <a:pt x="3453" y="66"/>
                    </a:moveTo>
                    <a:lnTo>
                      <a:pt x="0" y="21600"/>
                    </a:lnTo>
                    <a:lnTo>
                      <a:pt x="21600" y="21600"/>
                    </a:lnTo>
                    <a:lnTo>
                      <a:pt x="17397" y="0"/>
                    </a:lnTo>
                    <a:lnTo>
                      <a:pt x="3453" y="66"/>
                    </a:lnTo>
                    <a:close/>
                  </a:path>
                </a:pathLst>
              </a:custGeom>
              <a:grpFill/>
              <a:ln w="3175" cap="flat">
                <a:noFill/>
                <a:prstDash val="solid"/>
                <a:miter lim="400000"/>
              </a:ln>
              <a:effectLst/>
            </p:spPr>
            <p:txBody>
              <a:bodyPr wrap="square" lIns="0" tIns="0" rIns="0" bIns="0" numCol="1" anchor="ctr">
                <a:noAutofit/>
              </a:bodyPr>
              <a:lstStyle/>
              <a:p>
                <a:pPr lvl="0">
                  <a:defRPr sz="2400"/>
                </a:pPr>
                <a:endParaRPr/>
              </a:p>
            </p:txBody>
          </p:sp>
        </p:grpSp>
        <p:sp>
          <p:nvSpPr>
            <p:cNvPr id="93" name="Shape 543"/>
            <p:cNvSpPr/>
            <p:nvPr/>
          </p:nvSpPr>
          <p:spPr>
            <a:xfrm>
              <a:off x="5687243" y="3170912"/>
              <a:ext cx="264638" cy="95491"/>
            </a:xfrm>
            <a:custGeom>
              <a:avLst/>
              <a:gdLst/>
              <a:ahLst/>
              <a:cxnLst>
                <a:cxn ang="0">
                  <a:pos x="wd2" y="hd2"/>
                </a:cxn>
                <a:cxn ang="5400000">
                  <a:pos x="wd2" y="hd2"/>
                </a:cxn>
                <a:cxn ang="10800000">
                  <a:pos x="wd2" y="hd2"/>
                </a:cxn>
                <a:cxn ang="16200000">
                  <a:pos x="wd2" y="hd2"/>
                </a:cxn>
              </a:cxnLst>
              <a:rect l="0" t="0" r="r" b="b"/>
              <a:pathLst>
                <a:path w="21600" h="21576" extrusionOk="0">
                  <a:moveTo>
                    <a:pt x="0" y="0"/>
                  </a:moveTo>
                  <a:lnTo>
                    <a:pt x="17328" y="370"/>
                  </a:lnTo>
                  <a:cubicBezTo>
                    <a:pt x="18565" y="12"/>
                    <a:pt x="19791" y="1297"/>
                    <a:pt x="20623" y="3826"/>
                  </a:cubicBezTo>
                  <a:cubicBezTo>
                    <a:pt x="21233" y="5679"/>
                    <a:pt x="21579" y="8068"/>
                    <a:pt x="21600" y="10560"/>
                  </a:cubicBezTo>
                  <a:lnTo>
                    <a:pt x="21600" y="21576"/>
                  </a:lnTo>
                  <a:lnTo>
                    <a:pt x="4069" y="21576"/>
                  </a:lnTo>
                  <a:cubicBezTo>
                    <a:pt x="2944" y="21600"/>
                    <a:pt x="1869" y="20311"/>
                    <a:pt x="1113" y="18033"/>
                  </a:cubicBezTo>
                  <a:cubicBezTo>
                    <a:pt x="450" y="16034"/>
                    <a:pt x="88" y="13426"/>
                    <a:pt x="98" y="10730"/>
                  </a:cubicBezTo>
                  <a:lnTo>
                    <a:pt x="0" y="0"/>
                  </a:lnTo>
                  <a:close/>
                </a:path>
              </a:pathLst>
            </a:custGeom>
            <a:solidFill>
              <a:schemeClr val="tx2"/>
            </a:solidFill>
            <a:ln w="3175" cap="flat">
              <a:noFill/>
              <a:prstDash val="solid"/>
              <a:miter lim="400000"/>
            </a:ln>
            <a:effectLst/>
          </p:spPr>
          <p:txBody>
            <a:bodyPr wrap="square" lIns="0" tIns="0" rIns="0" bIns="0" numCol="1" anchor="ctr">
              <a:noAutofit/>
            </a:bodyPr>
            <a:lstStyle/>
            <a:p>
              <a:pPr lvl="0">
                <a:defRPr sz="2400"/>
              </a:pPr>
              <a:endParaRPr/>
            </a:p>
          </p:txBody>
        </p:sp>
        <p:sp>
          <p:nvSpPr>
            <p:cNvPr id="95" name="Shape 544"/>
            <p:cNvSpPr/>
            <p:nvPr/>
          </p:nvSpPr>
          <p:spPr>
            <a:xfrm>
              <a:off x="5329266" y="3081797"/>
              <a:ext cx="346456" cy="117415"/>
            </a:xfrm>
            <a:custGeom>
              <a:avLst/>
              <a:gdLst/>
              <a:ahLst/>
              <a:cxnLst>
                <a:cxn ang="0">
                  <a:pos x="wd2" y="hd2"/>
                </a:cxn>
                <a:cxn ang="5400000">
                  <a:pos x="wd2" y="hd2"/>
                </a:cxn>
                <a:cxn ang="10800000">
                  <a:pos x="wd2" y="hd2"/>
                </a:cxn>
                <a:cxn ang="16200000">
                  <a:pos x="wd2" y="hd2"/>
                </a:cxn>
              </a:cxnLst>
              <a:rect l="0" t="0" r="r" b="b"/>
              <a:pathLst>
                <a:path w="21600" h="21576" extrusionOk="0">
                  <a:moveTo>
                    <a:pt x="0" y="0"/>
                  </a:moveTo>
                  <a:lnTo>
                    <a:pt x="17328" y="370"/>
                  </a:lnTo>
                  <a:cubicBezTo>
                    <a:pt x="18565" y="12"/>
                    <a:pt x="19791" y="1297"/>
                    <a:pt x="20623" y="3826"/>
                  </a:cubicBezTo>
                  <a:cubicBezTo>
                    <a:pt x="21233" y="5679"/>
                    <a:pt x="21579" y="8068"/>
                    <a:pt x="21600" y="10560"/>
                  </a:cubicBezTo>
                  <a:lnTo>
                    <a:pt x="21600" y="21576"/>
                  </a:lnTo>
                  <a:lnTo>
                    <a:pt x="4069" y="21576"/>
                  </a:lnTo>
                  <a:cubicBezTo>
                    <a:pt x="2944" y="21600"/>
                    <a:pt x="1869" y="20311"/>
                    <a:pt x="1113" y="18033"/>
                  </a:cubicBezTo>
                  <a:cubicBezTo>
                    <a:pt x="450" y="16034"/>
                    <a:pt x="88" y="13426"/>
                    <a:pt x="98" y="10730"/>
                  </a:cubicBezTo>
                  <a:lnTo>
                    <a:pt x="0" y="0"/>
                  </a:lnTo>
                  <a:close/>
                </a:path>
              </a:pathLst>
            </a:custGeom>
            <a:solidFill>
              <a:schemeClr val="tx2"/>
            </a:solidFill>
            <a:ln w="3175" cap="flat">
              <a:noFill/>
              <a:prstDash val="solid"/>
              <a:miter lim="400000"/>
            </a:ln>
            <a:effectLst/>
          </p:spPr>
          <p:txBody>
            <a:bodyPr wrap="square" lIns="0" tIns="0" rIns="0" bIns="0" numCol="1" anchor="ctr">
              <a:noAutofit/>
            </a:bodyPr>
            <a:lstStyle/>
            <a:p>
              <a:pPr lvl="0">
                <a:defRPr sz="2400"/>
              </a:pPr>
              <a:endParaRPr/>
            </a:p>
          </p:txBody>
        </p:sp>
        <p:sp>
          <p:nvSpPr>
            <p:cNvPr id="96" name="Shape 545"/>
            <p:cNvSpPr/>
            <p:nvPr/>
          </p:nvSpPr>
          <p:spPr>
            <a:xfrm>
              <a:off x="6105556" y="3241002"/>
              <a:ext cx="112062" cy="61141"/>
            </a:xfrm>
            <a:custGeom>
              <a:avLst/>
              <a:gdLst/>
              <a:ahLst/>
              <a:cxnLst>
                <a:cxn ang="0">
                  <a:pos x="wd2" y="hd2"/>
                </a:cxn>
                <a:cxn ang="5400000">
                  <a:pos x="wd2" y="hd2"/>
                </a:cxn>
                <a:cxn ang="10800000">
                  <a:pos x="wd2" y="hd2"/>
                </a:cxn>
                <a:cxn ang="16200000">
                  <a:pos x="wd2" y="hd2"/>
                </a:cxn>
              </a:cxnLst>
              <a:rect l="0" t="0" r="r" b="b"/>
              <a:pathLst>
                <a:path w="21600" h="21576" extrusionOk="0">
                  <a:moveTo>
                    <a:pt x="0" y="0"/>
                  </a:moveTo>
                  <a:lnTo>
                    <a:pt x="16238" y="370"/>
                  </a:lnTo>
                  <a:cubicBezTo>
                    <a:pt x="17791" y="12"/>
                    <a:pt x="19329" y="1297"/>
                    <a:pt x="20374" y="3826"/>
                  </a:cubicBezTo>
                  <a:cubicBezTo>
                    <a:pt x="21139" y="5679"/>
                    <a:pt x="21574" y="8068"/>
                    <a:pt x="21600" y="10560"/>
                  </a:cubicBezTo>
                  <a:lnTo>
                    <a:pt x="21600" y="21576"/>
                  </a:lnTo>
                  <a:lnTo>
                    <a:pt x="5108" y="21576"/>
                  </a:lnTo>
                  <a:cubicBezTo>
                    <a:pt x="3695" y="21600"/>
                    <a:pt x="2345" y="20311"/>
                    <a:pt x="1397" y="18033"/>
                  </a:cubicBezTo>
                  <a:cubicBezTo>
                    <a:pt x="565" y="16034"/>
                    <a:pt x="110" y="13426"/>
                    <a:pt x="124" y="10730"/>
                  </a:cubicBezTo>
                  <a:lnTo>
                    <a:pt x="0" y="0"/>
                  </a:lnTo>
                  <a:close/>
                </a:path>
              </a:pathLst>
            </a:custGeom>
            <a:solidFill>
              <a:schemeClr val="tx2"/>
            </a:solidFill>
            <a:ln w="3175" cap="flat">
              <a:noFill/>
              <a:prstDash val="solid"/>
              <a:miter lim="400000"/>
            </a:ln>
            <a:effectLst/>
          </p:spPr>
          <p:txBody>
            <a:bodyPr wrap="square" lIns="0" tIns="0" rIns="0" bIns="0" numCol="1" anchor="ctr">
              <a:noAutofit/>
            </a:bodyPr>
            <a:lstStyle/>
            <a:p>
              <a:pPr lvl="0">
                <a:defRPr sz="2400"/>
              </a:pPr>
              <a:endParaRPr/>
            </a:p>
          </p:txBody>
        </p:sp>
        <p:sp>
          <p:nvSpPr>
            <p:cNvPr id="98" name="Shape 546"/>
            <p:cNvSpPr/>
            <p:nvPr/>
          </p:nvSpPr>
          <p:spPr>
            <a:xfrm>
              <a:off x="5962680" y="3241002"/>
              <a:ext cx="112061" cy="61141"/>
            </a:xfrm>
            <a:custGeom>
              <a:avLst/>
              <a:gdLst/>
              <a:ahLst/>
              <a:cxnLst>
                <a:cxn ang="0">
                  <a:pos x="wd2" y="hd2"/>
                </a:cxn>
                <a:cxn ang="5400000">
                  <a:pos x="wd2" y="hd2"/>
                </a:cxn>
                <a:cxn ang="10800000">
                  <a:pos x="wd2" y="hd2"/>
                </a:cxn>
                <a:cxn ang="16200000">
                  <a:pos x="wd2" y="hd2"/>
                </a:cxn>
              </a:cxnLst>
              <a:rect l="0" t="0" r="r" b="b"/>
              <a:pathLst>
                <a:path w="21600" h="21576" extrusionOk="0">
                  <a:moveTo>
                    <a:pt x="0" y="0"/>
                  </a:moveTo>
                  <a:lnTo>
                    <a:pt x="16238" y="370"/>
                  </a:lnTo>
                  <a:cubicBezTo>
                    <a:pt x="17791" y="12"/>
                    <a:pt x="19329" y="1297"/>
                    <a:pt x="20374" y="3826"/>
                  </a:cubicBezTo>
                  <a:cubicBezTo>
                    <a:pt x="21139" y="5679"/>
                    <a:pt x="21574" y="8068"/>
                    <a:pt x="21600" y="10560"/>
                  </a:cubicBezTo>
                  <a:lnTo>
                    <a:pt x="21600" y="21576"/>
                  </a:lnTo>
                  <a:lnTo>
                    <a:pt x="5108" y="21576"/>
                  </a:lnTo>
                  <a:cubicBezTo>
                    <a:pt x="3695" y="21600"/>
                    <a:pt x="2345" y="20311"/>
                    <a:pt x="1397" y="18033"/>
                  </a:cubicBezTo>
                  <a:cubicBezTo>
                    <a:pt x="565" y="16034"/>
                    <a:pt x="110" y="13426"/>
                    <a:pt x="124" y="10730"/>
                  </a:cubicBezTo>
                  <a:lnTo>
                    <a:pt x="0" y="0"/>
                  </a:lnTo>
                  <a:close/>
                </a:path>
              </a:pathLst>
            </a:custGeom>
            <a:solidFill>
              <a:schemeClr val="tx2"/>
            </a:solidFill>
            <a:ln w="3175" cap="flat">
              <a:noFill/>
              <a:prstDash val="solid"/>
              <a:miter lim="400000"/>
            </a:ln>
            <a:effectLst/>
          </p:spPr>
          <p:txBody>
            <a:bodyPr wrap="square" lIns="0" tIns="0" rIns="0" bIns="0" numCol="1" anchor="ctr">
              <a:noAutofit/>
            </a:bodyPr>
            <a:lstStyle/>
            <a:p>
              <a:pPr lvl="0">
                <a:defRPr sz="2400"/>
              </a:pPr>
              <a:endParaRPr/>
            </a:p>
          </p:txBody>
        </p:sp>
        <p:grpSp>
          <p:nvGrpSpPr>
            <p:cNvPr id="99" name="Group 564"/>
            <p:cNvGrpSpPr/>
            <p:nvPr/>
          </p:nvGrpSpPr>
          <p:grpSpPr>
            <a:xfrm>
              <a:off x="4671602" y="3684063"/>
              <a:ext cx="626067" cy="296685"/>
              <a:chOff x="0" y="0"/>
              <a:chExt cx="1390430" cy="658905"/>
            </a:xfrm>
          </p:grpSpPr>
          <p:grpSp>
            <p:nvGrpSpPr>
              <p:cNvPr id="185" name="Group 549"/>
              <p:cNvGrpSpPr/>
              <p:nvPr/>
            </p:nvGrpSpPr>
            <p:grpSpPr>
              <a:xfrm>
                <a:off x="0" y="0"/>
                <a:ext cx="1390431" cy="658906"/>
                <a:chOff x="0" y="0"/>
                <a:chExt cx="1390430" cy="658905"/>
              </a:xfrm>
            </p:grpSpPr>
            <p:sp>
              <p:nvSpPr>
                <p:cNvPr id="200" name="Shape 547"/>
                <p:cNvSpPr/>
                <p:nvPr/>
              </p:nvSpPr>
              <p:spPr>
                <a:xfrm>
                  <a:off x="0" y="0"/>
                  <a:ext cx="1315643" cy="624109"/>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5903" y="0"/>
                      </a:lnTo>
                      <a:lnTo>
                        <a:pt x="21600" y="0"/>
                      </a:lnTo>
                      <a:lnTo>
                        <a:pt x="15814" y="21591"/>
                      </a:lnTo>
                      <a:lnTo>
                        <a:pt x="0" y="21600"/>
                      </a:lnTo>
                      <a:close/>
                    </a:path>
                  </a:pathLst>
                </a:custGeom>
                <a:solidFill>
                  <a:srgbClr val="A0A0A3"/>
                </a:solidFill>
                <a:ln w="3175" cap="flat">
                  <a:noFill/>
                  <a:prstDash val="solid"/>
                  <a:miter lim="400000"/>
                </a:ln>
                <a:effectLst/>
              </p:spPr>
              <p:txBody>
                <a:bodyPr wrap="square" lIns="0" tIns="0" rIns="0" bIns="0" numCol="1" anchor="ctr">
                  <a:noAutofit/>
                </a:bodyPr>
                <a:lstStyle/>
                <a:p>
                  <a:pPr lvl="0">
                    <a:defRPr sz="2400"/>
                  </a:pPr>
                  <a:endParaRPr/>
                </a:p>
              </p:txBody>
            </p:sp>
            <p:sp>
              <p:nvSpPr>
                <p:cNvPr id="201" name="Shape 548"/>
                <p:cNvSpPr/>
                <p:nvPr/>
              </p:nvSpPr>
              <p:spPr>
                <a:xfrm rot="19862873">
                  <a:off x="1216599" y="200711"/>
                  <a:ext cx="63471" cy="472349"/>
                </a:xfrm>
                <a:prstGeom prst="rect">
                  <a:avLst/>
                </a:prstGeom>
                <a:solidFill>
                  <a:srgbClr val="A0A0A3"/>
                </a:solidFill>
                <a:ln w="3175" cap="flat">
                  <a:noFill/>
                  <a:prstDash val="solid"/>
                  <a:miter lim="400000"/>
                </a:ln>
                <a:effectLst/>
              </p:spPr>
              <p:txBody>
                <a:bodyPr wrap="square" lIns="0" tIns="0" rIns="0" bIns="0" numCol="1" anchor="ctr">
                  <a:noAutofit/>
                </a:bodyPr>
                <a:lstStyle/>
                <a:p>
                  <a:pPr lvl="0">
                    <a:defRPr sz="2400">
                      <a:solidFill>
                        <a:srgbClr val="FFFFFF"/>
                      </a:solidFill>
                    </a:defRPr>
                  </a:pPr>
                  <a:endParaRPr/>
                </a:p>
              </p:txBody>
            </p:sp>
          </p:grpSp>
          <p:sp>
            <p:nvSpPr>
              <p:cNvPr id="186" name="Shape 550"/>
              <p:cNvSpPr/>
              <p:nvPr/>
            </p:nvSpPr>
            <p:spPr>
              <a:xfrm flipV="1">
                <a:off x="186713" y="1462"/>
                <a:ext cx="371489" cy="648111"/>
              </a:xfrm>
              <a:prstGeom prst="line">
                <a:avLst/>
              </a:prstGeom>
              <a:noFill/>
              <a:ln w="6350" cap="flat" cmpd="sng">
                <a:solidFill>
                  <a:srgbClr val="F4F4F4"/>
                </a:solidFill>
                <a:prstDash val="solid"/>
                <a:miter lim="400000"/>
              </a:ln>
              <a:effectLst/>
            </p:spPr>
            <p:txBody>
              <a:bodyPr wrap="square" lIns="0" tIns="0" rIns="0" bIns="0" numCol="1" anchor="ctr">
                <a:noAutofit/>
              </a:bodyPr>
              <a:lstStyle/>
              <a:p>
                <a:pPr lvl="0">
                  <a:defRPr sz="2400"/>
                </a:pPr>
                <a:endParaRPr/>
              </a:p>
            </p:txBody>
          </p:sp>
          <p:sp>
            <p:nvSpPr>
              <p:cNvPr id="187" name="Shape 551"/>
              <p:cNvSpPr/>
              <p:nvPr/>
            </p:nvSpPr>
            <p:spPr>
              <a:xfrm flipV="1">
                <a:off x="470558" y="1462"/>
                <a:ext cx="371489" cy="648111"/>
              </a:xfrm>
              <a:prstGeom prst="line">
                <a:avLst/>
              </a:prstGeom>
              <a:noFill/>
              <a:ln w="6350" cap="flat" cmpd="sng">
                <a:solidFill>
                  <a:srgbClr val="F4F4F4"/>
                </a:solidFill>
                <a:prstDash val="solid"/>
                <a:miter lim="400000"/>
              </a:ln>
              <a:effectLst/>
            </p:spPr>
            <p:txBody>
              <a:bodyPr wrap="square" lIns="0" tIns="0" rIns="0" bIns="0" numCol="1" anchor="ctr">
                <a:noAutofit/>
              </a:bodyPr>
              <a:lstStyle/>
              <a:p>
                <a:pPr lvl="0">
                  <a:defRPr sz="2400"/>
                </a:pPr>
                <a:endParaRPr/>
              </a:p>
            </p:txBody>
          </p:sp>
          <p:sp>
            <p:nvSpPr>
              <p:cNvPr id="188" name="Shape 552"/>
              <p:cNvSpPr/>
              <p:nvPr/>
            </p:nvSpPr>
            <p:spPr>
              <a:xfrm flipV="1">
                <a:off x="565173" y="1462"/>
                <a:ext cx="371489" cy="648111"/>
              </a:xfrm>
              <a:prstGeom prst="line">
                <a:avLst/>
              </a:prstGeom>
              <a:noFill/>
              <a:ln w="6350" cap="flat" cmpd="sng">
                <a:solidFill>
                  <a:srgbClr val="F4F4F4"/>
                </a:solidFill>
                <a:prstDash val="solid"/>
                <a:miter lim="400000"/>
              </a:ln>
              <a:effectLst/>
            </p:spPr>
            <p:txBody>
              <a:bodyPr wrap="square" lIns="0" tIns="0" rIns="0" bIns="0" numCol="1" anchor="ctr">
                <a:noAutofit/>
              </a:bodyPr>
              <a:lstStyle/>
              <a:p>
                <a:pPr lvl="0">
                  <a:defRPr sz="2400"/>
                </a:pPr>
                <a:endParaRPr/>
              </a:p>
            </p:txBody>
          </p:sp>
          <p:sp>
            <p:nvSpPr>
              <p:cNvPr id="189" name="Shape 553"/>
              <p:cNvSpPr/>
              <p:nvPr/>
            </p:nvSpPr>
            <p:spPr>
              <a:xfrm flipV="1">
                <a:off x="92098" y="1462"/>
                <a:ext cx="371489" cy="648111"/>
              </a:xfrm>
              <a:prstGeom prst="line">
                <a:avLst/>
              </a:prstGeom>
              <a:noFill/>
              <a:ln w="6350" cap="flat" cmpd="sng">
                <a:solidFill>
                  <a:srgbClr val="F4F4F4"/>
                </a:solidFill>
                <a:prstDash val="solid"/>
                <a:miter lim="400000"/>
              </a:ln>
              <a:effectLst/>
            </p:spPr>
            <p:txBody>
              <a:bodyPr wrap="square" lIns="0" tIns="0" rIns="0" bIns="0" numCol="1" anchor="ctr">
                <a:noAutofit/>
              </a:bodyPr>
              <a:lstStyle/>
              <a:p>
                <a:pPr lvl="0">
                  <a:defRPr sz="2400"/>
                </a:pPr>
                <a:endParaRPr/>
              </a:p>
            </p:txBody>
          </p:sp>
          <p:sp>
            <p:nvSpPr>
              <p:cNvPr id="190" name="Shape 554"/>
              <p:cNvSpPr/>
              <p:nvPr/>
            </p:nvSpPr>
            <p:spPr>
              <a:xfrm flipV="1">
                <a:off x="281328" y="1462"/>
                <a:ext cx="371489" cy="648111"/>
              </a:xfrm>
              <a:prstGeom prst="line">
                <a:avLst/>
              </a:prstGeom>
              <a:noFill/>
              <a:ln w="6350" cap="flat" cmpd="sng">
                <a:solidFill>
                  <a:srgbClr val="F4F4F4"/>
                </a:solidFill>
                <a:prstDash val="solid"/>
                <a:miter lim="400000"/>
              </a:ln>
              <a:effectLst/>
            </p:spPr>
            <p:txBody>
              <a:bodyPr wrap="square" lIns="0" tIns="0" rIns="0" bIns="0" numCol="1" anchor="ctr">
                <a:noAutofit/>
              </a:bodyPr>
              <a:lstStyle/>
              <a:p>
                <a:pPr lvl="0">
                  <a:defRPr sz="2400"/>
                </a:pPr>
                <a:endParaRPr/>
              </a:p>
            </p:txBody>
          </p:sp>
          <p:sp>
            <p:nvSpPr>
              <p:cNvPr id="191" name="Shape 555"/>
              <p:cNvSpPr/>
              <p:nvPr/>
            </p:nvSpPr>
            <p:spPr>
              <a:xfrm flipV="1">
                <a:off x="375943" y="1462"/>
                <a:ext cx="371489" cy="648111"/>
              </a:xfrm>
              <a:prstGeom prst="line">
                <a:avLst/>
              </a:prstGeom>
              <a:noFill/>
              <a:ln w="6350" cap="flat" cmpd="sng">
                <a:solidFill>
                  <a:srgbClr val="F4F4F4"/>
                </a:solidFill>
                <a:prstDash val="solid"/>
                <a:miter lim="400000"/>
              </a:ln>
              <a:effectLst/>
            </p:spPr>
            <p:txBody>
              <a:bodyPr wrap="square" lIns="0" tIns="0" rIns="0" bIns="0" numCol="1" anchor="ctr">
                <a:noAutofit/>
              </a:bodyPr>
              <a:lstStyle/>
              <a:p>
                <a:pPr lvl="0">
                  <a:defRPr sz="2400"/>
                </a:pPr>
                <a:endParaRPr/>
              </a:p>
            </p:txBody>
          </p:sp>
          <p:sp>
            <p:nvSpPr>
              <p:cNvPr id="192" name="Shape 556"/>
              <p:cNvSpPr/>
              <p:nvPr/>
            </p:nvSpPr>
            <p:spPr>
              <a:xfrm flipV="1">
                <a:off x="754403" y="1462"/>
                <a:ext cx="371489" cy="648111"/>
              </a:xfrm>
              <a:prstGeom prst="line">
                <a:avLst/>
              </a:prstGeom>
              <a:noFill/>
              <a:ln w="6350" cap="flat" cmpd="sng">
                <a:solidFill>
                  <a:srgbClr val="F4F4F4"/>
                </a:solidFill>
                <a:prstDash val="solid"/>
                <a:miter lim="400000"/>
              </a:ln>
              <a:effectLst/>
            </p:spPr>
            <p:txBody>
              <a:bodyPr wrap="square" lIns="0" tIns="0" rIns="0" bIns="0" numCol="1" anchor="ctr">
                <a:noAutofit/>
              </a:bodyPr>
              <a:lstStyle/>
              <a:p>
                <a:pPr lvl="0">
                  <a:defRPr sz="2400"/>
                </a:pPr>
                <a:endParaRPr/>
              </a:p>
            </p:txBody>
          </p:sp>
          <p:sp>
            <p:nvSpPr>
              <p:cNvPr id="193" name="Shape 557"/>
              <p:cNvSpPr/>
              <p:nvPr/>
            </p:nvSpPr>
            <p:spPr>
              <a:xfrm flipV="1">
                <a:off x="659788" y="1462"/>
                <a:ext cx="371489" cy="648111"/>
              </a:xfrm>
              <a:prstGeom prst="line">
                <a:avLst/>
              </a:prstGeom>
              <a:noFill/>
              <a:ln w="6350" cap="flat" cmpd="sng">
                <a:solidFill>
                  <a:srgbClr val="F4F4F4"/>
                </a:solidFill>
                <a:prstDash val="solid"/>
                <a:miter lim="400000"/>
              </a:ln>
              <a:effectLst/>
            </p:spPr>
            <p:txBody>
              <a:bodyPr wrap="square" lIns="0" tIns="0" rIns="0" bIns="0" numCol="1" anchor="ctr">
                <a:noAutofit/>
              </a:bodyPr>
              <a:lstStyle/>
              <a:p>
                <a:pPr lvl="0">
                  <a:defRPr sz="2400"/>
                </a:pPr>
                <a:endParaRPr/>
              </a:p>
            </p:txBody>
          </p:sp>
          <p:sp>
            <p:nvSpPr>
              <p:cNvPr id="194" name="Shape 558"/>
              <p:cNvSpPr/>
              <p:nvPr/>
            </p:nvSpPr>
            <p:spPr>
              <a:xfrm flipV="1">
                <a:off x="849018" y="1462"/>
                <a:ext cx="371489" cy="648111"/>
              </a:xfrm>
              <a:prstGeom prst="line">
                <a:avLst/>
              </a:prstGeom>
              <a:noFill/>
              <a:ln w="6350" cap="flat" cmpd="sng">
                <a:solidFill>
                  <a:srgbClr val="F4F4F4"/>
                </a:solidFill>
                <a:prstDash val="solid"/>
                <a:miter lim="400000"/>
              </a:ln>
              <a:effectLst/>
            </p:spPr>
            <p:txBody>
              <a:bodyPr wrap="square" lIns="0" tIns="0" rIns="0" bIns="0" numCol="1" anchor="ctr">
                <a:noAutofit/>
              </a:bodyPr>
              <a:lstStyle/>
              <a:p>
                <a:pPr lvl="0">
                  <a:defRPr sz="2400"/>
                </a:pPr>
                <a:endParaRPr/>
              </a:p>
            </p:txBody>
          </p:sp>
          <p:sp>
            <p:nvSpPr>
              <p:cNvPr id="195" name="Shape 559"/>
              <p:cNvSpPr/>
              <p:nvPr/>
            </p:nvSpPr>
            <p:spPr>
              <a:xfrm>
                <a:off x="292758" y="116172"/>
                <a:ext cx="961454" cy="1"/>
              </a:xfrm>
              <a:prstGeom prst="line">
                <a:avLst/>
              </a:prstGeom>
              <a:noFill/>
              <a:ln w="6350" cap="flat" cmpd="sng">
                <a:solidFill>
                  <a:srgbClr val="F4F4F4"/>
                </a:solidFill>
                <a:prstDash val="solid"/>
                <a:miter lim="400000"/>
              </a:ln>
              <a:effectLst/>
            </p:spPr>
            <p:txBody>
              <a:bodyPr wrap="square" lIns="0" tIns="0" rIns="0" bIns="0" numCol="1" anchor="ctr">
                <a:noAutofit/>
              </a:bodyPr>
              <a:lstStyle/>
              <a:p>
                <a:pPr lvl="0">
                  <a:defRPr sz="2400"/>
                </a:pPr>
                <a:endParaRPr/>
              </a:p>
            </p:txBody>
          </p:sp>
          <p:sp>
            <p:nvSpPr>
              <p:cNvPr id="196" name="Shape 560"/>
              <p:cNvSpPr/>
              <p:nvPr/>
            </p:nvSpPr>
            <p:spPr>
              <a:xfrm>
                <a:off x="226083" y="219550"/>
                <a:ext cx="961454" cy="1"/>
              </a:xfrm>
              <a:prstGeom prst="line">
                <a:avLst/>
              </a:prstGeom>
              <a:noFill/>
              <a:ln w="6350" cap="flat" cmpd="sng">
                <a:solidFill>
                  <a:srgbClr val="F4F4F4"/>
                </a:solidFill>
                <a:prstDash val="solid"/>
                <a:miter lim="400000"/>
              </a:ln>
              <a:effectLst/>
            </p:spPr>
            <p:txBody>
              <a:bodyPr wrap="square" lIns="0" tIns="0" rIns="0" bIns="0" numCol="1" anchor="ctr">
                <a:noAutofit/>
              </a:bodyPr>
              <a:lstStyle/>
              <a:p>
                <a:pPr lvl="0">
                  <a:defRPr sz="2400"/>
                </a:pPr>
                <a:endParaRPr/>
              </a:p>
            </p:txBody>
          </p:sp>
          <p:sp>
            <p:nvSpPr>
              <p:cNvPr id="197" name="Shape 561"/>
              <p:cNvSpPr/>
              <p:nvPr/>
            </p:nvSpPr>
            <p:spPr>
              <a:xfrm>
                <a:off x="168933" y="322928"/>
                <a:ext cx="961454" cy="1"/>
              </a:xfrm>
              <a:prstGeom prst="line">
                <a:avLst/>
              </a:prstGeom>
              <a:noFill/>
              <a:ln w="6350" cap="flat" cmpd="sng">
                <a:solidFill>
                  <a:srgbClr val="F4F4F4"/>
                </a:solidFill>
                <a:prstDash val="solid"/>
                <a:miter lim="400000"/>
              </a:ln>
              <a:effectLst/>
            </p:spPr>
            <p:txBody>
              <a:bodyPr wrap="square" lIns="0" tIns="0" rIns="0" bIns="0" numCol="1" anchor="ctr">
                <a:noAutofit/>
              </a:bodyPr>
              <a:lstStyle/>
              <a:p>
                <a:pPr lvl="0">
                  <a:defRPr sz="2400"/>
                </a:pPr>
                <a:endParaRPr/>
              </a:p>
            </p:txBody>
          </p:sp>
          <p:sp>
            <p:nvSpPr>
              <p:cNvPr id="198" name="Shape 562"/>
              <p:cNvSpPr/>
              <p:nvPr/>
            </p:nvSpPr>
            <p:spPr>
              <a:xfrm>
                <a:off x="109536" y="426306"/>
                <a:ext cx="961453" cy="1"/>
              </a:xfrm>
              <a:prstGeom prst="line">
                <a:avLst/>
              </a:prstGeom>
              <a:noFill/>
              <a:ln w="6350" cap="flat" cmpd="sng">
                <a:solidFill>
                  <a:srgbClr val="F4F4F4"/>
                </a:solidFill>
                <a:prstDash val="solid"/>
                <a:miter lim="400000"/>
              </a:ln>
              <a:effectLst/>
            </p:spPr>
            <p:txBody>
              <a:bodyPr wrap="square" lIns="0" tIns="0" rIns="0" bIns="0" numCol="1" anchor="ctr">
                <a:noAutofit/>
              </a:bodyPr>
              <a:lstStyle/>
              <a:p>
                <a:pPr lvl="0">
                  <a:defRPr sz="2400"/>
                </a:pPr>
                <a:endParaRPr/>
              </a:p>
            </p:txBody>
          </p:sp>
          <p:sp>
            <p:nvSpPr>
              <p:cNvPr id="199" name="Shape 563"/>
              <p:cNvSpPr/>
              <p:nvPr/>
            </p:nvSpPr>
            <p:spPr>
              <a:xfrm>
                <a:off x="52386" y="529684"/>
                <a:ext cx="961453" cy="1"/>
              </a:xfrm>
              <a:prstGeom prst="line">
                <a:avLst/>
              </a:prstGeom>
              <a:noFill/>
              <a:ln w="6350" cap="flat" cmpd="sng">
                <a:solidFill>
                  <a:srgbClr val="F4F4F4"/>
                </a:solidFill>
                <a:prstDash val="solid"/>
                <a:miter lim="400000"/>
              </a:ln>
              <a:effectLst/>
            </p:spPr>
            <p:txBody>
              <a:bodyPr wrap="square" lIns="0" tIns="0" rIns="0" bIns="0" numCol="1" anchor="ctr">
                <a:noAutofit/>
              </a:bodyPr>
              <a:lstStyle/>
              <a:p>
                <a:pPr lvl="0">
                  <a:defRPr sz="2400"/>
                </a:pPr>
                <a:endParaRPr/>
              </a:p>
            </p:txBody>
          </p:sp>
        </p:grpSp>
        <p:grpSp>
          <p:nvGrpSpPr>
            <p:cNvPr id="101" name="Group 582"/>
            <p:cNvGrpSpPr/>
            <p:nvPr/>
          </p:nvGrpSpPr>
          <p:grpSpPr>
            <a:xfrm>
              <a:off x="5203415" y="3761811"/>
              <a:ext cx="454810" cy="215528"/>
              <a:chOff x="0" y="0"/>
              <a:chExt cx="1010084" cy="478665"/>
            </a:xfrm>
          </p:grpSpPr>
          <p:grpSp>
            <p:nvGrpSpPr>
              <p:cNvPr id="168" name="Group 567"/>
              <p:cNvGrpSpPr/>
              <p:nvPr/>
            </p:nvGrpSpPr>
            <p:grpSpPr>
              <a:xfrm>
                <a:off x="0" y="0"/>
                <a:ext cx="1010085" cy="478666"/>
                <a:chOff x="0" y="0"/>
                <a:chExt cx="1010084" cy="478665"/>
              </a:xfrm>
            </p:grpSpPr>
            <p:sp>
              <p:nvSpPr>
                <p:cNvPr id="183" name="Shape 565"/>
                <p:cNvSpPr/>
                <p:nvPr/>
              </p:nvSpPr>
              <p:spPr>
                <a:xfrm>
                  <a:off x="0" y="0"/>
                  <a:ext cx="955756" cy="453387"/>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5903" y="0"/>
                      </a:lnTo>
                      <a:lnTo>
                        <a:pt x="21600" y="0"/>
                      </a:lnTo>
                      <a:lnTo>
                        <a:pt x="15814" y="21591"/>
                      </a:lnTo>
                      <a:lnTo>
                        <a:pt x="0" y="21600"/>
                      </a:lnTo>
                      <a:close/>
                    </a:path>
                  </a:pathLst>
                </a:custGeom>
                <a:solidFill>
                  <a:srgbClr val="A0A0A3"/>
                </a:solidFill>
                <a:ln w="3175" cap="flat">
                  <a:noFill/>
                  <a:prstDash val="solid"/>
                  <a:miter lim="400000"/>
                </a:ln>
                <a:effectLst/>
              </p:spPr>
              <p:txBody>
                <a:bodyPr wrap="square" lIns="0" tIns="0" rIns="0" bIns="0" numCol="1" anchor="ctr">
                  <a:noAutofit/>
                </a:bodyPr>
                <a:lstStyle/>
                <a:p>
                  <a:pPr lvl="0">
                    <a:defRPr sz="2400"/>
                  </a:pPr>
                  <a:endParaRPr/>
                </a:p>
              </p:txBody>
            </p:sp>
            <p:sp>
              <p:nvSpPr>
                <p:cNvPr id="184" name="Shape 566"/>
                <p:cNvSpPr/>
                <p:nvPr/>
              </p:nvSpPr>
              <p:spPr>
                <a:xfrm rot="19862873">
                  <a:off x="883805" y="145807"/>
                  <a:ext cx="46108" cy="343141"/>
                </a:xfrm>
                <a:prstGeom prst="rect">
                  <a:avLst/>
                </a:prstGeom>
                <a:solidFill>
                  <a:srgbClr val="A0A0A3"/>
                </a:solidFill>
                <a:ln w="3175" cap="flat">
                  <a:noFill/>
                  <a:prstDash val="solid"/>
                  <a:miter lim="400000"/>
                </a:ln>
                <a:effectLst/>
              </p:spPr>
              <p:txBody>
                <a:bodyPr wrap="square" lIns="0" tIns="0" rIns="0" bIns="0" numCol="1" anchor="ctr">
                  <a:noAutofit/>
                </a:bodyPr>
                <a:lstStyle/>
                <a:p>
                  <a:pPr lvl="0">
                    <a:defRPr sz="2400">
                      <a:solidFill>
                        <a:srgbClr val="FFFFFF"/>
                      </a:solidFill>
                    </a:defRPr>
                  </a:pPr>
                  <a:endParaRPr/>
                </a:p>
              </p:txBody>
            </p:sp>
          </p:grpSp>
          <p:sp>
            <p:nvSpPr>
              <p:cNvPr id="169" name="Shape 568"/>
              <p:cNvSpPr/>
              <p:nvPr/>
            </p:nvSpPr>
            <p:spPr>
              <a:xfrm flipV="1">
                <a:off x="135639" y="1062"/>
                <a:ext cx="269870" cy="470823"/>
              </a:xfrm>
              <a:prstGeom prst="line">
                <a:avLst/>
              </a:prstGeom>
              <a:noFill/>
              <a:ln w="6350" cap="flat" cmpd="sng">
                <a:solidFill>
                  <a:srgbClr val="F4F4F4"/>
                </a:solidFill>
                <a:prstDash val="solid"/>
                <a:miter lim="400000"/>
              </a:ln>
              <a:effectLst/>
            </p:spPr>
            <p:txBody>
              <a:bodyPr wrap="square" lIns="0" tIns="0" rIns="0" bIns="0" numCol="1" anchor="ctr">
                <a:noAutofit/>
              </a:bodyPr>
              <a:lstStyle/>
              <a:p>
                <a:pPr lvl="0">
                  <a:defRPr sz="2400"/>
                </a:pPr>
                <a:endParaRPr/>
              </a:p>
            </p:txBody>
          </p:sp>
          <p:sp>
            <p:nvSpPr>
              <p:cNvPr id="170" name="Shape 569"/>
              <p:cNvSpPr/>
              <p:nvPr/>
            </p:nvSpPr>
            <p:spPr>
              <a:xfrm flipV="1">
                <a:off x="341839" y="1062"/>
                <a:ext cx="269870" cy="470823"/>
              </a:xfrm>
              <a:prstGeom prst="line">
                <a:avLst/>
              </a:prstGeom>
              <a:noFill/>
              <a:ln w="6350" cap="flat" cmpd="sng">
                <a:solidFill>
                  <a:srgbClr val="F4F4F4"/>
                </a:solidFill>
                <a:prstDash val="solid"/>
                <a:miter lim="400000"/>
              </a:ln>
              <a:effectLst/>
            </p:spPr>
            <p:txBody>
              <a:bodyPr wrap="square" lIns="0" tIns="0" rIns="0" bIns="0" numCol="1" anchor="ctr">
                <a:noAutofit/>
              </a:bodyPr>
              <a:lstStyle/>
              <a:p>
                <a:pPr lvl="0">
                  <a:defRPr sz="2400"/>
                </a:pPr>
                <a:endParaRPr/>
              </a:p>
            </p:txBody>
          </p:sp>
          <p:sp>
            <p:nvSpPr>
              <p:cNvPr id="171" name="Shape 570"/>
              <p:cNvSpPr/>
              <p:nvPr/>
            </p:nvSpPr>
            <p:spPr>
              <a:xfrm flipV="1">
                <a:off x="410573" y="1062"/>
                <a:ext cx="269870" cy="470823"/>
              </a:xfrm>
              <a:prstGeom prst="line">
                <a:avLst/>
              </a:prstGeom>
              <a:noFill/>
              <a:ln w="6350" cap="flat" cmpd="sng">
                <a:solidFill>
                  <a:srgbClr val="F4F4F4"/>
                </a:solidFill>
                <a:prstDash val="solid"/>
                <a:miter lim="400000"/>
              </a:ln>
              <a:effectLst/>
            </p:spPr>
            <p:txBody>
              <a:bodyPr wrap="square" lIns="0" tIns="0" rIns="0" bIns="0" numCol="1" anchor="ctr">
                <a:noAutofit/>
              </a:bodyPr>
              <a:lstStyle/>
              <a:p>
                <a:pPr lvl="0">
                  <a:defRPr sz="2400"/>
                </a:pPr>
                <a:endParaRPr/>
              </a:p>
            </p:txBody>
          </p:sp>
          <p:sp>
            <p:nvSpPr>
              <p:cNvPr id="172" name="Shape 571"/>
              <p:cNvSpPr/>
              <p:nvPr/>
            </p:nvSpPr>
            <p:spPr>
              <a:xfrm flipV="1">
                <a:off x="66905" y="1062"/>
                <a:ext cx="269870" cy="470823"/>
              </a:xfrm>
              <a:prstGeom prst="line">
                <a:avLst/>
              </a:prstGeom>
              <a:noFill/>
              <a:ln w="6350" cap="flat" cmpd="sng">
                <a:solidFill>
                  <a:srgbClr val="F4F4F4"/>
                </a:solidFill>
                <a:prstDash val="solid"/>
                <a:miter lim="400000"/>
              </a:ln>
              <a:effectLst/>
            </p:spPr>
            <p:txBody>
              <a:bodyPr wrap="square" lIns="0" tIns="0" rIns="0" bIns="0" numCol="1" anchor="ctr">
                <a:noAutofit/>
              </a:bodyPr>
              <a:lstStyle/>
              <a:p>
                <a:pPr lvl="0">
                  <a:defRPr sz="2400"/>
                </a:pPr>
                <a:endParaRPr/>
              </a:p>
            </p:txBody>
          </p:sp>
          <p:sp>
            <p:nvSpPr>
              <p:cNvPr id="173" name="Shape 572"/>
              <p:cNvSpPr/>
              <p:nvPr/>
            </p:nvSpPr>
            <p:spPr>
              <a:xfrm flipV="1">
                <a:off x="204372" y="1062"/>
                <a:ext cx="269870" cy="470823"/>
              </a:xfrm>
              <a:prstGeom prst="line">
                <a:avLst/>
              </a:prstGeom>
              <a:noFill/>
              <a:ln w="6350" cap="flat" cmpd="sng">
                <a:solidFill>
                  <a:srgbClr val="F4F4F4"/>
                </a:solidFill>
                <a:prstDash val="solid"/>
                <a:miter lim="400000"/>
              </a:ln>
              <a:effectLst/>
            </p:spPr>
            <p:txBody>
              <a:bodyPr wrap="square" lIns="0" tIns="0" rIns="0" bIns="0" numCol="1" anchor="ctr">
                <a:noAutofit/>
              </a:bodyPr>
              <a:lstStyle/>
              <a:p>
                <a:pPr lvl="0">
                  <a:defRPr sz="2400"/>
                </a:pPr>
                <a:endParaRPr/>
              </a:p>
            </p:txBody>
          </p:sp>
          <p:sp>
            <p:nvSpPr>
              <p:cNvPr id="174" name="Shape 573"/>
              <p:cNvSpPr/>
              <p:nvPr/>
            </p:nvSpPr>
            <p:spPr>
              <a:xfrm flipV="1">
                <a:off x="273106" y="1062"/>
                <a:ext cx="269870" cy="470823"/>
              </a:xfrm>
              <a:prstGeom prst="line">
                <a:avLst/>
              </a:prstGeom>
              <a:noFill/>
              <a:ln w="6350" cap="flat" cmpd="sng">
                <a:solidFill>
                  <a:srgbClr val="F4F4F4"/>
                </a:solidFill>
                <a:prstDash val="solid"/>
                <a:miter lim="400000"/>
              </a:ln>
              <a:effectLst/>
            </p:spPr>
            <p:txBody>
              <a:bodyPr wrap="square" lIns="0" tIns="0" rIns="0" bIns="0" numCol="1" anchor="ctr">
                <a:noAutofit/>
              </a:bodyPr>
              <a:lstStyle/>
              <a:p>
                <a:pPr lvl="0">
                  <a:defRPr sz="2400"/>
                </a:pPr>
                <a:endParaRPr/>
              </a:p>
            </p:txBody>
          </p:sp>
          <p:sp>
            <p:nvSpPr>
              <p:cNvPr id="175" name="Shape 574"/>
              <p:cNvSpPr/>
              <p:nvPr/>
            </p:nvSpPr>
            <p:spPr>
              <a:xfrm flipV="1">
                <a:off x="548040" y="1062"/>
                <a:ext cx="269870" cy="470823"/>
              </a:xfrm>
              <a:prstGeom prst="line">
                <a:avLst/>
              </a:prstGeom>
              <a:noFill/>
              <a:ln w="6350" cap="flat" cmpd="sng">
                <a:solidFill>
                  <a:srgbClr val="F4F4F4"/>
                </a:solidFill>
                <a:prstDash val="solid"/>
                <a:miter lim="400000"/>
              </a:ln>
              <a:effectLst/>
            </p:spPr>
            <p:txBody>
              <a:bodyPr wrap="square" lIns="0" tIns="0" rIns="0" bIns="0" numCol="1" anchor="ctr">
                <a:noAutofit/>
              </a:bodyPr>
              <a:lstStyle/>
              <a:p>
                <a:pPr lvl="0">
                  <a:defRPr sz="2400"/>
                </a:pPr>
                <a:endParaRPr/>
              </a:p>
            </p:txBody>
          </p:sp>
          <p:sp>
            <p:nvSpPr>
              <p:cNvPr id="176" name="Shape 575"/>
              <p:cNvSpPr/>
              <p:nvPr/>
            </p:nvSpPr>
            <p:spPr>
              <a:xfrm flipV="1">
                <a:off x="479306" y="1062"/>
                <a:ext cx="269870" cy="470823"/>
              </a:xfrm>
              <a:prstGeom prst="line">
                <a:avLst/>
              </a:prstGeom>
              <a:noFill/>
              <a:ln w="6350" cap="flat" cmpd="sng">
                <a:solidFill>
                  <a:srgbClr val="F4F4F4"/>
                </a:solidFill>
                <a:prstDash val="solid"/>
                <a:miter lim="400000"/>
              </a:ln>
              <a:effectLst/>
            </p:spPr>
            <p:txBody>
              <a:bodyPr wrap="square" lIns="0" tIns="0" rIns="0" bIns="0" numCol="1" anchor="ctr">
                <a:noAutofit/>
              </a:bodyPr>
              <a:lstStyle/>
              <a:p>
                <a:pPr lvl="0">
                  <a:defRPr sz="2400"/>
                </a:pPr>
                <a:endParaRPr/>
              </a:p>
            </p:txBody>
          </p:sp>
          <p:sp>
            <p:nvSpPr>
              <p:cNvPr id="177" name="Shape 576"/>
              <p:cNvSpPr/>
              <p:nvPr/>
            </p:nvSpPr>
            <p:spPr>
              <a:xfrm flipV="1">
                <a:off x="616774" y="1062"/>
                <a:ext cx="269869" cy="470823"/>
              </a:xfrm>
              <a:prstGeom prst="line">
                <a:avLst/>
              </a:prstGeom>
              <a:noFill/>
              <a:ln w="6350" cap="flat" cmpd="sng">
                <a:solidFill>
                  <a:srgbClr val="F4F4F4"/>
                </a:solidFill>
                <a:prstDash val="solid"/>
                <a:miter lim="400000"/>
              </a:ln>
              <a:effectLst/>
            </p:spPr>
            <p:txBody>
              <a:bodyPr wrap="square" lIns="0" tIns="0" rIns="0" bIns="0" numCol="1" anchor="ctr">
                <a:noAutofit/>
              </a:bodyPr>
              <a:lstStyle/>
              <a:p>
                <a:pPr lvl="0">
                  <a:defRPr sz="2400"/>
                </a:pPr>
                <a:endParaRPr/>
              </a:p>
            </p:txBody>
          </p:sp>
          <p:sp>
            <p:nvSpPr>
              <p:cNvPr id="178" name="Shape 577"/>
              <p:cNvSpPr/>
              <p:nvPr/>
            </p:nvSpPr>
            <p:spPr>
              <a:xfrm>
                <a:off x="212676" y="84393"/>
                <a:ext cx="698453" cy="1"/>
              </a:xfrm>
              <a:prstGeom prst="line">
                <a:avLst/>
              </a:prstGeom>
              <a:noFill/>
              <a:ln w="6350" cap="flat" cmpd="sng">
                <a:solidFill>
                  <a:srgbClr val="F4F4F4"/>
                </a:solidFill>
                <a:prstDash val="solid"/>
                <a:miter lim="400000"/>
              </a:ln>
              <a:effectLst/>
            </p:spPr>
            <p:txBody>
              <a:bodyPr wrap="square" lIns="0" tIns="0" rIns="0" bIns="0" numCol="1" anchor="ctr">
                <a:noAutofit/>
              </a:bodyPr>
              <a:lstStyle/>
              <a:p>
                <a:pPr lvl="0">
                  <a:defRPr sz="2400"/>
                </a:pPr>
                <a:endParaRPr/>
              </a:p>
            </p:txBody>
          </p:sp>
          <p:sp>
            <p:nvSpPr>
              <p:cNvPr id="179" name="Shape 578"/>
              <p:cNvSpPr/>
              <p:nvPr/>
            </p:nvSpPr>
            <p:spPr>
              <a:xfrm>
                <a:off x="164239" y="159493"/>
                <a:ext cx="698453" cy="1"/>
              </a:xfrm>
              <a:prstGeom prst="line">
                <a:avLst/>
              </a:prstGeom>
              <a:noFill/>
              <a:ln w="6350" cap="flat" cmpd="sng">
                <a:solidFill>
                  <a:srgbClr val="F4F4F4"/>
                </a:solidFill>
                <a:prstDash val="solid"/>
                <a:miter lim="400000"/>
              </a:ln>
              <a:effectLst/>
            </p:spPr>
            <p:txBody>
              <a:bodyPr wrap="square" lIns="0" tIns="0" rIns="0" bIns="0" numCol="1" anchor="ctr">
                <a:noAutofit/>
              </a:bodyPr>
              <a:lstStyle/>
              <a:p>
                <a:pPr lvl="0">
                  <a:defRPr sz="2400"/>
                </a:pPr>
                <a:endParaRPr/>
              </a:p>
            </p:txBody>
          </p:sp>
          <p:sp>
            <p:nvSpPr>
              <p:cNvPr id="180" name="Shape 579"/>
              <p:cNvSpPr/>
              <p:nvPr/>
            </p:nvSpPr>
            <p:spPr>
              <a:xfrm>
                <a:off x="122722" y="234592"/>
                <a:ext cx="698453" cy="1"/>
              </a:xfrm>
              <a:prstGeom prst="line">
                <a:avLst/>
              </a:prstGeom>
              <a:noFill/>
              <a:ln w="6350" cap="flat" cmpd="sng">
                <a:solidFill>
                  <a:srgbClr val="F4F4F4"/>
                </a:solidFill>
                <a:prstDash val="solid"/>
                <a:miter lim="400000"/>
              </a:ln>
              <a:effectLst/>
            </p:spPr>
            <p:txBody>
              <a:bodyPr wrap="square" lIns="0" tIns="0" rIns="0" bIns="0" numCol="1" anchor="ctr">
                <a:noAutofit/>
              </a:bodyPr>
              <a:lstStyle/>
              <a:p>
                <a:pPr lvl="0">
                  <a:defRPr sz="2400"/>
                </a:pPr>
                <a:endParaRPr/>
              </a:p>
            </p:txBody>
          </p:sp>
          <p:sp>
            <p:nvSpPr>
              <p:cNvPr id="181" name="Shape 580"/>
              <p:cNvSpPr/>
              <p:nvPr/>
            </p:nvSpPr>
            <p:spPr>
              <a:xfrm>
                <a:off x="79573" y="309692"/>
                <a:ext cx="698453" cy="1"/>
              </a:xfrm>
              <a:prstGeom prst="line">
                <a:avLst/>
              </a:prstGeom>
              <a:noFill/>
              <a:ln w="6350" cap="flat" cmpd="sng">
                <a:solidFill>
                  <a:srgbClr val="F4F4F4"/>
                </a:solidFill>
                <a:prstDash val="solid"/>
                <a:miter lim="400000"/>
              </a:ln>
              <a:effectLst/>
            </p:spPr>
            <p:txBody>
              <a:bodyPr wrap="square" lIns="0" tIns="0" rIns="0" bIns="0" numCol="1" anchor="ctr">
                <a:noAutofit/>
              </a:bodyPr>
              <a:lstStyle/>
              <a:p>
                <a:pPr lvl="0">
                  <a:defRPr sz="2400"/>
                </a:pPr>
                <a:endParaRPr/>
              </a:p>
            </p:txBody>
          </p:sp>
          <p:sp>
            <p:nvSpPr>
              <p:cNvPr id="182" name="Shape 581"/>
              <p:cNvSpPr/>
              <p:nvPr/>
            </p:nvSpPr>
            <p:spPr>
              <a:xfrm>
                <a:off x="38056" y="384791"/>
                <a:ext cx="698453" cy="1"/>
              </a:xfrm>
              <a:prstGeom prst="line">
                <a:avLst/>
              </a:prstGeom>
              <a:noFill/>
              <a:ln w="6350" cap="flat" cmpd="sng">
                <a:solidFill>
                  <a:srgbClr val="F4F4F4"/>
                </a:solidFill>
                <a:prstDash val="solid"/>
                <a:miter lim="400000"/>
              </a:ln>
              <a:effectLst/>
            </p:spPr>
            <p:txBody>
              <a:bodyPr wrap="square" lIns="0" tIns="0" rIns="0" bIns="0" numCol="1" anchor="ctr">
                <a:noAutofit/>
              </a:bodyPr>
              <a:lstStyle/>
              <a:p>
                <a:pPr lvl="0">
                  <a:defRPr sz="2400"/>
                </a:pPr>
                <a:endParaRPr/>
              </a:p>
            </p:txBody>
          </p:sp>
        </p:grpSp>
        <p:grpSp>
          <p:nvGrpSpPr>
            <p:cNvPr id="102" name="Group 600"/>
            <p:cNvGrpSpPr/>
            <p:nvPr/>
          </p:nvGrpSpPr>
          <p:grpSpPr>
            <a:xfrm>
              <a:off x="5599415" y="3852777"/>
              <a:ext cx="250786" cy="118844"/>
              <a:chOff x="0" y="0"/>
              <a:chExt cx="556969" cy="263940"/>
            </a:xfrm>
          </p:grpSpPr>
          <p:grpSp>
            <p:nvGrpSpPr>
              <p:cNvPr id="103" name="Group 585"/>
              <p:cNvGrpSpPr/>
              <p:nvPr/>
            </p:nvGrpSpPr>
            <p:grpSpPr>
              <a:xfrm>
                <a:off x="0" y="0"/>
                <a:ext cx="556970" cy="263941"/>
                <a:chOff x="0" y="0"/>
                <a:chExt cx="556969" cy="263940"/>
              </a:xfrm>
            </p:grpSpPr>
            <p:sp>
              <p:nvSpPr>
                <p:cNvPr id="166" name="Shape 583"/>
                <p:cNvSpPr/>
                <p:nvPr/>
              </p:nvSpPr>
              <p:spPr>
                <a:xfrm>
                  <a:off x="0" y="0"/>
                  <a:ext cx="527012" cy="250002"/>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5903" y="0"/>
                      </a:lnTo>
                      <a:lnTo>
                        <a:pt x="21600" y="0"/>
                      </a:lnTo>
                      <a:lnTo>
                        <a:pt x="15814" y="21591"/>
                      </a:lnTo>
                      <a:lnTo>
                        <a:pt x="0" y="21600"/>
                      </a:lnTo>
                      <a:close/>
                    </a:path>
                  </a:pathLst>
                </a:custGeom>
                <a:solidFill>
                  <a:srgbClr val="A0A0A3"/>
                </a:solidFill>
                <a:ln w="3175" cap="flat" cmpd="sng">
                  <a:noFill/>
                  <a:prstDash val="solid"/>
                  <a:miter lim="400000"/>
                </a:ln>
                <a:effectLst/>
              </p:spPr>
              <p:txBody>
                <a:bodyPr wrap="square" lIns="0" tIns="0" rIns="0" bIns="0" numCol="1" anchor="ctr">
                  <a:noAutofit/>
                </a:bodyPr>
                <a:lstStyle/>
                <a:p>
                  <a:pPr lvl="0">
                    <a:defRPr sz="2400"/>
                  </a:pPr>
                  <a:endParaRPr/>
                </a:p>
              </p:txBody>
            </p:sp>
            <p:sp>
              <p:nvSpPr>
                <p:cNvPr id="167" name="Shape 584"/>
                <p:cNvSpPr/>
                <p:nvPr/>
              </p:nvSpPr>
              <p:spPr>
                <a:xfrm rot="19862873">
                  <a:off x="487337" y="80399"/>
                  <a:ext cx="25425" cy="189211"/>
                </a:xfrm>
                <a:prstGeom prst="rect">
                  <a:avLst/>
                </a:prstGeom>
                <a:solidFill>
                  <a:srgbClr val="A0A0A3"/>
                </a:solidFill>
                <a:ln w="3175" cap="flat" cmpd="sng">
                  <a:noFill/>
                  <a:prstDash val="solid"/>
                  <a:miter lim="400000"/>
                </a:ln>
                <a:effectLst/>
              </p:spPr>
              <p:txBody>
                <a:bodyPr wrap="square" lIns="0" tIns="0" rIns="0" bIns="0" numCol="1" anchor="ctr">
                  <a:noAutofit/>
                </a:bodyPr>
                <a:lstStyle/>
                <a:p>
                  <a:pPr lvl="0">
                    <a:defRPr sz="2400">
                      <a:solidFill>
                        <a:srgbClr val="FFFFFF"/>
                      </a:solidFill>
                    </a:defRPr>
                  </a:pPr>
                  <a:endParaRPr/>
                </a:p>
              </p:txBody>
            </p:sp>
          </p:grpSp>
          <p:sp>
            <p:nvSpPr>
              <p:cNvPr id="104" name="Shape 586"/>
              <p:cNvSpPr/>
              <p:nvPr/>
            </p:nvSpPr>
            <p:spPr>
              <a:xfrm flipV="1">
                <a:off x="74792" y="585"/>
                <a:ext cx="148809" cy="259617"/>
              </a:xfrm>
              <a:prstGeom prst="line">
                <a:avLst/>
              </a:prstGeom>
              <a:noFill/>
              <a:ln w="3175" cap="flat" cmpd="sng">
                <a:solidFill>
                  <a:srgbClr val="F4F4F4"/>
                </a:solidFill>
                <a:prstDash val="solid"/>
                <a:miter lim="400000"/>
              </a:ln>
              <a:effectLst/>
            </p:spPr>
            <p:txBody>
              <a:bodyPr wrap="square" lIns="0" tIns="0" rIns="0" bIns="0" numCol="1" anchor="ctr">
                <a:noAutofit/>
              </a:bodyPr>
              <a:lstStyle/>
              <a:p>
                <a:pPr lvl="0">
                  <a:defRPr sz="2400"/>
                </a:pPr>
                <a:endParaRPr/>
              </a:p>
            </p:txBody>
          </p:sp>
          <p:sp>
            <p:nvSpPr>
              <p:cNvPr id="105" name="Shape 587"/>
              <p:cNvSpPr/>
              <p:nvPr/>
            </p:nvSpPr>
            <p:spPr>
              <a:xfrm flipV="1">
                <a:off x="188493" y="585"/>
                <a:ext cx="148809" cy="259617"/>
              </a:xfrm>
              <a:prstGeom prst="line">
                <a:avLst/>
              </a:prstGeom>
              <a:noFill/>
              <a:ln w="3175" cap="flat" cmpd="sng">
                <a:solidFill>
                  <a:srgbClr val="F4F4F4"/>
                </a:solidFill>
                <a:prstDash val="solid"/>
                <a:miter lim="400000"/>
              </a:ln>
              <a:effectLst/>
            </p:spPr>
            <p:txBody>
              <a:bodyPr wrap="square" lIns="0" tIns="0" rIns="0" bIns="0" numCol="1" anchor="ctr">
                <a:noAutofit/>
              </a:bodyPr>
              <a:lstStyle/>
              <a:p>
                <a:pPr lvl="0">
                  <a:defRPr sz="2400"/>
                </a:pPr>
                <a:endParaRPr/>
              </a:p>
            </p:txBody>
          </p:sp>
          <p:sp>
            <p:nvSpPr>
              <p:cNvPr id="106" name="Shape 588"/>
              <p:cNvSpPr/>
              <p:nvPr/>
            </p:nvSpPr>
            <p:spPr>
              <a:xfrm flipV="1">
                <a:off x="226393" y="585"/>
                <a:ext cx="148809" cy="259617"/>
              </a:xfrm>
              <a:prstGeom prst="line">
                <a:avLst/>
              </a:prstGeom>
              <a:noFill/>
              <a:ln w="3175" cap="flat" cmpd="sng">
                <a:solidFill>
                  <a:srgbClr val="F4F4F4"/>
                </a:solidFill>
                <a:prstDash val="solid"/>
                <a:miter lim="400000"/>
              </a:ln>
              <a:effectLst/>
            </p:spPr>
            <p:txBody>
              <a:bodyPr wrap="square" lIns="0" tIns="0" rIns="0" bIns="0" numCol="1" anchor="ctr">
                <a:noAutofit/>
              </a:bodyPr>
              <a:lstStyle/>
              <a:p>
                <a:pPr lvl="0">
                  <a:defRPr sz="2400"/>
                </a:pPr>
                <a:endParaRPr/>
              </a:p>
            </p:txBody>
          </p:sp>
          <p:sp>
            <p:nvSpPr>
              <p:cNvPr id="107" name="Shape 589"/>
              <p:cNvSpPr/>
              <p:nvPr/>
            </p:nvSpPr>
            <p:spPr>
              <a:xfrm flipV="1">
                <a:off x="36892" y="585"/>
                <a:ext cx="148809" cy="259617"/>
              </a:xfrm>
              <a:prstGeom prst="line">
                <a:avLst/>
              </a:prstGeom>
              <a:noFill/>
              <a:ln w="3175" cap="flat" cmpd="sng">
                <a:solidFill>
                  <a:srgbClr val="F4F4F4"/>
                </a:solidFill>
                <a:prstDash val="solid"/>
                <a:miter lim="400000"/>
              </a:ln>
              <a:effectLst/>
            </p:spPr>
            <p:txBody>
              <a:bodyPr wrap="square" lIns="0" tIns="0" rIns="0" bIns="0" numCol="1" anchor="ctr">
                <a:noAutofit/>
              </a:bodyPr>
              <a:lstStyle/>
              <a:p>
                <a:pPr lvl="0">
                  <a:defRPr sz="2400"/>
                </a:pPr>
                <a:endParaRPr/>
              </a:p>
            </p:txBody>
          </p:sp>
          <p:sp>
            <p:nvSpPr>
              <p:cNvPr id="108" name="Shape 590"/>
              <p:cNvSpPr/>
              <p:nvPr/>
            </p:nvSpPr>
            <p:spPr>
              <a:xfrm flipV="1">
                <a:off x="112692" y="585"/>
                <a:ext cx="148809" cy="259617"/>
              </a:xfrm>
              <a:prstGeom prst="line">
                <a:avLst/>
              </a:prstGeom>
              <a:noFill/>
              <a:ln w="3175" cap="flat" cmpd="sng">
                <a:solidFill>
                  <a:srgbClr val="F4F4F4"/>
                </a:solidFill>
                <a:prstDash val="solid"/>
                <a:miter lim="400000"/>
              </a:ln>
              <a:effectLst/>
            </p:spPr>
            <p:txBody>
              <a:bodyPr wrap="square" lIns="0" tIns="0" rIns="0" bIns="0" numCol="1" anchor="ctr">
                <a:noAutofit/>
              </a:bodyPr>
              <a:lstStyle/>
              <a:p>
                <a:pPr lvl="0">
                  <a:defRPr sz="2400"/>
                </a:pPr>
                <a:endParaRPr/>
              </a:p>
            </p:txBody>
          </p:sp>
          <p:sp>
            <p:nvSpPr>
              <p:cNvPr id="109" name="Shape 591"/>
              <p:cNvSpPr/>
              <p:nvPr/>
            </p:nvSpPr>
            <p:spPr>
              <a:xfrm flipV="1">
                <a:off x="150593" y="585"/>
                <a:ext cx="148809" cy="259617"/>
              </a:xfrm>
              <a:prstGeom prst="line">
                <a:avLst/>
              </a:prstGeom>
              <a:noFill/>
              <a:ln w="3175" cap="flat" cmpd="sng">
                <a:solidFill>
                  <a:srgbClr val="F4F4F4"/>
                </a:solidFill>
                <a:prstDash val="solid"/>
                <a:miter lim="400000"/>
              </a:ln>
              <a:effectLst/>
            </p:spPr>
            <p:txBody>
              <a:bodyPr wrap="square" lIns="0" tIns="0" rIns="0" bIns="0" numCol="1" anchor="ctr">
                <a:noAutofit/>
              </a:bodyPr>
              <a:lstStyle/>
              <a:p>
                <a:pPr lvl="0">
                  <a:defRPr sz="2400"/>
                </a:pPr>
                <a:endParaRPr/>
              </a:p>
            </p:txBody>
          </p:sp>
          <p:sp>
            <p:nvSpPr>
              <p:cNvPr id="110" name="Shape 592"/>
              <p:cNvSpPr/>
              <p:nvPr/>
            </p:nvSpPr>
            <p:spPr>
              <a:xfrm flipV="1">
                <a:off x="302194" y="585"/>
                <a:ext cx="148809" cy="259617"/>
              </a:xfrm>
              <a:prstGeom prst="line">
                <a:avLst/>
              </a:prstGeom>
              <a:noFill/>
              <a:ln w="3175" cap="flat" cmpd="sng">
                <a:solidFill>
                  <a:srgbClr val="F4F4F4"/>
                </a:solidFill>
                <a:prstDash val="solid"/>
                <a:miter lim="400000"/>
              </a:ln>
              <a:effectLst/>
            </p:spPr>
            <p:txBody>
              <a:bodyPr wrap="square" lIns="0" tIns="0" rIns="0" bIns="0" numCol="1" anchor="ctr">
                <a:noAutofit/>
              </a:bodyPr>
              <a:lstStyle/>
              <a:p>
                <a:pPr lvl="0">
                  <a:defRPr sz="2400"/>
                </a:pPr>
                <a:endParaRPr/>
              </a:p>
            </p:txBody>
          </p:sp>
          <p:sp>
            <p:nvSpPr>
              <p:cNvPr id="136" name="Shape 593"/>
              <p:cNvSpPr/>
              <p:nvPr/>
            </p:nvSpPr>
            <p:spPr>
              <a:xfrm flipV="1">
                <a:off x="264293" y="585"/>
                <a:ext cx="148809" cy="259617"/>
              </a:xfrm>
              <a:prstGeom prst="line">
                <a:avLst/>
              </a:prstGeom>
              <a:noFill/>
              <a:ln w="3175" cap="flat" cmpd="sng">
                <a:solidFill>
                  <a:srgbClr val="F4F4F4"/>
                </a:solidFill>
                <a:prstDash val="solid"/>
                <a:miter lim="400000"/>
              </a:ln>
              <a:effectLst/>
            </p:spPr>
            <p:txBody>
              <a:bodyPr wrap="square" lIns="0" tIns="0" rIns="0" bIns="0" numCol="1" anchor="ctr">
                <a:noAutofit/>
              </a:bodyPr>
              <a:lstStyle/>
              <a:p>
                <a:pPr lvl="0">
                  <a:defRPr sz="2400"/>
                </a:pPr>
                <a:endParaRPr/>
              </a:p>
            </p:txBody>
          </p:sp>
          <p:sp>
            <p:nvSpPr>
              <p:cNvPr id="151" name="Shape 594"/>
              <p:cNvSpPr/>
              <p:nvPr/>
            </p:nvSpPr>
            <p:spPr>
              <a:xfrm flipV="1">
                <a:off x="340094" y="585"/>
                <a:ext cx="148809" cy="259617"/>
              </a:xfrm>
              <a:prstGeom prst="line">
                <a:avLst/>
              </a:prstGeom>
              <a:noFill/>
              <a:ln w="3175" cap="flat" cmpd="sng">
                <a:solidFill>
                  <a:srgbClr val="F4F4F4"/>
                </a:solidFill>
                <a:prstDash val="solid"/>
                <a:miter lim="400000"/>
              </a:ln>
              <a:effectLst/>
            </p:spPr>
            <p:txBody>
              <a:bodyPr wrap="square" lIns="0" tIns="0" rIns="0" bIns="0" numCol="1" anchor="ctr">
                <a:noAutofit/>
              </a:bodyPr>
              <a:lstStyle/>
              <a:p>
                <a:pPr lvl="0">
                  <a:defRPr sz="2400"/>
                </a:pPr>
                <a:endParaRPr/>
              </a:p>
            </p:txBody>
          </p:sp>
          <p:sp>
            <p:nvSpPr>
              <p:cNvPr id="154" name="Shape 595"/>
              <p:cNvSpPr/>
              <p:nvPr/>
            </p:nvSpPr>
            <p:spPr>
              <a:xfrm>
                <a:off x="117271" y="46535"/>
                <a:ext cx="385133" cy="1"/>
              </a:xfrm>
              <a:prstGeom prst="line">
                <a:avLst/>
              </a:prstGeom>
              <a:noFill/>
              <a:ln w="3175" cap="flat" cmpd="sng">
                <a:solidFill>
                  <a:srgbClr val="F4F4F4"/>
                </a:solidFill>
                <a:prstDash val="solid"/>
                <a:miter lim="400000"/>
              </a:ln>
              <a:effectLst/>
            </p:spPr>
            <p:txBody>
              <a:bodyPr wrap="square" lIns="0" tIns="0" rIns="0" bIns="0" numCol="1" anchor="ctr">
                <a:noAutofit/>
              </a:bodyPr>
              <a:lstStyle/>
              <a:p>
                <a:pPr lvl="0">
                  <a:defRPr sz="2400"/>
                </a:pPr>
                <a:endParaRPr/>
              </a:p>
            </p:txBody>
          </p:sp>
          <p:sp>
            <p:nvSpPr>
              <p:cNvPr id="162" name="Shape 596"/>
              <p:cNvSpPr/>
              <p:nvPr/>
            </p:nvSpPr>
            <p:spPr>
              <a:xfrm>
                <a:off x="90563" y="87945"/>
                <a:ext cx="385133" cy="1"/>
              </a:xfrm>
              <a:prstGeom prst="line">
                <a:avLst/>
              </a:prstGeom>
              <a:noFill/>
              <a:ln w="3175" cap="flat" cmpd="sng">
                <a:solidFill>
                  <a:srgbClr val="F4F4F4"/>
                </a:solidFill>
                <a:prstDash val="solid"/>
                <a:miter lim="400000"/>
              </a:ln>
              <a:effectLst/>
            </p:spPr>
            <p:txBody>
              <a:bodyPr wrap="square" lIns="0" tIns="0" rIns="0" bIns="0" numCol="1" anchor="ctr">
                <a:noAutofit/>
              </a:bodyPr>
              <a:lstStyle/>
              <a:p>
                <a:pPr lvl="0">
                  <a:defRPr sz="2400"/>
                </a:pPr>
                <a:endParaRPr/>
              </a:p>
            </p:txBody>
          </p:sp>
          <p:sp>
            <p:nvSpPr>
              <p:cNvPr id="163" name="Shape 597"/>
              <p:cNvSpPr/>
              <p:nvPr/>
            </p:nvSpPr>
            <p:spPr>
              <a:xfrm>
                <a:off x="67670" y="129356"/>
                <a:ext cx="385133" cy="1"/>
              </a:xfrm>
              <a:prstGeom prst="line">
                <a:avLst/>
              </a:prstGeom>
              <a:noFill/>
              <a:ln w="3175" cap="flat" cmpd="sng">
                <a:solidFill>
                  <a:srgbClr val="F4F4F4"/>
                </a:solidFill>
                <a:prstDash val="solid"/>
                <a:miter lim="400000"/>
              </a:ln>
              <a:effectLst/>
            </p:spPr>
            <p:txBody>
              <a:bodyPr wrap="square" lIns="0" tIns="0" rIns="0" bIns="0" numCol="1" anchor="ctr">
                <a:noAutofit/>
              </a:bodyPr>
              <a:lstStyle/>
              <a:p>
                <a:pPr lvl="0">
                  <a:defRPr sz="2400"/>
                </a:pPr>
                <a:endParaRPr/>
              </a:p>
            </p:txBody>
          </p:sp>
          <p:sp>
            <p:nvSpPr>
              <p:cNvPr id="164" name="Shape 598"/>
              <p:cNvSpPr/>
              <p:nvPr/>
            </p:nvSpPr>
            <p:spPr>
              <a:xfrm>
                <a:off x="43877" y="170767"/>
                <a:ext cx="385133" cy="1"/>
              </a:xfrm>
              <a:prstGeom prst="line">
                <a:avLst/>
              </a:prstGeom>
              <a:noFill/>
              <a:ln w="3175" cap="flat" cmpd="sng">
                <a:solidFill>
                  <a:srgbClr val="F4F4F4"/>
                </a:solidFill>
                <a:prstDash val="solid"/>
                <a:miter lim="400000"/>
              </a:ln>
              <a:effectLst/>
            </p:spPr>
            <p:txBody>
              <a:bodyPr wrap="square" lIns="0" tIns="0" rIns="0" bIns="0" numCol="1" anchor="ctr">
                <a:noAutofit/>
              </a:bodyPr>
              <a:lstStyle/>
              <a:p>
                <a:pPr lvl="0">
                  <a:defRPr sz="2400"/>
                </a:pPr>
                <a:endParaRPr/>
              </a:p>
            </p:txBody>
          </p:sp>
          <p:sp>
            <p:nvSpPr>
              <p:cNvPr id="165" name="Shape 599"/>
              <p:cNvSpPr/>
              <p:nvPr/>
            </p:nvSpPr>
            <p:spPr>
              <a:xfrm>
                <a:off x="20984" y="212177"/>
                <a:ext cx="385133" cy="1"/>
              </a:xfrm>
              <a:prstGeom prst="line">
                <a:avLst/>
              </a:prstGeom>
              <a:noFill/>
              <a:ln w="3175" cap="flat" cmpd="sng">
                <a:solidFill>
                  <a:srgbClr val="F4F4F4"/>
                </a:solidFill>
                <a:prstDash val="solid"/>
                <a:miter lim="400000"/>
              </a:ln>
              <a:effectLst/>
            </p:spPr>
            <p:txBody>
              <a:bodyPr wrap="square" lIns="0" tIns="0" rIns="0" bIns="0" numCol="1" anchor="ctr">
                <a:noAutofit/>
              </a:bodyPr>
              <a:lstStyle/>
              <a:p>
                <a:pPr lvl="0">
                  <a:defRPr sz="2400"/>
                </a:pPr>
                <a:endParaRPr/>
              </a:p>
            </p:txBody>
          </p:sp>
        </p:grpSp>
        <p:grpSp>
          <p:nvGrpSpPr>
            <p:cNvPr id="84" name="Group 512"/>
            <p:cNvGrpSpPr/>
            <p:nvPr/>
          </p:nvGrpSpPr>
          <p:grpSpPr>
            <a:xfrm>
              <a:off x="5927182" y="3821099"/>
              <a:ext cx="232262" cy="22613"/>
              <a:chOff x="0" y="0"/>
              <a:chExt cx="515828" cy="50219"/>
            </a:xfrm>
            <a:solidFill>
              <a:srgbClr val="F4F4F4"/>
            </a:solidFill>
          </p:grpSpPr>
          <p:sp>
            <p:nvSpPr>
              <p:cNvPr id="228" name="Shape 504"/>
              <p:cNvSpPr/>
              <p:nvPr/>
            </p:nvSpPr>
            <p:spPr>
              <a:xfrm>
                <a:off x="0" y="0"/>
                <a:ext cx="49994" cy="50220"/>
              </a:xfrm>
              <a:prstGeom prst="rect">
                <a:avLst/>
              </a:prstGeom>
              <a:grpFill/>
              <a:ln w="3175" cap="flat">
                <a:noFill/>
                <a:prstDash val="solid"/>
                <a:miter lim="400000"/>
              </a:ln>
              <a:effectLst/>
            </p:spPr>
            <p:txBody>
              <a:bodyPr wrap="square" lIns="0" tIns="0" rIns="0" bIns="0" numCol="1" anchor="ctr">
                <a:noAutofit/>
              </a:bodyPr>
              <a:lstStyle/>
              <a:p>
                <a:pPr lvl="0">
                  <a:defRPr sz="2400">
                    <a:solidFill>
                      <a:srgbClr val="FFFFFF"/>
                    </a:solidFill>
                  </a:defRPr>
                </a:pPr>
                <a:endParaRPr/>
              </a:p>
            </p:txBody>
          </p:sp>
          <p:sp>
            <p:nvSpPr>
              <p:cNvPr id="229" name="Shape 505"/>
              <p:cNvSpPr/>
              <p:nvPr/>
            </p:nvSpPr>
            <p:spPr>
              <a:xfrm>
                <a:off x="66547" y="0"/>
                <a:ext cx="49995" cy="50220"/>
              </a:xfrm>
              <a:prstGeom prst="rect">
                <a:avLst/>
              </a:prstGeom>
              <a:grpFill/>
              <a:ln w="3175" cap="flat">
                <a:noFill/>
                <a:prstDash val="solid"/>
                <a:miter lim="400000"/>
              </a:ln>
              <a:effectLst/>
            </p:spPr>
            <p:txBody>
              <a:bodyPr wrap="square" lIns="0" tIns="0" rIns="0" bIns="0" numCol="1" anchor="ctr">
                <a:noAutofit/>
              </a:bodyPr>
              <a:lstStyle/>
              <a:p>
                <a:pPr lvl="0">
                  <a:defRPr sz="2400">
                    <a:solidFill>
                      <a:srgbClr val="FFFFFF"/>
                    </a:solidFill>
                  </a:defRPr>
                </a:pPr>
                <a:endParaRPr/>
              </a:p>
            </p:txBody>
          </p:sp>
          <p:sp>
            <p:nvSpPr>
              <p:cNvPr id="230" name="Shape 506"/>
              <p:cNvSpPr/>
              <p:nvPr/>
            </p:nvSpPr>
            <p:spPr>
              <a:xfrm>
                <a:off x="133095" y="0"/>
                <a:ext cx="49995" cy="50220"/>
              </a:xfrm>
              <a:prstGeom prst="rect">
                <a:avLst/>
              </a:prstGeom>
              <a:grpFill/>
              <a:ln w="3175" cap="flat">
                <a:noFill/>
                <a:prstDash val="solid"/>
                <a:miter lim="400000"/>
              </a:ln>
              <a:effectLst/>
            </p:spPr>
            <p:txBody>
              <a:bodyPr wrap="square" lIns="0" tIns="0" rIns="0" bIns="0" numCol="1" anchor="ctr">
                <a:noAutofit/>
              </a:bodyPr>
              <a:lstStyle/>
              <a:p>
                <a:pPr lvl="0">
                  <a:defRPr sz="2400">
                    <a:solidFill>
                      <a:srgbClr val="FFFFFF"/>
                    </a:solidFill>
                  </a:defRPr>
                </a:pPr>
                <a:endParaRPr/>
              </a:p>
            </p:txBody>
          </p:sp>
          <p:sp>
            <p:nvSpPr>
              <p:cNvPr id="231" name="Shape 507"/>
              <p:cNvSpPr/>
              <p:nvPr/>
            </p:nvSpPr>
            <p:spPr>
              <a:xfrm>
                <a:off x="199643" y="0"/>
                <a:ext cx="49995" cy="50220"/>
              </a:xfrm>
              <a:prstGeom prst="rect">
                <a:avLst/>
              </a:prstGeom>
              <a:grpFill/>
              <a:ln w="3175" cap="flat">
                <a:noFill/>
                <a:prstDash val="solid"/>
                <a:miter lim="400000"/>
              </a:ln>
              <a:effectLst/>
            </p:spPr>
            <p:txBody>
              <a:bodyPr wrap="square" lIns="0" tIns="0" rIns="0" bIns="0" numCol="1" anchor="ctr">
                <a:noAutofit/>
              </a:bodyPr>
              <a:lstStyle/>
              <a:p>
                <a:pPr lvl="0">
                  <a:defRPr sz="2400">
                    <a:solidFill>
                      <a:srgbClr val="FFFFFF"/>
                    </a:solidFill>
                  </a:defRPr>
                </a:pPr>
                <a:endParaRPr/>
              </a:p>
            </p:txBody>
          </p:sp>
          <p:sp>
            <p:nvSpPr>
              <p:cNvPr id="232" name="Shape 508"/>
              <p:cNvSpPr/>
              <p:nvPr/>
            </p:nvSpPr>
            <p:spPr>
              <a:xfrm>
                <a:off x="266191" y="0"/>
                <a:ext cx="49995" cy="50220"/>
              </a:xfrm>
              <a:prstGeom prst="rect">
                <a:avLst/>
              </a:prstGeom>
              <a:grpFill/>
              <a:ln w="3175" cap="flat">
                <a:noFill/>
                <a:prstDash val="solid"/>
                <a:miter lim="400000"/>
              </a:ln>
              <a:effectLst/>
            </p:spPr>
            <p:txBody>
              <a:bodyPr wrap="square" lIns="0" tIns="0" rIns="0" bIns="0" numCol="1" anchor="ctr">
                <a:noAutofit/>
              </a:bodyPr>
              <a:lstStyle/>
              <a:p>
                <a:pPr lvl="0">
                  <a:defRPr sz="2400">
                    <a:solidFill>
                      <a:srgbClr val="FFFFFF"/>
                    </a:solidFill>
                  </a:defRPr>
                </a:pPr>
                <a:endParaRPr/>
              </a:p>
            </p:txBody>
          </p:sp>
          <p:sp>
            <p:nvSpPr>
              <p:cNvPr id="233" name="Shape 509"/>
              <p:cNvSpPr/>
              <p:nvPr/>
            </p:nvSpPr>
            <p:spPr>
              <a:xfrm>
                <a:off x="332739" y="0"/>
                <a:ext cx="49994" cy="50220"/>
              </a:xfrm>
              <a:prstGeom prst="rect">
                <a:avLst/>
              </a:prstGeom>
              <a:grpFill/>
              <a:ln w="3175" cap="flat">
                <a:noFill/>
                <a:prstDash val="solid"/>
                <a:miter lim="400000"/>
              </a:ln>
              <a:effectLst/>
            </p:spPr>
            <p:txBody>
              <a:bodyPr wrap="square" lIns="0" tIns="0" rIns="0" bIns="0" numCol="1" anchor="ctr">
                <a:noAutofit/>
              </a:bodyPr>
              <a:lstStyle/>
              <a:p>
                <a:pPr lvl="0">
                  <a:defRPr sz="2400">
                    <a:solidFill>
                      <a:srgbClr val="FFFFFF"/>
                    </a:solidFill>
                  </a:defRPr>
                </a:pPr>
                <a:endParaRPr/>
              </a:p>
            </p:txBody>
          </p:sp>
          <p:sp>
            <p:nvSpPr>
              <p:cNvPr id="234" name="Shape 510"/>
              <p:cNvSpPr/>
              <p:nvPr/>
            </p:nvSpPr>
            <p:spPr>
              <a:xfrm>
                <a:off x="399287" y="0"/>
                <a:ext cx="49994" cy="50220"/>
              </a:xfrm>
              <a:prstGeom prst="rect">
                <a:avLst/>
              </a:prstGeom>
              <a:grpFill/>
              <a:ln w="3175" cap="flat">
                <a:noFill/>
                <a:prstDash val="solid"/>
                <a:miter lim="400000"/>
              </a:ln>
              <a:effectLst/>
            </p:spPr>
            <p:txBody>
              <a:bodyPr wrap="square" lIns="0" tIns="0" rIns="0" bIns="0" numCol="1" anchor="ctr">
                <a:noAutofit/>
              </a:bodyPr>
              <a:lstStyle/>
              <a:p>
                <a:pPr lvl="0">
                  <a:defRPr sz="2400">
                    <a:solidFill>
                      <a:srgbClr val="FFFFFF"/>
                    </a:solidFill>
                  </a:defRPr>
                </a:pPr>
                <a:endParaRPr/>
              </a:p>
            </p:txBody>
          </p:sp>
          <p:sp>
            <p:nvSpPr>
              <p:cNvPr id="235" name="Shape 511"/>
              <p:cNvSpPr/>
              <p:nvPr/>
            </p:nvSpPr>
            <p:spPr>
              <a:xfrm>
                <a:off x="465835" y="0"/>
                <a:ext cx="49994" cy="50220"/>
              </a:xfrm>
              <a:prstGeom prst="rect">
                <a:avLst/>
              </a:prstGeom>
              <a:grpFill/>
              <a:ln w="3175" cap="flat">
                <a:noFill/>
                <a:prstDash val="solid"/>
                <a:miter lim="400000"/>
              </a:ln>
              <a:effectLst/>
            </p:spPr>
            <p:txBody>
              <a:bodyPr wrap="square" lIns="0" tIns="0" rIns="0" bIns="0" numCol="1" anchor="ctr">
                <a:noAutofit/>
              </a:bodyPr>
              <a:lstStyle/>
              <a:p>
                <a:pPr lvl="0">
                  <a:defRPr sz="2400">
                    <a:solidFill>
                      <a:srgbClr val="FFFFFF"/>
                    </a:solidFill>
                  </a:defRPr>
                </a:pPr>
                <a:endParaRPr/>
              </a:p>
            </p:txBody>
          </p:sp>
        </p:grpSp>
        <p:grpSp>
          <p:nvGrpSpPr>
            <p:cNvPr id="85" name="Group 521"/>
            <p:cNvGrpSpPr/>
            <p:nvPr/>
          </p:nvGrpSpPr>
          <p:grpSpPr>
            <a:xfrm>
              <a:off x="5927182" y="3852550"/>
              <a:ext cx="232262" cy="22613"/>
              <a:chOff x="0" y="0"/>
              <a:chExt cx="515828" cy="50219"/>
            </a:xfrm>
            <a:solidFill>
              <a:srgbClr val="F4F4F4"/>
            </a:solidFill>
          </p:grpSpPr>
          <p:sp>
            <p:nvSpPr>
              <p:cNvPr id="220" name="Shape 513"/>
              <p:cNvSpPr/>
              <p:nvPr/>
            </p:nvSpPr>
            <p:spPr>
              <a:xfrm>
                <a:off x="0" y="0"/>
                <a:ext cx="49994" cy="50220"/>
              </a:xfrm>
              <a:prstGeom prst="rect">
                <a:avLst/>
              </a:prstGeom>
              <a:grpFill/>
              <a:ln w="3175" cap="flat">
                <a:noFill/>
                <a:prstDash val="solid"/>
                <a:miter lim="400000"/>
              </a:ln>
              <a:effectLst/>
            </p:spPr>
            <p:txBody>
              <a:bodyPr wrap="square" lIns="0" tIns="0" rIns="0" bIns="0" numCol="1" anchor="ctr">
                <a:noAutofit/>
              </a:bodyPr>
              <a:lstStyle/>
              <a:p>
                <a:pPr lvl="0">
                  <a:defRPr sz="2400">
                    <a:solidFill>
                      <a:srgbClr val="FFFFFF"/>
                    </a:solidFill>
                  </a:defRPr>
                </a:pPr>
                <a:endParaRPr/>
              </a:p>
            </p:txBody>
          </p:sp>
          <p:sp>
            <p:nvSpPr>
              <p:cNvPr id="221" name="Shape 514"/>
              <p:cNvSpPr/>
              <p:nvPr/>
            </p:nvSpPr>
            <p:spPr>
              <a:xfrm>
                <a:off x="66547" y="0"/>
                <a:ext cx="49995" cy="50220"/>
              </a:xfrm>
              <a:prstGeom prst="rect">
                <a:avLst/>
              </a:prstGeom>
              <a:grpFill/>
              <a:ln w="3175" cap="flat">
                <a:noFill/>
                <a:prstDash val="solid"/>
                <a:miter lim="400000"/>
              </a:ln>
              <a:effectLst/>
            </p:spPr>
            <p:txBody>
              <a:bodyPr wrap="square" lIns="0" tIns="0" rIns="0" bIns="0" numCol="1" anchor="ctr">
                <a:noAutofit/>
              </a:bodyPr>
              <a:lstStyle/>
              <a:p>
                <a:pPr lvl="0">
                  <a:defRPr sz="2400">
                    <a:solidFill>
                      <a:srgbClr val="FFFFFF"/>
                    </a:solidFill>
                  </a:defRPr>
                </a:pPr>
                <a:endParaRPr/>
              </a:p>
            </p:txBody>
          </p:sp>
          <p:sp>
            <p:nvSpPr>
              <p:cNvPr id="222" name="Shape 515"/>
              <p:cNvSpPr/>
              <p:nvPr/>
            </p:nvSpPr>
            <p:spPr>
              <a:xfrm>
                <a:off x="133095" y="0"/>
                <a:ext cx="49995" cy="50220"/>
              </a:xfrm>
              <a:prstGeom prst="rect">
                <a:avLst/>
              </a:prstGeom>
              <a:grpFill/>
              <a:ln w="3175" cap="flat">
                <a:noFill/>
                <a:prstDash val="solid"/>
                <a:miter lim="400000"/>
              </a:ln>
              <a:effectLst/>
            </p:spPr>
            <p:txBody>
              <a:bodyPr wrap="square" lIns="0" tIns="0" rIns="0" bIns="0" numCol="1" anchor="ctr">
                <a:noAutofit/>
              </a:bodyPr>
              <a:lstStyle/>
              <a:p>
                <a:pPr lvl="0">
                  <a:defRPr sz="2400">
                    <a:solidFill>
                      <a:srgbClr val="FFFFFF"/>
                    </a:solidFill>
                  </a:defRPr>
                </a:pPr>
                <a:endParaRPr/>
              </a:p>
            </p:txBody>
          </p:sp>
          <p:sp>
            <p:nvSpPr>
              <p:cNvPr id="223" name="Shape 516"/>
              <p:cNvSpPr/>
              <p:nvPr/>
            </p:nvSpPr>
            <p:spPr>
              <a:xfrm>
                <a:off x="199643" y="0"/>
                <a:ext cx="49995" cy="50220"/>
              </a:xfrm>
              <a:prstGeom prst="rect">
                <a:avLst/>
              </a:prstGeom>
              <a:grpFill/>
              <a:ln w="3175" cap="flat">
                <a:noFill/>
                <a:prstDash val="solid"/>
                <a:miter lim="400000"/>
              </a:ln>
              <a:effectLst/>
            </p:spPr>
            <p:txBody>
              <a:bodyPr wrap="square" lIns="0" tIns="0" rIns="0" bIns="0" numCol="1" anchor="ctr">
                <a:noAutofit/>
              </a:bodyPr>
              <a:lstStyle/>
              <a:p>
                <a:pPr lvl="0">
                  <a:defRPr sz="2400">
                    <a:solidFill>
                      <a:srgbClr val="FFFFFF"/>
                    </a:solidFill>
                  </a:defRPr>
                </a:pPr>
                <a:endParaRPr/>
              </a:p>
            </p:txBody>
          </p:sp>
          <p:sp>
            <p:nvSpPr>
              <p:cNvPr id="224" name="Shape 517"/>
              <p:cNvSpPr/>
              <p:nvPr/>
            </p:nvSpPr>
            <p:spPr>
              <a:xfrm>
                <a:off x="266191" y="0"/>
                <a:ext cx="49995" cy="50220"/>
              </a:xfrm>
              <a:prstGeom prst="rect">
                <a:avLst/>
              </a:prstGeom>
              <a:grpFill/>
              <a:ln w="3175" cap="flat">
                <a:noFill/>
                <a:prstDash val="solid"/>
                <a:miter lim="400000"/>
              </a:ln>
              <a:effectLst/>
            </p:spPr>
            <p:txBody>
              <a:bodyPr wrap="square" lIns="0" tIns="0" rIns="0" bIns="0" numCol="1" anchor="ctr">
                <a:noAutofit/>
              </a:bodyPr>
              <a:lstStyle/>
              <a:p>
                <a:pPr lvl="0">
                  <a:defRPr sz="2400">
                    <a:solidFill>
                      <a:srgbClr val="FFFFFF"/>
                    </a:solidFill>
                  </a:defRPr>
                </a:pPr>
                <a:endParaRPr/>
              </a:p>
            </p:txBody>
          </p:sp>
          <p:sp>
            <p:nvSpPr>
              <p:cNvPr id="225" name="Shape 518"/>
              <p:cNvSpPr/>
              <p:nvPr/>
            </p:nvSpPr>
            <p:spPr>
              <a:xfrm>
                <a:off x="332739" y="0"/>
                <a:ext cx="49994" cy="50220"/>
              </a:xfrm>
              <a:prstGeom prst="rect">
                <a:avLst/>
              </a:prstGeom>
              <a:grpFill/>
              <a:ln w="3175" cap="flat">
                <a:noFill/>
                <a:prstDash val="solid"/>
                <a:miter lim="400000"/>
              </a:ln>
              <a:effectLst/>
            </p:spPr>
            <p:txBody>
              <a:bodyPr wrap="square" lIns="0" tIns="0" rIns="0" bIns="0" numCol="1" anchor="ctr">
                <a:noAutofit/>
              </a:bodyPr>
              <a:lstStyle/>
              <a:p>
                <a:pPr lvl="0">
                  <a:defRPr sz="2400">
                    <a:solidFill>
                      <a:srgbClr val="FFFFFF"/>
                    </a:solidFill>
                  </a:defRPr>
                </a:pPr>
                <a:endParaRPr/>
              </a:p>
            </p:txBody>
          </p:sp>
          <p:sp>
            <p:nvSpPr>
              <p:cNvPr id="226" name="Shape 519"/>
              <p:cNvSpPr/>
              <p:nvPr/>
            </p:nvSpPr>
            <p:spPr>
              <a:xfrm>
                <a:off x="399287" y="0"/>
                <a:ext cx="49994" cy="50220"/>
              </a:xfrm>
              <a:prstGeom prst="rect">
                <a:avLst/>
              </a:prstGeom>
              <a:grpFill/>
              <a:ln w="3175" cap="flat">
                <a:noFill/>
                <a:prstDash val="solid"/>
                <a:miter lim="400000"/>
              </a:ln>
              <a:effectLst/>
            </p:spPr>
            <p:txBody>
              <a:bodyPr wrap="square" lIns="0" tIns="0" rIns="0" bIns="0" numCol="1" anchor="ctr">
                <a:noAutofit/>
              </a:bodyPr>
              <a:lstStyle/>
              <a:p>
                <a:pPr lvl="0">
                  <a:defRPr sz="2400">
                    <a:solidFill>
                      <a:srgbClr val="FFFFFF"/>
                    </a:solidFill>
                  </a:defRPr>
                </a:pPr>
                <a:endParaRPr/>
              </a:p>
            </p:txBody>
          </p:sp>
          <p:sp>
            <p:nvSpPr>
              <p:cNvPr id="227" name="Shape 520"/>
              <p:cNvSpPr/>
              <p:nvPr/>
            </p:nvSpPr>
            <p:spPr>
              <a:xfrm>
                <a:off x="465835" y="0"/>
                <a:ext cx="49994" cy="50220"/>
              </a:xfrm>
              <a:prstGeom prst="rect">
                <a:avLst/>
              </a:prstGeom>
              <a:grpFill/>
              <a:ln w="3175" cap="flat">
                <a:noFill/>
                <a:prstDash val="solid"/>
                <a:miter lim="400000"/>
              </a:ln>
              <a:effectLst/>
            </p:spPr>
            <p:txBody>
              <a:bodyPr wrap="square" lIns="0" tIns="0" rIns="0" bIns="0" numCol="1" anchor="ctr">
                <a:noAutofit/>
              </a:bodyPr>
              <a:lstStyle/>
              <a:p>
                <a:pPr lvl="0">
                  <a:defRPr sz="2400">
                    <a:solidFill>
                      <a:srgbClr val="FFFFFF"/>
                    </a:solidFill>
                  </a:defRPr>
                </a:pPr>
                <a:endParaRPr/>
              </a:p>
            </p:txBody>
          </p:sp>
        </p:grpSp>
        <p:grpSp>
          <p:nvGrpSpPr>
            <p:cNvPr id="90" name="Group 533"/>
            <p:cNvGrpSpPr/>
            <p:nvPr/>
          </p:nvGrpSpPr>
          <p:grpSpPr>
            <a:xfrm>
              <a:off x="6320530" y="3821099"/>
              <a:ext cx="232262" cy="22613"/>
              <a:chOff x="0" y="0"/>
              <a:chExt cx="515828" cy="50219"/>
            </a:xfrm>
            <a:solidFill>
              <a:srgbClr val="F4F4F4"/>
            </a:solidFill>
          </p:grpSpPr>
          <p:sp>
            <p:nvSpPr>
              <p:cNvPr id="210" name="Shape 525"/>
              <p:cNvSpPr/>
              <p:nvPr/>
            </p:nvSpPr>
            <p:spPr>
              <a:xfrm>
                <a:off x="0" y="0"/>
                <a:ext cx="49994" cy="50220"/>
              </a:xfrm>
              <a:prstGeom prst="rect">
                <a:avLst/>
              </a:prstGeom>
              <a:grpFill/>
              <a:ln w="3175" cap="flat">
                <a:noFill/>
                <a:prstDash val="solid"/>
                <a:miter lim="400000"/>
              </a:ln>
              <a:effectLst/>
            </p:spPr>
            <p:txBody>
              <a:bodyPr wrap="square" lIns="0" tIns="0" rIns="0" bIns="0" numCol="1" anchor="ctr">
                <a:noAutofit/>
              </a:bodyPr>
              <a:lstStyle/>
              <a:p>
                <a:pPr lvl="0">
                  <a:defRPr sz="2400">
                    <a:solidFill>
                      <a:srgbClr val="FFFFFF"/>
                    </a:solidFill>
                  </a:defRPr>
                </a:pPr>
                <a:endParaRPr/>
              </a:p>
            </p:txBody>
          </p:sp>
          <p:sp>
            <p:nvSpPr>
              <p:cNvPr id="211" name="Shape 526"/>
              <p:cNvSpPr/>
              <p:nvPr/>
            </p:nvSpPr>
            <p:spPr>
              <a:xfrm>
                <a:off x="66547" y="0"/>
                <a:ext cx="49995" cy="50220"/>
              </a:xfrm>
              <a:prstGeom prst="rect">
                <a:avLst/>
              </a:prstGeom>
              <a:grpFill/>
              <a:ln w="3175" cap="flat">
                <a:noFill/>
                <a:prstDash val="solid"/>
                <a:miter lim="400000"/>
              </a:ln>
              <a:effectLst/>
            </p:spPr>
            <p:txBody>
              <a:bodyPr wrap="square" lIns="0" tIns="0" rIns="0" bIns="0" numCol="1" anchor="ctr">
                <a:noAutofit/>
              </a:bodyPr>
              <a:lstStyle/>
              <a:p>
                <a:pPr lvl="0">
                  <a:defRPr sz="2400">
                    <a:solidFill>
                      <a:srgbClr val="FFFFFF"/>
                    </a:solidFill>
                  </a:defRPr>
                </a:pPr>
                <a:endParaRPr/>
              </a:p>
            </p:txBody>
          </p:sp>
          <p:sp>
            <p:nvSpPr>
              <p:cNvPr id="212" name="Shape 527"/>
              <p:cNvSpPr/>
              <p:nvPr/>
            </p:nvSpPr>
            <p:spPr>
              <a:xfrm>
                <a:off x="133095" y="0"/>
                <a:ext cx="49995" cy="50220"/>
              </a:xfrm>
              <a:prstGeom prst="rect">
                <a:avLst/>
              </a:prstGeom>
              <a:grpFill/>
              <a:ln w="3175" cap="flat">
                <a:noFill/>
                <a:prstDash val="solid"/>
                <a:miter lim="400000"/>
              </a:ln>
              <a:effectLst/>
            </p:spPr>
            <p:txBody>
              <a:bodyPr wrap="square" lIns="0" tIns="0" rIns="0" bIns="0" numCol="1" anchor="ctr">
                <a:noAutofit/>
              </a:bodyPr>
              <a:lstStyle/>
              <a:p>
                <a:pPr lvl="0">
                  <a:defRPr sz="2400">
                    <a:solidFill>
                      <a:srgbClr val="FFFFFF"/>
                    </a:solidFill>
                  </a:defRPr>
                </a:pPr>
                <a:endParaRPr/>
              </a:p>
            </p:txBody>
          </p:sp>
          <p:sp>
            <p:nvSpPr>
              <p:cNvPr id="213" name="Shape 528"/>
              <p:cNvSpPr/>
              <p:nvPr/>
            </p:nvSpPr>
            <p:spPr>
              <a:xfrm>
                <a:off x="199643" y="0"/>
                <a:ext cx="49995" cy="50220"/>
              </a:xfrm>
              <a:prstGeom prst="rect">
                <a:avLst/>
              </a:prstGeom>
              <a:grpFill/>
              <a:ln w="3175" cap="flat">
                <a:noFill/>
                <a:prstDash val="solid"/>
                <a:miter lim="400000"/>
              </a:ln>
              <a:effectLst/>
            </p:spPr>
            <p:txBody>
              <a:bodyPr wrap="square" lIns="0" tIns="0" rIns="0" bIns="0" numCol="1" anchor="ctr">
                <a:noAutofit/>
              </a:bodyPr>
              <a:lstStyle/>
              <a:p>
                <a:pPr lvl="0">
                  <a:defRPr sz="2400">
                    <a:solidFill>
                      <a:srgbClr val="FFFFFF"/>
                    </a:solidFill>
                  </a:defRPr>
                </a:pPr>
                <a:endParaRPr/>
              </a:p>
            </p:txBody>
          </p:sp>
          <p:sp>
            <p:nvSpPr>
              <p:cNvPr id="214" name="Shape 529"/>
              <p:cNvSpPr/>
              <p:nvPr/>
            </p:nvSpPr>
            <p:spPr>
              <a:xfrm>
                <a:off x="266191" y="0"/>
                <a:ext cx="49995" cy="50220"/>
              </a:xfrm>
              <a:prstGeom prst="rect">
                <a:avLst/>
              </a:prstGeom>
              <a:grpFill/>
              <a:ln w="3175" cap="flat">
                <a:noFill/>
                <a:prstDash val="solid"/>
                <a:miter lim="400000"/>
              </a:ln>
              <a:effectLst/>
            </p:spPr>
            <p:txBody>
              <a:bodyPr wrap="square" lIns="0" tIns="0" rIns="0" bIns="0" numCol="1" anchor="ctr">
                <a:noAutofit/>
              </a:bodyPr>
              <a:lstStyle/>
              <a:p>
                <a:pPr lvl="0">
                  <a:defRPr sz="2400">
                    <a:solidFill>
                      <a:srgbClr val="FFFFFF"/>
                    </a:solidFill>
                  </a:defRPr>
                </a:pPr>
                <a:endParaRPr/>
              </a:p>
            </p:txBody>
          </p:sp>
          <p:sp>
            <p:nvSpPr>
              <p:cNvPr id="215" name="Shape 530"/>
              <p:cNvSpPr/>
              <p:nvPr/>
            </p:nvSpPr>
            <p:spPr>
              <a:xfrm>
                <a:off x="332739" y="0"/>
                <a:ext cx="49994" cy="50220"/>
              </a:xfrm>
              <a:prstGeom prst="rect">
                <a:avLst/>
              </a:prstGeom>
              <a:grpFill/>
              <a:ln w="3175" cap="flat">
                <a:noFill/>
                <a:prstDash val="solid"/>
                <a:miter lim="400000"/>
              </a:ln>
              <a:effectLst/>
            </p:spPr>
            <p:txBody>
              <a:bodyPr wrap="square" lIns="0" tIns="0" rIns="0" bIns="0" numCol="1" anchor="ctr">
                <a:noAutofit/>
              </a:bodyPr>
              <a:lstStyle/>
              <a:p>
                <a:pPr lvl="0">
                  <a:defRPr sz="2400">
                    <a:solidFill>
                      <a:srgbClr val="FFFFFF"/>
                    </a:solidFill>
                  </a:defRPr>
                </a:pPr>
                <a:endParaRPr/>
              </a:p>
            </p:txBody>
          </p:sp>
          <p:sp>
            <p:nvSpPr>
              <p:cNvPr id="216" name="Shape 531"/>
              <p:cNvSpPr/>
              <p:nvPr/>
            </p:nvSpPr>
            <p:spPr>
              <a:xfrm>
                <a:off x="399287" y="0"/>
                <a:ext cx="49994" cy="50220"/>
              </a:xfrm>
              <a:prstGeom prst="rect">
                <a:avLst/>
              </a:prstGeom>
              <a:grpFill/>
              <a:ln w="3175" cap="flat">
                <a:noFill/>
                <a:prstDash val="solid"/>
                <a:miter lim="400000"/>
              </a:ln>
              <a:effectLst/>
            </p:spPr>
            <p:txBody>
              <a:bodyPr wrap="square" lIns="0" tIns="0" rIns="0" bIns="0" numCol="1" anchor="ctr">
                <a:noAutofit/>
              </a:bodyPr>
              <a:lstStyle/>
              <a:p>
                <a:pPr lvl="0">
                  <a:defRPr sz="2400">
                    <a:solidFill>
                      <a:srgbClr val="FFFFFF"/>
                    </a:solidFill>
                  </a:defRPr>
                </a:pPr>
                <a:endParaRPr/>
              </a:p>
            </p:txBody>
          </p:sp>
          <p:sp>
            <p:nvSpPr>
              <p:cNvPr id="217" name="Shape 532"/>
              <p:cNvSpPr/>
              <p:nvPr/>
            </p:nvSpPr>
            <p:spPr>
              <a:xfrm>
                <a:off x="465835" y="0"/>
                <a:ext cx="49994" cy="50220"/>
              </a:xfrm>
              <a:prstGeom prst="rect">
                <a:avLst/>
              </a:prstGeom>
              <a:grpFill/>
              <a:ln w="3175" cap="flat">
                <a:noFill/>
                <a:prstDash val="solid"/>
                <a:miter lim="400000"/>
              </a:ln>
              <a:effectLst/>
            </p:spPr>
            <p:txBody>
              <a:bodyPr wrap="square" lIns="0" tIns="0" rIns="0" bIns="0" numCol="1" anchor="ctr">
                <a:noAutofit/>
              </a:bodyPr>
              <a:lstStyle/>
              <a:p>
                <a:pPr lvl="0">
                  <a:defRPr sz="2400">
                    <a:solidFill>
                      <a:srgbClr val="FFFFFF"/>
                    </a:solidFill>
                  </a:defRPr>
                </a:pPr>
                <a:endParaRPr/>
              </a:p>
            </p:txBody>
          </p:sp>
        </p:grpSp>
        <p:grpSp>
          <p:nvGrpSpPr>
            <p:cNvPr id="92" name="Group 542"/>
            <p:cNvGrpSpPr/>
            <p:nvPr/>
          </p:nvGrpSpPr>
          <p:grpSpPr>
            <a:xfrm>
              <a:off x="6320530" y="3852550"/>
              <a:ext cx="232262" cy="22613"/>
              <a:chOff x="0" y="0"/>
              <a:chExt cx="515828" cy="50219"/>
            </a:xfrm>
            <a:solidFill>
              <a:srgbClr val="F4F4F4"/>
            </a:solidFill>
          </p:grpSpPr>
          <p:sp>
            <p:nvSpPr>
              <p:cNvPr id="202" name="Shape 534"/>
              <p:cNvSpPr/>
              <p:nvPr/>
            </p:nvSpPr>
            <p:spPr>
              <a:xfrm>
                <a:off x="0" y="0"/>
                <a:ext cx="49994" cy="50220"/>
              </a:xfrm>
              <a:prstGeom prst="rect">
                <a:avLst/>
              </a:prstGeom>
              <a:grpFill/>
              <a:ln w="3175" cap="flat">
                <a:noFill/>
                <a:prstDash val="solid"/>
                <a:miter lim="400000"/>
              </a:ln>
              <a:effectLst/>
            </p:spPr>
            <p:txBody>
              <a:bodyPr wrap="square" lIns="0" tIns="0" rIns="0" bIns="0" numCol="1" anchor="ctr">
                <a:noAutofit/>
              </a:bodyPr>
              <a:lstStyle/>
              <a:p>
                <a:pPr lvl="0">
                  <a:defRPr sz="2400">
                    <a:solidFill>
                      <a:srgbClr val="FFFFFF"/>
                    </a:solidFill>
                  </a:defRPr>
                </a:pPr>
                <a:endParaRPr/>
              </a:p>
            </p:txBody>
          </p:sp>
          <p:sp>
            <p:nvSpPr>
              <p:cNvPr id="203" name="Shape 535"/>
              <p:cNvSpPr/>
              <p:nvPr/>
            </p:nvSpPr>
            <p:spPr>
              <a:xfrm>
                <a:off x="66547" y="0"/>
                <a:ext cx="49995" cy="50220"/>
              </a:xfrm>
              <a:prstGeom prst="rect">
                <a:avLst/>
              </a:prstGeom>
              <a:grpFill/>
              <a:ln w="3175" cap="flat">
                <a:noFill/>
                <a:prstDash val="solid"/>
                <a:miter lim="400000"/>
              </a:ln>
              <a:effectLst/>
            </p:spPr>
            <p:txBody>
              <a:bodyPr wrap="square" lIns="0" tIns="0" rIns="0" bIns="0" numCol="1" anchor="ctr">
                <a:noAutofit/>
              </a:bodyPr>
              <a:lstStyle/>
              <a:p>
                <a:pPr lvl="0">
                  <a:defRPr sz="2400">
                    <a:solidFill>
                      <a:srgbClr val="FFFFFF"/>
                    </a:solidFill>
                  </a:defRPr>
                </a:pPr>
                <a:endParaRPr/>
              </a:p>
            </p:txBody>
          </p:sp>
          <p:sp>
            <p:nvSpPr>
              <p:cNvPr id="204" name="Shape 536"/>
              <p:cNvSpPr/>
              <p:nvPr/>
            </p:nvSpPr>
            <p:spPr>
              <a:xfrm>
                <a:off x="133095" y="0"/>
                <a:ext cx="49995" cy="50220"/>
              </a:xfrm>
              <a:prstGeom prst="rect">
                <a:avLst/>
              </a:prstGeom>
              <a:grpFill/>
              <a:ln w="3175" cap="flat">
                <a:noFill/>
                <a:prstDash val="solid"/>
                <a:miter lim="400000"/>
              </a:ln>
              <a:effectLst/>
            </p:spPr>
            <p:txBody>
              <a:bodyPr wrap="square" lIns="0" tIns="0" rIns="0" bIns="0" numCol="1" anchor="ctr">
                <a:noAutofit/>
              </a:bodyPr>
              <a:lstStyle/>
              <a:p>
                <a:pPr lvl="0">
                  <a:defRPr sz="2400">
                    <a:solidFill>
                      <a:srgbClr val="FFFFFF"/>
                    </a:solidFill>
                  </a:defRPr>
                </a:pPr>
                <a:endParaRPr/>
              </a:p>
            </p:txBody>
          </p:sp>
          <p:sp>
            <p:nvSpPr>
              <p:cNvPr id="205" name="Shape 537"/>
              <p:cNvSpPr/>
              <p:nvPr/>
            </p:nvSpPr>
            <p:spPr>
              <a:xfrm>
                <a:off x="199643" y="0"/>
                <a:ext cx="49995" cy="50220"/>
              </a:xfrm>
              <a:prstGeom prst="rect">
                <a:avLst/>
              </a:prstGeom>
              <a:grpFill/>
              <a:ln w="3175" cap="flat">
                <a:noFill/>
                <a:prstDash val="solid"/>
                <a:miter lim="400000"/>
              </a:ln>
              <a:effectLst/>
            </p:spPr>
            <p:txBody>
              <a:bodyPr wrap="square" lIns="0" tIns="0" rIns="0" bIns="0" numCol="1" anchor="ctr">
                <a:noAutofit/>
              </a:bodyPr>
              <a:lstStyle/>
              <a:p>
                <a:pPr lvl="0">
                  <a:defRPr sz="2400">
                    <a:solidFill>
                      <a:srgbClr val="FFFFFF"/>
                    </a:solidFill>
                  </a:defRPr>
                </a:pPr>
                <a:endParaRPr/>
              </a:p>
            </p:txBody>
          </p:sp>
          <p:sp>
            <p:nvSpPr>
              <p:cNvPr id="206" name="Shape 538"/>
              <p:cNvSpPr/>
              <p:nvPr/>
            </p:nvSpPr>
            <p:spPr>
              <a:xfrm>
                <a:off x="266191" y="0"/>
                <a:ext cx="49995" cy="50220"/>
              </a:xfrm>
              <a:prstGeom prst="rect">
                <a:avLst/>
              </a:prstGeom>
              <a:grpFill/>
              <a:ln w="3175" cap="flat">
                <a:noFill/>
                <a:prstDash val="solid"/>
                <a:miter lim="400000"/>
              </a:ln>
              <a:effectLst/>
            </p:spPr>
            <p:txBody>
              <a:bodyPr wrap="square" lIns="0" tIns="0" rIns="0" bIns="0" numCol="1" anchor="ctr">
                <a:noAutofit/>
              </a:bodyPr>
              <a:lstStyle/>
              <a:p>
                <a:pPr lvl="0">
                  <a:defRPr sz="2400">
                    <a:solidFill>
                      <a:srgbClr val="FFFFFF"/>
                    </a:solidFill>
                  </a:defRPr>
                </a:pPr>
                <a:endParaRPr/>
              </a:p>
            </p:txBody>
          </p:sp>
          <p:sp>
            <p:nvSpPr>
              <p:cNvPr id="207" name="Shape 539"/>
              <p:cNvSpPr/>
              <p:nvPr/>
            </p:nvSpPr>
            <p:spPr>
              <a:xfrm>
                <a:off x="332739" y="0"/>
                <a:ext cx="49994" cy="50220"/>
              </a:xfrm>
              <a:prstGeom prst="rect">
                <a:avLst/>
              </a:prstGeom>
              <a:grpFill/>
              <a:ln w="3175" cap="flat">
                <a:noFill/>
                <a:prstDash val="solid"/>
                <a:miter lim="400000"/>
              </a:ln>
              <a:effectLst/>
            </p:spPr>
            <p:txBody>
              <a:bodyPr wrap="square" lIns="0" tIns="0" rIns="0" bIns="0" numCol="1" anchor="ctr">
                <a:noAutofit/>
              </a:bodyPr>
              <a:lstStyle/>
              <a:p>
                <a:pPr lvl="0">
                  <a:defRPr sz="2400">
                    <a:solidFill>
                      <a:srgbClr val="FFFFFF"/>
                    </a:solidFill>
                  </a:defRPr>
                </a:pPr>
                <a:endParaRPr/>
              </a:p>
            </p:txBody>
          </p:sp>
          <p:sp>
            <p:nvSpPr>
              <p:cNvPr id="208" name="Shape 540"/>
              <p:cNvSpPr/>
              <p:nvPr/>
            </p:nvSpPr>
            <p:spPr>
              <a:xfrm>
                <a:off x="399287" y="0"/>
                <a:ext cx="49994" cy="50220"/>
              </a:xfrm>
              <a:prstGeom prst="rect">
                <a:avLst/>
              </a:prstGeom>
              <a:grpFill/>
              <a:ln w="3175" cap="flat">
                <a:noFill/>
                <a:prstDash val="solid"/>
                <a:miter lim="400000"/>
              </a:ln>
              <a:effectLst/>
            </p:spPr>
            <p:txBody>
              <a:bodyPr wrap="square" lIns="0" tIns="0" rIns="0" bIns="0" numCol="1" anchor="ctr">
                <a:noAutofit/>
              </a:bodyPr>
              <a:lstStyle/>
              <a:p>
                <a:pPr lvl="0">
                  <a:defRPr sz="2400">
                    <a:solidFill>
                      <a:srgbClr val="FFFFFF"/>
                    </a:solidFill>
                  </a:defRPr>
                </a:pPr>
                <a:endParaRPr/>
              </a:p>
            </p:txBody>
          </p:sp>
          <p:sp>
            <p:nvSpPr>
              <p:cNvPr id="209" name="Shape 541"/>
              <p:cNvSpPr/>
              <p:nvPr/>
            </p:nvSpPr>
            <p:spPr>
              <a:xfrm>
                <a:off x="465835" y="0"/>
                <a:ext cx="49994" cy="50220"/>
              </a:xfrm>
              <a:prstGeom prst="rect">
                <a:avLst/>
              </a:prstGeom>
              <a:grpFill/>
              <a:ln w="3175" cap="flat">
                <a:noFill/>
                <a:prstDash val="solid"/>
                <a:miter lim="400000"/>
              </a:ln>
              <a:effectLst/>
            </p:spPr>
            <p:txBody>
              <a:bodyPr wrap="square" lIns="0" tIns="0" rIns="0" bIns="0" numCol="1" anchor="ctr">
                <a:noAutofit/>
              </a:bodyPr>
              <a:lstStyle/>
              <a:p>
                <a:pPr lvl="0">
                  <a:defRPr sz="2400">
                    <a:solidFill>
                      <a:srgbClr val="FFFFFF"/>
                    </a:solidFill>
                  </a:defRPr>
                </a:pPr>
                <a:endParaRPr/>
              </a:p>
            </p:txBody>
          </p:sp>
        </p:grpSp>
        <p:sp>
          <p:nvSpPr>
            <p:cNvPr id="82" name="Shape 502"/>
            <p:cNvSpPr/>
            <p:nvPr/>
          </p:nvSpPr>
          <p:spPr>
            <a:xfrm>
              <a:off x="4641153" y="3964365"/>
              <a:ext cx="1970726" cy="34523"/>
            </a:xfrm>
            <a:prstGeom prst="roundRect">
              <a:avLst>
                <a:gd name="adj" fmla="val 29942"/>
              </a:avLst>
            </a:prstGeom>
            <a:solidFill>
              <a:srgbClr val="A0A0A3"/>
            </a:solidFill>
            <a:ln w="3175" cap="flat">
              <a:noFill/>
              <a:prstDash val="solid"/>
              <a:miter lim="400000"/>
            </a:ln>
            <a:effectLst/>
          </p:spPr>
          <p:txBody>
            <a:bodyPr wrap="square" lIns="0" tIns="0" rIns="0" bIns="0" numCol="1" anchor="ctr">
              <a:noAutofit/>
            </a:bodyPr>
            <a:lstStyle/>
            <a:p>
              <a:pPr lvl="0">
                <a:defRPr sz="2400">
                  <a:solidFill>
                    <a:srgbClr val="FFFFFF"/>
                  </a:solidFill>
                </a:defRPr>
              </a:pPr>
              <a:endParaRPr/>
            </a:p>
          </p:txBody>
        </p:sp>
      </p:grpSp>
      <p:grpSp>
        <p:nvGrpSpPr>
          <p:cNvPr id="14" name="Group 13"/>
          <p:cNvGrpSpPr/>
          <p:nvPr/>
        </p:nvGrpSpPr>
        <p:grpSpPr>
          <a:xfrm>
            <a:off x="6471782" y="2007839"/>
            <a:ext cx="2165336" cy="936339"/>
            <a:chOff x="6471782" y="2007839"/>
            <a:chExt cx="2165336" cy="936339"/>
          </a:xfrm>
        </p:grpSpPr>
        <p:grpSp>
          <p:nvGrpSpPr>
            <p:cNvPr id="367" name="Group 452"/>
            <p:cNvGrpSpPr/>
            <p:nvPr/>
          </p:nvGrpSpPr>
          <p:grpSpPr>
            <a:xfrm>
              <a:off x="6471782" y="2007839"/>
              <a:ext cx="590700" cy="915298"/>
              <a:chOff x="0" y="0"/>
              <a:chExt cx="1311881" cy="2032778"/>
            </a:xfrm>
            <a:solidFill>
              <a:srgbClr val="A0A0A3"/>
            </a:solidFill>
          </p:grpSpPr>
          <p:sp>
            <p:nvSpPr>
              <p:cNvPr id="416" name="Shape 447"/>
              <p:cNvSpPr/>
              <p:nvPr/>
            </p:nvSpPr>
            <p:spPr>
              <a:xfrm>
                <a:off x="559888" y="954804"/>
                <a:ext cx="515451" cy="1077975"/>
              </a:xfrm>
              <a:custGeom>
                <a:avLst/>
                <a:gdLst/>
                <a:ahLst/>
                <a:cxnLst>
                  <a:cxn ang="0">
                    <a:pos x="wd2" y="hd2"/>
                  </a:cxn>
                  <a:cxn ang="5400000">
                    <a:pos x="wd2" y="hd2"/>
                  </a:cxn>
                  <a:cxn ang="10800000">
                    <a:pos x="wd2" y="hd2"/>
                  </a:cxn>
                  <a:cxn ang="16200000">
                    <a:pos x="wd2" y="hd2"/>
                  </a:cxn>
                </a:cxnLst>
                <a:rect l="0" t="0" r="r" b="b"/>
                <a:pathLst>
                  <a:path w="21600" h="21600" extrusionOk="0">
                    <a:moveTo>
                      <a:pt x="0" y="21363"/>
                    </a:moveTo>
                    <a:lnTo>
                      <a:pt x="7816" y="1703"/>
                    </a:lnTo>
                    <a:lnTo>
                      <a:pt x="15283" y="0"/>
                    </a:lnTo>
                    <a:lnTo>
                      <a:pt x="21600" y="21517"/>
                    </a:lnTo>
                    <a:lnTo>
                      <a:pt x="18684" y="21600"/>
                    </a:lnTo>
                    <a:lnTo>
                      <a:pt x="13553" y="2688"/>
                    </a:lnTo>
                    <a:lnTo>
                      <a:pt x="9055" y="3186"/>
                    </a:lnTo>
                    <a:lnTo>
                      <a:pt x="2464" y="21356"/>
                    </a:lnTo>
                    <a:lnTo>
                      <a:pt x="0" y="21363"/>
                    </a:lnTo>
                    <a:close/>
                  </a:path>
                </a:pathLst>
              </a:custGeom>
              <a:grpFill/>
              <a:ln w="3175" cap="flat">
                <a:noFill/>
                <a:prstDash val="solid"/>
                <a:miter lim="400000"/>
              </a:ln>
              <a:effectLst/>
            </p:spPr>
            <p:txBody>
              <a:bodyPr wrap="square" lIns="0" tIns="0" rIns="0" bIns="0" numCol="1" anchor="ctr">
                <a:noAutofit/>
              </a:bodyPr>
              <a:lstStyle/>
              <a:p>
                <a:pPr lvl="0">
                  <a:defRPr sz="2400"/>
                </a:pPr>
                <a:endParaRPr/>
              </a:p>
            </p:txBody>
          </p:sp>
          <p:sp>
            <p:nvSpPr>
              <p:cNvPr id="417" name="Shape 448"/>
              <p:cNvSpPr/>
              <p:nvPr/>
            </p:nvSpPr>
            <p:spPr>
              <a:xfrm>
                <a:off x="717956" y="1325051"/>
                <a:ext cx="215591" cy="20515"/>
              </a:xfrm>
              <a:prstGeom prst="rect">
                <a:avLst/>
              </a:prstGeom>
              <a:grpFill/>
              <a:ln w="3175" cap="flat">
                <a:noFill/>
                <a:prstDash val="solid"/>
                <a:miter lim="400000"/>
              </a:ln>
              <a:effectLst/>
            </p:spPr>
            <p:txBody>
              <a:bodyPr wrap="square" lIns="0" tIns="0" rIns="0" bIns="0" numCol="1" anchor="ctr">
                <a:noAutofit/>
              </a:bodyPr>
              <a:lstStyle/>
              <a:p>
                <a:pPr lvl="0">
                  <a:defRPr sz="2400">
                    <a:solidFill>
                      <a:srgbClr val="FFFFFF"/>
                    </a:solidFill>
                  </a:defRPr>
                </a:pPr>
                <a:endParaRPr/>
              </a:p>
            </p:txBody>
          </p:sp>
          <p:sp>
            <p:nvSpPr>
              <p:cNvPr id="418" name="Shape 449"/>
              <p:cNvSpPr/>
              <p:nvPr/>
            </p:nvSpPr>
            <p:spPr>
              <a:xfrm>
                <a:off x="657631" y="1677476"/>
                <a:ext cx="341139" cy="24930"/>
              </a:xfrm>
              <a:prstGeom prst="rect">
                <a:avLst/>
              </a:prstGeom>
              <a:grpFill/>
              <a:ln w="3175" cap="flat">
                <a:noFill/>
                <a:prstDash val="solid"/>
                <a:miter lim="400000"/>
              </a:ln>
              <a:effectLst/>
            </p:spPr>
            <p:txBody>
              <a:bodyPr wrap="square" lIns="0" tIns="0" rIns="0" bIns="0" numCol="1" anchor="ctr">
                <a:noAutofit/>
              </a:bodyPr>
              <a:lstStyle/>
              <a:p>
                <a:pPr lvl="0">
                  <a:defRPr sz="2400">
                    <a:solidFill>
                      <a:srgbClr val="FFFFFF"/>
                    </a:solidFill>
                  </a:defRPr>
                </a:pPr>
                <a:endParaRPr/>
              </a:p>
            </p:txBody>
          </p:sp>
          <p:sp>
            <p:nvSpPr>
              <p:cNvPr id="419" name="Shape 450"/>
              <p:cNvSpPr/>
              <p:nvPr/>
            </p:nvSpPr>
            <p:spPr>
              <a:xfrm>
                <a:off x="0" y="-1"/>
                <a:ext cx="1311882" cy="1395648"/>
              </a:xfrm>
              <a:custGeom>
                <a:avLst/>
                <a:gdLst/>
                <a:ahLst/>
                <a:cxnLst>
                  <a:cxn ang="0">
                    <a:pos x="wd2" y="hd2"/>
                  </a:cxn>
                  <a:cxn ang="5400000">
                    <a:pos x="wd2" y="hd2"/>
                  </a:cxn>
                  <a:cxn ang="10800000">
                    <a:pos x="wd2" y="hd2"/>
                  </a:cxn>
                  <a:cxn ang="16200000">
                    <a:pos x="wd2" y="hd2"/>
                  </a:cxn>
                </a:cxnLst>
                <a:rect l="0" t="0" r="r" b="b"/>
                <a:pathLst>
                  <a:path w="21489" h="21521" extrusionOk="0">
                    <a:moveTo>
                      <a:pt x="210" y="19579"/>
                    </a:moveTo>
                    <a:lnTo>
                      <a:pt x="8707" y="13124"/>
                    </a:lnTo>
                    <a:lnTo>
                      <a:pt x="9374" y="13358"/>
                    </a:lnTo>
                    <a:cubicBezTo>
                      <a:pt x="9191" y="13148"/>
                      <a:pt x="9145" y="12860"/>
                      <a:pt x="9255" y="12609"/>
                    </a:cubicBezTo>
                    <a:cubicBezTo>
                      <a:pt x="9342" y="12410"/>
                      <a:pt x="9519" y="12257"/>
                      <a:pt x="9738" y="12192"/>
                    </a:cubicBezTo>
                    <a:lnTo>
                      <a:pt x="9143" y="11414"/>
                    </a:lnTo>
                    <a:lnTo>
                      <a:pt x="13541" y="153"/>
                    </a:lnTo>
                    <a:cubicBezTo>
                      <a:pt x="13610" y="37"/>
                      <a:pt x="13751" y="-22"/>
                      <a:pt x="13889" y="8"/>
                    </a:cubicBezTo>
                    <a:cubicBezTo>
                      <a:pt x="14022" y="37"/>
                      <a:pt x="14120" y="143"/>
                      <a:pt x="14133" y="271"/>
                    </a:cubicBezTo>
                    <a:lnTo>
                      <a:pt x="11484" y="12150"/>
                    </a:lnTo>
                    <a:lnTo>
                      <a:pt x="15782" y="12150"/>
                    </a:lnTo>
                    <a:cubicBezTo>
                      <a:pt x="16712" y="12027"/>
                      <a:pt x="17526" y="12743"/>
                      <a:pt x="17459" y="13625"/>
                    </a:cubicBezTo>
                    <a:cubicBezTo>
                      <a:pt x="17414" y="14207"/>
                      <a:pt x="16963" y="14689"/>
                      <a:pt x="16356" y="14805"/>
                    </a:cubicBezTo>
                    <a:cubicBezTo>
                      <a:pt x="15993" y="14804"/>
                      <a:pt x="15630" y="14805"/>
                      <a:pt x="15267" y="14810"/>
                    </a:cubicBezTo>
                    <a:cubicBezTo>
                      <a:pt x="14878" y="14816"/>
                      <a:pt x="14490" y="14962"/>
                      <a:pt x="14533" y="15263"/>
                    </a:cubicBezTo>
                    <a:cubicBezTo>
                      <a:pt x="14547" y="15364"/>
                      <a:pt x="14621" y="15444"/>
                      <a:pt x="14695" y="15517"/>
                    </a:cubicBezTo>
                    <a:cubicBezTo>
                      <a:pt x="14943" y="15764"/>
                      <a:pt x="15208" y="15990"/>
                      <a:pt x="15498" y="16199"/>
                    </a:cubicBezTo>
                    <a:lnTo>
                      <a:pt x="21285" y="20960"/>
                    </a:lnTo>
                    <a:cubicBezTo>
                      <a:pt x="21455" y="21016"/>
                      <a:pt x="21537" y="21198"/>
                      <a:pt x="21461" y="21351"/>
                    </a:cubicBezTo>
                    <a:cubicBezTo>
                      <a:pt x="21371" y="21531"/>
                      <a:pt x="21123" y="21578"/>
                      <a:pt x="20967" y="21445"/>
                    </a:cubicBezTo>
                    <a:lnTo>
                      <a:pt x="11046" y="16269"/>
                    </a:lnTo>
                    <a:lnTo>
                      <a:pt x="11046" y="15012"/>
                    </a:lnTo>
                    <a:cubicBezTo>
                      <a:pt x="11065" y="14863"/>
                      <a:pt x="11005" y="14715"/>
                      <a:pt x="10885" y="14616"/>
                    </a:cubicBezTo>
                    <a:cubicBezTo>
                      <a:pt x="10669" y="14437"/>
                      <a:pt x="10339" y="14458"/>
                      <a:pt x="10151" y="14663"/>
                    </a:cubicBezTo>
                    <a:lnTo>
                      <a:pt x="436" y="20105"/>
                    </a:lnTo>
                    <a:cubicBezTo>
                      <a:pt x="307" y="20172"/>
                      <a:pt x="145" y="20138"/>
                      <a:pt x="58" y="20025"/>
                    </a:cubicBezTo>
                    <a:cubicBezTo>
                      <a:pt x="-63" y="19866"/>
                      <a:pt x="13" y="19642"/>
                      <a:pt x="210" y="19579"/>
                    </a:cubicBezTo>
                    <a:close/>
                  </a:path>
                </a:pathLst>
              </a:custGeom>
              <a:grpFill/>
              <a:ln w="3175" cap="flat">
                <a:noFill/>
                <a:prstDash val="solid"/>
                <a:miter lim="400000"/>
              </a:ln>
              <a:effectLst/>
            </p:spPr>
            <p:txBody>
              <a:bodyPr wrap="square" lIns="0" tIns="0" rIns="0" bIns="0" numCol="1" anchor="ctr">
                <a:noAutofit/>
              </a:bodyPr>
              <a:lstStyle/>
              <a:p>
                <a:pPr lvl="0">
                  <a:defRPr sz="2400"/>
                </a:pPr>
                <a:endParaRPr/>
              </a:p>
            </p:txBody>
          </p:sp>
          <p:sp>
            <p:nvSpPr>
              <p:cNvPr id="420" name="Shape 451"/>
              <p:cNvSpPr/>
              <p:nvPr/>
            </p:nvSpPr>
            <p:spPr>
              <a:xfrm>
                <a:off x="763340" y="1085298"/>
                <a:ext cx="115940" cy="933703"/>
              </a:xfrm>
              <a:custGeom>
                <a:avLst/>
                <a:gdLst/>
                <a:ahLst/>
                <a:cxnLst>
                  <a:cxn ang="0">
                    <a:pos x="wd2" y="hd2"/>
                  </a:cxn>
                  <a:cxn ang="5400000">
                    <a:pos x="wd2" y="hd2"/>
                  </a:cxn>
                  <a:cxn ang="10800000">
                    <a:pos x="wd2" y="hd2"/>
                  </a:cxn>
                  <a:cxn ang="16200000">
                    <a:pos x="wd2" y="hd2"/>
                  </a:cxn>
                </a:cxnLst>
                <a:rect l="0" t="0" r="r" b="b"/>
                <a:pathLst>
                  <a:path w="16333" h="21600" extrusionOk="0">
                    <a:moveTo>
                      <a:pt x="3451" y="232"/>
                    </a:moveTo>
                    <a:cubicBezTo>
                      <a:pt x="7821" y="1310"/>
                      <a:pt x="10657" y="2536"/>
                      <a:pt x="11749" y="3818"/>
                    </a:cubicBezTo>
                    <a:cubicBezTo>
                      <a:pt x="15639" y="8389"/>
                      <a:pt x="-2541" y="12706"/>
                      <a:pt x="304" y="17288"/>
                    </a:cubicBezTo>
                    <a:cubicBezTo>
                      <a:pt x="1268" y="18840"/>
                      <a:pt x="4653" y="20325"/>
                      <a:pt x="10133" y="21600"/>
                    </a:cubicBezTo>
                    <a:lnTo>
                      <a:pt x="16334" y="21549"/>
                    </a:lnTo>
                    <a:cubicBezTo>
                      <a:pt x="10658" y="20532"/>
                      <a:pt x="6730" y="19285"/>
                      <a:pt x="4952" y="17937"/>
                    </a:cubicBezTo>
                    <a:cubicBezTo>
                      <a:pt x="-1267" y="13218"/>
                      <a:pt x="19059" y="8693"/>
                      <a:pt x="15879" y="3929"/>
                    </a:cubicBezTo>
                    <a:cubicBezTo>
                      <a:pt x="14940" y="2523"/>
                      <a:pt x="11941" y="1175"/>
                      <a:pt x="7140" y="0"/>
                    </a:cubicBezTo>
                    <a:lnTo>
                      <a:pt x="3451" y="232"/>
                    </a:lnTo>
                    <a:close/>
                  </a:path>
                </a:pathLst>
              </a:custGeom>
              <a:grpFill/>
              <a:ln w="3175" cap="flat">
                <a:noFill/>
                <a:prstDash val="solid"/>
                <a:miter lim="400000"/>
              </a:ln>
              <a:effectLst/>
            </p:spPr>
            <p:txBody>
              <a:bodyPr wrap="square" lIns="0" tIns="0" rIns="0" bIns="0" numCol="1" anchor="ctr">
                <a:noAutofit/>
              </a:bodyPr>
              <a:lstStyle/>
              <a:p>
                <a:pPr lvl="0">
                  <a:defRPr sz="2400"/>
                </a:pPr>
                <a:endParaRPr/>
              </a:p>
            </p:txBody>
          </p:sp>
        </p:grpSp>
        <p:grpSp>
          <p:nvGrpSpPr>
            <p:cNvPr id="368" name="Group 458"/>
            <p:cNvGrpSpPr/>
            <p:nvPr/>
          </p:nvGrpSpPr>
          <p:grpSpPr>
            <a:xfrm>
              <a:off x="6853486" y="2169308"/>
              <a:ext cx="487896" cy="756001"/>
              <a:chOff x="0" y="0"/>
              <a:chExt cx="1083564" cy="1678998"/>
            </a:xfrm>
            <a:solidFill>
              <a:srgbClr val="A0A0A3"/>
            </a:solidFill>
          </p:grpSpPr>
          <p:sp>
            <p:nvSpPr>
              <p:cNvPr id="411" name="Shape 453"/>
              <p:cNvSpPr/>
              <p:nvPr/>
            </p:nvSpPr>
            <p:spPr>
              <a:xfrm>
                <a:off x="462446" y="788632"/>
                <a:ext cx="425743" cy="890367"/>
              </a:xfrm>
              <a:custGeom>
                <a:avLst/>
                <a:gdLst/>
                <a:ahLst/>
                <a:cxnLst>
                  <a:cxn ang="0">
                    <a:pos x="wd2" y="hd2"/>
                  </a:cxn>
                  <a:cxn ang="5400000">
                    <a:pos x="wd2" y="hd2"/>
                  </a:cxn>
                  <a:cxn ang="10800000">
                    <a:pos x="wd2" y="hd2"/>
                  </a:cxn>
                  <a:cxn ang="16200000">
                    <a:pos x="wd2" y="hd2"/>
                  </a:cxn>
                </a:cxnLst>
                <a:rect l="0" t="0" r="r" b="b"/>
                <a:pathLst>
                  <a:path w="21600" h="21600" extrusionOk="0">
                    <a:moveTo>
                      <a:pt x="0" y="21363"/>
                    </a:moveTo>
                    <a:lnTo>
                      <a:pt x="7816" y="1703"/>
                    </a:lnTo>
                    <a:lnTo>
                      <a:pt x="15283" y="0"/>
                    </a:lnTo>
                    <a:lnTo>
                      <a:pt x="21600" y="21517"/>
                    </a:lnTo>
                    <a:lnTo>
                      <a:pt x="18684" y="21600"/>
                    </a:lnTo>
                    <a:lnTo>
                      <a:pt x="13553" y="2688"/>
                    </a:lnTo>
                    <a:lnTo>
                      <a:pt x="9055" y="3186"/>
                    </a:lnTo>
                    <a:lnTo>
                      <a:pt x="2464" y="21356"/>
                    </a:lnTo>
                    <a:lnTo>
                      <a:pt x="0" y="21363"/>
                    </a:lnTo>
                    <a:close/>
                  </a:path>
                </a:pathLst>
              </a:custGeom>
              <a:grpFill/>
              <a:ln w="3175" cap="flat">
                <a:noFill/>
                <a:prstDash val="solid"/>
                <a:miter lim="400000"/>
              </a:ln>
              <a:effectLst/>
            </p:spPr>
            <p:txBody>
              <a:bodyPr wrap="square" lIns="0" tIns="0" rIns="0" bIns="0" numCol="1" anchor="ctr">
                <a:noAutofit/>
              </a:bodyPr>
              <a:lstStyle/>
              <a:p>
                <a:pPr lvl="0">
                  <a:defRPr sz="2400"/>
                </a:pPr>
                <a:endParaRPr/>
              </a:p>
            </p:txBody>
          </p:sp>
          <p:sp>
            <p:nvSpPr>
              <p:cNvPr id="412" name="Shape 454"/>
              <p:cNvSpPr/>
              <p:nvPr/>
            </p:nvSpPr>
            <p:spPr>
              <a:xfrm>
                <a:off x="593004" y="1094442"/>
                <a:ext cx="178070" cy="16944"/>
              </a:xfrm>
              <a:prstGeom prst="rect">
                <a:avLst/>
              </a:prstGeom>
              <a:grpFill/>
              <a:ln w="3175" cap="flat">
                <a:noFill/>
                <a:prstDash val="solid"/>
                <a:miter lim="400000"/>
              </a:ln>
              <a:effectLst/>
            </p:spPr>
            <p:txBody>
              <a:bodyPr wrap="square" lIns="0" tIns="0" rIns="0" bIns="0" numCol="1" anchor="ctr">
                <a:noAutofit/>
              </a:bodyPr>
              <a:lstStyle/>
              <a:p>
                <a:pPr lvl="0">
                  <a:defRPr sz="2400">
                    <a:solidFill>
                      <a:srgbClr val="FFFFFF"/>
                    </a:solidFill>
                  </a:defRPr>
                </a:pPr>
                <a:endParaRPr/>
              </a:p>
            </p:txBody>
          </p:sp>
          <p:sp>
            <p:nvSpPr>
              <p:cNvPr id="413" name="Shape 455"/>
              <p:cNvSpPr/>
              <p:nvPr/>
            </p:nvSpPr>
            <p:spPr>
              <a:xfrm>
                <a:off x="543178" y="1385531"/>
                <a:ext cx="281769" cy="20592"/>
              </a:xfrm>
              <a:prstGeom prst="rect">
                <a:avLst/>
              </a:prstGeom>
              <a:grpFill/>
              <a:ln w="3175" cap="flat">
                <a:noFill/>
                <a:prstDash val="solid"/>
                <a:miter lim="400000"/>
              </a:ln>
              <a:effectLst/>
            </p:spPr>
            <p:txBody>
              <a:bodyPr wrap="square" lIns="0" tIns="0" rIns="0" bIns="0" numCol="1" anchor="ctr">
                <a:noAutofit/>
              </a:bodyPr>
              <a:lstStyle/>
              <a:p>
                <a:pPr lvl="0">
                  <a:defRPr sz="2400">
                    <a:solidFill>
                      <a:srgbClr val="FFFFFF"/>
                    </a:solidFill>
                  </a:defRPr>
                </a:pPr>
                <a:endParaRPr/>
              </a:p>
            </p:txBody>
          </p:sp>
          <p:sp>
            <p:nvSpPr>
              <p:cNvPr id="414" name="Shape 456"/>
              <p:cNvSpPr/>
              <p:nvPr/>
            </p:nvSpPr>
            <p:spPr>
              <a:xfrm>
                <a:off x="0" y="-1"/>
                <a:ext cx="1083565" cy="1152753"/>
              </a:xfrm>
              <a:custGeom>
                <a:avLst/>
                <a:gdLst/>
                <a:ahLst/>
                <a:cxnLst>
                  <a:cxn ang="0">
                    <a:pos x="wd2" y="hd2"/>
                  </a:cxn>
                  <a:cxn ang="5400000">
                    <a:pos x="wd2" y="hd2"/>
                  </a:cxn>
                  <a:cxn ang="10800000">
                    <a:pos x="wd2" y="hd2"/>
                  </a:cxn>
                  <a:cxn ang="16200000">
                    <a:pos x="wd2" y="hd2"/>
                  </a:cxn>
                </a:cxnLst>
                <a:rect l="0" t="0" r="r" b="b"/>
                <a:pathLst>
                  <a:path w="21489" h="21521" extrusionOk="0">
                    <a:moveTo>
                      <a:pt x="210" y="19579"/>
                    </a:moveTo>
                    <a:lnTo>
                      <a:pt x="8707" y="13124"/>
                    </a:lnTo>
                    <a:lnTo>
                      <a:pt x="9374" y="13358"/>
                    </a:lnTo>
                    <a:cubicBezTo>
                      <a:pt x="9191" y="13148"/>
                      <a:pt x="9145" y="12860"/>
                      <a:pt x="9255" y="12609"/>
                    </a:cubicBezTo>
                    <a:cubicBezTo>
                      <a:pt x="9342" y="12410"/>
                      <a:pt x="9519" y="12257"/>
                      <a:pt x="9738" y="12192"/>
                    </a:cubicBezTo>
                    <a:lnTo>
                      <a:pt x="9143" y="11414"/>
                    </a:lnTo>
                    <a:lnTo>
                      <a:pt x="13541" y="153"/>
                    </a:lnTo>
                    <a:cubicBezTo>
                      <a:pt x="13610" y="37"/>
                      <a:pt x="13751" y="-22"/>
                      <a:pt x="13889" y="8"/>
                    </a:cubicBezTo>
                    <a:cubicBezTo>
                      <a:pt x="14022" y="37"/>
                      <a:pt x="14120" y="143"/>
                      <a:pt x="14133" y="271"/>
                    </a:cubicBezTo>
                    <a:lnTo>
                      <a:pt x="11484" y="12150"/>
                    </a:lnTo>
                    <a:lnTo>
                      <a:pt x="15782" y="12150"/>
                    </a:lnTo>
                    <a:cubicBezTo>
                      <a:pt x="16712" y="12027"/>
                      <a:pt x="17526" y="12743"/>
                      <a:pt x="17459" y="13625"/>
                    </a:cubicBezTo>
                    <a:cubicBezTo>
                      <a:pt x="17414" y="14207"/>
                      <a:pt x="16963" y="14689"/>
                      <a:pt x="16356" y="14805"/>
                    </a:cubicBezTo>
                    <a:cubicBezTo>
                      <a:pt x="15993" y="14804"/>
                      <a:pt x="15630" y="14805"/>
                      <a:pt x="15267" y="14810"/>
                    </a:cubicBezTo>
                    <a:cubicBezTo>
                      <a:pt x="14878" y="14816"/>
                      <a:pt x="14490" y="14962"/>
                      <a:pt x="14533" y="15263"/>
                    </a:cubicBezTo>
                    <a:cubicBezTo>
                      <a:pt x="14547" y="15364"/>
                      <a:pt x="14621" y="15444"/>
                      <a:pt x="14695" y="15517"/>
                    </a:cubicBezTo>
                    <a:cubicBezTo>
                      <a:pt x="14943" y="15764"/>
                      <a:pt x="15208" y="15990"/>
                      <a:pt x="15498" y="16199"/>
                    </a:cubicBezTo>
                    <a:lnTo>
                      <a:pt x="21285" y="20960"/>
                    </a:lnTo>
                    <a:cubicBezTo>
                      <a:pt x="21455" y="21016"/>
                      <a:pt x="21537" y="21198"/>
                      <a:pt x="21461" y="21351"/>
                    </a:cubicBezTo>
                    <a:cubicBezTo>
                      <a:pt x="21371" y="21531"/>
                      <a:pt x="21123" y="21578"/>
                      <a:pt x="20967" y="21445"/>
                    </a:cubicBezTo>
                    <a:lnTo>
                      <a:pt x="11046" y="16269"/>
                    </a:lnTo>
                    <a:lnTo>
                      <a:pt x="11046" y="15012"/>
                    </a:lnTo>
                    <a:cubicBezTo>
                      <a:pt x="11065" y="14863"/>
                      <a:pt x="11005" y="14715"/>
                      <a:pt x="10885" y="14616"/>
                    </a:cubicBezTo>
                    <a:cubicBezTo>
                      <a:pt x="10669" y="14437"/>
                      <a:pt x="10339" y="14458"/>
                      <a:pt x="10151" y="14663"/>
                    </a:cubicBezTo>
                    <a:lnTo>
                      <a:pt x="436" y="20105"/>
                    </a:lnTo>
                    <a:cubicBezTo>
                      <a:pt x="307" y="20172"/>
                      <a:pt x="145" y="20138"/>
                      <a:pt x="58" y="20025"/>
                    </a:cubicBezTo>
                    <a:cubicBezTo>
                      <a:pt x="-63" y="19866"/>
                      <a:pt x="13" y="19642"/>
                      <a:pt x="210" y="19579"/>
                    </a:cubicBezTo>
                    <a:close/>
                  </a:path>
                </a:pathLst>
              </a:custGeom>
              <a:grpFill/>
              <a:ln w="3175" cap="flat">
                <a:noFill/>
                <a:prstDash val="solid"/>
                <a:miter lim="400000"/>
              </a:ln>
              <a:effectLst/>
            </p:spPr>
            <p:txBody>
              <a:bodyPr wrap="square" lIns="0" tIns="0" rIns="0" bIns="0" numCol="1" anchor="ctr">
                <a:noAutofit/>
              </a:bodyPr>
              <a:lstStyle/>
              <a:p>
                <a:pPr lvl="0">
                  <a:defRPr sz="2400"/>
                </a:pPr>
                <a:endParaRPr/>
              </a:p>
            </p:txBody>
          </p:sp>
          <p:sp>
            <p:nvSpPr>
              <p:cNvPr id="415" name="Shape 457"/>
              <p:cNvSpPr/>
              <p:nvPr/>
            </p:nvSpPr>
            <p:spPr>
              <a:xfrm>
                <a:off x="630490" y="896415"/>
                <a:ext cx="95762" cy="771204"/>
              </a:xfrm>
              <a:custGeom>
                <a:avLst/>
                <a:gdLst/>
                <a:ahLst/>
                <a:cxnLst>
                  <a:cxn ang="0">
                    <a:pos x="wd2" y="hd2"/>
                  </a:cxn>
                  <a:cxn ang="5400000">
                    <a:pos x="wd2" y="hd2"/>
                  </a:cxn>
                  <a:cxn ang="10800000">
                    <a:pos x="wd2" y="hd2"/>
                  </a:cxn>
                  <a:cxn ang="16200000">
                    <a:pos x="wd2" y="hd2"/>
                  </a:cxn>
                </a:cxnLst>
                <a:rect l="0" t="0" r="r" b="b"/>
                <a:pathLst>
                  <a:path w="16333" h="21600" extrusionOk="0">
                    <a:moveTo>
                      <a:pt x="3451" y="232"/>
                    </a:moveTo>
                    <a:cubicBezTo>
                      <a:pt x="7821" y="1310"/>
                      <a:pt x="10657" y="2536"/>
                      <a:pt x="11749" y="3818"/>
                    </a:cubicBezTo>
                    <a:cubicBezTo>
                      <a:pt x="15639" y="8389"/>
                      <a:pt x="-2541" y="12706"/>
                      <a:pt x="304" y="17288"/>
                    </a:cubicBezTo>
                    <a:cubicBezTo>
                      <a:pt x="1268" y="18840"/>
                      <a:pt x="4653" y="20325"/>
                      <a:pt x="10133" y="21600"/>
                    </a:cubicBezTo>
                    <a:lnTo>
                      <a:pt x="16334" y="21549"/>
                    </a:lnTo>
                    <a:cubicBezTo>
                      <a:pt x="10658" y="20532"/>
                      <a:pt x="6730" y="19285"/>
                      <a:pt x="4952" y="17937"/>
                    </a:cubicBezTo>
                    <a:cubicBezTo>
                      <a:pt x="-1267" y="13218"/>
                      <a:pt x="19059" y="8693"/>
                      <a:pt x="15879" y="3929"/>
                    </a:cubicBezTo>
                    <a:cubicBezTo>
                      <a:pt x="14940" y="2523"/>
                      <a:pt x="11941" y="1175"/>
                      <a:pt x="7140" y="0"/>
                    </a:cubicBezTo>
                    <a:lnTo>
                      <a:pt x="3451" y="232"/>
                    </a:lnTo>
                    <a:close/>
                  </a:path>
                </a:pathLst>
              </a:custGeom>
              <a:grpFill/>
              <a:ln w="3175" cap="flat">
                <a:noFill/>
                <a:prstDash val="solid"/>
                <a:miter lim="400000"/>
              </a:ln>
              <a:effectLst/>
            </p:spPr>
            <p:txBody>
              <a:bodyPr wrap="square" lIns="0" tIns="0" rIns="0" bIns="0" numCol="1" anchor="ctr">
                <a:noAutofit/>
              </a:bodyPr>
              <a:lstStyle/>
              <a:p>
                <a:pPr lvl="0">
                  <a:defRPr sz="2400"/>
                </a:pPr>
                <a:endParaRPr/>
              </a:p>
            </p:txBody>
          </p:sp>
        </p:grpSp>
        <p:grpSp>
          <p:nvGrpSpPr>
            <p:cNvPr id="369" name="Group 464"/>
            <p:cNvGrpSpPr/>
            <p:nvPr/>
          </p:nvGrpSpPr>
          <p:grpSpPr>
            <a:xfrm>
              <a:off x="7160850" y="2282189"/>
              <a:ext cx="413373" cy="640528"/>
              <a:chOff x="0" y="0"/>
              <a:chExt cx="918057" cy="1422542"/>
            </a:xfrm>
            <a:solidFill>
              <a:srgbClr val="A0A0A3"/>
            </a:solidFill>
          </p:grpSpPr>
          <p:sp>
            <p:nvSpPr>
              <p:cNvPr id="406" name="Shape 459"/>
              <p:cNvSpPr/>
              <p:nvPr/>
            </p:nvSpPr>
            <p:spPr>
              <a:xfrm>
                <a:off x="391810" y="668174"/>
                <a:ext cx="360715" cy="754369"/>
              </a:xfrm>
              <a:custGeom>
                <a:avLst/>
                <a:gdLst/>
                <a:ahLst/>
                <a:cxnLst>
                  <a:cxn ang="0">
                    <a:pos x="wd2" y="hd2"/>
                  </a:cxn>
                  <a:cxn ang="5400000">
                    <a:pos x="wd2" y="hd2"/>
                  </a:cxn>
                  <a:cxn ang="10800000">
                    <a:pos x="wd2" y="hd2"/>
                  </a:cxn>
                  <a:cxn ang="16200000">
                    <a:pos x="wd2" y="hd2"/>
                  </a:cxn>
                </a:cxnLst>
                <a:rect l="0" t="0" r="r" b="b"/>
                <a:pathLst>
                  <a:path w="21600" h="21600" extrusionOk="0">
                    <a:moveTo>
                      <a:pt x="0" y="21363"/>
                    </a:moveTo>
                    <a:lnTo>
                      <a:pt x="7816" y="1703"/>
                    </a:lnTo>
                    <a:lnTo>
                      <a:pt x="15283" y="0"/>
                    </a:lnTo>
                    <a:lnTo>
                      <a:pt x="21600" y="21517"/>
                    </a:lnTo>
                    <a:lnTo>
                      <a:pt x="18684" y="21600"/>
                    </a:lnTo>
                    <a:lnTo>
                      <a:pt x="13553" y="2688"/>
                    </a:lnTo>
                    <a:lnTo>
                      <a:pt x="9055" y="3186"/>
                    </a:lnTo>
                    <a:lnTo>
                      <a:pt x="2464" y="21356"/>
                    </a:lnTo>
                    <a:lnTo>
                      <a:pt x="0" y="21363"/>
                    </a:lnTo>
                    <a:close/>
                  </a:path>
                </a:pathLst>
              </a:custGeom>
              <a:grpFill/>
              <a:ln w="3175" cap="flat">
                <a:noFill/>
                <a:prstDash val="solid"/>
                <a:miter lim="400000"/>
              </a:ln>
              <a:effectLst/>
            </p:spPr>
            <p:txBody>
              <a:bodyPr wrap="square" lIns="0" tIns="0" rIns="0" bIns="0" numCol="1" anchor="ctr">
                <a:noAutofit/>
              </a:bodyPr>
              <a:lstStyle/>
              <a:p>
                <a:pPr lvl="0">
                  <a:defRPr sz="2400"/>
                </a:pPr>
                <a:endParaRPr/>
              </a:p>
            </p:txBody>
          </p:sp>
          <p:sp>
            <p:nvSpPr>
              <p:cNvPr id="407" name="Shape 460"/>
              <p:cNvSpPr/>
              <p:nvPr/>
            </p:nvSpPr>
            <p:spPr>
              <a:xfrm>
                <a:off x="502427" y="927273"/>
                <a:ext cx="150871" cy="14357"/>
              </a:xfrm>
              <a:prstGeom prst="rect">
                <a:avLst/>
              </a:prstGeom>
              <a:grpFill/>
              <a:ln w="3175" cap="flat">
                <a:noFill/>
                <a:prstDash val="solid"/>
                <a:miter lim="400000"/>
              </a:ln>
              <a:effectLst/>
            </p:spPr>
            <p:txBody>
              <a:bodyPr wrap="square" lIns="0" tIns="0" rIns="0" bIns="0" numCol="1" anchor="ctr">
                <a:noAutofit/>
              </a:bodyPr>
              <a:lstStyle/>
              <a:p>
                <a:pPr lvl="0">
                  <a:defRPr sz="2400">
                    <a:solidFill>
                      <a:srgbClr val="FFFFFF"/>
                    </a:solidFill>
                  </a:defRPr>
                </a:pPr>
                <a:endParaRPr/>
              </a:p>
            </p:txBody>
          </p:sp>
          <p:sp>
            <p:nvSpPr>
              <p:cNvPr id="408" name="Shape 461"/>
              <p:cNvSpPr/>
              <p:nvPr/>
            </p:nvSpPr>
            <p:spPr>
              <a:xfrm>
                <a:off x="460211" y="1173901"/>
                <a:ext cx="238731" cy="17446"/>
              </a:xfrm>
              <a:prstGeom prst="rect">
                <a:avLst/>
              </a:prstGeom>
              <a:grpFill/>
              <a:ln w="3175" cap="flat">
                <a:noFill/>
                <a:prstDash val="solid"/>
                <a:miter lim="400000"/>
              </a:ln>
              <a:effectLst/>
            </p:spPr>
            <p:txBody>
              <a:bodyPr wrap="square" lIns="0" tIns="0" rIns="0" bIns="0" numCol="1" anchor="ctr">
                <a:noAutofit/>
              </a:bodyPr>
              <a:lstStyle/>
              <a:p>
                <a:pPr lvl="0">
                  <a:defRPr sz="2400">
                    <a:solidFill>
                      <a:srgbClr val="FFFFFF"/>
                    </a:solidFill>
                  </a:defRPr>
                </a:pPr>
                <a:endParaRPr/>
              </a:p>
            </p:txBody>
          </p:sp>
          <p:sp>
            <p:nvSpPr>
              <p:cNvPr id="409" name="Shape 462"/>
              <p:cNvSpPr/>
              <p:nvPr/>
            </p:nvSpPr>
            <p:spPr>
              <a:xfrm>
                <a:off x="0" y="-1"/>
                <a:ext cx="918058" cy="976678"/>
              </a:xfrm>
              <a:custGeom>
                <a:avLst/>
                <a:gdLst/>
                <a:ahLst/>
                <a:cxnLst>
                  <a:cxn ang="0">
                    <a:pos x="wd2" y="hd2"/>
                  </a:cxn>
                  <a:cxn ang="5400000">
                    <a:pos x="wd2" y="hd2"/>
                  </a:cxn>
                  <a:cxn ang="10800000">
                    <a:pos x="wd2" y="hd2"/>
                  </a:cxn>
                  <a:cxn ang="16200000">
                    <a:pos x="wd2" y="hd2"/>
                  </a:cxn>
                </a:cxnLst>
                <a:rect l="0" t="0" r="r" b="b"/>
                <a:pathLst>
                  <a:path w="21489" h="21521" extrusionOk="0">
                    <a:moveTo>
                      <a:pt x="210" y="19579"/>
                    </a:moveTo>
                    <a:lnTo>
                      <a:pt x="8707" y="13124"/>
                    </a:lnTo>
                    <a:lnTo>
                      <a:pt x="9374" y="13358"/>
                    </a:lnTo>
                    <a:cubicBezTo>
                      <a:pt x="9191" y="13148"/>
                      <a:pt x="9145" y="12860"/>
                      <a:pt x="9255" y="12609"/>
                    </a:cubicBezTo>
                    <a:cubicBezTo>
                      <a:pt x="9342" y="12410"/>
                      <a:pt x="9519" y="12257"/>
                      <a:pt x="9738" y="12192"/>
                    </a:cubicBezTo>
                    <a:lnTo>
                      <a:pt x="9143" y="11414"/>
                    </a:lnTo>
                    <a:lnTo>
                      <a:pt x="13541" y="153"/>
                    </a:lnTo>
                    <a:cubicBezTo>
                      <a:pt x="13610" y="37"/>
                      <a:pt x="13751" y="-22"/>
                      <a:pt x="13889" y="8"/>
                    </a:cubicBezTo>
                    <a:cubicBezTo>
                      <a:pt x="14022" y="37"/>
                      <a:pt x="14120" y="143"/>
                      <a:pt x="14133" y="271"/>
                    </a:cubicBezTo>
                    <a:lnTo>
                      <a:pt x="11484" y="12150"/>
                    </a:lnTo>
                    <a:lnTo>
                      <a:pt x="15782" y="12150"/>
                    </a:lnTo>
                    <a:cubicBezTo>
                      <a:pt x="16712" y="12027"/>
                      <a:pt x="17526" y="12743"/>
                      <a:pt x="17459" y="13625"/>
                    </a:cubicBezTo>
                    <a:cubicBezTo>
                      <a:pt x="17414" y="14207"/>
                      <a:pt x="16963" y="14689"/>
                      <a:pt x="16356" y="14805"/>
                    </a:cubicBezTo>
                    <a:cubicBezTo>
                      <a:pt x="15993" y="14804"/>
                      <a:pt x="15630" y="14805"/>
                      <a:pt x="15267" y="14810"/>
                    </a:cubicBezTo>
                    <a:cubicBezTo>
                      <a:pt x="14878" y="14816"/>
                      <a:pt x="14490" y="14962"/>
                      <a:pt x="14533" y="15263"/>
                    </a:cubicBezTo>
                    <a:cubicBezTo>
                      <a:pt x="14547" y="15364"/>
                      <a:pt x="14621" y="15444"/>
                      <a:pt x="14695" y="15517"/>
                    </a:cubicBezTo>
                    <a:cubicBezTo>
                      <a:pt x="14943" y="15764"/>
                      <a:pt x="15208" y="15990"/>
                      <a:pt x="15498" y="16199"/>
                    </a:cubicBezTo>
                    <a:lnTo>
                      <a:pt x="21285" y="20960"/>
                    </a:lnTo>
                    <a:cubicBezTo>
                      <a:pt x="21455" y="21016"/>
                      <a:pt x="21537" y="21198"/>
                      <a:pt x="21461" y="21351"/>
                    </a:cubicBezTo>
                    <a:cubicBezTo>
                      <a:pt x="21371" y="21531"/>
                      <a:pt x="21123" y="21578"/>
                      <a:pt x="20967" y="21445"/>
                    </a:cubicBezTo>
                    <a:lnTo>
                      <a:pt x="11046" y="16269"/>
                    </a:lnTo>
                    <a:lnTo>
                      <a:pt x="11046" y="15012"/>
                    </a:lnTo>
                    <a:cubicBezTo>
                      <a:pt x="11065" y="14863"/>
                      <a:pt x="11005" y="14715"/>
                      <a:pt x="10885" y="14616"/>
                    </a:cubicBezTo>
                    <a:cubicBezTo>
                      <a:pt x="10669" y="14437"/>
                      <a:pt x="10339" y="14458"/>
                      <a:pt x="10151" y="14663"/>
                    </a:cubicBezTo>
                    <a:lnTo>
                      <a:pt x="436" y="20105"/>
                    </a:lnTo>
                    <a:cubicBezTo>
                      <a:pt x="307" y="20172"/>
                      <a:pt x="145" y="20138"/>
                      <a:pt x="58" y="20025"/>
                    </a:cubicBezTo>
                    <a:cubicBezTo>
                      <a:pt x="-63" y="19866"/>
                      <a:pt x="13" y="19642"/>
                      <a:pt x="210" y="19579"/>
                    </a:cubicBezTo>
                    <a:close/>
                  </a:path>
                </a:pathLst>
              </a:custGeom>
              <a:grpFill/>
              <a:ln w="3175" cap="flat">
                <a:noFill/>
                <a:prstDash val="solid"/>
                <a:miter lim="400000"/>
              </a:ln>
              <a:effectLst/>
            </p:spPr>
            <p:txBody>
              <a:bodyPr wrap="square" lIns="0" tIns="0" rIns="0" bIns="0" numCol="1" anchor="ctr">
                <a:noAutofit/>
              </a:bodyPr>
              <a:lstStyle/>
              <a:p>
                <a:pPr lvl="0">
                  <a:defRPr sz="2400"/>
                </a:pPr>
                <a:endParaRPr/>
              </a:p>
            </p:txBody>
          </p:sp>
          <p:sp>
            <p:nvSpPr>
              <p:cNvPr id="410" name="Shape 463"/>
              <p:cNvSpPr/>
              <p:nvPr/>
            </p:nvSpPr>
            <p:spPr>
              <a:xfrm>
                <a:off x="534187" y="759494"/>
                <a:ext cx="81135" cy="653408"/>
              </a:xfrm>
              <a:custGeom>
                <a:avLst/>
                <a:gdLst/>
                <a:ahLst/>
                <a:cxnLst>
                  <a:cxn ang="0">
                    <a:pos x="wd2" y="hd2"/>
                  </a:cxn>
                  <a:cxn ang="5400000">
                    <a:pos x="wd2" y="hd2"/>
                  </a:cxn>
                  <a:cxn ang="10800000">
                    <a:pos x="wd2" y="hd2"/>
                  </a:cxn>
                  <a:cxn ang="16200000">
                    <a:pos x="wd2" y="hd2"/>
                  </a:cxn>
                </a:cxnLst>
                <a:rect l="0" t="0" r="r" b="b"/>
                <a:pathLst>
                  <a:path w="16333" h="21600" extrusionOk="0">
                    <a:moveTo>
                      <a:pt x="3451" y="232"/>
                    </a:moveTo>
                    <a:cubicBezTo>
                      <a:pt x="7821" y="1310"/>
                      <a:pt x="10657" y="2536"/>
                      <a:pt x="11749" y="3818"/>
                    </a:cubicBezTo>
                    <a:cubicBezTo>
                      <a:pt x="15639" y="8389"/>
                      <a:pt x="-2541" y="12706"/>
                      <a:pt x="304" y="17288"/>
                    </a:cubicBezTo>
                    <a:cubicBezTo>
                      <a:pt x="1268" y="18840"/>
                      <a:pt x="4653" y="20325"/>
                      <a:pt x="10133" y="21600"/>
                    </a:cubicBezTo>
                    <a:lnTo>
                      <a:pt x="16334" y="21549"/>
                    </a:lnTo>
                    <a:cubicBezTo>
                      <a:pt x="10658" y="20532"/>
                      <a:pt x="6730" y="19285"/>
                      <a:pt x="4952" y="17937"/>
                    </a:cubicBezTo>
                    <a:cubicBezTo>
                      <a:pt x="-1267" y="13218"/>
                      <a:pt x="19059" y="8693"/>
                      <a:pt x="15879" y="3929"/>
                    </a:cubicBezTo>
                    <a:cubicBezTo>
                      <a:pt x="14940" y="2523"/>
                      <a:pt x="11941" y="1175"/>
                      <a:pt x="7140" y="0"/>
                    </a:cubicBezTo>
                    <a:lnTo>
                      <a:pt x="3451" y="232"/>
                    </a:lnTo>
                    <a:close/>
                  </a:path>
                </a:pathLst>
              </a:custGeom>
              <a:grpFill/>
              <a:ln w="3175" cap="flat">
                <a:noFill/>
                <a:prstDash val="solid"/>
                <a:miter lim="400000"/>
              </a:ln>
              <a:effectLst/>
            </p:spPr>
            <p:txBody>
              <a:bodyPr wrap="square" lIns="0" tIns="0" rIns="0" bIns="0" numCol="1" anchor="ctr">
                <a:noAutofit/>
              </a:bodyPr>
              <a:lstStyle/>
              <a:p>
                <a:pPr lvl="0">
                  <a:defRPr sz="2400"/>
                </a:pPr>
                <a:endParaRPr/>
              </a:p>
            </p:txBody>
          </p:sp>
        </p:grpSp>
        <p:grpSp>
          <p:nvGrpSpPr>
            <p:cNvPr id="370" name="Group 470"/>
            <p:cNvGrpSpPr/>
            <p:nvPr/>
          </p:nvGrpSpPr>
          <p:grpSpPr>
            <a:xfrm>
              <a:off x="7415319" y="2389136"/>
              <a:ext cx="347886" cy="539054"/>
              <a:chOff x="0" y="0"/>
              <a:chExt cx="772616" cy="1197180"/>
            </a:xfrm>
            <a:solidFill>
              <a:srgbClr val="A0A0A3"/>
            </a:solidFill>
          </p:grpSpPr>
          <p:sp>
            <p:nvSpPr>
              <p:cNvPr id="401" name="Shape 465"/>
              <p:cNvSpPr/>
              <p:nvPr/>
            </p:nvSpPr>
            <p:spPr>
              <a:xfrm>
                <a:off x="329739" y="562320"/>
                <a:ext cx="303569" cy="634861"/>
              </a:xfrm>
              <a:custGeom>
                <a:avLst/>
                <a:gdLst/>
                <a:ahLst/>
                <a:cxnLst>
                  <a:cxn ang="0">
                    <a:pos x="wd2" y="hd2"/>
                  </a:cxn>
                  <a:cxn ang="5400000">
                    <a:pos x="wd2" y="hd2"/>
                  </a:cxn>
                  <a:cxn ang="10800000">
                    <a:pos x="wd2" y="hd2"/>
                  </a:cxn>
                  <a:cxn ang="16200000">
                    <a:pos x="wd2" y="hd2"/>
                  </a:cxn>
                </a:cxnLst>
                <a:rect l="0" t="0" r="r" b="b"/>
                <a:pathLst>
                  <a:path w="21600" h="21600" extrusionOk="0">
                    <a:moveTo>
                      <a:pt x="0" y="21363"/>
                    </a:moveTo>
                    <a:lnTo>
                      <a:pt x="7816" y="1703"/>
                    </a:lnTo>
                    <a:lnTo>
                      <a:pt x="15283" y="0"/>
                    </a:lnTo>
                    <a:lnTo>
                      <a:pt x="21600" y="21517"/>
                    </a:lnTo>
                    <a:lnTo>
                      <a:pt x="18684" y="21600"/>
                    </a:lnTo>
                    <a:lnTo>
                      <a:pt x="13553" y="2688"/>
                    </a:lnTo>
                    <a:lnTo>
                      <a:pt x="9055" y="3186"/>
                    </a:lnTo>
                    <a:lnTo>
                      <a:pt x="2464" y="21356"/>
                    </a:lnTo>
                    <a:lnTo>
                      <a:pt x="0" y="21363"/>
                    </a:lnTo>
                    <a:close/>
                  </a:path>
                </a:pathLst>
              </a:custGeom>
              <a:grpFill/>
              <a:ln w="3175" cap="flat">
                <a:noFill/>
                <a:prstDash val="solid"/>
                <a:miter lim="400000"/>
              </a:ln>
              <a:effectLst/>
            </p:spPr>
            <p:txBody>
              <a:bodyPr wrap="square" lIns="0" tIns="0" rIns="0" bIns="0" numCol="1" anchor="ctr">
                <a:noAutofit/>
              </a:bodyPr>
              <a:lstStyle/>
              <a:p>
                <a:pPr lvl="0">
                  <a:defRPr sz="2400"/>
                </a:pPr>
                <a:endParaRPr/>
              </a:p>
            </p:txBody>
          </p:sp>
          <p:sp>
            <p:nvSpPr>
              <p:cNvPr id="402" name="Shape 466"/>
              <p:cNvSpPr/>
              <p:nvPr/>
            </p:nvSpPr>
            <p:spPr>
              <a:xfrm>
                <a:off x="422831" y="780372"/>
                <a:ext cx="126970" cy="12082"/>
              </a:xfrm>
              <a:prstGeom prst="rect">
                <a:avLst/>
              </a:prstGeom>
              <a:grpFill/>
              <a:ln w="3175" cap="flat">
                <a:noFill/>
                <a:prstDash val="solid"/>
                <a:miter lim="400000"/>
              </a:ln>
              <a:effectLst/>
            </p:spPr>
            <p:txBody>
              <a:bodyPr wrap="square" lIns="0" tIns="0" rIns="0" bIns="0" numCol="1" anchor="ctr">
                <a:noAutofit/>
              </a:bodyPr>
              <a:lstStyle/>
              <a:p>
                <a:pPr lvl="0">
                  <a:defRPr sz="2400">
                    <a:solidFill>
                      <a:srgbClr val="FFFFFF"/>
                    </a:solidFill>
                  </a:defRPr>
                </a:pPr>
                <a:endParaRPr/>
              </a:p>
            </p:txBody>
          </p:sp>
          <p:sp>
            <p:nvSpPr>
              <p:cNvPr id="403" name="Shape 467"/>
              <p:cNvSpPr/>
              <p:nvPr/>
            </p:nvSpPr>
            <p:spPr>
              <a:xfrm>
                <a:off x="387303" y="987929"/>
                <a:ext cx="200911" cy="14682"/>
              </a:xfrm>
              <a:prstGeom prst="rect">
                <a:avLst/>
              </a:prstGeom>
              <a:grpFill/>
              <a:ln w="3175" cap="flat">
                <a:noFill/>
                <a:prstDash val="solid"/>
                <a:miter lim="400000"/>
              </a:ln>
              <a:effectLst/>
            </p:spPr>
            <p:txBody>
              <a:bodyPr wrap="square" lIns="0" tIns="0" rIns="0" bIns="0" numCol="1" anchor="ctr">
                <a:noAutofit/>
              </a:bodyPr>
              <a:lstStyle/>
              <a:p>
                <a:pPr lvl="0">
                  <a:defRPr sz="2400">
                    <a:solidFill>
                      <a:srgbClr val="FFFFFF"/>
                    </a:solidFill>
                  </a:defRPr>
                </a:pPr>
                <a:endParaRPr/>
              </a:p>
            </p:txBody>
          </p:sp>
          <p:sp>
            <p:nvSpPr>
              <p:cNvPr id="404" name="Shape 468"/>
              <p:cNvSpPr/>
              <p:nvPr/>
            </p:nvSpPr>
            <p:spPr>
              <a:xfrm>
                <a:off x="0" y="-1"/>
                <a:ext cx="772617" cy="821950"/>
              </a:xfrm>
              <a:custGeom>
                <a:avLst/>
                <a:gdLst/>
                <a:ahLst/>
                <a:cxnLst>
                  <a:cxn ang="0">
                    <a:pos x="wd2" y="hd2"/>
                  </a:cxn>
                  <a:cxn ang="5400000">
                    <a:pos x="wd2" y="hd2"/>
                  </a:cxn>
                  <a:cxn ang="10800000">
                    <a:pos x="wd2" y="hd2"/>
                  </a:cxn>
                  <a:cxn ang="16200000">
                    <a:pos x="wd2" y="hd2"/>
                  </a:cxn>
                </a:cxnLst>
                <a:rect l="0" t="0" r="r" b="b"/>
                <a:pathLst>
                  <a:path w="21489" h="21521" extrusionOk="0">
                    <a:moveTo>
                      <a:pt x="210" y="19579"/>
                    </a:moveTo>
                    <a:lnTo>
                      <a:pt x="8707" y="13124"/>
                    </a:lnTo>
                    <a:lnTo>
                      <a:pt x="9374" y="13358"/>
                    </a:lnTo>
                    <a:cubicBezTo>
                      <a:pt x="9191" y="13148"/>
                      <a:pt x="9145" y="12860"/>
                      <a:pt x="9255" y="12609"/>
                    </a:cubicBezTo>
                    <a:cubicBezTo>
                      <a:pt x="9342" y="12410"/>
                      <a:pt x="9519" y="12257"/>
                      <a:pt x="9738" y="12192"/>
                    </a:cubicBezTo>
                    <a:lnTo>
                      <a:pt x="9143" y="11414"/>
                    </a:lnTo>
                    <a:lnTo>
                      <a:pt x="13541" y="153"/>
                    </a:lnTo>
                    <a:cubicBezTo>
                      <a:pt x="13610" y="37"/>
                      <a:pt x="13751" y="-22"/>
                      <a:pt x="13889" y="8"/>
                    </a:cubicBezTo>
                    <a:cubicBezTo>
                      <a:pt x="14022" y="37"/>
                      <a:pt x="14120" y="143"/>
                      <a:pt x="14133" y="271"/>
                    </a:cubicBezTo>
                    <a:lnTo>
                      <a:pt x="11484" y="12150"/>
                    </a:lnTo>
                    <a:lnTo>
                      <a:pt x="15782" y="12150"/>
                    </a:lnTo>
                    <a:cubicBezTo>
                      <a:pt x="16712" y="12027"/>
                      <a:pt x="17526" y="12743"/>
                      <a:pt x="17459" y="13625"/>
                    </a:cubicBezTo>
                    <a:cubicBezTo>
                      <a:pt x="17414" y="14207"/>
                      <a:pt x="16963" y="14689"/>
                      <a:pt x="16356" y="14805"/>
                    </a:cubicBezTo>
                    <a:cubicBezTo>
                      <a:pt x="15993" y="14804"/>
                      <a:pt x="15630" y="14805"/>
                      <a:pt x="15267" y="14810"/>
                    </a:cubicBezTo>
                    <a:cubicBezTo>
                      <a:pt x="14878" y="14816"/>
                      <a:pt x="14490" y="14962"/>
                      <a:pt x="14533" y="15263"/>
                    </a:cubicBezTo>
                    <a:cubicBezTo>
                      <a:pt x="14547" y="15364"/>
                      <a:pt x="14621" y="15444"/>
                      <a:pt x="14695" y="15517"/>
                    </a:cubicBezTo>
                    <a:cubicBezTo>
                      <a:pt x="14943" y="15764"/>
                      <a:pt x="15208" y="15990"/>
                      <a:pt x="15498" y="16199"/>
                    </a:cubicBezTo>
                    <a:lnTo>
                      <a:pt x="21285" y="20960"/>
                    </a:lnTo>
                    <a:cubicBezTo>
                      <a:pt x="21455" y="21016"/>
                      <a:pt x="21537" y="21198"/>
                      <a:pt x="21461" y="21351"/>
                    </a:cubicBezTo>
                    <a:cubicBezTo>
                      <a:pt x="21371" y="21531"/>
                      <a:pt x="21123" y="21578"/>
                      <a:pt x="20967" y="21445"/>
                    </a:cubicBezTo>
                    <a:lnTo>
                      <a:pt x="11046" y="16269"/>
                    </a:lnTo>
                    <a:lnTo>
                      <a:pt x="11046" y="15012"/>
                    </a:lnTo>
                    <a:cubicBezTo>
                      <a:pt x="11065" y="14863"/>
                      <a:pt x="11005" y="14715"/>
                      <a:pt x="10885" y="14616"/>
                    </a:cubicBezTo>
                    <a:cubicBezTo>
                      <a:pt x="10669" y="14437"/>
                      <a:pt x="10339" y="14458"/>
                      <a:pt x="10151" y="14663"/>
                    </a:cubicBezTo>
                    <a:lnTo>
                      <a:pt x="436" y="20105"/>
                    </a:lnTo>
                    <a:cubicBezTo>
                      <a:pt x="307" y="20172"/>
                      <a:pt x="145" y="20138"/>
                      <a:pt x="58" y="20025"/>
                    </a:cubicBezTo>
                    <a:cubicBezTo>
                      <a:pt x="-63" y="19866"/>
                      <a:pt x="13" y="19642"/>
                      <a:pt x="210" y="19579"/>
                    </a:cubicBezTo>
                    <a:close/>
                  </a:path>
                </a:pathLst>
              </a:custGeom>
              <a:grpFill/>
              <a:ln w="3175" cap="flat">
                <a:noFill/>
                <a:prstDash val="solid"/>
                <a:miter lim="400000"/>
              </a:ln>
              <a:effectLst/>
            </p:spPr>
            <p:txBody>
              <a:bodyPr wrap="square" lIns="0" tIns="0" rIns="0" bIns="0" numCol="1" anchor="ctr">
                <a:noAutofit/>
              </a:bodyPr>
              <a:lstStyle/>
              <a:p>
                <a:pPr lvl="0">
                  <a:defRPr sz="2400"/>
                </a:pPr>
                <a:endParaRPr/>
              </a:p>
            </p:txBody>
          </p:sp>
          <p:sp>
            <p:nvSpPr>
              <p:cNvPr id="405" name="Shape 469"/>
              <p:cNvSpPr/>
              <p:nvPr/>
            </p:nvSpPr>
            <p:spPr>
              <a:xfrm>
                <a:off x="449559" y="639173"/>
                <a:ext cx="68282" cy="549893"/>
              </a:xfrm>
              <a:custGeom>
                <a:avLst/>
                <a:gdLst/>
                <a:ahLst/>
                <a:cxnLst>
                  <a:cxn ang="0">
                    <a:pos x="wd2" y="hd2"/>
                  </a:cxn>
                  <a:cxn ang="5400000">
                    <a:pos x="wd2" y="hd2"/>
                  </a:cxn>
                  <a:cxn ang="10800000">
                    <a:pos x="wd2" y="hd2"/>
                  </a:cxn>
                  <a:cxn ang="16200000">
                    <a:pos x="wd2" y="hd2"/>
                  </a:cxn>
                </a:cxnLst>
                <a:rect l="0" t="0" r="r" b="b"/>
                <a:pathLst>
                  <a:path w="16333" h="21600" extrusionOk="0">
                    <a:moveTo>
                      <a:pt x="3451" y="232"/>
                    </a:moveTo>
                    <a:cubicBezTo>
                      <a:pt x="7821" y="1310"/>
                      <a:pt x="10657" y="2536"/>
                      <a:pt x="11749" y="3818"/>
                    </a:cubicBezTo>
                    <a:cubicBezTo>
                      <a:pt x="15639" y="8389"/>
                      <a:pt x="-2541" y="12706"/>
                      <a:pt x="304" y="17288"/>
                    </a:cubicBezTo>
                    <a:cubicBezTo>
                      <a:pt x="1268" y="18840"/>
                      <a:pt x="4653" y="20325"/>
                      <a:pt x="10133" y="21600"/>
                    </a:cubicBezTo>
                    <a:lnTo>
                      <a:pt x="16334" y="21549"/>
                    </a:lnTo>
                    <a:cubicBezTo>
                      <a:pt x="10658" y="20532"/>
                      <a:pt x="6730" y="19285"/>
                      <a:pt x="4952" y="17937"/>
                    </a:cubicBezTo>
                    <a:cubicBezTo>
                      <a:pt x="-1267" y="13218"/>
                      <a:pt x="19059" y="8693"/>
                      <a:pt x="15879" y="3929"/>
                    </a:cubicBezTo>
                    <a:cubicBezTo>
                      <a:pt x="14940" y="2523"/>
                      <a:pt x="11941" y="1175"/>
                      <a:pt x="7140" y="0"/>
                    </a:cubicBezTo>
                    <a:lnTo>
                      <a:pt x="3451" y="232"/>
                    </a:lnTo>
                    <a:close/>
                  </a:path>
                </a:pathLst>
              </a:custGeom>
              <a:grpFill/>
              <a:ln w="3175" cap="flat">
                <a:noFill/>
                <a:prstDash val="solid"/>
                <a:miter lim="400000"/>
              </a:ln>
              <a:effectLst/>
            </p:spPr>
            <p:txBody>
              <a:bodyPr wrap="square" lIns="0" tIns="0" rIns="0" bIns="0" numCol="1" anchor="ctr">
                <a:noAutofit/>
              </a:bodyPr>
              <a:lstStyle/>
              <a:p>
                <a:pPr lvl="0">
                  <a:defRPr sz="2400"/>
                </a:pPr>
                <a:endParaRPr/>
              </a:p>
            </p:txBody>
          </p:sp>
        </p:grpSp>
        <p:grpSp>
          <p:nvGrpSpPr>
            <p:cNvPr id="371" name="Group 476"/>
            <p:cNvGrpSpPr/>
            <p:nvPr/>
          </p:nvGrpSpPr>
          <p:grpSpPr>
            <a:xfrm>
              <a:off x="7602598" y="2478025"/>
              <a:ext cx="289597" cy="448735"/>
              <a:chOff x="0" y="0"/>
              <a:chExt cx="643165" cy="996593"/>
            </a:xfrm>
            <a:solidFill>
              <a:srgbClr val="A0A0A3"/>
            </a:solidFill>
          </p:grpSpPr>
          <p:sp>
            <p:nvSpPr>
              <p:cNvPr id="396" name="Shape 471"/>
              <p:cNvSpPr/>
              <p:nvPr/>
            </p:nvSpPr>
            <p:spPr>
              <a:xfrm>
                <a:off x="274491" y="468103"/>
                <a:ext cx="252707" cy="528491"/>
              </a:xfrm>
              <a:custGeom>
                <a:avLst/>
                <a:gdLst/>
                <a:ahLst/>
                <a:cxnLst>
                  <a:cxn ang="0">
                    <a:pos x="wd2" y="hd2"/>
                  </a:cxn>
                  <a:cxn ang="5400000">
                    <a:pos x="wd2" y="hd2"/>
                  </a:cxn>
                  <a:cxn ang="10800000">
                    <a:pos x="wd2" y="hd2"/>
                  </a:cxn>
                  <a:cxn ang="16200000">
                    <a:pos x="wd2" y="hd2"/>
                  </a:cxn>
                </a:cxnLst>
                <a:rect l="0" t="0" r="r" b="b"/>
                <a:pathLst>
                  <a:path w="21600" h="21600" extrusionOk="0">
                    <a:moveTo>
                      <a:pt x="0" y="21363"/>
                    </a:moveTo>
                    <a:lnTo>
                      <a:pt x="7816" y="1703"/>
                    </a:lnTo>
                    <a:lnTo>
                      <a:pt x="15283" y="0"/>
                    </a:lnTo>
                    <a:lnTo>
                      <a:pt x="21600" y="21517"/>
                    </a:lnTo>
                    <a:lnTo>
                      <a:pt x="18684" y="21600"/>
                    </a:lnTo>
                    <a:lnTo>
                      <a:pt x="13553" y="2688"/>
                    </a:lnTo>
                    <a:lnTo>
                      <a:pt x="9055" y="3186"/>
                    </a:lnTo>
                    <a:lnTo>
                      <a:pt x="2464" y="21356"/>
                    </a:lnTo>
                    <a:lnTo>
                      <a:pt x="0" y="21363"/>
                    </a:lnTo>
                    <a:close/>
                  </a:path>
                </a:pathLst>
              </a:custGeom>
              <a:grpFill/>
              <a:ln w="3175" cap="flat">
                <a:noFill/>
                <a:prstDash val="solid"/>
                <a:miter lim="400000"/>
              </a:ln>
              <a:effectLst/>
            </p:spPr>
            <p:txBody>
              <a:bodyPr wrap="square" lIns="0" tIns="0" rIns="0" bIns="0" numCol="1" anchor="ctr">
                <a:noAutofit/>
              </a:bodyPr>
              <a:lstStyle/>
              <a:p>
                <a:pPr lvl="0">
                  <a:defRPr sz="2400"/>
                </a:pPr>
                <a:endParaRPr/>
              </a:p>
            </p:txBody>
          </p:sp>
          <p:sp>
            <p:nvSpPr>
              <p:cNvPr id="397" name="Shape 472"/>
              <p:cNvSpPr/>
              <p:nvPr/>
            </p:nvSpPr>
            <p:spPr>
              <a:xfrm>
                <a:off x="351986" y="649621"/>
                <a:ext cx="105696" cy="10058"/>
              </a:xfrm>
              <a:prstGeom prst="rect">
                <a:avLst/>
              </a:prstGeom>
              <a:grpFill/>
              <a:ln w="3175" cap="flat">
                <a:noFill/>
                <a:prstDash val="solid"/>
                <a:miter lim="400000"/>
              </a:ln>
              <a:effectLst/>
            </p:spPr>
            <p:txBody>
              <a:bodyPr wrap="square" lIns="0" tIns="0" rIns="0" bIns="0" numCol="1" anchor="ctr">
                <a:noAutofit/>
              </a:bodyPr>
              <a:lstStyle/>
              <a:p>
                <a:pPr lvl="0">
                  <a:defRPr sz="2400">
                    <a:solidFill>
                      <a:srgbClr val="FFFFFF"/>
                    </a:solidFill>
                  </a:defRPr>
                </a:pPr>
                <a:endParaRPr/>
              </a:p>
            </p:txBody>
          </p:sp>
          <p:sp>
            <p:nvSpPr>
              <p:cNvPr id="398" name="Shape 473"/>
              <p:cNvSpPr/>
              <p:nvPr/>
            </p:nvSpPr>
            <p:spPr>
              <a:xfrm>
                <a:off x="322411" y="822402"/>
                <a:ext cx="167248" cy="12222"/>
              </a:xfrm>
              <a:prstGeom prst="rect">
                <a:avLst/>
              </a:prstGeom>
              <a:grpFill/>
              <a:ln w="3175" cap="flat">
                <a:noFill/>
                <a:prstDash val="solid"/>
                <a:miter lim="400000"/>
              </a:ln>
              <a:effectLst/>
            </p:spPr>
            <p:txBody>
              <a:bodyPr wrap="square" lIns="0" tIns="0" rIns="0" bIns="0" numCol="1" anchor="ctr">
                <a:noAutofit/>
              </a:bodyPr>
              <a:lstStyle/>
              <a:p>
                <a:pPr lvl="0">
                  <a:defRPr sz="2400">
                    <a:solidFill>
                      <a:srgbClr val="FFFFFF"/>
                    </a:solidFill>
                  </a:defRPr>
                </a:pPr>
                <a:endParaRPr/>
              </a:p>
            </p:txBody>
          </p:sp>
          <p:sp>
            <p:nvSpPr>
              <p:cNvPr id="399" name="Shape 474"/>
              <p:cNvSpPr/>
              <p:nvPr/>
            </p:nvSpPr>
            <p:spPr>
              <a:xfrm>
                <a:off x="0" y="-1"/>
                <a:ext cx="643166" cy="684233"/>
              </a:xfrm>
              <a:custGeom>
                <a:avLst/>
                <a:gdLst/>
                <a:ahLst/>
                <a:cxnLst>
                  <a:cxn ang="0">
                    <a:pos x="wd2" y="hd2"/>
                  </a:cxn>
                  <a:cxn ang="5400000">
                    <a:pos x="wd2" y="hd2"/>
                  </a:cxn>
                  <a:cxn ang="10800000">
                    <a:pos x="wd2" y="hd2"/>
                  </a:cxn>
                  <a:cxn ang="16200000">
                    <a:pos x="wd2" y="hd2"/>
                  </a:cxn>
                </a:cxnLst>
                <a:rect l="0" t="0" r="r" b="b"/>
                <a:pathLst>
                  <a:path w="21489" h="21521" extrusionOk="0">
                    <a:moveTo>
                      <a:pt x="210" y="19579"/>
                    </a:moveTo>
                    <a:lnTo>
                      <a:pt x="8707" y="13124"/>
                    </a:lnTo>
                    <a:lnTo>
                      <a:pt x="9374" y="13358"/>
                    </a:lnTo>
                    <a:cubicBezTo>
                      <a:pt x="9191" y="13148"/>
                      <a:pt x="9145" y="12860"/>
                      <a:pt x="9255" y="12609"/>
                    </a:cubicBezTo>
                    <a:cubicBezTo>
                      <a:pt x="9342" y="12410"/>
                      <a:pt x="9519" y="12257"/>
                      <a:pt x="9738" y="12192"/>
                    </a:cubicBezTo>
                    <a:lnTo>
                      <a:pt x="9143" y="11414"/>
                    </a:lnTo>
                    <a:lnTo>
                      <a:pt x="13541" y="153"/>
                    </a:lnTo>
                    <a:cubicBezTo>
                      <a:pt x="13610" y="37"/>
                      <a:pt x="13751" y="-22"/>
                      <a:pt x="13889" y="8"/>
                    </a:cubicBezTo>
                    <a:cubicBezTo>
                      <a:pt x="14022" y="37"/>
                      <a:pt x="14120" y="143"/>
                      <a:pt x="14133" y="271"/>
                    </a:cubicBezTo>
                    <a:lnTo>
                      <a:pt x="11484" y="12150"/>
                    </a:lnTo>
                    <a:lnTo>
                      <a:pt x="15782" y="12150"/>
                    </a:lnTo>
                    <a:cubicBezTo>
                      <a:pt x="16712" y="12027"/>
                      <a:pt x="17526" y="12743"/>
                      <a:pt x="17459" y="13625"/>
                    </a:cubicBezTo>
                    <a:cubicBezTo>
                      <a:pt x="17414" y="14207"/>
                      <a:pt x="16963" y="14689"/>
                      <a:pt x="16356" y="14805"/>
                    </a:cubicBezTo>
                    <a:cubicBezTo>
                      <a:pt x="15993" y="14804"/>
                      <a:pt x="15630" y="14805"/>
                      <a:pt x="15267" y="14810"/>
                    </a:cubicBezTo>
                    <a:cubicBezTo>
                      <a:pt x="14878" y="14816"/>
                      <a:pt x="14490" y="14962"/>
                      <a:pt x="14533" y="15263"/>
                    </a:cubicBezTo>
                    <a:cubicBezTo>
                      <a:pt x="14547" y="15364"/>
                      <a:pt x="14621" y="15444"/>
                      <a:pt x="14695" y="15517"/>
                    </a:cubicBezTo>
                    <a:cubicBezTo>
                      <a:pt x="14943" y="15764"/>
                      <a:pt x="15208" y="15990"/>
                      <a:pt x="15498" y="16199"/>
                    </a:cubicBezTo>
                    <a:lnTo>
                      <a:pt x="21285" y="20960"/>
                    </a:lnTo>
                    <a:cubicBezTo>
                      <a:pt x="21455" y="21016"/>
                      <a:pt x="21537" y="21198"/>
                      <a:pt x="21461" y="21351"/>
                    </a:cubicBezTo>
                    <a:cubicBezTo>
                      <a:pt x="21371" y="21531"/>
                      <a:pt x="21123" y="21578"/>
                      <a:pt x="20967" y="21445"/>
                    </a:cubicBezTo>
                    <a:lnTo>
                      <a:pt x="11046" y="16269"/>
                    </a:lnTo>
                    <a:lnTo>
                      <a:pt x="11046" y="15012"/>
                    </a:lnTo>
                    <a:cubicBezTo>
                      <a:pt x="11065" y="14863"/>
                      <a:pt x="11005" y="14715"/>
                      <a:pt x="10885" y="14616"/>
                    </a:cubicBezTo>
                    <a:cubicBezTo>
                      <a:pt x="10669" y="14437"/>
                      <a:pt x="10339" y="14458"/>
                      <a:pt x="10151" y="14663"/>
                    </a:cubicBezTo>
                    <a:lnTo>
                      <a:pt x="436" y="20105"/>
                    </a:lnTo>
                    <a:cubicBezTo>
                      <a:pt x="307" y="20172"/>
                      <a:pt x="145" y="20138"/>
                      <a:pt x="58" y="20025"/>
                    </a:cubicBezTo>
                    <a:cubicBezTo>
                      <a:pt x="-63" y="19866"/>
                      <a:pt x="13" y="19642"/>
                      <a:pt x="210" y="19579"/>
                    </a:cubicBezTo>
                    <a:close/>
                  </a:path>
                </a:pathLst>
              </a:custGeom>
              <a:grpFill/>
              <a:ln w="3175" cap="flat">
                <a:noFill/>
                <a:prstDash val="solid"/>
                <a:miter lim="400000"/>
              </a:ln>
              <a:effectLst/>
            </p:spPr>
            <p:txBody>
              <a:bodyPr wrap="square" lIns="0" tIns="0" rIns="0" bIns="0" numCol="1" anchor="ctr">
                <a:noAutofit/>
              </a:bodyPr>
              <a:lstStyle/>
              <a:p>
                <a:pPr lvl="0">
                  <a:defRPr sz="2400"/>
                </a:pPr>
                <a:endParaRPr/>
              </a:p>
            </p:txBody>
          </p:sp>
          <p:sp>
            <p:nvSpPr>
              <p:cNvPr id="400" name="Shape 475"/>
              <p:cNvSpPr/>
              <p:nvPr/>
            </p:nvSpPr>
            <p:spPr>
              <a:xfrm>
                <a:off x="374236" y="532080"/>
                <a:ext cx="56842" cy="457759"/>
              </a:xfrm>
              <a:custGeom>
                <a:avLst/>
                <a:gdLst/>
                <a:ahLst/>
                <a:cxnLst>
                  <a:cxn ang="0">
                    <a:pos x="wd2" y="hd2"/>
                  </a:cxn>
                  <a:cxn ang="5400000">
                    <a:pos x="wd2" y="hd2"/>
                  </a:cxn>
                  <a:cxn ang="10800000">
                    <a:pos x="wd2" y="hd2"/>
                  </a:cxn>
                  <a:cxn ang="16200000">
                    <a:pos x="wd2" y="hd2"/>
                  </a:cxn>
                </a:cxnLst>
                <a:rect l="0" t="0" r="r" b="b"/>
                <a:pathLst>
                  <a:path w="16333" h="21600" extrusionOk="0">
                    <a:moveTo>
                      <a:pt x="3451" y="232"/>
                    </a:moveTo>
                    <a:cubicBezTo>
                      <a:pt x="7821" y="1310"/>
                      <a:pt x="10657" y="2536"/>
                      <a:pt x="11749" y="3818"/>
                    </a:cubicBezTo>
                    <a:cubicBezTo>
                      <a:pt x="15639" y="8389"/>
                      <a:pt x="-2541" y="12706"/>
                      <a:pt x="304" y="17288"/>
                    </a:cubicBezTo>
                    <a:cubicBezTo>
                      <a:pt x="1268" y="18840"/>
                      <a:pt x="4653" y="20325"/>
                      <a:pt x="10133" y="21600"/>
                    </a:cubicBezTo>
                    <a:lnTo>
                      <a:pt x="16334" y="21549"/>
                    </a:lnTo>
                    <a:cubicBezTo>
                      <a:pt x="10658" y="20532"/>
                      <a:pt x="6730" y="19285"/>
                      <a:pt x="4952" y="17937"/>
                    </a:cubicBezTo>
                    <a:cubicBezTo>
                      <a:pt x="-1267" y="13218"/>
                      <a:pt x="19059" y="8693"/>
                      <a:pt x="15879" y="3929"/>
                    </a:cubicBezTo>
                    <a:cubicBezTo>
                      <a:pt x="14940" y="2523"/>
                      <a:pt x="11941" y="1175"/>
                      <a:pt x="7140" y="0"/>
                    </a:cubicBezTo>
                    <a:lnTo>
                      <a:pt x="3451" y="232"/>
                    </a:lnTo>
                    <a:close/>
                  </a:path>
                </a:pathLst>
              </a:custGeom>
              <a:grpFill/>
              <a:ln w="3175" cap="flat">
                <a:noFill/>
                <a:prstDash val="solid"/>
                <a:miter lim="400000"/>
              </a:ln>
              <a:effectLst/>
            </p:spPr>
            <p:txBody>
              <a:bodyPr wrap="square" lIns="0" tIns="0" rIns="0" bIns="0" numCol="1" anchor="ctr">
                <a:noAutofit/>
              </a:bodyPr>
              <a:lstStyle/>
              <a:p>
                <a:pPr lvl="0">
                  <a:defRPr sz="2400"/>
                </a:pPr>
                <a:endParaRPr/>
              </a:p>
            </p:txBody>
          </p:sp>
        </p:grpSp>
        <p:sp>
          <p:nvSpPr>
            <p:cNvPr id="372" name="Shape 477"/>
            <p:cNvSpPr/>
            <p:nvPr/>
          </p:nvSpPr>
          <p:spPr>
            <a:xfrm>
              <a:off x="6666391" y="2909655"/>
              <a:ext cx="1970727" cy="34523"/>
            </a:xfrm>
            <a:prstGeom prst="roundRect">
              <a:avLst>
                <a:gd name="adj" fmla="val 29942"/>
              </a:avLst>
            </a:prstGeom>
            <a:solidFill>
              <a:schemeClr val="tx2"/>
            </a:solidFill>
            <a:ln w="3175" cap="flat">
              <a:noFill/>
              <a:prstDash val="solid"/>
              <a:miter lim="400000"/>
            </a:ln>
            <a:effectLst/>
          </p:spPr>
          <p:txBody>
            <a:bodyPr wrap="square" lIns="0" tIns="0" rIns="0" bIns="0" numCol="1" anchor="ctr">
              <a:noAutofit/>
            </a:bodyPr>
            <a:lstStyle/>
            <a:p>
              <a:pPr lvl="0">
                <a:defRPr sz="2400">
                  <a:solidFill>
                    <a:srgbClr val="FFFFFF"/>
                  </a:solidFill>
                </a:defRPr>
              </a:pPr>
              <a:endParaRPr/>
            </a:p>
          </p:txBody>
        </p:sp>
        <p:sp>
          <p:nvSpPr>
            <p:cNvPr id="373" name="Shape 478"/>
            <p:cNvSpPr/>
            <p:nvPr/>
          </p:nvSpPr>
          <p:spPr>
            <a:xfrm>
              <a:off x="8059831" y="2532205"/>
              <a:ext cx="17441" cy="360886"/>
            </a:xfrm>
            <a:prstGeom prst="roundRect">
              <a:avLst>
                <a:gd name="adj" fmla="val 41763"/>
              </a:avLst>
            </a:prstGeom>
            <a:solidFill>
              <a:schemeClr val="tx2"/>
            </a:solidFill>
            <a:ln w="3175" cap="flat">
              <a:noFill/>
              <a:prstDash val="solid"/>
              <a:miter lim="400000"/>
            </a:ln>
            <a:effectLst/>
          </p:spPr>
          <p:txBody>
            <a:bodyPr wrap="square" lIns="0" tIns="0" rIns="0" bIns="0" numCol="1" anchor="ctr">
              <a:noAutofit/>
            </a:bodyPr>
            <a:lstStyle/>
            <a:p>
              <a:pPr lvl="0">
                <a:defRPr sz="2400">
                  <a:solidFill>
                    <a:srgbClr val="FFFFFF"/>
                  </a:solidFill>
                </a:defRPr>
              </a:pPr>
              <a:endParaRPr/>
            </a:p>
          </p:txBody>
        </p:sp>
        <p:sp>
          <p:nvSpPr>
            <p:cNvPr id="374" name="Shape 479"/>
            <p:cNvSpPr/>
            <p:nvPr/>
          </p:nvSpPr>
          <p:spPr>
            <a:xfrm>
              <a:off x="7938390" y="2532205"/>
              <a:ext cx="17441" cy="360886"/>
            </a:xfrm>
            <a:prstGeom prst="roundRect">
              <a:avLst>
                <a:gd name="adj" fmla="val 41763"/>
              </a:avLst>
            </a:prstGeom>
            <a:solidFill>
              <a:schemeClr val="tx2"/>
            </a:solidFill>
            <a:ln w="3175" cap="flat">
              <a:noFill/>
              <a:prstDash val="solid"/>
              <a:miter lim="400000"/>
            </a:ln>
            <a:effectLst/>
          </p:spPr>
          <p:txBody>
            <a:bodyPr wrap="square" lIns="0" tIns="0" rIns="0" bIns="0" numCol="1" anchor="ctr">
              <a:noAutofit/>
            </a:bodyPr>
            <a:lstStyle/>
            <a:p>
              <a:pPr lvl="0">
                <a:defRPr sz="2400">
                  <a:solidFill>
                    <a:srgbClr val="FFFFFF"/>
                  </a:solidFill>
                </a:defRPr>
              </a:pPr>
              <a:endParaRPr/>
            </a:p>
          </p:txBody>
        </p:sp>
        <p:sp>
          <p:nvSpPr>
            <p:cNvPr id="375" name="Shape 480"/>
            <p:cNvSpPr/>
            <p:nvPr/>
          </p:nvSpPr>
          <p:spPr>
            <a:xfrm>
              <a:off x="7902992" y="2658663"/>
              <a:ext cx="207663" cy="0"/>
            </a:xfrm>
            <a:prstGeom prst="line">
              <a:avLst/>
            </a:prstGeom>
            <a:noFill/>
            <a:ln w="12700" cap="flat">
              <a:solidFill>
                <a:schemeClr val="tx2"/>
              </a:solidFill>
              <a:prstDash val="solid"/>
              <a:miter lim="400000"/>
            </a:ln>
            <a:effectLst/>
          </p:spPr>
          <p:txBody>
            <a:bodyPr wrap="square" lIns="0" tIns="0" rIns="0" bIns="0" numCol="1" anchor="ctr">
              <a:noAutofit/>
            </a:bodyPr>
            <a:lstStyle/>
            <a:p>
              <a:pPr lvl="0">
                <a:defRPr sz="2400"/>
              </a:pPr>
              <a:endParaRPr/>
            </a:p>
          </p:txBody>
        </p:sp>
        <p:sp>
          <p:nvSpPr>
            <p:cNvPr id="376" name="Shape 481"/>
            <p:cNvSpPr/>
            <p:nvPr/>
          </p:nvSpPr>
          <p:spPr>
            <a:xfrm>
              <a:off x="7902992" y="2602453"/>
              <a:ext cx="207663" cy="0"/>
            </a:xfrm>
            <a:prstGeom prst="line">
              <a:avLst/>
            </a:prstGeom>
            <a:noFill/>
            <a:ln w="12700" cap="flat">
              <a:solidFill>
                <a:schemeClr val="tx2"/>
              </a:solidFill>
              <a:prstDash val="solid"/>
              <a:miter lim="400000"/>
            </a:ln>
            <a:effectLst/>
          </p:spPr>
          <p:txBody>
            <a:bodyPr wrap="square" lIns="0" tIns="0" rIns="0" bIns="0" numCol="1" anchor="ctr">
              <a:noAutofit/>
            </a:bodyPr>
            <a:lstStyle/>
            <a:p>
              <a:pPr lvl="0">
                <a:defRPr sz="2400"/>
              </a:pPr>
              <a:endParaRPr/>
            </a:p>
          </p:txBody>
        </p:sp>
        <p:sp>
          <p:nvSpPr>
            <p:cNvPr id="377" name="Shape 482"/>
            <p:cNvSpPr/>
            <p:nvPr/>
          </p:nvSpPr>
          <p:spPr>
            <a:xfrm>
              <a:off x="7919861" y="2633440"/>
              <a:ext cx="689209" cy="28851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0" y="7522"/>
                  </a:lnTo>
                  <a:lnTo>
                    <a:pt x="3040" y="7522"/>
                  </a:lnTo>
                  <a:lnTo>
                    <a:pt x="3040" y="0"/>
                  </a:lnTo>
                  <a:lnTo>
                    <a:pt x="12954" y="0"/>
                  </a:lnTo>
                  <a:lnTo>
                    <a:pt x="12954" y="7985"/>
                  </a:lnTo>
                  <a:lnTo>
                    <a:pt x="18328" y="65"/>
                  </a:lnTo>
                  <a:lnTo>
                    <a:pt x="18328" y="4414"/>
                  </a:lnTo>
                  <a:lnTo>
                    <a:pt x="21578" y="46"/>
                  </a:lnTo>
                  <a:lnTo>
                    <a:pt x="21600" y="21468"/>
                  </a:lnTo>
                  <a:lnTo>
                    <a:pt x="0" y="21600"/>
                  </a:lnTo>
                  <a:close/>
                </a:path>
              </a:pathLst>
            </a:custGeom>
            <a:solidFill>
              <a:srgbClr val="A0A0A3"/>
            </a:solidFill>
            <a:ln w="3175" cap="flat">
              <a:noFill/>
              <a:prstDash val="solid"/>
              <a:miter lim="400000"/>
            </a:ln>
            <a:effectLst/>
          </p:spPr>
          <p:txBody>
            <a:bodyPr wrap="square" lIns="0" tIns="0" rIns="0" bIns="0" numCol="1" anchor="ctr">
              <a:noAutofit/>
            </a:bodyPr>
            <a:lstStyle/>
            <a:p>
              <a:pPr lvl="0">
                <a:defRPr sz="2400"/>
              </a:pPr>
              <a:endParaRPr/>
            </a:p>
          </p:txBody>
        </p:sp>
        <p:grpSp>
          <p:nvGrpSpPr>
            <p:cNvPr id="378" name="Group 491"/>
            <p:cNvGrpSpPr/>
            <p:nvPr/>
          </p:nvGrpSpPr>
          <p:grpSpPr>
            <a:xfrm>
              <a:off x="7952420" y="2766389"/>
              <a:ext cx="232262" cy="22613"/>
              <a:chOff x="0" y="0"/>
              <a:chExt cx="515828" cy="50219"/>
            </a:xfrm>
            <a:solidFill>
              <a:schemeClr val="bg1"/>
            </a:solidFill>
          </p:grpSpPr>
          <p:sp>
            <p:nvSpPr>
              <p:cNvPr id="388" name="Shape 483"/>
              <p:cNvSpPr/>
              <p:nvPr/>
            </p:nvSpPr>
            <p:spPr>
              <a:xfrm>
                <a:off x="0" y="0"/>
                <a:ext cx="49994" cy="50220"/>
              </a:xfrm>
              <a:prstGeom prst="rect">
                <a:avLst/>
              </a:prstGeom>
              <a:grpFill/>
              <a:ln w="3175" cap="flat">
                <a:noFill/>
                <a:prstDash val="solid"/>
                <a:miter lim="400000"/>
              </a:ln>
              <a:effectLst/>
            </p:spPr>
            <p:txBody>
              <a:bodyPr wrap="square" lIns="0" tIns="0" rIns="0" bIns="0" numCol="1" anchor="ctr">
                <a:noAutofit/>
              </a:bodyPr>
              <a:lstStyle/>
              <a:p>
                <a:pPr lvl="0">
                  <a:defRPr sz="2400">
                    <a:solidFill>
                      <a:srgbClr val="FFFFFF"/>
                    </a:solidFill>
                  </a:defRPr>
                </a:pPr>
                <a:endParaRPr/>
              </a:p>
            </p:txBody>
          </p:sp>
          <p:sp>
            <p:nvSpPr>
              <p:cNvPr id="389" name="Shape 484"/>
              <p:cNvSpPr/>
              <p:nvPr/>
            </p:nvSpPr>
            <p:spPr>
              <a:xfrm>
                <a:off x="66547" y="0"/>
                <a:ext cx="49995" cy="50220"/>
              </a:xfrm>
              <a:prstGeom prst="rect">
                <a:avLst/>
              </a:prstGeom>
              <a:grpFill/>
              <a:ln w="3175" cap="flat">
                <a:noFill/>
                <a:prstDash val="solid"/>
                <a:miter lim="400000"/>
              </a:ln>
              <a:effectLst/>
            </p:spPr>
            <p:txBody>
              <a:bodyPr wrap="square" lIns="0" tIns="0" rIns="0" bIns="0" numCol="1" anchor="ctr">
                <a:noAutofit/>
              </a:bodyPr>
              <a:lstStyle/>
              <a:p>
                <a:pPr lvl="0">
                  <a:defRPr sz="2400">
                    <a:solidFill>
                      <a:srgbClr val="FFFFFF"/>
                    </a:solidFill>
                  </a:defRPr>
                </a:pPr>
                <a:endParaRPr/>
              </a:p>
            </p:txBody>
          </p:sp>
          <p:sp>
            <p:nvSpPr>
              <p:cNvPr id="390" name="Shape 485"/>
              <p:cNvSpPr/>
              <p:nvPr/>
            </p:nvSpPr>
            <p:spPr>
              <a:xfrm>
                <a:off x="133095" y="0"/>
                <a:ext cx="49995" cy="50220"/>
              </a:xfrm>
              <a:prstGeom prst="rect">
                <a:avLst/>
              </a:prstGeom>
              <a:grpFill/>
              <a:ln w="3175" cap="flat">
                <a:noFill/>
                <a:prstDash val="solid"/>
                <a:miter lim="400000"/>
              </a:ln>
              <a:effectLst/>
            </p:spPr>
            <p:txBody>
              <a:bodyPr wrap="square" lIns="0" tIns="0" rIns="0" bIns="0" numCol="1" anchor="ctr">
                <a:noAutofit/>
              </a:bodyPr>
              <a:lstStyle/>
              <a:p>
                <a:pPr lvl="0">
                  <a:defRPr sz="2400">
                    <a:solidFill>
                      <a:srgbClr val="FFFFFF"/>
                    </a:solidFill>
                  </a:defRPr>
                </a:pPr>
                <a:endParaRPr/>
              </a:p>
            </p:txBody>
          </p:sp>
          <p:sp>
            <p:nvSpPr>
              <p:cNvPr id="391" name="Shape 486"/>
              <p:cNvSpPr/>
              <p:nvPr/>
            </p:nvSpPr>
            <p:spPr>
              <a:xfrm>
                <a:off x="199643" y="0"/>
                <a:ext cx="49995" cy="50220"/>
              </a:xfrm>
              <a:prstGeom prst="rect">
                <a:avLst/>
              </a:prstGeom>
              <a:grpFill/>
              <a:ln w="3175" cap="flat">
                <a:noFill/>
                <a:prstDash val="solid"/>
                <a:miter lim="400000"/>
              </a:ln>
              <a:effectLst/>
            </p:spPr>
            <p:txBody>
              <a:bodyPr wrap="square" lIns="0" tIns="0" rIns="0" bIns="0" numCol="1" anchor="ctr">
                <a:noAutofit/>
              </a:bodyPr>
              <a:lstStyle/>
              <a:p>
                <a:pPr lvl="0">
                  <a:defRPr sz="2400">
                    <a:solidFill>
                      <a:srgbClr val="FFFFFF"/>
                    </a:solidFill>
                  </a:defRPr>
                </a:pPr>
                <a:endParaRPr/>
              </a:p>
            </p:txBody>
          </p:sp>
          <p:sp>
            <p:nvSpPr>
              <p:cNvPr id="392" name="Shape 487"/>
              <p:cNvSpPr/>
              <p:nvPr/>
            </p:nvSpPr>
            <p:spPr>
              <a:xfrm>
                <a:off x="266191" y="0"/>
                <a:ext cx="49995" cy="50220"/>
              </a:xfrm>
              <a:prstGeom prst="rect">
                <a:avLst/>
              </a:prstGeom>
              <a:grpFill/>
              <a:ln w="3175" cap="flat">
                <a:noFill/>
                <a:prstDash val="solid"/>
                <a:miter lim="400000"/>
              </a:ln>
              <a:effectLst/>
            </p:spPr>
            <p:txBody>
              <a:bodyPr wrap="square" lIns="0" tIns="0" rIns="0" bIns="0" numCol="1" anchor="ctr">
                <a:noAutofit/>
              </a:bodyPr>
              <a:lstStyle/>
              <a:p>
                <a:pPr lvl="0">
                  <a:defRPr sz="2400">
                    <a:solidFill>
                      <a:srgbClr val="FFFFFF"/>
                    </a:solidFill>
                  </a:defRPr>
                </a:pPr>
                <a:endParaRPr/>
              </a:p>
            </p:txBody>
          </p:sp>
          <p:sp>
            <p:nvSpPr>
              <p:cNvPr id="393" name="Shape 488"/>
              <p:cNvSpPr/>
              <p:nvPr/>
            </p:nvSpPr>
            <p:spPr>
              <a:xfrm>
                <a:off x="332739" y="0"/>
                <a:ext cx="49994" cy="50220"/>
              </a:xfrm>
              <a:prstGeom prst="rect">
                <a:avLst/>
              </a:prstGeom>
              <a:grpFill/>
              <a:ln w="3175" cap="flat">
                <a:noFill/>
                <a:prstDash val="solid"/>
                <a:miter lim="400000"/>
              </a:ln>
              <a:effectLst/>
            </p:spPr>
            <p:txBody>
              <a:bodyPr wrap="square" lIns="0" tIns="0" rIns="0" bIns="0" numCol="1" anchor="ctr">
                <a:noAutofit/>
              </a:bodyPr>
              <a:lstStyle/>
              <a:p>
                <a:pPr lvl="0">
                  <a:defRPr sz="2400">
                    <a:solidFill>
                      <a:srgbClr val="FFFFFF"/>
                    </a:solidFill>
                  </a:defRPr>
                </a:pPr>
                <a:endParaRPr/>
              </a:p>
            </p:txBody>
          </p:sp>
          <p:sp>
            <p:nvSpPr>
              <p:cNvPr id="394" name="Shape 489"/>
              <p:cNvSpPr/>
              <p:nvPr/>
            </p:nvSpPr>
            <p:spPr>
              <a:xfrm>
                <a:off x="399287" y="0"/>
                <a:ext cx="49994" cy="50220"/>
              </a:xfrm>
              <a:prstGeom prst="rect">
                <a:avLst/>
              </a:prstGeom>
              <a:grpFill/>
              <a:ln w="3175" cap="flat">
                <a:noFill/>
                <a:prstDash val="solid"/>
                <a:miter lim="400000"/>
              </a:ln>
              <a:effectLst/>
            </p:spPr>
            <p:txBody>
              <a:bodyPr wrap="square" lIns="0" tIns="0" rIns="0" bIns="0" numCol="1" anchor="ctr">
                <a:noAutofit/>
              </a:bodyPr>
              <a:lstStyle/>
              <a:p>
                <a:pPr lvl="0">
                  <a:defRPr sz="2400">
                    <a:solidFill>
                      <a:srgbClr val="FFFFFF"/>
                    </a:solidFill>
                  </a:defRPr>
                </a:pPr>
                <a:endParaRPr/>
              </a:p>
            </p:txBody>
          </p:sp>
          <p:sp>
            <p:nvSpPr>
              <p:cNvPr id="395" name="Shape 490"/>
              <p:cNvSpPr/>
              <p:nvPr/>
            </p:nvSpPr>
            <p:spPr>
              <a:xfrm>
                <a:off x="465835" y="0"/>
                <a:ext cx="49994" cy="50220"/>
              </a:xfrm>
              <a:prstGeom prst="rect">
                <a:avLst/>
              </a:prstGeom>
              <a:grpFill/>
              <a:ln w="3175" cap="flat">
                <a:noFill/>
                <a:prstDash val="solid"/>
                <a:miter lim="400000"/>
              </a:ln>
              <a:effectLst/>
            </p:spPr>
            <p:txBody>
              <a:bodyPr wrap="square" lIns="0" tIns="0" rIns="0" bIns="0" numCol="1" anchor="ctr">
                <a:noAutofit/>
              </a:bodyPr>
              <a:lstStyle/>
              <a:p>
                <a:pPr lvl="0">
                  <a:defRPr sz="2400">
                    <a:solidFill>
                      <a:srgbClr val="FFFFFF"/>
                    </a:solidFill>
                  </a:defRPr>
                </a:pPr>
                <a:endParaRPr/>
              </a:p>
            </p:txBody>
          </p:sp>
        </p:grpSp>
        <p:grpSp>
          <p:nvGrpSpPr>
            <p:cNvPr id="379" name="Group 500"/>
            <p:cNvGrpSpPr/>
            <p:nvPr/>
          </p:nvGrpSpPr>
          <p:grpSpPr>
            <a:xfrm>
              <a:off x="7952420" y="2797841"/>
              <a:ext cx="232262" cy="22613"/>
              <a:chOff x="0" y="0"/>
              <a:chExt cx="515828" cy="50219"/>
            </a:xfrm>
            <a:solidFill>
              <a:schemeClr val="bg1"/>
            </a:solidFill>
          </p:grpSpPr>
          <p:sp>
            <p:nvSpPr>
              <p:cNvPr id="380" name="Shape 492"/>
              <p:cNvSpPr/>
              <p:nvPr/>
            </p:nvSpPr>
            <p:spPr>
              <a:xfrm>
                <a:off x="0" y="0"/>
                <a:ext cx="49994" cy="50220"/>
              </a:xfrm>
              <a:prstGeom prst="rect">
                <a:avLst/>
              </a:prstGeom>
              <a:grpFill/>
              <a:ln w="3175" cap="flat">
                <a:noFill/>
                <a:prstDash val="solid"/>
                <a:miter lim="400000"/>
              </a:ln>
              <a:effectLst/>
            </p:spPr>
            <p:txBody>
              <a:bodyPr wrap="square" lIns="0" tIns="0" rIns="0" bIns="0" numCol="1" anchor="ctr">
                <a:noAutofit/>
              </a:bodyPr>
              <a:lstStyle/>
              <a:p>
                <a:pPr lvl="0">
                  <a:defRPr sz="2400">
                    <a:solidFill>
                      <a:srgbClr val="FFFFFF"/>
                    </a:solidFill>
                  </a:defRPr>
                </a:pPr>
                <a:endParaRPr/>
              </a:p>
            </p:txBody>
          </p:sp>
          <p:sp>
            <p:nvSpPr>
              <p:cNvPr id="381" name="Shape 493"/>
              <p:cNvSpPr/>
              <p:nvPr/>
            </p:nvSpPr>
            <p:spPr>
              <a:xfrm>
                <a:off x="66547" y="0"/>
                <a:ext cx="49995" cy="50220"/>
              </a:xfrm>
              <a:prstGeom prst="rect">
                <a:avLst/>
              </a:prstGeom>
              <a:grpFill/>
              <a:ln w="3175" cap="flat">
                <a:noFill/>
                <a:prstDash val="solid"/>
                <a:miter lim="400000"/>
              </a:ln>
              <a:effectLst/>
            </p:spPr>
            <p:txBody>
              <a:bodyPr wrap="square" lIns="0" tIns="0" rIns="0" bIns="0" numCol="1" anchor="ctr">
                <a:noAutofit/>
              </a:bodyPr>
              <a:lstStyle/>
              <a:p>
                <a:pPr lvl="0">
                  <a:defRPr sz="2400">
                    <a:solidFill>
                      <a:srgbClr val="FFFFFF"/>
                    </a:solidFill>
                  </a:defRPr>
                </a:pPr>
                <a:endParaRPr/>
              </a:p>
            </p:txBody>
          </p:sp>
          <p:sp>
            <p:nvSpPr>
              <p:cNvPr id="382" name="Shape 494"/>
              <p:cNvSpPr/>
              <p:nvPr/>
            </p:nvSpPr>
            <p:spPr>
              <a:xfrm>
                <a:off x="133095" y="0"/>
                <a:ext cx="49995" cy="50220"/>
              </a:xfrm>
              <a:prstGeom prst="rect">
                <a:avLst/>
              </a:prstGeom>
              <a:grpFill/>
              <a:ln w="3175" cap="flat">
                <a:noFill/>
                <a:prstDash val="solid"/>
                <a:miter lim="400000"/>
              </a:ln>
              <a:effectLst/>
            </p:spPr>
            <p:txBody>
              <a:bodyPr wrap="square" lIns="0" tIns="0" rIns="0" bIns="0" numCol="1" anchor="ctr">
                <a:noAutofit/>
              </a:bodyPr>
              <a:lstStyle/>
              <a:p>
                <a:pPr lvl="0">
                  <a:defRPr sz="2400">
                    <a:solidFill>
                      <a:srgbClr val="FFFFFF"/>
                    </a:solidFill>
                  </a:defRPr>
                </a:pPr>
                <a:endParaRPr/>
              </a:p>
            </p:txBody>
          </p:sp>
          <p:sp>
            <p:nvSpPr>
              <p:cNvPr id="383" name="Shape 495"/>
              <p:cNvSpPr/>
              <p:nvPr/>
            </p:nvSpPr>
            <p:spPr>
              <a:xfrm>
                <a:off x="199643" y="0"/>
                <a:ext cx="49995" cy="50220"/>
              </a:xfrm>
              <a:prstGeom prst="rect">
                <a:avLst/>
              </a:prstGeom>
              <a:grpFill/>
              <a:ln w="3175" cap="flat">
                <a:noFill/>
                <a:prstDash val="solid"/>
                <a:miter lim="400000"/>
              </a:ln>
              <a:effectLst/>
            </p:spPr>
            <p:txBody>
              <a:bodyPr wrap="square" lIns="0" tIns="0" rIns="0" bIns="0" numCol="1" anchor="ctr">
                <a:noAutofit/>
              </a:bodyPr>
              <a:lstStyle/>
              <a:p>
                <a:pPr lvl="0">
                  <a:defRPr sz="2400">
                    <a:solidFill>
                      <a:srgbClr val="FFFFFF"/>
                    </a:solidFill>
                  </a:defRPr>
                </a:pPr>
                <a:endParaRPr/>
              </a:p>
            </p:txBody>
          </p:sp>
          <p:sp>
            <p:nvSpPr>
              <p:cNvPr id="384" name="Shape 496"/>
              <p:cNvSpPr/>
              <p:nvPr/>
            </p:nvSpPr>
            <p:spPr>
              <a:xfrm>
                <a:off x="266191" y="0"/>
                <a:ext cx="49995" cy="50220"/>
              </a:xfrm>
              <a:prstGeom prst="rect">
                <a:avLst/>
              </a:prstGeom>
              <a:grpFill/>
              <a:ln w="3175" cap="flat">
                <a:noFill/>
                <a:prstDash val="solid"/>
                <a:miter lim="400000"/>
              </a:ln>
              <a:effectLst/>
            </p:spPr>
            <p:txBody>
              <a:bodyPr wrap="square" lIns="0" tIns="0" rIns="0" bIns="0" numCol="1" anchor="ctr">
                <a:noAutofit/>
              </a:bodyPr>
              <a:lstStyle/>
              <a:p>
                <a:pPr lvl="0">
                  <a:defRPr sz="2400">
                    <a:solidFill>
                      <a:srgbClr val="FFFFFF"/>
                    </a:solidFill>
                  </a:defRPr>
                </a:pPr>
                <a:endParaRPr/>
              </a:p>
            </p:txBody>
          </p:sp>
          <p:sp>
            <p:nvSpPr>
              <p:cNvPr id="385" name="Shape 497"/>
              <p:cNvSpPr/>
              <p:nvPr/>
            </p:nvSpPr>
            <p:spPr>
              <a:xfrm>
                <a:off x="332739" y="0"/>
                <a:ext cx="49994" cy="50220"/>
              </a:xfrm>
              <a:prstGeom prst="rect">
                <a:avLst/>
              </a:prstGeom>
              <a:grpFill/>
              <a:ln w="3175" cap="flat">
                <a:noFill/>
                <a:prstDash val="solid"/>
                <a:miter lim="400000"/>
              </a:ln>
              <a:effectLst/>
            </p:spPr>
            <p:txBody>
              <a:bodyPr wrap="square" lIns="0" tIns="0" rIns="0" bIns="0" numCol="1" anchor="ctr">
                <a:noAutofit/>
              </a:bodyPr>
              <a:lstStyle/>
              <a:p>
                <a:pPr lvl="0">
                  <a:defRPr sz="2400">
                    <a:solidFill>
                      <a:srgbClr val="FFFFFF"/>
                    </a:solidFill>
                  </a:defRPr>
                </a:pPr>
                <a:endParaRPr/>
              </a:p>
            </p:txBody>
          </p:sp>
          <p:sp>
            <p:nvSpPr>
              <p:cNvPr id="386" name="Shape 498"/>
              <p:cNvSpPr/>
              <p:nvPr/>
            </p:nvSpPr>
            <p:spPr>
              <a:xfrm>
                <a:off x="399287" y="0"/>
                <a:ext cx="49994" cy="50220"/>
              </a:xfrm>
              <a:prstGeom prst="rect">
                <a:avLst/>
              </a:prstGeom>
              <a:grpFill/>
              <a:ln w="3175" cap="flat">
                <a:noFill/>
                <a:prstDash val="solid"/>
                <a:miter lim="400000"/>
              </a:ln>
              <a:effectLst/>
            </p:spPr>
            <p:txBody>
              <a:bodyPr wrap="square" lIns="0" tIns="0" rIns="0" bIns="0" numCol="1" anchor="ctr">
                <a:noAutofit/>
              </a:bodyPr>
              <a:lstStyle/>
              <a:p>
                <a:pPr lvl="0">
                  <a:defRPr sz="2400">
                    <a:solidFill>
                      <a:srgbClr val="FFFFFF"/>
                    </a:solidFill>
                  </a:defRPr>
                </a:pPr>
                <a:endParaRPr/>
              </a:p>
            </p:txBody>
          </p:sp>
          <p:sp>
            <p:nvSpPr>
              <p:cNvPr id="387" name="Shape 499"/>
              <p:cNvSpPr/>
              <p:nvPr/>
            </p:nvSpPr>
            <p:spPr>
              <a:xfrm>
                <a:off x="465835" y="0"/>
                <a:ext cx="49994" cy="50220"/>
              </a:xfrm>
              <a:prstGeom prst="rect">
                <a:avLst/>
              </a:prstGeom>
              <a:grpFill/>
              <a:ln w="3175" cap="flat">
                <a:noFill/>
                <a:prstDash val="solid"/>
                <a:miter lim="400000"/>
              </a:ln>
              <a:effectLst/>
            </p:spPr>
            <p:txBody>
              <a:bodyPr wrap="square" lIns="0" tIns="0" rIns="0" bIns="0" numCol="1" anchor="ctr">
                <a:noAutofit/>
              </a:bodyPr>
              <a:lstStyle/>
              <a:p>
                <a:pPr lvl="0">
                  <a:defRPr sz="2400">
                    <a:solidFill>
                      <a:srgbClr val="FFFFFF"/>
                    </a:solidFill>
                  </a:defRPr>
                </a:pPr>
                <a:endParaRPr/>
              </a:p>
            </p:txBody>
          </p:sp>
        </p:grpSp>
      </p:grpSp>
      <p:grpSp>
        <p:nvGrpSpPr>
          <p:cNvPr id="421" name="Group 420"/>
          <p:cNvGrpSpPr/>
          <p:nvPr/>
        </p:nvGrpSpPr>
        <p:grpSpPr>
          <a:xfrm>
            <a:off x="6073215" y="1872993"/>
            <a:ext cx="606984" cy="606971"/>
            <a:chOff x="7624157" y="1842076"/>
            <a:chExt cx="606984" cy="606971"/>
          </a:xfrm>
        </p:grpSpPr>
        <p:sp>
          <p:nvSpPr>
            <p:cNvPr id="422" name="Oval 421"/>
            <p:cNvSpPr/>
            <p:nvPr/>
          </p:nvSpPr>
          <p:spPr>
            <a:xfrm>
              <a:off x="7624157" y="1842076"/>
              <a:ext cx="606984" cy="606971"/>
            </a:xfrm>
            <a:prstGeom prst="ellipse">
              <a:avLst/>
            </a:prstGeom>
            <a:solidFill>
              <a:schemeClr val="bg1"/>
            </a:solidFill>
            <a:ln w="6350" cmpd="sng">
              <a:solidFill>
                <a:schemeClr val="tx2"/>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23" name="Oval 422"/>
            <p:cNvSpPr/>
            <p:nvPr/>
          </p:nvSpPr>
          <p:spPr>
            <a:xfrm>
              <a:off x="7727298" y="1945216"/>
              <a:ext cx="400702" cy="400692"/>
            </a:xfrm>
            <a:prstGeom prst="ellipse">
              <a:avLst/>
            </a:prstGeom>
            <a:solidFill>
              <a:schemeClr val="bg1"/>
            </a:solidFill>
            <a:ln w="88900" cmpd="sng">
              <a:solidFill>
                <a:schemeClr val="accent4"/>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24" name="TextBox 423"/>
            <p:cNvSpPr txBox="1"/>
            <p:nvPr/>
          </p:nvSpPr>
          <p:spPr>
            <a:xfrm>
              <a:off x="7763157" y="2015034"/>
              <a:ext cx="326358" cy="246221"/>
            </a:xfrm>
            <a:prstGeom prst="rect">
              <a:avLst/>
            </a:prstGeom>
            <a:noFill/>
          </p:spPr>
          <p:txBody>
            <a:bodyPr wrap="square" rtlCol="0">
              <a:spAutoFit/>
            </a:bodyPr>
            <a:lstStyle/>
            <a:p>
              <a:pPr algn="ctr"/>
              <a:r>
                <a:rPr lang="en-US" sz="1000" dirty="0">
                  <a:latin typeface="Roboto Bold"/>
                  <a:cs typeface="Roboto Bold"/>
                </a:rPr>
                <a:t>4</a:t>
              </a:r>
            </a:p>
          </p:txBody>
        </p:sp>
      </p:grpSp>
      <p:grpSp>
        <p:nvGrpSpPr>
          <p:cNvPr id="425" name="Group 424"/>
          <p:cNvGrpSpPr/>
          <p:nvPr/>
        </p:nvGrpSpPr>
        <p:grpSpPr>
          <a:xfrm>
            <a:off x="3820954" y="2819335"/>
            <a:ext cx="606984" cy="606971"/>
            <a:chOff x="7624157" y="1842076"/>
            <a:chExt cx="606984" cy="606971"/>
          </a:xfrm>
        </p:grpSpPr>
        <p:sp>
          <p:nvSpPr>
            <p:cNvPr id="426" name="Oval 425"/>
            <p:cNvSpPr/>
            <p:nvPr/>
          </p:nvSpPr>
          <p:spPr>
            <a:xfrm>
              <a:off x="7624157" y="1842076"/>
              <a:ext cx="606984" cy="606971"/>
            </a:xfrm>
            <a:prstGeom prst="ellipse">
              <a:avLst/>
            </a:prstGeom>
            <a:solidFill>
              <a:schemeClr val="bg1"/>
            </a:solidFill>
            <a:ln w="6350" cmpd="sng">
              <a:solidFill>
                <a:schemeClr val="tx2"/>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27" name="Oval 426"/>
            <p:cNvSpPr/>
            <p:nvPr/>
          </p:nvSpPr>
          <p:spPr>
            <a:xfrm>
              <a:off x="7727298" y="1945216"/>
              <a:ext cx="400702" cy="400692"/>
            </a:xfrm>
            <a:prstGeom prst="ellipse">
              <a:avLst/>
            </a:prstGeom>
            <a:solidFill>
              <a:schemeClr val="bg1"/>
            </a:solidFill>
            <a:ln w="88900" cmpd="sng">
              <a:solidFill>
                <a:schemeClr val="accent2"/>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28" name="TextBox 427"/>
            <p:cNvSpPr txBox="1"/>
            <p:nvPr/>
          </p:nvSpPr>
          <p:spPr>
            <a:xfrm>
              <a:off x="7763157" y="2015034"/>
              <a:ext cx="326358" cy="246221"/>
            </a:xfrm>
            <a:prstGeom prst="rect">
              <a:avLst/>
            </a:prstGeom>
            <a:noFill/>
          </p:spPr>
          <p:txBody>
            <a:bodyPr wrap="square" rtlCol="0">
              <a:spAutoFit/>
            </a:bodyPr>
            <a:lstStyle/>
            <a:p>
              <a:pPr algn="ctr"/>
              <a:r>
                <a:rPr lang="en-US" sz="1000" dirty="0">
                  <a:latin typeface="Roboto Bold"/>
                  <a:cs typeface="Roboto Bold"/>
                </a:rPr>
                <a:t>2</a:t>
              </a:r>
            </a:p>
          </p:txBody>
        </p:sp>
      </p:grpSp>
      <p:grpSp>
        <p:nvGrpSpPr>
          <p:cNvPr id="429" name="Group 428"/>
          <p:cNvGrpSpPr/>
          <p:nvPr/>
        </p:nvGrpSpPr>
        <p:grpSpPr>
          <a:xfrm>
            <a:off x="4689436" y="2821643"/>
            <a:ext cx="606984" cy="606971"/>
            <a:chOff x="7624157" y="1842076"/>
            <a:chExt cx="606984" cy="606971"/>
          </a:xfrm>
        </p:grpSpPr>
        <p:sp>
          <p:nvSpPr>
            <p:cNvPr id="430" name="Oval 429"/>
            <p:cNvSpPr/>
            <p:nvPr/>
          </p:nvSpPr>
          <p:spPr>
            <a:xfrm>
              <a:off x="7624157" y="1842076"/>
              <a:ext cx="606984" cy="606971"/>
            </a:xfrm>
            <a:prstGeom prst="ellipse">
              <a:avLst/>
            </a:prstGeom>
            <a:solidFill>
              <a:schemeClr val="bg1"/>
            </a:solidFill>
            <a:ln w="6350" cmpd="sng">
              <a:solidFill>
                <a:schemeClr val="tx2"/>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31" name="Oval 430"/>
            <p:cNvSpPr/>
            <p:nvPr/>
          </p:nvSpPr>
          <p:spPr>
            <a:xfrm>
              <a:off x="7727298" y="1945216"/>
              <a:ext cx="400702" cy="400692"/>
            </a:xfrm>
            <a:prstGeom prst="ellipse">
              <a:avLst/>
            </a:prstGeom>
            <a:solidFill>
              <a:schemeClr val="bg1"/>
            </a:solidFill>
            <a:ln w="88900" cmpd="sng">
              <a:solidFill>
                <a:schemeClr val="accent3"/>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32" name="TextBox 431"/>
            <p:cNvSpPr txBox="1"/>
            <p:nvPr/>
          </p:nvSpPr>
          <p:spPr>
            <a:xfrm>
              <a:off x="7763157" y="2015034"/>
              <a:ext cx="326358" cy="246221"/>
            </a:xfrm>
            <a:prstGeom prst="rect">
              <a:avLst/>
            </a:prstGeom>
            <a:noFill/>
          </p:spPr>
          <p:txBody>
            <a:bodyPr wrap="square" rtlCol="0">
              <a:spAutoFit/>
            </a:bodyPr>
            <a:lstStyle/>
            <a:p>
              <a:pPr algn="ctr"/>
              <a:r>
                <a:rPr lang="en-US" sz="1000" dirty="0">
                  <a:latin typeface="Roboto Bold"/>
                  <a:cs typeface="Roboto Bold"/>
                </a:rPr>
                <a:t>3</a:t>
              </a:r>
            </a:p>
          </p:txBody>
        </p:sp>
      </p:grpSp>
      <p:grpSp>
        <p:nvGrpSpPr>
          <p:cNvPr id="433" name="Group 432"/>
          <p:cNvGrpSpPr/>
          <p:nvPr/>
        </p:nvGrpSpPr>
        <p:grpSpPr>
          <a:xfrm>
            <a:off x="2450565" y="1870170"/>
            <a:ext cx="606984" cy="606971"/>
            <a:chOff x="7624157" y="1842076"/>
            <a:chExt cx="606984" cy="606971"/>
          </a:xfrm>
        </p:grpSpPr>
        <p:sp>
          <p:nvSpPr>
            <p:cNvPr id="434" name="Oval 433"/>
            <p:cNvSpPr/>
            <p:nvPr/>
          </p:nvSpPr>
          <p:spPr>
            <a:xfrm>
              <a:off x="7624157" y="1842076"/>
              <a:ext cx="606984" cy="606971"/>
            </a:xfrm>
            <a:prstGeom prst="ellipse">
              <a:avLst/>
            </a:prstGeom>
            <a:solidFill>
              <a:schemeClr val="bg1"/>
            </a:solidFill>
            <a:ln w="6350" cmpd="sng">
              <a:solidFill>
                <a:schemeClr val="tx2"/>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35" name="Oval 434"/>
            <p:cNvSpPr/>
            <p:nvPr/>
          </p:nvSpPr>
          <p:spPr>
            <a:xfrm>
              <a:off x="7727298" y="1945216"/>
              <a:ext cx="400702" cy="400692"/>
            </a:xfrm>
            <a:prstGeom prst="ellipse">
              <a:avLst/>
            </a:prstGeom>
            <a:solidFill>
              <a:schemeClr val="bg1"/>
            </a:solidFill>
            <a:ln w="88900" cmpd="sng">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36" name="TextBox 435"/>
            <p:cNvSpPr txBox="1"/>
            <p:nvPr/>
          </p:nvSpPr>
          <p:spPr>
            <a:xfrm>
              <a:off x="7763157" y="2015034"/>
              <a:ext cx="326358" cy="246221"/>
            </a:xfrm>
            <a:prstGeom prst="rect">
              <a:avLst/>
            </a:prstGeom>
            <a:noFill/>
          </p:spPr>
          <p:txBody>
            <a:bodyPr wrap="square" rtlCol="0">
              <a:spAutoFit/>
            </a:bodyPr>
            <a:lstStyle/>
            <a:p>
              <a:pPr algn="ctr"/>
              <a:r>
                <a:rPr lang="en-US" sz="1000" dirty="0">
                  <a:latin typeface="Roboto Bold"/>
                  <a:cs typeface="Roboto Bold"/>
                </a:rPr>
                <a:t>1</a:t>
              </a:r>
            </a:p>
          </p:txBody>
        </p:sp>
      </p:grpSp>
      <p:sp>
        <p:nvSpPr>
          <p:cNvPr id="440" name="Shape 147"/>
          <p:cNvSpPr/>
          <p:nvPr/>
        </p:nvSpPr>
        <p:spPr>
          <a:xfrm rot="10800000" flipV="1">
            <a:off x="4995843" y="2177367"/>
            <a:ext cx="1077165" cy="643884"/>
          </a:xfrm>
          <a:custGeom>
            <a:avLst/>
            <a:gdLst>
              <a:gd name="connsiteX0" fmla="*/ 21491 w 21512"/>
              <a:gd name="connsiteY0" fmla="*/ 18617 h 18617"/>
              <a:gd name="connsiteX1" fmla="*/ 21491 w 21512"/>
              <a:gd name="connsiteY1" fmla="*/ 8998 h 18617"/>
              <a:gd name="connsiteX2" fmla="*/ 20624 w 21512"/>
              <a:gd name="connsiteY2" fmla="*/ 2969 h 18617"/>
              <a:gd name="connsiteX3" fmla="*/ 17238 w 21512"/>
              <a:gd name="connsiteY3" fmla="*/ 40 h 18617"/>
              <a:gd name="connsiteX4" fmla="*/ 0 w 21512"/>
              <a:gd name="connsiteY4" fmla="*/ 40 h 18617"/>
              <a:gd name="connsiteX0" fmla="*/ 71254 w 71275"/>
              <a:gd name="connsiteY0" fmla="*/ 18749 h 18749"/>
              <a:gd name="connsiteX1" fmla="*/ 71254 w 71275"/>
              <a:gd name="connsiteY1" fmla="*/ 9130 h 18749"/>
              <a:gd name="connsiteX2" fmla="*/ 70387 w 71275"/>
              <a:gd name="connsiteY2" fmla="*/ 3101 h 18749"/>
              <a:gd name="connsiteX3" fmla="*/ 67001 w 71275"/>
              <a:gd name="connsiteY3" fmla="*/ 172 h 18749"/>
              <a:gd name="connsiteX4" fmla="*/ 0 w 71275"/>
              <a:gd name="connsiteY4" fmla="*/ 0 h 18749"/>
              <a:gd name="connsiteX0" fmla="*/ 11522 w 11543"/>
              <a:gd name="connsiteY0" fmla="*/ 18618 h 18618"/>
              <a:gd name="connsiteX1" fmla="*/ 11522 w 11543"/>
              <a:gd name="connsiteY1" fmla="*/ 8999 h 18618"/>
              <a:gd name="connsiteX2" fmla="*/ 10655 w 11543"/>
              <a:gd name="connsiteY2" fmla="*/ 2970 h 18618"/>
              <a:gd name="connsiteX3" fmla="*/ 7269 w 11543"/>
              <a:gd name="connsiteY3" fmla="*/ 41 h 18618"/>
              <a:gd name="connsiteX4" fmla="*/ 0 w 11543"/>
              <a:gd name="connsiteY4" fmla="*/ 41 h 18618"/>
              <a:gd name="connsiteX0" fmla="*/ 67331 w 67352"/>
              <a:gd name="connsiteY0" fmla="*/ 18618 h 18618"/>
              <a:gd name="connsiteX1" fmla="*/ 67331 w 67352"/>
              <a:gd name="connsiteY1" fmla="*/ 8999 h 18618"/>
              <a:gd name="connsiteX2" fmla="*/ 66464 w 67352"/>
              <a:gd name="connsiteY2" fmla="*/ 2970 h 18618"/>
              <a:gd name="connsiteX3" fmla="*/ 63078 w 67352"/>
              <a:gd name="connsiteY3" fmla="*/ 41 h 18618"/>
              <a:gd name="connsiteX4" fmla="*/ 0 w 67352"/>
              <a:gd name="connsiteY4" fmla="*/ 41 h 18618"/>
              <a:gd name="connsiteX0" fmla="*/ 46086 w 46107"/>
              <a:gd name="connsiteY0" fmla="*/ 18618 h 18618"/>
              <a:gd name="connsiteX1" fmla="*/ 46086 w 46107"/>
              <a:gd name="connsiteY1" fmla="*/ 8999 h 18618"/>
              <a:gd name="connsiteX2" fmla="*/ 45219 w 46107"/>
              <a:gd name="connsiteY2" fmla="*/ 2970 h 18618"/>
              <a:gd name="connsiteX3" fmla="*/ 41833 w 46107"/>
              <a:gd name="connsiteY3" fmla="*/ 41 h 18618"/>
              <a:gd name="connsiteX4" fmla="*/ 0 w 46107"/>
              <a:gd name="connsiteY4" fmla="*/ 41 h 18618"/>
              <a:gd name="connsiteX0" fmla="*/ 46086 w 46107"/>
              <a:gd name="connsiteY0" fmla="*/ 36157 h 36157"/>
              <a:gd name="connsiteX1" fmla="*/ 46086 w 46107"/>
              <a:gd name="connsiteY1" fmla="*/ 8999 h 36157"/>
              <a:gd name="connsiteX2" fmla="*/ 45219 w 46107"/>
              <a:gd name="connsiteY2" fmla="*/ 2970 h 36157"/>
              <a:gd name="connsiteX3" fmla="*/ 41833 w 46107"/>
              <a:gd name="connsiteY3" fmla="*/ 41 h 36157"/>
              <a:gd name="connsiteX4" fmla="*/ 0 w 46107"/>
              <a:gd name="connsiteY4" fmla="*/ 41 h 36157"/>
              <a:gd name="connsiteX0" fmla="*/ 27456 w 27477"/>
              <a:gd name="connsiteY0" fmla="*/ 36157 h 36157"/>
              <a:gd name="connsiteX1" fmla="*/ 27456 w 27477"/>
              <a:gd name="connsiteY1" fmla="*/ 8999 h 36157"/>
              <a:gd name="connsiteX2" fmla="*/ 26589 w 27477"/>
              <a:gd name="connsiteY2" fmla="*/ 2970 h 36157"/>
              <a:gd name="connsiteX3" fmla="*/ 23203 w 27477"/>
              <a:gd name="connsiteY3" fmla="*/ 41 h 36157"/>
              <a:gd name="connsiteX4" fmla="*/ 0 w 27477"/>
              <a:gd name="connsiteY4" fmla="*/ 41 h 36157"/>
              <a:gd name="connsiteX0" fmla="*/ 27701 w 27722"/>
              <a:gd name="connsiteY0" fmla="*/ 36295 h 36295"/>
              <a:gd name="connsiteX1" fmla="*/ 27701 w 27722"/>
              <a:gd name="connsiteY1" fmla="*/ 9137 h 36295"/>
              <a:gd name="connsiteX2" fmla="*/ 26834 w 27722"/>
              <a:gd name="connsiteY2" fmla="*/ 3108 h 36295"/>
              <a:gd name="connsiteX3" fmla="*/ 23448 w 27722"/>
              <a:gd name="connsiteY3" fmla="*/ 179 h 36295"/>
              <a:gd name="connsiteX4" fmla="*/ 0 w 27722"/>
              <a:gd name="connsiteY4" fmla="*/ 0 h 362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722" h="36295" extrusionOk="0">
                <a:moveTo>
                  <a:pt x="27701" y="36295"/>
                </a:moveTo>
                <a:lnTo>
                  <a:pt x="27701" y="9137"/>
                </a:lnTo>
                <a:cubicBezTo>
                  <a:pt x="27810" y="6963"/>
                  <a:pt x="27497" y="4789"/>
                  <a:pt x="26834" y="3108"/>
                </a:cubicBezTo>
                <a:cubicBezTo>
                  <a:pt x="26007" y="1007"/>
                  <a:pt x="24738" y="-90"/>
                  <a:pt x="23448" y="179"/>
                </a:cubicBezTo>
                <a:lnTo>
                  <a:pt x="0" y="0"/>
                </a:lnTo>
              </a:path>
            </a:pathLst>
          </a:custGeom>
          <a:ln w="6350" cmpd="sng">
            <a:solidFill>
              <a:schemeClr val="tx2"/>
            </a:solidFill>
            <a:prstDash val="dash"/>
            <a:miter lim="400000"/>
          </a:ln>
        </p:spPr>
        <p:txBody>
          <a:bodyPr lIns="50795" tIns="50795" rIns="50795" bIns="50795" anchor="ctr"/>
          <a:lstStyle/>
          <a:p>
            <a:pPr lvl="0">
              <a:defRPr sz="2400"/>
            </a:pPr>
            <a:endParaRPr/>
          </a:p>
        </p:txBody>
      </p:sp>
      <p:sp>
        <p:nvSpPr>
          <p:cNvPr id="441" name="Shape 147"/>
          <p:cNvSpPr/>
          <p:nvPr/>
        </p:nvSpPr>
        <p:spPr>
          <a:xfrm rot="10800000" flipH="1" flipV="1">
            <a:off x="3057329" y="2178426"/>
            <a:ext cx="1077165" cy="643884"/>
          </a:xfrm>
          <a:custGeom>
            <a:avLst/>
            <a:gdLst>
              <a:gd name="connsiteX0" fmla="*/ 21491 w 21512"/>
              <a:gd name="connsiteY0" fmla="*/ 18617 h 18617"/>
              <a:gd name="connsiteX1" fmla="*/ 21491 w 21512"/>
              <a:gd name="connsiteY1" fmla="*/ 8998 h 18617"/>
              <a:gd name="connsiteX2" fmla="*/ 20624 w 21512"/>
              <a:gd name="connsiteY2" fmla="*/ 2969 h 18617"/>
              <a:gd name="connsiteX3" fmla="*/ 17238 w 21512"/>
              <a:gd name="connsiteY3" fmla="*/ 40 h 18617"/>
              <a:gd name="connsiteX4" fmla="*/ 0 w 21512"/>
              <a:gd name="connsiteY4" fmla="*/ 40 h 18617"/>
              <a:gd name="connsiteX0" fmla="*/ 71254 w 71275"/>
              <a:gd name="connsiteY0" fmla="*/ 18749 h 18749"/>
              <a:gd name="connsiteX1" fmla="*/ 71254 w 71275"/>
              <a:gd name="connsiteY1" fmla="*/ 9130 h 18749"/>
              <a:gd name="connsiteX2" fmla="*/ 70387 w 71275"/>
              <a:gd name="connsiteY2" fmla="*/ 3101 h 18749"/>
              <a:gd name="connsiteX3" fmla="*/ 67001 w 71275"/>
              <a:gd name="connsiteY3" fmla="*/ 172 h 18749"/>
              <a:gd name="connsiteX4" fmla="*/ 0 w 71275"/>
              <a:gd name="connsiteY4" fmla="*/ 0 h 18749"/>
              <a:gd name="connsiteX0" fmla="*/ 11522 w 11543"/>
              <a:gd name="connsiteY0" fmla="*/ 18618 h 18618"/>
              <a:gd name="connsiteX1" fmla="*/ 11522 w 11543"/>
              <a:gd name="connsiteY1" fmla="*/ 8999 h 18618"/>
              <a:gd name="connsiteX2" fmla="*/ 10655 w 11543"/>
              <a:gd name="connsiteY2" fmla="*/ 2970 h 18618"/>
              <a:gd name="connsiteX3" fmla="*/ 7269 w 11543"/>
              <a:gd name="connsiteY3" fmla="*/ 41 h 18618"/>
              <a:gd name="connsiteX4" fmla="*/ 0 w 11543"/>
              <a:gd name="connsiteY4" fmla="*/ 41 h 18618"/>
              <a:gd name="connsiteX0" fmla="*/ 67331 w 67352"/>
              <a:gd name="connsiteY0" fmla="*/ 18618 h 18618"/>
              <a:gd name="connsiteX1" fmla="*/ 67331 w 67352"/>
              <a:gd name="connsiteY1" fmla="*/ 8999 h 18618"/>
              <a:gd name="connsiteX2" fmla="*/ 66464 w 67352"/>
              <a:gd name="connsiteY2" fmla="*/ 2970 h 18618"/>
              <a:gd name="connsiteX3" fmla="*/ 63078 w 67352"/>
              <a:gd name="connsiteY3" fmla="*/ 41 h 18618"/>
              <a:gd name="connsiteX4" fmla="*/ 0 w 67352"/>
              <a:gd name="connsiteY4" fmla="*/ 41 h 18618"/>
              <a:gd name="connsiteX0" fmla="*/ 46086 w 46107"/>
              <a:gd name="connsiteY0" fmla="*/ 18618 h 18618"/>
              <a:gd name="connsiteX1" fmla="*/ 46086 w 46107"/>
              <a:gd name="connsiteY1" fmla="*/ 8999 h 18618"/>
              <a:gd name="connsiteX2" fmla="*/ 45219 w 46107"/>
              <a:gd name="connsiteY2" fmla="*/ 2970 h 18618"/>
              <a:gd name="connsiteX3" fmla="*/ 41833 w 46107"/>
              <a:gd name="connsiteY3" fmla="*/ 41 h 18618"/>
              <a:gd name="connsiteX4" fmla="*/ 0 w 46107"/>
              <a:gd name="connsiteY4" fmla="*/ 41 h 18618"/>
              <a:gd name="connsiteX0" fmla="*/ 46086 w 46107"/>
              <a:gd name="connsiteY0" fmla="*/ 36157 h 36157"/>
              <a:gd name="connsiteX1" fmla="*/ 46086 w 46107"/>
              <a:gd name="connsiteY1" fmla="*/ 8999 h 36157"/>
              <a:gd name="connsiteX2" fmla="*/ 45219 w 46107"/>
              <a:gd name="connsiteY2" fmla="*/ 2970 h 36157"/>
              <a:gd name="connsiteX3" fmla="*/ 41833 w 46107"/>
              <a:gd name="connsiteY3" fmla="*/ 41 h 36157"/>
              <a:gd name="connsiteX4" fmla="*/ 0 w 46107"/>
              <a:gd name="connsiteY4" fmla="*/ 41 h 36157"/>
              <a:gd name="connsiteX0" fmla="*/ 27456 w 27477"/>
              <a:gd name="connsiteY0" fmla="*/ 36157 h 36157"/>
              <a:gd name="connsiteX1" fmla="*/ 27456 w 27477"/>
              <a:gd name="connsiteY1" fmla="*/ 8999 h 36157"/>
              <a:gd name="connsiteX2" fmla="*/ 26589 w 27477"/>
              <a:gd name="connsiteY2" fmla="*/ 2970 h 36157"/>
              <a:gd name="connsiteX3" fmla="*/ 23203 w 27477"/>
              <a:gd name="connsiteY3" fmla="*/ 41 h 36157"/>
              <a:gd name="connsiteX4" fmla="*/ 0 w 27477"/>
              <a:gd name="connsiteY4" fmla="*/ 41 h 36157"/>
              <a:gd name="connsiteX0" fmla="*/ 27701 w 27722"/>
              <a:gd name="connsiteY0" fmla="*/ 36295 h 36295"/>
              <a:gd name="connsiteX1" fmla="*/ 27701 w 27722"/>
              <a:gd name="connsiteY1" fmla="*/ 9137 h 36295"/>
              <a:gd name="connsiteX2" fmla="*/ 26834 w 27722"/>
              <a:gd name="connsiteY2" fmla="*/ 3108 h 36295"/>
              <a:gd name="connsiteX3" fmla="*/ 23448 w 27722"/>
              <a:gd name="connsiteY3" fmla="*/ 179 h 36295"/>
              <a:gd name="connsiteX4" fmla="*/ 0 w 27722"/>
              <a:gd name="connsiteY4" fmla="*/ 0 h 362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722" h="36295" extrusionOk="0">
                <a:moveTo>
                  <a:pt x="27701" y="36295"/>
                </a:moveTo>
                <a:lnTo>
                  <a:pt x="27701" y="9137"/>
                </a:lnTo>
                <a:cubicBezTo>
                  <a:pt x="27810" y="6963"/>
                  <a:pt x="27497" y="4789"/>
                  <a:pt x="26834" y="3108"/>
                </a:cubicBezTo>
                <a:cubicBezTo>
                  <a:pt x="26007" y="1007"/>
                  <a:pt x="24738" y="-90"/>
                  <a:pt x="23448" y="179"/>
                </a:cubicBezTo>
                <a:lnTo>
                  <a:pt x="0" y="0"/>
                </a:lnTo>
              </a:path>
            </a:pathLst>
          </a:custGeom>
          <a:ln w="6350" cmpd="sng">
            <a:solidFill>
              <a:schemeClr val="tx2"/>
            </a:solidFill>
            <a:prstDash val="dash"/>
            <a:miter lim="400000"/>
          </a:ln>
        </p:spPr>
        <p:txBody>
          <a:bodyPr lIns="50795" tIns="50795" rIns="50795" bIns="50795" anchor="ctr"/>
          <a:lstStyle/>
          <a:p>
            <a:pPr lvl="0">
              <a:defRPr sz="2400"/>
            </a:pPr>
            <a:endParaRPr/>
          </a:p>
        </p:txBody>
      </p:sp>
      <p:grpSp>
        <p:nvGrpSpPr>
          <p:cNvPr id="16" name="Group 15"/>
          <p:cNvGrpSpPr/>
          <p:nvPr/>
        </p:nvGrpSpPr>
        <p:grpSpPr>
          <a:xfrm>
            <a:off x="6382418" y="2484250"/>
            <a:ext cx="2313689" cy="918769"/>
            <a:chOff x="6382417" y="2484249"/>
            <a:chExt cx="2313689" cy="918769"/>
          </a:xfrm>
        </p:grpSpPr>
        <p:sp>
          <p:nvSpPr>
            <p:cNvPr id="442" name="Shape 147"/>
            <p:cNvSpPr/>
            <p:nvPr/>
          </p:nvSpPr>
          <p:spPr>
            <a:xfrm rot="5400000" flipV="1">
              <a:off x="7086530" y="1780136"/>
              <a:ext cx="864429" cy="2272656"/>
            </a:xfrm>
            <a:custGeom>
              <a:avLst/>
              <a:gdLst>
                <a:gd name="connsiteX0" fmla="*/ 21491 w 21512"/>
                <a:gd name="connsiteY0" fmla="*/ 18617 h 18617"/>
                <a:gd name="connsiteX1" fmla="*/ 21491 w 21512"/>
                <a:gd name="connsiteY1" fmla="*/ 8998 h 18617"/>
                <a:gd name="connsiteX2" fmla="*/ 20624 w 21512"/>
                <a:gd name="connsiteY2" fmla="*/ 2969 h 18617"/>
                <a:gd name="connsiteX3" fmla="*/ 17238 w 21512"/>
                <a:gd name="connsiteY3" fmla="*/ 40 h 18617"/>
                <a:gd name="connsiteX4" fmla="*/ 0 w 21512"/>
                <a:gd name="connsiteY4" fmla="*/ 40 h 18617"/>
                <a:gd name="connsiteX0" fmla="*/ 71254 w 71275"/>
                <a:gd name="connsiteY0" fmla="*/ 18749 h 18749"/>
                <a:gd name="connsiteX1" fmla="*/ 71254 w 71275"/>
                <a:gd name="connsiteY1" fmla="*/ 9130 h 18749"/>
                <a:gd name="connsiteX2" fmla="*/ 70387 w 71275"/>
                <a:gd name="connsiteY2" fmla="*/ 3101 h 18749"/>
                <a:gd name="connsiteX3" fmla="*/ 67001 w 71275"/>
                <a:gd name="connsiteY3" fmla="*/ 172 h 18749"/>
                <a:gd name="connsiteX4" fmla="*/ 0 w 71275"/>
                <a:gd name="connsiteY4" fmla="*/ 0 h 18749"/>
                <a:gd name="connsiteX0" fmla="*/ 11522 w 11543"/>
                <a:gd name="connsiteY0" fmla="*/ 18618 h 18618"/>
                <a:gd name="connsiteX1" fmla="*/ 11522 w 11543"/>
                <a:gd name="connsiteY1" fmla="*/ 8999 h 18618"/>
                <a:gd name="connsiteX2" fmla="*/ 10655 w 11543"/>
                <a:gd name="connsiteY2" fmla="*/ 2970 h 18618"/>
                <a:gd name="connsiteX3" fmla="*/ 7269 w 11543"/>
                <a:gd name="connsiteY3" fmla="*/ 41 h 18618"/>
                <a:gd name="connsiteX4" fmla="*/ 0 w 11543"/>
                <a:gd name="connsiteY4" fmla="*/ 41 h 18618"/>
                <a:gd name="connsiteX0" fmla="*/ 67331 w 67352"/>
                <a:gd name="connsiteY0" fmla="*/ 18618 h 18618"/>
                <a:gd name="connsiteX1" fmla="*/ 67331 w 67352"/>
                <a:gd name="connsiteY1" fmla="*/ 8999 h 18618"/>
                <a:gd name="connsiteX2" fmla="*/ 66464 w 67352"/>
                <a:gd name="connsiteY2" fmla="*/ 2970 h 18618"/>
                <a:gd name="connsiteX3" fmla="*/ 63078 w 67352"/>
                <a:gd name="connsiteY3" fmla="*/ 41 h 18618"/>
                <a:gd name="connsiteX4" fmla="*/ 0 w 67352"/>
                <a:gd name="connsiteY4" fmla="*/ 41 h 18618"/>
                <a:gd name="connsiteX0" fmla="*/ 46086 w 46107"/>
                <a:gd name="connsiteY0" fmla="*/ 18618 h 18618"/>
                <a:gd name="connsiteX1" fmla="*/ 46086 w 46107"/>
                <a:gd name="connsiteY1" fmla="*/ 8999 h 18618"/>
                <a:gd name="connsiteX2" fmla="*/ 45219 w 46107"/>
                <a:gd name="connsiteY2" fmla="*/ 2970 h 18618"/>
                <a:gd name="connsiteX3" fmla="*/ 41833 w 46107"/>
                <a:gd name="connsiteY3" fmla="*/ 41 h 18618"/>
                <a:gd name="connsiteX4" fmla="*/ 0 w 46107"/>
                <a:gd name="connsiteY4" fmla="*/ 41 h 18618"/>
                <a:gd name="connsiteX0" fmla="*/ 46086 w 46107"/>
                <a:gd name="connsiteY0" fmla="*/ 36157 h 36157"/>
                <a:gd name="connsiteX1" fmla="*/ 46086 w 46107"/>
                <a:gd name="connsiteY1" fmla="*/ 8999 h 36157"/>
                <a:gd name="connsiteX2" fmla="*/ 45219 w 46107"/>
                <a:gd name="connsiteY2" fmla="*/ 2970 h 36157"/>
                <a:gd name="connsiteX3" fmla="*/ 41833 w 46107"/>
                <a:gd name="connsiteY3" fmla="*/ 41 h 36157"/>
                <a:gd name="connsiteX4" fmla="*/ 0 w 46107"/>
                <a:gd name="connsiteY4" fmla="*/ 41 h 36157"/>
                <a:gd name="connsiteX0" fmla="*/ 27456 w 27477"/>
                <a:gd name="connsiteY0" fmla="*/ 36157 h 36157"/>
                <a:gd name="connsiteX1" fmla="*/ 27456 w 27477"/>
                <a:gd name="connsiteY1" fmla="*/ 8999 h 36157"/>
                <a:gd name="connsiteX2" fmla="*/ 26589 w 27477"/>
                <a:gd name="connsiteY2" fmla="*/ 2970 h 36157"/>
                <a:gd name="connsiteX3" fmla="*/ 23203 w 27477"/>
                <a:gd name="connsiteY3" fmla="*/ 41 h 36157"/>
                <a:gd name="connsiteX4" fmla="*/ 0 w 27477"/>
                <a:gd name="connsiteY4" fmla="*/ 41 h 36157"/>
                <a:gd name="connsiteX0" fmla="*/ 27701 w 27722"/>
                <a:gd name="connsiteY0" fmla="*/ 36295 h 36295"/>
                <a:gd name="connsiteX1" fmla="*/ 27701 w 27722"/>
                <a:gd name="connsiteY1" fmla="*/ 9137 h 36295"/>
                <a:gd name="connsiteX2" fmla="*/ 26834 w 27722"/>
                <a:gd name="connsiteY2" fmla="*/ 3108 h 36295"/>
                <a:gd name="connsiteX3" fmla="*/ 23448 w 27722"/>
                <a:gd name="connsiteY3" fmla="*/ 179 h 36295"/>
                <a:gd name="connsiteX4" fmla="*/ 0 w 27722"/>
                <a:gd name="connsiteY4" fmla="*/ 0 h 36295"/>
                <a:gd name="connsiteX0" fmla="*/ 22226 w 22247"/>
                <a:gd name="connsiteY0" fmla="*/ 36295 h 36295"/>
                <a:gd name="connsiteX1" fmla="*/ 22226 w 22247"/>
                <a:gd name="connsiteY1" fmla="*/ 9137 h 36295"/>
                <a:gd name="connsiteX2" fmla="*/ 21359 w 22247"/>
                <a:gd name="connsiteY2" fmla="*/ 3108 h 36295"/>
                <a:gd name="connsiteX3" fmla="*/ 17973 w 22247"/>
                <a:gd name="connsiteY3" fmla="*/ 179 h 36295"/>
                <a:gd name="connsiteX4" fmla="*/ 0 w 22247"/>
                <a:gd name="connsiteY4" fmla="*/ 0 h 36295"/>
                <a:gd name="connsiteX0" fmla="*/ 21899 w 22247"/>
                <a:gd name="connsiteY0" fmla="*/ 127749 h 127749"/>
                <a:gd name="connsiteX1" fmla="*/ 22226 w 22247"/>
                <a:gd name="connsiteY1" fmla="*/ 9137 h 127749"/>
                <a:gd name="connsiteX2" fmla="*/ 21359 w 22247"/>
                <a:gd name="connsiteY2" fmla="*/ 3108 h 127749"/>
                <a:gd name="connsiteX3" fmla="*/ 17973 w 22247"/>
                <a:gd name="connsiteY3" fmla="*/ 179 h 127749"/>
                <a:gd name="connsiteX4" fmla="*/ 0 w 22247"/>
                <a:gd name="connsiteY4" fmla="*/ 0 h 127749"/>
                <a:gd name="connsiteX0" fmla="*/ 22144 w 22247"/>
                <a:gd name="connsiteY0" fmla="*/ 128107 h 128107"/>
                <a:gd name="connsiteX1" fmla="*/ 22226 w 22247"/>
                <a:gd name="connsiteY1" fmla="*/ 9137 h 128107"/>
                <a:gd name="connsiteX2" fmla="*/ 21359 w 22247"/>
                <a:gd name="connsiteY2" fmla="*/ 3108 h 128107"/>
                <a:gd name="connsiteX3" fmla="*/ 17973 w 22247"/>
                <a:gd name="connsiteY3" fmla="*/ 179 h 128107"/>
                <a:gd name="connsiteX4" fmla="*/ 0 w 22247"/>
                <a:gd name="connsiteY4" fmla="*/ 0 h 1281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247" h="128107" extrusionOk="0">
                  <a:moveTo>
                    <a:pt x="22144" y="128107"/>
                  </a:moveTo>
                  <a:cubicBezTo>
                    <a:pt x="22171" y="88450"/>
                    <a:pt x="22199" y="48794"/>
                    <a:pt x="22226" y="9137"/>
                  </a:cubicBezTo>
                  <a:cubicBezTo>
                    <a:pt x="22335" y="6963"/>
                    <a:pt x="22022" y="4789"/>
                    <a:pt x="21359" y="3108"/>
                  </a:cubicBezTo>
                  <a:cubicBezTo>
                    <a:pt x="20532" y="1007"/>
                    <a:pt x="19263" y="-90"/>
                    <a:pt x="17973" y="179"/>
                  </a:cubicBezTo>
                  <a:lnTo>
                    <a:pt x="0" y="0"/>
                  </a:lnTo>
                </a:path>
              </a:pathLst>
            </a:custGeom>
            <a:ln w="6350" cmpd="sng">
              <a:solidFill>
                <a:schemeClr val="tx2"/>
              </a:solidFill>
              <a:prstDash val="dash"/>
              <a:miter lim="400000"/>
            </a:ln>
          </p:spPr>
          <p:txBody>
            <a:bodyPr lIns="50800" tIns="50800" rIns="50800" bIns="50800" anchor="ctr"/>
            <a:lstStyle/>
            <a:p>
              <a:pPr lvl="0">
                <a:defRPr sz="2400"/>
              </a:pPr>
              <a:endParaRPr/>
            </a:p>
          </p:txBody>
        </p:sp>
        <p:sp>
          <p:nvSpPr>
            <p:cNvPr id="443" name="Isosceles Triangle 442"/>
            <p:cNvSpPr/>
            <p:nvPr/>
          </p:nvSpPr>
          <p:spPr>
            <a:xfrm rot="5400000">
              <a:off x="8593709" y="3300621"/>
              <a:ext cx="109982" cy="94812"/>
            </a:xfrm>
            <a:prstGeom prst="triangle">
              <a:avLst/>
            </a:prstGeom>
            <a:solidFill>
              <a:srgbClr val="A0A0A3"/>
            </a:solidFill>
            <a:ln>
              <a:noFill/>
              <a:prstDash val="dash"/>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444" name="Group 443"/>
          <p:cNvGrpSpPr/>
          <p:nvPr/>
        </p:nvGrpSpPr>
        <p:grpSpPr>
          <a:xfrm flipH="1">
            <a:off x="441992" y="2481074"/>
            <a:ext cx="2313689" cy="915594"/>
            <a:chOff x="6382417" y="2484249"/>
            <a:chExt cx="2313689" cy="915594"/>
          </a:xfrm>
        </p:grpSpPr>
        <p:sp>
          <p:nvSpPr>
            <p:cNvPr id="445" name="Shape 147"/>
            <p:cNvSpPr/>
            <p:nvPr/>
          </p:nvSpPr>
          <p:spPr>
            <a:xfrm rot="5400000" flipV="1">
              <a:off x="7086530" y="1780136"/>
              <a:ext cx="864429" cy="2272656"/>
            </a:xfrm>
            <a:custGeom>
              <a:avLst/>
              <a:gdLst>
                <a:gd name="connsiteX0" fmla="*/ 21491 w 21512"/>
                <a:gd name="connsiteY0" fmla="*/ 18617 h 18617"/>
                <a:gd name="connsiteX1" fmla="*/ 21491 w 21512"/>
                <a:gd name="connsiteY1" fmla="*/ 8998 h 18617"/>
                <a:gd name="connsiteX2" fmla="*/ 20624 w 21512"/>
                <a:gd name="connsiteY2" fmla="*/ 2969 h 18617"/>
                <a:gd name="connsiteX3" fmla="*/ 17238 w 21512"/>
                <a:gd name="connsiteY3" fmla="*/ 40 h 18617"/>
                <a:gd name="connsiteX4" fmla="*/ 0 w 21512"/>
                <a:gd name="connsiteY4" fmla="*/ 40 h 18617"/>
                <a:gd name="connsiteX0" fmla="*/ 71254 w 71275"/>
                <a:gd name="connsiteY0" fmla="*/ 18749 h 18749"/>
                <a:gd name="connsiteX1" fmla="*/ 71254 w 71275"/>
                <a:gd name="connsiteY1" fmla="*/ 9130 h 18749"/>
                <a:gd name="connsiteX2" fmla="*/ 70387 w 71275"/>
                <a:gd name="connsiteY2" fmla="*/ 3101 h 18749"/>
                <a:gd name="connsiteX3" fmla="*/ 67001 w 71275"/>
                <a:gd name="connsiteY3" fmla="*/ 172 h 18749"/>
                <a:gd name="connsiteX4" fmla="*/ 0 w 71275"/>
                <a:gd name="connsiteY4" fmla="*/ 0 h 18749"/>
                <a:gd name="connsiteX0" fmla="*/ 11522 w 11543"/>
                <a:gd name="connsiteY0" fmla="*/ 18618 h 18618"/>
                <a:gd name="connsiteX1" fmla="*/ 11522 w 11543"/>
                <a:gd name="connsiteY1" fmla="*/ 8999 h 18618"/>
                <a:gd name="connsiteX2" fmla="*/ 10655 w 11543"/>
                <a:gd name="connsiteY2" fmla="*/ 2970 h 18618"/>
                <a:gd name="connsiteX3" fmla="*/ 7269 w 11543"/>
                <a:gd name="connsiteY3" fmla="*/ 41 h 18618"/>
                <a:gd name="connsiteX4" fmla="*/ 0 w 11543"/>
                <a:gd name="connsiteY4" fmla="*/ 41 h 18618"/>
                <a:gd name="connsiteX0" fmla="*/ 67331 w 67352"/>
                <a:gd name="connsiteY0" fmla="*/ 18618 h 18618"/>
                <a:gd name="connsiteX1" fmla="*/ 67331 w 67352"/>
                <a:gd name="connsiteY1" fmla="*/ 8999 h 18618"/>
                <a:gd name="connsiteX2" fmla="*/ 66464 w 67352"/>
                <a:gd name="connsiteY2" fmla="*/ 2970 h 18618"/>
                <a:gd name="connsiteX3" fmla="*/ 63078 w 67352"/>
                <a:gd name="connsiteY3" fmla="*/ 41 h 18618"/>
                <a:gd name="connsiteX4" fmla="*/ 0 w 67352"/>
                <a:gd name="connsiteY4" fmla="*/ 41 h 18618"/>
                <a:gd name="connsiteX0" fmla="*/ 46086 w 46107"/>
                <a:gd name="connsiteY0" fmla="*/ 18618 h 18618"/>
                <a:gd name="connsiteX1" fmla="*/ 46086 w 46107"/>
                <a:gd name="connsiteY1" fmla="*/ 8999 h 18618"/>
                <a:gd name="connsiteX2" fmla="*/ 45219 w 46107"/>
                <a:gd name="connsiteY2" fmla="*/ 2970 h 18618"/>
                <a:gd name="connsiteX3" fmla="*/ 41833 w 46107"/>
                <a:gd name="connsiteY3" fmla="*/ 41 h 18618"/>
                <a:gd name="connsiteX4" fmla="*/ 0 w 46107"/>
                <a:gd name="connsiteY4" fmla="*/ 41 h 18618"/>
                <a:gd name="connsiteX0" fmla="*/ 46086 w 46107"/>
                <a:gd name="connsiteY0" fmla="*/ 36157 h 36157"/>
                <a:gd name="connsiteX1" fmla="*/ 46086 w 46107"/>
                <a:gd name="connsiteY1" fmla="*/ 8999 h 36157"/>
                <a:gd name="connsiteX2" fmla="*/ 45219 w 46107"/>
                <a:gd name="connsiteY2" fmla="*/ 2970 h 36157"/>
                <a:gd name="connsiteX3" fmla="*/ 41833 w 46107"/>
                <a:gd name="connsiteY3" fmla="*/ 41 h 36157"/>
                <a:gd name="connsiteX4" fmla="*/ 0 w 46107"/>
                <a:gd name="connsiteY4" fmla="*/ 41 h 36157"/>
                <a:gd name="connsiteX0" fmla="*/ 27456 w 27477"/>
                <a:gd name="connsiteY0" fmla="*/ 36157 h 36157"/>
                <a:gd name="connsiteX1" fmla="*/ 27456 w 27477"/>
                <a:gd name="connsiteY1" fmla="*/ 8999 h 36157"/>
                <a:gd name="connsiteX2" fmla="*/ 26589 w 27477"/>
                <a:gd name="connsiteY2" fmla="*/ 2970 h 36157"/>
                <a:gd name="connsiteX3" fmla="*/ 23203 w 27477"/>
                <a:gd name="connsiteY3" fmla="*/ 41 h 36157"/>
                <a:gd name="connsiteX4" fmla="*/ 0 w 27477"/>
                <a:gd name="connsiteY4" fmla="*/ 41 h 36157"/>
                <a:gd name="connsiteX0" fmla="*/ 27701 w 27722"/>
                <a:gd name="connsiteY0" fmla="*/ 36295 h 36295"/>
                <a:gd name="connsiteX1" fmla="*/ 27701 w 27722"/>
                <a:gd name="connsiteY1" fmla="*/ 9137 h 36295"/>
                <a:gd name="connsiteX2" fmla="*/ 26834 w 27722"/>
                <a:gd name="connsiteY2" fmla="*/ 3108 h 36295"/>
                <a:gd name="connsiteX3" fmla="*/ 23448 w 27722"/>
                <a:gd name="connsiteY3" fmla="*/ 179 h 36295"/>
                <a:gd name="connsiteX4" fmla="*/ 0 w 27722"/>
                <a:gd name="connsiteY4" fmla="*/ 0 h 36295"/>
                <a:gd name="connsiteX0" fmla="*/ 22226 w 22247"/>
                <a:gd name="connsiteY0" fmla="*/ 36295 h 36295"/>
                <a:gd name="connsiteX1" fmla="*/ 22226 w 22247"/>
                <a:gd name="connsiteY1" fmla="*/ 9137 h 36295"/>
                <a:gd name="connsiteX2" fmla="*/ 21359 w 22247"/>
                <a:gd name="connsiteY2" fmla="*/ 3108 h 36295"/>
                <a:gd name="connsiteX3" fmla="*/ 17973 w 22247"/>
                <a:gd name="connsiteY3" fmla="*/ 179 h 36295"/>
                <a:gd name="connsiteX4" fmla="*/ 0 w 22247"/>
                <a:gd name="connsiteY4" fmla="*/ 0 h 36295"/>
                <a:gd name="connsiteX0" fmla="*/ 21899 w 22247"/>
                <a:gd name="connsiteY0" fmla="*/ 127749 h 127749"/>
                <a:gd name="connsiteX1" fmla="*/ 22226 w 22247"/>
                <a:gd name="connsiteY1" fmla="*/ 9137 h 127749"/>
                <a:gd name="connsiteX2" fmla="*/ 21359 w 22247"/>
                <a:gd name="connsiteY2" fmla="*/ 3108 h 127749"/>
                <a:gd name="connsiteX3" fmla="*/ 17973 w 22247"/>
                <a:gd name="connsiteY3" fmla="*/ 179 h 127749"/>
                <a:gd name="connsiteX4" fmla="*/ 0 w 22247"/>
                <a:gd name="connsiteY4" fmla="*/ 0 h 127749"/>
                <a:gd name="connsiteX0" fmla="*/ 22144 w 22247"/>
                <a:gd name="connsiteY0" fmla="*/ 128107 h 128107"/>
                <a:gd name="connsiteX1" fmla="*/ 22226 w 22247"/>
                <a:gd name="connsiteY1" fmla="*/ 9137 h 128107"/>
                <a:gd name="connsiteX2" fmla="*/ 21359 w 22247"/>
                <a:gd name="connsiteY2" fmla="*/ 3108 h 128107"/>
                <a:gd name="connsiteX3" fmla="*/ 17973 w 22247"/>
                <a:gd name="connsiteY3" fmla="*/ 179 h 128107"/>
                <a:gd name="connsiteX4" fmla="*/ 0 w 22247"/>
                <a:gd name="connsiteY4" fmla="*/ 0 h 1281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247" h="128107" extrusionOk="0">
                  <a:moveTo>
                    <a:pt x="22144" y="128107"/>
                  </a:moveTo>
                  <a:cubicBezTo>
                    <a:pt x="22171" y="88450"/>
                    <a:pt x="22199" y="48794"/>
                    <a:pt x="22226" y="9137"/>
                  </a:cubicBezTo>
                  <a:cubicBezTo>
                    <a:pt x="22335" y="6963"/>
                    <a:pt x="22022" y="4789"/>
                    <a:pt x="21359" y="3108"/>
                  </a:cubicBezTo>
                  <a:cubicBezTo>
                    <a:pt x="20532" y="1007"/>
                    <a:pt x="19263" y="-90"/>
                    <a:pt x="17973" y="179"/>
                  </a:cubicBezTo>
                  <a:lnTo>
                    <a:pt x="0" y="0"/>
                  </a:lnTo>
                </a:path>
              </a:pathLst>
            </a:custGeom>
            <a:ln w="6350" cmpd="sng">
              <a:solidFill>
                <a:schemeClr val="tx2"/>
              </a:solidFill>
              <a:prstDash val="dash"/>
              <a:miter lim="400000"/>
            </a:ln>
          </p:spPr>
          <p:txBody>
            <a:bodyPr lIns="50800" tIns="50800" rIns="50800" bIns="50800" anchor="ctr"/>
            <a:lstStyle/>
            <a:p>
              <a:pPr lvl="0">
                <a:defRPr sz="2400"/>
              </a:pPr>
              <a:endParaRPr/>
            </a:p>
          </p:txBody>
        </p:sp>
        <p:sp>
          <p:nvSpPr>
            <p:cNvPr id="446" name="Isosceles Triangle 445"/>
            <p:cNvSpPr/>
            <p:nvPr/>
          </p:nvSpPr>
          <p:spPr>
            <a:xfrm rot="16200000">
              <a:off x="8593709" y="3297446"/>
              <a:ext cx="109982" cy="94812"/>
            </a:xfrm>
            <a:prstGeom prst="triangle">
              <a:avLst/>
            </a:prstGeom>
            <a:solidFill>
              <a:srgbClr val="A0A0A3"/>
            </a:solidFill>
            <a:ln>
              <a:noFill/>
              <a:prstDash val="dash"/>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sp>
        <p:nvSpPr>
          <p:cNvPr id="448" name="Oval 447"/>
          <p:cNvSpPr/>
          <p:nvPr/>
        </p:nvSpPr>
        <p:spPr>
          <a:xfrm>
            <a:off x="4084725" y="2498995"/>
            <a:ext cx="94942" cy="94940"/>
          </a:xfrm>
          <a:prstGeom prst="ellipse">
            <a:avLst/>
          </a:prstGeom>
          <a:solidFill>
            <a:schemeClr val="bg1"/>
          </a:solidFill>
          <a:ln w="6350" cmpd="sng">
            <a:solidFill>
              <a:schemeClr val="tx2"/>
            </a:solidFill>
          </a:ln>
        </p:spPr>
        <p:style>
          <a:lnRef idx="2">
            <a:schemeClr val="dk1"/>
          </a:lnRef>
          <a:fillRef idx="1">
            <a:schemeClr val="lt1"/>
          </a:fillRef>
          <a:effectRef idx="0">
            <a:schemeClr val="dk1"/>
          </a:effectRef>
          <a:fontRef idx="minor">
            <a:schemeClr val="dk1"/>
          </a:fontRef>
        </p:style>
        <p:txBody>
          <a:bodyPr lIns="91430" tIns="45715" rIns="91430" bIns="45715" rtlCol="0" anchor="ctr"/>
          <a:lstStyle/>
          <a:p>
            <a:pPr algn="ctr"/>
            <a:endParaRPr lang="en-US"/>
          </a:p>
        </p:txBody>
      </p:sp>
      <p:sp>
        <p:nvSpPr>
          <p:cNvPr id="449" name="TextBox 448"/>
          <p:cNvSpPr txBox="1"/>
          <p:nvPr/>
        </p:nvSpPr>
        <p:spPr>
          <a:xfrm rot="18900000">
            <a:off x="687769" y="3436909"/>
            <a:ext cx="532159" cy="246211"/>
          </a:xfrm>
          <a:prstGeom prst="rect">
            <a:avLst/>
          </a:prstGeom>
          <a:noFill/>
        </p:spPr>
        <p:txBody>
          <a:bodyPr wrap="square" lIns="91430" tIns="45715" rIns="91430" bIns="45715" rtlCol="0">
            <a:spAutoFit/>
          </a:bodyPr>
          <a:lstStyle/>
          <a:p>
            <a:pPr algn="r"/>
            <a:r>
              <a:rPr lang="en-US" sz="1000" dirty="0">
                <a:latin typeface="Roboto Light"/>
                <a:cs typeface="Roboto Light"/>
              </a:rPr>
              <a:t>2014</a:t>
            </a:r>
          </a:p>
        </p:txBody>
      </p:sp>
      <p:sp>
        <p:nvSpPr>
          <p:cNvPr id="450" name="Oval 449"/>
          <p:cNvSpPr/>
          <p:nvPr/>
        </p:nvSpPr>
        <p:spPr>
          <a:xfrm>
            <a:off x="4948325" y="2498995"/>
            <a:ext cx="94942" cy="94940"/>
          </a:xfrm>
          <a:prstGeom prst="ellipse">
            <a:avLst/>
          </a:prstGeom>
          <a:solidFill>
            <a:schemeClr val="bg1"/>
          </a:solidFill>
          <a:ln w="6350" cmpd="sng">
            <a:solidFill>
              <a:schemeClr val="tx2"/>
            </a:solidFill>
          </a:ln>
        </p:spPr>
        <p:style>
          <a:lnRef idx="2">
            <a:schemeClr val="dk1"/>
          </a:lnRef>
          <a:fillRef idx="1">
            <a:schemeClr val="lt1"/>
          </a:fillRef>
          <a:effectRef idx="0">
            <a:schemeClr val="dk1"/>
          </a:effectRef>
          <a:fontRef idx="minor">
            <a:schemeClr val="dk1"/>
          </a:fontRef>
        </p:style>
        <p:txBody>
          <a:bodyPr lIns="91430" tIns="45715" rIns="91430" bIns="45715" rtlCol="0" anchor="ctr"/>
          <a:lstStyle/>
          <a:p>
            <a:pPr algn="ctr"/>
            <a:endParaRPr lang="en-US"/>
          </a:p>
        </p:txBody>
      </p:sp>
      <p:sp>
        <p:nvSpPr>
          <p:cNvPr id="451" name="Oval 450"/>
          <p:cNvSpPr/>
          <p:nvPr/>
        </p:nvSpPr>
        <p:spPr>
          <a:xfrm>
            <a:off x="3446550" y="2133871"/>
            <a:ext cx="94942" cy="94940"/>
          </a:xfrm>
          <a:prstGeom prst="ellipse">
            <a:avLst/>
          </a:prstGeom>
          <a:solidFill>
            <a:schemeClr val="bg1"/>
          </a:solidFill>
          <a:ln w="6350" cmpd="sng">
            <a:solidFill>
              <a:schemeClr val="tx2"/>
            </a:solidFill>
          </a:ln>
        </p:spPr>
        <p:style>
          <a:lnRef idx="2">
            <a:schemeClr val="dk1"/>
          </a:lnRef>
          <a:fillRef idx="1">
            <a:schemeClr val="lt1"/>
          </a:fillRef>
          <a:effectRef idx="0">
            <a:schemeClr val="dk1"/>
          </a:effectRef>
          <a:fontRef idx="minor">
            <a:schemeClr val="dk1"/>
          </a:fontRef>
        </p:style>
        <p:txBody>
          <a:bodyPr lIns="91430" tIns="45715" rIns="91430" bIns="45715" rtlCol="0" anchor="ctr"/>
          <a:lstStyle/>
          <a:p>
            <a:pPr algn="ctr"/>
            <a:endParaRPr lang="en-US"/>
          </a:p>
        </p:txBody>
      </p:sp>
      <p:sp>
        <p:nvSpPr>
          <p:cNvPr id="452" name="Oval 451"/>
          <p:cNvSpPr/>
          <p:nvPr/>
        </p:nvSpPr>
        <p:spPr>
          <a:xfrm>
            <a:off x="5523000" y="2133871"/>
            <a:ext cx="94942" cy="94940"/>
          </a:xfrm>
          <a:prstGeom prst="ellipse">
            <a:avLst/>
          </a:prstGeom>
          <a:solidFill>
            <a:schemeClr val="bg1"/>
          </a:solidFill>
          <a:ln w="6350" cmpd="sng">
            <a:solidFill>
              <a:schemeClr val="tx2"/>
            </a:solidFill>
          </a:ln>
        </p:spPr>
        <p:style>
          <a:lnRef idx="2">
            <a:schemeClr val="dk1"/>
          </a:lnRef>
          <a:fillRef idx="1">
            <a:schemeClr val="lt1"/>
          </a:fillRef>
          <a:effectRef idx="0">
            <a:schemeClr val="dk1"/>
          </a:effectRef>
          <a:fontRef idx="minor">
            <a:schemeClr val="dk1"/>
          </a:fontRef>
        </p:style>
        <p:txBody>
          <a:bodyPr lIns="91430" tIns="45715" rIns="91430" bIns="45715" rtlCol="0" anchor="ctr"/>
          <a:lstStyle/>
          <a:p>
            <a:pPr algn="ctr"/>
            <a:endParaRPr lang="en-US"/>
          </a:p>
        </p:txBody>
      </p:sp>
      <p:sp>
        <p:nvSpPr>
          <p:cNvPr id="453" name="Oval 452"/>
          <p:cNvSpPr/>
          <p:nvPr/>
        </p:nvSpPr>
        <p:spPr>
          <a:xfrm>
            <a:off x="1107650" y="3292746"/>
            <a:ext cx="94942" cy="94940"/>
          </a:xfrm>
          <a:prstGeom prst="ellipse">
            <a:avLst/>
          </a:prstGeom>
          <a:solidFill>
            <a:schemeClr val="bg1"/>
          </a:solidFill>
          <a:ln w="6350" cmpd="sng">
            <a:solidFill>
              <a:schemeClr val="tx2"/>
            </a:solidFill>
          </a:ln>
        </p:spPr>
        <p:style>
          <a:lnRef idx="2">
            <a:schemeClr val="dk1"/>
          </a:lnRef>
          <a:fillRef idx="1">
            <a:schemeClr val="lt1"/>
          </a:fillRef>
          <a:effectRef idx="0">
            <a:schemeClr val="dk1"/>
          </a:effectRef>
          <a:fontRef idx="minor">
            <a:schemeClr val="dk1"/>
          </a:fontRef>
        </p:style>
        <p:txBody>
          <a:bodyPr lIns="91430" tIns="45715" rIns="91430" bIns="45715" rtlCol="0" anchor="ctr"/>
          <a:lstStyle/>
          <a:p>
            <a:pPr algn="ctr"/>
            <a:endParaRPr lang="en-US"/>
          </a:p>
        </p:txBody>
      </p:sp>
      <p:sp>
        <p:nvSpPr>
          <p:cNvPr id="454" name="Oval 453"/>
          <p:cNvSpPr/>
          <p:nvPr/>
        </p:nvSpPr>
        <p:spPr>
          <a:xfrm>
            <a:off x="1904575" y="3292746"/>
            <a:ext cx="94942" cy="94940"/>
          </a:xfrm>
          <a:prstGeom prst="ellipse">
            <a:avLst/>
          </a:prstGeom>
          <a:solidFill>
            <a:schemeClr val="bg1"/>
          </a:solidFill>
          <a:ln w="6350" cmpd="sng">
            <a:solidFill>
              <a:schemeClr val="tx2"/>
            </a:solidFill>
          </a:ln>
        </p:spPr>
        <p:style>
          <a:lnRef idx="2">
            <a:schemeClr val="dk1"/>
          </a:lnRef>
          <a:fillRef idx="1">
            <a:schemeClr val="lt1"/>
          </a:fillRef>
          <a:effectRef idx="0">
            <a:schemeClr val="dk1"/>
          </a:effectRef>
          <a:fontRef idx="minor">
            <a:schemeClr val="dk1"/>
          </a:fontRef>
        </p:style>
        <p:txBody>
          <a:bodyPr lIns="91430" tIns="45715" rIns="91430" bIns="45715" rtlCol="0" anchor="ctr"/>
          <a:lstStyle/>
          <a:p>
            <a:pPr algn="ctr"/>
            <a:endParaRPr lang="en-US"/>
          </a:p>
        </p:txBody>
      </p:sp>
      <p:sp>
        <p:nvSpPr>
          <p:cNvPr id="455" name="Oval 454"/>
          <p:cNvSpPr/>
          <p:nvPr/>
        </p:nvSpPr>
        <p:spPr>
          <a:xfrm>
            <a:off x="7102050" y="3289924"/>
            <a:ext cx="94942" cy="94940"/>
          </a:xfrm>
          <a:prstGeom prst="ellipse">
            <a:avLst/>
          </a:prstGeom>
          <a:solidFill>
            <a:schemeClr val="bg1"/>
          </a:solidFill>
          <a:ln w="6350" cmpd="sng">
            <a:solidFill>
              <a:schemeClr val="tx2"/>
            </a:solidFill>
          </a:ln>
        </p:spPr>
        <p:style>
          <a:lnRef idx="2">
            <a:schemeClr val="dk1"/>
          </a:lnRef>
          <a:fillRef idx="1">
            <a:schemeClr val="lt1"/>
          </a:fillRef>
          <a:effectRef idx="0">
            <a:schemeClr val="dk1"/>
          </a:effectRef>
          <a:fontRef idx="minor">
            <a:schemeClr val="dk1"/>
          </a:fontRef>
        </p:style>
        <p:txBody>
          <a:bodyPr lIns="91430" tIns="45715" rIns="91430" bIns="45715" rtlCol="0" anchor="ctr"/>
          <a:lstStyle/>
          <a:p>
            <a:pPr algn="ctr"/>
            <a:endParaRPr lang="en-US"/>
          </a:p>
        </p:txBody>
      </p:sp>
      <p:sp>
        <p:nvSpPr>
          <p:cNvPr id="456" name="Oval 455"/>
          <p:cNvSpPr/>
          <p:nvPr/>
        </p:nvSpPr>
        <p:spPr>
          <a:xfrm>
            <a:off x="7898975" y="3289924"/>
            <a:ext cx="94942" cy="94940"/>
          </a:xfrm>
          <a:prstGeom prst="ellipse">
            <a:avLst/>
          </a:prstGeom>
          <a:solidFill>
            <a:schemeClr val="bg1"/>
          </a:solidFill>
          <a:ln w="6350" cmpd="sng">
            <a:solidFill>
              <a:schemeClr val="tx2"/>
            </a:solidFill>
          </a:ln>
        </p:spPr>
        <p:style>
          <a:lnRef idx="2">
            <a:schemeClr val="dk1"/>
          </a:lnRef>
          <a:fillRef idx="1">
            <a:schemeClr val="lt1"/>
          </a:fillRef>
          <a:effectRef idx="0">
            <a:schemeClr val="dk1"/>
          </a:effectRef>
          <a:fontRef idx="minor">
            <a:schemeClr val="dk1"/>
          </a:fontRef>
        </p:style>
        <p:txBody>
          <a:bodyPr lIns="91430" tIns="45715" rIns="91430" bIns="45715" rtlCol="0" anchor="ctr"/>
          <a:lstStyle/>
          <a:p>
            <a:pPr algn="ctr"/>
            <a:endParaRPr lang="en-US"/>
          </a:p>
        </p:txBody>
      </p:sp>
      <p:sp>
        <p:nvSpPr>
          <p:cNvPr id="457" name="TextBox 456"/>
          <p:cNvSpPr txBox="1"/>
          <p:nvPr/>
        </p:nvSpPr>
        <p:spPr>
          <a:xfrm rot="18900000">
            <a:off x="1489277" y="3441144"/>
            <a:ext cx="532159" cy="246211"/>
          </a:xfrm>
          <a:prstGeom prst="rect">
            <a:avLst/>
          </a:prstGeom>
          <a:noFill/>
        </p:spPr>
        <p:txBody>
          <a:bodyPr wrap="square" lIns="91430" tIns="45715" rIns="91430" bIns="45715" rtlCol="0">
            <a:spAutoFit/>
          </a:bodyPr>
          <a:lstStyle/>
          <a:p>
            <a:pPr algn="r"/>
            <a:r>
              <a:rPr lang="en-US" sz="1000" dirty="0">
                <a:latin typeface="Roboto Light"/>
                <a:cs typeface="Roboto Light"/>
              </a:rPr>
              <a:t>2015</a:t>
            </a:r>
          </a:p>
        </p:txBody>
      </p:sp>
      <p:sp>
        <p:nvSpPr>
          <p:cNvPr id="458" name="TextBox 457"/>
          <p:cNvSpPr txBox="1"/>
          <p:nvPr/>
        </p:nvSpPr>
        <p:spPr>
          <a:xfrm rot="18900000">
            <a:off x="6703321" y="3441134"/>
            <a:ext cx="532159" cy="246211"/>
          </a:xfrm>
          <a:prstGeom prst="rect">
            <a:avLst/>
          </a:prstGeom>
          <a:noFill/>
        </p:spPr>
        <p:txBody>
          <a:bodyPr wrap="square" lIns="91430" tIns="45715" rIns="91430" bIns="45715" rtlCol="0">
            <a:spAutoFit/>
          </a:bodyPr>
          <a:lstStyle/>
          <a:p>
            <a:pPr algn="r"/>
            <a:r>
              <a:rPr lang="en-US" sz="1000" dirty="0">
                <a:latin typeface="Roboto Light"/>
                <a:cs typeface="Roboto Light"/>
              </a:rPr>
              <a:t>2018</a:t>
            </a:r>
          </a:p>
        </p:txBody>
      </p:sp>
      <p:sp>
        <p:nvSpPr>
          <p:cNvPr id="459" name="TextBox 458"/>
          <p:cNvSpPr txBox="1"/>
          <p:nvPr/>
        </p:nvSpPr>
        <p:spPr>
          <a:xfrm rot="18900000">
            <a:off x="7504829" y="3445369"/>
            <a:ext cx="532159" cy="246211"/>
          </a:xfrm>
          <a:prstGeom prst="rect">
            <a:avLst/>
          </a:prstGeom>
          <a:noFill/>
        </p:spPr>
        <p:txBody>
          <a:bodyPr wrap="square" lIns="91430" tIns="45715" rIns="91430" bIns="45715" rtlCol="0">
            <a:spAutoFit/>
          </a:bodyPr>
          <a:lstStyle/>
          <a:p>
            <a:pPr algn="r"/>
            <a:r>
              <a:rPr lang="en-US" sz="1000" dirty="0">
                <a:latin typeface="Roboto Light"/>
                <a:cs typeface="Roboto Light"/>
              </a:rPr>
              <a:t>2019</a:t>
            </a:r>
          </a:p>
        </p:txBody>
      </p:sp>
      <p:sp>
        <p:nvSpPr>
          <p:cNvPr id="460" name="TextBox 459"/>
          <p:cNvSpPr txBox="1"/>
          <p:nvPr/>
        </p:nvSpPr>
        <p:spPr>
          <a:xfrm rot="18900000">
            <a:off x="3031611" y="2281201"/>
            <a:ext cx="532159" cy="246211"/>
          </a:xfrm>
          <a:prstGeom prst="rect">
            <a:avLst/>
          </a:prstGeom>
          <a:noFill/>
        </p:spPr>
        <p:txBody>
          <a:bodyPr wrap="square" lIns="91430" tIns="45715" rIns="91430" bIns="45715" rtlCol="0">
            <a:spAutoFit/>
          </a:bodyPr>
          <a:lstStyle/>
          <a:p>
            <a:pPr algn="r"/>
            <a:r>
              <a:rPr lang="en-US" sz="1000" dirty="0">
                <a:latin typeface="Roboto Light"/>
                <a:cs typeface="Roboto Light"/>
              </a:rPr>
              <a:t>2016</a:t>
            </a:r>
          </a:p>
        </p:txBody>
      </p:sp>
      <p:sp>
        <p:nvSpPr>
          <p:cNvPr id="461" name="TextBox 460"/>
          <p:cNvSpPr txBox="1"/>
          <p:nvPr/>
        </p:nvSpPr>
        <p:spPr>
          <a:xfrm rot="18900000">
            <a:off x="5117228" y="2278379"/>
            <a:ext cx="532159" cy="246211"/>
          </a:xfrm>
          <a:prstGeom prst="rect">
            <a:avLst/>
          </a:prstGeom>
          <a:noFill/>
        </p:spPr>
        <p:txBody>
          <a:bodyPr wrap="square" lIns="91430" tIns="45715" rIns="91430" bIns="45715" rtlCol="0">
            <a:spAutoFit/>
          </a:bodyPr>
          <a:lstStyle/>
          <a:p>
            <a:pPr algn="r"/>
            <a:r>
              <a:rPr lang="en-US" sz="1000" dirty="0">
                <a:latin typeface="Roboto Light"/>
                <a:cs typeface="Roboto Light"/>
              </a:rPr>
              <a:t>2017</a:t>
            </a:r>
          </a:p>
        </p:txBody>
      </p:sp>
      <p:sp>
        <p:nvSpPr>
          <p:cNvPr id="462" name="Title 1"/>
          <p:cNvSpPr txBox="1">
            <a:spLocks/>
          </p:cNvSpPr>
          <p:nvPr/>
        </p:nvSpPr>
        <p:spPr>
          <a:xfrm>
            <a:off x="3626556" y="1528787"/>
            <a:ext cx="1876777" cy="783921"/>
          </a:xfrm>
          <a:prstGeom prst="rect">
            <a:avLst/>
          </a:prstGeom>
        </p:spPr>
        <p:txBody>
          <a:bodyPr vert="horz" lIns="91430" tIns="45715" rIns="91430" bIns="45715" rtlCol="0" anchor="ctr">
            <a:normAutofit/>
          </a:bodyPr>
          <a:lstStyle>
            <a:lvl1pPr algn="l" defTabSz="457200" rtl="0" eaLnBrk="1" latinLnBrk="0" hangingPunct="1">
              <a:spcBef>
                <a:spcPct val="0"/>
              </a:spcBef>
              <a:buNone/>
              <a:defRPr sz="2000" b="1" kern="1200">
                <a:solidFill>
                  <a:schemeClr val="tx1"/>
                </a:solidFill>
                <a:latin typeface="Roboto Light"/>
                <a:ea typeface="+mj-ea"/>
                <a:cs typeface="Roboto Light"/>
              </a:defRPr>
            </a:lvl1pPr>
          </a:lstStyle>
          <a:p>
            <a:pPr algn="ctr"/>
            <a:r>
              <a:rPr lang="en-US" sz="1200" b="0" dirty="0"/>
              <a:t>World Resources</a:t>
            </a:r>
          </a:p>
        </p:txBody>
      </p:sp>
    </p:spTree>
    <p:extLst>
      <p:ext uri="{BB962C8B-B14F-4D97-AF65-F5344CB8AC3E}">
        <p14:creationId xmlns:p14="http://schemas.microsoft.com/office/powerpoint/2010/main" val="214555208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433388" y="1077066"/>
            <a:ext cx="4886367" cy="2755158"/>
          </a:xfrm>
          <a:prstGeom prst="roundRect">
            <a:avLst>
              <a:gd name="adj" fmla="val 0"/>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lIns="91430" tIns="45715" rIns="91430" bIns="45715" rtlCol="0" anchor="ctr"/>
          <a:lstStyle/>
          <a:p>
            <a:pPr algn="ctr"/>
            <a:endParaRPr lang="en-US"/>
          </a:p>
        </p:txBody>
      </p:sp>
      <p:sp>
        <p:nvSpPr>
          <p:cNvPr id="80" name="Title 1"/>
          <p:cNvSpPr>
            <a:spLocks noGrp="1"/>
          </p:cNvSpPr>
          <p:nvPr>
            <p:ph type="title"/>
          </p:nvPr>
        </p:nvSpPr>
        <p:spPr>
          <a:xfrm>
            <a:off x="346363" y="285751"/>
            <a:ext cx="4512733" cy="470429"/>
          </a:xfrm>
        </p:spPr>
        <p:txBody>
          <a:bodyPr>
            <a:normAutofit/>
          </a:bodyPr>
          <a:lstStyle/>
          <a:p>
            <a:r>
              <a:rPr lang="en-US" b="0" dirty="0" smtClean="0"/>
              <a:t>Video Presentation</a:t>
            </a:r>
            <a:endParaRPr lang="en-US" b="0" dirty="0"/>
          </a:p>
        </p:txBody>
      </p:sp>
      <p:grpSp>
        <p:nvGrpSpPr>
          <p:cNvPr id="22" name="Group 21"/>
          <p:cNvGrpSpPr/>
          <p:nvPr/>
        </p:nvGrpSpPr>
        <p:grpSpPr>
          <a:xfrm rot="1562412">
            <a:off x="5931299" y="-259495"/>
            <a:ext cx="3387250" cy="2796709"/>
            <a:chOff x="5165200" y="408056"/>
            <a:chExt cx="3715089" cy="3067392"/>
          </a:xfrm>
        </p:grpSpPr>
        <p:sp>
          <p:nvSpPr>
            <p:cNvPr id="500" name="Shape 774"/>
            <p:cNvSpPr/>
            <p:nvPr/>
          </p:nvSpPr>
          <p:spPr>
            <a:xfrm>
              <a:off x="6473194" y="408056"/>
              <a:ext cx="747451" cy="973245"/>
            </a:xfrm>
            <a:custGeom>
              <a:avLst/>
              <a:gdLst/>
              <a:ahLst/>
              <a:cxnLst>
                <a:cxn ang="0">
                  <a:pos x="wd2" y="hd2"/>
                </a:cxn>
                <a:cxn ang="5400000">
                  <a:pos x="wd2" y="hd2"/>
                </a:cxn>
                <a:cxn ang="10800000">
                  <a:pos x="wd2" y="hd2"/>
                </a:cxn>
                <a:cxn ang="16200000">
                  <a:pos x="wd2" y="hd2"/>
                </a:cxn>
              </a:cxnLst>
              <a:rect l="0" t="0" r="r" b="b"/>
              <a:pathLst>
                <a:path w="20945" h="21600" extrusionOk="0">
                  <a:moveTo>
                    <a:pt x="15474" y="21600"/>
                  </a:moveTo>
                  <a:cubicBezTo>
                    <a:pt x="15565" y="20349"/>
                    <a:pt x="15529" y="19102"/>
                    <a:pt x="15371" y="17868"/>
                  </a:cubicBezTo>
                  <a:cubicBezTo>
                    <a:pt x="15238" y="16833"/>
                    <a:pt x="15018" y="15796"/>
                    <a:pt x="14570" y="14806"/>
                  </a:cubicBezTo>
                  <a:cubicBezTo>
                    <a:pt x="13312" y="12021"/>
                    <a:pt x="10447" y="9903"/>
                    <a:pt x="6917" y="8929"/>
                  </a:cubicBezTo>
                  <a:cubicBezTo>
                    <a:pt x="4632" y="8299"/>
                    <a:pt x="1993" y="8323"/>
                    <a:pt x="659" y="9816"/>
                  </a:cubicBezTo>
                  <a:cubicBezTo>
                    <a:pt x="-655" y="11287"/>
                    <a:pt x="100" y="13307"/>
                    <a:pt x="1995" y="14451"/>
                  </a:cubicBezTo>
                  <a:cubicBezTo>
                    <a:pt x="3153" y="15151"/>
                    <a:pt x="4583" y="15458"/>
                    <a:pt x="6015" y="15621"/>
                  </a:cubicBezTo>
                  <a:cubicBezTo>
                    <a:pt x="10196" y="16099"/>
                    <a:pt x="14555" y="15397"/>
                    <a:pt x="17607" y="13097"/>
                  </a:cubicBezTo>
                  <a:cubicBezTo>
                    <a:pt x="19666" y="11545"/>
                    <a:pt x="20866" y="9410"/>
                    <a:pt x="20945" y="7159"/>
                  </a:cubicBezTo>
                  <a:lnTo>
                    <a:pt x="20945" y="0"/>
                  </a:lnTo>
                </a:path>
              </a:pathLst>
            </a:custGeom>
            <a:ln w="63500">
              <a:solidFill>
                <a:schemeClr val="tx2"/>
              </a:solidFill>
              <a:miter lim="400000"/>
            </a:ln>
          </p:spPr>
          <p:txBody>
            <a:bodyPr lIns="0" tIns="0" rIns="0" bIns="0" anchor="ctr"/>
            <a:lstStyle/>
            <a:p>
              <a:pPr lvl="0">
                <a:defRPr sz="2400"/>
              </a:pPr>
              <a:endParaRPr/>
            </a:p>
          </p:txBody>
        </p:sp>
        <p:sp>
          <p:nvSpPr>
            <p:cNvPr id="498" name="Shape 772"/>
            <p:cNvSpPr/>
            <p:nvPr/>
          </p:nvSpPr>
          <p:spPr>
            <a:xfrm>
              <a:off x="6943683" y="1291708"/>
              <a:ext cx="157395" cy="248989"/>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1177" y="20107"/>
                    <a:pt x="2079" y="18546"/>
                    <a:pt x="2692" y="16943"/>
                  </a:cubicBezTo>
                  <a:cubicBezTo>
                    <a:pt x="3439" y="14990"/>
                    <a:pt x="3751" y="12989"/>
                    <a:pt x="3621" y="10989"/>
                  </a:cubicBezTo>
                  <a:lnTo>
                    <a:pt x="3621" y="0"/>
                  </a:lnTo>
                  <a:lnTo>
                    <a:pt x="18054" y="0"/>
                  </a:lnTo>
                  <a:lnTo>
                    <a:pt x="18054" y="11077"/>
                  </a:lnTo>
                  <a:cubicBezTo>
                    <a:pt x="18090" y="13074"/>
                    <a:pt x="18477" y="15063"/>
                    <a:pt x="19207" y="17015"/>
                  </a:cubicBezTo>
                  <a:cubicBezTo>
                    <a:pt x="19790" y="18572"/>
                    <a:pt x="20591" y="20099"/>
                    <a:pt x="21600" y="21582"/>
                  </a:cubicBezTo>
                  <a:lnTo>
                    <a:pt x="0" y="21600"/>
                  </a:lnTo>
                  <a:close/>
                </a:path>
              </a:pathLst>
            </a:custGeom>
            <a:solidFill>
              <a:srgbClr val="656668"/>
            </a:solidFill>
            <a:ln w="6350">
              <a:noFill/>
              <a:miter lim="400000"/>
            </a:ln>
          </p:spPr>
          <p:txBody>
            <a:bodyPr lIns="0" tIns="0" rIns="0" bIns="0" anchor="ctr"/>
            <a:lstStyle/>
            <a:p>
              <a:pPr lvl="0">
                <a:defRPr sz="2400"/>
              </a:pPr>
              <a:endParaRPr/>
            </a:p>
          </p:txBody>
        </p:sp>
        <p:sp>
          <p:nvSpPr>
            <p:cNvPr id="499" name="Shape 773"/>
            <p:cNvSpPr/>
            <p:nvPr/>
          </p:nvSpPr>
          <p:spPr>
            <a:xfrm>
              <a:off x="7028744" y="1290945"/>
              <a:ext cx="75397" cy="25029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ubicBezTo>
                    <a:pt x="19932" y="20613"/>
                    <a:pt x="18505" y="19591"/>
                    <a:pt x="17330" y="18542"/>
                  </a:cubicBezTo>
                  <a:cubicBezTo>
                    <a:pt x="15002" y="16462"/>
                    <a:pt x="13681" y="14291"/>
                    <a:pt x="13409" y="12098"/>
                  </a:cubicBezTo>
                  <a:lnTo>
                    <a:pt x="13392" y="107"/>
                  </a:lnTo>
                  <a:lnTo>
                    <a:pt x="0" y="0"/>
                  </a:lnTo>
                  <a:close/>
                </a:path>
              </a:pathLst>
            </a:custGeom>
            <a:solidFill>
              <a:srgbClr val="656668"/>
            </a:solidFill>
            <a:ln w="6350">
              <a:noFill/>
              <a:miter lim="400000"/>
            </a:ln>
          </p:spPr>
          <p:txBody>
            <a:bodyPr lIns="0" tIns="0" rIns="0" bIns="0" anchor="ctr"/>
            <a:lstStyle/>
            <a:p>
              <a:pPr lvl="0">
                <a:defRPr sz="2400"/>
              </a:pPr>
              <a:endParaRPr/>
            </a:p>
          </p:txBody>
        </p:sp>
        <p:sp>
          <p:nvSpPr>
            <p:cNvPr id="475" name="Shape 749"/>
            <p:cNvSpPr/>
            <p:nvPr/>
          </p:nvSpPr>
          <p:spPr>
            <a:xfrm>
              <a:off x="5721007" y="1192623"/>
              <a:ext cx="436987" cy="100520"/>
            </a:xfrm>
            <a:custGeom>
              <a:avLst/>
              <a:gdLst/>
              <a:ahLst/>
              <a:cxnLst>
                <a:cxn ang="0">
                  <a:pos x="wd2" y="hd2"/>
                </a:cxn>
                <a:cxn ang="5400000">
                  <a:pos x="wd2" y="hd2"/>
                </a:cxn>
                <a:cxn ang="10800000">
                  <a:pos x="wd2" y="hd2"/>
                </a:cxn>
                <a:cxn ang="16200000">
                  <a:pos x="wd2" y="hd2"/>
                </a:cxn>
              </a:cxnLst>
              <a:rect l="0" t="0" r="r" b="b"/>
              <a:pathLst>
                <a:path w="21585" h="21535" extrusionOk="0">
                  <a:moveTo>
                    <a:pt x="0" y="16820"/>
                  </a:moveTo>
                  <a:cubicBezTo>
                    <a:pt x="15" y="13920"/>
                    <a:pt x="267" y="11138"/>
                    <a:pt x="712" y="8972"/>
                  </a:cubicBezTo>
                  <a:cubicBezTo>
                    <a:pt x="1092" y="7121"/>
                    <a:pt x="1593" y="5819"/>
                    <a:pt x="2149" y="5242"/>
                  </a:cubicBezTo>
                  <a:cubicBezTo>
                    <a:pt x="4887" y="1828"/>
                    <a:pt x="7720" y="64"/>
                    <a:pt x="10568" y="2"/>
                  </a:cubicBezTo>
                  <a:cubicBezTo>
                    <a:pt x="13634" y="-65"/>
                    <a:pt x="16685" y="1837"/>
                    <a:pt x="19622" y="5647"/>
                  </a:cubicBezTo>
                  <a:cubicBezTo>
                    <a:pt x="20258" y="6345"/>
                    <a:pt x="20799" y="8143"/>
                    <a:pt x="21120" y="10623"/>
                  </a:cubicBezTo>
                  <a:cubicBezTo>
                    <a:pt x="21305" y="12051"/>
                    <a:pt x="21405" y="13628"/>
                    <a:pt x="21474" y="15210"/>
                  </a:cubicBezTo>
                  <a:cubicBezTo>
                    <a:pt x="21564" y="17283"/>
                    <a:pt x="21600" y="19404"/>
                    <a:pt x="21580" y="21535"/>
                  </a:cubicBezTo>
                  <a:lnTo>
                    <a:pt x="0" y="16820"/>
                  </a:lnTo>
                  <a:close/>
                </a:path>
              </a:pathLst>
            </a:custGeom>
            <a:solidFill>
              <a:srgbClr val="656668"/>
            </a:solidFill>
            <a:ln w="6350">
              <a:noFill/>
              <a:miter lim="400000"/>
            </a:ln>
          </p:spPr>
          <p:txBody>
            <a:bodyPr lIns="0" tIns="0" rIns="0" bIns="0" anchor="ctr"/>
            <a:lstStyle/>
            <a:p>
              <a:pPr lvl="0">
                <a:defRPr sz="2400"/>
              </a:pPr>
              <a:endParaRPr/>
            </a:p>
          </p:txBody>
        </p:sp>
        <p:sp>
          <p:nvSpPr>
            <p:cNvPr id="492" name="Shape 766"/>
            <p:cNvSpPr/>
            <p:nvPr/>
          </p:nvSpPr>
          <p:spPr>
            <a:xfrm>
              <a:off x="7882671" y="1193955"/>
              <a:ext cx="434810" cy="100520"/>
            </a:xfrm>
            <a:custGeom>
              <a:avLst/>
              <a:gdLst/>
              <a:ahLst/>
              <a:cxnLst>
                <a:cxn ang="0">
                  <a:pos x="wd2" y="hd2"/>
                </a:cxn>
                <a:cxn ang="5400000">
                  <a:pos x="wd2" y="hd2"/>
                </a:cxn>
                <a:cxn ang="10800000">
                  <a:pos x="wd2" y="hd2"/>
                </a:cxn>
                <a:cxn ang="16200000">
                  <a:pos x="wd2" y="hd2"/>
                </a:cxn>
              </a:cxnLst>
              <a:rect l="0" t="0" r="r" b="b"/>
              <a:pathLst>
                <a:path w="21585" h="21535" extrusionOk="0">
                  <a:moveTo>
                    <a:pt x="21585" y="16820"/>
                  </a:moveTo>
                  <a:cubicBezTo>
                    <a:pt x="21570" y="13920"/>
                    <a:pt x="21318" y="11138"/>
                    <a:pt x="20873" y="8972"/>
                  </a:cubicBezTo>
                  <a:cubicBezTo>
                    <a:pt x="20493" y="7121"/>
                    <a:pt x="19992" y="5819"/>
                    <a:pt x="19436" y="5242"/>
                  </a:cubicBezTo>
                  <a:cubicBezTo>
                    <a:pt x="16698" y="1828"/>
                    <a:pt x="13865" y="64"/>
                    <a:pt x="11017" y="2"/>
                  </a:cubicBezTo>
                  <a:cubicBezTo>
                    <a:pt x="7951" y="-65"/>
                    <a:pt x="4900" y="1837"/>
                    <a:pt x="1963" y="5647"/>
                  </a:cubicBezTo>
                  <a:cubicBezTo>
                    <a:pt x="1327" y="6345"/>
                    <a:pt x="786" y="8143"/>
                    <a:pt x="465" y="10623"/>
                  </a:cubicBezTo>
                  <a:cubicBezTo>
                    <a:pt x="280" y="12051"/>
                    <a:pt x="180" y="13628"/>
                    <a:pt x="111" y="15210"/>
                  </a:cubicBezTo>
                  <a:cubicBezTo>
                    <a:pt x="21" y="17283"/>
                    <a:pt x="-15" y="19404"/>
                    <a:pt x="5" y="21535"/>
                  </a:cubicBezTo>
                  <a:lnTo>
                    <a:pt x="21585" y="16820"/>
                  </a:lnTo>
                  <a:close/>
                </a:path>
              </a:pathLst>
            </a:custGeom>
            <a:solidFill>
              <a:srgbClr val="656668"/>
            </a:solidFill>
            <a:ln w="6350">
              <a:noFill/>
              <a:miter lim="400000"/>
            </a:ln>
          </p:spPr>
          <p:txBody>
            <a:bodyPr lIns="0" tIns="0" rIns="0" bIns="0" anchor="ctr"/>
            <a:lstStyle/>
            <a:p>
              <a:pPr lvl="0">
                <a:defRPr sz="2400"/>
              </a:pPr>
              <a:endParaRPr/>
            </a:p>
          </p:txBody>
        </p:sp>
        <p:sp>
          <p:nvSpPr>
            <p:cNvPr id="491" name="Shape 765"/>
            <p:cNvSpPr/>
            <p:nvPr/>
          </p:nvSpPr>
          <p:spPr>
            <a:xfrm>
              <a:off x="7738439" y="1248025"/>
              <a:ext cx="647494" cy="370870"/>
            </a:xfrm>
            <a:custGeom>
              <a:avLst/>
              <a:gdLst/>
              <a:ahLst/>
              <a:cxnLst>
                <a:cxn ang="0">
                  <a:pos x="wd2" y="hd2"/>
                </a:cxn>
                <a:cxn ang="5400000">
                  <a:pos x="wd2" y="hd2"/>
                </a:cxn>
                <a:cxn ang="10800000">
                  <a:pos x="wd2" y="hd2"/>
                </a:cxn>
                <a:cxn ang="16200000">
                  <a:pos x="wd2" y="hd2"/>
                </a:cxn>
              </a:cxnLst>
              <a:rect l="0" t="0" r="r" b="b"/>
              <a:pathLst>
                <a:path w="21600" h="21546" extrusionOk="0">
                  <a:moveTo>
                    <a:pt x="21600" y="19167"/>
                  </a:moveTo>
                  <a:lnTo>
                    <a:pt x="19966" y="6349"/>
                  </a:lnTo>
                  <a:cubicBezTo>
                    <a:pt x="19807" y="5275"/>
                    <a:pt x="19489" y="4292"/>
                    <a:pt x="19042" y="3503"/>
                  </a:cubicBezTo>
                  <a:cubicBezTo>
                    <a:pt x="17951" y="1574"/>
                    <a:pt x="16399" y="1047"/>
                    <a:pt x="14935" y="689"/>
                  </a:cubicBezTo>
                  <a:cubicBezTo>
                    <a:pt x="13486" y="334"/>
                    <a:pt x="12006" y="104"/>
                    <a:pt x="10489" y="11"/>
                  </a:cubicBezTo>
                  <a:cubicBezTo>
                    <a:pt x="9055" y="-54"/>
                    <a:pt x="7658" y="171"/>
                    <a:pt x="6310" y="651"/>
                  </a:cubicBezTo>
                  <a:cubicBezTo>
                    <a:pt x="4938" y="1140"/>
                    <a:pt x="3513" y="1936"/>
                    <a:pt x="2555" y="3918"/>
                  </a:cubicBezTo>
                  <a:cubicBezTo>
                    <a:pt x="2106" y="4848"/>
                    <a:pt x="1818" y="5984"/>
                    <a:pt x="1724" y="7189"/>
                  </a:cubicBezTo>
                  <a:lnTo>
                    <a:pt x="0" y="21546"/>
                  </a:lnTo>
                  <a:lnTo>
                    <a:pt x="21600" y="19167"/>
                  </a:lnTo>
                  <a:close/>
                </a:path>
              </a:pathLst>
            </a:custGeom>
            <a:solidFill>
              <a:srgbClr val="7C7D7F"/>
            </a:solidFill>
            <a:ln w="6350">
              <a:noFill/>
              <a:miter lim="400000"/>
            </a:ln>
          </p:spPr>
          <p:txBody>
            <a:bodyPr lIns="0" tIns="0" rIns="0" bIns="0" anchor="ctr"/>
            <a:lstStyle/>
            <a:p>
              <a:pPr lvl="0">
                <a:defRPr sz="2400"/>
              </a:pPr>
              <a:endParaRPr/>
            </a:p>
          </p:txBody>
        </p:sp>
        <p:sp>
          <p:nvSpPr>
            <p:cNvPr id="469" name="Shape 743"/>
            <p:cNvSpPr/>
            <p:nvPr/>
          </p:nvSpPr>
          <p:spPr>
            <a:xfrm>
              <a:off x="6162421" y="1534801"/>
              <a:ext cx="1656250" cy="1203031"/>
            </a:xfrm>
            <a:prstGeom prst="rect">
              <a:avLst/>
            </a:prstGeom>
            <a:solidFill>
              <a:srgbClr val="7C7D7F"/>
            </a:solidFill>
            <a:ln w="6350">
              <a:noFill/>
              <a:miter lim="400000"/>
            </a:ln>
          </p:spPr>
          <p:txBody>
            <a:bodyPr lIns="0" tIns="0" rIns="0" bIns="0" anchor="ctr"/>
            <a:lstStyle/>
            <a:p>
              <a:pPr lvl="0">
                <a:defRPr sz="2400">
                  <a:solidFill>
                    <a:srgbClr val="FFFFFF"/>
                  </a:solidFill>
                </a:defRPr>
              </a:pPr>
              <a:endParaRPr/>
            </a:p>
          </p:txBody>
        </p:sp>
        <p:sp>
          <p:nvSpPr>
            <p:cNvPr id="470" name="Shape 744"/>
            <p:cNvSpPr/>
            <p:nvPr/>
          </p:nvSpPr>
          <p:spPr>
            <a:xfrm>
              <a:off x="6162421" y="1601561"/>
              <a:ext cx="1656250" cy="1018890"/>
            </a:xfrm>
            <a:prstGeom prst="rect">
              <a:avLst/>
            </a:prstGeom>
            <a:solidFill>
              <a:srgbClr val="9C9C9E"/>
            </a:solidFill>
            <a:ln w="6350">
              <a:noFill/>
              <a:miter lim="400000"/>
            </a:ln>
          </p:spPr>
          <p:txBody>
            <a:bodyPr lIns="0" tIns="0" rIns="0" bIns="0" anchor="ctr"/>
            <a:lstStyle/>
            <a:p>
              <a:pPr lvl="0">
                <a:defRPr sz="2400">
                  <a:solidFill>
                    <a:srgbClr val="FFFFFF"/>
                  </a:solidFill>
                </a:defRPr>
              </a:pPr>
              <a:endParaRPr/>
            </a:p>
          </p:txBody>
        </p:sp>
        <p:sp>
          <p:nvSpPr>
            <p:cNvPr id="473" name="Shape 747"/>
            <p:cNvSpPr/>
            <p:nvPr/>
          </p:nvSpPr>
          <p:spPr>
            <a:xfrm>
              <a:off x="5643420" y="1239788"/>
              <a:ext cx="647506" cy="372450"/>
            </a:xfrm>
            <a:custGeom>
              <a:avLst/>
              <a:gdLst/>
              <a:ahLst/>
              <a:cxnLst>
                <a:cxn ang="0">
                  <a:pos x="wd2" y="hd2"/>
                </a:cxn>
                <a:cxn ang="5400000">
                  <a:pos x="wd2" y="hd2"/>
                </a:cxn>
                <a:cxn ang="10800000">
                  <a:pos x="wd2" y="hd2"/>
                </a:cxn>
                <a:cxn ang="16200000">
                  <a:pos x="wd2" y="hd2"/>
                </a:cxn>
              </a:cxnLst>
              <a:rect l="0" t="0" r="r" b="b"/>
              <a:pathLst>
                <a:path w="21600" h="21446" extrusionOk="0">
                  <a:moveTo>
                    <a:pt x="0" y="19088"/>
                  </a:moveTo>
                  <a:lnTo>
                    <a:pt x="1634" y="6383"/>
                  </a:lnTo>
                  <a:cubicBezTo>
                    <a:pt x="1793" y="5319"/>
                    <a:pt x="2111" y="4345"/>
                    <a:pt x="2558" y="3562"/>
                  </a:cubicBezTo>
                  <a:cubicBezTo>
                    <a:pt x="3649" y="1651"/>
                    <a:pt x="5201" y="1129"/>
                    <a:pt x="6665" y="774"/>
                  </a:cubicBezTo>
                  <a:cubicBezTo>
                    <a:pt x="8114" y="422"/>
                    <a:pt x="9594" y="194"/>
                    <a:pt x="11111" y="102"/>
                  </a:cubicBezTo>
                  <a:cubicBezTo>
                    <a:pt x="12543" y="-154"/>
                    <a:pt x="13956" y="78"/>
                    <a:pt x="15290" y="737"/>
                  </a:cubicBezTo>
                  <a:cubicBezTo>
                    <a:pt x="16668" y="1418"/>
                    <a:pt x="18011" y="2579"/>
                    <a:pt x="18985" y="4569"/>
                  </a:cubicBezTo>
                  <a:cubicBezTo>
                    <a:pt x="19565" y="5753"/>
                    <a:pt x="19961" y="7172"/>
                    <a:pt x="20138" y="8691"/>
                  </a:cubicBezTo>
                  <a:lnTo>
                    <a:pt x="21600" y="21446"/>
                  </a:lnTo>
                  <a:lnTo>
                    <a:pt x="0" y="19088"/>
                  </a:lnTo>
                  <a:close/>
                </a:path>
              </a:pathLst>
            </a:custGeom>
            <a:solidFill>
              <a:srgbClr val="7C7D7F"/>
            </a:solidFill>
            <a:ln w="6350">
              <a:noFill/>
              <a:miter lim="400000"/>
            </a:ln>
          </p:spPr>
          <p:txBody>
            <a:bodyPr lIns="0" tIns="0" rIns="0" bIns="0" anchor="ctr"/>
            <a:lstStyle/>
            <a:p>
              <a:pPr lvl="0">
                <a:defRPr sz="2400"/>
              </a:pPr>
              <a:endParaRPr/>
            </a:p>
          </p:txBody>
        </p:sp>
        <p:sp>
          <p:nvSpPr>
            <p:cNvPr id="474" name="Shape 748"/>
            <p:cNvSpPr/>
            <p:nvPr/>
          </p:nvSpPr>
          <p:spPr>
            <a:xfrm>
              <a:off x="5599033" y="1230715"/>
              <a:ext cx="647506" cy="370870"/>
            </a:xfrm>
            <a:custGeom>
              <a:avLst/>
              <a:gdLst/>
              <a:ahLst/>
              <a:cxnLst>
                <a:cxn ang="0">
                  <a:pos x="wd2" y="hd2"/>
                </a:cxn>
                <a:cxn ang="5400000">
                  <a:pos x="wd2" y="hd2"/>
                </a:cxn>
                <a:cxn ang="10800000">
                  <a:pos x="wd2" y="hd2"/>
                </a:cxn>
                <a:cxn ang="16200000">
                  <a:pos x="wd2" y="hd2"/>
                </a:cxn>
              </a:cxnLst>
              <a:rect l="0" t="0" r="r" b="b"/>
              <a:pathLst>
                <a:path w="21600" h="21546" extrusionOk="0">
                  <a:moveTo>
                    <a:pt x="0" y="19167"/>
                  </a:moveTo>
                  <a:lnTo>
                    <a:pt x="1634" y="6349"/>
                  </a:lnTo>
                  <a:cubicBezTo>
                    <a:pt x="1793" y="5275"/>
                    <a:pt x="2111" y="4292"/>
                    <a:pt x="2558" y="3503"/>
                  </a:cubicBezTo>
                  <a:cubicBezTo>
                    <a:pt x="3649" y="1574"/>
                    <a:pt x="5201" y="1047"/>
                    <a:pt x="6665" y="689"/>
                  </a:cubicBezTo>
                  <a:cubicBezTo>
                    <a:pt x="8114" y="334"/>
                    <a:pt x="9594" y="104"/>
                    <a:pt x="11111" y="11"/>
                  </a:cubicBezTo>
                  <a:cubicBezTo>
                    <a:pt x="12545" y="-54"/>
                    <a:pt x="13942" y="171"/>
                    <a:pt x="15290" y="651"/>
                  </a:cubicBezTo>
                  <a:cubicBezTo>
                    <a:pt x="16662" y="1140"/>
                    <a:pt x="18087" y="1936"/>
                    <a:pt x="19045" y="3918"/>
                  </a:cubicBezTo>
                  <a:cubicBezTo>
                    <a:pt x="19494" y="4848"/>
                    <a:pt x="19782" y="5984"/>
                    <a:pt x="19876" y="7189"/>
                  </a:cubicBezTo>
                  <a:lnTo>
                    <a:pt x="21600" y="21546"/>
                  </a:lnTo>
                  <a:lnTo>
                    <a:pt x="0" y="19167"/>
                  </a:lnTo>
                  <a:close/>
                </a:path>
              </a:pathLst>
            </a:custGeom>
            <a:solidFill>
              <a:srgbClr val="9C9C9E"/>
            </a:solidFill>
            <a:ln w="6350">
              <a:noFill/>
              <a:miter lim="400000"/>
            </a:ln>
          </p:spPr>
          <p:txBody>
            <a:bodyPr lIns="0" tIns="0" rIns="0" bIns="0" anchor="ctr"/>
            <a:lstStyle/>
            <a:p>
              <a:pPr lvl="0">
                <a:defRPr sz="2400"/>
              </a:pPr>
              <a:endParaRPr/>
            </a:p>
          </p:txBody>
        </p:sp>
        <p:sp>
          <p:nvSpPr>
            <p:cNvPr id="476" name="Shape 750"/>
            <p:cNvSpPr/>
            <p:nvPr/>
          </p:nvSpPr>
          <p:spPr>
            <a:xfrm>
              <a:off x="5165200" y="1913334"/>
              <a:ext cx="1207588" cy="1560955"/>
            </a:xfrm>
            <a:custGeom>
              <a:avLst/>
              <a:gdLst/>
              <a:ahLst/>
              <a:cxnLst>
                <a:cxn ang="0">
                  <a:pos x="wd2" y="hd2"/>
                </a:cxn>
                <a:cxn ang="5400000">
                  <a:pos x="wd2" y="hd2"/>
                </a:cxn>
                <a:cxn ang="10800000">
                  <a:pos x="wd2" y="hd2"/>
                </a:cxn>
                <a:cxn ang="16200000">
                  <a:pos x="wd2" y="hd2"/>
                </a:cxn>
              </a:cxnLst>
              <a:rect l="0" t="0" r="r" b="b"/>
              <a:pathLst>
                <a:path w="21246" h="21007" extrusionOk="0">
                  <a:moveTo>
                    <a:pt x="3239" y="0"/>
                  </a:moveTo>
                  <a:lnTo>
                    <a:pt x="80" y="14849"/>
                  </a:lnTo>
                  <a:cubicBezTo>
                    <a:pt x="-354" y="17031"/>
                    <a:pt x="1011" y="19191"/>
                    <a:pt x="3515" y="20287"/>
                  </a:cubicBezTo>
                  <a:cubicBezTo>
                    <a:pt x="6516" y="21600"/>
                    <a:pt x="10316" y="21077"/>
                    <a:pt x="12530" y="19047"/>
                  </a:cubicBezTo>
                  <a:lnTo>
                    <a:pt x="21246" y="8159"/>
                  </a:lnTo>
                  <a:lnTo>
                    <a:pt x="16251" y="6374"/>
                  </a:lnTo>
                  <a:lnTo>
                    <a:pt x="3239" y="0"/>
                  </a:lnTo>
                  <a:close/>
                </a:path>
              </a:pathLst>
            </a:custGeom>
            <a:solidFill>
              <a:srgbClr val="9C9C9E"/>
            </a:solidFill>
            <a:ln w="6350">
              <a:noFill/>
              <a:miter lim="400000"/>
            </a:ln>
          </p:spPr>
          <p:txBody>
            <a:bodyPr lIns="0" tIns="0" rIns="0" bIns="0" anchor="ctr"/>
            <a:lstStyle/>
            <a:p>
              <a:pPr lvl="0">
                <a:defRPr sz="2400"/>
              </a:pPr>
              <a:endParaRPr/>
            </a:p>
          </p:txBody>
        </p:sp>
        <p:sp>
          <p:nvSpPr>
            <p:cNvPr id="480" name="Shape 754"/>
            <p:cNvSpPr/>
            <p:nvPr/>
          </p:nvSpPr>
          <p:spPr>
            <a:xfrm>
              <a:off x="6605910" y="1982216"/>
              <a:ext cx="168745" cy="97923"/>
            </a:xfrm>
            <a:prstGeom prst="roundRect">
              <a:avLst>
                <a:gd name="adj" fmla="val 6743"/>
              </a:avLst>
            </a:prstGeom>
            <a:solidFill>
              <a:srgbClr val="7C7D7F"/>
            </a:solidFill>
            <a:ln w="12700">
              <a:noFill/>
              <a:miter lim="400000"/>
            </a:ln>
          </p:spPr>
          <p:txBody>
            <a:bodyPr lIns="0" tIns="0" rIns="0" bIns="0" anchor="ctr"/>
            <a:lstStyle/>
            <a:p>
              <a:pPr lvl="0">
                <a:defRPr sz="2400">
                  <a:solidFill>
                    <a:srgbClr val="FFFFFF"/>
                  </a:solidFill>
                </a:defRPr>
              </a:pPr>
              <a:endParaRPr/>
            </a:p>
          </p:txBody>
        </p:sp>
        <p:sp>
          <p:nvSpPr>
            <p:cNvPr id="481" name="Shape 755"/>
            <p:cNvSpPr/>
            <p:nvPr/>
          </p:nvSpPr>
          <p:spPr>
            <a:xfrm>
              <a:off x="7275714" y="1982181"/>
              <a:ext cx="180916" cy="9793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10465"/>
                  </a:lnTo>
                  <a:lnTo>
                    <a:pt x="0" y="0"/>
                  </a:lnTo>
                  <a:close/>
                </a:path>
              </a:pathLst>
            </a:custGeom>
            <a:solidFill>
              <a:srgbClr val="7C7D7F"/>
            </a:solidFill>
            <a:ln>
              <a:noFill/>
              <a:miter lim="400000"/>
            </a:ln>
          </p:spPr>
          <p:txBody>
            <a:bodyPr lIns="0" tIns="0" rIns="0" bIns="0" anchor="ctr"/>
            <a:lstStyle/>
            <a:p>
              <a:pPr lvl="0">
                <a:defRPr sz="2400"/>
              </a:pPr>
              <a:endParaRPr/>
            </a:p>
          </p:txBody>
        </p:sp>
        <p:sp>
          <p:nvSpPr>
            <p:cNvPr id="482" name="Shape 756"/>
            <p:cNvSpPr/>
            <p:nvPr/>
          </p:nvSpPr>
          <p:spPr>
            <a:xfrm>
              <a:off x="6889983" y="2301798"/>
              <a:ext cx="271069" cy="128092"/>
            </a:xfrm>
            <a:prstGeom prst="roundRect">
              <a:avLst>
                <a:gd name="adj" fmla="val 16660"/>
              </a:avLst>
            </a:prstGeom>
            <a:solidFill>
              <a:srgbClr val="7C7D7F"/>
            </a:solidFill>
            <a:ln w="12700">
              <a:noFill/>
              <a:miter lim="400000"/>
            </a:ln>
          </p:spPr>
          <p:txBody>
            <a:bodyPr lIns="0" tIns="0" rIns="0" bIns="0" anchor="ctr"/>
            <a:lstStyle/>
            <a:p>
              <a:pPr lvl="0">
                <a:defRPr sz="2400">
                  <a:solidFill>
                    <a:srgbClr val="FFFFFF"/>
                  </a:solidFill>
                </a:defRPr>
              </a:pPr>
              <a:endParaRPr/>
            </a:p>
          </p:txBody>
        </p:sp>
        <p:sp>
          <p:nvSpPr>
            <p:cNvPr id="483" name="Shape 757"/>
            <p:cNvSpPr/>
            <p:nvPr/>
          </p:nvSpPr>
          <p:spPr>
            <a:xfrm>
              <a:off x="6941145" y="2500198"/>
              <a:ext cx="168745" cy="53093"/>
            </a:xfrm>
            <a:prstGeom prst="roundRect">
              <a:avLst>
                <a:gd name="adj" fmla="val 23043"/>
              </a:avLst>
            </a:prstGeom>
            <a:solidFill>
              <a:schemeClr val="accent1"/>
            </a:solidFill>
            <a:ln w="12700">
              <a:noFill/>
              <a:miter lim="400000"/>
            </a:ln>
          </p:spPr>
          <p:txBody>
            <a:bodyPr lIns="0" tIns="0" rIns="0" bIns="0" anchor="ctr"/>
            <a:lstStyle/>
            <a:p>
              <a:pPr lvl="0">
                <a:defRPr sz="2400">
                  <a:solidFill>
                    <a:srgbClr val="FFFFFF"/>
                  </a:solidFill>
                </a:defRPr>
              </a:pPr>
              <a:endParaRPr/>
            </a:p>
          </p:txBody>
        </p:sp>
        <p:sp>
          <p:nvSpPr>
            <p:cNvPr id="484" name="Shape 758"/>
            <p:cNvSpPr/>
            <p:nvPr/>
          </p:nvSpPr>
          <p:spPr>
            <a:xfrm>
              <a:off x="6941145" y="2316882"/>
              <a:ext cx="168745" cy="97923"/>
            </a:xfrm>
            <a:prstGeom prst="roundRect">
              <a:avLst>
                <a:gd name="adj" fmla="val 12494"/>
              </a:avLst>
            </a:prstGeom>
            <a:solidFill>
              <a:srgbClr val="656668"/>
            </a:solidFill>
            <a:ln w="12700">
              <a:noFill/>
              <a:miter lim="400000"/>
            </a:ln>
          </p:spPr>
          <p:txBody>
            <a:bodyPr lIns="0" tIns="0" rIns="0" bIns="0" anchor="ctr"/>
            <a:lstStyle/>
            <a:p>
              <a:pPr lvl="0">
                <a:defRPr sz="2400">
                  <a:solidFill>
                    <a:srgbClr val="FFFFFF"/>
                  </a:solidFill>
                </a:defRPr>
              </a:pPr>
              <a:endParaRPr/>
            </a:p>
          </p:txBody>
        </p:sp>
        <p:sp>
          <p:nvSpPr>
            <p:cNvPr id="485" name="Shape 759"/>
            <p:cNvSpPr/>
            <p:nvPr/>
          </p:nvSpPr>
          <p:spPr>
            <a:xfrm>
              <a:off x="5292126" y="2470313"/>
              <a:ext cx="901346" cy="1005135"/>
            </a:xfrm>
            <a:custGeom>
              <a:avLst/>
              <a:gdLst/>
              <a:ahLst/>
              <a:cxnLst>
                <a:cxn ang="0">
                  <a:pos x="wd2" y="hd2"/>
                </a:cxn>
                <a:cxn ang="5400000">
                  <a:pos x="wd2" y="hd2"/>
                </a:cxn>
                <a:cxn ang="10800000">
                  <a:pos x="wd2" y="hd2"/>
                </a:cxn>
                <a:cxn ang="16200000">
                  <a:pos x="wd2" y="hd2"/>
                </a:cxn>
              </a:cxnLst>
              <a:rect l="0" t="0" r="r" b="b"/>
              <a:pathLst>
                <a:path w="21600" h="21597" extrusionOk="0">
                  <a:moveTo>
                    <a:pt x="14489" y="0"/>
                  </a:moveTo>
                  <a:lnTo>
                    <a:pt x="8606" y="13998"/>
                  </a:lnTo>
                  <a:cubicBezTo>
                    <a:pt x="7759" y="15787"/>
                    <a:pt x="6258" y="17263"/>
                    <a:pt x="4350" y="18185"/>
                  </a:cubicBezTo>
                  <a:cubicBezTo>
                    <a:pt x="3012" y="18832"/>
                    <a:pt x="1520" y="19179"/>
                    <a:pt x="0" y="19199"/>
                  </a:cubicBezTo>
                  <a:cubicBezTo>
                    <a:pt x="1770" y="20740"/>
                    <a:pt x="4141" y="21600"/>
                    <a:pt x="6608" y="21597"/>
                  </a:cubicBezTo>
                  <a:cubicBezTo>
                    <a:pt x="9609" y="21593"/>
                    <a:pt x="12434" y="20328"/>
                    <a:pt x="14239" y="18179"/>
                  </a:cubicBezTo>
                  <a:lnTo>
                    <a:pt x="21600" y="7423"/>
                  </a:lnTo>
                  <a:lnTo>
                    <a:pt x="20600" y="505"/>
                  </a:lnTo>
                  <a:lnTo>
                    <a:pt x="14489" y="0"/>
                  </a:lnTo>
                  <a:close/>
                </a:path>
              </a:pathLst>
            </a:custGeom>
            <a:solidFill>
              <a:srgbClr val="7C7D7F"/>
            </a:solidFill>
            <a:ln w="6350">
              <a:noFill/>
              <a:miter lim="400000"/>
            </a:ln>
          </p:spPr>
          <p:txBody>
            <a:bodyPr lIns="0" tIns="0" rIns="0" bIns="0" anchor="ctr"/>
            <a:lstStyle/>
            <a:p>
              <a:pPr lvl="0">
                <a:defRPr sz="2400"/>
              </a:pPr>
              <a:endParaRPr/>
            </a:p>
          </p:txBody>
        </p:sp>
        <p:sp>
          <p:nvSpPr>
            <p:cNvPr id="486" name="Shape 760"/>
            <p:cNvSpPr/>
            <p:nvPr/>
          </p:nvSpPr>
          <p:spPr>
            <a:xfrm>
              <a:off x="7672518" y="1913338"/>
              <a:ext cx="1207587" cy="1560954"/>
            </a:xfrm>
            <a:custGeom>
              <a:avLst/>
              <a:gdLst/>
              <a:ahLst/>
              <a:cxnLst>
                <a:cxn ang="0">
                  <a:pos x="wd2" y="hd2"/>
                </a:cxn>
                <a:cxn ang="5400000">
                  <a:pos x="wd2" y="hd2"/>
                </a:cxn>
                <a:cxn ang="10800000">
                  <a:pos x="wd2" y="hd2"/>
                </a:cxn>
                <a:cxn ang="16200000">
                  <a:pos x="wd2" y="hd2"/>
                </a:cxn>
              </a:cxnLst>
              <a:rect l="0" t="0" r="r" b="b"/>
              <a:pathLst>
                <a:path w="21246" h="21007" extrusionOk="0">
                  <a:moveTo>
                    <a:pt x="18007" y="0"/>
                  </a:moveTo>
                  <a:lnTo>
                    <a:pt x="21166" y="14849"/>
                  </a:lnTo>
                  <a:cubicBezTo>
                    <a:pt x="21600" y="17031"/>
                    <a:pt x="20235" y="19191"/>
                    <a:pt x="17731" y="20287"/>
                  </a:cubicBezTo>
                  <a:cubicBezTo>
                    <a:pt x="14730" y="21600"/>
                    <a:pt x="10930" y="21077"/>
                    <a:pt x="8716" y="19047"/>
                  </a:cubicBezTo>
                  <a:lnTo>
                    <a:pt x="0" y="8159"/>
                  </a:lnTo>
                  <a:lnTo>
                    <a:pt x="4995" y="6374"/>
                  </a:lnTo>
                  <a:lnTo>
                    <a:pt x="18007" y="0"/>
                  </a:lnTo>
                  <a:close/>
                </a:path>
              </a:pathLst>
            </a:custGeom>
            <a:solidFill>
              <a:srgbClr val="9C9C9E"/>
            </a:solidFill>
            <a:ln w="6350">
              <a:noFill/>
              <a:miter lim="400000"/>
            </a:ln>
          </p:spPr>
          <p:txBody>
            <a:bodyPr lIns="0" tIns="0" rIns="0" bIns="0" anchor="ctr"/>
            <a:lstStyle/>
            <a:p>
              <a:pPr lvl="0">
                <a:defRPr sz="2400"/>
              </a:pPr>
              <a:endParaRPr/>
            </a:p>
          </p:txBody>
        </p:sp>
        <p:sp>
          <p:nvSpPr>
            <p:cNvPr id="490" name="Shape 764"/>
            <p:cNvSpPr/>
            <p:nvPr/>
          </p:nvSpPr>
          <p:spPr>
            <a:xfrm>
              <a:off x="7786990" y="1240859"/>
              <a:ext cx="647511" cy="367384"/>
            </a:xfrm>
            <a:custGeom>
              <a:avLst/>
              <a:gdLst/>
              <a:ahLst/>
              <a:cxnLst>
                <a:cxn ang="0">
                  <a:pos x="wd2" y="hd2"/>
                </a:cxn>
                <a:cxn ang="5400000">
                  <a:pos x="wd2" y="hd2"/>
                </a:cxn>
                <a:cxn ang="10800000">
                  <a:pos x="wd2" y="hd2"/>
                </a:cxn>
                <a:cxn ang="16200000">
                  <a:pos x="wd2" y="hd2"/>
                </a:cxn>
              </a:cxnLst>
              <a:rect l="0" t="0" r="r" b="b"/>
              <a:pathLst>
                <a:path w="21600" h="21353" extrusionOk="0">
                  <a:moveTo>
                    <a:pt x="21600" y="18973"/>
                  </a:moveTo>
                  <a:lnTo>
                    <a:pt x="19966" y="6149"/>
                  </a:lnTo>
                  <a:cubicBezTo>
                    <a:pt x="19807" y="5075"/>
                    <a:pt x="19487" y="4094"/>
                    <a:pt x="19042" y="3302"/>
                  </a:cubicBezTo>
                  <a:cubicBezTo>
                    <a:pt x="17963" y="1381"/>
                    <a:pt x="16413" y="832"/>
                    <a:pt x="14935" y="487"/>
                  </a:cubicBezTo>
                  <a:cubicBezTo>
                    <a:pt x="11821" y="-240"/>
                    <a:pt x="8578" y="-247"/>
                    <a:pt x="5527" y="1115"/>
                  </a:cubicBezTo>
                  <a:cubicBezTo>
                    <a:pt x="4592" y="1532"/>
                    <a:pt x="3651" y="2090"/>
                    <a:pt x="2889" y="3202"/>
                  </a:cubicBezTo>
                  <a:cubicBezTo>
                    <a:pt x="1992" y="4510"/>
                    <a:pt x="1471" y="6441"/>
                    <a:pt x="1462" y="8478"/>
                  </a:cubicBezTo>
                  <a:lnTo>
                    <a:pt x="0" y="21353"/>
                  </a:lnTo>
                  <a:lnTo>
                    <a:pt x="21600" y="18973"/>
                  </a:lnTo>
                  <a:close/>
                </a:path>
              </a:pathLst>
            </a:custGeom>
            <a:solidFill>
              <a:srgbClr val="9C9C9E"/>
            </a:solidFill>
            <a:ln w="6350">
              <a:noFill/>
              <a:miter lim="400000"/>
            </a:ln>
          </p:spPr>
          <p:txBody>
            <a:bodyPr lIns="0" tIns="0" rIns="0" bIns="0" anchor="ctr"/>
            <a:lstStyle/>
            <a:p>
              <a:pPr lvl="0">
                <a:defRPr sz="2400"/>
              </a:pPr>
              <a:endParaRPr/>
            </a:p>
          </p:txBody>
        </p:sp>
        <p:sp>
          <p:nvSpPr>
            <p:cNvPr id="497" name="Shape 771"/>
            <p:cNvSpPr/>
            <p:nvPr/>
          </p:nvSpPr>
          <p:spPr>
            <a:xfrm>
              <a:off x="8460387" y="1967916"/>
              <a:ext cx="419902" cy="1480952"/>
            </a:xfrm>
            <a:custGeom>
              <a:avLst/>
              <a:gdLst/>
              <a:ahLst/>
              <a:cxnLst>
                <a:cxn ang="0">
                  <a:pos x="wd2" y="hd2"/>
                </a:cxn>
                <a:cxn ang="5400000">
                  <a:pos x="wd2" y="hd2"/>
                </a:cxn>
                <a:cxn ang="10800000">
                  <a:pos x="wd2" y="hd2"/>
                </a:cxn>
                <a:cxn ang="16200000">
                  <a:pos x="wd2" y="hd2"/>
                </a:cxn>
              </a:cxnLst>
              <a:rect l="0" t="0" r="r" b="b"/>
              <a:pathLst>
                <a:path w="21239" h="21600" extrusionOk="0">
                  <a:moveTo>
                    <a:pt x="0" y="6830"/>
                  </a:moveTo>
                  <a:lnTo>
                    <a:pt x="9638" y="14635"/>
                  </a:lnTo>
                  <a:cubicBezTo>
                    <a:pt x="10514" y="15420"/>
                    <a:pt x="11106" y="16225"/>
                    <a:pt x="11417" y="17035"/>
                  </a:cubicBezTo>
                  <a:cubicBezTo>
                    <a:pt x="11704" y="17784"/>
                    <a:pt x="11754" y="18547"/>
                    <a:pt x="11302" y="19298"/>
                  </a:cubicBezTo>
                  <a:cubicBezTo>
                    <a:pt x="10808" y="20121"/>
                    <a:pt x="9722" y="20905"/>
                    <a:pt x="8116" y="21600"/>
                  </a:cubicBezTo>
                  <a:cubicBezTo>
                    <a:pt x="12304" y="21157"/>
                    <a:pt x="15859" y="20323"/>
                    <a:pt x="18216" y="19230"/>
                  </a:cubicBezTo>
                  <a:cubicBezTo>
                    <a:pt x="20576" y="18137"/>
                    <a:pt x="21600" y="16847"/>
                    <a:pt x="21126" y="15567"/>
                  </a:cubicBezTo>
                  <a:lnTo>
                    <a:pt x="12401" y="0"/>
                  </a:lnTo>
                  <a:lnTo>
                    <a:pt x="0" y="6830"/>
                  </a:lnTo>
                  <a:close/>
                </a:path>
              </a:pathLst>
            </a:custGeom>
            <a:solidFill>
              <a:srgbClr val="7C7D7F"/>
            </a:solidFill>
            <a:ln w="3175">
              <a:noFill/>
              <a:miter lim="400000"/>
            </a:ln>
          </p:spPr>
          <p:txBody>
            <a:bodyPr lIns="0" tIns="0" rIns="0" bIns="0" anchor="ctr"/>
            <a:lstStyle/>
            <a:p>
              <a:pPr lvl="0">
                <a:defRPr sz="2400"/>
              </a:pPr>
              <a:endParaRPr/>
            </a:p>
          </p:txBody>
        </p:sp>
        <p:sp>
          <p:nvSpPr>
            <p:cNvPr id="471" name="Shape 745"/>
            <p:cNvSpPr/>
            <p:nvPr/>
          </p:nvSpPr>
          <p:spPr>
            <a:xfrm>
              <a:off x="5337494" y="1443265"/>
              <a:ext cx="1169178" cy="116917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ABACAF"/>
            </a:solidFill>
            <a:ln w="12700">
              <a:noFill/>
              <a:miter lim="400000"/>
            </a:ln>
          </p:spPr>
          <p:txBody>
            <a:bodyPr lIns="0" tIns="0" rIns="0" bIns="0" anchor="ctr"/>
            <a:lstStyle/>
            <a:p>
              <a:pPr lvl="0">
                <a:defRPr sz="2400">
                  <a:solidFill>
                    <a:srgbClr val="FFFFFF"/>
                  </a:solidFill>
                </a:defRPr>
              </a:pPr>
              <a:endParaRPr/>
            </a:p>
          </p:txBody>
        </p:sp>
        <p:sp>
          <p:nvSpPr>
            <p:cNvPr id="472" name="Shape 746"/>
            <p:cNvSpPr/>
            <p:nvPr/>
          </p:nvSpPr>
          <p:spPr>
            <a:xfrm>
              <a:off x="5467533" y="1576409"/>
              <a:ext cx="896415" cy="898714"/>
            </a:xfrm>
            <a:custGeom>
              <a:avLst/>
              <a:gdLst/>
              <a:ahLst/>
              <a:cxnLst>
                <a:cxn ang="0">
                  <a:pos x="wd2" y="hd2"/>
                </a:cxn>
                <a:cxn ang="5400000">
                  <a:pos x="wd2" y="hd2"/>
                </a:cxn>
                <a:cxn ang="10800000">
                  <a:pos x="wd2" y="hd2"/>
                </a:cxn>
                <a:cxn ang="16200000">
                  <a:pos x="wd2" y="hd2"/>
                </a:cxn>
              </a:cxnLst>
              <a:rect l="0" t="0" r="r" b="b"/>
              <a:pathLst>
                <a:path w="21526" h="21553" extrusionOk="0">
                  <a:moveTo>
                    <a:pt x="6834" y="828"/>
                  </a:moveTo>
                  <a:lnTo>
                    <a:pt x="6834" y="5897"/>
                  </a:lnTo>
                  <a:cubicBezTo>
                    <a:pt x="6844" y="6076"/>
                    <a:pt x="6788" y="6254"/>
                    <a:pt x="6674" y="6394"/>
                  </a:cubicBezTo>
                  <a:cubicBezTo>
                    <a:pt x="6500" y="6611"/>
                    <a:pt x="6218" y="6712"/>
                    <a:pt x="5945" y="6656"/>
                  </a:cubicBezTo>
                  <a:lnTo>
                    <a:pt x="887" y="6656"/>
                  </a:lnTo>
                  <a:cubicBezTo>
                    <a:pt x="637" y="6675"/>
                    <a:pt x="404" y="6791"/>
                    <a:pt x="240" y="6980"/>
                  </a:cubicBezTo>
                  <a:cubicBezTo>
                    <a:pt x="105" y="7134"/>
                    <a:pt x="24" y="7328"/>
                    <a:pt x="9" y="7532"/>
                  </a:cubicBezTo>
                  <a:lnTo>
                    <a:pt x="9" y="13673"/>
                  </a:lnTo>
                  <a:cubicBezTo>
                    <a:pt x="-29" y="13925"/>
                    <a:pt x="55" y="14180"/>
                    <a:pt x="237" y="14358"/>
                  </a:cubicBezTo>
                  <a:cubicBezTo>
                    <a:pt x="385" y="14505"/>
                    <a:pt x="586" y="14586"/>
                    <a:pt x="794" y="14585"/>
                  </a:cubicBezTo>
                  <a:lnTo>
                    <a:pt x="6011" y="14585"/>
                  </a:lnTo>
                  <a:cubicBezTo>
                    <a:pt x="6236" y="14585"/>
                    <a:pt x="6448" y="14691"/>
                    <a:pt x="6583" y="14870"/>
                  </a:cubicBezTo>
                  <a:cubicBezTo>
                    <a:pt x="6701" y="15026"/>
                    <a:pt x="6749" y="15224"/>
                    <a:pt x="6716" y="15417"/>
                  </a:cubicBezTo>
                  <a:lnTo>
                    <a:pt x="6716" y="20639"/>
                  </a:lnTo>
                  <a:cubicBezTo>
                    <a:pt x="6671" y="20907"/>
                    <a:pt x="6769" y="21178"/>
                    <a:pt x="6974" y="21356"/>
                  </a:cubicBezTo>
                  <a:cubicBezTo>
                    <a:pt x="7118" y="21481"/>
                    <a:pt x="7303" y="21548"/>
                    <a:pt x="7494" y="21544"/>
                  </a:cubicBezTo>
                  <a:lnTo>
                    <a:pt x="13848" y="21544"/>
                  </a:lnTo>
                  <a:cubicBezTo>
                    <a:pt x="13989" y="21568"/>
                    <a:pt x="14133" y="21547"/>
                    <a:pt x="14262" y="21484"/>
                  </a:cubicBezTo>
                  <a:cubicBezTo>
                    <a:pt x="14392" y="21419"/>
                    <a:pt x="14494" y="21317"/>
                    <a:pt x="14561" y="21195"/>
                  </a:cubicBezTo>
                  <a:cubicBezTo>
                    <a:pt x="14650" y="21032"/>
                    <a:pt x="14673" y="20836"/>
                    <a:pt x="14614" y="20650"/>
                  </a:cubicBezTo>
                  <a:lnTo>
                    <a:pt x="14614" y="15489"/>
                  </a:lnTo>
                  <a:cubicBezTo>
                    <a:pt x="14601" y="15236"/>
                    <a:pt x="14699" y="14990"/>
                    <a:pt x="14882" y="14814"/>
                  </a:cubicBezTo>
                  <a:cubicBezTo>
                    <a:pt x="15086" y="14618"/>
                    <a:pt x="15372" y="14532"/>
                    <a:pt x="15650" y="14583"/>
                  </a:cubicBezTo>
                  <a:lnTo>
                    <a:pt x="20736" y="14583"/>
                  </a:lnTo>
                  <a:cubicBezTo>
                    <a:pt x="20958" y="14619"/>
                    <a:pt x="21184" y="14541"/>
                    <a:pt x="21336" y="14375"/>
                  </a:cubicBezTo>
                  <a:cubicBezTo>
                    <a:pt x="21474" y="14225"/>
                    <a:pt x="21536" y="14019"/>
                    <a:pt x="21502" y="13817"/>
                  </a:cubicBezTo>
                  <a:lnTo>
                    <a:pt x="21502" y="7905"/>
                  </a:lnTo>
                  <a:cubicBezTo>
                    <a:pt x="21571" y="7603"/>
                    <a:pt x="21488" y="7287"/>
                    <a:pt x="21279" y="7058"/>
                  </a:cubicBezTo>
                  <a:cubicBezTo>
                    <a:pt x="21133" y="6897"/>
                    <a:pt x="20935" y="6793"/>
                    <a:pt x="20719" y="6763"/>
                  </a:cubicBezTo>
                  <a:lnTo>
                    <a:pt x="15566" y="6720"/>
                  </a:lnTo>
                  <a:cubicBezTo>
                    <a:pt x="15278" y="6761"/>
                    <a:pt x="14992" y="6638"/>
                    <a:pt x="14824" y="6402"/>
                  </a:cubicBezTo>
                  <a:cubicBezTo>
                    <a:pt x="14697" y="6223"/>
                    <a:pt x="14653" y="5998"/>
                    <a:pt x="14704" y="5785"/>
                  </a:cubicBezTo>
                  <a:lnTo>
                    <a:pt x="14704" y="868"/>
                  </a:lnTo>
                  <a:cubicBezTo>
                    <a:pt x="14749" y="630"/>
                    <a:pt x="14673" y="384"/>
                    <a:pt x="14499" y="214"/>
                  </a:cubicBezTo>
                  <a:cubicBezTo>
                    <a:pt x="14329" y="46"/>
                    <a:pt x="14087" y="-27"/>
                    <a:pt x="13852" y="17"/>
                  </a:cubicBezTo>
                  <a:lnTo>
                    <a:pt x="7807" y="17"/>
                  </a:lnTo>
                  <a:cubicBezTo>
                    <a:pt x="7569" y="-32"/>
                    <a:pt x="7322" y="28"/>
                    <a:pt x="7133" y="181"/>
                  </a:cubicBezTo>
                  <a:cubicBezTo>
                    <a:pt x="6938" y="339"/>
                    <a:pt x="6828" y="578"/>
                    <a:pt x="6834" y="828"/>
                  </a:cubicBezTo>
                  <a:close/>
                </a:path>
              </a:pathLst>
            </a:custGeom>
            <a:solidFill>
              <a:srgbClr val="9C9C9E"/>
            </a:solidFill>
            <a:ln w="6350">
              <a:noFill/>
              <a:miter lim="400000"/>
            </a:ln>
          </p:spPr>
          <p:txBody>
            <a:bodyPr lIns="0" tIns="0" rIns="0" bIns="0" anchor="ctr"/>
            <a:lstStyle/>
            <a:p>
              <a:pPr lvl="0">
                <a:defRPr sz="2400"/>
              </a:pPr>
              <a:endParaRPr/>
            </a:p>
          </p:txBody>
        </p:sp>
        <p:sp>
          <p:nvSpPr>
            <p:cNvPr id="477" name="Shape 751"/>
            <p:cNvSpPr/>
            <p:nvPr/>
          </p:nvSpPr>
          <p:spPr>
            <a:xfrm>
              <a:off x="6088512" y="2217839"/>
              <a:ext cx="797948" cy="79794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7C7D7F"/>
            </a:solidFill>
            <a:ln w="12700">
              <a:noFill/>
              <a:miter lim="400000"/>
            </a:ln>
          </p:spPr>
          <p:txBody>
            <a:bodyPr lIns="0" tIns="0" rIns="0" bIns="0" anchor="ctr"/>
            <a:lstStyle/>
            <a:p>
              <a:pPr lvl="0">
                <a:defRPr sz="2400">
                  <a:solidFill>
                    <a:srgbClr val="FFFFFF"/>
                  </a:solidFill>
                </a:defRPr>
              </a:pPr>
              <a:endParaRPr/>
            </a:p>
          </p:txBody>
        </p:sp>
        <p:sp>
          <p:nvSpPr>
            <p:cNvPr id="478" name="Shape 752"/>
            <p:cNvSpPr/>
            <p:nvPr/>
          </p:nvSpPr>
          <p:spPr>
            <a:xfrm>
              <a:off x="6097389" y="2217839"/>
              <a:ext cx="748803" cy="74880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9C9C9E"/>
            </a:solidFill>
            <a:ln w="12700">
              <a:noFill/>
              <a:miter lim="400000"/>
            </a:ln>
          </p:spPr>
          <p:txBody>
            <a:bodyPr lIns="0" tIns="0" rIns="0" bIns="0" anchor="ctr"/>
            <a:lstStyle/>
            <a:p>
              <a:pPr lvl="0">
                <a:defRPr sz="2400">
                  <a:solidFill>
                    <a:srgbClr val="FFFFFF"/>
                  </a:solidFill>
                </a:defRPr>
              </a:pPr>
              <a:endParaRPr/>
            </a:p>
          </p:txBody>
        </p:sp>
        <p:sp>
          <p:nvSpPr>
            <p:cNvPr id="479" name="Shape 753"/>
            <p:cNvSpPr/>
            <p:nvPr/>
          </p:nvSpPr>
          <p:spPr>
            <a:xfrm>
              <a:off x="6214652" y="2335102"/>
              <a:ext cx="514277" cy="514277"/>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656668"/>
            </a:solidFill>
            <a:ln w="12700">
              <a:noFill/>
              <a:miter lim="400000"/>
            </a:ln>
          </p:spPr>
          <p:txBody>
            <a:bodyPr lIns="0" tIns="0" rIns="0" bIns="0" anchor="ctr"/>
            <a:lstStyle/>
            <a:p>
              <a:pPr lvl="0">
                <a:defRPr sz="2400">
                  <a:solidFill>
                    <a:srgbClr val="FFFFFF"/>
                  </a:solidFill>
                </a:defRPr>
              </a:pPr>
              <a:endParaRPr/>
            </a:p>
          </p:txBody>
        </p:sp>
        <p:sp>
          <p:nvSpPr>
            <p:cNvPr id="447" name="Shape 736"/>
            <p:cNvSpPr/>
            <p:nvPr/>
          </p:nvSpPr>
          <p:spPr>
            <a:xfrm rot="8100000">
              <a:off x="5875667" y="1639666"/>
              <a:ext cx="73515" cy="7351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656668"/>
            </a:solidFill>
            <a:ln w="6350">
              <a:noFill/>
              <a:miter lim="400000"/>
            </a:ln>
          </p:spPr>
          <p:txBody>
            <a:bodyPr lIns="0" tIns="0" rIns="0" bIns="0" anchor="ctr"/>
            <a:lstStyle/>
            <a:p>
              <a:pPr lvl="0">
                <a:defRPr sz="2400">
                  <a:solidFill>
                    <a:srgbClr val="FFFFFF"/>
                  </a:solidFill>
                </a:defRPr>
              </a:pPr>
              <a:endParaRPr/>
            </a:p>
          </p:txBody>
        </p:sp>
        <p:sp>
          <p:nvSpPr>
            <p:cNvPr id="463" name="Shape 737"/>
            <p:cNvSpPr/>
            <p:nvPr/>
          </p:nvSpPr>
          <p:spPr>
            <a:xfrm rot="13500000">
              <a:off x="6244518" y="1987878"/>
              <a:ext cx="73515" cy="7351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656668"/>
            </a:solidFill>
            <a:ln w="6350">
              <a:noFill/>
              <a:miter lim="400000"/>
            </a:ln>
          </p:spPr>
          <p:txBody>
            <a:bodyPr lIns="0" tIns="0" rIns="0" bIns="0" anchor="ctr"/>
            <a:lstStyle/>
            <a:p>
              <a:pPr lvl="0">
                <a:defRPr sz="2400">
                  <a:solidFill>
                    <a:srgbClr val="FFFFFF"/>
                  </a:solidFill>
                </a:defRPr>
              </a:pPr>
              <a:endParaRPr/>
            </a:p>
          </p:txBody>
        </p:sp>
        <p:sp>
          <p:nvSpPr>
            <p:cNvPr id="464" name="Shape 738"/>
            <p:cNvSpPr/>
            <p:nvPr/>
          </p:nvSpPr>
          <p:spPr>
            <a:xfrm rot="2700000">
              <a:off x="5517469" y="1989209"/>
              <a:ext cx="73515" cy="7351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656668"/>
            </a:solidFill>
            <a:ln w="6350">
              <a:noFill/>
              <a:miter lim="400000"/>
            </a:ln>
          </p:spPr>
          <p:txBody>
            <a:bodyPr lIns="0" tIns="0" rIns="0" bIns="0" anchor="ctr"/>
            <a:lstStyle/>
            <a:p>
              <a:pPr lvl="0">
                <a:defRPr sz="2400">
                  <a:solidFill>
                    <a:srgbClr val="FFFFFF"/>
                  </a:solidFill>
                </a:defRPr>
              </a:pPr>
              <a:endParaRPr/>
            </a:p>
          </p:txBody>
        </p:sp>
        <p:sp>
          <p:nvSpPr>
            <p:cNvPr id="465" name="Shape 739"/>
            <p:cNvSpPr/>
            <p:nvPr/>
          </p:nvSpPr>
          <p:spPr>
            <a:xfrm>
              <a:off x="5825740" y="1730260"/>
              <a:ext cx="184813" cy="213379"/>
            </a:xfrm>
            <a:custGeom>
              <a:avLst/>
              <a:gdLst/>
              <a:ahLst/>
              <a:cxnLst>
                <a:cxn ang="0">
                  <a:pos x="wd2" y="hd2"/>
                </a:cxn>
                <a:cxn ang="5400000">
                  <a:pos x="wd2" y="hd2"/>
                </a:cxn>
                <a:cxn ang="10800000">
                  <a:pos x="wd2" y="hd2"/>
                </a:cxn>
                <a:cxn ang="16200000">
                  <a:pos x="wd2" y="hd2"/>
                </a:cxn>
              </a:cxnLst>
              <a:rect l="0" t="0" r="r" b="b"/>
              <a:pathLst>
                <a:path w="21530" h="21499" extrusionOk="0">
                  <a:moveTo>
                    <a:pt x="0" y="2634"/>
                  </a:moveTo>
                  <a:lnTo>
                    <a:pt x="0" y="12014"/>
                  </a:lnTo>
                  <a:cubicBezTo>
                    <a:pt x="72" y="12797"/>
                    <a:pt x="299" y="13563"/>
                    <a:pt x="670" y="14279"/>
                  </a:cubicBezTo>
                  <a:cubicBezTo>
                    <a:pt x="1206" y="15314"/>
                    <a:pt x="2028" y="16220"/>
                    <a:pt x="3064" y="16917"/>
                  </a:cubicBezTo>
                  <a:lnTo>
                    <a:pt x="7270" y="20432"/>
                  </a:lnTo>
                  <a:cubicBezTo>
                    <a:pt x="8253" y="21122"/>
                    <a:pt x="9480" y="21499"/>
                    <a:pt x="10745" y="21499"/>
                  </a:cubicBezTo>
                  <a:cubicBezTo>
                    <a:pt x="12011" y="21499"/>
                    <a:pt x="13238" y="21122"/>
                    <a:pt x="14220" y="20432"/>
                  </a:cubicBezTo>
                  <a:lnTo>
                    <a:pt x="19295" y="15978"/>
                  </a:lnTo>
                  <a:cubicBezTo>
                    <a:pt x="19931" y="15469"/>
                    <a:pt x="20451" y="14862"/>
                    <a:pt x="20829" y="14189"/>
                  </a:cubicBezTo>
                  <a:cubicBezTo>
                    <a:pt x="21364" y="13234"/>
                    <a:pt x="21600" y="12174"/>
                    <a:pt x="21512" y="11116"/>
                  </a:cubicBezTo>
                  <a:lnTo>
                    <a:pt x="21512" y="3140"/>
                  </a:lnTo>
                  <a:cubicBezTo>
                    <a:pt x="21509" y="2382"/>
                    <a:pt x="21185" y="1651"/>
                    <a:pt x="20603" y="1085"/>
                  </a:cubicBezTo>
                  <a:cubicBezTo>
                    <a:pt x="19863" y="365"/>
                    <a:pt x="18782" y="-22"/>
                    <a:pt x="17671" y="34"/>
                  </a:cubicBezTo>
                  <a:lnTo>
                    <a:pt x="3818" y="34"/>
                  </a:lnTo>
                  <a:cubicBezTo>
                    <a:pt x="2800" y="-101"/>
                    <a:pt x="1767" y="179"/>
                    <a:pt x="1019" y="791"/>
                  </a:cubicBezTo>
                  <a:cubicBezTo>
                    <a:pt x="428" y="1276"/>
                    <a:pt x="65" y="1932"/>
                    <a:pt x="0" y="2634"/>
                  </a:cubicBezTo>
                  <a:close/>
                </a:path>
              </a:pathLst>
            </a:custGeom>
            <a:solidFill>
              <a:srgbClr val="656668"/>
            </a:solidFill>
            <a:ln w="3175">
              <a:noFill/>
              <a:miter lim="400000"/>
            </a:ln>
          </p:spPr>
          <p:txBody>
            <a:bodyPr lIns="0" tIns="0" rIns="0" bIns="0" anchor="ctr"/>
            <a:lstStyle/>
            <a:p>
              <a:pPr lvl="0">
                <a:defRPr sz="2400"/>
              </a:pPr>
              <a:endParaRPr/>
            </a:p>
          </p:txBody>
        </p:sp>
        <p:sp>
          <p:nvSpPr>
            <p:cNvPr id="466" name="Shape 740"/>
            <p:cNvSpPr/>
            <p:nvPr/>
          </p:nvSpPr>
          <p:spPr>
            <a:xfrm rot="10800000">
              <a:off x="5819082" y="2103105"/>
              <a:ext cx="184813" cy="213379"/>
            </a:xfrm>
            <a:custGeom>
              <a:avLst/>
              <a:gdLst/>
              <a:ahLst/>
              <a:cxnLst>
                <a:cxn ang="0">
                  <a:pos x="wd2" y="hd2"/>
                </a:cxn>
                <a:cxn ang="5400000">
                  <a:pos x="wd2" y="hd2"/>
                </a:cxn>
                <a:cxn ang="10800000">
                  <a:pos x="wd2" y="hd2"/>
                </a:cxn>
                <a:cxn ang="16200000">
                  <a:pos x="wd2" y="hd2"/>
                </a:cxn>
              </a:cxnLst>
              <a:rect l="0" t="0" r="r" b="b"/>
              <a:pathLst>
                <a:path w="21530" h="21499" extrusionOk="0">
                  <a:moveTo>
                    <a:pt x="0" y="2634"/>
                  </a:moveTo>
                  <a:lnTo>
                    <a:pt x="0" y="12014"/>
                  </a:lnTo>
                  <a:cubicBezTo>
                    <a:pt x="72" y="12797"/>
                    <a:pt x="299" y="13563"/>
                    <a:pt x="670" y="14279"/>
                  </a:cubicBezTo>
                  <a:cubicBezTo>
                    <a:pt x="1206" y="15314"/>
                    <a:pt x="2028" y="16220"/>
                    <a:pt x="3064" y="16917"/>
                  </a:cubicBezTo>
                  <a:lnTo>
                    <a:pt x="7270" y="20432"/>
                  </a:lnTo>
                  <a:cubicBezTo>
                    <a:pt x="8253" y="21122"/>
                    <a:pt x="9480" y="21499"/>
                    <a:pt x="10745" y="21499"/>
                  </a:cubicBezTo>
                  <a:cubicBezTo>
                    <a:pt x="12011" y="21499"/>
                    <a:pt x="13238" y="21122"/>
                    <a:pt x="14220" y="20432"/>
                  </a:cubicBezTo>
                  <a:lnTo>
                    <a:pt x="19295" y="15978"/>
                  </a:lnTo>
                  <a:cubicBezTo>
                    <a:pt x="19931" y="15469"/>
                    <a:pt x="20451" y="14862"/>
                    <a:pt x="20829" y="14189"/>
                  </a:cubicBezTo>
                  <a:cubicBezTo>
                    <a:pt x="21364" y="13234"/>
                    <a:pt x="21600" y="12174"/>
                    <a:pt x="21512" y="11116"/>
                  </a:cubicBezTo>
                  <a:lnTo>
                    <a:pt x="21512" y="3140"/>
                  </a:lnTo>
                  <a:cubicBezTo>
                    <a:pt x="21509" y="2382"/>
                    <a:pt x="21185" y="1651"/>
                    <a:pt x="20603" y="1085"/>
                  </a:cubicBezTo>
                  <a:cubicBezTo>
                    <a:pt x="19863" y="365"/>
                    <a:pt x="18782" y="-22"/>
                    <a:pt x="17671" y="34"/>
                  </a:cubicBezTo>
                  <a:lnTo>
                    <a:pt x="3818" y="34"/>
                  </a:lnTo>
                  <a:cubicBezTo>
                    <a:pt x="2800" y="-101"/>
                    <a:pt x="1767" y="179"/>
                    <a:pt x="1019" y="791"/>
                  </a:cubicBezTo>
                  <a:cubicBezTo>
                    <a:pt x="428" y="1276"/>
                    <a:pt x="65" y="1932"/>
                    <a:pt x="0" y="2634"/>
                  </a:cubicBezTo>
                  <a:close/>
                </a:path>
              </a:pathLst>
            </a:custGeom>
            <a:solidFill>
              <a:srgbClr val="656668"/>
            </a:solidFill>
            <a:ln w="3175">
              <a:noFill/>
              <a:miter lim="400000"/>
            </a:ln>
          </p:spPr>
          <p:txBody>
            <a:bodyPr lIns="0" tIns="0" rIns="0" bIns="0" anchor="ctr"/>
            <a:lstStyle/>
            <a:p>
              <a:pPr lvl="0">
                <a:defRPr sz="2400"/>
              </a:pPr>
              <a:endParaRPr/>
            </a:p>
          </p:txBody>
        </p:sp>
        <p:sp>
          <p:nvSpPr>
            <p:cNvPr id="467" name="Shape 741"/>
            <p:cNvSpPr/>
            <p:nvPr/>
          </p:nvSpPr>
          <p:spPr>
            <a:xfrm rot="5400000">
              <a:off x="6009534" y="1915351"/>
              <a:ext cx="184813" cy="213379"/>
            </a:xfrm>
            <a:custGeom>
              <a:avLst/>
              <a:gdLst/>
              <a:ahLst/>
              <a:cxnLst>
                <a:cxn ang="0">
                  <a:pos x="wd2" y="hd2"/>
                </a:cxn>
                <a:cxn ang="5400000">
                  <a:pos x="wd2" y="hd2"/>
                </a:cxn>
                <a:cxn ang="10800000">
                  <a:pos x="wd2" y="hd2"/>
                </a:cxn>
                <a:cxn ang="16200000">
                  <a:pos x="wd2" y="hd2"/>
                </a:cxn>
              </a:cxnLst>
              <a:rect l="0" t="0" r="r" b="b"/>
              <a:pathLst>
                <a:path w="21530" h="21499" extrusionOk="0">
                  <a:moveTo>
                    <a:pt x="0" y="2634"/>
                  </a:moveTo>
                  <a:lnTo>
                    <a:pt x="0" y="12014"/>
                  </a:lnTo>
                  <a:cubicBezTo>
                    <a:pt x="72" y="12797"/>
                    <a:pt x="299" y="13563"/>
                    <a:pt x="670" y="14279"/>
                  </a:cubicBezTo>
                  <a:cubicBezTo>
                    <a:pt x="1206" y="15314"/>
                    <a:pt x="2028" y="16220"/>
                    <a:pt x="3064" y="16917"/>
                  </a:cubicBezTo>
                  <a:lnTo>
                    <a:pt x="7270" y="20432"/>
                  </a:lnTo>
                  <a:cubicBezTo>
                    <a:pt x="8253" y="21122"/>
                    <a:pt x="9480" y="21499"/>
                    <a:pt x="10745" y="21499"/>
                  </a:cubicBezTo>
                  <a:cubicBezTo>
                    <a:pt x="12011" y="21499"/>
                    <a:pt x="13238" y="21122"/>
                    <a:pt x="14220" y="20432"/>
                  </a:cubicBezTo>
                  <a:lnTo>
                    <a:pt x="19295" y="15978"/>
                  </a:lnTo>
                  <a:cubicBezTo>
                    <a:pt x="19931" y="15469"/>
                    <a:pt x="20451" y="14862"/>
                    <a:pt x="20829" y="14189"/>
                  </a:cubicBezTo>
                  <a:cubicBezTo>
                    <a:pt x="21364" y="13234"/>
                    <a:pt x="21600" y="12174"/>
                    <a:pt x="21512" y="11116"/>
                  </a:cubicBezTo>
                  <a:lnTo>
                    <a:pt x="21512" y="3140"/>
                  </a:lnTo>
                  <a:cubicBezTo>
                    <a:pt x="21509" y="2382"/>
                    <a:pt x="21185" y="1651"/>
                    <a:pt x="20603" y="1085"/>
                  </a:cubicBezTo>
                  <a:cubicBezTo>
                    <a:pt x="19863" y="365"/>
                    <a:pt x="18782" y="-22"/>
                    <a:pt x="17671" y="34"/>
                  </a:cubicBezTo>
                  <a:lnTo>
                    <a:pt x="3818" y="34"/>
                  </a:lnTo>
                  <a:cubicBezTo>
                    <a:pt x="2800" y="-101"/>
                    <a:pt x="1767" y="179"/>
                    <a:pt x="1019" y="791"/>
                  </a:cubicBezTo>
                  <a:cubicBezTo>
                    <a:pt x="428" y="1276"/>
                    <a:pt x="65" y="1932"/>
                    <a:pt x="0" y="2634"/>
                  </a:cubicBezTo>
                  <a:close/>
                </a:path>
              </a:pathLst>
            </a:custGeom>
            <a:solidFill>
              <a:srgbClr val="656668"/>
            </a:solidFill>
            <a:ln w="3175">
              <a:noFill/>
              <a:miter lim="400000"/>
            </a:ln>
            <a:extLst>
              <a:ext uri="{C572A759-6A51-4108-AA02-DFA0A04FC94B}">
                <ma14:wrappingTextBoxFlag xmlns="" xmlns:ma14="http://schemas.microsoft.com/office/mac/drawingml/2011/main" val="1"/>
              </a:ext>
            </a:extLst>
          </p:spPr>
          <p:txBody>
            <a:bodyPr lIns="0" tIns="0" rIns="0" bIns="0" anchor="ctr"/>
            <a:lstStyle>
              <a:lvl1pPr>
                <a:defRPr sz="2400"/>
              </a:lvl1pPr>
            </a:lstStyle>
            <a:p>
              <a:pPr lvl="0">
                <a:defRPr sz="1800"/>
              </a:pPr>
              <a:r>
                <a:rPr/>
                <a:t>  </a:t>
              </a:r>
            </a:p>
          </p:txBody>
        </p:sp>
        <p:sp>
          <p:nvSpPr>
            <p:cNvPr id="468" name="Shape 742"/>
            <p:cNvSpPr/>
            <p:nvPr/>
          </p:nvSpPr>
          <p:spPr>
            <a:xfrm rot="16200000">
              <a:off x="5632693" y="1915351"/>
              <a:ext cx="184813" cy="213379"/>
            </a:xfrm>
            <a:custGeom>
              <a:avLst/>
              <a:gdLst/>
              <a:ahLst/>
              <a:cxnLst>
                <a:cxn ang="0">
                  <a:pos x="wd2" y="hd2"/>
                </a:cxn>
                <a:cxn ang="5400000">
                  <a:pos x="wd2" y="hd2"/>
                </a:cxn>
                <a:cxn ang="10800000">
                  <a:pos x="wd2" y="hd2"/>
                </a:cxn>
                <a:cxn ang="16200000">
                  <a:pos x="wd2" y="hd2"/>
                </a:cxn>
              </a:cxnLst>
              <a:rect l="0" t="0" r="r" b="b"/>
              <a:pathLst>
                <a:path w="21530" h="21499" extrusionOk="0">
                  <a:moveTo>
                    <a:pt x="0" y="2634"/>
                  </a:moveTo>
                  <a:lnTo>
                    <a:pt x="0" y="12014"/>
                  </a:lnTo>
                  <a:cubicBezTo>
                    <a:pt x="72" y="12797"/>
                    <a:pt x="299" y="13563"/>
                    <a:pt x="670" y="14279"/>
                  </a:cubicBezTo>
                  <a:cubicBezTo>
                    <a:pt x="1206" y="15314"/>
                    <a:pt x="2028" y="16220"/>
                    <a:pt x="3064" y="16917"/>
                  </a:cubicBezTo>
                  <a:lnTo>
                    <a:pt x="7270" y="20432"/>
                  </a:lnTo>
                  <a:cubicBezTo>
                    <a:pt x="8253" y="21122"/>
                    <a:pt x="9480" y="21499"/>
                    <a:pt x="10745" y="21499"/>
                  </a:cubicBezTo>
                  <a:cubicBezTo>
                    <a:pt x="12011" y="21499"/>
                    <a:pt x="13238" y="21122"/>
                    <a:pt x="14220" y="20432"/>
                  </a:cubicBezTo>
                  <a:lnTo>
                    <a:pt x="19295" y="15978"/>
                  </a:lnTo>
                  <a:cubicBezTo>
                    <a:pt x="19931" y="15469"/>
                    <a:pt x="20451" y="14862"/>
                    <a:pt x="20829" y="14189"/>
                  </a:cubicBezTo>
                  <a:cubicBezTo>
                    <a:pt x="21364" y="13234"/>
                    <a:pt x="21600" y="12174"/>
                    <a:pt x="21512" y="11116"/>
                  </a:cubicBezTo>
                  <a:lnTo>
                    <a:pt x="21512" y="3140"/>
                  </a:lnTo>
                  <a:cubicBezTo>
                    <a:pt x="21509" y="2382"/>
                    <a:pt x="21185" y="1651"/>
                    <a:pt x="20603" y="1085"/>
                  </a:cubicBezTo>
                  <a:cubicBezTo>
                    <a:pt x="19863" y="365"/>
                    <a:pt x="18782" y="-22"/>
                    <a:pt x="17671" y="34"/>
                  </a:cubicBezTo>
                  <a:lnTo>
                    <a:pt x="3818" y="34"/>
                  </a:lnTo>
                  <a:cubicBezTo>
                    <a:pt x="2800" y="-101"/>
                    <a:pt x="1767" y="179"/>
                    <a:pt x="1019" y="791"/>
                  </a:cubicBezTo>
                  <a:cubicBezTo>
                    <a:pt x="428" y="1276"/>
                    <a:pt x="65" y="1932"/>
                    <a:pt x="0" y="2634"/>
                  </a:cubicBezTo>
                  <a:close/>
                </a:path>
              </a:pathLst>
            </a:custGeom>
            <a:solidFill>
              <a:srgbClr val="656668"/>
            </a:solidFill>
            <a:ln w="3175">
              <a:noFill/>
              <a:miter lim="400000"/>
            </a:ln>
            <a:extLst>
              <a:ext uri="{C572A759-6A51-4108-AA02-DFA0A04FC94B}">
                <ma14:wrappingTextBoxFlag xmlns="" xmlns:ma14="http://schemas.microsoft.com/office/mac/drawingml/2011/main" val="1"/>
              </a:ext>
            </a:extLst>
          </p:spPr>
          <p:txBody>
            <a:bodyPr lIns="0" tIns="0" rIns="0" bIns="0" anchor="ctr"/>
            <a:lstStyle>
              <a:lvl1pPr>
                <a:defRPr sz="2400"/>
              </a:lvl1pPr>
            </a:lstStyle>
            <a:p>
              <a:pPr lvl="0">
                <a:defRPr sz="1800"/>
              </a:pPr>
              <a:r>
                <a:rPr/>
                <a:t>  </a:t>
              </a:r>
            </a:p>
          </p:txBody>
        </p:sp>
        <p:sp>
          <p:nvSpPr>
            <p:cNvPr id="437" name="Shape 733"/>
            <p:cNvSpPr/>
            <p:nvPr/>
          </p:nvSpPr>
          <p:spPr>
            <a:xfrm>
              <a:off x="7537821" y="1443265"/>
              <a:ext cx="1169178" cy="116917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ABACAF"/>
            </a:solidFill>
            <a:ln w="12700">
              <a:noFill/>
              <a:miter lim="400000"/>
            </a:ln>
          </p:spPr>
          <p:txBody>
            <a:bodyPr lIns="0" tIns="0" rIns="0" bIns="0" anchor="ctr"/>
            <a:lstStyle/>
            <a:p>
              <a:pPr lvl="0">
                <a:defRPr sz="2400">
                  <a:solidFill>
                    <a:srgbClr val="FFFFFF"/>
                  </a:solidFill>
                </a:defRPr>
              </a:pPr>
              <a:endParaRPr/>
            </a:p>
          </p:txBody>
        </p:sp>
        <p:sp>
          <p:nvSpPr>
            <p:cNvPr id="438" name="Shape 734"/>
            <p:cNvSpPr/>
            <p:nvPr/>
          </p:nvSpPr>
          <p:spPr>
            <a:xfrm>
              <a:off x="7667859" y="1576409"/>
              <a:ext cx="896415" cy="898714"/>
            </a:xfrm>
            <a:custGeom>
              <a:avLst/>
              <a:gdLst/>
              <a:ahLst/>
              <a:cxnLst>
                <a:cxn ang="0">
                  <a:pos x="wd2" y="hd2"/>
                </a:cxn>
                <a:cxn ang="5400000">
                  <a:pos x="wd2" y="hd2"/>
                </a:cxn>
                <a:cxn ang="10800000">
                  <a:pos x="wd2" y="hd2"/>
                </a:cxn>
                <a:cxn ang="16200000">
                  <a:pos x="wd2" y="hd2"/>
                </a:cxn>
              </a:cxnLst>
              <a:rect l="0" t="0" r="r" b="b"/>
              <a:pathLst>
                <a:path w="21526" h="21553" extrusionOk="0">
                  <a:moveTo>
                    <a:pt x="6834" y="828"/>
                  </a:moveTo>
                  <a:lnTo>
                    <a:pt x="6834" y="5897"/>
                  </a:lnTo>
                  <a:cubicBezTo>
                    <a:pt x="6844" y="6076"/>
                    <a:pt x="6788" y="6254"/>
                    <a:pt x="6674" y="6394"/>
                  </a:cubicBezTo>
                  <a:cubicBezTo>
                    <a:pt x="6500" y="6611"/>
                    <a:pt x="6218" y="6712"/>
                    <a:pt x="5945" y="6656"/>
                  </a:cubicBezTo>
                  <a:lnTo>
                    <a:pt x="887" y="6656"/>
                  </a:lnTo>
                  <a:cubicBezTo>
                    <a:pt x="637" y="6675"/>
                    <a:pt x="404" y="6791"/>
                    <a:pt x="240" y="6980"/>
                  </a:cubicBezTo>
                  <a:cubicBezTo>
                    <a:pt x="105" y="7134"/>
                    <a:pt x="24" y="7328"/>
                    <a:pt x="9" y="7532"/>
                  </a:cubicBezTo>
                  <a:lnTo>
                    <a:pt x="9" y="13673"/>
                  </a:lnTo>
                  <a:cubicBezTo>
                    <a:pt x="-29" y="13925"/>
                    <a:pt x="55" y="14180"/>
                    <a:pt x="237" y="14358"/>
                  </a:cubicBezTo>
                  <a:cubicBezTo>
                    <a:pt x="385" y="14505"/>
                    <a:pt x="586" y="14586"/>
                    <a:pt x="794" y="14585"/>
                  </a:cubicBezTo>
                  <a:lnTo>
                    <a:pt x="6011" y="14585"/>
                  </a:lnTo>
                  <a:cubicBezTo>
                    <a:pt x="6236" y="14585"/>
                    <a:pt x="6448" y="14691"/>
                    <a:pt x="6583" y="14870"/>
                  </a:cubicBezTo>
                  <a:cubicBezTo>
                    <a:pt x="6701" y="15026"/>
                    <a:pt x="6749" y="15224"/>
                    <a:pt x="6716" y="15417"/>
                  </a:cubicBezTo>
                  <a:lnTo>
                    <a:pt x="6716" y="20639"/>
                  </a:lnTo>
                  <a:cubicBezTo>
                    <a:pt x="6671" y="20907"/>
                    <a:pt x="6769" y="21178"/>
                    <a:pt x="6974" y="21356"/>
                  </a:cubicBezTo>
                  <a:cubicBezTo>
                    <a:pt x="7118" y="21481"/>
                    <a:pt x="7303" y="21548"/>
                    <a:pt x="7494" y="21544"/>
                  </a:cubicBezTo>
                  <a:lnTo>
                    <a:pt x="13848" y="21544"/>
                  </a:lnTo>
                  <a:cubicBezTo>
                    <a:pt x="13989" y="21568"/>
                    <a:pt x="14133" y="21547"/>
                    <a:pt x="14262" y="21484"/>
                  </a:cubicBezTo>
                  <a:cubicBezTo>
                    <a:pt x="14392" y="21419"/>
                    <a:pt x="14494" y="21317"/>
                    <a:pt x="14561" y="21195"/>
                  </a:cubicBezTo>
                  <a:cubicBezTo>
                    <a:pt x="14650" y="21032"/>
                    <a:pt x="14673" y="20836"/>
                    <a:pt x="14614" y="20650"/>
                  </a:cubicBezTo>
                  <a:lnTo>
                    <a:pt x="14614" y="15489"/>
                  </a:lnTo>
                  <a:cubicBezTo>
                    <a:pt x="14601" y="15236"/>
                    <a:pt x="14699" y="14990"/>
                    <a:pt x="14882" y="14814"/>
                  </a:cubicBezTo>
                  <a:cubicBezTo>
                    <a:pt x="15086" y="14618"/>
                    <a:pt x="15372" y="14532"/>
                    <a:pt x="15650" y="14583"/>
                  </a:cubicBezTo>
                  <a:lnTo>
                    <a:pt x="20736" y="14583"/>
                  </a:lnTo>
                  <a:cubicBezTo>
                    <a:pt x="20958" y="14619"/>
                    <a:pt x="21184" y="14541"/>
                    <a:pt x="21336" y="14375"/>
                  </a:cubicBezTo>
                  <a:cubicBezTo>
                    <a:pt x="21474" y="14225"/>
                    <a:pt x="21536" y="14019"/>
                    <a:pt x="21502" y="13817"/>
                  </a:cubicBezTo>
                  <a:lnTo>
                    <a:pt x="21502" y="7905"/>
                  </a:lnTo>
                  <a:cubicBezTo>
                    <a:pt x="21571" y="7603"/>
                    <a:pt x="21488" y="7287"/>
                    <a:pt x="21279" y="7058"/>
                  </a:cubicBezTo>
                  <a:cubicBezTo>
                    <a:pt x="21133" y="6897"/>
                    <a:pt x="20935" y="6793"/>
                    <a:pt x="20719" y="6763"/>
                  </a:cubicBezTo>
                  <a:lnTo>
                    <a:pt x="15566" y="6720"/>
                  </a:lnTo>
                  <a:cubicBezTo>
                    <a:pt x="15278" y="6761"/>
                    <a:pt x="14992" y="6638"/>
                    <a:pt x="14824" y="6402"/>
                  </a:cubicBezTo>
                  <a:cubicBezTo>
                    <a:pt x="14697" y="6223"/>
                    <a:pt x="14653" y="5998"/>
                    <a:pt x="14704" y="5785"/>
                  </a:cubicBezTo>
                  <a:lnTo>
                    <a:pt x="14704" y="868"/>
                  </a:lnTo>
                  <a:cubicBezTo>
                    <a:pt x="14749" y="630"/>
                    <a:pt x="14673" y="384"/>
                    <a:pt x="14499" y="214"/>
                  </a:cubicBezTo>
                  <a:cubicBezTo>
                    <a:pt x="14329" y="46"/>
                    <a:pt x="14087" y="-27"/>
                    <a:pt x="13852" y="17"/>
                  </a:cubicBezTo>
                  <a:lnTo>
                    <a:pt x="7807" y="17"/>
                  </a:lnTo>
                  <a:cubicBezTo>
                    <a:pt x="7569" y="-32"/>
                    <a:pt x="7322" y="28"/>
                    <a:pt x="7133" y="181"/>
                  </a:cubicBezTo>
                  <a:cubicBezTo>
                    <a:pt x="6938" y="339"/>
                    <a:pt x="6828" y="578"/>
                    <a:pt x="6834" y="828"/>
                  </a:cubicBezTo>
                  <a:close/>
                </a:path>
              </a:pathLst>
            </a:custGeom>
            <a:solidFill>
              <a:srgbClr val="9C9C9E"/>
            </a:solidFill>
            <a:ln w="6350">
              <a:noFill/>
              <a:miter lim="400000"/>
            </a:ln>
          </p:spPr>
          <p:txBody>
            <a:bodyPr lIns="0" tIns="0" rIns="0" bIns="0" anchor="ctr"/>
            <a:lstStyle/>
            <a:p>
              <a:pPr lvl="0">
                <a:defRPr sz="2400"/>
              </a:pPr>
              <a:endParaRPr/>
            </a:p>
          </p:txBody>
        </p:sp>
        <p:sp>
          <p:nvSpPr>
            <p:cNvPr id="493" name="Shape 767"/>
            <p:cNvSpPr/>
            <p:nvPr/>
          </p:nvSpPr>
          <p:spPr>
            <a:xfrm>
              <a:off x="7989098" y="2186104"/>
              <a:ext cx="250645" cy="25064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656668"/>
            </a:solidFill>
            <a:ln w="12700">
              <a:noFill/>
              <a:miter lim="400000"/>
            </a:ln>
          </p:spPr>
          <p:txBody>
            <a:bodyPr lIns="0" tIns="0" rIns="0" bIns="0" anchor="ctr"/>
            <a:lstStyle/>
            <a:p>
              <a:pPr lvl="0">
                <a:defRPr sz="2400">
                  <a:solidFill>
                    <a:srgbClr val="FFFFFF"/>
                  </a:solidFill>
                </a:defRPr>
              </a:pPr>
              <a:endParaRPr/>
            </a:p>
          </p:txBody>
        </p:sp>
        <p:sp>
          <p:nvSpPr>
            <p:cNvPr id="494" name="Shape 768"/>
            <p:cNvSpPr/>
            <p:nvPr/>
          </p:nvSpPr>
          <p:spPr>
            <a:xfrm>
              <a:off x="7989098" y="1619101"/>
              <a:ext cx="250645" cy="25064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656668"/>
            </a:solidFill>
            <a:ln w="12700">
              <a:noFill/>
              <a:miter lim="400000"/>
            </a:ln>
          </p:spPr>
          <p:txBody>
            <a:bodyPr lIns="0" tIns="0" rIns="0" bIns="0" anchor="ctr"/>
            <a:lstStyle/>
            <a:p>
              <a:pPr lvl="0">
                <a:defRPr sz="2400">
                  <a:solidFill>
                    <a:srgbClr val="FFFFFF"/>
                  </a:solidFill>
                </a:defRPr>
              </a:pPr>
              <a:endParaRPr/>
            </a:p>
          </p:txBody>
        </p:sp>
        <p:sp>
          <p:nvSpPr>
            <p:cNvPr id="495" name="Shape 769"/>
            <p:cNvSpPr/>
            <p:nvPr/>
          </p:nvSpPr>
          <p:spPr>
            <a:xfrm>
              <a:off x="8271395" y="1897527"/>
              <a:ext cx="250645" cy="25064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656668"/>
            </a:solidFill>
            <a:ln w="12700">
              <a:noFill/>
              <a:miter lim="400000"/>
            </a:ln>
          </p:spPr>
          <p:txBody>
            <a:bodyPr lIns="0" tIns="0" rIns="0" bIns="0" anchor="ctr"/>
            <a:lstStyle/>
            <a:p>
              <a:pPr lvl="0">
                <a:defRPr sz="2400">
                  <a:solidFill>
                    <a:srgbClr val="FFFFFF"/>
                  </a:solidFill>
                </a:defRPr>
              </a:pPr>
              <a:endParaRPr/>
            </a:p>
          </p:txBody>
        </p:sp>
        <p:sp>
          <p:nvSpPr>
            <p:cNvPr id="496" name="Shape 770"/>
            <p:cNvSpPr/>
            <p:nvPr/>
          </p:nvSpPr>
          <p:spPr>
            <a:xfrm>
              <a:off x="7709464" y="1897527"/>
              <a:ext cx="250645" cy="25064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656668"/>
            </a:solidFill>
            <a:ln w="12700">
              <a:noFill/>
              <a:miter lim="400000"/>
            </a:ln>
          </p:spPr>
          <p:txBody>
            <a:bodyPr lIns="0" tIns="0" rIns="0" bIns="0" anchor="ctr"/>
            <a:lstStyle/>
            <a:p>
              <a:pPr lvl="0">
                <a:defRPr sz="2500">
                  <a:solidFill>
                    <a:srgbClr val="FFFFFF"/>
                  </a:solidFill>
                </a:defRPr>
              </a:pPr>
              <a:endParaRPr/>
            </a:p>
          </p:txBody>
        </p:sp>
        <p:sp>
          <p:nvSpPr>
            <p:cNvPr id="487" name="Shape 761"/>
            <p:cNvSpPr/>
            <p:nvPr/>
          </p:nvSpPr>
          <p:spPr>
            <a:xfrm>
              <a:off x="7153923" y="2217839"/>
              <a:ext cx="797948" cy="79794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7C7D7F"/>
            </a:solidFill>
            <a:ln w="12700">
              <a:noFill/>
              <a:miter lim="400000"/>
            </a:ln>
          </p:spPr>
          <p:txBody>
            <a:bodyPr lIns="0" tIns="0" rIns="0" bIns="0" anchor="ctr"/>
            <a:lstStyle/>
            <a:p>
              <a:pPr lvl="0">
                <a:defRPr sz="2400">
                  <a:solidFill>
                    <a:srgbClr val="FFFFFF"/>
                  </a:solidFill>
                </a:defRPr>
              </a:pPr>
              <a:endParaRPr/>
            </a:p>
          </p:txBody>
        </p:sp>
        <p:sp>
          <p:nvSpPr>
            <p:cNvPr id="488" name="Shape 762"/>
            <p:cNvSpPr/>
            <p:nvPr/>
          </p:nvSpPr>
          <p:spPr>
            <a:xfrm>
              <a:off x="7194758" y="2217839"/>
              <a:ext cx="748804" cy="74880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9C9C9E"/>
            </a:solidFill>
            <a:ln w="12700">
              <a:noFill/>
              <a:miter lim="400000"/>
            </a:ln>
          </p:spPr>
          <p:txBody>
            <a:bodyPr lIns="0" tIns="0" rIns="0" bIns="0" anchor="ctr"/>
            <a:lstStyle/>
            <a:p>
              <a:pPr lvl="0">
                <a:defRPr sz="2400">
                  <a:solidFill>
                    <a:srgbClr val="FFFFFF"/>
                  </a:solidFill>
                </a:defRPr>
              </a:pPr>
              <a:endParaRPr/>
            </a:p>
          </p:txBody>
        </p:sp>
        <p:sp>
          <p:nvSpPr>
            <p:cNvPr id="489" name="Shape 763"/>
            <p:cNvSpPr/>
            <p:nvPr/>
          </p:nvSpPr>
          <p:spPr>
            <a:xfrm>
              <a:off x="7312022" y="2335102"/>
              <a:ext cx="514277" cy="514277"/>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656668"/>
            </a:solidFill>
            <a:ln w="12700">
              <a:noFill/>
              <a:miter lim="400000"/>
            </a:ln>
          </p:spPr>
          <p:txBody>
            <a:bodyPr lIns="0" tIns="0" rIns="0" bIns="0" anchor="ctr"/>
            <a:lstStyle/>
            <a:p>
              <a:pPr lvl="0">
                <a:defRPr sz="2400">
                  <a:solidFill>
                    <a:srgbClr val="FFFFFF"/>
                  </a:solidFill>
                </a:defRPr>
              </a:pPr>
              <a:endParaRPr/>
            </a:p>
          </p:txBody>
        </p:sp>
        <p:sp>
          <p:nvSpPr>
            <p:cNvPr id="439" name="Shape 735"/>
            <p:cNvSpPr/>
            <p:nvPr/>
          </p:nvSpPr>
          <p:spPr>
            <a:xfrm rot="18900000">
              <a:off x="5875667" y="2336089"/>
              <a:ext cx="73515" cy="7351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656668"/>
            </a:solidFill>
            <a:ln w="6350">
              <a:noFill/>
              <a:miter lim="400000"/>
            </a:ln>
          </p:spPr>
          <p:txBody>
            <a:bodyPr lIns="0" tIns="0" rIns="0" bIns="0" anchor="ctr"/>
            <a:lstStyle/>
            <a:p>
              <a:pPr lvl="0">
                <a:defRPr sz="2400">
                  <a:solidFill>
                    <a:srgbClr val="FFFFFF"/>
                  </a:solidFill>
                </a:defRPr>
              </a:pPr>
              <a:endParaRPr/>
            </a:p>
          </p:txBody>
        </p:sp>
        <p:sp>
          <p:nvSpPr>
            <p:cNvPr id="678" name="Title 1"/>
            <p:cNvSpPr txBox="1">
              <a:spLocks/>
            </p:cNvSpPr>
            <p:nvPr/>
          </p:nvSpPr>
          <p:spPr>
            <a:xfrm>
              <a:off x="6500990" y="1574801"/>
              <a:ext cx="1021643" cy="483907"/>
            </a:xfrm>
            <a:prstGeom prst="rect">
              <a:avLst/>
            </a:prstGeom>
          </p:spPr>
          <p:txBody>
            <a:bodyPr vert="horz" lIns="91440" tIns="45720" rIns="91440" bIns="45720" rtlCol="0" anchor="ctr">
              <a:normAutofit lnSpcReduction="10000"/>
            </a:bodyPr>
            <a:lstStyle>
              <a:lvl1pPr algn="l" defTabSz="457200" rtl="0" eaLnBrk="1" latinLnBrk="0" hangingPunct="1">
                <a:spcBef>
                  <a:spcPct val="0"/>
                </a:spcBef>
                <a:buNone/>
                <a:defRPr sz="2000" b="1" kern="1200">
                  <a:solidFill>
                    <a:schemeClr val="tx1"/>
                  </a:solidFill>
                  <a:latin typeface="Roboto Light"/>
                  <a:ea typeface="+mj-ea"/>
                  <a:cs typeface="Roboto Light"/>
                </a:defRPr>
              </a:lvl1pPr>
            </a:lstStyle>
            <a:p>
              <a:pPr algn="ctr"/>
              <a:r>
                <a:rPr lang="en-US" sz="1200" b="0" dirty="0">
                  <a:solidFill>
                    <a:srgbClr val="656668"/>
                  </a:solidFill>
                </a:rPr>
                <a:t>VIDEO GAME</a:t>
              </a:r>
            </a:p>
          </p:txBody>
        </p:sp>
        <p:sp>
          <p:nvSpPr>
            <p:cNvPr id="8" name="Rectangle 7"/>
            <p:cNvSpPr/>
            <p:nvPr/>
          </p:nvSpPr>
          <p:spPr>
            <a:xfrm>
              <a:off x="7778750" y="1968500"/>
              <a:ext cx="114300" cy="114300"/>
            </a:xfrm>
            <a:prstGeom prst="rect">
              <a:avLst/>
            </a:prstGeom>
            <a:noFill/>
            <a:ln w="1270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79" name="Shape 763"/>
            <p:cNvSpPr/>
            <p:nvPr/>
          </p:nvSpPr>
          <p:spPr>
            <a:xfrm>
              <a:off x="8340646" y="1966726"/>
              <a:ext cx="116074" cy="11607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noFill/>
            <a:ln w="12700" cmpd="sng">
              <a:solidFill>
                <a:schemeClr val="accent2"/>
              </a:solidFill>
              <a:miter lim="400000"/>
            </a:ln>
          </p:spPr>
          <p:txBody>
            <a:bodyPr lIns="0" tIns="0" rIns="0" bIns="0" anchor="ctr"/>
            <a:lstStyle/>
            <a:p>
              <a:pPr lvl="0">
                <a:defRPr sz="2400">
                  <a:solidFill>
                    <a:srgbClr val="FFFFFF"/>
                  </a:solidFill>
                </a:defRPr>
              </a:pPr>
              <a:endParaRPr/>
            </a:p>
          </p:txBody>
        </p:sp>
        <p:sp>
          <p:nvSpPr>
            <p:cNvPr id="10" name="Isosceles Triangle 9"/>
            <p:cNvSpPr/>
            <p:nvPr/>
          </p:nvSpPr>
          <p:spPr>
            <a:xfrm>
              <a:off x="8048626" y="1675743"/>
              <a:ext cx="133350" cy="114957"/>
            </a:xfrm>
            <a:prstGeom prst="triangle">
              <a:avLst/>
            </a:prstGeom>
            <a:noFill/>
            <a:ln w="12700" cmpd="sng">
              <a:solidFill>
                <a:schemeClr val="accent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3" name="Straight Connector 12"/>
            <p:cNvCxnSpPr/>
            <p:nvPr/>
          </p:nvCxnSpPr>
          <p:spPr>
            <a:xfrm>
              <a:off x="8064500" y="2257425"/>
              <a:ext cx="98425" cy="111125"/>
            </a:xfrm>
            <a:prstGeom prst="line">
              <a:avLst/>
            </a:prstGeom>
            <a:ln w="12700" cmpd="sng">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680" name="Straight Connector 679"/>
            <p:cNvCxnSpPr/>
            <p:nvPr/>
          </p:nvCxnSpPr>
          <p:spPr>
            <a:xfrm flipH="1">
              <a:off x="8066087" y="2257425"/>
              <a:ext cx="95250" cy="111125"/>
            </a:xfrm>
            <a:prstGeom prst="line">
              <a:avLst/>
            </a:prstGeom>
            <a:ln w="12700" cmpd="sng">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681" name="Title 1"/>
            <p:cNvSpPr txBox="1">
              <a:spLocks/>
            </p:cNvSpPr>
            <p:nvPr/>
          </p:nvSpPr>
          <p:spPr>
            <a:xfrm>
              <a:off x="5615166" y="1212850"/>
              <a:ext cx="630060" cy="239433"/>
            </a:xfrm>
            <a:prstGeom prst="rect">
              <a:avLst/>
            </a:prstGeom>
          </p:spPr>
          <p:txBody>
            <a:bodyPr vert="horz" lIns="91440" tIns="45720" rIns="91440" bIns="45720" rtlCol="0" anchor="ctr">
              <a:noAutofit/>
            </a:bodyPr>
            <a:lstStyle>
              <a:lvl1pPr algn="l" defTabSz="457200" rtl="0" eaLnBrk="1" latinLnBrk="0" hangingPunct="1">
                <a:spcBef>
                  <a:spcPct val="0"/>
                </a:spcBef>
                <a:buNone/>
                <a:defRPr sz="2000" b="1" kern="1200">
                  <a:solidFill>
                    <a:schemeClr val="tx1"/>
                  </a:solidFill>
                  <a:latin typeface="Roboto Light"/>
                  <a:ea typeface="+mj-ea"/>
                  <a:cs typeface="Roboto Light"/>
                </a:defRPr>
              </a:lvl1pPr>
            </a:lstStyle>
            <a:p>
              <a:pPr algn="ctr"/>
              <a:r>
                <a:rPr lang="en-US" sz="1000" b="0" dirty="0">
                  <a:solidFill>
                    <a:srgbClr val="656668"/>
                  </a:solidFill>
                </a:rPr>
                <a:t>L</a:t>
              </a:r>
            </a:p>
          </p:txBody>
        </p:sp>
        <p:sp>
          <p:nvSpPr>
            <p:cNvPr id="682" name="Title 1"/>
            <p:cNvSpPr txBox="1">
              <a:spLocks/>
            </p:cNvSpPr>
            <p:nvPr/>
          </p:nvSpPr>
          <p:spPr>
            <a:xfrm>
              <a:off x="7799566" y="1212850"/>
              <a:ext cx="630060" cy="239433"/>
            </a:xfrm>
            <a:prstGeom prst="rect">
              <a:avLst/>
            </a:prstGeom>
          </p:spPr>
          <p:txBody>
            <a:bodyPr vert="horz" lIns="91440" tIns="45720" rIns="91440" bIns="45720" rtlCol="0" anchor="ctr">
              <a:noAutofit/>
            </a:bodyPr>
            <a:lstStyle>
              <a:lvl1pPr algn="l" defTabSz="457200" rtl="0" eaLnBrk="1" latinLnBrk="0" hangingPunct="1">
                <a:spcBef>
                  <a:spcPct val="0"/>
                </a:spcBef>
                <a:buNone/>
                <a:defRPr sz="2000" b="1" kern="1200">
                  <a:solidFill>
                    <a:schemeClr val="tx1"/>
                  </a:solidFill>
                  <a:latin typeface="Roboto Light"/>
                  <a:ea typeface="+mj-ea"/>
                  <a:cs typeface="Roboto Light"/>
                </a:defRPr>
              </a:lvl1pPr>
            </a:lstStyle>
            <a:p>
              <a:pPr algn="ctr"/>
              <a:r>
                <a:rPr lang="en-US" sz="1000" b="0" dirty="0">
                  <a:solidFill>
                    <a:srgbClr val="656668"/>
                  </a:solidFill>
                </a:rPr>
                <a:t>R</a:t>
              </a:r>
            </a:p>
          </p:txBody>
        </p:sp>
      </p:grpSp>
      <p:sp>
        <p:nvSpPr>
          <p:cNvPr id="683" name="TextBox 682"/>
          <p:cNvSpPr txBox="1"/>
          <p:nvPr/>
        </p:nvSpPr>
        <p:spPr>
          <a:xfrm>
            <a:off x="5622712" y="2425885"/>
            <a:ext cx="2180657" cy="1477317"/>
          </a:xfrm>
          <a:prstGeom prst="rect">
            <a:avLst/>
          </a:prstGeom>
          <a:noFill/>
        </p:spPr>
        <p:txBody>
          <a:bodyPr wrap="square" lIns="91430" tIns="45715" rIns="91430" bIns="45715" rtlCol="0">
            <a:spAutoFit/>
          </a:bodyPr>
          <a:lstStyle/>
          <a:p>
            <a:r>
              <a:rPr lang="en-US" sz="1000" dirty="0" err="1">
                <a:solidFill>
                  <a:schemeClr val="tx2"/>
                </a:solidFill>
                <a:latin typeface="Roboto Light"/>
                <a:cs typeface="Roboto Light"/>
              </a:rPr>
              <a:t>Lorem</a:t>
            </a:r>
            <a:r>
              <a:rPr lang="en-US" sz="1000" dirty="0">
                <a:solidFill>
                  <a:schemeClr val="tx2"/>
                </a:solidFill>
                <a:latin typeface="Roboto Light"/>
                <a:cs typeface="Roboto Light"/>
              </a:rPr>
              <a:t> </a:t>
            </a:r>
            <a:r>
              <a:rPr lang="en-US" sz="1000" dirty="0" err="1">
                <a:solidFill>
                  <a:schemeClr val="tx2"/>
                </a:solidFill>
                <a:latin typeface="Roboto Light"/>
                <a:cs typeface="Roboto Light"/>
              </a:rPr>
              <a:t>Ipsum</a:t>
            </a:r>
            <a:r>
              <a:rPr lang="en-US" sz="1000" dirty="0">
                <a:solidFill>
                  <a:schemeClr val="tx2"/>
                </a:solidFill>
                <a:latin typeface="Roboto Light"/>
                <a:cs typeface="Roboto Light"/>
              </a:rPr>
              <a:t> is simply dummy text of the printing and typesetting industry. </a:t>
            </a:r>
            <a:r>
              <a:rPr lang="en-US" sz="1000" dirty="0" err="1">
                <a:solidFill>
                  <a:schemeClr val="tx2"/>
                </a:solidFill>
                <a:latin typeface="Roboto Light"/>
                <a:cs typeface="Roboto Light"/>
              </a:rPr>
              <a:t>Lorem</a:t>
            </a:r>
            <a:r>
              <a:rPr lang="en-US" sz="1000" dirty="0">
                <a:solidFill>
                  <a:schemeClr val="tx2"/>
                </a:solidFill>
                <a:latin typeface="Roboto Light"/>
                <a:cs typeface="Roboto Light"/>
              </a:rPr>
              <a:t> </a:t>
            </a:r>
            <a:r>
              <a:rPr lang="en-US" sz="1000" dirty="0" err="1">
                <a:solidFill>
                  <a:schemeClr val="tx2"/>
                </a:solidFill>
                <a:latin typeface="Roboto Light"/>
                <a:cs typeface="Roboto Light"/>
              </a:rPr>
              <a:t>Ipsum</a:t>
            </a:r>
            <a:r>
              <a:rPr lang="en-US" sz="1000" dirty="0">
                <a:solidFill>
                  <a:schemeClr val="tx2"/>
                </a:solidFill>
                <a:latin typeface="Roboto Light"/>
                <a:cs typeface="Roboto Light"/>
              </a:rPr>
              <a:t> has been the industry's standard dummy text ever since the 1500s, when an unknown printer took a galley of type and scrambled it to make a type specimen book. It has survived not only five centuries, but also the</a:t>
            </a:r>
          </a:p>
        </p:txBody>
      </p:sp>
      <p:sp>
        <p:nvSpPr>
          <p:cNvPr id="685" name="Title 1"/>
          <p:cNvSpPr txBox="1">
            <a:spLocks/>
          </p:cNvSpPr>
          <p:nvPr/>
        </p:nvSpPr>
        <p:spPr>
          <a:xfrm>
            <a:off x="5628914" y="2031209"/>
            <a:ext cx="2553635" cy="338668"/>
          </a:xfrm>
          <a:prstGeom prst="rect">
            <a:avLst/>
          </a:prstGeom>
        </p:spPr>
        <p:txBody>
          <a:bodyPr vert="horz" lIns="91430" tIns="45715" rIns="91430" bIns="45715" rtlCol="0" anchor="b">
            <a:normAutofit/>
          </a:bodyPr>
          <a:lstStyle>
            <a:lvl1pPr algn="l" defTabSz="457200" rtl="0" eaLnBrk="1" latinLnBrk="0" hangingPunct="1">
              <a:spcBef>
                <a:spcPct val="0"/>
              </a:spcBef>
              <a:buNone/>
              <a:defRPr sz="2000" b="1" kern="1200">
                <a:solidFill>
                  <a:schemeClr val="tx1"/>
                </a:solidFill>
                <a:latin typeface="Roboto Light"/>
                <a:ea typeface="+mj-ea"/>
                <a:cs typeface="Roboto Light"/>
              </a:defRPr>
            </a:lvl1pPr>
          </a:lstStyle>
          <a:p>
            <a:r>
              <a:rPr lang="en-US" sz="1200" b="0" dirty="0"/>
              <a:t>Title Video</a:t>
            </a:r>
          </a:p>
        </p:txBody>
      </p:sp>
      <p:cxnSp>
        <p:nvCxnSpPr>
          <p:cNvPr id="686" name="Straight Connector 685"/>
          <p:cNvCxnSpPr/>
          <p:nvPr/>
        </p:nvCxnSpPr>
        <p:spPr>
          <a:xfrm>
            <a:off x="5720039" y="2369875"/>
            <a:ext cx="723364" cy="0"/>
          </a:xfrm>
          <a:prstGeom prst="line">
            <a:avLst/>
          </a:prstGeom>
          <a:ln w="6350" cmpd="sng">
            <a:solidFill>
              <a:schemeClr val="accent4"/>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1496812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 name="Shape 147"/>
          <p:cNvSpPr/>
          <p:nvPr/>
        </p:nvSpPr>
        <p:spPr>
          <a:xfrm>
            <a:off x="555755" y="1804075"/>
            <a:ext cx="591387" cy="299679"/>
          </a:xfrm>
          <a:custGeom>
            <a:avLst/>
            <a:gdLst>
              <a:gd name="connsiteX0" fmla="*/ 21491 w 21512"/>
              <a:gd name="connsiteY0" fmla="*/ 18617 h 18617"/>
              <a:gd name="connsiteX1" fmla="*/ 21491 w 21512"/>
              <a:gd name="connsiteY1" fmla="*/ 8998 h 18617"/>
              <a:gd name="connsiteX2" fmla="*/ 20624 w 21512"/>
              <a:gd name="connsiteY2" fmla="*/ 2969 h 18617"/>
              <a:gd name="connsiteX3" fmla="*/ 17238 w 21512"/>
              <a:gd name="connsiteY3" fmla="*/ 40 h 18617"/>
              <a:gd name="connsiteX4" fmla="*/ 0 w 21512"/>
              <a:gd name="connsiteY4" fmla="*/ 40 h 18617"/>
              <a:gd name="connsiteX0" fmla="*/ 71254 w 71275"/>
              <a:gd name="connsiteY0" fmla="*/ 18749 h 18749"/>
              <a:gd name="connsiteX1" fmla="*/ 71254 w 71275"/>
              <a:gd name="connsiteY1" fmla="*/ 9130 h 18749"/>
              <a:gd name="connsiteX2" fmla="*/ 70387 w 71275"/>
              <a:gd name="connsiteY2" fmla="*/ 3101 h 18749"/>
              <a:gd name="connsiteX3" fmla="*/ 67001 w 71275"/>
              <a:gd name="connsiteY3" fmla="*/ 172 h 18749"/>
              <a:gd name="connsiteX4" fmla="*/ 0 w 71275"/>
              <a:gd name="connsiteY4" fmla="*/ 0 h 18749"/>
              <a:gd name="connsiteX0" fmla="*/ 11522 w 11543"/>
              <a:gd name="connsiteY0" fmla="*/ 18618 h 18618"/>
              <a:gd name="connsiteX1" fmla="*/ 11522 w 11543"/>
              <a:gd name="connsiteY1" fmla="*/ 8999 h 18618"/>
              <a:gd name="connsiteX2" fmla="*/ 10655 w 11543"/>
              <a:gd name="connsiteY2" fmla="*/ 2970 h 18618"/>
              <a:gd name="connsiteX3" fmla="*/ 7269 w 11543"/>
              <a:gd name="connsiteY3" fmla="*/ 41 h 18618"/>
              <a:gd name="connsiteX4" fmla="*/ 0 w 11543"/>
              <a:gd name="connsiteY4" fmla="*/ 41 h 18618"/>
              <a:gd name="connsiteX0" fmla="*/ 15199 w 15220"/>
              <a:gd name="connsiteY0" fmla="*/ 18618 h 18618"/>
              <a:gd name="connsiteX1" fmla="*/ 15199 w 15220"/>
              <a:gd name="connsiteY1" fmla="*/ 8999 h 18618"/>
              <a:gd name="connsiteX2" fmla="*/ 14332 w 15220"/>
              <a:gd name="connsiteY2" fmla="*/ 2970 h 18618"/>
              <a:gd name="connsiteX3" fmla="*/ 10946 w 15220"/>
              <a:gd name="connsiteY3" fmla="*/ 41 h 18618"/>
              <a:gd name="connsiteX4" fmla="*/ 0 w 15220"/>
              <a:gd name="connsiteY4" fmla="*/ 41 h 18618"/>
              <a:gd name="connsiteX0" fmla="*/ 15199 w 15220"/>
              <a:gd name="connsiteY0" fmla="*/ 16065 h 16065"/>
              <a:gd name="connsiteX1" fmla="*/ 15199 w 15220"/>
              <a:gd name="connsiteY1" fmla="*/ 8999 h 16065"/>
              <a:gd name="connsiteX2" fmla="*/ 14332 w 15220"/>
              <a:gd name="connsiteY2" fmla="*/ 2970 h 16065"/>
              <a:gd name="connsiteX3" fmla="*/ 10946 w 15220"/>
              <a:gd name="connsiteY3" fmla="*/ 41 h 16065"/>
              <a:gd name="connsiteX4" fmla="*/ 0 w 15220"/>
              <a:gd name="connsiteY4" fmla="*/ 41 h 16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20" h="16065" extrusionOk="0">
                <a:moveTo>
                  <a:pt x="15199" y="16065"/>
                </a:moveTo>
                <a:lnTo>
                  <a:pt x="15199" y="8999"/>
                </a:lnTo>
                <a:cubicBezTo>
                  <a:pt x="15308" y="6825"/>
                  <a:pt x="14995" y="4651"/>
                  <a:pt x="14332" y="2970"/>
                </a:cubicBezTo>
                <a:cubicBezTo>
                  <a:pt x="13505" y="869"/>
                  <a:pt x="12236" y="-228"/>
                  <a:pt x="10946" y="41"/>
                </a:cubicBezTo>
                <a:lnTo>
                  <a:pt x="0" y="41"/>
                </a:lnTo>
              </a:path>
            </a:pathLst>
          </a:custGeom>
          <a:ln w="6350" cmpd="sng">
            <a:solidFill>
              <a:schemeClr val="tx2"/>
            </a:solidFill>
            <a:prstDash val="dash"/>
            <a:miter lim="400000"/>
          </a:ln>
        </p:spPr>
        <p:txBody>
          <a:bodyPr lIns="50795" tIns="50795" rIns="50795" bIns="50795" anchor="ctr"/>
          <a:lstStyle/>
          <a:p>
            <a:pPr lvl="0">
              <a:defRPr sz="2400"/>
            </a:pPr>
            <a:endParaRPr/>
          </a:p>
        </p:txBody>
      </p:sp>
      <p:sp>
        <p:nvSpPr>
          <p:cNvPr id="2" name="Title 1"/>
          <p:cNvSpPr>
            <a:spLocks noGrp="1"/>
          </p:cNvSpPr>
          <p:nvPr>
            <p:ph type="title"/>
          </p:nvPr>
        </p:nvSpPr>
        <p:spPr>
          <a:xfrm>
            <a:off x="3110727" y="285751"/>
            <a:ext cx="5643037" cy="470429"/>
          </a:xfrm>
        </p:spPr>
        <p:txBody>
          <a:bodyPr>
            <a:normAutofit/>
          </a:bodyPr>
          <a:lstStyle/>
          <a:p>
            <a:pPr algn="r"/>
            <a:r>
              <a:rPr lang="en-US" b="0" dirty="0" smtClean="0"/>
              <a:t>Concept </a:t>
            </a:r>
            <a:r>
              <a:rPr lang="en-US" b="0" dirty="0" err="1" smtClean="0"/>
              <a:t>Infographic</a:t>
            </a:r>
            <a:r>
              <a:rPr lang="en-US" b="0" dirty="0" smtClean="0"/>
              <a:t> Business growth</a:t>
            </a:r>
            <a:endParaRPr lang="en-US" b="0" dirty="0"/>
          </a:p>
        </p:txBody>
      </p:sp>
      <p:sp>
        <p:nvSpPr>
          <p:cNvPr id="9" name="TextBox 8"/>
          <p:cNvSpPr txBox="1"/>
          <p:nvPr/>
        </p:nvSpPr>
        <p:spPr>
          <a:xfrm>
            <a:off x="6078758" y="972901"/>
            <a:ext cx="2676835" cy="553988"/>
          </a:xfrm>
          <a:prstGeom prst="rect">
            <a:avLst/>
          </a:prstGeom>
          <a:noFill/>
        </p:spPr>
        <p:txBody>
          <a:bodyPr wrap="square" lIns="91430" tIns="45715" rIns="91430" bIns="45715" rtlCol="0">
            <a:spAutoFit/>
          </a:bodyPr>
          <a:lstStyle/>
          <a:p>
            <a:pPr algn="r"/>
            <a:r>
              <a:rPr lang="en-US" sz="1000" dirty="0" err="1">
                <a:solidFill>
                  <a:schemeClr val="tx2"/>
                </a:solidFill>
                <a:latin typeface="Roboto Light"/>
                <a:cs typeface="Roboto Light"/>
              </a:rPr>
              <a:t>Lorem</a:t>
            </a:r>
            <a:r>
              <a:rPr lang="en-US" sz="1000" dirty="0">
                <a:solidFill>
                  <a:schemeClr val="tx2"/>
                </a:solidFill>
                <a:latin typeface="Roboto Light"/>
                <a:cs typeface="Roboto Light"/>
              </a:rPr>
              <a:t> </a:t>
            </a:r>
            <a:r>
              <a:rPr lang="en-US" sz="1000" dirty="0" err="1">
                <a:solidFill>
                  <a:schemeClr val="tx2"/>
                </a:solidFill>
                <a:latin typeface="Roboto Light"/>
                <a:cs typeface="Roboto Light"/>
              </a:rPr>
              <a:t>Ipsum</a:t>
            </a:r>
            <a:r>
              <a:rPr lang="en-US" sz="1000" dirty="0">
                <a:solidFill>
                  <a:schemeClr val="tx2"/>
                </a:solidFill>
                <a:latin typeface="Roboto Light"/>
                <a:cs typeface="Roboto Light"/>
              </a:rPr>
              <a:t> is simply dummy text of the printing and typesetting industry. </a:t>
            </a:r>
            <a:r>
              <a:rPr lang="en-US" sz="1000" dirty="0" err="1">
                <a:solidFill>
                  <a:schemeClr val="tx2"/>
                </a:solidFill>
                <a:latin typeface="Roboto Light"/>
                <a:cs typeface="Roboto Light"/>
              </a:rPr>
              <a:t>Lorem</a:t>
            </a:r>
            <a:r>
              <a:rPr lang="en-US" sz="1000" dirty="0">
                <a:solidFill>
                  <a:schemeClr val="tx2"/>
                </a:solidFill>
                <a:latin typeface="Roboto Light"/>
                <a:cs typeface="Roboto Light"/>
              </a:rPr>
              <a:t> </a:t>
            </a:r>
            <a:r>
              <a:rPr lang="en-US" sz="1000" dirty="0" err="1">
                <a:solidFill>
                  <a:schemeClr val="tx2"/>
                </a:solidFill>
                <a:latin typeface="Roboto Light"/>
                <a:cs typeface="Roboto Light"/>
              </a:rPr>
              <a:t>Ipsum</a:t>
            </a:r>
            <a:r>
              <a:rPr lang="en-US" sz="1000" dirty="0">
                <a:solidFill>
                  <a:schemeClr val="tx2"/>
                </a:solidFill>
                <a:latin typeface="Roboto Light"/>
                <a:cs typeface="Roboto Light"/>
              </a:rPr>
              <a:t> has been the industry's standard</a:t>
            </a:r>
          </a:p>
        </p:txBody>
      </p:sp>
      <p:grpSp>
        <p:nvGrpSpPr>
          <p:cNvPr id="5" name="Group 4"/>
          <p:cNvGrpSpPr/>
          <p:nvPr/>
        </p:nvGrpSpPr>
        <p:grpSpPr>
          <a:xfrm>
            <a:off x="5722024" y="1828336"/>
            <a:ext cx="3000113" cy="503157"/>
            <a:chOff x="5722023" y="1685636"/>
            <a:chExt cx="3000113" cy="503157"/>
          </a:xfrm>
        </p:grpSpPr>
        <p:sp>
          <p:nvSpPr>
            <p:cNvPr id="264" name="Oval 263"/>
            <p:cNvSpPr/>
            <p:nvPr/>
          </p:nvSpPr>
          <p:spPr>
            <a:xfrm>
              <a:off x="5771899" y="1733156"/>
              <a:ext cx="404185" cy="404185"/>
            </a:xfrm>
            <a:prstGeom prst="ellipse">
              <a:avLst/>
            </a:prstGeom>
            <a:solidFill>
              <a:schemeClr val="tx2"/>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65" name="TextBox 264"/>
            <p:cNvSpPr txBox="1"/>
            <p:nvPr/>
          </p:nvSpPr>
          <p:spPr>
            <a:xfrm>
              <a:off x="5887110" y="1724121"/>
              <a:ext cx="389850" cy="461665"/>
            </a:xfrm>
            <a:prstGeom prst="rect">
              <a:avLst/>
            </a:prstGeom>
            <a:noFill/>
          </p:spPr>
          <p:txBody>
            <a:bodyPr wrap="none" rtlCol="0">
              <a:spAutoFit/>
            </a:bodyPr>
            <a:lstStyle/>
            <a:p>
              <a:r>
                <a:rPr lang="en-US" sz="2400" dirty="0">
                  <a:solidFill>
                    <a:schemeClr val="bg1"/>
                  </a:solidFill>
                  <a:latin typeface="Roboto Black"/>
                  <a:cs typeface="Roboto Black"/>
                </a:rPr>
                <a:t>A</a:t>
              </a:r>
            </a:p>
          </p:txBody>
        </p:sp>
        <p:sp>
          <p:nvSpPr>
            <p:cNvPr id="15" name="Rounded Rectangle 14"/>
            <p:cNvSpPr/>
            <p:nvPr/>
          </p:nvSpPr>
          <p:spPr>
            <a:xfrm>
              <a:off x="5722023" y="1685636"/>
              <a:ext cx="2927639" cy="503157"/>
            </a:xfrm>
            <a:prstGeom prst="roundRect">
              <a:avLst>
                <a:gd name="adj" fmla="val 50000"/>
              </a:avLst>
            </a:prstGeom>
            <a:noFill/>
            <a:ln w="38100" cmpd="sng">
              <a:solidFill>
                <a:schemeClr val="bg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6" name="Title 1"/>
            <p:cNvSpPr txBox="1">
              <a:spLocks/>
            </p:cNvSpPr>
            <p:nvPr/>
          </p:nvSpPr>
          <p:spPr>
            <a:xfrm>
              <a:off x="7705470" y="1685636"/>
              <a:ext cx="1016666" cy="384849"/>
            </a:xfrm>
            <a:prstGeom prst="rect">
              <a:avLst/>
            </a:prstGeom>
          </p:spPr>
          <p:txBody>
            <a:bodyPr vert="horz" lIns="91440" tIns="45720" rIns="91440" bIns="45720" rtlCol="0" anchor="b">
              <a:normAutofit/>
            </a:bodyPr>
            <a:lstStyle>
              <a:lvl1pPr algn="l" defTabSz="457200" rtl="0" eaLnBrk="1" latinLnBrk="0" hangingPunct="1">
                <a:spcBef>
                  <a:spcPct val="0"/>
                </a:spcBef>
                <a:buNone/>
                <a:defRPr sz="2000" b="1" kern="1200">
                  <a:solidFill>
                    <a:schemeClr val="tx1"/>
                  </a:solidFill>
                  <a:latin typeface="Roboto Light"/>
                  <a:ea typeface="+mj-ea"/>
                  <a:cs typeface="Roboto Light"/>
                </a:defRPr>
              </a:lvl1pPr>
            </a:lstStyle>
            <a:p>
              <a:r>
                <a:rPr lang="en-US" sz="1200" b="0" dirty="0">
                  <a:latin typeface="Roboto Bold"/>
                  <a:cs typeface="Roboto Bold"/>
                </a:rPr>
                <a:t>$156 900</a:t>
              </a:r>
            </a:p>
          </p:txBody>
        </p:sp>
        <p:sp>
          <p:nvSpPr>
            <p:cNvPr id="267" name="TextBox 266"/>
            <p:cNvSpPr txBox="1"/>
            <p:nvPr/>
          </p:nvSpPr>
          <p:spPr>
            <a:xfrm>
              <a:off x="6266375" y="1716430"/>
              <a:ext cx="1462423" cy="400110"/>
            </a:xfrm>
            <a:prstGeom prst="rect">
              <a:avLst/>
            </a:prstGeom>
            <a:noFill/>
          </p:spPr>
          <p:txBody>
            <a:bodyPr wrap="square" rtlCol="0">
              <a:spAutoFit/>
            </a:bodyPr>
            <a:lstStyle/>
            <a:p>
              <a:r>
                <a:rPr lang="en-US" sz="1000" dirty="0" err="1">
                  <a:solidFill>
                    <a:schemeClr val="tx2"/>
                  </a:solidFill>
                  <a:latin typeface="Roboto Light"/>
                  <a:cs typeface="Roboto Light"/>
                </a:rPr>
                <a:t>Lorem</a:t>
              </a:r>
              <a:r>
                <a:rPr lang="en-US" sz="1000" dirty="0">
                  <a:solidFill>
                    <a:schemeClr val="tx2"/>
                  </a:solidFill>
                  <a:latin typeface="Roboto Light"/>
                  <a:cs typeface="Roboto Light"/>
                </a:rPr>
                <a:t> </a:t>
              </a:r>
              <a:r>
                <a:rPr lang="en-US" sz="1000" dirty="0" err="1">
                  <a:solidFill>
                    <a:schemeClr val="tx2"/>
                  </a:solidFill>
                  <a:latin typeface="Roboto Light"/>
                  <a:cs typeface="Roboto Light"/>
                </a:rPr>
                <a:t>Ipsum</a:t>
              </a:r>
              <a:r>
                <a:rPr lang="en-US" sz="1000" dirty="0">
                  <a:solidFill>
                    <a:schemeClr val="tx2"/>
                  </a:solidFill>
                  <a:latin typeface="Roboto Light"/>
                  <a:cs typeface="Roboto Light"/>
                </a:rPr>
                <a:t> is </a:t>
              </a:r>
              <a:r>
                <a:rPr lang="en-US" sz="1000" dirty="0" err="1">
                  <a:solidFill>
                    <a:schemeClr val="tx2"/>
                  </a:solidFill>
                  <a:latin typeface="Roboto Light"/>
                  <a:cs typeface="Roboto Light"/>
                </a:rPr>
                <a:t>simpiuilly</a:t>
              </a:r>
              <a:r>
                <a:rPr lang="en-US" sz="1000" dirty="0">
                  <a:solidFill>
                    <a:schemeClr val="tx2"/>
                  </a:solidFill>
                  <a:latin typeface="Roboto Light"/>
                  <a:cs typeface="Roboto Light"/>
                </a:rPr>
                <a:t> </a:t>
              </a:r>
              <a:r>
                <a:rPr lang="en-US" sz="1000" dirty="0" err="1">
                  <a:solidFill>
                    <a:schemeClr val="tx2"/>
                  </a:solidFill>
                  <a:latin typeface="Roboto Light"/>
                  <a:cs typeface="Roboto Light"/>
                </a:rPr>
                <a:t>dumimy</a:t>
              </a:r>
              <a:r>
                <a:rPr lang="en-US" sz="1000" dirty="0">
                  <a:solidFill>
                    <a:schemeClr val="tx2"/>
                  </a:solidFill>
                  <a:latin typeface="Roboto Light"/>
                  <a:cs typeface="Roboto Light"/>
                </a:rPr>
                <a:t> </a:t>
              </a:r>
              <a:r>
                <a:rPr lang="en-US" sz="1000" dirty="0" err="1">
                  <a:solidFill>
                    <a:schemeClr val="tx2"/>
                  </a:solidFill>
                  <a:latin typeface="Roboto Light"/>
                  <a:cs typeface="Roboto Light"/>
                </a:rPr>
                <a:t>tex</a:t>
              </a:r>
              <a:endParaRPr lang="en-US" sz="1000" dirty="0">
                <a:solidFill>
                  <a:schemeClr val="tx2"/>
                </a:solidFill>
                <a:latin typeface="Roboto Light"/>
                <a:cs typeface="Roboto Light"/>
              </a:endParaRPr>
            </a:p>
          </p:txBody>
        </p:sp>
      </p:grpSp>
      <p:sp>
        <p:nvSpPr>
          <p:cNvPr id="238" name="Shape 776"/>
          <p:cNvSpPr/>
          <p:nvPr/>
        </p:nvSpPr>
        <p:spPr>
          <a:xfrm>
            <a:off x="589369" y="3394194"/>
            <a:ext cx="759628" cy="641986"/>
          </a:xfrm>
          <a:custGeom>
            <a:avLst/>
            <a:gdLst/>
            <a:ahLst/>
            <a:cxnLst>
              <a:cxn ang="0">
                <a:pos x="wd2" y="hd2"/>
              </a:cxn>
              <a:cxn ang="5400000">
                <a:pos x="wd2" y="hd2"/>
              </a:cxn>
              <a:cxn ang="10800000">
                <a:pos x="wd2" y="hd2"/>
              </a:cxn>
              <a:cxn ang="16200000">
                <a:pos x="wd2" y="hd2"/>
              </a:cxn>
            </a:cxnLst>
            <a:rect l="0" t="0" r="r" b="b"/>
            <a:pathLst>
              <a:path w="21600" h="21510" extrusionOk="0">
                <a:moveTo>
                  <a:pt x="1148" y="18936"/>
                </a:moveTo>
                <a:lnTo>
                  <a:pt x="0" y="0"/>
                </a:lnTo>
                <a:lnTo>
                  <a:pt x="21600" y="60"/>
                </a:lnTo>
                <a:lnTo>
                  <a:pt x="20137" y="18999"/>
                </a:lnTo>
                <a:cubicBezTo>
                  <a:pt x="17349" y="20563"/>
                  <a:pt x="14313" y="21416"/>
                  <a:pt x="11227" y="21502"/>
                </a:cubicBezTo>
                <a:cubicBezTo>
                  <a:pt x="7741" y="21600"/>
                  <a:pt x="4289" y="20721"/>
                  <a:pt x="1148" y="18936"/>
                </a:cubicBezTo>
                <a:close/>
              </a:path>
            </a:pathLst>
          </a:custGeom>
          <a:solidFill>
            <a:schemeClr val="tx2"/>
          </a:solidFill>
          <a:ln w="6350" cap="flat">
            <a:noFill/>
            <a:prstDash val="solid"/>
            <a:miter lim="400000"/>
          </a:ln>
          <a:effectLst/>
        </p:spPr>
        <p:txBody>
          <a:bodyPr wrap="square" lIns="0" tIns="0" rIns="0" bIns="0" numCol="1" anchor="ctr">
            <a:noAutofit/>
          </a:bodyPr>
          <a:lstStyle/>
          <a:p>
            <a:pPr lvl="0">
              <a:defRPr sz="2400"/>
            </a:pPr>
            <a:endParaRPr/>
          </a:p>
        </p:txBody>
      </p:sp>
      <p:sp>
        <p:nvSpPr>
          <p:cNvPr id="239" name="Shape 777"/>
          <p:cNvSpPr/>
          <p:nvPr/>
        </p:nvSpPr>
        <p:spPr>
          <a:xfrm>
            <a:off x="629779" y="3851908"/>
            <a:ext cx="670574" cy="20574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A0A0A3"/>
          </a:solidFill>
          <a:ln w="6350" cap="flat">
            <a:noFill/>
            <a:prstDash val="solid"/>
            <a:miter lim="400000"/>
          </a:ln>
          <a:effectLst/>
        </p:spPr>
        <p:txBody>
          <a:bodyPr wrap="square" lIns="0" tIns="0" rIns="0" bIns="0" numCol="1" anchor="ctr">
            <a:noAutofit/>
          </a:bodyPr>
          <a:lstStyle/>
          <a:p>
            <a:pPr lvl="0">
              <a:defRPr sz="2400">
                <a:solidFill>
                  <a:srgbClr val="FFFFFF"/>
                </a:solidFill>
              </a:defRPr>
            </a:pPr>
            <a:endParaRPr/>
          </a:p>
        </p:txBody>
      </p:sp>
      <p:sp>
        <p:nvSpPr>
          <p:cNvPr id="240" name="Shape 778"/>
          <p:cNvSpPr/>
          <p:nvPr/>
        </p:nvSpPr>
        <p:spPr>
          <a:xfrm>
            <a:off x="487170" y="3229522"/>
            <a:ext cx="964065" cy="20574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7C7D7F"/>
          </a:solidFill>
          <a:ln w="6350" cap="flat">
            <a:noFill/>
            <a:prstDash val="solid"/>
            <a:miter lim="400000"/>
          </a:ln>
          <a:effectLst/>
        </p:spPr>
        <p:txBody>
          <a:bodyPr wrap="square" lIns="0" tIns="0" rIns="0" bIns="0" numCol="1" anchor="ctr">
            <a:noAutofit/>
          </a:bodyPr>
          <a:lstStyle/>
          <a:p>
            <a:pPr lvl="0">
              <a:defRPr sz="2400">
                <a:solidFill>
                  <a:srgbClr val="FFFFFF"/>
                </a:solidFill>
              </a:defRPr>
            </a:pPr>
            <a:endParaRPr/>
          </a:p>
        </p:txBody>
      </p:sp>
      <p:sp>
        <p:nvSpPr>
          <p:cNvPr id="241" name="Shape 779"/>
          <p:cNvSpPr/>
          <p:nvPr/>
        </p:nvSpPr>
        <p:spPr>
          <a:xfrm>
            <a:off x="487261" y="3267372"/>
            <a:ext cx="964058" cy="62627"/>
          </a:xfrm>
          <a:prstGeom prst="rect">
            <a:avLst/>
          </a:prstGeom>
          <a:solidFill>
            <a:srgbClr val="7C7D7F"/>
          </a:solidFill>
          <a:ln w="6350" cap="flat">
            <a:noFill/>
            <a:prstDash val="solid"/>
            <a:miter lim="400000"/>
          </a:ln>
          <a:effectLst/>
        </p:spPr>
        <p:txBody>
          <a:bodyPr wrap="square" lIns="0" tIns="0" rIns="0" bIns="0" numCol="1" anchor="ctr">
            <a:noAutofit/>
          </a:bodyPr>
          <a:lstStyle/>
          <a:p>
            <a:pPr lvl="0">
              <a:defRPr sz="2400">
                <a:solidFill>
                  <a:srgbClr val="FFFFFF"/>
                </a:solidFill>
              </a:defRPr>
            </a:pPr>
            <a:endParaRPr/>
          </a:p>
        </p:txBody>
      </p:sp>
      <p:sp>
        <p:nvSpPr>
          <p:cNvPr id="242" name="Shape 780"/>
          <p:cNvSpPr/>
          <p:nvPr/>
        </p:nvSpPr>
        <p:spPr>
          <a:xfrm>
            <a:off x="487170" y="3162182"/>
            <a:ext cx="964065" cy="20574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tx2"/>
          </a:solidFill>
          <a:ln w="6350" cap="flat">
            <a:noFill/>
            <a:prstDash val="solid"/>
            <a:miter lim="400000"/>
          </a:ln>
          <a:effectLst/>
        </p:spPr>
        <p:txBody>
          <a:bodyPr wrap="square" lIns="0" tIns="0" rIns="0" bIns="0" numCol="1" anchor="ctr">
            <a:noAutofit/>
          </a:bodyPr>
          <a:lstStyle/>
          <a:p>
            <a:pPr lvl="0">
              <a:defRPr sz="2400">
                <a:solidFill>
                  <a:srgbClr val="FFFFFF"/>
                </a:solidFill>
              </a:defRPr>
            </a:pPr>
            <a:endParaRPr/>
          </a:p>
        </p:txBody>
      </p:sp>
      <p:sp>
        <p:nvSpPr>
          <p:cNvPr id="243" name="Shape 781"/>
          <p:cNvSpPr/>
          <p:nvPr/>
        </p:nvSpPr>
        <p:spPr>
          <a:xfrm>
            <a:off x="572531" y="3180399"/>
            <a:ext cx="793343" cy="169309"/>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656668"/>
          </a:solidFill>
          <a:ln w="6350" cap="flat">
            <a:noFill/>
            <a:prstDash val="solid"/>
            <a:miter lim="400000"/>
          </a:ln>
          <a:effectLst/>
        </p:spPr>
        <p:txBody>
          <a:bodyPr wrap="square" lIns="0" tIns="0" rIns="0" bIns="0" numCol="1" anchor="ctr">
            <a:noAutofit/>
          </a:bodyPr>
          <a:lstStyle/>
          <a:p>
            <a:pPr lvl="0">
              <a:defRPr sz="2400">
                <a:solidFill>
                  <a:srgbClr val="FFFFFF"/>
                </a:solidFill>
              </a:defRPr>
            </a:pPr>
            <a:endParaRPr/>
          </a:p>
        </p:txBody>
      </p:sp>
      <p:sp>
        <p:nvSpPr>
          <p:cNvPr id="244" name="Shape 782"/>
          <p:cNvSpPr/>
          <p:nvPr/>
        </p:nvSpPr>
        <p:spPr>
          <a:xfrm>
            <a:off x="476198" y="2145508"/>
            <a:ext cx="1355244" cy="1204411"/>
          </a:xfrm>
          <a:custGeom>
            <a:avLst/>
            <a:gdLst/>
            <a:ahLst/>
            <a:cxnLst>
              <a:cxn ang="0">
                <a:pos x="wd2" y="hd2"/>
              </a:cxn>
              <a:cxn ang="5400000">
                <a:pos x="wd2" y="hd2"/>
              </a:cxn>
              <a:cxn ang="10800000">
                <a:pos x="wd2" y="hd2"/>
              </a:cxn>
              <a:cxn ang="16200000">
                <a:pos x="wd2" y="hd2"/>
              </a:cxn>
            </a:cxnLst>
            <a:rect l="0" t="0" r="r" b="b"/>
            <a:pathLst>
              <a:path w="21491" h="21294" extrusionOk="0">
                <a:moveTo>
                  <a:pt x="6799" y="21285"/>
                </a:moveTo>
                <a:lnTo>
                  <a:pt x="6819" y="18455"/>
                </a:lnTo>
                <a:cubicBezTo>
                  <a:pt x="6863" y="17887"/>
                  <a:pt x="6774" y="17316"/>
                  <a:pt x="6561" y="16798"/>
                </a:cubicBezTo>
                <a:cubicBezTo>
                  <a:pt x="6351" y="16286"/>
                  <a:pt x="6027" y="15843"/>
                  <a:pt x="5620" y="15510"/>
                </a:cubicBezTo>
                <a:lnTo>
                  <a:pt x="1759" y="11676"/>
                </a:lnTo>
                <a:cubicBezTo>
                  <a:pt x="907" y="10760"/>
                  <a:pt x="330" y="9573"/>
                  <a:pt x="105" y="8278"/>
                </a:cubicBezTo>
                <a:cubicBezTo>
                  <a:pt x="-109" y="7048"/>
                  <a:pt x="5" y="5775"/>
                  <a:pt x="433" y="4616"/>
                </a:cubicBezTo>
                <a:cubicBezTo>
                  <a:pt x="1260" y="2489"/>
                  <a:pt x="2907" y="893"/>
                  <a:pt x="4912" y="276"/>
                </a:cubicBezTo>
                <a:cubicBezTo>
                  <a:pt x="6800" y="-305"/>
                  <a:pt x="8820" y="42"/>
                  <a:pt x="10463" y="1230"/>
                </a:cubicBezTo>
                <a:cubicBezTo>
                  <a:pt x="12349" y="1490"/>
                  <a:pt x="14127" y="2356"/>
                  <a:pt x="15581" y="3721"/>
                </a:cubicBezTo>
                <a:cubicBezTo>
                  <a:pt x="17090" y="5139"/>
                  <a:pt x="18160" y="6987"/>
                  <a:pt x="19073" y="8883"/>
                </a:cubicBezTo>
                <a:cubicBezTo>
                  <a:pt x="20033" y="10875"/>
                  <a:pt x="20845" y="12975"/>
                  <a:pt x="21491" y="15165"/>
                </a:cubicBezTo>
                <a:cubicBezTo>
                  <a:pt x="20216" y="14732"/>
                  <a:pt x="18976" y="14219"/>
                  <a:pt x="17776" y="13631"/>
                </a:cubicBezTo>
                <a:cubicBezTo>
                  <a:pt x="14917" y="12232"/>
                  <a:pt x="12126" y="10307"/>
                  <a:pt x="10640" y="7135"/>
                </a:cubicBezTo>
                <a:cubicBezTo>
                  <a:pt x="9891" y="5537"/>
                  <a:pt x="9566" y="3734"/>
                  <a:pt x="9706" y="1938"/>
                </a:cubicBezTo>
                <a:cubicBezTo>
                  <a:pt x="8299" y="1023"/>
                  <a:pt x="6615" y="800"/>
                  <a:pt x="5055" y="1321"/>
                </a:cubicBezTo>
                <a:cubicBezTo>
                  <a:pt x="3429" y="1864"/>
                  <a:pt x="2093" y="3163"/>
                  <a:pt x="1387" y="4884"/>
                </a:cubicBezTo>
                <a:cubicBezTo>
                  <a:pt x="1036" y="5805"/>
                  <a:pt x="943" y="6823"/>
                  <a:pt x="1121" y="7804"/>
                </a:cubicBezTo>
                <a:cubicBezTo>
                  <a:pt x="1323" y="8924"/>
                  <a:pt x="1864" y="9933"/>
                  <a:pt x="2654" y="10661"/>
                </a:cubicBezTo>
                <a:lnTo>
                  <a:pt x="7427" y="15295"/>
                </a:lnTo>
                <a:cubicBezTo>
                  <a:pt x="7905" y="15696"/>
                  <a:pt x="8277" y="16233"/>
                  <a:pt x="8505" y="16850"/>
                </a:cubicBezTo>
                <a:cubicBezTo>
                  <a:pt x="8687" y="17343"/>
                  <a:pt x="8772" y="17874"/>
                  <a:pt x="8754" y="18406"/>
                </a:cubicBezTo>
                <a:lnTo>
                  <a:pt x="8754" y="21283"/>
                </a:lnTo>
                <a:cubicBezTo>
                  <a:pt x="8460" y="21289"/>
                  <a:pt x="8166" y="21293"/>
                  <a:pt x="7872" y="21294"/>
                </a:cubicBezTo>
                <a:cubicBezTo>
                  <a:pt x="7515" y="21295"/>
                  <a:pt x="7157" y="21292"/>
                  <a:pt x="6799" y="21285"/>
                </a:cubicBezTo>
                <a:close/>
              </a:path>
            </a:pathLst>
          </a:custGeom>
          <a:solidFill>
            <a:schemeClr val="accent4"/>
          </a:solidFill>
          <a:ln w="6350" cap="flat">
            <a:noFill/>
            <a:prstDash val="solid"/>
            <a:miter lim="400000"/>
          </a:ln>
          <a:effectLst/>
        </p:spPr>
        <p:txBody>
          <a:bodyPr wrap="square" lIns="0" tIns="0" rIns="0" bIns="0" numCol="1" anchor="ctr">
            <a:noAutofit/>
          </a:bodyPr>
          <a:lstStyle/>
          <a:p>
            <a:pPr lvl="0">
              <a:defRPr sz="2400"/>
            </a:pPr>
            <a:endParaRPr/>
          </a:p>
        </p:txBody>
      </p:sp>
      <p:sp>
        <p:nvSpPr>
          <p:cNvPr id="245" name="Shape 783"/>
          <p:cNvSpPr/>
          <p:nvPr/>
        </p:nvSpPr>
        <p:spPr>
          <a:xfrm>
            <a:off x="1364014" y="2264619"/>
            <a:ext cx="565295" cy="52024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2305" y="1139"/>
                  <a:pt x="4410" y="2706"/>
                  <a:pt x="6217" y="4632"/>
                </a:cubicBezTo>
                <a:cubicBezTo>
                  <a:pt x="8148" y="6689"/>
                  <a:pt x="9693" y="9097"/>
                  <a:pt x="11065" y="11593"/>
                </a:cubicBezTo>
                <a:cubicBezTo>
                  <a:pt x="12553" y="14299"/>
                  <a:pt x="13852" y="17138"/>
                  <a:pt x="14946" y="20090"/>
                </a:cubicBezTo>
                <a:cubicBezTo>
                  <a:pt x="16026" y="20395"/>
                  <a:pt x="17112" y="20671"/>
                  <a:pt x="18204" y="20920"/>
                </a:cubicBezTo>
                <a:cubicBezTo>
                  <a:pt x="19331" y="21177"/>
                  <a:pt x="20463" y="21403"/>
                  <a:pt x="21600" y="21600"/>
                </a:cubicBezTo>
                <a:cubicBezTo>
                  <a:pt x="20240" y="18708"/>
                  <a:pt x="18769" y="15898"/>
                  <a:pt x="17192" y="13175"/>
                </a:cubicBezTo>
                <a:cubicBezTo>
                  <a:pt x="15764" y="10708"/>
                  <a:pt x="14232" y="8277"/>
                  <a:pt x="12286" y="6224"/>
                </a:cubicBezTo>
                <a:cubicBezTo>
                  <a:pt x="8951" y="2707"/>
                  <a:pt x="4624" y="511"/>
                  <a:pt x="0" y="0"/>
                </a:cubicBezTo>
                <a:close/>
              </a:path>
            </a:pathLst>
          </a:custGeom>
          <a:solidFill>
            <a:schemeClr val="accent4"/>
          </a:solidFill>
          <a:ln w="6350" cap="flat">
            <a:noFill/>
            <a:prstDash val="solid"/>
            <a:miter lim="400000"/>
          </a:ln>
          <a:effectLst/>
        </p:spPr>
        <p:txBody>
          <a:bodyPr wrap="square" lIns="0" tIns="0" rIns="0" bIns="0" numCol="1" anchor="ctr">
            <a:noAutofit/>
          </a:bodyPr>
          <a:lstStyle/>
          <a:p>
            <a:pPr lvl="0">
              <a:defRPr sz="2400"/>
            </a:pPr>
            <a:endParaRPr/>
          </a:p>
        </p:txBody>
      </p:sp>
      <p:sp>
        <p:nvSpPr>
          <p:cNvPr id="247" name="Shape 785"/>
          <p:cNvSpPr/>
          <p:nvPr/>
        </p:nvSpPr>
        <p:spPr>
          <a:xfrm>
            <a:off x="2455961" y="3394193"/>
            <a:ext cx="759628" cy="641986"/>
          </a:xfrm>
          <a:custGeom>
            <a:avLst/>
            <a:gdLst/>
            <a:ahLst/>
            <a:cxnLst>
              <a:cxn ang="0">
                <a:pos x="wd2" y="hd2"/>
              </a:cxn>
              <a:cxn ang="5400000">
                <a:pos x="wd2" y="hd2"/>
              </a:cxn>
              <a:cxn ang="10800000">
                <a:pos x="wd2" y="hd2"/>
              </a:cxn>
              <a:cxn ang="16200000">
                <a:pos x="wd2" y="hd2"/>
              </a:cxn>
            </a:cxnLst>
            <a:rect l="0" t="0" r="r" b="b"/>
            <a:pathLst>
              <a:path w="21600" h="21510" extrusionOk="0">
                <a:moveTo>
                  <a:pt x="1148" y="18936"/>
                </a:moveTo>
                <a:lnTo>
                  <a:pt x="0" y="0"/>
                </a:lnTo>
                <a:lnTo>
                  <a:pt x="21600" y="60"/>
                </a:lnTo>
                <a:lnTo>
                  <a:pt x="20137" y="18999"/>
                </a:lnTo>
                <a:cubicBezTo>
                  <a:pt x="17349" y="20563"/>
                  <a:pt x="14313" y="21416"/>
                  <a:pt x="11227" y="21502"/>
                </a:cubicBezTo>
                <a:cubicBezTo>
                  <a:pt x="7741" y="21600"/>
                  <a:pt x="4289" y="20721"/>
                  <a:pt x="1148" y="18936"/>
                </a:cubicBezTo>
                <a:close/>
              </a:path>
            </a:pathLst>
          </a:custGeom>
          <a:solidFill>
            <a:schemeClr val="tx2"/>
          </a:solidFill>
          <a:ln w="6350" cap="flat">
            <a:noFill/>
            <a:prstDash val="solid"/>
            <a:miter lim="400000"/>
          </a:ln>
          <a:effectLst/>
        </p:spPr>
        <p:txBody>
          <a:bodyPr wrap="square" lIns="0" tIns="0" rIns="0" bIns="0" numCol="1" anchor="ctr">
            <a:noAutofit/>
          </a:bodyPr>
          <a:lstStyle/>
          <a:p>
            <a:pPr lvl="0">
              <a:defRPr sz="2400"/>
            </a:pPr>
            <a:endParaRPr/>
          </a:p>
        </p:txBody>
      </p:sp>
      <p:sp>
        <p:nvSpPr>
          <p:cNvPr id="248" name="Shape 786"/>
          <p:cNvSpPr/>
          <p:nvPr/>
        </p:nvSpPr>
        <p:spPr>
          <a:xfrm>
            <a:off x="2496370" y="3851908"/>
            <a:ext cx="670573" cy="20574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A0A0A3"/>
          </a:solidFill>
          <a:ln w="6350" cap="flat">
            <a:noFill/>
            <a:prstDash val="solid"/>
            <a:miter lim="400000"/>
          </a:ln>
          <a:effectLst/>
        </p:spPr>
        <p:txBody>
          <a:bodyPr wrap="square" lIns="0" tIns="0" rIns="0" bIns="0" numCol="1" anchor="ctr">
            <a:noAutofit/>
          </a:bodyPr>
          <a:lstStyle/>
          <a:p>
            <a:pPr lvl="0">
              <a:defRPr sz="2400">
                <a:solidFill>
                  <a:srgbClr val="FFFFFF"/>
                </a:solidFill>
              </a:defRPr>
            </a:pPr>
            <a:endParaRPr/>
          </a:p>
        </p:txBody>
      </p:sp>
      <p:sp>
        <p:nvSpPr>
          <p:cNvPr id="249" name="Shape 787"/>
          <p:cNvSpPr/>
          <p:nvPr/>
        </p:nvSpPr>
        <p:spPr>
          <a:xfrm>
            <a:off x="2353761" y="3229522"/>
            <a:ext cx="964065" cy="20574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7C7D7F"/>
          </a:solidFill>
          <a:ln w="6350" cap="flat">
            <a:noFill/>
            <a:prstDash val="solid"/>
            <a:miter lim="400000"/>
          </a:ln>
          <a:effectLst/>
        </p:spPr>
        <p:txBody>
          <a:bodyPr wrap="square" lIns="0" tIns="0" rIns="0" bIns="0" numCol="1" anchor="ctr">
            <a:noAutofit/>
          </a:bodyPr>
          <a:lstStyle/>
          <a:p>
            <a:pPr lvl="0">
              <a:defRPr sz="2400">
                <a:solidFill>
                  <a:srgbClr val="FFFFFF"/>
                </a:solidFill>
              </a:defRPr>
            </a:pPr>
            <a:endParaRPr/>
          </a:p>
        </p:txBody>
      </p:sp>
      <p:sp>
        <p:nvSpPr>
          <p:cNvPr id="250" name="Shape 788"/>
          <p:cNvSpPr/>
          <p:nvPr/>
        </p:nvSpPr>
        <p:spPr>
          <a:xfrm>
            <a:off x="2353854" y="3267371"/>
            <a:ext cx="964057" cy="62627"/>
          </a:xfrm>
          <a:prstGeom prst="rect">
            <a:avLst/>
          </a:prstGeom>
          <a:solidFill>
            <a:srgbClr val="7C7D7F"/>
          </a:solidFill>
          <a:ln w="6350" cap="flat">
            <a:noFill/>
            <a:prstDash val="solid"/>
            <a:miter lim="400000"/>
          </a:ln>
          <a:effectLst/>
        </p:spPr>
        <p:txBody>
          <a:bodyPr wrap="square" lIns="0" tIns="0" rIns="0" bIns="0" numCol="1" anchor="ctr">
            <a:noAutofit/>
          </a:bodyPr>
          <a:lstStyle/>
          <a:p>
            <a:pPr lvl="0">
              <a:defRPr sz="2400">
                <a:solidFill>
                  <a:srgbClr val="FFFFFF"/>
                </a:solidFill>
              </a:defRPr>
            </a:pPr>
            <a:endParaRPr/>
          </a:p>
        </p:txBody>
      </p:sp>
      <p:sp>
        <p:nvSpPr>
          <p:cNvPr id="251" name="Shape 789"/>
          <p:cNvSpPr/>
          <p:nvPr/>
        </p:nvSpPr>
        <p:spPr>
          <a:xfrm>
            <a:off x="2353761" y="3162181"/>
            <a:ext cx="964065" cy="20574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tx2"/>
          </a:solidFill>
          <a:ln w="6350" cap="flat">
            <a:noFill/>
            <a:prstDash val="solid"/>
            <a:miter lim="400000"/>
          </a:ln>
          <a:effectLst/>
        </p:spPr>
        <p:txBody>
          <a:bodyPr wrap="square" lIns="0" tIns="0" rIns="0" bIns="0" numCol="1" anchor="ctr">
            <a:noAutofit/>
          </a:bodyPr>
          <a:lstStyle/>
          <a:p>
            <a:pPr lvl="0">
              <a:defRPr sz="2400">
                <a:solidFill>
                  <a:srgbClr val="FFFFFF"/>
                </a:solidFill>
              </a:defRPr>
            </a:pPr>
            <a:endParaRPr/>
          </a:p>
        </p:txBody>
      </p:sp>
      <p:sp>
        <p:nvSpPr>
          <p:cNvPr id="252" name="Shape 790"/>
          <p:cNvSpPr/>
          <p:nvPr/>
        </p:nvSpPr>
        <p:spPr>
          <a:xfrm>
            <a:off x="2439123" y="3180399"/>
            <a:ext cx="793343" cy="169309"/>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656668"/>
          </a:solidFill>
          <a:ln w="6350" cap="flat">
            <a:noFill/>
            <a:prstDash val="solid"/>
            <a:miter lim="400000"/>
          </a:ln>
          <a:effectLst/>
        </p:spPr>
        <p:txBody>
          <a:bodyPr wrap="square" lIns="0" tIns="0" rIns="0" bIns="0" numCol="1" anchor="ctr">
            <a:noAutofit/>
          </a:bodyPr>
          <a:lstStyle/>
          <a:p>
            <a:pPr lvl="0">
              <a:defRPr sz="2400">
                <a:solidFill>
                  <a:srgbClr val="FFFFFF"/>
                </a:solidFill>
              </a:defRPr>
            </a:pPr>
            <a:endParaRPr/>
          </a:p>
        </p:txBody>
      </p:sp>
      <p:sp>
        <p:nvSpPr>
          <p:cNvPr id="253" name="Shape 791"/>
          <p:cNvSpPr/>
          <p:nvPr/>
        </p:nvSpPr>
        <p:spPr>
          <a:xfrm>
            <a:off x="2253999" y="1949422"/>
            <a:ext cx="2094326" cy="1400497"/>
          </a:xfrm>
          <a:custGeom>
            <a:avLst/>
            <a:gdLst/>
            <a:ahLst/>
            <a:cxnLst>
              <a:cxn ang="0">
                <a:pos x="wd2" y="hd2"/>
              </a:cxn>
              <a:cxn ang="5400000">
                <a:pos x="wd2" y="hd2"/>
              </a:cxn>
              <a:cxn ang="10800000">
                <a:pos x="wd2" y="hd2"/>
              </a:cxn>
              <a:cxn ang="16200000">
                <a:pos x="wd2" y="hd2"/>
              </a:cxn>
            </a:cxnLst>
            <a:rect l="0" t="0" r="r" b="b"/>
            <a:pathLst>
              <a:path w="21480" h="21370" extrusionOk="0">
                <a:moveTo>
                  <a:pt x="5308" y="21363"/>
                </a:moveTo>
                <a:lnTo>
                  <a:pt x="5321" y="18920"/>
                </a:lnTo>
                <a:cubicBezTo>
                  <a:pt x="5349" y="18430"/>
                  <a:pt x="5292" y="17937"/>
                  <a:pt x="5154" y="17490"/>
                </a:cubicBezTo>
                <a:cubicBezTo>
                  <a:pt x="5018" y="17048"/>
                  <a:pt x="4809" y="16665"/>
                  <a:pt x="4545" y="16378"/>
                </a:cubicBezTo>
                <a:lnTo>
                  <a:pt x="2048" y="13069"/>
                </a:lnTo>
                <a:cubicBezTo>
                  <a:pt x="1361" y="12303"/>
                  <a:pt x="815" y="11291"/>
                  <a:pt x="460" y="10128"/>
                </a:cubicBezTo>
                <a:cubicBezTo>
                  <a:pt x="-2" y="8614"/>
                  <a:pt x="-120" y="6917"/>
                  <a:pt x="124" y="5294"/>
                </a:cubicBezTo>
                <a:cubicBezTo>
                  <a:pt x="583" y="3182"/>
                  <a:pt x="1666" y="1498"/>
                  <a:pt x="3063" y="720"/>
                </a:cubicBezTo>
                <a:cubicBezTo>
                  <a:pt x="4601" y="-135"/>
                  <a:pt x="6325" y="207"/>
                  <a:pt x="7659" y="1633"/>
                </a:cubicBezTo>
                <a:cubicBezTo>
                  <a:pt x="8840" y="327"/>
                  <a:pt x="10321" y="-229"/>
                  <a:pt x="11777" y="86"/>
                </a:cubicBezTo>
                <a:cubicBezTo>
                  <a:pt x="13418" y="441"/>
                  <a:pt x="14830" y="1854"/>
                  <a:pt x="16314" y="2935"/>
                </a:cubicBezTo>
                <a:cubicBezTo>
                  <a:pt x="17942" y="4119"/>
                  <a:pt x="19686" y="4913"/>
                  <a:pt x="21480" y="5288"/>
                </a:cubicBezTo>
                <a:cubicBezTo>
                  <a:pt x="19585" y="7762"/>
                  <a:pt x="17051" y="8862"/>
                  <a:pt x="14559" y="8293"/>
                </a:cubicBezTo>
                <a:cubicBezTo>
                  <a:pt x="13326" y="8012"/>
                  <a:pt x="12157" y="7325"/>
                  <a:pt x="11063" y="6437"/>
                </a:cubicBezTo>
                <a:cubicBezTo>
                  <a:pt x="9783" y="5400"/>
                  <a:pt x="8610" y="4095"/>
                  <a:pt x="7580" y="2562"/>
                </a:cubicBezTo>
                <a:cubicBezTo>
                  <a:pt x="6353" y="1098"/>
                  <a:pt x="4680" y="774"/>
                  <a:pt x="3243" y="1720"/>
                </a:cubicBezTo>
                <a:cubicBezTo>
                  <a:pt x="2097" y="2475"/>
                  <a:pt x="1242" y="3962"/>
                  <a:pt x="919" y="5763"/>
                </a:cubicBezTo>
                <a:cubicBezTo>
                  <a:pt x="784" y="6993"/>
                  <a:pt x="881" y="8255"/>
                  <a:pt x="1199" y="9408"/>
                </a:cubicBezTo>
                <a:cubicBezTo>
                  <a:pt x="1502" y="10507"/>
                  <a:pt x="1994" y="11468"/>
                  <a:pt x="2627" y="12193"/>
                </a:cubicBezTo>
                <a:lnTo>
                  <a:pt x="5714" y="16192"/>
                </a:lnTo>
                <a:cubicBezTo>
                  <a:pt x="6023" y="16539"/>
                  <a:pt x="6264" y="17002"/>
                  <a:pt x="6412" y="17535"/>
                </a:cubicBezTo>
                <a:cubicBezTo>
                  <a:pt x="6529" y="17960"/>
                  <a:pt x="6584" y="18418"/>
                  <a:pt x="6572" y="18878"/>
                </a:cubicBezTo>
                <a:lnTo>
                  <a:pt x="6572" y="21361"/>
                </a:lnTo>
                <a:cubicBezTo>
                  <a:pt x="6382" y="21366"/>
                  <a:pt x="6192" y="21369"/>
                  <a:pt x="6002" y="21370"/>
                </a:cubicBezTo>
                <a:cubicBezTo>
                  <a:pt x="5771" y="21371"/>
                  <a:pt x="5540" y="21368"/>
                  <a:pt x="5308" y="21363"/>
                </a:cubicBezTo>
                <a:close/>
              </a:path>
            </a:pathLst>
          </a:custGeom>
          <a:solidFill>
            <a:schemeClr val="accent4"/>
          </a:solidFill>
          <a:ln w="6350" cap="flat">
            <a:noFill/>
            <a:prstDash val="solid"/>
            <a:miter lim="400000"/>
          </a:ln>
          <a:effectLst/>
        </p:spPr>
        <p:txBody>
          <a:bodyPr wrap="square" lIns="0" tIns="0" rIns="0" bIns="0" numCol="1" anchor="ctr">
            <a:noAutofit/>
          </a:bodyPr>
          <a:lstStyle/>
          <a:p>
            <a:pPr lvl="0">
              <a:defRPr sz="2400"/>
            </a:pPr>
            <a:endParaRPr/>
          </a:p>
        </p:txBody>
      </p:sp>
      <p:sp>
        <p:nvSpPr>
          <p:cNvPr id="254" name="Shape 792"/>
          <p:cNvSpPr/>
          <p:nvPr/>
        </p:nvSpPr>
        <p:spPr>
          <a:xfrm>
            <a:off x="3278940" y="1909291"/>
            <a:ext cx="975180" cy="242535"/>
          </a:xfrm>
          <a:custGeom>
            <a:avLst/>
            <a:gdLst/>
            <a:ahLst/>
            <a:cxnLst>
              <a:cxn ang="0">
                <a:pos x="wd2" y="hd2"/>
              </a:cxn>
              <a:cxn ang="5400000">
                <a:pos x="wd2" y="hd2"/>
              </a:cxn>
              <a:cxn ang="10800000">
                <a:pos x="wd2" y="hd2"/>
              </a:cxn>
              <a:cxn ang="16200000">
                <a:pos x="wd2" y="hd2"/>
              </a:cxn>
            </a:cxnLst>
            <a:rect l="0" t="0" r="r" b="b"/>
            <a:pathLst>
              <a:path w="21600" h="20666" extrusionOk="0">
                <a:moveTo>
                  <a:pt x="0" y="2232"/>
                </a:moveTo>
                <a:cubicBezTo>
                  <a:pt x="1443" y="1752"/>
                  <a:pt x="2897" y="2128"/>
                  <a:pt x="4310" y="3349"/>
                </a:cubicBezTo>
                <a:cubicBezTo>
                  <a:pt x="6961" y="5638"/>
                  <a:pt x="9359" y="10766"/>
                  <a:pt x="11765" y="15591"/>
                </a:cubicBezTo>
                <a:cubicBezTo>
                  <a:pt x="12626" y="17317"/>
                  <a:pt x="13491" y="19008"/>
                  <a:pt x="14360" y="20666"/>
                </a:cubicBezTo>
                <a:cubicBezTo>
                  <a:pt x="16184" y="20155"/>
                  <a:pt x="17931" y="17634"/>
                  <a:pt x="19392" y="13406"/>
                </a:cubicBezTo>
                <a:cubicBezTo>
                  <a:pt x="20257" y="10901"/>
                  <a:pt x="21004" y="7841"/>
                  <a:pt x="21600" y="4361"/>
                </a:cubicBezTo>
                <a:cubicBezTo>
                  <a:pt x="20036" y="6496"/>
                  <a:pt x="18369" y="7270"/>
                  <a:pt x="16718" y="6629"/>
                </a:cubicBezTo>
                <a:cubicBezTo>
                  <a:pt x="15165" y="6026"/>
                  <a:pt x="13669" y="4184"/>
                  <a:pt x="12150" y="2829"/>
                </a:cubicBezTo>
                <a:cubicBezTo>
                  <a:pt x="8158" y="-730"/>
                  <a:pt x="4014" y="-934"/>
                  <a:pt x="0" y="2232"/>
                </a:cubicBezTo>
                <a:close/>
              </a:path>
            </a:pathLst>
          </a:custGeom>
          <a:solidFill>
            <a:schemeClr val="accent4"/>
          </a:solidFill>
          <a:ln w="6350" cap="flat">
            <a:noFill/>
            <a:prstDash val="solid"/>
            <a:miter lim="400000"/>
          </a:ln>
          <a:effectLst/>
        </p:spPr>
        <p:txBody>
          <a:bodyPr wrap="square" lIns="0" tIns="0" rIns="0" bIns="0" numCol="1" anchor="ctr">
            <a:noAutofit/>
          </a:bodyPr>
          <a:lstStyle/>
          <a:p>
            <a:pPr lvl="0">
              <a:defRPr sz="2400"/>
            </a:pPr>
            <a:endParaRPr/>
          </a:p>
        </p:txBody>
      </p:sp>
      <p:sp>
        <p:nvSpPr>
          <p:cNvPr id="256" name="Shape 794"/>
          <p:cNvSpPr/>
          <p:nvPr/>
        </p:nvSpPr>
        <p:spPr>
          <a:xfrm>
            <a:off x="4320768" y="3394193"/>
            <a:ext cx="759627" cy="641985"/>
          </a:xfrm>
          <a:custGeom>
            <a:avLst/>
            <a:gdLst/>
            <a:ahLst/>
            <a:cxnLst>
              <a:cxn ang="0">
                <a:pos x="wd2" y="hd2"/>
              </a:cxn>
              <a:cxn ang="5400000">
                <a:pos x="wd2" y="hd2"/>
              </a:cxn>
              <a:cxn ang="10800000">
                <a:pos x="wd2" y="hd2"/>
              </a:cxn>
              <a:cxn ang="16200000">
                <a:pos x="wd2" y="hd2"/>
              </a:cxn>
            </a:cxnLst>
            <a:rect l="0" t="0" r="r" b="b"/>
            <a:pathLst>
              <a:path w="21600" h="21510" extrusionOk="0">
                <a:moveTo>
                  <a:pt x="1148" y="18936"/>
                </a:moveTo>
                <a:lnTo>
                  <a:pt x="0" y="0"/>
                </a:lnTo>
                <a:lnTo>
                  <a:pt x="21600" y="60"/>
                </a:lnTo>
                <a:lnTo>
                  <a:pt x="20137" y="18999"/>
                </a:lnTo>
                <a:cubicBezTo>
                  <a:pt x="17349" y="20563"/>
                  <a:pt x="14313" y="21416"/>
                  <a:pt x="11227" y="21502"/>
                </a:cubicBezTo>
                <a:cubicBezTo>
                  <a:pt x="7741" y="21600"/>
                  <a:pt x="4289" y="20721"/>
                  <a:pt x="1148" y="18936"/>
                </a:cubicBezTo>
                <a:close/>
              </a:path>
            </a:pathLst>
          </a:custGeom>
          <a:solidFill>
            <a:schemeClr val="tx2"/>
          </a:solidFill>
          <a:ln w="6350" cap="flat">
            <a:noFill/>
            <a:prstDash val="solid"/>
            <a:miter lim="400000"/>
          </a:ln>
          <a:effectLst/>
        </p:spPr>
        <p:txBody>
          <a:bodyPr wrap="square" lIns="0" tIns="0" rIns="0" bIns="0" numCol="1" anchor="ctr">
            <a:noAutofit/>
          </a:bodyPr>
          <a:lstStyle/>
          <a:p>
            <a:pPr lvl="0">
              <a:defRPr sz="2400"/>
            </a:pPr>
            <a:endParaRPr/>
          </a:p>
        </p:txBody>
      </p:sp>
      <p:sp>
        <p:nvSpPr>
          <p:cNvPr id="257" name="Shape 795"/>
          <p:cNvSpPr/>
          <p:nvPr/>
        </p:nvSpPr>
        <p:spPr>
          <a:xfrm>
            <a:off x="4361177" y="3851908"/>
            <a:ext cx="670573" cy="20574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A0A0A3"/>
          </a:solidFill>
          <a:ln w="6350" cap="flat">
            <a:noFill/>
            <a:prstDash val="solid"/>
            <a:miter lim="400000"/>
          </a:ln>
          <a:effectLst/>
        </p:spPr>
        <p:txBody>
          <a:bodyPr wrap="square" lIns="0" tIns="0" rIns="0" bIns="0" numCol="1" anchor="ctr">
            <a:noAutofit/>
          </a:bodyPr>
          <a:lstStyle/>
          <a:p>
            <a:pPr lvl="0">
              <a:defRPr sz="2400">
                <a:solidFill>
                  <a:srgbClr val="FFFFFF"/>
                </a:solidFill>
              </a:defRPr>
            </a:pPr>
            <a:endParaRPr/>
          </a:p>
        </p:txBody>
      </p:sp>
      <p:sp>
        <p:nvSpPr>
          <p:cNvPr id="258" name="Shape 796"/>
          <p:cNvSpPr/>
          <p:nvPr/>
        </p:nvSpPr>
        <p:spPr>
          <a:xfrm>
            <a:off x="4218567" y="3229522"/>
            <a:ext cx="964064" cy="20574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7C7D7F"/>
          </a:solidFill>
          <a:ln w="6350" cap="flat">
            <a:noFill/>
            <a:prstDash val="solid"/>
            <a:miter lim="400000"/>
          </a:ln>
          <a:effectLst/>
        </p:spPr>
        <p:txBody>
          <a:bodyPr wrap="square" lIns="0" tIns="0" rIns="0" bIns="0" numCol="1" anchor="ctr">
            <a:noAutofit/>
          </a:bodyPr>
          <a:lstStyle/>
          <a:p>
            <a:pPr lvl="0">
              <a:defRPr sz="2400">
                <a:solidFill>
                  <a:srgbClr val="FFFFFF"/>
                </a:solidFill>
              </a:defRPr>
            </a:pPr>
            <a:endParaRPr/>
          </a:p>
        </p:txBody>
      </p:sp>
      <p:sp>
        <p:nvSpPr>
          <p:cNvPr id="259" name="Shape 797"/>
          <p:cNvSpPr/>
          <p:nvPr/>
        </p:nvSpPr>
        <p:spPr>
          <a:xfrm>
            <a:off x="4218659" y="3267372"/>
            <a:ext cx="964058" cy="62626"/>
          </a:xfrm>
          <a:prstGeom prst="rect">
            <a:avLst/>
          </a:prstGeom>
          <a:solidFill>
            <a:srgbClr val="7C7D7F"/>
          </a:solidFill>
          <a:ln w="6350" cap="flat">
            <a:noFill/>
            <a:prstDash val="solid"/>
            <a:miter lim="400000"/>
          </a:ln>
          <a:effectLst/>
        </p:spPr>
        <p:txBody>
          <a:bodyPr wrap="square" lIns="0" tIns="0" rIns="0" bIns="0" numCol="1" anchor="ctr">
            <a:noAutofit/>
          </a:bodyPr>
          <a:lstStyle/>
          <a:p>
            <a:pPr lvl="0">
              <a:defRPr sz="2400">
                <a:solidFill>
                  <a:srgbClr val="FFFFFF"/>
                </a:solidFill>
              </a:defRPr>
            </a:pPr>
            <a:endParaRPr/>
          </a:p>
        </p:txBody>
      </p:sp>
      <p:sp>
        <p:nvSpPr>
          <p:cNvPr id="260" name="Shape 798"/>
          <p:cNvSpPr/>
          <p:nvPr/>
        </p:nvSpPr>
        <p:spPr>
          <a:xfrm>
            <a:off x="4218567" y="3162182"/>
            <a:ext cx="964064" cy="20574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tx2"/>
          </a:solidFill>
          <a:ln w="6350" cap="flat">
            <a:noFill/>
            <a:prstDash val="solid"/>
            <a:miter lim="400000"/>
          </a:ln>
          <a:effectLst/>
        </p:spPr>
        <p:txBody>
          <a:bodyPr wrap="square" lIns="0" tIns="0" rIns="0" bIns="0" numCol="1" anchor="ctr">
            <a:noAutofit/>
          </a:bodyPr>
          <a:lstStyle/>
          <a:p>
            <a:pPr lvl="0">
              <a:defRPr sz="2400">
                <a:solidFill>
                  <a:srgbClr val="FFFFFF"/>
                </a:solidFill>
              </a:defRPr>
            </a:pPr>
            <a:endParaRPr/>
          </a:p>
        </p:txBody>
      </p:sp>
      <p:sp>
        <p:nvSpPr>
          <p:cNvPr id="261" name="Shape 799"/>
          <p:cNvSpPr/>
          <p:nvPr/>
        </p:nvSpPr>
        <p:spPr>
          <a:xfrm>
            <a:off x="4303929" y="3180399"/>
            <a:ext cx="793343" cy="169309"/>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656668"/>
          </a:solidFill>
          <a:ln w="6350" cap="flat">
            <a:noFill/>
            <a:prstDash val="solid"/>
            <a:miter lim="400000"/>
          </a:ln>
          <a:effectLst/>
        </p:spPr>
        <p:txBody>
          <a:bodyPr wrap="square" lIns="0" tIns="0" rIns="0" bIns="0" numCol="1" anchor="ctr">
            <a:noAutofit/>
          </a:bodyPr>
          <a:lstStyle/>
          <a:p>
            <a:pPr lvl="0">
              <a:defRPr sz="2400">
                <a:solidFill>
                  <a:srgbClr val="FFFFFF"/>
                </a:solidFill>
              </a:defRPr>
            </a:pPr>
            <a:endParaRPr/>
          </a:p>
        </p:txBody>
      </p:sp>
      <p:sp>
        <p:nvSpPr>
          <p:cNvPr id="262" name="Shape 800"/>
          <p:cNvSpPr/>
          <p:nvPr/>
        </p:nvSpPr>
        <p:spPr>
          <a:xfrm>
            <a:off x="3683695" y="1053420"/>
            <a:ext cx="1850857" cy="2295616"/>
          </a:xfrm>
          <a:custGeom>
            <a:avLst/>
            <a:gdLst/>
            <a:ahLst/>
            <a:cxnLst>
              <a:cxn ang="0">
                <a:pos x="wd2" y="hd2"/>
              </a:cxn>
              <a:cxn ang="5400000">
                <a:pos x="wd2" y="hd2"/>
              </a:cxn>
              <a:cxn ang="10800000">
                <a:pos x="wd2" y="hd2"/>
              </a:cxn>
              <a:cxn ang="16200000">
                <a:pos x="wd2" y="hd2"/>
              </a:cxn>
            </a:cxnLst>
            <a:rect l="0" t="0" r="r" b="b"/>
            <a:pathLst>
              <a:path w="21600" h="21479" extrusionOk="0">
                <a:moveTo>
                  <a:pt x="10757" y="21467"/>
                </a:moveTo>
                <a:lnTo>
                  <a:pt x="11826" y="19116"/>
                </a:lnTo>
                <a:cubicBezTo>
                  <a:pt x="12087" y="18607"/>
                  <a:pt x="12190" y="18055"/>
                  <a:pt x="12127" y="17507"/>
                </a:cubicBezTo>
                <a:cubicBezTo>
                  <a:pt x="12066" y="16967"/>
                  <a:pt x="11844" y="16447"/>
                  <a:pt x="11481" y="15989"/>
                </a:cubicBezTo>
                <a:cubicBezTo>
                  <a:pt x="10958" y="15432"/>
                  <a:pt x="10650" y="14765"/>
                  <a:pt x="10593" y="14069"/>
                </a:cubicBezTo>
                <a:cubicBezTo>
                  <a:pt x="10543" y="13451"/>
                  <a:pt x="10694" y="12833"/>
                  <a:pt x="11032" y="12276"/>
                </a:cubicBezTo>
                <a:cubicBezTo>
                  <a:pt x="11247" y="11900"/>
                  <a:pt x="11398" y="11502"/>
                  <a:pt x="11480" y="11093"/>
                </a:cubicBezTo>
                <a:cubicBezTo>
                  <a:pt x="11739" y="9816"/>
                  <a:pt x="11333" y="8509"/>
                  <a:pt x="10359" y="7478"/>
                </a:cubicBezTo>
                <a:cubicBezTo>
                  <a:pt x="9315" y="7680"/>
                  <a:pt x="8234" y="7623"/>
                  <a:pt x="7252" y="7330"/>
                </a:cubicBezTo>
                <a:cubicBezTo>
                  <a:pt x="6258" y="7034"/>
                  <a:pt x="5388" y="6505"/>
                  <a:pt x="4707" y="5826"/>
                </a:cubicBezTo>
                <a:cubicBezTo>
                  <a:pt x="3547" y="4668"/>
                  <a:pt x="3056" y="3186"/>
                  <a:pt x="2010" y="1975"/>
                </a:cubicBezTo>
                <a:cubicBezTo>
                  <a:pt x="1468" y="1348"/>
                  <a:pt x="787" y="803"/>
                  <a:pt x="0" y="370"/>
                </a:cubicBezTo>
                <a:cubicBezTo>
                  <a:pt x="1660" y="-78"/>
                  <a:pt x="3449" y="-120"/>
                  <a:pt x="5139" y="248"/>
                </a:cubicBezTo>
                <a:cubicBezTo>
                  <a:pt x="6349" y="512"/>
                  <a:pt x="7473" y="980"/>
                  <a:pt x="8438" y="1621"/>
                </a:cubicBezTo>
                <a:cubicBezTo>
                  <a:pt x="9203" y="2075"/>
                  <a:pt x="9799" y="2687"/>
                  <a:pt x="10163" y="3392"/>
                </a:cubicBezTo>
                <a:cubicBezTo>
                  <a:pt x="10372" y="3796"/>
                  <a:pt x="10499" y="4221"/>
                  <a:pt x="10600" y="4648"/>
                </a:cubicBezTo>
                <a:cubicBezTo>
                  <a:pt x="10712" y="5119"/>
                  <a:pt x="10794" y="5597"/>
                  <a:pt x="10843" y="6078"/>
                </a:cubicBezTo>
                <a:cubicBezTo>
                  <a:pt x="10783" y="5109"/>
                  <a:pt x="11193" y="4158"/>
                  <a:pt x="11988" y="3427"/>
                </a:cubicBezTo>
                <a:cubicBezTo>
                  <a:pt x="12845" y="2638"/>
                  <a:pt x="14073" y="2171"/>
                  <a:pt x="15377" y="2138"/>
                </a:cubicBezTo>
                <a:cubicBezTo>
                  <a:pt x="15817" y="2132"/>
                  <a:pt x="16257" y="2143"/>
                  <a:pt x="16695" y="2170"/>
                </a:cubicBezTo>
                <a:cubicBezTo>
                  <a:pt x="17653" y="2229"/>
                  <a:pt x="18610" y="2366"/>
                  <a:pt x="19564" y="2270"/>
                </a:cubicBezTo>
                <a:cubicBezTo>
                  <a:pt x="20292" y="2196"/>
                  <a:pt x="20988" y="1990"/>
                  <a:pt x="21600" y="1665"/>
                </a:cubicBezTo>
                <a:cubicBezTo>
                  <a:pt x="21494" y="2265"/>
                  <a:pt x="21291" y="2848"/>
                  <a:pt x="20996" y="3400"/>
                </a:cubicBezTo>
                <a:cubicBezTo>
                  <a:pt x="20283" y="4737"/>
                  <a:pt x="19059" y="5869"/>
                  <a:pt x="17479" y="6621"/>
                </a:cubicBezTo>
                <a:cubicBezTo>
                  <a:pt x="15712" y="7462"/>
                  <a:pt x="13624" y="7760"/>
                  <a:pt x="11603" y="7460"/>
                </a:cubicBezTo>
                <a:cubicBezTo>
                  <a:pt x="12335" y="8506"/>
                  <a:pt x="12685" y="9696"/>
                  <a:pt x="12611" y="10894"/>
                </a:cubicBezTo>
                <a:cubicBezTo>
                  <a:pt x="12581" y="11375"/>
                  <a:pt x="12483" y="11852"/>
                  <a:pt x="12318" y="12315"/>
                </a:cubicBezTo>
                <a:cubicBezTo>
                  <a:pt x="12083" y="12932"/>
                  <a:pt x="12052" y="13588"/>
                  <a:pt x="12228" y="14218"/>
                </a:cubicBezTo>
                <a:cubicBezTo>
                  <a:pt x="12399" y="14829"/>
                  <a:pt x="12759" y="15396"/>
                  <a:pt x="13275" y="15866"/>
                </a:cubicBezTo>
                <a:cubicBezTo>
                  <a:pt x="13683" y="16262"/>
                  <a:pt x="13946" y="16741"/>
                  <a:pt x="14038" y="17249"/>
                </a:cubicBezTo>
                <a:cubicBezTo>
                  <a:pt x="14095" y="17569"/>
                  <a:pt x="14083" y="17892"/>
                  <a:pt x="14040" y="18210"/>
                </a:cubicBezTo>
                <a:cubicBezTo>
                  <a:pt x="13995" y="18536"/>
                  <a:pt x="13919" y="18860"/>
                  <a:pt x="13809" y="19179"/>
                </a:cubicBezTo>
                <a:lnTo>
                  <a:pt x="13048" y="21457"/>
                </a:lnTo>
                <a:cubicBezTo>
                  <a:pt x="12637" y="21471"/>
                  <a:pt x="12227" y="21478"/>
                  <a:pt x="11816" y="21479"/>
                </a:cubicBezTo>
                <a:cubicBezTo>
                  <a:pt x="11463" y="21480"/>
                  <a:pt x="11110" y="21476"/>
                  <a:pt x="10757" y="21467"/>
                </a:cubicBezTo>
                <a:close/>
              </a:path>
            </a:pathLst>
          </a:custGeom>
          <a:solidFill>
            <a:schemeClr val="accent4"/>
          </a:solidFill>
          <a:ln w="6350" cap="flat">
            <a:noFill/>
            <a:prstDash val="solid"/>
            <a:miter lim="400000"/>
          </a:ln>
          <a:effectLst/>
        </p:spPr>
        <p:txBody>
          <a:bodyPr wrap="square" lIns="0" tIns="0" rIns="0" bIns="0" numCol="1" anchor="ctr">
            <a:noAutofit/>
          </a:bodyPr>
          <a:lstStyle/>
          <a:p>
            <a:pPr lvl="0">
              <a:defRPr sz="2400"/>
            </a:pPr>
            <a:endParaRPr/>
          </a:p>
        </p:txBody>
      </p:sp>
      <p:grpSp>
        <p:nvGrpSpPr>
          <p:cNvPr id="299" name="Group 298"/>
          <p:cNvGrpSpPr/>
          <p:nvPr/>
        </p:nvGrpSpPr>
        <p:grpSpPr>
          <a:xfrm>
            <a:off x="5724599" y="2490894"/>
            <a:ext cx="3000113" cy="503157"/>
            <a:chOff x="5722023" y="1685636"/>
            <a:chExt cx="3000113" cy="503157"/>
          </a:xfrm>
        </p:grpSpPr>
        <p:sp>
          <p:nvSpPr>
            <p:cNvPr id="300" name="Oval 299"/>
            <p:cNvSpPr/>
            <p:nvPr/>
          </p:nvSpPr>
          <p:spPr>
            <a:xfrm>
              <a:off x="5771899" y="1733156"/>
              <a:ext cx="404185" cy="404185"/>
            </a:xfrm>
            <a:prstGeom prst="ellipse">
              <a:avLst/>
            </a:prstGeom>
            <a:solidFill>
              <a:schemeClr val="tx2"/>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01" name="TextBox 300"/>
            <p:cNvSpPr txBox="1"/>
            <p:nvPr/>
          </p:nvSpPr>
          <p:spPr>
            <a:xfrm>
              <a:off x="5887110" y="1724121"/>
              <a:ext cx="382286" cy="461665"/>
            </a:xfrm>
            <a:prstGeom prst="rect">
              <a:avLst/>
            </a:prstGeom>
            <a:noFill/>
          </p:spPr>
          <p:txBody>
            <a:bodyPr wrap="none" rtlCol="0">
              <a:spAutoFit/>
            </a:bodyPr>
            <a:lstStyle/>
            <a:p>
              <a:r>
                <a:rPr lang="en-US" sz="2400" dirty="0">
                  <a:solidFill>
                    <a:schemeClr val="bg1"/>
                  </a:solidFill>
                  <a:latin typeface="Roboto Black"/>
                  <a:cs typeface="Roboto Black"/>
                </a:rPr>
                <a:t>B</a:t>
              </a:r>
            </a:p>
          </p:txBody>
        </p:sp>
        <p:sp>
          <p:nvSpPr>
            <p:cNvPr id="302" name="Rounded Rectangle 301"/>
            <p:cNvSpPr/>
            <p:nvPr/>
          </p:nvSpPr>
          <p:spPr>
            <a:xfrm>
              <a:off x="5722023" y="1685636"/>
              <a:ext cx="2927639" cy="503157"/>
            </a:xfrm>
            <a:prstGeom prst="roundRect">
              <a:avLst>
                <a:gd name="adj" fmla="val 50000"/>
              </a:avLst>
            </a:prstGeom>
            <a:noFill/>
            <a:ln w="38100" cmpd="sng">
              <a:solidFill>
                <a:schemeClr val="bg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3" name="Title 1"/>
            <p:cNvSpPr txBox="1">
              <a:spLocks/>
            </p:cNvSpPr>
            <p:nvPr/>
          </p:nvSpPr>
          <p:spPr>
            <a:xfrm>
              <a:off x="7705470" y="1685636"/>
              <a:ext cx="1016666" cy="384849"/>
            </a:xfrm>
            <a:prstGeom prst="rect">
              <a:avLst/>
            </a:prstGeom>
          </p:spPr>
          <p:txBody>
            <a:bodyPr vert="horz" lIns="91440" tIns="45720" rIns="91440" bIns="45720" rtlCol="0" anchor="b">
              <a:normAutofit/>
            </a:bodyPr>
            <a:lstStyle>
              <a:lvl1pPr algn="l" defTabSz="457200" rtl="0" eaLnBrk="1" latinLnBrk="0" hangingPunct="1">
                <a:spcBef>
                  <a:spcPct val="0"/>
                </a:spcBef>
                <a:buNone/>
                <a:defRPr sz="2000" b="1" kern="1200">
                  <a:solidFill>
                    <a:schemeClr val="tx1"/>
                  </a:solidFill>
                  <a:latin typeface="Roboto Light"/>
                  <a:ea typeface="+mj-ea"/>
                  <a:cs typeface="Roboto Light"/>
                </a:defRPr>
              </a:lvl1pPr>
            </a:lstStyle>
            <a:p>
              <a:r>
                <a:rPr lang="en-US" sz="1200" b="0" dirty="0">
                  <a:latin typeface="Roboto Bold"/>
                  <a:cs typeface="Roboto Bold"/>
                </a:rPr>
                <a:t>$377 080</a:t>
              </a:r>
            </a:p>
          </p:txBody>
        </p:sp>
        <p:sp>
          <p:nvSpPr>
            <p:cNvPr id="304" name="TextBox 303"/>
            <p:cNvSpPr txBox="1"/>
            <p:nvPr/>
          </p:nvSpPr>
          <p:spPr>
            <a:xfrm>
              <a:off x="6266375" y="1716430"/>
              <a:ext cx="1462423" cy="400110"/>
            </a:xfrm>
            <a:prstGeom prst="rect">
              <a:avLst/>
            </a:prstGeom>
            <a:noFill/>
          </p:spPr>
          <p:txBody>
            <a:bodyPr wrap="square" rtlCol="0">
              <a:spAutoFit/>
            </a:bodyPr>
            <a:lstStyle/>
            <a:p>
              <a:r>
                <a:rPr lang="en-US" sz="1000" dirty="0" err="1">
                  <a:solidFill>
                    <a:schemeClr val="tx2"/>
                  </a:solidFill>
                  <a:latin typeface="Roboto Light"/>
                  <a:cs typeface="Roboto Light"/>
                </a:rPr>
                <a:t>Lorem</a:t>
              </a:r>
              <a:r>
                <a:rPr lang="en-US" sz="1000" dirty="0">
                  <a:solidFill>
                    <a:schemeClr val="tx2"/>
                  </a:solidFill>
                  <a:latin typeface="Roboto Light"/>
                  <a:cs typeface="Roboto Light"/>
                </a:rPr>
                <a:t> </a:t>
              </a:r>
              <a:r>
                <a:rPr lang="en-US" sz="1000" dirty="0" err="1">
                  <a:solidFill>
                    <a:schemeClr val="tx2"/>
                  </a:solidFill>
                  <a:latin typeface="Roboto Light"/>
                  <a:cs typeface="Roboto Light"/>
                </a:rPr>
                <a:t>Ipsum</a:t>
              </a:r>
              <a:r>
                <a:rPr lang="en-US" sz="1000" dirty="0">
                  <a:solidFill>
                    <a:schemeClr val="tx2"/>
                  </a:solidFill>
                  <a:latin typeface="Roboto Light"/>
                  <a:cs typeface="Roboto Light"/>
                </a:rPr>
                <a:t> is </a:t>
              </a:r>
              <a:r>
                <a:rPr lang="en-US" sz="1000" dirty="0" err="1">
                  <a:solidFill>
                    <a:schemeClr val="tx2"/>
                  </a:solidFill>
                  <a:latin typeface="Roboto Light"/>
                  <a:cs typeface="Roboto Light"/>
                </a:rPr>
                <a:t>simpiuilly</a:t>
              </a:r>
              <a:r>
                <a:rPr lang="en-US" sz="1000" dirty="0">
                  <a:solidFill>
                    <a:schemeClr val="tx2"/>
                  </a:solidFill>
                  <a:latin typeface="Roboto Light"/>
                  <a:cs typeface="Roboto Light"/>
                </a:rPr>
                <a:t> </a:t>
              </a:r>
              <a:r>
                <a:rPr lang="en-US" sz="1000" dirty="0" err="1">
                  <a:solidFill>
                    <a:schemeClr val="tx2"/>
                  </a:solidFill>
                  <a:latin typeface="Roboto Light"/>
                  <a:cs typeface="Roboto Light"/>
                </a:rPr>
                <a:t>dumimy</a:t>
              </a:r>
              <a:r>
                <a:rPr lang="en-US" sz="1000" dirty="0">
                  <a:solidFill>
                    <a:schemeClr val="tx2"/>
                  </a:solidFill>
                  <a:latin typeface="Roboto Light"/>
                  <a:cs typeface="Roboto Light"/>
                </a:rPr>
                <a:t> </a:t>
              </a:r>
              <a:r>
                <a:rPr lang="en-US" sz="1000" dirty="0" err="1">
                  <a:solidFill>
                    <a:schemeClr val="tx2"/>
                  </a:solidFill>
                  <a:latin typeface="Roboto Light"/>
                  <a:cs typeface="Roboto Light"/>
                </a:rPr>
                <a:t>tex</a:t>
              </a:r>
              <a:endParaRPr lang="en-US" sz="1000" dirty="0">
                <a:solidFill>
                  <a:schemeClr val="tx2"/>
                </a:solidFill>
                <a:latin typeface="Roboto Light"/>
                <a:cs typeface="Roboto Light"/>
              </a:endParaRPr>
            </a:p>
          </p:txBody>
        </p:sp>
      </p:grpSp>
      <p:grpSp>
        <p:nvGrpSpPr>
          <p:cNvPr id="305" name="Group 304"/>
          <p:cNvGrpSpPr/>
          <p:nvPr/>
        </p:nvGrpSpPr>
        <p:grpSpPr>
          <a:xfrm>
            <a:off x="5727170" y="3153452"/>
            <a:ext cx="3000113" cy="503157"/>
            <a:chOff x="5722023" y="1685636"/>
            <a:chExt cx="3000113" cy="503157"/>
          </a:xfrm>
        </p:grpSpPr>
        <p:sp>
          <p:nvSpPr>
            <p:cNvPr id="306" name="Oval 305"/>
            <p:cNvSpPr/>
            <p:nvPr/>
          </p:nvSpPr>
          <p:spPr>
            <a:xfrm>
              <a:off x="5771899" y="1733156"/>
              <a:ext cx="404185" cy="404185"/>
            </a:xfrm>
            <a:prstGeom prst="ellipse">
              <a:avLst/>
            </a:prstGeom>
            <a:solidFill>
              <a:schemeClr val="tx2"/>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07" name="TextBox 306"/>
            <p:cNvSpPr txBox="1"/>
            <p:nvPr/>
          </p:nvSpPr>
          <p:spPr>
            <a:xfrm>
              <a:off x="5887110" y="1724121"/>
              <a:ext cx="382436" cy="461665"/>
            </a:xfrm>
            <a:prstGeom prst="rect">
              <a:avLst/>
            </a:prstGeom>
            <a:noFill/>
          </p:spPr>
          <p:txBody>
            <a:bodyPr wrap="none" rtlCol="0">
              <a:spAutoFit/>
            </a:bodyPr>
            <a:lstStyle/>
            <a:p>
              <a:r>
                <a:rPr lang="en-US" sz="2400" dirty="0">
                  <a:solidFill>
                    <a:schemeClr val="bg1"/>
                  </a:solidFill>
                  <a:latin typeface="Roboto Black"/>
                  <a:cs typeface="Roboto Black"/>
                </a:rPr>
                <a:t>C</a:t>
              </a:r>
            </a:p>
          </p:txBody>
        </p:sp>
        <p:sp>
          <p:nvSpPr>
            <p:cNvPr id="308" name="Rounded Rectangle 307"/>
            <p:cNvSpPr/>
            <p:nvPr/>
          </p:nvSpPr>
          <p:spPr>
            <a:xfrm>
              <a:off x="5722023" y="1685636"/>
              <a:ext cx="2927639" cy="503157"/>
            </a:xfrm>
            <a:prstGeom prst="roundRect">
              <a:avLst>
                <a:gd name="adj" fmla="val 50000"/>
              </a:avLst>
            </a:prstGeom>
            <a:noFill/>
            <a:ln w="38100" cmpd="sng">
              <a:solidFill>
                <a:schemeClr val="bg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9" name="Title 1"/>
            <p:cNvSpPr txBox="1">
              <a:spLocks/>
            </p:cNvSpPr>
            <p:nvPr/>
          </p:nvSpPr>
          <p:spPr>
            <a:xfrm>
              <a:off x="7705470" y="1685636"/>
              <a:ext cx="1016666" cy="384849"/>
            </a:xfrm>
            <a:prstGeom prst="rect">
              <a:avLst/>
            </a:prstGeom>
          </p:spPr>
          <p:txBody>
            <a:bodyPr vert="horz" lIns="91440" tIns="45720" rIns="91440" bIns="45720" rtlCol="0" anchor="b">
              <a:normAutofit/>
            </a:bodyPr>
            <a:lstStyle>
              <a:lvl1pPr algn="l" defTabSz="457200" rtl="0" eaLnBrk="1" latinLnBrk="0" hangingPunct="1">
                <a:spcBef>
                  <a:spcPct val="0"/>
                </a:spcBef>
                <a:buNone/>
                <a:defRPr sz="2000" b="1" kern="1200">
                  <a:solidFill>
                    <a:schemeClr val="tx1"/>
                  </a:solidFill>
                  <a:latin typeface="Roboto Light"/>
                  <a:ea typeface="+mj-ea"/>
                  <a:cs typeface="Roboto Light"/>
                </a:defRPr>
              </a:lvl1pPr>
            </a:lstStyle>
            <a:p>
              <a:r>
                <a:rPr lang="en-US" sz="1200" b="0" dirty="0">
                  <a:latin typeface="Roboto Bold"/>
                  <a:cs typeface="Roboto Bold"/>
                </a:rPr>
                <a:t>$912 980</a:t>
              </a:r>
            </a:p>
          </p:txBody>
        </p:sp>
        <p:sp>
          <p:nvSpPr>
            <p:cNvPr id="310" name="TextBox 309"/>
            <p:cNvSpPr txBox="1"/>
            <p:nvPr/>
          </p:nvSpPr>
          <p:spPr>
            <a:xfrm>
              <a:off x="6266375" y="1716430"/>
              <a:ext cx="1462423" cy="400110"/>
            </a:xfrm>
            <a:prstGeom prst="rect">
              <a:avLst/>
            </a:prstGeom>
            <a:noFill/>
          </p:spPr>
          <p:txBody>
            <a:bodyPr wrap="square" rtlCol="0">
              <a:spAutoFit/>
            </a:bodyPr>
            <a:lstStyle/>
            <a:p>
              <a:r>
                <a:rPr lang="en-US" sz="1000" dirty="0" err="1">
                  <a:solidFill>
                    <a:schemeClr val="tx2"/>
                  </a:solidFill>
                  <a:latin typeface="Roboto Light"/>
                  <a:cs typeface="Roboto Light"/>
                </a:rPr>
                <a:t>Lorem</a:t>
              </a:r>
              <a:r>
                <a:rPr lang="en-US" sz="1000" dirty="0">
                  <a:solidFill>
                    <a:schemeClr val="tx2"/>
                  </a:solidFill>
                  <a:latin typeface="Roboto Light"/>
                  <a:cs typeface="Roboto Light"/>
                </a:rPr>
                <a:t> </a:t>
              </a:r>
              <a:r>
                <a:rPr lang="en-US" sz="1000" dirty="0" err="1">
                  <a:solidFill>
                    <a:schemeClr val="tx2"/>
                  </a:solidFill>
                  <a:latin typeface="Roboto Light"/>
                  <a:cs typeface="Roboto Light"/>
                </a:rPr>
                <a:t>Ipsum</a:t>
              </a:r>
              <a:r>
                <a:rPr lang="en-US" sz="1000" dirty="0">
                  <a:solidFill>
                    <a:schemeClr val="tx2"/>
                  </a:solidFill>
                  <a:latin typeface="Roboto Light"/>
                  <a:cs typeface="Roboto Light"/>
                </a:rPr>
                <a:t> is </a:t>
              </a:r>
              <a:r>
                <a:rPr lang="en-US" sz="1000" dirty="0" err="1">
                  <a:solidFill>
                    <a:schemeClr val="tx2"/>
                  </a:solidFill>
                  <a:latin typeface="Roboto Light"/>
                  <a:cs typeface="Roboto Light"/>
                </a:rPr>
                <a:t>simpiuilly</a:t>
              </a:r>
              <a:r>
                <a:rPr lang="en-US" sz="1000" dirty="0">
                  <a:solidFill>
                    <a:schemeClr val="tx2"/>
                  </a:solidFill>
                  <a:latin typeface="Roboto Light"/>
                  <a:cs typeface="Roboto Light"/>
                </a:rPr>
                <a:t> </a:t>
              </a:r>
              <a:r>
                <a:rPr lang="en-US" sz="1000" dirty="0" err="1">
                  <a:solidFill>
                    <a:schemeClr val="tx2"/>
                  </a:solidFill>
                  <a:latin typeface="Roboto Light"/>
                  <a:cs typeface="Roboto Light"/>
                </a:rPr>
                <a:t>dumimy</a:t>
              </a:r>
              <a:r>
                <a:rPr lang="en-US" sz="1000" dirty="0">
                  <a:solidFill>
                    <a:schemeClr val="tx2"/>
                  </a:solidFill>
                  <a:latin typeface="Roboto Light"/>
                  <a:cs typeface="Roboto Light"/>
                </a:rPr>
                <a:t> </a:t>
              </a:r>
              <a:r>
                <a:rPr lang="en-US" sz="1000" dirty="0" err="1">
                  <a:solidFill>
                    <a:schemeClr val="tx2"/>
                  </a:solidFill>
                  <a:latin typeface="Roboto Light"/>
                  <a:cs typeface="Roboto Light"/>
                </a:rPr>
                <a:t>tex</a:t>
              </a:r>
              <a:endParaRPr lang="en-US" sz="1000" dirty="0">
                <a:solidFill>
                  <a:schemeClr val="tx2"/>
                </a:solidFill>
                <a:latin typeface="Roboto Light"/>
                <a:cs typeface="Roboto Light"/>
              </a:endParaRPr>
            </a:p>
          </p:txBody>
        </p:sp>
      </p:grpSp>
      <p:sp>
        <p:nvSpPr>
          <p:cNvPr id="327" name="Oval 326"/>
          <p:cNvSpPr/>
          <p:nvPr/>
        </p:nvSpPr>
        <p:spPr>
          <a:xfrm>
            <a:off x="1097397" y="2036544"/>
            <a:ext cx="94942" cy="94940"/>
          </a:xfrm>
          <a:prstGeom prst="ellipse">
            <a:avLst/>
          </a:prstGeom>
          <a:solidFill>
            <a:schemeClr val="bg1"/>
          </a:solidFill>
          <a:ln w="6350" cmpd="sng">
            <a:solidFill>
              <a:schemeClr val="tx2"/>
            </a:solidFill>
          </a:ln>
        </p:spPr>
        <p:style>
          <a:lnRef idx="2">
            <a:schemeClr val="dk1"/>
          </a:lnRef>
          <a:fillRef idx="1">
            <a:schemeClr val="lt1"/>
          </a:fillRef>
          <a:effectRef idx="0">
            <a:schemeClr val="dk1"/>
          </a:effectRef>
          <a:fontRef idx="minor">
            <a:schemeClr val="dk1"/>
          </a:fontRef>
        </p:style>
        <p:txBody>
          <a:bodyPr lIns="91430" tIns="45715" rIns="91430" bIns="45715" rtlCol="0" anchor="ctr"/>
          <a:lstStyle/>
          <a:p>
            <a:pPr algn="ctr"/>
            <a:endParaRPr lang="en-US"/>
          </a:p>
        </p:txBody>
      </p:sp>
      <p:sp>
        <p:nvSpPr>
          <p:cNvPr id="328" name="Shape 147"/>
          <p:cNvSpPr/>
          <p:nvPr/>
        </p:nvSpPr>
        <p:spPr>
          <a:xfrm>
            <a:off x="860538" y="880150"/>
            <a:ext cx="3752897" cy="318725"/>
          </a:xfrm>
          <a:custGeom>
            <a:avLst/>
            <a:gdLst>
              <a:gd name="connsiteX0" fmla="*/ 21491 w 21512"/>
              <a:gd name="connsiteY0" fmla="*/ 18617 h 18617"/>
              <a:gd name="connsiteX1" fmla="*/ 21491 w 21512"/>
              <a:gd name="connsiteY1" fmla="*/ 8998 h 18617"/>
              <a:gd name="connsiteX2" fmla="*/ 20624 w 21512"/>
              <a:gd name="connsiteY2" fmla="*/ 2969 h 18617"/>
              <a:gd name="connsiteX3" fmla="*/ 17238 w 21512"/>
              <a:gd name="connsiteY3" fmla="*/ 40 h 18617"/>
              <a:gd name="connsiteX4" fmla="*/ 0 w 21512"/>
              <a:gd name="connsiteY4" fmla="*/ 40 h 18617"/>
              <a:gd name="connsiteX0" fmla="*/ 71254 w 71275"/>
              <a:gd name="connsiteY0" fmla="*/ 18749 h 18749"/>
              <a:gd name="connsiteX1" fmla="*/ 71254 w 71275"/>
              <a:gd name="connsiteY1" fmla="*/ 9130 h 18749"/>
              <a:gd name="connsiteX2" fmla="*/ 70387 w 71275"/>
              <a:gd name="connsiteY2" fmla="*/ 3101 h 18749"/>
              <a:gd name="connsiteX3" fmla="*/ 67001 w 71275"/>
              <a:gd name="connsiteY3" fmla="*/ 172 h 18749"/>
              <a:gd name="connsiteX4" fmla="*/ 0 w 71275"/>
              <a:gd name="connsiteY4" fmla="*/ 0 h 18749"/>
              <a:gd name="connsiteX0" fmla="*/ 11522 w 11543"/>
              <a:gd name="connsiteY0" fmla="*/ 18618 h 18618"/>
              <a:gd name="connsiteX1" fmla="*/ 11522 w 11543"/>
              <a:gd name="connsiteY1" fmla="*/ 8999 h 18618"/>
              <a:gd name="connsiteX2" fmla="*/ 10655 w 11543"/>
              <a:gd name="connsiteY2" fmla="*/ 2970 h 18618"/>
              <a:gd name="connsiteX3" fmla="*/ 7269 w 11543"/>
              <a:gd name="connsiteY3" fmla="*/ 41 h 18618"/>
              <a:gd name="connsiteX4" fmla="*/ 0 w 11543"/>
              <a:gd name="connsiteY4" fmla="*/ 41 h 18618"/>
              <a:gd name="connsiteX0" fmla="*/ 15199 w 15220"/>
              <a:gd name="connsiteY0" fmla="*/ 18618 h 18618"/>
              <a:gd name="connsiteX1" fmla="*/ 15199 w 15220"/>
              <a:gd name="connsiteY1" fmla="*/ 8999 h 18618"/>
              <a:gd name="connsiteX2" fmla="*/ 14332 w 15220"/>
              <a:gd name="connsiteY2" fmla="*/ 2970 h 18618"/>
              <a:gd name="connsiteX3" fmla="*/ 10946 w 15220"/>
              <a:gd name="connsiteY3" fmla="*/ 41 h 18618"/>
              <a:gd name="connsiteX4" fmla="*/ 0 w 15220"/>
              <a:gd name="connsiteY4" fmla="*/ 41 h 18618"/>
              <a:gd name="connsiteX0" fmla="*/ 15199 w 15220"/>
              <a:gd name="connsiteY0" fmla="*/ 16065 h 16065"/>
              <a:gd name="connsiteX1" fmla="*/ 15199 w 15220"/>
              <a:gd name="connsiteY1" fmla="*/ 8999 h 16065"/>
              <a:gd name="connsiteX2" fmla="*/ 14332 w 15220"/>
              <a:gd name="connsiteY2" fmla="*/ 2970 h 16065"/>
              <a:gd name="connsiteX3" fmla="*/ 10946 w 15220"/>
              <a:gd name="connsiteY3" fmla="*/ 41 h 16065"/>
              <a:gd name="connsiteX4" fmla="*/ 0 w 15220"/>
              <a:gd name="connsiteY4" fmla="*/ 41 h 16065"/>
              <a:gd name="connsiteX0" fmla="*/ 15281 w 15281"/>
              <a:gd name="connsiteY0" fmla="*/ 28149 h 28149"/>
              <a:gd name="connsiteX1" fmla="*/ 15199 w 15281"/>
              <a:gd name="connsiteY1" fmla="*/ 8999 h 28149"/>
              <a:gd name="connsiteX2" fmla="*/ 14332 w 15281"/>
              <a:gd name="connsiteY2" fmla="*/ 2970 h 28149"/>
              <a:gd name="connsiteX3" fmla="*/ 10946 w 15281"/>
              <a:gd name="connsiteY3" fmla="*/ 41 h 28149"/>
              <a:gd name="connsiteX4" fmla="*/ 0 w 15281"/>
              <a:gd name="connsiteY4" fmla="*/ 41 h 28149"/>
              <a:gd name="connsiteX0" fmla="*/ 55647 w 55647"/>
              <a:gd name="connsiteY0" fmla="*/ 28149 h 28149"/>
              <a:gd name="connsiteX1" fmla="*/ 55565 w 55647"/>
              <a:gd name="connsiteY1" fmla="*/ 8999 h 28149"/>
              <a:gd name="connsiteX2" fmla="*/ 54698 w 55647"/>
              <a:gd name="connsiteY2" fmla="*/ 2970 h 28149"/>
              <a:gd name="connsiteX3" fmla="*/ 51312 w 55647"/>
              <a:gd name="connsiteY3" fmla="*/ 41 h 28149"/>
              <a:gd name="connsiteX4" fmla="*/ 0 w 55647"/>
              <a:gd name="connsiteY4" fmla="*/ 41 h 28149"/>
              <a:gd name="connsiteX0" fmla="*/ 96585 w 96585"/>
              <a:gd name="connsiteY0" fmla="*/ 28149 h 28149"/>
              <a:gd name="connsiteX1" fmla="*/ 96503 w 96585"/>
              <a:gd name="connsiteY1" fmla="*/ 8999 h 28149"/>
              <a:gd name="connsiteX2" fmla="*/ 95636 w 96585"/>
              <a:gd name="connsiteY2" fmla="*/ 2970 h 28149"/>
              <a:gd name="connsiteX3" fmla="*/ 92250 w 96585"/>
              <a:gd name="connsiteY3" fmla="*/ 41 h 28149"/>
              <a:gd name="connsiteX4" fmla="*/ 0 w 96585"/>
              <a:gd name="connsiteY4" fmla="*/ 41 h 28149"/>
              <a:gd name="connsiteX0" fmla="*/ 96585 w 96585"/>
              <a:gd name="connsiteY0" fmla="*/ 17086 h 17086"/>
              <a:gd name="connsiteX1" fmla="*/ 96503 w 96585"/>
              <a:gd name="connsiteY1" fmla="*/ 8999 h 17086"/>
              <a:gd name="connsiteX2" fmla="*/ 95636 w 96585"/>
              <a:gd name="connsiteY2" fmla="*/ 2970 h 17086"/>
              <a:gd name="connsiteX3" fmla="*/ 92250 w 96585"/>
              <a:gd name="connsiteY3" fmla="*/ 41 h 17086"/>
              <a:gd name="connsiteX4" fmla="*/ 0 w 96585"/>
              <a:gd name="connsiteY4" fmla="*/ 41 h 170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585" h="17086" extrusionOk="0">
                <a:moveTo>
                  <a:pt x="96585" y="17086"/>
                </a:moveTo>
                <a:cubicBezTo>
                  <a:pt x="96558" y="10703"/>
                  <a:pt x="96530" y="15382"/>
                  <a:pt x="96503" y="8999"/>
                </a:cubicBezTo>
                <a:cubicBezTo>
                  <a:pt x="96612" y="6825"/>
                  <a:pt x="96299" y="4651"/>
                  <a:pt x="95636" y="2970"/>
                </a:cubicBezTo>
                <a:cubicBezTo>
                  <a:pt x="94809" y="869"/>
                  <a:pt x="93540" y="-228"/>
                  <a:pt x="92250" y="41"/>
                </a:cubicBezTo>
                <a:lnTo>
                  <a:pt x="0" y="41"/>
                </a:lnTo>
              </a:path>
            </a:pathLst>
          </a:custGeom>
          <a:ln w="6350" cmpd="sng">
            <a:solidFill>
              <a:schemeClr val="tx2"/>
            </a:solidFill>
            <a:prstDash val="dash"/>
            <a:miter lim="400000"/>
          </a:ln>
        </p:spPr>
        <p:txBody>
          <a:bodyPr lIns="50795" tIns="50795" rIns="50795" bIns="50795" anchor="ctr"/>
          <a:lstStyle/>
          <a:p>
            <a:pPr lvl="0">
              <a:defRPr sz="2400"/>
            </a:pPr>
            <a:endParaRPr/>
          </a:p>
        </p:txBody>
      </p:sp>
      <p:sp>
        <p:nvSpPr>
          <p:cNvPr id="330" name="Shape 147"/>
          <p:cNvSpPr/>
          <p:nvPr/>
        </p:nvSpPr>
        <p:spPr>
          <a:xfrm>
            <a:off x="831973" y="1350050"/>
            <a:ext cx="2162214" cy="525096"/>
          </a:xfrm>
          <a:custGeom>
            <a:avLst/>
            <a:gdLst>
              <a:gd name="connsiteX0" fmla="*/ 21491 w 21512"/>
              <a:gd name="connsiteY0" fmla="*/ 18617 h 18617"/>
              <a:gd name="connsiteX1" fmla="*/ 21491 w 21512"/>
              <a:gd name="connsiteY1" fmla="*/ 8998 h 18617"/>
              <a:gd name="connsiteX2" fmla="*/ 20624 w 21512"/>
              <a:gd name="connsiteY2" fmla="*/ 2969 h 18617"/>
              <a:gd name="connsiteX3" fmla="*/ 17238 w 21512"/>
              <a:gd name="connsiteY3" fmla="*/ 40 h 18617"/>
              <a:gd name="connsiteX4" fmla="*/ 0 w 21512"/>
              <a:gd name="connsiteY4" fmla="*/ 40 h 18617"/>
              <a:gd name="connsiteX0" fmla="*/ 71254 w 71275"/>
              <a:gd name="connsiteY0" fmla="*/ 18749 h 18749"/>
              <a:gd name="connsiteX1" fmla="*/ 71254 w 71275"/>
              <a:gd name="connsiteY1" fmla="*/ 9130 h 18749"/>
              <a:gd name="connsiteX2" fmla="*/ 70387 w 71275"/>
              <a:gd name="connsiteY2" fmla="*/ 3101 h 18749"/>
              <a:gd name="connsiteX3" fmla="*/ 67001 w 71275"/>
              <a:gd name="connsiteY3" fmla="*/ 172 h 18749"/>
              <a:gd name="connsiteX4" fmla="*/ 0 w 71275"/>
              <a:gd name="connsiteY4" fmla="*/ 0 h 18749"/>
              <a:gd name="connsiteX0" fmla="*/ 11522 w 11543"/>
              <a:gd name="connsiteY0" fmla="*/ 18618 h 18618"/>
              <a:gd name="connsiteX1" fmla="*/ 11522 w 11543"/>
              <a:gd name="connsiteY1" fmla="*/ 8999 h 18618"/>
              <a:gd name="connsiteX2" fmla="*/ 10655 w 11543"/>
              <a:gd name="connsiteY2" fmla="*/ 2970 h 18618"/>
              <a:gd name="connsiteX3" fmla="*/ 7269 w 11543"/>
              <a:gd name="connsiteY3" fmla="*/ 41 h 18618"/>
              <a:gd name="connsiteX4" fmla="*/ 0 w 11543"/>
              <a:gd name="connsiteY4" fmla="*/ 41 h 18618"/>
              <a:gd name="connsiteX0" fmla="*/ 15199 w 15220"/>
              <a:gd name="connsiteY0" fmla="*/ 18618 h 18618"/>
              <a:gd name="connsiteX1" fmla="*/ 15199 w 15220"/>
              <a:gd name="connsiteY1" fmla="*/ 8999 h 18618"/>
              <a:gd name="connsiteX2" fmla="*/ 14332 w 15220"/>
              <a:gd name="connsiteY2" fmla="*/ 2970 h 18618"/>
              <a:gd name="connsiteX3" fmla="*/ 10946 w 15220"/>
              <a:gd name="connsiteY3" fmla="*/ 41 h 18618"/>
              <a:gd name="connsiteX4" fmla="*/ 0 w 15220"/>
              <a:gd name="connsiteY4" fmla="*/ 41 h 18618"/>
              <a:gd name="connsiteX0" fmla="*/ 15199 w 15220"/>
              <a:gd name="connsiteY0" fmla="*/ 16065 h 16065"/>
              <a:gd name="connsiteX1" fmla="*/ 15199 w 15220"/>
              <a:gd name="connsiteY1" fmla="*/ 8999 h 16065"/>
              <a:gd name="connsiteX2" fmla="*/ 14332 w 15220"/>
              <a:gd name="connsiteY2" fmla="*/ 2970 h 16065"/>
              <a:gd name="connsiteX3" fmla="*/ 10946 w 15220"/>
              <a:gd name="connsiteY3" fmla="*/ 41 h 16065"/>
              <a:gd name="connsiteX4" fmla="*/ 0 w 15220"/>
              <a:gd name="connsiteY4" fmla="*/ 41 h 16065"/>
              <a:gd name="connsiteX0" fmla="*/ 15281 w 15281"/>
              <a:gd name="connsiteY0" fmla="*/ 28149 h 28149"/>
              <a:gd name="connsiteX1" fmla="*/ 15199 w 15281"/>
              <a:gd name="connsiteY1" fmla="*/ 8999 h 28149"/>
              <a:gd name="connsiteX2" fmla="*/ 14332 w 15281"/>
              <a:gd name="connsiteY2" fmla="*/ 2970 h 28149"/>
              <a:gd name="connsiteX3" fmla="*/ 10946 w 15281"/>
              <a:gd name="connsiteY3" fmla="*/ 41 h 28149"/>
              <a:gd name="connsiteX4" fmla="*/ 0 w 15281"/>
              <a:gd name="connsiteY4" fmla="*/ 41 h 28149"/>
              <a:gd name="connsiteX0" fmla="*/ 55647 w 55647"/>
              <a:gd name="connsiteY0" fmla="*/ 28149 h 28149"/>
              <a:gd name="connsiteX1" fmla="*/ 55565 w 55647"/>
              <a:gd name="connsiteY1" fmla="*/ 8999 h 28149"/>
              <a:gd name="connsiteX2" fmla="*/ 54698 w 55647"/>
              <a:gd name="connsiteY2" fmla="*/ 2970 h 28149"/>
              <a:gd name="connsiteX3" fmla="*/ 51312 w 55647"/>
              <a:gd name="connsiteY3" fmla="*/ 41 h 28149"/>
              <a:gd name="connsiteX4" fmla="*/ 0 w 55647"/>
              <a:gd name="connsiteY4" fmla="*/ 41 h 281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647" h="28149" extrusionOk="0">
                <a:moveTo>
                  <a:pt x="55647" y="28149"/>
                </a:moveTo>
                <a:cubicBezTo>
                  <a:pt x="55620" y="21766"/>
                  <a:pt x="55592" y="15382"/>
                  <a:pt x="55565" y="8999"/>
                </a:cubicBezTo>
                <a:cubicBezTo>
                  <a:pt x="55674" y="6825"/>
                  <a:pt x="55361" y="4651"/>
                  <a:pt x="54698" y="2970"/>
                </a:cubicBezTo>
                <a:cubicBezTo>
                  <a:pt x="53871" y="869"/>
                  <a:pt x="52602" y="-228"/>
                  <a:pt x="51312" y="41"/>
                </a:cubicBezTo>
                <a:lnTo>
                  <a:pt x="0" y="41"/>
                </a:lnTo>
              </a:path>
            </a:pathLst>
          </a:custGeom>
          <a:ln w="6350" cmpd="sng">
            <a:solidFill>
              <a:schemeClr val="tx2"/>
            </a:solidFill>
            <a:prstDash val="dash"/>
            <a:miter lim="400000"/>
          </a:ln>
        </p:spPr>
        <p:txBody>
          <a:bodyPr lIns="50795" tIns="50795" rIns="50795" bIns="50795" anchor="ctr"/>
          <a:lstStyle/>
          <a:p>
            <a:pPr lvl="0">
              <a:defRPr sz="2400"/>
            </a:pPr>
            <a:endParaRPr/>
          </a:p>
        </p:txBody>
      </p:sp>
      <p:sp>
        <p:nvSpPr>
          <p:cNvPr id="331" name="Oval 330"/>
          <p:cNvSpPr/>
          <p:nvPr/>
        </p:nvSpPr>
        <p:spPr>
          <a:xfrm>
            <a:off x="4561322" y="1134844"/>
            <a:ext cx="94942" cy="94940"/>
          </a:xfrm>
          <a:prstGeom prst="ellipse">
            <a:avLst/>
          </a:prstGeom>
          <a:solidFill>
            <a:schemeClr val="bg1"/>
          </a:solidFill>
          <a:ln w="6350" cmpd="sng">
            <a:solidFill>
              <a:schemeClr val="tx2"/>
            </a:solidFill>
          </a:ln>
        </p:spPr>
        <p:style>
          <a:lnRef idx="2">
            <a:schemeClr val="dk1"/>
          </a:lnRef>
          <a:fillRef idx="1">
            <a:schemeClr val="lt1"/>
          </a:fillRef>
          <a:effectRef idx="0">
            <a:schemeClr val="dk1"/>
          </a:effectRef>
          <a:fontRef idx="minor">
            <a:schemeClr val="dk1"/>
          </a:fontRef>
        </p:style>
        <p:txBody>
          <a:bodyPr lIns="91430" tIns="45715" rIns="91430" bIns="45715" rtlCol="0" anchor="ctr"/>
          <a:lstStyle/>
          <a:p>
            <a:pPr algn="ctr"/>
            <a:endParaRPr lang="en-US"/>
          </a:p>
        </p:txBody>
      </p:sp>
      <p:grpSp>
        <p:nvGrpSpPr>
          <p:cNvPr id="6" name="Group 5"/>
          <p:cNvGrpSpPr/>
          <p:nvPr/>
        </p:nvGrpSpPr>
        <p:grpSpPr>
          <a:xfrm>
            <a:off x="461964" y="660401"/>
            <a:ext cx="497647" cy="461665"/>
            <a:chOff x="594684" y="542259"/>
            <a:chExt cx="497647" cy="461665"/>
          </a:xfrm>
        </p:grpSpPr>
        <p:sp>
          <p:nvSpPr>
            <p:cNvPr id="312" name="Oval 311"/>
            <p:cNvSpPr/>
            <p:nvPr/>
          </p:nvSpPr>
          <p:spPr>
            <a:xfrm>
              <a:off x="594684" y="551294"/>
              <a:ext cx="404185" cy="404185"/>
            </a:xfrm>
            <a:prstGeom prst="ellipse">
              <a:avLst/>
            </a:prstGeom>
            <a:solidFill>
              <a:schemeClr val="tx2"/>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13" name="TextBox 312"/>
            <p:cNvSpPr txBox="1"/>
            <p:nvPr/>
          </p:nvSpPr>
          <p:spPr>
            <a:xfrm>
              <a:off x="709895" y="542259"/>
              <a:ext cx="382436" cy="461665"/>
            </a:xfrm>
            <a:prstGeom prst="rect">
              <a:avLst/>
            </a:prstGeom>
            <a:noFill/>
          </p:spPr>
          <p:txBody>
            <a:bodyPr wrap="none" rtlCol="0">
              <a:spAutoFit/>
            </a:bodyPr>
            <a:lstStyle/>
            <a:p>
              <a:r>
                <a:rPr lang="en-US" sz="2400" dirty="0">
                  <a:solidFill>
                    <a:schemeClr val="bg1"/>
                  </a:solidFill>
                  <a:latin typeface="Roboto Black"/>
                  <a:cs typeface="Roboto Black"/>
                </a:rPr>
                <a:t>C</a:t>
              </a:r>
            </a:p>
          </p:txBody>
        </p:sp>
      </p:grpSp>
      <p:grpSp>
        <p:nvGrpSpPr>
          <p:cNvPr id="320" name="Group 319"/>
          <p:cNvGrpSpPr/>
          <p:nvPr/>
        </p:nvGrpSpPr>
        <p:grpSpPr>
          <a:xfrm>
            <a:off x="461964" y="1596244"/>
            <a:ext cx="505061" cy="461665"/>
            <a:chOff x="594684" y="542259"/>
            <a:chExt cx="505061" cy="461665"/>
          </a:xfrm>
        </p:grpSpPr>
        <p:sp>
          <p:nvSpPr>
            <p:cNvPr id="321" name="Oval 320"/>
            <p:cNvSpPr/>
            <p:nvPr/>
          </p:nvSpPr>
          <p:spPr>
            <a:xfrm>
              <a:off x="594684" y="551294"/>
              <a:ext cx="404185" cy="404185"/>
            </a:xfrm>
            <a:prstGeom prst="ellipse">
              <a:avLst/>
            </a:prstGeom>
            <a:solidFill>
              <a:schemeClr val="tx2"/>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22" name="TextBox 321"/>
            <p:cNvSpPr txBox="1"/>
            <p:nvPr/>
          </p:nvSpPr>
          <p:spPr>
            <a:xfrm>
              <a:off x="709895" y="542259"/>
              <a:ext cx="389850" cy="461665"/>
            </a:xfrm>
            <a:prstGeom prst="rect">
              <a:avLst/>
            </a:prstGeom>
            <a:noFill/>
          </p:spPr>
          <p:txBody>
            <a:bodyPr wrap="none" rtlCol="0">
              <a:spAutoFit/>
            </a:bodyPr>
            <a:lstStyle/>
            <a:p>
              <a:r>
                <a:rPr lang="en-US" sz="2400" dirty="0">
                  <a:solidFill>
                    <a:schemeClr val="bg1"/>
                  </a:solidFill>
                  <a:latin typeface="Roboto Black"/>
                  <a:cs typeface="Roboto Black"/>
                </a:rPr>
                <a:t>A</a:t>
              </a:r>
            </a:p>
          </p:txBody>
        </p:sp>
      </p:grpSp>
      <p:grpSp>
        <p:nvGrpSpPr>
          <p:cNvPr id="317" name="Group 316"/>
          <p:cNvGrpSpPr/>
          <p:nvPr/>
        </p:nvGrpSpPr>
        <p:grpSpPr>
          <a:xfrm>
            <a:off x="461964" y="1128322"/>
            <a:ext cx="497497" cy="461665"/>
            <a:chOff x="594684" y="542259"/>
            <a:chExt cx="497497" cy="461665"/>
          </a:xfrm>
        </p:grpSpPr>
        <p:sp>
          <p:nvSpPr>
            <p:cNvPr id="318" name="Oval 317"/>
            <p:cNvSpPr/>
            <p:nvPr/>
          </p:nvSpPr>
          <p:spPr>
            <a:xfrm>
              <a:off x="594684" y="551294"/>
              <a:ext cx="404185" cy="404185"/>
            </a:xfrm>
            <a:prstGeom prst="ellipse">
              <a:avLst/>
            </a:prstGeom>
            <a:solidFill>
              <a:schemeClr val="tx2"/>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19" name="TextBox 318"/>
            <p:cNvSpPr txBox="1"/>
            <p:nvPr/>
          </p:nvSpPr>
          <p:spPr>
            <a:xfrm>
              <a:off x="709895" y="542259"/>
              <a:ext cx="382286" cy="461665"/>
            </a:xfrm>
            <a:prstGeom prst="rect">
              <a:avLst/>
            </a:prstGeom>
            <a:noFill/>
          </p:spPr>
          <p:txBody>
            <a:bodyPr wrap="none" rtlCol="0">
              <a:spAutoFit/>
            </a:bodyPr>
            <a:lstStyle/>
            <a:p>
              <a:r>
                <a:rPr lang="en-US" sz="2400" dirty="0">
                  <a:solidFill>
                    <a:schemeClr val="bg1"/>
                  </a:solidFill>
                  <a:latin typeface="Roboto Black"/>
                  <a:cs typeface="Roboto Black"/>
                </a:rPr>
                <a:t>B</a:t>
              </a:r>
            </a:p>
          </p:txBody>
        </p:sp>
      </p:grpSp>
      <p:sp>
        <p:nvSpPr>
          <p:cNvPr id="329" name="Oval 328"/>
          <p:cNvSpPr/>
          <p:nvPr/>
        </p:nvSpPr>
        <p:spPr>
          <a:xfrm>
            <a:off x="2948422" y="1849219"/>
            <a:ext cx="94942" cy="94940"/>
          </a:xfrm>
          <a:prstGeom prst="ellipse">
            <a:avLst/>
          </a:prstGeom>
          <a:solidFill>
            <a:schemeClr val="bg1"/>
          </a:solidFill>
          <a:ln w="6350" cmpd="sng">
            <a:solidFill>
              <a:schemeClr val="tx2"/>
            </a:solidFill>
          </a:ln>
        </p:spPr>
        <p:style>
          <a:lnRef idx="2">
            <a:schemeClr val="dk1"/>
          </a:lnRef>
          <a:fillRef idx="1">
            <a:schemeClr val="lt1"/>
          </a:fillRef>
          <a:effectRef idx="0">
            <a:schemeClr val="dk1"/>
          </a:effectRef>
          <a:fontRef idx="minor">
            <a:schemeClr val="dk1"/>
          </a:fontRef>
        </p:style>
        <p:txBody>
          <a:bodyPr lIns="91430" tIns="45715" rIns="91430" bIns="45715" rtlCol="0" anchor="ctr"/>
          <a:lstStyle/>
          <a:p>
            <a:pPr algn="ctr"/>
            <a:endParaRPr lang="en-US"/>
          </a:p>
        </p:txBody>
      </p:sp>
    </p:spTree>
    <p:extLst>
      <p:ext uri="{BB962C8B-B14F-4D97-AF65-F5344CB8AC3E}">
        <p14:creationId xmlns:p14="http://schemas.microsoft.com/office/powerpoint/2010/main" val="167983925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6363" y="285751"/>
            <a:ext cx="3641166" cy="470429"/>
          </a:xfrm>
        </p:spPr>
        <p:txBody>
          <a:bodyPr>
            <a:normAutofit/>
          </a:bodyPr>
          <a:lstStyle/>
          <a:p>
            <a:r>
              <a:rPr lang="en-US" b="0" dirty="0" smtClean="0"/>
              <a:t>Marketing Based</a:t>
            </a:r>
            <a:endParaRPr lang="en-US" b="0" dirty="0"/>
          </a:p>
        </p:txBody>
      </p:sp>
      <p:grpSp>
        <p:nvGrpSpPr>
          <p:cNvPr id="8" name="Group 7"/>
          <p:cNvGrpSpPr/>
          <p:nvPr/>
        </p:nvGrpSpPr>
        <p:grpSpPr>
          <a:xfrm>
            <a:off x="3567714" y="2318993"/>
            <a:ext cx="1922952" cy="1738659"/>
            <a:chOff x="3610524" y="2318992"/>
            <a:chExt cx="1922952" cy="1738659"/>
          </a:xfrm>
        </p:grpSpPr>
        <p:sp>
          <p:nvSpPr>
            <p:cNvPr id="62" name="Shape 873"/>
            <p:cNvSpPr/>
            <p:nvPr/>
          </p:nvSpPr>
          <p:spPr>
            <a:xfrm>
              <a:off x="3883794" y="2460252"/>
              <a:ext cx="1375035" cy="824669"/>
            </a:xfrm>
            <a:custGeom>
              <a:avLst/>
              <a:gdLst>
                <a:gd name="connsiteX0" fmla="*/ 0 w 21600"/>
                <a:gd name="connsiteY0" fmla="*/ 10492 h 21600"/>
                <a:gd name="connsiteX1" fmla="*/ 4477 w 21600"/>
                <a:gd name="connsiteY1" fmla="*/ 5332 h 21600"/>
                <a:gd name="connsiteX2" fmla="*/ 10838 w 21600"/>
                <a:gd name="connsiteY2" fmla="*/ 0 h 21600"/>
                <a:gd name="connsiteX3" fmla="*/ 21600 w 21600"/>
                <a:gd name="connsiteY3" fmla="*/ 10391 h 21600"/>
                <a:gd name="connsiteX4" fmla="*/ 10791 w 21600"/>
                <a:gd name="connsiteY4" fmla="*/ 21600 h 21600"/>
                <a:gd name="connsiteX5" fmla="*/ 0 w 21600"/>
                <a:gd name="connsiteY5" fmla="*/ 10492 h 2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600" h="21600" extrusionOk="0">
                  <a:moveTo>
                    <a:pt x="0" y="10492"/>
                  </a:moveTo>
                  <a:cubicBezTo>
                    <a:pt x="1575" y="8911"/>
                    <a:pt x="2902" y="6913"/>
                    <a:pt x="4477" y="5332"/>
                  </a:cubicBezTo>
                  <a:lnTo>
                    <a:pt x="10838" y="0"/>
                  </a:lnTo>
                  <a:lnTo>
                    <a:pt x="21600" y="10391"/>
                  </a:lnTo>
                  <a:lnTo>
                    <a:pt x="10791" y="21600"/>
                  </a:lnTo>
                  <a:lnTo>
                    <a:pt x="0" y="10492"/>
                  </a:lnTo>
                  <a:close/>
                </a:path>
              </a:pathLst>
            </a:custGeom>
            <a:solidFill>
              <a:srgbClr val="9F9174"/>
            </a:solidFill>
            <a:ln w="6350" cap="flat">
              <a:noFill/>
              <a:prstDash val="solid"/>
              <a:miter lim="400000"/>
            </a:ln>
            <a:effectLst/>
          </p:spPr>
          <p:txBody>
            <a:bodyPr wrap="square" lIns="0" tIns="0" rIns="0" bIns="0" numCol="1" anchor="ctr">
              <a:noAutofit/>
            </a:bodyPr>
            <a:lstStyle/>
            <a:p>
              <a:pPr lvl="0">
                <a:defRPr sz="2400"/>
              </a:pPr>
              <a:endParaRPr/>
            </a:p>
          </p:txBody>
        </p:sp>
        <p:sp>
          <p:nvSpPr>
            <p:cNvPr id="63" name="Shape 874"/>
            <p:cNvSpPr/>
            <p:nvPr/>
          </p:nvSpPr>
          <p:spPr>
            <a:xfrm>
              <a:off x="3610524" y="2318992"/>
              <a:ext cx="965032" cy="536329"/>
            </a:xfrm>
            <a:custGeom>
              <a:avLst/>
              <a:gdLst/>
              <a:ahLst/>
              <a:cxnLst>
                <a:cxn ang="0">
                  <a:pos x="wd2" y="hd2"/>
                </a:cxn>
                <a:cxn ang="5400000">
                  <a:pos x="wd2" y="hd2"/>
                </a:cxn>
                <a:cxn ang="10800000">
                  <a:pos x="wd2" y="hd2"/>
                </a:cxn>
                <a:cxn ang="16200000">
                  <a:pos x="wd2" y="hd2"/>
                </a:cxn>
              </a:cxnLst>
              <a:rect l="0" t="0" r="r" b="b"/>
              <a:pathLst>
                <a:path w="21600" h="21600" extrusionOk="0">
                  <a:moveTo>
                    <a:pt x="6222" y="21600"/>
                  </a:moveTo>
                  <a:lnTo>
                    <a:pt x="0" y="15710"/>
                  </a:lnTo>
                  <a:lnTo>
                    <a:pt x="15756" y="0"/>
                  </a:lnTo>
                  <a:lnTo>
                    <a:pt x="21600" y="5628"/>
                  </a:lnTo>
                  <a:lnTo>
                    <a:pt x="6222" y="21600"/>
                  </a:lnTo>
                  <a:close/>
                </a:path>
              </a:pathLst>
            </a:custGeom>
            <a:solidFill>
              <a:srgbClr val="CAB992"/>
            </a:solidFill>
            <a:ln w="6350" cap="flat">
              <a:noFill/>
              <a:prstDash val="solid"/>
              <a:miter lim="400000"/>
            </a:ln>
            <a:effectLst/>
          </p:spPr>
          <p:txBody>
            <a:bodyPr wrap="square" lIns="0" tIns="0" rIns="0" bIns="0" numCol="1" anchor="ctr">
              <a:noAutofit/>
            </a:bodyPr>
            <a:lstStyle/>
            <a:p>
              <a:pPr lvl="0">
                <a:defRPr sz="2400"/>
              </a:pPr>
              <a:endParaRPr/>
            </a:p>
          </p:txBody>
        </p:sp>
        <p:sp>
          <p:nvSpPr>
            <p:cNvPr id="64" name="Shape 875"/>
            <p:cNvSpPr/>
            <p:nvPr/>
          </p:nvSpPr>
          <p:spPr>
            <a:xfrm>
              <a:off x="4568382" y="2318992"/>
              <a:ext cx="965094" cy="536328"/>
            </a:xfrm>
            <a:custGeom>
              <a:avLst/>
              <a:gdLst/>
              <a:ahLst/>
              <a:cxnLst>
                <a:cxn ang="0">
                  <a:pos x="wd2" y="hd2"/>
                </a:cxn>
                <a:cxn ang="5400000">
                  <a:pos x="wd2" y="hd2"/>
                </a:cxn>
                <a:cxn ang="10800000">
                  <a:pos x="wd2" y="hd2"/>
                </a:cxn>
                <a:cxn ang="16200000">
                  <a:pos x="wd2" y="hd2"/>
                </a:cxn>
              </a:cxnLst>
              <a:rect l="0" t="0" r="r" b="b"/>
              <a:pathLst>
                <a:path w="21600" h="21600" extrusionOk="0">
                  <a:moveTo>
                    <a:pt x="15378" y="21600"/>
                  </a:moveTo>
                  <a:lnTo>
                    <a:pt x="21600" y="15710"/>
                  </a:lnTo>
                  <a:lnTo>
                    <a:pt x="5844" y="0"/>
                  </a:lnTo>
                  <a:lnTo>
                    <a:pt x="0" y="5628"/>
                  </a:lnTo>
                  <a:lnTo>
                    <a:pt x="15378" y="21600"/>
                  </a:lnTo>
                  <a:close/>
                </a:path>
              </a:pathLst>
            </a:custGeom>
            <a:solidFill>
              <a:srgbClr val="CAB992"/>
            </a:solidFill>
            <a:ln w="6350" cap="flat">
              <a:noFill/>
              <a:prstDash val="solid"/>
              <a:miter lim="400000"/>
            </a:ln>
            <a:effectLst/>
          </p:spPr>
          <p:txBody>
            <a:bodyPr wrap="square" lIns="0" tIns="0" rIns="0" bIns="0" numCol="1" anchor="ctr">
              <a:noAutofit/>
            </a:bodyPr>
            <a:lstStyle/>
            <a:p>
              <a:pPr lvl="0">
                <a:defRPr sz="2400"/>
              </a:pPr>
              <a:endParaRPr/>
            </a:p>
          </p:txBody>
        </p:sp>
        <p:sp>
          <p:nvSpPr>
            <p:cNvPr id="65" name="Shape 876"/>
            <p:cNvSpPr/>
            <p:nvPr/>
          </p:nvSpPr>
          <p:spPr>
            <a:xfrm flipV="1">
              <a:off x="4571307" y="2459562"/>
              <a:ext cx="0" cy="1598087"/>
            </a:xfrm>
            <a:prstGeom prst="line">
              <a:avLst/>
            </a:prstGeom>
            <a:noFill/>
            <a:ln w="6350" cap="flat">
              <a:solidFill>
                <a:srgbClr val="8F8268"/>
              </a:solidFill>
              <a:prstDash val="solid"/>
              <a:miter lim="400000"/>
            </a:ln>
            <a:effectLst/>
          </p:spPr>
          <p:txBody>
            <a:bodyPr wrap="square" lIns="0" tIns="0" rIns="0" bIns="0" numCol="1" anchor="ctr">
              <a:noAutofit/>
            </a:bodyPr>
            <a:lstStyle/>
            <a:p>
              <a:pPr lvl="0">
                <a:defRPr sz="2400"/>
              </a:pPr>
              <a:endParaRPr/>
            </a:p>
          </p:txBody>
        </p:sp>
        <p:sp>
          <p:nvSpPr>
            <p:cNvPr id="58" name="Shape 869"/>
            <p:cNvSpPr/>
            <p:nvPr/>
          </p:nvSpPr>
          <p:spPr>
            <a:xfrm>
              <a:off x="4570817" y="2856891"/>
              <a:ext cx="691396" cy="120076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0" y="6808"/>
                  </a:lnTo>
                  <a:lnTo>
                    <a:pt x="21600" y="0"/>
                  </a:lnTo>
                  <a:lnTo>
                    <a:pt x="21600" y="14300"/>
                  </a:lnTo>
                  <a:lnTo>
                    <a:pt x="0" y="21600"/>
                  </a:lnTo>
                  <a:close/>
                </a:path>
              </a:pathLst>
            </a:custGeom>
            <a:solidFill>
              <a:srgbClr val="A79879"/>
            </a:solidFill>
            <a:ln w="6350" cap="flat">
              <a:noFill/>
              <a:prstDash val="solid"/>
              <a:miter lim="400000"/>
            </a:ln>
            <a:effectLst/>
          </p:spPr>
          <p:txBody>
            <a:bodyPr wrap="square" lIns="0" tIns="0" rIns="0" bIns="0" numCol="1" anchor="ctr">
              <a:noAutofit/>
            </a:bodyPr>
            <a:lstStyle/>
            <a:p>
              <a:pPr lvl="0">
                <a:defRPr sz="2400"/>
              </a:pPr>
              <a:endParaRPr/>
            </a:p>
          </p:txBody>
        </p:sp>
        <p:sp>
          <p:nvSpPr>
            <p:cNvPr id="59" name="Shape 870"/>
            <p:cNvSpPr/>
            <p:nvPr/>
          </p:nvSpPr>
          <p:spPr>
            <a:xfrm>
              <a:off x="3879421" y="2856891"/>
              <a:ext cx="691397" cy="1200760"/>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21600" y="6808"/>
                  </a:lnTo>
                  <a:lnTo>
                    <a:pt x="0" y="0"/>
                  </a:lnTo>
                  <a:lnTo>
                    <a:pt x="0" y="14300"/>
                  </a:lnTo>
                  <a:lnTo>
                    <a:pt x="21600" y="21600"/>
                  </a:lnTo>
                  <a:close/>
                </a:path>
              </a:pathLst>
            </a:custGeom>
            <a:solidFill>
              <a:srgbClr val="BAAA87"/>
            </a:solidFill>
            <a:ln w="6350" cap="flat">
              <a:noFill/>
              <a:prstDash val="solid"/>
              <a:miter lim="400000"/>
            </a:ln>
            <a:effectLst/>
          </p:spPr>
          <p:txBody>
            <a:bodyPr wrap="square" lIns="0" tIns="0" rIns="0" bIns="0" numCol="1" anchor="ctr">
              <a:noAutofit/>
            </a:bodyPr>
            <a:lstStyle/>
            <a:p>
              <a:pPr lvl="0">
                <a:defRPr sz="2400"/>
              </a:pPr>
              <a:endParaRPr/>
            </a:p>
          </p:txBody>
        </p:sp>
        <p:sp>
          <p:nvSpPr>
            <p:cNvPr id="60" name="Shape 871"/>
            <p:cNvSpPr/>
            <p:nvPr/>
          </p:nvSpPr>
          <p:spPr>
            <a:xfrm>
              <a:off x="3619165" y="2853037"/>
              <a:ext cx="946968" cy="579780"/>
            </a:xfrm>
            <a:custGeom>
              <a:avLst/>
              <a:gdLst/>
              <a:ahLst/>
              <a:cxnLst>
                <a:cxn ang="0">
                  <a:pos x="wd2" y="hd2"/>
                </a:cxn>
                <a:cxn ang="5400000">
                  <a:pos x="wd2" y="hd2"/>
                </a:cxn>
                <a:cxn ang="10800000">
                  <a:pos x="wd2" y="hd2"/>
                </a:cxn>
                <a:cxn ang="16200000">
                  <a:pos x="wd2" y="hd2"/>
                </a:cxn>
              </a:cxnLst>
              <a:rect l="0" t="0" r="r" b="b"/>
              <a:pathLst>
                <a:path w="21600" h="21600" extrusionOk="0">
                  <a:moveTo>
                    <a:pt x="5969" y="0"/>
                  </a:moveTo>
                  <a:lnTo>
                    <a:pt x="0" y="7587"/>
                  </a:lnTo>
                  <a:lnTo>
                    <a:pt x="15834" y="21600"/>
                  </a:lnTo>
                  <a:lnTo>
                    <a:pt x="21600" y="14259"/>
                  </a:lnTo>
                  <a:lnTo>
                    <a:pt x="5969" y="0"/>
                  </a:lnTo>
                  <a:close/>
                </a:path>
              </a:pathLst>
            </a:custGeom>
            <a:solidFill>
              <a:srgbClr val="CAB992"/>
            </a:solidFill>
            <a:ln w="6350" cap="flat">
              <a:noFill/>
              <a:prstDash val="solid"/>
              <a:miter lim="400000"/>
            </a:ln>
            <a:effectLst/>
          </p:spPr>
          <p:txBody>
            <a:bodyPr wrap="square" lIns="0" tIns="0" rIns="0" bIns="0" numCol="1" anchor="ctr">
              <a:noAutofit/>
            </a:bodyPr>
            <a:lstStyle/>
            <a:p>
              <a:pPr lvl="0">
                <a:defRPr sz="2400"/>
              </a:pPr>
              <a:endParaRPr/>
            </a:p>
          </p:txBody>
        </p:sp>
        <p:sp>
          <p:nvSpPr>
            <p:cNvPr id="61" name="Shape 872"/>
            <p:cNvSpPr/>
            <p:nvPr/>
          </p:nvSpPr>
          <p:spPr>
            <a:xfrm>
              <a:off x="4577517" y="2853037"/>
              <a:ext cx="946907" cy="579780"/>
            </a:xfrm>
            <a:custGeom>
              <a:avLst/>
              <a:gdLst/>
              <a:ahLst/>
              <a:cxnLst>
                <a:cxn ang="0">
                  <a:pos x="wd2" y="hd2"/>
                </a:cxn>
                <a:cxn ang="5400000">
                  <a:pos x="wd2" y="hd2"/>
                </a:cxn>
                <a:cxn ang="10800000">
                  <a:pos x="wd2" y="hd2"/>
                </a:cxn>
                <a:cxn ang="16200000">
                  <a:pos x="wd2" y="hd2"/>
                </a:cxn>
              </a:cxnLst>
              <a:rect l="0" t="0" r="r" b="b"/>
              <a:pathLst>
                <a:path w="21600" h="21600" extrusionOk="0">
                  <a:moveTo>
                    <a:pt x="15631" y="0"/>
                  </a:moveTo>
                  <a:lnTo>
                    <a:pt x="21600" y="7587"/>
                  </a:lnTo>
                  <a:lnTo>
                    <a:pt x="5766" y="21600"/>
                  </a:lnTo>
                  <a:lnTo>
                    <a:pt x="0" y="14259"/>
                  </a:lnTo>
                  <a:lnTo>
                    <a:pt x="15631" y="0"/>
                  </a:lnTo>
                  <a:close/>
                </a:path>
              </a:pathLst>
            </a:custGeom>
            <a:solidFill>
              <a:srgbClr val="CAB992"/>
            </a:solidFill>
            <a:ln w="6350" cap="flat">
              <a:noFill/>
              <a:prstDash val="solid"/>
              <a:miter lim="400000"/>
            </a:ln>
            <a:effectLst/>
          </p:spPr>
          <p:txBody>
            <a:bodyPr wrap="square" lIns="0" tIns="0" rIns="0" bIns="0" numCol="1" anchor="ctr">
              <a:noAutofit/>
            </a:bodyPr>
            <a:lstStyle/>
            <a:p>
              <a:pPr lvl="0">
                <a:defRPr sz="2400"/>
              </a:pPr>
              <a:endParaRPr/>
            </a:p>
          </p:txBody>
        </p:sp>
      </p:grpSp>
      <p:grpSp>
        <p:nvGrpSpPr>
          <p:cNvPr id="7" name="Group 6"/>
          <p:cNvGrpSpPr/>
          <p:nvPr/>
        </p:nvGrpSpPr>
        <p:grpSpPr>
          <a:xfrm>
            <a:off x="5650690" y="834804"/>
            <a:ext cx="3076735" cy="1148748"/>
            <a:chOff x="5322480" y="834804"/>
            <a:chExt cx="3076735" cy="1148748"/>
          </a:xfrm>
        </p:grpSpPr>
        <p:sp>
          <p:nvSpPr>
            <p:cNvPr id="70" name="TextBox 69"/>
            <p:cNvSpPr txBox="1"/>
            <p:nvPr/>
          </p:nvSpPr>
          <p:spPr>
            <a:xfrm>
              <a:off x="6400866" y="1171510"/>
              <a:ext cx="1982397" cy="707886"/>
            </a:xfrm>
            <a:prstGeom prst="rect">
              <a:avLst/>
            </a:prstGeom>
            <a:noFill/>
          </p:spPr>
          <p:txBody>
            <a:bodyPr wrap="square" rtlCol="0">
              <a:spAutoFit/>
            </a:bodyPr>
            <a:lstStyle/>
            <a:p>
              <a:r>
                <a:rPr lang="en-US" sz="1000" dirty="0" err="1">
                  <a:solidFill>
                    <a:schemeClr val="tx2"/>
                  </a:solidFill>
                  <a:latin typeface="Roboto Light"/>
                  <a:cs typeface="Roboto Light"/>
                </a:rPr>
                <a:t>Lorem</a:t>
              </a:r>
              <a:r>
                <a:rPr lang="en-US" sz="1000" dirty="0">
                  <a:solidFill>
                    <a:schemeClr val="tx2"/>
                  </a:solidFill>
                  <a:latin typeface="Roboto Light"/>
                  <a:cs typeface="Roboto Light"/>
                </a:rPr>
                <a:t> </a:t>
              </a:r>
              <a:r>
                <a:rPr lang="en-US" sz="1000" dirty="0" err="1">
                  <a:solidFill>
                    <a:schemeClr val="tx2"/>
                  </a:solidFill>
                  <a:latin typeface="Roboto Light"/>
                  <a:cs typeface="Roboto Light"/>
                </a:rPr>
                <a:t>Ipsum</a:t>
              </a:r>
              <a:r>
                <a:rPr lang="en-US" sz="1000" dirty="0">
                  <a:solidFill>
                    <a:schemeClr val="tx2"/>
                  </a:solidFill>
                  <a:latin typeface="Roboto Light"/>
                  <a:cs typeface="Roboto Light"/>
                </a:rPr>
                <a:t> is simply dummy text of the printing and typesetting industry. </a:t>
              </a:r>
              <a:r>
                <a:rPr lang="en-US" sz="1000" dirty="0" err="1">
                  <a:solidFill>
                    <a:schemeClr val="tx2"/>
                  </a:solidFill>
                  <a:latin typeface="Roboto Light"/>
                  <a:cs typeface="Roboto Light"/>
                </a:rPr>
                <a:t>Lorem</a:t>
              </a:r>
              <a:r>
                <a:rPr lang="en-US" sz="1000" dirty="0">
                  <a:solidFill>
                    <a:schemeClr val="tx2"/>
                  </a:solidFill>
                  <a:latin typeface="Roboto Light"/>
                  <a:cs typeface="Roboto Light"/>
                </a:rPr>
                <a:t> </a:t>
              </a:r>
              <a:r>
                <a:rPr lang="en-US" sz="1000" dirty="0" err="1">
                  <a:solidFill>
                    <a:schemeClr val="tx2"/>
                  </a:solidFill>
                  <a:latin typeface="Roboto Light"/>
                  <a:cs typeface="Roboto Light"/>
                </a:rPr>
                <a:t>Ipsum</a:t>
              </a:r>
              <a:r>
                <a:rPr lang="en-US" sz="1000" dirty="0">
                  <a:solidFill>
                    <a:schemeClr val="tx2"/>
                  </a:solidFill>
                  <a:latin typeface="Roboto Light"/>
                  <a:cs typeface="Roboto Light"/>
                </a:rPr>
                <a:t> has been the industry’s</a:t>
              </a:r>
            </a:p>
          </p:txBody>
        </p:sp>
        <p:sp>
          <p:nvSpPr>
            <p:cNvPr id="71" name="Title 1"/>
            <p:cNvSpPr txBox="1">
              <a:spLocks/>
            </p:cNvSpPr>
            <p:nvPr/>
          </p:nvSpPr>
          <p:spPr>
            <a:xfrm>
              <a:off x="6398271" y="852849"/>
              <a:ext cx="2000944" cy="338668"/>
            </a:xfrm>
            <a:prstGeom prst="rect">
              <a:avLst/>
            </a:prstGeom>
          </p:spPr>
          <p:txBody>
            <a:bodyPr vert="horz" lIns="91440" tIns="45720" rIns="91440" bIns="45720" rtlCol="0" anchor="b">
              <a:normAutofit/>
            </a:bodyPr>
            <a:lstStyle>
              <a:lvl1pPr algn="l" defTabSz="457200" rtl="0" eaLnBrk="1" latinLnBrk="0" hangingPunct="1">
                <a:spcBef>
                  <a:spcPct val="0"/>
                </a:spcBef>
                <a:buNone/>
                <a:defRPr sz="2000" b="1" kern="1200">
                  <a:solidFill>
                    <a:schemeClr val="tx1"/>
                  </a:solidFill>
                  <a:latin typeface="Roboto Light"/>
                  <a:ea typeface="+mj-ea"/>
                  <a:cs typeface="Roboto Light"/>
                </a:defRPr>
              </a:lvl1pPr>
            </a:lstStyle>
            <a:p>
              <a:r>
                <a:rPr lang="en-US" sz="1200" b="0" dirty="0"/>
                <a:t>2016: Project world</a:t>
              </a:r>
            </a:p>
          </p:txBody>
        </p:sp>
        <p:grpSp>
          <p:nvGrpSpPr>
            <p:cNvPr id="6" name="Group 5"/>
            <p:cNvGrpSpPr/>
            <p:nvPr/>
          </p:nvGrpSpPr>
          <p:grpSpPr>
            <a:xfrm>
              <a:off x="5322480" y="834804"/>
              <a:ext cx="1212898" cy="1148748"/>
              <a:chOff x="5322480" y="834804"/>
              <a:chExt cx="1212898" cy="1148748"/>
            </a:xfrm>
          </p:grpSpPr>
          <p:graphicFrame>
            <p:nvGraphicFramePr>
              <p:cNvPr id="5" name="Chart 4"/>
              <p:cNvGraphicFramePr/>
              <p:nvPr>
                <p:extLst>
                  <p:ext uri="{D42A27DB-BD31-4B8C-83A1-F6EECF244321}">
                    <p14:modId xmlns:p14="http://schemas.microsoft.com/office/powerpoint/2010/main" val="2270233496"/>
                  </p:ext>
                </p:extLst>
              </p:nvPr>
            </p:nvGraphicFramePr>
            <p:xfrm>
              <a:off x="5322480" y="834804"/>
              <a:ext cx="1212898" cy="1148748"/>
            </p:xfrm>
            <a:graphic>
              <a:graphicData uri="http://schemas.openxmlformats.org/drawingml/2006/chart">
                <c:chart xmlns:c="http://schemas.openxmlformats.org/drawingml/2006/chart" xmlns:r="http://schemas.openxmlformats.org/officeDocument/2006/relationships" r:id="rId2"/>
              </a:graphicData>
            </a:graphic>
          </p:graphicFrame>
          <p:sp>
            <p:nvSpPr>
              <p:cNvPr id="87" name="Title 1"/>
              <p:cNvSpPr txBox="1">
                <a:spLocks/>
              </p:cNvSpPr>
              <p:nvPr/>
            </p:nvSpPr>
            <p:spPr>
              <a:xfrm>
                <a:off x="5587487" y="1120207"/>
                <a:ext cx="698177" cy="473438"/>
              </a:xfrm>
              <a:prstGeom prst="rect">
                <a:avLst/>
              </a:prstGeom>
            </p:spPr>
            <p:txBody>
              <a:bodyPr vert="horz" lIns="91440" tIns="45720" rIns="91440" bIns="45720" rtlCol="0" anchor="b">
                <a:noAutofit/>
              </a:bodyPr>
              <a:lstStyle>
                <a:lvl1pPr algn="l" defTabSz="457200" rtl="0" eaLnBrk="1" latinLnBrk="0" hangingPunct="1">
                  <a:spcBef>
                    <a:spcPct val="0"/>
                  </a:spcBef>
                  <a:buNone/>
                  <a:defRPr sz="2000" b="1" kern="1200">
                    <a:solidFill>
                      <a:schemeClr val="tx1"/>
                    </a:solidFill>
                    <a:latin typeface="Roboto Light"/>
                    <a:ea typeface="+mj-ea"/>
                    <a:cs typeface="Roboto Light"/>
                  </a:defRPr>
                </a:lvl1pPr>
              </a:lstStyle>
              <a:p>
                <a:pPr algn="ctr"/>
                <a:r>
                  <a:rPr lang="en-US" b="0" dirty="0" smtClean="0">
                    <a:solidFill>
                      <a:schemeClr val="tx2"/>
                    </a:solidFill>
                  </a:rPr>
                  <a:t>62%</a:t>
                </a:r>
                <a:endParaRPr lang="en-US" b="0" dirty="0">
                  <a:solidFill>
                    <a:schemeClr val="tx2"/>
                  </a:solidFill>
                </a:endParaRPr>
              </a:p>
            </p:txBody>
          </p:sp>
        </p:grpSp>
      </p:grpSp>
      <p:grpSp>
        <p:nvGrpSpPr>
          <p:cNvPr id="90" name="Group 89"/>
          <p:cNvGrpSpPr/>
          <p:nvPr/>
        </p:nvGrpSpPr>
        <p:grpSpPr>
          <a:xfrm>
            <a:off x="5646120" y="1961142"/>
            <a:ext cx="3076735" cy="1148748"/>
            <a:chOff x="5322480" y="834804"/>
            <a:chExt cx="3076735" cy="1148748"/>
          </a:xfrm>
        </p:grpSpPr>
        <p:sp>
          <p:nvSpPr>
            <p:cNvPr id="91" name="TextBox 90"/>
            <p:cNvSpPr txBox="1"/>
            <p:nvPr/>
          </p:nvSpPr>
          <p:spPr>
            <a:xfrm>
              <a:off x="6400867" y="1171510"/>
              <a:ext cx="1994102" cy="707886"/>
            </a:xfrm>
            <a:prstGeom prst="rect">
              <a:avLst/>
            </a:prstGeom>
            <a:noFill/>
          </p:spPr>
          <p:txBody>
            <a:bodyPr wrap="square" rtlCol="0">
              <a:spAutoFit/>
            </a:bodyPr>
            <a:lstStyle/>
            <a:p>
              <a:r>
                <a:rPr lang="en-US" sz="1000" dirty="0" err="1">
                  <a:solidFill>
                    <a:schemeClr val="tx2"/>
                  </a:solidFill>
                  <a:latin typeface="Roboto Light"/>
                  <a:cs typeface="Roboto Light"/>
                </a:rPr>
                <a:t>Lorem</a:t>
              </a:r>
              <a:r>
                <a:rPr lang="en-US" sz="1000" dirty="0">
                  <a:solidFill>
                    <a:schemeClr val="tx2"/>
                  </a:solidFill>
                  <a:latin typeface="Roboto Light"/>
                  <a:cs typeface="Roboto Light"/>
                </a:rPr>
                <a:t> </a:t>
              </a:r>
              <a:r>
                <a:rPr lang="en-US" sz="1000" dirty="0" err="1">
                  <a:solidFill>
                    <a:schemeClr val="tx2"/>
                  </a:solidFill>
                  <a:latin typeface="Roboto Light"/>
                  <a:cs typeface="Roboto Light"/>
                </a:rPr>
                <a:t>Ipsum</a:t>
              </a:r>
              <a:r>
                <a:rPr lang="en-US" sz="1000" dirty="0">
                  <a:solidFill>
                    <a:schemeClr val="tx2"/>
                  </a:solidFill>
                  <a:latin typeface="Roboto Light"/>
                  <a:cs typeface="Roboto Light"/>
                </a:rPr>
                <a:t> is simply dummy text of the printing and typesetting industry. </a:t>
              </a:r>
              <a:r>
                <a:rPr lang="en-US" sz="1000" dirty="0" err="1">
                  <a:solidFill>
                    <a:schemeClr val="tx2"/>
                  </a:solidFill>
                  <a:latin typeface="Roboto Light"/>
                  <a:cs typeface="Roboto Light"/>
                </a:rPr>
                <a:t>Lorem</a:t>
              </a:r>
              <a:r>
                <a:rPr lang="en-US" sz="1000" dirty="0">
                  <a:solidFill>
                    <a:schemeClr val="tx2"/>
                  </a:solidFill>
                  <a:latin typeface="Roboto Light"/>
                  <a:cs typeface="Roboto Light"/>
                </a:rPr>
                <a:t> </a:t>
              </a:r>
              <a:r>
                <a:rPr lang="en-US" sz="1000" dirty="0" err="1">
                  <a:solidFill>
                    <a:schemeClr val="tx2"/>
                  </a:solidFill>
                  <a:latin typeface="Roboto Light"/>
                  <a:cs typeface="Roboto Light"/>
                </a:rPr>
                <a:t>Ipsum</a:t>
              </a:r>
              <a:r>
                <a:rPr lang="en-US" sz="1000" dirty="0">
                  <a:solidFill>
                    <a:schemeClr val="tx2"/>
                  </a:solidFill>
                  <a:latin typeface="Roboto Light"/>
                  <a:cs typeface="Roboto Light"/>
                </a:rPr>
                <a:t> has been the industry’s</a:t>
              </a:r>
            </a:p>
          </p:txBody>
        </p:sp>
        <p:sp>
          <p:nvSpPr>
            <p:cNvPr id="92" name="Title 1"/>
            <p:cNvSpPr txBox="1">
              <a:spLocks/>
            </p:cNvSpPr>
            <p:nvPr/>
          </p:nvSpPr>
          <p:spPr>
            <a:xfrm>
              <a:off x="6398271" y="852849"/>
              <a:ext cx="2000944" cy="338668"/>
            </a:xfrm>
            <a:prstGeom prst="rect">
              <a:avLst/>
            </a:prstGeom>
          </p:spPr>
          <p:txBody>
            <a:bodyPr vert="horz" lIns="91440" tIns="45720" rIns="91440" bIns="45720" rtlCol="0" anchor="b">
              <a:normAutofit/>
            </a:bodyPr>
            <a:lstStyle>
              <a:lvl1pPr algn="l" defTabSz="457200" rtl="0" eaLnBrk="1" latinLnBrk="0" hangingPunct="1">
                <a:spcBef>
                  <a:spcPct val="0"/>
                </a:spcBef>
                <a:buNone/>
                <a:defRPr sz="2000" b="1" kern="1200">
                  <a:solidFill>
                    <a:schemeClr val="tx1"/>
                  </a:solidFill>
                  <a:latin typeface="Roboto Light"/>
                  <a:ea typeface="+mj-ea"/>
                  <a:cs typeface="Roboto Light"/>
                </a:defRPr>
              </a:lvl1pPr>
            </a:lstStyle>
            <a:p>
              <a:r>
                <a:rPr lang="en-US" sz="1200" b="0" dirty="0"/>
                <a:t>2017: New Idea!</a:t>
              </a:r>
            </a:p>
          </p:txBody>
        </p:sp>
        <p:grpSp>
          <p:nvGrpSpPr>
            <p:cNvPr id="93" name="Group 92"/>
            <p:cNvGrpSpPr/>
            <p:nvPr/>
          </p:nvGrpSpPr>
          <p:grpSpPr>
            <a:xfrm>
              <a:off x="5322480" y="834804"/>
              <a:ext cx="1212898" cy="1148748"/>
              <a:chOff x="5322480" y="834804"/>
              <a:chExt cx="1212898" cy="1148748"/>
            </a:xfrm>
          </p:grpSpPr>
          <p:graphicFrame>
            <p:nvGraphicFramePr>
              <p:cNvPr id="94" name="Chart 93"/>
              <p:cNvGraphicFramePr/>
              <p:nvPr>
                <p:extLst>
                  <p:ext uri="{D42A27DB-BD31-4B8C-83A1-F6EECF244321}">
                    <p14:modId xmlns:p14="http://schemas.microsoft.com/office/powerpoint/2010/main" val="2578395762"/>
                  </p:ext>
                </p:extLst>
              </p:nvPr>
            </p:nvGraphicFramePr>
            <p:xfrm>
              <a:off x="5322480" y="834804"/>
              <a:ext cx="1212898" cy="1148748"/>
            </p:xfrm>
            <a:graphic>
              <a:graphicData uri="http://schemas.openxmlformats.org/drawingml/2006/chart">
                <c:chart xmlns:c="http://schemas.openxmlformats.org/drawingml/2006/chart" xmlns:r="http://schemas.openxmlformats.org/officeDocument/2006/relationships" r:id="rId3"/>
              </a:graphicData>
            </a:graphic>
          </p:graphicFrame>
          <p:sp>
            <p:nvSpPr>
              <p:cNvPr id="95" name="Title 1"/>
              <p:cNvSpPr txBox="1">
                <a:spLocks/>
              </p:cNvSpPr>
              <p:nvPr/>
            </p:nvSpPr>
            <p:spPr>
              <a:xfrm>
                <a:off x="5587487" y="1120207"/>
                <a:ext cx="698177" cy="473438"/>
              </a:xfrm>
              <a:prstGeom prst="rect">
                <a:avLst/>
              </a:prstGeom>
            </p:spPr>
            <p:txBody>
              <a:bodyPr vert="horz" lIns="91440" tIns="45720" rIns="91440" bIns="45720" rtlCol="0" anchor="b">
                <a:noAutofit/>
              </a:bodyPr>
              <a:lstStyle>
                <a:lvl1pPr algn="l" defTabSz="457200" rtl="0" eaLnBrk="1" latinLnBrk="0" hangingPunct="1">
                  <a:spcBef>
                    <a:spcPct val="0"/>
                  </a:spcBef>
                  <a:buNone/>
                  <a:defRPr sz="2000" b="1" kern="1200">
                    <a:solidFill>
                      <a:schemeClr val="tx1"/>
                    </a:solidFill>
                    <a:latin typeface="Roboto Light"/>
                    <a:ea typeface="+mj-ea"/>
                    <a:cs typeface="Roboto Light"/>
                  </a:defRPr>
                </a:lvl1pPr>
              </a:lstStyle>
              <a:p>
                <a:pPr algn="ctr"/>
                <a:r>
                  <a:rPr lang="en-US" b="0" dirty="0" smtClean="0">
                    <a:solidFill>
                      <a:schemeClr val="tx2"/>
                    </a:solidFill>
                  </a:rPr>
                  <a:t>75%</a:t>
                </a:r>
                <a:endParaRPr lang="en-US" b="0" dirty="0">
                  <a:solidFill>
                    <a:schemeClr val="tx2"/>
                  </a:solidFill>
                </a:endParaRPr>
              </a:p>
            </p:txBody>
          </p:sp>
        </p:grpSp>
      </p:grpSp>
      <p:grpSp>
        <p:nvGrpSpPr>
          <p:cNvPr id="96" name="Group 95"/>
          <p:cNvGrpSpPr/>
          <p:nvPr/>
        </p:nvGrpSpPr>
        <p:grpSpPr>
          <a:xfrm>
            <a:off x="5643556" y="3087481"/>
            <a:ext cx="3089323" cy="1148748"/>
            <a:chOff x="5322480" y="834804"/>
            <a:chExt cx="3089323" cy="1148748"/>
          </a:xfrm>
        </p:grpSpPr>
        <p:sp>
          <p:nvSpPr>
            <p:cNvPr id="97" name="TextBox 96"/>
            <p:cNvSpPr txBox="1"/>
            <p:nvPr/>
          </p:nvSpPr>
          <p:spPr>
            <a:xfrm>
              <a:off x="6400866" y="1171510"/>
              <a:ext cx="2010937" cy="707886"/>
            </a:xfrm>
            <a:prstGeom prst="rect">
              <a:avLst/>
            </a:prstGeom>
            <a:noFill/>
          </p:spPr>
          <p:txBody>
            <a:bodyPr wrap="square" rtlCol="0">
              <a:spAutoFit/>
            </a:bodyPr>
            <a:lstStyle/>
            <a:p>
              <a:r>
                <a:rPr lang="en-US" sz="1000" dirty="0" err="1">
                  <a:solidFill>
                    <a:schemeClr val="tx2"/>
                  </a:solidFill>
                  <a:latin typeface="Roboto Light"/>
                  <a:cs typeface="Roboto Light"/>
                </a:rPr>
                <a:t>Lorem</a:t>
              </a:r>
              <a:r>
                <a:rPr lang="en-US" sz="1000" dirty="0">
                  <a:solidFill>
                    <a:schemeClr val="tx2"/>
                  </a:solidFill>
                  <a:latin typeface="Roboto Light"/>
                  <a:cs typeface="Roboto Light"/>
                </a:rPr>
                <a:t> </a:t>
              </a:r>
              <a:r>
                <a:rPr lang="en-US" sz="1000" dirty="0" err="1">
                  <a:solidFill>
                    <a:schemeClr val="tx2"/>
                  </a:solidFill>
                  <a:latin typeface="Roboto Light"/>
                  <a:cs typeface="Roboto Light"/>
                </a:rPr>
                <a:t>Ipsum</a:t>
              </a:r>
              <a:r>
                <a:rPr lang="en-US" sz="1000" dirty="0">
                  <a:solidFill>
                    <a:schemeClr val="tx2"/>
                  </a:solidFill>
                  <a:latin typeface="Roboto Light"/>
                  <a:cs typeface="Roboto Light"/>
                </a:rPr>
                <a:t> is simply dummy text of the printing and typesetting industry. </a:t>
              </a:r>
              <a:r>
                <a:rPr lang="en-US" sz="1000" dirty="0" err="1">
                  <a:solidFill>
                    <a:schemeClr val="tx2"/>
                  </a:solidFill>
                  <a:latin typeface="Roboto Light"/>
                  <a:cs typeface="Roboto Light"/>
                </a:rPr>
                <a:t>Lorem</a:t>
              </a:r>
              <a:r>
                <a:rPr lang="en-US" sz="1000" dirty="0">
                  <a:solidFill>
                    <a:schemeClr val="tx2"/>
                  </a:solidFill>
                  <a:latin typeface="Roboto Light"/>
                  <a:cs typeface="Roboto Light"/>
                </a:rPr>
                <a:t> </a:t>
              </a:r>
              <a:r>
                <a:rPr lang="en-US" sz="1000" dirty="0" err="1">
                  <a:solidFill>
                    <a:schemeClr val="tx2"/>
                  </a:solidFill>
                  <a:latin typeface="Roboto Light"/>
                  <a:cs typeface="Roboto Light"/>
                </a:rPr>
                <a:t>Ipsum</a:t>
              </a:r>
              <a:r>
                <a:rPr lang="en-US" sz="1000" dirty="0">
                  <a:solidFill>
                    <a:schemeClr val="tx2"/>
                  </a:solidFill>
                  <a:latin typeface="Roboto Light"/>
                  <a:cs typeface="Roboto Light"/>
                </a:rPr>
                <a:t> has been the industry’s</a:t>
              </a:r>
            </a:p>
          </p:txBody>
        </p:sp>
        <p:sp>
          <p:nvSpPr>
            <p:cNvPr id="98" name="Title 1"/>
            <p:cNvSpPr txBox="1">
              <a:spLocks/>
            </p:cNvSpPr>
            <p:nvPr/>
          </p:nvSpPr>
          <p:spPr>
            <a:xfrm>
              <a:off x="6398271" y="852849"/>
              <a:ext cx="2000944" cy="338668"/>
            </a:xfrm>
            <a:prstGeom prst="rect">
              <a:avLst/>
            </a:prstGeom>
          </p:spPr>
          <p:txBody>
            <a:bodyPr vert="horz" lIns="91440" tIns="45720" rIns="91440" bIns="45720" rtlCol="0" anchor="b">
              <a:normAutofit/>
            </a:bodyPr>
            <a:lstStyle>
              <a:lvl1pPr algn="l" defTabSz="457200" rtl="0" eaLnBrk="1" latinLnBrk="0" hangingPunct="1">
                <a:spcBef>
                  <a:spcPct val="0"/>
                </a:spcBef>
                <a:buNone/>
                <a:defRPr sz="2000" b="1" kern="1200">
                  <a:solidFill>
                    <a:schemeClr val="tx1"/>
                  </a:solidFill>
                  <a:latin typeface="Roboto Light"/>
                  <a:ea typeface="+mj-ea"/>
                  <a:cs typeface="Roboto Light"/>
                </a:defRPr>
              </a:lvl1pPr>
            </a:lstStyle>
            <a:p>
              <a:r>
                <a:rPr lang="en-US" sz="1200" b="0" dirty="0"/>
                <a:t>2018: Marketing plan</a:t>
              </a:r>
            </a:p>
          </p:txBody>
        </p:sp>
        <p:grpSp>
          <p:nvGrpSpPr>
            <p:cNvPr id="99" name="Group 98"/>
            <p:cNvGrpSpPr/>
            <p:nvPr/>
          </p:nvGrpSpPr>
          <p:grpSpPr>
            <a:xfrm>
              <a:off x="5322480" y="834804"/>
              <a:ext cx="1212898" cy="1148748"/>
              <a:chOff x="5322480" y="834804"/>
              <a:chExt cx="1212898" cy="1148748"/>
            </a:xfrm>
          </p:grpSpPr>
          <p:graphicFrame>
            <p:nvGraphicFramePr>
              <p:cNvPr id="100" name="Chart 99"/>
              <p:cNvGraphicFramePr/>
              <p:nvPr>
                <p:extLst>
                  <p:ext uri="{D42A27DB-BD31-4B8C-83A1-F6EECF244321}">
                    <p14:modId xmlns:p14="http://schemas.microsoft.com/office/powerpoint/2010/main" val="3673824761"/>
                  </p:ext>
                </p:extLst>
              </p:nvPr>
            </p:nvGraphicFramePr>
            <p:xfrm>
              <a:off x="5322480" y="834804"/>
              <a:ext cx="1212898" cy="1148748"/>
            </p:xfrm>
            <a:graphic>
              <a:graphicData uri="http://schemas.openxmlformats.org/drawingml/2006/chart">
                <c:chart xmlns:c="http://schemas.openxmlformats.org/drawingml/2006/chart" xmlns:r="http://schemas.openxmlformats.org/officeDocument/2006/relationships" r:id="rId4"/>
              </a:graphicData>
            </a:graphic>
          </p:graphicFrame>
          <p:sp>
            <p:nvSpPr>
              <p:cNvPr id="101" name="Title 1"/>
              <p:cNvSpPr txBox="1">
                <a:spLocks/>
              </p:cNvSpPr>
              <p:nvPr/>
            </p:nvSpPr>
            <p:spPr>
              <a:xfrm>
                <a:off x="5587487" y="1120207"/>
                <a:ext cx="698177" cy="473438"/>
              </a:xfrm>
              <a:prstGeom prst="rect">
                <a:avLst/>
              </a:prstGeom>
            </p:spPr>
            <p:txBody>
              <a:bodyPr vert="horz" lIns="91440" tIns="45720" rIns="91440" bIns="45720" rtlCol="0" anchor="b">
                <a:noAutofit/>
              </a:bodyPr>
              <a:lstStyle>
                <a:lvl1pPr algn="l" defTabSz="457200" rtl="0" eaLnBrk="1" latinLnBrk="0" hangingPunct="1">
                  <a:spcBef>
                    <a:spcPct val="0"/>
                  </a:spcBef>
                  <a:buNone/>
                  <a:defRPr sz="2000" b="1" kern="1200">
                    <a:solidFill>
                      <a:schemeClr val="tx1"/>
                    </a:solidFill>
                    <a:latin typeface="Roboto Light"/>
                    <a:ea typeface="+mj-ea"/>
                    <a:cs typeface="Roboto Light"/>
                  </a:defRPr>
                </a:lvl1pPr>
              </a:lstStyle>
              <a:p>
                <a:pPr algn="ctr"/>
                <a:r>
                  <a:rPr lang="en-US" b="0" dirty="0" smtClean="0">
                    <a:solidFill>
                      <a:schemeClr val="tx2"/>
                    </a:solidFill>
                  </a:rPr>
                  <a:t>95%</a:t>
                </a:r>
                <a:endParaRPr lang="en-US" b="0" dirty="0">
                  <a:solidFill>
                    <a:schemeClr val="tx2"/>
                  </a:solidFill>
                </a:endParaRPr>
              </a:p>
            </p:txBody>
          </p:sp>
        </p:grpSp>
      </p:grpSp>
      <p:sp>
        <p:nvSpPr>
          <p:cNvPr id="103" name="TextBox 102"/>
          <p:cNvSpPr txBox="1"/>
          <p:nvPr/>
        </p:nvSpPr>
        <p:spPr>
          <a:xfrm>
            <a:off x="346056" y="1174075"/>
            <a:ext cx="1982397" cy="707876"/>
          </a:xfrm>
          <a:prstGeom prst="rect">
            <a:avLst/>
          </a:prstGeom>
          <a:noFill/>
        </p:spPr>
        <p:txBody>
          <a:bodyPr wrap="square" lIns="91430" tIns="45715" rIns="91430" bIns="45715" rtlCol="0">
            <a:spAutoFit/>
          </a:bodyPr>
          <a:lstStyle/>
          <a:p>
            <a:pPr algn="r"/>
            <a:r>
              <a:rPr lang="en-US" sz="1000" dirty="0" err="1">
                <a:solidFill>
                  <a:schemeClr val="tx2"/>
                </a:solidFill>
                <a:latin typeface="Roboto Light"/>
                <a:cs typeface="Roboto Light"/>
              </a:rPr>
              <a:t>Lorem</a:t>
            </a:r>
            <a:r>
              <a:rPr lang="en-US" sz="1000" dirty="0">
                <a:solidFill>
                  <a:schemeClr val="tx2"/>
                </a:solidFill>
                <a:latin typeface="Roboto Light"/>
                <a:cs typeface="Roboto Light"/>
              </a:rPr>
              <a:t> </a:t>
            </a:r>
            <a:r>
              <a:rPr lang="en-US" sz="1000" dirty="0" err="1">
                <a:solidFill>
                  <a:schemeClr val="tx2"/>
                </a:solidFill>
                <a:latin typeface="Roboto Light"/>
                <a:cs typeface="Roboto Light"/>
              </a:rPr>
              <a:t>Ipsum</a:t>
            </a:r>
            <a:r>
              <a:rPr lang="en-US" sz="1000" dirty="0">
                <a:solidFill>
                  <a:schemeClr val="tx2"/>
                </a:solidFill>
                <a:latin typeface="Roboto Light"/>
                <a:cs typeface="Roboto Light"/>
              </a:rPr>
              <a:t> is simply dummy text of the printing and typesetting industry. </a:t>
            </a:r>
            <a:r>
              <a:rPr lang="en-US" sz="1000" dirty="0" err="1">
                <a:solidFill>
                  <a:schemeClr val="tx2"/>
                </a:solidFill>
                <a:latin typeface="Roboto Light"/>
                <a:cs typeface="Roboto Light"/>
              </a:rPr>
              <a:t>Lorem</a:t>
            </a:r>
            <a:r>
              <a:rPr lang="en-US" sz="1000" dirty="0">
                <a:solidFill>
                  <a:schemeClr val="tx2"/>
                </a:solidFill>
                <a:latin typeface="Roboto Light"/>
                <a:cs typeface="Roboto Light"/>
              </a:rPr>
              <a:t> </a:t>
            </a:r>
            <a:r>
              <a:rPr lang="en-US" sz="1000" dirty="0" err="1">
                <a:solidFill>
                  <a:schemeClr val="tx2"/>
                </a:solidFill>
                <a:latin typeface="Roboto Light"/>
                <a:cs typeface="Roboto Light"/>
              </a:rPr>
              <a:t>Ipsum</a:t>
            </a:r>
            <a:r>
              <a:rPr lang="en-US" sz="1000" dirty="0">
                <a:solidFill>
                  <a:schemeClr val="tx2"/>
                </a:solidFill>
                <a:latin typeface="Roboto Light"/>
                <a:cs typeface="Roboto Light"/>
              </a:rPr>
              <a:t> has been the industry’s</a:t>
            </a:r>
          </a:p>
        </p:txBody>
      </p:sp>
      <p:sp>
        <p:nvSpPr>
          <p:cNvPr id="104" name="Title 1"/>
          <p:cNvSpPr txBox="1">
            <a:spLocks/>
          </p:cNvSpPr>
          <p:nvPr/>
        </p:nvSpPr>
        <p:spPr>
          <a:xfrm>
            <a:off x="343461" y="855414"/>
            <a:ext cx="2000944" cy="338668"/>
          </a:xfrm>
          <a:prstGeom prst="rect">
            <a:avLst/>
          </a:prstGeom>
        </p:spPr>
        <p:txBody>
          <a:bodyPr vert="horz" lIns="91430" tIns="45715" rIns="91430" bIns="45715" rtlCol="0" anchor="b">
            <a:normAutofit/>
          </a:bodyPr>
          <a:lstStyle>
            <a:lvl1pPr algn="l" defTabSz="457200" rtl="0" eaLnBrk="1" latinLnBrk="0" hangingPunct="1">
              <a:spcBef>
                <a:spcPct val="0"/>
              </a:spcBef>
              <a:buNone/>
              <a:defRPr sz="2000" b="1" kern="1200">
                <a:solidFill>
                  <a:schemeClr val="tx1"/>
                </a:solidFill>
                <a:latin typeface="Roboto Light"/>
                <a:ea typeface="+mj-ea"/>
                <a:cs typeface="Roboto Light"/>
              </a:defRPr>
            </a:lvl1pPr>
          </a:lstStyle>
          <a:p>
            <a:pPr algn="r"/>
            <a:r>
              <a:rPr lang="en-US" sz="1200" b="0" dirty="0"/>
              <a:t>2013: Project world</a:t>
            </a:r>
          </a:p>
        </p:txBody>
      </p:sp>
      <p:grpSp>
        <p:nvGrpSpPr>
          <p:cNvPr id="105" name="Group 104"/>
          <p:cNvGrpSpPr/>
          <p:nvPr/>
        </p:nvGrpSpPr>
        <p:grpSpPr>
          <a:xfrm>
            <a:off x="2185805" y="837369"/>
            <a:ext cx="1212898" cy="1148748"/>
            <a:chOff x="5322480" y="834804"/>
            <a:chExt cx="1212898" cy="1148748"/>
          </a:xfrm>
        </p:grpSpPr>
        <p:graphicFrame>
          <p:nvGraphicFramePr>
            <p:cNvPr id="106" name="Chart 105"/>
            <p:cNvGraphicFramePr/>
            <p:nvPr>
              <p:extLst>
                <p:ext uri="{D42A27DB-BD31-4B8C-83A1-F6EECF244321}">
                  <p14:modId xmlns:p14="http://schemas.microsoft.com/office/powerpoint/2010/main" val="362543065"/>
                </p:ext>
              </p:extLst>
            </p:nvPr>
          </p:nvGraphicFramePr>
          <p:xfrm>
            <a:off x="5322480" y="834804"/>
            <a:ext cx="1212898" cy="1148748"/>
          </p:xfrm>
          <a:graphic>
            <a:graphicData uri="http://schemas.openxmlformats.org/drawingml/2006/chart">
              <c:chart xmlns:c="http://schemas.openxmlformats.org/drawingml/2006/chart" xmlns:r="http://schemas.openxmlformats.org/officeDocument/2006/relationships" r:id="rId5"/>
            </a:graphicData>
          </a:graphic>
        </p:graphicFrame>
        <p:sp>
          <p:nvSpPr>
            <p:cNvPr id="107" name="Title 1"/>
            <p:cNvSpPr txBox="1">
              <a:spLocks/>
            </p:cNvSpPr>
            <p:nvPr/>
          </p:nvSpPr>
          <p:spPr>
            <a:xfrm>
              <a:off x="5587487" y="1120207"/>
              <a:ext cx="698177" cy="473438"/>
            </a:xfrm>
            <a:prstGeom prst="rect">
              <a:avLst/>
            </a:prstGeom>
          </p:spPr>
          <p:txBody>
            <a:bodyPr vert="horz" lIns="91440" tIns="45720" rIns="91440" bIns="45720" rtlCol="0" anchor="b">
              <a:noAutofit/>
            </a:bodyPr>
            <a:lstStyle>
              <a:lvl1pPr algn="l" defTabSz="457200" rtl="0" eaLnBrk="1" latinLnBrk="0" hangingPunct="1">
                <a:spcBef>
                  <a:spcPct val="0"/>
                </a:spcBef>
                <a:buNone/>
                <a:defRPr sz="2000" b="1" kern="1200">
                  <a:solidFill>
                    <a:schemeClr val="tx1"/>
                  </a:solidFill>
                  <a:latin typeface="Roboto Light"/>
                  <a:ea typeface="+mj-ea"/>
                  <a:cs typeface="Roboto Light"/>
                </a:defRPr>
              </a:lvl1pPr>
            </a:lstStyle>
            <a:p>
              <a:pPr algn="ctr"/>
              <a:r>
                <a:rPr lang="en-US" b="0" dirty="0" smtClean="0">
                  <a:solidFill>
                    <a:schemeClr val="tx2"/>
                  </a:solidFill>
                </a:rPr>
                <a:t>10%</a:t>
              </a:r>
              <a:endParaRPr lang="en-US" b="0" dirty="0">
                <a:solidFill>
                  <a:schemeClr val="tx2"/>
                </a:solidFill>
              </a:endParaRPr>
            </a:p>
          </p:txBody>
        </p:sp>
      </p:grpSp>
      <p:sp>
        <p:nvSpPr>
          <p:cNvPr id="109" name="TextBox 108"/>
          <p:cNvSpPr txBox="1"/>
          <p:nvPr/>
        </p:nvSpPr>
        <p:spPr>
          <a:xfrm>
            <a:off x="341486" y="2300413"/>
            <a:ext cx="1994102" cy="707876"/>
          </a:xfrm>
          <a:prstGeom prst="rect">
            <a:avLst/>
          </a:prstGeom>
          <a:noFill/>
        </p:spPr>
        <p:txBody>
          <a:bodyPr wrap="square" lIns="91430" tIns="45715" rIns="91430" bIns="45715" rtlCol="0">
            <a:spAutoFit/>
          </a:bodyPr>
          <a:lstStyle/>
          <a:p>
            <a:pPr algn="r"/>
            <a:r>
              <a:rPr lang="en-US" sz="1000" dirty="0" err="1">
                <a:solidFill>
                  <a:schemeClr val="tx2"/>
                </a:solidFill>
                <a:latin typeface="Roboto Light"/>
                <a:cs typeface="Roboto Light"/>
              </a:rPr>
              <a:t>Lorem</a:t>
            </a:r>
            <a:r>
              <a:rPr lang="en-US" sz="1000" dirty="0">
                <a:solidFill>
                  <a:schemeClr val="tx2"/>
                </a:solidFill>
                <a:latin typeface="Roboto Light"/>
                <a:cs typeface="Roboto Light"/>
              </a:rPr>
              <a:t> </a:t>
            </a:r>
            <a:r>
              <a:rPr lang="en-US" sz="1000" dirty="0" err="1">
                <a:solidFill>
                  <a:schemeClr val="tx2"/>
                </a:solidFill>
                <a:latin typeface="Roboto Light"/>
                <a:cs typeface="Roboto Light"/>
              </a:rPr>
              <a:t>Ipsum</a:t>
            </a:r>
            <a:r>
              <a:rPr lang="en-US" sz="1000" dirty="0">
                <a:solidFill>
                  <a:schemeClr val="tx2"/>
                </a:solidFill>
                <a:latin typeface="Roboto Light"/>
                <a:cs typeface="Roboto Light"/>
              </a:rPr>
              <a:t> is simply dummy text of the printing and typesetting industry. </a:t>
            </a:r>
            <a:r>
              <a:rPr lang="en-US" sz="1000" dirty="0" err="1">
                <a:solidFill>
                  <a:schemeClr val="tx2"/>
                </a:solidFill>
                <a:latin typeface="Roboto Light"/>
                <a:cs typeface="Roboto Light"/>
              </a:rPr>
              <a:t>Lorem</a:t>
            </a:r>
            <a:r>
              <a:rPr lang="en-US" sz="1000" dirty="0">
                <a:solidFill>
                  <a:schemeClr val="tx2"/>
                </a:solidFill>
                <a:latin typeface="Roboto Light"/>
                <a:cs typeface="Roboto Light"/>
              </a:rPr>
              <a:t> </a:t>
            </a:r>
            <a:r>
              <a:rPr lang="en-US" sz="1000" dirty="0" err="1">
                <a:solidFill>
                  <a:schemeClr val="tx2"/>
                </a:solidFill>
                <a:latin typeface="Roboto Light"/>
                <a:cs typeface="Roboto Light"/>
              </a:rPr>
              <a:t>Ipsum</a:t>
            </a:r>
            <a:r>
              <a:rPr lang="en-US" sz="1000" dirty="0">
                <a:solidFill>
                  <a:schemeClr val="tx2"/>
                </a:solidFill>
                <a:latin typeface="Roboto Light"/>
                <a:cs typeface="Roboto Light"/>
              </a:rPr>
              <a:t> has been the industry’s</a:t>
            </a:r>
          </a:p>
        </p:txBody>
      </p:sp>
      <p:sp>
        <p:nvSpPr>
          <p:cNvPr id="110" name="Title 1"/>
          <p:cNvSpPr txBox="1">
            <a:spLocks/>
          </p:cNvSpPr>
          <p:nvPr/>
        </p:nvSpPr>
        <p:spPr>
          <a:xfrm>
            <a:off x="338890" y="1981752"/>
            <a:ext cx="2000944" cy="338668"/>
          </a:xfrm>
          <a:prstGeom prst="rect">
            <a:avLst/>
          </a:prstGeom>
        </p:spPr>
        <p:txBody>
          <a:bodyPr vert="horz" lIns="91430" tIns="45715" rIns="91430" bIns="45715" rtlCol="0" anchor="b">
            <a:normAutofit/>
          </a:bodyPr>
          <a:lstStyle>
            <a:lvl1pPr algn="l" defTabSz="457200" rtl="0" eaLnBrk="1" latinLnBrk="0" hangingPunct="1">
              <a:spcBef>
                <a:spcPct val="0"/>
              </a:spcBef>
              <a:buNone/>
              <a:defRPr sz="2000" b="1" kern="1200">
                <a:solidFill>
                  <a:schemeClr val="tx1"/>
                </a:solidFill>
                <a:latin typeface="Roboto Light"/>
                <a:ea typeface="+mj-ea"/>
                <a:cs typeface="Roboto Light"/>
              </a:defRPr>
            </a:lvl1pPr>
          </a:lstStyle>
          <a:p>
            <a:pPr algn="r"/>
            <a:r>
              <a:rPr lang="en-US" sz="1200" b="0" dirty="0"/>
              <a:t>2014: New Idea!</a:t>
            </a:r>
          </a:p>
        </p:txBody>
      </p:sp>
      <p:grpSp>
        <p:nvGrpSpPr>
          <p:cNvPr id="111" name="Group 110"/>
          <p:cNvGrpSpPr/>
          <p:nvPr/>
        </p:nvGrpSpPr>
        <p:grpSpPr>
          <a:xfrm>
            <a:off x="2181236" y="1963707"/>
            <a:ext cx="1212898" cy="1148748"/>
            <a:chOff x="5322480" y="834804"/>
            <a:chExt cx="1212898" cy="1148748"/>
          </a:xfrm>
        </p:grpSpPr>
        <p:graphicFrame>
          <p:nvGraphicFramePr>
            <p:cNvPr id="112" name="Chart 111"/>
            <p:cNvGraphicFramePr/>
            <p:nvPr>
              <p:extLst>
                <p:ext uri="{D42A27DB-BD31-4B8C-83A1-F6EECF244321}">
                  <p14:modId xmlns:p14="http://schemas.microsoft.com/office/powerpoint/2010/main" val="2796871952"/>
                </p:ext>
              </p:extLst>
            </p:nvPr>
          </p:nvGraphicFramePr>
          <p:xfrm>
            <a:off x="5322480" y="834804"/>
            <a:ext cx="1212898" cy="1148748"/>
          </p:xfrm>
          <a:graphic>
            <a:graphicData uri="http://schemas.openxmlformats.org/drawingml/2006/chart">
              <c:chart xmlns:c="http://schemas.openxmlformats.org/drawingml/2006/chart" xmlns:r="http://schemas.openxmlformats.org/officeDocument/2006/relationships" r:id="rId6"/>
            </a:graphicData>
          </a:graphic>
        </p:graphicFrame>
        <p:sp>
          <p:nvSpPr>
            <p:cNvPr id="113" name="Title 1"/>
            <p:cNvSpPr txBox="1">
              <a:spLocks/>
            </p:cNvSpPr>
            <p:nvPr/>
          </p:nvSpPr>
          <p:spPr>
            <a:xfrm>
              <a:off x="5587487" y="1120207"/>
              <a:ext cx="698177" cy="473438"/>
            </a:xfrm>
            <a:prstGeom prst="rect">
              <a:avLst/>
            </a:prstGeom>
          </p:spPr>
          <p:txBody>
            <a:bodyPr vert="horz" lIns="91440" tIns="45720" rIns="91440" bIns="45720" rtlCol="0" anchor="b">
              <a:noAutofit/>
            </a:bodyPr>
            <a:lstStyle>
              <a:lvl1pPr algn="l" defTabSz="457200" rtl="0" eaLnBrk="1" latinLnBrk="0" hangingPunct="1">
                <a:spcBef>
                  <a:spcPct val="0"/>
                </a:spcBef>
                <a:buNone/>
                <a:defRPr sz="2000" b="1" kern="1200">
                  <a:solidFill>
                    <a:schemeClr val="tx1"/>
                  </a:solidFill>
                  <a:latin typeface="Roboto Light"/>
                  <a:ea typeface="+mj-ea"/>
                  <a:cs typeface="Roboto Light"/>
                </a:defRPr>
              </a:lvl1pPr>
            </a:lstStyle>
            <a:p>
              <a:pPr algn="ctr"/>
              <a:r>
                <a:rPr lang="en-US" b="0" dirty="0" smtClean="0">
                  <a:solidFill>
                    <a:schemeClr val="tx2"/>
                  </a:solidFill>
                </a:rPr>
                <a:t>15%</a:t>
              </a:r>
              <a:endParaRPr lang="en-US" b="0" dirty="0">
                <a:solidFill>
                  <a:schemeClr val="tx2"/>
                </a:solidFill>
              </a:endParaRPr>
            </a:p>
          </p:txBody>
        </p:sp>
      </p:grpSp>
      <p:sp>
        <p:nvSpPr>
          <p:cNvPr id="116" name="TextBox 115"/>
          <p:cNvSpPr txBox="1"/>
          <p:nvPr/>
        </p:nvSpPr>
        <p:spPr>
          <a:xfrm>
            <a:off x="338921" y="3426753"/>
            <a:ext cx="2010937" cy="707876"/>
          </a:xfrm>
          <a:prstGeom prst="rect">
            <a:avLst/>
          </a:prstGeom>
          <a:noFill/>
        </p:spPr>
        <p:txBody>
          <a:bodyPr wrap="square" lIns="91430" tIns="45715" rIns="91430" bIns="45715" rtlCol="0">
            <a:spAutoFit/>
          </a:bodyPr>
          <a:lstStyle/>
          <a:p>
            <a:pPr algn="r"/>
            <a:r>
              <a:rPr lang="en-US" sz="1000" dirty="0" err="1">
                <a:solidFill>
                  <a:schemeClr val="tx2"/>
                </a:solidFill>
                <a:latin typeface="Roboto Light"/>
                <a:cs typeface="Roboto Light"/>
              </a:rPr>
              <a:t>Lorem</a:t>
            </a:r>
            <a:r>
              <a:rPr lang="en-US" sz="1000" dirty="0">
                <a:solidFill>
                  <a:schemeClr val="tx2"/>
                </a:solidFill>
                <a:latin typeface="Roboto Light"/>
                <a:cs typeface="Roboto Light"/>
              </a:rPr>
              <a:t> </a:t>
            </a:r>
            <a:r>
              <a:rPr lang="en-US" sz="1000" dirty="0" err="1">
                <a:solidFill>
                  <a:schemeClr val="tx2"/>
                </a:solidFill>
                <a:latin typeface="Roboto Light"/>
                <a:cs typeface="Roboto Light"/>
              </a:rPr>
              <a:t>Ipsum</a:t>
            </a:r>
            <a:r>
              <a:rPr lang="en-US" sz="1000" dirty="0">
                <a:solidFill>
                  <a:schemeClr val="tx2"/>
                </a:solidFill>
                <a:latin typeface="Roboto Light"/>
                <a:cs typeface="Roboto Light"/>
              </a:rPr>
              <a:t> is simply dummy text of the printing and typesetting industry. </a:t>
            </a:r>
            <a:r>
              <a:rPr lang="en-US" sz="1000" dirty="0" err="1">
                <a:solidFill>
                  <a:schemeClr val="tx2"/>
                </a:solidFill>
                <a:latin typeface="Roboto Light"/>
                <a:cs typeface="Roboto Light"/>
              </a:rPr>
              <a:t>Lorem</a:t>
            </a:r>
            <a:r>
              <a:rPr lang="en-US" sz="1000" dirty="0">
                <a:solidFill>
                  <a:schemeClr val="tx2"/>
                </a:solidFill>
                <a:latin typeface="Roboto Light"/>
                <a:cs typeface="Roboto Light"/>
              </a:rPr>
              <a:t> </a:t>
            </a:r>
            <a:r>
              <a:rPr lang="en-US" sz="1000" dirty="0" err="1">
                <a:solidFill>
                  <a:schemeClr val="tx2"/>
                </a:solidFill>
                <a:latin typeface="Roboto Light"/>
                <a:cs typeface="Roboto Light"/>
              </a:rPr>
              <a:t>Ipsum</a:t>
            </a:r>
            <a:r>
              <a:rPr lang="en-US" sz="1000" dirty="0">
                <a:solidFill>
                  <a:schemeClr val="tx2"/>
                </a:solidFill>
                <a:latin typeface="Roboto Light"/>
                <a:cs typeface="Roboto Light"/>
              </a:rPr>
              <a:t> has been the industry’s</a:t>
            </a:r>
          </a:p>
        </p:txBody>
      </p:sp>
      <p:sp>
        <p:nvSpPr>
          <p:cNvPr id="117" name="Title 1"/>
          <p:cNvSpPr txBox="1">
            <a:spLocks/>
          </p:cNvSpPr>
          <p:nvPr/>
        </p:nvSpPr>
        <p:spPr>
          <a:xfrm>
            <a:off x="336325" y="3108092"/>
            <a:ext cx="2000944" cy="338668"/>
          </a:xfrm>
          <a:prstGeom prst="rect">
            <a:avLst/>
          </a:prstGeom>
        </p:spPr>
        <p:txBody>
          <a:bodyPr vert="horz" lIns="91430" tIns="45715" rIns="91430" bIns="45715" rtlCol="0" anchor="b">
            <a:normAutofit/>
          </a:bodyPr>
          <a:lstStyle>
            <a:lvl1pPr algn="l" defTabSz="457200" rtl="0" eaLnBrk="1" latinLnBrk="0" hangingPunct="1">
              <a:spcBef>
                <a:spcPct val="0"/>
              </a:spcBef>
              <a:buNone/>
              <a:defRPr sz="2000" b="1" kern="1200">
                <a:solidFill>
                  <a:schemeClr val="tx1"/>
                </a:solidFill>
                <a:latin typeface="Roboto Light"/>
                <a:ea typeface="+mj-ea"/>
                <a:cs typeface="Roboto Light"/>
              </a:defRPr>
            </a:lvl1pPr>
          </a:lstStyle>
          <a:p>
            <a:pPr algn="r"/>
            <a:r>
              <a:rPr lang="en-US" sz="1200" b="0" dirty="0"/>
              <a:t>2015: Marketing plan</a:t>
            </a:r>
          </a:p>
        </p:txBody>
      </p:sp>
      <p:grpSp>
        <p:nvGrpSpPr>
          <p:cNvPr id="118" name="Group 117"/>
          <p:cNvGrpSpPr/>
          <p:nvPr/>
        </p:nvGrpSpPr>
        <p:grpSpPr>
          <a:xfrm>
            <a:off x="2178671" y="3090046"/>
            <a:ext cx="1212898" cy="1148748"/>
            <a:chOff x="5322480" y="834804"/>
            <a:chExt cx="1212898" cy="1148748"/>
          </a:xfrm>
        </p:grpSpPr>
        <p:graphicFrame>
          <p:nvGraphicFramePr>
            <p:cNvPr id="119" name="Chart 118"/>
            <p:cNvGraphicFramePr/>
            <p:nvPr>
              <p:extLst>
                <p:ext uri="{D42A27DB-BD31-4B8C-83A1-F6EECF244321}">
                  <p14:modId xmlns:p14="http://schemas.microsoft.com/office/powerpoint/2010/main" val="3340993821"/>
                </p:ext>
              </p:extLst>
            </p:nvPr>
          </p:nvGraphicFramePr>
          <p:xfrm>
            <a:off x="5322480" y="834804"/>
            <a:ext cx="1212898" cy="1148748"/>
          </p:xfrm>
          <a:graphic>
            <a:graphicData uri="http://schemas.openxmlformats.org/drawingml/2006/chart">
              <c:chart xmlns:c="http://schemas.openxmlformats.org/drawingml/2006/chart" xmlns:r="http://schemas.openxmlformats.org/officeDocument/2006/relationships" r:id="rId7"/>
            </a:graphicData>
          </a:graphic>
        </p:graphicFrame>
        <p:sp>
          <p:nvSpPr>
            <p:cNvPr id="120" name="Title 1"/>
            <p:cNvSpPr txBox="1">
              <a:spLocks/>
            </p:cNvSpPr>
            <p:nvPr/>
          </p:nvSpPr>
          <p:spPr>
            <a:xfrm>
              <a:off x="5587487" y="1120207"/>
              <a:ext cx="698177" cy="473438"/>
            </a:xfrm>
            <a:prstGeom prst="rect">
              <a:avLst/>
            </a:prstGeom>
          </p:spPr>
          <p:txBody>
            <a:bodyPr vert="horz" lIns="91440" tIns="45720" rIns="91440" bIns="45720" rtlCol="0" anchor="b">
              <a:noAutofit/>
            </a:bodyPr>
            <a:lstStyle>
              <a:lvl1pPr algn="l" defTabSz="457200" rtl="0" eaLnBrk="1" latinLnBrk="0" hangingPunct="1">
                <a:spcBef>
                  <a:spcPct val="0"/>
                </a:spcBef>
                <a:buNone/>
                <a:defRPr sz="2000" b="1" kern="1200">
                  <a:solidFill>
                    <a:schemeClr val="tx1"/>
                  </a:solidFill>
                  <a:latin typeface="Roboto Light"/>
                  <a:ea typeface="+mj-ea"/>
                  <a:cs typeface="Roboto Light"/>
                </a:defRPr>
              </a:lvl1pPr>
            </a:lstStyle>
            <a:p>
              <a:pPr algn="ctr"/>
              <a:r>
                <a:rPr lang="en-US" b="0" dirty="0" smtClean="0">
                  <a:solidFill>
                    <a:schemeClr val="tx2"/>
                  </a:solidFill>
                </a:rPr>
                <a:t>40%</a:t>
              </a:r>
              <a:endParaRPr lang="en-US" b="0" dirty="0">
                <a:solidFill>
                  <a:schemeClr val="tx2"/>
                </a:solidFill>
              </a:endParaRPr>
            </a:p>
          </p:txBody>
        </p:sp>
      </p:grpSp>
      <p:sp>
        <p:nvSpPr>
          <p:cNvPr id="122" name="Shape 8841"/>
          <p:cNvSpPr/>
          <p:nvPr/>
        </p:nvSpPr>
        <p:spPr>
          <a:xfrm rot="1334387">
            <a:off x="4762525" y="1945957"/>
            <a:ext cx="474813" cy="353933"/>
          </a:xfrm>
          <a:prstGeom prst="rect">
            <a:avLst/>
          </a:prstGeom>
          <a:noFill/>
          <a:ln w="12700">
            <a:miter lim="400000"/>
          </a:ln>
          <a:extLst>
            <a:ext uri="{C572A759-6A51-4108-AA02-DFA0A04FC94B}">
              <ma14:wrappingTextBoxFlag xmlns="" xmlns:ma14="http://schemas.microsoft.com/office/mac/drawingml/2011/main" val="1"/>
            </a:ext>
          </a:extLst>
        </p:spPr>
        <p:txBody>
          <a:bodyPr wrap="square" lIns="50795" tIns="50795" rIns="50795" bIns="50795" anchor="ctr">
            <a:spAutoFit/>
          </a:bodyPr>
          <a:lstStyle>
            <a:lvl1pPr defTabSz="457200">
              <a:lnSpc>
                <a:spcPct val="120000"/>
              </a:lnSpc>
              <a:defRPr sz="4000">
                <a:solidFill>
                  <a:srgbClr val="8E8E8E"/>
                </a:solidFill>
                <a:latin typeface="FontAwesome"/>
                <a:ea typeface="FontAwesome"/>
                <a:cs typeface="FontAwesome"/>
                <a:sym typeface="FontAwesome"/>
              </a:defRPr>
            </a:lvl1pPr>
          </a:lstStyle>
          <a:p>
            <a:pPr algn="ctr">
              <a:defRPr sz="1800">
                <a:solidFill>
                  <a:srgbClr val="000000"/>
                </a:solidFill>
              </a:defRPr>
            </a:pPr>
            <a:r>
              <a:rPr lang="en-US" sz="1400" dirty="0">
                <a:solidFill>
                  <a:schemeClr val="accent4"/>
                </a:solidFill>
              </a:rPr>
              <a:t></a:t>
            </a:r>
          </a:p>
        </p:txBody>
      </p:sp>
      <p:sp>
        <p:nvSpPr>
          <p:cNvPr id="123" name="Shape 8841"/>
          <p:cNvSpPr/>
          <p:nvPr/>
        </p:nvSpPr>
        <p:spPr>
          <a:xfrm rot="20323380">
            <a:off x="3741946" y="2328098"/>
            <a:ext cx="448341" cy="533469"/>
          </a:xfrm>
          <a:prstGeom prst="rect">
            <a:avLst/>
          </a:prstGeom>
          <a:ln w="12700">
            <a:miter lim="400000"/>
          </a:ln>
          <a:extLst>
            <a:ext uri="{C572A759-6A51-4108-AA02-DFA0A04FC94B}">
              <ma14:wrappingTextBoxFlag xmlns="" xmlns:ma14="http://schemas.microsoft.com/office/mac/drawingml/2011/main" val="1"/>
            </a:ext>
          </a:extLst>
        </p:spPr>
        <p:txBody>
          <a:bodyPr wrap="square" lIns="50795" tIns="50795" rIns="50795" bIns="50795" anchor="ctr">
            <a:spAutoFit/>
          </a:bodyPr>
          <a:lstStyle>
            <a:lvl1pPr defTabSz="457200">
              <a:lnSpc>
                <a:spcPct val="120000"/>
              </a:lnSpc>
              <a:defRPr sz="4000">
                <a:solidFill>
                  <a:srgbClr val="8E8E8E"/>
                </a:solidFill>
                <a:latin typeface="FontAwesome"/>
                <a:ea typeface="FontAwesome"/>
                <a:cs typeface="FontAwesome"/>
                <a:sym typeface="FontAwesome"/>
              </a:defRPr>
            </a:lvl1pPr>
          </a:lstStyle>
          <a:p>
            <a:pPr algn="ctr">
              <a:defRPr sz="1800">
                <a:solidFill>
                  <a:srgbClr val="000000"/>
                </a:solidFill>
              </a:defRPr>
            </a:pPr>
            <a:r>
              <a:rPr lang="en-US" sz="2400" dirty="0">
                <a:solidFill>
                  <a:schemeClr val="accent1"/>
                </a:solidFill>
              </a:rPr>
              <a:t></a:t>
            </a:r>
          </a:p>
        </p:txBody>
      </p:sp>
      <p:sp>
        <p:nvSpPr>
          <p:cNvPr id="124" name="Shape 8841"/>
          <p:cNvSpPr/>
          <p:nvPr/>
        </p:nvSpPr>
        <p:spPr>
          <a:xfrm rot="20323380">
            <a:off x="4122658" y="1581478"/>
            <a:ext cx="448341" cy="533469"/>
          </a:xfrm>
          <a:prstGeom prst="rect">
            <a:avLst/>
          </a:prstGeom>
          <a:ln w="12700">
            <a:miter lim="400000"/>
          </a:ln>
          <a:extLst>
            <a:ext uri="{C572A759-6A51-4108-AA02-DFA0A04FC94B}">
              <ma14:wrappingTextBoxFlag xmlns="" xmlns:ma14="http://schemas.microsoft.com/office/mac/drawingml/2011/main" val="1"/>
            </a:ext>
          </a:extLst>
        </p:spPr>
        <p:txBody>
          <a:bodyPr wrap="square" lIns="50795" tIns="50795" rIns="50795" bIns="50795" anchor="ctr">
            <a:spAutoFit/>
          </a:bodyPr>
          <a:lstStyle>
            <a:lvl1pPr defTabSz="457200">
              <a:lnSpc>
                <a:spcPct val="120000"/>
              </a:lnSpc>
              <a:defRPr sz="4000">
                <a:solidFill>
                  <a:srgbClr val="8E8E8E"/>
                </a:solidFill>
                <a:latin typeface="FontAwesome"/>
                <a:ea typeface="FontAwesome"/>
                <a:cs typeface="FontAwesome"/>
                <a:sym typeface="FontAwesome"/>
              </a:defRPr>
            </a:lvl1pPr>
          </a:lstStyle>
          <a:p>
            <a:pPr algn="ctr">
              <a:defRPr sz="1800">
                <a:solidFill>
                  <a:srgbClr val="000000"/>
                </a:solidFill>
              </a:defRPr>
            </a:pPr>
            <a:r>
              <a:rPr lang="en-US" sz="2400" dirty="0">
                <a:solidFill>
                  <a:schemeClr val="accent6"/>
                </a:solidFill>
              </a:rPr>
              <a:t></a:t>
            </a:r>
          </a:p>
        </p:txBody>
      </p:sp>
      <p:sp>
        <p:nvSpPr>
          <p:cNvPr id="125" name="Shape 8841"/>
          <p:cNvSpPr/>
          <p:nvPr/>
        </p:nvSpPr>
        <p:spPr>
          <a:xfrm rot="20944535">
            <a:off x="4315610" y="2533596"/>
            <a:ext cx="474813" cy="353933"/>
          </a:xfrm>
          <a:prstGeom prst="rect">
            <a:avLst/>
          </a:prstGeom>
          <a:noFill/>
          <a:ln w="12700">
            <a:miter lim="400000"/>
          </a:ln>
          <a:extLst>
            <a:ext uri="{C572A759-6A51-4108-AA02-DFA0A04FC94B}">
              <ma14:wrappingTextBoxFlag xmlns="" xmlns:ma14="http://schemas.microsoft.com/office/mac/drawingml/2011/main" val="1"/>
            </a:ext>
          </a:extLst>
        </p:spPr>
        <p:txBody>
          <a:bodyPr wrap="square" lIns="50795" tIns="50795" rIns="50795" bIns="50795" anchor="ctr">
            <a:spAutoFit/>
          </a:bodyPr>
          <a:lstStyle>
            <a:lvl1pPr defTabSz="457200">
              <a:lnSpc>
                <a:spcPct val="120000"/>
              </a:lnSpc>
              <a:defRPr sz="4000">
                <a:solidFill>
                  <a:srgbClr val="8E8E8E"/>
                </a:solidFill>
                <a:latin typeface="FontAwesome"/>
                <a:ea typeface="FontAwesome"/>
                <a:cs typeface="FontAwesome"/>
                <a:sym typeface="FontAwesome"/>
              </a:defRPr>
            </a:lvl1pPr>
          </a:lstStyle>
          <a:p>
            <a:pPr algn="ctr">
              <a:defRPr sz="1800">
                <a:solidFill>
                  <a:srgbClr val="000000"/>
                </a:solidFill>
              </a:defRPr>
            </a:pPr>
            <a:r>
              <a:rPr lang="en-US" sz="1400" dirty="0">
                <a:solidFill>
                  <a:schemeClr val="accent3"/>
                </a:solidFill>
              </a:rPr>
              <a:t></a:t>
            </a:r>
          </a:p>
        </p:txBody>
      </p:sp>
      <p:sp>
        <p:nvSpPr>
          <p:cNvPr id="126" name="Shape 8841"/>
          <p:cNvSpPr/>
          <p:nvPr/>
        </p:nvSpPr>
        <p:spPr>
          <a:xfrm rot="3319132">
            <a:off x="4089869" y="2157999"/>
            <a:ext cx="474813" cy="353933"/>
          </a:xfrm>
          <a:prstGeom prst="rect">
            <a:avLst/>
          </a:prstGeom>
          <a:noFill/>
          <a:ln w="12700">
            <a:miter lim="400000"/>
          </a:ln>
          <a:extLst>
            <a:ext uri="{C572A759-6A51-4108-AA02-DFA0A04FC94B}">
              <ma14:wrappingTextBoxFlag xmlns="" xmlns:ma14="http://schemas.microsoft.com/office/mac/drawingml/2011/main" val="1"/>
            </a:ext>
          </a:extLst>
        </p:spPr>
        <p:txBody>
          <a:bodyPr wrap="square" lIns="50795" tIns="50795" rIns="50795" bIns="50795" anchor="ctr">
            <a:spAutoFit/>
          </a:bodyPr>
          <a:lstStyle>
            <a:lvl1pPr defTabSz="457200">
              <a:lnSpc>
                <a:spcPct val="120000"/>
              </a:lnSpc>
              <a:defRPr sz="4000">
                <a:solidFill>
                  <a:srgbClr val="8E8E8E"/>
                </a:solidFill>
                <a:latin typeface="FontAwesome"/>
                <a:ea typeface="FontAwesome"/>
                <a:cs typeface="FontAwesome"/>
                <a:sym typeface="FontAwesome"/>
              </a:defRPr>
            </a:lvl1pPr>
          </a:lstStyle>
          <a:p>
            <a:pPr algn="ctr">
              <a:defRPr sz="1800">
                <a:solidFill>
                  <a:srgbClr val="000000"/>
                </a:solidFill>
              </a:defRPr>
            </a:pPr>
            <a:r>
              <a:rPr lang="en-US" sz="1400" dirty="0">
                <a:solidFill>
                  <a:schemeClr val="accent2"/>
                </a:solidFill>
              </a:rPr>
              <a:t></a:t>
            </a:r>
          </a:p>
        </p:txBody>
      </p:sp>
      <p:sp>
        <p:nvSpPr>
          <p:cNvPr id="127" name="Shape 8841"/>
          <p:cNvSpPr/>
          <p:nvPr/>
        </p:nvSpPr>
        <p:spPr>
          <a:xfrm rot="20569391">
            <a:off x="4691756" y="2242499"/>
            <a:ext cx="474813" cy="389840"/>
          </a:xfrm>
          <a:prstGeom prst="rect">
            <a:avLst/>
          </a:prstGeom>
          <a:noFill/>
          <a:ln w="12700">
            <a:miter lim="400000"/>
          </a:ln>
          <a:extLst>
            <a:ext uri="{C572A759-6A51-4108-AA02-DFA0A04FC94B}">
              <ma14:wrappingTextBoxFlag xmlns="" xmlns:ma14="http://schemas.microsoft.com/office/mac/drawingml/2011/main" val="1"/>
            </a:ext>
          </a:extLst>
        </p:spPr>
        <p:txBody>
          <a:bodyPr wrap="square" lIns="50795" tIns="50795" rIns="50795" bIns="50795" anchor="ctr">
            <a:spAutoFit/>
          </a:bodyPr>
          <a:lstStyle>
            <a:lvl1pPr defTabSz="457200">
              <a:lnSpc>
                <a:spcPct val="120000"/>
              </a:lnSpc>
              <a:defRPr sz="4000">
                <a:solidFill>
                  <a:srgbClr val="8E8E8E"/>
                </a:solidFill>
                <a:latin typeface="FontAwesome"/>
                <a:ea typeface="FontAwesome"/>
                <a:cs typeface="FontAwesome"/>
                <a:sym typeface="FontAwesome"/>
              </a:defRPr>
            </a:lvl1pPr>
          </a:lstStyle>
          <a:p>
            <a:pPr algn="ctr">
              <a:defRPr sz="1800">
                <a:solidFill>
                  <a:srgbClr val="000000"/>
                </a:solidFill>
              </a:defRPr>
            </a:pPr>
            <a:r>
              <a:rPr lang="en-US" sz="1600" dirty="0">
                <a:solidFill>
                  <a:schemeClr val="accent6"/>
                </a:solidFill>
              </a:rPr>
              <a:t></a:t>
            </a:r>
          </a:p>
        </p:txBody>
      </p:sp>
      <p:sp>
        <p:nvSpPr>
          <p:cNvPr id="128" name="Shape 8841"/>
          <p:cNvSpPr/>
          <p:nvPr/>
        </p:nvSpPr>
        <p:spPr>
          <a:xfrm rot="807697">
            <a:off x="4653197" y="1283903"/>
            <a:ext cx="448341" cy="677098"/>
          </a:xfrm>
          <a:prstGeom prst="rect">
            <a:avLst/>
          </a:prstGeom>
          <a:ln w="12700">
            <a:miter lim="400000"/>
          </a:ln>
          <a:extLst>
            <a:ext uri="{C572A759-6A51-4108-AA02-DFA0A04FC94B}">
              <ma14:wrappingTextBoxFlag xmlns="" xmlns:ma14="http://schemas.microsoft.com/office/mac/drawingml/2011/main" val="1"/>
            </a:ext>
          </a:extLst>
        </p:spPr>
        <p:txBody>
          <a:bodyPr wrap="square" lIns="50795" tIns="50795" rIns="50795" bIns="50795" anchor="ctr">
            <a:spAutoFit/>
          </a:bodyPr>
          <a:lstStyle>
            <a:lvl1pPr defTabSz="457200">
              <a:lnSpc>
                <a:spcPct val="120000"/>
              </a:lnSpc>
              <a:defRPr sz="4000">
                <a:solidFill>
                  <a:srgbClr val="8E8E8E"/>
                </a:solidFill>
                <a:latin typeface="FontAwesome"/>
                <a:ea typeface="FontAwesome"/>
                <a:cs typeface="FontAwesome"/>
                <a:sym typeface="FontAwesome"/>
              </a:defRPr>
            </a:lvl1pPr>
          </a:lstStyle>
          <a:p>
            <a:pPr algn="ctr">
              <a:defRPr sz="1800">
                <a:solidFill>
                  <a:srgbClr val="000000"/>
                </a:solidFill>
              </a:defRPr>
            </a:pPr>
            <a:r>
              <a:rPr lang="en-US" sz="3200" dirty="0">
                <a:solidFill>
                  <a:srgbClr val="FC395B"/>
                </a:solidFill>
              </a:rPr>
              <a:t></a:t>
            </a:r>
          </a:p>
        </p:txBody>
      </p:sp>
      <p:sp>
        <p:nvSpPr>
          <p:cNvPr id="129" name="Shape 8841"/>
          <p:cNvSpPr/>
          <p:nvPr/>
        </p:nvSpPr>
        <p:spPr>
          <a:xfrm rot="3146726">
            <a:off x="4396661" y="1936812"/>
            <a:ext cx="474813" cy="353933"/>
          </a:xfrm>
          <a:prstGeom prst="rect">
            <a:avLst/>
          </a:prstGeom>
          <a:noFill/>
          <a:ln w="12700">
            <a:miter lim="400000"/>
          </a:ln>
          <a:extLst>
            <a:ext uri="{C572A759-6A51-4108-AA02-DFA0A04FC94B}">
              <ma14:wrappingTextBoxFlag xmlns="" xmlns:ma14="http://schemas.microsoft.com/office/mac/drawingml/2011/main" val="1"/>
            </a:ext>
          </a:extLst>
        </p:spPr>
        <p:txBody>
          <a:bodyPr wrap="square" lIns="50795" tIns="50795" rIns="50795" bIns="50795" anchor="ctr">
            <a:spAutoFit/>
          </a:bodyPr>
          <a:lstStyle>
            <a:lvl1pPr defTabSz="457200">
              <a:lnSpc>
                <a:spcPct val="120000"/>
              </a:lnSpc>
              <a:defRPr sz="4000">
                <a:solidFill>
                  <a:srgbClr val="8E8E8E"/>
                </a:solidFill>
                <a:latin typeface="FontAwesome"/>
                <a:ea typeface="FontAwesome"/>
                <a:cs typeface="FontAwesome"/>
                <a:sym typeface="FontAwesome"/>
              </a:defRPr>
            </a:lvl1pPr>
          </a:lstStyle>
          <a:p>
            <a:pPr algn="ctr">
              <a:defRPr sz="1800">
                <a:solidFill>
                  <a:srgbClr val="000000"/>
                </a:solidFill>
              </a:defRPr>
            </a:pPr>
            <a:r>
              <a:rPr lang="en-US" sz="1400" dirty="0">
                <a:solidFill>
                  <a:schemeClr val="accent3"/>
                </a:solidFill>
              </a:rPr>
              <a:t></a:t>
            </a:r>
          </a:p>
        </p:txBody>
      </p:sp>
      <p:sp>
        <p:nvSpPr>
          <p:cNvPr id="130" name="Shape 8841"/>
          <p:cNvSpPr/>
          <p:nvPr/>
        </p:nvSpPr>
        <p:spPr>
          <a:xfrm rot="20323363">
            <a:off x="3571295" y="1564503"/>
            <a:ext cx="448341" cy="748913"/>
          </a:xfrm>
          <a:prstGeom prst="rect">
            <a:avLst/>
          </a:prstGeom>
          <a:ln w="12700">
            <a:miter lim="400000"/>
          </a:ln>
          <a:extLst>
            <a:ext uri="{C572A759-6A51-4108-AA02-DFA0A04FC94B}">
              <ma14:wrappingTextBoxFlag xmlns="" xmlns:ma14="http://schemas.microsoft.com/office/mac/drawingml/2011/main" val="1"/>
            </a:ext>
          </a:extLst>
        </p:spPr>
        <p:txBody>
          <a:bodyPr wrap="square" lIns="50795" tIns="50795" rIns="50795" bIns="50795" anchor="ctr">
            <a:spAutoFit/>
          </a:bodyPr>
          <a:lstStyle>
            <a:lvl1pPr defTabSz="457200">
              <a:lnSpc>
                <a:spcPct val="120000"/>
              </a:lnSpc>
              <a:defRPr sz="4000">
                <a:solidFill>
                  <a:srgbClr val="8E8E8E"/>
                </a:solidFill>
                <a:latin typeface="FontAwesome"/>
                <a:ea typeface="FontAwesome"/>
                <a:cs typeface="FontAwesome"/>
                <a:sym typeface="FontAwesome"/>
              </a:defRPr>
            </a:lvl1pPr>
          </a:lstStyle>
          <a:p>
            <a:pPr algn="ctr">
              <a:defRPr sz="1800">
                <a:solidFill>
                  <a:srgbClr val="000000"/>
                </a:solidFill>
              </a:defRPr>
            </a:pPr>
            <a:r>
              <a:rPr lang="en-US" sz="3600" dirty="0">
                <a:solidFill>
                  <a:schemeClr val="accent4"/>
                </a:solidFill>
              </a:rPr>
              <a:t></a:t>
            </a:r>
          </a:p>
        </p:txBody>
      </p:sp>
      <p:sp>
        <p:nvSpPr>
          <p:cNvPr id="131" name="Shape 8841"/>
          <p:cNvSpPr/>
          <p:nvPr/>
        </p:nvSpPr>
        <p:spPr>
          <a:xfrm rot="2797845">
            <a:off x="5121512" y="1838571"/>
            <a:ext cx="448341" cy="461655"/>
          </a:xfrm>
          <a:prstGeom prst="rect">
            <a:avLst/>
          </a:prstGeom>
          <a:ln w="12700">
            <a:miter lim="400000"/>
          </a:ln>
          <a:extLst>
            <a:ext uri="{C572A759-6A51-4108-AA02-DFA0A04FC94B}">
              <ma14:wrappingTextBoxFlag xmlns="" xmlns:ma14="http://schemas.microsoft.com/office/mac/drawingml/2011/main" val="1"/>
            </a:ext>
          </a:extLst>
        </p:spPr>
        <p:txBody>
          <a:bodyPr wrap="square" lIns="50795" tIns="50795" rIns="50795" bIns="50795" anchor="ctr">
            <a:spAutoFit/>
          </a:bodyPr>
          <a:lstStyle>
            <a:lvl1pPr defTabSz="457200">
              <a:lnSpc>
                <a:spcPct val="120000"/>
              </a:lnSpc>
              <a:defRPr sz="4000">
                <a:solidFill>
                  <a:srgbClr val="8E8E8E"/>
                </a:solidFill>
                <a:latin typeface="FontAwesome"/>
                <a:ea typeface="FontAwesome"/>
                <a:cs typeface="FontAwesome"/>
                <a:sym typeface="FontAwesome"/>
              </a:defRPr>
            </a:lvl1pPr>
          </a:lstStyle>
          <a:p>
            <a:pPr algn="ctr">
              <a:defRPr sz="1800">
                <a:solidFill>
                  <a:srgbClr val="000000"/>
                </a:solidFill>
              </a:defRPr>
            </a:pPr>
            <a:r>
              <a:rPr lang="en-US" sz="2000" dirty="0">
                <a:solidFill>
                  <a:schemeClr val="accent2"/>
                </a:solidFill>
              </a:rPr>
              <a:t></a:t>
            </a:r>
          </a:p>
        </p:txBody>
      </p:sp>
      <p:sp>
        <p:nvSpPr>
          <p:cNvPr id="143" name="Shape 8841"/>
          <p:cNvSpPr/>
          <p:nvPr/>
        </p:nvSpPr>
        <p:spPr>
          <a:xfrm rot="20246552">
            <a:off x="4377828" y="2816992"/>
            <a:ext cx="474813" cy="353933"/>
          </a:xfrm>
          <a:prstGeom prst="rect">
            <a:avLst/>
          </a:prstGeom>
          <a:noFill/>
          <a:ln w="12700">
            <a:miter lim="400000"/>
          </a:ln>
          <a:extLst>
            <a:ext uri="{C572A759-6A51-4108-AA02-DFA0A04FC94B}">
              <ma14:wrappingTextBoxFlag xmlns="" xmlns:ma14="http://schemas.microsoft.com/office/mac/drawingml/2011/main" val="1"/>
            </a:ext>
          </a:extLst>
        </p:spPr>
        <p:txBody>
          <a:bodyPr wrap="square" lIns="50795" tIns="50795" rIns="50795" bIns="50795" anchor="ctr">
            <a:spAutoFit/>
          </a:bodyPr>
          <a:lstStyle>
            <a:lvl1pPr defTabSz="457200">
              <a:lnSpc>
                <a:spcPct val="120000"/>
              </a:lnSpc>
              <a:defRPr sz="4000">
                <a:solidFill>
                  <a:srgbClr val="8E8E8E"/>
                </a:solidFill>
                <a:latin typeface="FontAwesome"/>
                <a:ea typeface="FontAwesome"/>
                <a:cs typeface="FontAwesome"/>
                <a:sym typeface="FontAwesome"/>
              </a:defRPr>
            </a:lvl1pPr>
          </a:lstStyle>
          <a:p>
            <a:pPr algn="ctr">
              <a:defRPr sz="1800">
                <a:solidFill>
                  <a:srgbClr val="000000"/>
                </a:solidFill>
              </a:defRPr>
            </a:pPr>
            <a:r>
              <a:rPr lang="en-US" sz="1400" dirty="0">
                <a:solidFill>
                  <a:schemeClr val="accent1"/>
                </a:solidFill>
              </a:rPr>
              <a:t></a:t>
            </a:r>
          </a:p>
        </p:txBody>
      </p:sp>
      <p:sp>
        <p:nvSpPr>
          <p:cNvPr id="145" name="Shape 8841"/>
          <p:cNvSpPr/>
          <p:nvPr/>
        </p:nvSpPr>
        <p:spPr>
          <a:xfrm rot="1671165">
            <a:off x="3352914" y="746103"/>
            <a:ext cx="937186" cy="892542"/>
          </a:xfrm>
          <a:prstGeom prst="rect">
            <a:avLst/>
          </a:prstGeom>
          <a:ln w="12700">
            <a:miter lim="400000"/>
          </a:ln>
          <a:extLst>
            <a:ext uri="{C572A759-6A51-4108-AA02-DFA0A04FC94B}">
              <ma14:wrappingTextBoxFlag xmlns="" xmlns:ma14="http://schemas.microsoft.com/office/mac/drawingml/2011/main" val="1"/>
            </a:ext>
          </a:extLst>
        </p:spPr>
        <p:txBody>
          <a:bodyPr wrap="square" lIns="50795" tIns="50795" rIns="50795" bIns="50795" anchor="ctr">
            <a:spAutoFit/>
          </a:bodyPr>
          <a:lstStyle>
            <a:lvl1pPr defTabSz="457200">
              <a:lnSpc>
                <a:spcPct val="120000"/>
              </a:lnSpc>
              <a:defRPr sz="4000">
                <a:solidFill>
                  <a:srgbClr val="8E8E8E"/>
                </a:solidFill>
                <a:latin typeface="FontAwesome"/>
                <a:ea typeface="FontAwesome"/>
                <a:cs typeface="FontAwesome"/>
                <a:sym typeface="FontAwesome"/>
              </a:defRPr>
            </a:lvl1pPr>
          </a:lstStyle>
          <a:p>
            <a:pPr algn="ctr">
              <a:defRPr sz="1800">
                <a:solidFill>
                  <a:srgbClr val="000000"/>
                </a:solidFill>
              </a:defRPr>
            </a:pPr>
            <a:r>
              <a:rPr lang="en-US" sz="4400" dirty="0">
                <a:solidFill>
                  <a:schemeClr val="accent3"/>
                </a:solidFill>
              </a:rPr>
              <a:t></a:t>
            </a:r>
          </a:p>
        </p:txBody>
      </p:sp>
      <p:sp>
        <p:nvSpPr>
          <p:cNvPr id="146" name="Shape 8841"/>
          <p:cNvSpPr/>
          <p:nvPr/>
        </p:nvSpPr>
        <p:spPr>
          <a:xfrm rot="4473872">
            <a:off x="4125229" y="2632172"/>
            <a:ext cx="448341" cy="389840"/>
          </a:xfrm>
          <a:prstGeom prst="rect">
            <a:avLst/>
          </a:prstGeom>
          <a:ln w="12700">
            <a:miter lim="400000"/>
          </a:ln>
          <a:extLst>
            <a:ext uri="{C572A759-6A51-4108-AA02-DFA0A04FC94B}">
              <ma14:wrappingTextBoxFlag xmlns="" xmlns:ma14="http://schemas.microsoft.com/office/mac/drawingml/2011/main" val="1"/>
            </a:ext>
          </a:extLst>
        </p:spPr>
        <p:txBody>
          <a:bodyPr wrap="square" lIns="50795" tIns="50795" rIns="50795" bIns="50795" anchor="ctr">
            <a:spAutoFit/>
          </a:bodyPr>
          <a:lstStyle>
            <a:lvl1pPr defTabSz="457200">
              <a:lnSpc>
                <a:spcPct val="120000"/>
              </a:lnSpc>
              <a:defRPr sz="4000">
                <a:solidFill>
                  <a:srgbClr val="8E8E8E"/>
                </a:solidFill>
                <a:latin typeface="FontAwesome"/>
                <a:ea typeface="FontAwesome"/>
                <a:cs typeface="FontAwesome"/>
                <a:sym typeface="FontAwesome"/>
              </a:defRPr>
            </a:lvl1pPr>
          </a:lstStyle>
          <a:p>
            <a:pPr algn="ctr">
              <a:defRPr sz="1800">
                <a:solidFill>
                  <a:srgbClr val="000000"/>
                </a:solidFill>
              </a:defRPr>
            </a:pPr>
            <a:r>
              <a:rPr lang="en-US" sz="1600" dirty="0">
                <a:solidFill>
                  <a:schemeClr val="accent4"/>
                </a:solidFill>
              </a:rPr>
              <a:t></a:t>
            </a:r>
          </a:p>
        </p:txBody>
      </p:sp>
      <p:sp>
        <p:nvSpPr>
          <p:cNvPr id="147" name="Shape 8841"/>
          <p:cNvSpPr/>
          <p:nvPr/>
        </p:nvSpPr>
        <p:spPr>
          <a:xfrm rot="20434912">
            <a:off x="4054685" y="705857"/>
            <a:ext cx="937186" cy="892542"/>
          </a:xfrm>
          <a:prstGeom prst="rect">
            <a:avLst/>
          </a:prstGeom>
          <a:ln w="12700">
            <a:miter lim="400000"/>
          </a:ln>
          <a:extLst>
            <a:ext uri="{C572A759-6A51-4108-AA02-DFA0A04FC94B}">
              <ma14:wrappingTextBoxFlag xmlns="" xmlns:ma14="http://schemas.microsoft.com/office/mac/drawingml/2011/main" val="1"/>
            </a:ext>
          </a:extLst>
        </p:spPr>
        <p:txBody>
          <a:bodyPr wrap="square" lIns="50795" tIns="50795" rIns="50795" bIns="50795" anchor="ctr">
            <a:spAutoFit/>
          </a:bodyPr>
          <a:lstStyle>
            <a:lvl1pPr defTabSz="457200">
              <a:lnSpc>
                <a:spcPct val="120000"/>
              </a:lnSpc>
              <a:defRPr sz="4000">
                <a:solidFill>
                  <a:srgbClr val="8E8E8E"/>
                </a:solidFill>
                <a:latin typeface="FontAwesome"/>
                <a:ea typeface="FontAwesome"/>
                <a:cs typeface="FontAwesome"/>
                <a:sym typeface="FontAwesome"/>
              </a:defRPr>
            </a:lvl1pPr>
          </a:lstStyle>
          <a:p>
            <a:pPr algn="ctr">
              <a:defRPr sz="1800">
                <a:solidFill>
                  <a:srgbClr val="000000"/>
                </a:solidFill>
              </a:defRPr>
            </a:pPr>
            <a:r>
              <a:rPr lang="en-US" sz="4400" dirty="0">
                <a:solidFill>
                  <a:schemeClr val="accent4"/>
                </a:solidFill>
              </a:rPr>
              <a:t></a:t>
            </a:r>
          </a:p>
        </p:txBody>
      </p:sp>
      <p:sp>
        <p:nvSpPr>
          <p:cNvPr id="148" name="Shape 8841"/>
          <p:cNvSpPr/>
          <p:nvPr/>
        </p:nvSpPr>
        <p:spPr>
          <a:xfrm rot="2260033">
            <a:off x="4892017" y="638599"/>
            <a:ext cx="937186" cy="892542"/>
          </a:xfrm>
          <a:prstGeom prst="rect">
            <a:avLst/>
          </a:prstGeom>
          <a:ln w="12700">
            <a:miter lim="400000"/>
          </a:ln>
          <a:extLst>
            <a:ext uri="{C572A759-6A51-4108-AA02-DFA0A04FC94B}">
              <ma14:wrappingTextBoxFlag xmlns="" xmlns:ma14="http://schemas.microsoft.com/office/mac/drawingml/2011/main" val="1"/>
            </a:ext>
          </a:extLst>
        </p:spPr>
        <p:txBody>
          <a:bodyPr wrap="square" lIns="50795" tIns="50795" rIns="50795" bIns="50795" anchor="ctr">
            <a:spAutoFit/>
          </a:bodyPr>
          <a:lstStyle>
            <a:lvl1pPr defTabSz="457200">
              <a:lnSpc>
                <a:spcPct val="120000"/>
              </a:lnSpc>
              <a:defRPr sz="4000">
                <a:solidFill>
                  <a:srgbClr val="8E8E8E"/>
                </a:solidFill>
                <a:latin typeface="FontAwesome"/>
                <a:ea typeface="FontAwesome"/>
                <a:cs typeface="FontAwesome"/>
                <a:sym typeface="FontAwesome"/>
              </a:defRPr>
            </a:lvl1pPr>
          </a:lstStyle>
          <a:p>
            <a:pPr algn="ctr">
              <a:defRPr sz="1800">
                <a:solidFill>
                  <a:srgbClr val="000000"/>
                </a:solidFill>
              </a:defRPr>
            </a:pPr>
            <a:r>
              <a:rPr lang="en-US" sz="4400" dirty="0">
                <a:solidFill>
                  <a:schemeClr val="accent2"/>
                </a:solidFill>
              </a:rPr>
              <a:t></a:t>
            </a:r>
          </a:p>
        </p:txBody>
      </p:sp>
      <p:sp>
        <p:nvSpPr>
          <p:cNvPr id="149" name="Shape 8841"/>
          <p:cNvSpPr/>
          <p:nvPr/>
        </p:nvSpPr>
        <p:spPr>
          <a:xfrm rot="2478981">
            <a:off x="4629801" y="2627899"/>
            <a:ext cx="448341" cy="353933"/>
          </a:xfrm>
          <a:prstGeom prst="rect">
            <a:avLst/>
          </a:prstGeom>
          <a:ln w="12700">
            <a:miter lim="400000"/>
          </a:ln>
          <a:extLst>
            <a:ext uri="{C572A759-6A51-4108-AA02-DFA0A04FC94B}">
              <ma14:wrappingTextBoxFlag xmlns="" xmlns:ma14="http://schemas.microsoft.com/office/mac/drawingml/2011/main" val="1"/>
            </a:ext>
          </a:extLst>
        </p:spPr>
        <p:txBody>
          <a:bodyPr wrap="square" lIns="50795" tIns="50795" rIns="50795" bIns="50795" anchor="ctr">
            <a:spAutoFit/>
          </a:bodyPr>
          <a:lstStyle>
            <a:lvl1pPr defTabSz="457200">
              <a:lnSpc>
                <a:spcPct val="120000"/>
              </a:lnSpc>
              <a:defRPr sz="4000">
                <a:solidFill>
                  <a:srgbClr val="8E8E8E"/>
                </a:solidFill>
                <a:latin typeface="FontAwesome"/>
                <a:ea typeface="FontAwesome"/>
                <a:cs typeface="FontAwesome"/>
                <a:sym typeface="FontAwesome"/>
              </a:defRPr>
            </a:lvl1pPr>
          </a:lstStyle>
          <a:p>
            <a:pPr algn="ctr">
              <a:defRPr sz="1800">
                <a:solidFill>
                  <a:srgbClr val="000000"/>
                </a:solidFill>
              </a:defRPr>
            </a:pPr>
            <a:r>
              <a:rPr lang="en-US" sz="1400" dirty="0">
                <a:solidFill>
                  <a:schemeClr val="accent4"/>
                </a:solidFill>
              </a:rPr>
              <a:t></a:t>
            </a:r>
          </a:p>
        </p:txBody>
      </p:sp>
      <p:sp>
        <p:nvSpPr>
          <p:cNvPr id="150" name="Shape 8841"/>
          <p:cNvSpPr/>
          <p:nvPr/>
        </p:nvSpPr>
        <p:spPr>
          <a:xfrm rot="3146726">
            <a:off x="5112701" y="1568351"/>
            <a:ext cx="474813" cy="353933"/>
          </a:xfrm>
          <a:prstGeom prst="rect">
            <a:avLst/>
          </a:prstGeom>
          <a:noFill/>
          <a:ln w="12700">
            <a:miter lim="400000"/>
          </a:ln>
          <a:extLst>
            <a:ext uri="{C572A759-6A51-4108-AA02-DFA0A04FC94B}">
              <ma14:wrappingTextBoxFlag xmlns="" xmlns:ma14="http://schemas.microsoft.com/office/mac/drawingml/2011/main" val="1"/>
            </a:ext>
          </a:extLst>
        </p:spPr>
        <p:txBody>
          <a:bodyPr wrap="square" lIns="50795" tIns="50795" rIns="50795" bIns="50795" anchor="ctr">
            <a:spAutoFit/>
          </a:bodyPr>
          <a:lstStyle>
            <a:lvl1pPr defTabSz="457200">
              <a:lnSpc>
                <a:spcPct val="120000"/>
              </a:lnSpc>
              <a:defRPr sz="4000">
                <a:solidFill>
                  <a:srgbClr val="8E8E8E"/>
                </a:solidFill>
                <a:latin typeface="FontAwesome"/>
                <a:ea typeface="FontAwesome"/>
                <a:cs typeface="FontAwesome"/>
                <a:sym typeface="FontAwesome"/>
              </a:defRPr>
            </a:lvl1pPr>
          </a:lstStyle>
          <a:p>
            <a:pPr algn="ctr">
              <a:defRPr sz="1800">
                <a:solidFill>
                  <a:srgbClr val="000000"/>
                </a:solidFill>
              </a:defRPr>
            </a:pPr>
            <a:r>
              <a:rPr lang="en-US" sz="1400" dirty="0">
                <a:solidFill>
                  <a:schemeClr val="accent3"/>
                </a:solidFill>
              </a:rPr>
              <a:t></a:t>
            </a:r>
          </a:p>
        </p:txBody>
      </p:sp>
    </p:spTree>
    <p:extLst>
      <p:ext uri="{BB962C8B-B14F-4D97-AF65-F5344CB8AC3E}">
        <p14:creationId xmlns:p14="http://schemas.microsoft.com/office/powerpoint/2010/main" val="6461468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058" y="285751"/>
            <a:ext cx="3216342" cy="470429"/>
          </a:xfrm>
        </p:spPr>
        <p:txBody>
          <a:bodyPr/>
          <a:lstStyle/>
          <a:p>
            <a:r>
              <a:rPr lang="en-US" b="0" dirty="0" smtClean="0"/>
              <a:t>Process </a:t>
            </a:r>
            <a:r>
              <a:rPr lang="en-US" b="0" dirty="0" err="1" smtClean="0"/>
              <a:t>Infographic</a:t>
            </a:r>
            <a:endParaRPr lang="en-US" b="0" dirty="0"/>
          </a:p>
        </p:txBody>
      </p:sp>
      <p:sp>
        <p:nvSpPr>
          <p:cNvPr id="9" name="TextBox 8"/>
          <p:cNvSpPr txBox="1"/>
          <p:nvPr/>
        </p:nvSpPr>
        <p:spPr>
          <a:xfrm>
            <a:off x="363340" y="1147352"/>
            <a:ext cx="4772582" cy="2554545"/>
          </a:xfrm>
          <a:prstGeom prst="rect">
            <a:avLst/>
          </a:prstGeom>
          <a:noFill/>
        </p:spPr>
        <p:txBody>
          <a:bodyPr wrap="square" lIns="91430" tIns="45715" rIns="91430" bIns="45715" rtlCol="0">
            <a:spAutoFit/>
          </a:bodyPr>
          <a:lstStyle/>
          <a:p>
            <a:r>
              <a:rPr lang="en-US" sz="1000" dirty="0" err="1">
                <a:solidFill>
                  <a:schemeClr val="tx2"/>
                </a:solidFill>
                <a:latin typeface="Roboto Light"/>
                <a:cs typeface="Roboto Light"/>
              </a:rPr>
              <a:t>Lorem</a:t>
            </a:r>
            <a:r>
              <a:rPr lang="en-US" sz="1000" dirty="0">
                <a:solidFill>
                  <a:schemeClr val="tx2"/>
                </a:solidFill>
                <a:latin typeface="Roboto Light"/>
                <a:cs typeface="Roboto Light"/>
              </a:rPr>
              <a:t> </a:t>
            </a:r>
            <a:r>
              <a:rPr lang="en-US" sz="1000" dirty="0" err="1">
                <a:solidFill>
                  <a:schemeClr val="tx2"/>
                </a:solidFill>
                <a:latin typeface="Roboto Light"/>
                <a:cs typeface="Roboto Light"/>
              </a:rPr>
              <a:t>Ipsum</a:t>
            </a:r>
            <a:r>
              <a:rPr lang="en-US" sz="1000" dirty="0">
                <a:solidFill>
                  <a:schemeClr val="tx2"/>
                </a:solidFill>
                <a:latin typeface="Roboto Light"/>
                <a:cs typeface="Roboto Light"/>
              </a:rPr>
              <a:t> is simply dummy text of the printing and typesetting industry. </a:t>
            </a:r>
            <a:r>
              <a:rPr lang="en-US" sz="1000" dirty="0" err="1">
                <a:solidFill>
                  <a:schemeClr val="tx2"/>
                </a:solidFill>
                <a:latin typeface="Roboto Light"/>
                <a:cs typeface="Roboto Light"/>
              </a:rPr>
              <a:t>Lorem</a:t>
            </a:r>
            <a:r>
              <a:rPr lang="en-US" sz="1000" dirty="0">
                <a:solidFill>
                  <a:schemeClr val="tx2"/>
                </a:solidFill>
                <a:latin typeface="Roboto Light"/>
                <a:cs typeface="Roboto Light"/>
              </a:rPr>
              <a:t> </a:t>
            </a:r>
            <a:r>
              <a:rPr lang="en-US" sz="1000" dirty="0" err="1">
                <a:solidFill>
                  <a:schemeClr val="tx2"/>
                </a:solidFill>
                <a:latin typeface="Roboto Light"/>
                <a:cs typeface="Roboto Light"/>
              </a:rPr>
              <a:t>Ipsum</a:t>
            </a:r>
            <a:r>
              <a:rPr lang="en-US" sz="1000" dirty="0">
                <a:solidFill>
                  <a:schemeClr val="tx2"/>
                </a:solidFill>
                <a:latin typeface="Roboto Light"/>
                <a:cs typeface="Roboto Light"/>
              </a:rPr>
              <a:t> has been the industry's standard dummy text ever since the 1500s, when an unknown printer took a galley of type and scrambled it to make a type specimen book. It has survived not only five centuries, but also the leap into electronic typesetting, remaining essentially unchanged. It was </a:t>
            </a:r>
            <a:r>
              <a:rPr lang="en-US" sz="1000" dirty="0" err="1">
                <a:solidFill>
                  <a:schemeClr val="tx2"/>
                </a:solidFill>
                <a:latin typeface="Roboto Light"/>
                <a:cs typeface="Roboto Light"/>
              </a:rPr>
              <a:t>popularised</a:t>
            </a:r>
            <a:r>
              <a:rPr lang="en-US" sz="1000" dirty="0">
                <a:solidFill>
                  <a:schemeClr val="tx2"/>
                </a:solidFill>
                <a:latin typeface="Roboto Light"/>
                <a:cs typeface="Roboto Light"/>
              </a:rPr>
              <a:t> in the 1960s with the release of </a:t>
            </a:r>
            <a:r>
              <a:rPr lang="en-US" sz="1000" dirty="0" err="1">
                <a:solidFill>
                  <a:schemeClr val="tx2"/>
                </a:solidFill>
                <a:latin typeface="Roboto Light"/>
                <a:cs typeface="Roboto Light"/>
              </a:rPr>
              <a:t>Letraset</a:t>
            </a:r>
            <a:r>
              <a:rPr lang="en-US" sz="1000" dirty="0">
                <a:solidFill>
                  <a:schemeClr val="tx2"/>
                </a:solidFill>
                <a:latin typeface="Roboto Light"/>
                <a:cs typeface="Roboto Light"/>
              </a:rPr>
              <a:t> sheets containing </a:t>
            </a:r>
            <a:r>
              <a:rPr lang="en-US" sz="1000" dirty="0" err="1">
                <a:solidFill>
                  <a:schemeClr val="tx2"/>
                </a:solidFill>
                <a:latin typeface="Roboto Light"/>
                <a:cs typeface="Roboto Light"/>
              </a:rPr>
              <a:t>Lorem</a:t>
            </a:r>
            <a:r>
              <a:rPr lang="en-US" sz="1000" dirty="0">
                <a:solidFill>
                  <a:schemeClr val="tx2"/>
                </a:solidFill>
                <a:latin typeface="Roboto Light"/>
                <a:cs typeface="Roboto Light"/>
              </a:rPr>
              <a:t> </a:t>
            </a:r>
            <a:r>
              <a:rPr lang="en-US" sz="1000" dirty="0" err="1">
                <a:solidFill>
                  <a:schemeClr val="tx2"/>
                </a:solidFill>
                <a:latin typeface="Roboto Light"/>
                <a:cs typeface="Roboto Light"/>
              </a:rPr>
              <a:t>Ipsum</a:t>
            </a:r>
            <a:r>
              <a:rPr lang="en-US" sz="1000" dirty="0">
                <a:solidFill>
                  <a:schemeClr val="tx2"/>
                </a:solidFill>
                <a:latin typeface="Roboto Light"/>
                <a:cs typeface="Roboto Light"/>
              </a:rPr>
              <a:t> passages, and more recently with desktop publishing software like Aldus PageMaker including versions of </a:t>
            </a:r>
            <a:r>
              <a:rPr lang="en-US" sz="1000" dirty="0" err="1">
                <a:solidFill>
                  <a:schemeClr val="tx2"/>
                </a:solidFill>
                <a:latin typeface="Roboto Light"/>
                <a:cs typeface="Roboto Light"/>
              </a:rPr>
              <a:t>Lorem</a:t>
            </a:r>
            <a:r>
              <a:rPr lang="en-US" sz="1000" dirty="0">
                <a:solidFill>
                  <a:schemeClr val="tx2"/>
                </a:solidFill>
                <a:latin typeface="Roboto Light"/>
                <a:cs typeface="Roboto Light"/>
              </a:rPr>
              <a:t> </a:t>
            </a:r>
            <a:r>
              <a:rPr lang="en-US" sz="1000" dirty="0" err="1">
                <a:solidFill>
                  <a:schemeClr val="tx2"/>
                </a:solidFill>
                <a:latin typeface="Roboto Light"/>
                <a:cs typeface="Roboto Light"/>
              </a:rPr>
              <a:t>Ipsum</a:t>
            </a:r>
            <a:r>
              <a:rPr lang="en-US" sz="1000" dirty="0">
                <a:solidFill>
                  <a:schemeClr val="tx2"/>
                </a:solidFill>
                <a:latin typeface="Roboto Light"/>
                <a:cs typeface="Roboto Light"/>
              </a:rPr>
              <a:t>.</a:t>
            </a:r>
          </a:p>
          <a:p>
            <a:endParaRPr lang="en-US" sz="1000" dirty="0">
              <a:solidFill>
                <a:schemeClr val="tx2"/>
              </a:solidFill>
              <a:latin typeface="Roboto Light"/>
              <a:cs typeface="Roboto Light"/>
            </a:endParaRPr>
          </a:p>
          <a:p>
            <a:r>
              <a:rPr lang="en-US" sz="1000" dirty="0" err="1">
                <a:solidFill>
                  <a:schemeClr val="tx2"/>
                </a:solidFill>
                <a:latin typeface="Roboto Light"/>
                <a:cs typeface="Roboto Light"/>
              </a:rPr>
              <a:t>Lorem</a:t>
            </a:r>
            <a:r>
              <a:rPr lang="en-US" sz="1000" dirty="0">
                <a:solidFill>
                  <a:schemeClr val="tx2"/>
                </a:solidFill>
                <a:latin typeface="Roboto Light"/>
                <a:cs typeface="Roboto Light"/>
              </a:rPr>
              <a:t> </a:t>
            </a:r>
            <a:r>
              <a:rPr lang="en-US" sz="1000" dirty="0" err="1">
                <a:solidFill>
                  <a:schemeClr val="tx2"/>
                </a:solidFill>
                <a:latin typeface="Roboto Light"/>
                <a:cs typeface="Roboto Light"/>
              </a:rPr>
              <a:t>Ipsum</a:t>
            </a:r>
            <a:r>
              <a:rPr lang="en-US" sz="1000" dirty="0">
                <a:solidFill>
                  <a:schemeClr val="tx2"/>
                </a:solidFill>
                <a:latin typeface="Roboto Light"/>
                <a:cs typeface="Roboto Light"/>
              </a:rPr>
              <a:t> is simply dummy text of the printing and typesetting industry. </a:t>
            </a:r>
            <a:r>
              <a:rPr lang="en-US" sz="1000" dirty="0" err="1">
                <a:solidFill>
                  <a:schemeClr val="tx2"/>
                </a:solidFill>
                <a:latin typeface="Roboto Light"/>
                <a:cs typeface="Roboto Light"/>
              </a:rPr>
              <a:t>Lorem</a:t>
            </a:r>
            <a:r>
              <a:rPr lang="en-US" sz="1000" dirty="0">
                <a:solidFill>
                  <a:schemeClr val="tx2"/>
                </a:solidFill>
                <a:latin typeface="Roboto Light"/>
                <a:cs typeface="Roboto Light"/>
              </a:rPr>
              <a:t> </a:t>
            </a:r>
            <a:r>
              <a:rPr lang="en-US" sz="1000" dirty="0" err="1">
                <a:solidFill>
                  <a:schemeClr val="tx2"/>
                </a:solidFill>
                <a:latin typeface="Roboto Light"/>
                <a:cs typeface="Roboto Light"/>
              </a:rPr>
              <a:t>Ipsum</a:t>
            </a:r>
            <a:r>
              <a:rPr lang="en-US" sz="1000" dirty="0">
                <a:solidFill>
                  <a:schemeClr val="tx2"/>
                </a:solidFill>
                <a:latin typeface="Roboto Light"/>
                <a:cs typeface="Roboto Light"/>
              </a:rPr>
              <a:t> has been the industry's standard dummy text ever since the 1500s, when an unknown printer took a galley of type and scrambled it to make a type specimen book. It has survived not only five centuries, but also the leap into electronic typesetting, remaining essentially unchanged. It was </a:t>
            </a:r>
            <a:r>
              <a:rPr lang="en-US" sz="1000" dirty="0" err="1">
                <a:solidFill>
                  <a:schemeClr val="tx2"/>
                </a:solidFill>
                <a:latin typeface="Roboto Light"/>
                <a:cs typeface="Roboto Light"/>
              </a:rPr>
              <a:t>popularised</a:t>
            </a:r>
            <a:r>
              <a:rPr lang="en-US" sz="1000" dirty="0">
                <a:solidFill>
                  <a:schemeClr val="tx2"/>
                </a:solidFill>
                <a:latin typeface="Roboto Light"/>
                <a:cs typeface="Roboto Light"/>
              </a:rPr>
              <a:t> in the 1960s with the release of </a:t>
            </a:r>
            <a:r>
              <a:rPr lang="en-US" sz="1000" dirty="0" err="1">
                <a:solidFill>
                  <a:schemeClr val="tx2"/>
                </a:solidFill>
                <a:latin typeface="Roboto Light"/>
                <a:cs typeface="Roboto Light"/>
              </a:rPr>
              <a:t>Letraset</a:t>
            </a:r>
            <a:r>
              <a:rPr lang="en-US" sz="1000" dirty="0">
                <a:solidFill>
                  <a:schemeClr val="tx2"/>
                </a:solidFill>
                <a:latin typeface="Roboto Light"/>
                <a:cs typeface="Roboto Light"/>
              </a:rPr>
              <a:t> sheets containing </a:t>
            </a:r>
            <a:r>
              <a:rPr lang="en-US" sz="1000" dirty="0" err="1">
                <a:solidFill>
                  <a:schemeClr val="tx2"/>
                </a:solidFill>
                <a:latin typeface="Roboto Light"/>
                <a:cs typeface="Roboto Light"/>
              </a:rPr>
              <a:t>Lorem</a:t>
            </a:r>
            <a:r>
              <a:rPr lang="en-US" sz="1000" dirty="0">
                <a:solidFill>
                  <a:schemeClr val="tx2"/>
                </a:solidFill>
                <a:latin typeface="Roboto Light"/>
                <a:cs typeface="Roboto Light"/>
              </a:rPr>
              <a:t> </a:t>
            </a:r>
            <a:r>
              <a:rPr lang="en-US" sz="1000" dirty="0" err="1">
                <a:solidFill>
                  <a:schemeClr val="tx2"/>
                </a:solidFill>
                <a:latin typeface="Roboto Light"/>
                <a:cs typeface="Roboto Light"/>
              </a:rPr>
              <a:t>Ipsum</a:t>
            </a:r>
            <a:r>
              <a:rPr lang="en-US" sz="1000" dirty="0">
                <a:solidFill>
                  <a:schemeClr val="tx2"/>
                </a:solidFill>
                <a:latin typeface="Roboto Light"/>
                <a:cs typeface="Roboto Light"/>
              </a:rPr>
              <a:t> passages, and more recently with desktop publishing software like Aldus PageMaker</a:t>
            </a:r>
          </a:p>
        </p:txBody>
      </p:sp>
      <p:grpSp>
        <p:nvGrpSpPr>
          <p:cNvPr id="3" name="Group 2"/>
          <p:cNvGrpSpPr/>
          <p:nvPr/>
        </p:nvGrpSpPr>
        <p:grpSpPr>
          <a:xfrm>
            <a:off x="5432987" y="816598"/>
            <a:ext cx="3233177" cy="3241052"/>
            <a:chOff x="5432986" y="816598"/>
            <a:chExt cx="3233177" cy="3241052"/>
          </a:xfrm>
        </p:grpSpPr>
        <p:sp>
          <p:nvSpPr>
            <p:cNvPr id="103" name="Shape 2881"/>
            <p:cNvSpPr/>
            <p:nvPr/>
          </p:nvSpPr>
          <p:spPr>
            <a:xfrm>
              <a:off x="6912900" y="816598"/>
              <a:ext cx="750430" cy="785731"/>
            </a:xfrm>
            <a:custGeom>
              <a:avLst/>
              <a:gdLst/>
              <a:ahLst/>
              <a:cxnLst>
                <a:cxn ang="0">
                  <a:pos x="wd2" y="hd2"/>
                </a:cxn>
                <a:cxn ang="5400000">
                  <a:pos x="wd2" y="hd2"/>
                </a:cxn>
                <a:cxn ang="10800000">
                  <a:pos x="wd2" y="hd2"/>
                </a:cxn>
                <a:cxn ang="16200000">
                  <a:pos x="wd2" y="hd2"/>
                </a:cxn>
              </a:cxnLst>
              <a:rect l="0" t="0" r="r" b="b"/>
              <a:pathLst>
                <a:path w="21600" h="21600" extrusionOk="0">
                  <a:moveTo>
                    <a:pt x="62" y="25"/>
                  </a:moveTo>
                  <a:lnTo>
                    <a:pt x="14204" y="0"/>
                  </a:lnTo>
                  <a:cubicBezTo>
                    <a:pt x="16082" y="32"/>
                    <a:pt x="17879" y="733"/>
                    <a:pt x="19243" y="1966"/>
                  </a:cubicBezTo>
                  <a:cubicBezTo>
                    <a:pt x="20712" y="3295"/>
                    <a:pt x="21562" y="5132"/>
                    <a:pt x="21600" y="7064"/>
                  </a:cubicBezTo>
                  <a:lnTo>
                    <a:pt x="21600" y="21600"/>
                  </a:lnTo>
                  <a:cubicBezTo>
                    <a:pt x="21302" y="19542"/>
                    <a:pt x="20155" y="17684"/>
                    <a:pt x="18415" y="16437"/>
                  </a:cubicBezTo>
                  <a:cubicBezTo>
                    <a:pt x="17059" y="15465"/>
                    <a:pt x="15416" y="14925"/>
                    <a:pt x="13721" y="14894"/>
                  </a:cubicBezTo>
                  <a:lnTo>
                    <a:pt x="0" y="14894"/>
                  </a:lnTo>
                  <a:lnTo>
                    <a:pt x="62" y="25"/>
                  </a:lnTo>
                  <a:close/>
                </a:path>
              </a:pathLst>
            </a:custGeom>
            <a:solidFill>
              <a:srgbClr val="C52844"/>
            </a:solidFill>
            <a:ln w="12700" cap="flat">
              <a:noFill/>
              <a:miter lim="400000"/>
            </a:ln>
            <a:effectLst/>
          </p:spPr>
          <p:txBody>
            <a:bodyPr wrap="square" lIns="0" tIns="0" rIns="0" bIns="0" numCol="1" anchor="ctr">
              <a:noAutofit/>
            </a:bodyPr>
            <a:lstStyle/>
            <a:p>
              <a:pPr lvl="0">
                <a:defRPr sz="3200"/>
              </a:pPr>
              <a:endParaRPr/>
            </a:p>
          </p:txBody>
        </p:sp>
        <p:sp>
          <p:nvSpPr>
            <p:cNvPr id="104" name="Shape 2882"/>
            <p:cNvSpPr/>
            <p:nvPr/>
          </p:nvSpPr>
          <p:spPr>
            <a:xfrm>
              <a:off x="6433598" y="816627"/>
              <a:ext cx="785077" cy="1061260"/>
            </a:xfrm>
            <a:custGeom>
              <a:avLst/>
              <a:gdLst/>
              <a:ahLst/>
              <a:cxnLst>
                <a:cxn ang="0">
                  <a:pos x="wd2" y="hd2"/>
                </a:cxn>
                <a:cxn ang="5400000">
                  <a:pos x="wd2" y="hd2"/>
                </a:cxn>
                <a:cxn ang="10800000">
                  <a:pos x="wd2" y="hd2"/>
                </a:cxn>
                <a:cxn ang="16200000">
                  <a:pos x="wd2" y="hd2"/>
                </a:cxn>
              </a:cxnLst>
              <a:rect l="0" t="0" r="r" b="b"/>
              <a:pathLst>
                <a:path w="21567" h="21570" extrusionOk="0">
                  <a:moveTo>
                    <a:pt x="21567" y="5"/>
                  </a:moveTo>
                  <a:lnTo>
                    <a:pt x="7224" y="5"/>
                  </a:lnTo>
                  <a:cubicBezTo>
                    <a:pt x="6172" y="-30"/>
                    <a:pt x="5137" y="111"/>
                    <a:pt x="4189" y="405"/>
                  </a:cubicBezTo>
                  <a:cubicBezTo>
                    <a:pt x="3278" y="688"/>
                    <a:pt x="2447" y="1113"/>
                    <a:pt x="1763" y="1666"/>
                  </a:cubicBezTo>
                  <a:cubicBezTo>
                    <a:pt x="598" y="2609"/>
                    <a:pt x="-33" y="3848"/>
                    <a:pt x="1" y="5125"/>
                  </a:cubicBezTo>
                  <a:lnTo>
                    <a:pt x="1" y="21570"/>
                  </a:lnTo>
                  <a:lnTo>
                    <a:pt x="14839" y="21570"/>
                  </a:lnTo>
                  <a:lnTo>
                    <a:pt x="14839" y="6265"/>
                  </a:lnTo>
                  <a:cubicBezTo>
                    <a:pt x="14768" y="4883"/>
                    <a:pt x="15331" y="3524"/>
                    <a:pt x="16436" y="2409"/>
                  </a:cubicBezTo>
                  <a:cubicBezTo>
                    <a:pt x="17676" y="1158"/>
                    <a:pt x="19508" y="299"/>
                    <a:pt x="21567" y="5"/>
                  </a:cubicBezTo>
                  <a:close/>
                </a:path>
              </a:pathLst>
            </a:custGeom>
            <a:solidFill>
              <a:schemeClr val="accent1"/>
            </a:solidFill>
            <a:ln w="12700" cap="flat">
              <a:noFill/>
              <a:miter lim="400000"/>
            </a:ln>
            <a:effectLst/>
          </p:spPr>
          <p:txBody>
            <a:bodyPr wrap="square" lIns="0" tIns="0" rIns="0" bIns="0" numCol="1" anchor="ctr">
              <a:noAutofit/>
            </a:bodyPr>
            <a:lstStyle/>
            <a:p>
              <a:pPr lvl="0">
                <a:defRPr sz="3200"/>
              </a:pPr>
              <a:endParaRPr/>
            </a:p>
          </p:txBody>
        </p:sp>
        <p:sp>
          <p:nvSpPr>
            <p:cNvPr id="105" name="Shape 2883"/>
            <p:cNvSpPr/>
            <p:nvPr/>
          </p:nvSpPr>
          <p:spPr>
            <a:xfrm rot="5400000">
              <a:off x="6049863" y="1443894"/>
              <a:ext cx="785682" cy="1061260"/>
            </a:xfrm>
            <a:custGeom>
              <a:avLst/>
              <a:gdLst/>
              <a:ahLst/>
              <a:cxnLst>
                <a:cxn ang="0">
                  <a:pos x="wd2" y="hd2"/>
                </a:cxn>
                <a:cxn ang="5400000">
                  <a:pos x="wd2" y="hd2"/>
                </a:cxn>
                <a:cxn ang="10800000">
                  <a:pos x="wd2" y="hd2"/>
                </a:cxn>
                <a:cxn ang="16200000">
                  <a:pos x="wd2" y="hd2"/>
                </a:cxn>
              </a:cxnLst>
              <a:rect l="0" t="0" r="r" b="b"/>
              <a:pathLst>
                <a:path w="21567" h="21570" extrusionOk="0">
                  <a:moveTo>
                    <a:pt x="0" y="5"/>
                  </a:moveTo>
                  <a:lnTo>
                    <a:pt x="14343" y="5"/>
                  </a:lnTo>
                  <a:cubicBezTo>
                    <a:pt x="15395" y="-30"/>
                    <a:pt x="16430" y="111"/>
                    <a:pt x="17378" y="405"/>
                  </a:cubicBezTo>
                  <a:cubicBezTo>
                    <a:pt x="18289" y="688"/>
                    <a:pt x="19120" y="1113"/>
                    <a:pt x="19804" y="1666"/>
                  </a:cubicBezTo>
                  <a:cubicBezTo>
                    <a:pt x="20969" y="2609"/>
                    <a:pt x="21600" y="3848"/>
                    <a:pt x="21566" y="5125"/>
                  </a:cubicBezTo>
                  <a:lnTo>
                    <a:pt x="21566" y="21570"/>
                  </a:lnTo>
                  <a:lnTo>
                    <a:pt x="6728" y="21570"/>
                  </a:lnTo>
                  <a:lnTo>
                    <a:pt x="6728" y="6265"/>
                  </a:lnTo>
                  <a:cubicBezTo>
                    <a:pt x="6799" y="4883"/>
                    <a:pt x="6236" y="3524"/>
                    <a:pt x="5131" y="2409"/>
                  </a:cubicBezTo>
                  <a:cubicBezTo>
                    <a:pt x="3891" y="1158"/>
                    <a:pt x="2059" y="299"/>
                    <a:pt x="0" y="5"/>
                  </a:cubicBezTo>
                  <a:close/>
                </a:path>
              </a:pathLst>
            </a:custGeom>
            <a:solidFill>
              <a:schemeClr val="accent5"/>
            </a:solidFill>
            <a:ln w="12700" cap="flat">
              <a:noFill/>
              <a:miter lim="400000"/>
            </a:ln>
            <a:effectLst/>
          </p:spPr>
          <p:txBody>
            <a:bodyPr wrap="square" lIns="0" tIns="0" rIns="0" bIns="0" numCol="1" anchor="ctr">
              <a:noAutofit/>
            </a:bodyPr>
            <a:lstStyle/>
            <a:p>
              <a:pPr lvl="0">
                <a:defRPr sz="3200"/>
              </a:pPr>
              <a:endParaRPr/>
            </a:p>
          </p:txBody>
        </p:sp>
        <p:sp>
          <p:nvSpPr>
            <p:cNvPr id="106" name="Shape 2884"/>
            <p:cNvSpPr/>
            <p:nvPr/>
          </p:nvSpPr>
          <p:spPr>
            <a:xfrm rot="16200000">
              <a:off x="5450719" y="1809119"/>
              <a:ext cx="750430" cy="785731"/>
            </a:xfrm>
            <a:custGeom>
              <a:avLst/>
              <a:gdLst/>
              <a:ahLst/>
              <a:cxnLst>
                <a:cxn ang="0">
                  <a:pos x="wd2" y="hd2"/>
                </a:cxn>
                <a:cxn ang="5400000">
                  <a:pos x="wd2" y="hd2"/>
                </a:cxn>
                <a:cxn ang="10800000">
                  <a:pos x="wd2" y="hd2"/>
                </a:cxn>
                <a:cxn ang="16200000">
                  <a:pos x="wd2" y="hd2"/>
                </a:cxn>
              </a:cxnLst>
              <a:rect l="0" t="0" r="r" b="b"/>
              <a:pathLst>
                <a:path w="21600" h="21600" extrusionOk="0">
                  <a:moveTo>
                    <a:pt x="62" y="25"/>
                  </a:moveTo>
                  <a:lnTo>
                    <a:pt x="14204" y="0"/>
                  </a:lnTo>
                  <a:cubicBezTo>
                    <a:pt x="16082" y="32"/>
                    <a:pt x="17879" y="733"/>
                    <a:pt x="19243" y="1966"/>
                  </a:cubicBezTo>
                  <a:cubicBezTo>
                    <a:pt x="20712" y="3295"/>
                    <a:pt x="21562" y="5132"/>
                    <a:pt x="21600" y="7064"/>
                  </a:cubicBezTo>
                  <a:lnTo>
                    <a:pt x="21600" y="21600"/>
                  </a:lnTo>
                  <a:cubicBezTo>
                    <a:pt x="21302" y="19542"/>
                    <a:pt x="20155" y="17684"/>
                    <a:pt x="18415" y="16437"/>
                  </a:cubicBezTo>
                  <a:cubicBezTo>
                    <a:pt x="17059" y="15465"/>
                    <a:pt x="15416" y="14925"/>
                    <a:pt x="13721" y="14894"/>
                  </a:cubicBezTo>
                  <a:lnTo>
                    <a:pt x="0" y="14894"/>
                  </a:lnTo>
                  <a:lnTo>
                    <a:pt x="62" y="25"/>
                  </a:lnTo>
                  <a:close/>
                </a:path>
              </a:pathLst>
            </a:custGeom>
            <a:solidFill>
              <a:srgbClr val="11A260"/>
            </a:solidFill>
            <a:ln w="12700" cap="flat">
              <a:noFill/>
              <a:miter lim="400000"/>
            </a:ln>
            <a:effectLst/>
          </p:spPr>
          <p:txBody>
            <a:bodyPr wrap="square" lIns="0" tIns="0" rIns="0" bIns="0" numCol="1" anchor="ctr">
              <a:noAutofit/>
            </a:bodyPr>
            <a:lstStyle/>
            <a:p>
              <a:pPr lvl="0">
                <a:defRPr sz="3200"/>
              </a:pPr>
              <a:endParaRPr/>
            </a:p>
          </p:txBody>
        </p:sp>
        <p:sp>
          <p:nvSpPr>
            <p:cNvPr id="107" name="Shape 2885"/>
            <p:cNvSpPr/>
            <p:nvPr/>
          </p:nvSpPr>
          <p:spPr>
            <a:xfrm rot="16200000">
              <a:off x="5571078" y="2130461"/>
              <a:ext cx="785076" cy="1061260"/>
            </a:xfrm>
            <a:custGeom>
              <a:avLst/>
              <a:gdLst/>
              <a:ahLst/>
              <a:cxnLst>
                <a:cxn ang="0">
                  <a:pos x="wd2" y="hd2"/>
                </a:cxn>
                <a:cxn ang="5400000">
                  <a:pos x="wd2" y="hd2"/>
                </a:cxn>
                <a:cxn ang="10800000">
                  <a:pos x="wd2" y="hd2"/>
                </a:cxn>
                <a:cxn ang="16200000">
                  <a:pos x="wd2" y="hd2"/>
                </a:cxn>
              </a:cxnLst>
              <a:rect l="0" t="0" r="r" b="b"/>
              <a:pathLst>
                <a:path w="21567" h="21570" extrusionOk="0">
                  <a:moveTo>
                    <a:pt x="21567" y="5"/>
                  </a:moveTo>
                  <a:lnTo>
                    <a:pt x="7224" y="5"/>
                  </a:lnTo>
                  <a:cubicBezTo>
                    <a:pt x="6172" y="-30"/>
                    <a:pt x="5137" y="111"/>
                    <a:pt x="4189" y="405"/>
                  </a:cubicBezTo>
                  <a:cubicBezTo>
                    <a:pt x="3278" y="688"/>
                    <a:pt x="2447" y="1113"/>
                    <a:pt x="1763" y="1666"/>
                  </a:cubicBezTo>
                  <a:cubicBezTo>
                    <a:pt x="598" y="2609"/>
                    <a:pt x="-33" y="3848"/>
                    <a:pt x="1" y="5125"/>
                  </a:cubicBezTo>
                  <a:lnTo>
                    <a:pt x="1" y="21570"/>
                  </a:lnTo>
                  <a:lnTo>
                    <a:pt x="14839" y="21570"/>
                  </a:lnTo>
                  <a:lnTo>
                    <a:pt x="14839" y="6265"/>
                  </a:lnTo>
                  <a:cubicBezTo>
                    <a:pt x="14768" y="4883"/>
                    <a:pt x="15331" y="3524"/>
                    <a:pt x="16436" y="2409"/>
                  </a:cubicBezTo>
                  <a:cubicBezTo>
                    <a:pt x="17676" y="1158"/>
                    <a:pt x="19508" y="299"/>
                    <a:pt x="21567" y="5"/>
                  </a:cubicBezTo>
                  <a:close/>
                </a:path>
              </a:pathLst>
            </a:custGeom>
            <a:solidFill>
              <a:schemeClr val="accent5"/>
            </a:solidFill>
            <a:ln w="12700" cap="flat">
              <a:noFill/>
              <a:miter lim="400000"/>
            </a:ln>
            <a:effectLst/>
          </p:spPr>
          <p:txBody>
            <a:bodyPr wrap="square" lIns="0" tIns="0" rIns="0" bIns="0" numCol="1" anchor="ctr">
              <a:noAutofit/>
            </a:bodyPr>
            <a:lstStyle/>
            <a:p>
              <a:pPr lvl="0">
                <a:defRPr sz="3200"/>
              </a:pPr>
              <a:endParaRPr/>
            </a:p>
          </p:txBody>
        </p:sp>
        <p:sp>
          <p:nvSpPr>
            <p:cNvPr id="108" name="Shape 2886"/>
            <p:cNvSpPr/>
            <p:nvPr/>
          </p:nvSpPr>
          <p:spPr>
            <a:xfrm>
              <a:off x="6186832" y="2513361"/>
              <a:ext cx="785682" cy="1061260"/>
            </a:xfrm>
            <a:custGeom>
              <a:avLst/>
              <a:gdLst/>
              <a:ahLst/>
              <a:cxnLst>
                <a:cxn ang="0">
                  <a:pos x="wd2" y="hd2"/>
                </a:cxn>
                <a:cxn ang="5400000">
                  <a:pos x="wd2" y="hd2"/>
                </a:cxn>
                <a:cxn ang="10800000">
                  <a:pos x="wd2" y="hd2"/>
                </a:cxn>
                <a:cxn ang="16200000">
                  <a:pos x="wd2" y="hd2"/>
                </a:cxn>
              </a:cxnLst>
              <a:rect l="0" t="0" r="r" b="b"/>
              <a:pathLst>
                <a:path w="21567" h="21570" extrusionOk="0">
                  <a:moveTo>
                    <a:pt x="0" y="5"/>
                  </a:moveTo>
                  <a:lnTo>
                    <a:pt x="14343" y="5"/>
                  </a:lnTo>
                  <a:cubicBezTo>
                    <a:pt x="15395" y="-30"/>
                    <a:pt x="16430" y="111"/>
                    <a:pt x="17378" y="405"/>
                  </a:cubicBezTo>
                  <a:cubicBezTo>
                    <a:pt x="18289" y="688"/>
                    <a:pt x="19120" y="1113"/>
                    <a:pt x="19804" y="1666"/>
                  </a:cubicBezTo>
                  <a:cubicBezTo>
                    <a:pt x="20969" y="2609"/>
                    <a:pt x="21600" y="3848"/>
                    <a:pt x="21566" y="5125"/>
                  </a:cubicBezTo>
                  <a:lnTo>
                    <a:pt x="21566" y="21570"/>
                  </a:lnTo>
                  <a:lnTo>
                    <a:pt x="6728" y="21570"/>
                  </a:lnTo>
                  <a:lnTo>
                    <a:pt x="6728" y="6265"/>
                  </a:lnTo>
                  <a:cubicBezTo>
                    <a:pt x="6799" y="4883"/>
                    <a:pt x="6236" y="3524"/>
                    <a:pt x="5131" y="2409"/>
                  </a:cubicBezTo>
                  <a:cubicBezTo>
                    <a:pt x="3891" y="1158"/>
                    <a:pt x="2059" y="299"/>
                    <a:pt x="0" y="5"/>
                  </a:cubicBezTo>
                  <a:close/>
                </a:path>
              </a:pathLst>
            </a:custGeom>
            <a:solidFill>
              <a:schemeClr val="accent4"/>
            </a:solidFill>
            <a:ln w="12700" cap="flat">
              <a:noFill/>
              <a:miter lim="400000"/>
            </a:ln>
            <a:effectLst/>
          </p:spPr>
          <p:txBody>
            <a:bodyPr wrap="square" lIns="0" tIns="0" rIns="0" bIns="0" numCol="1" anchor="ctr">
              <a:noAutofit/>
            </a:bodyPr>
            <a:lstStyle/>
            <a:p>
              <a:pPr lvl="0">
                <a:defRPr sz="3200"/>
              </a:pPr>
              <a:endParaRPr/>
            </a:p>
          </p:txBody>
        </p:sp>
        <p:sp>
          <p:nvSpPr>
            <p:cNvPr id="109" name="Shape 2887"/>
            <p:cNvSpPr/>
            <p:nvPr/>
          </p:nvSpPr>
          <p:spPr>
            <a:xfrm rot="10800000">
              <a:off x="6431842" y="3271919"/>
              <a:ext cx="749682" cy="785731"/>
            </a:xfrm>
            <a:custGeom>
              <a:avLst/>
              <a:gdLst/>
              <a:ahLst/>
              <a:cxnLst>
                <a:cxn ang="0">
                  <a:pos x="wd2" y="hd2"/>
                </a:cxn>
                <a:cxn ang="5400000">
                  <a:pos x="wd2" y="hd2"/>
                </a:cxn>
                <a:cxn ang="10800000">
                  <a:pos x="wd2" y="hd2"/>
                </a:cxn>
                <a:cxn ang="16200000">
                  <a:pos x="wd2" y="hd2"/>
                </a:cxn>
              </a:cxnLst>
              <a:rect l="0" t="0" r="r" b="b"/>
              <a:pathLst>
                <a:path w="21600" h="21600" extrusionOk="0">
                  <a:moveTo>
                    <a:pt x="62" y="25"/>
                  </a:moveTo>
                  <a:lnTo>
                    <a:pt x="14204" y="0"/>
                  </a:lnTo>
                  <a:cubicBezTo>
                    <a:pt x="16082" y="32"/>
                    <a:pt x="17879" y="733"/>
                    <a:pt x="19243" y="1966"/>
                  </a:cubicBezTo>
                  <a:cubicBezTo>
                    <a:pt x="20712" y="3295"/>
                    <a:pt x="21562" y="5132"/>
                    <a:pt x="21600" y="7064"/>
                  </a:cubicBezTo>
                  <a:lnTo>
                    <a:pt x="21600" y="21600"/>
                  </a:lnTo>
                  <a:cubicBezTo>
                    <a:pt x="21302" y="19542"/>
                    <a:pt x="20155" y="17684"/>
                    <a:pt x="18415" y="16437"/>
                  </a:cubicBezTo>
                  <a:cubicBezTo>
                    <a:pt x="17059" y="15465"/>
                    <a:pt x="15416" y="14925"/>
                    <a:pt x="13721" y="14894"/>
                  </a:cubicBezTo>
                  <a:lnTo>
                    <a:pt x="0" y="14894"/>
                  </a:lnTo>
                  <a:lnTo>
                    <a:pt x="62" y="25"/>
                  </a:lnTo>
                  <a:close/>
                </a:path>
              </a:pathLst>
            </a:custGeom>
            <a:solidFill>
              <a:srgbClr val="73A63A"/>
            </a:solidFill>
            <a:ln w="12700" cap="flat">
              <a:noFill/>
              <a:miter lim="400000"/>
            </a:ln>
            <a:effectLst/>
          </p:spPr>
          <p:txBody>
            <a:bodyPr wrap="square" lIns="0" tIns="0" rIns="0" bIns="0" numCol="1" anchor="ctr">
              <a:noAutofit/>
            </a:bodyPr>
            <a:lstStyle/>
            <a:p>
              <a:pPr lvl="0">
                <a:defRPr sz="3200"/>
              </a:pPr>
              <a:endParaRPr/>
            </a:p>
          </p:txBody>
        </p:sp>
        <p:sp>
          <p:nvSpPr>
            <p:cNvPr id="110" name="Shape 2888"/>
            <p:cNvSpPr/>
            <p:nvPr/>
          </p:nvSpPr>
          <p:spPr>
            <a:xfrm rot="10800000">
              <a:off x="6879151" y="2994560"/>
              <a:ext cx="785077" cy="1061260"/>
            </a:xfrm>
            <a:custGeom>
              <a:avLst/>
              <a:gdLst/>
              <a:ahLst/>
              <a:cxnLst>
                <a:cxn ang="0">
                  <a:pos x="wd2" y="hd2"/>
                </a:cxn>
                <a:cxn ang="5400000">
                  <a:pos x="wd2" y="hd2"/>
                </a:cxn>
                <a:cxn ang="10800000">
                  <a:pos x="wd2" y="hd2"/>
                </a:cxn>
                <a:cxn ang="16200000">
                  <a:pos x="wd2" y="hd2"/>
                </a:cxn>
              </a:cxnLst>
              <a:rect l="0" t="0" r="r" b="b"/>
              <a:pathLst>
                <a:path w="21567" h="21570" extrusionOk="0">
                  <a:moveTo>
                    <a:pt x="21567" y="5"/>
                  </a:moveTo>
                  <a:lnTo>
                    <a:pt x="7224" y="5"/>
                  </a:lnTo>
                  <a:cubicBezTo>
                    <a:pt x="6172" y="-30"/>
                    <a:pt x="5137" y="111"/>
                    <a:pt x="4189" y="405"/>
                  </a:cubicBezTo>
                  <a:cubicBezTo>
                    <a:pt x="3278" y="688"/>
                    <a:pt x="2447" y="1113"/>
                    <a:pt x="1763" y="1666"/>
                  </a:cubicBezTo>
                  <a:cubicBezTo>
                    <a:pt x="598" y="2609"/>
                    <a:pt x="-33" y="3848"/>
                    <a:pt x="1" y="5125"/>
                  </a:cubicBezTo>
                  <a:lnTo>
                    <a:pt x="1" y="21570"/>
                  </a:lnTo>
                  <a:lnTo>
                    <a:pt x="14839" y="21570"/>
                  </a:lnTo>
                  <a:lnTo>
                    <a:pt x="14839" y="6265"/>
                  </a:lnTo>
                  <a:cubicBezTo>
                    <a:pt x="14768" y="4883"/>
                    <a:pt x="15331" y="3524"/>
                    <a:pt x="16436" y="2409"/>
                  </a:cubicBezTo>
                  <a:cubicBezTo>
                    <a:pt x="17676" y="1158"/>
                    <a:pt x="19508" y="299"/>
                    <a:pt x="21567" y="5"/>
                  </a:cubicBezTo>
                  <a:close/>
                </a:path>
              </a:pathLst>
            </a:custGeom>
            <a:solidFill>
              <a:schemeClr val="accent4"/>
            </a:solidFill>
            <a:ln w="12700" cap="flat">
              <a:noFill/>
              <a:miter lim="400000"/>
            </a:ln>
            <a:effectLst/>
          </p:spPr>
          <p:txBody>
            <a:bodyPr wrap="square" lIns="0" tIns="0" rIns="0" bIns="0" numCol="1" anchor="ctr">
              <a:noAutofit/>
            </a:bodyPr>
            <a:lstStyle/>
            <a:p>
              <a:pPr lvl="0">
                <a:defRPr sz="3200"/>
              </a:pPr>
              <a:endParaRPr/>
            </a:p>
          </p:txBody>
        </p:sp>
        <p:sp>
          <p:nvSpPr>
            <p:cNvPr id="111" name="Shape 2889"/>
            <p:cNvSpPr/>
            <p:nvPr/>
          </p:nvSpPr>
          <p:spPr>
            <a:xfrm rot="16200000">
              <a:off x="7260076" y="2375766"/>
              <a:ext cx="785682" cy="1061260"/>
            </a:xfrm>
            <a:custGeom>
              <a:avLst/>
              <a:gdLst/>
              <a:ahLst/>
              <a:cxnLst>
                <a:cxn ang="0">
                  <a:pos x="wd2" y="hd2"/>
                </a:cxn>
                <a:cxn ang="5400000">
                  <a:pos x="wd2" y="hd2"/>
                </a:cxn>
                <a:cxn ang="10800000">
                  <a:pos x="wd2" y="hd2"/>
                </a:cxn>
                <a:cxn ang="16200000">
                  <a:pos x="wd2" y="hd2"/>
                </a:cxn>
              </a:cxnLst>
              <a:rect l="0" t="0" r="r" b="b"/>
              <a:pathLst>
                <a:path w="21567" h="21570" extrusionOk="0">
                  <a:moveTo>
                    <a:pt x="0" y="5"/>
                  </a:moveTo>
                  <a:lnTo>
                    <a:pt x="14343" y="5"/>
                  </a:lnTo>
                  <a:cubicBezTo>
                    <a:pt x="15395" y="-30"/>
                    <a:pt x="16430" y="111"/>
                    <a:pt x="17378" y="405"/>
                  </a:cubicBezTo>
                  <a:cubicBezTo>
                    <a:pt x="18289" y="688"/>
                    <a:pt x="19120" y="1113"/>
                    <a:pt x="19804" y="1666"/>
                  </a:cubicBezTo>
                  <a:cubicBezTo>
                    <a:pt x="20969" y="2609"/>
                    <a:pt x="21600" y="3848"/>
                    <a:pt x="21566" y="5125"/>
                  </a:cubicBezTo>
                  <a:lnTo>
                    <a:pt x="21566" y="21570"/>
                  </a:lnTo>
                  <a:lnTo>
                    <a:pt x="6728" y="21570"/>
                  </a:lnTo>
                  <a:lnTo>
                    <a:pt x="6728" y="6265"/>
                  </a:lnTo>
                  <a:cubicBezTo>
                    <a:pt x="6799" y="4883"/>
                    <a:pt x="6236" y="3524"/>
                    <a:pt x="5131" y="2409"/>
                  </a:cubicBezTo>
                  <a:cubicBezTo>
                    <a:pt x="3891" y="1158"/>
                    <a:pt x="2059" y="299"/>
                    <a:pt x="0" y="5"/>
                  </a:cubicBezTo>
                  <a:close/>
                </a:path>
              </a:pathLst>
            </a:custGeom>
            <a:solidFill>
              <a:schemeClr val="accent3"/>
            </a:solidFill>
            <a:ln w="12700" cap="flat">
              <a:noFill/>
              <a:miter lim="400000"/>
            </a:ln>
            <a:effectLst/>
          </p:spPr>
          <p:txBody>
            <a:bodyPr wrap="square" lIns="0" tIns="0" rIns="0" bIns="0" numCol="1" anchor="ctr">
              <a:noAutofit/>
            </a:bodyPr>
            <a:lstStyle/>
            <a:p>
              <a:pPr lvl="0">
                <a:defRPr sz="3200"/>
              </a:pPr>
              <a:endParaRPr/>
            </a:p>
          </p:txBody>
        </p:sp>
        <p:sp>
          <p:nvSpPr>
            <p:cNvPr id="112" name="Shape 2890"/>
            <p:cNvSpPr/>
            <p:nvPr/>
          </p:nvSpPr>
          <p:spPr>
            <a:xfrm rot="5400000">
              <a:off x="7898083" y="2286941"/>
              <a:ext cx="750430" cy="785731"/>
            </a:xfrm>
            <a:custGeom>
              <a:avLst/>
              <a:gdLst/>
              <a:ahLst/>
              <a:cxnLst>
                <a:cxn ang="0">
                  <a:pos x="wd2" y="hd2"/>
                </a:cxn>
                <a:cxn ang="5400000">
                  <a:pos x="wd2" y="hd2"/>
                </a:cxn>
                <a:cxn ang="10800000">
                  <a:pos x="wd2" y="hd2"/>
                </a:cxn>
                <a:cxn ang="16200000">
                  <a:pos x="wd2" y="hd2"/>
                </a:cxn>
              </a:cxnLst>
              <a:rect l="0" t="0" r="r" b="b"/>
              <a:pathLst>
                <a:path w="21600" h="21600" extrusionOk="0">
                  <a:moveTo>
                    <a:pt x="62" y="25"/>
                  </a:moveTo>
                  <a:lnTo>
                    <a:pt x="14204" y="0"/>
                  </a:lnTo>
                  <a:cubicBezTo>
                    <a:pt x="16082" y="32"/>
                    <a:pt x="17879" y="733"/>
                    <a:pt x="19243" y="1966"/>
                  </a:cubicBezTo>
                  <a:cubicBezTo>
                    <a:pt x="20712" y="3295"/>
                    <a:pt x="21562" y="5132"/>
                    <a:pt x="21600" y="7064"/>
                  </a:cubicBezTo>
                  <a:lnTo>
                    <a:pt x="21600" y="21600"/>
                  </a:lnTo>
                  <a:cubicBezTo>
                    <a:pt x="21302" y="19542"/>
                    <a:pt x="20155" y="17684"/>
                    <a:pt x="18415" y="16437"/>
                  </a:cubicBezTo>
                  <a:cubicBezTo>
                    <a:pt x="17059" y="15465"/>
                    <a:pt x="15416" y="14925"/>
                    <a:pt x="13721" y="14894"/>
                  </a:cubicBezTo>
                  <a:lnTo>
                    <a:pt x="0" y="14894"/>
                  </a:lnTo>
                  <a:lnTo>
                    <a:pt x="62" y="25"/>
                  </a:lnTo>
                  <a:close/>
                </a:path>
              </a:pathLst>
            </a:custGeom>
            <a:solidFill>
              <a:srgbClr val="CDB13C"/>
            </a:solid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a:defRPr sz="3200"/>
              </a:lvl1pPr>
            </a:lstStyle>
            <a:p>
              <a:pPr lvl="0">
                <a:defRPr sz="1800"/>
              </a:pPr>
              <a:r>
                <a:rPr/>
                <a:t>  </a:t>
              </a:r>
            </a:p>
          </p:txBody>
        </p:sp>
        <p:sp>
          <p:nvSpPr>
            <p:cNvPr id="113" name="Shape 2891"/>
            <p:cNvSpPr/>
            <p:nvPr/>
          </p:nvSpPr>
          <p:spPr>
            <a:xfrm rot="5400000">
              <a:off x="7741369" y="1688367"/>
              <a:ext cx="785682" cy="1061260"/>
            </a:xfrm>
            <a:custGeom>
              <a:avLst/>
              <a:gdLst/>
              <a:ahLst/>
              <a:cxnLst>
                <a:cxn ang="0">
                  <a:pos x="wd2" y="hd2"/>
                </a:cxn>
                <a:cxn ang="5400000">
                  <a:pos x="wd2" y="hd2"/>
                </a:cxn>
                <a:cxn ang="10800000">
                  <a:pos x="wd2" y="hd2"/>
                </a:cxn>
                <a:cxn ang="16200000">
                  <a:pos x="wd2" y="hd2"/>
                </a:cxn>
              </a:cxnLst>
              <a:rect l="0" t="0" r="r" b="b"/>
              <a:pathLst>
                <a:path w="21567" h="21570" extrusionOk="0">
                  <a:moveTo>
                    <a:pt x="21567" y="5"/>
                  </a:moveTo>
                  <a:lnTo>
                    <a:pt x="7224" y="5"/>
                  </a:lnTo>
                  <a:cubicBezTo>
                    <a:pt x="6172" y="-30"/>
                    <a:pt x="5137" y="111"/>
                    <a:pt x="4189" y="405"/>
                  </a:cubicBezTo>
                  <a:cubicBezTo>
                    <a:pt x="3278" y="688"/>
                    <a:pt x="2447" y="1113"/>
                    <a:pt x="1763" y="1666"/>
                  </a:cubicBezTo>
                  <a:cubicBezTo>
                    <a:pt x="598" y="2609"/>
                    <a:pt x="-33" y="3848"/>
                    <a:pt x="1" y="5125"/>
                  </a:cubicBezTo>
                  <a:lnTo>
                    <a:pt x="1" y="21570"/>
                  </a:lnTo>
                  <a:lnTo>
                    <a:pt x="14839" y="21570"/>
                  </a:lnTo>
                  <a:lnTo>
                    <a:pt x="14839" y="6265"/>
                  </a:lnTo>
                  <a:cubicBezTo>
                    <a:pt x="14768" y="4883"/>
                    <a:pt x="15331" y="3524"/>
                    <a:pt x="16436" y="2409"/>
                  </a:cubicBezTo>
                  <a:cubicBezTo>
                    <a:pt x="17676" y="1158"/>
                    <a:pt x="19508" y="299"/>
                    <a:pt x="21567" y="5"/>
                  </a:cubicBezTo>
                  <a:close/>
                </a:path>
              </a:pathLst>
            </a:custGeom>
            <a:solidFill>
              <a:schemeClr val="accent3"/>
            </a:solidFill>
            <a:ln w="12700" cap="flat">
              <a:noFill/>
              <a:miter lim="400000"/>
            </a:ln>
            <a:effectLst/>
          </p:spPr>
          <p:txBody>
            <a:bodyPr wrap="square" lIns="0" tIns="0" rIns="0" bIns="0" numCol="1" anchor="ctr">
              <a:noAutofit/>
            </a:bodyPr>
            <a:lstStyle/>
            <a:p>
              <a:pPr lvl="0">
                <a:defRPr sz="3200"/>
              </a:pPr>
              <a:endParaRPr/>
            </a:p>
          </p:txBody>
        </p:sp>
        <p:sp>
          <p:nvSpPr>
            <p:cNvPr id="114" name="Shape 2892"/>
            <p:cNvSpPr/>
            <p:nvPr/>
          </p:nvSpPr>
          <p:spPr>
            <a:xfrm>
              <a:off x="7121974" y="1356081"/>
              <a:ext cx="784411" cy="1010818"/>
            </a:xfrm>
            <a:custGeom>
              <a:avLst/>
              <a:gdLst/>
              <a:ahLst/>
              <a:cxnLst>
                <a:cxn ang="0">
                  <a:pos x="wd2" y="hd2"/>
                </a:cxn>
                <a:cxn ang="5400000">
                  <a:pos x="wd2" y="hd2"/>
                </a:cxn>
                <a:cxn ang="10800000">
                  <a:pos x="wd2" y="hd2"/>
                </a:cxn>
                <a:cxn ang="16200000">
                  <a:pos x="wd2" y="hd2"/>
                </a:cxn>
              </a:cxnLst>
              <a:rect l="0" t="0" r="r" b="b"/>
              <a:pathLst>
                <a:path w="21571" h="21577" extrusionOk="0">
                  <a:moveTo>
                    <a:pt x="21571" y="21576"/>
                  </a:moveTo>
                  <a:lnTo>
                    <a:pt x="6819" y="21576"/>
                  </a:lnTo>
                  <a:cubicBezTo>
                    <a:pt x="5102" y="21600"/>
                    <a:pt x="3439" y="21109"/>
                    <a:pt x="2174" y="20204"/>
                  </a:cubicBezTo>
                  <a:cubicBezTo>
                    <a:pt x="762" y="19194"/>
                    <a:pt x="-29" y="17762"/>
                    <a:pt x="1" y="16269"/>
                  </a:cubicBezTo>
                  <a:lnTo>
                    <a:pt x="1" y="0"/>
                  </a:lnTo>
                  <a:lnTo>
                    <a:pt x="7953" y="0"/>
                  </a:lnTo>
                  <a:cubicBezTo>
                    <a:pt x="9742" y="136"/>
                    <a:pt x="11415" y="748"/>
                    <a:pt x="12693" y="1732"/>
                  </a:cubicBezTo>
                  <a:cubicBezTo>
                    <a:pt x="13838" y="2615"/>
                    <a:pt x="14604" y="3751"/>
                    <a:pt x="14885" y="4986"/>
                  </a:cubicBezTo>
                  <a:lnTo>
                    <a:pt x="14885" y="15586"/>
                  </a:lnTo>
                  <a:cubicBezTo>
                    <a:pt x="15008" y="16953"/>
                    <a:pt x="15676" y="18257"/>
                    <a:pt x="16796" y="19315"/>
                  </a:cubicBezTo>
                  <a:cubicBezTo>
                    <a:pt x="18014" y="20466"/>
                    <a:pt x="19697" y="21263"/>
                    <a:pt x="21571" y="21576"/>
                  </a:cubicBezTo>
                  <a:close/>
                </a:path>
              </a:pathLst>
            </a:custGeom>
            <a:solidFill>
              <a:schemeClr val="accent1"/>
            </a:solidFill>
            <a:ln w="12700" cap="flat">
              <a:noFill/>
              <a:miter lim="400000"/>
            </a:ln>
            <a:effectLst/>
          </p:spPr>
          <p:txBody>
            <a:bodyPr wrap="square" lIns="0" tIns="0" rIns="0" bIns="0" numCol="1" anchor="ctr">
              <a:noAutofit/>
            </a:bodyPr>
            <a:lstStyle/>
            <a:p>
              <a:pPr lvl="0">
                <a:defRPr sz="3200"/>
              </a:pPr>
              <a:endParaRPr/>
            </a:p>
          </p:txBody>
        </p:sp>
      </p:grpSp>
      <p:grpSp>
        <p:nvGrpSpPr>
          <p:cNvPr id="115" name="Group 114"/>
          <p:cNvGrpSpPr/>
          <p:nvPr/>
        </p:nvGrpSpPr>
        <p:grpSpPr>
          <a:xfrm>
            <a:off x="5432630" y="762448"/>
            <a:ext cx="633310" cy="769441"/>
            <a:chOff x="716041" y="1177635"/>
            <a:chExt cx="633309" cy="769441"/>
          </a:xfrm>
        </p:grpSpPr>
        <p:sp>
          <p:nvSpPr>
            <p:cNvPr id="116" name="Oval 115"/>
            <p:cNvSpPr/>
            <p:nvPr/>
          </p:nvSpPr>
          <p:spPr>
            <a:xfrm>
              <a:off x="716041" y="1231457"/>
              <a:ext cx="546262" cy="546262"/>
            </a:xfrm>
            <a:prstGeom prst="ellipse">
              <a:avLst/>
            </a:prstGeom>
            <a:solidFill>
              <a:schemeClr val="tx2"/>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17" name="TextBox 116"/>
            <p:cNvSpPr txBox="1"/>
            <p:nvPr/>
          </p:nvSpPr>
          <p:spPr>
            <a:xfrm>
              <a:off x="792788" y="1177635"/>
              <a:ext cx="556562" cy="769441"/>
            </a:xfrm>
            <a:prstGeom prst="rect">
              <a:avLst/>
            </a:prstGeom>
            <a:noFill/>
          </p:spPr>
          <p:txBody>
            <a:bodyPr wrap="none" rtlCol="0">
              <a:spAutoFit/>
            </a:bodyPr>
            <a:lstStyle/>
            <a:p>
              <a:r>
                <a:rPr lang="en-US" sz="4400" dirty="0">
                  <a:solidFill>
                    <a:schemeClr val="bg1"/>
                  </a:solidFill>
                  <a:latin typeface="Roboto Black"/>
                  <a:cs typeface="Roboto Black"/>
                </a:rPr>
                <a:t>A</a:t>
              </a:r>
            </a:p>
          </p:txBody>
        </p:sp>
      </p:grpSp>
      <p:grpSp>
        <p:nvGrpSpPr>
          <p:cNvPr id="121" name="Group 120"/>
          <p:cNvGrpSpPr/>
          <p:nvPr/>
        </p:nvGrpSpPr>
        <p:grpSpPr>
          <a:xfrm>
            <a:off x="8124934" y="764155"/>
            <a:ext cx="623717" cy="769441"/>
            <a:chOff x="716041" y="1177635"/>
            <a:chExt cx="623717" cy="769441"/>
          </a:xfrm>
        </p:grpSpPr>
        <p:sp>
          <p:nvSpPr>
            <p:cNvPr id="122" name="Oval 121"/>
            <p:cNvSpPr/>
            <p:nvPr/>
          </p:nvSpPr>
          <p:spPr>
            <a:xfrm>
              <a:off x="716041" y="1231457"/>
              <a:ext cx="546262" cy="546262"/>
            </a:xfrm>
            <a:prstGeom prst="ellipse">
              <a:avLst/>
            </a:prstGeom>
            <a:solidFill>
              <a:schemeClr val="tx2"/>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3" name="TextBox 122"/>
            <p:cNvSpPr txBox="1"/>
            <p:nvPr/>
          </p:nvSpPr>
          <p:spPr>
            <a:xfrm>
              <a:off x="792788" y="1177635"/>
              <a:ext cx="546970" cy="769441"/>
            </a:xfrm>
            <a:prstGeom prst="rect">
              <a:avLst/>
            </a:prstGeom>
            <a:noFill/>
          </p:spPr>
          <p:txBody>
            <a:bodyPr wrap="none" rtlCol="0">
              <a:spAutoFit/>
            </a:bodyPr>
            <a:lstStyle/>
            <a:p>
              <a:r>
                <a:rPr lang="en-US" sz="4400" dirty="0">
                  <a:solidFill>
                    <a:schemeClr val="bg1"/>
                  </a:solidFill>
                  <a:latin typeface="Roboto Black"/>
                  <a:cs typeface="Roboto Black"/>
                </a:rPr>
                <a:t>B</a:t>
              </a:r>
            </a:p>
          </p:txBody>
        </p:sp>
      </p:grpSp>
      <p:grpSp>
        <p:nvGrpSpPr>
          <p:cNvPr id="144" name="Group 143"/>
          <p:cNvGrpSpPr/>
          <p:nvPr/>
        </p:nvGrpSpPr>
        <p:grpSpPr>
          <a:xfrm>
            <a:off x="8122654" y="3456748"/>
            <a:ext cx="623992" cy="769441"/>
            <a:chOff x="716041" y="1177635"/>
            <a:chExt cx="623991" cy="769441"/>
          </a:xfrm>
        </p:grpSpPr>
        <p:sp>
          <p:nvSpPr>
            <p:cNvPr id="152" name="Oval 151"/>
            <p:cNvSpPr/>
            <p:nvPr/>
          </p:nvSpPr>
          <p:spPr>
            <a:xfrm>
              <a:off x="716041" y="1231457"/>
              <a:ext cx="546262" cy="546262"/>
            </a:xfrm>
            <a:prstGeom prst="ellipse">
              <a:avLst/>
            </a:prstGeom>
            <a:solidFill>
              <a:schemeClr val="tx2"/>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53" name="TextBox 152"/>
            <p:cNvSpPr txBox="1"/>
            <p:nvPr/>
          </p:nvSpPr>
          <p:spPr>
            <a:xfrm>
              <a:off x="792788" y="1177635"/>
              <a:ext cx="547244" cy="769441"/>
            </a:xfrm>
            <a:prstGeom prst="rect">
              <a:avLst/>
            </a:prstGeom>
            <a:noFill/>
          </p:spPr>
          <p:txBody>
            <a:bodyPr wrap="none" rtlCol="0">
              <a:spAutoFit/>
            </a:bodyPr>
            <a:lstStyle/>
            <a:p>
              <a:r>
                <a:rPr lang="en-US" sz="4400" dirty="0">
                  <a:solidFill>
                    <a:schemeClr val="bg1"/>
                  </a:solidFill>
                  <a:latin typeface="Roboto Black"/>
                  <a:cs typeface="Roboto Black"/>
                </a:rPr>
                <a:t>C</a:t>
              </a:r>
            </a:p>
          </p:txBody>
        </p:sp>
      </p:grpSp>
      <p:sp>
        <p:nvSpPr>
          <p:cNvPr id="154" name="Title 1"/>
          <p:cNvSpPr txBox="1">
            <a:spLocks/>
          </p:cNvSpPr>
          <p:nvPr/>
        </p:nvSpPr>
        <p:spPr>
          <a:xfrm>
            <a:off x="5975248" y="1938479"/>
            <a:ext cx="1001301" cy="338668"/>
          </a:xfrm>
          <a:prstGeom prst="rect">
            <a:avLst/>
          </a:prstGeom>
        </p:spPr>
        <p:txBody>
          <a:bodyPr vert="horz" lIns="91430" tIns="45715" rIns="91430" bIns="45715" rtlCol="0" anchor="ctr">
            <a:normAutofit/>
          </a:bodyPr>
          <a:lstStyle>
            <a:lvl1pPr algn="l" defTabSz="457200" rtl="0" eaLnBrk="1" latinLnBrk="0" hangingPunct="1">
              <a:spcBef>
                <a:spcPct val="0"/>
              </a:spcBef>
              <a:buNone/>
              <a:defRPr sz="2000" b="1" kern="1200">
                <a:solidFill>
                  <a:schemeClr val="tx1"/>
                </a:solidFill>
                <a:latin typeface="Roboto Light"/>
                <a:ea typeface="+mj-ea"/>
                <a:cs typeface="Roboto Light"/>
              </a:defRPr>
            </a:lvl1pPr>
          </a:lstStyle>
          <a:p>
            <a:pPr algn="ctr"/>
            <a:r>
              <a:rPr lang="en-US" sz="1200" b="0" dirty="0">
                <a:solidFill>
                  <a:schemeClr val="bg1"/>
                </a:solidFill>
              </a:rPr>
              <a:t>2014</a:t>
            </a:r>
          </a:p>
        </p:txBody>
      </p:sp>
      <p:sp>
        <p:nvSpPr>
          <p:cNvPr id="156" name="Title 1"/>
          <p:cNvSpPr txBox="1">
            <a:spLocks/>
          </p:cNvSpPr>
          <p:nvPr/>
        </p:nvSpPr>
        <p:spPr>
          <a:xfrm rot="16200000">
            <a:off x="6892871" y="1683794"/>
            <a:ext cx="1001301" cy="338668"/>
          </a:xfrm>
          <a:prstGeom prst="rect">
            <a:avLst/>
          </a:prstGeom>
        </p:spPr>
        <p:txBody>
          <a:bodyPr vert="horz" lIns="91430" tIns="45715" rIns="91430" bIns="45715" rtlCol="0" anchor="ctr">
            <a:normAutofit/>
          </a:bodyPr>
          <a:lstStyle>
            <a:lvl1pPr algn="l" defTabSz="457200" rtl="0" eaLnBrk="1" latinLnBrk="0" hangingPunct="1">
              <a:spcBef>
                <a:spcPct val="0"/>
              </a:spcBef>
              <a:buNone/>
              <a:defRPr sz="2000" b="1" kern="1200">
                <a:solidFill>
                  <a:schemeClr val="tx1"/>
                </a:solidFill>
                <a:latin typeface="Roboto Light"/>
                <a:ea typeface="+mj-ea"/>
                <a:cs typeface="Roboto Light"/>
              </a:defRPr>
            </a:lvl1pPr>
          </a:lstStyle>
          <a:p>
            <a:pPr algn="ctr"/>
            <a:r>
              <a:rPr lang="en-US" sz="1200" b="0" dirty="0">
                <a:solidFill>
                  <a:schemeClr val="bg1"/>
                </a:solidFill>
              </a:rPr>
              <a:t>2015</a:t>
            </a:r>
          </a:p>
        </p:txBody>
      </p:sp>
      <p:sp>
        <p:nvSpPr>
          <p:cNvPr id="157" name="Title 1"/>
          <p:cNvSpPr txBox="1">
            <a:spLocks/>
          </p:cNvSpPr>
          <p:nvPr/>
        </p:nvSpPr>
        <p:spPr>
          <a:xfrm>
            <a:off x="7128950" y="2595663"/>
            <a:ext cx="1001301" cy="338668"/>
          </a:xfrm>
          <a:prstGeom prst="rect">
            <a:avLst/>
          </a:prstGeom>
        </p:spPr>
        <p:txBody>
          <a:bodyPr vert="horz" lIns="91430" tIns="45715" rIns="91430" bIns="45715" rtlCol="0" anchor="ctr">
            <a:normAutofit/>
          </a:bodyPr>
          <a:lstStyle>
            <a:lvl1pPr algn="l" defTabSz="457200" rtl="0" eaLnBrk="1" latinLnBrk="0" hangingPunct="1">
              <a:spcBef>
                <a:spcPct val="0"/>
              </a:spcBef>
              <a:buNone/>
              <a:defRPr sz="2000" b="1" kern="1200">
                <a:solidFill>
                  <a:schemeClr val="tx1"/>
                </a:solidFill>
                <a:latin typeface="Roboto Light"/>
                <a:ea typeface="+mj-ea"/>
                <a:cs typeface="Roboto Light"/>
              </a:defRPr>
            </a:lvl1pPr>
          </a:lstStyle>
          <a:p>
            <a:pPr algn="ctr"/>
            <a:r>
              <a:rPr lang="en-US" sz="1200" b="0" dirty="0">
                <a:solidFill>
                  <a:schemeClr val="bg1"/>
                </a:solidFill>
              </a:rPr>
              <a:t>2016</a:t>
            </a:r>
          </a:p>
        </p:txBody>
      </p:sp>
      <p:sp>
        <p:nvSpPr>
          <p:cNvPr id="158" name="Title 1"/>
          <p:cNvSpPr txBox="1">
            <a:spLocks/>
          </p:cNvSpPr>
          <p:nvPr/>
        </p:nvSpPr>
        <p:spPr>
          <a:xfrm rot="16200000">
            <a:off x="6206786" y="2853903"/>
            <a:ext cx="1001301" cy="338668"/>
          </a:xfrm>
          <a:prstGeom prst="rect">
            <a:avLst/>
          </a:prstGeom>
        </p:spPr>
        <p:txBody>
          <a:bodyPr vert="horz" lIns="91430" tIns="45715" rIns="91430" bIns="45715" rtlCol="0" anchor="ctr">
            <a:normAutofit/>
          </a:bodyPr>
          <a:lstStyle>
            <a:lvl1pPr algn="l" defTabSz="457200" rtl="0" eaLnBrk="1" latinLnBrk="0" hangingPunct="1">
              <a:spcBef>
                <a:spcPct val="0"/>
              </a:spcBef>
              <a:buNone/>
              <a:defRPr sz="2000" b="1" kern="1200">
                <a:solidFill>
                  <a:schemeClr val="tx1"/>
                </a:solidFill>
                <a:latin typeface="Roboto Light"/>
                <a:ea typeface="+mj-ea"/>
                <a:cs typeface="Roboto Light"/>
              </a:defRPr>
            </a:lvl1pPr>
          </a:lstStyle>
          <a:p>
            <a:pPr algn="ctr"/>
            <a:r>
              <a:rPr lang="en-US" sz="1200" b="0" dirty="0">
                <a:solidFill>
                  <a:schemeClr val="bg1"/>
                </a:solidFill>
              </a:rPr>
              <a:t>2017</a:t>
            </a:r>
          </a:p>
        </p:txBody>
      </p:sp>
      <p:sp>
        <p:nvSpPr>
          <p:cNvPr id="160" name="Shape 148"/>
          <p:cNvSpPr/>
          <p:nvPr/>
        </p:nvSpPr>
        <p:spPr>
          <a:xfrm flipV="1">
            <a:off x="7669278" y="3601386"/>
            <a:ext cx="518369" cy="181685"/>
          </a:xfrm>
          <a:custGeom>
            <a:avLst/>
            <a:gdLst>
              <a:gd name="connsiteX0" fmla="*/ 0 w 29048"/>
              <a:gd name="connsiteY0" fmla="*/ 21509 h 21509"/>
              <a:gd name="connsiteX1" fmla="*/ 1581 w 29048"/>
              <a:gd name="connsiteY1" fmla="*/ 10926 h 21509"/>
              <a:gd name="connsiteX2" fmla="*/ 3044 w 29048"/>
              <a:gd name="connsiteY2" fmla="*/ 3742 h 21509"/>
              <a:gd name="connsiteX3" fmla="*/ 4519 w 29048"/>
              <a:gd name="connsiteY3" fmla="*/ 797 h 21509"/>
              <a:gd name="connsiteX4" fmla="*/ 6158 w 29048"/>
              <a:gd name="connsiteY4" fmla="*/ 27 h 21509"/>
              <a:gd name="connsiteX5" fmla="*/ 29048 w 29048"/>
              <a:gd name="connsiteY5" fmla="*/ 199 h 21509"/>
              <a:gd name="connsiteX0" fmla="*/ 0 w 28466"/>
              <a:gd name="connsiteY0" fmla="*/ 17051 h 17051"/>
              <a:gd name="connsiteX1" fmla="*/ 999 w 28466"/>
              <a:gd name="connsiteY1" fmla="*/ 10926 h 17051"/>
              <a:gd name="connsiteX2" fmla="*/ 2462 w 28466"/>
              <a:gd name="connsiteY2" fmla="*/ 3742 h 17051"/>
              <a:gd name="connsiteX3" fmla="*/ 3937 w 28466"/>
              <a:gd name="connsiteY3" fmla="*/ 797 h 17051"/>
              <a:gd name="connsiteX4" fmla="*/ 5576 w 28466"/>
              <a:gd name="connsiteY4" fmla="*/ 27 h 17051"/>
              <a:gd name="connsiteX5" fmla="*/ 28466 w 28466"/>
              <a:gd name="connsiteY5" fmla="*/ 199 h 17051"/>
              <a:gd name="connsiteX0" fmla="*/ 0 w 28466"/>
              <a:gd name="connsiteY0" fmla="*/ 17051 h 17051"/>
              <a:gd name="connsiteX1" fmla="*/ 999 w 28466"/>
              <a:gd name="connsiteY1" fmla="*/ 10926 h 17051"/>
              <a:gd name="connsiteX2" fmla="*/ 2462 w 28466"/>
              <a:gd name="connsiteY2" fmla="*/ 3742 h 17051"/>
              <a:gd name="connsiteX3" fmla="*/ 3937 w 28466"/>
              <a:gd name="connsiteY3" fmla="*/ 797 h 17051"/>
              <a:gd name="connsiteX4" fmla="*/ 5576 w 28466"/>
              <a:gd name="connsiteY4" fmla="*/ 27 h 17051"/>
              <a:gd name="connsiteX5" fmla="*/ 28466 w 28466"/>
              <a:gd name="connsiteY5" fmla="*/ 199 h 17051"/>
              <a:gd name="connsiteX0" fmla="*/ 0 w 9265"/>
              <a:gd name="connsiteY0" fmla="*/ 17051 h 17051"/>
              <a:gd name="connsiteX1" fmla="*/ 999 w 9265"/>
              <a:gd name="connsiteY1" fmla="*/ 10926 h 17051"/>
              <a:gd name="connsiteX2" fmla="*/ 2462 w 9265"/>
              <a:gd name="connsiteY2" fmla="*/ 3742 h 17051"/>
              <a:gd name="connsiteX3" fmla="*/ 3937 w 9265"/>
              <a:gd name="connsiteY3" fmla="*/ 797 h 17051"/>
              <a:gd name="connsiteX4" fmla="*/ 5576 w 9265"/>
              <a:gd name="connsiteY4" fmla="*/ 27 h 17051"/>
              <a:gd name="connsiteX5" fmla="*/ 9265 w 9265"/>
              <a:gd name="connsiteY5" fmla="*/ 199 h 17051"/>
              <a:gd name="connsiteX0" fmla="*/ 0 w 10253"/>
              <a:gd name="connsiteY0" fmla="*/ 10000 h 10000"/>
              <a:gd name="connsiteX1" fmla="*/ 1078 w 10253"/>
              <a:gd name="connsiteY1" fmla="*/ 6408 h 10000"/>
              <a:gd name="connsiteX2" fmla="*/ 2657 w 10253"/>
              <a:gd name="connsiteY2" fmla="*/ 2195 h 10000"/>
              <a:gd name="connsiteX3" fmla="*/ 4249 w 10253"/>
              <a:gd name="connsiteY3" fmla="*/ 467 h 10000"/>
              <a:gd name="connsiteX4" fmla="*/ 6018 w 10253"/>
              <a:gd name="connsiteY4" fmla="*/ 16 h 10000"/>
              <a:gd name="connsiteX5" fmla="*/ 10000 w 10253"/>
              <a:gd name="connsiteY5" fmla="*/ 117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253" h="10000" extrusionOk="0">
                <a:moveTo>
                  <a:pt x="0" y="10000"/>
                </a:moveTo>
                <a:lnTo>
                  <a:pt x="1078" y="6408"/>
                </a:lnTo>
                <a:cubicBezTo>
                  <a:pt x="1504" y="4657"/>
                  <a:pt x="2043" y="3219"/>
                  <a:pt x="2657" y="2195"/>
                </a:cubicBezTo>
                <a:cubicBezTo>
                  <a:pt x="3160" y="1357"/>
                  <a:pt x="3701" y="816"/>
                  <a:pt x="4249" y="467"/>
                </a:cubicBezTo>
                <a:cubicBezTo>
                  <a:pt x="4829" y="101"/>
                  <a:pt x="5421" y="-53"/>
                  <a:pt x="6018" y="16"/>
                </a:cubicBezTo>
                <a:cubicBezTo>
                  <a:pt x="14254" y="49"/>
                  <a:pt x="7479" y="-92"/>
                  <a:pt x="10000" y="117"/>
                </a:cubicBezTo>
              </a:path>
            </a:pathLst>
          </a:custGeom>
          <a:ln w="6350" cmpd="sng">
            <a:solidFill>
              <a:schemeClr val="tx2"/>
            </a:solidFill>
            <a:miter lim="400000"/>
          </a:ln>
        </p:spPr>
        <p:txBody>
          <a:bodyPr lIns="50795" tIns="50795" rIns="50795" bIns="50795" anchor="ctr"/>
          <a:lstStyle/>
          <a:p>
            <a:pPr lvl="0">
              <a:defRPr sz="2400"/>
            </a:pPr>
            <a:endParaRPr/>
          </a:p>
        </p:txBody>
      </p:sp>
      <p:sp>
        <p:nvSpPr>
          <p:cNvPr id="159" name="Oval 158"/>
          <p:cNvSpPr/>
          <p:nvPr/>
        </p:nvSpPr>
        <p:spPr>
          <a:xfrm>
            <a:off x="7610048" y="3543019"/>
            <a:ext cx="94942" cy="94940"/>
          </a:xfrm>
          <a:prstGeom prst="ellipse">
            <a:avLst/>
          </a:prstGeom>
          <a:solidFill>
            <a:schemeClr val="bg1"/>
          </a:solidFill>
          <a:ln w="6350" cmpd="sng">
            <a:solidFill>
              <a:schemeClr val="tx2"/>
            </a:solidFill>
          </a:ln>
        </p:spPr>
        <p:style>
          <a:lnRef idx="2">
            <a:schemeClr val="dk1"/>
          </a:lnRef>
          <a:fillRef idx="1">
            <a:schemeClr val="lt1"/>
          </a:fillRef>
          <a:effectRef idx="0">
            <a:schemeClr val="dk1"/>
          </a:effectRef>
          <a:fontRef idx="minor">
            <a:schemeClr val="dk1"/>
          </a:fontRef>
        </p:style>
        <p:txBody>
          <a:bodyPr lIns="91430" tIns="45715" rIns="91430" bIns="45715" rtlCol="0" anchor="ctr"/>
          <a:lstStyle/>
          <a:p>
            <a:pPr algn="ctr"/>
            <a:endParaRPr lang="en-US"/>
          </a:p>
        </p:txBody>
      </p:sp>
      <p:sp>
        <p:nvSpPr>
          <p:cNvPr id="161" name="Shape 148"/>
          <p:cNvSpPr/>
          <p:nvPr/>
        </p:nvSpPr>
        <p:spPr>
          <a:xfrm flipH="1" flipV="1">
            <a:off x="5895976" y="3601385"/>
            <a:ext cx="519178" cy="181685"/>
          </a:xfrm>
          <a:custGeom>
            <a:avLst/>
            <a:gdLst>
              <a:gd name="connsiteX0" fmla="*/ 0 w 29048"/>
              <a:gd name="connsiteY0" fmla="*/ 21509 h 21509"/>
              <a:gd name="connsiteX1" fmla="*/ 1581 w 29048"/>
              <a:gd name="connsiteY1" fmla="*/ 10926 h 21509"/>
              <a:gd name="connsiteX2" fmla="*/ 3044 w 29048"/>
              <a:gd name="connsiteY2" fmla="*/ 3742 h 21509"/>
              <a:gd name="connsiteX3" fmla="*/ 4519 w 29048"/>
              <a:gd name="connsiteY3" fmla="*/ 797 h 21509"/>
              <a:gd name="connsiteX4" fmla="*/ 6158 w 29048"/>
              <a:gd name="connsiteY4" fmla="*/ 27 h 21509"/>
              <a:gd name="connsiteX5" fmla="*/ 29048 w 29048"/>
              <a:gd name="connsiteY5" fmla="*/ 199 h 21509"/>
              <a:gd name="connsiteX0" fmla="*/ 0 w 28466"/>
              <a:gd name="connsiteY0" fmla="*/ 17051 h 17051"/>
              <a:gd name="connsiteX1" fmla="*/ 999 w 28466"/>
              <a:gd name="connsiteY1" fmla="*/ 10926 h 17051"/>
              <a:gd name="connsiteX2" fmla="*/ 2462 w 28466"/>
              <a:gd name="connsiteY2" fmla="*/ 3742 h 17051"/>
              <a:gd name="connsiteX3" fmla="*/ 3937 w 28466"/>
              <a:gd name="connsiteY3" fmla="*/ 797 h 17051"/>
              <a:gd name="connsiteX4" fmla="*/ 5576 w 28466"/>
              <a:gd name="connsiteY4" fmla="*/ 27 h 17051"/>
              <a:gd name="connsiteX5" fmla="*/ 28466 w 28466"/>
              <a:gd name="connsiteY5" fmla="*/ 199 h 17051"/>
              <a:gd name="connsiteX0" fmla="*/ 0 w 28466"/>
              <a:gd name="connsiteY0" fmla="*/ 17051 h 17051"/>
              <a:gd name="connsiteX1" fmla="*/ 999 w 28466"/>
              <a:gd name="connsiteY1" fmla="*/ 10926 h 17051"/>
              <a:gd name="connsiteX2" fmla="*/ 2462 w 28466"/>
              <a:gd name="connsiteY2" fmla="*/ 3742 h 17051"/>
              <a:gd name="connsiteX3" fmla="*/ 3937 w 28466"/>
              <a:gd name="connsiteY3" fmla="*/ 797 h 17051"/>
              <a:gd name="connsiteX4" fmla="*/ 5576 w 28466"/>
              <a:gd name="connsiteY4" fmla="*/ 27 h 17051"/>
              <a:gd name="connsiteX5" fmla="*/ 28466 w 28466"/>
              <a:gd name="connsiteY5" fmla="*/ 199 h 17051"/>
              <a:gd name="connsiteX0" fmla="*/ 0 w 9265"/>
              <a:gd name="connsiteY0" fmla="*/ 17051 h 17051"/>
              <a:gd name="connsiteX1" fmla="*/ 999 w 9265"/>
              <a:gd name="connsiteY1" fmla="*/ 10926 h 17051"/>
              <a:gd name="connsiteX2" fmla="*/ 2462 w 9265"/>
              <a:gd name="connsiteY2" fmla="*/ 3742 h 17051"/>
              <a:gd name="connsiteX3" fmla="*/ 3937 w 9265"/>
              <a:gd name="connsiteY3" fmla="*/ 797 h 17051"/>
              <a:gd name="connsiteX4" fmla="*/ 5576 w 9265"/>
              <a:gd name="connsiteY4" fmla="*/ 27 h 17051"/>
              <a:gd name="connsiteX5" fmla="*/ 9265 w 9265"/>
              <a:gd name="connsiteY5" fmla="*/ 199 h 17051"/>
              <a:gd name="connsiteX0" fmla="*/ 0 w 10253"/>
              <a:gd name="connsiteY0" fmla="*/ 10000 h 10000"/>
              <a:gd name="connsiteX1" fmla="*/ 1078 w 10253"/>
              <a:gd name="connsiteY1" fmla="*/ 6408 h 10000"/>
              <a:gd name="connsiteX2" fmla="*/ 2657 w 10253"/>
              <a:gd name="connsiteY2" fmla="*/ 2195 h 10000"/>
              <a:gd name="connsiteX3" fmla="*/ 4249 w 10253"/>
              <a:gd name="connsiteY3" fmla="*/ 467 h 10000"/>
              <a:gd name="connsiteX4" fmla="*/ 6018 w 10253"/>
              <a:gd name="connsiteY4" fmla="*/ 16 h 10000"/>
              <a:gd name="connsiteX5" fmla="*/ 10000 w 10253"/>
              <a:gd name="connsiteY5" fmla="*/ 117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253" h="10000" extrusionOk="0">
                <a:moveTo>
                  <a:pt x="0" y="10000"/>
                </a:moveTo>
                <a:lnTo>
                  <a:pt x="1078" y="6408"/>
                </a:lnTo>
                <a:cubicBezTo>
                  <a:pt x="1504" y="4657"/>
                  <a:pt x="2043" y="3219"/>
                  <a:pt x="2657" y="2195"/>
                </a:cubicBezTo>
                <a:cubicBezTo>
                  <a:pt x="3160" y="1357"/>
                  <a:pt x="3701" y="816"/>
                  <a:pt x="4249" y="467"/>
                </a:cubicBezTo>
                <a:cubicBezTo>
                  <a:pt x="4829" y="101"/>
                  <a:pt x="5421" y="-53"/>
                  <a:pt x="6018" y="16"/>
                </a:cubicBezTo>
                <a:cubicBezTo>
                  <a:pt x="14254" y="49"/>
                  <a:pt x="7479" y="-92"/>
                  <a:pt x="10000" y="117"/>
                </a:cubicBezTo>
              </a:path>
            </a:pathLst>
          </a:custGeom>
          <a:ln w="6350" cmpd="sng">
            <a:solidFill>
              <a:schemeClr val="tx2"/>
            </a:solidFill>
            <a:miter lim="400000"/>
          </a:ln>
        </p:spPr>
        <p:txBody>
          <a:bodyPr lIns="50795" tIns="50795" rIns="50795" bIns="50795" anchor="ctr"/>
          <a:lstStyle/>
          <a:p>
            <a:pPr lvl="0">
              <a:defRPr sz="2400"/>
            </a:pPr>
            <a:endParaRPr/>
          </a:p>
        </p:txBody>
      </p:sp>
      <p:sp>
        <p:nvSpPr>
          <p:cNvPr id="162" name="Oval 161"/>
          <p:cNvSpPr/>
          <p:nvPr/>
        </p:nvSpPr>
        <p:spPr>
          <a:xfrm>
            <a:off x="6381323" y="3543019"/>
            <a:ext cx="94942" cy="94940"/>
          </a:xfrm>
          <a:prstGeom prst="ellipse">
            <a:avLst/>
          </a:prstGeom>
          <a:solidFill>
            <a:schemeClr val="bg1"/>
          </a:solidFill>
          <a:ln w="6350" cmpd="sng">
            <a:solidFill>
              <a:schemeClr val="tx2"/>
            </a:solidFill>
          </a:ln>
        </p:spPr>
        <p:style>
          <a:lnRef idx="2">
            <a:schemeClr val="dk1"/>
          </a:lnRef>
          <a:fillRef idx="1">
            <a:schemeClr val="lt1"/>
          </a:fillRef>
          <a:effectRef idx="0">
            <a:schemeClr val="dk1"/>
          </a:effectRef>
          <a:fontRef idx="minor">
            <a:schemeClr val="dk1"/>
          </a:fontRef>
        </p:style>
        <p:txBody>
          <a:bodyPr lIns="91430" tIns="45715" rIns="91430" bIns="45715" rtlCol="0" anchor="ctr"/>
          <a:lstStyle/>
          <a:p>
            <a:pPr algn="ctr"/>
            <a:endParaRPr lang="en-US"/>
          </a:p>
        </p:txBody>
      </p:sp>
      <p:grpSp>
        <p:nvGrpSpPr>
          <p:cNvPr id="124" name="Group 123"/>
          <p:cNvGrpSpPr/>
          <p:nvPr/>
        </p:nvGrpSpPr>
        <p:grpSpPr>
          <a:xfrm>
            <a:off x="5430351" y="3455042"/>
            <a:ext cx="630054" cy="769441"/>
            <a:chOff x="716041" y="1177635"/>
            <a:chExt cx="630053" cy="769441"/>
          </a:xfrm>
        </p:grpSpPr>
        <p:sp>
          <p:nvSpPr>
            <p:cNvPr id="125" name="Oval 124"/>
            <p:cNvSpPr/>
            <p:nvPr/>
          </p:nvSpPr>
          <p:spPr>
            <a:xfrm>
              <a:off x="716041" y="1231457"/>
              <a:ext cx="546262" cy="546262"/>
            </a:xfrm>
            <a:prstGeom prst="ellipse">
              <a:avLst/>
            </a:prstGeom>
            <a:solidFill>
              <a:schemeClr val="tx2"/>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6" name="TextBox 125"/>
            <p:cNvSpPr txBox="1"/>
            <p:nvPr/>
          </p:nvSpPr>
          <p:spPr>
            <a:xfrm>
              <a:off x="792788" y="1177635"/>
              <a:ext cx="553306" cy="769441"/>
            </a:xfrm>
            <a:prstGeom prst="rect">
              <a:avLst/>
            </a:prstGeom>
            <a:noFill/>
          </p:spPr>
          <p:txBody>
            <a:bodyPr wrap="none" rtlCol="0">
              <a:spAutoFit/>
            </a:bodyPr>
            <a:lstStyle/>
            <a:p>
              <a:r>
                <a:rPr lang="en-US" sz="4400" dirty="0">
                  <a:solidFill>
                    <a:schemeClr val="bg1"/>
                  </a:solidFill>
                  <a:latin typeface="Roboto Black"/>
                  <a:cs typeface="Roboto Black"/>
                </a:rPr>
                <a:t>D</a:t>
              </a:r>
            </a:p>
          </p:txBody>
        </p:sp>
      </p:grpSp>
      <p:sp>
        <p:nvSpPr>
          <p:cNvPr id="163" name="Shape 148"/>
          <p:cNvSpPr/>
          <p:nvPr/>
        </p:nvSpPr>
        <p:spPr>
          <a:xfrm flipH="1">
            <a:off x="5895976" y="1089960"/>
            <a:ext cx="519178" cy="181685"/>
          </a:xfrm>
          <a:custGeom>
            <a:avLst/>
            <a:gdLst>
              <a:gd name="connsiteX0" fmla="*/ 0 w 29048"/>
              <a:gd name="connsiteY0" fmla="*/ 21509 h 21509"/>
              <a:gd name="connsiteX1" fmla="*/ 1581 w 29048"/>
              <a:gd name="connsiteY1" fmla="*/ 10926 h 21509"/>
              <a:gd name="connsiteX2" fmla="*/ 3044 w 29048"/>
              <a:gd name="connsiteY2" fmla="*/ 3742 h 21509"/>
              <a:gd name="connsiteX3" fmla="*/ 4519 w 29048"/>
              <a:gd name="connsiteY3" fmla="*/ 797 h 21509"/>
              <a:gd name="connsiteX4" fmla="*/ 6158 w 29048"/>
              <a:gd name="connsiteY4" fmla="*/ 27 h 21509"/>
              <a:gd name="connsiteX5" fmla="*/ 29048 w 29048"/>
              <a:gd name="connsiteY5" fmla="*/ 199 h 21509"/>
              <a:gd name="connsiteX0" fmla="*/ 0 w 28466"/>
              <a:gd name="connsiteY0" fmla="*/ 17051 h 17051"/>
              <a:gd name="connsiteX1" fmla="*/ 999 w 28466"/>
              <a:gd name="connsiteY1" fmla="*/ 10926 h 17051"/>
              <a:gd name="connsiteX2" fmla="*/ 2462 w 28466"/>
              <a:gd name="connsiteY2" fmla="*/ 3742 h 17051"/>
              <a:gd name="connsiteX3" fmla="*/ 3937 w 28466"/>
              <a:gd name="connsiteY3" fmla="*/ 797 h 17051"/>
              <a:gd name="connsiteX4" fmla="*/ 5576 w 28466"/>
              <a:gd name="connsiteY4" fmla="*/ 27 h 17051"/>
              <a:gd name="connsiteX5" fmla="*/ 28466 w 28466"/>
              <a:gd name="connsiteY5" fmla="*/ 199 h 17051"/>
              <a:gd name="connsiteX0" fmla="*/ 0 w 28466"/>
              <a:gd name="connsiteY0" fmla="*/ 17051 h 17051"/>
              <a:gd name="connsiteX1" fmla="*/ 999 w 28466"/>
              <a:gd name="connsiteY1" fmla="*/ 10926 h 17051"/>
              <a:gd name="connsiteX2" fmla="*/ 2462 w 28466"/>
              <a:gd name="connsiteY2" fmla="*/ 3742 h 17051"/>
              <a:gd name="connsiteX3" fmla="*/ 3937 w 28466"/>
              <a:gd name="connsiteY3" fmla="*/ 797 h 17051"/>
              <a:gd name="connsiteX4" fmla="*/ 5576 w 28466"/>
              <a:gd name="connsiteY4" fmla="*/ 27 h 17051"/>
              <a:gd name="connsiteX5" fmla="*/ 28466 w 28466"/>
              <a:gd name="connsiteY5" fmla="*/ 199 h 17051"/>
              <a:gd name="connsiteX0" fmla="*/ 0 w 9265"/>
              <a:gd name="connsiteY0" fmla="*/ 17051 h 17051"/>
              <a:gd name="connsiteX1" fmla="*/ 999 w 9265"/>
              <a:gd name="connsiteY1" fmla="*/ 10926 h 17051"/>
              <a:gd name="connsiteX2" fmla="*/ 2462 w 9265"/>
              <a:gd name="connsiteY2" fmla="*/ 3742 h 17051"/>
              <a:gd name="connsiteX3" fmla="*/ 3937 w 9265"/>
              <a:gd name="connsiteY3" fmla="*/ 797 h 17051"/>
              <a:gd name="connsiteX4" fmla="*/ 5576 w 9265"/>
              <a:gd name="connsiteY4" fmla="*/ 27 h 17051"/>
              <a:gd name="connsiteX5" fmla="*/ 9265 w 9265"/>
              <a:gd name="connsiteY5" fmla="*/ 199 h 17051"/>
              <a:gd name="connsiteX0" fmla="*/ 0 w 10253"/>
              <a:gd name="connsiteY0" fmla="*/ 10000 h 10000"/>
              <a:gd name="connsiteX1" fmla="*/ 1078 w 10253"/>
              <a:gd name="connsiteY1" fmla="*/ 6408 h 10000"/>
              <a:gd name="connsiteX2" fmla="*/ 2657 w 10253"/>
              <a:gd name="connsiteY2" fmla="*/ 2195 h 10000"/>
              <a:gd name="connsiteX3" fmla="*/ 4249 w 10253"/>
              <a:gd name="connsiteY3" fmla="*/ 467 h 10000"/>
              <a:gd name="connsiteX4" fmla="*/ 6018 w 10253"/>
              <a:gd name="connsiteY4" fmla="*/ 16 h 10000"/>
              <a:gd name="connsiteX5" fmla="*/ 10000 w 10253"/>
              <a:gd name="connsiteY5" fmla="*/ 117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253" h="10000" extrusionOk="0">
                <a:moveTo>
                  <a:pt x="0" y="10000"/>
                </a:moveTo>
                <a:lnTo>
                  <a:pt x="1078" y="6408"/>
                </a:lnTo>
                <a:cubicBezTo>
                  <a:pt x="1504" y="4657"/>
                  <a:pt x="2043" y="3219"/>
                  <a:pt x="2657" y="2195"/>
                </a:cubicBezTo>
                <a:cubicBezTo>
                  <a:pt x="3160" y="1357"/>
                  <a:pt x="3701" y="816"/>
                  <a:pt x="4249" y="467"/>
                </a:cubicBezTo>
                <a:cubicBezTo>
                  <a:pt x="4829" y="101"/>
                  <a:pt x="5421" y="-53"/>
                  <a:pt x="6018" y="16"/>
                </a:cubicBezTo>
                <a:cubicBezTo>
                  <a:pt x="14254" y="49"/>
                  <a:pt x="7479" y="-92"/>
                  <a:pt x="10000" y="117"/>
                </a:cubicBezTo>
              </a:path>
            </a:pathLst>
          </a:custGeom>
          <a:ln w="6350" cmpd="sng">
            <a:solidFill>
              <a:schemeClr val="tx2"/>
            </a:solidFill>
            <a:miter lim="400000"/>
          </a:ln>
        </p:spPr>
        <p:txBody>
          <a:bodyPr lIns="50795" tIns="50795" rIns="50795" bIns="50795" anchor="ctr"/>
          <a:lstStyle/>
          <a:p>
            <a:pPr lvl="0">
              <a:defRPr sz="2400"/>
            </a:pPr>
            <a:endParaRPr/>
          </a:p>
        </p:txBody>
      </p:sp>
      <p:sp>
        <p:nvSpPr>
          <p:cNvPr id="164" name="Oval 163"/>
          <p:cNvSpPr/>
          <p:nvPr/>
        </p:nvSpPr>
        <p:spPr>
          <a:xfrm>
            <a:off x="6381323" y="1234794"/>
            <a:ext cx="94942" cy="94940"/>
          </a:xfrm>
          <a:prstGeom prst="ellipse">
            <a:avLst/>
          </a:prstGeom>
          <a:solidFill>
            <a:schemeClr val="bg1"/>
          </a:solidFill>
          <a:ln w="6350" cmpd="sng">
            <a:solidFill>
              <a:schemeClr val="tx2"/>
            </a:solidFill>
          </a:ln>
        </p:spPr>
        <p:style>
          <a:lnRef idx="2">
            <a:schemeClr val="dk1"/>
          </a:lnRef>
          <a:fillRef idx="1">
            <a:schemeClr val="lt1"/>
          </a:fillRef>
          <a:effectRef idx="0">
            <a:schemeClr val="dk1"/>
          </a:effectRef>
          <a:fontRef idx="minor">
            <a:schemeClr val="dk1"/>
          </a:fontRef>
        </p:style>
        <p:txBody>
          <a:bodyPr lIns="91430" tIns="45715" rIns="91430" bIns="45715" rtlCol="0" anchor="ctr"/>
          <a:lstStyle/>
          <a:p>
            <a:pPr algn="ctr"/>
            <a:endParaRPr lang="en-US"/>
          </a:p>
        </p:txBody>
      </p:sp>
      <p:sp>
        <p:nvSpPr>
          <p:cNvPr id="165" name="Shape 148"/>
          <p:cNvSpPr/>
          <p:nvPr/>
        </p:nvSpPr>
        <p:spPr>
          <a:xfrm>
            <a:off x="7677152" y="1089960"/>
            <a:ext cx="519178" cy="181685"/>
          </a:xfrm>
          <a:custGeom>
            <a:avLst/>
            <a:gdLst>
              <a:gd name="connsiteX0" fmla="*/ 0 w 29048"/>
              <a:gd name="connsiteY0" fmla="*/ 21509 h 21509"/>
              <a:gd name="connsiteX1" fmla="*/ 1581 w 29048"/>
              <a:gd name="connsiteY1" fmla="*/ 10926 h 21509"/>
              <a:gd name="connsiteX2" fmla="*/ 3044 w 29048"/>
              <a:gd name="connsiteY2" fmla="*/ 3742 h 21509"/>
              <a:gd name="connsiteX3" fmla="*/ 4519 w 29048"/>
              <a:gd name="connsiteY3" fmla="*/ 797 h 21509"/>
              <a:gd name="connsiteX4" fmla="*/ 6158 w 29048"/>
              <a:gd name="connsiteY4" fmla="*/ 27 h 21509"/>
              <a:gd name="connsiteX5" fmla="*/ 29048 w 29048"/>
              <a:gd name="connsiteY5" fmla="*/ 199 h 21509"/>
              <a:gd name="connsiteX0" fmla="*/ 0 w 28466"/>
              <a:gd name="connsiteY0" fmla="*/ 17051 h 17051"/>
              <a:gd name="connsiteX1" fmla="*/ 999 w 28466"/>
              <a:gd name="connsiteY1" fmla="*/ 10926 h 17051"/>
              <a:gd name="connsiteX2" fmla="*/ 2462 w 28466"/>
              <a:gd name="connsiteY2" fmla="*/ 3742 h 17051"/>
              <a:gd name="connsiteX3" fmla="*/ 3937 w 28466"/>
              <a:gd name="connsiteY3" fmla="*/ 797 h 17051"/>
              <a:gd name="connsiteX4" fmla="*/ 5576 w 28466"/>
              <a:gd name="connsiteY4" fmla="*/ 27 h 17051"/>
              <a:gd name="connsiteX5" fmla="*/ 28466 w 28466"/>
              <a:gd name="connsiteY5" fmla="*/ 199 h 17051"/>
              <a:gd name="connsiteX0" fmla="*/ 0 w 28466"/>
              <a:gd name="connsiteY0" fmla="*/ 17051 h 17051"/>
              <a:gd name="connsiteX1" fmla="*/ 999 w 28466"/>
              <a:gd name="connsiteY1" fmla="*/ 10926 h 17051"/>
              <a:gd name="connsiteX2" fmla="*/ 2462 w 28466"/>
              <a:gd name="connsiteY2" fmla="*/ 3742 h 17051"/>
              <a:gd name="connsiteX3" fmla="*/ 3937 w 28466"/>
              <a:gd name="connsiteY3" fmla="*/ 797 h 17051"/>
              <a:gd name="connsiteX4" fmla="*/ 5576 w 28466"/>
              <a:gd name="connsiteY4" fmla="*/ 27 h 17051"/>
              <a:gd name="connsiteX5" fmla="*/ 28466 w 28466"/>
              <a:gd name="connsiteY5" fmla="*/ 199 h 17051"/>
              <a:gd name="connsiteX0" fmla="*/ 0 w 9265"/>
              <a:gd name="connsiteY0" fmla="*/ 17051 h 17051"/>
              <a:gd name="connsiteX1" fmla="*/ 999 w 9265"/>
              <a:gd name="connsiteY1" fmla="*/ 10926 h 17051"/>
              <a:gd name="connsiteX2" fmla="*/ 2462 w 9265"/>
              <a:gd name="connsiteY2" fmla="*/ 3742 h 17051"/>
              <a:gd name="connsiteX3" fmla="*/ 3937 w 9265"/>
              <a:gd name="connsiteY3" fmla="*/ 797 h 17051"/>
              <a:gd name="connsiteX4" fmla="*/ 5576 w 9265"/>
              <a:gd name="connsiteY4" fmla="*/ 27 h 17051"/>
              <a:gd name="connsiteX5" fmla="*/ 9265 w 9265"/>
              <a:gd name="connsiteY5" fmla="*/ 199 h 17051"/>
              <a:gd name="connsiteX0" fmla="*/ 0 w 10253"/>
              <a:gd name="connsiteY0" fmla="*/ 10000 h 10000"/>
              <a:gd name="connsiteX1" fmla="*/ 1078 w 10253"/>
              <a:gd name="connsiteY1" fmla="*/ 6408 h 10000"/>
              <a:gd name="connsiteX2" fmla="*/ 2657 w 10253"/>
              <a:gd name="connsiteY2" fmla="*/ 2195 h 10000"/>
              <a:gd name="connsiteX3" fmla="*/ 4249 w 10253"/>
              <a:gd name="connsiteY3" fmla="*/ 467 h 10000"/>
              <a:gd name="connsiteX4" fmla="*/ 6018 w 10253"/>
              <a:gd name="connsiteY4" fmla="*/ 16 h 10000"/>
              <a:gd name="connsiteX5" fmla="*/ 10000 w 10253"/>
              <a:gd name="connsiteY5" fmla="*/ 117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253" h="10000" extrusionOk="0">
                <a:moveTo>
                  <a:pt x="0" y="10000"/>
                </a:moveTo>
                <a:lnTo>
                  <a:pt x="1078" y="6408"/>
                </a:lnTo>
                <a:cubicBezTo>
                  <a:pt x="1504" y="4657"/>
                  <a:pt x="2043" y="3219"/>
                  <a:pt x="2657" y="2195"/>
                </a:cubicBezTo>
                <a:cubicBezTo>
                  <a:pt x="3160" y="1357"/>
                  <a:pt x="3701" y="816"/>
                  <a:pt x="4249" y="467"/>
                </a:cubicBezTo>
                <a:cubicBezTo>
                  <a:pt x="4829" y="101"/>
                  <a:pt x="5421" y="-53"/>
                  <a:pt x="6018" y="16"/>
                </a:cubicBezTo>
                <a:cubicBezTo>
                  <a:pt x="14254" y="49"/>
                  <a:pt x="7479" y="-92"/>
                  <a:pt x="10000" y="117"/>
                </a:cubicBezTo>
              </a:path>
            </a:pathLst>
          </a:custGeom>
          <a:ln w="6350" cmpd="sng">
            <a:solidFill>
              <a:schemeClr val="tx2"/>
            </a:solidFill>
            <a:miter lim="400000"/>
          </a:ln>
        </p:spPr>
        <p:txBody>
          <a:bodyPr lIns="50795" tIns="50795" rIns="50795" bIns="50795" anchor="ctr"/>
          <a:lstStyle/>
          <a:p>
            <a:pPr lvl="0">
              <a:defRPr sz="2400"/>
            </a:pPr>
            <a:endParaRPr/>
          </a:p>
        </p:txBody>
      </p:sp>
      <p:sp>
        <p:nvSpPr>
          <p:cNvPr id="166" name="Oval 165"/>
          <p:cNvSpPr/>
          <p:nvPr/>
        </p:nvSpPr>
        <p:spPr>
          <a:xfrm>
            <a:off x="7616398" y="1234794"/>
            <a:ext cx="94942" cy="94940"/>
          </a:xfrm>
          <a:prstGeom prst="ellipse">
            <a:avLst/>
          </a:prstGeom>
          <a:solidFill>
            <a:schemeClr val="bg1"/>
          </a:solidFill>
          <a:ln w="6350" cmpd="sng">
            <a:solidFill>
              <a:schemeClr val="tx2"/>
            </a:solidFill>
          </a:ln>
        </p:spPr>
        <p:style>
          <a:lnRef idx="2">
            <a:schemeClr val="dk1"/>
          </a:lnRef>
          <a:fillRef idx="1">
            <a:schemeClr val="lt1"/>
          </a:fillRef>
          <a:effectRef idx="0">
            <a:schemeClr val="dk1"/>
          </a:effectRef>
          <a:fontRef idx="minor">
            <a:schemeClr val="dk1"/>
          </a:fontRef>
        </p:style>
        <p:txBody>
          <a:bodyPr lIns="91430" tIns="45715" rIns="91430" bIns="45715" rtlCol="0" anchor="ctr"/>
          <a:lstStyle/>
          <a:p>
            <a:pPr algn="ctr"/>
            <a:endParaRPr lang="en-US"/>
          </a:p>
        </p:txBody>
      </p:sp>
    </p:spTree>
    <p:extLst>
      <p:ext uri="{BB962C8B-B14F-4D97-AF65-F5344CB8AC3E}">
        <p14:creationId xmlns:p14="http://schemas.microsoft.com/office/powerpoint/2010/main" val="201991609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4" name="Group 1592"/>
          <p:cNvGrpSpPr/>
          <p:nvPr/>
        </p:nvGrpSpPr>
        <p:grpSpPr>
          <a:xfrm>
            <a:off x="834760" y="1108923"/>
            <a:ext cx="4173795" cy="2614698"/>
            <a:chOff x="0" y="0"/>
            <a:chExt cx="11514048" cy="7213040"/>
          </a:xfrm>
          <a:solidFill>
            <a:schemeClr val="tx2">
              <a:alpha val="50000"/>
            </a:schemeClr>
          </a:solidFill>
        </p:grpSpPr>
        <p:sp>
          <p:nvSpPr>
            <p:cNvPr id="115" name="Shape 1567"/>
            <p:cNvSpPr/>
            <p:nvPr/>
          </p:nvSpPr>
          <p:spPr>
            <a:xfrm>
              <a:off x="143972" y="0"/>
              <a:ext cx="11370077" cy="7021592"/>
            </a:xfrm>
            <a:custGeom>
              <a:avLst/>
              <a:gdLst/>
              <a:ahLst/>
              <a:cxnLst>
                <a:cxn ang="0">
                  <a:pos x="wd2" y="hd2"/>
                </a:cxn>
                <a:cxn ang="5400000">
                  <a:pos x="wd2" y="hd2"/>
                </a:cxn>
                <a:cxn ang="10800000">
                  <a:pos x="wd2" y="hd2"/>
                </a:cxn>
                <a:cxn ang="16200000">
                  <a:pos x="wd2" y="hd2"/>
                </a:cxn>
              </a:cxnLst>
              <a:rect l="0" t="0" r="r" b="b"/>
              <a:pathLst>
                <a:path w="21600" h="21600" extrusionOk="0">
                  <a:moveTo>
                    <a:pt x="707" y="11735"/>
                  </a:moveTo>
                  <a:lnTo>
                    <a:pt x="750" y="11803"/>
                  </a:lnTo>
                  <a:lnTo>
                    <a:pt x="822" y="11877"/>
                  </a:lnTo>
                  <a:lnTo>
                    <a:pt x="889" y="11908"/>
                  </a:lnTo>
                  <a:lnTo>
                    <a:pt x="927" y="11988"/>
                  </a:lnTo>
                  <a:lnTo>
                    <a:pt x="984" y="12066"/>
                  </a:lnTo>
                  <a:lnTo>
                    <a:pt x="1060" y="12066"/>
                  </a:lnTo>
                  <a:lnTo>
                    <a:pt x="1128" y="12043"/>
                  </a:lnTo>
                  <a:lnTo>
                    <a:pt x="1192" y="12127"/>
                  </a:lnTo>
                  <a:lnTo>
                    <a:pt x="1241" y="12195"/>
                  </a:lnTo>
                  <a:lnTo>
                    <a:pt x="1301" y="12229"/>
                  </a:lnTo>
                  <a:lnTo>
                    <a:pt x="1322" y="12360"/>
                  </a:lnTo>
                  <a:lnTo>
                    <a:pt x="1412" y="12478"/>
                  </a:lnTo>
                  <a:lnTo>
                    <a:pt x="1481" y="12498"/>
                  </a:lnTo>
                  <a:lnTo>
                    <a:pt x="1529" y="12553"/>
                  </a:lnTo>
                  <a:lnTo>
                    <a:pt x="1596" y="12633"/>
                  </a:lnTo>
                  <a:lnTo>
                    <a:pt x="1560" y="12719"/>
                  </a:lnTo>
                  <a:lnTo>
                    <a:pt x="1529" y="12792"/>
                  </a:lnTo>
                  <a:lnTo>
                    <a:pt x="1547" y="12892"/>
                  </a:lnTo>
                  <a:lnTo>
                    <a:pt x="1611" y="12951"/>
                  </a:lnTo>
                  <a:lnTo>
                    <a:pt x="1646" y="12924"/>
                  </a:lnTo>
                  <a:lnTo>
                    <a:pt x="1713" y="12942"/>
                  </a:lnTo>
                  <a:lnTo>
                    <a:pt x="1765" y="12976"/>
                  </a:lnTo>
                  <a:lnTo>
                    <a:pt x="1821" y="12945"/>
                  </a:lnTo>
                  <a:lnTo>
                    <a:pt x="1818" y="13038"/>
                  </a:lnTo>
                  <a:lnTo>
                    <a:pt x="1799" y="13135"/>
                  </a:lnTo>
                  <a:lnTo>
                    <a:pt x="1827" y="13259"/>
                  </a:lnTo>
                  <a:lnTo>
                    <a:pt x="1892" y="13325"/>
                  </a:lnTo>
                  <a:lnTo>
                    <a:pt x="1980" y="13439"/>
                  </a:lnTo>
                  <a:lnTo>
                    <a:pt x="1973" y="13560"/>
                  </a:lnTo>
                  <a:lnTo>
                    <a:pt x="1935" y="13674"/>
                  </a:lnTo>
                  <a:lnTo>
                    <a:pt x="1873" y="13731"/>
                  </a:lnTo>
                  <a:lnTo>
                    <a:pt x="1901" y="13805"/>
                  </a:lnTo>
                  <a:lnTo>
                    <a:pt x="1860" y="13858"/>
                  </a:lnTo>
                  <a:lnTo>
                    <a:pt x="1885" y="13926"/>
                  </a:lnTo>
                  <a:lnTo>
                    <a:pt x="1955" y="13954"/>
                  </a:lnTo>
                  <a:lnTo>
                    <a:pt x="1951" y="14020"/>
                  </a:lnTo>
                  <a:lnTo>
                    <a:pt x="1986" y="14098"/>
                  </a:lnTo>
                  <a:lnTo>
                    <a:pt x="2080" y="14109"/>
                  </a:lnTo>
                  <a:lnTo>
                    <a:pt x="2235" y="14103"/>
                  </a:lnTo>
                  <a:lnTo>
                    <a:pt x="2427" y="14132"/>
                  </a:lnTo>
                  <a:lnTo>
                    <a:pt x="2767" y="14166"/>
                  </a:lnTo>
                  <a:lnTo>
                    <a:pt x="2969" y="14216"/>
                  </a:lnTo>
                  <a:lnTo>
                    <a:pt x="3010" y="14267"/>
                  </a:lnTo>
                  <a:lnTo>
                    <a:pt x="2956" y="14332"/>
                  </a:lnTo>
                  <a:lnTo>
                    <a:pt x="2942" y="14408"/>
                  </a:lnTo>
                  <a:lnTo>
                    <a:pt x="3023" y="14501"/>
                  </a:lnTo>
                  <a:lnTo>
                    <a:pt x="3792" y="15221"/>
                  </a:lnTo>
                  <a:lnTo>
                    <a:pt x="4290" y="15662"/>
                  </a:lnTo>
                  <a:lnTo>
                    <a:pt x="4476" y="15856"/>
                  </a:lnTo>
                  <a:lnTo>
                    <a:pt x="4623" y="15907"/>
                  </a:lnTo>
                  <a:lnTo>
                    <a:pt x="5701" y="16206"/>
                  </a:lnTo>
                  <a:lnTo>
                    <a:pt x="5741" y="15835"/>
                  </a:lnTo>
                  <a:lnTo>
                    <a:pt x="6501" y="16030"/>
                  </a:lnTo>
                  <a:lnTo>
                    <a:pt x="6511" y="16138"/>
                  </a:lnTo>
                  <a:lnTo>
                    <a:pt x="6590" y="16278"/>
                  </a:lnTo>
                  <a:lnTo>
                    <a:pt x="6693" y="16405"/>
                  </a:lnTo>
                  <a:lnTo>
                    <a:pt x="6767" y="16557"/>
                  </a:lnTo>
                  <a:lnTo>
                    <a:pt x="6796" y="16681"/>
                  </a:lnTo>
                  <a:lnTo>
                    <a:pt x="6881" y="16821"/>
                  </a:lnTo>
                  <a:lnTo>
                    <a:pt x="6972" y="17000"/>
                  </a:lnTo>
                  <a:lnTo>
                    <a:pt x="7055" y="17109"/>
                  </a:lnTo>
                  <a:lnTo>
                    <a:pt x="7081" y="17206"/>
                  </a:lnTo>
                  <a:lnTo>
                    <a:pt x="7118" y="17480"/>
                  </a:lnTo>
                  <a:lnTo>
                    <a:pt x="7153" y="17749"/>
                  </a:lnTo>
                  <a:lnTo>
                    <a:pt x="7190" y="17937"/>
                  </a:lnTo>
                  <a:lnTo>
                    <a:pt x="7248" y="18050"/>
                  </a:lnTo>
                  <a:lnTo>
                    <a:pt x="7347" y="18146"/>
                  </a:lnTo>
                  <a:lnTo>
                    <a:pt x="7393" y="18250"/>
                  </a:lnTo>
                  <a:lnTo>
                    <a:pt x="7450" y="18296"/>
                  </a:lnTo>
                  <a:lnTo>
                    <a:pt x="7509" y="18341"/>
                  </a:lnTo>
                  <a:lnTo>
                    <a:pt x="7545" y="18413"/>
                  </a:lnTo>
                  <a:lnTo>
                    <a:pt x="7582" y="18396"/>
                  </a:lnTo>
                  <a:lnTo>
                    <a:pt x="7646" y="18447"/>
                  </a:lnTo>
                  <a:lnTo>
                    <a:pt x="7781" y="18589"/>
                  </a:lnTo>
                  <a:lnTo>
                    <a:pt x="7833" y="18654"/>
                  </a:lnTo>
                  <a:lnTo>
                    <a:pt x="7892" y="18597"/>
                  </a:lnTo>
                  <a:lnTo>
                    <a:pt x="7934" y="18389"/>
                  </a:lnTo>
                  <a:lnTo>
                    <a:pt x="7938" y="18198"/>
                  </a:lnTo>
                  <a:lnTo>
                    <a:pt x="7994" y="18146"/>
                  </a:lnTo>
                  <a:lnTo>
                    <a:pt x="8049" y="18059"/>
                  </a:lnTo>
                  <a:lnTo>
                    <a:pt x="8063" y="17973"/>
                  </a:lnTo>
                  <a:lnTo>
                    <a:pt x="8105" y="17922"/>
                  </a:lnTo>
                  <a:lnTo>
                    <a:pt x="8171" y="17922"/>
                  </a:lnTo>
                  <a:lnTo>
                    <a:pt x="8220" y="17990"/>
                  </a:lnTo>
                  <a:lnTo>
                    <a:pt x="8276" y="18024"/>
                  </a:lnTo>
                  <a:lnTo>
                    <a:pt x="8314" y="17968"/>
                  </a:lnTo>
                  <a:lnTo>
                    <a:pt x="8384" y="18043"/>
                  </a:lnTo>
                  <a:lnTo>
                    <a:pt x="8445" y="18043"/>
                  </a:lnTo>
                  <a:lnTo>
                    <a:pt x="8504" y="18133"/>
                  </a:lnTo>
                  <a:lnTo>
                    <a:pt x="8553" y="18073"/>
                  </a:lnTo>
                  <a:lnTo>
                    <a:pt x="8600" y="18107"/>
                  </a:lnTo>
                  <a:lnTo>
                    <a:pt x="8642" y="18191"/>
                  </a:lnTo>
                  <a:lnTo>
                    <a:pt x="8729" y="18259"/>
                  </a:lnTo>
                  <a:lnTo>
                    <a:pt x="8771" y="18238"/>
                  </a:lnTo>
                  <a:lnTo>
                    <a:pt x="8809" y="18302"/>
                  </a:lnTo>
                  <a:lnTo>
                    <a:pt x="8809" y="18385"/>
                  </a:lnTo>
                  <a:lnTo>
                    <a:pt x="8849" y="18438"/>
                  </a:lnTo>
                  <a:lnTo>
                    <a:pt x="8905" y="18502"/>
                  </a:lnTo>
                  <a:lnTo>
                    <a:pt x="8902" y="18573"/>
                  </a:lnTo>
                  <a:lnTo>
                    <a:pt x="8900" y="18654"/>
                  </a:lnTo>
                  <a:lnTo>
                    <a:pt x="8959" y="18705"/>
                  </a:lnTo>
                  <a:lnTo>
                    <a:pt x="8988" y="18832"/>
                  </a:lnTo>
                  <a:lnTo>
                    <a:pt x="8987" y="18908"/>
                  </a:lnTo>
                  <a:lnTo>
                    <a:pt x="9026" y="18963"/>
                  </a:lnTo>
                  <a:lnTo>
                    <a:pt x="9076" y="19051"/>
                  </a:lnTo>
                  <a:lnTo>
                    <a:pt x="9101" y="19144"/>
                  </a:lnTo>
                  <a:lnTo>
                    <a:pt x="9143" y="19267"/>
                  </a:lnTo>
                  <a:lnTo>
                    <a:pt x="9178" y="19390"/>
                  </a:lnTo>
                  <a:lnTo>
                    <a:pt x="9206" y="19513"/>
                  </a:lnTo>
                  <a:lnTo>
                    <a:pt x="9222" y="19606"/>
                  </a:lnTo>
                  <a:lnTo>
                    <a:pt x="9274" y="19735"/>
                  </a:lnTo>
                  <a:lnTo>
                    <a:pt x="9324" y="19803"/>
                  </a:lnTo>
                  <a:lnTo>
                    <a:pt x="9386" y="19830"/>
                  </a:lnTo>
                  <a:lnTo>
                    <a:pt x="9413" y="19965"/>
                  </a:lnTo>
                  <a:lnTo>
                    <a:pt x="9404" y="20072"/>
                  </a:lnTo>
                  <a:lnTo>
                    <a:pt x="9418" y="20166"/>
                  </a:lnTo>
                  <a:lnTo>
                    <a:pt x="9460" y="20262"/>
                  </a:lnTo>
                  <a:lnTo>
                    <a:pt x="9463" y="20355"/>
                  </a:lnTo>
                  <a:lnTo>
                    <a:pt x="9449" y="20440"/>
                  </a:lnTo>
                  <a:lnTo>
                    <a:pt x="9474" y="20510"/>
                  </a:lnTo>
                  <a:lnTo>
                    <a:pt x="9539" y="20558"/>
                  </a:lnTo>
                  <a:lnTo>
                    <a:pt x="9576" y="20624"/>
                  </a:lnTo>
                  <a:lnTo>
                    <a:pt x="9639" y="20736"/>
                  </a:lnTo>
                  <a:lnTo>
                    <a:pt x="9637" y="20837"/>
                  </a:lnTo>
                  <a:lnTo>
                    <a:pt x="9657" y="20926"/>
                  </a:lnTo>
                  <a:lnTo>
                    <a:pt x="9704" y="20979"/>
                  </a:lnTo>
                  <a:lnTo>
                    <a:pt x="9771" y="21002"/>
                  </a:lnTo>
                  <a:lnTo>
                    <a:pt x="9801" y="21080"/>
                  </a:lnTo>
                  <a:lnTo>
                    <a:pt x="9882" y="21137"/>
                  </a:lnTo>
                  <a:lnTo>
                    <a:pt x="9951" y="21209"/>
                  </a:lnTo>
                  <a:lnTo>
                    <a:pt x="10006" y="21226"/>
                  </a:lnTo>
                  <a:lnTo>
                    <a:pt x="10065" y="21215"/>
                  </a:lnTo>
                  <a:lnTo>
                    <a:pt x="10113" y="21232"/>
                  </a:lnTo>
                  <a:lnTo>
                    <a:pt x="10164" y="21247"/>
                  </a:lnTo>
                  <a:lnTo>
                    <a:pt x="10196" y="21217"/>
                  </a:lnTo>
                  <a:lnTo>
                    <a:pt x="10250" y="21219"/>
                  </a:lnTo>
                  <a:lnTo>
                    <a:pt x="10291" y="21257"/>
                  </a:lnTo>
                  <a:lnTo>
                    <a:pt x="10327" y="21321"/>
                  </a:lnTo>
                  <a:lnTo>
                    <a:pt x="10371" y="21399"/>
                  </a:lnTo>
                  <a:lnTo>
                    <a:pt x="10436" y="21426"/>
                  </a:lnTo>
                  <a:lnTo>
                    <a:pt x="10460" y="21354"/>
                  </a:lnTo>
                  <a:lnTo>
                    <a:pt x="10458" y="21295"/>
                  </a:lnTo>
                  <a:lnTo>
                    <a:pt x="10458" y="21218"/>
                  </a:lnTo>
                  <a:lnTo>
                    <a:pt x="10458" y="21156"/>
                  </a:lnTo>
                  <a:lnTo>
                    <a:pt x="10471" y="21107"/>
                  </a:lnTo>
                  <a:lnTo>
                    <a:pt x="10430" y="21059"/>
                  </a:lnTo>
                  <a:lnTo>
                    <a:pt x="10381" y="20995"/>
                  </a:lnTo>
                  <a:lnTo>
                    <a:pt x="10368" y="20904"/>
                  </a:lnTo>
                  <a:lnTo>
                    <a:pt x="10379" y="20748"/>
                  </a:lnTo>
                  <a:lnTo>
                    <a:pt x="10372" y="20676"/>
                  </a:lnTo>
                  <a:lnTo>
                    <a:pt x="10335" y="20642"/>
                  </a:lnTo>
                  <a:lnTo>
                    <a:pt x="10305" y="20557"/>
                  </a:lnTo>
                  <a:lnTo>
                    <a:pt x="10305" y="20477"/>
                  </a:lnTo>
                  <a:lnTo>
                    <a:pt x="10305" y="20409"/>
                  </a:lnTo>
                  <a:lnTo>
                    <a:pt x="10291" y="20370"/>
                  </a:lnTo>
                  <a:lnTo>
                    <a:pt x="10242" y="20325"/>
                  </a:lnTo>
                  <a:lnTo>
                    <a:pt x="10215" y="20281"/>
                  </a:lnTo>
                  <a:lnTo>
                    <a:pt x="10205" y="20226"/>
                  </a:lnTo>
                  <a:lnTo>
                    <a:pt x="10228" y="20183"/>
                  </a:lnTo>
                  <a:lnTo>
                    <a:pt x="10277" y="20255"/>
                  </a:lnTo>
                  <a:lnTo>
                    <a:pt x="10301" y="20189"/>
                  </a:lnTo>
                  <a:lnTo>
                    <a:pt x="10322" y="20110"/>
                  </a:lnTo>
                  <a:lnTo>
                    <a:pt x="10365" y="20176"/>
                  </a:lnTo>
                  <a:lnTo>
                    <a:pt x="10340" y="20236"/>
                  </a:lnTo>
                  <a:lnTo>
                    <a:pt x="10317" y="20295"/>
                  </a:lnTo>
                  <a:lnTo>
                    <a:pt x="10369" y="20344"/>
                  </a:lnTo>
                  <a:lnTo>
                    <a:pt x="10392" y="20448"/>
                  </a:lnTo>
                  <a:lnTo>
                    <a:pt x="10379" y="20523"/>
                  </a:lnTo>
                  <a:lnTo>
                    <a:pt x="10404" y="20614"/>
                  </a:lnTo>
                  <a:lnTo>
                    <a:pt x="10439" y="20721"/>
                  </a:lnTo>
                  <a:lnTo>
                    <a:pt x="10439" y="20832"/>
                  </a:lnTo>
                  <a:cubicBezTo>
                    <a:pt x="10439" y="20846"/>
                    <a:pt x="10440" y="20859"/>
                    <a:pt x="10441" y="20873"/>
                  </a:cubicBezTo>
                  <a:cubicBezTo>
                    <a:pt x="10441" y="20886"/>
                    <a:pt x="10442" y="20900"/>
                    <a:pt x="10442" y="20913"/>
                  </a:cubicBezTo>
                  <a:lnTo>
                    <a:pt x="10460" y="21008"/>
                  </a:lnTo>
                  <a:lnTo>
                    <a:pt x="10500" y="21068"/>
                  </a:lnTo>
                  <a:lnTo>
                    <a:pt x="10514" y="21016"/>
                  </a:lnTo>
                  <a:lnTo>
                    <a:pt x="10498" y="20907"/>
                  </a:lnTo>
                  <a:lnTo>
                    <a:pt x="10483" y="20744"/>
                  </a:lnTo>
                  <a:lnTo>
                    <a:pt x="10465" y="20607"/>
                  </a:lnTo>
                  <a:lnTo>
                    <a:pt x="10447" y="20491"/>
                  </a:lnTo>
                  <a:lnTo>
                    <a:pt x="10440" y="20344"/>
                  </a:lnTo>
                  <a:lnTo>
                    <a:pt x="10453" y="20233"/>
                  </a:lnTo>
                  <a:lnTo>
                    <a:pt x="10486" y="20146"/>
                  </a:lnTo>
                  <a:lnTo>
                    <a:pt x="10510" y="20110"/>
                  </a:lnTo>
                  <a:lnTo>
                    <a:pt x="10477" y="20071"/>
                  </a:lnTo>
                  <a:lnTo>
                    <a:pt x="10452" y="20049"/>
                  </a:lnTo>
                  <a:lnTo>
                    <a:pt x="10452" y="19982"/>
                  </a:lnTo>
                  <a:lnTo>
                    <a:pt x="10455" y="19926"/>
                  </a:lnTo>
                  <a:lnTo>
                    <a:pt x="10448" y="19892"/>
                  </a:lnTo>
                  <a:lnTo>
                    <a:pt x="10413" y="19845"/>
                  </a:lnTo>
                  <a:lnTo>
                    <a:pt x="10357" y="19794"/>
                  </a:lnTo>
                  <a:lnTo>
                    <a:pt x="10354" y="19743"/>
                  </a:lnTo>
                  <a:lnTo>
                    <a:pt x="10411" y="19737"/>
                  </a:lnTo>
                  <a:lnTo>
                    <a:pt x="10459" y="19754"/>
                  </a:lnTo>
                  <a:lnTo>
                    <a:pt x="10533" y="19781"/>
                  </a:lnTo>
                  <a:lnTo>
                    <a:pt x="10557" y="19725"/>
                  </a:lnTo>
                  <a:cubicBezTo>
                    <a:pt x="10559" y="19713"/>
                    <a:pt x="10562" y="19702"/>
                    <a:pt x="10564" y="19690"/>
                  </a:cubicBezTo>
                  <a:cubicBezTo>
                    <a:pt x="10567" y="19678"/>
                    <a:pt x="10569" y="19667"/>
                    <a:pt x="10571" y="19655"/>
                  </a:cubicBezTo>
                  <a:lnTo>
                    <a:pt x="10605" y="19766"/>
                  </a:lnTo>
                  <a:lnTo>
                    <a:pt x="10658" y="19755"/>
                  </a:lnTo>
                  <a:lnTo>
                    <a:pt x="10658" y="19641"/>
                  </a:lnTo>
                  <a:lnTo>
                    <a:pt x="10708" y="19537"/>
                  </a:lnTo>
                  <a:lnTo>
                    <a:pt x="10773" y="19482"/>
                  </a:lnTo>
                  <a:lnTo>
                    <a:pt x="10798" y="19391"/>
                  </a:lnTo>
                  <a:lnTo>
                    <a:pt x="10798" y="19295"/>
                  </a:lnTo>
                  <a:lnTo>
                    <a:pt x="10795" y="19217"/>
                  </a:lnTo>
                  <a:lnTo>
                    <a:pt x="10761" y="19142"/>
                  </a:lnTo>
                  <a:lnTo>
                    <a:pt x="10747" y="19075"/>
                  </a:lnTo>
                  <a:lnTo>
                    <a:pt x="10786" y="19041"/>
                  </a:lnTo>
                  <a:lnTo>
                    <a:pt x="10822" y="19151"/>
                  </a:lnTo>
                  <a:lnTo>
                    <a:pt x="10868" y="19103"/>
                  </a:lnTo>
                  <a:lnTo>
                    <a:pt x="10920" y="19194"/>
                  </a:lnTo>
                  <a:lnTo>
                    <a:pt x="10869" y="19221"/>
                  </a:lnTo>
                  <a:lnTo>
                    <a:pt x="10848" y="19302"/>
                  </a:lnTo>
                  <a:lnTo>
                    <a:pt x="10898" y="19374"/>
                  </a:lnTo>
                  <a:lnTo>
                    <a:pt x="10937" y="19266"/>
                  </a:lnTo>
                  <a:lnTo>
                    <a:pt x="10987" y="19249"/>
                  </a:lnTo>
                  <a:lnTo>
                    <a:pt x="11098" y="19211"/>
                  </a:lnTo>
                  <a:lnTo>
                    <a:pt x="11142" y="19148"/>
                  </a:lnTo>
                  <a:lnTo>
                    <a:pt x="11155" y="19078"/>
                  </a:lnTo>
                  <a:lnTo>
                    <a:pt x="11194" y="19011"/>
                  </a:lnTo>
                  <a:lnTo>
                    <a:pt x="11246" y="18990"/>
                  </a:lnTo>
                  <a:lnTo>
                    <a:pt x="11291" y="19007"/>
                  </a:lnTo>
                  <a:lnTo>
                    <a:pt x="11343" y="18965"/>
                  </a:lnTo>
                  <a:lnTo>
                    <a:pt x="11373" y="18912"/>
                  </a:lnTo>
                  <a:lnTo>
                    <a:pt x="11418" y="18918"/>
                  </a:lnTo>
                  <a:lnTo>
                    <a:pt x="11434" y="18818"/>
                  </a:lnTo>
                  <a:lnTo>
                    <a:pt x="11471" y="18768"/>
                  </a:lnTo>
                  <a:lnTo>
                    <a:pt x="11524" y="18747"/>
                  </a:lnTo>
                  <a:lnTo>
                    <a:pt x="11533" y="18831"/>
                  </a:lnTo>
                  <a:lnTo>
                    <a:pt x="11587" y="18825"/>
                  </a:lnTo>
                  <a:lnTo>
                    <a:pt x="11590" y="18744"/>
                  </a:lnTo>
                  <a:lnTo>
                    <a:pt x="11601" y="18701"/>
                  </a:lnTo>
                  <a:lnTo>
                    <a:pt x="11606" y="18648"/>
                  </a:lnTo>
                  <a:lnTo>
                    <a:pt x="11559" y="18642"/>
                  </a:lnTo>
                  <a:lnTo>
                    <a:pt x="11522" y="18620"/>
                  </a:lnTo>
                  <a:lnTo>
                    <a:pt x="11515" y="18515"/>
                  </a:lnTo>
                  <a:lnTo>
                    <a:pt x="11502" y="18453"/>
                  </a:lnTo>
                  <a:lnTo>
                    <a:pt x="11473" y="18406"/>
                  </a:lnTo>
                  <a:lnTo>
                    <a:pt x="11466" y="18345"/>
                  </a:lnTo>
                  <a:lnTo>
                    <a:pt x="11511" y="18287"/>
                  </a:lnTo>
                  <a:lnTo>
                    <a:pt x="11573" y="18276"/>
                  </a:lnTo>
                  <a:lnTo>
                    <a:pt x="11580" y="18215"/>
                  </a:lnTo>
                  <a:lnTo>
                    <a:pt x="11619" y="18193"/>
                  </a:lnTo>
                  <a:lnTo>
                    <a:pt x="11656" y="18255"/>
                  </a:lnTo>
                  <a:lnTo>
                    <a:pt x="11629" y="18295"/>
                  </a:lnTo>
                  <a:lnTo>
                    <a:pt x="11608" y="18350"/>
                  </a:lnTo>
                  <a:lnTo>
                    <a:pt x="11644" y="18425"/>
                  </a:lnTo>
                  <a:lnTo>
                    <a:pt x="11623" y="18465"/>
                  </a:lnTo>
                  <a:lnTo>
                    <a:pt x="11569" y="18505"/>
                  </a:lnTo>
                  <a:lnTo>
                    <a:pt x="11605" y="18570"/>
                  </a:lnTo>
                  <a:lnTo>
                    <a:pt x="11672" y="18587"/>
                  </a:lnTo>
                  <a:lnTo>
                    <a:pt x="11721" y="18525"/>
                  </a:lnTo>
                  <a:lnTo>
                    <a:pt x="11769" y="18433"/>
                  </a:lnTo>
                  <a:lnTo>
                    <a:pt x="11821" y="18342"/>
                  </a:lnTo>
                  <a:lnTo>
                    <a:pt x="11878" y="18325"/>
                  </a:lnTo>
                  <a:lnTo>
                    <a:pt x="11936" y="18358"/>
                  </a:lnTo>
                  <a:lnTo>
                    <a:pt x="12001" y="18363"/>
                  </a:lnTo>
                  <a:lnTo>
                    <a:pt x="12067" y="18308"/>
                  </a:lnTo>
                  <a:lnTo>
                    <a:pt x="12146" y="18261"/>
                  </a:lnTo>
                  <a:lnTo>
                    <a:pt x="12215" y="18261"/>
                  </a:lnTo>
                  <a:lnTo>
                    <a:pt x="12256" y="18217"/>
                  </a:lnTo>
                  <a:lnTo>
                    <a:pt x="12245" y="18166"/>
                  </a:lnTo>
                  <a:lnTo>
                    <a:pt x="12214" y="18127"/>
                  </a:lnTo>
                  <a:lnTo>
                    <a:pt x="12207" y="18045"/>
                  </a:lnTo>
                  <a:lnTo>
                    <a:pt x="12211" y="17979"/>
                  </a:lnTo>
                  <a:lnTo>
                    <a:pt x="12257" y="17933"/>
                  </a:lnTo>
                  <a:lnTo>
                    <a:pt x="12267" y="18053"/>
                  </a:lnTo>
                  <a:lnTo>
                    <a:pt x="12274" y="18136"/>
                  </a:lnTo>
                  <a:lnTo>
                    <a:pt x="12321" y="18239"/>
                  </a:lnTo>
                  <a:lnTo>
                    <a:pt x="12387" y="18284"/>
                  </a:lnTo>
                  <a:lnTo>
                    <a:pt x="12422" y="18341"/>
                  </a:lnTo>
                  <a:lnTo>
                    <a:pt x="12467" y="18362"/>
                  </a:lnTo>
                  <a:lnTo>
                    <a:pt x="12513" y="18362"/>
                  </a:lnTo>
                  <a:lnTo>
                    <a:pt x="12575" y="18368"/>
                  </a:lnTo>
                  <a:lnTo>
                    <a:pt x="12603" y="18330"/>
                  </a:lnTo>
                  <a:lnTo>
                    <a:pt x="12654" y="18337"/>
                  </a:lnTo>
                  <a:lnTo>
                    <a:pt x="12713" y="18408"/>
                  </a:lnTo>
                  <a:lnTo>
                    <a:pt x="12757" y="18419"/>
                  </a:lnTo>
                  <a:lnTo>
                    <a:pt x="12780" y="18383"/>
                  </a:lnTo>
                  <a:lnTo>
                    <a:pt x="12819" y="18433"/>
                  </a:lnTo>
                  <a:lnTo>
                    <a:pt x="12860" y="18497"/>
                  </a:lnTo>
                  <a:lnTo>
                    <a:pt x="12910" y="18491"/>
                  </a:lnTo>
                  <a:lnTo>
                    <a:pt x="12921" y="18425"/>
                  </a:lnTo>
                  <a:lnTo>
                    <a:pt x="12900" y="18376"/>
                  </a:lnTo>
                  <a:lnTo>
                    <a:pt x="12864" y="18329"/>
                  </a:lnTo>
                  <a:lnTo>
                    <a:pt x="12839" y="18314"/>
                  </a:lnTo>
                  <a:lnTo>
                    <a:pt x="12801" y="18268"/>
                  </a:lnTo>
                  <a:lnTo>
                    <a:pt x="12750" y="18257"/>
                  </a:lnTo>
                  <a:lnTo>
                    <a:pt x="12744" y="18202"/>
                  </a:lnTo>
                  <a:lnTo>
                    <a:pt x="12777" y="18152"/>
                  </a:lnTo>
                  <a:lnTo>
                    <a:pt x="12825" y="18129"/>
                  </a:lnTo>
                  <a:lnTo>
                    <a:pt x="12901" y="18180"/>
                  </a:lnTo>
                  <a:lnTo>
                    <a:pt x="12942" y="18227"/>
                  </a:lnTo>
                  <a:lnTo>
                    <a:pt x="12972" y="18177"/>
                  </a:lnTo>
                  <a:lnTo>
                    <a:pt x="12987" y="18112"/>
                  </a:lnTo>
                  <a:lnTo>
                    <a:pt x="13025" y="18177"/>
                  </a:lnTo>
                  <a:lnTo>
                    <a:pt x="13004" y="18238"/>
                  </a:lnTo>
                  <a:lnTo>
                    <a:pt x="12991" y="18305"/>
                  </a:lnTo>
                  <a:lnTo>
                    <a:pt x="13023" y="18366"/>
                  </a:lnTo>
                  <a:lnTo>
                    <a:pt x="13077" y="18415"/>
                  </a:lnTo>
                  <a:lnTo>
                    <a:pt x="13098" y="18349"/>
                  </a:lnTo>
                  <a:lnTo>
                    <a:pt x="13094" y="18258"/>
                  </a:lnTo>
                  <a:lnTo>
                    <a:pt x="13136" y="18242"/>
                  </a:lnTo>
                  <a:lnTo>
                    <a:pt x="13159" y="18344"/>
                  </a:lnTo>
                  <a:lnTo>
                    <a:pt x="13139" y="18428"/>
                  </a:lnTo>
                  <a:lnTo>
                    <a:pt x="13126" y="18489"/>
                  </a:lnTo>
                  <a:lnTo>
                    <a:pt x="13089" y="18510"/>
                  </a:lnTo>
                  <a:lnTo>
                    <a:pt x="13119" y="18623"/>
                  </a:lnTo>
                  <a:lnTo>
                    <a:pt x="13222" y="18644"/>
                  </a:lnTo>
                  <a:lnTo>
                    <a:pt x="13225" y="18599"/>
                  </a:lnTo>
                  <a:lnTo>
                    <a:pt x="13252" y="18581"/>
                  </a:lnTo>
                  <a:lnTo>
                    <a:pt x="13293" y="18648"/>
                  </a:lnTo>
                  <a:lnTo>
                    <a:pt x="13361" y="18759"/>
                  </a:lnTo>
                  <a:lnTo>
                    <a:pt x="13438" y="18800"/>
                  </a:lnTo>
                  <a:lnTo>
                    <a:pt x="13486" y="18774"/>
                  </a:lnTo>
                  <a:lnTo>
                    <a:pt x="13519" y="18730"/>
                  </a:lnTo>
                  <a:lnTo>
                    <a:pt x="13515" y="18662"/>
                  </a:lnTo>
                  <a:lnTo>
                    <a:pt x="13494" y="18642"/>
                  </a:lnTo>
                  <a:lnTo>
                    <a:pt x="13492" y="18600"/>
                  </a:lnTo>
                  <a:lnTo>
                    <a:pt x="13478" y="18549"/>
                  </a:lnTo>
                  <a:lnTo>
                    <a:pt x="13526" y="18515"/>
                  </a:lnTo>
                  <a:lnTo>
                    <a:pt x="13567" y="18561"/>
                  </a:lnTo>
                  <a:lnTo>
                    <a:pt x="13568" y="18672"/>
                  </a:lnTo>
                  <a:lnTo>
                    <a:pt x="13640" y="18749"/>
                  </a:lnTo>
                  <a:lnTo>
                    <a:pt x="13675" y="18717"/>
                  </a:lnTo>
                  <a:lnTo>
                    <a:pt x="13692" y="18672"/>
                  </a:lnTo>
                  <a:lnTo>
                    <a:pt x="13707" y="18591"/>
                  </a:lnTo>
                  <a:lnTo>
                    <a:pt x="13679" y="18544"/>
                  </a:lnTo>
                  <a:lnTo>
                    <a:pt x="13668" y="18493"/>
                  </a:lnTo>
                  <a:lnTo>
                    <a:pt x="13682" y="18433"/>
                  </a:lnTo>
                  <a:lnTo>
                    <a:pt x="13729" y="18399"/>
                  </a:lnTo>
                  <a:lnTo>
                    <a:pt x="13779" y="18427"/>
                  </a:lnTo>
                  <a:lnTo>
                    <a:pt x="13804" y="18558"/>
                  </a:lnTo>
                  <a:lnTo>
                    <a:pt x="13850" y="18590"/>
                  </a:lnTo>
                  <a:lnTo>
                    <a:pt x="13864" y="18683"/>
                  </a:lnTo>
                  <a:lnTo>
                    <a:pt x="13868" y="18777"/>
                  </a:lnTo>
                  <a:lnTo>
                    <a:pt x="13924" y="18804"/>
                  </a:lnTo>
                  <a:lnTo>
                    <a:pt x="13920" y="18714"/>
                  </a:lnTo>
                  <a:lnTo>
                    <a:pt x="13976" y="18752"/>
                  </a:lnTo>
                  <a:lnTo>
                    <a:pt x="14046" y="18803"/>
                  </a:lnTo>
                  <a:lnTo>
                    <a:pt x="14066" y="18759"/>
                  </a:lnTo>
                  <a:lnTo>
                    <a:pt x="14014" y="18709"/>
                  </a:lnTo>
                  <a:lnTo>
                    <a:pt x="13948" y="18635"/>
                  </a:lnTo>
                  <a:lnTo>
                    <a:pt x="13966" y="18575"/>
                  </a:lnTo>
                  <a:lnTo>
                    <a:pt x="14035" y="18646"/>
                  </a:lnTo>
                  <a:lnTo>
                    <a:pt x="14079" y="18657"/>
                  </a:lnTo>
                  <a:lnTo>
                    <a:pt x="14087" y="18597"/>
                  </a:lnTo>
                  <a:lnTo>
                    <a:pt x="14039" y="18552"/>
                  </a:lnTo>
                  <a:lnTo>
                    <a:pt x="13987" y="18506"/>
                  </a:lnTo>
                  <a:lnTo>
                    <a:pt x="13925" y="18465"/>
                  </a:lnTo>
                  <a:lnTo>
                    <a:pt x="13862" y="18374"/>
                  </a:lnTo>
                  <a:lnTo>
                    <a:pt x="13859" y="18319"/>
                  </a:lnTo>
                  <a:lnTo>
                    <a:pt x="13911" y="18346"/>
                  </a:lnTo>
                  <a:lnTo>
                    <a:pt x="13943" y="18314"/>
                  </a:lnTo>
                  <a:lnTo>
                    <a:pt x="13897" y="18280"/>
                  </a:lnTo>
                  <a:lnTo>
                    <a:pt x="13853" y="18246"/>
                  </a:lnTo>
                  <a:lnTo>
                    <a:pt x="13890" y="18180"/>
                  </a:lnTo>
                  <a:lnTo>
                    <a:pt x="13960" y="18266"/>
                  </a:lnTo>
                  <a:lnTo>
                    <a:pt x="13991" y="18198"/>
                  </a:lnTo>
                  <a:lnTo>
                    <a:pt x="13967" y="18165"/>
                  </a:lnTo>
                  <a:lnTo>
                    <a:pt x="13950" y="18107"/>
                  </a:lnTo>
                  <a:lnTo>
                    <a:pt x="13950" y="18067"/>
                  </a:lnTo>
                  <a:lnTo>
                    <a:pt x="13974" y="18013"/>
                  </a:lnTo>
                  <a:lnTo>
                    <a:pt x="13974" y="17968"/>
                  </a:lnTo>
                  <a:lnTo>
                    <a:pt x="13950" y="17934"/>
                  </a:lnTo>
                  <a:lnTo>
                    <a:pt x="13906" y="17917"/>
                  </a:lnTo>
                  <a:lnTo>
                    <a:pt x="13893" y="18011"/>
                  </a:lnTo>
                  <a:lnTo>
                    <a:pt x="13872" y="18062"/>
                  </a:lnTo>
                  <a:lnTo>
                    <a:pt x="13828" y="18050"/>
                  </a:lnTo>
                  <a:lnTo>
                    <a:pt x="13785" y="18047"/>
                  </a:lnTo>
                  <a:lnTo>
                    <a:pt x="13743" y="18082"/>
                  </a:lnTo>
                  <a:lnTo>
                    <a:pt x="13729" y="18039"/>
                  </a:lnTo>
                  <a:lnTo>
                    <a:pt x="13773" y="17995"/>
                  </a:lnTo>
                  <a:lnTo>
                    <a:pt x="13835" y="18006"/>
                  </a:lnTo>
                  <a:lnTo>
                    <a:pt x="13868" y="17963"/>
                  </a:lnTo>
                  <a:lnTo>
                    <a:pt x="13878" y="17899"/>
                  </a:lnTo>
                  <a:lnTo>
                    <a:pt x="13802" y="17871"/>
                  </a:lnTo>
                  <a:lnTo>
                    <a:pt x="13748" y="17860"/>
                  </a:lnTo>
                  <a:lnTo>
                    <a:pt x="13662" y="17888"/>
                  </a:lnTo>
                  <a:lnTo>
                    <a:pt x="13641" y="17956"/>
                  </a:lnTo>
                  <a:lnTo>
                    <a:pt x="13593" y="18005"/>
                  </a:lnTo>
                  <a:lnTo>
                    <a:pt x="13555" y="17955"/>
                  </a:lnTo>
                  <a:lnTo>
                    <a:pt x="13520" y="17921"/>
                  </a:lnTo>
                  <a:lnTo>
                    <a:pt x="13478" y="17893"/>
                  </a:lnTo>
                  <a:lnTo>
                    <a:pt x="13460" y="17865"/>
                  </a:lnTo>
                  <a:lnTo>
                    <a:pt x="13403" y="17876"/>
                  </a:lnTo>
                  <a:lnTo>
                    <a:pt x="13355" y="17929"/>
                  </a:lnTo>
                  <a:lnTo>
                    <a:pt x="13361" y="17867"/>
                  </a:lnTo>
                  <a:lnTo>
                    <a:pt x="13377" y="17804"/>
                  </a:lnTo>
                  <a:lnTo>
                    <a:pt x="13422" y="17806"/>
                  </a:lnTo>
                  <a:lnTo>
                    <a:pt x="13508" y="17851"/>
                  </a:lnTo>
                  <a:lnTo>
                    <a:pt x="13529" y="17816"/>
                  </a:lnTo>
                  <a:lnTo>
                    <a:pt x="13513" y="17763"/>
                  </a:lnTo>
                  <a:lnTo>
                    <a:pt x="13508" y="17708"/>
                  </a:lnTo>
                  <a:lnTo>
                    <a:pt x="13543" y="17680"/>
                  </a:lnTo>
                  <a:lnTo>
                    <a:pt x="13609" y="17674"/>
                  </a:lnTo>
                  <a:lnTo>
                    <a:pt x="13675" y="17674"/>
                  </a:lnTo>
                  <a:lnTo>
                    <a:pt x="13721" y="17691"/>
                  </a:lnTo>
                  <a:lnTo>
                    <a:pt x="13772" y="17733"/>
                  </a:lnTo>
                  <a:lnTo>
                    <a:pt x="13827" y="17828"/>
                  </a:lnTo>
                  <a:lnTo>
                    <a:pt x="13890" y="17845"/>
                  </a:lnTo>
                  <a:lnTo>
                    <a:pt x="13939" y="17841"/>
                  </a:lnTo>
                  <a:lnTo>
                    <a:pt x="13987" y="17793"/>
                  </a:lnTo>
                  <a:lnTo>
                    <a:pt x="14027" y="17705"/>
                  </a:lnTo>
                  <a:lnTo>
                    <a:pt x="14065" y="17676"/>
                  </a:lnTo>
                  <a:lnTo>
                    <a:pt x="14121" y="17676"/>
                  </a:lnTo>
                  <a:lnTo>
                    <a:pt x="14160" y="17727"/>
                  </a:lnTo>
                  <a:lnTo>
                    <a:pt x="14225" y="17695"/>
                  </a:lnTo>
                  <a:lnTo>
                    <a:pt x="14253" y="17631"/>
                  </a:lnTo>
                  <a:lnTo>
                    <a:pt x="14332" y="17693"/>
                  </a:lnTo>
                  <a:lnTo>
                    <a:pt x="14390" y="17703"/>
                  </a:lnTo>
                  <a:lnTo>
                    <a:pt x="14439" y="17652"/>
                  </a:lnTo>
                  <a:lnTo>
                    <a:pt x="14513" y="17705"/>
                  </a:lnTo>
                  <a:lnTo>
                    <a:pt x="14590" y="17803"/>
                  </a:lnTo>
                  <a:lnTo>
                    <a:pt x="14604" y="17731"/>
                  </a:lnTo>
                  <a:lnTo>
                    <a:pt x="14584" y="17690"/>
                  </a:lnTo>
                  <a:lnTo>
                    <a:pt x="14526" y="17614"/>
                  </a:lnTo>
                  <a:lnTo>
                    <a:pt x="14505" y="17523"/>
                  </a:lnTo>
                  <a:lnTo>
                    <a:pt x="14508" y="17460"/>
                  </a:lnTo>
                  <a:lnTo>
                    <a:pt x="14522" y="17405"/>
                  </a:lnTo>
                  <a:lnTo>
                    <a:pt x="14526" y="17362"/>
                  </a:lnTo>
                  <a:lnTo>
                    <a:pt x="14501" y="17316"/>
                  </a:lnTo>
                  <a:lnTo>
                    <a:pt x="14466" y="17265"/>
                  </a:lnTo>
                  <a:lnTo>
                    <a:pt x="14476" y="17199"/>
                  </a:lnTo>
                  <a:lnTo>
                    <a:pt x="14497" y="17120"/>
                  </a:lnTo>
                  <a:lnTo>
                    <a:pt x="14541" y="17076"/>
                  </a:lnTo>
                  <a:lnTo>
                    <a:pt x="14569" y="17188"/>
                  </a:lnTo>
                  <a:lnTo>
                    <a:pt x="14538" y="17270"/>
                  </a:lnTo>
                  <a:lnTo>
                    <a:pt x="14567" y="17337"/>
                  </a:lnTo>
                  <a:lnTo>
                    <a:pt x="14593" y="17428"/>
                  </a:lnTo>
                  <a:lnTo>
                    <a:pt x="14573" y="17503"/>
                  </a:lnTo>
                  <a:lnTo>
                    <a:pt x="14609" y="17598"/>
                  </a:lnTo>
                  <a:lnTo>
                    <a:pt x="14637" y="17677"/>
                  </a:lnTo>
                  <a:lnTo>
                    <a:pt x="14647" y="17773"/>
                  </a:lnTo>
                  <a:lnTo>
                    <a:pt x="14694" y="17778"/>
                  </a:lnTo>
                  <a:lnTo>
                    <a:pt x="14733" y="17720"/>
                  </a:lnTo>
                  <a:lnTo>
                    <a:pt x="14812" y="17693"/>
                  </a:lnTo>
                  <a:lnTo>
                    <a:pt x="14880" y="17661"/>
                  </a:lnTo>
                  <a:lnTo>
                    <a:pt x="14876" y="17589"/>
                  </a:lnTo>
                  <a:lnTo>
                    <a:pt x="14873" y="17532"/>
                  </a:lnTo>
                  <a:lnTo>
                    <a:pt x="14873" y="17479"/>
                  </a:lnTo>
                  <a:lnTo>
                    <a:pt x="14912" y="17442"/>
                  </a:lnTo>
                  <a:lnTo>
                    <a:pt x="14943" y="17506"/>
                  </a:lnTo>
                  <a:lnTo>
                    <a:pt x="14922" y="17582"/>
                  </a:lnTo>
                  <a:lnTo>
                    <a:pt x="14932" y="17656"/>
                  </a:lnTo>
                  <a:lnTo>
                    <a:pt x="15016" y="17706"/>
                  </a:lnTo>
                  <a:lnTo>
                    <a:pt x="15124" y="17700"/>
                  </a:lnTo>
                  <a:lnTo>
                    <a:pt x="15169" y="17683"/>
                  </a:lnTo>
                  <a:lnTo>
                    <a:pt x="15159" y="17620"/>
                  </a:lnTo>
                  <a:lnTo>
                    <a:pt x="15133" y="17604"/>
                  </a:lnTo>
                  <a:lnTo>
                    <a:pt x="15130" y="17562"/>
                  </a:lnTo>
                  <a:lnTo>
                    <a:pt x="15188" y="17511"/>
                  </a:lnTo>
                  <a:lnTo>
                    <a:pt x="15229" y="17433"/>
                  </a:lnTo>
                  <a:lnTo>
                    <a:pt x="15303" y="17420"/>
                  </a:lnTo>
                  <a:lnTo>
                    <a:pt x="15283" y="17513"/>
                  </a:lnTo>
                  <a:lnTo>
                    <a:pt x="15253" y="17527"/>
                  </a:lnTo>
                  <a:lnTo>
                    <a:pt x="15227" y="17565"/>
                  </a:lnTo>
                  <a:lnTo>
                    <a:pt x="15273" y="17624"/>
                  </a:lnTo>
                  <a:lnTo>
                    <a:pt x="15307" y="17590"/>
                  </a:lnTo>
                  <a:lnTo>
                    <a:pt x="15352" y="17551"/>
                  </a:lnTo>
                  <a:lnTo>
                    <a:pt x="15423" y="17545"/>
                  </a:lnTo>
                  <a:lnTo>
                    <a:pt x="15490" y="17585"/>
                  </a:lnTo>
                  <a:lnTo>
                    <a:pt x="15517" y="17680"/>
                  </a:lnTo>
                  <a:lnTo>
                    <a:pt x="15564" y="17691"/>
                  </a:lnTo>
                  <a:lnTo>
                    <a:pt x="15613" y="17742"/>
                  </a:lnTo>
                  <a:lnTo>
                    <a:pt x="15664" y="17821"/>
                  </a:lnTo>
                  <a:lnTo>
                    <a:pt x="15714" y="17895"/>
                  </a:lnTo>
                  <a:lnTo>
                    <a:pt x="15703" y="17957"/>
                  </a:lnTo>
                  <a:lnTo>
                    <a:pt x="15703" y="18054"/>
                  </a:lnTo>
                  <a:lnTo>
                    <a:pt x="15745" y="18086"/>
                  </a:lnTo>
                  <a:lnTo>
                    <a:pt x="15795" y="18060"/>
                  </a:lnTo>
                  <a:lnTo>
                    <a:pt x="15815" y="18010"/>
                  </a:lnTo>
                  <a:lnTo>
                    <a:pt x="15882" y="18005"/>
                  </a:lnTo>
                  <a:lnTo>
                    <a:pt x="15929" y="18080"/>
                  </a:lnTo>
                  <a:lnTo>
                    <a:pt x="16003" y="18148"/>
                  </a:lnTo>
                  <a:lnTo>
                    <a:pt x="16048" y="18052"/>
                  </a:lnTo>
                  <a:lnTo>
                    <a:pt x="16052" y="17976"/>
                  </a:lnTo>
                  <a:lnTo>
                    <a:pt x="16048" y="17904"/>
                  </a:lnTo>
                  <a:lnTo>
                    <a:pt x="16075" y="17834"/>
                  </a:lnTo>
                  <a:lnTo>
                    <a:pt x="16183" y="17834"/>
                  </a:lnTo>
                  <a:lnTo>
                    <a:pt x="16197" y="17771"/>
                  </a:lnTo>
                  <a:lnTo>
                    <a:pt x="16197" y="17725"/>
                  </a:lnTo>
                  <a:lnTo>
                    <a:pt x="16218" y="17671"/>
                  </a:lnTo>
                  <a:lnTo>
                    <a:pt x="16262" y="17656"/>
                  </a:lnTo>
                  <a:lnTo>
                    <a:pt x="16276" y="17610"/>
                  </a:lnTo>
                  <a:lnTo>
                    <a:pt x="16350" y="17610"/>
                  </a:lnTo>
                  <a:lnTo>
                    <a:pt x="16385" y="17671"/>
                  </a:lnTo>
                  <a:lnTo>
                    <a:pt x="16425" y="17744"/>
                  </a:lnTo>
                  <a:lnTo>
                    <a:pt x="16478" y="17850"/>
                  </a:lnTo>
                  <a:lnTo>
                    <a:pt x="16521" y="17856"/>
                  </a:lnTo>
                  <a:lnTo>
                    <a:pt x="16583" y="17871"/>
                  </a:lnTo>
                  <a:lnTo>
                    <a:pt x="16608" y="18012"/>
                  </a:lnTo>
                  <a:lnTo>
                    <a:pt x="16657" y="18063"/>
                  </a:lnTo>
                  <a:lnTo>
                    <a:pt x="16707" y="18129"/>
                  </a:lnTo>
                  <a:lnTo>
                    <a:pt x="16741" y="18192"/>
                  </a:lnTo>
                  <a:lnTo>
                    <a:pt x="16738" y="18293"/>
                  </a:lnTo>
                  <a:lnTo>
                    <a:pt x="16766" y="18360"/>
                  </a:lnTo>
                  <a:lnTo>
                    <a:pt x="16825" y="18364"/>
                  </a:lnTo>
                  <a:lnTo>
                    <a:pt x="16858" y="18313"/>
                  </a:lnTo>
                  <a:lnTo>
                    <a:pt x="16913" y="18258"/>
                  </a:lnTo>
                  <a:lnTo>
                    <a:pt x="16948" y="18332"/>
                  </a:lnTo>
                  <a:lnTo>
                    <a:pt x="16944" y="18415"/>
                  </a:lnTo>
                  <a:lnTo>
                    <a:pt x="16950" y="18555"/>
                  </a:lnTo>
                  <a:lnTo>
                    <a:pt x="16982" y="18620"/>
                  </a:lnTo>
                  <a:lnTo>
                    <a:pt x="16982" y="18722"/>
                  </a:lnTo>
                  <a:lnTo>
                    <a:pt x="16972" y="18828"/>
                  </a:lnTo>
                  <a:lnTo>
                    <a:pt x="16959" y="18955"/>
                  </a:lnTo>
                  <a:lnTo>
                    <a:pt x="16939" y="19015"/>
                  </a:lnTo>
                  <a:lnTo>
                    <a:pt x="16919" y="19089"/>
                  </a:lnTo>
                  <a:lnTo>
                    <a:pt x="16909" y="19163"/>
                  </a:lnTo>
                  <a:lnTo>
                    <a:pt x="16920" y="19314"/>
                  </a:lnTo>
                  <a:lnTo>
                    <a:pt x="16961" y="19416"/>
                  </a:lnTo>
                  <a:lnTo>
                    <a:pt x="16997" y="19468"/>
                  </a:lnTo>
                  <a:cubicBezTo>
                    <a:pt x="17007" y="19481"/>
                    <a:pt x="17017" y="19494"/>
                    <a:pt x="17027" y="19507"/>
                  </a:cubicBezTo>
                  <a:cubicBezTo>
                    <a:pt x="17036" y="19520"/>
                    <a:pt x="17046" y="19533"/>
                    <a:pt x="17056" y="19547"/>
                  </a:cubicBezTo>
                  <a:lnTo>
                    <a:pt x="17035" y="19414"/>
                  </a:lnTo>
                  <a:lnTo>
                    <a:pt x="17010" y="19335"/>
                  </a:lnTo>
                  <a:lnTo>
                    <a:pt x="16985" y="19266"/>
                  </a:lnTo>
                  <a:lnTo>
                    <a:pt x="17013" y="19183"/>
                  </a:lnTo>
                  <a:lnTo>
                    <a:pt x="17068" y="19254"/>
                  </a:lnTo>
                  <a:lnTo>
                    <a:pt x="17064" y="19343"/>
                  </a:lnTo>
                  <a:lnTo>
                    <a:pt x="17088" y="19437"/>
                  </a:lnTo>
                  <a:lnTo>
                    <a:pt x="17111" y="19579"/>
                  </a:lnTo>
                  <a:lnTo>
                    <a:pt x="17109" y="19656"/>
                  </a:lnTo>
                  <a:lnTo>
                    <a:pt x="17074" y="19690"/>
                  </a:lnTo>
                  <a:lnTo>
                    <a:pt x="17016" y="19656"/>
                  </a:lnTo>
                  <a:lnTo>
                    <a:pt x="17004" y="19720"/>
                  </a:lnTo>
                  <a:lnTo>
                    <a:pt x="17026" y="19794"/>
                  </a:lnTo>
                  <a:lnTo>
                    <a:pt x="17030" y="19872"/>
                  </a:lnTo>
                  <a:lnTo>
                    <a:pt x="17030" y="19951"/>
                  </a:lnTo>
                  <a:lnTo>
                    <a:pt x="17071" y="20010"/>
                  </a:lnTo>
                  <a:lnTo>
                    <a:pt x="17134" y="20060"/>
                  </a:lnTo>
                  <a:lnTo>
                    <a:pt x="17179" y="20082"/>
                  </a:lnTo>
                  <a:lnTo>
                    <a:pt x="17221" y="20148"/>
                  </a:lnTo>
                  <a:cubicBezTo>
                    <a:pt x="17229" y="20156"/>
                    <a:pt x="17236" y="20163"/>
                    <a:pt x="17244" y="20170"/>
                  </a:cubicBezTo>
                  <a:cubicBezTo>
                    <a:pt x="17252" y="20177"/>
                    <a:pt x="17260" y="20185"/>
                    <a:pt x="17267" y="20192"/>
                  </a:cubicBezTo>
                  <a:lnTo>
                    <a:pt x="17278" y="20099"/>
                  </a:lnTo>
                  <a:lnTo>
                    <a:pt x="17302" y="20048"/>
                  </a:lnTo>
                  <a:lnTo>
                    <a:pt x="17349" y="20048"/>
                  </a:lnTo>
                  <a:lnTo>
                    <a:pt x="17345" y="20128"/>
                  </a:lnTo>
                  <a:lnTo>
                    <a:pt x="17324" y="20186"/>
                  </a:lnTo>
                  <a:lnTo>
                    <a:pt x="17353" y="20299"/>
                  </a:lnTo>
                  <a:lnTo>
                    <a:pt x="17308" y="20299"/>
                  </a:lnTo>
                  <a:lnTo>
                    <a:pt x="17272" y="20277"/>
                  </a:lnTo>
                  <a:lnTo>
                    <a:pt x="17237" y="20239"/>
                  </a:lnTo>
                  <a:lnTo>
                    <a:pt x="17216" y="20278"/>
                  </a:lnTo>
                  <a:lnTo>
                    <a:pt x="17257" y="20366"/>
                  </a:lnTo>
                  <a:lnTo>
                    <a:pt x="17261" y="20436"/>
                  </a:lnTo>
                  <a:lnTo>
                    <a:pt x="17285" y="20536"/>
                  </a:lnTo>
                  <a:lnTo>
                    <a:pt x="17356" y="20553"/>
                  </a:lnTo>
                  <a:lnTo>
                    <a:pt x="17415" y="20587"/>
                  </a:lnTo>
                  <a:lnTo>
                    <a:pt x="17437" y="20548"/>
                  </a:lnTo>
                  <a:lnTo>
                    <a:pt x="17448" y="20466"/>
                  </a:lnTo>
                  <a:lnTo>
                    <a:pt x="17463" y="20421"/>
                  </a:lnTo>
                  <a:lnTo>
                    <a:pt x="17502" y="20527"/>
                  </a:lnTo>
                  <a:lnTo>
                    <a:pt x="17502" y="20684"/>
                  </a:lnTo>
                  <a:lnTo>
                    <a:pt x="17536" y="20760"/>
                  </a:lnTo>
                  <a:lnTo>
                    <a:pt x="17581" y="20819"/>
                  </a:lnTo>
                  <a:lnTo>
                    <a:pt x="17636" y="20859"/>
                  </a:lnTo>
                  <a:lnTo>
                    <a:pt x="17652" y="20935"/>
                  </a:lnTo>
                  <a:lnTo>
                    <a:pt x="17698" y="20967"/>
                  </a:lnTo>
                  <a:lnTo>
                    <a:pt x="17781" y="20971"/>
                  </a:lnTo>
                  <a:lnTo>
                    <a:pt x="17833" y="20943"/>
                  </a:lnTo>
                  <a:lnTo>
                    <a:pt x="17848" y="21057"/>
                  </a:lnTo>
                  <a:lnTo>
                    <a:pt x="17814" y="21072"/>
                  </a:lnTo>
                  <a:lnTo>
                    <a:pt x="17733" y="21089"/>
                  </a:lnTo>
                  <a:lnTo>
                    <a:pt x="17747" y="21172"/>
                  </a:lnTo>
                  <a:lnTo>
                    <a:pt x="17763" y="21249"/>
                  </a:lnTo>
                  <a:cubicBezTo>
                    <a:pt x="17768" y="21295"/>
                    <a:pt x="17790" y="21332"/>
                    <a:pt x="17818" y="21344"/>
                  </a:cubicBezTo>
                  <a:cubicBezTo>
                    <a:pt x="17834" y="21351"/>
                    <a:pt x="17852" y="21349"/>
                    <a:pt x="17867" y="21337"/>
                  </a:cubicBezTo>
                  <a:lnTo>
                    <a:pt x="17880" y="21243"/>
                  </a:lnTo>
                  <a:lnTo>
                    <a:pt x="17944" y="21265"/>
                  </a:lnTo>
                  <a:lnTo>
                    <a:pt x="17919" y="21371"/>
                  </a:lnTo>
                  <a:lnTo>
                    <a:pt x="17832" y="21418"/>
                  </a:lnTo>
                  <a:lnTo>
                    <a:pt x="17771" y="21413"/>
                  </a:lnTo>
                  <a:lnTo>
                    <a:pt x="17788" y="21489"/>
                  </a:lnTo>
                  <a:lnTo>
                    <a:pt x="17857" y="21600"/>
                  </a:lnTo>
                  <a:lnTo>
                    <a:pt x="17907" y="21576"/>
                  </a:lnTo>
                  <a:lnTo>
                    <a:pt x="17936" y="21504"/>
                  </a:lnTo>
                  <a:lnTo>
                    <a:pt x="17980" y="21444"/>
                  </a:lnTo>
                  <a:lnTo>
                    <a:pt x="18000" y="21537"/>
                  </a:lnTo>
                  <a:lnTo>
                    <a:pt x="18067" y="21554"/>
                  </a:lnTo>
                  <a:lnTo>
                    <a:pt x="18067" y="21450"/>
                  </a:lnTo>
                  <a:lnTo>
                    <a:pt x="18067" y="21395"/>
                  </a:lnTo>
                  <a:lnTo>
                    <a:pt x="18133" y="21361"/>
                  </a:lnTo>
                  <a:lnTo>
                    <a:pt x="18164" y="21321"/>
                  </a:lnTo>
                  <a:lnTo>
                    <a:pt x="18213" y="21293"/>
                  </a:lnTo>
                  <a:lnTo>
                    <a:pt x="18206" y="21253"/>
                  </a:lnTo>
                  <a:lnTo>
                    <a:pt x="18154" y="21187"/>
                  </a:lnTo>
                  <a:lnTo>
                    <a:pt x="18141" y="21096"/>
                  </a:lnTo>
                  <a:lnTo>
                    <a:pt x="18156" y="20970"/>
                  </a:lnTo>
                  <a:cubicBezTo>
                    <a:pt x="18154" y="20938"/>
                    <a:pt x="18160" y="20907"/>
                    <a:pt x="18172" y="20881"/>
                  </a:cubicBezTo>
                  <a:cubicBezTo>
                    <a:pt x="18185" y="20853"/>
                    <a:pt x="18204" y="20834"/>
                    <a:pt x="18226" y="20828"/>
                  </a:cubicBezTo>
                  <a:lnTo>
                    <a:pt x="18262" y="20782"/>
                  </a:lnTo>
                  <a:lnTo>
                    <a:pt x="18284" y="20733"/>
                  </a:lnTo>
                  <a:lnTo>
                    <a:pt x="18261" y="20662"/>
                  </a:lnTo>
                  <a:lnTo>
                    <a:pt x="18249" y="20569"/>
                  </a:lnTo>
                  <a:lnTo>
                    <a:pt x="18249" y="20519"/>
                  </a:lnTo>
                  <a:lnTo>
                    <a:pt x="18249" y="20430"/>
                  </a:lnTo>
                  <a:lnTo>
                    <a:pt x="18229" y="20399"/>
                  </a:lnTo>
                  <a:lnTo>
                    <a:pt x="18260" y="20359"/>
                  </a:lnTo>
                  <a:lnTo>
                    <a:pt x="18239" y="20310"/>
                  </a:lnTo>
                  <a:lnTo>
                    <a:pt x="18211" y="20238"/>
                  </a:lnTo>
                  <a:lnTo>
                    <a:pt x="18222" y="20189"/>
                  </a:lnTo>
                  <a:lnTo>
                    <a:pt x="18266" y="20178"/>
                  </a:lnTo>
                  <a:lnTo>
                    <a:pt x="18281" y="20131"/>
                  </a:lnTo>
                  <a:lnTo>
                    <a:pt x="18244" y="20049"/>
                  </a:lnTo>
                  <a:lnTo>
                    <a:pt x="18210" y="20032"/>
                  </a:lnTo>
                  <a:lnTo>
                    <a:pt x="18160" y="19998"/>
                  </a:lnTo>
                  <a:cubicBezTo>
                    <a:pt x="18162" y="19958"/>
                    <a:pt x="18159" y="19917"/>
                    <a:pt x="18153" y="19878"/>
                  </a:cubicBezTo>
                  <a:cubicBezTo>
                    <a:pt x="18146" y="19839"/>
                    <a:pt x="18135" y="19803"/>
                    <a:pt x="18121" y="19770"/>
                  </a:cubicBezTo>
                  <a:lnTo>
                    <a:pt x="18095" y="19650"/>
                  </a:lnTo>
                  <a:lnTo>
                    <a:pt x="18085" y="19559"/>
                  </a:lnTo>
                  <a:lnTo>
                    <a:pt x="18141" y="19565"/>
                  </a:lnTo>
                  <a:lnTo>
                    <a:pt x="18175" y="19696"/>
                  </a:lnTo>
                  <a:lnTo>
                    <a:pt x="18202" y="19823"/>
                  </a:lnTo>
                  <a:lnTo>
                    <a:pt x="18219" y="19923"/>
                  </a:lnTo>
                  <a:lnTo>
                    <a:pt x="18267" y="19859"/>
                  </a:lnTo>
                  <a:lnTo>
                    <a:pt x="18201" y="19608"/>
                  </a:lnTo>
                  <a:lnTo>
                    <a:pt x="18117" y="19437"/>
                  </a:lnTo>
                  <a:lnTo>
                    <a:pt x="18033" y="19184"/>
                  </a:lnTo>
                  <a:lnTo>
                    <a:pt x="17975" y="19042"/>
                  </a:lnTo>
                  <a:lnTo>
                    <a:pt x="17935" y="18924"/>
                  </a:lnTo>
                  <a:lnTo>
                    <a:pt x="17911" y="18821"/>
                  </a:lnTo>
                  <a:lnTo>
                    <a:pt x="17891" y="18911"/>
                  </a:lnTo>
                  <a:lnTo>
                    <a:pt x="17880" y="18987"/>
                  </a:lnTo>
                  <a:lnTo>
                    <a:pt x="17852" y="18862"/>
                  </a:lnTo>
                  <a:lnTo>
                    <a:pt x="17800" y="18761"/>
                  </a:lnTo>
                  <a:lnTo>
                    <a:pt x="17774" y="18661"/>
                  </a:lnTo>
                  <a:lnTo>
                    <a:pt x="17761" y="18581"/>
                  </a:lnTo>
                  <a:lnTo>
                    <a:pt x="17770" y="18536"/>
                  </a:lnTo>
                  <a:lnTo>
                    <a:pt x="17833" y="18559"/>
                  </a:lnTo>
                  <a:lnTo>
                    <a:pt x="17889" y="18627"/>
                  </a:lnTo>
                  <a:lnTo>
                    <a:pt x="17906" y="18589"/>
                  </a:lnTo>
                  <a:lnTo>
                    <a:pt x="17842" y="18500"/>
                  </a:lnTo>
                  <a:lnTo>
                    <a:pt x="17796" y="18403"/>
                  </a:lnTo>
                  <a:cubicBezTo>
                    <a:pt x="17787" y="18388"/>
                    <a:pt x="17778" y="18374"/>
                    <a:pt x="17770" y="18359"/>
                  </a:cubicBezTo>
                  <a:cubicBezTo>
                    <a:pt x="17761" y="18345"/>
                    <a:pt x="17752" y="18330"/>
                    <a:pt x="17743" y="18315"/>
                  </a:cubicBezTo>
                  <a:lnTo>
                    <a:pt x="17756" y="18435"/>
                  </a:lnTo>
                  <a:lnTo>
                    <a:pt x="17673" y="18287"/>
                  </a:lnTo>
                  <a:lnTo>
                    <a:pt x="17590" y="18149"/>
                  </a:lnTo>
                  <a:lnTo>
                    <a:pt x="17667" y="18176"/>
                  </a:lnTo>
                  <a:lnTo>
                    <a:pt x="17720" y="18227"/>
                  </a:lnTo>
                  <a:lnTo>
                    <a:pt x="17732" y="18172"/>
                  </a:lnTo>
                  <a:lnTo>
                    <a:pt x="17606" y="18013"/>
                  </a:lnTo>
                  <a:lnTo>
                    <a:pt x="17577" y="17911"/>
                  </a:lnTo>
                  <a:lnTo>
                    <a:pt x="17561" y="17834"/>
                  </a:lnTo>
                  <a:lnTo>
                    <a:pt x="17540" y="17760"/>
                  </a:lnTo>
                  <a:lnTo>
                    <a:pt x="17540" y="17687"/>
                  </a:lnTo>
                  <a:lnTo>
                    <a:pt x="17543" y="17596"/>
                  </a:lnTo>
                  <a:lnTo>
                    <a:pt x="17519" y="17557"/>
                  </a:lnTo>
                  <a:lnTo>
                    <a:pt x="17485" y="17525"/>
                  </a:lnTo>
                  <a:cubicBezTo>
                    <a:pt x="17481" y="17507"/>
                    <a:pt x="17477" y="17489"/>
                    <a:pt x="17475" y="17470"/>
                  </a:cubicBezTo>
                  <a:cubicBezTo>
                    <a:pt x="17468" y="17425"/>
                    <a:pt x="17467" y="17379"/>
                    <a:pt x="17471" y="17333"/>
                  </a:cubicBezTo>
                  <a:lnTo>
                    <a:pt x="17469" y="17261"/>
                  </a:lnTo>
                  <a:lnTo>
                    <a:pt x="17458" y="17219"/>
                  </a:lnTo>
                  <a:lnTo>
                    <a:pt x="17438" y="17174"/>
                  </a:lnTo>
                  <a:lnTo>
                    <a:pt x="17425" y="17146"/>
                  </a:lnTo>
                  <a:lnTo>
                    <a:pt x="17425" y="17032"/>
                  </a:lnTo>
                  <a:lnTo>
                    <a:pt x="17425" y="16918"/>
                  </a:lnTo>
                  <a:lnTo>
                    <a:pt x="17369" y="16827"/>
                  </a:lnTo>
                  <a:lnTo>
                    <a:pt x="17359" y="16774"/>
                  </a:lnTo>
                  <a:lnTo>
                    <a:pt x="17388" y="16669"/>
                  </a:lnTo>
                  <a:lnTo>
                    <a:pt x="17440" y="16615"/>
                  </a:lnTo>
                  <a:lnTo>
                    <a:pt x="17446" y="16571"/>
                  </a:lnTo>
                  <a:lnTo>
                    <a:pt x="17450" y="16527"/>
                  </a:lnTo>
                  <a:lnTo>
                    <a:pt x="17426" y="16495"/>
                  </a:lnTo>
                  <a:lnTo>
                    <a:pt x="17410" y="16455"/>
                  </a:lnTo>
                  <a:lnTo>
                    <a:pt x="17410" y="16417"/>
                  </a:lnTo>
                  <a:lnTo>
                    <a:pt x="17460" y="16381"/>
                  </a:lnTo>
                  <a:lnTo>
                    <a:pt x="17460" y="16337"/>
                  </a:lnTo>
                  <a:lnTo>
                    <a:pt x="17446" y="16280"/>
                  </a:lnTo>
                  <a:lnTo>
                    <a:pt x="17439" y="16246"/>
                  </a:lnTo>
                  <a:lnTo>
                    <a:pt x="17459" y="16208"/>
                  </a:lnTo>
                  <a:cubicBezTo>
                    <a:pt x="17481" y="16228"/>
                    <a:pt x="17509" y="16222"/>
                    <a:pt x="17527" y="16193"/>
                  </a:cubicBezTo>
                  <a:cubicBezTo>
                    <a:pt x="17541" y="16172"/>
                    <a:pt x="17548" y="16141"/>
                    <a:pt x="17545" y="16110"/>
                  </a:cubicBezTo>
                  <a:lnTo>
                    <a:pt x="17491" y="16031"/>
                  </a:lnTo>
                  <a:lnTo>
                    <a:pt x="17543" y="15957"/>
                  </a:lnTo>
                  <a:lnTo>
                    <a:pt x="17590" y="15852"/>
                  </a:lnTo>
                  <a:lnTo>
                    <a:pt x="17618" y="15774"/>
                  </a:lnTo>
                  <a:lnTo>
                    <a:pt x="17604" y="15689"/>
                  </a:lnTo>
                  <a:lnTo>
                    <a:pt x="17555" y="15622"/>
                  </a:lnTo>
                  <a:lnTo>
                    <a:pt x="17531" y="15622"/>
                  </a:lnTo>
                  <a:lnTo>
                    <a:pt x="17463" y="15605"/>
                  </a:lnTo>
                  <a:lnTo>
                    <a:pt x="17452" y="15514"/>
                  </a:lnTo>
                  <a:lnTo>
                    <a:pt x="17456" y="15423"/>
                  </a:lnTo>
                  <a:lnTo>
                    <a:pt x="17523" y="15474"/>
                  </a:lnTo>
                  <a:lnTo>
                    <a:pt x="17500" y="15540"/>
                  </a:lnTo>
                  <a:lnTo>
                    <a:pt x="17571" y="15574"/>
                  </a:lnTo>
                  <a:lnTo>
                    <a:pt x="17648" y="15614"/>
                  </a:lnTo>
                  <a:lnTo>
                    <a:pt x="17715" y="15606"/>
                  </a:lnTo>
                  <a:lnTo>
                    <a:pt x="17777" y="15557"/>
                  </a:lnTo>
                  <a:lnTo>
                    <a:pt x="17796" y="15491"/>
                  </a:lnTo>
                  <a:lnTo>
                    <a:pt x="17742" y="15436"/>
                  </a:lnTo>
                  <a:cubicBezTo>
                    <a:pt x="17731" y="15432"/>
                    <a:pt x="17720" y="15428"/>
                    <a:pt x="17709" y="15424"/>
                  </a:cubicBezTo>
                  <a:cubicBezTo>
                    <a:pt x="17698" y="15421"/>
                    <a:pt x="17687" y="15417"/>
                    <a:pt x="17676" y="15413"/>
                  </a:cubicBezTo>
                  <a:lnTo>
                    <a:pt x="17634" y="15442"/>
                  </a:lnTo>
                  <a:lnTo>
                    <a:pt x="17627" y="15343"/>
                  </a:lnTo>
                  <a:lnTo>
                    <a:pt x="17677" y="15335"/>
                  </a:lnTo>
                  <a:lnTo>
                    <a:pt x="17751" y="15365"/>
                  </a:lnTo>
                  <a:lnTo>
                    <a:pt x="17809" y="15320"/>
                  </a:lnTo>
                  <a:lnTo>
                    <a:pt x="17851" y="15399"/>
                  </a:lnTo>
                  <a:lnTo>
                    <a:pt x="17890" y="15354"/>
                  </a:lnTo>
                  <a:lnTo>
                    <a:pt x="17943" y="15230"/>
                  </a:lnTo>
                  <a:lnTo>
                    <a:pt x="17974" y="15122"/>
                  </a:lnTo>
                  <a:lnTo>
                    <a:pt x="18020" y="15066"/>
                  </a:lnTo>
                  <a:lnTo>
                    <a:pt x="18057" y="15016"/>
                  </a:lnTo>
                  <a:lnTo>
                    <a:pt x="18071" y="14971"/>
                  </a:lnTo>
                  <a:lnTo>
                    <a:pt x="18075" y="14869"/>
                  </a:lnTo>
                  <a:lnTo>
                    <a:pt x="18082" y="14808"/>
                  </a:lnTo>
                  <a:lnTo>
                    <a:pt x="18130" y="14785"/>
                  </a:lnTo>
                  <a:lnTo>
                    <a:pt x="18161" y="14848"/>
                  </a:lnTo>
                  <a:lnTo>
                    <a:pt x="18206" y="14824"/>
                  </a:lnTo>
                  <a:lnTo>
                    <a:pt x="18188" y="14708"/>
                  </a:lnTo>
                  <a:lnTo>
                    <a:pt x="18206" y="14635"/>
                  </a:lnTo>
                  <a:lnTo>
                    <a:pt x="18269" y="14607"/>
                  </a:lnTo>
                  <a:lnTo>
                    <a:pt x="18276" y="14529"/>
                  </a:lnTo>
                  <a:lnTo>
                    <a:pt x="18276" y="14463"/>
                  </a:lnTo>
                  <a:lnTo>
                    <a:pt x="18339" y="14368"/>
                  </a:lnTo>
                  <a:lnTo>
                    <a:pt x="18358" y="14248"/>
                  </a:lnTo>
                  <a:lnTo>
                    <a:pt x="18379" y="14163"/>
                  </a:lnTo>
                  <a:lnTo>
                    <a:pt x="18413" y="14113"/>
                  </a:lnTo>
                  <a:lnTo>
                    <a:pt x="18457" y="14050"/>
                  </a:lnTo>
                  <a:lnTo>
                    <a:pt x="18528" y="14039"/>
                  </a:lnTo>
                  <a:lnTo>
                    <a:pt x="18574" y="14003"/>
                  </a:lnTo>
                  <a:lnTo>
                    <a:pt x="18567" y="13916"/>
                  </a:lnTo>
                  <a:lnTo>
                    <a:pt x="18570" y="13868"/>
                  </a:lnTo>
                  <a:lnTo>
                    <a:pt x="18640" y="13891"/>
                  </a:lnTo>
                  <a:lnTo>
                    <a:pt x="18685" y="13931"/>
                  </a:lnTo>
                  <a:lnTo>
                    <a:pt x="18705" y="13840"/>
                  </a:lnTo>
                  <a:cubicBezTo>
                    <a:pt x="18698" y="13825"/>
                    <a:pt x="18691" y="13809"/>
                    <a:pt x="18684" y="13793"/>
                  </a:cubicBezTo>
                  <a:cubicBezTo>
                    <a:pt x="18677" y="13777"/>
                    <a:pt x="18671" y="13762"/>
                    <a:pt x="18664" y="13746"/>
                  </a:cubicBezTo>
                  <a:lnTo>
                    <a:pt x="18643" y="13615"/>
                  </a:lnTo>
                  <a:lnTo>
                    <a:pt x="18698" y="13640"/>
                  </a:lnTo>
                  <a:lnTo>
                    <a:pt x="18712" y="13709"/>
                  </a:lnTo>
                  <a:lnTo>
                    <a:pt x="18759" y="13860"/>
                  </a:lnTo>
                  <a:lnTo>
                    <a:pt x="18800" y="13938"/>
                  </a:lnTo>
                  <a:lnTo>
                    <a:pt x="18846" y="13899"/>
                  </a:lnTo>
                  <a:lnTo>
                    <a:pt x="18819" y="13754"/>
                  </a:lnTo>
                  <a:lnTo>
                    <a:pt x="18778" y="13659"/>
                  </a:lnTo>
                  <a:lnTo>
                    <a:pt x="18814" y="13631"/>
                  </a:lnTo>
                  <a:lnTo>
                    <a:pt x="18861" y="13603"/>
                  </a:lnTo>
                  <a:lnTo>
                    <a:pt x="18871" y="13549"/>
                  </a:lnTo>
                  <a:lnTo>
                    <a:pt x="18840" y="13491"/>
                  </a:lnTo>
                  <a:cubicBezTo>
                    <a:pt x="18840" y="13483"/>
                    <a:pt x="18839" y="13475"/>
                    <a:pt x="18839" y="13467"/>
                  </a:cubicBezTo>
                  <a:cubicBezTo>
                    <a:pt x="18839" y="13459"/>
                    <a:pt x="18838" y="13451"/>
                    <a:pt x="18838" y="13443"/>
                  </a:cubicBezTo>
                  <a:lnTo>
                    <a:pt x="18894" y="13443"/>
                  </a:lnTo>
                  <a:lnTo>
                    <a:pt x="18908" y="13367"/>
                  </a:lnTo>
                  <a:lnTo>
                    <a:pt x="18858" y="13326"/>
                  </a:lnTo>
                  <a:lnTo>
                    <a:pt x="18905" y="13258"/>
                  </a:lnTo>
                  <a:lnTo>
                    <a:pt x="18926" y="13182"/>
                  </a:lnTo>
                  <a:lnTo>
                    <a:pt x="18961" y="13125"/>
                  </a:lnTo>
                  <a:lnTo>
                    <a:pt x="19035" y="13125"/>
                  </a:lnTo>
                  <a:lnTo>
                    <a:pt x="19092" y="13097"/>
                  </a:lnTo>
                  <a:lnTo>
                    <a:pt x="19148" y="13017"/>
                  </a:lnTo>
                  <a:lnTo>
                    <a:pt x="19277" y="13022"/>
                  </a:lnTo>
                  <a:lnTo>
                    <a:pt x="19324" y="12956"/>
                  </a:lnTo>
                  <a:lnTo>
                    <a:pt x="19380" y="12857"/>
                  </a:lnTo>
                  <a:lnTo>
                    <a:pt x="19374" y="12762"/>
                  </a:lnTo>
                  <a:lnTo>
                    <a:pt x="19335" y="12664"/>
                  </a:lnTo>
                  <a:lnTo>
                    <a:pt x="19276" y="12669"/>
                  </a:lnTo>
                  <a:lnTo>
                    <a:pt x="19238" y="12606"/>
                  </a:lnTo>
                  <a:lnTo>
                    <a:pt x="19212" y="12627"/>
                  </a:lnTo>
                  <a:lnTo>
                    <a:pt x="19167" y="12669"/>
                  </a:lnTo>
                  <a:lnTo>
                    <a:pt x="19124" y="12663"/>
                  </a:lnTo>
                  <a:lnTo>
                    <a:pt x="19092" y="12632"/>
                  </a:lnTo>
                  <a:lnTo>
                    <a:pt x="19050" y="12632"/>
                  </a:lnTo>
                  <a:lnTo>
                    <a:pt x="19009" y="12637"/>
                  </a:lnTo>
                  <a:lnTo>
                    <a:pt x="19023" y="12580"/>
                  </a:lnTo>
                  <a:lnTo>
                    <a:pt x="19054" y="12542"/>
                  </a:lnTo>
                  <a:lnTo>
                    <a:pt x="19099" y="12537"/>
                  </a:lnTo>
                  <a:lnTo>
                    <a:pt x="19170" y="12580"/>
                  </a:lnTo>
                  <a:lnTo>
                    <a:pt x="19173" y="12517"/>
                  </a:lnTo>
                  <a:lnTo>
                    <a:pt x="19149" y="12434"/>
                  </a:lnTo>
                  <a:lnTo>
                    <a:pt x="19209" y="12398"/>
                  </a:lnTo>
                  <a:lnTo>
                    <a:pt x="19234" y="12498"/>
                  </a:lnTo>
                  <a:lnTo>
                    <a:pt x="19308" y="12581"/>
                  </a:lnTo>
                  <a:lnTo>
                    <a:pt x="19359" y="12522"/>
                  </a:lnTo>
                  <a:lnTo>
                    <a:pt x="19435" y="12467"/>
                  </a:lnTo>
                  <a:lnTo>
                    <a:pt x="19445" y="12414"/>
                  </a:lnTo>
                  <a:lnTo>
                    <a:pt x="19403" y="12374"/>
                  </a:lnTo>
                  <a:lnTo>
                    <a:pt x="19378" y="12290"/>
                  </a:lnTo>
                  <a:lnTo>
                    <a:pt x="19437" y="12264"/>
                  </a:lnTo>
                  <a:lnTo>
                    <a:pt x="19481" y="12303"/>
                  </a:lnTo>
                  <a:lnTo>
                    <a:pt x="19522" y="12191"/>
                  </a:lnTo>
                  <a:lnTo>
                    <a:pt x="19486" y="12075"/>
                  </a:lnTo>
                  <a:lnTo>
                    <a:pt x="19465" y="11938"/>
                  </a:lnTo>
                  <a:lnTo>
                    <a:pt x="19412" y="11877"/>
                  </a:lnTo>
                  <a:lnTo>
                    <a:pt x="19396" y="11933"/>
                  </a:lnTo>
                  <a:lnTo>
                    <a:pt x="19359" y="11945"/>
                  </a:lnTo>
                  <a:lnTo>
                    <a:pt x="19321" y="11909"/>
                  </a:lnTo>
                  <a:lnTo>
                    <a:pt x="19287" y="11941"/>
                  </a:lnTo>
                  <a:lnTo>
                    <a:pt x="19240" y="11974"/>
                  </a:lnTo>
                  <a:lnTo>
                    <a:pt x="19225" y="11940"/>
                  </a:lnTo>
                  <a:lnTo>
                    <a:pt x="19232" y="11876"/>
                  </a:lnTo>
                  <a:lnTo>
                    <a:pt x="19193" y="11806"/>
                  </a:lnTo>
                  <a:lnTo>
                    <a:pt x="19254" y="11783"/>
                  </a:lnTo>
                  <a:lnTo>
                    <a:pt x="19292" y="11850"/>
                  </a:lnTo>
                  <a:lnTo>
                    <a:pt x="19370" y="11844"/>
                  </a:lnTo>
                  <a:lnTo>
                    <a:pt x="19385" y="11802"/>
                  </a:lnTo>
                  <a:lnTo>
                    <a:pt x="19371" y="11725"/>
                  </a:lnTo>
                  <a:lnTo>
                    <a:pt x="19345" y="11624"/>
                  </a:lnTo>
                  <a:lnTo>
                    <a:pt x="19342" y="11547"/>
                  </a:lnTo>
                  <a:lnTo>
                    <a:pt x="19386" y="11534"/>
                  </a:lnTo>
                  <a:lnTo>
                    <a:pt x="19420" y="11717"/>
                  </a:lnTo>
                  <a:lnTo>
                    <a:pt x="19472" y="11817"/>
                  </a:lnTo>
                  <a:lnTo>
                    <a:pt x="19492" y="11912"/>
                  </a:lnTo>
                  <a:lnTo>
                    <a:pt x="19525" y="12018"/>
                  </a:lnTo>
                  <a:lnTo>
                    <a:pt x="19553" y="12098"/>
                  </a:lnTo>
                  <a:lnTo>
                    <a:pt x="19595" y="12077"/>
                  </a:lnTo>
                  <a:lnTo>
                    <a:pt x="19551" y="11913"/>
                  </a:lnTo>
                  <a:lnTo>
                    <a:pt x="19535" y="11807"/>
                  </a:lnTo>
                  <a:lnTo>
                    <a:pt x="19501" y="11750"/>
                  </a:lnTo>
                  <a:lnTo>
                    <a:pt x="19466" y="11695"/>
                  </a:lnTo>
                  <a:lnTo>
                    <a:pt x="19453" y="11610"/>
                  </a:lnTo>
                  <a:lnTo>
                    <a:pt x="19433" y="11439"/>
                  </a:lnTo>
                  <a:lnTo>
                    <a:pt x="19415" y="11321"/>
                  </a:lnTo>
                  <a:lnTo>
                    <a:pt x="19390" y="11250"/>
                  </a:lnTo>
                  <a:lnTo>
                    <a:pt x="19332" y="11167"/>
                  </a:lnTo>
                  <a:lnTo>
                    <a:pt x="19297" y="11258"/>
                  </a:lnTo>
                  <a:lnTo>
                    <a:pt x="19247" y="11229"/>
                  </a:lnTo>
                  <a:lnTo>
                    <a:pt x="19180" y="11224"/>
                  </a:lnTo>
                  <a:lnTo>
                    <a:pt x="19084" y="11243"/>
                  </a:lnTo>
                  <a:lnTo>
                    <a:pt x="19050" y="11193"/>
                  </a:lnTo>
                  <a:lnTo>
                    <a:pt x="19008" y="11142"/>
                  </a:lnTo>
                  <a:lnTo>
                    <a:pt x="18973" y="11100"/>
                  </a:lnTo>
                  <a:lnTo>
                    <a:pt x="18931" y="11077"/>
                  </a:lnTo>
                  <a:lnTo>
                    <a:pt x="18875" y="11080"/>
                  </a:lnTo>
                  <a:lnTo>
                    <a:pt x="18824" y="11081"/>
                  </a:lnTo>
                  <a:lnTo>
                    <a:pt x="18783" y="11064"/>
                  </a:lnTo>
                  <a:lnTo>
                    <a:pt x="18794" y="11001"/>
                  </a:lnTo>
                  <a:lnTo>
                    <a:pt x="18852" y="10948"/>
                  </a:lnTo>
                  <a:lnTo>
                    <a:pt x="18940" y="11003"/>
                  </a:lnTo>
                  <a:lnTo>
                    <a:pt x="19018" y="11082"/>
                  </a:lnTo>
                  <a:lnTo>
                    <a:pt x="19070" y="11154"/>
                  </a:lnTo>
                  <a:lnTo>
                    <a:pt x="19119" y="11182"/>
                  </a:lnTo>
                  <a:lnTo>
                    <a:pt x="19175" y="11182"/>
                  </a:lnTo>
                  <a:lnTo>
                    <a:pt x="19178" y="11088"/>
                  </a:lnTo>
                  <a:lnTo>
                    <a:pt x="19136" y="11030"/>
                  </a:lnTo>
                  <a:lnTo>
                    <a:pt x="19074" y="10964"/>
                  </a:lnTo>
                  <a:lnTo>
                    <a:pt x="19108" y="10909"/>
                  </a:lnTo>
                  <a:lnTo>
                    <a:pt x="19069" y="10866"/>
                  </a:lnTo>
                  <a:lnTo>
                    <a:pt x="19017" y="10836"/>
                  </a:lnTo>
                  <a:lnTo>
                    <a:pt x="18957" y="10787"/>
                  </a:lnTo>
                  <a:lnTo>
                    <a:pt x="18936" y="10697"/>
                  </a:lnTo>
                  <a:lnTo>
                    <a:pt x="18994" y="10679"/>
                  </a:lnTo>
                  <a:lnTo>
                    <a:pt x="19050" y="10792"/>
                  </a:lnTo>
                  <a:lnTo>
                    <a:pt x="19101" y="10794"/>
                  </a:lnTo>
                  <a:lnTo>
                    <a:pt x="19115" y="10641"/>
                  </a:lnTo>
                  <a:lnTo>
                    <a:pt x="19055" y="10541"/>
                  </a:lnTo>
                  <a:lnTo>
                    <a:pt x="19045" y="10429"/>
                  </a:lnTo>
                  <a:lnTo>
                    <a:pt x="19039" y="10351"/>
                  </a:lnTo>
                  <a:lnTo>
                    <a:pt x="19096" y="10417"/>
                  </a:lnTo>
                  <a:lnTo>
                    <a:pt x="19121" y="10516"/>
                  </a:lnTo>
                  <a:lnTo>
                    <a:pt x="19165" y="10474"/>
                  </a:lnTo>
                  <a:lnTo>
                    <a:pt x="19120" y="10368"/>
                  </a:lnTo>
                  <a:lnTo>
                    <a:pt x="19082" y="10324"/>
                  </a:lnTo>
                  <a:lnTo>
                    <a:pt x="19033" y="10235"/>
                  </a:lnTo>
                  <a:lnTo>
                    <a:pt x="19026" y="10179"/>
                  </a:lnTo>
                  <a:lnTo>
                    <a:pt x="19012" y="10072"/>
                  </a:lnTo>
                  <a:lnTo>
                    <a:pt x="18988" y="10017"/>
                  </a:lnTo>
                  <a:lnTo>
                    <a:pt x="18974" y="9931"/>
                  </a:lnTo>
                  <a:lnTo>
                    <a:pt x="18998" y="9810"/>
                  </a:lnTo>
                  <a:lnTo>
                    <a:pt x="18986" y="9707"/>
                  </a:lnTo>
                  <a:lnTo>
                    <a:pt x="19010" y="9645"/>
                  </a:lnTo>
                  <a:lnTo>
                    <a:pt x="18999" y="9585"/>
                  </a:lnTo>
                  <a:lnTo>
                    <a:pt x="18982" y="9466"/>
                  </a:lnTo>
                  <a:lnTo>
                    <a:pt x="18947" y="9393"/>
                  </a:lnTo>
                  <a:lnTo>
                    <a:pt x="18953" y="9322"/>
                  </a:lnTo>
                  <a:lnTo>
                    <a:pt x="18995" y="9237"/>
                  </a:lnTo>
                  <a:lnTo>
                    <a:pt x="19070" y="9216"/>
                  </a:lnTo>
                  <a:lnTo>
                    <a:pt x="19058" y="9305"/>
                  </a:lnTo>
                  <a:lnTo>
                    <a:pt x="19007" y="9366"/>
                  </a:lnTo>
                  <a:lnTo>
                    <a:pt x="19059" y="9473"/>
                  </a:lnTo>
                  <a:lnTo>
                    <a:pt x="19094" y="9542"/>
                  </a:lnTo>
                  <a:lnTo>
                    <a:pt x="19083" y="9651"/>
                  </a:lnTo>
                  <a:lnTo>
                    <a:pt x="19110" y="9725"/>
                  </a:lnTo>
                  <a:lnTo>
                    <a:pt x="19059" y="9742"/>
                  </a:lnTo>
                  <a:lnTo>
                    <a:pt x="19077" y="9839"/>
                  </a:lnTo>
                  <a:lnTo>
                    <a:pt x="19129" y="9873"/>
                  </a:lnTo>
                  <a:cubicBezTo>
                    <a:pt x="19138" y="9879"/>
                    <a:pt x="19146" y="9886"/>
                    <a:pt x="19154" y="9892"/>
                  </a:cubicBezTo>
                  <a:cubicBezTo>
                    <a:pt x="19163" y="9898"/>
                    <a:pt x="19171" y="9905"/>
                    <a:pt x="19180" y="9911"/>
                  </a:cubicBezTo>
                  <a:lnTo>
                    <a:pt x="19110" y="9970"/>
                  </a:lnTo>
                  <a:cubicBezTo>
                    <a:pt x="19098" y="9971"/>
                    <a:pt x="19087" y="9979"/>
                    <a:pt x="19079" y="9993"/>
                  </a:cubicBezTo>
                  <a:cubicBezTo>
                    <a:pt x="19064" y="10019"/>
                    <a:pt x="19063" y="10057"/>
                    <a:pt x="19076" y="10086"/>
                  </a:cubicBezTo>
                  <a:lnTo>
                    <a:pt x="19127" y="10207"/>
                  </a:lnTo>
                  <a:lnTo>
                    <a:pt x="19180" y="10247"/>
                  </a:lnTo>
                  <a:lnTo>
                    <a:pt x="19237" y="10281"/>
                  </a:lnTo>
                  <a:lnTo>
                    <a:pt x="19216" y="10198"/>
                  </a:lnTo>
                  <a:lnTo>
                    <a:pt x="19229" y="10153"/>
                  </a:lnTo>
                  <a:lnTo>
                    <a:pt x="19294" y="10210"/>
                  </a:lnTo>
                  <a:lnTo>
                    <a:pt x="19308" y="10341"/>
                  </a:lnTo>
                  <a:lnTo>
                    <a:pt x="19345" y="10405"/>
                  </a:lnTo>
                  <a:lnTo>
                    <a:pt x="19327" y="10481"/>
                  </a:lnTo>
                  <a:lnTo>
                    <a:pt x="19408" y="10581"/>
                  </a:lnTo>
                  <a:lnTo>
                    <a:pt x="19445" y="10502"/>
                  </a:lnTo>
                  <a:cubicBezTo>
                    <a:pt x="19463" y="10464"/>
                    <a:pt x="19488" y="10438"/>
                    <a:pt x="19517" y="10426"/>
                  </a:cubicBezTo>
                  <a:cubicBezTo>
                    <a:pt x="19538" y="10417"/>
                    <a:pt x="19561" y="10417"/>
                    <a:pt x="19582" y="10426"/>
                  </a:cubicBezTo>
                  <a:lnTo>
                    <a:pt x="19569" y="10324"/>
                  </a:lnTo>
                  <a:lnTo>
                    <a:pt x="19593" y="10263"/>
                  </a:lnTo>
                  <a:lnTo>
                    <a:pt x="19638" y="10347"/>
                  </a:lnTo>
                  <a:lnTo>
                    <a:pt x="19652" y="10290"/>
                  </a:lnTo>
                  <a:lnTo>
                    <a:pt x="19639" y="10117"/>
                  </a:lnTo>
                  <a:lnTo>
                    <a:pt x="19650" y="10036"/>
                  </a:lnTo>
                  <a:lnTo>
                    <a:pt x="19667" y="9960"/>
                  </a:lnTo>
                  <a:lnTo>
                    <a:pt x="19650" y="9914"/>
                  </a:lnTo>
                  <a:lnTo>
                    <a:pt x="19613" y="9854"/>
                  </a:lnTo>
                  <a:lnTo>
                    <a:pt x="19592" y="9792"/>
                  </a:lnTo>
                  <a:lnTo>
                    <a:pt x="19567" y="9712"/>
                  </a:lnTo>
                  <a:lnTo>
                    <a:pt x="19573" y="9680"/>
                  </a:lnTo>
                  <a:lnTo>
                    <a:pt x="19577" y="9646"/>
                  </a:lnTo>
                  <a:lnTo>
                    <a:pt x="19555" y="9595"/>
                  </a:lnTo>
                  <a:lnTo>
                    <a:pt x="19480" y="9538"/>
                  </a:lnTo>
                  <a:lnTo>
                    <a:pt x="19449" y="9459"/>
                  </a:lnTo>
                  <a:lnTo>
                    <a:pt x="19417" y="9398"/>
                  </a:lnTo>
                  <a:lnTo>
                    <a:pt x="19400" y="9326"/>
                  </a:lnTo>
                  <a:lnTo>
                    <a:pt x="19397" y="9246"/>
                  </a:lnTo>
                  <a:lnTo>
                    <a:pt x="19381" y="9226"/>
                  </a:lnTo>
                  <a:lnTo>
                    <a:pt x="19363" y="9193"/>
                  </a:lnTo>
                  <a:lnTo>
                    <a:pt x="19322" y="9148"/>
                  </a:lnTo>
                  <a:lnTo>
                    <a:pt x="19280" y="9107"/>
                  </a:lnTo>
                  <a:lnTo>
                    <a:pt x="19286" y="9053"/>
                  </a:lnTo>
                  <a:lnTo>
                    <a:pt x="19295" y="8985"/>
                  </a:lnTo>
                  <a:lnTo>
                    <a:pt x="19263" y="8916"/>
                  </a:lnTo>
                  <a:lnTo>
                    <a:pt x="19366" y="8913"/>
                  </a:lnTo>
                  <a:lnTo>
                    <a:pt x="19359" y="9034"/>
                  </a:lnTo>
                  <a:lnTo>
                    <a:pt x="19440" y="8994"/>
                  </a:lnTo>
                  <a:lnTo>
                    <a:pt x="19468" y="9077"/>
                  </a:lnTo>
                  <a:lnTo>
                    <a:pt x="19500" y="9143"/>
                  </a:lnTo>
                  <a:lnTo>
                    <a:pt x="19545" y="9069"/>
                  </a:lnTo>
                  <a:lnTo>
                    <a:pt x="19538" y="8969"/>
                  </a:lnTo>
                  <a:lnTo>
                    <a:pt x="19542" y="8849"/>
                  </a:lnTo>
                  <a:lnTo>
                    <a:pt x="19580" y="8702"/>
                  </a:lnTo>
                  <a:lnTo>
                    <a:pt x="19604" y="8632"/>
                  </a:lnTo>
                  <a:cubicBezTo>
                    <a:pt x="19606" y="8608"/>
                    <a:pt x="19608" y="8584"/>
                    <a:pt x="19611" y="8560"/>
                  </a:cubicBezTo>
                  <a:cubicBezTo>
                    <a:pt x="19617" y="8500"/>
                    <a:pt x="19625" y="8441"/>
                    <a:pt x="19634" y="8382"/>
                  </a:cubicBezTo>
                  <a:lnTo>
                    <a:pt x="19627" y="8276"/>
                  </a:lnTo>
                  <a:lnTo>
                    <a:pt x="19627" y="8125"/>
                  </a:lnTo>
                  <a:lnTo>
                    <a:pt x="19624" y="8037"/>
                  </a:lnTo>
                  <a:lnTo>
                    <a:pt x="19597" y="7938"/>
                  </a:lnTo>
                  <a:lnTo>
                    <a:pt x="19572" y="7928"/>
                  </a:lnTo>
                  <a:lnTo>
                    <a:pt x="19546" y="7946"/>
                  </a:lnTo>
                  <a:lnTo>
                    <a:pt x="19517" y="7967"/>
                  </a:lnTo>
                  <a:lnTo>
                    <a:pt x="19520" y="7801"/>
                  </a:lnTo>
                  <a:cubicBezTo>
                    <a:pt x="19531" y="7781"/>
                    <a:pt x="19541" y="7760"/>
                    <a:pt x="19549" y="7737"/>
                  </a:cubicBezTo>
                  <a:cubicBezTo>
                    <a:pt x="19564" y="7701"/>
                    <a:pt x="19575" y="7661"/>
                    <a:pt x="19583" y="7620"/>
                  </a:cubicBezTo>
                  <a:lnTo>
                    <a:pt x="19657" y="7600"/>
                  </a:lnTo>
                  <a:lnTo>
                    <a:pt x="19622" y="7700"/>
                  </a:lnTo>
                  <a:lnTo>
                    <a:pt x="19579" y="7819"/>
                  </a:lnTo>
                  <a:lnTo>
                    <a:pt x="19625" y="7909"/>
                  </a:lnTo>
                  <a:lnTo>
                    <a:pt x="19682" y="7877"/>
                  </a:lnTo>
                  <a:cubicBezTo>
                    <a:pt x="19704" y="7875"/>
                    <a:pt x="19726" y="7866"/>
                    <a:pt x="19745" y="7848"/>
                  </a:cubicBezTo>
                  <a:cubicBezTo>
                    <a:pt x="19771" y="7825"/>
                    <a:pt x="19791" y="7790"/>
                    <a:pt x="19804" y="7747"/>
                  </a:cubicBezTo>
                  <a:lnTo>
                    <a:pt x="19849" y="7702"/>
                  </a:lnTo>
                  <a:lnTo>
                    <a:pt x="19946" y="7714"/>
                  </a:lnTo>
                  <a:lnTo>
                    <a:pt x="19943" y="7809"/>
                  </a:lnTo>
                  <a:lnTo>
                    <a:pt x="20041" y="7692"/>
                  </a:lnTo>
                  <a:lnTo>
                    <a:pt x="20147" y="7558"/>
                  </a:lnTo>
                  <a:lnTo>
                    <a:pt x="20178" y="7484"/>
                  </a:lnTo>
                  <a:lnTo>
                    <a:pt x="20225" y="7352"/>
                  </a:lnTo>
                  <a:lnTo>
                    <a:pt x="20317" y="7265"/>
                  </a:lnTo>
                  <a:lnTo>
                    <a:pt x="20359" y="7188"/>
                  </a:lnTo>
                  <a:lnTo>
                    <a:pt x="20294" y="7166"/>
                  </a:lnTo>
                  <a:lnTo>
                    <a:pt x="20247" y="7228"/>
                  </a:lnTo>
                  <a:lnTo>
                    <a:pt x="20169" y="7230"/>
                  </a:lnTo>
                  <a:lnTo>
                    <a:pt x="20117" y="7334"/>
                  </a:lnTo>
                  <a:lnTo>
                    <a:pt x="20075" y="7368"/>
                  </a:lnTo>
                  <a:cubicBezTo>
                    <a:pt x="20063" y="7364"/>
                    <a:pt x="20050" y="7362"/>
                    <a:pt x="20038" y="7364"/>
                  </a:cubicBezTo>
                  <a:cubicBezTo>
                    <a:pt x="20012" y="7369"/>
                    <a:pt x="19989" y="7390"/>
                    <a:pt x="19972" y="7422"/>
                  </a:cubicBezTo>
                  <a:lnTo>
                    <a:pt x="19918" y="7456"/>
                  </a:lnTo>
                  <a:lnTo>
                    <a:pt x="19856" y="7461"/>
                  </a:lnTo>
                  <a:lnTo>
                    <a:pt x="19821" y="7461"/>
                  </a:lnTo>
                  <a:lnTo>
                    <a:pt x="19792" y="7512"/>
                  </a:lnTo>
                  <a:lnTo>
                    <a:pt x="19725" y="7518"/>
                  </a:lnTo>
                  <a:lnTo>
                    <a:pt x="19804" y="7445"/>
                  </a:lnTo>
                  <a:lnTo>
                    <a:pt x="19866" y="7390"/>
                  </a:lnTo>
                  <a:lnTo>
                    <a:pt x="19918" y="7244"/>
                  </a:lnTo>
                  <a:lnTo>
                    <a:pt x="19987" y="7202"/>
                  </a:lnTo>
                  <a:lnTo>
                    <a:pt x="20074" y="7179"/>
                  </a:lnTo>
                  <a:lnTo>
                    <a:pt x="20154" y="7183"/>
                  </a:lnTo>
                  <a:lnTo>
                    <a:pt x="20222" y="7117"/>
                  </a:lnTo>
                  <a:lnTo>
                    <a:pt x="20271" y="7052"/>
                  </a:lnTo>
                  <a:lnTo>
                    <a:pt x="20366" y="7044"/>
                  </a:lnTo>
                  <a:lnTo>
                    <a:pt x="20416" y="6968"/>
                  </a:lnTo>
                  <a:lnTo>
                    <a:pt x="20442" y="6925"/>
                  </a:lnTo>
                  <a:lnTo>
                    <a:pt x="20479" y="6885"/>
                  </a:lnTo>
                  <a:lnTo>
                    <a:pt x="20500" y="6804"/>
                  </a:lnTo>
                  <a:lnTo>
                    <a:pt x="20493" y="6718"/>
                  </a:lnTo>
                  <a:lnTo>
                    <a:pt x="20482" y="6627"/>
                  </a:lnTo>
                  <a:lnTo>
                    <a:pt x="20543" y="6778"/>
                  </a:lnTo>
                  <a:lnTo>
                    <a:pt x="20587" y="6793"/>
                  </a:lnTo>
                  <a:lnTo>
                    <a:pt x="20626" y="6726"/>
                  </a:lnTo>
                  <a:lnTo>
                    <a:pt x="20692" y="6703"/>
                  </a:lnTo>
                  <a:lnTo>
                    <a:pt x="20717" y="6623"/>
                  </a:lnTo>
                  <a:lnTo>
                    <a:pt x="20724" y="6541"/>
                  </a:lnTo>
                  <a:lnTo>
                    <a:pt x="20762" y="6495"/>
                  </a:lnTo>
                  <a:lnTo>
                    <a:pt x="20817" y="6536"/>
                  </a:lnTo>
                  <a:lnTo>
                    <a:pt x="20892" y="6553"/>
                  </a:lnTo>
                  <a:lnTo>
                    <a:pt x="20910" y="6478"/>
                  </a:lnTo>
                  <a:lnTo>
                    <a:pt x="20977" y="6434"/>
                  </a:lnTo>
                  <a:lnTo>
                    <a:pt x="21047" y="6456"/>
                  </a:lnTo>
                  <a:cubicBezTo>
                    <a:pt x="21051" y="6446"/>
                    <a:pt x="21054" y="6435"/>
                    <a:pt x="21056" y="6423"/>
                  </a:cubicBezTo>
                  <a:cubicBezTo>
                    <a:pt x="21062" y="6381"/>
                    <a:pt x="21049" y="6337"/>
                    <a:pt x="21026" y="6317"/>
                  </a:cubicBezTo>
                  <a:lnTo>
                    <a:pt x="21006" y="6257"/>
                  </a:lnTo>
                  <a:lnTo>
                    <a:pt x="20974" y="6111"/>
                  </a:lnTo>
                  <a:lnTo>
                    <a:pt x="20901" y="6017"/>
                  </a:lnTo>
                  <a:lnTo>
                    <a:pt x="20849" y="6022"/>
                  </a:lnTo>
                  <a:lnTo>
                    <a:pt x="20848" y="6119"/>
                  </a:lnTo>
                  <a:lnTo>
                    <a:pt x="20903" y="6153"/>
                  </a:lnTo>
                  <a:lnTo>
                    <a:pt x="20941" y="6233"/>
                  </a:lnTo>
                  <a:lnTo>
                    <a:pt x="20897" y="6345"/>
                  </a:lnTo>
                  <a:lnTo>
                    <a:pt x="20831" y="6379"/>
                  </a:lnTo>
                  <a:lnTo>
                    <a:pt x="20776" y="6373"/>
                  </a:lnTo>
                  <a:lnTo>
                    <a:pt x="20735" y="6301"/>
                  </a:lnTo>
                  <a:lnTo>
                    <a:pt x="20724" y="6199"/>
                  </a:lnTo>
                  <a:lnTo>
                    <a:pt x="20690" y="6129"/>
                  </a:lnTo>
                  <a:lnTo>
                    <a:pt x="20604" y="6057"/>
                  </a:lnTo>
                  <a:lnTo>
                    <a:pt x="20530" y="6023"/>
                  </a:lnTo>
                  <a:lnTo>
                    <a:pt x="20491" y="5992"/>
                  </a:lnTo>
                  <a:lnTo>
                    <a:pt x="20520" y="5921"/>
                  </a:lnTo>
                  <a:lnTo>
                    <a:pt x="20564" y="5860"/>
                  </a:lnTo>
                  <a:lnTo>
                    <a:pt x="20613" y="5762"/>
                  </a:lnTo>
                  <a:lnTo>
                    <a:pt x="20563" y="5707"/>
                  </a:lnTo>
                  <a:lnTo>
                    <a:pt x="20526" y="5606"/>
                  </a:lnTo>
                  <a:lnTo>
                    <a:pt x="20512" y="5535"/>
                  </a:lnTo>
                  <a:lnTo>
                    <a:pt x="20574" y="5431"/>
                  </a:lnTo>
                  <a:cubicBezTo>
                    <a:pt x="20585" y="5411"/>
                    <a:pt x="20595" y="5389"/>
                    <a:pt x="20602" y="5366"/>
                  </a:cubicBezTo>
                  <a:cubicBezTo>
                    <a:pt x="20614" y="5330"/>
                    <a:pt x="20622" y="5291"/>
                    <a:pt x="20626" y="5251"/>
                  </a:cubicBezTo>
                  <a:lnTo>
                    <a:pt x="20626" y="5185"/>
                  </a:lnTo>
                  <a:lnTo>
                    <a:pt x="20657" y="5131"/>
                  </a:lnTo>
                  <a:lnTo>
                    <a:pt x="20701" y="5098"/>
                  </a:lnTo>
                  <a:lnTo>
                    <a:pt x="20683" y="5052"/>
                  </a:lnTo>
                  <a:lnTo>
                    <a:pt x="20658" y="5000"/>
                  </a:lnTo>
                  <a:lnTo>
                    <a:pt x="20698" y="4959"/>
                  </a:lnTo>
                  <a:lnTo>
                    <a:pt x="20703" y="4865"/>
                  </a:lnTo>
                  <a:lnTo>
                    <a:pt x="20668" y="4790"/>
                  </a:lnTo>
                  <a:lnTo>
                    <a:pt x="20668" y="4750"/>
                  </a:lnTo>
                  <a:lnTo>
                    <a:pt x="20706" y="4695"/>
                  </a:lnTo>
                  <a:lnTo>
                    <a:pt x="20783" y="4787"/>
                  </a:lnTo>
                  <a:lnTo>
                    <a:pt x="20832" y="4862"/>
                  </a:lnTo>
                  <a:lnTo>
                    <a:pt x="20871" y="4792"/>
                  </a:lnTo>
                  <a:lnTo>
                    <a:pt x="20823" y="4718"/>
                  </a:lnTo>
                  <a:lnTo>
                    <a:pt x="20805" y="4663"/>
                  </a:lnTo>
                  <a:lnTo>
                    <a:pt x="20830" y="4577"/>
                  </a:lnTo>
                  <a:lnTo>
                    <a:pt x="20859" y="4506"/>
                  </a:lnTo>
                  <a:lnTo>
                    <a:pt x="20863" y="4448"/>
                  </a:lnTo>
                  <a:lnTo>
                    <a:pt x="20908" y="4406"/>
                  </a:lnTo>
                  <a:lnTo>
                    <a:pt x="20949" y="4493"/>
                  </a:lnTo>
                  <a:lnTo>
                    <a:pt x="21006" y="4535"/>
                  </a:lnTo>
                  <a:lnTo>
                    <a:pt x="21009" y="4467"/>
                  </a:lnTo>
                  <a:lnTo>
                    <a:pt x="21006" y="4424"/>
                  </a:lnTo>
                  <a:lnTo>
                    <a:pt x="20961" y="4342"/>
                  </a:lnTo>
                  <a:lnTo>
                    <a:pt x="20996" y="4256"/>
                  </a:lnTo>
                  <a:lnTo>
                    <a:pt x="20989" y="4142"/>
                  </a:lnTo>
                  <a:lnTo>
                    <a:pt x="20968" y="4020"/>
                  </a:lnTo>
                  <a:lnTo>
                    <a:pt x="20965" y="3906"/>
                  </a:lnTo>
                  <a:lnTo>
                    <a:pt x="21014" y="3856"/>
                  </a:lnTo>
                  <a:lnTo>
                    <a:pt x="21031" y="3957"/>
                  </a:lnTo>
                  <a:lnTo>
                    <a:pt x="21014" y="4033"/>
                  </a:lnTo>
                  <a:lnTo>
                    <a:pt x="21037" y="4119"/>
                  </a:lnTo>
                  <a:cubicBezTo>
                    <a:pt x="21048" y="4141"/>
                    <a:pt x="21068" y="4146"/>
                    <a:pt x="21083" y="4130"/>
                  </a:cubicBezTo>
                  <a:cubicBezTo>
                    <a:pt x="21100" y="4112"/>
                    <a:pt x="21102" y="4075"/>
                    <a:pt x="21106" y="4043"/>
                  </a:cubicBezTo>
                  <a:cubicBezTo>
                    <a:pt x="21111" y="4008"/>
                    <a:pt x="21118" y="3976"/>
                    <a:pt x="21130" y="3946"/>
                  </a:cubicBezTo>
                  <a:lnTo>
                    <a:pt x="21194" y="4021"/>
                  </a:lnTo>
                  <a:lnTo>
                    <a:pt x="21249" y="4061"/>
                  </a:lnTo>
                  <a:lnTo>
                    <a:pt x="21251" y="3953"/>
                  </a:lnTo>
                  <a:lnTo>
                    <a:pt x="21248" y="3925"/>
                  </a:lnTo>
                  <a:lnTo>
                    <a:pt x="21287" y="3879"/>
                  </a:lnTo>
                  <a:lnTo>
                    <a:pt x="21322" y="3965"/>
                  </a:lnTo>
                  <a:cubicBezTo>
                    <a:pt x="21336" y="3954"/>
                    <a:pt x="21348" y="3937"/>
                    <a:pt x="21356" y="3916"/>
                  </a:cubicBezTo>
                  <a:cubicBezTo>
                    <a:pt x="21363" y="3897"/>
                    <a:pt x="21366" y="3875"/>
                    <a:pt x="21366" y="3853"/>
                  </a:cubicBezTo>
                  <a:lnTo>
                    <a:pt x="21363" y="3754"/>
                  </a:lnTo>
                  <a:lnTo>
                    <a:pt x="21433" y="3716"/>
                  </a:lnTo>
                  <a:lnTo>
                    <a:pt x="21463" y="3658"/>
                  </a:lnTo>
                  <a:lnTo>
                    <a:pt x="21540" y="3600"/>
                  </a:lnTo>
                  <a:lnTo>
                    <a:pt x="21571" y="3547"/>
                  </a:lnTo>
                  <a:lnTo>
                    <a:pt x="21600" y="3468"/>
                  </a:lnTo>
                  <a:lnTo>
                    <a:pt x="21590" y="3402"/>
                  </a:lnTo>
                  <a:lnTo>
                    <a:pt x="21569" y="3351"/>
                  </a:lnTo>
                  <a:lnTo>
                    <a:pt x="21535" y="3317"/>
                  </a:lnTo>
                  <a:lnTo>
                    <a:pt x="21529" y="3261"/>
                  </a:lnTo>
                  <a:lnTo>
                    <a:pt x="21516" y="3189"/>
                  </a:lnTo>
                  <a:lnTo>
                    <a:pt x="21468" y="3092"/>
                  </a:lnTo>
                  <a:lnTo>
                    <a:pt x="21379" y="2998"/>
                  </a:lnTo>
                  <a:lnTo>
                    <a:pt x="21349" y="2958"/>
                  </a:lnTo>
                  <a:lnTo>
                    <a:pt x="21326" y="2994"/>
                  </a:lnTo>
                  <a:lnTo>
                    <a:pt x="21300" y="2944"/>
                  </a:lnTo>
                  <a:lnTo>
                    <a:pt x="21263" y="2902"/>
                  </a:lnTo>
                  <a:lnTo>
                    <a:pt x="21183" y="2904"/>
                  </a:lnTo>
                  <a:lnTo>
                    <a:pt x="20914" y="1947"/>
                  </a:lnTo>
                  <a:lnTo>
                    <a:pt x="20862" y="1762"/>
                  </a:lnTo>
                  <a:lnTo>
                    <a:pt x="20803" y="1747"/>
                  </a:lnTo>
                  <a:lnTo>
                    <a:pt x="20755" y="1771"/>
                  </a:lnTo>
                  <a:lnTo>
                    <a:pt x="20724" y="1738"/>
                  </a:lnTo>
                  <a:lnTo>
                    <a:pt x="20693" y="1706"/>
                  </a:lnTo>
                  <a:lnTo>
                    <a:pt x="20651" y="1700"/>
                  </a:lnTo>
                  <a:lnTo>
                    <a:pt x="20611" y="1704"/>
                  </a:lnTo>
                  <a:lnTo>
                    <a:pt x="20585" y="1687"/>
                  </a:lnTo>
                  <a:lnTo>
                    <a:pt x="20571" y="1646"/>
                  </a:lnTo>
                  <a:lnTo>
                    <a:pt x="20544" y="1604"/>
                  </a:lnTo>
                  <a:lnTo>
                    <a:pt x="20502" y="1697"/>
                  </a:lnTo>
                  <a:lnTo>
                    <a:pt x="20471" y="1763"/>
                  </a:lnTo>
                  <a:lnTo>
                    <a:pt x="20423" y="1763"/>
                  </a:lnTo>
                  <a:lnTo>
                    <a:pt x="20381" y="1735"/>
                  </a:lnTo>
                  <a:lnTo>
                    <a:pt x="20323" y="1656"/>
                  </a:lnTo>
                  <a:lnTo>
                    <a:pt x="20291" y="1671"/>
                  </a:lnTo>
                  <a:lnTo>
                    <a:pt x="20265" y="1830"/>
                  </a:lnTo>
                  <a:lnTo>
                    <a:pt x="20147" y="2441"/>
                  </a:lnTo>
                  <a:lnTo>
                    <a:pt x="20134" y="2585"/>
                  </a:lnTo>
                  <a:lnTo>
                    <a:pt x="20147" y="2691"/>
                  </a:lnTo>
                  <a:lnTo>
                    <a:pt x="20172" y="2825"/>
                  </a:lnTo>
                  <a:lnTo>
                    <a:pt x="20211" y="2950"/>
                  </a:lnTo>
                  <a:lnTo>
                    <a:pt x="20224" y="3069"/>
                  </a:lnTo>
                  <a:lnTo>
                    <a:pt x="20188" y="3139"/>
                  </a:lnTo>
                  <a:lnTo>
                    <a:pt x="20201" y="3240"/>
                  </a:lnTo>
                  <a:lnTo>
                    <a:pt x="20190" y="3343"/>
                  </a:lnTo>
                  <a:lnTo>
                    <a:pt x="20150" y="3389"/>
                  </a:lnTo>
                  <a:lnTo>
                    <a:pt x="20144" y="3565"/>
                  </a:lnTo>
                  <a:lnTo>
                    <a:pt x="20097" y="3632"/>
                  </a:lnTo>
                  <a:lnTo>
                    <a:pt x="20013" y="3664"/>
                  </a:lnTo>
                  <a:lnTo>
                    <a:pt x="19959" y="3701"/>
                  </a:lnTo>
                  <a:lnTo>
                    <a:pt x="19941" y="3783"/>
                  </a:lnTo>
                  <a:lnTo>
                    <a:pt x="19927" y="3914"/>
                  </a:lnTo>
                  <a:lnTo>
                    <a:pt x="18783" y="4366"/>
                  </a:lnTo>
                  <a:lnTo>
                    <a:pt x="18669" y="4455"/>
                  </a:lnTo>
                  <a:lnTo>
                    <a:pt x="18612" y="4569"/>
                  </a:lnTo>
                  <a:lnTo>
                    <a:pt x="18549" y="4728"/>
                  </a:lnTo>
                  <a:lnTo>
                    <a:pt x="18493" y="4848"/>
                  </a:lnTo>
                  <a:lnTo>
                    <a:pt x="18487" y="4939"/>
                  </a:lnTo>
                  <a:lnTo>
                    <a:pt x="18455" y="5041"/>
                  </a:lnTo>
                  <a:lnTo>
                    <a:pt x="18413" y="5094"/>
                  </a:lnTo>
                  <a:lnTo>
                    <a:pt x="18396" y="5219"/>
                  </a:lnTo>
                  <a:lnTo>
                    <a:pt x="18343" y="5293"/>
                  </a:lnTo>
                  <a:lnTo>
                    <a:pt x="18304" y="5321"/>
                  </a:lnTo>
                  <a:lnTo>
                    <a:pt x="18326" y="5407"/>
                  </a:lnTo>
                  <a:lnTo>
                    <a:pt x="18371" y="5462"/>
                  </a:lnTo>
                  <a:lnTo>
                    <a:pt x="18392" y="5550"/>
                  </a:lnTo>
                  <a:lnTo>
                    <a:pt x="18403" y="5665"/>
                  </a:lnTo>
                  <a:lnTo>
                    <a:pt x="18445" y="5828"/>
                  </a:lnTo>
                  <a:lnTo>
                    <a:pt x="18413" y="5862"/>
                  </a:lnTo>
                  <a:lnTo>
                    <a:pt x="18358" y="5873"/>
                  </a:lnTo>
                  <a:lnTo>
                    <a:pt x="18306" y="5884"/>
                  </a:lnTo>
                  <a:lnTo>
                    <a:pt x="18250" y="6019"/>
                  </a:lnTo>
                  <a:lnTo>
                    <a:pt x="18201" y="6125"/>
                  </a:lnTo>
                  <a:lnTo>
                    <a:pt x="18132" y="6108"/>
                  </a:lnTo>
                  <a:lnTo>
                    <a:pt x="18080" y="6108"/>
                  </a:lnTo>
                  <a:lnTo>
                    <a:pt x="18026" y="6180"/>
                  </a:lnTo>
                  <a:lnTo>
                    <a:pt x="17935" y="6197"/>
                  </a:lnTo>
                  <a:lnTo>
                    <a:pt x="17896" y="6180"/>
                  </a:lnTo>
                  <a:lnTo>
                    <a:pt x="17841" y="6146"/>
                  </a:lnTo>
                  <a:lnTo>
                    <a:pt x="17790" y="6140"/>
                  </a:lnTo>
                  <a:lnTo>
                    <a:pt x="17741" y="6163"/>
                  </a:lnTo>
                  <a:lnTo>
                    <a:pt x="17688" y="6195"/>
                  </a:lnTo>
                  <a:lnTo>
                    <a:pt x="17626" y="6201"/>
                  </a:lnTo>
                  <a:lnTo>
                    <a:pt x="17563" y="6212"/>
                  </a:lnTo>
                  <a:lnTo>
                    <a:pt x="17539" y="6235"/>
                  </a:lnTo>
                  <a:lnTo>
                    <a:pt x="17458" y="6286"/>
                  </a:lnTo>
                  <a:lnTo>
                    <a:pt x="17431" y="6457"/>
                  </a:lnTo>
                  <a:lnTo>
                    <a:pt x="17460" y="6589"/>
                  </a:lnTo>
                  <a:lnTo>
                    <a:pt x="17508" y="6650"/>
                  </a:lnTo>
                  <a:lnTo>
                    <a:pt x="17561" y="6682"/>
                  </a:lnTo>
                  <a:lnTo>
                    <a:pt x="17544" y="6771"/>
                  </a:lnTo>
                  <a:lnTo>
                    <a:pt x="17484" y="6930"/>
                  </a:lnTo>
                  <a:lnTo>
                    <a:pt x="17219" y="7358"/>
                  </a:lnTo>
                  <a:lnTo>
                    <a:pt x="17113" y="7443"/>
                  </a:lnTo>
                  <a:lnTo>
                    <a:pt x="17047" y="7489"/>
                  </a:lnTo>
                  <a:lnTo>
                    <a:pt x="17019" y="7528"/>
                  </a:lnTo>
                  <a:lnTo>
                    <a:pt x="16928" y="7528"/>
                  </a:lnTo>
                  <a:lnTo>
                    <a:pt x="16855" y="7528"/>
                  </a:lnTo>
                  <a:lnTo>
                    <a:pt x="16818" y="7614"/>
                  </a:lnTo>
                  <a:lnTo>
                    <a:pt x="16781" y="7699"/>
                  </a:lnTo>
                  <a:lnTo>
                    <a:pt x="16735" y="7760"/>
                  </a:lnTo>
                  <a:lnTo>
                    <a:pt x="16679" y="7765"/>
                  </a:lnTo>
                  <a:lnTo>
                    <a:pt x="16634" y="7809"/>
                  </a:lnTo>
                  <a:lnTo>
                    <a:pt x="16596" y="7849"/>
                  </a:lnTo>
                  <a:lnTo>
                    <a:pt x="16560" y="7963"/>
                  </a:lnTo>
                  <a:lnTo>
                    <a:pt x="16498" y="7942"/>
                  </a:lnTo>
                  <a:lnTo>
                    <a:pt x="16455" y="7899"/>
                  </a:lnTo>
                  <a:lnTo>
                    <a:pt x="16378" y="7933"/>
                  </a:lnTo>
                  <a:lnTo>
                    <a:pt x="16312" y="7968"/>
                  </a:lnTo>
                  <a:lnTo>
                    <a:pt x="16291" y="8054"/>
                  </a:lnTo>
                  <a:lnTo>
                    <a:pt x="16256" y="8128"/>
                  </a:lnTo>
                  <a:lnTo>
                    <a:pt x="16213" y="8156"/>
                  </a:lnTo>
                  <a:lnTo>
                    <a:pt x="16171" y="8166"/>
                  </a:lnTo>
                  <a:lnTo>
                    <a:pt x="16171" y="8097"/>
                  </a:lnTo>
                  <a:lnTo>
                    <a:pt x="16218" y="8064"/>
                  </a:lnTo>
                  <a:lnTo>
                    <a:pt x="16231" y="8016"/>
                  </a:lnTo>
                  <a:lnTo>
                    <a:pt x="16178" y="7994"/>
                  </a:lnTo>
                  <a:lnTo>
                    <a:pt x="16110" y="7994"/>
                  </a:lnTo>
                  <a:lnTo>
                    <a:pt x="16048" y="7994"/>
                  </a:lnTo>
                  <a:lnTo>
                    <a:pt x="16055" y="7908"/>
                  </a:lnTo>
                  <a:lnTo>
                    <a:pt x="16131" y="7807"/>
                  </a:lnTo>
                  <a:lnTo>
                    <a:pt x="16177" y="7640"/>
                  </a:lnTo>
                  <a:lnTo>
                    <a:pt x="16170" y="7561"/>
                  </a:lnTo>
                  <a:lnTo>
                    <a:pt x="16174" y="7513"/>
                  </a:lnTo>
                  <a:lnTo>
                    <a:pt x="16174" y="7445"/>
                  </a:lnTo>
                  <a:lnTo>
                    <a:pt x="16174" y="7411"/>
                  </a:lnTo>
                  <a:lnTo>
                    <a:pt x="16156" y="7363"/>
                  </a:lnTo>
                  <a:lnTo>
                    <a:pt x="16147" y="7323"/>
                  </a:lnTo>
                  <a:lnTo>
                    <a:pt x="16147" y="7293"/>
                  </a:lnTo>
                  <a:lnTo>
                    <a:pt x="16177" y="7253"/>
                  </a:lnTo>
                  <a:lnTo>
                    <a:pt x="16234" y="7268"/>
                  </a:lnTo>
                  <a:lnTo>
                    <a:pt x="16264" y="7240"/>
                  </a:lnTo>
                  <a:lnTo>
                    <a:pt x="16267" y="7154"/>
                  </a:lnTo>
                  <a:lnTo>
                    <a:pt x="16281" y="7052"/>
                  </a:lnTo>
                  <a:lnTo>
                    <a:pt x="16281" y="6950"/>
                  </a:lnTo>
                  <a:lnTo>
                    <a:pt x="16253" y="6922"/>
                  </a:lnTo>
                  <a:lnTo>
                    <a:pt x="16211" y="6900"/>
                  </a:lnTo>
                  <a:lnTo>
                    <a:pt x="16226" y="6698"/>
                  </a:lnTo>
                  <a:lnTo>
                    <a:pt x="16195" y="6510"/>
                  </a:lnTo>
                  <a:lnTo>
                    <a:pt x="16175" y="6426"/>
                  </a:lnTo>
                  <a:lnTo>
                    <a:pt x="16146" y="6318"/>
                  </a:lnTo>
                  <a:lnTo>
                    <a:pt x="16104" y="6187"/>
                  </a:lnTo>
                  <a:lnTo>
                    <a:pt x="16069" y="6098"/>
                  </a:lnTo>
                  <a:lnTo>
                    <a:pt x="16007" y="6043"/>
                  </a:lnTo>
                  <a:lnTo>
                    <a:pt x="15950" y="6024"/>
                  </a:lnTo>
                  <a:lnTo>
                    <a:pt x="15895" y="6053"/>
                  </a:lnTo>
                  <a:cubicBezTo>
                    <a:pt x="15886" y="6076"/>
                    <a:pt x="15873" y="6095"/>
                    <a:pt x="15857" y="6106"/>
                  </a:cubicBezTo>
                  <a:cubicBezTo>
                    <a:pt x="15831" y="6123"/>
                    <a:pt x="15802" y="6118"/>
                    <a:pt x="15779" y="6095"/>
                  </a:cubicBezTo>
                  <a:lnTo>
                    <a:pt x="15763" y="6176"/>
                  </a:lnTo>
                  <a:lnTo>
                    <a:pt x="15760" y="6345"/>
                  </a:lnTo>
                  <a:lnTo>
                    <a:pt x="15707" y="6438"/>
                  </a:lnTo>
                  <a:lnTo>
                    <a:pt x="15647" y="6419"/>
                  </a:lnTo>
                  <a:lnTo>
                    <a:pt x="15607" y="6385"/>
                  </a:lnTo>
                  <a:lnTo>
                    <a:pt x="15600" y="6305"/>
                  </a:lnTo>
                  <a:lnTo>
                    <a:pt x="15639" y="6209"/>
                  </a:lnTo>
                  <a:cubicBezTo>
                    <a:pt x="15649" y="6191"/>
                    <a:pt x="15661" y="6175"/>
                    <a:pt x="15674" y="6163"/>
                  </a:cubicBezTo>
                  <a:cubicBezTo>
                    <a:pt x="15692" y="6148"/>
                    <a:pt x="15711" y="6139"/>
                    <a:pt x="15731" y="6137"/>
                  </a:cubicBezTo>
                  <a:lnTo>
                    <a:pt x="15771" y="6001"/>
                  </a:lnTo>
                  <a:lnTo>
                    <a:pt x="15771" y="5938"/>
                  </a:lnTo>
                  <a:lnTo>
                    <a:pt x="15805" y="5832"/>
                  </a:lnTo>
                  <a:lnTo>
                    <a:pt x="15816" y="5756"/>
                  </a:lnTo>
                  <a:lnTo>
                    <a:pt x="15785" y="5568"/>
                  </a:lnTo>
                  <a:lnTo>
                    <a:pt x="15731" y="5431"/>
                  </a:lnTo>
                  <a:lnTo>
                    <a:pt x="15710" y="5320"/>
                  </a:lnTo>
                  <a:lnTo>
                    <a:pt x="15703" y="5258"/>
                  </a:lnTo>
                  <a:lnTo>
                    <a:pt x="15724" y="5230"/>
                  </a:lnTo>
                  <a:lnTo>
                    <a:pt x="15777" y="5326"/>
                  </a:lnTo>
                  <a:lnTo>
                    <a:pt x="15805" y="5303"/>
                  </a:lnTo>
                  <a:lnTo>
                    <a:pt x="15798" y="5220"/>
                  </a:lnTo>
                  <a:lnTo>
                    <a:pt x="15754" y="5158"/>
                  </a:lnTo>
                  <a:lnTo>
                    <a:pt x="15738" y="5065"/>
                  </a:lnTo>
                  <a:lnTo>
                    <a:pt x="15707" y="5008"/>
                  </a:lnTo>
                  <a:lnTo>
                    <a:pt x="15623" y="4938"/>
                  </a:lnTo>
                  <a:lnTo>
                    <a:pt x="15590" y="4944"/>
                  </a:lnTo>
                  <a:lnTo>
                    <a:pt x="15486" y="4857"/>
                  </a:lnTo>
                  <a:lnTo>
                    <a:pt x="15392" y="4818"/>
                  </a:lnTo>
                  <a:lnTo>
                    <a:pt x="15334" y="4795"/>
                  </a:lnTo>
                  <a:lnTo>
                    <a:pt x="15296" y="4702"/>
                  </a:lnTo>
                  <a:lnTo>
                    <a:pt x="15241" y="4691"/>
                  </a:lnTo>
                  <a:lnTo>
                    <a:pt x="15200" y="4691"/>
                  </a:lnTo>
                  <a:lnTo>
                    <a:pt x="15170" y="4648"/>
                  </a:lnTo>
                  <a:lnTo>
                    <a:pt x="15123" y="4681"/>
                  </a:lnTo>
                  <a:lnTo>
                    <a:pt x="15119" y="4772"/>
                  </a:lnTo>
                  <a:lnTo>
                    <a:pt x="15119" y="4892"/>
                  </a:lnTo>
                  <a:lnTo>
                    <a:pt x="15083" y="5092"/>
                  </a:lnTo>
                  <a:lnTo>
                    <a:pt x="15010" y="5103"/>
                  </a:lnTo>
                  <a:lnTo>
                    <a:pt x="15010" y="5202"/>
                  </a:lnTo>
                  <a:lnTo>
                    <a:pt x="15035" y="5386"/>
                  </a:lnTo>
                  <a:lnTo>
                    <a:pt x="15024" y="5467"/>
                  </a:lnTo>
                  <a:lnTo>
                    <a:pt x="14996" y="5524"/>
                  </a:lnTo>
                  <a:lnTo>
                    <a:pt x="14972" y="5507"/>
                  </a:lnTo>
                  <a:cubicBezTo>
                    <a:pt x="14966" y="5490"/>
                    <a:pt x="14961" y="5471"/>
                    <a:pt x="14958" y="5452"/>
                  </a:cubicBezTo>
                  <a:cubicBezTo>
                    <a:pt x="14952" y="5413"/>
                    <a:pt x="14953" y="5372"/>
                    <a:pt x="14961" y="5334"/>
                  </a:cubicBezTo>
                  <a:lnTo>
                    <a:pt x="14948" y="5245"/>
                  </a:lnTo>
                  <a:lnTo>
                    <a:pt x="14895" y="5217"/>
                  </a:lnTo>
                  <a:lnTo>
                    <a:pt x="14881" y="5324"/>
                  </a:lnTo>
                  <a:lnTo>
                    <a:pt x="14857" y="5387"/>
                  </a:lnTo>
                  <a:lnTo>
                    <a:pt x="14828" y="5474"/>
                  </a:lnTo>
                  <a:lnTo>
                    <a:pt x="14774" y="5531"/>
                  </a:lnTo>
                  <a:lnTo>
                    <a:pt x="14702" y="5599"/>
                  </a:lnTo>
                  <a:lnTo>
                    <a:pt x="14670" y="5631"/>
                  </a:lnTo>
                  <a:lnTo>
                    <a:pt x="14656" y="5747"/>
                  </a:lnTo>
                  <a:lnTo>
                    <a:pt x="14686" y="5859"/>
                  </a:lnTo>
                  <a:lnTo>
                    <a:pt x="14686" y="5952"/>
                  </a:lnTo>
                  <a:lnTo>
                    <a:pt x="14679" y="6086"/>
                  </a:lnTo>
                  <a:lnTo>
                    <a:pt x="14643" y="6191"/>
                  </a:lnTo>
                  <a:lnTo>
                    <a:pt x="14612" y="6279"/>
                  </a:lnTo>
                  <a:lnTo>
                    <a:pt x="14612" y="6380"/>
                  </a:lnTo>
                  <a:lnTo>
                    <a:pt x="14647" y="6513"/>
                  </a:lnTo>
                  <a:lnTo>
                    <a:pt x="14681" y="6702"/>
                  </a:lnTo>
                  <a:lnTo>
                    <a:pt x="14741" y="6825"/>
                  </a:lnTo>
                  <a:lnTo>
                    <a:pt x="14787" y="6899"/>
                  </a:lnTo>
                  <a:lnTo>
                    <a:pt x="14811" y="7103"/>
                  </a:lnTo>
                  <a:lnTo>
                    <a:pt x="14798" y="7244"/>
                  </a:lnTo>
                  <a:lnTo>
                    <a:pt x="14784" y="7354"/>
                  </a:lnTo>
                  <a:lnTo>
                    <a:pt x="14777" y="7523"/>
                  </a:lnTo>
                  <a:lnTo>
                    <a:pt x="14745" y="7646"/>
                  </a:lnTo>
                  <a:lnTo>
                    <a:pt x="14721" y="7813"/>
                  </a:lnTo>
                  <a:lnTo>
                    <a:pt x="14678" y="7893"/>
                  </a:lnTo>
                  <a:lnTo>
                    <a:pt x="14644" y="7950"/>
                  </a:lnTo>
                  <a:lnTo>
                    <a:pt x="14591" y="8035"/>
                  </a:lnTo>
                  <a:lnTo>
                    <a:pt x="14563" y="8111"/>
                  </a:lnTo>
                  <a:lnTo>
                    <a:pt x="14476" y="8191"/>
                  </a:lnTo>
                  <a:lnTo>
                    <a:pt x="14432" y="8202"/>
                  </a:lnTo>
                  <a:lnTo>
                    <a:pt x="14390" y="8198"/>
                  </a:lnTo>
                  <a:lnTo>
                    <a:pt x="14352" y="8097"/>
                  </a:lnTo>
                  <a:lnTo>
                    <a:pt x="14305" y="7995"/>
                  </a:lnTo>
                  <a:lnTo>
                    <a:pt x="14267" y="7854"/>
                  </a:lnTo>
                  <a:lnTo>
                    <a:pt x="14215" y="7735"/>
                  </a:lnTo>
                  <a:lnTo>
                    <a:pt x="14190" y="7633"/>
                  </a:lnTo>
                  <a:lnTo>
                    <a:pt x="14190" y="7576"/>
                  </a:lnTo>
                  <a:lnTo>
                    <a:pt x="14227" y="7521"/>
                  </a:lnTo>
                  <a:lnTo>
                    <a:pt x="14230" y="7443"/>
                  </a:lnTo>
                  <a:lnTo>
                    <a:pt x="14223" y="7344"/>
                  </a:lnTo>
                  <a:lnTo>
                    <a:pt x="14172" y="7183"/>
                  </a:lnTo>
                  <a:lnTo>
                    <a:pt x="14151" y="7044"/>
                  </a:lnTo>
                  <a:lnTo>
                    <a:pt x="14148" y="6829"/>
                  </a:lnTo>
                  <a:lnTo>
                    <a:pt x="14158" y="6645"/>
                  </a:lnTo>
                  <a:lnTo>
                    <a:pt x="14165" y="6546"/>
                  </a:lnTo>
                  <a:lnTo>
                    <a:pt x="14175" y="6417"/>
                  </a:lnTo>
                  <a:lnTo>
                    <a:pt x="14196" y="6306"/>
                  </a:lnTo>
                  <a:lnTo>
                    <a:pt x="14210" y="6211"/>
                  </a:lnTo>
                  <a:lnTo>
                    <a:pt x="14252" y="6151"/>
                  </a:lnTo>
                  <a:lnTo>
                    <a:pt x="14258" y="6048"/>
                  </a:lnTo>
                  <a:lnTo>
                    <a:pt x="14255" y="5953"/>
                  </a:lnTo>
                  <a:lnTo>
                    <a:pt x="14279" y="5853"/>
                  </a:lnTo>
                  <a:lnTo>
                    <a:pt x="14322" y="5760"/>
                  </a:lnTo>
                  <a:lnTo>
                    <a:pt x="14322" y="5699"/>
                  </a:lnTo>
                  <a:lnTo>
                    <a:pt x="14393" y="5559"/>
                  </a:lnTo>
                  <a:lnTo>
                    <a:pt x="14390" y="5466"/>
                  </a:lnTo>
                  <a:lnTo>
                    <a:pt x="14390" y="5322"/>
                  </a:lnTo>
                  <a:lnTo>
                    <a:pt x="14390" y="5260"/>
                  </a:lnTo>
                  <a:lnTo>
                    <a:pt x="14372" y="5220"/>
                  </a:lnTo>
                  <a:lnTo>
                    <a:pt x="14328" y="5214"/>
                  </a:lnTo>
                  <a:lnTo>
                    <a:pt x="14314" y="5311"/>
                  </a:lnTo>
                  <a:lnTo>
                    <a:pt x="14310" y="5400"/>
                  </a:lnTo>
                  <a:lnTo>
                    <a:pt x="14286" y="5502"/>
                  </a:lnTo>
                  <a:lnTo>
                    <a:pt x="14261" y="5556"/>
                  </a:lnTo>
                  <a:lnTo>
                    <a:pt x="14205" y="5645"/>
                  </a:lnTo>
                  <a:lnTo>
                    <a:pt x="14150" y="5768"/>
                  </a:lnTo>
                  <a:lnTo>
                    <a:pt x="14116" y="5820"/>
                  </a:lnTo>
                  <a:lnTo>
                    <a:pt x="14085" y="5791"/>
                  </a:lnTo>
                  <a:lnTo>
                    <a:pt x="14102" y="5740"/>
                  </a:lnTo>
                  <a:lnTo>
                    <a:pt x="14156" y="5649"/>
                  </a:lnTo>
                  <a:lnTo>
                    <a:pt x="14197" y="5554"/>
                  </a:lnTo>
                  <a:lnTo>
                    <a:pt x="14186" y="5418"/>
                  </a:lnTo>
                  <a:lnTo>
                    <a:pt x="14193" y="5296"/>
                  </a:lnTo>
                  <a:lnTo>
                    <a:pt x="14214" y="5177"/>
                  </a:lnTo>
                  <a:lnTo>
                    <a:pt x="14248" y="5089"/>
                  </a:lnTo>
                  <a:lnTo>
                    <a:pt x="14295" y="4986"/>
                  </a:lnTo>
                  <a:lnTo>
                    <a:pt x="14343" y="4901"/>
                  </a:lnTo>
                  <a:lnTo>
                    <a:pt x="14339" y="4856"/>
                  </a:lnTo>
                  <a:lnTo>
                    <a:pt x="14395" y="4792"/>
                  </a:lnTo>
                  <a:lnTo>
                    <a:pt x="14444" y="4754"/>
                  </a:lnTo>
                  <a:cubicBezTo>
                    <a:pt x="14449" y="4752"/>
                    <a:pt x="14455" y="4750"/>
                    <a:pt x="14461" y="4748"/>
                  </a:cubicBezTo>
                  <a:cubicBezTo>
                    <a:pt x="14466" y="4746"/>
                    <a:pt x="14472" y="4744"/>
                    <a:pt x="14478" y="4742"/>
                  </a:cubicBezTo>
                  <a:lnTo>
                    <a:pt x="14467" y="4896"/>
                  </a:lnTo>
                  <a:lnTo>
                    <a:pt x="14470" y="5028"/>
                  </a:lnTo>
                  <a:lnTo>
                    <a:pt x="14514" y="5051"/>
                  </a:lnTo>
                  <a:lnTo>
                    <a:pt x="14557" y="5051"/>
                  </a:lnTo>
                  <a:lnTo>
                    <a:pt x="14557" y="4966"/>
                  </a:lnTo>
                  <a:lnTo>
                    <a:pt x="14537" y="4916"/>
                  </a:lnTo>
                  <a:lnTo>
                    <a:pt x="14568" y="4810"/>
                  </a:lnTo>
                  <a:lnTo>
                    <a:pt x="14575" y="4713"/>
                  </a:lnTo>
                  <a:lnTo>
                    <a:pt x="14581" y="4653"/>
                  </a:lnTo>
                  <a:lnTo>
                    <a:pt x="14654" y="4670"/>
                  </a:lnTo>
                  <a:lnTo>
                    <a:pt x="14755" y="4676"/>
                  </a:lnTo>
                  <a:lnTo>
                    <a:pt x="14809" y="4604"/>
                  </a:lnTo>
                  <a:lnTo>
                    <a:pt x="14853" y="4516"/>
                  </a:lnTo>
                  <a:lnTo>
                    <a:pt x="14902" y="4465"/>
                  </a:lnTo>
                  <a:lnTo>
                    <a:pt x="14954" y="4476"/>
                  </a:lnTo>
                  <a:lnTo>
                    <a:pt x="15004" y="4516"/>
                  </a:lnTo>
                  <a:lnTo>
                    <a:pt x="15087" y="4577"/>
                  </a:lnTo>
                  <a:lnTo>
                    <a:pt x="15103" y="4666"/>
                  </a:lnTo>
                  <a:lnTo>
                    <a:pt x="15174" y="4608"/>
                  </a:lnTo>
                  <a:lnTo>
                    <a:pt x="15219" y="4541"/>
                  </a:lnTo>
                  <a:lnTo>
                    <a:pt x="15256" y="4530"/>
                  </a:lnTo>
                  <a:lnTo>
                    <a:pt x="15325" y="4513"/>
                  </a:lnTo>
                  <a:lnTo>
                    <a:pt x="15403" y="4570"/>
                  </a:lnTo>
                  <a:lnTo>
                    <a:pt x="15484" y="4558"/>
                  </a:lnTo>
                  <a:lnTo>
                    <a:pt x="15496" y="4515"/>
                  </a:lnTo>
                  <a:lnTo>
                    <a:pt x="15536" y="4497"/>
                  </a:lnTo>
                  <a:lnTo>
                    <a:pt x="15568" y="4577"/>
                  </a:lnTo>
                  <a:lnTo>
                    <a:pt x="15606" y="4560"/>
                  </a:lnTo>
                  <a:lnTo>
                    <a:pt x="15606" y="4511"/>
                  </a:lnTo>
                  <a:lnTo>
                    <a:pt x="15600" y="4411"/>
                  </a:lnTo>
                  <a:lnTo>
                    <a:pt x="15570" y="4383"/>
                  </a:lnTo>
                  <a:lnTo>
                    <a:pt x="15512" y="4394"/>
                  </a:lnTo>
                  <a:lnTo>
                    <a:pt x="15471" y="4438"/>
                  </a:lnTo>
                  <a:lnTo>
                    <a:pt x="15398" y="4438"/>
                  </a:lnTo>
                  <a:lnTo>
                    <a:pt x="15358" y="4375"/>
                  </a:lnTo>
                  <a:lnTo>
                    <a:pt x="15291" y="4284"/>
                  </a:lnTo>
                  <a:lnTo>
                    <a:pt x="15263" y="4191"/>
                  </a:lnTo>
                  <a:lnTo>
                    <a:pt x="15238" y="4123"/>
                  </a:lnTo>
                  <a:lnTo>
                    <a:pt x="15189" y="4097"/>
                  </a:lnTo>
                  <a:lnTo>
                    <a:pt x="15096" y="4114"/>
                  </a:lnTo>
                  <a:lnTo>
                    <a:pt x="15023" y="4157"/>
                  </a:lnTo>
                  <a:lnTo>
                    <a:pt x="15020" y="4101"/>
                  </a:lnTo>
                  <a:lnTo>
                    <a:pt x="15020" y="4008"/>
                  </a:lnTo>
                  <a:lnTo>
                    <a:pt x="15016" y="3932"/>
                  </a:lnTo>
                  <a:lnTo>
                    <a:pt x="14998" y="3896"/>
                  </a:lnTo>
                  <a:lnTo>
                    <a:pt x="14886" y="3891"/>
                  </a:lnTo>
                  <a:lnTo>
                    <a:pt x="14785" y="3965"/>
                  </a:lnTo>
                  <a:lnTo>
                    <a:pt x="14726" y="3988"/>
                  </a:lnTo>
                  <a:lnTo>
                    <a:pt x="14659" y="3988"/>
                  </a:lnTo>
                  <a:lnTo>
                    <a:pt x="14596" y="3988"/>
                  </a:lnTo>
                  <a:lnTo>
                    <a:pt x="14565" y="4065"/>
                  </a:lnTo>
                  <a:lnTo>
                    <a:pt x="14501" y="4131"/>
                  </a:lnTo>
                  <a:lnTo>
                    <a:pt x="14460" y="4143"/>
                  </a:lnTo>
                  <a:lnTo>
                    <a:pt x="14443" y="4247"/>
                  </a:lnTo>
                  <a:lnTo>
                    <a:pt x="14446" y="4355"/>
                  </a:lnTo>
                  <a:lnTo>
                    <a:pt x="14366" y="4283"/>
                  </a:lnTo>
                  <a:lnTo>
                    <a:pt x="14314" y="4228"/>
                  </a:lnTo>
                  <a:lnTo>
                    <a:pt x="14240" y="4228"/>
                  </a:lnTo>
                  <a:lnTo>
                    <a:pt x="14167" y="4262"/>
                  </a:lnTo>
                  <a:lnTo>
                    <a:pt x="14053" y="4117"/>
                  </a:lnTo>
                  <a:lnTo>
                    <a:pt x="13975" y="4043"/>
                  </a:lnTo>
                  <a:lnTo>
                    <a:pt x="13920" y="3986"/>
                  </a:lnTo>
                  <a:lnTo>
                    <a:pt x="13818" y="3986"/>
                  </a:lnTo>
                  <a:lnTo>
                    <a:pt x="13781" y="3976"/>
                  </a:lnTo>
                  <a:lnTo>
                    <a:pt x="13798" y="3858"/>
                  </a:lnTo>
                  <a:lnTo>
                    <a:pt x="13900" y="3773"/>
                  </a:lnTo>
                  <a:lnTo>
                    <a:pt x="13974" y="3653"/>
                  </a:lnTo>
                  <a:lnTo>
                    <a:pt x="14016" y="3602"/>
                  </a:lnTo>
                  <a:lnTo>
                    <a:pt x="14023" y="3538"/>
                  </a:lnTo>
                  <a:lnTo>
                    <a:pt x="13968" y="3454"/>
                  </a:lnTo>
                  <a:lnTo>
                    <a:pt x="13909" y="3432"/>
                  </a:lnTo>
                  <a:lnTo>
                    <a:pt x="13832" y="3511"/>
                  </a:lnTo>
                  <a:lnTo>
                    <a:pt x="13779" y="3545"/>
                  </a:lnTo>
                  <a:lnTo>
                    <a:pt x="13700" y="3649"/>
                  </a:lnTo>
                  <a:lnTo>
                    <a:pt x="13639" y="3676"/>
                  </a:lnTo>
                  <a:lnTo>
                    <a:pt x="13639" y="3767"/>
                  </a:lnTo>
                  <a:lnTo>
                    <a:pt x="13611" y="3865"/>
                  </a:lnTo>
                  <a:lnTo>
                    <a:pt x="13553" y="3920"/>
                  </a:lnTo>
                  <a:lnTo>
                    <a:pt x="13455" y="3954"/>
                  </a:lnTo>
                  <a:lnTo>
                    <a:pt x="13390" y="3975"/>
                  </a:lnTo>
                  <a:lnTo>
                    <a:pt x="13358" y="4053"/>
                  </a:lnTo>
                  <a:lnTo>
                    <a:pt x="13252" y="4098"/>
                  </a:lnTo>
                  <a:lnTo>
                    <a:pt x="13217" y="4143"/>
                  </a:lnTo>
                  <a:lnTo>
                    <a:pt x="13199" y="4214"/>
                  </a:lnTo>
                  <a:lnTo>
                    <a:pt x="13160" y="4328"/>
                  </a:lnTo>
                  <a:lnTo>
                    <a:pt x="13094" y="4354"/>
                  </a:lnTo>
                  <a:lnTo>
                    <a:pt x="13027" y="4322"/>
                  </a:lnTo>
                  <a:lnTo>
                    <a:pt x="13037" y="4222"/>
                  </a:lnTo>
                  <a:lnTo>
                    <a:pt x="13037" y="4127"/>
                  </a:lnTo>
                  <a:lnTo>
                    <a:pt x="12996" y="4070"/>
                  </a:lnTo>
                  <a:lnTo>
                    <a:pt x="12952" y="4042"/>
                  </a:lnTo>
                  <a:lnTo>
                    <a:pt x="12896" y="4076"/>
                  </a:lnTo>
                  <a:lnTo>
                    <a:pt x="12836" y="4161"/>
                  </a:lnTo>
                  <a:lnTo>
                    <a:pt x="12785" y="4183"/>
                  </a:lnTo>
                  <a:lnTo>
                    <a:pt x="12729" y="4195"/>
                  </a:lnTo>
                  <a:lnTo>
                    <a:pt x="12685" y="4229"/>
                  </a:lnTo>
                  <a:lnTo>
                    <a:pt x="12623" y="4269"/>
                  </a:lnTo>
                  <a:lnTo>
                    <a:pt x="12561" y="4286"/>
                  </a:lnTo>
                  <a:lnTo>
                    <a:pt x="12550" y="4200"/>
                  </a:lnTo>
                  <a:lnTo>
                    <a:pt x="12557" y="4132"/>
                  </a:lnTo>
                  <a:lnTo>
                    <a:pt x="12610" y="3967"/>
                  </a:lnTo>
                  <a:lnTo>
                    <a:pt x="12694" y="3933"/>
                  </a:lnTo>
                  <a:lnTo>
                    <a:pt x="12755" y="3927"/>
                  </a:lnTo>
                  <a:lnTo>
                    <a:pt x="12807" y="3813"/>
                  </a:lnTo>
                  <a:lnTo>
                    <a:pt x="12855" y="3652"/>
                  </a:lnTo>
                  <a:lnTo>
                    <a:pt x="12924" y="3520"/>
                  </a:lnTo>
                  <a:cubicBezTo>
                    <a:pt x="12956" y="3501"/>
                    <a:pt x="12987" y="3477"/>
                    <a:pt x="13017" y="3448"/>
                  </a:cubicBezTo>
                  <a:cubicBezTo>
                    <a:pt x="13050" y="3415"/>
                    <a:pt x="13080" y="3377"/>
                    <a:pt x="13108" y="3332"/>
                  </a:cubicBezTo>
                  <a:lnTo>
                    <a:pt x="13217" y="3277"/>
                  </a:lnTo>
                  <a:lnTo>
                    <a:pt x="13244" y="3226"/>
                  </a:lnTo>
                  <a:lnTo>
                    <a:pt x="13324" y="3215"/>
                  </a:lnTo>
                  <a:lnTo>
                    <a:pt x="13398" y="3163"/>
                  </a:lnTo>
                  <a:lnTo>
                    <a:pt x="13401" y="3101"/>
                  </a:lnTo>
                  <a:lnTo>
                    <a:pt x="13328" y="3033"/>
                  </a:lnTo>
                  <a:lnTo>
                    <a:pt x="13237" y="2999"/>
                  </a:lnTo>
                  <a:lnTo>
                    <a:pt x="13147" y="2955"/>
                  </a:lnTo>
                  <a:lnTo>
                    <a:pt x="13057" y="3029"/>
                  </a:lnTo>
                  <a:lnTo>
                    <a:pt x="12949" y="3081"/>
                  </a:lnTo>
                  <a:lnTo>
                    <a:pt x="12735" y="3086"/>
                  </a:lnTo>
                  <a:lnTo>
                    <a:pt x="12664" y="3071"/>
                  </a:lnTo>
                  <a:lnTo>
                    <a:pt x="12626" y="3011"/>
                  </a:lnTo>
                  <a:lnTo>
                    <a:pt x="12514" y="2975"/>
                  </a:lnTo>
                  <a:lnTo>
                    <a:pt x="12473" y="2984"/>
                  </a:lnTo>
                  <a:lnTo>
                    <a:pt x="12449" y="3044"/>
                  </a:lnTo>
                  <a:lnTo>
                    <a:pt x="12411" y="3027"/>
                  </a:lnTo>
                  <a:lnTo>
                    <a:pt x="12366" y="2978"/>
                  </a:lnTo>
                  <a:lnTo>
                    <a:pt x="12400" y="2896"/>
                  </a:lnTo>
                  <a:lnTo>
                    <a:pt x="12373" y="2822"/>
                  </a:lnTo>
                  <a:lnTo>
                    <a:pt x="12335" y="2754"/>
                  </a:lnTo>
                  <a:lnTo>
                    <a:pt x="12301" y="2688"/>
                  </a:lnTo>
                  <a:lnTo>
                    <a:pt x="12275" y="2690"/>
                  </a:lnTo>
                  <a:lnTo>
                    <a:pt x="12240" y="2733"/>
                  </a:lnTo>
                  <a:lnTo>
                    <a:pt x="12195" y="2807"/>
                  </a:lnTo>
                  <a:lnTo>
                    <a:pt x="12150" y="2773"/>
                  </a:lnTo>
                  <a:lnTo>
                    <a:pt x="12071" y="2727"/>
                  </a:lnTo>
                  <a:lnTo>
                    <a:pt x="11971" y="2727"/>
                  </a:lnTo>
                  <a:lnTo>
                    <a:pt x="11895" y="2722"/>
                  </a:lnTo>
                  <a:lnTo>
                    <a:pt x="11863" y="2643"/>
                  </a:lnTo>
                  <a:lnTo>
                    <a:pt x="11802" y="2597"/>
                  </a:lnTo>
                  <a:lnTo>
                    <a:pt x="11771" y="2591"/>
                  </a:lnTo>
                  <a:lnTo>
                    <a:pt x="11732" y="2637"/>
                  </a:lnTo>
                  <a:lnTo>
                    <a:pt x="11673" y="2654"/>
                  </a:lnTo>
                  <a:lnTo>
                    <a:pt x="11641" y="2626"/>
                  </a:lnTo>
                  <a:lnTo>
                    <a:pt x="11609" y="2533"/>
                  </a:lnTo>
                  <a:lnTo>
                    <a:pt x="11569" y="2477"/>
                  </a:lnTo>
                  <a:lnTo>
                    <a:pt x="11489" y="2428"/>
                  </a:lnTo>
                  <a:lnTo>
                    <a:pt x="11487" y="2379"/>
                  </a:lnTo>
                  <a:lnTo>
                    <a:pt x="11441" y="2379"/>
                  </a:lnTo>
                  <a:lnTo>
                    <a:pt x="11369" y="2320"/>
                  </a:lnTo>
                  <a:lnTo>
                    <a:pt x="9692" y="2247"/>
                  </a:lnTo>
                  <a:lnTo>
                    <a:pt x="8737" y="2142"/>
                  </a:lnTo>
                  <a:lnTo>
                    <a:pt x="7742" y="1932"/>
                  </a:lnTo>
                  <a:lnTo>
                    <a:pt x="6788" y="1669"/>
                  </a:lnTo>
                  <a:lnTo>
                    <a:pt x="4968" y="1129"/>
                  </a:lnTo>
                  <a:lnTo>
                    <a:pt x="3564" y="576"/>
                  </a:lnTo>
                  <a:lnTo>
                    <a:pt x="2261" y="0"/>
                  </a:lnTo>
                  <a:lnTo>
                    <a:pt x="2259" y="81"/>
                  </a:lnTo>
                  <a:cubicBezTo>
                    <a:pt x="2269" y="98"/>
                    <a:pt x="2280" y="115"/>
                    <a:pt x="2291" y="132"/>
                  </a:cubicBezTo>
                  <a:cubicBezTo>
                    <a:pt x="2302" y="149"/>
                    <a:pt x="2312" y="166"/>
                    <a:pt x="2323" y="183"/>
                  </a:cubicBezTo>
                  <a:lnTo>
                    <a:pt x="2271" y="228"/>
                  </a:lnTo>
                  <a:lnTo>
                    <a:pt x="2267" y="319"/>
                  </a:lnTo>
                  <a:lnTo>
                    <a:pt x="2320" y="389"/>
                  </a:lnTo>
                  <a:lnTo>
                    <a:pt x="2320" y="471"/>
                  </a:lnTo>
                  <a:lnTo>
                    <a:pt x="2288" y="545"/>
                  </a:lnTo>
                  <a:lnTo>
                    <a:pt x="2255" y="603"/>
                  </a:lnTo>
                  <a:lnTo>
                    <a:pt x="2291" y="728"/>
                  </a:lnTo>
                  <a:lnTo>
                    <a:pt x="2328" y="849"/>
                  </a:lnTo>
                  <a:lnTo>
                    <a:pt x="2341" y="1010"/>
                  </a:lnTo>
                  <a:lnTo>
                    <a:pt x="2291" y="932"/>
                  </a:lnTo>
                  <a:lnTo>
                    <a:pt x="2256" y="865"/>
                  </a:lnTo>
                  <a:lnTo>
                    <a:pt x="2224" y="876"/>
                  </a:lnTo>
                  <a:lnTo>
                    <a:pt x="2200" y="961"/>
                  </a:lnTo>
                  <a:lnTo>
                    <a:pt x="2137" y="883"/>
                  </a:lnTo>
                  <a:lnTo>
                    <a:pt x="2127" y="771"/>
                  </a:lnTo>
                  <a:lnTo>
                    <a:pt x="2155" y="685"/>
                  </a:lnTo>
                  <a:lnTo>
                    <a:pt x="2172" y="617"/>
                  </a:lnTo>
                  <a:lnTo>
                    <a:pt x="2124" y="505"/>
                  </a:lnTo>
                  <a:lnTo>
                    <a:pt x="2086" y="571"/>
                  </a:lnTo>
                  <a:lnTo>
                    <a:pt x="2059" y="495"/>
                  </a:lnTo>
                  <a:lnTo>
                    <a:pt x="2041" y="592"/>
                  </a:lnTo>
                  <a:lnTo>
                    <a:pt x="1979" y="484"/>
                  </a:lnTo>
                  <a:lnTo>
                    <a:pt x="1891" y="484"/>
                  </a:lnTo>
                  <a:lnTo>
                    <a:pt x="1842" y="450"/>
                  </a:lnTo>
                  <a:lnTo>
                    <a:pt x="1804" y="478"/>
                  </a:lnTo>
                  <a:lnTo>
                    <a:pt x="1773" y="398"/>
                  </a:lnTo>
                  <a:lnTo>
                    <a:pt x="1707" y="358"/>
                  </a:lnTo>
                  <a:lnTo>
                    <a:pt x="1671" y="349"/>
                  </a:lnTo>
                  <a:lnTo>
                    <a:pt x="1506" y="27"/>
                  </a:lnTo>
                  <a:lnTo>
                    <a:pt x="1485" y="243"/>
                  </a:lnTo>
                  <a:lnTo>
                    <a:pt x="1441" y="340"/>
                  </a:lnTo>
                  <a:lnTo>
                    <a:pt x="1486" y="478"/>
                  </a:lnTo>
                  <a:lnTo>
                    <a:pt x="1521" y="559"/>
                  </a:lnTo>
                  <a:lnTo>
                    <a:pt x="1521" y="665"/>
                  </a:lnTo>
                  <a:lnTo>
                    <a:pt x="1484" y="781"/>
                  </a:lnTo>
                  <a:lnTo>
                    <a:pt x="1459" y="837"/>
                  </a:lnTo>
                  <a:lnTo>
                    <a:pt x="1466" y="920"/>
                  </a:lnTo>
                  <a:lnTo>
                    <a:pt x="1473" y="1041"/>
                  </a:lnTo>
                  <a:lnTo>
                    <a:pt x="1439" y="1128"/>
                  </a:lnTo>
                  <a:lnTo>
                    <a:pt x="1409" y="1156"/>
                  </a:lnTo>
                  <a:lnTo>
                    <a:pt x="1370" y="1182"/>
                  </a:lnTo>
                  <a:lnTo>
                    <a:pt x="1407" y="1270"/>
                  </a:lnTo>
                  <a:lnTo>
                    <a:pt x="1505" y="1458"/>
                  </a:lnTo>
                  <a:lnTo>
                    <a:pt x="1475" y="1509"/>
                  </a:lnTo>
                  <a:lnTo>
                    <a:pt x="1427" y="1585"/>
                  </a:lnTo>
                  <a:lnTo>
                    <a:pt x="1402" y="1695"/>
                  </a:lnTo>
                  <a:lnTo>
                    <a:pt x="1371" y="1558"/>
                  </a:lnTo>
                  <a:lnTo>
                    <a:pt x="1430" y="1444"/>
                  </a:lnTo>
                  <a:lnTo>
                    <a:pt x="1391" y="1381"/>
                  </a:lnTo>
                  <a:lnTo>
                    <a:pt x="1335" y="1359"/>
                  </a:lnTo>
                  <a:lnTo>
                    <a:pt x="1301" y="1391"/>
                  </a:lnTo>
                  <a:lnTo>
                    <a:pt x="1301" y="1493"/>
                  </a:lnTo>
                  <a:lnTo>
                    <a:pt x="1308" y="1614"/>
                  </a:lnTo>
                  <a:lnTo>
                    <a:pt x="1301" y="1727"/>
                  </a:lnTo>
                  <a:lnTo>
                    <a:pt x="1384" y="1817"/>
                  </a:lnTo>
                  <a:lnTo>
                    <a:pt x="1470" y="1830"/>
                  </a:lnTo>
                  <a:lnTo>
                    <a:pt x="1547" y="1925"/>
                  </a:lnTo>
                  <a:lnTo>
                    <a:pt x="1721" y="2064"/>
                  </a:lnTo>
                  <a:lnTo>
                    <a:pt x="1724" y="2177"/>
                  </a:lnTo>
                  <a:lnTo>
                    <a:pt x="1640" y="2088"/>
                  </a:lnTo>
                  <a:lnTo>
                    <a:pt x="1515" y="1984"/>
                  </a:lnTo>
                  <a:lnTo>
                    <a:pt x="1423" y="1902"/>
                  </a:lnTo>
                  <a:lnTo>
                    <a:pt x="1315" y="1830"/>
                  </a:lnTo>
                  <a:lnTo>
                    <a:pt x="1290" y="1887"/>
                  </a:lnTo>
                  <a:lnTo>
                    <a:pt x="1311" y="2050"/>
                  </a:lnTo>
                  <a:lnTo>
                    <a:pt x="1264" y="2251"/>
                  </a:lnTo>
                  <a:lnTo>
                    <a:pt x="1207" y="2325"/>
                  </a:lnTo>
                  <a:lnTo>
                    <a:pt x="1154" y="2374"/>
                  </a:lnTo>
                  <a:lnTo>
                    <a:pt x="1106" y="2441"/>
                  </a:lnTo>
                  <a:lnTo>
                    <a:pt x="1131" y="2592"/>
                  </a:lnTo>
                  <a:lnTo>
                    <a:pt x="1059" y="2669"/>
                  </a:lnTo>
                  <a:lnTo>
                    <a:pt x="1053" y="2865"/>
                  </a:lnTo>
                  <a:lnTo>
                    <a:pt x="1029" y="2948"/>
                  </a:lnTo>
                  <a:lnTo>
                    <a:pt x="1002" y="3024"/>
                  </a:lnTo>
                  <a:lnTo>
                    <a:pt x="978" y="3112"/>
                  </a:lnTo>
                  <a:lnTo>
                    <a:pt x="955" y="3194"/>
                  </a:lnTo>
                  <a:lnTo>
                    <a:pt x="956" y="3309"/>
                  </a:lnTo>
                  <a:lnTo>
                    <a:pt x="919" y="3406"/>
                  </a:lnTo>
                  <a:lnTo>
                    <a:pt x="883" y="3417"/>
                  </a:lnTo>
                  <a:lnTo>
                    <a:pt x="873" y="3535"/>
                  </a:lnTo>
                  <a:lnTo>
                    <a:pt x="799" y="3604"/>
                  </a:lnTo>
                  <a:lnTo>
                    <a:pt x="775" y="3644"/>
                  </a:lnTo>
                  <a:lnTo>
                    <a:pt x="775" y="3745"/>
                  </a:lnTo>
                  <a:lnTo>
                    <a:pt x="768" y="3824"/>
                  </a:lnTo>
                  <a:lnTo>
                    <a:pt x="719" y="3829"/>
                  </a:lnTo>
                  <a:lnTo>
                    <a:pt x="698" y="3886"/>
                  </a:lnTo>
                  <a:lnTo>
                    <a:pt x="700" y="3970"/>
                  </a:lnTo>
                  <a:lnTo>
                    <a:pt x="674" y="4044"/>
                  </a:lnTo>
                  <a:lnTo>
                    <a:pt x="651" y="4049"/>
                  </a:lnTo>
                  <a:lnTo>
                    <a:pt x="631" y="4163"/>
                  </a:lnTo>
                  <a:lnTo>
                    <a:pt x="624" y="4258"/>
                  </a:lnTo>
                  <a:lnTo>
                    <a:pt x="569" y="4332"/>
                  </a:lnTo>
                  <a:lnTo>
                    <a:pt x="476" y="4303"/>
                  </a:lnTo>
                  <a:lnTo>
                    <a:pt x="407" y="4328"/>
                  </a:lnTo>
                  <a:lnTo>
                    <a:pt x="429" y="4444"/>
                  </a:lnTo>
                  <a:lnTo>
                    <a:pt x="488" y="4524"/>
                  </a:lnTo>
                  <a:lnTo>
                    <a:pt x="508" y="4712"/>
                  </a:lnTo>
                  <a:lnTo>
                    <a:pt x="483" y="4786"/>
                  </a:lnTo>
                  <a:lnTo>
                    <a:pt x="480" y="4865"/>
                  </a:lnTo>
                  <a:lnTo>
                    <a:pt x="480" y="4949"/>
                  </a:lnTo>
                  <a:lnTo>
                    <a:pt x="480" y="5042"/>
                  </a:lnTo>
                  <a:lnTo>
                    <a:pt x="433" y="5100"/>
                  </a:lnTo>
                  <a:lnTo>
                    <a:pt x="402" y="5114"/>
                  </a:lnTo>
                  <a:lnTo>
                    <a:pt x="428" y="5231"/>
                  </a:lnTo>
                  <a:lnTo>
                    <a:pt x="482" y="5312"/>
                  </a:lnTo>
                  <a:lnTo>
                    <a:pt x="458" y="5424"/>
                  </a:lnTo>
                  <a:lnTo>
                    <a:pt x="418" y="5524"/>
                  </a:lnTo>
                  <a:lnTo>
                    <a:pt x="404" y="5582"/>
                  </a:lnTo>
                  <a:lnTo>
                    <a:pt x="339" y="5690"/>
                  </a:lnTo>
                  <a:lnTo>
                    <a:pt x="327" y="5769"/>
                  </a:lnTo>
                  <a:lnTo>
                    <a:pt x="330" y="5865"/>
                  </a:lnTo>
                  <a:lnTo>
                    <a:pt x="299" y="5974"/>
                  </a:lnTo>
                  <a:lnTo>
                    <a:pt x="182" y="6182"/>
                  </a:lnTo>
                  <a:lnTo>
                    <a:pt x="138" y="6321"/>
                  </a:lnTo>
                  <a:lnTo>
                    <a:pt x="140" y="6417"/>
                  </a:lnTo>
                  <a:lnTo>
                    <a:pt x="173" y="6518"/>
                  </a:lnTo>
                  <a:lnTo>
                    <a:pt x="212" y="6698"/>
                  </a:lnTo>
                  <a:lnTo>
                    <a:pt x="222" y="6854"/>
                  </a:lnTo>
                  <a:lnTo>
                    <a:pt x="232" y="6990"/>
                  </a:lnTo>
                  <a:lnTo>
                    <a:pt x="214" y="7075"/>
                  </a:lnTo>
                  <a:lnTo>
                    <a:pt x="164" y="7137"/>
                  </a:lnTo>
                  <a:lnTo>
                    <a:pt x="147" y="7192"/>
                  </a:lnTo>
                  <a:lnTo>
                    <a:pt x="144" y="7279"/>
                  </a:lnTo>
                  <a:lnTo>
                    <a:pt x="140" y="7440"/>
                  </a:lnTo>
                  <a:lnTo>
                    <a:pt x="108" y="7536"/>
                  </a:lnTo>
                  <a:lnTo>
                    <a:pt x="34" y="7559"/>
                  </a:lnTo>
                  <a:lnTo>
                    <a:pt x="0" y="7625"/>
                  </a:lnTo>
                  <a:lnTo>
                    <a:pt x="61" y="7671"/>
                  </a:lnTo>
                  <a:lnTo>
                    <a:pt x="132" y="7709"/>
                  </a:lnTo>
                  <a:lnTo>
                    <a:pt x="187" y="7726"/>
                  </a:lnTo>
                  <a:lnTo>
                    <a:pt x="205" y="7868"/>
                  </a:lnTo>
                  <a:lnTo>
                    <a:pt x="253" y="7991"/>
                  </a:lnTo>
                  <a:lnTo>
                    <a:pt x="319" y="8111"/>
                  </a:lnTo>
                  <a:lnTo>
                    <a:pt x="356" y="8217"/>
                  </a:lnTo>
                  <a:lnTo>
                    <a:pt x="287" y="8274"/>
                  </a:lnTo>
                  <a:lnTo>
                    <a:pt x="242" y="8342"/>
                  </a:lnTo>
                  <a:lnTo>
                    <a:pt x="246" y="8462"/>
                  </a:lnTo>
                  <a:lnTo>
                    <a:pt x="283" y="8593"/>
                  </a:lnTo>
                  <a:lnTo>
                    <a:pt x="350" y="8651"/>
                  </a:lnTo>
                  <a:lnTo>
                    <a:pt x="346" y="8560"/>
                  </a:lnTo>
                  <a:lnTo>
                    <a:pt x="371" y="8498"/>
                  </a:lnTo>
                  <a:lnTo>
                    <a:pt x="415" y="8604"/>
                  </a:lnTo>
                  <a:lnTo>
                    <a:pt x="461" y="8695"/>
                  </a:lnTo>
                  <a:lnTo>
                    <a:pt x="509" y="8650"/>
                  </a:lnTo>
                  <a:lnTo>
                    <a:pt x="546" y="8522"/>
                  </a:lnTo>
                  <a:cubicBezTo>
                    <a:pt x="551" y="8516"/>
                    <a:pt x="556" y="8509"/>
                    <a:pt x="561" y="8503"/>
                  </a:cubicBezTo>
                  <a:cubicBezTo>
                    <a:pt x="565" y="8496"/>
                    <a:pt x="570" y="8489"/>
                    <a:pt x="575" y="8483"/>
                  </a:cubicBezTo>
                  <a:lnTo>
                    <a:pt x="735" y="8494"/>
                  </a:lnTo>
                  <a:lnTo>
                    <a:pt x="852" y="8494"/>
                  </a:lnTo>
                  <a:lnTo>
                    <a:pt x="826" y="8606"/>
                  </a:lnTo>
                  <a:lnTo>
                    <a:pt x="771" y="8646"/>
                  </a:lnTo>
                  <a:lnTo>
                    <a:pt x="702" y="8572"/>
                  </a:lnTo>
                  <a:lnTo>
                    <a:pt x="617" y="8569"/>
                  </a:lnTo>
                  <a:lnTo>
                    <a:pt x="542" y="8733"/>
                  </a:lnTo>
                  <a:lnTo>
                    <a:pt x="594" y="8830"/>
                  </a:lnTo>
                  <a:lnTo>
                    <a:pt x="587" y="8984"/>
                  </a:lnTo>
                  <a:lnTo>
                    <a:pt x="584" y="9060"/>
                  </a:lnTo>
                  <a:lnTo>
                    <a:pt x="601" y="9176"/>
                  </a:lnTo>
                  <a:lnTo>
                    <a:pt x="586" y="9210"/>
                  </a:lnTo>
                  <a:lnTo>
                    <a:pt x="562" y="9148"/>
                  </a:lnTo>
                  <a:lnTo>
                    <a:pt x="539" y="9079"/>
                  </a:lnTo>
                  <a:lnTo>
                    <a:pt x="539" y="8958"/>
                  </a:lnTo>
                  <a:lnTo>
                    <a:pt x="539" y="8867"/>
                  </a:lnTo>
                  <a:lnTo>
                    <a:pt x="521" y="8801"/>
                  </a:lnTo>
                  <a:lnTo>
                    <a:pt x="507" y="8772"/>
                  </a:lnTo>
                  <a:lnTo>
                    <a:pt x="415" y="8752"/>
                  </a:lnTo>
                  <a:lnTo>
                    <a:pt x="388" y="8875"/>
                  </a:lnTo>
                  <a:lnTo>
                    <a:pt x="374" y="9006"/>
                  </a:lnTo>
                  <a:lnTo>
                    <a:pt x="381" y="9106"/>
                  </a:lnTo>
                  <a:lnTo>
                    <a:pt x="372" y="9195"/>
                  </a:lnTo>
                  <a:lnTo>
                    <a:pt x="349" y="9259"/>
                  </a:lnTo>
                  <a:lnTo>
                    <a:pt x="352" y="9396"/>
                  </a:lnTo>
                  <a:lnTo>
                    <a:pt x="356" y="9485"/>
                  </a:lnTo>
                  <a:lnTo>
                    <a:pt x="338" y="9610"/>
                  </a:lnTo>
                  <a:lnTo>
                    <a:pt x="397" y="9731"/>
                  </a:lnTo>
                  <a:lnTo>
                    <a:pt x="443" y="9864"/>
                  </a:lnTo>
                  <a:lnTo>
                    <a:pt x="469" y="10037"/>
                  </a:lnTo>
                  <a:lnTo>
                    <a:pt x="518" y="10154"/>
                  </a:lnTo>
                  <a:lnTo>
                    <a:pt x="567" y="10234"/>
                  </a:lnTo>
                  <a:lnTo>
                    <a:pt x="578" y="10374"/>
                  </a:lnTo>
                  <a:lnTo>
                    <a:pt x="599" y="10496"/>
                  </a:lnTo>
                  <a:lnTo>
                    <a:pt x="599" y="10577"/>
                  </a:lnTo>
                  <a:lnTo>
                    <a:pt x="638" y="10653"/>
                  </a:lnTo>
                  <a:lnTo>
                    <a:pt x="657" y="10764"/>
                  </a:lnTo>
                  <a:lnTo>
                    <a:pt x="706" y="10838"/>
                  </a:lnTo>
                  <a:lnTo>
                    <a:pt x="766" y="10923"/>
                  </a:lnTo>
                  <a:lnTo>
                    <a:pt x="753" y="11042"/>
                  </a:lnTo>
                  <a:lnTo>
                    <a:pt x="727" y="11082"/>
                  </a:lnTo>
                  <a:lnTo>
                    <a:pt x="757" y="11206"/>
                  </a:lnTo>
                  <a:lnTo>
                    <a:pt x="774" y="11309"/>
                  </a:lnTo>
                  <a:lnTo>
                    <a:pt x="757" y="11388"/>
                  </a:lnTo>
                  <a:lnTo>
                    <a:pt x="754" y="11470"/>
                  </a:lnTo>
                  <a:lnTo>
                    <a:pt x="754" y="11606"/>
                  </a:lnTo>
                  <a:lnTo>
                    <a:pt x="730" y="11606"/>
                  </a:lnTo>
                  <a:lnTo>
                    <a:pt x="696" y="11627"/>
                  </a:lnTo>
                  <a:lnTo>
                    <a:pt x="707" y="11735"/>
                  </a:lnTo>
                  <a:close/>
                </a:path>
              </a:pathLst>
            </a:custGeom>
            <a:grpFill/>
            <a:ln w="12700" cap="flat">
              <a:noFill/>
              <a:miter lim="400000"/>
            </a:ln>
            <a:effectLst/>
          </p:spPr>
          <p:txBody>
            <a:bodyPr wrap="square" lIns="0" tIns="0" rIns="0" bIns="0" numCol="1" anchor="ctr">
              <a:noAutofit/>
            </a:bodyPr>
            <a:lstStyle/>
            <a:p>
              <a:pPr lvl="0">
                <a:defRPr sz="3200"/>
              </a:pPr>
              <a:endParaRPr/>
            </a:p>
          </p:txBody>
        </p:sp>
        <p:sp>
          <p:nvSpPr>
            <p:cNvPr id="116" name="Shape 1568"/>
            <p:cNvSpPr/>
            <p:nvPr/>
          </p:nvSpPr>
          <p:spPr>
            <a:xfrm>
              <a:off x="4460264" y="6623256"/>
              <a:ext cx="391290" cy="436078"/>
            </a:xfrm>
            <a:custGeom>
              <a:avLst/>
              <a:gdLst/>
              <a:ahLst/>
              <a:cxnLst>
                <a:cxn ang="0">
                  <a:pos x="wd2" y="hd2"/>
                </a:cxn>
                <a:cxn ang="5400000">
                  <a:pos x="wd2" y="hd2"/>
                </a:cxn>
                <a:cxn ang="10800000">
                  <a:pos x="wd2" y="hd2"/>
                </a:cxn>
                <a:cxn ang="16200000">
                  <a:pos x="wd2" y="hd2"/>
                </a:cxn>
              </a:cxnLst>
              <a:rect l="0" t="0" r="r" b="b"/>
              <a:pathLst>
                <a:path w="21600" h="21600" extrusionOk="0">
                  <a:moveTo>
                    <a:pt x="4301" y="0"/>
                  </a:moveTo>
                  <a:lnTo>
                    <a:pt x="4211" y="1914"/>
                  </a:lnTo>
                  <a:lnTo>
                    <a:pt x="6002" y="3329"/>
                  </a:lnTo>
                  <a:lnTo>
                    <a:pt x="5229" y="4148"/>
                  </a:lnTo>
                  <a:lnTo>
                    <a:pt x="4112" y="4516"/>
                  </a:lnTo>
                  <a:lnTo>
                    <a:pt x="3569" y="5828"/>
                  </a:lnTo>
                  <a:lnTo>
                    <a:pt x="2706" y="6835"/>
                  </a:lnTo>
                  <a:lnTo>
                    <a:pt x="1278" y="6927"/>
                  </a:lnTo>
                  <a:lnTo>
                    <a:pt x="19" y="7535"/>
                  </a:lnTo>
                  <a:lnTo>
                    <a:pt x="0" y="8691"/>
                  </a:lnTo>
                  <a:lnTo>
                    <a:pt x="1127" y="9851"/>
                  </a:lnTo>
                  <a:lnTo>
                    <a:pt x="3060" y="9943"/>
                  </a:lnTo>
                  <a:lnTo>
                    <a:pt x="3060" y="11497"/>
                  </a:lnTo>
                  <a:lnTo>
                    <a:pt x="2552" y="12591"/>
                  </a:lnTo>
                  <a:lnTo>
                    <a:pt x="3504" y="13755"/>
                  </a:lnTo>
                  <a:lnTo>
                    <a:pt x="3197" y="15404"/>
                  </a:lnTo>
                  <a:lnTo>
                    <a:pt x="2791" y="16227"/>
                  </a:lnTo>
                  <a:lnTo>
                    <a:pt x="2689" y="17474"/>
                  </a:lnTo>
                  <a:lnTo>
                    <a:pt x="3708" y="18481"/>
                  </a:lnTo>
                  <a:lnTo>
                    <a:pt x="4902" y="19736"/>
                  </a:lnTo>
                  <a:lnTo>
                    <a:pt x="6711" y="20808"/>
                  </a:lnTo>
                  <a:lnTo>
                    <a:pt x="7598" y="21600"/>
                  </a:lnTo>
                  <a:lnTo>
                    <a:pt x="9432" y="21481"/>
                  </a:lnTo>
                  <a:lnTo>
                    <a:pt x="9842" y="19870"/>
                  </a:lnTo>
                  <a:lnTo>
                    <a:pt x="11168" y="18400"/>
                  </a:lnTo>
                  <a:lnTo>
                    <a:pt x="12396" y="17176"/>
                  </a:lnTo>
                  <a:lnTo>
                    <a:pt x="14030" y="16288"/>
                  </a:lnTo>
                  <a:lnTo>
                    <a:pt x="15770" y="16012"/>
                  </a:lnTo>
                  <a:lnTo>
                    <a:pt x="17817" y="15829"/>
                  </a:lnTo>
                  <a:lnTo>
                    <a:pt x="20376" y="15216"/>
                  </a:lnTo>
                  <a:lnTo>
                    <a:pt x="21092" y="14149"/>
                  </a:lnTo>
                  <a:lnTo>
                    <a:pt x="21600" y="12557"/>
                  </a:lnTo>
                  <a:lnTo>
                    <a:pt x="20853" y="11768"/>
                  </a:lnTo>
                  <a:cubicBezTo>
                    <a:pt x="20361" y="12111"/>
                    <a:pt x="19661" y="12072"/>
                    <a:pt x="19220" y="11677"/>
                  </a:cubicBezTo>
                  <a:cubicBezTo>
                    <a:pt x="18779" y="11281"/>
                    <a:pt x="18735" y="10653"/>
                    <a:pt x="19118" y="10211"/>
                  </a:cubicBezTo>
                  <a:lnTo>
                    <a:pt x="18235" y="8837"/>
                  </a:lnTo>
                  <a:lnTo>
                    <a:pt x="16529" y="7336"/>
                  </a:lnTo>
                  <a:lnTo>
                    <a:pt x="15505" y="5473"/>
                  </a:lnTo>
                  <a:lnTo>
                    <a:pt x="14149" y="4042"/>
                  </a:lnTo>
                  <a:lnTo>
                    <a:pt x="12519" y="3219"/>
                  </a:lnTo>
                  <a:lnTo>
                    <a:pt x="11445" y="3127"/>
                  </a:lnTo>
                  <a:lnTo>
                    <a:pt x="9602" y="1634"/>
                  </a:lnTo>
                  <a:lnTo>
                    <a:pt x="7525" y="1451"/>
                  </a:lnTo>
                  <a:lnTo>
                    <a:pt x="6165" y="448"/>
                  </a:lnTo>
                  <a:lnTo>
                    <a:pt x="4301" y="0"/>
                  </a:lnTo>
                  <a:close/>
                </a:path>
              </a:pathLst>
            </a:custGeom>
            <a:grpFill/>
            <a:ln w="12700" cap="flat">
              <a:noFill/>
              <a:miter lim="400000"/>
            </a:ln>
            <a:effectLst/>
          </p:spPr>
          <p:txBody>
            <a:bodyPr wrap="square" lIns="0" tIns="0" rIns="0" bIns="0" numCol="1" anchor="ctr">
              <a:noAutofit/>
            </a:bodyPr>
            <a:lstStyle/>
            <a:p>
              <a:pPr lvl="0">
                <a:defRPr sz="3200"/>
              </a:pPr>
              <a:endParaRPr/>
            </a:p>
          </p:txBody>
        </p:sp>
        <p:sp>
          <p:nvSpPr>
            <p:cNvPr id="117" name="Shape 1569"/>
            <p:cNvSpPr/>
            <p:nvPr/>
          </p:nvSpPr>
          <p:spPr>
            <a:xfrm>
              <a:off x="4083550" y="6310205"/>
              <a:ext cx="234328" cy="80120"/>
            </a:xfrm>
            <a:custGeom>
              <a:avLst/>
              <a:gdLst/>
              <a:ahLst/>
              <a:cxnLst>
                <a:cxn ang="0">
                  <a:pos x="wd2" y="hd2"/>
                </a:cxn>
                <a:cxn ang="5400000">
                  <a:pos x="wd2" y="hd2"/>
                </a:cxn>
                <a:cxn ang="10800000">
                  <a:pos x="wd2" y="hd2"/>
                </a:cxn>
                <a:cxn ang="16200000">
                  <a:pos x="wd2" y="hd2"/>
                </a:cxn>
              </a:cxnLst>
              <a:rect l="0" t="0" r="r" b="b"/>
              <a:pathLst>
                <a:path w="21600" h="21600" extrusionOk="0">
                  <a:moveTo>
                    <a:pt x="1937" y="0"/>
                  </a:moveTo>
                  <a:lnTo>
                    <a:pt x="1937" y="5477"/>
                  </a:lnTo>
                  <a:lnTo>
                    <a:pt x="0" y="8915"/>
                  </a:lnTo>
                  <a:lnTo>
                    <a:pt x="375" y="13894"/>
                  </a:lnTo>
                  <a:lnTo>
                    <a:pt x="2599" y="20205"/>
                  </a:lnTo>
                  <a:lnTo>
                    <a:pt x="5718" y="18228"/>
                  </a:lnTo>
                  <a:lnTo>
                    <a:pt x="7911" y="21600"/>
                  </a:lnTo>
                  <a:lnTo>
                    <a:pt x="10112" y="15289"/>
                  </a:lnTo>
                  <a:lnTo>
                    <a:pt x="12270" y="21121"/>
                  </a:lnTo>
                  <a:lnTo>
                    <a:pt x="17548" y="19621"/>
                  </a:lnTo>
                  <a:lnTo>
                    <a:pt x="19713" y="13790"/>
                  </a:lnTo>
                  <a:lnTo>
                    <a:pt x="21600" y="8498"/>
                  </a:lnTo>
                  <a:lnTo>
                    <a:pt x="17049" y="9998"/>
                  </a:lnTo>
                  <a:lnTo>
                    <a:pt x="16600" y="5185"/>
                  </a:lnTo>
                  <a:lnTo>
                    <a:pt x="14570" y="5185"/>
                  </a:lnTo>
                  <a:lnTo>
                    <a:pt x="11907" y="4665"/>
                  </a:lnTo>
                  <a:lnTo>
                    <a:pt x="9193" y="3831"/>
                  </a:lnTo>
                  <a:lnTo>
                    <a:pt x="7376" y="6811"/>
                  </a:lnTo>
                  <a:lnTo>
                    <a:pt x="4777" y="5811"/>
                  </a:lnTo>
                  <a:lnTo>
                    <a:pt x="3986" y="1979"/>
                  </a:lnTo>
                  <a:lnTo>
                    <a:pt x="1937" y="0"/>
                  </a:lnTo>
                  <a:close/>
                </a:path>
              </a:pathLst>
            </a:custGeom>
            <a:grpFill/>
            <a:ln w="12700" cap="flat">
              <a:noFill/>
              <a:miter lim="400000"/>
            </a:ln>
            <a:effectLst/>
          </p:spPr>
          <p:txBody>
            <a:bodyPr wrap="square" lIns="0" tIns="0" rIns="0" bIns="0" numCol="1" anchor="ctr">
              <a:noAutofit/>
            </a:bodyPr>
            <a:lstStyle/>
            <a:p>
              <a:pPr lvl="0">
                <a:defRPr sz="3200"/>
              </a:pPr>
              <a:endParaRPr/>
            </a:p>
          </p:txBody>
        </p:sp>
        <p:sp>
          <p:nvSpPr>
            <p:cNvPr id="119" name="Shape 1570"/>
            <p:cNvSpPr/>
            <p:nvPr/>
          </p:nvSpPr>
          <p:spPr>
            <a:xfrm>
              <a:off x="4287060" y="6384233"/>
              <a:ext cx="236432" cy="157648"/>
            </a:xfrm>
            <a:custGeom>
              <a:avLst/>
              <a:gdLst/>
              <a:ahLst/>
              <a:cxnLst>
                <a:cxn ang="0">
                  <a:pos x="wd2" y="hd2"/>
                </a:cxn>
                <a:cxn ang="5400000">
                  <a:pos x="wd2" y="hd2"/>
                </a:cxn>
                <a:cxn ang="10800000">
                  <a:pos x="wd2" y="hd2"/>
                </a:cxn>
                <a:cxn ang="16200000">
                  <a:pos x="wd2" y="hd2"/>
                </a:cxn>
              </a:cxnLst>
              <a:rect l="0" t="0" r="r" b="b"/>
              <a:pathLst>
                <a:path w="21600" h="21600" extrusionOk="0">
                  <a:moveTo>
                    <a:pt x="3019" y="0"/>
                  </a:moveTo>
                  <a:lnTo>
                    <a:pt x="831" y="2021"/>
                  </a:lnTo>
                  <a:lnTo>
                    <a:pt x="0" y="5286"/>
                  </a:lnTo>
                  <a:lnTo>
                    <a:pt x="2581" y="7817"/>
                  </a:lnTo>
                  <a:lnTo>
                    <a:pt x="6431" y="9077"/>
                  </a:lnTo>
                  <a:lnTo>
                    <a:pt x="7441" y="15926"/>
                  </a:lnTo>
                  <a:lnTo>
                    <a:pt x="9926" y="20330"/>
                  </a:lnTo>
                  <a:lnTo>
                    <a:pt x="13758" y="21600"/>
                  </a:lnTo>
                  <a:lnTo>
                    <a:pt x="17421" y="19154"/>
                  </a:lnTo>
                  <a:lnTo>
                    <a:pt x="21600" y="17799"/>
                  </a:lnTo>
                  <a:cubicBezTo>
                    <a:pt x="20933" y="15881"/>
                    <a:pt x="20039" y="14163"/>
                    <a:pt x="18960" y="12729"/>
                  </a:cubicBezTo>
                  <a:cubicBezTo>
                    <a:pt x="17929" y="11358"/>
                    <a:pt x="16747" y="10269"/>
                    <a:pt x="15466" y="9510"/>
                  </a:cubicBezTo>
                  <a:lnTo>
                    <a:pt x="12148" y="9510"/>
                  </a:lnTo>
                  <a:lnTo>
                    <a:pt x="11640" y="6303"/>
                  </a:lnTo>
                  <a:lnTo>
                    <a:pt x="8266" y="5053"/>
                  </a:lnTo>
                  <a:lnTo>
                    <a:pt x="5682" y="5307"/>
                  </a:lnTo>
                  <a:lnTo>
                    <a:pt x="3019" y="0"/>
                  </a:lnTo>
                  <a:close/>
                </a:path>
              </a:pathLst>
            </a:custGeom>
            <a:grpFill/>
            <a:ln w="12700" cap="flat">
              <a:noFill/>
              <a:miter lim="400000"/>
            </a:ln>
            <a:effectLst/>
          </p:spPr>
          <p:txBody>
            <a:bodyPr wrap="square" lIns="0" tIns="0" rIns="0" bIns="0" numCol="1" anchor="ctr">
              <a:noAutofit/>
            </a:bodyPr>
            <a:lstStyle/>
            <a:p>
              <a:pPr lvl="0">
                <a:defRPr sz="3200"/>
              </a:pPr>
              <a:endParaRPr/>
            </a:p>
          </p:txBody>
        </p:sp>
        <p:sp>
          <p:nvSpPr>
            <p:cNvPr id="120" name="Shape 1571"/>
            <p:cNvSpPr/>
            <p:nvPr/>
          </p:nvSpPr>
          <p:spPr>
            <a:xfrm>
              <a:off x="4173434" y="6406167"/>
              <a:ext cx="105468" cy="103688"/>
            </a:xfrm>
            <a:custGeom>
              <a:avLst/>
              <a:gdLst/>
              <a:ahLst/>
              <a:cxnLst>
                <a:cxn ang="0">
                  <a:pos x="wd2" y="hd2"/>
                </a:cxn>
                <a:cxn ang="5400000">
                  <a:pos x="wd2" y="hd2"/>
                </a:cxn>
                <a:cxn ang="10800000">
                  <a:pos x="wd2" y="hd2"/>
                </a:cxn>
                <a:cxn ang="16200000">
                  <a:pos x="wd2" y="hd2"/>
                </a:cxn>
              </a:cxnLst>
              <a:rect l="0" t="0" r="r" b="b"/>
              <a:pathLst>
                <a:path w="21600" h="21600" extrusionOk="0">
                  <a:moveTo>
                    <a:pt x="6571" y="1513"/>
                  </a:moveTo>
                  <a:lnTo>
                    <a:pt x="2044" y="0"/>
                  </a:lnTo>
                  <a:lnTo>
                    <a:pt x="0" y="4482"/>
                  </a:lnTo>
                  <a:lnTo>
                    <a:pt x="5407" y="8369"/>
                  </a:lnTo>
                  <a:lnTo>
                    <a:pt x="10729" y="18912"/>
                  </a:lnTo>
                  <a:lnTo>
                    <a:pt x="18182" y="21600"/>
                  </a:lnTo>
                  <a:lnTo>
                    <a:pt x="20840" y="17994"/>
                  </a:lnTo>
                  <a:lnTo>
                    <a:pt x="21600" y="12330"/>
                  </a:lnTo>
                  <a:lnTo>
                    <a:pt x="17438" y="5522"/>
                  </a:lnTo>
                  <a:lnTo>
                    <a:pt x="15175" y="3719"/>
                  </a:lnTo>
                  <a:lnTo>
                    <a:pt x="6571" y="1513"/>
                  </a:lnTo>
                  <a:close/>
                </a:path>
              </a:pathLst>
            </a:custGeom>
            <a:grpFill/>
            <a:ln w="12700" cap="flat">
              <a:noFill/>
              <a:miter lim="400000"/>
            </a:ln>
            <a:effectLst/>
          </p:spPr>
          <p:txBody>
            <a:bodyPr wrap="square" lIns="0" tIns="0" rIns="0" bIns="0" numCol="1" anchor="ctr">
              <a:noAutofit/>
            </a:bodyPr>
            <a:lstStyle/>
            <a:p>
              <a:pPr lvl="0">
                <a:defRPr sz="3200"/>
              </a:pPr>
              <a:endParaRPr/>
            </a:p>
          </p:txBody>
        </p:sp>
        <p:sp>
          <p:nvSpPr>
            <p:cNvPr id="123" name="Shape 1572"/>
            <p:cNvSpPr/>
            <p:nvPr/>
          </p:nvSpPr>
          <p:spPr>
            <a:xfrm>
              <a:off x="4288865" y="6502900"/>
              <a:ext cx="65294" cy="82384"/>
            </a:xfrm>
            <a:custGeom>
              <a:avLst/>
              <a:gdLst/>
              <a:ahLst/>
              <a:cxnLst>
                <a:cxn ang="0">
                  <a:pos x="wd2" y="hd2"/>
                </a:cxn>
                <a:cxn ang="5400000">
                  <a:pos x="wd2" y="hd2"/>
                </a:cxn>
                <a:cxn ang="10800000">
                  <a:pos x="wd2" y="hd2"/>
                </a:cxn>
                <a:cxn ang="16200000">
                  <a:pos x="wd2" y="hd2"/>
                </a:cxn>
              </a:cxnLst>
              <a:rect l="0" t="0" r="r" b="b"/>
              <a:pathLst>
                <a:path w="21511" h="21600" extrusionOk="0">
                  <a:moveTo>
                    <a:pt x="2650" y="0"/>
                  </a:moveTo>
                  <a:lnTo>
                    <a:pt x="181" y="6321"/>
                  </a:lnTo>
                  <a:lnTo>
                    <a:pt x="0" y="12688"/>
                  </a:lnTo>
                  <a:lnTo>
                    <a:pt x="10263" y="16902"/>
                  </a:lnTo>
                  <a:lnTo>
                    <a:pt x="16811" y="21600"/>
                  </a:lnTo>
                  <a:cubicBezTo>
                    <a:pt x="18307" y="19979"/>
                    <a:pt x="19475" y="18182"/>
                    <a:pt x="20273" y="16273"/>
                  </a:cubicBezTo>
                  <a:cubicBezTo>
                    <a:pt x="21186" y="14087"/>
                    <a:pt x="21600" y="11788"/>
                    <a:pt x="21495" y="9486"/>
                  </a:cubicBezTo>
                  <a:lnTo>
                    <a:pt x="13170" y="6895"/>
                  </a:lnTo>
                  <a:lnTo>
                    <a:pt x="2650" y="0"/>
                  </a:lnTo>
                  <a:close/>
                </a:path>
              </a:pathLst>
            </a:custGeom>
            <a:grpFill/>
            <a:ln w="12700" cap="flat">
              <a:noFill/>
              <a:miter lim="400000"/>
            </a:ln>
            <a:effectLst/>
          </p:spPr>
          <p:txBody>
            <a:bodyPr wrap="square" lIns="0" tIns="0" rIns="0" bIns="0" numCol="1" anchor="ctr">
              <a:noAutofit/>
            </a:bodyPr>
            <a:lstStyle/>
            <a:p>
              <a:pPr lvl="0">
                <a:defRPr sz="3200"/>
              </a:pPr>
              <a:endParaRPr/>
            </a:p>
          </p:txBody>
        </p:sp>
        <p:sp>
          <p:nvSpPr>
            <p:cNvPr id="124" name="Shape 1573"/>
            <p:cNvSpPr/>
            <p:nvPr/>
          </p:nvSpPr>
          <p:spPr>
            <a:xfrm>
              <a:off x="3821369" y="6165275"/>
              <a:ext cx="198233" cy="165256"/>
            </a:xfrm>
            <a:custGeom>
              <a:avLst/>
              <a:gdLst/>
              <a:ahLst/>
              <a:cxnLst>
                <a:cxn ang="0">
                  <a:pos x="wd2" y="hd2"/>
                </a:cxn>
                <a:cxn ang="5400000">
                  <a:pos x="wd2" y="hd2"/>
                </a:cxn>
                <a:cxn ang="10800000">
                  <a:pos x="wd2" y="hd2"/>
                </a:cxn>
                <a:cxn ang="16200000">
                  <a:pos x="wd2" y="hd2"/>
                </a:cxn>
              </a:cxnLst>
              <a:rect l="0" t="0" r="r" b="b"/>
              <a:pathLst>
                <a:path w="21600" h="21600" extrusionOk="0">
                  <a:moveTo>
                    <a:pt x="8377" y="0"/>
                  </a:moveTo>
                  <a:lnTo>
                    <a:pt x="5439" y="1919"/>
                  </a:lnTo>
                  <a:lnTo>
                    <a:pt x="2677" y="4190"/>
                  </a:lnTo>
                  <a:lnTo>
                    <a:pt x="0" y="3715"/>
                  </a:lnTo>
                  <a:lnTo>
                    <a:pt x="483" y="7330"/>
                  </a:lnTo>
                  <a:lnTo>
                    <a:pt x="4400" y="10310"/>
                  </a:lnTo>
                  <a:lnTo>
                    <a:pt x="5815" y="16995"/>
                  </a:lnTo>
                  <a:lnTo>
                    <a:pt x="9249" y="20853"/>
                  </a:lnTo>
                  <a:lnTo>
                    <a:pt x="10858" y="17955"/>
                  </a:lnTo>
                  <a:lnTo>
                    <a:pt x="14746" y="18611"/>
                  </a:lnTo>
                  <a:lnTo>
                    <a:pt x="18720" y="21600"/>
                  </a:lnTo>
                  <a:lnTo>
                    <a:pt x="21600" y="19025"/>
                  </a:lnTo>
                  <a:lnTo>
                    <a:pt x="21061" y="14672"/>
                  </a:lnTo>
                  <a:lnTo>
                    <a:pt x="17769" y="13703"/>
                  </a:lnTo>
                  <a:lnTo>
                    <a:pt x="16220" y="11683"/>
                  </a:lnTo>
                  <a:lnTo>
                    <a:pt x="15614" y="7896"/>
                  </a:lnTo>
                  <a:lnTo>
                    <a:pt x="12937" y="3544"/>
                  </a:lnTo>
                  <a:lnTo>
                    <a:pt x="8377" y="0"/>
                  </a:lnTo>
                  <a:close/>
                </a:path>
              </a:pathLst>
            </a:custGeom>
            <a:grpFill/>
            <a:ln w="12700" cap="flat">
              <a:noFill/>
              <a:miter lim="400000"/>
            </a:ln>
            <a:effectLst/>
          </p:spPr>
          <p:txBody>
            <a:bodyPr wrap="square" lIns="0" tIns="0" rIns="0" bIns="0" numCol="1" anchor="ctr">
              <a:noAutofit/>
            </a:bodyPr>
            <a:lstStyle/>
            <a:p>
              <a:pPr lvl="0">
                <a:defRPr sz="3200"/>
              </a:pPr>
              <a:endParaRPr/>
            </a:p>
          </p:txBody>
        </p:sp>
        <p:sp>
          <p:nvSpPr>
            <p:cNvPr id="125" name="Shape 1574"/>
            <p:cNvSpPr/>
            <p:nvPr/>
          </p:nvSpPr>
          <p:spPr>
            <a:xfrm>
              <a:off x="3383332" y="5992405"/>
              <a:ext cx="167456" cy="146570"/>
            </a:xfrm>
            <a:custGeom>
              <a:avLst/>
              <a:gdLst/>
              <a:ahLst/>
              <a:cxnLst>
                <a:cxn ang="0">
                  <a:pos x="wd2" y="hd2"/>
                </a:cxn>
                <a:cxn ang="5400000">
                  <a:pos x="wd2" y="hd2"/>
                </a:cxn>
                <a:cxn ang="10800000">
                  <a:pos x="wd2" y="hd2"/>
                </a:cxn>
                <a:cxn ang="16200000">
                  <a:pos x="wd2" y="hd2"/>
                </a:cxn>
              </a:cxnLst>
              <a:rect l="0" t="0" r="r" b="b"/>
              <a:pathLst>
                <a:path w="21600" h="21600" extrusionOk="0">
                  <a:moveTo>
                    <a:pt x="4151" y="1030"/>
                  </a:moveTo>
                  <a:lnTo>
                    <a:pt x="823" y="2669"/>
                  </a:lnTo>
                  <a:lnTo>
                    <a:pt x="0" y="7822"/>
                  </a:lnTo>
                  <a:lnTo>
                    <a:pt x="3349" y="12764"/>
                  </a:lnTo>
                  <a:lnTo>
                    <a:pt x="5575" y="17046"/>
                  </a:lnTo>
                  <a:lnTo>
                    <a:pt x="9163" y="21600"/>
                  </a:lnTo>
                  <a:lnTo>
                    <a:pt x="15043" y="21053"/>
                  </a:lnTo>
                  <a:lnTo>
                    <a:pt x="18860" y="18536"/>
                  </a:lnTo>
                  <a:lnTo>
                    <a:pt x="17196" y="15349"/>
                  </a:lnTo>
                  <a:lnTo>
                    <a:pt x="20545" y="13994"/>
                  </a:lnTo>
                  <a:lnTo>
                    <a:pt x="21600" y="8358"/>
                  </a:lnTo>
                  <a:lnTo>
                    <a:pt x="20015" y="2984"/>
                  </a:lnTo>
                  <a:lnTo>
                    <a:pt x="15331" y="3529"/>
                  </a:lnTo>
                  <a:lnTo>
                    <a:pt x="12860" y="0"/>
                  </a:lnTo>
                  <a:lnTo>
                    <a:pt x="9760" y="2676"/>
                  </a:lnTo>
                  <a:lnTo>
                    <a:pt x="4151" y="1030"/>
                  </a:lnTo>
                  <a:close/>
                </a:path>
              </a:pathLst>
            </a:custGeom>
            <a:grpFill/>
            <a:ln w="12700" cap="flat">
              <a:noFill/>
              <a:miter lim="400000"/>
            </a:ln>
            <a:effectLst/>
          </p:spPr>
          <p:txBody>
            <a:bodyPr wrap="square" lIns="0" tIns="0" rIns="0" bIns="0" numCol="1" anchor="ctr">
              <a:noAutofit/>
            </a:bodyPr>
            <a:lstStyle/>
            <a:p>
              <a:pPr lvl="0">
                <a:defRPr sz="3200"/>
              </a:pPr>
              <a:endParaRPr/>
            </a:p>
          </p:txBody>
        </p:sp>
        <p:sp>
          <p:nvSpPr>
            <p:cNvPr id="126" name="Shape 1575"/>
            <p:cNvSpPr/>
            <p:nvPr/>
          </p:nvSpPr>
          <p:spPr>
            <a:xfrm>
              <a:off x="3235470" y="6055881"/>
              <a:ext cx="99970" cy="110875"/>
            </a:xfrm>
            <a:custGeom>
              <a:avLst/>
              <a:gdLst/>
              <a:ahLst/>
              <a:cxnLst>
                <a:cxn ang="0">
                  <a:pos x="wd2" y="hd2"/>
                </a:cxn>
                <a:cxn ang="5400000">
                  <a:pos x="wd2" y="hd2"/>
                </a:cxn>
                <a:cxn ang="10800000">
                  <a:pos x="wd2" y="hd2"/>
                </a:cxn>
                <a:cxn ang="16200000">
                  <a:pos x="wd2" y="hd2"/>
                </a:cxn>
              </a:cxnLst>
              <a:rect l="0" t="0" r="r" b="b"/>
              <a:pathLst>
                <a:path w="21600" h="21600" extrusionOk="0">
                  <a:moveTo>
                    <a:pt x="8300" y="510"/>
                  </a:moveTo>
                  <a:lnTo>
                    <a:pt x="5929" y="4108"/>
                  </a:lnTo>
                  <a:lnTo>
                    <a:pt x="3276" y="7330"/>
                  </a:lnTo>
                  <a:lnTo>
                    <a:pt x="0" y="10552"/>
                  </a:lnTo>
                  <a:lnTo>
                    <a:pt x="2303" y="15473"/>
                  </a:lnTo>
                  <a:lnTo>
                    <a:pt x="7094" y="21118"/>
                  </a:lnTo>
                  <a:lnTo>
                    <a:pt x="13888" y="21600"/>
                  </a:lnTo>
                  <a:lnTo>
                    <a:pt x="15223" y="17144"/>
                  </a:lnTo>
                  <a:lnTo>
                    <a:pt x="14038" y="12959"/>
                  </a:lnTo>
                  <a:lnTo>
                    <a:pt x="20399" y="9829"/>
                  </a:lnTo>
                  <a:lnTo>
                    <a:pt x="21600" y="5012"/>
                  </a:lnTo>
                  <a:lnTo>
                    <a:pt x="18412" y="0"/>
                  </a:lnTo>
                  <a:lnTo>
                    <a:pt x="8300" y="510"/>
                  </a:lnTo>
                  <a:close/>
                </a:path>
              </a:pathLst>
            </a:custGeom>
            <a:grpFill/>
            <a:ln w="12700" cap="flat">
              <a:noFill/>
              <a:miter lim="400000"/>
            </a:ln>
            <a:effectLst/>
          </p:spPr>
          <p:txBody>
            <a:bodyPr wrap="square" lIns="0" tIns="0" rIns="0" bIns="0" numCol="1" anchor="ctr">
              <a:noAutofit/>
            </a:bodyPr>
            <a:lstStyle/>
            <a:p>
              <a:pPr lvl="0">
                <a:defRPr sz="3200"/>
              </a:pPr>
              <a:endParaRPr/>
            </a:p>
          </p:txBody>
        </p:sp>
        <p:sp>
          <p:nvSpPr>
            <p:cNvPr id="128" name="Shape 1576"/>
            <p:cNvSpPr/>
            <p:nvPr/>
          </p:nvSpPr>
          <p:spPr>
            <a:xfrm>
              <a:off x="1226667" y="5185237"/>
              <a:ext cx="2327640" cy="2027804"/>
            </a:xfrm>
            <a:custGeom>
              <a:avLst/>
              <a:gdLst/>
              <a:ahLst/>
              <a:cxnLst>
                <a:cxn ang="0">
                  <a:pos x="wd2" y="hd2"/>
                </a:cxn>
                <a:cxn ang="5400000">
                  <a:pos x="wd2" y="hd2"/>
                </a:cxn>
                <a:cxn ang="10800000">
                  <a:pos x="wd2" y="hd2"/>
                </a:cxn>
                <a:cxn ang="16200000">
                  <a:pos x="wd2" y="hd2"/>
                </a:cxn>
              </a:cxnLst>
              <a:rect l="0" t="0" r="r" b="b"/>
              <a:pathLst>
                <a:path w="21600" h="21600" extrusionOk="0">
                  <a:moveTo>
                    <a:pt x="15119" y="14714"/>
                  </a:moveTo>
                  <a:lnTo>
                    <a:pt x="15763" y="3344"/>
                  </a:lnTo>
                  <a:lnTo>
                    <a:pt x="15592" y="3168"/>
                  </a:lnTo>
                  <a:lnTo>
                    <a:pt x="15427" y="3010"/>
                  </a:lnTo>
                  <a:lnTo>
                    <a:pt x="15222" y="2959"/>
                  </a:lnTo>
                  <a:lnTo>
                    <a:pt x="15073" y="2730"/>
                  </a:lnTo>
                  <a:lnTo>
                    <a:pt x="15181" y="2565"/>
                  </a:lnTo>
                  <a:lnTo>
                    <a:pt x="15092" y="2336"/>
                  </a:lnTo>
                  <a:lnTo>
                    <a:pt x="14789" y="2381"/>
                  </a:lnTo>
                  <a:lnTo>
                    <a:pt x="14614" y="2611"/>
                  </a:lnTo>
                  <a:lnTo>
                    <a:pt x="14401" y="2723"/>
                  </a:lnTo>
                  <a:lnTo>
                    <a:pt x="14151" y="2489"/>
                  </a:lnTo>
                  <a:lnTo>
                    <a:pt x="13839" y="2489"/>
                  </a:lnTo>
                  <a:lnTo>
                    <a:pt x="13578" y="2587"/>
                  </a:lnTo>
                  <a:lnTo>
                    <a:pt x="13319" y="2475"/>
                  </a:lnTo>
                  <a:lnTo>
                    <a:pt x="13287" y="2320"/>
                  </a:lnTo>
                  <a:lnTo>
                    <a:pt x="13089" y="2251"/>
                  </a:lnTo>
                  <a:lnTo>
                    <a:pt x="12885" y="2150"/>
                  </a:lnTo>
                  <a:lnTo>
                    <a:pt x="12888" y="1893"/>
                  </a:lnTo>
                  <a:lnTo>
                    <a:pt x="12692" y="1747"/>
                  </a:lnTo>
                  <a:lnTo>
                    <a:pt x="12539" y="1681"/>
                  </a:lnTo>
                  <a:lnTo>
                    <a:pt x="12464" y="1895"/>
                  </a:lnTo>
                  <a:lnTo>
                    <a:pt x="12307" y="1987"/>
                  </a:lnTo>
                  <a:lnTo>
                    <a:pt x="12194" y="1824"/>
                  </a:lnTo>
                  <a:lnTo>
                    <a:pt x="12038" y="1705"/>
                  </a:lnTo>
                  <a:lnTo>
                    <a:pt x="12117" y="1495"/>
                  </a:lnTo>
                  <a:lnTo>
                    <a:pt x="11877" y="1285"/>
                  </a:lnTo>
                  <a:lnTo>
                    <a:pt x="11742" y="1189"/>
                  </a:lnTo>
                  <a:lnTo>
                    <a:pt x="11534" y="1153"/>
                  </a:lnTo>
                  <a:lnTo>
                    <a:pt x="11293" y="1288"/>
                  </a:lnTo>
                  <a:lnTo>
                    <a:pt x="11184" y="1172"/>
                  </a:lnTo>
                  <a:lnTo>
                    <a:pt x="11249" y="1015"/>
                  </a:lnTo>
                  <a:lnTo>
                    <a:pt x="11284" y="757"/>
                  </a:lnTo>
                  <a:lnTo>
                    <a:pt x="11097" y="523"/>
                  </a:lnTo>
                  <a:lnTo>
                    <a:pt x="10800" y="543"/>
                  </a:lnTo>
                  <a:lnTo>
                    <a:pt x="10709" y="366"/>
                  </a:lnTo>
                  <a:lnTo>
                    <a:pt x="10685" y="171"/>
                  </a:lnTo>
                  <a:lnTo>
                    <a:pt x="10415" y="0"/>
                  </a:lnTo>
                  <a:lnTo>
                    <a:pt x="10198" y="146"/>
                  </a:lnTo>
                  <a:lnTo>
                    <a:pt x="9976" y="307"/>
                  </a:lnTo>
                  <a:lnTo>
                    <a:pt x="9713" y="347"/>
                  </a:lnTo>
                  <a:lnTo>
                    <a:pt x="9514" y="277"/>
                  </a:lnTo>
                  <a:lnTo>
                    <a:pt x="9280" y="277"/>
                  </a:lnTo>
                  <a:lnTo>
                    <a:pt x="9076" y="395"/>
                  </a:lnTo>
                  <a:lnTo>
                    <a:pt x="8650" y="448"/>
                  </a:lnTo>
                  <a:lnTo>
                    <a:pt x="8214" y="579"/>
                  </a:lnTo>
                  <a:lnTo>
                    <a:pt x="7825" y="814"/>
                  </a:lnTo>
                  <a:lnTo>
                    <a:pt x="7541" y="873"/>
                  </a:lnTo>
                  <a:lnTo>
                    <a:pt x="7428" y="1299"/>
                  </a:lnTo>
                  <a:lnTo>
                    <a:pt x="7282" y="1515"/>
                  </a:lnTo>
                  <a:lnTo>
                    <a:pt x="7053" y="1614"/>
                  </a:lnTo>
                  <a:lnTo>
                    <a:pt x="6692" y="1652"/>
                  </a:lnTo>
                  <a:lnTo>
                    <a:pt x="6683" y="1443"/>
                  </a:lnTo>
                  <a:lnTo>
                    <a:pt x="6530" y="1496"/>
                  </a:lnTo>
                  <a:lnTo>
                    <a:pt x="6352" y="1581"/>
                  </a:lnTo>
                  <a:lnTo>
                    <a:pt x="6235" y="1423"/>
                  </a:lnTo>
                  <a:lnTo>
                    <a:pt x="5887" y="1502"/>
                  </a:lnTo>
                  <a:lnTo>
                    <a:pt x="5897" y="1831"/>
                  </a:lnTo>
                  <a:lnTo>
                    <a:pt x="5890" y="2125"/>
                  </a:lnTo>
                  <a:lnTo>
                    <a:pt x="5707" y="2184"/>
                  </a:lnTo>
                  <a:lnTo>
                    <a:pt x="5762" y="2433"/>
                  </a:lnTo>
                  <a:lnTo>
                    <a:pt x="5982" y="2650"/>
                  </a:lnTo>
                  <a:lnTo>
                    <a:pt x="6113" y="2943"/>
                  </a:lnTo>
                  <a:lnTo>
                    <a:pt x="6301" y="3191"/>
                  </a:lnTo>
                  <a:lnTo>
                    <a:pt x="6301" y="3526"/>
                  </a:lnTo>
                  <a:lnTo>
                    <a:pt x="6181" y="3762"/>
                  </a:lnTo>
                  <a:lnTo>
                    <a:pt x="6387" y="3966"/>
                  </a:lnTo>
                  <a:lnTo>
                    <a:pt x="6541" y="4167"/>
                  </a:lnTo>
                  <a:lnTo>
                    <a:pt x="6883" y="4186"/>
                  </a:lnTo>
                  <a:lnTo>
                    <a:pt x="7101" y="4370"/>
                  </a:lnTo>
                  <a:lnTo>
                    <a:pt x="6917" y="4607"/>
                  </a:lnTo>
                  <a:lnTo>
                    <a:pt x="6696" y="4429"/>
                  </a:lnTo>
                  <a:lnTo>
                    <a:pt x="6535" y="4396"/>
                  </a:lnTo>
                  <a:lnTo>
                    <a:pt x="6512" y="4641"/>
                  </a:lnTo>
                  <a:lnTo>
                    <a:pt x="6890" y="5082"/>
                  </a:lnTo>
                  <a:lnTo>
                    <a:pt x="7147" y="5239"/>
                  </a:lnTo>
                  <a:lnTo>
                    <a:pt x="7101" y="5488"/>
                  </a:lnTo>
                  <a:lnTo>
                    <a:pt x="6867" y="5632"/>
                  </a:lnTo>
                  <a:lnTo>
                    <a:pt x="6782" y="5370"/>
                  </a:lnTo>
                  <a:lnTo>
                    <a:pt x="6667" y="5278"/>
                  </a:lnTo>
                  <a:lnTo>
                    <a:pt x="6411" y="5410"/>
                  </a:lnTo>
                  <a:lnTo>
                    <a:pt x="6193" y="5147"/>
                  </a:lnTo>
                  <a:lnTo>
                    <a:pt x="5941" y="5048"/>
                  </a:lnTo>
                  <a:lnTo>
                    <a:pt x="5992" y="4785"/>
                  </a:lnTo>
                  <a:lnTo>
                    <a:pt x="6197" y="4615"/>
                  </a:lnTo>
                  <a:lnTo>
                    <a:pt x="6146" y="4444"/>
                  </a:lnTo>
                  <a:lnTo>
                    <a:pt x="5946" y="4327"/>
                  </a:lnTo>
                  <a:lnTo>
                    <a:pt x="5809" y="4149"/>
                  </a:lnTo>
                  <a:lnTo>
                    <a:pt x="5535" y="4149"/>
                  </a:lnTo>
                  <a:lnTo>
                    <a:pt x="5170" y="4149"/>
                  </a:lnTo>
                  <a:lnTo>
                    <a:pt x="4775" y="4149"/>
                  </a:lnTo>
                  <a:lnTo>
                    <a:pt x="4581" y="4287"/>
                  </a:lnTo>
                  <a:lnTo>
                    <a:pt x="4214" y="4359"/>
                  </a:lnTo>
                  <a:lnTo>
                    <a:pt x="3991" y="4301"/>
                  </a:lnTo>
                  <a:lnTo>
                    <a:pt x="3778" y="4432"/>
                  </a:lnTo>
                  <a:lnTo>
                    <a:pt x="3752" y="4680"/>
                  </a:lnTo>
                  <a:lnTo>
                    <a:pt x="4031" y="4897"/>
                  </a:lnTo>
                  <a:lnTo>
                    <a:pt x="4432" y="5167"/>
                  </a:lnTo>
                  <a:lnTo>
                    <a:pt x="4621" y="5417"/>
                  </a:lnTo>
                  <a:lnTo>
                    <a:pt x="4278" y="5319"/>
                  </a:lnTo>
                  <a:lnTo>
                    <a:pt x="4095" y="5181"/>
                  </a:lnTo>
                  <a:lnTo>
                    <a:pt x="3988" y="5129"/>
                  </a:lnTo>
                  <a:lnTo>
                    <a:pt x="3971" y="5547"/>
                  </a:lnTo>
                  <a:lnTo>
                    <a:pt x="4090" y="6092"/>
                  </a:lnTo>
                  <a:lnTo>
                    <a:pt x="4239" y="6336"/>
                  </a:lnTo>
                  <a:lnTo>
                    <a:pt x="4513" y="6683"/>
                  </a:lnTo>
                  <a:lnTo>
                    <a:pt x="4866" y="6761"/>
                  </a:lnTo>
                  <a:lnTo>
                    <a:pt x="5072" y="6801"/>
                  </a:lnTo>
                  <a:lnTo>
                    <a:pt x="5226" y="7037"/>
                  </a:lnTo>
                  <a:cubicBezTo>
                    <a:pt x="5278" y="7072"/>
                    <a:pt x="5331" y="7107"/>
                    <a:pt x="5383" y="7143"/>
                  </a:cubicBezTo>
                  <a:cubicBezTo>
                    <a:pt x="5435" y="7178"/>
                    <a:pt x="5487" y="7213"/>
                    <a:pt x="5539" y="7248"/>
                  </a:cubicBezTo>
                  <a:lnTo>
                    <a:pt x="5442" y="6656"/>
                  </a:lnTo>
                  <a:lnTo>
                    <a:pt x="5682" y="6860"/>
                  </a:lnTo>
                  <a:lnTo>
                    <a:pt x="5734" y="7149"/>
                  </a:lnTo>
                  <a:cubicBezTo>
                    <a:pt x="5764" y="7141"/>
                    <a:pt x="5794" y="7132"/>
                    <a:pt x="5824" y="7123"/>
                  </a:cubicBezTo>
                  <a:cubicBezTo>
                    <a:pt x="5855" y="7115"/>
                    <a:pt x="5885" y="7106"/>
                    <a:pt x="5915" y="7097"/>
                  </a:cubicBezTo>
                  <a:cubicBezTo>
                    <a:pt x="5932" y="7059"/>
                    <a:pt x="5950" y="7021"/>
                    <a:pt x="5967" y="6983"/>
                  </a:cubicBezTo>
                  <a:cubicBezTo>
                    <a:pt x="5984" y="6945"/>
                    <a:pt x="6001" y="6907"/>
                    <a:pt x="6018" y="6869"/>
                  </a:cubicBezTo>
                  <a:lnTo>
                    <a:pt x="6219" y="6738"/>
                  </a:lnTo>
                  <a:lnTo>
                    <a:pt x="6221" y="7076"/>
                  </a:lnTo>
                  <a:lnTo>
                    <a:pt x="6020" y="7336"/>
                  </a:lnTo>
                  <a:lnTo>
                    <a:pt x="6174" y="7624"/>
                  </a:lnTo>
                  <a:lnTo>
                    <a:pt x="6077" y="7847"/>
                  </a:lnTo>
                  <a:lnTo>
                    <a:pt x="6077" y="8148"/>
                  </a:lnTo>
                  <a:lnTo>
                    <a:pt x="5945" y="8379"/>
                  </a:lnTo>
                  <a:lnTo>
                    <a:pt x="5642" y="8471"/>
                  </a:lnTo>
                  <a:lnTo>
                    <a:pt x="5436" y="8609"/>
                  </a:lnTo>
                  <a:lnTo>
                    <a:pt x="5178" y="8392"/>
                  </a:lnTo>
                  <a:lnTo>
                    <a:pt x="5030" y="8315"/>
                  </a:lnTo>
                  <a:lnTo>
                    <a:pt x="4910" y="8453"/>
                  </a:lnTo>
                  <a:lnTo>
                    <a:pt x="4704" y="8532"/>
                  </a:lnTo>
                  <a:lnTo>
                    <a:pt x="4569" y="8564"/>
                  </a:lnTo>
                  <a:lnTo>
                    <a:pt x="4507" y="8839"/>
                  </a:lnTo>
                  <a:lnTo>
                    <a:pt x="4490" y="9385"/>
                  </a:lnTo>
                  <a:lnTo>
                    <a:pt x="4238" y="9268"/>
                  </a:lnTo>
                  <a:lnTo>
                    <a:pt x="4169" y="8985"/>
                  </a:lnTo>
                  <a:lnTo>
                    <a:pt x="3946" y="8513"/>
                  </a:lnTo>
                  <a:lnTo>
                    <a:pt x="3844" y="8796"/>
                  </a:lnTo>
                  <a:lnTo>
                    <a:pt x="3620" y="8659"/>
                  </a:lnTo>
                  <a:lnTo>
                    <a:pt x="3349" y="8599"/>
                  </a:lnTo>
                  <a:lnTo>
                    <a:pt x="3305" y="9124"/>
                  </a:lnTo>
                  <a:lnTo>
                    <a:pt x="3131" y="8906"/>
                  </a:lnTo>
                  <a:lnTo>
                    <a:pt x="2957" y="8808"/>
                  </a:lnTo>
                  <a:lnTo>
                    <a:pt x="2890" y="9071"/>
                  </a:lnTo>
                  <a:lnTo>
                    <a:pt x="2776" y="9340"/>
                  </a:lnTo>
                  <a:lnTo>
                    <a:pt x="2602" y="9346"/>
                  </a:lnTo>
                  <a:lnTo>
                    <a:pt x="2579" y="9705"/>
                  </a:lnTo>
                  <a:lnTo>
                    <a:pt x="2714" y="10043"/>
                  </a:lnTo>
                  <a:lnTo>
                    <a:pt x="2903" y="10161"/>
                  </a:lnTo>
                  <a:lnTo>
                    <a:pt x="3040" y="10621"/>
                  </a:lnTo>
                  <a:lnTo>
                    <a:pt x="2926" y="10825"/>
                  </a:lnTo>
                  <a:lnTo>
                    <a:pt x="2584" y="10825"/>
                  </a:lnTo>
                  <a:lnTo>
                    <a:pt x="2350" y="10916"/>
                  </a:lnTo>
                  <a:lnTo>
                    <a:pt x="2402" y="11265"/>
                  </a:lnTo>
                  <a:lnTo>
                    <a:pt x="2626" y="11343"/>
                  </a:lnTo>
                  <a:lnTo>
                    <a:pt x="2876" y="11442"/>
                  </a:lnTo>
                  <a:lnTo>
                    <a:pt x="3089" y="11351"/>
                  </a:lnTo>
                  <a:lnTo>
                    <a:pt x="3203" y="11645"/>
                  </a:lnTo>
                  <a:lnTo>
                    <a:pt x="2974" y="11756"/>
                  </a:lnTo>
                  <a:lnTo>
                    <a:pt x="2837" y="12050"/>
                  </a:lnTo>
                  <a:lnTo>
                    <a:pt x="3009" y="12222"/>
                  </a:lnTo>
                  <a:lnTo>
                    <a:pt x="3284" y="12557"/>
                  </a:lnTo>
                  <a:lnTo>
                    <a:pt x="3622" y="12597"/>
                  </a:lnTo>
                  <a:lnTo>
                    <a:pt x="3674" y="12348"/>
                  </a:lnTo>
                  <a:lnTo>
                    <a:pt x="3924" y="12296"/>
                  </a:lnTo>
                  <a:lnTo>
                    <a:pt x="3941" y="12590"/>
                  </a:lnTo>
                  <a:lnTo>
                    <a:pt x="3644" y="12905"/>
                  </a:lnTo>
                  <a:lnTo>
                    <a:pt x="3678" y="13221"/>
                  </a:lnTo>
                  <a:lnTo>
                    <a:pt x="3529" y="13458"/>
                  </a:lnTo>
                  <a:lnTo>
                    <a:pt x="3403" y="13635"/>
                  </a:lnTo>
                  <a:lnTo>
                    <a:pt x="3354" y="13844"/>
                  </a:lnTo>
                  <a:lnTo>
                    <a:pt x="3168" y="13714"/>
                  </a:lnTo>
                  <a:lnTo>
                    <a:pt x="3151" y="13903"/>
                  </a:lnTo>
                  <a:lnTo>
                    <a:pt x="3373" y="14124"/>
                  </a:lnTo>
                  <a:lnTo>
                    <a:pt x="3591" y="14006"/>
                  </a:lnTo>
                  <a:lnTo>
                    <a:pt x="3751" y="13823"/>
                  </a:lnTo>
                  <a:lnTo>
                    <a:pt x="3905" y="14021"/>
                  </a:lnTo>
                  <a:lnTo>
                    <a:pt x="4106" y="13969"/>
                  </a:lnTo>
                  <a:lnTo>
                    <a:pt x="4398" y="13792"/>
                  </a:lnTo>
                  <a:lnTo>
                    <a:pt x="4541" y="13989"/>
                  </a:lnTo>
                  <a:lnTo>
                    <a:pt x="4747" y="14126"/>
                  </a:lnTo>
                  <a:lnTo>
                    <a:pt x="4959" y="14238"/>
                  </a:lnTo>
                  <a:lnTo>
                    <a:pt x="4993" y="14560"/>
                  </a:lnTo>
                  <a:lnTo>
                    <a:pt x="4976" y="14881"/>
                  </a:lnTo>
                  <a:cubicBezTo>
                    <a:pt x="5047" y="14949"/>
                    <a:pt x="5118" y="15017"/>
                    <a:pt x="5189" y="15085"/>
                  </a:cubicBezTo>
                  <a:cubicBezTo>
                    <a:pt x="5259" y="15153"/>
                    <a:pt x="5330" y="15221"/>
                    <a:pt x="5401" y="15289"/>
                  </a:cubicBezTo>
                  <a:lnTo>
                    <a:pt x="5265" y="14814"/>
                  </a:lnTo>
                  <a:lnTo>
                    <a:pt x="5516" y="14901"/>
                  </a:lnTo>
                  <a:lnTo>
                    <a:pt x="5780" y="14867"/>
                  </a:lnTo>
                  <a:lnTo>
                    <a:pt x="5843" y="14657"/>
                  </a:lnTo>
                  <a:lnTo>
                    <a:pt x="6095" y="14540"/>
                  </a:lnTo>
                  <a:lnTo>
                    <a:pt x="6181" y="14834"/>
                  </a:lnTo>
                  <a:lnTo>
                    <a:pt x="5804" y="15168"/>
                  </a:lnTo>
                  <a:lnTo>
                    <a:pt x="5633" y="15226"/>
                  </a:lnTo>
                  <a:lnTo>
                    <a:pt x="5321" y="15631"/>
                  </a:lnTo>
                  <a:lnTo>
                    <a:pt x="5201" y="15946"/>
                  </a:lnTo>
                  <a:lnTo>
                    <a:pt x="5092" y="16123"/>
                  </a:lnTo>
                  <a:lnTo>
                    <a:pt x="4956" y="16123"/>
                  </a:lnTo>
                  <a:lnTo>
                    <a:pt x="4699" y="16183"/>
                  </a:lnTo>
                  <a:lnTo>
                    <a:pt x="4472" y="16346"/>
                  </a:lnTo>
                  <a:lnTo>
                    <a:pt x="4420" y="16719"/>
                  </a:lnTo>
                  <a:lnTo>
                    <a:pt x="4174" y="16634"/>
                  </a:lnTo>
                  <a:lnTo>
                    <a:pt x="3798" y="16791"/>
                  </a:lnTo>
                  <a:lnTo>
                    <a:pt x="3540" y="16791"/>
                  </a:lnTo>
                  <a:lnTo>
                    <a:pt x="3435" y="17024"/>
                  </a:lnTo>
                  <a:lnTo>
                    <a:pt x="3259" y="17102"/>
                  </a:lnTo>
                  <a:lnTo>
                    <a:pt x="3141" y="16925"/>
                  </a:lnTo>
                  <a:lnTo>
                    <a:pt x="2918" y="16808"/>
                  </a:lnTo>
                  <a:lnTo>
                    <a:pt x="2735" y="16860"/>
                  </a:lnTo>
                  <a:lnTo>
                    <a:pt x="2690" y="17115"/>
                  </a:lnTo>
                  <a:lnTo>
                    <a:pt x="2517" y="17121"/>
                  </a:lnTo>
                  <a:lnTo>
                    <a:pt x="2153" y="17239"/>
                  </a:lnTo>
                  <a:lnTo>
                    <a:pt x="1896" y="17337"/>
                  </a:lnTo>
                  <a:lnTo>
                    <a:pt x="1846" y="17579"/>
                  </a:lnTo>
                  <a:cubicBezTo>
                    <a:pt x="1827" y="17603"/>
                    <a:pt x="1807" y="17627"/>
                    <a:pt x="1788" y="17651"/>
                  </a:cubicBezTo>
                  <a:cubicBezTo>
                    <a:pt x="1769" y="17675"/>
                    <a:pt x="1749" y="17700"/>
                    <a:pt x="1730" y="17724"/>
                  </a:cubicBezTo>
                  <a:lnTo>
                    <a:pt x="1626" y="17333"/>
                  </a:lnTo>
                  <a:lnTo>
                    <a:pt x="1365" y="17194"/>
                  </a:lnTo>
                  <a:lnTo>
                    <a:pt x="1245" y="17363"/>
                  </a:lnTo>
                  <a:lnTo>
                    <a:pt x="1354" y="17638"/>
                  </a:lnTo>
                  <a:lnTo>
                    <a:pt x="1452" y="17860"/>
                  </a:lnTo>
                  <a:lnTo>
                    <a:pt x="1201" y="17703"/>
                  </a:lnTo>
                  <a:lnTo>
                    <a:pt x="1047" y="17436"/>
                  </a:lnTo>
                  <a:lnTo>
                    <a:pt x="910" y="17299"/>
                  </a:lnTo>
                  <a:lnTo>
                    <a:pt x="669" y="17595"/>
                  </a:lnTo>
                  <a:lnTo>
                    <a:pt x="519" y="17537"/>
                  </a:lnTo>
                  <a:lnTo>
                    <a:pt x="369" y="17668"/>
                  </a:lnTo>
                  <a:lnTo>
                    <a:pt x="619" y="17983"/>
                  </a:lnTo>
                  <a:lnTo>
                    <a:pt x="166" y="17610"/>
                  </a:lnTo>
                  <a:lnTo>
                    <a:pt x="0" y="17807"/>
                  </a:lnTo>
                  <a:lnTo>
                    <a:pt x="141" y="18185"/>
                  </a:lnTo>
                  <a:lnTo>
                    <a:pt x="406" y="18394"/>
                  </a:lnTo>
                  <a:lnTo>
                    <a:pt x="482" y="18123"/>
                  </a:lnTo>
                  <a:lnTo>
                    <a:pt x="809" y="18124"/>
                  </a:lnTo>
                  <a:lnTo>
                    <a:pt x="1089" y="18177"/>
                  </a:lnTo>
                  <a:lnTo>
                    <a:pt x="1146" y="17980"/>
                  </a:lnTo>
                  <a:lnTo>
                    <a:pt x="1621" y="18036"/>
                  </a:lnTo>
                  <a:lnTo>
                    <a:pt x="2037" y="17715"/>
                  </a:lnTo>
                  <a:lnTo>
                    <a:pt x="2273" y="17905"/>
                  </a:lnTo>
                  <a:lnTo>
                    <a:pt x="2496" y="17734"/>
                  </a:lnTo>
                  <a:lnTo>
                    <a:pt x="2705" y="17870"/>
                  </a:lnTo>
                  <a:lnTo>
                    <a:pt x="2979" y="18035"/>
                  </a:lnTo>
                  <a:lnTo>
                    <a:pt x="3116" y="17818"/>
                  </a:lnTo>
                  <a:lnTo>
                    <a:pt x="3253" y="17663"/>
                  </a:lnTo>
                  <a:lnTo>
                    <a:pt x="3505" y="17715"/>
                  </a:lnTo>
                  <a:lnTo>
                    <a:pt x="3693" y="17891"/>
                  </a:lnTo>
                  <a:lnTo>
                    <a:pt x="3848" y="18147"/>
                  </a:lnTo>
                  <a:lnTo>
                    <a:pt x="4020" y="18068"/>
                  </a:lnTo>
                  <a:lnTo>
                    <a:pt x="4037" y="17871"/>
                  </a:lnTo>
                  <a:cubicBezTo>
                    <a:pt x="4021" y="17816"/>
                    <a:pt x="4023" y="17755"/>
                    <a:pt x="4042" y="17701"/>
                  </a:cubicBezTo>
                  <a:cubicBezTo>
                    <a:pt x="4117" y="17490"/>
                    <a:pt x="4363" y="17454"/>
                    <a:pt x="4482" y="17636"/>
                  </a:cubicBezTo>
                  <a:lnTo>
                    <a:pt x="4859" y="17596"/>
                  </a:lnTo>
                  <a:lnTo>
                    <a:pt x="4894" y="17406"/>
                  </a:lnTo>
                  <a:lnTo>
                    <a:pt x="4946" y="17210"/>
                  </a:lnTo>
                  <a:lnTo>
                    <a:pt x="5249" y="17131"/>
                  </a:lnTo>
                  <a:lnTo>
                    <a:pt x="5551" y="17171"/>
                  </a:lnTo>
                  <a:lnTo>
                    <a:pt x="5888" y="16920"/>
                  </a:lnTo>
                  <a:lnTo>
                    <a:pt x="6231" y="16724"/>
                  </a:lnTo>
                  <a:lnTo>
                    <a:pt x="6506" y="16625"/>
                  </a:lnTo>
                  <a:lnTo>
                    <a:pt x="6729" y="16567"/>
                  </a:lnTo>
                  <a:lnTo>
                    <a:pt x="6513" y="16358"/>
                  </a:lnTo>
                  <a:lnTo>
                    <a:pt x="6633" y="16161"/>
                  </a:lnTo>
                  <a:lnTo>
                    <a:pt x="6900" y="16287"/>
                  </a:lnTo>
                  <a:lnTo>
                    <a:pt x="7191" y="16214"/>
                  </a:lnTo>
                  <a:lnTo>
                    <a:pt x="7237" y="15978"/>
                  </a:lnTo>
                  <a:lnTo>
                    <a:pt x="7552" y="15899"/>
                  </a:lnTo>
                  <a:lnTo>
                    <a:pt x="7900" y="15767"/>
                  </a:lnTo>
                  <a:lnTo>
                    <a:pt x="8239" y="15867"/>
                  </a:lnTo>
                  <a:lnTo>
                    <a:pt x="8103" y="16148"/>
                  </a:lnTo>
                  <a:lnTo>
                    <a:pt x="8470" y="16241"/>
                  </a:lnTo>
                  <a:lnTo>
                    <a:pt x="8705" y="16149"/>
                  </a:lnTo>
                  <a:lnTo>
                    <a:pt x="8584" y="15795"/>
                  </a:lnTo>
                  <a:lnTo>
                    <a:pt x="8363" y="15678"/>
                  </a:lnTo>
                  <a:lnTo>
                    <a:pt x="8197" y="15698"/>
                  </a:lnTo>
                  <a:lnTo>
                    <a:pt x="8112" y="15555"/>
                  </a:lnTo>
                  <a:lnTo>
                    <a:pt x="8284" y="15457"/>
                  </a:lnTo>
                  <a:lnTo>
                    <a:pt x="8393" y="15214"/>
                  </a:lnTo>
                  <a:lnTo>
                    <a:pt x="8118" y="15097"/>
                  </a:lnTo>
                  <a:lnTo>
                    <a:pt x="7792" y="14939"/>
                  </a:lnTo>
                  <a:lnTo>
                    <a:pt x="7877" y="14585"/>
                  </a:lnTo>
                  <a:lnTo>
                    <a:pt x="8238" y="14513"/>
                  </a:lnTo>
                  <a:lnTo>
                    <a:pt x="8238" y="14199"/>
                  </a:lnTo>
                  <a:lnTo>
                    <a:pt x="8628" y="14087"/>
                  </a:lnTo>
                  <a:lnTo>
                    <a:pt x="8911" y="14224"/>
                  </a:lnTo>
                  <a:cubicBezTo>
                    <a:pt x="8934" y="14142"/>
                    <a:pt x="8957" y="14060"/>
                    <a:pt x="8980" y="13977"/>
                  </a:cubicBezTo>
                  <a:cubicBezTo>
                    <a:pt x="9003" y="13895"/>
                    <a:pt x="9026" y="13813"/>
                    <a:pt x="9049" y="13730"/>
                  </a:cubicBezTo>
                  <a:lnTo>
                    <a:pt x="9198" y="13480"/>
                  </a:lnTo>
                  <a:lnTo>
                    <a:pt x="9301" y="13111"/>
                  </a:lnTo>
                  <a:lnTo>
                    <a:pt x="9559" y="13052"/>
                  </a:lnTo>
                  <a:lnTo>
                    <a:pt x="9640" y="13354"/>
                  </a:lnTo>
                  <a:lnTo>
                    <a:pt x="9429" y="13503"/>
                  </a:lnTo>
                  <a:lnTo>
                    <a:pt x="9315" y="13779"/>
                  </a:lnTo>
                  <a:lnTo>
                    <a:pt x="9263" y="14421"/>
                  </a:lnTo>
                  <a:lnTo>
                    <a:pt x="9629" y="14625"/>
                  </a:lnTo>
                  <a:lnTo>
                    <a:pt x="9446" y="14801"/>
                  </a:lnTo>
                  <a:lnTo>
                    <a:pt x="9182" y="14643"/>
                  </a:lnTo>
                  <a:lnTo>
                    <a:pt x="8953" y="14722"/>
                  </a:lnTo>
                  <a:lnTo>
                    <a:pt x="8987" y="15097"/>
                  </a:lnTo>
                  <a:lnTo>
                    <a:pt x="9446" y="15315"/>
                  </a:lnTo>
                  <a:lnTo>
                    <a:pt x="9996" y="15315"/>
                  </a:lnTo>
                  <a:lnTo>
                    <a:pt x="9885" y="14846"/>
                  </a:lnTo>
                  <a:lnTo>
                    <a:pt x="10005" y="14572"/>
                  </a:lnTo>
                  <a:lnTo>
                    <a:pt x="10193" y="14336"/>
                  </a:lnTo>
                  <a:lnTo>
                    <a:pt x="10296" y="14729"/>
                  </a:lnTo>
                  <a:lnTo>
                    <a:pt x="10195" y="14983"/>
                  </a:lnTo>
                  <a:lnTo>
                    <a:pt x="10526" y="14845"/>
                  </a:lnTo>
                  <a:lnTo>
                    <a:pt x="10526" y="14551"/>
                  </a:lnTo>
                  <a:lnTo>
                    <a:pt x="10651" y="14355"/>
                  </a:lnTo>
                  <a:lnTo>
                    <a:pt x="10904" y="14485"/>
                  </a:lnTo>
                  <a:lnTo>
                    <a:pt x="11018" y="14733"/>
                  </a:lnTo>
                  <a:lnTo>
                    <a:pt x="11337" y="14601"/>
                  </a:lnTo>
                  <a:lnTo>
                    <a:pt x="11406" y="14377"/>
                  </a:lnTo>
                  <a:lnTo>
                    <a:pt x="11406" y="14121"/>
                  </a:lnTo>
                  <a:lnTo>
                    <a:pt x="11509" y="13847"/>
                  </a:lnTo>
                  <a:lnTo>
                    <a:pt x="11458" y="13617"/>
                  </a:lnTo>
                  <a:lnTo>
                    <a:pt x="11539" y="13335"/>
                  </a:lnTo>
                  <a:lnTo>
                    <a:pt x="11877" y="13216"/>
                  </a:lnTo>
                  <a:lnTo>
                    <a:pt x="11986" y="13473"/>
                  </a:lnTo>
                  <a:cubicBezTo>
                    <a:pt x="12013" y="13472"/>
                    <a:pt x="12040" y="13471"/>
                    <a:pt x="12066" y="13470"/>
                  </a:cubicBezTo>
                  <a:cubicBezTo>
                    <a:pt x="12093" y="13469"/>
                    <a:pt x="12120" y="13468"/>
                    <a:pt x="12146" y="13467"/>
                  </a:cubicBezTo>
                  <a:cubicBezTo>
                    <a:pt x="12200" y="13465"/>
                    <a:pt x="12253" y="13463"/>
                    <a:pt x="12307" y="13460"/>
                  </a:cubicBezTo>
                  <a:lnTo>
                    <a:pt x="12582" y="13344"/>
                  </a:lnTo>
                  <a:lnTo>
                    <a:pt x="12548" y="13670"/>
                  </a:lnTo>
                  <a:lnTo>
                    <a:pt x="12099" y="13770"/>
                  </a:lnTo>
                  <a:lnTo>
                    <a:pt x="12166" y="14006"/>
                  </a:lnTo>
                  <a:lnTo>
                    <a:pt x="12542" y="14059"/>
                  </a:lnTo>
                  <a:lnTo>
                    <a:pt x="12832" y="14000"/>
                  </a:lnTo>
                  <a:lnTo>
                    <a:pt x="13038" y="14276"/>
                  </a:lnTo>
                  <a:lnTo>
                    <a:pt x="13118" y="14511"/>
                  </a:lnTo>
                  <a:lnTo>
                    <a:pt x="13425" y="14739"/>
                  </a:lnTo>
                  <a:lnTo>
                    <a:pt x="13660" y="14930"/>
                  </a:lnTo>
                  <a:lnTo>
                    <a:pt x="13941" y="14779"/>
                  </a:lnTo>
                  <a:lnTo>
                    <a:pt x="14244" y="14759"/>
                  </a:lnTo>
                  <a:lnTo>
                    <a:pt x="14347" y="14994"/>
                  </a:lnTo>
                  <a:lnTo>
                    <a:pt x="14610" y="15032"/>
                  </a:lnTo>
                  <a:lnTo>
                    <a:pt x="14815" y="15013"/>
                  </a:lnTo>
                  <a:lnTo>
                    <a:pt x="14953" y="15229"/>
                  </a:lnTo>
                  <a:lnTo>
                    <a:pt x="15211" y="15249"/>
                  </a:lnTo>
                  <a:lnTo>
                    <a:pt x="15537" y="15427"/>
                  </a:lnTo>
                  <a:lnTo>
                    <a:pt x="15778" y="15768"/>
                  </a:lnTo>
                  <a:lnTo>
                    <a:pt x="16185" y="16058"/>
                  </a:lnTo>
                  <a:lnTo>
                    <a:pt x="16839" y="16433"/>
                  </a:lnTo>
                  <a:lnTo>
                    <a:pt x="17165" y="17019"/>
                  </a:lnTo>
                  <a:lnTo>
                    <a:pt x="17354" y="17250"/>
                  </a:lnTo>
                  <a:lnTo>
                    <a:pt x="17881" y="17348"/>
                  </a:lnTo>
                  <a:lnTo>
                    <a:pt x="17574" y="17558"/>
                  </a:lnTo>
                  <a:lnTo>
                    <a:pt x="17706" y="17792"/>
                  </a:lnTo>
                  <a:lnTo>
                    <a:pt x="17638" y="18013"/>
                  </a:lnTo>
                  <a:lnTo>
                    <a:pt x="17432" y="17874"/>
                  </a:lnTo>
                  <a:lnTo>
                    <a:pt x="17169" y="17933"/>
                  </a:lnTo>
                  <a:lnTo>
                    <a:pt x="17489" y="18189"/>
                  </a:lnTo>
                  <a:lnTo>
                    <a:pt x="17781" y="18249"/>
                  </a:lnTo>
                  <a:lnTo>
                    <a:pt x="18245" y="18427"/>
                  </a:lnTo>
                  <a:lnTo>
                    <a:pt x="17851" y="18585"/>
                  </a:lnTo>
                  <a:lnTo>
                    <a:pt x="17845" y="18980"/>
                  </a:lnTo>
                  <a:lnTo>
                    <a:pt x="18309" y="19178"/>
                  </a:lnTo>
                  <a:lnTo>
                    <a:pt x="18481" y="19532"/>
                  </a:lnTo>
                  <a:lnTo>
                    <a:pt x="18716" y="19845"/>
                  </a:lnTo>
                  <a:lnTo>
                    <a:pt x="18905" y="19747"/>
                  </a:lnTo>
                  <a:lnTo>
                    <a:pt x="18687" y="19194"/>
                  </a:lnTo>
                  <a:lnTo>
                    <a:pt x="18298" y="18731"/>
                  </a:lnTo>
                  <a:lnTo>
                    <a:pt x="18454" y="18549"/>
                  </a:lnTo>
                  <a:lnTo>
                    <a:pt x="18374" y="18143"/>
                  </a:lnTo>
                  <a:lnTo>
                    <a:pt x="18123" y="17690"/>
                  </a:lnTo>
                  <a:lnTo>
                    <a:pt x="18158" y="17361"/>
                  </a:lnTo>
                  <a:lnTo>
                    <a:pt x="18449" y="17480"/>
                  </a:lnTo>
                  <a:lnTo>
                    <a:pt x="18529" y="17729"/>
                  </a:lnTo>
                  <a:lnTo>
                    <a:pt x="18620" y="18234"/>
                  </a:lnTo>
                  <a:lnTo>
                    <a:pt x="18654" y="18739"/>
                  </a:lnTo>
                  <a:lnTo>
                    <a:pt x="18825" y="19066"/>
                  </a:lnTo>
                  <a:lnTo>
                    <a:pt x="19084" y="19505"/>
                  </a:lnTo>
                  <a:lnTo>
                    <a:pt x="19317" y="20090"/>
                  </a:lnTo>
                  <a:lnTo>
                    <a:pt x="19289" y="20557"/>
                  </a:lnTo>
                  <a:cubicBezTo>
                    <a:pt x="19374" y="20596"/>
                    <a:pt x="19460" y="20636"/>
                    <a:pt x="19546" y="20675"/>
                  </a:cubicBezTo>
                  <a:cubicBezTo>
                    <a:pt x="19632" y="20714"/>
                    <a:pt x="19718" y="20753"/>
                    <a:pt x="19803" y="20793"/>
                  </a:cubicBezTo>
                  <a:lnTo>
                    <a:pt x="19977" y="21153"/>
                  </a:lnTo>
                  <a:lnTo>
                    <a:pt x="19657" y="20997"/>
                  </a:lnTo>
                  <a:lnTo>
                    <a:pt x="19384" y="20937"/>
                  </a:lnTo>
                  <a:lnTo>
                    <a:pt x="19738" y="21317"/>
                  </a:lnTo>
                  <a:lnTo>
                    <a:pt x="20029" y="21593"/>
                  </a:lnTo>
                  <a:lnTo>
                    <a:pt x="20121" y="21364"/>
                  </a:lnTo>
                  <a:lnTo>
                    <a:pt x="20354" y="21599"/>
                  </a:lnTo>
                  <a:lnTo>
                    <a:pt x="20590" y="21600"/>
                  </a:lnTo>
                  <a:lnTo>
                    <a:pt x="20367" y="21244"/>
                  </a:lnTo>
                  <a:lnTo>
                    <a:pt x="20252" y="20877"/>
                  </a:lnTo>
                  <a:lnTo>
                    <a:pt x="20006" y="20633"/>
                  </a:lnTo>
                  <a:lnTo>
                    <a:pt x="19887" y="20515"/>
                  </a:lnTo>
                  <a:lnTo>
                    <a:pt x="19837" y="20254"/>
                  </a:lnTo>
                  <a:lnTo>
                    <a:pt x="19665" y="19997"/>
                  </a:lnTo>
                  <a:lnTo>
                    <a:pt x="19447" y="19741"/>
                  </a:lnTo>
                  <a:lnTo>
                    <a:pt x="19286" y="19472"/>
                  </a:lnTo>
                  <a:lnTo>
                    <a:pt x="19562" y="19420"/>
                  </a:lnTo>
                  <a:lnTo>
                    <a:pt x="19750" y="19716"/>
                  </a:lnTo>
                  <a:lnTo>
                    <a:pt x="19881" y="19571"/>
                  </a:lnTo>
                  <a:lnTo>
                    <a:pt x="19762" y="19309"/>
                  </a:lnTo>
                  <a:lnTo>
                    <a:pt x="19625" y="19138"/>
                  </a:lnTo>
                  <a:lnTo>
                    <a:pt x="19539" y="18942"/>
                  </a:lnTo>
                  <a:lnTo>
                    <a:pt x="19390" y="18790"/>
                  </a:lnTo>
                  <a:lnTo>
                    <a:pt x="19270" y="19067"/>
                  </a:lnTo>
                  <a:lnTo>
                    <a:pt x="19041" y="19139"/>
                  </a:lnTo>
                  <a:lnTo>
                    <a:pt x="18934" y="18801"/>
                  </a:lnTo>
                  <a:lnTo>
                    <a:pt x="18916" y="18250"/>
                  </a:lnTo>
                  <a:lnTo>
                    <a:pt x="18928" y="17842"/>
                  </a:lnTo>
                  <a:lnTo>
                    <a:pt x="18768" y="17566"/>
                  </a:lnTo>
                  <a:lnTo>
                    <a:pt x="18292" y="17099"/>
                  </a:lnTo>
                  <a:lnTo>
                    <a:pt x="18143" y="16746"/>
                  </a:lnTo>
                  <a:lnTo>
                    <a:pt x="18098" y="16456"/>
                  </a:lnTo>
                  <a:lnTo>
                    <a:pt x="18063" y="16076"/>
                  </a:lnTo>
                  <a:lnTo>
                    <a:pt x="18281" y="16173"/>
                  </a:lnTo>
                  <a:lnTo>
                    <a:pt x="18332" y="16593"/>
                  </a:lnTo>
                  <a:lnTo>
                    <a:pt x="18486" y="16886"/>
                  </a:lnTo>
                  <a:lnTo>
                    <a:pt x="18779" y="17274"/>
                  </a:lnTo>
                  <a:lnTo>
                    <a:pt x="19226" y="17812"/>
                  </a:lnTo>
                  <a:lnTo>
                    <a:pt x="19192" y="18270"/>
                  </a:lnTo>
                  <a:lnTo>
                    <a:pt x="19364" y="18540"/>
                  </a:lnTo>
                  <a:lnTo>
                    <a:pt x="19798" y="18771"/>
                  </a:lnTo>
                  <a:lnTo>
                    <a:pt x="20085" y="19020"/>
                  </a:lnTo>
                  <a:lnTo>
                    <a:pt x="20108" y="19427"/>
                  </a:lnTo>
                  <a:lnTo>
                    <a:pt x="20423" y="19794"/>
                  </a:lnTo>
                  <a:lnTo>
                    <a:pt x="20081" y="19892"/>
                  </a:lnTo>
                  <a:lnTo>
                    <a:pt x="19881" y="20004"/>
                  </a:lnTo>
                  <a:lnTo>
                    <a:pt x="20259" y="20148"/>
                  </a:lnTo>
                  <a:lnTo>
                    <a:pt x="20487" y="20709"/>
                  </a:lnTo>
                  <a:cubicBezTo>
                    <a:pt x="20535" y="20785"/>
                    <a:pt x="20583" y="20860"/>
                    <a:pt x="20630" y="20936"/>
                  </a:cubicBezTo>
                  <a:cubicBezTo>
                    <a:pt x="20678" y="21012"/>
                    <a:pt x="20726" y="21087"/>
                    <a:pt x="20773" y="21163"/>
                  </a:cubicBezTo>
                  <a:lnTo>
                    <a:pt x="20750" y="20631"/>
                  </a:lnTo>
                  <a:lnTo>
                    <a:pt x="20636" y="20289"/>
                  </a:lnTo>
                  <a:lnTo>
                    <a:pt x="20633" y="20014"/>
                  </a:lnTo>
                  <a:lnTo>
                    <a:pt x="20884" y="20291"/>
                  </a:lnTo>
                  <a:lnTo>
                    <a:pt x="21188" y="20862"/>
                  </a:lnTo>
                  <a:lnTo>
                    <a:pt x="21171" y="21194"/>
                  </a:lnTo>
                  <a:lnTo>
                    <a:pt x="21308" y="21431"/>
                  </a:lnTo>
                  <a:lnTo>
                    <a:pt x="21600" y="21431"/>
                  </a:lnTo>
                  <a:lnTo>
                    <a:pt x="21411" y="21037"/>
                  </a:lnTo>
                  <a:lnTo>
                    <a:pt x="21400" y="20656"/>
                  </a:lnTo>
                  <a:lnTo>
                    <a:pt x="21518" y="20506"/>
                  </a:lnTo>
                  <a:lnTo>
                    <a:pt x="21386" y="20112"/>
                  </a:lnTo>
                  <a:lnTo>
                    <a:pt x="21112" y="19805"/>
                  </a:lnTo>
                  <a:lnTo>
                    <a:pt x="20877" y="19458"/>
                  </a:lnTo>
                  <a:lnTo>
                    <a:pt x="20757" y="19183"/>
                  </a:lnTo>
                  <a:lnTo>
                    <a:pt x="20711" y="18933"/>
                  </a:lnTo>
                  <a:lnTo>
                    <a:pt x="20459" y="18564"/>
                  </a:lnTo>
                  <a:lnTo>
                    <a:pt x="20223" y="18432"/>
                  </a:lnTo>
                  <a:lnTo>
                    <a:pt x="19916" y="18315"/>
                  </a:lnTo>
                  <a:lnTo>
                    <a:pt x="19630" y="18039"/>
                  </a:lnTo>
                  <a:lnTo>
                    <a:pt x="19492" y="17481"/>
                  </a:lnTo>
                  <a:lnTo>
                    <a:pt x="19268" y="17073"/>
                  </a:lnTo>
                  <a:lnTo>
                    <a:pt x="18827" y="16567"/>
                  </a:lnTo>
                  <a:lnTo>
                    <a:pt x="18346" y="15883"/>
                  </a:lnTo>
                  <a:lnTo>
                    <a:pt x="18037" y="15660"/>
                  </a:lnTo>
                  <a:lnTo>
                    <a:pt x="17735" y="15641"/>
                  </a:lnTo>
                  <a:lnTo>
                    <a:pt x="17506" y="15811"/>
                  </a:lnTo>
                  <a:lnTo>
                    <a:pt x="17323" y="16205"/>
                  </a:lnTo>
                  <a:lnTo>
                    <a:pt x="17140" y="16303"/>
                  </a:lnTo>
                  <a:lnTo>
                    <a:pt x="16872" y="16074"/>
                  </a:lnTo>
                  <a:lnTo>
                    <a:pt x="16707" y="15685"/>
                  </a:lnTo>
                  <a:lnTo>
                    <a:pt x="16621" y="15390"/>
                  </a:lnTo>
                  <a:lnTo>
                    <a:pt x="16507" y="15133"/>
                  </a:lnTo>
                  <a:lnTo>
                    <a:pt x="16220" y="14956"/>
                  </a:lnTo>
                  <a:lnTo>
                    <a:pt x="15871" y="14936"/>
                  </a:lnTo>
                  <a:lnTo>
                    <a:pt x="15671" y="14818"/>
                  </a:lnTo>
                  <a:lnTo>
                    <a:pt x="15488" y="14726"/>
                  </a:lnTo>
                  <a:lnTo>
                    <a:pt x="15119" y="14714"/>
                  </a:lnTo>
                  <a:close/>
                </a:path>
              </a:pathLst>
            </a:custGeom>
            <a:grpFill/>
            <a:ln w="12700" cap="flat">
              <a:noFill/>
              <a:miter lim="400000"/>
            </a:ln>
            <a:effectLst/>
          </p:spPr>
          <p:txBody>
            <a:bodyPr wrap="square" lIns="0" tIns="0" rIns="0" bIns="0" numCol="1" anchor="ctr">
              <a:noAutofit/>
            </a:bodyPr>
            <a:lstStyle/>
            <a:p>
              <a:pPr lvl="0">
                <a:defRPr sz="3200"/>
              </a:pPr>
              <a:endParaRPr/>
            </a:p>
          </p:txBody>
        </p:sp>
        <p:sp>
          <p:nvSpPr>
            <p:cNvPr id="129" name="Shape 1577"/>
            <p:cNvSpPr/>
            <p:nvPr/>
          </p:nvSpPr>
          <p:spPr>
            <a:xfrm>
              <a:off x="1918258" y="6716572"/>
              <a:ext cx="242809" cy="162486"/>
            </a:xfrm>
            <a:custGeom>
              <a:avLst/>
              <a:gdLst/>
              <a:ahLst/>
              <a:cxnLst>
                <a:cxn ang="0">
                  <a:pos x="wd2" y="hd2"/>
                </a:cxn>
                <a:cxn ang="5400000">
                  <a:pos x="wd2" y="hd2"/>
                </a:cxn>
                <a:cxn ang="10800000">
                  <a:pos x="wd2" y="hd2"/>
                </a:cxn>
                <a:cxn ang="16200000">
                  <a:pos x="wd2" y="hd2"/>
                </a:cxn>
              </a:cxnLst>
              <a:rect l="0" t="0" r="r" b="b"/>
              <a:pathLst>
                <a:path w="21600" h="21600" extrusionOk="0">
                  <a:moveTo>
                    <a:pt x="10620" y="0"/>
                  </a:moveTo>
                  <a:lnTo>
                    <a:pt x="11108" y="3605"/>
                  </a:lnTo>
                  <a:lnTo>
                    <a:pt x="9035" y="5508"/>
                  </a:lnTo>
                  <a:lnTo>
                    <a:pt x="6773" y="4604"/>
                  </a:lnTo>
                  <a:lnTo>
                    <a:pt x="4756" y="4767"/>
                  </a:lnTo>
                  <a:lnTo>
                    <a:pt x="3557" y="6647"/>
                  </a:lnTo>
                  <a:lnTo>
                    <a:pt x="7178" y="9265"/>
                  </a:lnTo>
                  <a:lnTo>
                    <a:pt x="6220" y="12480"/>
                  </a:lnTo>
                  <a:lnTo>
                    <a:pt x="4089" y="10354"/>
                  </a:lnTo>
                  <a:lnTo>
                    <a:pt x="2281" y="12490"/>
                  </a:lnTo>
                  <a:lnTo>
                    <a:pt x="5083" y="15191"/>
                  </a:lnTo>
                  <a:lnTo>
                    <a:pt x="2695" y="15428"/>
                  </a:lnTo>
                  <a:lnTo>
                    <a:pt x="0" y="15181"/>
                  </a:lnTo>
                  <a:lnTo>
                    <a:pt x="294" y="18653"/>
                  </a:lnTo>
                  <a:lnTo>
                    <a:pt x="4094" y="21600"/>
                  </a:lnTo>
                  <a:lnTo>
                    <a:pt x="6507" y="18735"/>
                  </a:lnTo>
                  <a:lnTo>
                    <a:pt x="8596" y="12655"/>
                  </a:lnTo>
                  <a:lnTo>
                    <a:pt x="9744" y="15592"/>
                  </a:lnTo>
                  <a:lnTo>
                    <a:pt x="12424" y="11422"/>
                  </a:lnTo>
                  <a:lnTo>
                    <a:pt x="15332" y="14780"/>
                  </a:lnTo>
                  <a:lnTo>
                    <a:pt x="16535" y="11905"/>
                  </a:lnTo>
                  <a:lnTo>
                    <a:pt x="15119" y="8813"/>
                  </a:lnTo>
                  <a:lnTo>
                    <a:pt x="17263" y="7354"/>
                  </a:lnTo>
                  <a:cubicBezTo>
                    <a:pt x="17775" y="8078"/>
                    <a:pt x="18287" y="8802"/>
                    <a:pt x="18799" y="9527"/>
                  </a:cubicBezTo>
                  <a:cubicBezTo>
                    <a:pt x="19312" y="10251"/>
                    <a:pt x="19824" y="10975"/>
                    <a:pt x="20336" y="11699"/>
                  </a:cubicBezTo>
                  <a:lnTo>
                    <a:pt x="21600" y="3349"/>
                  </a:lnTo>
                  <a:lnTo>
                    <a:pt x="18370" y="3102"/>
                  </a:lnTo>
                  <a:lnTo>
                    <a:pt x="15298" y="3349"/>
                  </a:lnTo>
                  <a:lnTo>
                    <a:pt x="14974" y="657"/>
                  </a:lnTo>
                  <a:lnTo>
                    <a:pt x="13008" y="1397"/>
                  </a:lnTo>
                  <a:lnTo>
                    <a:pt x="10620" y="0"/>
                  </a:lnTo>
                  <a:close/>
                </a:path>
              </a:pathLst>
            </a:custGeom>
            <a:grpFill/>
            <a:ln w="12700" cap="flat">
              <a:noFill/>
              <a:miter lim="400000"/>
            </a:ln>
            <a:effectLst/>
          </p:spPr>
          <p:txBody>
            <a:bodyPr wrap="square" lIns="0" tIns="0" rIns="0" bIns="0" numCol="1" anchor="ctr">
              <a:noAutofit/>
            </a:bodyPr>
            <a:lstStyle/>
            <a:p>
              <a:pPr lvl="0">
                <a:defRPr sz="3200"/>
              </a:pPr>
              <a:endParaRPr/>
            </a:p>
          </p:txBody>
        </p:sp>
        <p:sp>
          <p:nvSpPr>
            <p:cNvPr id="132" name="Shape 1578"/>
            <p:cNvSpPr/>
            <p:nvPr/>
          </p:nvSpPr>
          <p:spPr>
            <a:xfrm>
              <a:off x="1837603" y="6885103"/>
              <a:ext cx="64337" cy="72250"/>
            </a:xfrm>
            <a:custGeom>
              <a:avLst/>
              <a:gdLst/>
              <a:ahLst/>
              <a:cxnLst>
                <a:cxn ang="0">
                  <a:pos x="wd2" y="hd2"/>
                </a:cxn>
                <a:cxn ang="5400000">
                  <a:pos x="wd2" y="hd2"/>
                </a:cxn>
                <a:cxn ang="10800000">
                  <a:pos x="wd2" y="hd2"/>
                </a:cxn>
                <a:cxn ang="16200000">
                  <a:pos x="wd2" y="hd2"/>
                </a:cxn>
              </a:cxnLst>
              <a:rect l="0" t="0" r="r" b="b"/>
              <a:pathLst>
                <a:path w="21600" h="21600" extrusionOk="0">
                  <a:moveTo>
                    <a:pt x="11746" y="0"/>
                  </a:moveTo>
                  <a:lnTo>
                    <a:pt x="4690" y="4990"/>
                  </a:lnTo>
                  <a:lnTo>
                    <a:pt x="0" y="10534"/>
                  </a:lnTo>
                  <a:lnTo>
                    <a:pt x="6649" y="21600"/>
                  </a:lnTo>
                  <a:lnTo>
                    <a:pt x="19965" y="18643"/>
                  </a:lnTo>
                  <a:lnTo>
                    <a:pt x="16232" y="11896"/>
                  </a:lnTo>
                  <a:lnTo>
                    <a:pt x="21600" y="5704"/>
                  </a:lnTo>
                  <a:lnTo>
                    <a:pt x="11746" y="0"/>
                  </a:lnTo>
                  <a:close/>
                </a:path>
              </a:pathLst>
            </a:custGeom>
            <a:grpFill/>
            <a:ln w="12700" cap="flat">
              <a:noFill/>
              <a:miter lim="400000"/>
            </a:ln>
            <a:effectLst/>
          </p:spPr>
          <p:txBody>
            <a:bodyPr wrap="square" lIns="0" tIns="0" rIns="0" bIns="0" numCol="1" anchor="ctr">
              <a:noAutofit/>
            </a:bodyPr>
            <a:lstStyle/>
            <a:p>
              <a:pPr lvl="0">
                <a:defRPr sz="3200"/>
              </a:pPr>
              <a:endParaRPr/>
            </a:p>
          </p:txBody>
        </p:sp>
        <p:sp>
          <p:nvSpPr>
            <p:cNvPr id="133" name="Shape 1579"/>
            <p:cNvSpPr/>
            <p:nvPr/>
          </p:nvSpPr>
          <p:spPr>
            <a:xfrm>
              <a:off x="1327404" y="5703002"/>
              <a:ext cx="163599" cy="163885"/>
            </a:xfrm>
            <a:custGeom>
              <a:avLst/>
              <a:gdLst/>
              <a:ahLst/>
              <a:cxnLst>
                <a:cxn ang="0">
                  <a:pos x="wd2" y="hd2"/>
                </a:cxn>
                <a:cxn ang="5400000">
                  <a:pos x="wd2" y="hd2"/>
                </a:cxn>
                <a:cxn ang="10800000">
                  <a:pos x="wd2" y="hd2"/>
                </a:cxn>
                <a:cxn ang="16200000">
                  <a:pos x="wd2" y="hd2"/>
                </a:cxn>
              </a:cxnLst>
              <a:rect l="0" t="0" r="r" b="b"/>
              <a:pathLst>
                <a:path w="21600" h="21600" extrusionOk="0">
                  <a:moveTo>
                    <a:pt x="7054" y="0"/>
                  </a:moveTo>
                  <a:lnTo>
                    <a:pt x="2514" y="1711"/>
                  </a:lnTo>
                  <a:lnTo>
                    <a:pt x="0" y="4696"/>
                  </a:lnTo>
                  <a:lnTo>
                    <a:pt x="2090" y="9238"/>
                  </a:lnTo>
                  <a:lnTo>
                    <a:pt x="7840" y="10215"/>
                  </a:lnTo>
                  <a:lnTo>
                    <a:pt x="8492" y="13637"/>
                  </a:lnTo>
                  <a:lnTo>
                    <a:pt x="11430" y="16967"/>
                  </a:lnTo>
                  <a:lnTo>
                    <a:pt x="14358" y="21600"/>
                  </a:lnTo>
                  <a:lnTo>
                    <a:pt x="19499" y="19421"/>
                  </a:lnTo>
                  <a:lnTo>
                    <a:pt x="21600" y="15755"/>
                  </a:lnTo>
                  <a:lnTo>
                    <a:pt x="16234" y="14288"/>
                  </a:lnTo>
                  <a:lnTo>
                    <a:pt x="17459" y="8179"/>
                  </a:lnTo>
                  <a:lnTo>
                    <a:pt x="16163" y="5664"/>
                  </a:lnTo>
                  <a:lnTo>
                    <a:pt x="11215" y="7618"/>
                  </a:lnTo>
                  <a:lnTo>
                    <a:pt x="9267" y="5348"/>
                  </a:lnTo>
                  <a:lnTo>
                    <a:pt x="7054" y="0"/>
                  </a:lnTo>
                  <a:close/>
                </a:path>
              </a:pathLst>
            </a:custGeom>
            <a:grpFill/>
            <a:ln w="12700" cap="flat">
              <a:noFill/>
              <a:miter lim="400000"/>
            </a:ln>
            <a:effectLst/>
          </p:spPr>
          <p:txBody>
            <a:bodyPr wrap="square" lIns="0" tIns="0" rIns="0" bIns="0" numCol="1" anchor="ctr">
              <a:noAutofit/>
            </a:bodyPr>
            <a:lstStyle/>
            <a:p>
              <a:pPr lvl="0">
                <a:defRPr sz="3200"/>
              </a:pPr>
              <a:endParaRPr/>
            </a:p>
          </p:txBody>
        </p:sp>
        <p:sp>
          <p:nvSpPr>
            <p:cNvPr id="134" name="Shape 1580"/>
            <p:cNvSpPr/>
            <p:nvPr/>
          </p:nvSpPr>
          <p:spPr>
            <a:xfrm>
              <a:off x="1103378" y="5916472"/>
              <a:ext cx="68255" cy="14327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323" y="5777"/>
                  </a:lnTo>
                  <a:lnTo>
                    <a:pt x="547" y="8449"/>
                  </a:lnTo>
                  <a:lnTo>
                    <a:pt x="547" y="11490"/>
                  </a:lnTo>
                  <a:lnTo>
                    <a:pt x="5022" y="14157"/>
                  </a:lnTo>
                  <a:lnTo>
                    <a:pt x="5609" y="18339"/>
                  </a:lnTo>
                  <a:lnTo>
                    <a:pt x="11280" y="21309"/>
                  </a:lnTo>
                  <a:lnTo>
                    <a:pt x="21600" y="21600"/>
                  </a:lnTo>
                  <a:lnTo>
                    <a:pt x="21600" y="17873"/>
                  </a:lnTo>
                  <a:lnTo>
                    <a:pt x="15975" y="13644"/>
                  </a:lnTo>
                  <a:lnTo>
                    <a:pt x="13065" y="8356"/>
                  </a:lnTo>
                  <a:lnTo>
                    <a:pt x="12502" y="4919"/>
                  </a:lnTo>
                  <a:lnTo>
                    <a:pt x="9176" y="1204"/>
                  </a:lnTo>
                  <a:lnTo>
                    <a:pt x="0" y="0"/>
                  </a:lnTo>
                  <a:close/>
                </a:path>
              </a:pathLst>
            </a:custGeom>
            <a:grpFill/>
            <a:ln w="12700" cap="flat">
              <a:noFill/>
              <a:miter lim="400000"/>
            </a:ln>
            <a:effectLst/>
          </p:spPr>
          <p:txBody>
            <a:bodyPr wrap="square" lIns="0" tIns="0" rIns="0" bIns="0" numCol="1" anchor="ctr">
              <a:noAutofit/>
            </a:bodyPr>
            <a:lstStyle/>
            <a:p>
              <a:pPr lvl="0">
                <a:defRPr sz="3200"/>
              </a:pPr>
              <a:endParaRPr/>
            </a:p>
          </p:txBody>
        </p:sp>
        <p:sp>
          <p:nvSpPr>
            <p:cNvPr id="135" name="Shape 1581"/>
            <p:cNvSpPr/>
            <p:nvPr/>
          </p:nvSpPr>
          <p:spPr>
            <a:xfrm>
              <a:off x="1375713" y="6188411"/>
              <a:ext cx="113359" cy="98755"/>
            </a:xfrm>
            <a:custGeom>
              <a:avLst/>
              <a:gdLst/>
              <a:ahLst/>
              <a:cxnLst>
                <a:cxn ang="0">
                  <a:pos x="wd2" y="hd2"/>
                </a:cxn>
                <a:cxn ang="5400000">
                  <a:pos x="wd2" y="hd2"/>
                </a:cxn>
                <a:cxn ang="10800000">
                  <a:pos x="wd2" y="hd2"/>
                </a:cxn>
                <a:cxn ang="16200000">
                  <a:pos x="wd2" y="hd2"/>
                </a:cxn>
              </a:cxnLst>
              <a:rect l="0" t="0" r="r" b="b"/>
              <a:pathLst>
                <a:path w="21600" h="21600" extrusionOk="0">
                  <a:moveTo>
                    <a:pt x="1635" y="1459"/>
                  </a:moveTo>
                  <a:lnTo>
                    <a:pt x="0" y="6056"/>
                  </a:lnTo>
                  <a:lnTo>
                    <a:pt x="5348" y="10007"/>
                  </a:lnTo>
                  <a:lnTo>
                    <a:pt x="6819" y="17155"/>
                  </a:lnTo>
                  <a:lnTo>
                    <a:pt x="17743" y="21600"/>
                  </a:lnTo>
                  <a:lnTo>
                    <a:pt x="21600" y="16258"/>
                  </a:lnTo>
                  <a:lnTo>
                    <a:pt x="17154" y="9161"/>
                  </a:lnTo>
                  <a:lnTo>
                    <a:pt x="16109" y="2011"/>
                  </a:lnTo>
                  <a:lnTo>
                    <a:pt x="11647" y="0"/>
                  </a:lnTo>
                  <a:lnTo>
                    <a:pt x="7922" y="3142"/>
                  </a:lnTo>
                  <a:lnTo>
                    <a:pt x="1635" y="1459"/>
                  </a:lnTo>
                  <a:close/>
                </a:path>
              </a:pathLst>
            </a:custGeom>
            <a:grpFill/>
            <a:ln w="12700" cap="flat">
              <a:noFill/>
              <a:miter lim="400000"/>
            </a:ln>
            <a:effectLst/>
          </p:spPr>
          <p:txBody>
            <a:bodyPr wrap="square" lIns="0" tIns="0" rIns="0" bIns="0" numCol="1" anchor="ctr">
              <a:noAutofit/>
            </a:bodyPr>
            <a:lstStyle/>
            <a:p>
              <a:pPr lvl="0">
                <a:defRPr sz="3200"/>
              </a:pPr>
              <a:endParaRPr/>
            </a:p>
          </p:txBody>
        </p:sp>
        <p:sp>
          <p:nvSpPr>
            <p:cNvPr id="137" name="Shape 1582"/>
            <p:cNvSpPr/>
            <p:nvPr/>
          </p:nvSpPr>
          <p:spPr>
            <a:xfrm>
              <a:off x="1003025" y="6360225"/>
              <a:ext cx="112890" cy="80738"/>
            </a:xfrm>
            <a:custGeom>
              <a:avLst/>
              <a:gdLst/>
              <a:ahLst/>
              <a:cxnLst>
                <a:cxn ang="0">
                  <a:pos x="wd2" y="hd2"/>
                </a:cxn>
                <a:cxn ang="5400000">
                  <a:pos x="wd2" y="hd2"/>
                </a:cxn>
                <a:cxn ang="10800000">
                  <a:pos x="wd2" y="hd2"/>
                </a:cxn>
                <a:cxn ang="16200000">
                  <a:pos x="wd2" y="hd2"/>
                </a:cxn>
              </a:cxnLst>
              <a:rect l="0" t="0" r="r" b="b"/>
              <a:pathLst>
                <a:path w="21600" h="21600" extrusionOk="0">
                  <a:moveTo>
                    <a:pt x="9488" y="3504"/>
                  </a:moveTo>
                  <a:lnTo>
                    <a:pt x="3472" y="3028"/>
                  </a:lnTo>
                  <a:lnTo>
                    <a:pt x="0" y="8875"/>
                  </a:lnTo>
                  <a:lnTo>
                    <a:pt x="6765" y="14201"/>
                  </a:lnTo>
                  <a:lnTo>
                    <a:pt x="15229" y="21600"/>
                  </a:lnTo>
                  <a:lnTo>
                    <a:pt x="19826" y="15979"/>
                  </a:lnTo>
                  <a:lnTo>
                    <a:pt x="21600" y="5417"/>
                  </a:lnTo>
                  <a:lnTo>
                    <a:pt x="17489" y="0"/>
                  </a:lnTo>
                  <a:lnTo>
                    <a:pt x="15153" y="258"/>
                  </a:lnTo>
                  <a:lnTo>
                    <a:pt x="9488" y="3504"/>
                  </a:lnTo>
                  <a:close/>
                </a:path>
              </a:pathLst>
            </a:custGeom>
            <a:grpFill/>
            <a:ln w="12700" cap="flat">
              <a:noFill/>
              <a:miter lim="400000"/>
            </a:ln>
            <a:effectLst/>
          </p:spPr>
          <p:txBody>
            <a:bodyPr wrap="square" lIns="0" tIns="0" rIns="0" bIns="0" numCol="1" anchor="ctr">
              <a:noAutofit/>
            </a:bodyPr>
            <a:lstStyle/>
            <a:p>
              <a:pPr lvl="0">
                <a:defRPr sz="3200"/>
              </a:pPr>
              <a:endParaRPr/>
            </a:p>
          </p:txBody>
        </p:sp>
        <p:sp>
          <p:nvSpPr>
            <p:cNvPr id="138" name="Shape 1583"/>
            <p:cNvSpPr/>
            <p:nvPr/>
          </p:nvSpPr>
          <p:spPr>
            <a:xfrm>
              <a:off x="1032052" y="6478937"/>
              <a:ext cx="79761" cy="67251"/>
            </a:xfrm>
            <a:custGeom>
              <a:avLst/>
              <a:gdLst/>
              <a:ahLst/>
              <a:cxnLst>
                <a:cxn ang="0">
                  <a:pos x="wd2" y="hd2"/>
                </a:cxn>
                <a:cxn ang="5400000">
                  <a:pos x="wd2" y="hd2"/>
                </a:cxn>
                <a:cxn ang="10800000">
                  <a:pos x="wd2" y="hd2"/>
                </a:cxn>
                <a:cxn ang="16200000">
                  <a:pos x="wd2" y="hd2"/>
                </a:cxn>
              </a:cxnLst>
              <a:rect l="0" t="0" r="r" b="b"/>
              <a:pathLst>
                <a:path w="21600" h="21600" extrusionOk="0">
                  <a:moveTo>
                    <a:pt x="7827" y="1191"/>
                  </a:moveTo>
                  <a:lnTo>
                    <a:pt x="0" y="0"/>
                  </a:lnTo>
                  <a:lnTo>
                    <a:pt x="2275" y="14701"/>
                  </a:lnTo>
                  <a:lnTo>
                    <a:pt x="14757" y="21600"/>
                  </a:lnTo>
                  <a:lnTo>
                    <a:pt x="21600" y="14653"/>
                  </a:lnTo>
                  <a:lnTo>
                    <a:pt x="15280" y="11873"/>
                  </a:lnTo>
                  <a:lnTo>
                    <a:pt x="7827" y="1191"/>
                  </a:lnTo>
                  <a:close/>
                </a:path>
              </a:pathLst>
            </a:custGeom>
            <a:grpFill/>
            <a:ln w="12700" cap="flat">
              <a:noFill/>
              <a:miter lim="400000"/>
            </a:ln>
            <a:effectLst/>
          </p:spPr>
          <p:txBody>
            <a:bodyPr wrap="square" lIns="0" tIns="0" rIns="0" bIns="0" numCol="1" anchor="ctr">
              <a:noAutofit/>
            </a:bodyPr>
            <a:lstStyle/>
            <a:p>
              <a:pPr lvl="0">
                <a:defRPr sz="3200"/>
              </a:pPr>
              <a:endParaRPr/>
            </a:p>
          </p:txBody>
        </p:sp>
        <p:sp>
          <p:nvSpPr>
            <p:cNvPr id="140" name="Shape 1584"/>
            <p:cNvSpPr/>
            <p:nvPr/>
          </p:nvSpPr>
          <p:spPr>
            <a:xfrm>
              <a:off x="1035921" y="6861140"/>
              <a:ext cx="170598" cy="93881"/>
            </a:xfrm>
            <a:custGeom>
              <a:avLst/>
              <a:gdLst/>
              <a:ahLst/>
              <a:cxnLst>
                <a:cxn ang="0">
                  <a:pos x="wd2" y="hd2"/>
                </a:cxn>
                <a:cxn ang="5400000">
                  <a:pos x="wd2" y="hd2"/>
                </a:cxn>
                <a:cxn ang="10800000">
                  <a:pos x="wd2" y="hd2"/>
                </a:cxn>
                <a:cxn ang="16200000">
                  <a:pos x="wd2" y="hd2"/>
                </a:cxn>
              </a:cxnLst>
              <a:rect l="0" t="0" r="r" b="b"/>
              <a:pathLst>
                <a:path w="21600" h="21600" extrusionOk="0">
                  <a:moveTo>
                    <a:pt x="18145" y="409"/>
                  </a:moveTo>
                  <a:lnTo>
                    <a:pt x="14349" y="0"/>
                  </a:lnTo>
                  <a:lnTo>
                    <a:pt x="13082" y="7163"/>
                  </a:lnTo>
                  <a:lnTo>
                    <a:pt x="12409" y="2847"/>
                  </a:lnTo>
                  <a:lnTo>
                    <a:pt x="10158" y="10081"/>
                  </a:lnTo>
                  <a:lnTo>
                    <a:pt x="7346" y="4144"/>
                  </a:lnTo>
                  <a:lnTo>
                    <a:pt x="2862" y="1584"/>
                  </a:lnTo>
                  <a:lnTo>
                    <a:pt x="180" y="6562"/>
                  </a:lnTo>
                  <a:lnTo>
                    <a:pt x="1249" y="12819"/>
                  </a:lnTo>
                  <a:lnTo>
                    <a:pt x="0" y="14917"/>
                  </a:lnTo>
                  <a:lnTo>
                    <a:pt x="4975" y="21600"/>
                  </a:lnTo>
                  <a:lnTo>
                    <a:pt x="6564" y="15112"/>
                  </a:lnTo>
                  <a:lnTo>
                    <a:pt x="11484" y="16961"/>
                  </a:lnTo>
                  <a:lnTo>
                    <a:pt x="17021" y="11307"/>
                  </a:lnTo>
                  <a:lnTo>
                    <a:pt x="21600" y="5050"/>
                  </a:lnTo>
                  <a:lnTo>
                    <a:pt x="18145" y="409"/>
                  </a:lnTo>
                  <a:close/>
                </a:path>
              </a:pathLst>
            </a:custGeom>
            <a:grpFill/>
            <a:ln w="12700" cap="flat">
              <a:noFill/>
              <a:miter lim="400000"/>
            </a:ln>
            <a:effectLst/>
          </p:spPr>
          <p:txBody>
            <a:bodyPr wrap="square" lIns="0" tIns="0" rIns="0" bIns="0" numCol="1" anchor="ctr">
              <a:noAutofit/>
            </a:bodyPr>
            <a:lstStyle/>
            <a:p>
              <a:pPr lvl="0">
                <a:defRPr sz="3200"/>
              </a:pPr>
              <a:endParaRPr/>
            </a:p>
          </p:txBody>
        </p:sp>
        <p:sp>
          <p:nvSpPr>
            <p:cNvPr id="143" name="Shape 1585"/>
            <p:cNvSpPr/>
            <p:nvPr/>
          </p:nvSpPr>
          <p:spPr>
            <a:xfrm>
              <a:off x="888526" y="6867468"/>
              <a:ext cx="127652" cy="90601"/>
            </a:xfrm>
            <a:custGeom>
              <a:avLst/>
              <a:gdLst/>
              <a:ahLst/>
              <a:cxnLst>
                <a:cxn ang="0">
                  <a:pos x="wd2" y="hd2"/>
                </a:cxn>
                <a:cxn ang="5400000">
                  <a:pos x="wd2" y="hd2"/>
                </a:cxn>
                <a:cxn ang="10800000">
                  <a:pos x="wd2" y="hd2"/>
                </a:cxn>
                <a:cxn ang="16200000">
                  <a:pos x="wd2" y="hd2"/>
                </a:cxn>
              </a:cxnLst>
              <a:rect l="0" t="0" r="r" b="b"/>
              <a:pathLst>
                <a:path w="21600" h="21600" extrusionOk="0">
                  <a:moveTo>
                    <a:pt x="13905" y="0"/>
                  </a:moveTo>
                  <a:lnTo>
                    <a:pt x="7146" y="6059"/>
                  </a:lnTo>
                  <a:lnTo>
                    <a:pt x="4470" y="11285"/>
                  </a:lnTo>
                  <a:lnTo>
                    <a:pt x="108" y="12612"/>
                  </a:lnTo>
                  <a:lnTo>
                    <a:pt x="0" y="21600"/>
                  </a:lnTo>
                  <a:lnTo>
                    <a:pt x="4884" y="21600"/>
                  </a:lnTo>
                  <a:lnTo>
                    <a:pt x="9913" y="15263"/>
                  </a:lnTo>
                  <a:cubicBezTo>
                    <a:pt x="11694" y="12909"/>
                    <a:pt x="13653" y="10840"/>
                    <a:pt x="15756" y="9093"/>
                  </a:cubicBezTo>
                  <a:cubicBezTo>
                    <a:pt x="17611" y="7551"/>
                    <a:pt x="19568" y="6268"/>
                    <a:pt x="21600" y="5261"/>
                  </a:cubicBezTo>
                  <a:lnTo>
                    <a:pt x="13905" y="0"/>
                  </a:lnTo>
                  <a:close/>
                </a:path>
              </a:pathLst>
            </a:custGeom>
            <a:grpFill/>
            <a:ln w="12700" cap="flat">
              <a:noFill/>
              <a:miter lim="400000"/>
            </a:ln>
            <a:effectLst/>
          </p:spPr>
          <p:txBody>
            <a:bodyPr wrap="square" lIns="0" tIns="0" rIns="0" bIns="0" numCol="1" anchor="ctr">
              <a:noAutofit/>
            </a:bodyPr>
            <a:lstStyle/>
            <a:p>
              <a:pPr lvl="0">
                <a:defRPr sz="3200"/>
              </a:pPr>
              <a:endParaRPr/>
            </a:p>
          </p:txBody>
        </p:sp>
        <p:sp>
          <p:nvSpPr>
            <p:cNvPr id="144" name="Shape 1586"/>
            <p:cNvSpPr/>
            <p:nvPr/>
          </p:nvSpPr>
          <p:spPr>
            <a:xfrm>
              <a:off x="729850" y="6910802"/>
              <a:ext cx="119376" cy="65024"/>
            </a:xfrm>
            <a:custGeom>
              <a:avLst/>
              <a:gdLst/>
              <a:ahLst/>
              <a:cxnLst>
                <a:cxn ang="0">
                  <a:pos x="wd2" y="hd2"/>
                </a:cxn>
                <a:cxn ang="5400000">
                  <a:pos x="wd2" y="hd2"/>
                </a:cxn>
                <a:cxn ang="10800000">
                  <a:pos x="wd2" y="hd2"/>
                </a:cxn>
                <a:cxn ang="16200000">
                  <a:pos x="wd2" y="hd2"/>
                </a:cxn>
              </a:cxnLst>
              <a:rect l="0" t="0" r="r" b="b"/>
              <a:pathLst>
                <a:path w="21600" h="21600" extrusionOk="0">
                  <a:moveTo>
                    <a:pt x="15998" y="1899"/>
                  </a:moveTo>
                  <a:lnTo>
                    <a:pt x="12769" y="6802"/>
                  </a:lnTo>
                  <a:lnTo>
                    <a:pt x="14930" y="14347"/>
                  </a:lnTo>
                  <a:lnTo>
                    <a:pt x="10368" y="9829"/>
                  </a:lnTo>
                  <a:lnTo>
                    <a:pt x="4433" y="0"/>
                  </a:lnTo>
                  <a:lnTo>
                    <a:pt x="0" y="9763"/>
                  </a:lnTo>
                  <a:lnTo>
                    <a:pt x="7006" y="17698"/>
                  </a:lnTo>
                  <a:lnTo>
                    <a:pt x="21600" y="21600"/>
                  </a:lnTo>
                  <a:lnTo>
                    <a:pt x="20929" y="11153"/>
                  </a:lnTo>
                  <a:lnTo>
                    <a:pt x="15998" y="1899"/>
                  </a:lnTo>
                  <a:close/>
                </a:path>
              </a:pathLst>
            </a:custGeom>
            <a:grpFill/>
            <a:ln w="12700" cap="flat">
              <a:noFill/>
              <a:miter lim="400000"/>
            </a:ln>
            <a:effectLst/>
          </p:spPr>
          <p:txBody>
            <a:bodyPr wrap="square" lIns="0" tIns="0" rIns="0" bIns="0" numCol="1" anchor="ctr">
              <a:noAutofit/>
            </a:bodyPr>
            <a:lstStyle/>
            <a:p>
              <a:pPr lvl="0">
                <a:defRPr sz="3200"/>
              </a:pPr>
              <a:endParaRPr/>
            </a:p>
          </p:txBody>
        </p:sp>
        <p:sp>
          <p:nvSpPr>
            <p:cNvPr id="145" name="Shape 1587"/>
            <p:cNvSpPr/>
            <p:nvPr/>
          </p:nvSpPr>
          <p:spPr>
            <a:xfrm>
              <a:off x="448105" y="6816014"/>
              <a:ext cx="218659" cy="118523"/>
            </a:xfrm>
            <a:custGeom>
              <a:avLst/>
              <a:gdLst/>
              <a:ahLst/>
              <a:cxnLst>
                <a:cxn ang="0">
                  <a:pos x="wd2" y="hd2"/>
                </a:cxn>
                <a:cxn ang="5400000">
                  <a:pos x="wd2" y="hd2"/>
                </a:cxn>
                <a:cxn ang="10800000">
                  <a:pos x="wd2" y="hd2"/>
                </a:cxn>
                <a:cxn ang="16200000">
                  <a:pos x="wd2" y="hd2"/>
                </a:cxn>
              </a:cxnLst>
              <a:rect l="0" t="0" r="r" b="b"/>
              <a:pathLst>
                <a:path w="21600" h="21600" extrusionOk="0">
                  <a:moveTo>
                    <a:pt x="1247" y="0"/>
                  </a:moveTo>
                  <a:lnTo>
                    <a:pt x="4536" y="4491"/>
                  </a:lnTo>
                  <a:lnTo>
                    <a:pt x="7877" y="2844"/>
                  </a:lnTo>
                  <a:lnTo>
                    <a:pt x="9816" y="6857"/>
                  </a:lnTo>
                  <a:lnTo>
                    <a:pt x="8793" y="11251"/>
                  </a:lnTo>
                  <a:lnTo>
                    <a:pt x="10808" y="14066"/>
                  </a:lnTo>
                  <a:lnTo>
                    <a:pt x="15448" y="18446"/>
                  </a:lnTo>
                  <a:lnTo>
                    <a:pt x="16433" y="12701"/>
                  </a:lnTo>
                  <a:lnTo>
                    <a:pt x="19043" y="13039"/>
                  </a:lnTo>
                  <a:lnTo>
                    <a:pt x="21600" y="19347"/>
                  </a:lnTo>
                  <a:lnTo>
                    <a:pt x="17998" y="19122"/>
                  </a:lnTo>
                  <a:lnTo>
                    <a:pt x="14120" y="21600"/>
                  </a:lnTo>
                  <a:lnTo>
                    <a:pt x="10464" y="19910"/>
                  </a:lnTo>
                  <a:lnTo>
                    <a:pt x="6694" y="14967"/>
                  </a:lnTo>
                  <a:lnTo>
                    <a:pt x="6854" y="9448"/>
                  </a:lnTo>
                  <a:lnTo>
                    <a:pt x="3023" y="7434"/>
                  </a:lnTo>
                  <a:lnTo>
                    <a:pt x="0" y="4181"/>
                  </a:lnTo>
                  <a:lnTo>
                    <a:pt x="1247" y="0"/>
                  </a:lnTo>
                  <a:close/>
                </a:path>
              </a:pathLst>
            </a:custGeom>
            <a:grpFill/>
            <a:ln w="12700" cap="flat">
              <a:noFill/>
              <a:miter lim="400000"/>
            </a:ln>
            <a:effectLst/>
          </p:spPr>
          <p:txBody>
            <a:bodyPr wrap="square" lIns="0" tIns="0" rIns="0" bIns="0" numCol="1" anchor="ctr">
              <a:noAutofit/>
            </a:bodyPr>
            <a:lstStyle/>
            <a:p>
              <a:pPr lvl="0">
                <a:defRPr sz="3200"/>
              </a:pPr>
              <a:endParaRPr/>
            </a:p>
          </p:txBody>
        </p:sp>
        <p:sp>
          <p:nvSpPr>
            <p:cNvPr id="146" name="Shape 1588"/>
            <p:cNvSpPr/>
            <p:nvPr/>
          </p:nvSpPr>
          <p:spPr>
            <a:xfrm>
              <a:off x="234181" y="6712283"/>
              <a:ext cx="173425" cy="114059"/>
            </a:xfrm>
            <a:custGeom>
              <a:avLst/>
              <a:gdLst/>
              <a:ahLst/>
              <a:cxnLst>
                <a:cxn ang="0">
                  <a:pos x="wd2" y="hd2"/>
                </a:cxn>
                <a:cxn ang="5400000">
                  <a:pos x="wd2" y="hd2"/>
                </a:cxn>
                <a:cxn ang="10800000">
                  <a:pos x="wd2" y="hd2"/>
                </a:cxn>
                <a:cxn ang="16200000">
                  <a:pos x="wd2" y="hd2"/>
                </a:cxn>
              </a:cxnLst>
              <a:rect l="0" t="0" r="r" b="b"/>
              <a:pathLst>
                <a:path w="21422" h="21076" extrusionOk="0">
                  <a:moveTo>
                    <a:pt x="6691" y="4919"/>
                  </a:moveTo>
                  <a:lnTo>
                    <a:pt x="3952" y="479"/>
                  </a:lnTo>
                  <a:lnTo>
                    <a:pt x="1009" y="0"/>
                  </a:lnTo>
                  <a:lnTo>
                    <a:pt x="0" y="6811"/>
                  </a:lnTo>
                  <a:lnTo>
                    <a:pt x="5029" y="10236"/>
                  </a:lnTo>
                  <a:lnTo>
                    <a:pt x="10117" y="11279"/>
                  </a:lnTo>
                  <a:cubicBezTo>
                    <a:pt x="9638" y="14350"/>
                    <a:pt x="10412" y="17555"/>
                    <a:pt x="12093" y="19459"/>
                  </a:cubicBezTo>
                  <a:cubicBezTo>
                    <a:pt x="13747" y="21333"/>
                    <a:pt x="15978" y="21600"/>
                    <a:pt x="17810" y="20145"/>
                  </a:cubicBezTo>
                  <a:lnTo>
                    <a:pt x="21388" y="17075"/>
                  </a:lnTo>
                  <a:cubicBezTo>
                    <a:pt x="21600" y="15191"/>
                    <a:pt x="20792" y="13388"/>
                    <a:pt x="19547" y="12964"/>
                  </a:cubicBezTo>
                  <a:cubicBezTo>
                    <a:pt x="18335" y="12551"/>
                    <a:pt x="17113" y="13592"/>
                    <a:pt x="16731" y="15361"/>
                  </a:cubicBezTo>
                  <a:lnTo>
                    <a:pt x="11406" y="8281"/>
                  </a:lnTo>
                  <a:lnTo>
                    <a:pt x="6691" y="4919"/>
                  </a:lnTo>
                  <a:close/>
                </a:path>
              </a:pathLst>
            </a:custGeom>
            <a:grpFill/>
            <a:ln w="12700" cap="flat">
              <a:noFill/>
              <a:miter lim="400000"/>
            </a:ln>
            <a:effectLst/>
          </p:spPr>
          <p:txBody>
            <a:bodyPr wrap="square" lIns="0" tIns="0" rIns="0" bIns="0" numCol="1" anchor="ctr">
              <a:noAutofit/>
            </a:bodyPr>
            <a:lstStyle/>
            <a:p>
              <a:pPr lvl="0">
                <a:defRPr sz="3200"/>
              </a:pPr>
              <a:endParaRPr/>
            </a:p>
          </p:txBody>
        </p:sp>
        <p:sp>
          <p:nvSpPr>
            <p:cNvPr id="147" name="Shape 1589"/>
            <p:cNvSpPr/>
            <p:nvPr/>
          </p:nvSpPr>
          <p:spPr>
            <a:xfrm>
              <a:off x="52544" y="6593354"/>
              <a:ext cx="67810" cy="91334"/>
            </a:xfrm>
            <a:custGeom>
              <a:avLst/>
              <a:gdLst/>
              <a:ahLst/>
              <a:cxnLst>
                <a:cxn ang="0">
                  <a:pos x="wd2" y="hd2"/>
                </a:cxn>
                <a:cxn ang="5400000">
                  <a:pos x="wd2" y="hd2"/>
                </a:cxn>
                <a:cxn ang="10800000">
                  <a:pos x="wd2" y="hd2"/>
                </a:cxn>
                <a:cxn ang="16200000">
                  <a:pos x="wd2" y="hd2"/>
                </a:cxn>
              </a:cxnLst>
              <a:rect l="0" t="0" r="r" b="b"/>
              <a:pathLst>
                <a:path w="21600" h="21600" extrusionOk="0">
                  <a:moveTo>
                    <a:pt x="2339" y="0"/>
                  </a:moveTo>
                  <a:lnTo>
                    <a:pt x="0" y="6121"/>
                  </a:lnTo>
                  <a:lnTo>
                    <a:pt x="9244" y="13559"/>
                  </a:lnTo>
                  <a:lnTo>
                    <a:pt x="21600" y="21600"/>
                  </a:lnTo>
                  <a:lnTo>
                    <a:pt x="21576" y="12537"/>
                  </a:lnTo>
                  <a:lnTo>
                    <a:pt x="13551" y="7713"/>
                  </a:lnTo>
                  <a:lnTo>
                    <a:pt x="2339" y="0"/>
                  </a:lnTo>
                  <a:close/>
                </a:path>
              </a:pathLst>
            </a:custGeom>
            <a:grpFill/>
            <a:ln w="12700" cap="flat">
              <a:noFill/>
              <a:miter lim="400000"/>
            </a:ln>
            <a:effectLst/>
          </p:spPr>
          <p:txBody>
            <a:bodyPr wrap="square" lIns="0" tIns="0" rIns="0" bIns="0" numCol="1" anchor="ctr">
              <a:noAutofit/>
            </a:bodyPr>
            <a:lstStyle/>
            <a:p>
              <a:pPr lvl="0">
                <a:defRPr sz="3200"/>
              </a:pPr>
              <a:endParaRPr/>
            </a:p>
          </p:txBody>
        </p:sp>
        <p:sp>
          <p:nvSpPr>
            <p:cNvPr id="148" name="Shape 1590"/>
            <p:cNvSpPr/>
            <p:nvPr/>
          </p:nvSpPr>
          <p:spPr>
            <a:xfrm>
              <a:off x="137449" y="6586708"/>
              <a:ext cx="39114" cy="48188"/>
            </a:xfrm>
            <a:custGeom>
              <a:avLst/>
              <a:gdLst/>
              <a:ahLst/>
              <a:cxnLst>
                <a:cxn ang="0">
                  <a:pos x="wd2" y="hd2"/>
                </a:cxn>
                <a:cxn ang="5400000">
                  <a:pos x="wd2" y="hd2"/>
                </a:cxn>
                <a:cxn ang="10800000">
                  <a:pos x="wd2" y="hd2"/>
                </a:cxn>
                <a:cxn ang="16200000">
                  <a:pos x="wd2" y="hd2"/>
                </a:cxn>
              </a:cxnLst>
              <a:rect l="0" t="0" r="r" b="b"/>
              <a:pathLst>
                <a:path w="21600" h="21600" extrusionOk="0">
                  <a:moveTo>
                    <a:pt x="2006" y="0"/>
                  </a:moveTo>
                  <a:lnTo>
                    <a:pt x="0" y="11741"/>
                  </a:lnTo>
                  <a:lnTo>
                    <a:pt x="21600" y="21600"/>
                  </a:lnTo>
                  <a:lnTo>
                    <a:pt x="20303" y="5631"/>
                  </a:lnTo>
                  <a:lnTo>
                    <a:pt x="2006" y="0"/>
                  </a:lnTo>
                  <a:close/>
                </a:path>
              </a:pathLst>
            </a:custGeom>
            <a:grpFill/>
            <a:ln w="12700" cap="flat">
              <a:noFill/>
              <a:miter lim="400000"/>
            </a:ln>
            <a:effectLst/>
          </p:spPr>
          <p:txBody>
            <a:bodyPr wrap="square" lIns="0" tIns="0" rIns="0" bIns="0" numCol="1" anchor="ctr">
              <a:noAutofit/>
            </a:bodyPr>
            <a:lstStyle/>
            <a:p>
              <a:pPr lvl="0">
                <a:defRPr sz="3200"/>
              </a:pPr>
              <a:endParaRPr/>
            </a:p>
          </p:txBody>
        </p:sp>
        <p:sp>
          <p:nvSpPr>
            <p:cNvPr id="149" name="Shape 1591"/>
            <p:cNvSpPr/>
            <p:nvPr/>
          </p:nvSpPr>
          <p:spPr>
            <a:xfrm>
              <a:off x="0" y="6489203"/>
              <a:ext cx="61888" cy="44750"/>
            </a:xfrm>
            <a:custGeom>
              <a:avLst/>
              <a:gdLst/>
              <a:ahLst/>
              <a:cxnLst>
                <a:cxn ang="0">
                  <a:pos x="wd2" y="hd2"/>
                </a:cxn>
                <a:cxn ang="5400000">
                  <a:pos x="wd2" y="hd2"/>
                </a:cxn>
                <a:cxn ang="10800000">
                  <a:pos x="wd2" y="hd2"/>
                </a:cxn>
                <a:cxn ang="16200000">
                  <a:pos x="wd2" y="hd2"/>
                </a:cxn>
              </a:cxnLst>
              <a:rect l="0" t="0" r="r" b="b"/>
              <a:pathLst>
                <a:path w="21600" h="21600" extrusionOk="0">
                  <a:moveTo>
                    <a:pt x="7956" y="0"/>
                  </a:moveTo>
                  <a:lnTo>
                    <a:pt x="0" y="7456"/>
                  </a:lnTo>
                  <a:lnTo>
                    <a:pt x="12047" y="21600"/>
                  </a:lnTo>
                  <a:lnTo>
                    <a:pt x="21600" y="12984"/>
                  </a:lnTo>
                  <a:lnTo>
                    <a:pt x="7956" y="0"/>
                  </a:lnTo>
                  <a:close/>
                </a:path>
              </a:pathLst>
            </a:custGeom>
            <a:grpFill/>
            <a:ln w="12700" cap="flat">
              <a:noFill/>
              <a:miter lim="400000"/>
            </a:ln>
            <a:effectLst/>
          </p:spPr>
          <p:txBody>
            <a:bodyPr wrap="square" lIns="0" tIns="0" rIns="0" bIns="0" numCol="1" anchor="ctr">
              <a:noAutofit/>
            </a:bodyPr>
            <a:lstStyle/>
            <a:p>
              <a:pPr lvl="0">
                <a:defRPr sz="3200"/>
              </a:pPr>
              <a:endParaRPr/>
            </a:p>
          </p:txBody>
        </p:sp>
      </p:grpSp>
      <p:sp>
        <p:nvSpPr>
          <p:cNvPr id="2" name="Title 1"/>
          <p:cNvSpPr>
            <a:spLocks noGrp="1"/>
          </p:cNvSpPr>
          <p:nvPr>
            <p:ph type="title"/>
          </p:nvPr>
        </p:nvSpPr>
        <p:spPr>
          <a:xfrm>
            <a:off x="5575199" y="285751"/>
            <a:ext cx="3216342" cy="470429"/>
          </a:xfrm>
        </p:spPr>
        <p:txBody>
          <a:bodyPr/>
          <a:lstStyle/>
          <a:p>
            <a:pPr algn="r"/>
            <a:r>
              <a:rPr lang="en-US" b="0" dirty="0" smtClean="0"/>
              <a:t>USA Map</a:t>
            </a:r>
            <a:endParaRPr lang="en-US" b="0" dirty="0"/>
          </a:p>
        </p:txBody>
      </p:sp>
      <p:sp>
        <p:nvSpPr>
          <p:cNvPr id="9" name="TextBox 8"/>
          <p:cNvSpPr txBox="1"/>
          <p:nvPr/>
        </p:nvSpPr>
        <p:spPr>
          <a:xfrm>
            <a:off x="5065632" y="1147352"/>
            <a:ext cx="3725908" cy="2708434"/>
          </a:xfrm>
          <a:prstGeom prst="rect">
            <a:avLst/>
          </a:prstGeom>
          <a:noFill/>
        </p:spPr>
        <p:txBody>
          <a:bodyPr wrap="square" lIns="91430" tIns="45715" rIns="91430" bIns="45715" rtlCol="0">
            <a:spAutoFit/>
          </a:bodyPr>
          <a:lstStyle/>
          <a:p>
            <a:pPr algn="r"/>
            <a:r>
              <a:rPr lang="en-US" sz="1000" dirty="0" err="1">
                <a:solidFill>
                  <a:schemeClr val="tx2"/>
                </a:solidFill>
                <a:latin typeface="Roboto Light"/>
                <a:cs typeface="Roboto Light"/>
              </a:rPr>
              <a:t>Lorem</a:t>
            </a:r>
            <a:r>
              <a:rPr lang="en-US" sz="1000" dirty="0">
                <a:solidFill>
                  <a:schemeClr val="tx2"/>
                </a:solidFill>
                <a:latin typeface="Roboto Light"/>
                <a:cs typeface="Roboto Light"/>
              </a:rPr>
              <a:t> </a:t>
            </a:r>
            <a:r>
              <a:rPr lang="en-US" sz="1000" dirty="0" err="1">
                <a:solidFill>
                  <a:schemeClr val="tx2"/>
                </a:solidFill>
                <a:latin typeface="Roboto Light"/>
                <a:cs typeface="Roboto Light"/>
              </a:rPr>
              <a:t>Ipsum</a:t>
            </a:r>
            <a:r>
              <a:rPr lang="en-US" sz="1000" dirty="0">
                <a:solidFill>
                  <a:schemeClr val="tx2"/>
                </a:solidFill>
                <a:latin typeface="Roboto Light"/>
                <a:cs typeface="Roboto Light"/>
              </a:rPr>
              <a:t> is simply dummy text of the printing and typesetting industry. </a:t>
            </a:r>
            <a:r>
              <a:rPr lang="en-US" sz="1000" dirty="0" err="1">
                <a:solidFill>
                  <a:schemeClr val="tx2"/>
                </a:solidFill>
                <a:latin typeface="Roboto Light"/>
                <a:cs typeface="Roboto Light"/>
              </a:rPr>
              <a:t>Lorem</a:t>
            </a:r>
            <a:r>
              <a:rPr lang="en-US" sz="1000" dirty="0">
                <a:solidFill>
                  <a:schemeClr val="tx2"/>
                </a:solidFill>
                <a:latin typeface="Roboto Light"/>
                <a:cs typeface="Roboto Light"/>
              </a:rPr>
              <a:t> </a:t>
            </a:r>
            <a:r>
              <a:rPr lang="en-US" sz="1000" dirty="0" err="1">
                <a:solidFill>
                  <a:schemeClr val="tx2"/>
                </a:solidFill>
                <a:latin typeface="Roboto Light"/>
                <a:cs typeface="Roboto Light"/>
              </a:rPr>
              <a:t>Ipsum</a:t>
            </a:r>
            <a:r>
              <a:rPr lang="en-US" sz="1000" dirty="0">
                <a:solidFill>
                  <a:schemeClr val="tx2"/>
                </a:solidFill>
                <a:latin typeface="Roboto Light"/>
                <a:cs typeface="Roboto Light"/>
              </a:rPr>
              <a:t> has been the industry's standard dummy text ever since the 1500s, when an unknown printer took a galley of type and scrambled it to make a type specimen book. It has survived not only five centuries, but also the leap into electronic typesetting, remaining essentially unchanged. It was </a:t>
            </a:r>
            <a:r>
              <a:rPr lang="en-US" sz="1000" dirty="0" err="1">
                <a:solidFill>
                  <a:schemeClr val="tx2"/>
                </a:solidFill>
                <a:latin typeface="Roboto Light"/>
                <a:cs typeface="Roboto Light"/>
              </a:rPr>
              <a:t>popularised</a:t>
            </a:r>
            <a:r>
              <a:rPr lang="en-US" sz="1000" dirty="0">
                <a:solidFill>
                  <a:schemeClr val="tx2"/>
                </a:solidFill>
                <a:latin typeface="Roboto Light"/>
                <a:cs typeface="Roboto Light"/>
              </a:rPr>
              <a:t> in the 1960s with the release of </a:t>
            </a:r>
            <a:r>
              <a:rPr lang="en-US" sz="1000" dirty="0" err="1">
                <a:solidFill>
                  <a:schemeClr val="tx2"/>
                </a:solidFill>
                <a:latin typeface="Roboto Light"/>
                <a:cs typeface="Roboto Light"/>
              </a:rPr>
              <a:t>Letraset</a:t>
            </a:r>
            <a:r>
              <a:rPr lang="en-US" sz="1000" dirty="0">
                <a:solidFill>
                  <a:schemeClr val="tx2"/>
                </a:solidFill>
                <a:latin typeface="Roboto Light"/>
                <a:cs typeface="Roboto Light"/>
              </a:rPr>
              <a:t> sheets containing </a:t>
            </a:r>
            <a:r>
              <a:rPr lang="en-US" sz="1000" dirty="0" err="1">
                <a:solidFill>
                  <a:schemeClr val="tx2"/>
                </a:solidFill>
                <a:latin typeface="Roboto Light"/>
                <a:cs typeface="Roboto Light"/>
              </a:rPr>
              <a:t>Lorem</a:t>
            </a:r>
            <a:r>
              <a:rPr lang="en-US" sz="1000" dirty="0">
                <a:solidFill>
                  <a:schemeClr val="tx2"/>
                </a:solidFill>
                <a:latin typeface="Roboto Light"/>
                <a:cs typeface="Roboto Light"/>
              </a:rPr>
              <a:t> </a:t>
            </a:r>
            <a:r>
              <a:rPr lang="en-US" sz="1000" dirty="0" err="1">
                <a:solidFill>
                  <a:schemeClr val="tx2"/>
                </a:solidFill>
                <a:latin typeface="Roboto Light"/>
                <a:cs typeface="Roboto Light"/>
              </a:rPr>
              <a:t>Ipsum</a:t>
            </a:r>
            <a:r>
              <a:rPr lang="en-US" sz="1000" dirty="0">
                <a:solidFill>
                  <a:schemeClr val="tx2"/>
                </a:solidFill>
                <a:latin typeface="Roboto Light"/>
                <a:cs typeface="Roboto Light"/>
              </a:rPr>
              <a:t> passages, and more recently with desktop publishing software like Aldus PageMaker including versions of </a:t>
            </a:r>
            <a:r>
              <a:rPr lang="en-US" sz="1000" dirty="0" err="1">
                <a:solidFill>
                  <a:schemeClr val="tx2"/>
                </a:solidFill>
                <a:latin typeface="Roboto Light"/>
                <a:cs typeface="Roboto Light"/>
              </a:rPr>
              <a:t>Lorem</a:t>
            </a:r>
            <a:r>
              <a:rPr lang="en-US" sz="1000" dirty="0">
                <a:solidFill>
                  <a:schemeClr val="tx2"/>
                </a:solidFill>
                <a:latin typeface="Roboto Light"/>
                <a:cs typeface="Roboto Light"/>
              </a:rPr>
              <a:t> </a:t>
            </a:r>
            <a:r>
              <a:rPr lang="en-US" sz="1000" dirty="0" err="1">
                <a:solidFill>
                  <a:schemeClr val="tx2"/>
                </a:solidFill>
                <a:latin typeface="Roboto Light"/>
                <a:cs typeface="Roboto Light"/>
              </a:rPr>
              <a:t>Ipsum</a:t>
            </a:r>
            <a:r>
              <a:rPr lang="en-US" sz="1000" dirty="0">
                <a:solidFill>
                  <a:schemeClr val="tx2"/>
                </a:solidFill>
                <a:latin typeface="Roboto Light"/>
                <a:cs typeface="Roboto Light"/>
              </a:rPr>
              <a:t>.</a:t>
            </a:r>
          </a:p>
          <a:p>
            <a:pPr algn="r"/>
            <a:endParaRPr lang="en-US" sz="1000" dirty="0">
              <a:solidFill>
                <a:schemeClr val="tx2"/>
              </a:solidFill>
              <a:latin typeface="Roboto Light"/>
              <a:cs typeface="Roboto Light"/>
            </a:endParaRPr>
          </a:p>
          <a:p>
            <a:pPr algn="r"/>
            <a:r>
              <a:rPr lang="en-US" sz="1000" dirty="0" err="1">
                <a:solidFill>
                  <a:schemeClr val="tx2"/>
                </a:solidFill>
                <a:latin typeface="Roboto Light"/>
                <a:cs typeface="Roboto Light"/>
              </a:rPr>
              <a:t>Lorem</a:t>
            </a:r>
            <a:r>
              <a:rPr lang="en-US" sz="1000" dirty="0">
                <a:solidFill>
                  <a:schemeClr val="tx2"/>
                </a:solidFill>
                <a:latin typeface="Roboto Light"/>
                <a:cs typeface="Roboto Light"/>
              </a:rPr>
              <a:t> </a:t>
            </a:r>
            <a:r>
              <a:rPr lang="en-US" sz="1000" dirty="0" err="1">
                <a:solidFill>
                  <a:schemeClr val="tx2"/>
                </a:solidFill>
                <a:latin typeface="Roboto Light"/>
                <a:cs typeface="Roboto Light"/>
              </a:rPr>
              <a:t>Ipsum</a:t>
            </a:r>
            <a:r>
              <a:rPr lang="en-US" sz="1000" dirty="0">
                <a:solidFill>
                  <a:schemeClr val="tx2"/>
                </a:solidFill>
                <a:latin typeface="Roboto Light"/>
                <a:cs typeface="Roboto Light"/>
              </a:rPr>
              <a:t> is simply dummy text of the printing and typesetting industry. </a:t>
            </a:r>
            <a:r>
              <a:rPr lang="en-US" sz="1000" dirty="0" err="1">
                <a:solidFill>
                  <a:schemeClr val="tx2"/>
                </a:solidFill>
                <a:latin typeface="Roboto Light"/>
                <a:cs typeface="Roboto Light"/>
              </a:rPr>
              <a:t>Lorem</a:t>
            </a:r>
            <a:r>
              <a:rPr lang="en-US" sz="1000" dirty="0">
                <a:solidFill>
                  <a:schemeClr val="tx2"/>
                </a:solidFill>
                <a:latin typeface="Roboto Light"/>
                <a:cs typeface="Roboto Light"/>
              </a:rPr>
              <a:t> </a:t>
            </a:r>
            <a:r>
              <a:rPr lang="en-US" sz="1000" dirty="0" err="1">
                <a:solidFill>
                  <a:schemeClr val="tx2"/>
                </a:solidFill>
                <a:latin typeface="Roboto Light"/>
                <a:cs typeface="Roboto Light"/>
              </a:rPr>
              <a:t>Ipsum</a:t>
            </a:r>
            <a:r>
              <a:rPr lang="en-US" sz="1000" dirty="0">
                <a:solidFill>
                  <a:schemeClr val="tx2"/>
                </a:solidFill>
                <a:latin typeface="Roboto Light"/>
                <a:cs typeface="Roboto Light"/>
              </a:rPr>
              <a:t> has been the industry's standard dummy text ever since the 1500s, when an unknown printer took a galley of type and scrambled it to make a type specimen book. It has survived not only five centuries, but also the leap into electronic typesetting, remaining essentially</a:t>
            </a:r>
          </a:p>
        </p:txBody>
      </p:sp>
      <p:cxnSp>
        <p:nvCxnSpPr>
          <p:cNvPr id="130" name="Straight Connector 129"/>
          <p:cNvCxnSpPr/>
          <p:nvPr/>
        </p:nvCxnSpPr>
        <p:spPr>
          <a:xfrm flipH="1">
            <a:off x="1074176" y="2312606"/>
            <a:ext cx="1087965" cy="175683"/>
          </a:xfrm>
          <a:prstGeom prst="line">
            <a:avLst/>
          </a:prstGeom>
          <a:ln w="6350" cmpd="sng">
            <a:solidFill>
              <a:schemeClr val="tx2"/>
            </a:solidFill>
            <a:prstDash val="dash"/>
          </a:ln>
          <a:effectLst/>
        </p:spPr>
        <p:style>
          <a:lnRef idx="2">
            <a:schemeClr val="accent1"/>
          </a:lnRef>
          <a:fillRef idx="0">
            <a:schemeClr val="accent1"/>
          </a:fillRef>
          <a:effectRef idx="1">
            <a:schemeClr val="accent1"/>
          </a:effectRef>
          <a:fontRef idx="minor">
            <a:schemeClr val="tx1"/>
          </a:fontRef>
        </p:style>
      </p:cxnSp>
      <p:sp>
        <p:nvSpPr>
          <p:cNvPr id="131" name="Oval 130"/>
          <p:cNvSpPr/>
          <p:nvPr/>
        </p:nvSpPr>
        <p:spPr>
          <a:xfrm>
            <a:off x="1438992" y="1289869"/>
            <a:ext cx="94942" cy="94940"/>
          </a:xfrm>
          <a:prstGeom prst="ellipse">
            <a:avLst/>
          </a:prstGeom>
          <a:solidFill>
            <a:schemeClr val="bg1"/>
          </a:solidFill>
          <a:ln w="6350" cmpd="sng">
            <a:solidFill>
              <a:schemeClr val="tx2"/>
            </a:solidFill>
          </a:ln>
        </p:spPr>
        <p:style>
          <a:lnRef idx="2">
            <a:schemeClr val="dk1"/>
          </a:lnRef>
          <a:fillRef idx="1">
            <a:schemeClr val="lt1"/>
          </a:fillRef>
          <a:effectRef idx="0">
            <a:schemeClr val="dk1"/>
          </a:effectRef>
          <a:fontRef idx="minor">
            <a:schemeClr val="dk1"/>
          </a:fontRef>
        </p:style>
        <p:txBody>
          <a:bodyPr lIns="91430" tIns="45715" rIns="91430" bIns="45715" rtlCol="0" anchor="ctr"/>
          <a:lstStyle/>
          <a:p>
            <a:pPr algn="ctr"/>
            <a:endParaRPr lang="en-US"/>
          </a:p>
        </p:txBody>
      </p:sp>
      <p:sp>
        <p:nvSpPr>
          <p:cNvPr id="136" name="Oval 135"/>
          <p:cNvSpPr/>
          <p:nvPr/>
        </p:nvSpPr>
        <p:spPr>
          <a:xfrm>
            <a:off x="1025601" y="2450845"/>
            <a:ext cx="94942" cy="94940"/>
          </a:xfrm>
          <a:prstGeom prst="ellipse">
            <a:avLst/>
          </a:prstGeom>
          <a:solidFill>
            <a:schemeClr val="bg1"/>
          </a:solidFill>
          <a:ln w="6350" cmpd="sng">
            <a:solidFill>
              <a:schemeClr val="tx2"/>
            </a:solidFill>
          </a:ln>
        </p:spPr>
        <p:style>
          <a:lnRef idx="2">
            <a:schemeClr val="dk1"/>
          </a:lnRef>
          <a:fillRef idx="1">
            <a:schemeClr val="lt1"/>
          </a:fillRef>
          <a:effectRef idx="0">
            <a:schemeClr val="dk1"/>
          </a:effectRef>
          <a:fontRef idx="minor">
            <a:schemeClr val="dk1"/>
          </a:fontRef>
        </p:style>
        <p:txBody>
          <a:bodyPr lIns="91430" tIns="45715" rIns="91430" bIns="45715" rtlCol="0" anchor="ctr"/>
          <a:lstStyle/>
          <a:p>
            <a:pPr algn="ctr"/>
            <a:endParaRPr lang="en-US"/>
          </a:p>
        </p:txBody>
      </p:sp>
      <p:sp>
        <p:nvSpPr>
          <p:cNvPr id="139" name="Oval 138"/>
          <p:cNvSpPr/>
          <p:nvPr/>
        </p:nvSpPr>
        <p:spPr>
          <a:xfrm>
            <a:off x="2107025" y="2263756"/>
            <a:ext cx="94942" cy="94940"/>
          </a:xfrm>
          <a:prstGeom prst="ellipse">
            <a:avLst/>
          </a:prstGeom>
          <a:solidFill>
            <a:schemeClr val="bg1"/>
          </a:solidFill>
          <a:ln w="6350" cmpd="sng">
            <a:solidFill>
              <a:schemeClr val="tx2"/>
            </a:solidFill>
          </a:ln>
        </p:spPr>
        <p:style>
          <a:lnRef idx="2">
            <a:schemeClr val="dk1"/>
          </a:lnRef>
          <a:fillRef idx="1">
            <a:schemeClr val="lt1"/>
          </a:fillRef>
          <a:effectRef idx="0">
            <a:schemeClr val="dk1"/>
          </a:effectRef>
          <a:fontRef idx="minor">
            <a:schemeClr val="dk1"/>
          </a:fontRef>
        </p:style>
        <p:txBody>
          <a:bodyPr lIns="91430" tIns="45715" rIns="91430" bIns="45715" rtlCol="0" anchor="ctr"/>
          <a:lstStyle/>
          <a:p>
            <a:pPr algn="ctr"/>
            <a:endParaRPr lang="en-US"/>
          </a:p>
        </p:txBody>
      </p:sp>
      <p:sp>
        <p:nvSpPr>
          <p:cNvPr id="141" name="Oval 140"/>
          <p:cNvSpPr/>
          <p:nvPr/>
        </p:nvSpPr>
        <p:spPr>
          <a:xfrm>
            <a:off x="2822893" y="1451911"/>
            <a:ext cx="94942" cy="94940"/>
          </a:xfrm>
          <a:prstGeom prst="ellipse">
            <a:avLst/>
          </a:prstGeom>
          <a:solidFill>
            <a:schemeClr val="bg1"/>
          </a:solidFill>
          <a:ln w="6350" cmpd="sng">
            <a:solidFill>
              <a:schemeClr val="tx2"/>
            </a:solidFill>
          </a:ln>
        </p:spPr>
        <p:style>
          <a:lnRef idx="2">
            <a:schemeClr val="dk1"/>
          </a:lnRef>
          <a:fillRef idx="1">
            <a:schemeClr val="lt1"/>
          </a:fillRef>
          <a:effectRef idx="0">
            <a:schemeClr val="dk1"/>
          </a:effectRef>
          <a:fontRef idx="minor">
            <a:schemeClr val="dk1"/>
          </a:fontRef>
        </p:style>
        <p:txBody>
          <a:bodyPr lIns="91430" tIns="45715" rIns="91430" bIns="45715" rtlCol="0" anchor="ctr"/>
          <a:lstStyle/>
          <a:p>
            <a:pPr algn="ctr"/>
            <a:endParaRPr lang="en-US"/>
          </a:p>
        </p:txBody>
      </p:sp>
      <p:sp>
        <p:nvSpPr>
          <p:cNvPr id="142" name="Oval 141"/>
          <p:cNvSpPr/>
          <p:nvPr/>
        </p:nvSpPr>
        <p:spPr>
          <a:xfrm>
            <a:off x="4280954" y="2019793"/>
            <a:ext cx="94942" cy="94940"/>
          </a:xfrm>
          <a:prstGeom prst="ellipse">
            <a:avLst/>
          </a:prstGeom>
          <a:solidFill>
            <a:schemeClr val="bg1"/>
          </a:solidFill>
          <a:ln w="6350" cmpd="sng">
            <a:solidFill>
              <a:schemeClr val="tx2"/>
            </a:solidFill>
          </a:ln>
        </p:spPr>
        <p:style>
          <a:lnRef idx="2">
            <a:schemeClr val="dk1"/>
          </a:lnRef>
          <a:fillRef idx="1">
            <a:schemeClr val="lt1"/>
          </a:fillRef>
          <a:effectRef idx="0">
            <a:schemeClr val="dk1"/>
          </a:effectRef>
          <a:fontRef idx="minor">
            <a:schemeClr val="dk1"/>
          </a:fontRef>
        </p:style>
        <p:txBody>
          <a:bodyPr lIns="91430" tIns="45715" rIns="91430" bIns="45715" rtlCol="0" anchor="ctr"/>
          <a:lstStyle/>
          <a:p>
            <a:pPr algn="ctr"/>
            <a:endParaRPr lang="en-US"/>
          </a:p>
        </p:txBody>
      </p:sp>
      <p:sp>
        <p:nvSpPr>
          <p:cNvPr id="154" name="Oval 153"/>
          <p:cNvSpPr/>
          <p:nvPr/>
        </p:nvSpPr>
        <p:spPr>
          <a:xfrm>
            <a:off x="3319564" y="3196800"/>
            <a:ext cx="94942" cy="94940"/>
          </a:xfrm>
          <a:prstGeom prst="ellipse">
            <a:avLst/>
          </a:prstGeom>
          <a:solidFill>
            <a:schemeClr val="bg1"/>
          </a:solidFill>
          <a:ln w="6350" cmpd="sng">
            <a:solidFill>
              <a:schemeClr val="tx2"/>
            </a:solidFill>
          </a:ln>
        </p:spPr>
        <p:style>
          <a:lnRef idx="2">
            <a:schemeClr val="dk1"/>
          </a:lnRef>
          <a:fillRef idx="1">
            <a:schemeClr val="lt1"/>
          </a:fillRef>
          <a:effectRef idx="0">
            <a:schemeClr val="dk1"/>
          </a:effectRef>
          <a:fontRef idx="minor">
            <a:schemeClr val="dk1"/>
          </a:fontRef>
        </p:style>
        <p:txBody>
          <a:bodyPr lIns="91430" tIns="45715" rIns="91430" bIns="45715" rtlCol="0" anchor="ctr"/>
          <a:lstStyle/>
          <a:p>
            <a:pPr algn="ctr"/>
            <a:endParaRPr lang="en-US"/>
          </a:p>
        </p:txBody>
      </p:sp>
      <p:sp>
        <p:nvSpPr>
          <p:cNvPr id="155" name="Oval 154"/>
          <p:cNvSpPr/>
          <p:nvPr/>
        </p:nvSpPr>
        <p:spPr>
          <a:xfrm>
            <a:off x="2234024" y="3114657"/>
            <a:ext cx="94942" cy="94940"/>
          </a:xfrm>
          <a:prstGeom prst="ellipse">
            <a:avLst/>
          </a:prstGeom>
          <a:solidFill>
            <a:schemeClr val="bg1"/>
          </a:solidFill>
          <a:ln w="6350" cmpd="sng">
            <a:solidFill>
              <a:schemeClr val="tx2"/>
            </a:solidFill>
          </a:ln>
        </p:spPr>
        <p:style>
          <a:lnRef idx="2">
            <a:schemeClr val="dk1"/>
          </a:lnRef>
          <a:fillRef idx="1">
            <a:schemeClr val="lt1"/>
          </a:fillRef>
          <a:effectRef idx="0">
            <a:schemeClr val="dk1"/>
          </a:effectRef>
          <a:fontRef idx="minor">
            <a:schemeClr val="dk1"/>
          </a:fontRef>
        </p:style>
        <p:txBody>
          <a:bodyPr lIns="91430" tIns="45715" rIns="91430" bIns="45715" rtlCol="0" anchor="ctr"/>
          <a:lstStyle/>
          <a:p>
            <a:pPr algn="ctr"/>
            <a:endParaRPr lang="en-US"/>
          </a:p>
        </p:txBody>
      </p:sp>
      <p:cxnSp>
        <p:nvCxnSpPr>
          <p:cNvPr id="168" name="Straight Connector 167"/>
          <p:cNvCxnSpPr>
            <a:stCxn id="139" idx="1"/>
            <a:endCxn id="131" idx="5"/>
          </p:cNvCxnSpPr>
          <p:nvPr/>
        </p:nvCxnSpPr>
        <p:spPr>
          <a:xfrm flipH="1" flipV="1">
            <a:off x="1520031" y="1370904"/>
            <a:ext cx="600899" cy="906756"/>
          </a:xfrm>
          <a:prstGeom prst="line">
            <a:avLst/>
          </a:prstGeom>
          <a:ln w="6350" cmpd="sng">
            <a:solidFill>
              <a:schemeClr val="tx2"/>
            </a:solidFill>
            <a:prstDash val="dash"/>
          </a:ln>
          <a:effectLst/>
        </p:spPr>
        <p:style>
          <a:lnRef idx="2">
            <a:schemeClr val="accent1"/>
          </a:lnRef>
          <a:fillRef idx="0">
            <a:schemeClr val="accent1"/>
          </a:fillRef>
          <a:effectRef idx="1">
            <a:schemeClr val="accent1"/>
          </a:effectRef>
          <a:fontRef idx="minor">
            <a:schemeClr val="tx1"/>
          </a:fontRef>
        </p:style>
      </p:cxnSp>
      <p:cxnSp>
        <p:nvCxnSpPr>
          <p:cNvPr id="169" name="Straight Connector 168"/>
          <p:cNvCxnSpPr>
            <a:stCxn id="155" idx="2"/>
            <a:endCxn id="136" idx="5"/>
          </p:cNvCxnSpPr>
          <p:nvPr/>
        </p:nvCxnSpPr>
        <p:spPr>
          <a:xfrm flipH="1" flipV="1">
            <a:off x="1106639" y="2531882"/>
            <a:ext cx="1127385" cy="630245"/>
          </a:xfrm>
          <a:prstGeom prst="line">
            <a:avLst/>
          </a:prstGeom>
          <a:ln w="6350" cmpd="sng">
            <a:solidFill>
              <a:schemeClr val="tx2"/>
            </a:solidFill>
            <a:prstDash val="dash"/>
          </a:ln>
          <a:effectLst/>
        </p:spPr>
        <p:style>
          <a:lnRef idx="2">
            <a:schemeClr val="accent1"/>
          </a:lnRef>
          <a:fillRef idx="0">
            <a:schemeClr val="accent1"/>
          </a:fillRef>
          <a:effectRef idx="1">
            <a:schemeClr val="accent1"/>
          </a:effectRef>
          <a:fontRef idx="minor">
            <a:schemeClr val="tx1"/>
          </a:fontRef>
        </p:style>
      </p:cxnSp>
      <p:cxnSp>
        <p:nvCxnSpPr>
          <p:cNvPr id="170" name="Straight Connector 169"/>
          <p:cNvCxnSpPr>
            <a:stCxn id="155" idx="0"/>
            <a:endCxn id="139" idx="4"/>
          </p:cNvCxnSpPr>
          <p:nvPr/>
        </p:nvCxnSpPr>
        <p:spPr>
          <a:xfrm flipH="1" flipV="1">
            <a:off x="2154497" y="2358697"/>
            <a:ext cx="126999" cy="755960"/>
          </a:xfrm>
          <a:prstGeom prst="line">
            <a:avLst/>
          </a:prstGeom>
          <a:ln w="6350" cmpd="sng">
            <a:solidFill>
              <a:schemeClr val="tx2"/>
            </a:solidFill>
            <a:prstDash val="dash"/>
          </a:ln>
          <a:effectLst/>
        </p:spPr>
        <p:style>
          <a:lnRef idx="2">
            <a:schemeClr val="accent1"/>
          </a:lnRef>
          <a:fillRef idx="0">
            <a:schemeClr val="accent1"/>
          </a:fillRef>
          <a:effectRef idx="1">
            <a:schemeClr val="accent1"/>
          </a:effectRef>
          <a:fontRef idx="minor">
            <a:schemeClr val="tx1"/>
          </a:fontRef>
        </p:style>
      </p:cxnSp>
      <p:cxnSp>
        <p:nvCxnSpPr>
          <p:cNvPr id="171" name="Straight Connector 170"/>
          <p:cNvCxnSpPr>
            <a:stCxn id="155" idx="5"/>
            <a:endCxn id="154" idx="2"/>
          </p:cNvCxnSpPr>
          <p:nvPr/>
        </p:nvCxnSpPr>
        <p:spPr>
          <a:xfrm>
            <a:off x="2315063" y="3195693"/>
            <a:ext cx="1004502" cy="48577"/>
          </a:xfrm>
          <a:prstGeom prst="line">
            <a:avLst/>
          </a:prstGeom>
          <a:ln w="6350" cmpd="sng">
            <a:solidFill>
              <a:schemeClr val="tx2"/>
            </a:solidFill>
            <a:prstDash val="dash"/>
          </a:ln>
          <a:effectLst/>
        </p:spPr>
        <p:style>
          <a:lnRef idx="2">
            <a:schemeClr val="accent1"/>
          </a:lnRef>
          <a:fillRef idx="0">
            <a:schemeClr val="accent1"/>
          </a:fillRef>
          <a:effectRef idx="1">
            <a:schemeClr val="accent1"/>
          </a:effectRef>
          <a:fontRef idx="minor">
            <a:schemeClr val="tx1"/>
          </a:fontRef>
        </p:style>
      </p:cxnSp>
      <p:cxnSp>
        <p:nvCxnSpPr>
          <p:cNvPr id="172" name="Straight Connector 171"/>
          <p:cNvCxnSpPr>
            <a:stCxn id="155" idx="6"/>
            <a:endCxn id="142" idx="3"/>
          </p:cNvCxnSpPr>
          <p:nvPr/>
        </p:nvCxnSpPr>
        <p:spPr>
          <a:xfrm flipV="1">
            <a:off x="2328966" y="2100830"/>
            <a:ext cx="1965892" cy="1061297"/>
          </a:xfrm>
          <a:prstGeom prst="line">
            <a:avLst/>
          </a:prstGeom>
          <a:ln w="6350" cmpd="sng">
            <a:solidFill>
              <a:schemeClr val="tx2"/>
            </a:solidFill>
            <a:prstDash val="dash"/>
          </a:ln>
          <a:effectLst/>
        </p:spPr>
        <p:style>
          <a:lnRef idx="2">
            <a:schemeClr val="accent1"/>
          </a:lnRef>
          <a:fillRef idx="0">
            <a:schemeClr val="accent1"/>
          </a:fillRef>
          <a:effectRef idx="1">
            <a:schemeClr val="accent1"/>
          </a:effectRef>
          <a:fontRef idx="minor">
            <a:schemeClr val="tx1"/>
          </a:fontRef>
        </p:style>
      </p:cxnSp>
      <p:cxnSp>
        <p:nvCxnSpPr>
          <p:cNvPr id="173" name="Straight Connector 172"/>
          <p:cNvCxnSpPr>
            <a:stCxn id="155" idx="7"/>
            <a:endCxn id="141" idx="3"/>
          </p:cNvCxnSpPr>
          <p:nvPr/>
        </p:nvCxnSpPr>
        <p:spPr>
          <a:xfrm flipV="1">
            <a:off x="2315063" y="1532948"/>
            <a:ext cx="521735" cy="1595613"/>
          </a:xfrm>
          <a:prstGeom prst="line">
            <a:avLst/>
          </a:prstGeom>
          <a:ln w="6350" cmpd="sng">
            <a:solidFill>
              <a:schemeClr val="tx2"/>
            </a:solidFill>
            <a:prstDash val="dash"/>
          </a:ln>
          <a:effectLst/>
        </p:spPr>
        <p:style>
          <a:lnRef idx="2">
            <a:schemeClr val="accent1"/>
          </a:lnRef>
          <a:fillRef idx="0">
            <a:schemeClr val="accent1"/>
          </a:fillRef>
          <a:effectRef idx="1">
            <a:schemeClr val="accent1"/>
          </a:effectRef>
          <a:fontRef idx="minor">
            <a:schemeClr val="tx1"/>
          </a:fontRef>
        </p:style>
      </p:cxnSp>
      <p:cxnSp>
        <p:nvCxnSpPr>
          <p:cNvPr id="174" name="Straight Connector 173"/>
          <p:cNvCxnSpPr>
            <a:stCxn id="139" idx="5"/>
            <a:endCxn id="154" idx="1"/>
          </p:cNvCxnSpPr>
          <p:nvPr/>
        </p:nvCxnSpPr>
        <p:spPr>
          <a:xfrm>
            <a:off x="2188064" y="2344793"/>
            <a:ext cx="1145405" cy="865911"/>
          </a:xfrm>
          <a:prstGeom prst="line">
            <a:avLst/>
          </a:prstGeom>
          <a:ln w="6350" cmpd="sng">
            <a:solidFill>
              <a:schemeClr val="tx2"/>
            </a:solidFill>
            <a:prstDash val="dash"/>
          </a:ln>
          <a:effectLst/>
        </p:spPr>
        <p:style>
          <a:lnRef idx="2">
            <a:schemeClr val="accent1"/>
          </a:lnRef>
          <a:fillRef idx="0">
            <a:schemeClr val="accent1"/>
          </a:fillRef>
          <a:effectRef idx="1">
            <a:schemeClr val="accent1"/>
          </a:effectRef>
          <a:fontRef idx="minor">
            <a:schemeClr val="tx1"/>
          </a:fontRef>
        </p:style>
      </p:cxnSp>
      <p:cxnSp>
        <p:nvCxnSpPr>
          <p:cNvPr id="175" name="Straight Connector 174"/>
          <p:cNvCxnSpPr>
            <a:stCxn id="141" idx="4"/>
            <a:endCxn id="154" idx="0"/>
          </p:cNvCxnSpPr>
          <p:nvPr/>
        </p:nvCxnSpPr>
        <p:spPr>
          <a:xfrm>
            <a:off x="2870365" y="1546852"/>
            <a:ext cx="496671" cy="1649948"/>
          </a:xfrm>
          <a:prstGeom prst="line">
            <a:avLst/>
          </a:prstGeom>
          <a:ln w="6350" cmpd="sng">
            <a:solidFill>
              <a:schemeClr val="tx2"/>
            </a:solidFill>
            <a:prstDash val="dash"/>
          </a:ln>
          <a:effectLst/>
        </p:spPr>
        <p:style>
          <a:lnRef idx="2">
            <a:schemeClr val="accent1"/>
          </a:lnRef>
          <a:fillRef idx="0">
            <a:schemeClr val="accent1"/>
          </a:fillRef>
          <a:effectRef idx="1">
            <a:schemeClr val="accent1"/>
          </a:effectRef>
          <a:fontRef idx="minor">
            <a:schemeClr val="tx1"/>
          </a:fontRef>
        </p:style>
      </p:cxnSp>
      <p:cxnSp>
        <p:nvCxnSpPr>
          <p:cNvPr id="176" name="Straight Connector 175"/>
          <p:cNvCxnSpPr>
            <a:stCxn id="142" idx="3"/>
            <a:endCxn id="154" idx="7"/>
          </p:cNvCxnSpPr>
          <p:nvPr/>
        </p:nvCxnSpPr>
        <p:spPr>
          <a:xfrm flipH="1">
            <a:off x="3400603" y="2100829"/>
            <a:ext cx="894256" cy="1109874"/>
          </a:xfrm>
          <a:prstGeom prst="line">
            <a:avLst/>
          </a:prstGeom>
          <a:ln w="6350" cmpd="sng">
            <a:solidFill>
              <a:schemeClr val="tx2"/>
            </a:solidFill>
            <a:prstDash val="dash"/>
          </a:ln>
          <a:effectLst/>
        </p:spPr>
        <p:style>
          <a:lnRef idx="2">
            <a:schemeClr val="accent1"/>
          </a:lnRef>
          <a:fillRef idx="0">
            <a:schemeClr val="accent1"/>
          </a:fillRef>
          <a:effectRef idx="1">
            <a:schemeClr val="accent1"/>
          </a:effectRef>
          <a:fontRef idx="minor">
            <a:schemeClr val="tx1"/>
          </a:fontRef>
        </p:style>
      </p:cxnSp>
      <p:cxnSp>
        <p:nvCxnSpPr>
          <p:cNvPr id="177" name="Straight Connector 176"/>
          <p:cNvCxnSpPr>
            <a:stCxn id="136" idx="0"/>
            <a:endCxn id="131" idx="3"/>
          </p:cNvCxnSpPr>
          <p:nvPr/>
        </p:nvCxnSpPr>
        <p:spPr>
          <a:xfrm flipV="1">
            <a:off x="1073072" y="1370905"/>
            <a:ext cx="379824" cy="1079941"/>
          </a:xfrm>
          <a:prstGeom prst="line">
            <a:avLst/>
          </a:prstGeom>
          <a:ln w="6350" cmpd="sng">
            <a:solidFill>
              <a:schemeClr val="tx2"/>
            </a:solidFill>
            <a:prstDash val="dash"/>
          </a:ln>
          <a:effectLst/>
        </p:spPr>
        <p:style>
          <a:lnRef idx="2">
            <a:schemeClr val="accent1"/>
          </a:lnRef>
          <a:fillRef idx="0">
            <a:schemeClr val="accent1"/>
          </a:fillRef>
          <a:effectRef idx="1">
            <a:schemeClr val="accent1"/>
          </a:effectRef>
          <a:fontRef idx="minor">
            <a:schemeClr val="tx1"/>
          </a:fontRef>
        </p:style>
      </p:cxnSp>
      <p:cxnSp>
        <p:nvCxnSpPr>
          <p:cNvPr id="178" name="Straight Connector 177"/>
          <p:cNvCxnSpPr>
            <a:stCxn id="154" idx="1"/>
            <a:endCxn id="131" idx="6"/>
          </p:cNvCxnSpPr>
          <p:nvPr/>
        </p:nvCxnSpPr>
        <p:spPr>
          <a:xfrm flipH="1" flipV="1">
            <a:off x="1533935" y="1337339"/>
            <a:ext cx="1799534" cy="1873365"/>
          </a:xfrm>
          <a:prstGeom prst="line">
            <a:avLst/>
          </a:prstGeom>
          <a:ln w="6350" cmpd="sng">
            <a:solidFill>
              <a:schemeClr val="tx2"/>
            </a:solidFill>
            <a:prstDash val="dash"/>
          </a:ln>
          <a:effectLst/>
        </p:spPr>
        <p:style>
          <a:lnRef idx="2">
            <a:schemeClr val="accent1"/>
          </a:lnRef>
          <a:fillRef idx="0">
            <a:schemeClr val="accent1"/>
          </a:fillRef>
          <a:effectRef idx="1">
            <a:schemeClr val="accent1"/>
          </a:effectRef>
          <a:fontRef idx="minor">
            <a:schemeClr val="tx1"/>
          </a:fontRef>
        </p:style>
      </p:cxnSp>
      <p:cxnSp>
        <p:nvCxnSpPr>
          <p:cNvPr id="179" name="Straight Connector 178"/>
          <p:cNvCxnSpPr>
            <a:stCxn id="155" idx="1"/>
            <a:endCxn id="131" idx="4"/>
          </p:cNvCxnSpPr>
          <p:nvPr/>
        </p:nvCxnSpPr>
        <p:spPr>
          <a:xfrm flipH="1" flipV="1">
            <a:off x="1486464" y="1384809"/>
            <a:ext cx="761465" cy="1743752"/>
          </a:xfrm>
          <a:prstGeom prst="line">
            <a:avLst/>
          </a:prstGeom>
          <a:ln w="6350" cmpd="sng">
            <a:solidFill>
              <a:schemeClr val="tx2"/>
            </a:solidFill>
            <a:prstDash val="dash"/>
          </a:ln>
          <a:effectLst/>
        </p:spPr>
        <p:style>
          <a:lnRef idx="2">
            <a:schemeClr val="accent1"/>
          </a:lnRef>
          <a:fillRef idx="0">
            <a:schemeClr val="accent1"/>
          </a:fillRef>
          <a:effectRef idx="1">
            <a:schemeClr val="accent1"/>
          </a:effectRef>
          <a:fontRef idx="minor">
            <a:schemeClr val="tx1"/>
          </a:fontRef>
        </p:style>
      </p:cxnSp>
      <p:cxnSp>
        <p:nvCxnSpPr>
          <p:cNvPr id="180" name="Straight Connector 179"/>
          <p:cNvCxnSpPr>
            <a:stCxn id="141" idx="2"/>
            <a:endCxn id="131" idx="7"/>
          </p:cNvCxnSpPr>
          <p:nvPr/>
        </p:nvCxnSpPr>
        <p:spPr>
          <a:xfrm flipH="1" flipV="1">
            <a:off x="1520031" y="1303772"/>
            <a:ext cx="1302863" cy="195609"/>
          </a:xfrm>
          <a:prstGeom prst="line">
            <a:avLst/>
          </a:prstGeom>
          <a:ln w="6350" cmpd="sng">
            <a:solidFill>
              <a:schemeClr val="tx2"/>
            </a:solidFill>
            <a:prstDash val="dash"/>
          </a:ln>
          <a:effectLst/>
        </p:spPr>
        <p:style>
          <a:lnRef idx="2">
            <a:schemeClr val="accent1"/>
          </a:lnRef>
          <a:fillRef idx="0">
            <a:schemeClr val="accent1"/>
          </a:fillRef>
          <a:effectRef idx="1">
            <a:schemeClr val="accent1"/>
          </a:effectRef>
          <a:fontRef idx="minor">
            <a:schemeClr val="tx1"/>
          </a:fontRef>
        </p:style>
      </p:cxnSp>
      <p:cxnSp>
        <p:nvCxnSpPr>
          <p:cNvPr id="181" name="Straight Connector 180"/>
          <p:cNvCxnSpPr>
            <a:stCxn id="142" idx="2"/>
            <a:endCxn id="131" idx="6"/>
          </p:cNvCxnSpPr>
          <p:nvPr/>
        </p:nvCxnSpPr>
        <p:spPr>
          <a:xfrm flipH="1" flipV="1">
            <a:off x="1533934" y="1337339"/>
            <a:ext cx="2747020" cy="729925"/>
          </a:xfrm>
          <a:prstGeom prst="line">
            <a:avLst/>
          </a:prstGeom>
          <a:ln w="6350" cmpd="sng">
            <a:solidFill>
              <a:schemeClr val="tx2"/>
            </a:solidFill>
            <a:prstDash val="dash"/>
          </a:ln>
          <a:effectLst/>
        </p:spPr>
        <p:style>
          <a:lnRef idx="2">
            <a:schemeClr val="accent1"/>
          </a:lnRef>
          <a:fillRef idx="0">
            <a:schemeClr val="accent1"/>
          </a:fillRef>
          <a:effectRef idx="1">
            <a:schemeClr val="accent1"/>
          </a:effectRef>
          <a:fontRef idx="minor">
            <a:schemeClr val="tx1"/>
          </a:fontRef>
        </p:style>
      </p:cxnSp>
      <p:cxnSp>
        <p:nvCxnSpPr>
          <p:cNvPr id="182" name="Straight Connector 181"/>
          <p:cNvCxnSpPr>
            <a:endCxn id="131" idx="6"/>
          </p:cNvCxnSpPr>
          <p:nvPr/>
        </p:nvCxnSpPr>
        <p:spPr>
          <a:xfrm flipH="1" flipV="1">
            <a:off x="1533934" y="1337339"/>
            <a:ext cx="2240684" cy="1718425"/>
          </a:xfrm>
          <a:prstGeom prst="line">
            <a:avLst/>
          </a:prstGeom>
          <a:ln w="6350" cmpd="sng">
            <a:solidFill>
              <a:schemeClr val="tx2"/>
            </a:solidFill>
            <a:prstDash val="dash"/>
          </a:ln>
          <a:effectLst/>
        </p:spPr>
        <p:style>
          <a:lnRef idx="2">
            <a:schemeClr val="accent1"/>
          </a:lnRef>
          <a:fillRef idx="0">
            <a:schemeClr val="accent1"/>
          </a:fillRef>
          <a:effectRef idx="1">
            <a:schemeClr val="accent1"/>
          </a:effectRef>
          <a:fontRef idx="minor">
            <a:schemeClr val="tx1"/>
          </a:fontRef>
        </p:style>
      </p:cxnSp>
      <p:cxnSp>
        <p:nvCxnSpPr>
          <p:cNvPr id="183" name="Straight Connector 182"/>
          <p:cNvCxnSpPr>
            <a:endCxn id="131" idx="6"/>
          </p:cNvCxnSpPr>
          <p:nvPr/>
        </p:nvCxnSpPr>
        <p:spPr>
          <a:xfrm flipH="1" flipV="1">
            <a:off x="1533934" y="1337338"/>
            <a:ext cx="1719984" cy="581775"/>
          </a:xfrm>
          <a:prstGeom prst="line">
            <a:avLst/>
          </a:prstGeom>
          <a:ln w="6350" cmpd="sng">
            <a:solidFill>
              <a:schemeClr val="tx2"/>
            </a:solidFill>
            <a:prstDash val="dash"/>
          </a:ln>
          <a:effectLst/>
        </p:spPr>
        <p:style>
          <a:lnRef idx="2">
            <a:schemeClr val="accent1"/>
          </a:lnRef>
          <a:fillRef idx="0">
            <a:schemeClr val="accent1"/>
          </a:fillRef>
          <a:effectRef idx="1">
            <a:schemeClr val="accent1"/>
          </a:effectRef>
          <a:fontRef idx="minor">
            <a:schemeClr val="tx1"/>
          </a:fontRef>
        </p:style>
      </p:cxnSp>
      <p:grpSp>
        <p:nvGrpSpPr>
          <p:cNvPr id="7" name="Group 6"/>
          <p:cNvGrpSpPr/>
          <p:nvPr/>
        </p:nvGrpSpPr>
        <p:grpSpPr>
          <a:xfrm>
            <a:off x="3013040" y="1664906"/>
            <a:ext cx="812801" cy="768349"/>
            <a:chOff x="2984500" y="2000250"/>
            <a:chExt cx="812801" cy="768349"/>
          </a:xfrm>
        </p:grpSpPr>
        <p:grpSp>
          <p:nvGrpSpPr>
            <p:cNvPr id="6" name="Group 5"/>
            <p:cNvGrpSpPr/>
            <p:nvPr/>
          </p:nvGrpSpPr>
          <p:grpSpPr>
            <a:xfrm>
              <a:off x="2984500" y="2000250"/>
              <a:ext cx="812801" cy="768349"/>
              <a:chOff x="2984500" y="2000250"/>
              <a:chExt cx="812801" cy="768349"/>
            </a:xfrm>
          </p:grpSpPr>
          <p:graphicFrame>
            <p:nvGraphicFramePr>
              <p:cNvPr id="3" name="Chart 2"/>
              <p:cNvGraphicFramePr/>
              <p:nvPr>
                <p:extLst>
                  <p:ext uri="{D42A27DB-BD31-4B8C-83A1-F6EECF244321}">
                    <p14:modId xmlns:p14="http://schemas.microsoft.com/office/powerpoint/2010/main" val="3301958599"/>
                  </p:ext>
                </p:extLst>
              </p:nvPr>
            </p:nvGraphicFramePr>
            <p:xfrm>
              <a:off x="2984500" y="2000250"/>
              <a:ext cx="812801" cy="768349"/>
            </p:xfrm>
            <a:graphic>
              <a:graphicData uri="http://schemas.openxmlformats.org/drawingml/2006/chart">
                <c:chart xmlns:c="http://schemas.openxmlformats.org/drawingml/2006/chart" xmlns:r="http://schemas.openxmlformats.org/officeDocument/2006/relationships" r:id="rId2"/>
              </a:graphicData>
            </a:graphic>
          </p:graphicFrame>
          <p:sp>
            <p:nvSpPr>
              <p:cNvPr id="156" name="Oval 155"/>
              <p:cNvSpPr/>
              <p:nvPr/>
            </p:nvSpPr>
            <p:spPr>
              <a:xfrm>
                <a:off x="3226077" y="2218542"/>
                <a:ext cx="334156" cy="334150"/>
              </a:xfrm>
              <a:prstGeom prst="ellipse">
                <a:avLst/>
              </a:prstGeom>
              <a:solidFill>
                <a:schemeClr val="bg1"/>
              </a:solidFill>
              <a:ln w="6350" cmpd="sng">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sp>
          <p:nvSpPr>
            <p:cNvPr id="157" name="TextBox 156"/>
            <p:cNvSpPr txBox="1"/>
            <p:nvPr/>
          </p:nvSpPr>
          <p:spPr>
            <a:xfrm>
              <a:off x="3118633" y="2272597"/>
              <a:ext cx="547430" cy="215444"/>
            </a:xfrm>
            <a:prstGeom prst="rect">
              <a:avLst/>
            </a:prstGeom>
            <a:noFill/>
          </p:spPr>
          <p:txBody>
            <a:bodyPr wrap="square" rtlCol="0">
              <a:spAutoFit/>
            </a:bodyPr>
            <a:lstStyle/>
            <a:p>
              <a:pPr algn="ctr"/>
              <a:r>
                <a:rPr lang="en-US" sz="800" dirty="0">
                  <a:latin typeface="Roboto Bold"/>
                  <a:cs typeface="Roboto Bold"/>
                </a:rPr>
                <a:t>+23%</a:t>
              </a:r>
            </a:p>
          </p:txBody>
        </p:sp>
      </p:grpSp>
      <p:cxnSp>
        <p:nvCxnSpPr>
          <p:cNvPr id="187" name="Straight Connector 186"/>
          <p:cNvCxnSpPr>
            <a:stCxn id="160" idx="2"/>
            <a:endCxn id="131" idx="3"/>
          </p:cNvCxnSpPr>
          <p:nvPr/>
        </p:nvCxnSpPr>
        <p:spPr>
          <a:xfrm flipH="1" flipV="1">
            <a:off x="1452896" y="1370905"/>
            <a:ext cx="266193" cy="1624225"/>
          </a:xfrm>
          <a:prstGeom prst="line">
            <a:avLst/>
          </a:prstGeom>
          <a:ln w="6350" cmpd="sng">
            <a:solidFill>
              <a:schemeClr val="tx2"/>
            </a:solidFill>
            <a:prstDash val="dash"/>
          </a:ln>
          <a:effectLst/>
        </p:spPr>
        <p:style>
          <a:lnRef idx="2">
            <a:schemeClr val="accent1"/>
          </a:lnRef>
          <a:fillRef idx="0">
            <a:schemeClr val="accent1"/>
          </a:fillRef>
          <a:effectRef idx="1">
            <a:schemeClr val="accent1"/>
          </a:effectRef>
          <a:fontRef idx="minor">
            <a:schemeClr val="tx1"/>
          </a:fontRef>
        </p:style>
      </p:cxnSp>
      <p:grpSp>
        <p:nvGrpSpPr>
          <p:cNvPr id="158" name="Group 157"/>
          <p:cNvGrpSpPr/>
          <p:nvPr/>
        </p:nvGrpSpPr>
        <p:grpSpPr>
          <a:xfrm>
            <a:off x="1311241" y="2507339"/>
            <a:ext cx="812801" cy="768349"/>
            <a:chOff x="2984500" y="2000250"/>
            <a:chExt cx="812801" cy="768349"/>
          </a:xfrm>
        </p:grpSpPr>
        <p:grpSp>
          <p:nvGrpSpPr>
            <p:cNvPr id="159" name="Group 158"/>
            <p:cNvGrpSpPr/>
            <p:nvPr/>
          </p:nvGrpSpPr>
          <p:grpSpPr>
            <a:xfrm>
              <a:off x="2984500" y="2000250"/>
              <a:ext cx="812801" cy="768349"/>
              <a:chOff x="2984500" y="2000250"/>
              <a:chExt cx="812801" cy="768349"/>
            </a:xfrm>
          </p:grpSpPr>
          <p:graphicFrame>
            <p:nvGraphicFramePr>
              <p:cNvPr id="161" name="Chart 160"/>
              <p:cNvGraphicFramePr/>
              <p:nvPr>
                <p:extLst>
                  <p:ext uri="{D42A27DB-BD31-4B8C-83A1-F6EECF244321}">
                    <p14:modId xmlns:p14="http://schemas.microsoft.com/office/powerpoint/2010/main" val="2357674072"/>
                  </p:ext>
                </p:extLst>
              </p:nvPr>
            </p:nvGraphicFramePr>
            <p:xfrm>
              <a:off x="2984500" y="2000250"/>
              <a:ext cx="812801" cy="768349"/>
            </p:xfrm>
            <a:graphic>
              <a:graphicData uri="http://schemas.openxmlformats.org/drawingml/2006/chart">
                <c:chart xmlns:c="http://schemas.openxmlformats.org/drawingml/2006/chart" xmlns:r="http://schemas.openxmlformats.org/officeDocument/2006/relationships" r:id="rId3"/>
              </a:graphicData>
            </a:graphic>
          </p:graphicFrame>
          <p:sp>
            <p:nvSpPr>
              <p:cNvPr id="162" name="Oval 161"/>
              <p:cNvSpPr/>
              <p:nvPr/>
            </p:nvSpPr>
            <p:spPr>
              <a:xfrm>
                <a:off x="3226077" y="2218542"/>
                <a:ext cx="334156" cy="334150"/>
              </a:xfrm>
              <a:prstGeom prst="ellipse">
                <a:avLst/>
              </a:prstGeom>
              <a:solidFill>
                <a:schemeClr val="bg1"/>
              </a:solidFill>
              <a:ln w="6350" cmpd="sng">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sp>
          <p:nvSpPr>
            <p:cNvPr id="160" name="TextBox 159"/>
            <p:cNvSpPr txBox="1"/>
            <p:nvPr/>
          </p:nvSpPr>
          <p:spPr>
            <a:xfrm>
              <a:off x="3118633" y="2272597"/>
              <a:ext cx="547430" cy="215444"/>
            </a:xfrm>
            <a:prstGeom prst="rect">
              <a:avLst/>
            </a:prstGeom>
            <a:noFill/>
          </p:spPr>
          <p:txBody>
            <a:bodyPr wrap="square" rtlCol="0">
              <a:spAutoFit/>
            </a:bodyPr>
            <a:lstStyle/>
            <a:p>
              <a:pPr algn="ctr"/>
              <a:r>
                <a:rPr lang="en-US" sz="800" dirty="0">
                  <a:latin typeface="Roboto Bold"/>
                  <a:cs typeface="Roboto Bold"/>
                </a:rPr>
                <a:t>+86%</a:t>
              </a:r>
            </a:p>
          </p:txBody>
        </p:sp>
      </p:grpSp>
      <p:sp>
        <p:nvSpPr>
          <p:cNvPr id="190" name="Shape 8841"/>
          <p:cNvSpPr/>
          <p:nvPr/>
        </p:nvSpPr>
        <p:spPr>
          <a:xfrm rot="18265331">
            <a:off x="1254805" y="1780755"/>
            <a:ext cx="579252" cy="425747"/>
          </a:xfrm>
          <a:prstGeom prst="rect">
            <a:avLst/>
          </a:prstGeom>
          <a:ln w="12700">
            <a:miter lim="400000"/>
          </a:ln>
          <a:extLst>
            <a:ext uri="{C572A759-6A51-4108-AA02-DFA0A04FC94B}">
              <ma14:wrappingTextBoxFlag xmlns="" xmlns:ma14="http://schemas.microsoft.com/office/mac/drawingml/2011/main" val="1"/>
            </a:ext>
          </a:extLst>
        </p:spPr>
        <p:txBody>
          <a:bodyPr wrap="square" lIns="50795" tIns="50795" rIns="50795" bIns="50795" anchor="ctr">
            <a:spAutoFit/>
          </a:bodyPr>
          <a:lstStyle>
            <a:lvl1pPr defTabSz="457200">
              <a:lnSpc>
                <a:spcPct val="120000"/>
              </a:lnSpc>
              <a:defRPr sz="4000">
                <a:solidFill>
                  <a:srgbClr val="8E8E8E"/>
                </a:solidFill>
                <a:latin typeface="FontAwesome"/>
                <a:ea typeface="FontAwesome"/>
                <a:cs typeface="FontAwesome"/>
                <a:sym typeface="FontAwesome"/>
              </a:defRPr>
            </a:lvl1pPr>
          </a:lstStyle>
          <a:p>
            <a:pPr algn="ctr">
              <a:defRPr sz="1800">
                <a:solidFill>
                  <a:srgbClr val="000000"/>
                </a:solidFill>
              </a:defRPr>
            </a:pPr>
            <a:r>
              <a:rPr lang="en-US" sz="1800" dirty="0">
                <a:solidFill>
                  <a:srgbClr val="A0A0A3"/>
                </a:solidFill>
              </a:rPr>
              <a:t></a:t>
            </a:r>
          </a:p>
        </p:txBody>
      </p:sp>
      <p:sp>
        <p:nvSpPr>
          <p:cNvPr id="191" name="Shape 8841"/>
          <p:cNvSpPr/>
          <p:nvPr/>
        </p:nvSpPr>
        <p:spPr>
          <a:xfrm rot="5652060">
            <a:off x="2404156" y="2295106"/>
            <a:ext cx="579252" cy="425747"/>
          </a:xfrm>
          <a:prstGeom prst="rect">
            <a:avLst/>
          </a:prstGeom>
          <a:ln w="12700">
            <a:miter lim="400000"/>
          </a:ln>
          <a:extLst>
            <a:ext uri="{C572A759-6A51-4108-AA02-DFA0A04FC94B}">
              <ma14:wrappingTextBoxFlag xmlns="" xmlns:ma14="http://schemas.microsoft.com/office/mac/drawingml/2011/main" val="1"/>
            </a:ext>
          </a:extLst>
        </p:spPr>
        <p:txBody>
          <a:bodyPr wrap="square" lIns="50795" tIns="50795" rIns="50795" bIns="50795" anchor="ctr">
            <a:spAutoFit/>
          </a:bodyPr>
          <a:lstStyle>
            <a:lvl1pPr defTabSz="457200">
              <a:lnSpc>
                <a:spcPct val="120000"/>
              </a:lnSpc>
              <a:defRPr sz="4000">
                <a:solidFill>
                  <a:srgbClr val="8E8E8E"/>
                </a:solidFill>
                <a:latin typeface="FontAwesome"/>
                <a:ea typeface="FontAwesome"/>
                <a:cs typeface="FontAwesome"/>
                <a:sym typeface="FontAwesome"/>
              </a:defRPr>
            </a:lvl1pPr>
          </a:lstStyle>
          <a:p>
            <a:pPr algn="ctr">
              <a:defRPr sz="1800">
                <a:solidFill>
                  <a:srgbClr val="000000"/>
                </a:solidFill>
              </a:defRPr>
            </a:pPr>
            <a:r>
              <a:rPr lang="en-US" sz="1800" dirty="0">
                <a:solidFill>
                  <a:srgbClr val="A0A0A3"/>
                </a:solidFill>
              </a:rPr>
              <a:t></a:t>
            </a:r>
          </a:p>
        </p:txBody>
      </p:sp>
      <p:cxnSp>
        <p:nvCxnSpPr>
          <p:cNvPr id="192" name="Straight Connector 191"/>
          <p:cNvCxnSpPr>
            <a:stCxn id="142" idx="4"/>
            <a:endCxn id="165" idx="2"/>
          </p:cNvCxnSpPr>
          <p:nvPr/>
        </p:nvCxnSpPr>
        <p:spPr>
          <a:xfrm flipH="1">
            <a:off x="3962755" y="2114733"/>
            <a:ext cx="365670" cy="1227530"/>
          </a:xfrm>
          <a:prstGeom prst="line">
            <a:avLst/>
          </a:prstGeom>
          <a:ln w="6350" cmpd="sng">
            <a:solidFill>
              <a:schemeClr val="tx2"/>
            </a:solidFill>
            <a:prstDash val="dash"/>
          </a:ln>
          <a:effectLst/>
        </p:spPr>
        <p:style>
          <a:lnRef idx="2">
            <a:schemeClr val="accent1"/>
          </a:lnRef>
          <a:fillRef idx="0">
            <a:schemeClr val="accent1"/>
          </a:fillRef>
          <a:effectRef idx="1">
            <a:schemeClr val="accent1"/>
          </a:effectRef>
          <a:fontRef idx="minor">
            <a:schemeClr val="tx1"/>
          </a:fontRef>
        </p:style>
      </p:cxnSp>
      <p:grpSp>
        <p:nvGrpSpPr>
          <p:cNvPr id="163" name="Group 162"/>
          <p:cNvGrpSpPr/>
          <p:nvPr/>
        </p:nvGrpSpPr>
        <p:grpSpPr>
          <a:xfrm>
            <a:off x="3554907" y="2854472"/>
            <a:ext cx="812801" cy="768349"/>
            <a:chOff x="2984500" y="2000250"/>
            <a:chExt cx="812801" cy="768349"/>
          </a:xfrm>
        </p:grpSpPr>
        <p:grpSp>
          <p:nvGrpSpPr>
            <p:cNvPr id="164" name="Group 163"/>
            <p:cNvGrpSpPr/>
            <p:nvPr/>
          </p:nvGrpSpPr>
          <p:grpSpPr>
            <a:xfrm>
              <a:off x="2984500" y="2000250"/>
              <a:ext cx="812801" cy="768349"/>
              <a:chOff x="2984500" y="2000250"/>
              <a:chExt cx="812801" cy="768349"/>
            </a:xfrm>
          </p:grpSpPr>
          <p:graphicFrame>
            <p:nvGraphicFramePr>
              <p:cNvPr id="166" name="Chart 165"/>
              <p:cNvGraphicFramePr/>
              <p:nvPr>
                <p:extLst>
                  <p:ext uri="{D42A27DB-BD31-4B8C-83A1-F6EECF244321}">
                    <p14:modId xmlns:p14="http://schemas.microsoft.com/office/powerpoint/2010/main" val="1027175669"/>
                  </p:ext>
                </p:extLst>
              </p:nvPr>
            </p:nvGraphicFramePr>
            <p:xfrm>
              <a:off x="2984500" y="2000250"/>
              <a:ext cx="812801" cy="768349"/>
            </p:xfrm>
            <a:graphic>
              <a:graphicData uri="http://schemas.openxmlformats.org/drawingml/2006/chart">
                <c:chart xmlns:c="http://schemas.openxmlformats.org/drawingml/2006/chart" xmlns:r="http://schemas.openxmlformats.org/officeDocument/2006/relationships" r:id="rId4"/>
              </a:graphicData>
            </a:graphic>
          </p:graphicFrame>
          <p:sp>
            <p:nvSpPr>
              <p:cNvPr id="167" name="Oval 166"/>
              <p:cNvSpPr/>
              <p:nvPr/>
            </p:nvSpPr>
            <p:spPr>
              <a:xfrm>
                <a:off x="3226077" y="2218542"/>
                <a:ext cx="334156" cy="334150"/>
              </a:xfrm>
              <a:prstGeom prst="ellipse">
                <a:avLst/>
              </a:prstGeom>
              <a:solidFill>
                <a:schemeClr val="bg1"/>
              </a:solidFill>
              <a:ln w="6350" cmpd="sng">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sp>
          <p:nvSpPr>
            <p:cNvPr id="165" name="TextBox 164"/>
            <p:cNvSpPr txBox="1"/>
            <p:nvPr/>
          </p:nvSpPr>
          <p:spPr>
            <a:xfrm>
              <a:off x="3118633" y="2272597"/>
              <a:ext cx="547430" cy="215444"/>
            </a:xfrm>
            <a:prstGeom prst="rect">
              <a:avLst/>
            </a:prstGeom>
            <a:noFill/>
          </p:spPr>
          <p:txBody>
            <a:bodyPr wrap="square" rtlCol="0">
              <a:spAutoFit/>
            </a:bodyPr>
            <a:lstStyle/>
            <a:p>
              <a:pPr algn="ctr"/>
              <a:r>
                <a:rPr lang="en-US" sz="800" dirty="0">
                  <a:latin typeface="Roboto Bold"/>
                  <a:cs typeface="Roboto Bold"/>
                </a:rPr>
                <a:t>-5%</a:t>
              </a:r>
            </a:p>
          </p:txBody>
        </p:sp>
      </p:grpSp>
    </p:spTree>
    <p:extLst>
      <p:ext uri="{BB962C8B-B14F-4D97-AF65-F5344CB8AC3E}">
        <p14:creationId xmlns:p14="http://schemas.microsoft.com/office/powerpoint/2010/main" val="2364471474"/>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6363" y="285751"/>
            <a:ext cx="4512733" cy="470429"/>
          </a:xfrm>
        </p:spPr>
        <p:txBody>
          <a:bodyPr>
            <a:normAutofit/>
          </a:bodyPr>
          <a:lstStyle/>
          <a:p>
            <a:r>
              <a:rPr lang="en-US" b="0" dirty="0" smtClean="0"/>
              <a:t>Chart </a:t>
            </a:r>
            <a:r>
              <a:rPr lang="en-US" b="0" dirty="0" err="1" smtClean="0"/>
              <a:t>Infographic</a:t>
            </a:r>
            <a:r>
              <a:rPr lang="en-US" b="0" dirty="0" smtClean="0"/>
              <a:t> with Icon</a:t>
            </a:r>
            <a:endParaRPr lang="en-US" b="0" dirty="0"/>
          </a:p>
        </p:txBody>
      </p:sp>
      <p:grpSp>
        <p:nvGrpSpPr>
          <p:cNvPr id="5" name="Group 4"/>
          <p:cNvGrpSpPr/>
          <p:nvPr/>
        </p:nvGrpSpPr>
        <p:grpSpPr>
          <a:xfrm>
            <a:off x="327973" y="842602"/>
            <a:ext cx="2091478" cy="3213942"/>
            <a:chOff x="327973" y="854444"/>
            <a:chExt cx="2091478" cy="3213942"/>
          </a:xfrm>
        </p:grpSpPr>
        <p:sp>
          <p:nvSpPr>
            <p:cNvPr id="9" name="TextBox 8"/>
            <p:cNvSpPr txBox="1"/>
            <p:nvPr/>
          </p:nvSpPr>
          <p:spPr>
            <a:xfrm>
              <a:off x="369456" y="3360500"/>
              <a:ext cx="1953058" cy="707886"/>
            </a:xfrm>
            <a:prstGeom prst="rect">
              <a:avLst/>
            </a:prstGeom>
            <a:noFill/>
          </p:spPr>
          <p:txBody>
            <a:bodyPr wrap="square" rtlCol="0">
              <a:spAutoFit/>
            </a:bodyPr>
            <a:lstStyle/>
            <a:p>
              <a:pPr algn="ctr"/>
              <a:r>
                <a:rPr lang="en-US" sz="1000" dirty="0" err="1">
                  <a:solidFill>
                    <a:schemeClr val="tx2"/>
                  </a:solidFill>
                  <a:latin typeface="Roboto Light"/>
                  <a:cs typeface="Roboto Light"/>
                </a:rPr>
                <a:t>Lorem</a:t>
              </a:r>
              <a:r>
                <a:rPr lang="en-US" sz="1000" dirty="0">
                  <a:solidFill>
                    <a:schemeClr val="tx2"/>
                  </a:solidFill>
                  <a:latin typeface="Roboto Light"/>
                  <a:cs typeface="Roboto Light"/>
                </a:rPr>
                <a:t> </a:t>
              </a:r>
              <a:r>
                <a:rPr lang="en-US" sz="1000" dirty="0" err="1">
                  <a:solidFill>
                    <a:schemeClr val="tx2"/>
                  </a:solidFill>
                  <a:latin typeface="Roboto Light"/>
                  <a:cs typeface="Roboto Light"/>
                </a:rPr>
                <a:t>Ipsum</a:t>
              </a:r>
              <a:r>
                <a:rPr lang="en-US" sz="1000" dirty="0">
                  <a:solidFill>
                    <a:schemeClr val="tx2"/>
                  </a:solidFill>
                  <a:latin typeface="Roboto Light"/>
                  <a:cs typeface="Roboto Light"/>
                </a:rPr>
                <a:t> is simply dummy text of the printing and typesetting industry. </a:t>
              </a:r>
              <a:r>
                <a:rPr lang="en-US" sz="1000" dirty="0" err="1">
                  <a:solidFill>
                    <a:schemeClr val="tx2"/>
                  </a:solidFill>
                  <a:latin typeface="Roboto Light"/>
                  <a:cs typeface="Roboto Light"/>
                </a:rPr>
                <a:t>Lorem</a:t>
              </a:r>
              <a:r>
                <a:rPr lang="en-US" sz="1000" dirty="0">
                  <a:solidFill>
                    <a:schemeClr val="tx2"/>
                  </a:solidFill>
                  <a:latin typeface="Roboto Light"/>
                  <a:cs typeface="Roboto Light"/>
                </a:rPr>
                <a:t> </a:t>
              </a:r>
              <a:r>
                <a:rPr lang="en-US" sz="1000" dirty="0" err="1">
                  <a:solidFill>
                    <a:schemeClr val="tx2"/>
                  </a:solidFill>
                  <a:latin typeface="Roboto Light"/>
                  <a:cs typeface="Roboto Light"/>
                </a:rPr>
                <a:t>Ipsum</a:t>
              </a:r>
              <a:r>
                <a:rPr lang="en-US" sz="1000" dirty="0">
                  <a:solidFill>
                    <a:schemeClr val="tx2"/>
                  </a:solidFill>
                  <a:latin typeface="Roboto Light"/>
                  <a:cs typeface="Roboto Light"/>
                </a:rPr>
                <a:t> has been the industry’s</a:t>
              </a:r>
            </a:p>
          </p:txBody>
        </p:sp>
        <p:sp>
          <p:nvSpPr>
            <p:cNvPr id="3" name="Oval 2"/>
            <p:cNvSpPr/>
            <p:nvPr/>
          </p:nvSpPr>
          <p:spPr>
            <a:xfrm>
              <a:off x="449107" y="920269"/>
              <a:ext cx="1849211" cy="1849211"/>
            </a:xfrm>
            <a:prstGeom prst="ellipse">
              <a:avLst/>
            </a:prstGeom>
            <a:noFill/>
            <a:ln w="6350" cmpd="sng">
              <a:solidFill>
                <a:schemeClr val="tx2"/>
              </a:solidFill>
              <a:prstDash val="dash"/>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aphicFrame>
          <p:nvGraphicFramePr>
            <p:cNvPr id="28" name="Chart 27"/>
            <p:cNvGraphicFramePr/>
            <p:nvPr>
              <p:extLst>
                <p:ext uri="{D42A27DB-BD31-4B8C-83A1-F6EECF244321}">
                  <p14:modId xmlns:p14="http://schemas.microsoft.com/office/powerpoint/2010/main" val="1185358796"/>
                </p:ext>
              </p:extLst>
            </p:nvPr>
          </p:nvGraphicFramePr>
          <p:xfrm>
            <a:off x="327973" y="854444"/>
            <a:ext cx="2091478" cy="1980860"/>
          </p:xfrm>
          <a:graphic>
            <a:graphicData uri="http://schemas.openxmlformats.org/drawingml/2006/chart">
              <c:chart xmlns:c="http://schemas.openxmlformats.org/drawingml/2006/chart" xmlns:r="http://schemas.openxmlformats.org/officeDocument/2006/relationships" r:id="rId2"/>
            </a:graphicData>
          </a:graphic>
        </p:graphicFrame>
        <p:sp>
          <p:nvSpPr>
            <p:cNvPr id="29" name="Shape 8841"/>
            <p:cNvSpPr/>
            <p:nvPr/>
          </p:nvSpPr>
          <p:spPr>
            <a:xfrm>
              <a:off x="655947" y="1315436"/>
              <a:ext cx="1346784" cy="892552"/>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anchor="ctr">
              <a:spAutoFit/>
            </a:bodyPr>
            <a:lstStyle>
              <a:lvl1pPr defTabSz="457200">
                <a:lnSpc>
                  <a:spcPct val="120000"/>
                </a:lnSpc>
                <a:defRPr sz="4000">
                  <a:solidFill>
                    <a:srgbClr val="8E8E8E"/>
                  </a:solidFill>
                  <a:latin typeface="FontAwesome"/>
                  <a:ea typeface="FontAwesome"/>
                  <a:cs typeface="FontAwesome"/>
                  <a:sym typeface="FontAwesome"/>
                </a:defRPr>
              </a:lvl1pPr>
            </a:lstStyle>
            <a:p>
              <a:pPr algn="ctr">
                <a:defRPr sz="1800">
                  <a:solidFill>
                    <a:srgbClr val="000000"/>
                  </a:solidFill>
                </a:defRPr>
              </a:pPr>
              <a:r>
                <a:rPr lang="en-US" sz="4400" dirty="0">
                  <a:solidFill>
                    <a:schemeClr val="tx2"/>
                  </a:solidFill>
                </a:rPr>
                <a:t></a:t>
              </a:r>
            </a:p>
          </p:txBody>
        </p:sp>
        <p:sp>
          <p:nvSpPr>
            <p:cNvPr id="30" name="Title 1"/>
            <p:cNvSpPr txBox="1">
              <a:spLocks/>
            </p:cNvSpPr>
            <p:nvPr/>
          </p:nvSpPr>
          <p:spPr>
            <a:xfrm>
              <a:off x="469485" y="2914209"/>
              <a:ext cx="1630940" cy="338668"/>
            </a:xfrm>
            <a:prstGeom prst="rect">
              <a:avLst/>
            </a:prstGeom>
          </p:spPr>
          <p:txBody>
            <a:bodyPr vert="horz" lIns="91440" tIns="45720" rIns="91440" bIns="45720" rtlCol="0" anchor="b">
              <a:normAutofit/>
            </a:bodyPr>
            <a:lstStyle>
              <a:lvl1pPr algn="l" defTabSz="457200" rtl="0" eaLnBrk="1" latinLnBrk="0" hangingPunct="1">
                <a:spcBef>
                  <a:spcPct val="0"/>
                </a:spcBef>
                <a:buNone/>
                <a:defRPr sz="2000" b="1" kern="1200">
                  <a:solidFill>
                    <a:schemeClr val="tx1"/>
                  </a:solidFill>
                  <a:latin typeface="Roboto Light"/>
                  <a:ea typeface="+mj-ea"/>
                  <a:cs typeface="Roboto Light"/>
                </a:defRPr>
              </a:lvl1pPr>
            </a:lstStyle>
            <a:p>
              <a:pPr algn="ctr"/>
              <a:r>
                <a:rPr lang="en-US" sz="1200" b="0" dirty="0"/>
                <a:t>Total: +68%</a:t>
              </a:r>
            </a:p>
          </p:txBody>
        </p:sp>
        <p:sp>
          <p:nvSpPr>
            <p:cNvPr id="32" name="Shape 8841"/>
            <p:cNvSpPr/>
            <p:nvPr/>
          </p:nvSpPr>
          <p:spPr>
            <a:xfrm>
              <a:off x="1591443" y="2920676"/>
              <a:ext cx="474813" cy="353943"/>
            </a:xfrm>
            <a:prstGeom prst="rect">
              <a:avLst/>
            </a:prstGeom>
            <a:noFill/>
            <a:ln w="12700">
              <a:miter lim="400000"/>
            </a:ln>
            <a:extLst>
              <a:ext uri="{C572A759-6A51-4108-AA02-DFA0A04FC94B}">
                <ma14:wrappingTextBoxFlag xmlns="" xmlns:ma14="http://schemas.microsoft.com/office/mac/drawingml/2011/main" val="1"/>
              </a:ext>
            </a:extLst>
          </p:spPr>
          <p:txBody>
            <a:bodyPr wrap="square" lIns="50800" tIns="50800" rIns="50800" bIns="50800" anchor="ctr">
              <a:spAutoFit/>
            </a:bodyPr>
            <a:lstStyle>
              <a:lvl1pPr defTabSz="457200">
                <a:lnSpc>
                  <a:spcPct val="120000"/>
                </a:lnSpc>
                <a:defRPr sz="4000">
                  <a:solidFill>
                    <a:srgbClr val="8E8E8E"/>
                  </a:solidFill>
                  <a:latin typeface="FontAwesome"/>
                  <a:ea typeface="FontAwesome"/>
                  <a:cs typeface="FontAwesome"/>
                  <a:sym typeface="FontAwesome"/>
                </a:defRPr>
              </a:lvl1pPr>
            </a:lstStyle>
            <a:p>
              <a:pPr algn="ctr">
                <a:defRPr sz="1800">
                  <a:solidFill>
                    <a:srgbClr val="000000"/>
                  </a:solidFill>
                </a:defRPr>
              </a:pPr>
              <a:r>
                <a:rPr lang="en-US" sz="1400" dirty="0">
                  <a:solidFill>
                    <a:schemeClr val="tx2"/>
                  </a:solidFill>
                </a:rPr>
                <a:t></a:t>
              </a:r>
            </a:p>
          </p:txBody>
        </p:sp>
      </p:grpSp>
      <p:grpSp>
        <p:nvGrpSpPr>
          <p:cNvPr id="34" name="Group 33"/>
          <p:cNvGrpSpPr/>
          <p:nvPr/>
        </p:nvGrpSpPr>
        <p:grpSpPr>
          <a:xfrm>
            <a:off x="2452162" y="842602"/>
            <a:ext cx="2091478" cy="3213942"/>
            <a:chOff x="327973" y="854444"/>
            <a:chExt cx="2091478" cy="3213942"/>
          </a:xfrm>
        </p:grpSpPr>
        <p:sp>
          <p:nvSpPr>
            <p:cNvPr id="35" name="TextBox 34"/>
            <p:cNvSpPr txBox="1"/>
            <p:nvPr/>
          </p:nvSpPr>
          <p:spPr>
            <a:xfrm>
              <a:off x="369456" y="3360500"/>
              <a:ext cx="1953058" cy="707886"/>
            </a:xfrm>
            <a:prstGeom prst="rect">
              <a:avLst/>
            </a:prstGeom>
            <a:noFill/>
          </p:spPr>
          <p:txBody>
            <a:bodyPr wrap="square" rtlCol="0">
              <a:spAutoFit/>
            </a:bodyPr>
            <a:lstStyle/>
            <a:p>
              <a:pPr algn="ctr"/>
              <a:r>
                <a:rPr lang="en-US" sz="1000" dirty="0" err="1">
                  <a:solidFill>
                    <a:schemeClr val="tx2"/>
                  </a:solidFill>
                  <a:latin typeface="Roboto Light"/>
                  <a:cs typeface="Roboto Light"/>
                </a:rPr>
                <a:t>Lorem</a:t>
              </a:r>
              <a:r>
                <a:rPr lang="en-US" sz="1000" dirty="0">
                  <a:solidFill>
                    <a:schemeClr val="tx2"/>
                  </a:solidFill>
                  <a:latin typeface="Roboto Light"/>
                  <a:cs typeface="Roboto Light"/>
                </a:rPr>
                <a:t> </a:t>
              </a:r>
              <a:r>
                <a:rPr lang="en-US" sz="1000" dirty="0" err="1">
                  <a:solidFill>
                    <a:schemeClr val="tx2"/>
                  </a:solidFill>
                  <a:latin typeface="Roboto Light"/>
                  <a:cs typeface="Roboto Light"/>
                </a:rPr>
                <a:t>Ipsum</a:t>
              </a:r>
              <a:r>
                <a:rPr lang="en-US" sz="1000" dirty="0">
                  <a:solidFill>
                    <a:schemeClr val="tx2"/>
                  </a:solidFill>
                  <a:latin typeface="Roboto Light"/>
                  <a:cs typeface="Roboto Light"/>
                </a:rPr>
                <a:t> is simply dummy text of the printing and typesetting industry. </a:t>
              </a:r>
              <a:r>
                <a:rPr lang="en-US" sz="1000" dirty="0" err="1">
                  <a:solidFill>
                    <a:schemeClr val="tx2"/>
                  </a:solidFill>
                  <a:latin typeface="Roboto Light"/>
                  <a:cs typeface="Roboto Light"/>
                </a:rPr>
                <a:t>Lorem</a:t>
              </a:r>
              <a:r>
                <a:rPr lang="en-US" sz="1000" dirty="0">
                  <a:solidFill>
                    <a:schemeClr val="tx2"/>
                  </a:solidFill>
                  <a:latin typeface="Roboto Light"/>
                  <a:cs typeface="Roboto Light"/>
                </a:rPr>
                <a:t> </a:t>
              </a:r>
              <a:r>
                <a:rPr lang="en-US" sz="1000" dirty="0" err="1">
                  <a:solidFill>
                    <a:schemeClr val="tx2"/>
                  </a:solidFill>
                  <a:latin typeface="Roboto Light"/>
                  <a:cs typeface="Roboto Light"/>
                </a:rPr>
                <a:t>Ipsum</a:t>
              </a:r>
              <a:r>
                <a:rPr lang="en-US" sz="1000" dirty="0">
                  <a:solidFill>
                    <a:schemeClr val="tx2"/>
                  </a:solidFill>
                  <a:latin typeface="Roboto Light"/>
                  <a:cs typeface="Roboto Light"/>
                </a:rPr>
                <a:t> has been the industry’s</a:t>
              </a:r>
            </a:p>
          </p:txBody>
        </p:sp>
        <p:sp>
          <p:nvSpPr>
            <p:cNvPr id="36" name="Oval 35"/>
            <p:cNvSpPr/>
            <p:nvPr/>
          </p:nvSpPr>
          <p:spPr>
            <a:xfrm>
              <a:off x="449107" y="920269"/>
              <a:ext cx="1849211" cy="1849211"/>
            </a:xfrm>
            <a:prstGeom prst="ellipse">
              <a:avLst/>
            </a:prstGeom>
            <a:noFill/>
            <a:ln w="6350" cmpd="sng">
              <a:solidFill>
                <a:schemeClr val="tx2"/>
              </a:solidFill>
              <a:prstDash val="dash"/>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aphicFrame>
          <p:nvGraphicFramePr>
            <p:cNvPr id="37" name="Chart 36"/>
            <p:cNvGraphicFramePr/>
            <p:nvPr>
              <p:extLst>
                <p:ext uri="{D42A27DB-BD31-4B8C-83A1-F6EECF244321}">
                  <p14:modId xmlns:p14="http://schemas.microsoft.com/office/powerpoint/2010/main" val="1226158426"/>
                </p:ext>
              </p:extLst>
            </p:nvPr>
          </p:nvGraphicFramePr>
          <p:xfrm>
            <a:off x="327973" y="854444"/>
            <a:ext cx="2091478" cy="1980860"/>
          </p:xfrm>
          <a:graphic>
            <a:graphicData uri="http://schemas.openxmlformats.org/drawingml/2006/chart">
              <c:chart xmlns:c="http://schemas.openxmlformats.org/drawingml/2006/chart" xmlns:r="http://schemas.openxmlformats.org/officeDocument/2006/relationships" r:id="rId3"/>
            </a:graphicData>
          </a:graphic>
        </p:graphicFrame>
        <p:sp>
          <p:nvSpPr>
            <p:cNvPr id="38" name="Shape 8841"/>
            <p:cNvSpPr/>
            <p:nvPr/>
          </p:nvSpPr>
          <p:spPr>
            <a:xfrm>
              <a:off x="704793" y="1329392"/>
              <a:ext cx="1346784" cy="892552"/>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anchor="ctr">
              <a:spAutoFit/>
            </a:bodyPr>
            <a:lstStyle>
              <a:lvl1pPr defTabSz="457200">
                <a:lnSpc>
                  <a:spcPct val="120000"/>
                </a:lnSpc>
                <a:defRPr sz="4000">
                  <a:solidFill>
                    <a:srgbClr val="8E8E8E"/>
                  </a:solidFill>
                  <a:latin typeface="FontAwesome"/>
                  <a:ea typeface="FontAwesome"/>
                  <a:cs typeface="FontAwesome"/>
                  <a:sym typeface="FontAwesome"/>
                </a:defRPr>
              </a:lvl1pPr>
            </a:lstStyle>
            <a:p>
              <a:pPr algn="ctr">
                <a:defRPr sz="1800">
                  <a:solidFill>
                    <a:srgbClr val="000000"/>
                  </a:solidFill>
                </a:defRPr>
              </a:pPr>
              <a:r>
                <a:rPr lang="en-US" sz="4400" dirty="0">
                  <a:solidFill>
                    <a:srgbClr val="A0A0A3"/>
                  </a:solidFill>
                </a:rPr>
                <a:t></a:t>
              </a:r>
            </a:p>
          </p:txBody>
        </p:sp>
        <p:sp>
          <p:nvSpPr>
            <p:cNvPr id="39" name="Title 1"/>
            <p:cNvSpPr txBox="1">
              <a:spLocks/>
            </p:cNvSpPr>
            <p:nvPr/>
          </p:nvSpPr>
          <p:spPr>
            <a:xfrm>
              <a:off x="469485" y="2914209"/>
              <a:ext cx="1630940" cy="338668"/>
            </a:xfrm>
            <a:prstGeom prst="rect">
              <a:avLst/>
            </a:prstGeom>
          </p:spPr>
          <p:txBody>
            <a:bodyPr vert="horz" lIns="91440" tIns="45720" rIns="91440" bIns="45720" rtlCol="0" anchor="b">
              <a:normAutofit/>
            </a:bodyPr>
            <a:lstStyle>
              <a:lvl1pPr algn="l" defTabSz="457200" rtl="0" eaLnBrk="1" latinLnBrk="0" hangingPunct="1">
                <a:spcBef>
                  <a:spcPct val="0"/>
                </a:spcBef>
                <a:buNone/>
                <a:defRPr sz="2000" b="1" kern="1200">
                  <a:solidFill>
                    <a:schemeClr val="tx1"/>
                  </a:solidFill>
                  <a:latin typeface="Roboto Light"/>
                  <a:ea typeface="+mj-ea"/>
                  <a:cs typeface="Roboto Light"/>
                </a:defRPr>
              </a:lvl1pPr>
            </a:lstStyle>
            <a:p>
              <a:pPr algn="ctr"/>
              <a:r>
                <a:rPr lang="en-US" sz="1200" b="0" dirty="0"/>
                <a:t>Total: +20%</a:t>
              </a:r>
            </a:p>
          </p:txBody>
        </p:sp>
        <p:sp>
          <p:nvSpPr>
            <p:cNvPr id="40" name="Shape 8841"/>
            <p:cNvSpPr/>
            <p:nvPr/>
          </p:nvSpPr>
          <p:spPr>
            <a:xfrm>
              <a:off x="1591443" y="2920676"/>
              <a:ext cx="474813" cy="353943"/>
            </a:xfrm>
            <a:prstGeom prst="rect">
              <a:avLst/>
            </a:prstGeom>
            <a:noFill/>
            <a:ln w="12700">
              <a:miter lim="400000"/>
            </a:ln>
            <a:extLst>
              <a:ext uri="{C572A759-6A51-4108-AA02-DFA0A04FC94B}">
                <ma14:wrappingTextBoxFlag xmlns="" xmlns:ma14="http://schemas.microsoft.com/office/mac/drawingml/2011/main" val="1"/>
              </a:ext>
            </a:extLst>
          </p:spPr>
          <p:txBody>
            <a:bodyPr wrap="square" lIns="50800" tIns="50800" rIns="50800" bIns="50800" anchor="ctr">
              <a:spAutoFit/>
            </a:bodyPr>
            <a:lstStyle>
              <a:lvl1pPr defTabSz="457200">
                <a:lnSpc>
                  <a:spcPct val="120000"/>
                </a:lnSpc>
                <a:defRPr sz="4000">
                  <a:solidFill>
                    <a:srgbClr val="8E8E8E"/>
                  </a:solidFill>
                  <a:latin typeface="FontAwesome"/>
                  <a:ea typeface="FontAwesome"/>
                  <a:cs typeface="FontAwesome"/>
                  <a:sym typeface="FontAwesome"/>
                </a:defRPr>
              </a:lvl1pPr>
            </a:lstStyle>
            <a:p>
              <a:pPr algn="ctr">
                <a:defRPr sz="1800">
                  <a:solidFill>
                    <a:srgbClr val="000000"/>
                  </a:solidFill>
                </a:defRPr>
              </a:pPr>
              <a:r>
                <a:rPr lang="en-US" sz="1400" dirty="0">
                  <a:solidFill>
                    <a:schemeClr val="tx2"/>
                  </a:solidFill>
                </a:rPr>
                <a:t></a:t>
              </a:r>
            </a:p>
          </p:txBody>
        </p:sp>
      </p:grpSp>
      <p:grpSp>
        <p:nvGrpSpPr>
          <p:cNvPr id="41" name="Group 40"/>
          <p:cNvGrpSpPr/>
          <p:nvPr/>
        </p:nvGrpSpPr>
        <p:grpSpPr>
          <a:xfrm>
            <a:off x="4576351" y="842602"/>
            <a:ext cx="2091478" cy="3213942"/>
            <a:chOff x="327973" y="854444"/>
            <a:chExt cx="2091478" cy="3213942"/>
          </a:xfrm>
        </p:grpSpPr>
        <p:sp>
          <p:nvSpPr>
            <p:cNvPr id="42" name="TextBox 41"/>
            <p:cNvSpPr txBox="1"/>
            <p:nvPr/>
          </p:nvSpPr>
          <p:spPr>
            <a:xfrm>
              <a:off x="369456" y="3360500"/>
              <a:ext cx="1953058" cy="707886"/>
            </a:xfrm>
            <a:prstGeom prst="rect">
              <a:avLst/>
            </a:prstGeom>
            <a:noFill/>
          </p:spPr>
          <p:txBody>
            <a:bodyPr wrap="square" rtlCol="0">
              <a:spAutoFit/>
            </a:bodyPr>
            <a:lstStyle/>
            <a:p>
              <a:pPr algn="ctr"/>
              <a:r>
                <a:rPr lang="en-US" sz="1000" dirty="0" err="1">
                  <a:solidFill>
                    <a:schemeClr val="tx2"/>
                  </a:solidFill>
                  <a:latin typeface="Roboto Light"/>
                  <a:cs typeface="Roboto Light"/>
                </a:rPr>
                <a:t>Lorem</a:t>
              </a:r>
              <a:r>
                <a:rPr lang="en-US" sz="1000" dirty="0">
                  <a:solidFill>
                    <a:schemeClr val="tx2"/>
                  </a:solidFill>
                  <a:latin typeface="Roboto Light"/>
                  <a:cs typeface="Roboto Light"/>
                </a:rPr>
                <a:t> </a:t>
              </a:r>
              <a:r>
                <a:rPr lang="en-US" sz="1000" dirty="0" err="1">
                  <a:solidFill>
                    <a:schemeClr val="tx2"/>
                  </a:solidFill>
                  <a:latin typeface="Roboto Light"/>
                  <a:cs typeface="Roboto Light"/>
                </a:rPr>
                <a:t>Ipsum</a:t>
              </a:r>
              <a:r>
                <a:rPr lang="en-US" sz="1000" dirty="0">
                  <a:solidFill>
                    <a:schemeClr val="tx2"/>
                  </a:solidFill>
                  <a:latin typeface="Roboto Light"/>
                  <a:cs typeface="Roboto Light"/>
                </a:rPr>
                <a:t> is simply dummy text of the printing and typesetting industry. </a:t>
              </a:r>
              <a:r>
                <a:rPr lang="en-US" sz="1000" dirty="0" err="1">
                  <a:solidFill>
                    <a:schemeClr val="tx2"/>
                  </a:solidFill>
                  <a:latin typeface="Roboto Light"/>
                  <a:cs typeface="Roboto Light"/>
                </a:rPr>
                <a:t>Lorem</a:t>
              </a:r>
              <a:r>
                <a:rPr lang="en-US" sz="1000" dirty="0">
                  <a:solidFill>
                    <a:schemeClr val="tx2"/>
                  </a:solidFill>
                  <a:latin typeface="Roboto Light"/>
                  <a:cs typeface="Roboto Light"/>
                </a:rPr>
                <a:t> </a:t>
              </a:r>
              <a:r>
                <a:rPr lang="en-US" sz="1000" dirty="0" err="1">
                  <a:solidFill>
                    <a:schemeClr val="tx2"/>
                  </a:solidFill>
                  <a:latin typeface="Roboto Light"/>
                  <a:cs typeface="Roboto Light"/>
                </a:rPr>
                <a:t>Ipsum</a:t>
              </a:r>
              <a:r>
                <a:rPr lang="en-US" sz="1000" dirty="0">
                  <a:solidFill>
                    <a:schemeClr val="tx2"/>
                  </a:solidFill>
                  <a:latin typeface="Roboto Light"/>
                  <a:cs typeface="Roboto Light"/>
                </a:rPr>
                <a:t> has been the industry’s</a:t>
              </a:r>
            </a:p>
          </p:txBody>
        </p:sp>
        <p:sp>
          <p:nvSpPr>
            <p:cNvPr id="43" name="Oval 42"/>
            <p:cNvSpPr/>
            <p:nvPr/>
          </p:nvSpPr>
          <p:spPr>
            <a:xfrm>
              <a:off x="449107" y="920269"/>
              <a:ext cx="1849211" cy="1849211"/>
            </a:xfrm>
            <a:prstGeom prst="ellipse">
              <a:avLst/>
            </a:prstGeom>
            <a:noFill/>
            <a:ln w="6350" cmpd="sng">
              <a:solidFill>
                <a:schemeClr val="tx2"/>
              </a:solidFill>
              <a:prstDash val="dash"/>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aphicFrame>
          <p:nvGraphicFramePr>
            <p:cNvPr id="44" name="Chart 43"/>
            <p:cNvGraphicFramePr/>
            <p:nvPr>
              <p:extLst>
                <p:ext uri="{D42A27DB-BD31-4B8C-83A1-F6EECF244321}">
                  <p14:modId xmlns:p14="http://schemas.microsoft.com/office/powerpoint/2010/main" val="2929195658"/>
                </p:ext>
              </p:extLst>
            </p:nvPr>
          </p:nvGraphicFramePr>
          <p:xfrm>
            <a:off x="327973" y="854444"/>
            <a:ext cx="2091478" cy="1980860"/>
          </p:xfrm>
          <a:graphic>
            <a:graphicData uri="http://schemas.openxmlformats.org/drawingml/2006/chart">
              <c:chart xmlns:c="http://schemas.openxmlformats.org/drawingml/2006/chart" xmlns:r="http://schemas.openxmlformats.org/officeDocument/2006/relationships" r:id="rId4"/>
            </a:graphicData>
          </a:graphic>
        </p:graphicFrame>
        <p:sp>
          <p:nvSpPr>
            <p:cNvPr id="45" name="Shape 8841"/>
            <p:cNvSpPr/>
            <p:nvPr/>
          </p:nvSpPr>
          <p:spPr>
            <a:xfrm>
              <a:off x="655947" y="1315436"/>
              <a:ext cx="1346784" cy="892552"/>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anchor="ctr">
              <a:spAutoFit/>
            </a:bodyPr>
            <a:lstStyle>
              <a:lvl1pPr defTabSz="457200">
                <a:lnSpc>
                  <a:spcPct val="120000"/>
                </a:lnSpc>
                <a:defRPr sz="4000">
                  <a:solidFill>
                    <a:srgbClr val="8E8E8E"/>
                  </a:solidFill>
                  <a:latin typeface="FontAwesome"/>
                  <a:ea typeface="FontAwesome"/>
                  <a:cs typeface="FontAwesome"/>
                  <a:sym typeface="FontAwesome"/>
                </a:defRPr>
              </a:lvl1pPr>
            </a:lstStyle>
            <a:p>
              <a:pPr algn="ctr">
                <a:defRPr sz="1800">
                  <a:solidFill>
                    <a:srgbClr val="000000"/>
                  </a:solidFill>
                </a:defRPr>
              </a:pPr>
              <a:r>
                <a:rPr lang="en-US" sz="4400" dirty="0">
                  <a:solidFill>
                    <a:srgbClr val="A0A0A3"/>
                  </a:solidFill>
                </a:rPr>
                <a:t></a:t>
              </a:r>
            </a:p>
          </p:txBody>
        </p:sp>
        <p:sp>
          <p:nvSpPr>
            <p:cNvPr id="46" name="Title 1"/>
            <p:cNvSpPr txBox="1">
              <a:spLocks/>
            </p:cNvSpPr>
            <p:nvPr/>
          </p:nvSpPr>
          <p:spPr>
            <a:xfrm>
              <a:off x="469485" y="2914209"/>
              <a:ext cx="1630940" cy="338668"/>
            </a:xfrm>
            <a:prstGeom prst="rect">
              <a:avLst/>
            </a:prstGeom>
          </p:spPr>
          <p:txBody>
            <a:bodyPr vert="horz" lIns="91440" tIns="45720" rIns="91440" bIns="45720" rtlCol="0" anchor="b">
              <a:normAutofit/>
            </a:bodyPr>
            <a:lstStyle>
              <a:lvl1pPr algn="l" defTabSz="457200" rtl="0" eaLnBrk="1" latinLnBrk="0" hangingPunct="1">
                <a:spcBef>
                  <a:spcPct val="0"/>
                </a:spcBef>
                <a:buNone/>
                <a:defRPr sz="2000" b="1" kern="1200">
                  <a:solidFill>
                    <a:schemeClr val="tx1"/>
                  </a:solidFill>
                  <a:latin typeface="Roboto Light"/>
                  <a:ea typeface="+mj-ea"/>
                  <a:cs typeface="Roboto Light"/>
                </a:defRPr>
              </a:lvl1pPr>
            </a:lstStyle>
            <a:p>
              <a:pPr algn="ctr"/>
              <a:r>
                <a:rPr lang="en-US" sz="1200" b="0" dirty="0"/>
                <a:t>Total: +79%</a:t>
              </a:r>
            </a:p>
          </p:txBody>
        </p:sp>
        <p:sp>
          <p:nvSpPr>
            <p:cNvPr id="47" name="Shape 8841"/>
            <p:cNvSpPr/>
            <p:nvPr/>
          </p:nvSpPr>
          <p:spPr>
            <a:xfrm>
              <a:off x="1591443" y="2920676"/>
              <a:ext cx="474813" cy="353943"/>
            </a:xfrm>
            <a:prstGeom prst="rect">
              <a:avLst/>
            </a:prstGeom>
            <a:noFill/>
            <a:ln w="12700">
              <a:miter lim="400000"/>
            </a:ln>
            <a:extLst>
              <a:ext uri="{C572A759-6A51-4108-AA02-DFA0A04FC94B}">
                <ma14:wrappingTextBoxFlag xmlns="" xmlns:ma14="http://schemas.microsoft.com/office/mac/drawingml/2011/main" val="1"/>
              </a:ext>
            </a:extLst>
          </p:spPr>
          <p:txBody>
            <a:bodyPr wrap="square" lIns="50800" tIns="50800" rIns="50800" bIns="50800" anchor="ctr">
              <a:spAutoFit/>
            </a:bodyPr>
            <a:lstStyle>
              <a:lvl1pPr defTabSz="457200">
                <a:lnSpc>
                  <a:spcPct val="120000"/>
                </a:lnSpc>
                <a:defRPr sz="4000">
                  <a:solidFill>
                    <a:srgbClr val="8E8E8E"/>
                  </a:solidFill>
                  <a:latin typeface="FontAwesome"/>
                  <a:ea typeface="FontAwesome"/>
                  <a:cs typeface="FontAwesome"/>
                  <a:sym typeface="FontAwesome"/>
                </a:defRPr>
              </a:lvl1pPr>
            </a:lstStyle>
            <a:p>
              <a:pPr algn="ctr">
                <a:defRPr sz="1800">
                  <a:solidFill>
                    <a:srgbClr val="000000"/>
                  </a:solidFill>
                </a:defRPr>
              </a:pPr>
              <a:r>
                <a:rPr lang="en-US" sz="1400" dirty="0">
                  <a:solidFill>
                    <a:schemeClr val="tx2"/>
                  </a:solidFill>
                </a:rPr>
                <a:t></a:t>
              </a:r>
            </a:p>
          </p:txBody>
        </p:sp>
      </p:grpSp>
      <p:grpSp>
        <p:nvGrpSpPr>
          <p:cNvPr id="50" name="Group 49"/>
          <p:cNvGrpSpPr/>
          <p:nvPr/>
        </p:nvGrpSpPr>
        <p:grpSpPr>
          <a:xfrm>
            <a:off x="6700539" y="842602"/>
            <a:ext cx="2091478" cy="3213942"/>
            <a:chOff x="327973" y="854444"/>
            <a:chExt cx="2091478" cy="3213942"/>
          </a:xfrm>
        </p:grpSpPr>
        <p:sp>
          <p:nvSpPr>
            <p:cNvPr id="53" name="TextBox 52"/>
            <p:cNvSpPr txBox="1"/>
            <p:nvPr/>
          </p:nvSpPr>
          <p:spPr>
            <a:xfrm>
              <a:off x="369456" y="3360500"/>
              <a:ext cx="1953058" cy="707886"/>
            </a:xfrm>
            <a:prstGeom prst="rect">
              <a:avLst/>
            </a:prstGeom>
            <a:noFill/>
          </p:spPr>
          <p:txBody>
            <a:bodyPr wrap="square" rtlCol="0">
              <a:spAutoFit/>
            </a:bodyPr>
            <a:lstStyle/>
            <a:p>
              <a:pPr algn="ctr"/>
              <a:r>
                <a:rPr lang="en-US" sz="1000" dirty="0" err="1">
                  <a:solidFill>
                    <a:schemeClr val="tx2"/>
                  </a:solidFill>
                  <a:latin typeface="Roboto Light"/>
                  <a:cs typeface="Roboto Light"/>
                </a:rPr>
                <a:t>Lorem</a:t>
              </a:r>
              <a:r>
                <a:rPr lang="en-US" sz="1000" dirty="0">
                  <a:solidFill>
                    <a:schemeClr val="tx2"/>
                  </a:solidFill>
                  <a:latin typeface="Roboto Light"/>
                  <a:cs typeface="Roboto Light"/>
                </a:rPr>
                <a:t> </a:t>
              </a:r>
              <a:r>
                <a:rPr lang="en-US" sz="1000" dirty="0" err="1">
                  <a:solidFill>
                    <a:schemeClr val="tx2"/>
                  </a:solidFill>
                  <a:latin typeface="Roboto Light"/>
                  <a:cs typeface="Roboto Light"/>
                </a:rPr>
                <a:t>Ipsum</a:t>
              </a:r>
              <a:r>
                <a:rPr lang="en-US" sz="1000" dirty="0">
                  <a:solidFill>
                    <a:schemeClr val="tx2"/>
                  </a:solidFill>
                  <a:latin typeface="Roboto Light"/>
                  <a:cs typeface="Roboto Light"/>
                </a:rPr>
                <a:t> is simply dummy text of the printing and typesetting industry. </a:t>
              </a:r>
              <a:r>
                <a:rPr lang="en-US" sz="1000" dirty="0" err="1">
                  <a:solidFill>
                    <a:schemeClr val="tx2"/>
                  </a:solidFill>
                  <a:latin typeface="Roboto Light"/>
                  <a:cs typeface="Roboto Light"/>
                </a:rPr>
                <a:t>Lorem</a:t>
              </a:r>
              <a:r>
                <a:rPr lang="en-US" sz="1000" dirty="0">
                  <a:solidFill>
                    <a:schemeClr val="tx2"/>
                  </a:solidFill>
                  <a:latin typeface="Roboto Light"/>
                  <a:cs typeface="Roboto Light"/>
                </a:rPr>
                <a:t> </a:t>
              </a:r>
              <a:r>
                <a:rPr lang="en-US" sz="1000" dirty="0" err="1">
                  <a:solidFill>
                    <a:schemeClr val="tx2"/>
                  </a:solidFill>
                  <a:latin typeface="Roboto Light"/>
                  <a:cs typeface="Roboto Light"/>
                </a:rPr>
                <a:t>Ipsum</a:t>
              </a:r>
              <a:r>
                <a:rPr lang="en-US" sz="1000" dirty="0">
                  <a:solidFill>
                    <a:schemeClr val="tx2"/>
                  </a:solidFill>
                  <a:latin typeface="Roboto Light"/>
                  <a:cs typeface="Roboto Light"/>
                </a:rPr>
                <a:t> has been the industry’s</a:t>
              </a:r>
            </a:p>
          </p:txBody>
        </p:sp>
        <p:sp>
          <p:nvSpPr>
            <p:cNvPr id="60" name="Oval 59"/>
            <p:cNvSpPr/>
            <p:nvPr/>
          </p:nvSpPr>
          <p:spPr>
            <a:xfrm>
              <a:off x="449107" y="920269"/>
              <a:ext cx="1849211" cy="1849211"/>
            </a:xfrm>
            <a:prstGeom prst="ellipse">
              <a:avLst/>
            </a:prstGeom>
            <a:noFill/>
            <a:ln w="6350" cmpd="sng">
              <a:solidFill>
                <a:schemeClr val="tx2"/>
              </a:solidFill>
              <a:prstDash val="dash"/>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aphicFrame>
          <p:nvGraphicFramePr>
            <p:cNvPr id="61" name="Chart 60"/>
            <p:cNvGraphicFramePr/>
            <p:nvPr>
              <p:extLst>
                <p:ext uri="{D42A27DB-BD31-4B8C-83A1-F6EECF244321}">
                  <p14:modId xmlns:p14="http://schemas.microsoft.com/office/powerpoint/2010/main" val="2336702286"/>
                </p:ext>
              </p:extLst>
            </p:nvPr>
          </p:nvGraphicFramePr>
          <p:xfrm>
            <a:off x="327973" y="854444"/>
            <a:ext cx="2091478" cy="1980860"/>
          </p:xfrm>
          <a:graphic>
            <a:graphicData uri="http://schemas.openxmlformats.org/drawingml/2006/chart">
              <c:chart xmlns:c="http://schemas.openxmlformats.org/drawingml/2006/chart" xmlns:r="http://schemas.openxmlformats.org/officeDocument/2006/relationships" r:id="rId5"/>
            </a:graphicData>
          </a:graphic>
        </p:graphicFrame>
        <p:sp>
          <p:nvSpPr>
            <p:cNvPr id="62" name="Shape 8841"/>
            <p:cNvSpPr/>
            <p:nvPr/>
          </p:nvSpPr>
          <p:spPr>
            <a:xfrm>
              <a:off x="697815" y="1293485"/>
              <a:ext cx="1346784" cy="964366"/>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anchor="ctr">
              <a:spAutoFit/>
            </a:bodyPr>
            <a:lstStyle>
              <a:lvl1pPr defTabSz="457200">
                <a:lnSpc>
                  <a:spcPct val="120000"/>
                </a:lnSpc>
                <a:defRPr sz="4000">
                  <a:solidFill>
                    <a:srgbClr val="8E8E8E"/>
                  </a:solidFill>
                  <a:latin typeface="FontAwesome"/>
                  <a:ea typeface="FontAwesome"/>
                  <a:cs typeface="FontAwesome"/>
                  <a:sym typeface="FontAwesome"/>
                </a:defRPr>
              </a:lvl1pPr>
            </a:lstStyle>
            <a:p>
              <a:pPr algn="ctr">
                <a:defRPr sz="1800">
                  <a:solidFill>
                    <a:srgbClr val="000000"/>
                  </a:solidFill>
                </a:defRPr>
              </a:pPr>
              <a:r>
                <a:rPr lang="en-US" sz="4800" dirty="0">
                  <a:solidFill>
                    <a:srgbClr val="A0A0A3"/>
                  </a:solidFill>
                </a:rPr>
                <a:t></a:t>
              </a:r>
            </a:p>
          </p:txBody>
        </p:sp>
        <p:sp>
          <p:nvSpPr>
            <p:cNvPr id="63" name="Title 1"/>
            <p:cNvSpPr txBox="1">
              <a:spLocks/>
            </p:cNvSpPr>
            <p:nvPr/>
          </p:nvSpPr>
          <p:spPr>
            <a:xfrm>
              <a:off x="469485" y="2914209"/>
              <a:ext cx="1630940" cy="338668"/>
            </a:xfrm>
            <a:prstGeom prst="rect">
              <a:avLst/>
            </a:prstGeom>
          </p:spPr>
          <p:txBody>
            <a:bodyPr vert="horz" lIns="91440" tIns="45720" rIns="91440" bIns="45720" rtlCol="0" anchor="b">
              <a:normAutofit/>
            </a:bodyPr>
            <a:lstStyle>
              <a:lvl1pPr algn="l" defTabSz="457200" rtl="0" eaLnBrk="1" latinLnBrk="0" hangingPunct="1">
                <a:spcBef>
                  <a:spcPct val="0"/>
                </a:spcBef>
                <a:buNone/>
                <a:defRPr sz="2000" b="1" kern="1200">
                  <a:solidFill>
                    <a:schemeClr val="tx1"/>
                  </a:solidFill>
                  <a:latin typeface="Roboto Light"/>
                  <a:ea typeface="+mj-ea"/>
                  <a:cs typeface="Roboto Light"/>
                </a:defRPr>
              </a:lvl1pPr>
            </a:lstStyle>
            <a:p>
              <a:pPr algn="ctr"/>
              <a:r>
                <a:rPr lang="en-US" sz="1200" b="0" dirty="0"/>
                <a:t>Total: +10%</a:t>
              </a:r>
            </a:p>
          </p:txBody>
        </p:sp>
        <p:sp>
          <p:nvSpPr>
            <p:cNvPr id="64" name="Shape 8841"/>
            <p:cNvSpPr/>
            <p:nvPr/>
          </p:nvSpPr>
          <p:spPr>
            <a:xfrm>
              <a:off x="1591443" y="2920676"/>
              <a:ext cx="474813" cy="353943"/>
            </a:xfrm>
            <a:prstGeom prst="rect">
              <a:avLst/>
            </a:prstGeom>
            <a:noFill/>
            <a:ln w="12700">
              <a:miter lim="400000"/>
            </a:ln>
            <a:extLst>
              <a:ext uri="{C572A759-6A51-4108-AA02-DFA0A04FC94B}">
                <ma14:wrappingTextBoxFlag xmlns="" xmlns:ma14="http://schemas.microsoft.com/office/mac/drawingml/2011/main" val="1"/>
              </a:ext>
            </a:extLst>
          </p:spPr>
          <p:txBody>
            <a:bodyPr wrap="square" lIns="50800" tIns="50800" rIns="50800" bIns="50800" anchor="ctr">
              <a:spAutoFit/>
            </a:bodyPr>
            <a:lstStyle>
              <a:lvl1pPr defTabSz="457200">
                <a:lnSpc>
                  <a:spcPct val="120000"/>
                </a:lnSpc>
                <a:defRPr sz="4000">
                  <a:solidFill>
                    <a:srgbClr val="8E8E8E"/>
                  </a:solidFill>
                  <a:latin typeface="FontAwesome"/>
                  <a:ea typeface="FontAwesome"/>
                  <a:cs typeface="FontAwesome"/>
                  <a:sym typeface="FontAwesome"/>
                </a:defRPr>
              </a:lvl1pPr>
            </a:lstStyle>
            <a:p>
              <a:pPr algn="ctr">
                <a:defRPr sz="1800">
                  <a:solidFill>
                    <a:srgbClr val="000000"/>
                  </a:solidFill>
                </a:defRPr>
              </a:pPr>
              <a:r>
                <a:rPr lang="en-US" sz="1400" dirty="0">
                  <a:solidFill>
                    <a:schemeClr val="tx2"/>
                  </a:solidFill>
                </a:rPr>
                <a:t></a:t>
              </a:r>
            </a:p>
          </p:txBody>
        </p:sp>
      </p:grpSp>
    </p:spTree>
    <p:extLst>
      <p:ext uri="{BB962C8B-B14F-4D97-AF65-F5344CB8AC3E}">
        <p14:creationId xmlns:p14="http://schemas.microsoft.com/office/powerpoint/2010/main" val="396183645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 y="1"/>
            <a:ext cx="9142413" cy="5141913"/>
          </a:xfrm>
          <a:prstGeom prst="rect">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lIns="91430" tIns="45715" rIns="91430" bIns="45715" rtlCol="0" anchor="ctr"/>
          <a:lstStyle/>
          <a:p>
            <a:pPr algn="ctr"/>
            <a:endParaRPr lang="en-US"/>
          </a:p>
        </p:txBody>
      </p:sp>
      <p:sp>
        <p:nvSpPr>
          <p:cNvPr id="2" name="Rectangle 1"/>
          <p:cNvSpPr/>
          <p:nvPr/>
        </p:nvSpPr>
        <p:spPr>
          <a:xfrm>
            <a:off x="876254" y="2567824"/>
            <a:ext cx="8267746" cy="865246"/>
          </a:xfrm>
          <a:prstGeom prst="rect">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lIns="91430" tIns="45715" rIns="91430" bIns="45715" rtlCol="0" anchor="ctr"/>
          <a:lstStyle/>
          <a:p>
            <a:pPr algn="ctr"/>
            <a:endParaRPr lang="en-US"/>
          </a:p>
        </p:txBody>
      </p:sp>
      <p:sp>
        <p:nvSpPr>
          <p:cNvPr id="24" name="Rectangle 23"/>
          <p:cNvSpPr/>
          <p:nvPr/>
        </p:nvSpPr>
        <p:spPr>
          <a:xfrm rot="5400000">
            <a:off x="-265491" y="265491"/>
            <a:ext cx="858953" cy="327973"/>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91430" tIns="45715" rIns="91430" bIns="45715" rtlCol="0" anchor="ctr"/>
          <a:lstStyle/>
          <a:p>
            <a:pPr algn="ctr"/>
            <a:endParaRPr lang="en-US"/>
          </a:p>
        </p:txBody>
      </p:sp>
      <p:sp>
        <p:nvSpPr>
          <p:cNvPr id="25" name="Rectangle 24"/>
          <p:cNvSpPr/>
          <p:nvPr/>
        </p:nvSpPr>
        <p:spPr>
          <a:xfrm rot="5400000">
            <a:off x="-265491" y="1120509"/>
            <a:ext cx="858953" cy="327973"/>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91430" tIns="45715" rIns="91430" bIns="45715" rtlCol="0" anchor="ctr"/>
          <a:lstStyle/>
          <a:p>
            <a:pPr algn="ctr"/>
            <a:endParaRPr lang="en-US"/>
          </a:p>
        </p:txBody>
      </p:sp>
      <p:sp>
        <p:nvSpPr>
          <p:cNvPr id="26" name="Rectangle 25"/>
          <p:cNvSpPr/>
          <p:nvPr/>
        </p:nvSpPr>
        <p:spPr>
          <a:xfrm rot="5400000">
            <a:off x="-265491" y="1979462"/>
            <a:ext cx="858953" cy="327973"/>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lIns="91430" tIns="45715" rIns="91430" bIns="45715" rtlCol="0" anchor="ctr"/>
          <a:lstStyle/>
          <a:p>
            <a:pPr algn="ctr"/>
            <a:endParaRPr lang="en-US"/>
          </a:p>
        </p:txBody>
      </p:sp>
      <p:sp>
        <p:nvSpPr>
          <p:cNvPr id="27" name="Rectangle 26"/>
          <p:cNvSpPr/>
          <p:nvPr/>
        </p:nvSpPr>
        <p:spPr>
          <a:xfrm rot="5400000">
            <a:off x="13635" y="2555352"/>
            <a:ext cx="858953" cy="886228"/>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lIns="91430" tIns="45715" rIns="91430" bIns="45715" rtlCol="0" anchor="ctr"/>
          <a:lstStyle/>
          <a:p>
            <a:pPr algn="ctr"/>
            <a:endParaRPr lang="en-US"/>
          </a:p>
        </p:txBody>
      </p:sp>
      <p:sp>
        <p:nvSpPr>
          <p:cNvPr id="28" name="Rectangle 27"/>
          <p:cNvSpPr/>
          <p:nvPr/>
        </p:nvSpPr>
        <p:spPr>
          <a:xfrm rot="5400000">
            <a:off x="-265491" y="3693432"/>
            <a:ext cx="858953" cy="327973"/>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lIns="91430" tIns="45715" rIns="91430" bIns="45715" rtlCol="0" anchor="ctr"/>
          <a:lstStyle/>
          <a:p>
            <a:pPr algn="ctr"/>
            <a:endParaRPr lang="en-US"/>
          </a:p>
        </p:txBody>
      </p:sp>
      <p:sp>
        <p:nvSpPr>
          <p:cNvPr id="29" name="Rectangle 28"/>
          <p:cNvSpPr/>
          <p:nvPr/>
        </p:nvSpPr>
        <p:spPr>
          <a:xfrm rot="5400000">
            <a:off x="-265491" y="4548450"/>
            <a:ext cx="858953" cy="327973"/>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lIns="91430" tIns="45715" rIns="91430" bIns="45715" rtlCol="0" anchor="ctr"/>
          <a:lstStyle/>
          <a:p>
            <a:pPr algn="ctr"/>
            <a:endParaRPr lang="en-US"/>
          </a:p>
        </p:txBody>
      </p:sp>
      <p:sp>
        <p:nvSpPr>
          <p:cNvPr id="21" name="Title 1"/>
          <p:cNvSpPr>
            <a:spLocks noGrp="1"/>
          </p:cNvSpPr>
          <p:nvPr>
            <p:ph type="title"/>
          </p:nvPr>
        </p:nvSpPr>
        <p:spPr>
          <a:xfrm>
            <a:off x="1195507" y="2605615"/>
            <a:ext cx="6007202" cy="724664"/>
          </a:xfrm>
        </p:spPr>
        <p:txBody>
          <a:bodyPr>
            <a:noAutofit/>
          </a:bodyPr>
          <a:lstStyle/>
          <a:p>
            <a:r>
              <a:rPr lang="en-US" sz="4000" dirty="0"/>
              <a:t>TITLE TEXT</a:t>
            </a:r>
          </a:p>
        </p:txBody>
      </p:sp>
      <p:sp>
        <p:nvSpPr>
          <p:cNvPr id="38" name="Shape 8841"/>
          <p:cNvSpPr/>
          <p:nvPr/>
        </p:nvSpPr>
        <p:spPr>
          <a:xfrm>
            <a:off x="-6977" y="2478682"/>
            <a:ext cx="893204" cy="892542"/>
          </a:xfrm>
          <a:prstGeom prst="rect">
            <a:avLst/>
          </a:prstGeom>
          <a:ln w="12700">
            <a:miter lim="400000"/>
          </a:ln>
          <a:extLst>
            <a:ext uri="{C572A759-6A51-4108-AA02-DFA0A04FC94B}">
              <ma14:wrappingTextBoxFlag xmlns="" xmlns:ma14="http://schemas.microsoft.com/office/mac/drawingml/2011/main" val="1"/>
            </a:ext>
          </a:extLst>
        </p:spPr>
        <p:txBody>
          <a:bodyPr wrap="square" lIns="50795" tIns="50795" rIns="50795" bIns="50795" anchor="ctr">
            <a:spAutoFit/>
          </a:bodyPr>
          <a:lstStyle>
            <a:lvl1pPr defTabSz="457200">
              <a:lnSpc>
                <a:spcPct val="120000"/>
              </a:lnSpc>
              <a:defRPr sz="4000">
                <a:solidFill>
                  <a:srgbClr val="8E8E8E"/>
                </a:solidFill>
                <a:latin typeface="FontAwesome"/>
                <a:ea typeface="FontAwesome"/>
                <a:cs typeface="FontAwesome"/>
                <a:sym typeface="FontAwesome"/>
              </a:defRPr>
            </a:lvl1pPr>
          </a:lstStyle>
          <a:p>
            <a:pPr algn="ctr">
              <a:defRPr sz="1800">
                <a:solidFill>
                  <a:srgbClr val="000000"/>
                </a:solidFill>
              </a:defRPr>
            </a:pPr>
            <a:r>
              <a:rPr lang="en-US" sz="4400" dirty="0">
                <a:solidFill>
                  <a:schemeClr val="bg1"/>
                </a:solidFill>
              </a:rPr>
              <a:t></a:t>
            </a:r>
          </a:p>
        </p:txBody>
      </p:sp>
    </p:spTree>
    <p:extLst>
      <p:ext uri="{BB962C8B-B14F-4D97-AF65-F5344CB8AC3E}">
        <p14:creationId xmlns:p14="http://schemas.microsoft.com/office/powerpoint/2010/main" val="1652896082"/>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6363" y="285751"/>
            <a:ext cx="4512733" cy="470429"/>
          </a:xfrm>
        </p:spPr>
        <p:txBody>
          <a:bodyPr>
            <a:normAutofit/>
          </a:bodyPr>
          <a:lstStyle/>
          <a:p>
            <a:r>
              <a:rPr lang="en-US" b="0" dirty="0" smtClean="0"/>
              <a:t>Day Timeline</a:t>
            </a:r>
            <a:endParaRPr lang="en-US" b="0" dirty="0"/>
          </a:p>
        </p:txBody>
      </p:sp>
      <p:cxnSp>
        <p:nvCxnSpPr>
          <p:cNvPr id="114" name="Straight Connector 113"/>
          <p:cNvCxnSpPr>
            <a:stCxn id="161" idx="2"/>
            <a:endCxn id="132" idx="2"/>
          </p:cNvCxnSpPr>
          <p:nvPr/>
        </p:nvCxnSpPr>
        <p:spPr>
          <a:xfrm flipH="1">
            <a:off x="795150" y="2497903"/>
            <a:ext cx="7598339" cy="0"/>
          </a:xfrm>
          <a:prstGeom prst="line">
            <a:avLst/>
          </a:prstGeom>
          <a:ln w="6350" cmpd="sng">
            <a:solidFill>
              <a:schemeClr val="tx2"/>
            </a:solidFill>
            <a:prstDash val="solid"/>
          </a:ln>
          <a:effectLst/>
        </p:spPr>
        <p:style>
          <a:lnRef idx="2">
            <a:schemeClr val="accent1"/>
          </a:lnRef>
          <a:fillRef idx="0">
            <a:schemeClr val="accent1"/>
          </a:fillRef>
          <a:effectRef idx="1">
            <a:schemeClr val="accent1"/>
          </a:effectRef>
          <a:fontRef idx="minor">
            <a:schemeClr val="tx1"/>
          </a:fontRef>
        </p:style>
      </p:cxnSp>
      <p:grpSp>
        <p:nvGrpSpPr>
          <p:cNvPr id="15" name="Group 14"/>
          <p:cNvGrpSpPr/>
          <p:nvPr/>
        </p:nvGrpSpPr>
        <p:grpSpPr>
          <a:xfrm>
            <a:off x="795149" y="2194418"/>
            <a:ext cx="606984" cy="606971"/>
            <a:chOff x="7624157" y="1842076"/>
            <a:chExt cx="606984" cy="606971"/>
          </a:xfrm>
        </p:grpSpPr>
        <p:sp>
          <p:nvSpPr>
            <p:cNvPr id="132" name="Oval 131"/>
            <p:cNvSpPr/>
            <p:nvPr/>
          </p:nvSpPr>
          <p:spPr>
            <a:xfrm>
              <a:off x="7624157" y="1842076"/>
              <a:ext cx="606984" cy="606971"/>
            </a:xfrm>
            <a:prstGeom prst="ellipse">
              <a:avLst/>
            </a:prstGeom>
            <a:solidFill>
              <a:schemeClr val="bg1"/>
            </a:solidFill>
            <a:ln w="6350" cmpd="sng">
              <a:solidFill>
                <a:schemeClr val="tx2"/>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33" name="Oval 132"/>
            <p:cNvSpPr/>
            <p:nvPr/>
          </p:nvSpPr>
          <p:spPr>
            <a:xfrm>
              <a:off x="7727298" y="1945216"/>
              <a:ext cx="400702" cy="400692"/>
            </a:xfrm>
            <a:prstGeom prst="ellipse">
              <a:avLst/>
            </a:prstGeom>
            <a:solidFill>
              <a:schemeClr val="bg1"/>
            </a:solidFill>
            <a:ln w="88900" cmpd="sng">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34" name="TextBox 133"/>
            <p:cNvSpPr txBox="1"/>
            <p:nvPr/>
          </p:nvSpPr>
          <p:spPr>
            <a:xfrm>
              <a:off x="7763157" y="2015034"/>
              <a:ext cx="326358" cy="246221"/>
            </a:xfrm>
            <a:prstGeom prst="rect">
              <a:avLst/>
            </a:prstGeom>
            <a:noFill/>
          </p:spPr>
          <p:txBody>
            <a:bodyPr wrap="square" rtlCol="0">
              <a:spAutoFit/>
            </a:bodyPr>
            <a:lstStyle/>
            <a:p>
              <a:pPr algn="ctr"/>
              <a:r>
                <a:rPr lang="en-US" sz="1000" dirty="0">
                  <a:latin typeface="Roboto Bold"/>
                  <a:cs typeface="Roboto Bold"/>
                </a:rPr>
                <a:t>1</a:t>
              </a:r>
            </a:p>
          </p:txBody>
        </p:sp>
      </p:grpSp>
      <p:grpSp>
        <p:nvGrpSpPr>
          <p:cNvPr id="135" name="Group 134"/>
          <p:cNvGrpSpPr/>
          <p:nvPr/>
        </p:nvGrpSpPr>
        <p:grpSpPr>
          <a:xfrm>
            <a:off x="1953116" y="2194418"/>
            <a:ext cx="606984" cy="606971"/>
            <a:chOff x="7624157" y="1842076"/>
            <a:chExt cx="606984" cy="606971"/>
          </a:xfrm>
        </p:grpSpPr>
        <p:sp>
          <p:nvSpPr>
            <p:cNvPr id="136" name="Oval 135"/>
            <p:cNvSpPr/>
            <p:nvPr/>
          </p:nvSpPr>
          <p:spPr>
            <a:xfrm>
              <a:off x="7624157" y="1842076"/>
              <a:ext cx="606984" cy="606971"/>
            </a:xfrm>
            <a:prstGeom prst="ellipse">
              <a:avLst/>
            </a:prstGeom>
            <a:solidFill>
              <a:schemeClr val="bg1"/>
            </a:solidFill>
            <a:ln w="6350" cmpd="sng">
              <a:solidFill>
                <a:schemeClr val="tx2"/>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37" name="Oval 136"/>
            <p:cNvSpPr/>
            <p:nvPr/>
          </p:nvSpPr>
          <p:spPr>
            <a:xfrm>
              <a:off x="7727298" y="1945216"/>
              <a:ext cx="400702" cy="400692"/>
            </a:xfrm>
            <a:prstGeom prst="ellipse">
              <a:avLst/>
            </a:prstGeom>
            <a:solidFill>
              <a:schemeClr val="bg1"/>
            </a:solidFill>
            <a:ln w="88900" cmpd="sng">
              <a:solidFill>
                <a:schemeClr val="accent2"/>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38" name="TextBox 137"/>
            <p:cNvSpPr txBox="1"/>
            <p:nvPr/>
          </p:nvSpPr>
          <p:spPr>
            <a:xfrm>
              <a:off x="7763157" y="2015034"/>
              <a:ext cx="326358" cy="246221"/>
            </a:xfrm>
            <a:prstGeom prst="rect">
              <a:avLst/>
            </a:prstGeom>
            <a:noFill/>
          </p:spPr>
          <p:txBody>
            <a:bodyPr wrap="square" rtlCol="0">
              <a:spAutoFit/>
            </a:bodyPr>
            <a:lstStyle/>
            <a:p>
              <a:pPr algn="ctr"/>
              <a:r>
                <a:rPr lang="en-US" sz="1000" dirty="0">
                  <a:latin typeface="Roboto Bold"/>
                  <a:cs typeface="Roboto Bold"/>
                </a:rPr>
                <a:t>2</a:t>
              </a:r>
            </a:p>
          </p:txBody>
        </p:sp>
      </p:grpSp>
      <p:grpSp>
        <p:nvGrpSpPr>
          <p:cNvPr id="139" name="Group 138"/>
          <p:cNvGrpSpPr/>
          <p:nvPr/>
        </p:nvGrpSpPr>
        <p:grpSpPr>
          <a:xfrm>
            <a:off x="3111083" y="2194418"/>
            <a:ext cx="606984" cy="606971"/>
            <a:chOff x="7624157" y="1842076"/>
            <a:chExt cx="606984" cy="606971"/>
          </a:xfrm>
        </p:grpSpPr>
        <p:sp>
          <p:nvSpPr>
            <p:cNvPr id="140" name="Oval 139"/>
            <p:cNvSpPr/>
            <p:nvPr/>
          </p:nvSpPr>
          <p:spPr>
            <a:xfrm>
              <a:off x="7624157" y="1842076"/>
              <a:ext cx="606984" cy="606971"/>
            </a:xfrm>
            <a:prstGeom prst="ellipse">
              <a:avLst/>
            </a:prstGeom>
            <a:solidFill>
              <a:schemeClr val="bg1"/>
            </a:solidFill>
            <a:ln w="6350" cmpd="sng">
              <a:solidFill>
                <a:schemeClr val="tx2"/>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41" name="Oval 140"/>
            <p:cNvSpPr/>
            <p:nvPr/>
          </p:nvSpPr>
          <p:spPr>
            <a:xfrm>
              <a:off x="7727298" y="1945216"/>
              <a:ext cx="400702" cy="400692"/>
            </a:xfrm>
            <a:prstGeom prst="ellipse">
              <a:avLst/>
            </a:prstGeom>
            <a:solidFill>
              <a:schemeClr val="bg1"/>
            </a:solidFill>
            <a:ln w="88900" cmpd="sng">
              <a:solidFill>
                <a:schemeClr val="accent3"/>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42" name="TextBox 141"/>
            <p:cNvSpPr txBox="1"/>
            <p:nvPr/>
          </p:nvSpPr>
          <p:spPr>
            <a:xfrm>
              <a:off x="7763157" y="2015034"/>
              <a:ext cx="326358" cy="246221"/>
            </a:xfrm>
            <a:prstGeom prst="rect">
              <a:avLst/>
            </a:prstGeom>
            <a:noFill/>
          </p:spPr>
          <p:txBody>
            <a:bodyPr wrap="square" rtlCol="0">
              <a:spAutoFit/>
            </a:bodyPr>
            <a:lstStyle/>
            <a:p>
              <a:pPr algn="ctr"/>
              <a:r>
                <a:rPr lang="en-US" sz="1000" dirty="0">
                  <a:latin typeface="Roboto Bold"/>
                  <a:cs typeface="Roboto Bold"/>
                </a:rPr>
                <a:t>3</a:t>
              </a:r>
            </a:p>
          </p:txBody>
        </p:sp>
      </p:grpSp>
      <p:grpSp>
        <p:nvGrpSpPr>
          <p:cNvPr id="151" name="Group 150"/>
          <p:cNvGrpSpPr/>
          <p:nvPr/>
        </p:nvGrpSpPr>
        <p:grpSpPr>
          <a:xfrm flipH="1">
            <a:off x="4269051" y="2194418"/>
            <a:ext cx="617873" cy="606971"/>
            <a:chOff x="7624157" y="1842076"/>
            <a:chExt cx="606984" cy="606971"/>
          </a:xfrm>
        </p:grpSpPr>
        <p:sp>
          <p:nvSpPr>
            <p:cNvPr id="197" name="Oval 196"/>
            <p:cNvSpPr/>
            <p:nvPr/>
          </p:nvSpPr>
          <p:spPr>
            <a:xfrm>
              <a:off x="7624157" y="1842076"/>
              <a:ext cx="606984" cy="606971"/>
            </a:xfrm>
            <a:prstGeom prst="ellipse">
              <a:avLst/>
            </a:prstGeom>
            <a:solidFill>
              <a:schemeClr val="bg1"/>
            </a:solidFill>
            <a:ln w="6350" cmpd="sng">
              <a:solidFill>
                <a:schemeClr val="tx2"/>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98" name="Oval 197"/>
            <p:cNvSpPr/>
            <p:nvPr/>
          </p:nvSpPr>
          <p:spPr>
            <a:xfrm>
              <a:off x="7727298" y="1945216"/>
              <a:ext cx="400702" cy="400692"/>
            </a:xfrm>
            <a:prstGeom prst="ellipse">
              <a:avLst/>
            </a:prstGeom>
            <a:solidFill>
              <a:schemeClr val="bg1"/>
            </a:solidFill>
            <a:ln w="88900" cmpd="sng">
              <a:solidFill>
                <a:schemeClr val="accent4"/>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99" name="TextBox 198"/>
            <p:cNvSpPr txBox="1"/>
            <p:nvPr/>
          </p:nvSpPr>
          <p:spPr>
            <a:xfrm>
              <a:off x="7763156" y="2015034"/>
              <a:ext cx="326358" cy="246221"/>
            </a:xfrm>
            <a:prstGeom prst="rect">
              <a:avLst/>
            </a:prstGeom>
            <a:noFill/>
          </p:spPr>
          <p:txBody>
            <a:bodyPr wrap="square" rtlCol="0">
              <a:spAutoFit/>
            </a:bodyPr>
            <a:lstStyle/>
            <a:p>
              <a:pPr algn="ctr"/>
              <a:r>
                <a:rPr lang="en-US" sz="1000" dirty="0">
                  <a:latin typeface="Roboto Bold"/>
                  <a:cs typeface="Roboto Bold"/>
                </a:rPr>
                <a:t>4</a:t>
              </a:r>
            </a:p>
          </p:txBody>
        </p:sp>
      </p:grpSp>
      <p:grpSp>
        <p:nvGrpSpPr>
          <p:cNvPr id="152" name="Group 151"/>
          <p:cNvGrpSpPr/>
          <p:nvPr/>
        </p:nvGrpSpPr>
        <p:grpSpPr>
          <a:xfrm flipH="1">
            <a:off x="5437906" y="2194418"/>
            <a:ext cx="617873" cy="606971"/>
            <a:chOff x="7624157" y="1842076"/>
            <a:chExt cx="606984" cy="606971"/>
          </a:xfrm>
        </p:grpSpPr>
        <p:sp>
          <p:nvSpPr>
            <p:cNvPr id="164" name="Oval 163"/>
            <p:cNvSpPr/>
            <p:nvPr/>
          </p:nvSpPr>
          <p:spPr>
            <a:xfrm>
              <a:off x="7624157" y="1842076"/>
              <a:ext cx="606984" cy="606971"/>
            </a:xfrm>
            <a:prstGeom prst="ellipse">
              <a:avLst/>
            </a:prstGeom>
            <a:solidFill>
              <a:schemeClr val="bg1"/>
            </a:solidFill>
            <a:ln w="6350" cmpd="sng">
              <a:solidFill>
                <a:schemeClr val="tx2"/>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75" name="Oval 174"/>
            <p:cNvSpPr/>
            <p:nvPr/>
          </p:nvSpPr>
          <p:spPr>
            <a:xfrm>
              <a:off x="7727298" y="1945216"/>
              <a:ext cx="400702" cy="400692"/>
            </a:xfrm>
            <a:prstGeom prst="ellipse">
              <a:avLst/>
            </a:prstGeom>
            <a:solidFill>
              <a:schemeClr val="bg1"/>
            </a:solidFill>
            <a:ln w="88900" cmpd="sng">
              <a:solidFill>
                <a:schemeClr val="accent5"/>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86" name="TextBox 185"/>
            <p:cNvSpPr txBox="1"/>
            <p:nvPr/>
          </p:nvSpPr>
          <p:spPr>
            <a:xfrm>
              <a:off x="7763156" y="2015034"/>
              <a:ext cx="326358" cy="246221"/>
            </a:xfrm>
            <a:prstGeom prst="rect">
              <a:avLst/>
            </a:prstGeom>
            <a:noFill/>
          </p:spPr>
          <p:txBody>
            <a:bodyPr wrap="square" rtlCol="0">
              <a:spAutoFit/>
            </a:bodyPr>
            <a:lstStyle/>
            <a:p>
              <a:pPr algn="ctr"/>
              <a:r>
                <a:rPr lang="en-US" sz="1000" dirty="0">
                  <a:latin typeface="Roboto Bold"/>
                  <a:cs typeface="Roboto Bold"/>
                </a:rPr>
                <a:t>5</a:t>
              </a:r>
            </a:p>
          </p:txBody>
        </p:sp>
      </p:grpSp>
      <p:grpSp>
        <p:nvGrpSpPr>
          <p:cNvPr id="153" name="Group 152"/>
          <p:cNvGrpSpPr/>
          <p:nvPr/>
        </p:nvGrpSpPr>
        <p:grpSpPr>
          <a:xfrm flipH="1">
            <a:off x="7775616" y="2194418"/>
            <a:ext cx="617873" cy="606971"/>
            <a:chOff x="7624157" y="1842076"/>
            <a:chExt cx="606984" cy="606971"/>
          </a:xfrm>
        </p:grpSpPr>
        <p:sp>
          <p:nvSpPr>
            <p:cNvPr id="161" name="Oval 160"/>
            <p:cNvSpPr/>
            <p:nvPr/>
          </p:nvSpPr>
          <p:spPr>
            <a:xfrm>
              <a:off x="7624157" y="1842076"/>
              <a:ext cx="606984" cy="606971"/>
            </a:xfrm>
            <a:prstGeom prst="ellipse">
              <a:avLst/>
            </a:prstGeom>
            <a:solidFill>
              <a:schemeClr val="bg1"/>
            </a:solidFill>
            <a:ln w="6350" cmpd="sng">
              <a:solidFill>
                <a:schemeClr val="tx2"/>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62" name="Oval 161"/>
            <p:cNvSpPr/>
            <p:nvPr/>
          </p:nvSpPr>
          <p:spPr>
            <a:xfrm>
              <a:off x="7727298" y="1945216"/>
              <a:ext cx="400702" cy="400692"/>
            </a:xfrm>
            <a:prstGeom prst="ellipse">
              <a:avLst/>
            </a:prstGeom>
            <a:solidFill>
              <a:schemeClr val="bg1"/>
            </a:solidFill>
            <a:ln w="88900" cmpd="sng">
              <a:solidFill>
                <a:srgbClr val="009BD5"/>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63" name="TextBox 162"/>
            <p:cNvSpPr txBox="1"/>
            <p:nvPr/>
          </p:nvSpPr>
          <p:spPr>
            <a:xfrm>
              <a:off x="7763156" y="2015034"/>
              <a:ext cx="326358" cy="246221"/>
            </a:xfrm>
            <a:prstGeom prst="rect">
              <a:avLst/>
            </a:prstGeom>
            <a:noFill/>
          </p:spPr>
          <p:txBody>
            <a:bodyPr wrap="square" rtlCol="0">
              <a:spAutoFit/>
            </a:bodyPr>
            <a:lstStyle/>
            <a:p>
              <a:pPr algn="ctr"/>
              <a:r>
                <a:rPr lang="en-US" sz="1000" dirty="0">
                  <a:latin typeface="Roboto Bold"/>
                  <a:cs typeface="Roboto Bold"/>
                </a:rPr>
                <a:t>7</a:t>
              </a:r>
            </a:p>
          </p:txBody>
        </p:sp>
      </p:grpSp>
      <p:grpSp>
        <p:nvGrpSpPr>
          <p:cNvPr id="169" name="Group 168"/>
          <p:cNvGrpSpPr/>
          <p:nvPr/>
        </p:nvGrpSpPr>
        <p:grpSpPr>
          <a:xfrm flipH="1">
            <a:off x="6606760" y="2194418"/>
            <a:ext cx="617873" cy="606971"/>
            <a:chOff x="7624157" y="1842076"/>
            <a:chExt cx="606984" cy="606971"/>
          </a:xfrm>
        </p:grpSpPr>
        <p:sp>
          <p:nvSpPr>
            <p:cNvPr id="170" name="Oval 169"/>
            <p:cNvSpPr/>
            <p:nvPr/>
          </p:nvSpPr>
          <p:spPr>
            <a:xfrm>
              <a:off x="7624157" y="1842076"/>
              <a:ext cx="606984" cy="606971"/>
            </a:xfrm>
            <a:prstGeom prst="ellipse">
              <a:avLst/>
            </a:prstGeom>
            <a:solidFill>
              <a:schemeClr val="bg1"/>
            </a:solidFill>
            <a:ln w="6350" cmpd="sng">
              <a:solidFill>
                <a:schemeClr val="tx2"/>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71" name="Oval 170"/>
            <p:cNvSpPr/>
            <p:nvPr/>
          </p:nvSpPr>
          <p:spPr>
            <a:xfrm>
              <a:off x="7727298" y="1945216"/>
              <a:ext cx="400702" cy="400692"/>
            </a:xfrm>
            <a:prstGeom prst="ellipse">
              <a:avLst/>
            </a:prstGeom>
            <a:solidFill>
              <a:schemeClr val="bg1"/>
            </a:solidFill>
            <a:ln w="88900" cmpd="sng">
              <a:solidFill>
                <a:schemeClr val="accent6"/>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72" name="TextBox 171"/>
            <p:cNvSpPr txBox="1"/>
            <p:nvPr/>
          </p:nvSpPr>
          <p:spPr>
            <a:xfrm>
              <a:off x="7763156" y="2015034"/>
              <a:ext cx="326358" cy="246221"/>
            </a:xfrm>
            <a:prstGeom prst="rect">
              <a:avLst/>
            </a:prstGeom>
            <a:noFill/>
          </p:spPr>
          <p:txBody>
            <a:bodyPr wrap="square" rtlCol="0">
              <a:spAutoFit/>
            </a:bodyPr>
            <a:lstStyle/>
            <a:p>
              <a:pPr algn="ctr"/>
              <a:r>
                <a:rPr lang="en-US" sz="1000" dirty="0">
                  <a:latin typeface="Roboto Bold"/>
                  <a:cs typeface="Roboto Bold"/>
                </a:rPr>
                <a:t>6</a:t>
              </a:r>
            </a:p>
          </p:txBody>
        </p:sp>
      </p:grpSp>
      <p:grpSp>
        <p:nvGrpSpPr>
          <p:cNvPr id="13" name="Group 12"/>
          <p:cNvGrpSpPr/>
          <p:nvPr/>
        </p:nvGrpSpPr>
        <p:grpSpPr>
          <a:xfrm>
            <a:off x="481494" y="2796354"/>
            <a:ext cx="1236181" cy="1232756"/>
            <a:chOff x="481493" y="2824893"/>
            <a:chExt cx="1236181" cy="1232756"/>
          </a:xfrm>
        </p:grpSpPr>
        <p:cxnSp>
          <p:nvCxnSpPr>
            <p:cNvPr id="11" name="Straight Connector 10"/>
            <p:cNvCxnSpPr/>
            <p:nvPr/>
          </p:nvCxnSpPr>
          <p:spPr>
            <a:xfrm>
              <a:off x="1101811" y="2824893"/>
              <a:ext cx="0" cy="209378"/>
            </a:xfrm>
            <a:prstGeom prst="line">
              <a:avLst/>
            </a:prstGeom>
            <a:ln w="6350" cmpd="sng">
              <a:solidFill>
                <a:schemeClr val="tx2"/>
              </a:solidFill>
              <a:prstDash val="dash"/>
            </a:ln>
            <a:effectLst/>
          </p:spPr>
          <p:style>
            <a:lnRef idx="2">
              <a:schemeClr val="accent1"/>
            </a:lnRef>
            <a:fillRef idx="0">
              <a:schemeClr val="accent1"/>
            </a:fillRef>
            <a:effectRef idx="1">
              <a:schemeClr val="accent1"/>
            </a:effectRef>
            <a:fontRef idx="minor">
              <a:schemeClr val="tx1"/>
            </a:fontRef>
          </p:style>
        </p:cxnSp>
        <p:grpSp>
          <p:nvGrpSpPr>
            <p:cNvPr id="12" name="Group 11"/>
            <p:cNvGrpSpPr/>
            <p:nvPr/>
          </p:nvGrpSpPr>
          <p:grpSpPr>
            <a:xfrm>
              <a:off x="481493" y="2911451"/>
              <a:ext cx="1236181" cy="1146198"/>
              <a:chOff x="481493" y="2911451"/>
              <a:chExt cx="1236181" cy="1146198"/>
            </a:xfrm>
          </p:grpSpPr>
          <p:sp>
            <p:nvSpPr>
              <p:cNvPr id="191" name="TextBox 190"/>
              <p:cNvSpPr txBox="1"/>
              <p:nvPr/>
            </p:nvSpPr>
            <p:spPr>
              <a:xfrm>
                <a:off x="549769" y="3375285"/>
                <a:ext cx="1097075" cy="553998"/>
              </a:xfrm>
              <a:prstGeom prst="rect">
                <a:avLst/>
              </a:prstGeom>
              <a:noFill/>
            </p:spPr>
            <p:txBody>
              <a:bodyPr wrap="square" rtlCol="0">
                <a:spAutoFit/>
              </a:bodyPr>
              <a:lstStyle/>
              <a:p>
                <a:pPr algn="ctr"/>
                <a:r>
                  <a:rPr lang="en-US" sz="1000" dirty="0" err="1">
                    <a:solidFill>
                      <a:schemeClr val="tx2"/>
                    </a:solidFill>
                    <a:latin typeface="Roboto Light"/>
                    <a:cs typeface="Roboto Light"/>
                  </a:rPr>
                  <a:t>Lorem</a:t>
                </a:r>
                <a:r>
                  <a:rPr lang="en-US" sz="1000" dirty="0">
                    <a:solidFill>
                      <a:schemeClr val="tx2"/>
                    </a:solidFill>
                    <a:latin typeface="Roboto Light"/>
                    <a:cs typeface="Roboto Light"/>
                  </a:rPr>
                  <a:t> </a:t>
                </a:r>
                <a:r>
                  <a:rPr lang="en-US" sz="1000" dirty="0" err="1">
                    <a:solidFill>
                      <a:schemeClr val="tx2"/>
                    </a:solidFill>
                    <a:latin typeface="Roboto Light"/>
                    <a:cs typeface="Roboto Light"/>
                  </a:rPr>
                  <a:t>Ipsum</a:t>
                </a:r>
                <a:r>
                  <a:rPr lang="en-US" sz="1000" dirty="0">
                    <a:solidFill>
                      <a:schemeClr val="tx2"/>
                    </a:solidFill>
                    <a:latin typeface="Roboto Light"/>
                    <a:cs typeface="Roboto Light"/>
                  </a:rPr>
                  <a:t> is simply dummy text the printing</a:t>
                </a:r>
              </a:p>
            </p:txBody>
          </p:sp>
          <p:sp>
            <p:nvSpPr>
              <p:cNvPr id="5" name="Rounded Rectangle 4"/>
              <p:cNvSpPr/>
              <p:nvPr/>
            </p:nvSpPr>
            <p:spPr>
              <a:xfrm>
                <a:off x="481493" y="2958580"/>
                <a:ext cx="1235133" cy="1099069"/>
              </a:xfrm>
              <a:prstGeom prst="roundRect">
                <a:avLst>
                  <a:gd name="adj" fmla="val 3820"/>
                </a:avLst>
              </a:prstGeom>
              <a:noFill/>
              <a:ln w="6350" cmpd="sng">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ound Same Side Corner Rectangle 6"/>
              <p:cNvSpPr/>
              <p:nvPr/>
            </p:nvSpPr>
            <p:spPr>
              <a:xfrm>
                <a:off x="482599" y="2959099"/>
                <a:ext cx="1235075" cy="333375"/>
              </a:xfrm>
              <a:prstGeom prst="round2SameRect">
                <a:avLst>
                  <a:gd name="adj1" fmla="val 12497"/>
                  <a:gd name="adj2" fmla="val 0"/>
                </a:avLst>
              </a:prstGeom>
              <a:solidFill>
                <a:srgbClr val="FC395B"/>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1" name="TextBox 60"/>
              <p:cNvSpPr txBox="1"/>
              <p:nvPr/>
            </p:nvSpPr>
            <p:spPr>
              <a:xfrm>
                <a:off x="489444" y="3010160"/>
                <a:ext cx="1215531" cy="246221"/>
              </a:xfrm>
              <a:prstGeom prst="rect">
                <a:avLst/>
              </a:prstGeom>
              <a:noFill/>
            </p:spPr>
            <p:txBody>
              <a:bodyPr wrap="square" rtlCol="0">
                <a:spAutoFit/>
              </a:bodyPr>
              <a:lstStyle/>
              <a:p>
                <a:pPr algn="ctr"/>
                <a:r>
                  <a:rPr lang="en-US" sz="1000" dirty="0">
                    <a:solidFill>
                      <a:schemeClr val="bg1"/>
                    </a:solidFill>
                    <a:latin typeface="Roboto Light"/>
                    <a:cs typeface="Roboto Light"/>
                  </a:rPr>
                  <a:t>8:00 – 9:15</a:t>
                </a:r>
              </a:p>
            </p:txBody>
          </p:sp>
          <p:sp>
            <p:nvSpPr>
              <p:cNvPr id="62" name="Oval 61"/>
              <p:cNvSpPr/>
              <p:nvPr/>
            </p:nvSpPr>
            <p:spPr>
              <a:xfrm>
                <a:off x="1050756" y="2911451"/>
                <a:ext cx="94942" cy="94940"/>
              </a:xfrm>
              <a:prstGeom prst="ellipse">
                <a:avLst/>
              </a:prstGeom>
              <a:solidFill>
                <a:schemeClr val="bg1"/>
              </a:solidFill>
              <a:ln w="6350" cmpd="sng">
                <a:solidFill>
                  <a:schemeClr val="tx2"/>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grpSp>
        <p:nvGrpSpPr>
          <p:cNvPr id="69" name="Group 68"/>
          <p:cNvGrpSpPr/>
          <p:nvPr/>
        </p:nvGrpSpPr>
        <p:grpSpPr>
          <a:xfrm>
            <a:off x="2803192" y="2796355"/>
            <a:ext cx="1236181" cy="1232756"/>
            <a:chOff x="481493" y="2824893"/>
            <a:chExt cx="1236181" cy="1232756"/>
          </a:xfrm>
        </p:grpSpPr>
        <p:cxnSp>
          <p:nvCxnSpPr>
            <p:cNvPr id="70" name="Straight Connector 69"/>
            <p:cNvCxnSpPr/>
            <p:nvPr/>
          </p:nvCxnSpPr>
          <p:spPr>
            <a:xfrm>
              <a:off x="1101811" y="2824893"/>
              <a:ext cx="0" cy="209378"/>
            </a:xfrm>
            <a:prstGeom prst="line">
              <a:avLst/>
            </a:prstGeom>
            <a:ln w="6350" cmpd="sng">
              <a:solidFill>
                <a:schemeClr val="tx2"/>
              </a:solidFill>
              <a:prstDash val="dash"/>
            </a:ln>
            <a:effectLst/>
          </p:spPr>
          <p:style>
            <a:lnRef idx="2">
              <a:schemeClr val="accent1"/>
            </a:lnRef>
            <a:fillRef idx="0">
              <a:schemeClr val="accent1"/>
            </a:fillRef>
            <a:effectRef idx="1">
              <a:schemeClr val="accent1"/>
            </a:effectRef>
            <a:fontRef idx="minor">
              <a:schemeClr val="tx1"/>
            </a:fontRef>
          </p:style>
        </p:cxnSp>
        <p:grpSp>
          <p:nvGrpSpPr>
            <p:cNvPr id="71" name="Group 70"/>
            <p:cNvGrpSpPr/>
            <p:nvPr/>
          </p:nvGrpSpPr>
          <p:grpSpPr>
            <a:xfrm>
              <a:off x="481493" y="2911451"/>
              <a:ext cx="1236181" cy="1146198"/>
              <a:chOff x="481493" y="2911451"/>
              <a:chExt cx="1236181" cy="1146198"/>
            </a:xfrm>
          </p:grpSpPr>
          <p:sp>
            <p:nvSpPr>
              <p:cNvPr id="72" name="TextBox 71"/>
              <p:cNvSpPr txBox="1"/>
              <p:nvPr/>
            </p:nvSpPr>
            <p:spPr>
              <a:xfrm>
                <a:off x="549769" y="3375285"/>
                <a:ext cx="1097075" cy="553998"/>
              </a:xfrm>
              <a:prstGeom prst="rect">
                <a:avLst/>
              </a:prstGeom>
              <a:noFill/>
            </p:spPr>
            <p:txBody>
              <a:bodyPr wrap="square" rtlCol="0">
                <a:spAutoFit/>
              </a:bodyPr>
              <a:lstStyle/>
              <a:p>
                <a:pPr algn="ctr"/>
                <a:r>
                  <a:rPr lang="en-US" sz="1000" dirty="0" err="1">
                    <a:solidFill>
                      <a:schemeClr val="tx2"/>
                    </a:solidFill>
                    <a:latin typeface="Roboto Light"/>
                    <a:cs typeface="Roboto Light"/>
                  </a:rPr>
                  <a:t>Lorem</a:t>
                </a:r>
                <a:r>
                  <a:rPr lang="en-US" sz="1000" dirty="0">
                    <a:solidFill>
                      <a:schemeClr val="tx2"/>
                    </a:solidFill>
                    <a:latin typeface="Roboto Light"/>
                    <a:cs typeface="Roboto Light"/>
                  </a:rPr>
                  <a:t> </a:t>
                </a:r>
                <a:r>
                  <a:rPr lang="en-US" sz="1000" dirty="0" err="1">
                    <a:solidFill>
                      <a:schemeClr val="tx2"/>
                    </a:solidFill>
                    <a:latin typeface="Roboto Light"/>
                    <a:cs typeface="Roboto Light"/>
                  </a:rPr>
                  <a:t>Ipsum</a:t>
                </a:r>
                <a:r>
                  <a:rPr lang="en-US" sz="1000" dirty="0">
                    <a:solidFill>
                      <a:schemeClr val="tx2"/>
                    </a:solidFill>
                    <a:latin typeface="Roboto Light"/>
                    <a:cs typeface="Roboto Light"/>
                  </a:rPr>
                  <a:t> is simply dummy text the printing</a:t>
                </a:r>
              </a:p>
            </p:txBody>
          </p:sp>
          <p:sp>
            <p:nvSpPr>
              <p:cNvPr id="73" name="Rounded Rectangle 72"/>
              <p:cNvSpPr/>
              <p:nvPr/>
            </p:nvSpPr>
            <p:spPr>
              <a:xfrm>
                <a:off x="481493" y="2958580"/>
                <a:ext cx="1235133" cy="1099069"/>
              </a:xfrm>
              <a:prstGeom prst="roundRect">
                <a:avLst>
                  <a:gd name="adj" fmla="val 3820"/>
                </a:avLst>
              </a:prstGeom>
              <a:noFill/>
              <a:ln w="6350" cmpd="sng">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4" name="Round Same Side Corner Rectangle 73"/>
              <p:cNvSpPr/>
              <p:nvPr/>
            </p:nvSpPr>
            <p:spPr>
              <a:xfrm>
                <a:off x="482599" y="2959099"/>
                <a:ext cx="1235075" cy="333375"/>
              </a:xfrm>
              <a:prstGeom prst="round2SameRect">
                <a:avLst>
                  <a:gd name="adj1" fmla="val 12497"/>
                  <a:gd name="adj2" fmla="val 0"/>
                </a:avLst>
              </a:prstGeom>
              <a:solidFill>
                <a:schemeClr val="accent3"/>
              </a:solidFill>
              <a:ln w="6350" cmpd="sng">
                <a:solidFill>
                  <a:schemeClr val="accent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5" name="TextBox 74"/>
              <p:cNvSpPr txBox="1"/>
              <p:nvPr/>
            </p:nvSpPr>
            <p:spPr>
              <a:xfrm>
                <a:off x="489444" y="3010160"/>
                <a:ext cx="1215531" cy="246221"/>
              </a:xfrm>
              <a:prstGeom prst="rect">
                <a:avLst/>
              </a:prstGeom>
              <a:noFill/>
            </p:spPr>
            <p:txBody>
              <a:bodyPr wrap="square" rtlCol="0">
                <a:spAutoFit/>
              </a:bodyPr>
              <a:lstStyle/>
              <a:p>
                <a:pPr algn="ctr"/>
                <a:r>
                  <a:rPr lang="en-US" sz="1000" dirty="0">
                    <a:solidFill>
                      <a:schemeClr val="bg1"/>
                    </a:solidFill>
                    <a:latin typeface="Roboto Light"/>
                    <a:cs typeface="Roboto Light"/>
                  </a:rPr>
                  <a:t>10:30 – 12:15</a:t>
                </a:r>
              </a:p>
            </p:txBody>
          </p:sp>
          <p:sp>
            <p:nvSpPr>
              <p:cNvPr id="76" name="Oval 75"/>
              <p:cNvSpPr/>
              <p:nvPr/>
            </p:nvSpPr>
            <p:spPr>
              <a:xfrm>
                <a:off x="1050756" y="2911451"/>
                <a:ext cx="94942" cy="94940"/>
              </a:xfrm>
              <a:prstGeom prst="ellipse">
                <a:avLst/>
              </a:prstGeom>
              <a:solidFill>
                <a:schemeClr val="bg1"/>
              </a:solidFill>
              <a:ln w="6350" cmpd="sng">
                <a:solidFill>
                  <a:schemeClr val="tx2"/>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grpSp>
        <p:nvGrpSpPr>
          <p:cNvPr id="77" name="Group 76"/>
          <p:cNvGrpSpPr/>
          <p:nvPr/>
        </p:nvGrpSpPr>
        <p:grpSpPr>
          <a:xfrm>
            <a:off x="5131754" y="2796355"/>
            <a:ext cx="1236181" cy="1232756"/>
            <a:chOff x="481493" y="2824893"/>
            <a:chExt cx="1236181" cy="1232756"/>
          </a:xfrm>
        </p:grpSpPr>
        <p:cxnSp>
          <p:nvCxnSpPr>
            <p:cNvPr id="78" name="Straight Connector 77"/>
            <p:cNvCxnSpPr/>
            <p:nvPr/>
          </p:nvCxnSpPr>
          <p:spPr>
            <a:xfrm>
              <a:off x="1101811" y="2824893"/>
              <a:ext cx="0" cy="209378"/>
            </a:xfrm>
            <a:prstGeom prst="line">
              <a:avLst/>
            </a:prstGeom>
            <a:ln w="6350" cmpd="sng">
              <a:solidFill>
                <a:schemeClr val="tx2"/>
              </a:solidFill>
              <a:prstDash val="dash"/>
            </a:ln>
            <a:effectLst/>
          </p:spPr>
          <p:style>
            <a:lnRef idx="2">
              <a:schemeClr val="accent1"/>
            </a:lnRef>
            <a:fillRef idx="0">
              <a:schemeClr val="accent1"/>
            </a:fillRef>
            <a:effectRef idx="1">
              <a:schemeClr val="accent1"/>
            </a:effectRef>
            <a:fontRef idx="minor">
              <a:schemeClr val="tx1"/>
            </a:fontRef>
          </p:style>
        </p:cxnSp>
        <p:grpSp>
          <p:nvGrpSpPr>
            <p:cNvPr id="79" name="Group 78"/>
            <p:cNvGrpSpPr/>
            <p:nvPr/>
          </p:nvGrpSpPr>
          <p:grpSpPr>
            <a:xfrm>
              <a:off x="481493" y="2911451"/>
              <a:ext cx="1236181" cy="1146198"/>
              <a:chOff x="481493" y="2911451"/>
              <a:chExt cx="1236181" cy="1146198"/>
            </a:xfrm>
          </p:grpSpPr>
          <p:sp>
            <p:nvSpPr>
              <p:cNvPr id="80" name="TextBox 79"/>
              <p:cNvSpPr txBox="1"/>
              <p:nvPr/>
            </p:nvSpPr>
            <p:spPr>
              <a:xfrm>
                <a:off x="549769" y="3375285"/>
                <a:ext cx="1097075" cy="553998"/>
              </a:xfrm>
              <a:prstGeom prst="rect">
                <a:avLst/>
              </a:prstGeom>
              <a:noFill/>
            </p:spPr>
            <p:txBody>
              <a:bodyPr wrap="square" rtlCol="0">
                <a:spAutoFit/>
              </a:bodyPr>
              <a:lstStyle/>
              <a:p>
                <a:pPr algn="ctr"/>
                <a:r>
                  <a:rPr lang="en-US" sz="1000" dirty="0" err="1">
                    <a:solidFill>
                      <a:schemeClr val="tx2"/>
                    </a:solidFill>
                    <a:latin typeface="Roboto Light"/>
                    <a:cs typeface="Roboto Light"/>
                  </a:rPr>
                  <a:t>Lorem</a:t>
                </a:r>
                <a:r>
                  <a:rPr lang="en-US" sz="1000" dirty="0">
                    <a:solidFill>
                      <a:schemeClr val="tx2"/>
                    </a:solidFill>
                    <a:latin typeface="Roboto Light"/>
                    <a:cs typeface="Roboto Light"/>
                  </a:rPr>
                  <a:t> </a:t>
                </a:r>
                <a:r>
                  <a:rPr lang="en-US" sz="1000" dirty="0" err="1">
                    <a:solidFill>
                      <a:schemeClr val="tx2"/>
                    </a:solidFill>
                    <a:latin typeface="Roboto Light"/>
                    <a:cs typeface="Roboto Light"/>
                  </a:rPr>
                  <a:t>Ipsum</a:t>
                </a:r>
                <a:r>
                  <a:rPr lang="en-US" sz="1000" dirty="0">
                    <a:solidFill>
                      <a:schemeClr val="tx2"/>
                    </a:solidFill>
                    <a:latin typeface="Roboto Light"/>
                    <a:cs typeface="Roboto Light"/>
                  </a:rPr>
                  <a:t> is simply dummy text the printing</a:t>
                </a:r>
              </a:p>
            </p:txBody>
          </p:sp>
          <p:sp>
            <p:nvSpPr>
              <p:cNvPr id="81" name="Rounded Rectangle 80"/>
              <p:cNvSpPr/>
              <p:nvPr/>
            </p:nvSpPr>
            <p:spPr>
              <a:xfrm>
                <a:off x="481493" y="2958580"/>
                <a:ext cx="1235133" cy="1099069"/>
              </a:xfrm>
              <a:prstGeom prst="roundRect">
                <a:avLst>
                  <a:gd name="adj" fmla="val 3820"/>
                </a:avLst>
              </a:prstGeom>
              <a:noFill/>
              <a:ln w="6350" cmpd="sng">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2" name="Round Same Side Corner Rectangle 81"/>
              <p:cNvSpPr/>
              <p:nvPr/>
            </p:nvSpPr>
            <p:spPr>
              <a:xfrm>
                <a:off x="482599" y="2959099"/>
                <a:ext cx="1235075" cy="333375"/>
              </a:xfrm>
              <a:prstGeom prst="round2SameRect">
                <a:avLst>
                  <a:gd name="adj1" fmla="val 12497"/>
                  <a:gd name="adj2" fmla="val 0"/>
                </a:avLst>
              </a:prstGeom>
              <a:solidFill>
                <a:schemeClr val="accent5"/>
              </a:solidFill>
              <a:ln w="6350" cmpd="sng">
                <a:solidFill>
                  <a:schemeClr val="accent5"/>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3" name="TextBox 82"/>
              <p:cNvSpPr txBox="1"/>
              <p:nvPr/>
            </p:nvSpPr>
            <p:spPr>
              <a:xfrm>
                <a:off x="489444" y="3010160"/>
                <a:ext cx="1215531" cy="246221"/>
              </a:xfrm>
              <a:prstGeom prst="rect">
                <a:avLst/>
              </a:prstGeom>
              <a:noFill/>
            </p:spPr>
            <p:txBody>
              <a:bodyPr wrap="square" rtlCol="0">
                <a:spAutoFit/>
              </a:bodyPr>
              <a:lstStyle/>
              <a:p>
                <a:pPr algn="ctr"/>
                <a:r>
                  <a:rPr lang="en-US" sz="1000" dirty="0">
                    <a:solidFill>
                      <a:schemeClr val="bg1"/>
                    </a:solidFill>
                    <a:latin typeface="Roboto Light"/>
                    <a:cs typeface="Roboto Light"/>
                  </a:rPr>
                  <a:t>16:00 – 19:15</a:t>
                </a:r>
              </a:p>
            </p:txBody>
          </p:sp>
          <p:sp>
            <p:nvSpPr>
              <p:cNvPr id="84" name="Oval 83"/>
              <p:cNvSpPr/>
              <p:nvPr/>
            </p:nvSpPr>
            <p:spPr>
              <a:xfrm>
                <a:off x="1050756" y="2911451"/>
                <a:ext cx="94942" cy="94940"/>
              </a:xfrm>
              <a:prstGeom prst="ellipse">
                <a:avLst/>
              </a:prstGeom>
              <a:solidFill>
                <a:schemeClr val="bg1"/>
              </a:solidFill>
              <a:ln w="6350" cmpd="sng">
                <a:solidFill>
                  <a:schemeClr val="tx2"/>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grpSp>
        <p:nvGrpSpPr>
          <p:cNvPr id="85" name="Group 84"/>
          <p:cNvGrpSpPr/>
          <p:nvPr/>
        </p:nvGrpSpPr>
        <p:grpSpPr>
          <a:xfrm>
            <a:off x="7477479" y="2796355"/>
            <a:ext cx="1236181" cy="1232756"/>
            <a:chOff x="481493" y="2824893"/>
            <a:chExt cx="1236181" cy="1232756"/>
          </a:xfrm>
        </p:grpSpPr>
        <p:cxnSp>
          <p:nvCxnSpPr>
            <p:cNvPr id="86" name="Straight Connector 85"/>
            <p:cNvCxnSpPr/>
            <p:nvPr/>
          </p:nvCxnSpPr>
          <p:spPr>
            <a:xfrm>
              <a:off x="1101811" y="2824893"/>
              <a:ext cx="0" cy="209378"/>
            </a:xfrm>
            <a:prstGeom prst="line">
              <a:avLst/>
            </a:prstGeom>
            <a:ln w="6350" cmpd="sng">
              <a:solidFill>
                <a:schemeClr val="tx2"/>
              </a:solidFill>
              <a:prstDash val="dash"/>
            </a:ln>
            <a:effectLst/>
          </p:spPr>
          <p:style>
            <a:lnRef idx="2">
              <a:schemeClr val="accent1"/>
            </a:lnRef>
            <a:fillRef idx="0">
              <a:schemeClr val="accent1"/>
            </a:fillRef>
            <a:effectRef idx="1">
              <a:schemeClr val="accent1"/>
            </a:effectRef>
            <a:fontRef idx="minor">
              <a:schemeClr val="tx1"/>
            </a:fontRef>
          </p:style>
        </p:cxnSp>
        <p:grpSp>
          <p:nvGrpSpPr>
            <p:cNvPr id="87" name="Group 86"/>
            <p:cNvGrpSpPr/>
            <p:nvPr/>
          </p:nvGrpSpPr>
          <p:grpSpPr>
            <a:xfrm>
              <a:off x="481493" y="2911451"/>
              <a:ext cx="1236181" cy="1146198"/>
              <a:chOff x="481493" y="2911451"/>
              <a:chExt cx="1236181" cy="1146198"/>
            </a:xfrm>
          </p:grpSpPr>
          <p:sp>
            <p:nvSpPr>
              <p:cNvPr id="88" name="TextBox 87"/>
              <p:cNvSpPr txBox="1"/>
              <p:nvPr/>
            </p:nvSpPr>
            <p:spPr>
              <a:xfrm>
                <a:off x="549769" y="3375285"/>
                <a:ext cx="1097075" cy="553998"/>
              </a:xfrm>
              <a:prstGeom prst="rect">
                <a:avLst/>
              </a:prstGeom>
              <a:noFill/>
            </p:spPr>
            <p:txBody>
              <a:bodyPr wrap="square" rtlCol="0">
                <a:spAutoFit/>
              </a:bodyPr>
              <a:lstStyle/>
              <a:p>
                <a:pPr algn="ctr"/>
                <a:r>
                  <a:rPr lang="en-US" sz="1000" dirty="0" err="1">
                    <a:solidFill>
                      <a:schemeClr val="tx2"/>
                    </a:solidFill>
                    <a:latin typeface="Roboto Light"/>
                    <a:cs typeface="Roboto Light"/>
                  </a:rPr>
                  <a:t>Lorem</a:t>
                </a:r>
                <a:r>
                  <a:rPr lang="en-US" sz="1000" dirty="0">
                    <a:solidFill>
                      <a:schemeClr val="tx2"/>
                    </a:solidFill>
                    <a:latin typeface="Roboto Light"/>
                    <a:cs typeface="Roboto Light"/>
                  </a:rPr>
                  <a:t> </a:t>
                </a:r>
                <a:r>
                  <a:rPr lang="en-US" sz="1000" dirty="0" err="1">
                    <a:solidFill>
                      <a:schemeClr val="tx2"/>
                    </a:solidFill>
                    <a:latin typeface="Roboto Light"/>
                    <a:cs typeface="Roboto Light"/>
                  </a:rPr>
                  <a:t>Ipsum</a:t>
                </a:r>
                <a:r>
                  <a:rPr lang="en-US" sz="1000" dirty="0">
                    <a:solidFill>
                      <a:schemeClr val="tx2"/>
                    </a:solidFill>
                    <a:latin typeface="Roboto Light"/>
                    <a:cs typeface="Roboto Light"/>
                  </a:rPr>
                  <a:t> is simply dummy text the printing</a:t>
                </a:r>
              </a:p>
            </p:txBody>
          </p:sp>
          <p:sp>
            <p:nvSpPr>
              <p:cNvPr id="89" name="Rounded Rectangle 88"/>
              <p:cNvSpPr/>
              <p:nvPr/>
            </p:nvSpPr>
            <p:spPr>
              <a:xfrm>
                <a:off x="481493" y="2958580"/>
                <a:ext cx="1235133" cy="1099069"/>
              </a:xfrm>
              <a:prstGeom prst="roundRect">
                <a:avLst>
                  <a:gd name="adj" fmla="val 3820"/>
                </a:avLst>
              </a:prstGeom>
              <a:noFill/>
              <a:ln w="6350" cmpd="sng">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0" name="Round Same Side Corner Rectangle 89"/>
              <p:cNvSpPr/>
              <p:nvPr/>
            </p:nvSpPr>
            <p:spPr>
              <a:xfrm>
                <a:off x="482599" y="2959099"/>
                <a:ext cx="1235075" cy="333375"/>
              </a:xfrm>
              <a:prstGeom prst="round2SameRect">
                <a:avLst>
                  <a:gd name="adj1" fmla="val 12497"/>
                  <a:gd name="adj2" fmla="val 0"/>
                </a:avLst>
              </a:prstGeom>
              <a:solidFill>
                <a:srgbClr val="009BD5"/>
              </a:solidFill>
              <a:ln w="6350" cmpd="sng">
                <a:solidFill>
                  <a:srgbClr val="009BD5"/>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 name="TextBox 90"/>
              <p:cNvSpPr txBox="1"/>
              <p:nvPr/>
            </p:nvSpPr>
            <p:spPr>
              <a:xfrm>
                <a:off x="489444" y="3010160"/>
                <a:ext cx="1215531" cy="246221"/>
              </a:xfrm>
              <a:prstGeom prst="rect">
                <a:avLst/>
              </a:prstGeom>
              <a:noFill/>
            </p:spPr>
            <p:txBody>
              <a:bodyPr wrap="square" rtlCol="0">
                <a:spAutoFit/>
              </a:bodyPr>
              <a:lstStyle/>
              <a:p>
                <a:pPr algn="ctr"/>
                <a:r>
                  <a:rPr lang="en-US" sz="1000" dirty="0">
                    <a:solidFill>
                      <a:schemeClr val="bg1"/>
                    </a:solidFill>
                    <a:latin typeface="Roboto Light"/>
                    <a:cs typeface="Roboto Light"/>
                  </a:rPr>
                  <a:t>20:00 – 23:00</a:t>
                </a:r>
              </a:p>
            </p:txBody>
          </p:sp>
          <p:sp>
            <p:nvSpPr>
              <p:cNvPr id="92" name="Oval 91"/>
              <p:cNvSpPr/>
              <p:nvPr/>
            </p:nvSpPr>
            <p:spPr>
              <a:xfrm>
                <a:off x="1050756" y="2911451"/>
                <a:ext cx="94942" cy="94940"/>
              </a:xfrm>
              <a:prstGeom prst="ellipse">
                <a:avLst/>
              </a:prstGeom>
              <a:solidFill>
                <a:schemeClr val="bg1"/>
              </a:solidFill>
              <a:ln w="6350" cmpd="sng">
                <a:solidFill>
                  <a:schemeClr val="tx2"/>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grpSp>
        <p:nvGrpSpPr>
          <p:cNvPr id="18" name="Group 17"/>
          <p:cNvGrpSpPr/>
          <p:nvPr/>
        </p:nvGrpSpPr>
        <p:grpSpPr>
          <a:xfrm>
            <a:off x="1639597" y="961198"/>
            <a:ext cx="1236181" cy="1226085"/>
            <a:chOff x="1639596" y="989737"/>
            <a:chExt cx="1236181" cy="1226085"/>
          </a:xfrm>
        </p:grpSpPr>
        <p:cxnSp>
          <p:nvCxnSpPr>
            <p:cNvPr id="94" name="Straight Connector 93"/>
            <p:cNvCxnSpPr>
              <a:stCxn id="100" idx="4"/>
              <a:endCxn id="136" idx="0"/>
            </p:cNvCxnSpPr>
            <p:nvPr/>
          </p:nvCxnSpPr>
          <p:spPr>
            <a:xfrm>
              <a:off x="2256330" y="2135926"/>
              <a:ext cx="278" cy="79896"/>
            </a:xfrm>
            <a:prstGeom prst="line">
              <a:avLst/>
            </a:prstGeom>
            <a:ln w="6350" cmpd="sng">
              <a:solidFill>
                <a:schemeClr val="tx2"/>
              </a:solidFill>
              <a:prstDash val="dash"/>
            </a:ln>
            <a:effectLst/>
          </p:spPr>
          <p:style>
            <a:lnRef idx="2">
              <a:schemeClr val="accent1"/>
            </a:lnRef>
            <a:fillRef idx="0">
              <a:schemeClr val="accent1"/>
            </a:fillRef>
            <a:effectRef idx="1">
              <a:schemeClr val="accent1"/>
            </a:effectRef>
            <a:fontRef idx="minor">
              <a:schemeClr val="tx1"/>
            </a:fontRef>
          </p:style>
        </p:cxnSp>
        <p:grpSp>
          <p:nvGrpSpPr>
            <p:cNvPr id="95" name="Group 94"/>
            <p:cNvGrpSpPr/>
            <p:nvPr/>
          </p:nvGrpSpPr>
          <p:grpSpPr>
            <a:xfrm>
              <a:off x="1639596" y="989737"/>
              <a:ext cx="1236181" cy="1146189"/>
              <a:chOff x="481493" y="2958580"/>
              <a:chExt cx="1236181" cy="1146189"/>
            </a:xfrm>
          </p:grpSpPr>
          <p:sp>
            <p:nvSpPr>
              <p:cNvPr id="96" name="TextBox 95"/>
              <p:cNvSpPr txBox="1"/>
              <p:nvPr/>
            </p:nvSpPr>
            <p:spPr>
              <a:xfrm>
                <a:off x="549769" y="3375285"/>
                <a:ext cx="1097075" cy="553998"/>
              </a:xfrm>
              <a:prstGeom prst="rect">
                <a:avLst/>
              </a:prstGeom>
              <a:noFill/>
            </p:spPr>
            <p:txBody>
              <a:bodyPr wrap="square" rtlCol="0">
                <a:spAutoFit/>
              </a:bodyPr>
              <a:lstStyle/>
              <a:p>
                <a:pPr algn="ctr"/>
                <a:r>
                  <a:rPr lang="en-US" sz="1000" dirty="0" err="1">
                    <a:solidFill>
                      <a:schemeClr val="tx2"/>
                    </a:solidFill>
                    <a:latin typeface="Roboto Light"/>
                    <a:cs typeface="Roboto Light"/>
                  </a:rPr>
                  <a:t>Lorem</a:t>
                </a:r>
                <a:r>
                  <a:rPr lang="en-US" sz="1000" dirty="0">
                    <a:solidFill>
                      <a:schemeClr val="tx2"/>
                    </a:solidFill>
                    <a:latin typeface="Roboto Light"/>
                    <a:cs typeface="Roboto Light"/>
                  </a:rPr>
                  <a:t> </a:t>
                </a:r>
                <a:r>
                  <a:rPr lang="en-US" sz="1000" dirty="0" err="1">
                    <a:solidFill>
                      <a:schemeClr val="tx2"/>
                    </a:solidFill>
                    <a:latin typeface="Roboto Light"/>
                    <a:cs typeface="Roboto Light"/>
                  </a:rPr>
                  <a:t>Ipsum</a:t>
                </a:r>
                <a:r>
                  <a:rPr lang="en-US" sz="1000" dirty="0">
                    <a:solidFill>
                      <a:schemeClr val="tx2"/>
                    </a:solidFill>
                    <a:latin typeface="Roboto Light"/>
                    <a:cs typeface="Roboto Light"/>
                  </a:rPr>
                  <a:t> is simply dummy text the printing</a:t>
                </a:r>
              </a:p>
            </p:txBody>
          </p:sp>
          <p:sp>
            <p:nvSpPr>
              <p:cNvPr id="97" name="Rounded Rectangle 96"/>
              <p:cNvSpPr/>
              <p:nvPr/>
            </p:nvSpPr>
            <p:spPr>
              <a:xfrm>
                <a:off x="481493" y="2958580"/>
                <a:ext cx="1235133" cy="1099069"/>
              </a:xfrm>
              <a:prstGeom prst="roundRect">
                <a:avLst>
                  <a:gd name="adj" fmla="val 3820"/>
                </a:avLst>
              </a:prstGeom>
              <a:noFill/>
              <a:ln w="6350" cmpd="sng">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8" name="Round Same Side Corner Rectangle 97"/>
              <p:cNvSpPr/>
              <p:nvPr/>
            </p:nvSpPr>
            <p:spPr>
              <a:xfrm>
                <a:off x="482599" y="2959099"/>
                <a:ext cx="1235075" cy="333375"/>
              </a:xfrm>
              <a:prstGeom prst="round2SameRect">
                <a:avLst>
                  <a:gd name="adj1" fmla="val 12497"/>
                  <a:gd name="adj2" fmla="val 0"/>
                </a:avLst>
              </a:prstGeom>
              <a:solidFill>
                <a:schemeClr val="accent2"/>
              </a:solidFill>
              <a:ln w="6350" cmpd="sng">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9" name="TextBox 98"/>
              <p:cNvSpPr txBox="1"/>
              <p:nvPr/>
            </p:nvSpPr>
            <p:spPr>
              <a:xfrm>
                <a:off x="489444" y="3010160"/>
                <a:ext cx="1215531" cy="246221"/>
              </a:xfrm>
              <a:prstGeom prst="rect">
                <a:avLst/>
              </a:prstGeom>
              <a:noFill/>
            </p:spPr>
            <p:txBody>
              <a:bodyPr wrap="square" rtlCol="0">
                <a:spAutoFit/>
              </a:bodyPr>
              <a:lstStyle/>
              <a:p>
                <a:pPr algn="ctr"/>
                <a:r>
                  <a:rPr lang="en-US" sz="1000" dirty="0">
                    <a:solidFill>
                      <a:schemeClr val="bg1"/>
                    </a:solidFill>
                    <a:latin typeface="Roboto Light"/>
                    <a:cs typeface="Roboto Light"/>
                  </a:rPr>
                  <a:t>9:15 – 10:30</a:t>
                </a:r>
              </a:p>
            </p:txBody>
          </p:sp>
          <p:sp>
            <p:nvSpPr>
              <p:cNvPr id="100" name="Oval 99"/>
              <p:cNvSpPr/>
              <p:nvPr/>
            </p:nvSpPr>
            <p:spPr>
              <a:xfrm>
                <a:off x="1050756" y="4009829"/>
                <a:ext cx="94942" cy="94940"/>
              </a:xfrm>
              <a:prstGeom prst="ellipse">
                <a:avLst/>
              </a:prstGeom>
              <a:solidFill>
                <a:schemeClr val="bg1"/>
              </a:solidFill>
              <a:ln w="6350" cmpd="sng">
                <a:solidFill>
                  <a:schemeClr val="tx2"/>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grpSp>
        <p:nvGrpSpPr>
          <p:cNvPr id="105" name="Group 104"/>
          <p:cNvGrpSpPr/>
          <p:nvPr/>
        </p:nvGrpSpPr>
        <p:grpSpPr>
          <a:xfrm>
            <a:off x="3961293" y="959138"/>
            <a:ext cx="1236181" cy="1233220"/>
            <a:chOff x="1639596" y="989737"/>
            <a:chExt cx="1236181" cy="1233220"/>
          </a:xfrm>
        </p:grpSpPr>
        <p:cxnSp>
          <p:nvCxnSpPr>
            <p:cNvPr id="106" name="Straight Connector 105"/>
            <p:cNvCxnSpPr>
              <a:stCxn id="112" idx="4"/>
            </p:cNvCxnSpPr>
            <p:nvPr/>
          </p:nvCxnSpPr>
          <p:spPr>
            <a:xfrm>
              <a:off x="2256330" y="2135926"/>
              <a:ext cx="278" cy="87031"/>
            </a:xfrm>
            <a:prstGeom prst="line">
              <a:avLst/>
            </a:prstGeom>
            <a:ln w="6350" cmpd="sng">
              <a:solidFill>
                <a:schemeClr val="tx2"/>
              </a:solidFill>
              <a:prstDash val="dash"/>
            </a:ln>
            <a:effectLst/>
          </p:spPr>
          <p:style>
            <a:lnRef idx="2">
              <a:schemeClr val="accent1"/>
            </a:lnRef>
            <a:fillRef idx="0">
              <a:schemeClr val="accent1"/>
            </a:fillRef>
            <a:effectRef idx="1">
              <a:schemeClr val="accent1"/>
            </a:effectRef>
            <a:fontRef idx="minor">
              <a:schemeClr val="tx1"/>
            </a:fontRef>
          </p:style>
        </p:cxnSp>
        <p:grpSp>
          <p:nvGrpSpPr>
            <p:cNvPr id="107" name="Group 106"/>
            <p:cNvGrpSpPr/>
            <p:nvPr/>
          </p:nvGrpSpPr>
          <p:grpSpPr>
            <a:xfrm>
              <a:off x="1639596" y="989737"/>
              <a:ext cx="1236181" cy="1146189"/>
              <a:chOff x="481493" y="2958580"/>
              <a:chExt cx="1236181" cy="1146189"/>
            </a:xfrm>
          </p:grpSpPr>
          <p:sp>
            <p:nvSpPr>
              <p:cNvPr id="108" name="TextBox 107"/>
              <p:cNvSpPr txBox="1"/>
              <p:nvPr/>
            </p:nvSpPr>
            <p:spPr>
              <a:xfrm>
                <a:off x="549769" y="3375285"/>
                <a:ext cx="1097075" cy="553998"/>
              </a:xfrm>
              <a:prstGeom prst="rect">
                <a:avLst/>
              </a:prstGeom>
              <a:noFill/>
            </p:spPr>
            <p:txBody>
              <a:bodyPr wrap="square" rtlCol="0">
                <a:spAutoFit/>
              </a:bodyPr>
              <a:lstStyle/>
              <a:p>
                <a:pPr algn="ctr"/>
                <a:r>
                  <a:rPr lang="en-US" sz="1000" dirty="0" err="1">
                    <a:solidFill>
                      <a:schemeClr val="tx2"/>
                    </a:solidFill>
                    <a:latin typeface="Roboto Light"/>
                    <a:cs typeface="Roboto Light"/>
                  </a:rPr>
                  <a:t>Lorem</a:t>
                </a:r>
                <a:r>
                  <a:rPr lang="en-US" sz="1000" dirty="0">
                    <a:solidFill>
                      <a:schemeClr val="tx2"/>
                    </a:solidFill>
                    <a:latin typeface="Roboto Light"/>
                    <a:cs typeface="Roboto Light"/>
                  </a:rPr>
                  <a:t> </a:t>
                </a:r>
                <a:r>
                  <a:rPr lang="en-US" sz="1000" dirty="0" err="1">
                    <a:solidFill>
                      <a:schemeClr val="tx2"/>
                    </a:solidFill>
                    <a:latin typeface="Roboto Light"/>
                    <a:cs typeface="Roboto Light"/>
                  </a:rPr>
                  <a:t>Ipsum</a:t>
                </a:r>
                <a:r>
                  <a:rPr lang="en-US" sz="1000" dirty="0">
                    <a:solidFill>
                      <a:schemeClr val="tx2"/>
                    </a:solidFill>
                    <a:latin typeface="Roboto Light"/>
                    <a:cs typeface="Roboto Light"/>
                  </a:rPr>
                  <a:t> is simply dummy text the printing</a:t>
                </a:r>
              </a:p>
            </p:txBody>
          </p:sp>
          <p:sp>
            <p:nvSpPr>
              <p:cNvPr id="109" name="Rounded Rectangle 108"/>
              <p:cNvSpPr/>
              <p:nvPr/>
            </p:nvSpPr>
            <p:spPr>
              <a:xfrm>
                <a:off x="481493" y="2958580"/>
                <a:ext cx="1235133" cy="1099069"/>
              </a:xfrm>
              <a:prstGeom prst="roundRect">
                <a:avLst>
                  <a:gd name="adj" fmla="val 3820"/>
                </a:avLst>
              </a:prstGeom>
              <a:noFill/>
              <a:ln w="6350" cmpd="sng">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0" name="Round Same Side Corner Rectangle 109"/>
              <p:cNvSpPr/>
              <p:nvPr/>
            </p:nvSpPr>
            <p:spPr>
              <a:xfrm>
                <a:off x="482599" y="2959099"/>
                <a:ext cx="1235075" cy="333375"/>
              </a:xfrm>
              <a:prstGeom prst="round2SameRect">
                <a:avLst>
                  <a:gd name="adj1" fmla="val 12497"/>
                  <a:gd name="adj2" fmla="val 0"/>
                </a:avLst>
              </a:prstGeom>
              <a:solidFill>
                <a:schemeClr val="accent4"/>
              </a:solidFill>
              <a:ln w="6350" cmpd="sng">
                <a:solidFill>
                  <a:schemeClr val="accent4"/>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1" name="TextBox 110"/>
              <p:cNvSpPr txBox="1"/>
              <p:nvPr/>
            </p:nvSpPr>
            <p:spPr>
              <a:xfrm>
                <a:off x="489444" y="3010160"/>
                <a:ext cx="1215531" cy="246221"/>
              </a:xfrm>
              <a:prstGeom prst="rect">
                <a:avLst/>
              </a:prstGeom>
              <a:noFill/>
            </p:spPr>
            <p:txBody>
              <a:bodyPr wrap="square" rtlCol="0">
                <a:spAutoFit/>
              </a:bodyPr>
              <a:lstStyle/>
              <a:p>
                <a:pPr algn="ctr"/>
                <a:r>
                  <a:rPr lang="en-US" sz="1000" dirty="0">
                    <a:solidFill>
                      <a:schemeClr val="bg1"/>
                    </a:solidFill>
                    <a:latin typeface="Roboto Light"/>
                    <a:cs typeface="Roboto Light"/>
                  </a:rPr>
                  <a:t>12:15 – 16:00</a:t>
                </a:r>
              </a:p>
            </p:txBody>
          </p:sp>
          <p:sp>
            <p:nvSpPr>
              <p:cNvPr id="112" name="Oval 111"/>
              <p:cNvSpPr/>
              <p:nvPr/>
            </p:nvSpPr>
            <p:spPr>
              <a:xfrm>
                <a:off x="1050756" y="4009829"/>
                <a:ext cx="94942" cy="94940"/>
              </a:xfrm>
              <a:prstGeom prst="ellipse">
                <a:avLst/>
              </a:prstGeom>
              <a:solidFill>
                <a:schemeClr val="bg1"/>
              </a:solidFill>
              <a:ln w="6350" cmpd="sng">
                <a:solidFill>
                  <a:schemeClr val="tx2"/>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grpSp>
        <p:nvGrpSpPr>
          <p:cNvPr id="113" name="Group 112"/>
          <p:cNvGrpSpPr/>
          <p:nvPr/>
        </p:nvGrpSpPr>
        <p:grpSpPr>
          <a:xfrm>
            <a:off x="6307018" y="960510"/>
            <a:ext cx="1236181" cy="1233220"/>
            <a:chOff x="1639596" y="989737"/>
            <a:chExt cx="1236181" cy="1233220"/>
          </a:xfrm>
        </p:grpSpPr>
        <p:cxnSp>
          <p:nvCxnSpPr>
            <p:cNvPr id="115" name="Straight Connector 114"/>
            <p:cNvCxnSpPr>
              <a:stCxn id="121" idx="4"/>
            </p:cNvCxnSpPr>
            <p:nvPr/>
          </p:nvCxnSpPr>
          <p:spPr>
            <a:xfrm>
              <a:off x="2256330" y="2135926"/>
              <a:ext cx="278" cy="87031"/>
            </a:xfrm>
            <a:prstGeom prst="line">
              <a:avLst/>
            </a:prstGeom>
            <a:ln w="6350" cmpd="sng">
              <a:solidFill>
                <a:schemeClr val="tx2"/>
              </a:solidFill>
              <a:prstDash val="dash"/>
            </a:ln>
            <a:effectLst/>
          </p:spPr>
          <p:style>
            <a:lnRef idx="2">
              <a:schemeClr val="accent1"/>
            </a:lnRef>
            <a:fillRef idx="0">
              <a:schemeClr val="accent1"/>
            </a:fillRef>
            <a:effectRef idx="1">
              <a:schemeClr val="accent1"/>
            </a:effectRef>
            <a:fontRef idx="minor">
              <a:schemeClr val="tx1"/>
            </a:fontRef>
          </p:style>
        </p:cxnSp>
        <p:grpSp>
          <p:nvGrpSpPr>
            <p:cNvPr id="116" name="Group 115"/>
            <p:cNvGrpSpPr/>
            <p:nvPr/>
          </p:nvGrpSpPr>
          <p:grpSpPr>
            <a:xfrm>
              <a:off x="1639596" y="989737"/>
              <a:ext cx="1236181" cy="1146189"/>
              <a:chOff x="481493" y="2958580"/>
              <a:chExt cx="1236181" cy="1146189"/>
            </a:xfrm>
          </p:grpSpPr>
          <p:sp>
            <p:nvSpPr>
              <p:cNvPr id="117" name="TextBox 116"/>
              <p:cNvSpPr txBox="1"/>
              <p:nvPr/>
            </p:nvSpPr>
            <p:spPr>
              <a:xfrm>
                <a:off x="549769" y="3375285"/>
                <a:ext cx="1097075" cy="553998"/>
              </a:xfrm>
              <a:prstGeom prst="rect">
                <a:avLst/>
              </a:prstGeom>
              <a:noFill/>
            </p:spPr>
            <p:txBody>
              <a:bodyPr wrap="square" rtlCol="0">
                <a:spAutoFit/>
              </a:bodyPr>
              <a:lstStyle/>
              <a:p>
                <a:pPr algn="ctr"/>
                <a:r>
                  <a:rPr lang="en-US" sz="1000" dirty="0" err="1">
                    <a:solidFill>
                      <a:schemeClr val="tx2"/>
                    </a:solidFill>
                    <a:latin typeface="Roboto Light"/>
                    <a:cs typeface="Roboto Light"/>
                  </a:rPr>
                  <a:t>Lorem</a:t>
                </a:r>
                <a:r>
                  <a:rPr lang="en-US" sz="1000" dirty="0">
                    <a:solidFill>
                      <a:schemeClr val="tx2"/>
                    </a:solidFill>
                    <a:latin typeface="Roboto Light"/>
                    <a:cs typeface="Roboto Light"/>
                  </a:rPr>
                  <a:t> </a:t>
                </a:r>
                <a:r>
                  <a:rPr lang="en-US" sz="1000" dirty="0" err="1">
                    <a:solidFill>
                      <a:schemeClr val="tx2"/>
                    </a:solidFill>
                    <a:latin typeface="Roboto Light"/>
                    <a:cs typeface="Roboto Light"/>
                  </a:rPr>
                  <a:t>Ipsum</a:t>
                </a:r>
                <a:r>
                  <a:rPr lang="en-US" sz="1000" dirty="0">
                    <a:solidFill>
                      <a:schemeClr val="tx2"/>
                    </a:solidFill>
                    <a:latin typeface="Roboto Light"/>
                    <a:cs typeface="Roboto Light"/>
                  </a:rPr>
                  <a:t> is simply dummy text the printing</a:t>
                </a:r>
              </a:p>
            </p:txBody>
          </p:sp>
          <p:sp>
            <p:nvSpPr>
              <p:cNvPr id="118" name="Rounded Rectangle 117"/>
              <p:cNvSpPr/>
              <p:nvPr/>
            </p:nvSpPr>
            <p:spPr>
              <a:xfrm>
                <a:off x="481493" y="2958580"/>
                <a:ext cx="1235133" cy="1099069"/>
              </a:xfrm>
              <a:prstGeom prst="roundRect">
                <a:avLst>
                  <a:gd name="adj" fmla="val 3820"/>
                </a:avLst>
              </a:prstGeom>
              <a:noFill/>
              <a:ln w="6350" cmpd="sng">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9" name="Round Same Side Corner Rectangle 118"/>
              <p:cNvSpPr/>
              <p:nvPr/>
            </p:nvSpPr>
            <p:spPr>
              <a:xfrm>
                <a:off x="482599" y="2959099"/>
                <a:ext cx="1235075" cy="333375"/>
              </a:xfrm>
              <a:prstGeom prst="round2SameRect">
                <a:avLst>
                  <a:gd name="adj1" fmla="val 12497"/>
                  <a:gd name="adj2" fmla="val 0"/>
                </a:avLst>
              </a:prstGeom>
              <a:solidFill>
                <a:schemeClr val="accent6"/>
              </a:solidFill>
              <a:ln w="6350" cmpd="sng">
                <a:solidFill>
                  <a:schemeClr val="accent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0" name="TextBox 119"/>
              <p:cNvSpPr txBox="1"/>
              <p:nvPr/>
            </p:nvSpPr>
            <p:spPr>
              <a:xfrm>
                <a:off x="489444" y="3010160"/>
                <a:ext cx="1215531" cy="246221"/>
              </a:xfrm>
              <a:prstGeom prst="rect">
                <a:avLst/>
              </a:prstGeom>
              <a:noFill/>
            </p:spPr>
            <p:txBody>
              <a:bodyPr wrap="square" rtlCol="0">
                <a:spAutoFit/>
              </a:bodyPr>
              <a:lstStyle/>
              <a:p>
                <a:pPr algn="ctr"/>
                <a:r>
                  <a:rPr lang="en-US" sz="1000" dirty="0">
                    <a:solidFill>
                      <a:schemeClr val="bg1"/>
                    </a:solidFill>
                    <a:latin typeface="Roboto Light"/>
                    <a:cs typeface="Roboto Light"/>
                  </a:rPr>
                  <a:t>19:15 – 20:00</a:t>
                </a:r>
              </a:p>
            </p:txBody>
          </p:sp>
          <p:sp>
            <p:nvSpPr>
              <p:cNvPr id="121" name="Oval 120"/>
              <p:cNvSpPr/>
              <p:nvPr/>
            </p:nvSpPr>
            <p:spPr>
              <a:xfrm>
                <a:off x="1050756" y="4009829"/>
                <a:ext cx="94942" cy="94940"/>
              </a:xfrm>
              <a:prstGeom prst="ellipse">
                <a:avLst/>
              </a:prstGeom>
              <a:solidFill>
                <a:schemeClr val="bg1"/>
              </a:solidFill>
              <a:ln w="6350" cmpd="sng">
                <a:solidFill>
                  <a:schemeClr val="tx2"/>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spTree>
    <p:extLst>
      <p:ext uri="{BB962C8B-B14F-4D97-AF65-F5344CB8AC3E}">
        <p14:creationId xmlns:p14="http://schemas.microsoft.com/office/powerpoint/2010/main" val="2075311106"/>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1409" y="285751"/>
            <a:ext cx="4092355" cy="470429"/>
          </a:xfrm>
        </p:spPr>
        <p:txBody>
          <a:bodyPr>
            <a:normAutofit/>
          </a:bodyPr>
          <a:lstStyle/>
          <a:p>
            <a:pPr algn="r"/>
            <a:r>
              <a:rPr lang="en-US" b="0" dirty="0" smtClean="0"/>
              <a:t>Concept Color Circle</a:t>
            </a:r>
            <a:endParaRPr lang="en-US" b="0" dirty="0"/>
          </a:p>
        </p:txBody>
      </p:sp>
      <p:sp>
        <p:nvSpPr>
          <p:cNvPr id="9" name="TextBox 8"/>
          <p:cNvSpPr txBox="1"/>
          <p:nvPr/>
        </p:nvSpPr>
        <p:spPr>
          <a:xfrm>
            <a:off x="4115903" y="972901"/>
            <a:ext cx="4639690" cy="707876"/>
          </a:xfrm>
          <a:prstGeom prst="rect">
            <a:avLst/>
          </a:prstGeom>
          <a:noFill/>
        </p:spPr>
        <p:txBody>
          <a:bodyPr wrap="square" lIns="91430" tIns="45715" rIns="91430" bIns="45715" rtlCol="0">
            <a:spAutoFit/>
          </a:bodyPr>
          <a:lstStyle/>
          <a:p>
            <a:pPr algn="r"/>
            <a:r>
              <a:rPr lang="en-US" sz="1000" dirty="0" err="1">
                <a:solidFill>
                  <a:schemeClr val="tx2"/>
                </a:solidFill>
                <a:latin typeface="Roboto Light"/>
                <a:cs typeface="Roboto Light"/>
              </a:rPr>
              <a:t>Lorem</a:t>
            </a:r>
            <a:r>
              <a:rPr lang="en-US" sz="1000" dirty="0">
                <a:solidFill>
                  <a:schemeClr val="tx2"/>
                </a:solidFill>
                <a:latin typeface="Roboto Light"/>
                <a:cs typeface="Roboto Light"/>
              </a:rPr>
              <a:t> </a:t>
            </a:r>
            <a:r>
              <a:rPr lang="en-US" sz="1000" dirty="0" err="1">
                <a:solidFill>
                  <a:schemeClr val="tx2"/>
                </a:solidFill>
                <a:latin typeface="Roboto Light"/>
                <a:cs typeface="Roboto Light"/>
              </a:rPr>
              <a:t>Ipsum</a:t>
            </a:r>
            <a:r>
              <a:rPr lang="en-US" sz="1000" dirty="0">
                <a:solidFill>
                  <a:schemeClr val="tx2"/>
                </a:solidFill>
                <a:latin typeface="Roboto Light"/>
                <a:cs typeface="Roboto Light"/>
              </a:rPr>
              <a:t> is simply dummy text of the printing and typesetting industry. </a:t>
            </a:r>
            <a:r>
              <a:rPr lang="en-US" sz="1000" dirty="0" err="1">
                <a:solidFill>
                  <a:schemeClr val="tx2"/>
                </a:solidFill>
                <a:latin typeface="Roboto Light"/>
                <a:cs typeface="Roboto Light"/>
              </a:rPr>
              <a:t>Lorem</a:t>
            </a:r>
            <a:r>
              <a:rPr lang="en-US" sz="1000" dirty="0">
                <a:solidFill>
                  <a:schemeClr val="tx2"/>
                </a:solidFill>
                <a:latin typeface="Roboto Light"/>
                <a:cs typeface="Roboto Light"/>
              </a:rPr>
              <a:t> </a:t>
            </a:r>
            <a:r>
              <a:rPr lang="en-US" sz="1000" dirty="0" err="1">
                <a:solidFill>
                  <a:schemeClr val="tx2"/>
                </a:solidFill>
                <a:latin typeface="Roboto Light"/>
                <a:cs typeface="Roboto Light"/>
              </a:rPr>
              <a:t>Ipsum</a:t>
            </a:r>
            <a:r>
              <a:rPr lang="en-US" sz="1000" dirty="0">
                <a:solidFill>
                  <a:schemeClr val="tx2"/>
                </a:solidFill>
                <a:latin typeface="Roboto Light"/>
                <a:cs typeface="Roboto Light"/>
              </a:rPr>
              <a:t> has been the industry's standard dummy text ever since the 1500s, when an unknown printer took a galley of type and scrambled it to make a type specimen book. It has survived not only five centuries, but also the leap</a:t>
            </a:r>
          </a:p>
        </p:txBody>
      </p:sp>
      <p:grpSp>
        <p:nvGrpSpPr>
          <p:cNvPr id="141" name="Group 140"/>
          <p:cNvGrpSpPr/>
          <p:nvPr/>
        </p:nvGrpSpPr>
        <p:grpSpPr>
          <a:xfrm>
            <a:off x="4897033" y="1808788"/>
            <a:ext cx="3469573" cy="732624"/>
            <a:chOff x="4897032" y="2416848"/>
            <a:chExt cx="3469573" cy="732623"/>
          </a:xfrm>
        </p:grpSpPr>
        <p:sp>
          <p:nvSpPr>
            <p:cNvPr id="135" name="Title 1"/>
            <p:cNvSpPr txBox="1">
              <a:spLocks/>
            </p:cNvSpPr>
            <p:nvPr/>
          </p:nvSpPr>
          <p:spPr>
            <a:xfrm>
              <a:off x="4897032" y="2416848"/>
              <a:ext cx="2553635" cy="338668"/>
            </a:xfrm>
            <a:prstGeom prst="rect">
              <a:avLst/>
            </a:prstGeom>
          </p:spPr>
          <p:txBody>
            <a:bodyPr vert="horz" lIns="91440" tIns="45720" rIns="91440" bIns="45720" rtlCol="0" anchor="b">
              <a:normAutofit/>
            </a:bodyPr>
            <a:lstStyle>
              <a:lvl1pPr algn="l" defTabSz="457200" rtl="0" eaLnBrk="1" latinLnBrk="0" hangingPunct="1">
                <a:spcBef>
                  <a:spcPct val="0"/>
                </a:spcBef>
                <a:buNone/>
                <a:defRPr sz="2000" b="1" kern="1200">
                  <a:solidFill>
                    <a:schemeClr val="tx1"/>
                  </a:solidFill>
                  <a:latin typeface="Roboto Light"/>
                  <a:ea typeface="+mj-ea"/>
                  <a:cs typeface="Roboto Light"/>
                </a:defRPr>
              </a:lvl1pPr>
            </a:lstStyle>
            <a:p>
              <a:r>
                <a:rPr lang="en-US" sz="1200" b="0" dirty="0"/>
                <a:t>Project Forest A</a:t>
              </a:r>
            </a:p>
          </p:txBody>
        </p:sp>
        <p:sp>
          <p:nvSpPr>
            <p:cNvPr id="136" name="TextBox 135"/>
            <p:cNvSpPr txBox="1"/>
            <p:nvPr/>
          </p:nvSpPr>
          <p:spPr>
            <a:xfrm>
              <a:off x="4899452" y="2749361"/>
              <a:ext cx="3467153" cy="400110"/>
            </a:xfrm>
            <a:prstGeom prst="rect">
              <a:avLst/>
            </a:prstGeom>
            <a:noFill/>
          </p:spPr>
          <p:txBody>
            <a:bodyPr wrap="square" rtlCol="0">
              <a:spAutoFit/>
            </a:bodyPr>
            <a:lstStyle/>
            <a:p>
              <a:r>
                <a:rPr lang="en-US" sz="1000" dirty="0" err="1">
                  <a:solidFill>
                    <a:schemeClr val="tx2"/>
                  </a:solidFill>
                  <a:latin typeface="Roboto Light"/>
                  <a:cs typeface="Roboto Light"/>
                </a:rPr>
                <a:t>Lorem</a:t>
              </a:r>
              <a:r>
                <a:rPr lang="en-US" sz="1000" dirty="0">
                  <a:solidFill>
                    <a:schemeClr val="tx2"/>
                  </a:solidFill>
                  <a:latin typeface="Roboto Light"/>
                  <a:cs typeface="Roboto Light"/>
                </a:rPr>
                <a:t> </a:t>
              </a:r>
              <a:r>
                <a:rPr lang="en-US" sz="1000" dirty="0" err="1">
                  <a:solidFill>
                    <a:schemeClr val="tx2"/>
                  </a:solidFill>
                  <a:latin typeface="Roboto Light"/>
                  <a:cs typeface="Roboto Light"/>
                </a:rPr>
                <a:t>Ipsum</a:t>
              </a:r>
              <a:r>
                <a:rPr lang="en-US" sz="1000" dirty="0">
                  <a:solidFill>
                    <a:schemeClr val="tx2"/>
                  </a:solidFill>
                  <a:latin typeface="Roboto Light"/>
                  <a:cs typeface="Roboto Light"/>
                </a:rPr>
                <a:t> is simply dummy text of the printing and typesetting industry. </a:t>
              </a:r>
              <a:r>
                <a:rPr lang="en-US" sz="1000" dirty="0" err="1">
                  <a:solidFill>
                    <a:schemeClr val="tx2"/>
                  </a:solidFill>
                  <a:latin typeface="Roboto Light"/>
                  <a:cs typeface="Roboto Light"/>
                </a:rPr>
                <a:t>Lorem</a:t>
              </a:r>
              <a:r>
                <a:rPr lang="en-US" sz="1000" dirty="0">
                  <a:solidFill>
                    <a:schemeClr val="tx2"/>
                  </a:solidFill>
                  <a:latin typeface="Roboto Light"/>
                  <a:cs typeface="Roboto Light"/>
                </a:rPr>
                <a:t> </a:t>
              </a:r>
              <a:r>
                <a:rPr lang="en-US" sz="1000" dirty="0" err="1">
                  <a:solidFill>
                    <a:schemeClr val="tx2"/>
                  </a:solidFill>
                  <a:latin typeface="Roboto Light"/>
                  <a:cs typeface="Roboto Light"/>
                </a:rPr>
                <a:t>Ipsum</a:t>
              </a:r>
              <a:r>
                <a:rPr lang="en-US" sz="1000" dirty="0">
                  <a:solidFill>
                    <a:schemeClr val="tx2"/>
                  </a:solidFill>
                  <a:latin typeface="Roboto Light"/>
                  <a:cs typeface="Roboto Light"/>
                </a:rPr>
                <a:t> has been the industry’s</a:t>
              </a:r>
            </a:p>
          </p:txBody>
        </p:sp>
        <p:cxnSp>
          <p:nvCxnSpPr>
            <p:cNvPr id="139" name="Straight Connector 138"/>
            <p:cNvCxnSpPr/>
            <p:nvPr/>
          </p:nvCxnSpPr>
          <p:spPr>
            <a:xfrm>
              <a:off x="4995333" y="2755515"/>
              <a:ext cx="1092970" cy="0"/>
            </a:xfrm>
            <a:prstGeom prst="line">
              <a:avLst/>
            </a:prstGeom>
            <a:ln w="6350" cmpd="sng">
              <a:solidFill>
                <a:schemeClr val="accent4"/>
              </a:solidFill>
            </a:ln>
            <a:effectLst/>
          </p:spPr>
          <p:style>
            <a:lnRef idx="2">
              <a:schemeClr val="accent1"/>
            </a:lnRef>
            <a:fillRef idx="0">
              <a:schemeClr val="accent1"/>
            </a:fillRef>
            <a:effectRef idx="1">
              <a:schemeClr val="accent1"/>
            </a:effectRef>
            <a:fontRef idx="minor">
              <a:schemeClr val="tx1"/>
            </a:fontRef>
          </p:style>
        </p:cxnSp>
      </p:grpSp>
      <p:grpSp>
        <p:nvGrpSpPr>
          <p:cNvPr id="142" name="Group 141"/>
          <p:cNvGrpSpPr/>
          <p:nvPr/>
        </p:nvGrpSpPr>
        <p:grpSpPr>
          <a:xfrm>
            <a:off x="4903190" y="2566171"/>
            <a:ext cx="3469573" cy="732624"/>
            <a:chOff x="4897032" y="2416848"/>
            <a:chExt cx="3469573" cy="732623"/>
          </a:xfrm>
        </p:grpSpPr>
        <p:sp>
          <p:nvSpPr>
            <p:cNvPr id="143" name="Title 1"/>
            <p:cNvSpPr txBox="1">
              <a:spLocks/>
            </p:cNvSpPr>
            <p:nvPr/>
          </p:nvSpPr>
          <p:spPr>
            <a:xfrm>
              <a:off x="4897032" y="2416848"/>
              <a:ext cx="2553635" cy="338668"/>
            </a:xfrm>
            <a:prstGeom prst="rect">
              <a:avLst/>
            </a:prstGeom>
          </p:spPr>
          <p:txBody>
            <a:bodyPr vert="horz" lIns="91440" tIns="45720" rIns="91440" bIns="45720" rtlCol="0" anchor="b">
              <a:normAutofit/>
            </a:bodyPr>
            <a:lstStyle>
              <a:lvl1pPr algn="l" defTabSz="457200" rtl="0" eaLnBrk="1" latinLnBrk="0" hangingPunct="1">
                <a:spcBef>
                  <a:spcPct val="0"/>
                </a:spcBef>
                <a:buNone/>
                <a:defRPr sz="2000" b="1" kern="1200">
                  <a:solidFill>
                    <a:schemeClr val="tx1"/>
                  </a:solidFill>
                  <a:latin typeface="Roboto Light"/>
                  <a:ea typeface="+mj-ea"/>
                  <a:cs typeface="Roboto Light"/>
                </a:defRPr>
              </a:lvl1pPr>
            </a:lstStyle>
            <a:p>
              <a:r>
                <a:rPr lang="en-US" sz="1200" b="0" dirty="0"/>
                <a:t>Project Forest B</a:t>
              </a:r>
            </a:p>
          </p:txBody>
        </p:sp>
        <p:sp>
          <p:nvSpPr>
            <p:cNvPr id="144" name="TextBox 143"/>
            <p:cNvSpPr txBox="1"/>
            <p:nvPr/>
          </p:nvSpPr>
          <p:spPr>
            <a:xfrm>
              <a:off x="4899452" y="2749361"/>
              <a:ext cx="3467153" cy="400110"/>
            </a:xfrm>
            <a:prstGeom prst="rect">
              <a:avLst/>
            </a:prstGeom>
            <a:noFill/>
          </p:spPr>
          <p:txBody>
            <a:bodyPr wrap="square" rtlCol="0">
              <a:spAutoFit/>
            </a:bodyPr>
            <a:lstStyle/>
            <a:p>
              <a:r>
                <a:rPr lang="en-US" sz="1000" dirty="0" err="1">
                  <a:solidFill>
                    <a:schemeClr val="tx2"/>
                  </a:solidFill>
                  <a:latin typeface="Roboto Light"/>
                  <a:cs typeface="Roboto Light"/>
                </a:rPr>
                <a:t>Lorem</a:t>
              </a:r>
              <a:r>
                <a:rPr lang="en-US" sz="1000" dirty="0">
                  <a:solidFill>
                    <a:schemeClr val="tx2"/>
                  </a:solidFill>
                  <a:latin typeface="Roboto Light"/>
                  <a:cs typeface="Roboto Light"/>
                </a:rPr>
                <a:t> </a:t>
              </a:r>
              <a:r>
                <a:rPr lang="en-US" sz="1000" dirty="0" err="1">
                  <a:solidFill>
                    <a:schemeClr val="tx2"/>
                  </a:solidFill>
                  <a:latin typeface="Roboto Light"/>
                  <a:cs typeface="Roboto Light"/>
                </a:rPr>
                <a:t>Ipsum</a:t>
              </a:r>
              <a:r>
                <a:rPr lang="en-US" sz="1000" dirty="0">
                  <a:solidFill>
                    <a:schemeClr val="tx2"/>
                  </a:solidFill>
                  <a:latin typeface="Roboto Light"/>
                  <a:cs typeface="Roboto Light"/>
                </a:rPr>
                <a:t> is simply dummy text of the printing and typesetting industry. </a:t>
              </a:r>
              <a:r>
                <a:rPr lang="en-US" sz="1000" dirty="0" err="1">
                  <a:solidFill>
                    <a:schemeClr val="tx2"/>
                  </a:solidFill>
                  <a:latin typeface="Roboto Light"/>
                  <a:cs typeface="Roboto Light"/>
                </a:rPr>
                <a:t>Lorem</a:t>
              </a:r>
              <a:r>
                <a:rPr lang="en-US" sz="1000" dirty="0">
                  <a:solidFill>
                    <a:schemeClr val="tx2"/>
                  </a:solidFill>
                  <a:latin typeface="Roboto Light"/>
                  <a:cs typeface="Roboto Light"/>
                </a:rPr>
                <a:t> </a:t>
              </a:r>
              <a:r>
                <a:rPr lang="en-US" sz="1000" dirty="0" err="1">
                  <a:solidFill>
                    <a:schemeClr val="tx2"/>
                  </a:solidFill>
                  <a:latin typeface="Roboto Light"/>
                  <a:cs typeface="Roboto Light"/>
                </a:rPr>
                <a:t>Ipsum</a:t>
              </a:r>
              <a:r>
                <a:rPr lang="en-US" sz="1000" dirty="0">
                  <a:solidFill>
                    <a:schemeClr val="tx2"/>
                  </a:solidFill>
                  <a:latin typeface="Roboto Light"/>
                  <a:cs typeface="Roboto Light"/>
                </a:rPr>
                <a:t> has been the industry’s</a:t>
              </a:r>
            </a:p>
          </p:txBody>
        </p:sp>
        <p:cxnSp>
          <p:nvCxnSpPr>
            <p:cNvPr id="145" name="Straight Connector 144"/>
            <p:cNvCxnSpPr/>
            <p:nvPr/>
          </p:nvCxnSpPr>
          <p:spPr>
            <a:xfrm>
              <a:off x="4995333" y="2755515"/>
              <a:ext cx="1092970" cy="0"/>
            </a:xfrm>
            <a:prstGeom prst="line">
              <a:avLst/>
            </a:prstGeom>
            <a:ln w="6350" cmpd="sng">
              <a:solidFill>
                <a:schemeClr val="accent4"/>
              </a:solidFill>
            </a:ln>
            <a:effectLst/>
          </p:spPr>
          <p:style>
            <a:lnRef idx="2">
              <a:schemeClr val="accent1"/>
            </a:lnRef>
            <a:fillRef idx="0">
              <a:schemeClr val="accent1"/>
            </a:fillRef>
            <a:effectRef idx="1">
              <a:schemeClr val="accent1"/>
            </a:effectRef>
            <a:fontRef idx="minor">
              <a:schemeClr val="tx1"/>
            </a:fontRef>
          </p:style>
        </p:cxnSp>
      </p:grpSp>
      <p:grpSp>
        <p:nvGrpSpPr>
          <p:cNvPr id="146" name="Group 145"/>
          <p:cNvGrpSpPr/>
          <p:nvPr/>
        </p:nvGrpSpPr>
        <p:grpSpPr>
          <a:xfrm>
            <a:off x="4895493" y="3323553"/>
            <a:ext cx="3469573" cy="732624"/>
            <a:chOff x="4897032" y="2416848"/>
            <a:chExt cx="3469573" cy="732623"/>
          </a:xfrm>
        </p:grpSpPr>
        <p:sp>
          <p:nvSpPr>
            <p:cNvPr id="147" name="Title 1"/>
            <p:cNvSpPr txBox="1">
              <a:spLocks/>
            </p:cNvSpPr>
            <p:nvPr/>
          </p:nvSpPr>
          <p:spPr>
            <a:xfrm>
              <a:off x="4897032" y="2416848"/>
              <a:ext cx="2553635" cy="338668"/>
            </a:xfrm>
            <a:prstGeom prst="rect">
              <a:avLst/>
            </a:prstGeom>
          </p:spPr>
          <p:txBody>
            <a:bodyPr vert="horz" lIns="91440" tIns="45720" rIns="91440" bIns="45720" rtlCol="0" anchor="b">
              <a:normAutofit/>
            </a:bodyPr>
            <a:lstStyle>
              <a:lvl1pPr algn="l" defTabSz="457200" rtl="0" eaLnBrk="1" latinLnBrk="0" hangingPunct="1">
                <a:spcBef>
                  <a:spcPct val="0"/>
                </a:spcBef>
                <a:buNone/>
                <a:defRPr sz="2000" b="1" kern="1200">
                  <a:solidFill>
                    <a:schemeClr val="tx1"/>
                  </a:solidFill>
                  <a:latin typeface="Roboto Light"/>
                  <a:ea typeface="+mj-ea"/>
                  <a:cs typeface="Roboto Light"/>
                </a:defRPr>
              </a:lvl1pPr>
            </a:lstStyle>
            <a:p>
              <a:r>
                <a:rPr lang="en-US" sz="1200" b="0" dirty="0"/>
                <a:t>Project Forest C</a:t>
              </a:r>
            </a:p>
          </p:txBody>
        </p:sp>
        <p:sp>
          <p:nvSpPr>
            <p:cNvPr id="148" name="TextBox 147"/>
            <p:cNvSpPr txBox="1"/>
            <p:nvPr/>
          </p:nvSpPr>
          <p:spPr>
            <a:xfrm>
              <a:off x="4899452" y="2749361"/>
              <a:ext cx="3467153" cy="400110"/>
            </a:xfrm>
            <a:prstGeom prst="rect">
              <a:avLst/>
            </a:prstGeom>
            <a:noFill/>
          </p:spPr>
          <p:txBody>
            <a:bodyPr wrap="square" rtlCol="0">
              <a:spAutoFit/>
            </a:bodyPr>
            <a:lstStyle/>
            <a:p>
              <a:r>
                <a:rPr lang="en-US" sz="1000" dirty="0" err="1">
                  <a:solidFill>
                    <a:schemeClr val="tx2"/>
                  </a:solidFill>
                  <a:latin typeface="Roboto Light"/>
                  <a:cs typeface="Roboto Light"/>
                </a:rPr>
                <a:t>Lorem</a:t>
              </a:r>
              <a:r>
                <a:rPr lang="en-US" sz="1000" dirty="0">
                  <a:solidFill>
                    <a:schemeClr val="tx2"/>
                  </a:solidFill>
                  <a:latin typeface="Roboto Light"/>
                  <a:cs typeface="Roboto Light"/>
                </a:rPr>
                <a:t> </a:t>
              </a:r>
              <a:r>
                <a:rPr lang="en-US" sz="1000" dirty="0" err="1">
                  <a:solidFill>
                    <a:schemeClr val="tx2"/>
                  </a:solidFill>
                  <a:latin typeface="Roboto Light"/>
                  <a:cs typeface="Roboto Light"/>
                </a:rPr>
                <a:t>Ipsum</a:t>
              </a:r>
              <a:r>
                <a:rPr lang="en-US" sz="1000" dirty="0">
                  <a:solidFill>
                    <a:schemeClr val="tx2"/>
                  </a:solidFill>
                  <a:latin typeface="Roboto Light"/>
                  <a:cs typeface="Roboto Light"/>
                </a:rPr>
                <a:t> is simply dummy text of the printing and typesetting industry. </a:t>
              </a:r>
              <a:r>
                <a:rPr lang="en-US" sz="1000" dirty="0" err="1">
                  <a:solidFill>
                    <a:schemeClr val="tx2"/>
                  </a:solidFill>
                  <a:latin typeface="Roboto Light"/>
                  <a:cs typeface="Roboto Light"/>
                </a:rPr>
                <a:t>Lorem</a:t>
              </a:r>
              <a:r>
                <a:rPr lang="en-US" sz="1000" dirty="0">
                  <a:solidFill>
                    <a:schemeClr val="tx2"/>
                  </a:solidFill>
                  <a:latin typeface="Roboto Light"/>
                  <a:cs typeface="Roboto Light"/>
                </a:rPr>
                <a:t> </a:t>
              </a:r>
              <a:r>
                <a:rPr lang="en-US" sz="1000" dirty="0" err="1">
                  <a:solidFill>
                    <a:schemeClr val="tx2"/>
                  </a:solidFill>
                  <a:latin typeface="Roboto Light"/>
                  <a:cs typeface="Roboto Light"/>
                </a:rPr>
                <a:t>Ipsum</a:t>
              </a:r>
              <a:r>
                <a:rPr lang="en-US" sz="1000" dirty="0">
                  <a:solidFill>
                    <a:schemeClr val="tx2"/>
                  </a:solidFill>
                  <a:latin typeface="Roboto Light"/>
                  <a:cs typeface="Roboto Light"/>
                </a:rPr>
                <a:t> has been the industry’s</a:t>
              </a:r>
            </a:p>
          </p:txBody>
        </p:sp>
        <p:cxnSp>
          <p:nvCxnSpPr>
            <p:cNvPr id="149" name="Straight Connector 148"/>
            <p:cNvCxnSpPr/>
            <p:nvPr/>
          </p:nvCxnSpPr>
          <p:spPr>
            <a:xfrm>
              <a:off x="4995333" y="2755515"/>
              <a:ext cx="1092970" cy="0"/>
            </a:xfrm>
            <a:prstGeom prst="line">
              <a:avLst/>
            </a:prstGeom>
            <a:ln w="6350" cmpd="sng">
              <a:solidFill>
                <a:schemeClr val="accent4"/>
              </a:solidFill>
            </a:ln>
            <a:effectLst/>
          </p:spPr>
          <p:style>
            <a:lnRef idx="2">
              <a:schemeClr val="accent1"/>
            </a:lnRef>
            <a:fillRef idx="0">
              <a:schemeClr val="accent1"/>
            </a:fillRef>
            <a:effectRef idx="1">
              <a:schemeClr val="accent1"/>
            </a:effectRef>
            <a:fontRef idx="minor">
              <a:schemeClr val="tx1"/>
            </a:fontRef>
          </p:style>
        </p:cxnSp>
      </p:grpSp>
      <p:grpSp>
        <p:nvGrpSpPr>
          <p:cNvPr id="4" name="Group 3"/>
          <p:cNvGrpSpPr/>
          <p:nvPr/>
        </p:nvGrpSpPr>
        <p:grpSpPr>
          <a:xfrm>
            <a:off x="543746" y="807250"/>
            <a:ext cx="3419844" cy="3250400"/>
            <a:chOff x="411163" y="217488"/>
            <a:chExt cx="4040351" cy="3840162"/>
          </a:xfrm>
        </p:grpSpPr>
        <p:sp>
          <p:nvSpPr>
            <p:cNvPr id="3" name="Oval 2"/>
            <p:cNvSpPr/>
            <p:nvPr/>
          </p:nvSpPr>
          <p:spPr>
            <a:xfrm>
              <a:off x="411163" y="1803706"/>
              <a:ext cx="2253944" cy="2253944"/>
            </a:xfrm>
            <a:prstGeom prst="ellipse">
              <a:avLst/>
            </a:prstGeom>
            <a:solidFill>
              <a:schemeClr val="accent1">
                <a:alpha val="54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1" name="Oval 60"/>
            <p:cNvSpPr/>
            <p:nvPr/>
          </p:nvSpPr>
          <p:spPr>
            <a:xfrm>
              <a:off x="2197570" y="1803706"/>
              <a:ext cx="2253944" cy="2253944"/>
            </a:xfrm>
            <a:prstGeom prst="ellipse">
              <a:avLst/>
            </a:prstGeom>
            <a:solidFill>
              <a:schemeClr val="accent3">
                <a:alpha val="54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2" name="Oval 61"/>
            <p:cNvSpPr/>
            <p:nvPr/>
          </p:nvSpPr>
          <p:spPr>
            <a:xfrm>
              <a:off x="1303247" y="217488"/>
              <a:ext cx="2253944" cy="2253944"/>
            </a:xfrm>
            <a:prstGeom prst="ellipse">
              <a:avLst/>
            </a:prstGeom>
            <a:solidFill>
              <a:schemeClr val="accent4">
                <a:alpha val="54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6" name="Group 5"/>
          <p:cNvGrpSpPr/>
          <p:nvPr/>
        </p:nvGrpSpPr>
        <p:grpSpPr>
          <a:xfrm>
            <a:off x="1993314" y="728844"/>
            <a:ext cx="546262" cy="707886"/>
            <a:chOff x="1881666" y="728843"/>
            <a:chExt cx="546262" cy="707886"/>
          </a:xfrm>
        </p:grpSpPr>
        <p:sp>
          <p:nvSpPr>
            <p:cNvPr id="124" name="Oval 123"/>
            <p:cNvSpPr/>
            <p:nvPr/>
          </p:nvSpPr>
          <p:spPr>
            <a:xfrm>
              <a:off x="1881666" y="852443"/>
              <a:ext cx="546262" cy="546262"/>
            </a:xfrm>
            <a:prstGeom prst="ellipse">
              <a:avLst/>
            </a:prstGeom>
            <a:solidFill>
              <a:schemeClr val="bg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6" name="TextBox 125"/>
            <p:cNvSpPr txBox="1"/>
            <p:nvPr/>
          </p:nvSpPr>
          <p:spPr>
            <a:xfrm>
              <a:off x="1899105" y="728843"/>
              <a:ext cx="518091" cy="707886"/>
            </a:xfrm>
            <a:prstGeom prst="rect">
              <a:avLst/>
            </a:prstGeom>
            <a:noFill/>
          </p:spPr>
          <p:txBody>
            <a:bodyPr wrap="none" rtlCol="0">
              <a:spAutoFit/>
            </a:bodyPr>
            <a:lstStyle/>
            <a:p>
              <a:r>
                <a:rPr lang="en-US" sz="4000" dirty="0">
                  <a:solidFill>
                    <a:schemeClr val="accent4"/>
                  </a:solidFill>
                  <a:latin typeface="Roboto Black"/>
                  <a:cs typeface="Roboto Black"/>
                </a:rPr>
                <a:t>A</a:t>
              </a:r>
            </a:p>
          </p:txBody>
        </p:sp>
      </p:grpSp>
      <p:grpSp>
        <p:nvGrpSpPr>
          <p:cNvPr id="65" name="Group 64"/>
          <p:cNvGrpSpPr/>
          <p:nvPr/>
        </p:nvGrpSpPr>
        <p:grpSpPr>
          <a:xfrm>
            <a:off x="1245530" y="3363720"/>
            <a:ext cx="546262" cy="707886"/>
            <a:chOff x="1881666" y="749777"/>
            <a:chExt cx="546262" cy="707886"/>
          </a:xfrm>
        </p:grpSpPr>
        <p:sp>
          <p:nvSpPr>
            <p:cNvPr id="66" name="Oval 65"/>
            <p:cNvSpPr/>
            <p:nvPr/>
          </p:nvSpPr>
          <p:spPr>
            <a:xfrm>
              <a:off x="1881666" y="852443"/>
              <a:ext cx="546262" cy="546262"/>
            </a:xfrm>
            <a:prstGeom prst="ellipse">
              <a:avLst/>
            </a:prstGeom>
            <a:solidFill>
              <a:schemeClr val="bg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7" name="TextBox 66"/>
            <p:cNvSpPr txBox="1"/>
            <p:nvPr/>
          </p:nvSpPr>
          <p:spPr>
            <a:xfrm>
              <a:off x="1913061" y="749777"/>
              <a:ext cx="514033" cy="707886"/>
            </a:xfrm>
            <a:prstGeom prst="rect">
              <a:avLst/>
            </a:prstGeom>
            <a:noFill/>
          </p:spPr>
          <p:txBody>
            <a:bodyPr wrap="none" rtlCol="0">
              <a:spAutoFit/>
            </a:bodyPr>
            <a:lstStyle/>
            <a:p>
              <a:r>
                <a:rPr lang="en-US" sz="4000" dirty="0">
                  <a:solidFill>
                    <a:schemeClr val="accent1"/>
                  </a:solidFill>
                  <a:latin typeface="Roboto Black"/>
                  <a:cs typeface="Roboto Black"/>
                </a:rPr>
                <a:t>B</a:t>
              </a:r>
            </a:p>
          </p:txBody>
        </p:sp>
      </p:grpSp>
      <p:grpSp>
        <p:nvGrpSpPr>
          <p:cNvPr id="68" name="Group 67"/>
          <p:cNvGrpSpPr/>
          <p:nvPr/>
        </p:nvGrpSpPr>
        <p:grpSpPr>
          <a:xfrm>
            <a:off x="2748519" y="3363720"/>
            <a:ext cx="546262" cy="707886"/>
            <a:chOff x="1881666" y="749777"/>
            <a:chExt cx="546262" cy="707886"/>
          </a:xfrm>
        </p:grpSpPr>
        <p:sp>
          <p:nvSpPr>
            <p:cNvPr id="69" name="Oval 68"/>
            <p:cNvSpPr/>
            <p:nvPr/>
          </p:nvSpPr>
          <p:spPr>
            <a:xfrm>
              <a:off x="1881666" y="852443"/>
              <a:ext cx="546262" cy="546262"/>
            </a:xfrm>
            <a:prstGeom prst="ellipse">
              <a:avLst/>
            </a:prstGeom>
            <a:solidFill>
              <a:schemeClr val="bg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0" name="TextBox 69"/>
            <p:cNvSpPr txBox="1"/>
            <p:nvPr/>
          </p:nvSpPr>
          <p:spPr>
            <a:xfrm>
              <a:off x="1899105" y="749777"/>
              <a:ext cx="514283" cy="707886"/>
            </a:xfrm>
            <a:prstGeom prst="rect">
              <a:avLst/>
            </a:prstGeom>
            <a:noFill/>
          </p:spPr>
          <p:txBody>
            <a:bodyPr wrap="none" rtlCol="0">
              <a:spAutoFit/>
            </a:bodyPr>
            <a:lstStyle/>
            <a:p>
              <a:r>
                <a:rPr lang="en-US" sz="4000" dirty="0">
                  <a:solidFill>
                    <a:schemeClr val="accent3"/>
                  </a:solidFill>
                  <a:latin typeface="Roboto Black"/>
                  <a:cs typeface="Roboto Black"/>
                </a:rPr>
                <a:t>C</a:t>
              </a:r>
            </a:p>
          </p:txBody>
        </p:sp>
      </p:grpSp>
      <p:grpSp>
        <p:nvGrpSpPr>
          <p:cNvPr id="71" name="Group 70"/>
          <p:cNvGrpSpPr/>
          <p:nvPr/>
        </p:nvGrpSpPr>
        <p:grpSpPr>
          <a:xfrm>
            <a:off x="4284248" y="1903331"/>
            <a:ext cx="633310" cy="769441"/>
            <a:chOff x="716041" y="1177635"/>
            <a:chExt cx="633309" cy="769441"/>
          </a:xfrm>
        </p:grpSpPr>
        <p:sp>
          <p:nvSpPr>
            <p:cNvPr id="72" name="Oval 71"/>
            <p:cNvSpPr/>
            <p:nvPr/>
          </p:nvSpPr>
          <p:spPr>
            <a:xfrm>
              <a:off x="716041" y="1231457"/>
              <a:ext cx="546262" cy="546262"/>
            </a:xfrm>
            <a:prstGeom prst="ellipse">
              <a:avLst/>
            </a:prstGeom>
            <a:solidFill>
              <a:schemeClr val="tx2"/>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3" name="TextBox 72"/>
            <p:cNvSpPr txBox="1"/>
            <p:nvPr/>
          </p:nvSpPr>
          <p:spPr>
            <a:xfrm>
              <a:off x="792788" y="1177635"/>
              <a:ext cx="556562" cy="769441"/>
            </a:xfrm>
            <a:prstGeom prst="rect">
              <a:avLst/>
            </a:prstGeom>
            <a:noFill/>
          </p:spPr>
          <p:txBody>
            <a:bodyPr wrap="none" rtlCol="0">
              <a:spAutoFit/>
            </a:bodyPr>
            <a:lstStyle/>
            <a:p>
              <a:r>
                <a:rPr lang="en-US" sz="4400" dirty="0">
                  <a:solidFill>
                    <a:schemeClr val="bg1"/>
                  </a:solidFill>
                  <a:latin typeface="Roboto Black"/>
                  <a:cs typeface="Roboto Black"/>
                </a:rPr>
                <a:t>A</a:t>
              </a:r>
            </a:p>
          </p:txBody>
        </p:sp>
      </p:grpSp>
      <p:grpSp>
        <p:nvGrpSpPr>
          <p:cNvPr id="74" name="Group 73"/>
          <p:cNvGrpSpPr/>
          <p:nvPr/>
        </p:nvGrpSpPr>
        <p:grpSpPr>
          <a:xfrm>
            <a:off x="4284249" y="2672296"/>
            <a:ext cx="623717" cy="769441"/>
            <a:chOff x="716041" y="1177635"/>
            <a:chExt cx="623716" cy="769441"/>
          </a:xfrm>
        </p:grpSpPr>
        <p:sp>
          <p:nvSpPr>
            <p:cNvPr id="75" name="Oval 74"/>
            <p:cNvSpPr/>
            <p:nvPr/>
          </p:nvSpPr>
          <p:spPr>
            <a:xfrm>
              <a:off x="716041" y="1231457"/>
              <a:ext cx="546262" cy="546262"/>
            </a:xfrm>
            <a:prstGeom prst="ellipse">
              <a:avLst/>
            </a:prstGeom>
            <a:solidFill>
              <a:schemeClr val="tx2"/>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6" name="TextBox 75"/>
            <p:cNvSpPr txBox="1"/>
            <p:nvPr/>
          </p:nvSpPr>
          <p:spPr>
            <a:xfrm>
              <a:off x="792788" y="1177635"/>
              <a:ext cx="546969" cy="769441"/>
            </a:xfrm>
            <a:prstGeom prst="rect">
              <a:avLst/>
            </a:prstGeom>
            <a:noFill/>
          </p:spPr>
          <p:txBody>
            <a:bodyPr wrap="none" rtlCol="0">
              <a:spAutoFit/>
            </a:bodyPr>
            <a:lstStyle/>
            <a:p>
              <a:r>
                <a:rPr lang="en-US" sz="4400" dirty="0">
                  <a:solidFill>
                    <a:schemeClr val="bg1"/>
                  </a:solidFill>
                  <a:latin typeface="Roboto Black"/>
                  <a:cs typeface="Roboto Black"/>
                </a:rPr>
                <a:t>B</a:t>
              </a:r>
            </a:p>
          </p:txBody>
        </p:sp>
      </p:grpSp>
      <p:grpSp>
        <p:nvGrpSpPr>
          <p:cNvPr id="77" name="Group 76"/>
          <p:cNvGrpSpPr/>
          <p:nvPr/>
        </p:nvGrpSpPr>
        <p:grpSpPr>
          <a:xfrm>
            <a:off x="4284248" y="3431767"/>
            <a:ext cx="623992" cy="769441"/>
            <a:chOff x="716041" y="1177635"/>
            <a:chExt cx="623991" cy="769441"/>
          </a:xfrm>
        </p:grpSpPr>
        <p:sp>
          <p:nvSpPr>
            <p:cNvPr id="78" name="Oval 77"/>
            <p:cNvSpPr/>
            <p:nvPr/>
          </p:nvSpPr>
          <p:spPr>
            <a:xfrm>
              <a:off x="716041" y="1231457"/>
              <a:ext cx="546262" cy="546262"/>
            </a:xfrm>
            <a:prstGeom prst="ellipse">
              <a:avLst/>
            </a:prstGeom>
            <a:solidFill>
              <a:schemeClr val="tx2"/>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9" name="TextBox 78"/>
            <p:cNvSpPr txBox="1"/>
            <p:nvPr/>
          </p:nvSpPr>
          <p:spPr>
            <a:xfrm>
              <a:off x="792788" y="1177635"/>
              <a:ext cx="547244" cy="769441"/>
            </a:xfrm>
            <a:prstGeom prst="rect">
              <a:avLst/>
            </a:prstGeom>
            <a:noFill/>
          </p:spPr>
          <p:txBody>
            <a:bodyPr wrap="none" rtlCol="0">
              <a:spAutoFit/>
            </a:bodyPr>
            <a:lstStyle/>
            <a:p>
              <a:r>
                <a:rPr lang="en-US" sz="4400" dirty="0">
                  <a:solidFill>
                    <a:schemeClr val="bg1"/>
                  </a:solidFill>
                  <a:latin typeface="Roboto Black"/>
                  <a:cs typeface="Roboto Black"/>
                </a:rPr>
                <a:t>C</a:t>
              </a:r>
            </a:p>
          </p:txBody>
        </p:sp>
      </p:grpSp>
    </p:spTree>
    <p:extLst>
      <p:ext uri="{BB962C8B-B14F-4D97-AF65-F5344CB8AC3E}">
        <p14:creationId xmlns:p14="http://schemas.microsoft.com/office/powerpoint/2010/main" val="2057493666"/>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6363" y="285751"/>
            <a:ext cx="4512733" cy="470429"/>
          </a:xfrm>
        </p:spPr>
        <p:txBody>
          <a:bodyPr>
            <a:normAutofit/>
          </a:bodyPr>
          <a:lstStyle/>
          <a:p>
            <a:r>
              <a:rPr lang="en-US" b="0" dirty="0" smtClean="0"/>
              <a:t>Timeline Photo &amp; text</a:t>
            </a:r>
            <a:endParaRPr lang="en-US" b="0" dirty="0"/>
          </a:p>
        </p:txBody>
      </p:sp>
      <p:grpSp>
        <p:nvGrpSpPr>
          <p:cNvPr id="10" name="Group 9"/>
          <p:cNvGrpSpPr/>
          <p:nvPr/>
        </p:nvGrpSpPr>
        <p:grpSpPr>
          <a:xfrm>
            <a:off x="411019" y="965119"/>
            <a:ext cx="1982487" cy="3118240"/>
            <a:chOff x="376129" y="974319"/>
            <a:chExt cx="1982487" cy="3118240"/>
          </a:xfrm>
        </p:grpSpPr>
        <p:grpSp>
          <p:nvGrpSpPr>
            <p:cNvPr id="6" name="Group 5"/>
            <p:cNvGrpSpPr/>
            <p:nvPr/>
          </p:nvGrpSpPr>
          <p:grpSpPr>
            <a:xfrm>
              <a:off x="466931" y="974319"/>
              <a:ext cx="1891685" cy="3118240"/>
              <a:chOff x="466931" y="1085967"/>
              <a:chExt cx="1891685" cy="3118240"/>
            </a:xfrm>
          </p:grpSpPr>
          <p:sp>
            <p:nvSpPr>
              <p:cNvPr id="9" name="TextBox 8"/>
              <p:cNvSpPr txBox="1"/>
              <p:nvPr/>
            </p:nvSpPr>
            <p:spPr>
              <a:xfrm>
                <a:off x="676880" y="3034656"/>
                <a:ext cx="1681736" cy="1169551"/>
              </a:xfrm>
              <a:prstGeom prst="rect">
                <a:avLst/>
              </a:prstGeom>
              <a:noFill/>
            </p:spPr>
            <p:txBody>
              <a:bodyPr wrap="square" rtlCol="0">
                <a:spAutoFit/>
              </a:bodyPr>
              <a:lstStyle/>
              <a:p>
                <a:r>
                  <a:rPr lang="en-US" sz="1000" dirty="0" err="1">
                    <a:solidFill>
                      <a:schemeClr val="tx2"/>
                    </a:solidFill>
                    <a:latin typeface="Roboto Light"/>
                    <a:cs typeface="Roboto Light"/>
                  </a:rPr>
                  <a:t>Lorem</a:t>
                </a:r>
                <a:r>
                  <a:rPr lang="en-US" sz="1000" dirty="0">
                    <a:solidFill>
                      <a:schemeClr val="tx2"/>
                    </a:solidFill>
                    <a:latin typeface="Roboto Light"/>
                    <a:cs typeface="Roboto Light"/>
                  </a:rPr>
                  <a:t> </a:t>
                </a:r>
                <a:r>
                  <a:rPr lang="en-US" sz="1000" dirty="0" err="1">
                    <a:solidFill>
                      <a:schemeClr val="tx2"/>
                    </a:solidFill>
                    <a:latin typeface="Roboto Light"/>
                    <a:cs typeface="Roboto Light"/>
                  </a:rPr>
                  <a:t>Ipsum</a:t>
                </a:r>
                <a:r>
                  <a:rPr lang="en-US" sz="1000" dirty="0">
                    <a:solidFill>
                      <a:schemeClr val="tx2"/>
                    </a:solidFill>
                    <a:latin typeface="Roboto Light"/>
                    <a:cs typeface="Roboto Light"/>
                  </a:rPr>
                  <a:t> is simply dummy text of the printing and typesetting industry. </a:t>
                </a:r>
              </a:p>
              <a:p>
                <a:endParaRPr lang="en-US" sz="1000" dirty="0">
                  <a:solidFill>
                    <a:schemeClr val="tx2"/>
                  </a:solidFill>
                  <a:latin typeface="Roboto Light"/>
                  <a:cs typeface="Roboto Light"/>
                </a:endParaRPr>
              </a:p>
              <a:p>
                <a:r>
                  <a:rPr lang="en-US" sz="1000" dirty="0" err="1">
                    <a:solidFill>
                      <a:schemeClr val="tx2"/>
                    </a:solidFill>
                    <a:latin typeface="Roboto Light"/>
                    <a:cs typeface="Roboto Light"/>
                  </a:rPr>
                  <a:t>Lorem</a:t>
                </a:r>
                <a:r>
                  <a:rPr lang="en-US" sz="1000" dirty="0">
                    <a:solidFill>
                      <a:schemeClr val="tx2"/>
                    </a:solidFill>
                    <a:latin typeface="Roboto Light"/>
                    <a:cs typeface="Roboto Light"/>
                  </a:rPr>
                  <a:t> </a:t>
                </a:r>
                <a:r>
                  <a:rPr lang="en-US" sz="1000" dirty="0" err="1">
                    <a:solidFill>
                      <a:schemeClr val="tx2"/>
                    </a:solidFill>
                    <a:latin typeface="Roboto Light"/>
                    <a:cs typeface="Roboto Light"/>
                  </a:rPr>
                  <a:t>Ipsum</a:t>
                </a:r>
                <a:r>
                  <a:rPr lang="en-US" sz="1000" dirty="0">
                    <a:solidFill>
                      <a:schemeClr val="tx2"/>
                    </a:solidFill>
                    <a:latin typeface="Roboto Light"/>
                    <a:cs typeface="Roboto Light"/>
                  </a:rPr>
                  <a:t> has been the industry's standard dummy text ever since the</a:t>
                </a:r>
              </a:p>
            </p:txBody>
          </p:sp>
          <p:sp>
            <p:nvSpPr>
              <p:cNvPr id="30" name="Title 1"/>
              <p:cNvSpPr txBox="1">
                <a:spLocks/>
              </p:cNvSpPr>
              <p:nvPr/>
            </p:nvSpPr>
            <p:spPr>
              <a:xfrm>
                <a:off x="470420" y="2658143"/>
                <a:ext cx="1828277" cy="338668"/>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2000" b="1" kern="1200">
                    <a:solidFill>
                      <a:schemeClr val="tx1"/>
                    </a:solidFill>
                    <a:latin typeface="Roboto Light"/>
                    <a:ea typeface="+mj-ea"/>
                    <a:cs typeface="Roboto Light"/>
                  </a:defRPr>
                </a:lvl1pPr>
              </a:lstStyle>
              <a:p>
                <a:pPr algn="ctr"/>
                <a:r>
                  <a:rPr lang="en-US" sz="1200" b="0" dirty="0"/>
                  <a:t>Title text with photo</a:t>
                </a:r>
              </a:p>
            </p:txBody>
          </p:sp>
          <p:sp>
            <p:nvSpPr>
              <p:cNvPr id="4" name="Rounded Rectangle 3"/>
              <p:cNvSpPr/>
              <p:nvPr/>
            </p:nvSpPr>
            <p:spPr>
              <a:xfrm>
                <a:off x="466931" y="1085967"/>
                <a:ext cx="1835254" cy="1453948"/>
              </a:xfrm>
              <a:prstGeom prst="roundRect">
                <a:avLst>
                  <a:gd name="adj" fmla="val 4119"/>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66" name="Shape 8841"/>
            <p:cNvSpPr/>
            <p:nvPr/>
          </p:nvSpPr>
          <p:spPr>
            <a:xfrm>
              <a:off x="377245" y="2875828"/>
              <a:ext cx="474813" cy="318036"/>
            </a:xfrm>
            <a:prstGeom prst="rect">
              <a:avLst/>
            </a:prstGeom>
            <a:noFill/>
            <a:ln w="12700">
              <a:miter lim="400000"/>
            </a:ln>
            <a:extLst>
              <a:ext uri="{C572A759-6A51-4108-AA02-DFA0A04FC94B}">
                <ma14:wrappingTextBoxFlag xmlns="" xmlns:ma14="http://schemas.microsoft.com/office/mac/drawingml/2011/main" val="1"/>
              </a:ext>
            </a:extLst>
          </p:spPr>
          <p:txBody>
            <a:bodyPr wrap="square" lIns="50800" tIns="50800" rIns="50800" bIns="50800" anchor="ctr">
              <a:spAutoFit/>
            </a:bodyPr>
            <a:lstStyle>
              <a:lvl1pPr defTabSz="457200">
                <a:lnSpc>
                  <a:spcPct val="120000"/>
                </a:lnSpc>
                <a:defRPr sz="4000">
                  <a:solidFill>
                    <a:srgbClr val="8E8E8E"/>
                  </a:solidFill>
                  <a:latin typeface="FontAwesome"/>
                  <a:ea typeface="FontAwesome"/>
                  <a:cs typeface="FontAwesome"/>
                  <a:sym typeface="FontAwesome"/>
                </a:defRPr>
              </a:lvl1pPr>
            </a:lstStyle>
            <a:p>
              <a:pPr algn="ctr">
                <a:defRPr sz="1800">
                  <a:solidFill>
                    <a:srgbClr val="000000"/>
                  </a:solidFill>
                </a:defRPr>
              </a:pPr>
              <a:r>
                <a:rPr lang="en-US" sz="1200" dirty="0">
                  <a:solidFill>
                    <a:schemeClr val="accent1"/>
                  </a:solidFill>
                </a:rPr>
                <a:t></a:t>
              </a:r>
            </a:p>
          </p:txBody>
        </p:sp>
        <p:sp>
          <p:nvSpPr>
            <p:cNvPr id="67" name="Shape 8841"/>
            <p:cNvSpPr/>
            <p:nvPr/>
          </p:nvSpPr>
          <p:spPr>
            <a:xfrm>
              <a:off x="376129" y="3495733"/>
              <a:ext cx="474813" cy="318036"/>
            </a:xfrm>
            <a:prstGeom prst="rect">
              <a:avLst/>
            </a:prstGeom>
            <a:noFill/>
            <a:ln w="12700">
              <a:miter lim="400000"/>
            </a:ln>
            <a:extLst>
              <a:ext uri="{C572A759-6A51-4108-AA02-DFA0A04FC94B}">
                <ma14:wrappingTextBoxFlag xmlns="" xmlns:ma14="http://schemas.microsoft.com/office/mac/drawingml/2011/main" val="1"/>
              </a:ext>
            </a:extLst>
          </p:spPr>
          <p:txBody>
            <a:bodyPr wrap="square" lIns="50800" tIns="50800" rIns="50800" bIns="50800" anchor="ctr">
              <a:spAutoFit/>
            </a:bodyPr>
            <a:lstStyle>
              <a:lvl1pPr defTabSz="457200">
                <a:lnSpc>
                  <a:spcPct val="120000"/>
                </a:lnSpc>
                <a:defRPr sz="4000">
                  <a:solidFill>
                    <a:srgbClr val="8E8E8E"/>
                  </a:solidFill>
                  <a:latin typeface="FontAwesome"/>
                  <a:ea typeface="FontAwesome"/>
                  <a:cs typeface="FontAwesome"/>
                  <a:sym typeface="FontAwesome"/>
                </a:defRPr>
              </a:lvl1pPr>
            </a:lstStyle>
            <a:p>
              <a:pPr algn="ctr">
                <a:defRPr sz="1800">
                  <a:solidFill>
                    <a:srgbClr val="000000"/>
                  </a:solidFill>
                </a:defRPr>
              </a:pPr>
              <a:r>
                <a:rPr lang="en-US" sz="1200" dirty="0">
                  <a:solidFill>
                    <a:schemeClr val="accent2"/>
                  </a:solidFill>
                </a:rPr>
                <a:t></a:t>
              </a:r>
            </a:p>
          </p:txBody>
        </p:sp>
        <p:grpSp>
          <p:nvGrpSpPr>
            <p:cNvPr id="8" name="Group 7"/>
            <p:cNvGrpSpPr/>
            <p:nvPr/>
          </p:nvGrpSpPr>
          <p:grpSpPr>
            <a:xfrm>
              <a:off x="376820" y="1814224"/>
              <a:ext cx="697816" cy="697816"/>
              <a:chOff x="3482099" y="1688624"/>
              <a:chExt cx="697816" cy="697816"/>
            </a:xfrm>
          </p:grpSpPr>
          <p:sp>
            <p:nvSpPr>
              <p:cNvPr id="7" name="Oval 6"/>
              <p:cNvSpPr/>
              <p:nvPr/>
            </p:nvSpPr>
            <p:spPr>
              <a:xfrm>
                <a:off x="3482099" y="1688624"/>
                <a:ext cx="697816" cy="697816"/>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8" name="Title 1"/>
              <p:cNvSpPr txBox="1">
                <a:spLocks/>
              </p:cNvSpPr>
              <p:nvPr/>
            </p:nvSpPr>
            <p:spPr>
              <a:xfrm>
                <a:off x="3504799" y="1723513"/>
                <a:ext cx="640226" cy="628001"/>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2000" b="1" kern="1200">
                    <a:solidFill>
                      <a:schemeClr val="tx1"/>
                    </a:solidFill>
                    <a:latin typeface="Roboto Light"/>
                    <a:ea typeface="+mj-ea"/>
                    <a:cs typeface="Roboto Light"/>
                  </a:defRPr>
                </a:lvl1pPr>
              </a:lstStyle>
              <a:p>
                <a:pPr algn="ctr"/>
                <a:r>
                  <a:rPr lang="en-US" sz="1200" b="0" dirty="0">
                    <a:solidFill>
                      <a:schemeClr val="bg1"/>
                    </a:solidFill>
                  </a:rPr>
                  <a:t>18</a:t>
                </a:r>
              </a:p>
              <a:p>
                <a:pPr algn="ctr"/>
                <a:r>
                  <a:rPr lang="en-US" sz="1200" b="0" dirty="0">
                    <a:solidFill>
                      <a:schemeClr val="bg1"/>
                    </a:solidFill>
                  </a:rPr>
                  <a:t>JAN</a:t>
                </a:r>
              </a:p>
            </p:txBody>
          </p:sp>
        </p:grpSp>
      </p:grpSp>
      <p:grpSp>
        <p:nvGrpSpPr>
          <p:cNvPr id="70" name="Group 69"/>
          <p:cNvGrpSpPr/>
          <p:nvPr/>
        </p:nvGrpSpPr>
        <p:grpSpPr>
          <a:xfrm>
            <a:off x="2553851" y="965119"/>
            <a:ext cx="1982487" cy="3118240"/>
            <a:chOff x="376129" y="974319"/>
            <a:chExt cx="1982487" cy="3118240"/>
          </a:xfrm>
        </p:grpSpPr>
        <p:grpSp>
          <p:nvGrpSpPr>
            <p:cNvPr id="71" name="Group 70"/>
            <p:cNvGrpSpPr/>
            <p:nvPr/>
          </p:nvGrpSpPr>
          <p:grpSpPr>
            <a:xfrm>
              <a:off x="466931" y="974319"/>
              <a:ext cx="1891685" cy="3118240"/>
              <a:chOff x="466931" y="1085967"/>
              <a:chExt cx="1891685" cy="3118240"/>
            </a:xfrm>
          </p:grpSpPr>
          <p:sp>
            <p:nvSpPr>
              <p:cNvPr id="77" name="TextBox 76"/>
              <p:cNvSpPr txBox="1"/>
              <p:nvPr/>
            </p:nvSpPr>
            <p:spPr>
              <a:xfrm>
                <a:off x="676880" y="3034656"/>
                <a:ext cx="1681736" cy="1169551"/>
              </a:xfrm>
              <a:prstGeom prst="rect">
                <a:avLst/>
              </a:prstGeom>
              <a:noFill/>
            </p:spPr>
            <p:txBody>
              <a:bodyPr wrap="square" rtlCol="0">
                <a:spAutoFit/>
              </a:bodyPr>
              <a:lstStyle/>
              <a:p>
                <a:r>
                  <a:rPr lang="en-US" sz="1000" dirty="0" err="1">
                    <a:solidFill>
                      <a:schemeClr val="tx2"/>
                    </a:solidFill>
                    <a:latin typeface="Roboto Light"/>
                    <a:cs typeface="Roboto Light"/>
                  </a:rPr>
                  <a:t>Lorem</a:t>
                </a:r>
                <a:r>
                  <a:rPr lang="en-US" sz="1000" dirty="0">
                    <a:solidFill>
                      <a:schemeClr val="tx2"/>
                    </a:solidFill>
                    <a:latin typeface="Roboto Light"/>
                    <a:cs typeface="Roboto Light"/>
                  </a:rPr>
                  <a:t> </a:t>
                </a:r>
                <a:r>
                  <a:rPr lang="en-US" sz="1000" dirty="0" err="1">
                    <a:solidFill>
                      <a:schemeClr val="tx2"/>
                    </a:solidFill>
                    <a:latin typeface="Roboto Light"/>
                    <a:cs typeface="Roboto Light"/>
                  </a:rPr>
                  <a:t>Ipsum</a:t>
                </a:r>
                <a:r>
                  <a:rPr lang="en-US" sz="1000" dirty="0">
                    <a:solidFill>
                      <a:schemeClr val="tx2"/>
                    </a:solidFill>
                    <a:latin typeface="Roboto Light"/>
                    <a:cs typeface="Roboto Light"/>
                  </a:rPr>
                  <a:t> is simply dummy text of the printing and typesetting industry. </a:t>
                </a:r>
              </a:p>
              <a:p>
                <a:endParaRPr lang="en-US" sz="1000" dirty="0">
                  <a:solidFill>
                    <a:schemeClr val="tx2"/>
                  </a:solidFill>
                  <a:latin typeface="Roboto Light"/>
                  <a:cs typeface="Roboto Light"/>
                </a:endParaRPr>
              </a:p>
              <a:p>
                <a:r>
                  <a:rPr lang="en-US" sz="1000" dirty="0" err="1">
                    <a:solidFill>
                      <a:schemeClr val="tx2"/>
                    </a:solidFill>
                    <a:latin typeface="Roboto Light"/>
                    <a:cs typeface="Roboto Light"/>
                  </a:rPr>
                  <a:t>Lorem</a:t>
                </a:r>
                <a:r>
                  <a:rPr lang="en-US" sz="1000" dirty="0">
                    <a:solidFill>
                      <a:schemeClr val="tx2"/>
                    </a:solidFill>
                    <a:latin typeface="Roboto Light"/>
                    <a:cs typeface="Roboto Light"/>
                  </a:rPr>
                  <a:t> </a:t>
                </a:r>
                <a:r>
                  <a:rPr lang="en-US" sz="1000" dirty="0" err="1">
                    <a:solidFill>
                      <a:schemeClr val="tx2"/>
                    </a:solidFill>
                    <a:latin typeface="Roboto Light"/>
                    <a:cs typeface="Roboto Light"/>
                  </a:rPr>
                  <a:t>Ipsum</a:t>
                </a:r>
                <a:r>
                  <a:rPr lang="en-US" sz="1000" dirty="0">
                    <a:solidFill>
                      <a:schemeClr val="tx2"/>
                    </a:solidFill>
                    <a:latin typeface="Roboto Light"/>
                    <a:cs typeface="Roboto Light"/>
                  </a:rPr>
                  <a:t> has been the industry's standard dummy text ever since the</a:t>
                </a:r>
              </a:p>
            </p:txBody>
          </p:sp>
          <p:sp>
            <p:nvSpPr>
              <p:cNvPr id="78" name="Title 1"/>
              <p:cNvSpPr txBox="1">
                <a:spLocks/>
              </p:cNvSpPr>
              <p:nvPr/>
            </p:nvSpPr>
            <p:spPr>
              <a:xfrm>
                <a:off x="470420" y="2658143"/>
                <a:ext cx="1828277" cy="338668"/>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2000" b="1" kern="1200">
                    <a:solidFill>
                      <a:schemeClr val="tx1"/>
                    </a:solidFill>
                    <a:latin typeface="Roboto Light"/>
                    <a:ea typeface="+mj-ea"/>
                    <a:cs typeface="Roboto Light"/>
                  </a:defRPr>
                </a:lvl1pPr>
              </a:lstStyle>
              <a:p>
                <a:pPr algn="ctr"/>
                <a:r>
                  <a:rPr lang="en-US" sz="1200" b="0" dirty="0"/>
                  <a:t>Title text with photo</a:t>
                </a:r>
              </a:p>
            </p:txBody>
          </p:sp>
          <p:sp>
            <p:nvSpPr>
              <p:cNvPr id="79" name="Rounded Rectangle 78"/>
              <p:cNvSpPr/>
              <p:nvPr/>
            </p:nvSpPr>
            <p:spPr>
              <a:xfrm>
                <a:off x="466931" y="1085967"/>
                <a:ext cx="1835254" cy="1453948"/>
              </a:xfrm>
              <a:prstGeom prst="roundRect">
                <a:avLst>
                  <a:gd name="adj" fmla="val 4119"/>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72" name="Shape 8841"/>
            <p:cNvSpPr/>
            <p:nvPr/>
          </p:nvSpPr>
          <p:spPr>
            <a:xfrm>
              <a:off x="377245" y="2875828"/>
              <a:ext cx="474813" cy="318036"/>
            </a:xfrm>
            <a:prstGeom prst="rect">
              <a:avLst/>
            </a:prstGeom>
            <a:noFill/>
            <a:ln w="12700">
              <a:miter lim="400000"/>
            </a:ln>
            <a:extLst>
              <a:ext uri="{C572A759-6A51-4108-AA02-DFA0A04FC94B}">
                <ma14:wrappingTextBoxFlag xmlns="" xmlns:ma14="http://schemas.microsoft.com/office/mac/drawingml/2011/main" val="1"/>
              </a:ext>
            </a:extLst>
          </p:spPr>
          <p:txBody>
            <a:bodyPr wrap="square" lIns="50800" tIns="50800" rIns="50800" bIns="50800" anchor="ctr">
              <a:spAutoFit/>
            </a:bodyPr>
            <a:lstStyle>
              <a:lvl1pPr defTabSz="457200">
                <a:lnSpc>
                  <a:spcPct val="120000"/>
                </a:lnSpc>
                <a:defRPr sz="4000">
                  <a:solidFill>
                    <a:srgbClr val="8E8E8E"/>
                  </a:solidFill>
                  <a:latin typeface="FontAwesome"/>
                  <a:ea typeface="FontAwesome"/>
                  <a:cs typeface="FontAwesome"/>
                  <a:sym typeface="FontAwesome"/>
                </a:defRPr>
              </a:lvl1pPr>
            </a:lstStyle>
            <a:p>
              <a:pPr algn="ctr">
                <a:defRPr sz="1800">
                  <a:solidFill>
                    <a:srgbClr val="000000"/>
                  </a:solidFill>
                </a:defRPr>
              </a:pPr>
              <a:r>
                <a:rPr lang="en-US" sz="1200" dirty="0">
                  <a:solidFill>
                    <a:schemeClr val="accent3"/>
                  </a:solidFill>
                </a:rPr>
                <a:t></a:t>
              </a:r>
            </a:p>
          </p:txBody>
        </p:sp>
        <p:sp>
          <p:nvSpPr>
            <p:cNvPr id="73" name="Shape 8841"/>
            <p:cNvSpPr/>
            <p:nvPr/>
          </p:nvSpPr>
          <p:spPr>
            <a:xfrm>
              <a:off x="376129" y="3495733"/>
              <a:ext cx="474813" cy="318036"/>
            </a:xfrm>
            <a:prstGeom prst="rect">
              <a:avLst/>
            </a:prstGeom>
            <a:noFill/>
            <a:ln w="12700">
              <a:miter lim="400000"/>
            </a:ln>
            <a:extLst>
              <a:ext uri="{C572A759-6A51-4108-AA02-DFA0A04FC94B}">
                <ma14:wrappingTextBoxFlag xmlns="" xmlns:ma14="http://schemas.microsoft.com/office/mac/drawingml/2011/main" val="1"/>
              </a:ext>
            </a:extLst>
          </p:spPr>
          <p:txBody>
            <a:bodyPr wrap="square" lIns="50800" tIns="50800" rIns="50800" bIns="50800" anchor="ctr">
              <a:spAutoFit/>
            </a:bodyPr>
            <a:lstStyle>
              <a:lvl1pPr defTabSz="457200">
                <a:lnSpc>
                  <a:spcPct val="120000"/>
                </a:lnSpc>
                <a:defRPr sz="4000">
                  <a:solidFill>
                    <a:srgbClr val="8E8E8E"/>
                  </a:solidFill>
                  <a:latin typeface="FontAwesome"/>
                  <a:ea typeface="FontAwesome"/>
                  <a:cs typeface="FontAwesome"/>
                  <a:sym typeface="FontAwesome"/>
                </a:defRPr>
              </a:lvl1pPr>
            </a:lstStyle>
            <a:p>
              <a:pPr algn="ctr">
                <a:defRPr sz="1800">
                  <a:solidFill>
                    <a:srgbClr val="000000"/>
                  </a:solidFill>
                </a:defRPr>
              </a:pPr>
              <a:r>
                <a:rPr lang="en-US" sz="1200" dirty="0">
                  <a:solidFill>
                    <a:schemeClr val="accent4"/>
                  </a:solidFill>
                </a:rPr>
                <a:t></a:t>
              </a:r>
            </a:p>
          </p:txBody>
        </p:sp>
        <p:grpSp>
          <p:nvGrpSpPr>
            <p:cNvPr id="74" name="Group 73"/>
            <p:cNvGrpSpPr/>
            <p:nvPr/>
          </p:nvGrpSpPr>
          <p:grpSpPr>
            <a:xfrm>
              <a:off x="376820" y="1814224"/>
              <a:ext cx="697816" cy="697816"/>
              <a:chOff x="3482099" y="1688624"/>
              <a:chExt cx="697816" cy="697816"/>
            </a:xfrm>
          </p:grpSpPr>
          <p:sp>
            <p:nvSpPr>
              <p:cNvPr id="75" name="Oval 74"/>
              <p:cNvSpPr/>
              <p:nvPr/>
            </p:nvSpPr>
            <p:spPr>
              <a:xfrm>
                <a:off x="3482099" y="1688624"/>
                <a:ext cx="697816" cy="697816"/>
              </a:xfrm>
              <a:prstGeom prst="ellipse">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6" name="Title 1"/>
              <p:cNvSpPr txBox="1">
                <a:spLocks/>
              </p:cNvSpPr>
              <p:nvPr/>
            </p:nvSpPr>
            <p:spPr>
              <a:xfrm>
                <a:off x="3504799" y="1723513"/>
                <a:ext cx="640226" cy="628001"/>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2000" b="1" kern="1200">
                    <a:solidFill>
                      <a:schemeClr val="tx1"/>
                    </a:solidFill>
                    <a:latin typeface="Roboto Light"/>
                    <a:ea typeface="+mj-ea"/>
                    <a:cs typeface="Roboto Light"/>
                  </a:defRPr>
                </a:lvl1pPr>
              </a:lstStyle>
              <a:p>
                <a:pPr algn="ctr"/>
                <a:r>
                  <a:rPr lang="en-US" sz="1200" b="0" dirty="0">
                    <a:solidFill>
                      <a:schemeClr val="bg1"/>
                    </a:solidFill>
                  </a:rPr>
                  <a:t>7</a:t>
                </a:r>
              </a:p>
              <a:p>
                <a:pPr algn="ctr"/>
                <a:r>
                  <a:rPr lang="en-US" sz="1200" b="0" dirty="0">
                    <a:solidFill>
                      <a:schemeClr val="bg1"/>
                    </a:solidFill>
                  </a:rPr>
                  <a:t>APR</a:t>
                </a:r>
              </a:p>
            </p:txBody>
          </p:sp>
        </p:grpSp>
      </p:grpSp>
      <p:grpSp>
        <p:nvGrpSpPr>
          <p:cNvPr id="80" name="Group 79"/>
          <p:cNvGrpSpPr/>
          <p:nvPr/>
        </p:nvGrpSpPr>
        <p:grpSpPr>
          <a:xfrm>
            <a:off x="4696682" y="965119"/>
            <a:ext cx="1982487" cy="3118240"/>
            <a:chOff x="376129" y="974319"/>
            <a:chExt cx="1982487" cy="3118240"/>
          </a:xfrm>
        </p:grpSpPr>
        <p:grpSp>
          <p:nvGrpSpPr>
            <p:cNvPr id="81" name="Group 80"/>
            <p:cNvGrpSpPr/>
            <p:nvPr/>
          </p:nvGrpSpPr>
          <p:grpSpPr>
            <a:xfrm>
              <a:off x="466931" y="974319"/>
              <a:ext cx="1891685" cy="3118240"/>
              <a:chOff x="466931" y="1085967"/>
              <a:chExt cx="1891685" cy="3118240"/>
            </a:xfrm>
          </p:grpSpPr>
          <p:sp>
            <p:nvSpPr>
              <p:cNvPr id="87" name="TextBox 86"/>
              <p:cNvSpPr txBox="1"/>
              <p:nvPr/>
            </p:nvSpPr>
            <p:spPr>
              <a:xfrm>
                <a:off x="676880" y="3034656"/>
                <a:ext cx="1681736" cy="1169551"/>
              </a:xfrm>
              <a:prstGeom prst="rect">
                <a:avLst/>
              </a:prstGeom>
              <a:noFill/>
            </p:spPr>
            <p:txBody>
              <a:bodyPr wrap="square" rtlCol="0">
                <a:spAutoFit/>
              </a:bodyPr>
              <a:lstStyle/>
              <a:p>
                <a:r>
                  <a:rPr lang="en-US" sz="1000" dirty="0" err="1">
                    <a:solidFill>
                      <a:schemeClr val="tx2"/>
                    </a:solidFill>
                    <a:latin typeface="Roboto Light"/>
                    <a:cs typeface="Roboto Light"/>
                  </a:rPr>
                  <a:t>Lorem</a:t>
                </a:r>
                <a:r>
                  <a:rPr lang="en-US" sz="1000" dirty="0">
                    <a:solidFill>
                      <a:schemeClr val="tx2"/>
                    </a:solidFill>
                    <a:latin typeface="Roboto Light"/>
                    <a:cs typeface="Roboto Light"/>
                  </a:rPr>
                  <a:t> </a:t>
                </a:r>
                <a:r>
                  <a:rPr lang="en-US" sz="1000" dirty="0" err="1">
                    <a:solidFill>
                      <a:schemeClr val="tx2"/>
                    </a:solidFill>
                    <a:latin typeface="Roboto Light"/>
                    <a:cs typeface="Roboto Light"/>
                  </a:rPr>
                  <a:t>Ipsum</a:t>
                </a:r>
                <a:r>
                  <a:rPr lang="en-US" sz="1000" dirty="0">
                    <a:solidFill>
                      <a:schemeClr val="tx2"/>
                    </a:solidFill>
                    <a:latin typeface="Roboto Light"/>
                    <a:cs typeface="Roboto Light"/>
                  </a:rPr>
                  <a:t> is simply dummy text of the printing and typesetting industry. </a:t>
                </a:r>
              </a:p>
              <a:p>
                <a:endParaRPr lang="en-US" sz="1000" dirty="0">
                  <a:solidFill>
                    <a:schemeClr val="tx2"/>
                  </a:solidFill>
                  <a:latin typeface="Roboto Light"/>
                  <a:cs typeface="Roboto Light"/>
                </a:endParaRPr>
              </a:p>
              <a:p>
                <a:r>
                  <a:rPr lang="en-US" sz="1000" dirty="0" err="1">
                    <a:solidFill>
                      <a:schemeClr val="tx2"/>
                    </a:solidFill>
                    <a:latin typeface="Roboto Light"/>
                    <a:cs typeface="Roboto Light"/>
                  </a:rPr>
                  <a:t>Lorem</a:t>
                </a:r>
                <a:r>
                  <a:rPr lang="en-US" sz="1000" dirty="0">
                    <a:solidFill>
                      <a:schemeClr val="tx2"/>
                    </a:solidFill>
                    <a:latin typeface="Roboto Light"/>
                    <a:cs typeface="Roboto Light"/>
                  </a:rPr>
                  <a:t> </a:t>
                </a:r>
                <a:r>
                  <a:rPr lang="en-US" sz="1000" dirty="0" err="1">
                    <a:solidFill>
                      <a:schemeClr val="tx2"/>
                    </a:solidFill>
                    <a:latin typeface="Roboto Light"/>
                    <a:cs typeface="Roboto Light"/>
                  </a:rPr>
                  <a:t>Ipsum</a:t>
                </a:r>
                <a:r>
                  <a:rPr lang="en-US" sz="1000" dirty="0">
                    <a:solidFill>
                      <a:schemeClr val="tx2"/>
                    </a:solidFill>
                    <a:latin typeface="Roboto Light"/>
                    <a:cs typeface="Roboto Light"/>
                  </a:rPr>
                  <a:t> has been the industry's standard dummy text ever since the</a:t>
                </a:r>
              </a:p>
            </p:txBody>
          </p:sp>
          <p:sp>
            <p:nvSpPr>
              <p:cNvPr id="88" name="Title 1"/>
              <p:cNvSpPr txBox="1">
                <a:spLocks/>
              </p:cNvSpPr>
              <p:nvPr/>
            </p:nvSpPr>
            <p:spPr>
              <a:xfrm>
                <a:off x="470420" y="2658143"/>
                <a:ext cx="1828277" cy="338668"/>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2000" b="1" kern="1200">
                    <a:solidFill>
                      <a:schemeClr val="tx1"/>
                    </a:solidFill>
                    <a:latin typeface="Roboto Light"/>
                    <a:ea typeface="+mj-ea"/>
                    <a:cs typeface="Roboto Light"/>
                  </a:defRPr>
                </a:lvl1pPr>
              </a:lstStyle>
              <a:p>
                <a:pPr algn="ctr"/>
                <a:r>
                  <a:rPr lang="en-US" sz="1200" b="0" dirty="0"/>
                  <a:t>Title text with photo</a:t>
                </a:r>
              </a:p>
            </p:txBody>
          </p:sp>
          <p:sp>
            <p:nvSpPr>
              <p:cNvPr id="89" name="Rounded Rectangle 88"/>
              <p:cNvSpPr/>
              <p:nvPr/>
            </p:nvSpPr>
            <p:spPr>
              <a:xfrm>
                <a:off x="466931" y="1085967"/>
                <a:ext cx="1835254" cy="1453948"/>
              </a:xfrm>
              <a:prstGeom prst="roundRect">
                <a:avLst>
                  <a:gd name="adj" fmla="val 4119"/>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82" name="Shape 8841"/>
            <p:cNvSpPr/>
            <p:nvPr/>
          </p:nvSpPr>
          <p:spPr>
            <a:xfrm>
              <a:off x="377245" y="2875828"/>
              <a:ext cx="474813" cy="318036"/>
            </a:xfrm>
            <a:prstGeom prst="rect">
              <a:avLst/>
            </a:prstGeom>
            <a:noFill/>
            <a:ln w="12700">
              <a:miter lim="400000"/>
            </a:ln>
            <a:extLst>
              <a:ext uri="{C572A759-6A51-4108-AA02-DFA0A04FC94B}">
                <ma14:wrappingTextBoxFlag xmlns="" xmlns:ma14="http://schemas.microsoft.com/office/mac/drawingml/2011/main" val="1"/>
              </a:ext>
            </a:extLst>
          </p:spPr>
          <p:txBody>
            <a:bodyPr wrap="square" lIns="50800" tIns="50800" rIns="50800" bIns="50800" anchor="ctr">
              <a:spAutoFit/>
            </a:bodyPr>
            <a:lstStyle>
              <a:lvl1pPr defTabSz="457200">
                <a:lnSpc>
                  <a:spcPct val="120000"/>
                </a:lnSpc>
                <a:defRPr sz="4000">
                  <a:solidFill>
                    <a:srgbClr val="8E8E8E"/>
                  </a:solidFill>
                  <a:latin typeface="FontAwesome"/>
                  <a:ea typeface="FontAwesome"/>
                  <a:cs typeface="FontAwesome"/>
                  <a:sym typeface="FontAwesome"/>
                </a:defRPr>
              </a:lvl1pPr>
            </a:lstStyle>
            <a:p>
              <a:pPr algn="ctr">
                <a:defRPr sz="1800">
                  <a:solidFill>
                    <a:srgbClr val="000000"/>
                  </a:solidFill>
                </a:defRPr>
              </a:pPr>
              <a:r>
                <a:rPr lang="en-US" sz="1200" dirty="0">
                  <a:solidFill>
                    <a:schemeClr val="accent5"/>
                  </a:solidFill>
                </a:rPr>
                <a:t></a:t>
              </a:r>
            </a:p>
          </p:txBody>
        </p:sp>
        <p:sp>
          <p:nvSpPr>
            <p:cNvPr id="83" name="Shape 8841"/>
            <p:cNvSpPr/>
            <p:nvPr/>
          </p:nvSpPr>
          <p:spPr>
            <a:xfrm>
              <a:off x="376129" y="3495733"/>
              <a:ext cx="474813" cy="318036"/>
            </a:xfrm>
            <a:prstGeom prst="rect">
              <a:avLst/>
            </a:prstGeom>
            <a:noFill/>
            <a:ln w="12700">
              <a:miter lim="400000"/>
            </a:ln>
            <a:extLst>
              <a:ext uri="{C572A759-6A51-4108-AA02-DFA0A04FC94B}">
                <ma14:wrappingTextBoxFlag xmlns="" xmlns:ma14="http://schemas.microsoft.com/office/mac/drawingml/2011/main" val="1"/>
              </a:ext>
            </a:extLst>
          </p:spPr>
          <p:txBody>
            <a:bodyPr wrap="square" lIns="50800" tIns="50800" rIns="50800" bIns="50800" anchor="ctr">
              <a:spAutoFit/>
            </a:bodyPr>
            <a:lstStyle>
              <a:lvl1pPr defTabSz="457200">
                <a:lnSpc>
                  <a:spcPct val="120000"/>
                </a:lnSpc>
                <a:defRPr sz="4000">
                  <a:solidFill>
                    <a:srgbClr val="8E8E8E"/>
                  </a:solidFill>
                  <a:latin typeface="FontAwesome"/>
                  <a:ea typeface="FontAwesome"/>
                  <a:cs typeface="FontAwesome"/>
                  <a:sym typeface="FontAwesome"/>
                </a:defRPr>
              </a:lvl1pPr>
            </a:lstStyle>
            <a:p>
              <a:pPr algn="ctr">
                <a:defRPr sz="1800">
                  <a:solidFill>
                    <a:srgbClr val="000000"/>
                  </a:solidFill>
                </a:defRPr>
              </a:pPr>
              <a:r>
                <a:rPr lang="en-US" sz="1200" dirty="0">
                  <a:solidFill>
                    <a:schemeClr val="accent6"/>
                  </a:solidFill>
                </a:rPr>
                <a:t></a:t>
              </a:r>
            </a:p>
          </p:txBody>
        </p:sp>
        <p:grpSp>
          <p:nvGrpSpPr>
            <p:cNvPr id="84" name="Group 83"/>
            <p:cNvGrpSpPr/>
            <p:nvPr/>
          </p:nvGrpSpPr>
          <p:grpSpPr>
            <a:xfrm>
              <a:off x="376820" y="1814224"/>
              <a:ext cx="697816" cy="697816"/>
              <a:chOff x="3482099" y="1688624"/>
              <a:chExt cx="697816" cy="697816"/>
            </a:xfrm>
          </p:grpSpPr>
          <p:sp>
            <p:nvSpPr>
              <p:cNvPr id="85" name="Oval 84"/>
              <p:cNvSpPr/>
              <p:nvPr/>
            </p:nvSpPr>
            <p:spPr>
              <a:xfrm>
                <a:off x="3482099" y="1688624"/>
                <a:ext cx="697816" cy="697816"/>
              </a:xfrm>
              <a:prstGeom prst="ellipse">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6" name="Title 1"/>
              <p:cNvSpPr txBox="1">
                <a:spLocks/>
              </p:cNvSpPr>
              <p:nvPr/>
            </p:nvSpPr>
            <p:spPr>
              <a:xfrm>
                <a:off x="3504799" y="1723513"/>
                <a:ext cx="640226" cy="628001"/>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2000" b="1" kern="1200">
                    <a:solidFill>
                      <a:schemeClr val="tx1"/>
                    </a:solidFill>
                    <a:latin typeface="Roboto Light"/>
                    <a:ea typeface="+mj-ea"/>
                    <a:cs typeface="Roboto Light"/>
                  </a:defRPr>
                </a:lvl1pPr>
              </a:lstStyle>
              <a:p>
                <a:pPr algn="ctr"/>
                <a:r>
                  <a:rPr lang="en-US" sz="1200" b="0" dirty="0">
                    <a:solidFill>
                      <a:schemeClr val="bg1"/>
                    </a:solidFill>
                  </a:rPr>
                  <a:t>25</a:t>
                </a:r>
              </a:p>
              <a:p>
                <a:pPr algn="ctr"/>
                <a:r>
                  <a:rPr lang="en-US" sz="1200" b="0" dirty="0">
                    <a:solidFill>
                      <a:schemeClr val="bg1"/>
                    </a:solidFill>
                  </a:rPr>
                  <a:t>SEP</a:t>
                </a:r>
              </a:p>
            </p:txBody>
          </p:sp>
        </p:grpSp>
      </p:grpSp>
      <p:grpSp>
        <p:nvGrpSpPr>
          <p:cNvPr id="90" name="Group 89"/>
          <p:cNvGrpSpPr/>
          <p:nvPr/>
        </p:nvGrpSpPr>
        <p:grpSpPr>
          <a:xfrm>
            <a:off x="6839513" y="965119"/>
            <a:ext cx="1982487" cy="3118240"/>
            <a:chOff x="376129" y="974319"/>
            <a:chExt cx="1982487" cy="3118240"/>
          </a:xfrm>
        </p:grpSpPr>
        <p:grpSp>
          <p:nvGrpSpPr>
            <p:cNvPr id="91" name="Group 90"/>
            <p:cNvGrpSpPr/>
            <p:nvPr/>
          </p:nvGrpSpPr>
          <p:grpSpPr>
            <a:xfrm>
              <a:off x="466931" y="974319"/>
              <a:ext cx="1891685" cy="3118240"/>
              <a:chOff x="466931" y="1085967"/>
              <a:chExt cx="1891685" cy="3118240"/>
            </a:xfrm>
          </p:grpSpPr>
          <p:sp>
            <p:nvSpPr>
              <p:cNvPr id="97" name="TextBox 96"/>
              <p:cNvSpPr txBox="1"/>
              <p:nvPr/>
            </p:nvSpPr>
            <p:spPr>
              <a:xfrm>
                <a:off x="676880" y="3034656"/>
                <a:ext cx="1681736" cy="1169551"/>
              </a:xfrm>
              <a:prstGeom prst="rect">
                <a:avLst/>
              </a:prstGeom>
              <a:noFill/>
            </p:spPr>
            <p:txBody>
              <a:bodyPr wrap="square" rtlCol="0">
                <a:spAutoFit/>
              </a:bodyPr>
              <a:lstStyle/>
              <a:p>
                <a:r>
                  <a:rPr lang="en-US" sz="1000" dirty="0" err="1">
                    <a:solidFill>
                      <a:schemeClr val="tx2"/>
                    </a:solidFill>
                    <a:latin typeface="Roboto Light"/>
                    <a:cs typeface="Roboto Light"/>
                  </a:rPr>
                  <a:t>Lorem</a:t>
                </a:r>
                <a:r>
                  <a:rPr lang="en-US" sz="1000" dirty="0">
                    <a:solidFill>
                      <a:schemeClr val="tx2"/>
                    </a:solidFill>
                    <a:latin typeface="Roboto Light"/>
                    <a:cs typeface="Roboto Light"/>
                  </a:rPr>
                  <a:t> </a:t>
                </a:r>
                <a:r>
                  <a:rPr lang="en-US" sz="1000" dirty="0" err="1">
                    <a:solidFill>
                      <a:schemeClr val="tx2"/>
                    </a:solidFill>
                    <a:latin typeface="Roboto Light"/>
                    <a:cs typeface="Roboto Light"/>
                  </a:rPr>
                  <a:t>Ipsum</a:t>
                </a:r>
                <a:r>
                  <a:rPr lang="en-US" sz="1000" dirty="0">
                    <a:solidFill>
                      <a:schemeClr val="tx2"/>
                    </a:solidFill>
                    <a:latin typeface="Roboto Light"/>
                    <a:cs typeface="Roboto Light"/>
                  </a:rPr>
                  <a:t> is simply dummy text of the printing and typesetting industry. </a:t>
                </a:r>
              </a:p>
              <a:p>
                <a:endParaRPr lang="en-US" sz="1000" dirty="0">
                  <a:solidFill>
                    <a:schemeClr val="tx2"/>
                  </a:solidFill>
                  <a:latin typeface="Roboto Light"/>
                  <a:cs typeface="Roboto Light"/>
                </a:endParaRPr>
              </a:p>
              <a:p>
                <a:r>
                  <a:rPr lang="en-US" sz="1000" dirty="0" err="1">
                    <a:solidFill>
                      <a:schemeClr val="tx2"/>
                    </a:solidFill>
                    <a:latin typeface="Roboto Light"/>
                    <a:cs typeface="Roboto Light"/>
                  </a:rPr>
                  <a:t>Lorem</a:t>
                </a:r>
                <a:r>
                  <a:rPr lang="en-US" sz="1000" dirty="0">
                    <a:solidFill>
                      <a:schemeClr val="tx2"/>
                    </a:solidFill>
                    <a:latin typeface="Roboto Light"/>
                    <a:cs typeface="Roboto Light"/>
                  </a:rPr>
                  <a:t> </a:t>
                </a:r>
                <a:r>
                  <a:rPr lang="en-US" sz="1000" dirty="0" err="1">
                    <a:solidFill>
                      <a:schemeClr val="tx2"/>
                    </a:solidFill>
                    <a:latin typeface="Roboto Light"/>
                    <a:cs typeface="Roboto Light"/>
                  </a:rPr>
                  <a:t>Ipsum</a:t>
                </a:r>
                <a:r>
                  <a:rPr lang="en-US" sz="1000" dirty="0">
                    <a:solidFill>
                      <a:schemeClr val="tx2"/>
                    </a:solidFill>
                    <a:latin typeface="Roboto Light"/>
                    <a:cs typeface="Roboto Light"/>
                  </a:rPr>
                  <a:t> has been the industry's standard dummy text ever since the</a:t>
                </a:r>
              </a:p>
            </p:txBody>
          </p:sp>
          <p:sp>
            <p:nvSpPr>
              <p:cNvPr id="98" name="Title 1"/>
              <p:cNvSpPr txBox="1">
                <a:spLocks/>
              </p:cNvSpPr>
              <p:nvPr/>
            </p:nvSpPr>
            <p:spPr>
              <a:xfrm>
                <a:off x="470420" y="2658143"/>
                <a:ext cx="1828277" cy="338668"/>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2000" b="1" kern="1200">
                    <a:solidFill>
                      <a:schemeClr val="tx1"/>
                    </a:solidFill>
                    <a:latin typeface="Roboto Light"/>
                    <a:ea typeface="+mj-ea"/>
                    <a:cs typeface="Roboto Light"/>
                  </a:defRPr>
                </a:lvl1pPr>
              </a:lstStyle>
              <a:p>
                <a:pPr algn="ctr"/>
                <a:r>
                  <a:rPr lang="en-US" sz="1200" b="0" dirty="0"/>
                  <a:t>Title text with photo</a:t>
                </a:r>
              </a:p>
            </p:txBody>
          </p:sp>
          <p:sp>
            <p:nvSpPr>
              <p:cNvPr id="99" name="Rounded Rectangle 98"/>
              <p:cNvSpPr/>
              <p:nvPr/>
            </p:nvSpPr>
            <p:spPr>
              <a:xfrm>
                <a:off x="466931" y="1085967"/>
                <a:ext cx="1835254" cy="1453948"/>
              </a:xfrm>
              <a:prstGeom prst="roundRect">
                <a:avLst>
                  <a:gd name="adj" fmla="val 4119"/>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92" name="Shape 8841"/>
            <p:cNvSpPr/>
            <p:nvPr/>
          </p:nvSpPr>
          <p:spPr>
            <a:xfrm>
              <a:off x="377245" y="2875828"/>
              <a:ext cx="474813" cy="318036"/>
            </a:xfrm>
            <a:prstGeom prst="rect">
              <a:avLst/>
            </a:prstGeom>
            <a:noFill/>
            <a:ln w="12700">
              <a:miter lim="400000"/>
            </a:ln>
            <a:extLst>
              <a:ext uri="{C572A759-6A51-4108-AA02-DFA0A04FC94B}">
                <ma14:wrappingTextBoxFlag xmlns="" xmlns:ma14="http://schemas.microsoft.com/office/mac/drawingml/2011/main" val="1"/>
              </a:ext>
            </a:extLst>
          </p:spPr>
          <p:txBody>
            <a:bodyPr wrap="square" lIns="50800" tIns="50800" rIns="50800" bIns="50800" anchor="ctr">
              <a:spAutoFit/>
            </a:bodyPr>
            <a:lstStyle>
              <a:lvl1pPr defTabSz="457200">
                <a:lnSpc>
                  <a:spcPct val="120000"/>
                </a:lnSpc>
                <a:defRPr sz="4000">
                  <a:solidFill>
                    <a:srgbClr val="8E8E8E"/>
                  </a:solidFill>
                  <a:latin typeface="FontAwesome"/>
                  <a:ea typeface="FontAwesome"/>
                  <a:cs typeface="FontAwesome"/>
                  <a:sym typeface="FontAwesome"/>
                </a:defRPr>
              </a:lvl1pPr>
            </a:lstStyle>
            <a:p>
              <a:pPr algn="ctr">
                <a:defRPr sz="1800">
                  <a:solidFill>
                    <a:srgbClr val="000000"/>
                  </a:solidFill>
                </a:defRPr>
              </a:pPr>
              <a:r>
                <a:rPr lang="en-US" sz="1200" dirty="0">
                  <a:solidFill>
                    <a:schemeClr val="accent1"/>
                  </a:solidFill>
                </a:rPr>
                <a:t></a:t>
              </a:r>
            </a:p>
          </p:txBody>
        </p:sp>
        <p:sp>
          <p:nvSpPr>
            <p:cNvPr id="93" name="Shape 8841"/>
            <p:cNvSpPr/>
            <p:nvPr/>
          </p:nvSpPr>
          <p:spPr>
            <a:xfrm>
              <a:off x="376129" y="3495733"/>
              <a:ext cx="474813" cy="318036"/>
            </a:xfrm>
            <a:prstGeom prst="rect">
              <a:avLst/>
            </a:prstGeom>
            <a:noFill/>
            <a:ln w="12700">
              <a:miter lim="400000"/>
            </a:ln>
            <a:extLst>
              <a:ext uri="{C572A759-6A51-4108-AA02-DFA0A04FC94B}">
                <ma14:wrappingTextBoxFlag xmlns="" xmlns:ma14="http://schemas.microsoft.com/office/mac/drawingml/2011/main" val="1"/>
              </a:ext>
            </a:extLst>
          </p:spPr>
          <p:txBody>
            <a:bodyPr wrap="square" lIns="50800" tIns="50800" rIns="50800" bIns="50800" anchor="ctr">
              <a:spAutoFit/>
            </a:bodyPr>
            <a:lstStyle>
              <a:lvl1pPr defTabSz="457200">
                <a:lnSpc>
                  <a:spcPct val="120000"/>
                </a:lnSpc>
                <a:defRPr sz="4000">
                  <a:solidFill>
                    <a:srgbClr val="8E8E8E"/>
                  </a:solidFill>
                  <a:latin typeface="FontAwesome"/>
                  <a:ea typeface="FontAwesome"/>
                  <a:cs typeface="FontAwesome"/>
                  <a:sym typeface="FontAwesome"/>
                </a:defRPr>
              </a:lvl1pPr>
            </a:lstStyle>
            <a:p>
              <a:pPr algn="ctr">
                <a:defRPr sz="1800">
                  <a:solidFill>
                    <a:srgbClr val="000000"/>
                  </a:solidFill>
                </a:defRPr>
              </a:pPr>
              <a:r>
                <a:rPr lang="en-US" sz="1200" dirty="0">
                  <a:solidFill>
                    <a:schemeClr val="accent2"/>
                  </a:solidFill>
                </a:rPr>
                <a:t></a:t>
              </a:r>
            </a:p>
          </p:txBody>
        </p:sp>
        <p:grpSp>
          <p:nvGrpSpPr>
            <p:cNvPr id="94" name="Group 93"/>
            <p:cNvGrpSpPr/>
            <p:nvPr/>
          </p:nvGrpSpPr>
          <p:grpSpPr>
            <a:xfrm>
              <a:off x="376820" y="1814224"/>
              <a:ext cx="697816" cy="697816"/>
              <a:chOff x="3482099" y="1688624"/>
              <a:chExt cx="697816" cy="697816"/>
            </a:xfrm>
          </p:grpSpPr>
          <p:sp>
            <p:nvSpPr>
              <p:cNvPr id="95" name="Oval 94"/>
              <p:cNvSpPr/>
              <p:nvPr/>
            </p:nvSpPr>
            <p:spPr>
              <a:xfrm>
                <a:off x="3482099" y="1688624"/>
                <a:ext cx="697816" cy="697816"/>
              </a:xfrm>
              <a:prstGeom prst="ellipse">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6" name="Title 1"/>
              <p:cNvSpPr txBox="1">
                <a:spLocks/>
              </p:cNvSpPr>
              <p:nvPr/>
            </p:nvSpPr>
            <p:spPr>
              <a:xfrm>
                <a:off x="3504799" y="1723513"/>
                <a:ext cx="640226" cy="628001"/>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2000" b="1" kern="1200">
                    <a:solidFill>
                      <a:schemeClr val="tx1"/>
                    </a:solidFill>
                    <a:latin typeface="Roboto Light"/>
                    <a:ea typeface="+mj-ea"/>
                    <a:cs typeface="Roboto Light"/>
                  </a:defRPr>
                </a:lvl1pPr>
              </a:lstStyle>
              <a:p>
                <a:pPr algn="ctr"/>
                <a:r>
                  <a:rPr lang="en-US" sz="1200" b="0" dirty="0">
                    <a:solidFill>
                      <a:schemeClr val="bg1"/>
                    </a:solidFill>
                  </a:rPr>
                  <a:t>12</a:t>
                </a:r>
              </a:p>
              <a:p>
                <a:pPr algn="ctr"/>
                <a:r>
                  <a:rPr lang="en-US" sz="1200" b="0" dirty="0">
                    <a:solidFill>
                      <a:schemeClr val="bg1"/>
                    </a:solidFill>
                  </a:rPr>
                  <a:t>DEC</a:t>
                </a:r>
              </a:p>
            </p:txBody>
          </p:sp>
        </p:grpSp>
      </p:grpSp>
    </p:spTree>
    <p:extLst>
      <p:ext uri="{BB962C8B-B14F-4D97-AF65-F5344CB8AC3E}">
        <p14:creationId xmlns:p14="http://schemas.microsoft.com/office/powerpoint/2010/main" val="787164152"/>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00911" y="285751"/>
            <a:ext cx="4252853" cy="470429"/>
          </a:xfrm>
        </p:spPr>
        <p:txBody>
          <a:bodyPr>
            <a:normAutofit/>
          </a:bodyPr>
          <a:lstStyle/>
          <a:p>
            <a:pPr algn="r"/>
            <a:r>
              <a:rPr lang="en-US" b="0" dirty="0" smtClean="0"/>
              <a:t>Work Space </a:t>
            </a:r>
            <a:r>
              <a:rPr lang="en-US" b="0" dirty="0" err="1" smtClean="0"/>
              <a:t>Infographic</a:t>
            </a:r>
            <a:r>
              <a:rPr lang="en-US" b="0" dirty="0" smtClean="0"/>
              <a:t> Concept</a:t>
            </a:r>
            <a:endParaRPr lang="en-US" b="0" dirty="0"/>
          </a:p>
        </p:txBody>
      </p:sp>
      <p:grpSp>
        <p:nvGrpSpPr>
          <p:cNvPr id="3" name="Group 2"/>
          <p:cNvGrpSpPr/>
          <p:nvPr/>
        </p:nvGrpSpPr>
        <p:grpSpPr>
          <a:xfrm>
            <a:off x="506776" y="765215"/>
            <a:ext cx="4151806" cy="3466035"/>
            <a:chOff x="1660997" y="1962891"/>
            <a:chExt cx="2332678" cy="1947380"/>
          </a:xfrm>
        </p:grpSpPr>
        <p:sp>
          <p:nvSpPr>
            <p:cNvPr id="77" name="Shape 332"/>
            <p:cNvSpPr/>
            <p:nvPr/>
          </p:nvSpPr>
          <p:spPr>
            <a:xfrm>
              <a:off x="2511806" y="3461254"/>
              <a:ext cx="321914" cy="448916"/>
            </a:xfrm>
            <a:custGeom>
              <a:avLst/>
              <a:gdLst/>
              <a:ahLst/>
              <a:cxnLst>
                <a:cxn ang="0">
                  <a:pos x="wd2" y="hd2"/>
                </a:cxn>
                <a:cxn ang="5400000">
                  <a:pos x="wd2" y="hd2"/>
                </a:cxn>
                <a:cxn ang="10800000">
                  <a:pos x="wd2" y="hd2"/>
                </a:cxn>
                <a:cxn ang="16200000">
                  <a:pos x="wd2" y="hd2"/>
                </a:cxn>
              </a:cxnLst>
              <a:rect l="0" t="0" r="r" b="b"/>
              <a:pathLst>
                <a:path w="21600" h="21600" extrusionOk="0">
                  <a:moveTo>
                    <a:pt x="5723" y="290"/>
                  </a:moveTo>
                  <a:lnTo>
                    <a:pt x="5872" y="14246"/>
                  </a:lnTo>
                  <a:cubicBezTo>
                    <a:pt x="6066" y="15738"/>
                    <a:pt x="5353" y="17218"/>
                    <a:pt x="3915" y="18306"/>
                  </a:cubicBezTo>
                  <a:cubicBezTo>
                    <a:pt x="2868" y="19097"/>
                    <a:pt x="1497" y="19629"/>
                    <a:pt x="0" y="19823"/>
                  </a:cubicBezTo>
                  <a:lnTo>
                    <a:pt x="0" y="21600"/>
                  </a:lnTo>
                  <a:lnTo>
                    <a:pt x="21600" y="21600"/>
                  </a:lnTo>
                  <a:lnTo>
                    <a:pt x="21600" y="0"/>
                  </a:lnTo>
                  <a:lnTo>
                    <a:pt x="5723" y="290"/>
                  </a:lnTo>
                  <a:close/>
                </a:path>
              </a:pathLst>
            </a:custGeom>
            <a:solidFill>
              <a:srgbClr val="7C7D7F"/>
            </a:solidFill>
            <a:ln w="6350" cap="flat">
              <a:noFill/>
              <a:prstDash val="solid"/>
              <a:miter lim="400000"/>
            </a:ln>
            <a:effectLst/>
          </p:spPr>
          <p:txBody>
            <a:bodyPr wrap="square" lIns="0" tIns="0" rIns="0" bIns="0" numCol="1" anchor="ctr">
              <a:noAutofit/>
            </a:bodyPr>
            <a:lstStyle/>
            <a:p>
              <a:pPr lvl="0">
                <a:defRPr sz="2400"/>
              </a:pPr>
              <a:endParaRPr/>
            </a:p>
          </p:txBody>
        </p:sp>
        <p:sp>
          <p:nvSpPr>
            <p:cNvPr id="78" name="Shape 333"/>
            <p:cNvSpPr/>
            <p:nvPr/>
          </p:nvSpPr>
          <p:spPr>
            <a:xfrm>
              <a:off x="2827036" y="3461254"/>
              <a:ext cx="321914" cy="448916"/>
            </a:xfrm>
            <a:custGeom>
              <a:avLst/>
              <a:gdLst/>
              <a:ahLst/>
              <a:cxnLst>
                <a:cxn ang="0">
                  <a:pos x="wd2" y="hd2"/>
                </a:cxn>
                <a:cxn ang="5400000">
                  <a:pos x="wd2" y="hd2"/>
                </a:cxn>
                <a:cxn ang="10800000">
                  <a:pos x="wd2" y="hd2"/>
                </a:cxn>
                <a:cxn ang="16200000">
                  <a:pos x="wd2" y="hd2"/>
                </a:cxn>
              </a:cxnLst>
              <a:rect l="0" t="0" r="r" b="b"/>
              <a:pathLst>
                <a:path w="21600" h="21600" extrusionOk="0">
                  <a:moveTo>
                    <a:pt x="15877" y="290"/>
                  </a:moveTo>
                  <a:lnTo>
                    <a:pt x="15728" y="14246"/>
                  </a:lnTo>
                  <a:cubicBezTo>
                    <a:pt x="15534" y="15738"/>
                    <a:pt x="16247" y="17218"/>
                    <a:pt x="17685" y="18306"/>
                  </a:cubicBezTo>
                  <a:cubicBezTo>
                    <a:pt x="18732" y="19097"/>
                    <a:pt x="20103" y="19629"/>
                    <a:pt x="21600" y="19823"/>
                  </a:cubicBezTo>
                  <a:lnTo>
                    <a:pt x="21600" y="21600"/>
                  </a:lnTo>
                  <a:lnTo>
                    <a:pt x="0" y="21600"/>
                  </a:lnTo>
                  <a:lnTo>
                    <a:pt x="0" y="0"/>
                  </a:lnTo>
                  <a:lnTo>
                    <a:pt x="15877" y="290"/>
                  </a:lnTo>
                  <a:close/>
                </a:path>
              </a:pathLst>
            </a:custGeom>
            <a:solidFill>
              <a:srgbClr val="7C7D7F"/>
            </a:solidFill>
            <a:ln w="6350" cap="flat">
              <a:noFill/>
              <a:prstDash val="solid"/>
              <a:miter lim="400000"/>
            </a:ln>
            <a:effectLst/>
          </p:spPr>
          <p:txBody>
            <a:bodyPr wrap="square" lIns="0" tIns="0" rIns="0" bIns="0" numCol="1" anchor="ctr">
              <a:noAutofit/>
            </a:bodyPr>
            <a:lstStyle/>
            <a:p>
              <a:pPr lvl="0">
                <a:defRPr sz="2400"/>
              </a:pPr>
              <a:endParaRPr/>
            </a:p>
          </p:txBody>
        </p:sp>
        <p:sp>
          <p:nvSpPr>
            <p:cNvPr id="79" name="Shape 334"/>
            <p:cNvSpPr/>
            <p:nvPr/>
          </p:nvSpPr>
          <p:spPr>
            <a:xfrm>
              <a:off x="2415815" y="3867414"/>
              <a:ext cx="823042" cy="42857"/>
            </a:xfrm>
            <a:prstGeom prst="roundRect">
              <a:avLst>
                <a:gd name="adj" fmla="val 12274"/>
              </a:avLst>
            </a:prstGeom>
            <a:solidFill>
              <a:schemeClr val="tx2"/>
            </a:solidFill>
            <a:ln w="6350" cap="flat">
              <a:noFill/>
              <a:prstDash val="solid"/>
              <a:miter lim="400000"/>
            </a:ln>
            <a:effectLst/>
          </p:spPr>
          <p:txBody>
            <a:bodyPr wrap="square" lIns="0" tIns="0" rIns="0" bIns="0" numCol="1" anchor="ctr">
              <a:noAutofit/>
            </a:bodyPr>
            <a:lstStyle/>
            <a:p>
              <a:pPr lvl="0">
                <a:defRPr sz="2400">
                  <a:solidFill>
                    <a:srgbClr val="FFFFFF"/>
                  </a:solidFill>
                </a:defRPr>
              </a:pPr>
              <a:endParaRPr/>
            </a:p>
          </p:txBody>
        </p:sp>
        <p:sp>
          <p:nvSpPr>
            <p:cNvPr id="80" name="Shape 335"/>
            <p:cNvSpPr/>
            <p:nvPr/>
          </p:nvSpPr>
          <p:spPr>
            <a:xfrm>
              <a:off x="1660997" y="1962891"/>
              <a:ext cx="2332678" cy="1519732"/>
            </a:xfrm>
            <a:prstGeom prst="roundRect">
              <a:avLst>
                <a:gd name="adj" fmla="val 3105"/>
              </a:avLst>
            </a:prstGeom>
            <a:solidFill>
              <a:schemeClr val="tx2"/>
            </a:solidFill>
            <a:ln w="6350" cap="flat">
              <a:noFill/>
              <a:prstDash val="solid"/>
              <a:miter lim="400000"/>
            </a:ln>
            <a:effectLst/>
          </p:spPr>
          <p:txBody>
            <a:bodyPr wrap="square" lIns="0" tIns="0" rIns="0" bIns="0" numCol="1" anchor="ctr">
              <a:noAutofit/>
            </a:bodyPr>
            <a:lstStyle/>
            <a:p>
              <a:pPr lvl="0">
                <a:defRPr sz="2400">
                  <a:solidFill>
                    <a:srgbClr val="FFFFFF"/>
                  </a:solidFill>
                </a:defRPr>
              </a:pPr>
              <a:endParaRPr/>
            </a:p>
          </p:txBody>
        </p:sp>
        <p:sp>
          <p:nvSpPr>
            <p:cNvPr id="84" name="Shape 336"/>
            <p:cNvSpPr/>
            <p:nvPr/>
          </p:nvSpPr>
          <p:spPr>
            <a:xfrm>
              <a:off x="1795343" y="2101786"/>
              <a:ext cx="2063985" cy="1241942"/>
            </a:xfrm>
            <a:prstGeom prst="roundRect">
              <a:avLst>
                <a:gd name="adj" fmla="val 1638"/>
              </a:avLst>
            </a:prstGeom>
            <a:solidFill>
              <a:schemeClr val="bg1"/>
            </a:solidFill>
            <a:ln w="6350" cap="flat">
              <a:noFill/>
              <a:prstDash val="solid"/>
              <a:miter lim="400000"/>
            </a:ln>
            <a:effectLst/>
          </p:spPr>
          <p:txBody>
            <a:bodyPr wrap="square" lIns="0" tIns="0" rIns="0" bIns="0" numCol="1" anchor="ctr">
              <a:noAutofit/>
            </a:bodyPr>
            <a:lstStyle/>
            <a:p>
              <a:pPr lvl="0">
                <a:defRPr sz="2400">
                  <a:solidFill>
                    <a:srgbClr val="FFFFFF"/>
                  </a:solidFill>
                </a:defRPr>
              </a:pPr>
              <a:endParaRPr/>
            </a:p>
          </p:txBody>
        </p:sp>
        <p:sp>
          <p:nvSpPr>
            <p:cNvPr id="85" name="Shape 337"/>
            <p:cNvSpPr/>
            <p:nvPr/>
          </p:nvSpPr>
          <p:spPr>
            <a:xfrm>
              <a:off x="2790922" y="3376199"/>
              <a:ext cx="72828" cy="72827"/>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7C7D7F"/>
            </a:solidFill>
            <a:ln w="6350" cap="flat">
              <a:noFill/>
              <a:prstDash val="solid"/>
              <a:miter lim="400000"/>
            </a:ln>
            <a:effectLst/>
          </p:spPr>
          <p:txBody>
            <a:bodyPr wrap="square" lIns="0" tIns="0" rIns="0" bIns="0" numCol="1" anchor="ctr">
              <a:noAutofit/>
            </a:bodyPr>
            <a:lstStyle/>
            <a:p>
              <a:pPr lvl="0">
                <a:defRPr sz="2400">
                  <a:solidFill>
                    <a:srgbClr val="FFFFFF"/>
                  </a:solidFill>
                </a:defRPr>
              </a:pPr>
              <a:endParaRPr/>
            </a:p>
          </p:txBody>
        </p:sp>
        <p:sp>
          <p:nvSpPr>
            <p:cNvPr id="93" name="Shape 344"/>
            <p:cNvSpPr/>
            <p:nvPr/>
          </p:nvSpPr>
          <p:spPr>
            <a:xfrm>
              <a:off x="1833336" y="2139491"/>
              <a:ext cx="576411" cy="507942"/>
            </a:xfrm>
            <a:prstGeom prst="roundRect">
              <a:avLst>
                <a:gd name="adj" fmla="val 2348"/>
              </a:avLst>
            </a:prstGeom>
            <a:solidFill>
              <a:schemeClr val="accent3"/>
            </a:solidFill>
            <a:ln w="6350" cap="flat">
              <a:noFill/>
              <a:prstDash val="solid"/>
              <a:miter lim="400000"/>
            </a:ln>
            <a:effectLst/>
          </p:spPr>
          <p:txBody>
            <a:bodyPr wrap="square" lIns="0" tIns="0" rIns="0" bIns="0" numCol="1" anchor="ctr">
              <a:noAutofit/>
            </a:bodyPr>
            <a:lstStyle/>
            <a:p>
              <a:pPr lvl="0">
                <a:defRPr sz="2400">
                  <a:solidFill>
                    <a:srgbClr val="FFFFFF"/>
                  </a:solidFill>
                </a:defRPr>
              </a:pPr>
              <a:endParaRPr/>
            </a:p>
          </p:txBody>
        </p:sp>
        <p:sp>
          <p:nvSpPr>
            <p:cNvPr id="95" name="Shape 345"/>
            <p:cNvSpPr/>
            <p:nvPr/>
          </p:nvSpPr>
          <p:spPr>
            <a:xfrm>
              <a:off x="2444607" y="2139491"/>
              <a:ext cx="576411" cy="242246"/>
            </a:xfrm>
            <a:prstGeom prst="roundRect">
              <a:avLst>
                <a:gd name="adj" fmla="val 4923"/>
              </a:avLst>
            </a:prstGeom>
            <a:solidFill>
              <a:schemeClr val="accent1"/>
            </a:solidFill>
            <a:ln w="6350" cap="flat">
              <a:noFill/>
              <a:prstDash val="solid"/>
              <a:miter lim="400000"/>
            </a:ln>
            <a:effectLst/>
          </p:spPr>
          <p:txBody>
            <a:bodyPr wrap="square" lIns="0" tIns="0" rIns="0" bIns="0" numCol="1" anchor="ctr">
              <a:noAutofit/>
            </a:bodyPr>
            <a:lstStyle/>
            <a:p>
              <a:pPr lvl="0">
                <a:defRPr sz="2400">
                  <a:solidFill>
                    <a:srgbClr val="FFFFFF"/>
                  </a:solidFill>
                </a:defRPr>
              </a:pPr>
              <a:endParaRPr/>
            </a:p>
          </p:txBody>
        </p:sp>
        <p:sp>
          <p:nvSpPr>
            <p:cNvPr id="96" name="Shape 346"/>
            <p:cNvSpPr/>
            <p:nvPr/>
          </p:nvSpPr>
          <p:spPr>
            <a:xfrm>
              <a:off x="2444607" y="2414425"/>
              <a:ext cx="576411" cy="233822"/>
            </a:xfrm>
            <a:prstGeom prst="roundRect">
              <a:avLst>
                <a:gd name="adj" fmla="val 5100"/>
              </a:avLst>
            </a:prstGeom>
            <a:solidFill>
              <a:schemeClr val="accent6"/>
            </a:solidFill>
            <a:ln w="6350" cap="flat">
              <a:noFill/>
              <a:prstDash val="solid"/>
              <a:miter lim="400000"/>
            </a:ln>
            <a:effectLst/>
          </p:spPr>
          <p:txBody>
            <a:bodyPr wrap="square" lIns="0" tIns="0" rIns="0" bIns="0" numCol="1" anchor="ctr">
              <a:noAutofit/>
            </a:bodyPr>
            <a:lstStyle/>
            <a:p>
              <a:pPr lvl="0">
                <a:defRPr sz="2400">
                  <a:solidFill>
                    <a:srgbClr val="FFFFFF"/>
                  </a:solidFill>
                </a:defRPr>
              </a:pPr>
              <a:endParaRPr/>
            </a:p>
          </p:txBody>
        </p:sp>
        <p:sp>
          <p:nvSpPr>
            <p:cNvPr id="97" name="Shape 347"/>
            <p:cNvSpPr/>
            <p:nvPr/>
          </p:nvSpPr>
          <p:spPr>
            <a:xfrm>
              <a:off x="3055879" y="2139491"/>
              <a:ext cx="373746" cy="742199"/>
            </a:xfrm>
            <a:prstGeom prst="roundRect">
              <a:avLst>
                <a:gd name="adj" fmla="val 3191"/>
              </a:avLst>
            </a:prstGeom>
            <a:solidFill>
              <a:schemeClr val="accent3"/>
            </a:solidFill>
            <a:ln w="6350" cap="flat">
              <a:noFill/>
              <a:prstDash val="solid"/>
              <a:miter lim="400000"/>
            </a:ln>
            <a:effectLst/>
          </p:spPr>
          <p:txBody>
            <a:bodyPr wrap="square" lIns="0" tIns="0" rIns="0" bIns="0" numCol="1" anchor="ctr">
              <a:noAutofit/>
            </a:bodyPr>
            <a:lstStyle/>
            <a:p>
              <a:pPr lvl="0">
                <a:defRPr sz="2400">
                  <a:solidFill>
                    <a:srgbClr val="FFFFFF"/>
                  </a:solidFill>
                </a:defRPr>
              </a:pPr>
              <a:endParaRPr/>
            </a:p>
          </p:txBody>
        </p:sp>
        <p:sp>
          <p:nvSpPr>
            <p:cNvPr id="98" name="Shape 348"/>
            <p:cNvSpPr/>
            <p:nvPr/>
          </p:nvSpPr>
          <p:spPr>
            <a:xfrm>
              <a:off x="3464485" y="2139491"/>
              <a:ext cx="356621" cy="742199"/>
            </a:xfrm>
            <a:prstGeom prst="roundRect">
              <a:avLst>
                <a:gd name="adj" fmla="val 3344"/>
              </a:avLst>
            </a:prstGeom>
            <a:solidFill>
              <a:schemeClr val="accent5"/>
            </a:solidFill>
            <a:ln w="6350" cap="flat">
              <a:noFill/>
              <a:prstDash val="solid"/>
              <a:miter lim="400000"/>
            </a:ln>
            <a:effectLst/>
          </p:spPr>
          <p:txBody>
            <a:bodyPr wrap="square" lIns="0" tIns="0" rIns="0" bIns="0" numCol="1" anchor="ctr">
              <a:noAutofit/>
            </a:bodyPr>
            <a:lstStyle/>
            <a:p>
              <a:pPr lvl="0">
                <a:defRPr sz="2400">
                  <a:solidFill>
                    <a:srgbClr val="FFFFFF"/>
                  </a:solidFill>
                </a:defRPr>
              </a:pPr>
              <a:endParaRPr/>
            </a:p>
          </p:txBody>
        </p:sp>
        <p:sp>
          <p:nvSpPr>
            <p:cNvPr id="99" name="Shape 349"/>
            <p:cNvSpPr/>
            <p:nvPr/>
          </p:nvSpPr>
          <p:spPr>
            <a:xfrm>
              <a:off x="1833336" y="2684338"/>
              <a:ext cx="576411" cy="507942"/>
            </a:xfrm>
            <a:prstGeom prst="roundRect">
              <a:avLst>
                <a:gd name="adj" fmla="val 2348"/>
              </a:avLst>
            </a:prstGeom>
            <a:solidFill>
              <a:srgbClr val="18B96E"/>
            </a:solidFill>
            <a:ln w="6350" cap="flat">
              <a:noFill/>
              <a:prstDash val="solid"/>
              <a:miter lim="400000"/>
            </a:ln>
            <a:effectLst/>
          </p:spPr>
          <p:txBody>
            <a:bodyPr wrap="square" lIns="0" tIns="0" rIns="0" bIns="0" numCol="1" anchor="ctr">
              <a:noAutofit/>
            </a:bodyPr>
            <a:lstStyle/>
            <a:p>
              <a:pPr lvl="0">
                <a:defRPr sz="2400">
                  <a:solidFill>
                    <a:srgbClr val="FFFFFF"/>
                  </a:solidFill>
                </a:defRPr>
              </a:pPr>
              <a:endParaRPr/>
            </a:p>
          </p:txBody>
        </p:sp>
        <p:sp>
          <p:nvSpPr>
            <p:cNvPr id="100" name="Shape 350"/>
            <p:cNvSpPr/>
            <p:nvPr/>
          </p:nvSpPr>
          <p:spPr>
            <a:xfrm>
              <a:off x="2444607" y="2684338"/>
              <a:ext cx="576411" cy="507942"/>
            </a:xfrm>
            <a:prstGeom prst="roundRect">
              <a:avLst>
                <a:gd name="adj" fmla="val 2348"/>
              </a:avLst>
            </a:prstGeom>
            <a:solidFill>
              <a:schemeClr val="accent2"/>
            </a:solidFill>
            <a:ln w="6350" cap="flat">
              <a:noFill/>
              <a:prstDash val="solid"/>
              <a:miter lim="400000"/>
            </a:ln>
            <a:effectLst/>
          </p:spPr>
          <p:txBody>
            <a:bodyPr wrap="square" lIns="0" tIns="0" rIns="0" bIns="0" numCol="1" anchor="ctr">
              <a:noAutofit/>
            </a:bodyPr>
            <a:lstStyle/>
            <a:p>
              <a:pPr lvl="0">
                <a:defRPr sz="2400">
                  <a:solidFill>
                    <a:srgbClr val="FFFFFF"/>
                  </a:solidFill>
                </a:defRPr>
              </a:pPr>
              <a:endParaRPr/>
            </a:p>
          </p:txBody>
        </p:sp>
        <p:sp>
          <p:nvSpPr>
            <p:cNvPr id="101" name="Shape 351"/>
            <p:cNvSpPr/>
            <p:nvPr/>
          </p:nvSpPr>
          <p:spPr>
            <a:xfrm>
              <a:off x="3055879" y="2918307"/>
              <a:ext cx="764133" cy="270292"/>
            </a:xfrm>
            <a:prstGeom prst="roundRect">
              <a:avLst>
                <a:gd name="adj" fmla="val 4412"/>
              </a:avLst>
            </a:prstGeom>
            <a:solidFill>
              <a:schemeClr val="accent1"/>
            </a:solidFill>
            <a:ln w="6350" cap="flat">
              <a:noFill/>
              <a:prstDash val="solid"/>
              <a:miter lim="400000"/>
            </a:ln>
            <a:effectLst/>
          </p:spPr>
          <p:txBody>
            <a:bodyPr wrap="square" lIns="0" tIns="0" rIns="0" bIns="0" numCol="1" anchor="ctr">
              <a:noAutofit/>
            </a:bodyPr>
            <a:lstStyle/>
            <a:p>
              <a:pPr lvl="0">
                <a:defRPr sz="2400">
                  <a:solidFill>
                    <a:srgbClr val="FFFFFF"/>
                  </a:solidFill>
                </a:defRPr>
              </a:pPr>
              <a:endParaRPr/>
            </a:p>
          </p:txBody>
        </p:sp>
        <p:sp>
          <p:nvSpPr>
            <p:cNvPr id="102" name="Shape 352"/>
            <p:cNvSpPr/>
            <p:nvPr/>
          </p:nvSpPr>
          <p:spPr>
            <a:xfrm>
              <a:off x="1794287" y="3228370"/>
              <a:ext cx="2063552" cy="81016"/>
            </a:xfrm>
            <a:prstGeom prst="rect">
              <a:avLst/>
            </a:prstGeom>
            <a:solidFill>
              <a:schemeClr val="accent6"/>
            </a:solidFill>
            <a:ln w="6350" cap="flat">
              <a:noFill/>
              <a:prstDash val="solid"/>
              <a:miter lim="400000"/>
            </a:ln>
            <a:effectLst/>
          </p:spPr>
          <p:txBody>
            <a:bodyPr wrap="square" lIns="0" tIns="0" rIns="0" bIns="0" numCol="1" anchor="ctr">
              <a:noAutofit/>
            </a:bodyPr>
            <a:lstStyle/>
            <a:p>
              <a:pPr lvl="0">
                <a:defRPr sz="2400">
                  <a:solidFill>
                    <a:srgbClr val="FFFFFF"/>
                  </a:solidFill>
                </a:defRPr>
              </a:pPr>
              <a:endParaRPr/>
            </a:p>
          </p:txBody>
        </p:sp>
      </p:grpSp>
      <p:grpSp>
        <p:nvGrpSpPr>
          <p:cNvPr id="15" name="Group 14"/>
          <p:cNvGrpSpPr/>
          <p:nvPr/>
        </p:nvGrpSpPr>
        <p:grpSpPr>
          <a:xfrm>
            <a:off x="4945228" y="1024089"/>
            <a:ext cx="3645363" cy="1028831"/>
            <a:chOff x="5003337" y="875913"/>
            <a:chExt cx="3645363" cy="1028831"/>
          </a:xfrm>
        </p:grpSpPr>
        <p:sp>
          <p:nvSpPr>
            <p:cNvPr id="306" name="TextBox 305"/>
            <p:cNvSpPr txBox="1"/>
            <p:nvPr/>
          </p:nvSpPr>
          <p:spPr>
            <a:xfrm>
              <a:off x="5630446" y="1194574"/>
              <a:ext cx="3001532" cy="707886"/>
            </a:xfrm>
            <a:prstGeom prst="rect">
              <a:avLst/>
            </a:prstGeom>
            <a:noFill/>
          </p:spPr>
          <p:txBody>
            <a:bodyPr wrap="square" rtlCol="0">
              <a:spAutoFit/>
            </a:bodyPr>
            <a:lstStyle/>
            <a:p>
              <a:r>
                <a:rPr lang="en-US" sz="1000" dirty="0" err="1">
                  <a:solidFill>
                    <a:schemeClr val="tx2"/>
                  </a:solidFill>
                  <a:latin typeface="Roboto Light"/>
                  <a:cs typeface="Roboto Light"/>
                </a:rPr>
                <a:t>Lorem</a:t>
              </a:r>
              <a:r>
                <a:rPr lang="en-US" sz="1000" dirty="0">
                  <a:solidFill>
                    <a:schemeClr val="tx2"/>
                  </a:solidFill>
                  <a:latin typeface="Roboto Light"/>
                  <a:cs typeface="Roboto Light"/>
                </a:rPr>
                <a:t> </a:t>
              </a:r>
              <a:r>
                <a:rPr lang="en-US" sz="1000" dirty="0" err="1">
                  <a:solidFill>
                    <a:schemeClr val="tx2"/>
                  </a:solidFill>
                  <a:latin typeface="Roboto Light"/>
                  <a:cs typeface="Roboto Light"/>
                </a:rPr>
                <a:t>Ipsum</a:t>
              </a:r>
              <a:r>
                <a:rPr lang="en-US" sz="1000" dirty="0">
                  <a:solidFill>
                    <a:schemeClr val="tx2"/>
                  </a:solidFill>
                  <a:latin typeface="Roboto Light"/>
                  <a:cs typeface="Roboto Light"/>
                </a:rPr>
                <a:t> is simply dummy text of the printing and typesetting industry. </a:t>
              </a:r>
              <a:r>
                <a:rPr lang="en-US" sz="1000" dirty="0" err="1">
                  <a:solidFill>
                    <a:schemeClr val="tx2"/>
                  </a:solidFill>
                  <a:latin typeface="Roboto Light"/>
                  <a:cs typeface="Roboto Light"/>
                </a:rPr>
                <a:t>Lorem</a:t>
              </a:r>
              <a:r>
                <a:rPr lang="en-US" sz="1000" dirty="0">
                  <a:solidFill>
                    <a:schemeClr val="tx2"/>
                  </a:solidFill>
                  <a:latin typeface="Roboto Light"/>
                  <a:cs typeface="Roboto Light"/>
                </a:rPr>
                <a:t> </a:t>
              </a:r>
              <a:r>
                <a:rPr lang="en-US" sz="1000" dirty="0" err="1">
                  <a:solidFill>
                    <a:schemeClr val="tx2"/>
                  </a:solidFill>
                  <a:latin typeface="Roboto Light"/>
                  <a:cs typeface="Roboto Light"/>
                </a:rPr>
                <a:t>Ipsum</a:t>
              </a:r>
              <a:r>
                <a:rPr lang="en-US" sz="1000" dirty="0">
                  <a:solidFill>
                    <a:schemeClr val="tx2"/>
                  </a:solidFill>
                  <a:latin typeface="Roboto Light"/>
                  <a:cs typeface="Roboto Light"/>
                </a:rPr>
                <a:t> has been the industry’s </a:t>
              </a:r>
              <a:r>
                <a:rPr lang="en-US" sz="1000" dirty="0" err="1">
                  <a:solidFill>
                    <a:schemeClr val="tx2"/>
                  </a:solidFill>
                  <a:latin typeface="Roboto Light"/>
                  <a:cs typeface="Roboto Light"/>
                </a:rPr>
                <a:t>Ipsum</a:t>
              </a:r>
              <a:r>
                <a:rPr lang="en-US" sz="1000" dirty="0">
                  <a:solidFill>
                    <a:schemeClr val="tx2"/>
                  </a:solidFill>
                  <a:latin typeface="Roboto Light"/>
                  <a:cs typeface="Roboto Light"/>
                </a:rPr>
                <a:t> has been the industry’s</a:t>
              </a:r>
            </a:p>
            <a:p>
              <a:endParaRPr lang="en-US" sz="1000" dirty="0">
                <a:solidFill>
                  <a:schemeClr val="tx2"/>
                </a:solidFill>
                <a:latin typeface="Roboto Light"/>
                <a:cs typeface="Roboto Light"/>
              </a:endParaRPr>
            </a:p>
          </p:txBody>
        </p:sp>
        <p:sp>
          <p:nvSpPr>
            <p:cNvPr id="307" name="Title 1"/>
            <p:cNvSpPr txBox="1">
              <a:spLocks/>
            </p:cNvSpPr>
            <p:nvPr/>
          </p:nvSpPr>
          <p:spPr>
            <a:xfrm>
              <a:off x="5627851" y="875913"/>
              <a:ext cx="2000944" cy="338668"/>
            </a:xfrm>
            <a:prstGeom prst="rect">
              <a:avLst/>
            </a:prstGeom>
          </p:spPr>
          <p:txBody>
            <a:bodyPr vert="horz" lIns="91440" tIns="45720" rIns="91440" bIns="45720" rtlCol="0" anchor="b">
              <a:normAutofit/>
            </a:bodyPr>
            <a:lstStyle>
              <a:lvl1pPr algn="l" defTabSz="457200" rtl="0" eaLnBrk="1" latinLnBrk="0" hangingPunct="1">
                <a:spcBef>
                  <a:spcPct val="0"/>
                </a:spcBef>
                <a:buNone/>
                <a:defRPr sz="2000" b="1" kern="1200">
                  <a:solidFill>
                    <a:schemeClr val="tx1"/>
                  </a:solidFill>
                  <a:latin typeface="Roboto Light"/>
                  <a:ea typeface="+mj-ea"/>
                  <a:cs typeface="Roboto Light"/>
                </a:defRPr>
              </a:lvl1pPr>
            </a:lstStyle>
            <a:p>
              <a:r>
                <a:rPr lang="en-US" sz="1200" b="0" dirty="0"/>
                <a:t>Project #1: Future Work </a:t>
              </a:r>
            </a:p>
          </p:txBody>
        </p:sp>
        <p:sp>
          <p:nvSpPr>
            <p:cNvPr id="308" name="Oval 307"/>
            <p:cNvSpPr/>
            <p:nvPr/>
          </p:nvSpPr>
          <p:spPr>
            <a:xfrm>
              <a:off x="5091600" y="1029950"/>
              <a:ext cx="373376" cy="373368"/>
            </a:xfrm>
            <a:prstGeom prst="ellipse">
              <a:avLst/>
            </a:prstGeom>
            <a:solidFill>
              <a:schemeClr val="bg1"/>
            </a:solidFill>
            <a:ln w="6350" cmpd="sng">
              <a:solidFill>
                <a:schemeClr val="tx2"/>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09" name="Shape 8841"/>
            <p:cNvSpPr/>
            <p:nvPr/>
          </p:nvSpPr>
          <p:spPr>
            <a:xfrm>
              <a:off x="5044041" y="1005783"/>
              <a:ext cx="474813" cy="353943"/>
            </a:xfrm>
            <a:prstGeom prst="rect">
              <a:avLst/>
            </a:prstGeom>
            <a:noFill/>
            <a:ln w="12700">
              <a:miter lim="400000"/>
            </a:ln>
            <a:extLst>
              <a:ext uri="{C572A759-6A51-4108-AA02-DFA0A04FC94B}">
                <ma14:wrappingTextBoxFlag xmlns="" xmlns:ma14="http://schemas.microsoft.com/office/mac/drawingml/2011/main" val="1"/>
              </a:ext>
            </a:extLst>
          </p:spPr>
          <p:txBody>
            <a:bodyPr wrap="square" lIns="50800" tIns="50800" rIns="50800" bIns="50800" anchor="ctr">
              <a:spAutoFit/>
            </a:bodyPr>
            <a:lstStyle>
              <a:lvl1pPr defTabSz="457200">
                <a:lnSpc>
                  <a:spcPct val="120000"/>
                </a:lnSpc>
                <a:defRPr sz="4000">
                  <a:solidFill>
                    <a:srgbClr val="8E8E8E"/>
                  </a:solidFill>
                  <a:latin typeface="FontAwesome"/>
                  <a:ea typeface="FontAwesome"/>
                  <a:cs typeface="FontAwesome"/>
                  <a:sym typeface="FontAwesome"/>
                </a:defRPr>
              </a:lvl1pPr>
            </a:lstStyle>
            <a:p>
              <a:pPr algn="ctr">
                <a:defRPr sz="1800">
                  <a:solidFill>
                    <a:srgbClr val="000000"/>
                  </a:solidFill>
                </a:defRPr>
              </a:pPr>
              <a:r>
                <a:rPr lang="en-US" sz="1400" dirty="0">
                  <a:solidFill>
                    <a:schemeClr val="accent1"/>
                  </a:solidFill>
                </a:rPr>
                <a:t></a:t>
              </a:r>
            </a:p>
          </p:txBody>
        </p:sp>
        <p:cxnSp>
          <p:nvCxnSpPr>
            <p:cNvPr id="310" name="Straight Connector 309"/>
            <p:cNvCxnSpPr/>
            <p:nvPr/>
          </p:nvCxnSpPr>
          <p:spPr>
            <a:xfrm>
              <a:off x="5003337" y="1904744"/>
              <a:ext cx="3645363" cy="0"/>
            </a:xfrm>
            <a:prstGeom prst="line">
              <a:avLst/>
            </a:prstGeom>
            <a:ln w="6350" cmpd="sng">
              <a:solidFill>
                <a:schemeClr val="tx2"/>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237" name="Group 236"/>
          <p:cNvGrpSpPr/>
          <p:nvPr/>
        </p:nvGrpSpPr>
        <p:grpSpPr>
          <a:xfrm>
            <a:off x="4945228" y="2087647"/>
            <a:ext cx="3645363" cy="1028831"/>
            <a:chOff x="5003337" y="875913"/>
            <a:chExt cx="3645363" cy="1028831"/>
          </a:xfrm>
        </p:grpSpPr>
        <p:sp>
          <p:nvSpPr>
            <p:cNvPr id="238" name="TextBox 237"/>
            <p:cNvSpPr txBox="1"/>
            <p:nvPr/>
          </p:nvSpPr>
          <p:spPr>
            <a:xfrm>
              <a:off x="5630446" y="1194574"/>
              <a:ext cx="3001532" cy="707886"/>
            </a:xfrm>
            <a:prstGeom prst="rect">
              <a:avLst/>
            </a:prstGeom>
            <a:noFill/>
          </p:spPr>
          <p:txBody>
            <a:bodyPr wrap="square" rtlCol="0">
              <a:spAutoFit/>
            </a:bodyPr>
            <a:lstStyle/>
            <a:p>
              <a:r>
                <a:rPr lang="en-US" sz="1000" dirty="0" err="1">
                  <a:solidFill>
                    <a:schemeClr val="tx2"/>
                  </a:solidFill>
                  <a:latin typeface="Roboto Light"/>
                  <a:cs typeface="Roboto Light"/>
                </a:rPr>
                <a:t>Lorem</a:t>
              </a:r>
              <a:r>
                <a:rPr lang="en-US" sz="1000" dirty="0">
                  <a:solidFill>
                    <a:schemeClr val="tx2"/>
                  </a:solidFill>
                  <a:latin typeface="Roboto Light"/>
                  <a:cs typeface="Roboto Light"/>
                </a:rPr>
                <a:t> </a:t>
              </a:r>
              <a:r>
                <a:rPr lang="en-US" sz="1000" dirty="0" err="1">
                  <a:solidFill>
                    <a:schemeClr val="tx2"/>
                  </a:solidFill>
                  <a:latin typeface="Roboto Light"/>
                  <a:cs typeface="Roboto Light"/>
                </a:rPr>
                <a:t>Ipsum</a:t>
              </a:r>
              <a:r>
                <a:rPr lang="en-US" sz="1000" dirty="0">
                  <a:solidFill>
                    <a:schemeClr val="tx2"/>
                  </a:solidFill>
                  <a:latin typeface="Roboto Light"/>
                  <a:cs typeface="Roboto Light"/>
                </a:rPr>
                <a:t> is simply dummy text of the printing and typesetting industry. </a:t>
              </a:r>
              <a:r>
                <a:rPr lang="en-US" sz="1000" dirty="0" err="1">
                  <a:solidFill>
                    <a:schemeClr val="tx2"/>
                  </a:solidFill>
                  <a:latin typeface="Roboto Light"/>
                  <a:cs typeface="Roboto Light"/>
                </a:rPr>
                <a:t>Lorem</a:t>
              </a:r>
              <a:r>
                <a:rPr lang="en-US" sz="1000" dirty="0">
                  <a:solidFill>
                    <a:schemeClr val="tx2"/>
                  </a:solidFill>
                  <a:latin typeface="Roboto Light"/>
                  <a:cs typeface="Roboto Light"/>
                </a:rPr>
                <a:t> </a:t>
              </a:r>
              <a:r>
                <a:rPr lang="en-US" sz="1000" dirty="0" err="1">
                  <a:solidFill>
                    <a:schemeClr val="tx2"/>
                  </a:solidFill>
                  <a:latin typeface="Roboto Light"/>
                  <a:cs typeface="Roboto Light"/>
                </a:rPr>
                <a:t>Ipsum</a:t>
              </a:r>
              <a:r>
                <a:rPr lang="en-US" sz="1000" dirty="0">
                  <a:solidFill>
                    <a:schemeClr val="tx2"/>
                  </a:solidFill>
                  <a:latin typeface="Roboto Light"/>
                  <a:cs typeface="Roboto Light"/>
                </a:rPr>
                <a:t> has been the industry’s </a:t>
              </a:r>
              <a:r>
                <a:rPr lang="en-US" sz="1000" dirty="0" err="1">
                  <a:solidFill>
                    <a:schemeClr val="tx2"/>
                  </a:solidFill>
                  <a:latin typeface="Roboto Light"/>
                  <a:cs typeface="Roboto Light"/>
                </a:rPr>
                <a:t>Ipsum</a:t>
              </a:r>
              <a:r>
                <a:rPr lang="en-US" sz="1000" dirty="0">
                  <a:solidFill>
                    <a:schemeClr val="tx2"/>
                  </a:solidFill>
                  <a:latin typeface="Roboto Light"/>
                  <a:cs typeface="Roboto Light"/>
                </a:rPr>
                <a:t> has been the industry’s</a:t>
              </a:r>
            </a:p>
            <a:p>
              <a:endParaRPr lang="en-US" sz="1000" dirty="0">
                <a:solidFill>
                  <a:schemeClr val="tx2"/>
                </a:solidFill>
                <a:latin typeface="Roboto Light"/>
                <a:cs typeface="Roboto Light"/>
              </a:endParaRPr>
            </a:p>
          </p:txBody>
        </p:sp>
        <p:sp>
          <p:nvSpPr>
            <p:cNvPr id="239" name="Title 1"/>
            <p:cNvSpPr txBox="1">
              <a:spLocks/>
            </p:cNvSpPr>
            <p:nvPr/>
          </p:nvSpPr>
          <p:spPr>
            <a:xfrm>
              <a:off x="5627851" y="875913"/>
              <a:ext cx="2000944" cy="338668"/>
            </a:xfrm>
            <a:prstGeom prst="rect">
              <a:avLst/>
            </a:prstGeom>
          </p:spPr>
          <p:txBody>
            <a:bodyPr vert="horz" lIns="91440" tIns="45720" rIns="91440" bIns="45720" rtlCol="0" anchor="b">
              <a:normAutofit/>
            </a:bodyPr>
            <a:lstStyle>
              <a:lvl1pPr algn="l" defTabSz="457200" rtl="0" eaLnBrk="1" latinLnBrk="0" hangingPunct="1">
                <a:spcBef>
                  <a:spcPct val="0"/>
                </a:spcBef>
                <a:buNone/>
                <a:defRPr sz="2000" b="1" kern="1200">
                  <a:solidFill>
                    <a:schemeClr val="tx1"/>
                  </a:solidFill>
                  <a:latin typeface="Roboto Light"/>
                  <a:ea typeface="+mj-ea"/>
                  <a:cs typeface="Roboto Light"/>
                </a:defRPr>
              </a:lvl1pPr>
            </a:lstStyle>
            <a:p>
              <a:r>
                <a:rPr lang="en-US" sz="1200" b="0" dirty="0"/>
                <a:t>Project #2: Future Work </a:t>
              </a:r>
            </a:p>
          </p:txBody>
        </p:sp>
        <p:sp>
          <p:nvSpPr>
            <p:cNvPr id="240" name="Oval 239"/>
            <p:cNvSpPr/>
            <p:nvPr/>
          </p:nvSpPr>
          <p:spPr>
            <a:xfrm>
              <a:off x="5091600" y="1029950"/>
              <a:ext cx="373376" cy="373368"/>
            </a:xfrm>
            <a:prstGeom prst="ellipse">
              <a:avLst/>
            </a:prstGeom>
            <a:solidFill>
              <a:schemeClr val="bg1"/>
            </a:solidFill>
            <a:ln w="6350" cmpd="sng">
              <a:solidFill>
                <a:schemeClr val="tx2"/>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41" name="Shape 8841"/>
            <p:cNvSpPr/>
            <p:nvPr/>
          </p:nvSpPr>
          <p:spPr>
            <a:xfrm>
              <a:off x="5044041" y="1005783"/>
              <a:ext cx="474813" cy="353943"/>
            </a:xfrm>
            <a:prstGeom prst="rect">
              <a:avLst/>
            </a:prstGeom>
            <a:noFill/>
            <a:ln w="12700">
              <a:miter lim="400000"/>
            </a:ln>
            <a:extLst>
              <a:ext uri="{C572A759-6A51-4108-AA02-DFA0A04FC94B}">
                <ma14:wrappingTextBoxFlag xmlns="" xmlns:ma14="http://schemas.microsoft.com/office/mac/drawingml/2011/main" val="1"/>
              </a:ext>
            </a:extLst>
          </p:spPr>
          <p:txBody>
            <a:bodyPr wrap="square" lIns="50800" tIns="50800" rIns="50800" bIns="50800" anchor="ctr">
              <a:spAutoFit/>
            </a:bodyPr>
            <a:lstStyle>
              <a:lvl1pPr defTabSz="457200">
                <a:lnSpc>
                  <a:spcPct val="120000"/>
                </a:lnSpc>
                <a:defRPr sz="4000">
                  <a:solidFill>
                    <a:srgbClr val="8E8E8E"/>
                  </a:solidFill>
                  <a:latin typeface="FontAwesome"/>
                  <a:ea typeface="FontAwesome"/>
                  <a:cs typeface="FontAwesome"/>
                  <a:sym typeface="FontAwesome"/>
                </a:defRPr>
              </a:lvl1pPr>
            </a:lstStyle>
            <a:p>
              <a:pPr algn="ctr">
                <a:defRPr sz="1800">
                  <a:solidFill>
                    <a:srgbClr val="000000"/>
                  </a:solidFill>
                </a:defRPr>
              </a:pPr>
              <a:r>
                <a:rPr lang="en-US" sz="1400" dirty="0">
                  <a:solidFill>
                    <a:schemeClr val="accent2"/>
                  </a:solidFill>
                </a:rPr>
                <a:t></a:t>
              </a:r>
            </a:p>
          </p:txBody>
        </p:sp>
        <p:cxnSp>
          <p:nvCxnSpPr>
            <p:cNvPr id="242" name="Straight Connector 241"/>
            <p:cNvCxnSpPr/>
            <p:nvPr/>
          </p:nvCxnSpPr>
          <p:spPr>
            <a:xfrm>
              <a:off x="5003337" y="1904744"/>
              <a:ext cx="3645363" cy="0"/>
            </a:xfrm>
            <a:prstGeom prst="line">
              <a:avLst/>
            </a:prstGeom>
            <a:ln w="6350" cmpd="sng">
              <a:solidFill>
                <a:schemeClr val="tx2"/>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243" name="Group 242"/>
          <p:cNvGrpSpPr/>
          <p:nvPr/>
        </p:nvGrpSpPr>
        <p:grpSpPr>
          <a:xfrm>
            <a:off x="4945228" y="3151204"/>
            <a:ext cx="3587937" cy="1026547"/>
            <a:chOff x="5044041" y="875913"/>
            <a:chExt cx="3587937" cy="1026547"/>
          </a:xfrm>
        </p:grpSpPr>
        <p:sp>
          <p:nvSpPr>
            <p:cNvPr id="244" name="TextBox 243"/>
            <p:cNvSpPr txBox="1"/>
            <p:nvPr/>
          </p:nvSpPr>
          <p:spPr>
            <a:xfrm>
              <a:off x="5630446" y="1194574"/>
              <a:ext cx="3001532" cy="707886"/>
            </a:xfrm>
            <a:prstGeom prst="rect">
              <a:avLst/>
            </a:prstGeom>
            <a:noFill/>
          </p:spPr>
          <p:txBody>
            <a:bodyPr wrap="square" rtlCol="0">
              <a:spAutoFit/>
            </a:bodyPr>
            <a:lstStyle/>
            <a:p>
              <a:r>
                <a:rPr lang="en-US" sz="1000" dirty="0" err="1">
                  <a:solidFill>
                    <a:schemeClr val="tx2"/>
                  </a:solidFill>
                  <a:latin typeface="Roboto Light"/>
                  <a:cs typeface="Roboto Light"/>
                </a:rPr>
                <a:t>Lorem</a:t>
              </a:r>
              <a:r>
                <a:rPr lang="en-US" sz="1000" dirty="0">
                  <a:solidFill>
                    <a:schemeClr val="tx2"/>
                  </a:solidFill>
                  <a:latin typeface="Roboto Light"/>
                  <a:cs typeface="Roboto Light"/>
                </a:rPr>
                <a:t> </a:t>
              </a:r>
              <a:r>
                <a:rPr lang="en-US" sz="1000" dirty="0" err="1">
                  <a:solidFill>
                    <a:schemeClr val="tx2"/>
                  </a:solidFill>
                  <a:latin typeface="Roboto Light"/>
                  <a:cs typeface="Roboto Light"/>
                </a:rPr>
                <a:t>Ipsum</a:t>
              </a:r>
              <a:r>
                <a:rPr lang="en-US" sz="1000" dirty="0">
                  <a:solidFill>
                    <a:schemeClr val="tx2"/>
                  </a:solidFill>
                  <a:latin typeface="Roboto Light"/>
                  <a:cs typeface="Roboto Light"/>
                </a:rPr>
                <a:t> is simply dummy text of the printing and typesetting industry. </a:t>
              </a:r>
              <a:r>
                <a:rPr lang="en-US" sz="1000" dirty="0" err="1">
                  <a:solidFill>
                    <a:schemeClr val="tx2"/>
                  </a:solidFill>
                  <a:latin typeface="Roboto Light"/>
                  <a:cs typeface="Roboto Light"/>
                </a:rPr>
                <a:t>Lorem</a:t>
              </a:r>
              <a:r>
                <a:rPr lang="en-US" sz="1000" dirty="0">
                  <a:solidFill>
                    <a:schemeClr val="tx2"/>
                  </a:solidFill>
                  <a:latin typeface="Roboto Light"/>
                  <a:cs typeface="Roboto Light"/>
                </a:rPr>
                <a:t> </a:t>
              </a:r>
              <a:r>
                <a:rPr lang="en-US" sz="1000" dirty="0" err="1">
                  <a:solidFill>
                    <a:schemeClr val="tx2"/>
                  </a:solidFill>
                  <a:latin typeface="Roboto Light"/>
                  <a:cs typeface="Roboto Light"/>
                </a:rPr>
                <a:t>Ipsum</a:t>
              </a:r>
              <a:r>
                <a:rPr lang="en-US" sz="1000" dirty="0">
                  <a:solidFill>
                    <a:schemeClr val="tx2"/>
                  </a:solidFill>
                  <a:latin typeface="Roboto Light"/>
                  <a:cs typeface="Roboto Light"/>
                </a:rPr>
                <a:t> has been the industry’s </a:t>
              </a:r>
              <a:r>
                <a:rPr lang="en-US" sz="1000" dirty="0" err="1">
                  <a:solidFill>
                    <a:schemeClr val="tx2"/>
                  </a:solidFill>
                  <a:latin typeface="Roboto Light"/>
                  <a:cs typeface="Roboto Light"/>
                </a:rPr>
                <a:t>Ipsum</a:t>
              </a:r>
              <a:r>
                <a:rPr lang="en-US" sz="1000" dirty="0">
                  <a:solidFill>
                    <a:schemeClr val="tx2"/>
                  </a:solidFill>
                  <a:latin typeface="Roboto Light"/>
                  <a:cs typeface="Roboto Light"/>
                </a:rPr>
                <a:t> has been the industry’s</a:t>
              </a:r>
            </a:p>
            <a:p>
              <a:endParaRPr lang="en-US" sz="1000" dirty="0">
                <a:solidFill>
                  <a:schemeClr val="tx2"/>
                </a:solidFill>
                <a:latin typeface="Roboto Light"/>
                <a:cs typeface="Roboto Light"/>
              </a:endParaRPr>
            </a:p>
          </p:txBody>
        </p:sp>
        <p:sp>
          <p:nvSpPr>
            <p:cNvPr id="245" name="Title 1"/>
            <p:cNvSpPr txBox="1">
              <a:spLocks/>
            </p:cNvSpPr>
            <p:nvPr/>
          </p:nvSpPr>
          <p:spPr>
            <a:xfrm>
              <a:off x="5627851" y="875913"/>
              <a:ext cx="2000944" cy="338668"/>
            </a:xfrm>
            <a:prstGeom prst="rect">
              <a:avLst/>
            </a:prstGeom>
          </p:spPr>
          <p:txBody>
            <a:bodyPr vert="horz" lIns="91440" tIns="45720" rIns="91440" bIns="45720" rtlCol="0" anchor="b">
              <a:normAutofit/>
            </a:bodyPr>
            <a:lstStyle>
              <a:lvl1pPr algn="l" defTabSz="457200" rtl="0" eaLnBrk="1" latinLnBrk="0" hangingPunct="1">
                <a:spcBef>
                  <a:spcPct val="0"/>
                </a:spcBef>
                <a:buNone/>
                <a:defRPr sz="2000" b="1" kern="1200">
                  <a:solidFill>
                    <a:schemeClr val="tx1"/>
                  </a:solidFill>
                  <a:latin typeface="Roboto Light"/>
                  <a:ea typeface="+mj-ea"/>
                  <a:cs typeface="Roboto Light"/>
                </a:defRPr>
              </a:lvl1pPr>
            </a:lstStyle>
            <a:p>
              <a:r>
                <a:rPr lang="en-US" sz="1200" b="0" dirty="0"/>
                <a:t>Project #3: Future Work </a:t>
              </a:r>
            </a:p>
          </p:txBody>
        </p:sp>
        <p:sp>
          <p:nvSpPr>
            <p:cNvPr id="246" name="Oval 245"/>
            <p:cNvSpPr/>
            <p:nvPr/>
          </p:nvSpPr>
          <p:spPr>
            <a:xfrm>
              <a:off x="5091600" y="1029950"/>
              <a:ext cx="373376" cy="373368"/>
            </a:xfrm>
            <a:prstGeom prst="ellipse">
              <a:avLst/>
            </a:prstGeom>
            <a:solidFill>
              <a:schemeClr val="bg1"/>
            </a:solidFill>
            <a:ln w="6350" cmpd="sng">
              <a:solidFill>
                <a:schemeClr val="tx2"/>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47" name="Shape 8841"/>
            <p:cNvSpPr/>
            <p:nvPr/>
          </p:nvSpPr>
          <p:spPr>
            <a:xfrm>
              <a:off x="5044041" y="1005783"/>
              <a:ext cx="474813" cy="353943"/>
            </a:xfrm>
            <a:prstGeom prst="rect">
              <a:avLst/>
            </a:prstGeom>
            <a:noFill/>
            <a:ln w="12700">
              <a:miter lim="400000"/>
            </a:ln>
            <a:extLst>
              <a:ext uri="{C572A759-6A51-4108-AA02-DFA0A04FC94B}">
                <ma14:wrappingTextBoxFlag xmlns="" xmlns:ma14="http://schemas.microsoft.com/office/mac/drawingml/2011/main" val="1"/>
              </a:ext>
            </a:extLst>
          </p:spPr>
          <p:txBody>
            <a:bodyPr wrap="square" lIns="50800" tIns="50800" rIns="50800" bIns="50800" anchor="ctr">
              <a:spAutoFit/>
            </a:bodyPr>
            <a:lstStyle>
              <a:lvl1pPr defTabSz="457200">
                <a:lnSpc>
                  <a:spcPct val="120000"/>
                </a:lnSpc>
                <a:defRPr sz="4000">
                  <a:solidFill>
                    <a:srgbClr val="8E8E8E"/>
                  </a:solidFill>
                  <a:latin typeface="FontAwesome"/>
                  <a:ea typeface="FontAwesome"/>
                  <a:cs typeface="FontAwesome"/>
                  <a:sym typeface="FontAwesome"/>
                </a:defRPr>
              </a:lvl1pPr>
            </a:lstStyle>
            <a:p>
              <a:pPr algn="ctr">
                <a:defRPr sz="1800">
                  <a:solidFill>
                    <a:srgbClr val="000000"/>
                  </a:solidFill>
                </a:defRPr>
              </a:pPr>
              <a:r>
                <a:rPr lang="en-US" sz="1400" dirty="0">
                  <a:solidFill>
                    <a:schemeClr val="accent3"/>
                  </a:solidFill>
                </a:rPr>
                <a:t></a:t>
              </a:r>
            </a:p>
          </p:txBody>
        </p:sp>
      </p:grpSp>
    </p:spTree>
    <p:extLst>
      <p:ext uri="{BB962C8B-B14F-4D97-AF65-F5344CB8AC3E}">
        <p14:creationId xmlns:p14="http://schemas.microsoft.com/office/powerpoint/2010/main" val="2058592130"/>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1"/>
            <a:ext cx="9144000" cy="5143499"/>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lIns="91430" tIns="45715" rIns="91430" bIns="45715" rtlCol="0" anchor="ctr"/>
          <a:lstStyle/>
          <a:p>
            <a:pPr algn="ctr"/>
            <a:endParaRPr lang="en-US"/>
          </a:p>
        </p:txBody>
      </p:sp>
      <p:sp>
        <p:nvSpPr>
          <p:cNvPr id="2" name="Title 1"/>
          <p:cNvSpPr>
            <a:spLocks noGrp="1"/>
          </p:cNvSpPr>
          <p:nvPr>
            <p:ph type="title"/>
          </p:nvPr>
        </p:nvSpPr>
        <p:spPr>
          <a:xfrm>
            <a:off x="1391476" y="2391163"/>
            <a:ext cx="6235849" cy="724664"/>
          </a:xfrm>
        </p:spPr>
        <p:txBody>
          <a:bodyPr>
            <a:noAutofit/>
          </a:bodyPr>
          <a:lstStyle/>
          <a:p>
            <a:pPr algn="ctr"/>
            <a:r>
              <a:rPr lang="en-US" sz="4000" dirty="0">
                <a:solidFill>
                  <a:schemeClr val="bg1"/>
                </a:solidFill>
              </a:rPr>
              <a:t>TITLE TEXT</a:t>
            </a:r>
          </a:p>
        </p:txBody>
      </p:sp>
      <p:sp>
        <p:nvSpPr>
          <p:cNvPr id="9" name="TextBox 8"/>
          <p:cNvSpPr txBox="1"/>
          <p:nvPr/>
        </p:nvSpPr>
        <p:spPr>
          <a:xfrm>
            <a:off x="1512059" y="3193521"/>
            <a:ext cx="6100282" cy="707876"/>
          </a:xfrm>
          <a:prstGeom prst="rect">
            <a:avLst/>
          </a:prstGeom>
          <a:noFill/>
        </p:spPr>
        <p:txBody>
          <a:bodyPr wrap="square" lIns="91430" tIns="45715" rIns="91430" bIns="45715" rtlCol="0">
            <a:spAutoFit/>
          </a:bodyPr>
          <a:lstStyle/>
          <a:p>
            <a:pPr algn="ctr"/>
            <a:r>
              <a:rPr lang="en-US" sz="1000" dirty="0" err="1">
                <a:solidFill>
                  <a:schemeClr val="bg1"/>
                </a:solidFill>
                <a:latin typeface="Roboto Light"/>
                <a:cs typeface="Roboto Light"/>
              </a:rPr>
              <a:t>Lorem</a:t>
            </a:r>
            <a:r>
              <a:rPr lang="en-US" sz="1000" dirty="0">
                <a:solidFill>
                  <a:schemeClr val="bg1"/>
                </a:solidFill>
                <a:latin typeface="Roboto Light"/>
                <a:cs typeface="Roboto Light"/>
              </a:rPr>
              <a:t> </a:t>
            </a:r>
            <a:r>
              <a:rPr lang="en-US" sz="1000" dirty="0" err="1">
                <a:solidFill>
                  <a:schemeClr val="bg1"/>
                </a:solidFill>
                <a:latin typeface="Roboto Light"/>
                <a:cs typeface="Roboto Light"/>
              </a:rPr>
              <a:t>Ipsum</a:t>
            </a:r>
            <a:r>
              <a:rPr lang="en-US" sz="1000" dirty="0">
                <a:solidFill>
                  <a:schemeClr val="bg1"/>
                </a:solidFill>
                <a:latin typeface="Roboto Light"/>
                <a:cs typeface="Roboto Light"/>
              </a:rPr>
              <a:t> is simply dummy text of the printing and typesetting industry. </a:t>
            </a:r>
            <a:r>
              <a:rPr lang="en-US" sz="1000" dirty="0" err="1">
                <a:solidFill>
                  <a:schemeClr val="bg1"/>
                </a:solidFill>
                <a:latin typeface="Roboto Light"/>
                <a:cs typeface="Roboto Light"/>
              </a:rPr>
              <a:t>Lorem</a:t>
            </a:r>
            <a:r>
              <a:rPr lang="en-US" sz="1000" dirty="0">
                <a:solidFill>
                  <a:schemeClr val="bg1"/>
                </a:solidFill>
                <a:latin typeface="Roboto Light"/>
                <a:cs typeface="Roboto Light"/>
              </a:rPr>
              <a:t> </a:t>
            </a:r>
            <a:r>
              <a:rPr lang="en-US" sz="1000" dirty="0" err="1">
                <a:solidFill>
                  <a:schemeClr val="bg1"/>
                </a:solidFill>
                <a:latin typeface="Roboto Light"/>
                <a:cs typeface="Roboto Light"/>
              </a:rPr>
              <a:t>Ipsum</a:t>
            </a:r>
            <a:r>
              <a:rPr lang="en-US" sz="1000" dirty="0">
                <a:solidFill>
                  <a:schemeClr val="bg1"/>
                </a:solidFill>
                <a:latin typeface="Roboto Light"/>
                <a:cs typeface="Roboto Light"/>
              </a:rPr>
              <a:t> has been the industry's standard dummy text ever since the 1500s, when an unknown printer took a galley of type and scrambled it to make a type specimen book. It has survived not only five centuries, but also the leap into electronic typesetting, remaining essentially</a:t>
            </a:r>
          </a:p>
        </p:txBody>
      </p:sp>
      <p:sp>
        <p:nvSpPr>
          <p:cNvPr id="4" name="Round Same Side Corner Rectangle 3"/>
          <p:cNvSpPr/>
          <p:nvPr/>
        </p:nvSpPr>
        <p:spPr>
          <a:xfrm rot="10800000">
            <a:off x="3620268" y="0"/>
            <a:ext cx="1906642" cy="2104848"/>
          </a:xfrm>
          <a:prstGeom prst="round2SameRect">
            <a:avLst>
              <a:gd name="adj1" fmla="val 50000"/>
              <a:gd name="adj2" fmla="val 0"/>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91430" tIns="45715" rIns="91430" bIns="45715" rtlCol="0" anchor="ctr"/>
          <a:lstStyle/>
          <a:p>
            <a:pPr algn="ctr"/>
            <a:endParaRPr lang="en-US"/>
          </a:p>
        </p:txBody>
      </p:sp>
      <p:sp>
        <p:nvSpPr>
          <p:cNvPr id="5" name="Oval 4"/>
          <p:cNvSpPr/>
          <p:nvPr/>
        </p:nvSpPr>
        <p:spPr>
          <a:xfrm>
            <a:off x="3746214" y="321322"/>
            <a:ext cx="1654748" cy="1654748"/>
          </a:xfrm>
          <a:prstGeom prst="ellipse">
            <a:avLst/>
          </a:prstGeom>
          <a:solidFill>
            <a:srgbClr val="E9C944"/>
          </a:solidFill>
          <a:ln>
            <a:noFill/>
          </a:ln>
          <a:effectLst/>
        </p:spPr>
        <p:style>
          <a:lnRef idx="1">
            <a:schemeClr val="accent1"/>
          </a:lnRef>
          <a:fillRef idx="3">
            <a:schemeClr val="accent1"/>
          </a:fillRef>
          <a:effectRef idx="2">
            <a:schemeClr val="accent1"/>
          </a:effectRef>
          <a:fontRef idx="minor">
            <a:schemeClr val="lt1"/>
          </a:fontRef>
        </p:style>
        <p:txBody>
          <a:bodyPr lIns="91430" tIns="45715" rIns="91430" bIns="45715" rtlCol="0" anchor="ctr"/>
          <a:lstStyle/>
          <a:p>
            <a:pPr algn="ctr"/>
            <a:endParaRPr lang="en-US"/>
          </a:p>
        </p:txBody>
      </p:sp>
      <p:sp>
        <p:nvSpPr>
          <p:cNvPr id="14" name="Shape 8841"/>
          <p:cNvSpPr/>
          <p:nvPr/>
        </p:nvSpPr>
        <p:spPr>
          <a:xfrm>
            <a:off x="3754862" y="390215"/>
            <a:ext cx="1656672" cy="1287522"/>
          </a:xfrm>
          <a:prstGeom prst="rect">
            <a:avLst/>
          </a:prstGeom>
          <a:ln w="12700">
            <a:miter lim="400000"/>
          </a:ln>
          <a:extLst>
            <a:ext uri="{C572A759-6A51-4108-AA02-DFA0A04FC94B}">
              <ma14:wrappingTextBoxFlag xmlns="" xmlns:ma14="http://schemas.microsoft.com/office/mac/drawingml/2011/main" val="1"/>
            </a:ext>
          </a:extLst>
        </p:spPr>
        <p:txBody>
          <a:bodyPr wrap="square" lIns="50795" tIns="50795" rIns="50795" bIns="50795" anchor="ctr">
            <a:spAutoFit/>
          </a:bodyPr>
          <a:lstStyle>
            <a:lvl1pPr defTabSz="457200">
              <a:lnSpc>
                <a:spcPct val="120000"/>
              </a:lnSpc>
              <a:defRPr sz="4000">
                <a:solidFill>
                  <a:srgbClr val="8E8E8E"/>
                </a:solidFill>
                <a:latin typeface="FontAwesome"/>
                <a:ea typeface="FontAwesome"/>
                <a:cs typeface="FontAwesome"/>
                <a:sym typeface="FontAwesome"/>
              </a:defRPr>
            </a:lvl1pPr>
          </a:lstStyle>
          <a:p>
            <a:pPr algn="ctr">
              <a:defRPr sz="1800">
                <a:solidFill>
                  <a:srgbClr val="000000"/>
                </a:solidFill>
              </a:defRPr>
            </a:pPr>
            <a:r>
              <a:rPr lang="en-US" sz="6600" dirty="0">
                <a:solidFill>
                  <a:schemeClr val="bg1"/>
                </a:solidFill>
              </a:rPr>
              <a:t></a:t>
            </a:r>
          </a:p>
        </p:txBody>
      </p:sp>
      <p:sp>
        <p:nvSpPr>
          <p:cNvPr id="15" name="Rectangle 14"/>
          <p:cNvSpPr/>
          <p:nvPr/>
        </p:nvSpPr>
        <p:spPr>
          <a:xfrm>
            <a:off x="0" y="4997685"/>
            <a:ext cx="9144000" cy="144228"/>
          </a:xfrm>
          <a:prstGeom prst="rect">
            <a:avLst/>
          </a:prstGeom>
          <a:solidFill>
            <a:schemeClr val="tx1">
              <a:alpha val="19000"/>
            </a:schemeClr>
          </a:solidFill>
          <a:ln>
            <a:noFill/>
          </a:ln>
          <a:effectLst/>
        </p:spPr>
        <p:style>
          <a:lnRef idx="1">
            <a:schemeClr val="accent1"/>
          </a:lnRef>
          <a:fillRef idx="3">
            <a:schemeClr val="accent1"/>
          </a:fillRef>
          <a:effectRef idx="2">
            <a:schemeClr val="accent1"/>
          </a:effectRef>
          <a:fontRef idx="minor">
            <a:schemeClr val="lt1"/>
          </a:fontRef>
        </p:style>
        <p:txBody>
          <a:bodyPr lIns="91430" tIns="45715" rIns="91430" bIns="45715" rtlCol="0" anchor="ctr"/>
          <a:lstStyle/>
          <a:p>
            <a:pPr algn="ctr"/>
            <a:endParaRPr lang="en-US"/>
          </a:p>
        </p:txBody>
      </p:sp>
    </p:spTree>
    <p:extLst>
      <p:ext uri="{BB962C8B-B14F-4D97-AF65-F5344CB8AC3E}">
        <p14:creationId xmlns:p14="http://schemas.microsoft.com/office/powerpoint/2010/main" val="3297975788"/>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Shape 148"/>
          <p:cNvSpPr/>
          <p:nvPr/>
        </p:nvSpPr>
        <p:spPr>
          <a:xfrm>
            <a:off x="2468547" y="860401"/>
            <a:ext cx="1553350" cy="157874"/>
          </a:xfrm>
          <a:custGeom>
            <a:avLst/>
            <a:gdLst>
              <a:gd name="connsiteX0" fmla="*/ 0 w 29048"/>
              <a:gd name="connsiteY0" fmla="*/ 21509 h 21509"/>
              <a:gd name="connsiteX1" fmla="*/ 1581 w 29048"/>
              <a:gd name="connsiteY1" fmla="*/ 10926 h 21509"/>
              <a:gd name="connsiteX2" fmla="*/ 3044 w 29048"/>
              <a:gd name="connsiteY2" fmla="*/ 3742 h 21509"/>
              <a:gd name="connsiteX3" fmla="*/ 4519 w 29048"/>
              <a:gd name="connsiteY3" fmla="*/ 797 h 21509"/>
              <a:gd name="connsiteX4" fmla="*/ 6158 w 29048"/>
              <a:gd name="connsiteY4" fmla="*/ 27 h 21509"/>
              <a:gd name="connsiteX5" fmla="*/ 29048 w 29048"/>
              <a:gd name="connsiteY5" fmla="*/ 199 h 21509"/>
              <a:gd name="connsiteX0" fmla="*/ 0 w 28466"/>
              <a:gd name="connsiteY0" fmla="*/ 17051 h 17051"/>
              <a:gd name="connsiteX1" fmla="*/ 999 w 28466"/>
              <a:gd name="connsiteY1" fmla="*/ 10926 h 17051"/>
              <a:gd name="connsiteX2" fmla="*/ 2462 w 28466"/>
              <a:gd name="connsiteY2" fmla="*/ 3742 h 17051"/>
              <a:gd name="connsiteX3" fmla="*/ 3937 w 28466"/>
              <a:gd name="connsiteY3" fmla="*/ 797 h 17051"/>
              <a:gd name="connsiteX4" fmla="*/ 5576 w 28466"/>
              <a:gd name="connsiteY4" fmla="*/ 27 h 17051"/>
              <a:gd name="connsiteX5" fmla="*/ 28466 w 28466"/>
              <a:gd name="connsiteY5" fmla="*/ 199 h 170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466" h="17051" extrusionOk="0">
                <a:moveTo>
                  <a:pt x="0" y="17051"/>
                </a:moveTo>
                <a:lnTo>
                  <a:pt x="999" y="10926"/>
                </a:lnTo>
                <a:cubicBezTo>
                  <a:pt x="1393" y="7940"/>
                  <a:pt x="1893" y="5489"/>
                  <a:pt x="2462" y="3742"/>
                </a:cubicBezTo>
                <a:cubicBezTo>
                  <a:pt x="2928" y="2314"/>
                  <a:pt x="3429" y="1391"/>
                  <a:pt x="3937" y="797"/>
                </a:cubicBezTo>
                <a:cubicBezTo>
                  <a:pt x="4474" y="172"/>
                  <a:pt x="5023" y="-91"/>
                  <a:pt x="5576" y="27"/>
                </a:cubicBezTo>
                <a:lnTo>
                  <a:pt x="28466" y="199"/>
                </a:lnTo>
              </a:path>
            </a:pathLst>
          </a:custGeom>
          <a:ln w="6350" cmpd="sng">
            <a:solidFill>
              <a:schemeClr val="tx2"/>
            </a:solidFill>
            <a:miter lim="400000"/>
          </a:ln>
        </p:spPr>
        <p:txBody>
          <a:bodyPr lIns="50795" tIns="50795" rIns="50795" bIns="50795" anchor="ctr"/>
          <a:lstStyle/>
          <a:p>
            <a:pPr lvl="0">
              <a:defRPr sz="2400"/>
            </a:pPr>
            <a:endParaRPr/>
          </a:p>
        </p:txBody>
      </p:sp>
      <p:sp>
        <p:nvSpPr>
          <p:cNvPr id="70" name="Shape 148"/>
          <p:cNvSpPr/>
          <p:nvPr/>
        </p:nvSpPr>
        <p:spPr>
          <a:xfrm>
            <a:off x="3141637" y="1449552"/>
            <a:ext cx="880246" cy="200548"/>
          </a:xfrm>
          <a:custGeom>
            <a:avLst/>
            <a:gdLst>
              <a:gd name="connsiteX0" fmla="*/ 0 w 16131"/>
              <a:gd name="connsiteY0" fmla="*/ 21660 h 21660"/>
              <a:gd name="connsiteX1" fmla="*/ 1581 w 16131"/>
              <a:gd name="connsiteY1" fmla="*/ 11077 h 21660"/>
              <a:gd name="connsiteX2" fmla="*/ 3044 w 16131"/>
              <a:gd name="connsiteY2" fmla="*/ 3893 h 21660"/>
              <a:gd name="connsiteX3" fmla="*/ 4519 w 16131"/>
              <a:gd name="connsiteY3" fmla="*/ 948 h 21660"/>
              <a:gd name="connsiteX4" fmla="*/ 6158 w 16131"/>
              <a:gd name="connsiteY4" fmla="*/ 178 h 21660"/>
              <a:gd name="connsiteX5" fmla="*/ 16131 w 16131"/>
              <a:gd name="connsiteY5" fmla="*/ 7 h 21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131" h="21660" extrusionOk="0">
                <a:moveTo>
                  <a:pt x="0" y="21660"/>
                </a:moveTo>
                <a:lnTo>
                  <a:pt x="1581" y="11077"/>
                </a:lnTo>
                <a:cubicBezTo>
                  <a:pt x="1975" y="8091"/>
                  <a:pt x="2475" y="5640"/>
                  <a:pt x="3044" y="3893"/>
                </a:cubicBezTo>
                <a:cubicBezTo>
                  <a:pt x="3510" y="2465"/>
                  <a:pt x="4011" y="1542"/>
                  <a:pt x="4519" y="948"/>
                </a:cubicBezTo>
                <a:cubicBezTo>
                  <a:pt x="5056" y="323"/>
                  <a:pt x="5605" y="60"/>
                  <a:pt x="6158" y="178"/>
                </a:cubicBezTo>
                <a:cubicBezTo>
                  <a:pt x="11305" y="235"/>
                  <a:pt x="10984" y="-50"/>
                  <a:pt x="16131" y="7"/>
                </a:cubicBezTo>
              </a:path>
            </a:pathLst>
          </a:custGeom>
          <a:ln w="6350" cmpd="sng">
            <a:solidFill>
              <a:schemeClr val="tx2"/>
            </a:solidFill>
            <a:miter lim="400000"/>
          </a:ln>
        </p:spPr>
        <p:txBody>
          <a:bodyPr lIns="50795" tIns="50795" rIns="50795" bIns="50795" anchor="ctr"/>
          <a:lstStyle/>
          <a:p>
            <a:pPr lvl="0">
              <a:defRPr sz="2400"/>
            </a:pPr>
            <a:endParaRPr/>
          </a:p>
        </p:txBody>
      </p:sp>
      <p:sp>
        <p:nvSpPr>
          <p:cNvPr id="71" name="Shape 148"/>
          <p:cNvSpPr/>
          <p:nvPr/>
        </p:nvSpPr>
        <p:spPr>
          <a:xfrm flipV="1">
            <a:off x="3151162" y="2437500"/>
            <a:ext cx="870697" cy="207755"/>
          </a:xfrm>
          <a:custGeom>
            <a:avLst/>
            <a:gdLst>
              <a:gd name="connsiteX0" fmla="*/ 0 w 15956"/>
              <a:gd name="connsiteY0" fmla="*/ 21509 h 21509"/>
              <a:gd name="connsiteX1" fmla="*/ 1581 w 15956"/>
              <a:gd name="connsiteY1" fmla="*/ 10926 h 21509"/>
              <a:gd name="connsiteX2" fmla="*/ 3044 w 15956"/>
              <a:gd name="connsiteY2" fmla="*/ 3742 h 21509"/>
              <a:gd name="connsiteX3" fmla="*/ 4519 w 15956"/>
              <a:gd name="connsiteY3" fmla="*/ 797 h 21509"/>
              <a:gd name="connsiteX4" fmla="*/ 6158 w 15956"/>
              <a:gd name="connsiteY4" fmla="*/ 27 h 21509"/>
              <a:gd name="connsiteX5" fmla="*/ 15956 w 15956"/>
              <a:gd name="connsiteY5" fmla="*/ 199 h 215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956" h="21509" extrusionOk="0">
                <a:moveTo>
                  <a:pt x="0" y="21509"/>
                </a:moveTo>
                <a:lnTo>
                  <a:pt x="1581" y="10926"/>
                </a:lnTo>
                <a:cubicBezTo>
                  <a:pt x="1975" y="7940"/>
                  <a:pt x="2475" y="5489"/>
                  <a:pt x="3044" y="3742"/>
                </a:cubicBezTo>
                <a:cubicBezTo>
                  <a:pt x="3510" y="2314"/>
                  <a:pt x="4011" y="1391"/>
                  <a:pt x="4519" y="797"/>
                </a:cubicBezTo>
                <a:cubicBezTo>
                  <a:pt x="5056" y="172"/>
                  <a:pt x="5605" y="-91"/>
                  <a:pt x="6158" y="27"/>
                </a:cubicBezTo>
                <a:lnTo>
                  <a:pt x="15956" y="199"/>
                </a:lnTo>
              </a:path>
            </a:pathLst>
          </a:custGeom>
          <a:ln w="6350" cmpd="sng">
            <a:solidFill>
              <a:schemeClr val="tx2"/>
            </a:solidFill>
            <a:miter lim="400000"/>
          </a:ln>
        </p:spPr>
        <p:txBody>
          <a:bodyPr lIns="50795" tIns="50795" rIns="50795" bIns="50795" anchor="ctr"/>
          <a:lstStyle/>
          <a:p>
            <a:pPr lvl="0">
              <a:defRPr sz="2400"/>
            </a:pPr>
            <a:endParaRPr/>
          </a:p>
        </p:txBody>
      </p:sp>
      <p:sp>
        <p:nvSpPr>
          <p:cNvPr id="72" name="Shape 148"/>
          <p:cNvSpPr/>
          <p:nvPr/>
        </p:nvSpPr>
        <p:spPr>
          <a:xfrm flipV="1">
            <a:off x="2547889" y="3583676"/>
            <a:ext cx="1474007" cy="249029"/>
          </a:xfrm>
          <a:custGeom>
            <a:avLst/>
            <a:gdLst>
              <a:gd name="connsiteX0" fmla="*/ 0 w 26197"/>
              <a:gd name="connsiteY0" fmla="*/ 21509 h 21509"/>
              <a:gd name="connsiteX1" fmla="*/ 1581 w 26197"/>
              <a:gd name="connsiteY1" fmla="*/ 10926 h 21509"/>
              <a:gd name="connsiteX2" fmla="*/ 3044 w 26197"/>
              <a:gd name="connsiteY2" fmla="*/ 3742 h 21509"/>
              <a:gd name="connsiteX3" fmla="*/ 4519 w 26197"/>
              <a:gd name="connsiteY3" fmla="*/ 797 h 21509"/>
              <a:gd name="connsiteX4" fmla="*/ 6158 w 26197"/>
              <a:gd name="connsiteY4" fmla="*/ 27 h 21509"/>
              <a:gd name="connsiteX5" fmla="*/ 26197 w 26197"/>
              <a:gd name="connsiteY5" fmla="*/ 199 h 21509"/>
              <a:gd name="connsiteX0" fmla="*/ 0 w 27012"/>
              <a:gd name="connsiteY0" fmla="*/ 26595 h 26595"/>
              <a:gd name="connsiteX1" fmla="*/ 2396 w 27012"/>
              <a:gd name="connsiteY1" fmla="*/ 10926 h 26595"/>
              <a:gd name="connsiteX2" fmla="*/ 3859 w 27012"/>
              <a:gd name="connsiteY2" fmla="*/ 3742 h 26595"/>
              <a:gd name="connsiteX3" fmla="*/ 5334 w 27012"/>
              <a:gd name="connsiteY3" fmla="*/ 797 h 26595"/>
              <a:gd name="connsiteX4" fmla="*/ 6973 w 27012"/>
              <a:gd name="connsiteY4" fmla="*/ 27 h 26595"/>
              <a:gd name="connsiteX5" fmla="*/ 27012 w 27012"/>
              <a:gd name="connsiteY5" fmla="*/ 199 h 26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012" h="26595" extrusionOk="0">
                <a:moveTo>
                  <a:pt x="0" y="26595"/>
                </a:moveTo>
                <a:lnTo>
                  <a:pt x="2396" y="10926"/>
                </a:lnTo>
                <a:cubicBezTo>
                  <a:pt x="2790" y="7940"/>
                  <a:pt x="3290" y="5489"/>
                  <a:pt x="3859" y="3742"/>
                </a:cubicBezTo>
                <a:cubicBezTo>
                  <a:pt x="4325" y="2314"/>
                  <a:pt x="4826" y="1391"/>
                  <a:pt x="5334" y="797"/>
                </a:cubicBezTo>
                <a:cubicBezTo>
                  <a:pt x="5871" y="172"/>
                  <a:pt x="6420" y="-91"/>
                  <a:pt x="6973" y="27"/>
                </a:cubicBezTo>
                <a:lnTo>
                  <a:pt x="27012" y="199"/>
                </a:lnTo>
              </a:path>
            </a:pathLst>
          </a:custGeom>
          <a:ln w="6350" cmpd="sng">
            <a:solidFill>
              <a:schemeClr val="tx2"/>
            </a:solidFill>
            <a:miter lim="400000"/>
          </a:ln>
        </p:spPr>
        <p:txBody>
          <a:bodyPr lIns="50795" tIns="50795" rIns="50795" bIns="50795" anchor="ctr"/>
          <a:lstStyle/>
          <a:p>
            <a:pPr lvl="0">
              <a:defRPr sz="2400"/>
            </a:pPr>
            <a:endParaRPr/>
          </a:p>
        </p:txBody>
      </p:sp>
      <p:sp>
        <p:nvSpPr>
          <p:cNvPr id="73" name="Shape 148"/>
          <p:cNvSpPr/>
          <p:nvPr/>
        </p:nvSpPr>
        <p:spPr>
          <a:xfrm flipV="1">
            <a:off x="3071787" y="3031224"/>
            <a:ext cx="953259" cy="207755"/>
          </a:xfrm>
          <a:custGeom>
            <a:avLst/>
            <a:gdLst>
              <a:gd name="connsiteX0" fmla="*/ 0 w 17469"/>
              <a:gd name="connsiteY0" fmla="*/ 21509 h 21509"/>
              <a:gd name="connsiteX1" fmla="*/ 1581 w 17469"/>
              <a:gd name="connsiteY1" fmla="*/ 10926 h 21509"/>
              <a:gd name="connsiteX2" fmla="*/ 3044 w 17469"/>
              <a:gd name="connsiteY2" fmla="*/ 3742 h 21509"/>
              <a:gd name="connsiteX3" fmla="*/ 4519 w 17469"/>
              <a:gd name="connsiteY3" fmla="*/ 797 h 21509"/>
              <a:gd name="connsiteX4" fmla="*/ 6158 w 17469"/>
              <a:gd name="connsiteY4" fmla="*/ 27 h 21509"/>
              <a:gd name="connsiteX5" fmla="*/ 17469 w 17469"/>
              <a:gd name="connsiteY5" fmla="*/ 199 h 215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469" h="21509" extrusionOk="0">
                <a:moveTo>
                  <a:pt x="0" y="21509"/>
                </a:moveTo>
                <a:lnTo>
                  <a:pt x="1581" y="10926"/>
                </a:lnTo>
                <a:cubicBezTo>
                  <a:pt x="1975" y="7940"/>
                  <a:pt x="2475" y="5489"/>
                  <a:pt x="3044" y="3742"/>
                </a:cubicBezTo>
                <a:cubicBezTo>
                  <a:pt x="3510" y="2314"/>
                  <a:pt x="4011" y="1391"/>
                  <a:pt x="4519" y="797"/>
                </a:cubicBezTo>
                <a:cubicBezTo>
                  <a:pt x="5056" y="172"/>
                  <a:pt x="5605" y="-91"/>
                  <a:pt x="6158" y="27"/>
                </a:cubicBezTo>
                <a:lnTo>
                  <a:pt x="17469" y="199"/>
                </a:lnTo>
              </a:path>
            </a:pathLst>
          </a:custGeom>
          <a:ln w="6350" cmpd="sng">
            <a:solidFill>
              <a:schemeClr val="tx2"/>
            </a:solidFill>
            <a:miter lim="400000"/>
          </a:ln>
        </p:spPr>
        <p:txBody>
          <a:bodyPr lIns="50795" tIns="50795" rIns="50795" bIns="50795" anchor="ctr"/>
          <a:lstStyle/>
          <a:p>
            <a:pPr lvl="0">
              <a:defRPr sz="2400"/>
            </a:pPr>
            <a:endParaRPr/>
          </a:p>
        </p:txBody>
      </p:sp>
      <p:cxnSp>
        <p:nvCxnSpPr>
          <p:cNvPr id="74" name="Straight Connector 73"/>
          <p:cNvCxnSpPr/>
          <p:nvPr/>
        </p:nvCxnSpPr>
        <p:spPr>
          <a:xfrm>
            <a:off x="3181551" y="2050375"/>
            <a:ext cx="841856" cy="0"/>
          </a:xfrm>
          <a:prstGeom prst="line">
            <a:avLst/>
          </a:prstGeom>
          <a:ln w="6350" cmpd="sng">
            <a:solidFill>
              <a:schemeClr val="tx2"/>
            </a:solidFill>
            <a:prstDash val="solid"/>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5575199" y="285751"/>
            <a:ext cx="3216342" cy="470429"/>
          </a:xfrm>
        </p:spPr>
        <p:txBody>
          <a:bodyPr/>
          <a:lstStyle/>
          <a:p>
            <a:pPr algn="r"/>
            <a:r>
              <a:rPr lang="en-US" b="0" dirty="0" smtClean="0"/>
              <a:t>Color Chart Graphic</a:t>
            </a:r>
            <a:endParaRPr lang="en-US" b="0" dirty="0"/>
          </a:p>
        </p:txBody>
      </p:sp>
      <p:sp>
        <p:nvSpPr>
          <p:cNvPr id="9" name="TextBox 8"/>
          <p:cNvSpPr txBox="1"/>
          <p:nvPr/>
        </p:nvSpPr>
        <p:spPr>
          <a:xfrm>
            <a:off x="5065632" y="1147352"/>
            <a:ext cx="3725908" cy="2708434"/>
          </a:xfrm>
          <a:prstGeom prst="rect">
            <a:avLst/>
          </a:prstGeom>
          <a:noFill/>
        </p:spPr>
        <p:txBody>
          <a:bodyPr wrap="square" lIns="91430" tIns="45715" rIns="91430" bIns="45715" rtlCol="0">
            <a:spAutoFit/>
          </a:bodyPr>
          <a:lstStyle/>
          <a:p>
            <a:pPr algn="r"/>
            <a:r>
              <a:rPr lang="en-US" sz="1000" dirty="0" err="1">
                <a:solidFill>
                  <a:schemeClr val="tx2"/>
                </a:solidFill>
                <a:latin typeface="Roboto Light"/>
                <a:cs typeface="Roboto Light"/>
              </a:rPr>
              <a:t>Lorem</a:t>
            </a:r>
            <a:r>
              <a:rPr lang="en-US" sz="1000" dirty="0">
                <a:solidFill>
                  <a:schemeClr val="tx2"/>
                </a:solidFill>
                <a:latin typeface="Roboto Light"/>
                <a:cs typeface="Roboto Light"/>
              </a:rPr>
              <a:t> </a:t>
            </a:r>
            <a:r>
              <a:rPr lang="en-US" sz="1000" dirty="0" err="1">
                <a:solidFill>
                  <a:schemeClr val="tx2"/>
                </a:solidFill>
                <a:latin typeface="Roboto Light"/>
                <a:cs typeface="Roboto Light"/>
              </a:rPr>
              <a:t>Ipsum</a:t>
            </a:r>
            <a:r>
              <a:rPr lang="en-US" sz="1000" dirty="0">
                <a:solidFill>
                  <a:schemeClr val="tx2"/>
                </a:solidFill>
                <a:latin typeface="Roboto Light"/>
                <a:cs typeface="Roboto Light"/>
              </a:rPr>
              <a:t> is simply dummy text of the printing and typesetting industry. </a:t>
            </a:r>
            <a:r>
              <a:rPr lang="en-US" sz="1000" dirty="0" err="1">
                <a:solidFill>
                  <a:schemeClr val="tx2"/>
                </a:solidFill>
                <a:latin typeface="Roboto Light"/>
                <a:cs typeface="Roboto Light"/>
              </a:rPr>
              <a:t>Lorem</a:t>
            </a:r>
            <a:r>
              <a:rPr lang="en-US" sz="1000" dirty="0">
                <a:solidFill>
                  <a:schemeClr val="tx2"/>
                </a:solidFill>
                <a:latin typeface="Roboto Light"/>
                <a:cs typeface="Roboto Light"/>
              </a:rPr>
              <a:t> </a:t>
            </a:r>
            <a:r>
              <a:rPr lang="en-US" sz="1000" dirty="0" err="1">
                <a:solidFill>
                  <a:schemeClr val="tx2"/>
                </a:solidFill>
                <a:latin typeface="Roboto Light"/>
                <a:cs typeface="Roboto Light"/>
              </a:rPr>
              <a:t>Ipsum</a:t>
            </a:r>
            <a:r>
              <a:rPr lang="en-US" sz="1000" dirty="0">
                <a:solidFill>
                  <a:schemeClr val="tx2"/>
                </a:solidFill>
                <a:latin typeface="Roboto Light"/>
                <a:cs typeface="Roboto Light"/>
              </a:rPr>
              <a:t> has been the industry's standard dummy text ever since the 1500s, when an unknown printer took a galley of type and scrambled it to make a type specimen book. It has survived not only five centuries, but also the leap into electronic typesetting, remaining essentially unchanged. It was </a:t>
            </a:r>
            <a:r>
              <a:rPr lang="en-US" sz="1000" dirty="0" err="1">
                <a:solidFill>
                  <a:schemeClr val="tx2"/>
                </a:solidFill>
                <a:latin typeface="Roboto Light"/>
                <a:cs typeface="Roboto Light"/>
              </a:rPr>
              <a:t>popularised</a:t>
            </a:r>
            <a:r>
              <a:rPr lang="en-US" sz="1000" dirty="0">
                <a:solidFill>
                  <a:schemeClr val="tx2"/>
                </a:solidFill>
                <a:latin typeface="Roboto Light"/>
                <a:cs typeface="Roboto Light"/>
              </a:rPr>
              <a:t> in the 1960s with the release of </a:t>
            </a:r>
            <a:r>
              <a:rPr lang="en-US" sz="1000" dirty="0" err="1">
                <a:solidFill>
                  <a:schemeClr val="tx2"/>
                </a:solidFill>
                <a:latin typeface="Roboto Light"/>
                <a:cs typeface="Roboto Light"/>
              </a:rPr>
              <a:t>Letraset</a:t>
            </a:r>
            <a:r>
              <a:rPr lang="en-US" sz="1000" dirty="0">
                <a:solidFill>
                  <a:schemeClr val="tx2"/>
                </a:solidFill>
                <a:latin typeface="Roboto Light"/>
                <a:cs typeface="Roboto Light"/>
              </a:rPr>
              <a:t> sheets containing </a:t>
            </a:r>
            <a:r>
              <a:rPr lang="en-US" sz="1000" dirty="0" err="1">
                <a:solidFill>
                  <a:schemeClr val="tx2"/>
                </a:solidFill>
                <a:latin typeface="Roboto Light"/>
                <a:cs typeface="Roboto Light"/>
              </a:rPr>
              <a:t>Lorem</a:t>
            </a:r>
            <a:r>
              <a:rPr lang="en-US" sz="1000" dirty="0">
                <a:solidFill>
                  <a:schemeClr val="tx2"/>
                </a:solidFill>
                <a:latin typeface="Roboto Light"/>
                <a:cs typeface="Roboto Light"/>
              </a:rPr>
              <a:t> </a:t>
            </a:r>
            <a:r>
              <a:rPr lang="en-US" sz="1000" dirty="0" err="1">
                <a:solidFill>
                  <a:schemeClr val="tx2"/>
                </a:solidFill>
                <a:latin typeface="Roboto Light"/>
                <a:cs typeface="Roboto Light"/>
              </a:rPr>
              <a:t>Ipsum</a:t>
            </a:r>
            <a:r>
              <a:rPr lang="en-US" sz="1000" dirty="0">
                <a:solidFill>
                  <a:schemeClr val="tx2"/>
                </a:solidFill>
                <a:latin typeface="Roboto Light"/>
                <a:cs typeface="Roboto Light"/>
              </a:rPr>
              <a:t> passages, and more recently with desktop publishing software like Aldus PageMaker including versions of </a:t>
            </a:r>
            <a:r>
              <a:rPr lang="en-US" sz="1000" dirty="0" err="1">
                <a:solidFill>
                  <a:schemeClr val="tx2"/>
                </a:solidFill>
                <a:latin typeface="Roboto Light"/>
                <a:cs typeface="Roboto Light"/>
              </a:rPr>
              <a:t>Lorem</a:t>
            </a:r>
            <a:r>
              <a:rPr lang="en-US" sz="1000" dirty="0">
                <a:solidFill>
                  <a:schemeClr val="tx2"/>
                </a:solidFill>
                <a:latin typeface="Roboto Light"/>
                <a:cs typeface="Roboto Light"/>
              </a:rPr>
              <a:t> </a:t>
            </a:r>
            <a:r>
              <a:rPr lang="en-US" sz="1000" dirty="0" err="1">
                <a:solidFill>
                  <a:schemeClr val="tx2"/>
                </a:solidFill>
                <a:latin typeface="Roboto Light"/>
                <a:cs typeface="Roboto Light"/>
              </a:rPr>
              <a:t>Ipsum</a:t>
            </a:r>
            <a:r>
              <a:rPr lang="en-US" sz="1000" dirty="0">
                <a:solidFill>
                  <a:schemeClr val="tx2"/>
                </a:solidFill>
                <a:latin typeface="Roboto Light"/>
                <a:cs typeface="Roboto Light"/>
              </a:rPr>
              <a:t>.</a:t>
            </a:r>
          </a:p>
          <a:p>
            <a:pPr algn="r"/>
            <a:endParaRPr lang="en-US" sz="1000" dirty="0">
              <a:solidFill>
                <a:schemeClr val="tx2"/>
              </a:solidFill>
              <a:latin typeface="Roboto Light"/>
              <a:cs typeface="Roboto Light"/>
            </a:endParaRPr>
          </a:p>
          <a:p>
            <a:pPr algn="r"/>
            <a:r>
              <a:rPr lang="en-US" sz="1000" dirty="0" err="1">
                <a:solidFill>
                  <a:schemeClr val="tx2"/>
                </a:solidFill>
                <a:latin typeface="Roboto Light"/>
                <a:cs typeface="Roboto Light"/>
              </a:rPr>
              <a:t>Lorem</a:t>
            </a:r>
            <a:r>
              <a:rPr lang="en-US" sz="1000" dirty="0">
                <a:solidFill>
                  <a:schemeClr val="tx2"/>
                </a:solidFill>
                <a:latin typeface="Roboto Light"/>
                <a:cs typeface="Roboto Light"/>
              </a:rPr>
              <a:t> </a:t>
            </a:r>
            <a:r>
              <a:rPr lang="en-US" sz="1000" dirty="0" err="1">
                <a:solidFill>
                  <a:schemeClr val="tx2"/>
                </a:solidFill>
                <a:latin typeface="Roboto Light"/>
                <a:cs typeface="Roboto Light"/>
              </a:rPr>
              <a:t>Ipsum</a:t>
            </a:r>
            <a:r>
              <a:rPr lang="en-US" sz="1000" dirty="0">
                <a:solidFill>
                  <a:schemeClr val="tx2"/>
                </a:solidFill>
                <a:latin typeface="Roboto Light"/>
                <a:cs typeface="Roboto Light"/>
              </a:rPr>
              <a:t> is simply dummy text of the printing and typesetting industry. </a:t>
            </a:r>
            <a:r>
              <a:rPr lang="en-US" sz="1000" dirty="0" err="1">
                <a:solidFill>
                  <a:schemeClr val="tx2"/>
                </a:solidFill>
                <a:latin typeface="Roboto Light"/>
                <a:cs typeface="Roboto Light"/>
              </a:rPr>
              <a:t>Lorem</a:t>
            </a:r>
            <a:r>
              <a:rPr lang="en-US" sz="1000" dirty="0">
                <a:solidFill>
                  <a:schemeClr val="tx2"/>
                </a:solidFill>
                <a:latin typeface="Roboto Light"/>
                <a:cs typeface="Roboto Light"/>
              </a:rPr>
              <a:t> </a:t>
            </a:r>
            <a:r>
              <a:rPr lang="en-US" sz="1000" dirty="0" err="1">
                <a:solidFill>
                  <a:schemeClr val="tx2"/>
                </a:solidFill>
                <a:latin typeface="Roboto Light"/>
                <a:cs typeface="Roboto Light"/>
              </a:rPr>
              <a:t>Ipsum</a:t>
            </a:r>
            <a:r>
              <a:rPr lang="en-US" sz="1000" dirty="0">
                <a:solidFill>
                  <a:schemeClr val="tx2"/>
                </a:solidFill>
                <a:latin typeface="Roboto Light"/>
                <a:cs typeface="Roboto Light"/>
              </a:rPr>
              <a:t> has been the industry's standard dummy text ever since the 1500s, when an unknown printer took a galley of type and scrambled it to make a type specimen book. It has survived not only five centuries, but also the leap into electronic typesetting, remaining essentially</a:t>
            </a:r>
          </a:p>
        </p:txBody>
      </p:sp>
      <p:graphicFrame>
        <p:nvGraphicFramePr>
          <p:cNvPr id="44" name="Chart 43"/>
          <p:cNvGraphicFramePr/>
          <p:nvPr>
            <p:extLst>
              <p:ext uri="{D42A27DB-BD31-4B8C-83A1-F6EECF244321}">
                <p14:modId xmlns:p14="http://schemas.microsoft.com/office/powerpoint/2010/main" val="4292350006"/>
              </p:ext>
            </p:extLst>
          </p:nvPr>
        </p:nvGraphicFramePr>
        <p:xfrm>
          <a:off x="551206" y="638602"/>
          <a:ext cx="3084462" cy="3338928"/>
        </p:xfrm>
        <a:graphic>
          <a:graphicData uri="http://schemas.openxmlformats.org/drawingml/2006/chart">
            <c:chart xmlns:c="http://schemas.openxmlformats.org/drawingml/2006/chart" xmlns:r="http://schemas.openxmlformats.org/officeDocument/2006/relationships" r:id="rId2"/>
          </a:graphicData>
        </a:graphic>
      </p:graphicFrame>
      <p:sp>
        <p:nvSpPr>
          <p:cNvPr id="45" name="Oval 44"/>
          <p:cNvSpPr/>
          <p:nvPr/>
        </p:nvSpPr>
        <p:spPr>
          <a:xfrm>
            <a:off x="1349666" y="1555075"/>
            <a:ext cx="1485516" cy="1485516"/>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91430" tIns="45715" rIns="91430" bIns="45715" rtlCol="0" anchor="ctr"/>
          <a:lstStyle/>
          <a:p>
            <a:pPr algn="ctr"/>
            <a:endParaRPr lang="en-US"/>
          </a:p>
        </p:txBody>
      </p:sp>
      <p:grpSp>
        <p:nvGrpSpPr>
          <p:cNvPr id="47" name="Group 46"/>
          <p:cNvGrpSpPr/>
          <p:nvPr/>
        </p:nvGrpSpPr>
        <p:grpSpPr>
          <a:xfrm>
            <a:off x="3964737" y="1913637"/>
            <a:ext cx="671974" cy="246221"/>
            <a:chOff x="6414626" y="1238555"/>
            <a:chExt cx="671974" cy="246221"/>
          </a:xfrm>
        </p:grpSpPr>
        <p:sp>
          <p:nvSpPr>
            <p:cNvPr id="48" name="Shape 134"/>
            <p:cNvSpPr/>
            <p:nvPr/>
          </p:nvSpPr>
          <p:spPr>
            <a:xfrm>
              <a:off x="6476154" y="1268044"/>
              <a:ext cx="544334" cy="207207"/>
            </a:xfrm>
            <a:prstGeom prst="roundRect">
              <a:avLst>
                <a:gd name="adj" fmla="val 50000"/>
              </a:avLst>
            </a:prstGeom>
            <a:solidFill>
              <a:schemeClr val="bg1"/>
            </a:solidFill>
            <a:ln w="6350" cmpd="sng">
              <a:solidFill>
                <a:schemeClr val="accent3"/>
              </a:solidFill>
              <a:miter lim="400000"/>
            </a:ln>
          </p:spPr>
          <p:txBody>
            <a:bodyPr lIns="0" tIns="0" rIns="0" bIns="0" anchor="ctr"/>
            <a:lstStyle/>
            <a:p>
              <a:pPr lvl="0">
                <a:defRPr sz="2400">
                  <a:solidFill>
                    <a:srgbClr val="FFFFFF"/>
                  </a:solidFill>
                </a:defRPr>
              </a:pPr>
              <a:endParaRPr/>
            </a:p>
          </p:txBody>
        </p:sp>
        <p:sp>
          <p:nvSpPr>
            <p:cNvPr id="49" name="TextBox 48"/>
            <p:cNvSpPr txBox="1"/>
            <p:nvPr/>
          </p:nvSpPr>
          <p:spPr>
            <a:xfrm>
              <a:off x="6414626" y="1238555"/>
              <a:ext cx="671974" cy="246221"/>
            </a:xfrm>
            <a:prstGeom prst="rect">
              <a:avLst/>
            </a:prstGeom>
            <a:noFill/>
          </p:spPr>
          <p:txBody>
            <a:bodyPr wrap="square" rtlCol="0">
              <a:spAutoFit/>
            </a:bodyPr>
            <a:lstStyle/>
            <a:p>
              <a:pPr algn="ctr"/>
              <a:r>
                <a:rPr lang="en-US" sz="1000" dirty="0">
                  <a:solidFill>
                    <a:schemeClr val="accent3"/>
                  </a:solidFill>
                  <a:latin typeface="Roboto Light"/>
                  <a:cs typeface="Roboto Light"/>
                </a:rPr>
                <a:t>Stage 3</a:t>
              </a:r>
            </a:p>
          </p:txBody>
        </p:sp>
      </p:grpSp>
      <p:grpSp>
        <p:nvGrpSpPr>
          <p:cNvPr id="50" name="Group 49"/>
          <p:cNvGrpSpPr/>
          <p:nvPr/>
        </p:nvGrpSpPr>
        <p:grpSpPr>
          <a:xfrm>
            <a:off x="3964737" y="2507535"/>
            <a:ext cx="671974" cy="246221"/>
            <a:chOff x="6414626" y="1238555"/>
            <a:chExt cx="671974" cy="246221"/>
          </a:xfrm>
        </p:grpSpPr>
        <p:sp>
          <p:nvSpPr>
            <p:cNvPr id="51" name="Shape 134"/>
            <p:cNvSpPr/>
            <p:nvPr/>
          </p:nvSpPr>
          <p:spPr>
            <a:xfrm>
              <a:off x="6476154" y="1268044"/>
              <a:ext cx="544334" cy="207207"/>
            </a:xfrm>
            <a:prstGeom prst="roundRect">
              <a:avLst>
                <a:gd name="adj" fmla="val 50000"/>
              </a:avLst>
            </a:prstGeom>
            <a:solidFill>
              <a:schemeClr val="bg1"/>
            </a:solidFill>
            <a:ln w="6350" cmpd="sng">
              <a:solidFill>
                <a:schemeClr val="accent4"/>
              </a:solidFill>
              <a:miter lim="400000"/>
            </a:ln>
          </p:spPr>
          <p:txBody>
            <a:bodyPr lIns="0" tIns="0" rIns="0" bIns="0" anchor="ctr"/>
            <a:lstStyle/>
            <a:p>
              <a:pPr lvl="0">
                <a:defRPr sz="2400">
                  <a:solidFill>
                    <a:srgbClr val="FFFFFF"/>
                  </a:solidFill>
                </a:defRPr>
              </a:pPr>
              <a:endParaRPr/>
            </a:p>
          </p:txBody>
        </p:sp>
        <p:sp>
          <p:nvSpPr>
            <p:cNvPr id="52" name="TextBox 51"/>
            <p:cNvSpPr txBox="1"/>
            <p:nvPr/>
          </p:nvSpPr>
          <p:spPr>
            <a:xfrm>
              <a:off x="6414626" y="1238555"/>
              <a:ext cx="671974" cy="246221"/>
            </a:xfrm>
            <a:prstGeom prst="rect">
              <a:avLst/>
            </a:prstGeom>
            <a:noFill/>
          </p:spPr>
          <p:txBody>
            <a:bodyPr wrap="square" rtlCol="0">
              <a:spAutoFit/>
            </a:bodyPr>
            <a:lstStyle/>
            <a:p>
              <a:pPr algn="ctr"/>
              <a:r>
                <a:rPr lang="en-US" sz="1000" dirty="0">
                  <a:solidFill>
                    <a:schemeClr val="accent4"/>
                  </a:solidFill>
                  <a:latin typeface="Roboto Light"/>
                  <a:cs typeface="Roboto Light"/>
                </a:rPr>
                <a:t>Stage 4</a:t>
              </a:r>
            </a:p>
          </p:txBody>
        </p:sp>
      </p:grpSp>
      <p:grpSp>
        <p:nvGrpSpPr>
          <p:cNvPr id="53" name="Group 52"/>
          <p:cNvGrpSpPr/>
          <p:nvPr/>
        </p:nvGrpSpPr>
        <p:grpSpPr>
          <a:xfrm>
            <a:off x="3964737" y="725841"/>
            <a:ext cx="671974" cy="246221"/>
            <a:chOff x="6414626" y="1238555"/>
            <a:chExt cx="671974" cy="246221"/>
          </a:xfrm>
        </p:grpSpPr>
        <p:sp>
          <p:nvSpPr>
            <p:cNvPr id="54" name="Shape 134"/>
            <p:cNvSpPr/>
            <p:nvPr/>
          </p:nvSpPr>
          <p:spPr>
            <a:xfrm>
              <a:off x="6476154" y="1268044"/>
              <a:ext cx="544334" cy="207207"/>
            </a:xfrm>
            <a:prstGeom prst="roundRect">
              <a:avLst>
                <a:gd name="adj" fmla="val 50000"/>
              </a:avLst>
            </a:prstGeom>
            <a:solidFill>
              <a:schemeClr val="bg1"/>
            </a:solidFill>
            <a:ln w="6350" cmpd="sng">
              <a:solidFill>
                <a:schemeClr val="accent1"/>
              </a:solidFill>
              <a:miter lim="400000"/>
            </a:ln>
          </p:spPr>
          <p:txBody>
            <a:bodyPr lIns="0" tIns="0" rIns="0" bIns="0" anchor="ctr"/>
            <a:lstStyle/>
            <a:p>
              <a:pPr lvl="0">
                <a:defRPr sz="2400">
                  <a:solidFill>
                    <a:srgbClr val="FFFFFF"/>
                  </a:solidFill>
                </a:defRPr>
              </a:pPr>
              <a:endParaRPr/>
            </a:p>
          </p:txBody>
        </p:sp>
        <p:sp>
          <p:nvSpPr>
            <p:cNvPr id="57" name="TextBox 56"/>
            <p:cNvSpPr txBox="1"/>
            <p:nvPr/>
          </p:nvSpPr>
          <p:spPr>
            <a:xfrm>
              <a:off x="6414626" y="1238555"/>
              <a:ext cx="671974" cy="246221"/>
            </a:xfrm>
            <a:prstGeom prst="rect">
              <a:avLst/>
            </a:prstGeom>
            <a:noFill/>
          </p:spPr>
          <p:txBody>
            <a:bodyPr wrap="square" rtlCol="0">
              <a:spAutoFit/>
            </a:bodyPr>
            <a:lstStyle/>
            <a:p>
              <a:pPr algn="ctr"/>
              <a:r>
                <a:rPr lang="en-US" sz="1000" dirty="0">
                  <a:solidFill>
                    <a:schemeClr val="accent1"/>
                  </a:solidFill>
                  <a:latin typeface="Roboto Light"/>
                  <a:cs typeface="Roboto Light"/>
                </a:rPr>
                <a:t>Stage 1</a:t>
              </a:r>
            </a:p>
          </p:txBody>
        </p:sp>
      </p:grpSp>
      <p:grpSp>
        <p:nvGrpSpPr>
          <p:cNvPr id="58" name="Group 57"/>
          <p:cNvGrpSpPr/>
          <p:nvPr/>
        </p:nvGrpSpPr>
        <p:grpSpPr>
          <a:xfrm>
            <a:off x="3964737" y="1319739"/>
            <a:ext cx="671974" cy="246221"/>
            <a:chOff x="6414626" y="1238555"/>
            <a:chExt cx="671974" cy="246221"/>
          </a:xfrm>
        </p:grpSpPr>
        <p:sp>
          <p:nvSpPr>
            <p:cNvPr id="61" name="Shape 134"/>
            <p:cNvSpPr/>
            <p:nvPr/>
          </p:nvSpPr>
          <p:spPr>
            <a:xfrm>
              <a:off x="6476154" y="1268044"/>
              <a:ext cx="544334" cy="207207"/>
            </a:xfrm>
            <a:prstGeom prst="roundRect">
              <a:avLst>
                <a:gd name="adj" fmla="val 50000"/>
              </a:avLst>
            </a:prstGeom>
            <a:solidFill>
              <a:schemeClr val="bg1"/>
            </a:solidFill>
            <a:ln w="6350" cmpd="sng">
              <a:solidFill>
                <a:schemeClr val="accent2"/>
              </a:solidFill>
              <a:miter lim="400000"/>
            </a:ln>
          </p:spPr>
          <p:txBody>
            <a:bodyPr lIns="0" tIns="0" rIns="0" bIns="0" anchor="ctr"/>
            <a:lstStyle/>
            <a:p>
              <a:pPr lvl="0">
                <a:defRPr sz="2400">
                  <a:solidFill>
                    <a:srgbClr val="FFFFFF"/>
                  </a:solidFill>
                </a:defRPr>
              </a:pPr>
              <a:endParaRPr/>
            </a:p>
          </p:txBody>
        </p:sp>
        <p:sp>
          <p:nvSpPr>
            <p:cNvPr id="62" name="TextBox 61"/>
            <p:cNvSpPr txBox="1"/>
            <p:nvPr/>
          </p:nvSpPr>
          <p:spPr>
            <a:xfrm>
              <a:off x="6414626" y="1238555"/>
              <a:ext cx="671974" cy="246221"/>
            </a:xfrm>
            <a:prstGeom prst="rect">
              <a:avLst/>
            </a:prstGeom>
            <a:noFill/>
          </p:spPr>
          <p:txBody>
            <a:bodyPr wrap="square" rtlCol="0">
              <a:spAutoFit/>
            </a:bodyPr>
            <a:lstStyle/>
            <a:p>
              <a:pPr algn="ctr"/>
              <a:r>
                <a:rPr lang="en-US" sz="1000" dirty="0">
                  <a:solidFill>
                    <a:schemeClr val="accent2"/>
                  </a:solidFill>
                  <a:latin typeface="Roboto Light"/>
                  <a:cs typeface="Roboto Light"/>
                </a:rPr>
                <a:t>Stage 2</a:t>
              </a:r>
            </a:p>
          </p:txBody>
        </p:sp>
      </p:grpSp>
      <p:grpSp>
        <p:nvGrpSpPr>
          <p:cNvPr id="63" name="Group 62"/>
          <p:cNvGrpSpPr/>
          <p:nvPr/>
        </p:nvGrpSpPr>
        <p:grpSpPr>
          <a:xfrm>
            <a:off x="3964737" y="3101433"/>
            <a:ext cx="671974" cy="246221"/>
            <a:chOff x="6414626" y="1238555"/>
            <a:chExt cx="671974" cy="246221"/>
          </a:xfrm>
        </p:grpSpPr>
        <p:sp>
          <p:nvSpPr>
            <p:cNvPr id="64" name="Shape 134"/>
            <p:cNvSpPr/>
            <p:nvPr/>
          </p:nvSpPr>
          <p:spPr>
            <a:xfrm>
              <a:off x="6476154" y="1268044"/>
              <a:ext cx="544334" cy="207207"/>
            </a:xfrm>
            <a:prstGeom prst="roundRect">
              <a:avLst>
                <a:gd name="adj" fmla="val 50000"/>
              </a:avLst>
            </a:prstGeom>
            <a:solidFill>
              <a:schemeClr val="bg1"/>
            </a:solidFill>
            <a:ln w="6350" cmpd="sng">
              <a:solidFill>
                <a:schemeClr val="accent5"/>
              </a:solidFill>
              <a:miter lim="400000"/>
            </a:ln>
          </p:spPr>
          <p:txBody>
            <a:bodyPr lIns="0" tIns="0" rIns="0" bIns="0" anchor="ctr"/>
            <a:lstStyle/>
            <a:p>
              <a:pPr lvl="0">
                <a:defRPr sz="2400">
                  <a:solidFill>
                    <a:srgbClr val="FFFFFF"/>
                  </a:solidFill>
                </a:defRPr>
              </a:pPr>
              <a:endParaRPr/>
            </a:p>
          </p:txBody>
        </p:sp>
        <p:sp>
          <p:nvSpPr>
            <p:cNvPr id="65" name="TextBox 64"/>
            <p:cNvSpPr txBox="1"/>
            <p:nvPr/>
          </p:nvSpPr>
          <p:spPr>
            <a:xfrm>
              <a:off x="6414626" y="1238555"/>
              <a:ext cx="671974" cy="246221"/>
            </a:xfrm>
            <a:prstGeom prst="rect">
              <a:avLst/>
            </a:prstGeom>
            <a:noFill/>
          </p:spPr>
          <p:txBody>
            <a:bodyPr wrap="square" rtlCol="0">
              <a:spAutoFit/>
            </a:bodyPr>
            <a:lstStyle/>
            <a:p>
              <a:pPr algn="ctr"/>
              <a:r>
                <a:rPr lang="en-US" sz="1000" dirty="0">
                  <a:solidFill>
                    <a:schemeClr val="accent5"/>
                  </a:solidFill>
                  <a:latin typeface="Roboto Light"/>
                  <a:cs typeface="Roboto Light"/>
                </a:rPr>
                <a:t>Stage 5</a:t>
              </a:r>
            </a:p>
          </p:txBody>
        </p:sp>
      </p:grpSp>
      <p:grpSp>
        <p:nvGrpSpPr>
          <p:cNvPr id="66" name="Group 65"/>
          <p:cNvGrpSpPr/>
          <p:nvPr/>
        </p:nvGrpSpPr>
        <p:grpSpPr>
          <a:xfrm>
            <a:off x="3964737" y="3695332"/>
            <a:ext cx="671974" cy="246221"/>
            <a:chOff x="6414626" y="1238555"/>
            <a:chExt cx="671974" cy="246221"/>
          </a:xfrm>
        </p:grpSpPr>
        <p:sp>
          <p:nvSpPr>
            <p:cNvPr id="67" name="Shape 134"/>
            <p:cNvSpPr/>
            <p:nvPr/>
          </p:nvSpPr>
          <p:spPr>
            <a:xfrm>
              <a:off x="6476154" y="1268044"/>
              <a:ext cx="544334" cy="207207"/>
            </a:xfrm>
            <a:prstGeom prst="roundRect">
              <a:avLst>
                <a:gd name="adj" fmla="val 50000"/>
              </a:avLst>
            </a:prstGeom>
            <a:solidFill>
              <a:schemeClr val="bg1"/>
            </a:solidFill>
            <a:ln w="6350" cmpd="sng">
              <a:solidFill>
                <a:schemeClr val="accent6"/>
              </a:solidFill>
              <a:miter lim="400000"/>
            </a:ln>
          </p:spPr>
          <p:txBody>
            <a:bodyPr lIns="0" tIns="0" rIns="0" bIns="0" anchor="ctr"/>
            <a:lstStyle/>
            <a:p>
              <a:pPr lvl="0">
                <a:defRPr sz="2400">
                  <a:solidFill>
                    <a:srgbClr val="FFFFFF"/>
                  </a:solidFill>
                </a:defRPr>
              </a:pPr>
              <a:endParaRPr/>
            </a:p>
          </p:txBody>
        </p:sp>
        <p:sp>
          <p:nvSpPr>
            <p:cNvPr id="68" name="TextBox 67"/>
            <p:cNvSpPr txBox="1"/>
            <p:nvPr/>
          </p:nvSpPr>
          <p:spPr>
            <a:xfrm>
              <a:off x="6414626" y="1238555"/>
              <a:ext cx="671974" cy="246221"/>
            </a:xfrm>
            <a:prstGeom prst="rect">
              <a:avLst/>
            </a:prstGeom>
            <a:noFill/>
          </p:spPr>
          <p:txBody>
            <a:bodyPr wrap="square" rtlCol="0">
              <a:spAutoFit/>
            </a:bodyPr>
            <a:lstStyle/>
            <a:p>
              <a:pPr algn="ctr"/>
              <a:r>
                <a:rPr lang="en-US" sz="1000" dirty="0">
                  <a:solidFill>
                    <a:schemeClr val="accent6"/>
                  </a:solidFill>
                  <a:latin typeface="Roboto Light"/>
                  <a:cs typeface="Roboto Light"/>
                </a:rPr>
                <a:t>Stage 6</a:t>
              </a:r>
            </a:p>
          </p:txBody>
        </p:sp>
      </p:grpSp>
      <p:sp>
        <p:nvSpPr>
          <p:cNvPr id="75" name="Oval 74"/>
          <p:cNvSpPr/>
          <p:nvPr/>
        </p:nvSpPr>
        <p:spPr>
          <a:xfrm>
            <a:off x="2456709" y="962976"/>
            <a:ext cx="94942" cy="94940"/>
          </a:xfrm>
          <a:prstGeom prst="ellipse">
            <a:avLst/>
          </a:prstGeom>
          <a:solidFill>
            <a:schemeClr val="bg1"/>
          </a:solidFill>
          <a:ln w="6350" cmpd="sng">
            <a:solidFill>
              <a:schemeClr val="tx2"/>
            </a:solidFill>
          </a:ln>
        </p:spPr>
        <p:style>
          <a:lnRef idx="2">
            <a:schemeClr val="dk1"/>
          </a:lnRef>
          <a:fillRef idx="1">
            <a:schemeClr val="lt1"/>
          </a:fillRef>
          <a:effectRef idx="0">
            <a:schemeClr val="dk1"/>
          </a:effectRef>
          <a:fontRef idx="minor">
            <a:schemeClr val="dk1"/>
          </a:fontRef>
        </p:style>
        <p:txBody>
          <a:bodyPr lIns="91430" tIns="45715" rIns="91430" bIns="45715" rtlCol="0" anchor="ctr"/>
          <a:lstStyle/>
          <a:p>
            <a:pPr algn="ctr"/>
            <a:endParaRPr lang="en-US"/>
          </a:p>
        </p:txBody>
      </p:sp>
      <p:sp>
        <p:nvSpPr>
          <p:cNvPr id="76" name="Oval 75"/>
          <p:cNvSpPr/>
          <p:nvPr/>
        </p:nvSpPr>
        <p:spPr>
          <a:xfrm>
            <a:off x="3183784" y="1502725"/>
            <a:ext cx="94942" cy="94940"/>
          </a:xfrm>
          <a:prstGeom prst="ellipse">
            <a:avLst/>
          </a:prstGeom>
          <a:solidFill>
            <a:schemeClr val="bg1"/>
          </a:solidFill>
          <a:ln w="6350" cmpd="sng">
            <a:solidFill>
              <a:schemeClr val="tx2"/>
            </a:solidFill>
          </a:ln>
        </p:spPr>
        <p:style>
          <a:lnRef idx="2">
            <a:schemeClr val="dk1"/>
          </a:lnRef>
          <a:fillRef idx="1">
            <a:schemeClr val="lt1"/>
          </a:fillRef>
          <a:effectRef idx="0">
            <a:schemeClr val="dk1"/>
          </a:effectRef>
          <a:fontRef idx="minor">
            <a:schemeClr val="dk1"/>
          </a:fontRef>
        </p:style>
        <p:txBody>
          <a:bodyPr lIns="91430" tIns="45715" rIns="91430" bIns="45715" rtlCol="0" anchor="ctr"/>
          <a:lstStyle/>
          <a:p>
            <a:pPr algn="ctr"/>
            <a:endParaRPr lang="en-US"/>
          </a:p>
        </p:txBody>
      </p:sp>
      <p:sp>
        <p:nvSpPr>
          <p:cNvPr id="77" name="Oval 76"/>
          <p:cNvSpPr/>
          <p:nvPr/>
        </p:nvSpPr>
        <p:spPr>
          <a:xfrm>
            <a:off x="3386984" y="2004376"/>
            <a:ext cx="94942" cy="94940"/>
          </a:xfrm>
          <a:prstGeom prst="ellipse">
            <a:avLst/>
          </a:prstGeom>
          <a:solidFill>
            <a:schemeClr val="bg1"/>
          </a:solidFill>
          <a:ln w="6350" cmpd="sng">
            <a:solidFill>
              <a:schemeClr val="tx2"/>
            </a:solidFill>
          </a:ln>
        </p:spPr>
        <p:style>
          <a:lnRef idx="2">
            <a:schemeClr val="dk1"/>
          </a:lnRef>
          <a:fillRef idx="1">
            <a:schemeClr val="lt1"/>
          </a:fillRef>
          <a:effectRef idx="0">
            <a:schemeClr val="dk1"/>
          </a:effectRef>
          <a:fontRef idx="minor">
            <a:schemeClr val="dk1"/>
          </a:fontRef>
        </p:style>
        <p:txBody>
          <a:bodyPr lIns="91430" tIns="45715" rIns="91430" bIns="45715" rtlCol="0" anchor="ctr"/>
          <a:lstStyle/>
          <a:p>
            <a:pPr algn="ctr"/>
            <a:endParaRPr lang="en-US"/>
          </a:p>
        </p:txBody>
      </p:sp>
      <p:sp>
        <p:nvSpPr>
          <p:cNvPr id="78" name="Oval 77"/>
          <p:cNvSpPr/>
          <p:nvPr/>
        </p:nvSpPr>
        <p:spPr>
          <a:xfrm>
            <a:off x="3377459" y="2598100"/>
            <a:ext cx="94942" cy="94940"/>
          </a:xfrm>
          <a:prstGeom prst="ellipse">
            <a:avLst/>
          </a:prstGeom>
          <a:solidFill>
            <a:schemeClr val="bg1"/>
          </a:solidFill>
          <a:ln w="6350" cmpd="sng">
            <a:solidFill>
              <a:schemeClr val="tx2"/>
            </a:solidFill>
          </a:ln>
        </p:spPr>
        <p:style>
          <a:lnRef idx="2">
            <a:schemeClr val="dk1"/>
          </a:lnRef>
          <a:fillRef idx="1">
            <a:schemeClr val="lt1"/>
          </a:fillRef>
          <a:effectRef idx="0">
            <a:schemeClr val="dk1"/>
          </a:effectRef>
          <a:fontRef idx="minor">
            <a:schemeClr val="dk1"/>
          </a:fontRef>
        </p:style>
        <p:txBody>
          <a:bodyPr lIns="91430" tIns="45715" rIns="91430" bIns="45715" rtlCol="0" anchor="ctr"/>
          <a:lstStyle/>
          <a:p>
            <a:pPr algn="ctr"/>
            <a:endParaRPr lang="en-US"/>
          </a:p>
        </p:txBody>
      </p:sp>
      <p:sp>
        <p:nvSpPr>
          <p:cNvPr id="79" name="Oval 78"/>
          <p:cNvSpPr/>
          <p:nvPr/>
        </p:nvSpPr>
        <p:spPr>
          <a:xfrm>
            <a:off x="3126634" y="3102925"/>
            <a:ext cx="94942" cy="94940"/>
          </a:xfrm>
          <a:prstGeom prst="ellipse">
            <a:avLst/>
          </a:prstGeom>
          <a:solidFill>
            <a:schemeClr val="bg1"/>
          </a:solidFill>
          <a:ln w="6350" cmpd="sng">
            <a:solidFill>
              <a:schemeClr val="tx2"/>
            </a:solidFill>
          </a:ln>
        </p:spPr>
        <p:style>
          <a:lnRef idx="2">
            <a:schemeClr val="dk1"/>
          </a:lnRef>
          <a:fillRef idx="1">
            <a:schemeClr val="lt1"/>
          </a:fillRef>
          <a:effectRef idx="0">
            <a:schemeClr val="dk1"/>
          </a:effectRef>
          <a:fontRef idx="minor">
            <a:schemeClr val="dk1"/>
          </a:fontRef>
        </p:style>
        <p:txBody>
          <a:bodyPr lIns="91430" tIns="45715" rIns="91430" bIns="45715" rtlCol="0" anchor="ctr"/>
          <a:lstStyle/>
          <a:p>
            <a:pPr algn="ctr"/>
            <a:endParaRPr lang="en-US"/>
          </a:p>
        </p:txBody>
      </p:sp>
      <p:sp>
        <p:nvSpPr>
          <p:cNvPr id="80" name="Oval 79"/>
          <p:cNvSpPr/>
          <p:nvPr/>
        </p:nvSpPr>
        <p:spPr>
          <a:xfrm>
            <a:off x="2510684" y="3547426"/>
            <a:ext cx="94942" cy="94940"/>
          </a:xfrm>
          <a:prstGeom prst="ellipse">
            <a:avLst/>
          </a:prstGeom>
          <a:solidFill>
            <a:schemeClr val="bg1"/>
          </a:solidFill>
          <a:ln w="6350" cmpd="sng">
            <a:solidFill>
              <a:schemeClr val="tx2"/>
            </a:solidFill>
          </a:ln>
        </p:spPr>
        <p:style>
          <a:lnRef idx="2">
            <a:schemeClr val="dk1"/>
          </a:lnRef>
          <a:fillRef idx="1">
            <a:schemeClr val="lt1"/>
          </a:fillRef>
          <a:effectRef idx="0">
            <a:schemeClr val="dk1"/>
          </a:effectRef>
          <a:fontRef idx="minor">
            <a:schemeClr val="dk1"/>
          </a:fontRef>
        </p:style>
        <p:txBody>
          <a:bodyPr lIns="91430" tIns="45715" rIns="91430" bIns="45715" rtlCol="0" anchor="ctr"/>
          <a:lstStyle/>
          <a:p>
            <a:pPr algn="ctr"/>
            <a:endParaRPr lang="en-US"/>
          </a:p>
        </p:txBody>
      </p:sp>
      <p:sp>
        <p:nvSpPr>
          <p:cNvPr id="81" name="Shape 8841"/>
          <p:cNvSpPr/>
          <p:nvPr/>
        </p:nvSpPr>
        <p:spPr>
          <a:xfrm>
            <a:off x="1324533" y="1688319"/>
            <a:ext cx="1459752" cy="1072078"/>
          </a:xfrm>
          <a:prstGeom prst="rect">
            <a:avLst/>
          </a:prstGeom>
          <a:ln w="12700">
            <a:miter lim="400000"/>
          </a:ln>
          <a:extLst>
            <a:ext uri="{C572A759-6A51-4108-AA02-DFA0A04FC94B}">
              <ma14:wrappingTextBoxFlag xmlns="" xmlns:ma14="http://schemas.microsoft.com/office/mac/drawingml/2011/main" val="1"/>
            </a:ext>
          </a:extLst>
        </p:spPr>
        <p:txBody>
          <a:bodyPr wrap="square" lIns="50795" tIns="50795" rIns="50795" bIns="50795" anchor="ctr">
            <a:spAutoFit/>
          </a:bodyPr>
          <a:lstStyle>
            <a:lvl1pPr defTabSz="457200">
              <a:lnSpc>
                <a:spcPct val="120000"/>
              </a:lnSpc>
              <a:defRPr sz="4000">
                <a:solidFill>
                  <a:srgbClr val="8E8E8E"/>
                </a:solidFill>
                <a:latin typeface="FontAwesome"/>
                <a:ea typeface="FontAwesome"/>
                <a:cs typeface="FontAwesome"/>
                <a:sym typeface="FontAwesome"/>
              </a:defRPr>
            </a:lvl1pPr>
          </a:lstStyle>
          <a:p>
            <a:pPr algn="ctr">
              <a:defRPr sz="1800">
                <a:solidFill>
                  <a:srgbClr val="000000"/>
                </a:solidFill>
              </a:defRPr>
            </a:pPr>
            <a:r>
              <a:rPr lang="en-US" sz="5400" dirty="0">
                <a:solidFill>
                  <a:srgbClr val="A0A0A3"/>
                </a:solidFill>
              </a:rPr>
              <a:t></a:t>
            </a:r>
          </a:p>
        </p:txBody>
      </p:sp>
    </p:spTree>
    <p:extLst>
      <p:ext uri="{BB962C8B-B14F-4D97-AF65-F5344CB8AC3E}">
        <p14:creationId xmlns:p14="http://schemas.microsoft.com/office/powerpoint/2010/main" val="1710763483"/>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Shape 148"/>
          <p:cNvSpPr/>
          <p:nvPr/>
        </p:nvSpPr>
        <p:spPr>
          <a:xfrm>
            <a:off x="2468547" y="860401"/>
            <a:ext cx="1553350" cy="157874"/>
          </a:xfrm>
          <a:custGeom>
            <a:avLst/>
            <a:gdLst>
              <a:gd name="connsiteX0" fmla="*/ 0 w 29048"/>
              <a:gd name="connsiteY0" fmla="*/ 21509 h 21509"/>
              <a:gd name="connsiteX1" fmla="*/ 1581 w 29048"/>
              <a:gd name="connsiteY1" fmla="*/ 10926 h 21509"/>
              <a:gd name="connsiteX2" fmla="*/ 3044 w 29048"/>
              <a:gd name="connsiteY2" fmla="*/ 3742 h 21509"/>
              <a:gd name="connsiteX3" fmla="*/ 4519 w 29048"/>
              <a:gd name="connsiteY3" fmla="*/ 797 h 21509"/>
              <a:gd name="connsiteX4" fmla="*/ 6158 w 29048"/>
              <a:gd name="connsiteY4" fmla="*/ 27 h 21509"/>
              <a:gd name="connsiteX5" fmla="*/ 29048 w 29048"/>
              <a:gd name="connsiteY5" fmla="*/ 199 h 21509"/>
              <a:gd name="connsiteX0" fmla="*/ 0 w 28466"/>
              <a:gd name="connsiteY0" fmla="*/ 17051 h 17051"/>
              <a:gd name="connsiteX1" fmla="*/ 999 w 28466"/>
              <a:gd name="connsiteY1" fmla="*/ 10926 h 17051"/>
              <a:gd name="connsiteX2" fmla="*/ 2462 w 28466"/>
              <a:gd name="connsiteY2" fmla="*/ 3742 h 17051"/>
              <a:gd name="connsiteX3" fmla="*/ 3937 w 28466"/>
              <a:gd name="connsiteY3" fmla="*/ 797 h 17051"/>
              <a:gd name="connsiteX4" fmla="*/ 5576 w 28466"/>
              <a:gd name="connsiteY4" fmla="*/ 27 h 17051"/>
              <a:gd name="connsiteX5" fmla="*/ 28466 w 28466"/>
              <a:gd name="connsiteY5" fmla="*/ 199 h 170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466" h="17051" extrusionOk="0">
                <a:moveTo>
                  <a:pt x="0" y="17051"/>
                </a:moveTo>
                <a:lnTo>
                  <a:pt x="999" y="10926"/>
                </a:lnTo>
                <a:cubicBezTo>
                  <a:pt x="1393" y="7940"/>
                  <a:pt x="1893" y="5489"/>
                  <a:pt x="2462" y="3742"/>
                </a:cubicBezTo>
                <a:cubicBezTo>
                  <a:pt x="2928" y="2314"/>
                  <a:pt x="3429" y="1391"/>
                  <a:pt x="3937" y="797"/>
                </a:cubicBezTo>
                <a:cubicBezTo>
                  <a:pt x="4474" y="172"/>
                  <a:pt x="5023" y="-91"/>
                  <a:pt x="5576" y="27"/>
                </a:cubicBezTo>
                <a:lnTo>
                  <a:pt x="28466" y="199"/>
                </a:lnTo>
              </a:path>
            </a:pathLst>
          </a:custGeom>
          <a:ln w="6350" cmpd="sng">
            <a:solidFill>
              <a:schemeClr val="tx2"/>
            </a:solidFill>
            <a:miter lim="400000"/>
          </a:ln>
        </p:spPr>
        <p:txBody>
          <a:bodyPr lIns="50795" tIns="50795" rIns="50795" bIns="50795" anchor="ctr"/>
          <a:lstStyle/>
          <a:p>
            <a:pPr lvl="0">
              <a:defRPr sz="2400"/>
            </a:pPr>
            <a:endParaRPr/>
          </a:p>
        </p:txBody>
      </p:sp>
      <p:sp>
        <p:nvSpPr>
          <p:cNvPr id="70" name="Shape 148"/>
          <p:cNvSpPr/>
          <p:nvPr/>
        </p:nvSpPr>
        <p:spPr>
          <a:xfrm>
            <a:off x="3141637" y="1449552"/>
            <a:ext cx="880246" cy="200548"/>
          </a:xfrm>
          <a:custGeom>
            <a:avLst/>
            <a:gdLst>
              <a:gd name="connsiteX0" fmla="*/ 0 w 16131"/>
              <a:gd name="connsiteY0" fmla="*/ 21660 h 21660"/>
              <a:gd name="connsiteX1" fmla="*/ 1581 w 16131"/>
              <a:gd name="connsiteY1" fmla="*/ 11077 h 21660"/>
              <a:gd name="connsiteX2" fmla="*/ 3044 w 16131"/>
              <a:gd name="connsiteY2" fmla="*/ 3893 h 21660"/>
              <a:gd name="connsiteX3" fmla="*/ 4519 w 16131"/>
              <a:gd name="connsiteY3" fmla="*/ 948 h 21660"/>
              <a:gd name="connsiteX4" fmla="*/ 6158 w 16131"/>
              <a:gd name="connsiteY4" fmla="*/ 178 h 21660"/>
              <a:gd name="connsiteX5" fmla="*/ 16131 w 16131"/>
              <a:gd name="connsiteY5" fmla="*/ 7 h 21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131" h="21660" extrusionOk="0">
                <a:moveTo>
                  <a:pt x="0" y="21660"/>
                </a:moveTo>
                <a:lnTo>
                  <a:pt x="1581" y="11077"/>
                </a:lnTo>
                <a:cubicBezTo>
                  <a:pt x="1975" y="8091"/>
                  <a:pt x="2475" y="5640"/>
                  <a:pt x="3044" y="3893"/>
                </a:cubicBezTo>
                <a:cubicBezTo>
                  <a:pt x="3510" y="2465"/>
                  <a:pt x="4011" y="1542"/>
                  <a:pt x="4519" y="948"/>
                </a:cubicBezTo>
                <a:cubicBezTo>
                  <a:pt x="5056" y="323"/>
                  <a:pt x="5605" y="60"/>
                  <a:pt x="6158" y="178"/>
                </a:cubicBezTo>
                <a:cubicBezTo>
                  <a:pt x="11305" y="235"/>
                  <a:pt x="10984" y="-50"/>
                  <a:pt x="16131" y="7"/>
                </a:cubicBezTo>
              </a:path>
            </a:pathLst>
          </a:custGeom>
          <a:ln w="6350" cmpd="sng">
            <a:solidFill>
              <a:schemeClr val="tx2"/>
            </a:solidFill>
            <a:miter lim="400000"/>
          </a:ln>
        </p:spPr>
        <p:txBody>
          <a:bodyPr lIns="50795" tIns="50795" rIns="50795" bIns="50795" anchor="ctr"/>
          <a:lstStyle/>
          <a:p>
            <a:pPr lvl="0">
              <a:defRPr sz="2400"/>
            </a:pPr>
            <a:endParaRPr/>
          </a:p>
        </p:txBody>
      </p:sp>
      <p:sp>
        <p:nvSpPr>
          <p:cNvPr id="71" name="Shape 148"/>
          <p:cNvSpPr/>
          <p:nvPr/>
        </p:nvSpPr>
        <p:spPr>
          <a:xfrm flipV="1">
            <a:off x="3151162" y="2437500"/>
            <a:ext cx="870697" cy="207755"/>
          </a:xfrm>
          <a:custGeom>
            <a:avLst/>
            <a:gdLst>
              <a:gd name="connsiteX0" fmla="*/ 0 w 15956"/>
              <a:gd name="connsiteY0" fmla="*/ 21509 h 21509"/>
              <a:gd name="connsiteX1" fmla="*/ 1581 w 15956"/>
              <a:gd name="connsiteY1" fmla="*/ 10926 h 21509"/>
              <a:gd name="connsiteX2" fmla="*/ 3044 w 15956"/>
              <a:gd name="connsiteY2" fmla="*/ 3742 h 21509"/>
              <a:gd name="connsiteX3" fmla="*/ 4519 w 15956"/>
              <a:gd name="connsiteY3" fmla="*/ 797 h 21509"/>
              <a:gd name="connsiteX4" fmla="*/ 6158 w 15956"/>
              <a:gd name="connsiteY4" fmla="*/ 27 h 21509"/>
              <a:gd name="connsiteX5" fmla="*/ 15956 w 15956"/>
              <a:gd name="connsiteY5" fmla="*/ 199 h 215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956" h="21509" extrusionOk="0">
                <a:moveTo>
                  <a:pt x="0" y="21509"/>
                </a:moveTo>
                <a:lnTo>
                  <a:pt x="1581" y="10926"/>
                </a:lnTo>
                <a:cubicBezTo>
                  <a:pt x="1975" y="7940"/>
                  <a:pt x="2475" y="5489"/>
                  <a:pt x="3044" y="3742"/>
                </a:cubicBezTo>
                <a:cubicBezTo>
                  <a:pt x="3510" y="2314"/>
                  <a:pt x="4011" y="1391"/>
                  <a:pt x="4519" y="797"/>
                </a:cubicBezTo>
                <a:cubicBezTo>
                  <a:pt x="5056" y="172"/>
                  <a:pt x="5605" y="-91"/>
                  <a:pt x="6158" y="27"/>
                </a:cubicBezTo>
                <a:lnTo>
                  <a:pt x="15956" y="199"/>
                </a:lnTo>
              </a:path>
            </a:pathLst>
          </a:custGeom>
          <a:ln w="6350" cmpd="sng">
            <a:solidFill>
              <a:schemeClr val="tx2"/>
            </a:solidFill>
            <a:miter lim="400000"/>
          </a:ln>
        </p:spPr>
        <p:txBody>
          <a:bodyPr lIns="50795" tIns="50795" rIns="50795" bIns="50795" anchor="ctr"/>
          <a:lstStyle/>
          <a:p>
            <a:pPr lvl="0">
              <a:defRPr sz="2400"/>
            </a:pPr>
            <a:endParaRPr/>
          </a:p>
        </p:txBody>
      </p:sp>
      <p:sp>
        <p:nvSpPr>
          <p:cNvPr id="72" name="Shape 148"/>
          <p:cNvSpPr/>
          <p:nvPr/>
        </p:nvSpPr>
        <p:spPr>
          <a:xfrm flipV="1">
            <a:off x="2547889" y="3583676"/>
            <a:ext cx="1474007" cy="249029"/>
          </a:xfrm>
          <a:custGeom>
            <a:avLst/>
            <a:gdLst>
              <a:gd name="connsiteX0" fmla="*/ 0 w 26197"/>
              <a:gd name="connsiteY0" fmla="*/ 21509 h 21509"/>
              <a:gd name="connsiteX1" fmla="*/ 1581 w 26197"/>
              <a:gd name="connsiteY1" fmla="*/ 10926 h 21509"/>
              <a:gd name="connsiteX2" fmla="*/ 3044 w 26197"/>
              <a:gd name="connsiteY2" fmla="*/ 3742 h 21509"/>
              <a:gd name="connsiteX3" fmla="*/ 4519 w 26197"/>
              <a:gd name="connsiteY3" fmla="*/ 797 h 21509"/>
              <a:gd name="connsiteX4" fmla="*/ 6158 w 26197"/>
              <a:gd name="connsiteY4" fmla="*/ 27 h 21509"/>
              <a:gd name="connsiteX5" fmla="*/ 26197 w 26197"/>
              <a:gd name="connsiteY5" fmla="*/ 199 h 21509"/>
              <a:gd name="connsiteX0" fmla="*/ 0 w 27012"/>
              <a:gd name="connsiteY0" fmla="*/ 26595 h 26595"/>
              <a:gd name="connsiteX1" fmla="*/ 2396 w 27012"/>
              <a:gd name="connsiteY1" fmla="*/ 10926 h 26595"/>
              <a:gd name="connsiteX2" fmla="*/ 3859 w 27012"/>
              <a:gd name="connsiteY2" fmla="*/ 3742 h 26595"/>
              <a:gd name="connsiteX3" fmla="*/ 5334 w 27012"/>
              <a:gd name="connsiteY3" fmla="*/ 797 h 26595"/>
              <a:gd name="connsiteX4" fmla="*/ 6973 w 27012"/>
              <a:gd name="connsiteY4" fmla="*/ 27 h 26595"/>
              <a:gd name="connsiteX5" fmla="*/ 27012 w 27012"/>
              <a:gd name="connsiteY5" fmla="*/ 199 h 26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012" h="26595" extrusionOk="0">
                <a:moveTo>
                  <a:pt x="0" y="26595"/>
                </a:moveTo>
                <a:lnTo>
                  <a:pt x="2396" y="10926"/>
                </a:lnTo>
                <a:cubicBezTo>
                  <a:pt x="2790" y="7940"/>
                  <a:pt x="3290" y="5489"/>
                  <a:pt x="3859" y="3742"/>
                </a:cubicBezTo>
                <a:cubicBezTo>
                  <a:pt x="4325" y="2314"/>
                  <a:pt x="4826" y="1391"/>
                  <a:pt x="5334" y="797"/>
                </a:cubicBezTo>
                <a:cubicBezTo>
                  <a:pt x="5871" y="172"/>
                  <a:pt x="6420" y="-91"/>
                  <a:pt x="6973" y="27"/>
                </a:cubicBezTo>
                <a:lnTo>
                  <a:pt x="27012" y="199"/>
                </a:lnTo>
              </a:path>
            </a:pathLst>
          </a:custGeom>
          <a:ln w="6350" cmpd="sng">
            <a:solidFill>
              <a:schemeClr val="tx2"/>
            </a:solidFill>
            <a:miter lim="400000"/>
          </a:ln>
        </p:spPr>
        <p:txBody>
          <a:bodyPr lIns="50795" tIns="50795" rIns="50795" bIns="50795" anchor="ctr"/>
          <a:lstStyle/>
          <a:p>
            <a:pPr lvl="0">
              <a:defRPr sz="2400"/>
            </a:pPr>
            <a:endParaRPr/>
          </a:p>
        </p:txBody>
      </p:sp>
      <p:sp>
        <p:nvSpPr>
          <p:cNvPr id="73" name="Shape 148"/>
          <p:cNvSpPr/>
          <p:nvPr/>
        </p:nvSpPr>
        <p:spPr>
          <a:xfrm flipV="1">
            <a:off x="3071787" y="3031224"/>
            <a:ext cx="953259" cy="207755"/>
          </a:xfrm>
          <a:custGeom>
            <a:avLst/>
            <a:gdLst>
              <a:gd name="connsiteX0" fmla="*/ 0 w 17469"/>
              <a:gd name="connsiteY0" fmla="*/ 21509 h 21509"/>
              <a:gd name="connsiteX1" fmla="*/ 1581 w 17469"/>
              <a:gd name="connsiteY1" fmla="*/ 10926 h 21509"/>
              <a:gd name="connsiteX2" fmla="*/ 3044 w 17469"/>
              <a:gd name="connsiteY2" fmla="*/ 3742 h 21509"/>
              <a:gd name="connsiteX3" fmla="*/ 4519 w 17469"/>
              <a:gd name="connsiteY3" fmla="*/ 797 h 21509"/>
              <a:gd name="connsiteX4" fmla="*/ 6158 w 17469"/>
              <a:gd name="connsiteY4" fmla="*/ 27 h 21509"/>
              <a:gd name="connsiteX5" fmla="*/ 17469 w 17469"/>
              <a:gd name="connsiteY5" fmla="*/ 199 h 215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469" h="21509" extrusionOk="0">
                <a:moveTo>
                  <a:pt x="0" y="21509"/>
                </a:moveTo>
                <a:lnTo>
                  <a:pt x="1581" y="10926"/>
                </a:lnTo>
                <a:cubicBezTo>
                  <a:pt x="1975" y="7940"/>
                  <a:pt x="2475" y="5489"/>
                  <a:pt x="3044" y="3742"/>
                </a:cubicBezTo>
                <a:cubicBezTo>
                  <a:pt x="3510" y="2314"/>
                  <a:pt x="4011" y="1391"/>
                  <a:pt x="4519" y="797"/>
                </a:cubicBezTo>
                <a:cubicBezTo>
                  <a:pt x="5056" y="172"/>
                  <a:pt x="5605" y="-91"/>
                  <a:pt x="6158" y="27"/>
                </a:cubicBezTo>
                <a:lnTo>
                  <a:pt x="17469" y="199"/>
                </a:lnTo>
              </a:path>
            </a:pathLst>
          </a:custGeom>
          <a:ln w="6350" cmpd="sng">
            <a:solidFill>
              <a:schemeClr val="tx2"/>
            </a:solidFill>
            <a:miter lim="400000"/>
          </a:ln>
        </p:spPr>
        <p:txBody>
          <a:bodyPr lIns="50795" tIns="50795" rIns="50795" bIns="50795" anchor="ctr"/>
          <a:lstStyle/>
          <a:p>
            <a:pPr lvl="0">
              <a:defRPr sz="2400"/>
            </a:pPr>
            <a:endParaRPr/>
          </a:p>
        </p:txBody>
      </p:sp>
      <p:cxnSp>
        <p:nvCxnSpPr>
          <p:cNvPr id="74" name="Straight Connector 73"/>
          <p:cNvCxnSpPr/>
          <p:nvPr/>
        </p:nvCxnSpPr>
        <p:spPr>
          <a:xfrm>
            <a:off x="3181551" y="2050375"/>
            <a:ext cx="841856" cy="0"/>
          </a:xfrm>
          <a:prstGeom prst="line">
            <a:avLst/>
          </a:prstGeom>
          <a:ln w="6350" cmpd="sng">
            <a:solidFill>
              <a:schemeClr val="tx2"/>
            </a:solidFill>
            <a:prstDash val="solid"/>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5575199" y="285751"/>
            <a:ext cx="3216342" cy="470429"/>
          </a:xfrm>
        </p:spPr>
        <p:txBody>
          <a:bodyPr/>
          <a:lstStyle/>
          <a:p>
            <a:pPr algn="r"/>
            <a:r>
              <a:rPr lang="en-US" b="0" dirty="0" smtClean="0"/>
              <a:t>Color Chart Graphic</a:t>
            </a:r>
            <a:endParaRPr lang="en-US" b="0" dirty="0"/>
          </a:p>
        </p:txBody>
      </p:sp>
      <p:sp>
        <p:nvSpPr>
          <p:cNvPr id="9" name="TextBox 8"/>
          <p:cNvSpPr txBox="1"/>
          <p:nvPr/>
        </p:nvSpPr>
        <p:spPr>
          <a:xfrm>
            <a:off x="5065632" y="1147352"/>
            <a:ext cx="3725908" cy="2708434"/>
          </a:xfrm>
          <a:prstGeom prst="rect">
            <a:avLst/>
          </a:prstGeom>
          <a:noFill/>
        </p:spPr>
        <p:txBody>
          <a:bodyPr wrap="square" lIns="91430" tIns="45715" rIns="91430" bIns="45715" rtlCol="0">
            <a:spAutoFit/>
          </a:bodyPr>
          <a:lstStyle/>
          <a:p>
            <a:pPr algn="r"/>
            <a:r>
              <a:rPr lang="en-US" sz="1000" dirty="0" err="1">
                <a:solidFill>
                  <a:schemeClr val="tx2"/>
                </a:solidFill>
                <a:latin typeface="Roboto Light"/>
                <a:cs typeface="Roboto Light"/>
              </a:rPr>
              <a:t>Lorem</a:t>
            </a:r>
            <a:r>
              <a:rPr lang="en-US" sz="1000" dirty="0">
                <a:solidFill>
                  <a:schemeClr val="tx2"/>
                </a:solidFill>
                <a:latin typeface="Roboto Light"/>
                <a:cs typeface="Roboto Light"/>
              </a:rPr>
              <a:t> </a:t>
            </a:r>
            <a:r>
              <a:rPr lang="en-US" sz="1000" dirty="0" err="1">
                <a:solidFill>
                  <a:schemeClr val="tx2"/>
                </a:solidFill>
                <a:latin typeface="Roboto Light"/>
                <a:cs typeface="Roboto Light"/>
              </a:rPr>
              <a:t>Ipsum</a:t>
            </a:r>
            <a:r>
              <a:rPr lang="en-US" sz="1000" dirty="0">
                <a:solidFill>
                  <a:schemeClr val="tx2"/>
                </a:solidFill>
                <a:latin typeface="Roboto Light"/>
                <a:cs typeface="Roboto Light"/>
              </a:rPr>
              <a:t> is simply dummy text of the printing and typesetting industry. </a:t>
            </a:r>
            <a:r>
              <a:rPr lang="en-US" sz="1000" dirty="0" err="1">
                <a:solidFill>
                  <a:schemeClr val="tx2"/>
                </a:solidFill>
                <a:latin typeface="Roboto Light"/>
                <a:cs typeface="Roboto Light"/>
              </a:rPr>
              <a:t>Lorem</a:t>
            </a:r>
            <a:r>
              <a:rPr lang="en-US" sz="1000" dirty="0">
                <a:solidFill>
                  <a:schemeClr val="tx2"/>
                </a:solidFill>
                <a:latin typeface="Roboto Light"/>
                <a:cs typeface="Roboto Light"/>
              </a:rPr>
              <a:t> </a:t>
            </a:r>
            <a:r>
              <a:rPr lang="en-US" sz="1000" dirty="0" err="1">
                <a:solidFill>
                  <a:schemeClr val="tx2"/>
                </a:solidFill>
                <a:latin typeface="Roboto Light"/>
                <a:cs typeface="Roboto Light"/>
              </a:rPr>
              <a:t>Ipsum</a:t>
            </a:r>
            <a:r>
              <a:rPr lang="en-US" sz="1000" dirty="0">
                <a:solidFill>
                  <a:schemeClr val="tx2"/>
                </a:solidFill>
                <a:latin typeface="Roboto Light"/>
                <a:cs typeface="Roboto Light"/>
              </a:rPr>
              <a:t> has been the industry's standard dummy text ever since the 1500s, when an unknown printer took a galley of type and scrambled it to make a type specimen book. It has survived not only five centuries, but also the leap into electronic typesetting, remaining essentially unchanged. It was </a:t>
            </a:r>
            <a:r>
              <a:rPr lang="en-US" sz="1000" dirty="0" err="1">
                <a:solidFill>
                  <a:schemeClr val="tx2"/>
                </a:solidFill>
                <a:latin typeface="Roboto Light"/>
                <a:cs typeface="Roboto Light"/>
              </a:rPr>
              <a:t>popularised</a:t>
            </a:r>
            <a:r>
              <a:rPr lang="en-US" sz="1000" dirty="0">
                <a:solidFill>
                  <a:schemeClr val="tx2"/>
                </a:solidFill>
                <a:latin typeface="Roboto Light"/>
                <a:cs typeface="Roboto Light"/>
              </a:rPr>
              <a:t> in the 1960s with the release of </a:t>
            </a:r>
            <a:r>
              <a:rPr lang="en-US" sz="1000" dirty="0" err="1">
                <a:solidFill>
                  <a:schemeClr val="tx2"/>
                </a:solidFill>
                <a:latin typeface="Roboto Light"/>
                <a:cs typeface="Roboto Light"/>
              </a:rPr>
              <a:t>Letraset</a:t>
            </a:r>
            <a:r>
              <a:rPr lang="en-US" sz="1000" dirty="0">
                <a:solidFill>
                  <a:schemeClr val="tx2"/>
                </a:solidFill>
                <a:latin typeface="Roboto Light"/>
                <a:cs typeface="Roboto Light"/>
              </a:rPr>
              <a:t> sheets containing </a:t>
            </a:r>
            <a:r>
              <a:rPr lang="en-US" sz="1000" dirty="0" err="1">
                <a:solidFill>
                  <a:schemeClr val="tx2"/>
                </a:solidFill>
                <a:latin typeface="Roboto Light"/>
                <a:cs typeface="Roboto Light"/>
              </a:rPr>
              <a:t>Lorem</a:t>
            </a:r>
            <a:r>
              <a:rPr lang="en-US" sz="1000" dirty="0">
                <a:solidFill>
                  <a:schemeClr val="tx2"/>
                </a:solidFill>
                <a:latin typeface="Roboto Light"/>
                <a:cs typeface="Roboto Light"/>
              </a:rPr>
              <a:t> </a:t>
            </a:r>
            <a:r>
              <a:rPr lang="en-US" sz="1000" dirty="0" err="1">
                <a:solidFill>
                  <a:schemeClr val="tx2"/>
                </a:solidFill>
                <a:latin typeface="Roboto Light"/>
                <a:cs typeface="Roboto Light"/>
              </a:rPr>
              <a:t>Ipsum</a:t>
            </a:r>
            <a:r>
              <a:rPr lang="en-US" sz="1000" dirty="0">
                <a:solidFill>
                  <a:schemeClr val="tx2"/>
                </a:solidFill>
                <a:latin typeface="Roboto Light"/>
                <a:cs typeface="Roboto Light"/>
              </a:rPr>
              <a:t> passages, and more recently with desktop publishing software like Aldus PageMaker including versions of </a:t>
            </a:r>
            <a:r>
              <a:rPr lang="en-US" sz="1000" dirty="0" err="1">
                <a:solidFill>
                  <a:schemeClr val="tx2"/>
                </a:solidFill>
                <a:latin typeface="Roboto Light"/>
                <a:cs typeface="Roboto Light"/>
              </a:rPr>
              <a:t>Lorem</a:t>
            </a:r>
            <a:r>
              <a:rPr lang="en-US" sz="1000" dirty="0">
                <a:solidFill>
                  <a:schemeClr val="tx2"/>
                </a:solidFill>
                <a:latin typeface="Roboto Light"/>
                <a:cs typeface="Roboto Light"/>
              </a:rPr>
              <a:t> </a:t>
            </a:r>
            <a:r>
              <a:rPr lang="en-US" sz="1000" dirty="0" err="1">
                <a:solidFill>
                  <a:schemeClr val="tx2"/>
                </a:solidFill>
                <a:latin typeface="Roboto Light"/>
                <a:cs typeface="Roboto Light"/>
              </a:rPr>
              <a:t>Ipsum</a:t>
            </a:r>
            <a:r>
              <a:rPr lang="en-US" sz="1000" dirty="0">
                <a:solidFill>
                  <a:schemeClr val="tx2"/>
                </a:solidFill>
                <a:latin typeface="Roboto Light"/>
                <a:cs typeface="Roboto Light"/>
              </a:rPr>
              <a:t>.</a:t>
            </a:r>
          </a:p>
          <a:p>
            <a:pPr algn="r"/>
            <a:endParaRPr lang="en-US" sz="1000" dirty="0">
              <a:solidFill>
                <a:schemeClr val="tx2"/>
              </a:solidFill>
              <a:latin typeface="Roboto Light"/>
              <a:cs typeface="Roboto Light"/>
            </a:endParaRPr>
          </a:p>
          <a:p>
            <a:pPr algn="r"/>
            <a:r>
              <a:rPr lang="en-US" sz="1000" dirty="0" err="1">
                <a:solidFill>
                  <a:schemeClr val="tx2"/>
                </a:solidFill>
                <a:latin typeface="Roboto Light"/>
                <a:cs typeface="Roboto Light"/>
              </a:rPr>
              <a:t>Lorem</a:t>
            </a:r>
            <a:r>
              <a:rPr lang="en-US" sz="1000" dirty="0">
                <a:solidFill>
                  <a:schemeClr val="tx2"/>
                </a:solidFill>
                <a:latin typeface="Roboto Light"/>
                <a:cs typeface="Roboto Light"/>
              </a:rPr>
              <a:t> </a:t>
            </a:r>
            <a:r>
              <a:rPr lang="en-US" sz="1000" dirty="0" err="1">
                <a:solidFill>
                  <a:schemeClr val="tx2"/>
                </a:solidFill>
                <a:latin typeface="Roboto Light"/>
                <a:cs typeface="Roboto Light"/>
              </a:rPr>
              <a:t>Ipsum</a:t>
            </a:r>
            <a:r>
              <a:rPr lang="en-US" sz="1000" dirty="0">
                <a:solidFill>
                  <a:schemeClr val="tx2"/>
                </a:solidFill>
                <a:latin typeface="Roboto Light"/>
                <a:cs typeface="Roboto Light"/>
              </a:rPr>
              <a:t> is simply dummy text of the printing and typesetting industry. </a:t>
            </a:r>
            <a:r>
              <a:rPr lang="en-US" sz="1000" dirty="0" err="1">
                <a:solidFill>
                  <a:schemeClr val="tx2"/>
                </a:solidFill>
                <a:latin typeface="Roboto Light"/>
                <a:cs typeface="Roboto Light"/>
              </a:rPr>
              <a:t>Lorem</a:t>
            </a:r>
            <a:r>
              <a:rPr lang="en-US" sz="1000" dirty="0">
                <a:solidFill>
                  <a:schemeClr val="tx2"/>
                </a:solidFill>
                <a:latin typeface="Roboto Light"/>
                <a:cs typeface="Roboto Light"/>
              </a:rPr>
              <a:t> </a:t>
            </a:r>
            <a:r>
              <a:rPr lang="en-US" sz="1000" dirty="0" err="1">
                <a:solidFill>
                  <a:schemeClr val="tx2"/>
                </a:solidFill>
                <a:latin typeface="Roboto Light"/>
                <a:cs typeface="Roboto Light"/>
              </a:rPr>
              <a:t>Ipsum</a:t>
            </a:r>
            <a:r>
              <a:rPr lang="en-US" sz="1000" dirty="0">
                <a:solidFill>
                  <a:schemeClr val="tx2"/>
                </a:solidFill>
                <a:latin typeface="Roboto Light"/>
                <a:cs typeface="Roboto Light"/>
              </a:rPr>
              <a:t> has been the industry's standard dummy text ever since the 1500s, when an unknown printer took a galley of type and scrambled it to make a type specimen book. It has survived not only five centuries, but also the leap into electronic typesetting, remaining essentially</a:t>
            </a:r>
          </a:p>
        </p:txBody>
      </p:sp>
      <p:graphicFrame>
        <p:nvGraphicFramePr>
          <p:cNvPr id="44" name="Chart 43"/>
          <p:cNvGraphicFramePr/>
          <p:nvPr>
            <p:extLst>
              <p:ext uri="{D42A27DB-BD31-4B8C-83A1-F6EECF244321}">
                <p14:modId xmlns:p14="http://schemas.microsoft.com/office/powerpoint/2010/main" val="919396904"/>
              </p:ext>
            </p:extLst>
          </p:nvPr>
        </p:nvGraphicFramePr>
        <p:xfrm>
          <a:off x="551206" y="638602"/>
          <a:ext cx="3084462" cy="3338928"/>
        </p:xfrm>
        <a:graphic>
          <a:graphicData uri="http://schemas.openxmlformats.org/drawingml/2006/chart">
            <c:chart xmlns:c="http://schemas.openxmlformats.org/drawingml/2006/chart" xmlns:r="http://schemas.openxmlformats.org/officeDocument/2006/relationships" r:id="rId2"/>
          </a:graphicData>
        </a:graphic>
      </p:graphicFrame>
      <p:sp>
        <p:nvSpPr>
          <p:cNvPr id="45" name="Oval 44"/>
          <p:cNvSpPr/>
          <p:nvPr/>
        </p:nvSpPr>
        <p:spPr>
          <a:xfrm>
            <a:off x="1349666" y="1555075"/>
            <a:ext cx="1485516" cy="1485516"/>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91430" tIns="45715" rIns="91430" bIns="45715" rtlCol="0" anchor="ctr"/>
          <a:lstStyle/>
          <a:p>
            <a:pPr algn="ctr"/>
            <a:endParaRPr lang="en-US"/>
          </a:p>
        </p:txBody>
      </p:sp>
      <p:grpSp>
        <p:nvGrpSpPr>
          <p:cNvPr id="47" name="Group 46"/>
          <p:cNvGrpSpPr/>
          <p:nvPr/>
        </p:nvGrpSpPr>
        <p:grpSpPr>
          <a:xfrm>
            <a:off x="3964737" y="1913637"/>
            <a:ext cx="671974" cy="246221"/>
            <a:chOff x="6414626" y="1238555"/>
            <a:chExt cx="671974" cy="246221"/>
          </a:xfrm>
        </p:grpSpPr>
        <p:sp>
          <p:nvSpPr>
            <p:cNvPr id="48" name="Shape 134"/>
            <p:cNvSpPr/>
            <p:nvPr/>
          </p:nvSpPr>
          <p:spPr>
            <a:xfrm>
              <a:off x="6476154" y="1268044"/>
              <a:ext cx="544334" cy="207207"/>
            </a:xfrm>
            <a:prstGeom prst="roundRect">
              <a:avLst>
                <a:gd name="adj" fmla="val 50000"/>
              </a:avLst>
            </a:prstGeom>
            <a:solidFill>
              <a:schemeClr val="bg1"/>
            </a:solidFill>
            <a:ln w="6350" cmpd="sng">
              <a:solidFill>
                <a:schemeClr val="accent3"/>
              </a:solidFill>
              <a:miter lim="400000"/>
            </a:ln>
          </p:spPr>
          <p:txBody>
            <a:bodyPr lIns="0" tIns="0" rIns="0" bIns="0" anchor="ctr"/>
            <a:lstStyle/>
            <a:p>
              <a:pPr lvl="0">
                <a:defRPr sz="2400">
                  <a:solidFill>
                    <a:srgbClr val="FFFFFF"/>
                  </a:solidFill>
                </a:defRPr>
              </a:pPr>
              <a:endParaRPr/>
            </a:p>
          </p:txBody>
        </p:sp>
        <p:sp>
          <p:nvSpPr>
            <p:cNvPr id="49" name="TextBox 48"/>
            <p:cNvSpPr txBox="1"/>
            <p:nvPr/>
          </p:nvSpPr>
          <p:spPr>
            <a:xfrm>
              <a:off x="6414626" y="1238555"/>
              <a:ext cx="671974" cy="246221"/>
            </a:xfrm>
            <a:prstGeom prst="rect">
              <a:avLst/>
            </a:prstGeom>
            <a:noFill/>
          </p:spPr>
          <p:txBody>
            <a:bodyPr wrap="square" rtlCol="0">
              <a:spAutoFit/>
            </a:bodyPr>
            <a:lstStyle/>
            <a:p>
              <a:pPr algn="ctr"/>
              <a:r>
                <a:rPr lang="en-US" sz="1000" dirty="0">
                  <a:solidFill>
                    <a:schemeClr val="accent3"/>
                  </a:solidFill>
                  <a:latin typeface="Roboto Light"/>
                  <a:cs typeface="Roboto Light"/>
                </a:rPr>
                <a:t>Stage 3</a:t>
              </a:r>
            </a:p>
          </p:txBody>
        </p:sp>
      </p:grpSp>
      <p:grpSp>
        <p:nvGrpSpPr>
          <p:cNvPr id="50" name="Group 49"/>
          <p:cNvGrpSpPr/>
          <p:nvPr/>
        </p:nvGrpSpPr>
        <p:grpSpPr>
          <a:xfrm>
            <a:off x="3964737" y="2507535"/>
            <a:ext cx="671974" cy="246221"/>
            <a:chOff x="6414626" y="1238555"/>
            <a:chExt cx="671974" cy="246221"/>
          </a:xfrm>
        </p:grpSpPr>
        <p:sp>
          <p:nvSpPr>
            <p:cNvPr id="51" name="Shape 134"/>
            <p:cNvSpPr/>
            <p:nvPr/>
          </p:nvSpPr>
          <p:spPr>
            <a:xfrm>
              <a:off x="6476154" y="1268044"/>
              <a:ext cx="544334" cy="207207"/>
            </a:xfrm>
            <a:prstGeom prst="roundRect">
              <a:avLst>
                <a:gd name="adj" fmla="val 50000"/>
              </a:avLst>
            </a:prstGeom>
            <a:solidFill>
              <a:schemeClr val="bg1"/>
            </a:solidFill>
            <a:ln w="6350" cmpd="sng">
              <a:solidFill>
                <a:schemeClr val="accent4"/>
              </a:solidFill>
              <a:miter lim="400000"/>
            </a:ln>
          </p:spPr>
          <p:txBody>
            <a:bodyPr lIns="0" tIns="0" rIns="0" bIns="0" anchor="ctr"/>
            <a:lstStyle/>
            <a:p>
              <a:pPr lvl="0">
                <a:defRPr sz="2400">
                  <a:solidFill>
                    <a:srgbClr val="FFFFFF"/>
                  </a:solidFill>
                </a:defRPr>
              </a:pPr>
              <a:endParaRPr/>
            </a:p>
          </p:txBody>
        </p:sp>
        <p:sp>
          <p:nvSpPr>
            <p:cNvPr id="52" name="TextBox 51"/>
            <p:cNvSpPr txBox="1"/>
            <p:nvPr/>
          </p:nvSpPr>
          <p:spPr>
            <a:xfrm>
              <a:off x="6414626" y="1238555"/>
              <a:ext cx="671974" cy="246221"/>
            </a:xfrm>
            <a:prstGeom prst="rect">
              <a:avLst/>
            </a:prstGeom>
            <a:noFill/>
          </p:spPr>
          <p:txBody>
            <a:bodyPr wrap="square" rtlCol="0">
              <a:spAutoFit/>
            </a:bodyPr>
            <a:lstStyle/>
            <a:p>
              <a:pPr algn="ctr"/>
              <a:r>
                <a:rPr lang="en-US" sz="1000" dirty="0">
                  <a:solidFill>
                    <a:schemeClr val="accent4"/>
                  </a:solidFill>
                  <a:latin typeface="Roboto Light"/>
                  <a:cs typeface="Roboto Light"/>
                </a:rPr>
                <a:t>Stage 4</a:t>
              </a:r>
            </a:p>
          </p:txBody>
        </p:sp>
      </p:grpSp>
      <p:grpSp>
        <p:nvGrpSpPr>
          <p:cNvPr id="53" name="Group 52"/>
          <p:cNvGrpSpPr/>
          <p:nvPr/>
        </p:nvGrpSpPr>
        <p:grpSpPr>
          <a:xfrm>
            <a:off x="3964737" y="725841"/>
            <a:ext cx="671974" cy="246221"/>
            <a:chOff x="6414626" y="1238555"/>
            <a:chExt cx="671974" cy="246221"/>
          </a:xfrm>
        </p:grpSpPr>
        <p:sp>
          <p:nvSpPr>
            <p:cNvPr id="54" name="Shape 134"/>
            <p:cNvSpPr/>
            <p:nvPr/>
          </p:nvSpPr>
          <p:spPr>
            <a:xfrm>
              <a:off x="6476154" y="1268044"/>
              <a:ext cx="544334" cy="207207"/>
            </a:xfrm>
            <a:prstGeom prst="roundRect">
              <a:avLst>
                <a:gd name="adj" fmla="val 50000"/>
              </a:avLst>
            </a:prstGeom>
            <a:solidFill>
              <a:schemeClr val="bg1"/>
            </a:solidFill>
            <a:ln w="6350" cmpd="sng">
              <a:solidFill>
                <a:schemeClr val="accent1"/>
              </a:solidFill>
              <a:miter lim="400000"/>
            </a:ln>
          </p:spPr>
          <p:txBody>
            <a:bodyPr lIns="0" tIns="0" rIns="0" bIns="0" anchor="ctr"/>
            <a:lstStyle/>
            <a:p>
              <a:pPr lvl="0">
                <a:defRPr sz="2400">
                  <a:solidFill>
                    <a:srgbClr val="FFFFFF"/>
                  </a:solidFill>
                </a:defRPr>
              </a:pPr>
              <a:endParaRPr/>
            </a:p>
          </p:txBody>
        </p:sp>
        <p:sp>
          <p:nvSpPr>
            <p:cNvPr id="57" name="TextBox 56"/>
            <p:cNvSpPr txBox="1"/>
            <p:nvPr/>
          </p:nvSpPr>
          <p:spPr>
            <a:xfrm>
              <a:off x="6414626" y="1238555"/>
              <a:ext cx="671974" cy="246221"/>
            </a:xfrm>
            <a:prstGeom prst="rect">
              <a:avLst/>
            </a:prstGeom>
            <a:noFill/>
          </p:spPr>
          <p:txBody>
            <a:bodyPr wrap="square" rtlCol="0">
              <a:spAutoFit/>
            </a:bodyPr>
            <a:lstStyle/>
            <a:p>
              <a:pPr algn="ctr"/>
              <a:r>
                <a:rPr lang="en-US" sz="1000" dirty="0">
                  <a:solidFill>
                    <a:schemeClr val="accent1"/>
                  </a:solidFill>
                  <a:latin typeface="Roboto Light"/>
                  <a:cs typeface="Roboto Light"/>
                </a:rPr>
                <a:t>Stage 1</a:t>
              </a:r>
            </a:p>
          </p:txBody>
        </p:sp>
      </p:grpSp>
      <p:grpSp>
        <p:nvGrpSpPr>
          <p:cNvPr id="58" name="Group 57"/>
          <p:cNvGrpSpPr/>
          <p:nvPr/>
        </p:nvGrpSpPr>
        <p:grpSpPr>
          <a:xfrm>
            <a:off x="3964737" y="1319739"/>
            <a:ext cx="671974" cy="246221"/>
            <a:chOff x="6414626" y="1238555"/>
            <a:chExt cx="671974" cy="246221"/>
          </a:xfrm>
        </p:grpSpPr>
        <p:sp>
          <p:nvSpPr>
            <p:cNvPr id="61" name="Shape 134"/>
            <p:cNvSpPr/>
            <p:nvPr/>
          </p:nvSpPr>
          <p:spPr>
            <a:xfrm>
              <a:off x="6476154" y="1268044"/>
              <a:ext cx="544334" cy="207207"/>
            </a:xfrm>
            <a:prstGeom prst="roundRect">
              <a:avLst>
                <a:gd name="adj" fmla="val 50000"/>
              </a:avLst>
            </a:prstGeom>
            <a:solidFill>
              <a:schemeClr val="bg1"/>
            </a:solidFill>
            <a:ln w="6350" cmpd="sng">
              <a:solidFill>
                <a:schemeClr val="accent2"/>
              </a:solidFill>
              <a:miter lim="400000"/>
            </a:ln>
          </p:spPr>
          <p:txBody>
            <a:bodyPr lIns="0" tIns="0" rIns="0" bIns="0" anchor="ctr"/>
            <a:lstStyle/>
            <a:p>
              <a:pPr lvl="0">
                <a:defRPr sz="2400">
                  <a:solidFill>
                    <a:srgbClr val="FFFFFF"/>
                  </a:solidFill>
                </a:defRPr>
              </a:pPr>
              <a:endParaRPr/>
            </a:p>
          </p:txBody>
        </p:sp>
        <p:sp>
          <p:nvSpPr>
            <p:cNvPr id="62" name="TextBox 61"/>
            <p:cNvSpPr txBox="1"/>
            <p:nvPr/>
          </p:nvSpPr>
          <p:spPr>
            <a:xfrm>
              <a:off x="6414626" y="1238555"/>
              <a:ext cx="671974" cy="246221"/>
            </a:xfrm>
            <a:prstGeom prst="rect">
              <a:avLst/>
            </a:prstGeom>
            <a:noFill/>
          </p:spPr>
          <p:txBody>
            <a:bodyPr wrap="square" rtlCol="0">
              <a:spAutoFit/>
            </a:bodyPr>
            <a:lstStyle/>
            <a:p>
              <a:pPr algn="ctr"/>
              <a:r>
                <a:rPr lang="en-US" sz="1000" dirty="0">
                  <a:solidFill>
                    <a:schemeClr val="accent2"/>
                  </a:solidFill>
                  <a:latin typeface="Roboto Light"/>
                  <a:cs typeface="Roboto Light"/>
                </a:rPr>
                <a:t>Stage 2</a:t>
              </a:r>
            </a:p>
          </p:txBody>
        </p:sp>
      </p:grpSp>
      <p:grpSp>
        <p:nvGrpSpPr>
          <p:cNvPr id="63" name="Group 62"/>
          <p:cNvGrpSpPr/>
          <p:nvPr/>
        </p:nvGrpSpPr>
        <p:grpSpPr>
          <a:xfrm>
            <a:off x="3964737" y="3101433"/>
            <a:ext cx="671974" cy="246221"/>
            <a:chOff x="6414626" y="1238555"/>
            <a:chExt cx="671974" cy="246221"/>
          </a:xfrm>
        </p:grpSpPr>
        <p:sp>
          <p:nvSpPr>
            <p:cNvPr id="64" name="Shape 134"/>
            <p:cNvSpPr/>
            <p:nvPr/>
          </p:nvSpPr>
          <p:spPr>
            <a:xfrm>
              <a:off x="6476154" y="1268044"/>
              <a:ext cx="544334" cy="207207"/>
            </a:xfrm>
            <a:prstGeom prst="roundRect">
              <a:avLst>
                <a:gd name="adj" fmla="val 50000"/>
              </a:avLst>
            </a:prstGeom>
            <a:solidFill>
              <a:schemeClr val="bg1"/>
            </a:solidFill>
            <a:ln w="6350" cmpd="sng">
              <a:solidFill>
                <a:schemeClr val="accent5"/>
              </a:solidFill>
              <a:miter lim="400000"/>
            </a:ln>
          </p:spPr>
          <p:txBody>
            <a:bodyPr lIns="0" tIns="0" rIns="0" bIns="0" anchor="ctr"/>
            <a:lstStyle/>
            <a:p>
              <a:pPr lvl="0">
                <a:defRPr sz="2400">
                  <a:solidFill>
                    <a:srgbClr val="FFFFFF"/>
                  </a:solidFill>
                </a:defRPr>
              </a:pPr>
              <a:endParaRPr/>
            </a:p>
          </p:txBody>
        </p:sp>
        <p:sp>
          <p:nvSpPr>
            <p:cNvPr id="65" name="TextBox 64"/>
            <p:cNvSpPr txBox="1"/>
            <p:nvPr/>
          </p:nvSpPr>
          <p:spPr>
            <a:xfrm>
              <a:off x="6414626" y="1238555"/>
              <a:ext cx="671974" cy="246221"/>
            </a:xfrm>
            <a:prstGeom prst="rect">
              <a:avLst/>
            </a:prstGeom>
            <a:noFill/>
          </p:spPr>
          <p:txBody>
            <a:bodyPr wrap="square" rtlCol="0">
              <a:spAutoFit/>
            </a:bodyPr>
            <a:lstStyle/>
            <a:p>
              <a:pPr algn="ctr"/>
              <a:r>
                <a:rPr lang="en-US" sz="1000" dirty="0">
                  <a:solidFill>
                    <a:schemeClr val="accent5"/>
                  </a:solidFill>
                  <a:latin typeface="Roboto Light"/>
                  <a:cs typeface="Roboto Light"/>
                </a:rPr>
                <a:t>Stage 5</a:t>
              </a:r>
            </a:p>
          </p:txBody>
        </p:sp>
      </p:grpSp>
      <p:grpSp>
        <p:nvGrpSpPr>
          <p:cNvPr id="66" name="Group 65"/>
          <p:cNvGrpSpPr/>
          <p:nvPr/>
        </p:nvGrpSpPr>
        <p:grpSpPr>
          <a:xfrm>
            <a:off x="3964737" y="3695332"/>
            <a:ext cx="671974" cy="246221"/>
            <a:chOff x="6414626" y="1238555"/>
            <a:chExt cx="671974" cy="246221"/>
          </a:xfrm>
        </p:grpSpPr>
        <p:sp>
          <p:nvSpPr>
            <p:cNvPr id="67" name="Shape 134"/>
            <p:cNvSpPr/>
            <p:nvPr/>
          </p:nvSpPr>
          <p:spPr>
            <a:xfrm>
              <a:off x="6476154" y="1268044"/>
              <a:ext cx="544334" cy="207207"/>
            </a:xfrm>
            <a:prstGeom prst="roundRect">
              <a:avLst>
                <a:gd name="adj" fmla="val 50000"/>
              </a:avLst>
            </a:prstGeom>
            <a:solidFill>
              <a:schemeClr val="bg1"/>
            </a:solidFill>
            <a:ln w="6350" cmpd="sng">
              <a:solidFill>
                <a:schemeClr val="accent6"/>
              </a:solidFill>
              <a:miter lim="400000"/>
            </a:ln>
          </p:spPr>
          <p:txBody>
            <a:bodyPr lIns="0" tIns="0" rIns="0" bIns="0" anchor="ctr"/>
            <a:lstStyle/>
            <a:p>
              <a:pPr lvl="0">
                <a:defRPr sz="2400">
                  <a:solidFill>
                    <a:srgbClr val="FFFFFF"/>
                  </a:solidFill>
                </a:defRPr>
              </a:pPr>
              <a:endParaRPr/>
            </a:p>
          </p:txBody>
        </p:sp>
        <p:sp>
          <p:nvSpPr>
            <p:cNvPr id="68" name="TextBox 67"/>
            <p:cNvSpPr txBox="1"/>
            <p:nvPr/>
          </p:nvSpPr>
          <p:spPr>
            <a:xfrm>
              <a:off x="6414626" y="1238555"/>
              <a:ext cx="671974" cy="246221"/>
            </a:xfrm>
            <a:prstGeom prst="rect">
              <a:avLst/>
            </a:prstGeom>
            <a:noFill/>
          </p:spPr>
          <p:txBody>
            <a:bodyPr wrap="square" rtlCol="0">
              <a:spAutoFit/>
            </a:bodyPr>
            <a:lstStyle/>
            <a:p>
              <a:pPr algn="ctr"/>
              <a:r>
                <a:rPr lang="en-US" sz="1000" dirty="0">
                  <a:solidFill>
                    <a:schemeClr val="accent6"/>
                  </a:solidFill>
                  <a:latin typeface="Roboto Light"/>
                  <a:cs typeface="Roboto Light"/>
                </a:rPr>
                <a:t>Stage 6</a:t>
              </a:r>
            </a:p>
          </p:txBody>
        </p:sp>
      </p:grpSp>
      <p:sp>
        <p:nvSpPr>
          <p:cNvPr id="75" name="Oval 74"/>
          <p:cNvSpPr/>
          <p:nvPr/>
        </p:nvSpPr>
        <p:spPr>
          <a:xfrm>
            <a:off x="2456709" y="962976"/>
            <a:ext cx="94942" cy="94940"/>
          </a:xfrm>
          <a:prstGeom prst="ellipse">
            <a:avLst/>
          </a:prstGeom>
          <a:solidFill>
            <a:schemeClr val="bg1"/>
          </a:solidFill>
          <a:ln w="6350" cmpd="sng">
            <a:solidFill>
              <a:schemeClr val="tx2"/>
            </a:solidFill>
          </a:ln>
        </p:spPr>
        <p:style>
          <a:lnRef idx="2">
            <a:schemeClr val="dk1"/>
          </a:lnRef>
          <a:fillRef idx="1">
            <a:schemeClr val="lt1"/>
          </a:fillRef>
          <a:effectRef idx="0">
            <a:schemeClr val="dk1"/>
          </a:effectRef>
          <a:fontRef idx="minor">
            <a:schemeClr val="dk1"/>
          </a:fontRef>
        </p:style>
        <p:txBody>
          <a:bodyPr lIns="91430" tIns="45715" rIns="91430" bIns="45715" rtlCol="0" anchor="ctr"/>
          <a:lstStyle/>
          <a:p>
            <a:pPr algn="ctr"/>
            <a:endParaRPr lang="en-US"/>
          </a:p>
        </p:txBody>
      </p:sp>
      <p:sp>
        <p:nvSpPr>
          <p:cNvPr id="76" name="Oval 75"/>
          <p:cNvSpPr/>
          <p:nvPr/>
        </p:nvSpPr>
        <p:spPr>
          <a:xfrm>
            <a:off x="3183784" y="1502725"/>
            <a:ext cx="94942" cy="94940"/>
          </a:xfrm>
          <a:prstGeom prst="ellipse">
            <a:avLst/>
          </a:prstGeom>
          <a:solidFill>
            <a:schemeClr val="bg1"/>
          </a:solidFill>
          <a:ln w="6350" cmpd="sng">
            <a:solidFill>
              <a:schemeClr val="tx2"/>
            </a:solidFill>
          </a:ln>
        </p:spPr>
        <p:style>
          <a:lnRef idx="2">
            <a:schemeClr val="dk1"/>
          </a:lnRef>
          <a:fillRef idx="1">
            <a:schemeClr val="lt1"/>
          </a:fillRef>
          <a:effectRef idx="0">
            <a:schemeClr val="dk1"/>
          </a:effectRef>
          <a:fontRef idx="minor">
            <a:schemeClr val="dk1"/>
          </a:fontRef>
        </p:style>
        <p:txBody>
          <a:bodyPr lIns="91430" tIns="45715" rIns="91430" bIns="45715" rtlCol="0" anchor="ctr"/>
          <a:lstStyle/>
          <a:p>
            <a:pPr algn="ctr"/>
            <a:endParaRPr lang="en-US"/>
          </a:p>
        </p:txBody>
      </p:sp>
      <p:sp>
        <p:nvSpPr>
          <p:cNvPr id="77" name="Oval 76"/>
          <p:cNvSpPr/>
          <p:nvPr/>
        </p:nvSpPr>
        <p:spPr>
          <a:xfrm>
            <a:off x="3386984" y="2004376"/>
            <a:ext cx="94942" cy="94940"/>
          </a:xfrm>
          <a:prstGeom prst="ellipse">
            <a:avLst/>
          </a:prstGeom>
          <a:solidFill>
            <a:schemeClr val="bg1"/>
          </a:solidFill>
          <a:ln w="6350" cmpd="sng">
            <a:solidFill>
              <a:schemeClr val="tx2"/>
            </a:solidFill>
          </a:ln>
        </p:spPr>
        <p:style>
          <a:lnRef idx="2">
            <a:schemeClr val="dk1"/>
          </a:lnRef>
          <a:fillRef idx="1">
            <a:schemeClr val="lt1"/>
          </a:fillRef>
          <a:effectRef idx="0">
            <a:schemeClr val="dk1"/>
          </a:effectRef>
          <a:fontRef idx="minor">
            <a:schemeClr val="dk1"/>
          </a:fontRef>
        </p:style>
        <p:txBody>
          <a:bodyPr lIns="91430" tIns="45715" rIns="91430" bIns="45715" rtlCol="0" anchor="ctr"/>
          <a:lstStyle/>
          <a:p>
            <a:pPr algn="ctr"/>
            <a:endParaRPr lang="en-US"/>
          </a:p>
        </p:txBody>
      </p:sp>
      <p:sp>
        <p:nvSpPr>
          <p:cNvPr id="78" name="Oval 77"/>
          <p:cNvSpPr/>
          <p:nvPr/>
        </p:nvSpPr>
        <p:spPr>
          <a:xfrm>
            <a:off x="3377459" y="2598100"/>
            <a:ext cx="94942" cy="94940"/>
          </a:xfrm>
          <a:prstGeom prst="ellipse">
            <a:avLst/>
          </a:prstGeom>
          <a:solidFill>
            <a:schemeClr val="bg1"/>
          </a:solidFill>
          <a:ln w="6350" cmpd="sng">
            <a:solidFill>
              <a:schemeClr val="tx2"/>
            </a:solidFill>
          </a:ln>
        </p:spPr>
        <p:style>
          <a:lnRef idx="2">
            <a:schemeClr val="dk1"/>
          </a:lnRef>
          <a:fillRef idx="1">
            <a:schemeClr val="lt1"/>
          </a:fillRef>
          <a:effectRef idx="0">
            <a:schemeClr val="dk1"/>
          </a:effectRef>
          <a:fontRef idx="minor">
            <a:schemeClr val="dk1"/>
          </a:fontRef>
        </p:style>
        <p:txBody>
          <a:bodyPr lIns="91430" tIns="45715" rIns="91430" bIns="45715" rtlCol="0" anchor="ctr"/>
          <a:lstStyle/>
          <a:p>
            <a:pPr algn="ctr"/>
            <a:endParaRPr lang="en-US"/>
          </a:p>
        </p:txBody>
      </p:sp>
      <p:sp>
        <p:nvSpPr>
          <p:cNvPr id="79" name="Oval 78"/>
          <p:cNvSpPr/>
          <p:nvPr/>
        </p:nvSpPr>
        <p:spPr>
          <a:xfrm>
            <a:off x="3126634" y="3102925"/>
            <a:ext cx="94942" cy="94940"/>
          </a:xfrm>
          <a:prstGeom prst="ellipse">
            <a:avLst/>
          </a:prstGeom>
          <a:solidFill>
            <a:schemeClr val="bg1"/>
          </a:solidFill>
          <a:ln w="6350" cmpd="sng">
            <a:solidFill>
              <a:schemeClr val="tx2"/>
            </a:solidFill>
          </a:ln>
        </p:spPr>
        <p:style>
          <a:lnRef idx="2">
            <a:schemeClr val="dk1"/>
          </a:lnRef>
          <a:fillRef idx="1">
            <a:schemeClr val="lt1"/>
          </a:fillRef>
          <a:effectRef idx="0">
            <a:schemeClr val="dk1"/>
          </a:effectRef>
          <a:fontRef idx="minor">
            <a:schemeClr val="dk1"/>
          </a:fontRef>
        </p:style>
        <p:txBody>
          <a:bodyPr lIns="91430" tIns="45715" rIns="91430" bIns="45715" rtlCol="0" anchor="ctr"/>
          <a:lstStyle/>
          <a:p>
            <a:pPr algn="ctr"/>
            <a:endParaRPr lang="en-US"/>
          </a:p>
        </p:txBody>
      </p:sp>
      <p:sp>
        <p:nvSpPr>
          <p:cNvPr id="80" name="Oval 79"/>
          <p:cNvSpPr/>
          <p:nvPr/>
        </p:nvSpPr>
        <p:spPr>
          <a:xfrm>
            <a:off x="2510684" y="3547426"/>
            <a:ext cx="94942" cy="94940"/>
          </a:xfrm>
          <a:prstGeom prst="ellipse">
            <a:avLst/>
          </a:prstGeom>
          <a:solidFill>
            <a:schemeClr val="bg1"/>
          </a:solidFill>
          <a:ln w="6350" cmpd="sng">
            <a:solidFill>
              <a:schemeClr val="tx2"/>
            </a:solidFill>
          </a:ln>
        </p:spPr>
        <p:style>
          <a:lnRef idx="2">
            <a:schemeClr val="dk1"/>
          </a:lnRef>
          <a:fillRef idx="1">
            <a:schemeClr val="lt1"/>
          </a:fillRef>
          <a:effectRef idx="0">
            <a:schemeClr val="dk1"/>
          </a:effectRef>
          <a:fontRef idx="minor">
            <a:schemeClr val="dk1"/>
          </a:fontRef>
        </p:style>
        <p:txBody>
          <a:bodyPr lIns="91430" tIns="45715" rIns="91430" bIns="45715" rtlCol="0" anchor="ctr"/>
          <a:lstStyle/>
          <a:p>
            <a:pPr algn="ctr"/>
            <a:endParaRPr lang="en-US"/>
          </a:p>
        </p:txBody>
      </p:sp>
      <p:sp>
        <p:nvSpPr>
          <p:cNvPr id="81" name="Shape 8841"/>
          <p:cNvSpPr/>
          <p:nvPr/>
        </p:nvSpPr>
        <p:spPr>
          <a:xfrm>
            <a:off x="1324533" y="1688319"/>
            <a:ext cx="1459752" cy="1072078"/>
          </a:xfrm>
          <a:prstGeom prst="rect">
            <a:avLst/>
          </a:prstGeom>
          <a:ln w="12700">
            <a:miter lim="400000"/>
          </a:ln>
          <a:extLst>
            <a:ext uri="{C572A759-6A51-4108-AA02-DFA0A04FC94B}">
              <ma14:wrappingTextBoxFlag xmlns="" xmlns:ma14="http://schemas.microsoft.com/office/mac/drawingml/2011/main" val="1"/>
            </a:ext>
          </a:extLst>
        </p:spPr>
        <p:txBody>
          <a:bodyPr wrap="square" lIns="50795" tIns="50795" rIns="50795" bIns="50795" anchor="ctr">
            <a:spAutoFit/>
          </a:bodyPr>
          <a:lstStyle>
            <a:lvl1pPr defTabSz="457200">
              <a:lnSpc>
                <a:spcPct val="120000"/>
              </a:lnSpc>
              <a:defRPr sz="4000">
                <a:solidFill>
                  <a:srgbClr val="8E8E8E"/>
                </a:solidFill>
                <a:latin typeface="FontAwesome"/>
                <a:ea typeface="FontAwesome"/>
                <a:cs typeface="FontAwesome"/>
                <a:sym typeface="FontAwesome"/>
              </a:defRPr>
            </a:lvl1pPr>
          </a:lstStyle>
          <a:p>
            <a:pPr algn="ctr">
              <a:defRPr sz="1800">
                <a:solidFill>
                  <a:srgbClr val="000000"/>
                </a:solidFill>
              </a:defRPr>
            </a:pPr>
            <a:r>
              <a:rPr lang="en-US" sz="5400" dirty="0">
                <a:solidFill>
                  <a:srgbClr val="A0A0A3"/>
                </a:solidFill>
              </a:rPr>
              <a:t></a:t>
            </a:r>
          </a:p>
        </p:txBody>
      </p:sp>
    </p:spTree>
    <p:extLst>
      <p:ext uri="{BB962C8B-B14F-4D97-AF65-F5344CB8AC3E}">
        <p14:creationId xmlns:p14="http://schemas.microsoft.com/office/powerpoint/2010/main" val="4264522633"/>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00911" y="285751"/>
            <a:ext cx="4252853" cy="470429"/>
          </a:xfrm>
        </p:spPr>
        <p:txBody>
          <a:bodyPr>
            <a:normAutofit/>
          </a:bodyPr>
          <a:lstStyle/>
          <a:p>
            <a:pPr algn="r"/>
            <a:r>
              <a:rPr lang="en-US" b="0" dirty="0" smtClean="0"/>
              <a:t>Work Space </a:t>
            </a:r>
            <a:r>
              <a:rPr lang="en-US" b="0" dirty="0" err="1" smtClean="0"/>
              <a:t>Infographic</a:t>
            </a:r>
            <a:r>
              <a:rPr lang="en-US" b="0" dirty="0" smtClean="0"/>
              <a:t> Concept</a:t>
            </a:r>
            <a:endParaRPr lang="en-US" b="0" dirty="0"/>
          </a:p>
        </p:txBody>
      </p:sp>
      <p:grpSp>
        <p:nvGrpSpPr>
          <p:cNvPr id="3" name="Group 2"/>
          <p:cNvGrpSpPr/>
          <p:nvPr/>
        </p:nvGrpSpPr>
        <p:grpSpPr>
          <a:xfrm>
            <a:off x="518510" y="723944"/>
            <a:ext cx="4953800" cy="3364707"/>
            <a:chOff x="1517366" y="1962891"/>
            <a:chExt cx="2867095" cy="1947381"/>
          </a:xfrm>
        </p:grpSpPr>
        <p:sp>
          <p:nvSpPr>
            <p:cNvPr id="77" name="Shape 332"/>
            <p:cNvSpPr/>
            <p:nvPr/>
          </p:nvSpPr>
          <p:spPr>
            <a:xfrm>
              <a:off x="2511806" y="3461254"/>
              <a:ext cx="321914" cy="448916"/>
            </a:xfrm>
            <a:custGeom>
              <a:avLst/>
              <a:gdLst/>
              <a:ahLst/>
              <a:cxnLst>
                <a:cxn ang="0">
                  <a:pos x="wd2" y="hd2"/>
                </a:cxn>
                <a:cxn ang="5400000">
                  <a:pos x="wd2" y="hd2"/>
                </a:cxn>
                <a:cxn ang="10800000">
                  <a:pos x="wd2" y="hd2"/>
                </a:cxn>
                <a:cxn ang="16200000">
                  <a:pos x="wd2" y="hd2"/>
                </a:cxn>
              </a:cxnLst>
              <a:rect l="0" t="0" r="r" b="b"/>
              <a:pathLst>
                <a:path w="21600" h="21600" extrusionOk="0">
                  <a:moveTo>
                    <a:pt x="5723" y="290"/>
                  </a:moveTo>
                  <a:lnTo>
                    <a:pt x="5872" y="14246"/>
                  </a:lnTo>
                  <a:cubicBezTo>
                    <a:pt x="6066" y="15738"/>
                    <a:pt x="5353" y="17218"/>
                    <a:pt x="3915" y="18306"/>
                  </a:cubicBezTo>
                  <a:cubicBezTo>
                    <a:pt x="2868" y="19097"/>
                    <a:pt x="1497" y="19629"/>
                    <a:pt x="0" y="19823"/>
                  </a:cubicBezTo>
                  <a:lnTo>
                    <a:pt x="0" y="21600"/>
                  </a:lnTo>
                  <a:lnTo>
                    <a:pt x="21600" y="21600"/>
                  </a:lnTo>
                  <a:lnTo>
                    <a:pt x="21600" y="0"/>
                  </a:lnTo>
                  <a:lnTo>
                    <a:pt x="5723" y="290"/>
                  </a:lnTo>
                  <a:close/>
                </a:path>
              </a:pathLst>
            </a:custGeom>
            <a:solidFill>
              <a:srgbClr val="7C7D7F"/>
            </a:solidFill>
            <a:ln w="6350" cap="flat">
              <a:noFill/>
              <a:prstDash val="solid"/>
              <a:miter lim="400000"/>
            </a:ln>
            <a:effectLst/>
          </p:spPr>
          <p:txBody>
            <a:bodyPr wrap="square" lIns="0" tIns="0" rIns="0" bIns="0" numCol="1" anchor="ctr">
              <a:noAutofit/>
            </a:bodyPr>
            <a:lstStyle/>
            <a:p>
              <a:pPr lvl="0">
                <a:defRPr sz="2400"/>
              </a:pPr>
              <a:endParaRPr/>
            </a:p>
          </p:txBody>
        </p:sp>
        <p:sp>
          <p:nvSpPr>
            <p:cNvPr id="78" name="Shape 333"/>
            <p:cNvSpPr/>
            <p:nvPr/>
          </p:nvSpPr>
          <p:spPr>
            <a:xfrm>
              <a:off x="2827036" y="3461254"/>
              <a:ext cx="321914" cy="448916"/>
            </a:xfrm>
            <a:custGeom>
              <a:avLst/>
              <a:gdLst/>
              <a:ahLst/>
              <a:cxnLst>
                <a:cxn ang="0">
                  <a:pos x="wd2" y="hd2"/>
                </a:cxn>
                <a:cxn ang="5400000">
                  <a:pos x="wd2" y="hd2"/>
                </a:cxn>
                <a:cxn ang="10800000">
                  <a:pos x="wd2" y="hd2"/>
                </a:cxn>
                <a:cxn ang="16200000">
                  <a:pos x="wd2" y="hd2"/>
                </a:cxn>
              </a:cxnLst>
              <a:rect l="0" t="0" r="r" b="b"/>
              <a:pathLst>
                <a:path w="21600" h="21600" extrusionOk="0">
                  <a:moveTo>
                    <a:pt x="15877" y="290"/>
                  </a:moveTo>
                  <a:lnTo>
                    <a:pt x="15728" y="14246"/>
                  </a:lnTo>
                  <a:cubicBezTo>
                    <a:pt x="15534" y="15738"/>
                    <a:pt x="16247" y="17218"/>
                    <a:pt x="17685" y="18306"/>
                  </a:cubicBezTo>
                  <a:cubicBezTo>
                    <a:pt x="18732" y="19097"/>
                    <a:pt x="20103" y="19629"/>
                    <a:pt x="21600" y="19823"/>
                  </a:cubicBezTo>
                  <a:lnTo>
                    <a:pt x="21600" y="21600"/>
                  </a:lnTo>
                  <a:lnTo>
                    <a:pt x="0" y="21600"/>
                  </a:lnTo>
                  <a:lnTo>
                    <a:pt x="0" y="0"/>
                  </a:lnTo>
                  <a:lnTo>
                    <a:pt x="15877" y="290"/>
                  </a:lnTo>
                  <a:close/>
                </a:path>
              </a:pathLst>
            </a:custGeom>
            <a:solidFill>
              <a:srgbClr val="7C7D7F"/>
            </a:solidFill>
            <a:ln w="6350" cap="flat">
              <a:noFill/>
              <a:prstDash val="solid"/>
              <a:miter lim="400000"/>
            </a:ln>
            <a:effectLst/>
          </p:spPr>
          <p:txBody>
            <a:bodyPr wrap="square" lIns="0" tIns="0" rIns="0" bIns="0" numCol="1" anchor="ctr">
              <a:noAutofit/>
            </a:bodyPr>
            <a:lstStyle/>
            <a:p>
              <a:pPr lvl="0">
                <a:defRPr sz="2400"/>
              </a:pPr>
              <a:endParaRPr/>
            </a:p>
          </p:txBody>
        </p:sp>
        <p:sp>
          <p:nvSpPr>
            <p:cNvPr id="79" name="Shape 334"/>
            <p:cNvSpPr/>
            <p:nvPr/>
          </p:nvSpPr>
          <p:spPr>
            <a:xfrm>
              <a:off x="2415815" y="3867414"/>
              <a:ext cx="823042" cy="42857"/>
            </a:xfrm>
            <a:prstGeom prst="roundRect">
              <a:avLst>
                <a:gd name="adj" fmla="val 12274"/>
              </a:avLst>
            </a:prstGeom>
            <a:solidFill>
              <a:schemeClr val="tx2"/>
            </a:solidFill>
            <a:ln w="6350" cap="flat">
              <a:noFill/>
              <a:prstDash val="solid"/>
              <a:miter lim="400000"/>
            </a:ln>
            <a:effectLst/>
          </p:spPr>
          <p:txBody>
            <a:bodyPr wrap="square" lIns="0" tIns="0" rIns="0" bIns="0" numCol="1" anchor="ctr">
              <a:noAutofit/>
            </a:bodyPr>
            <a:lstStyle/>
            <a:p>
              <a:pPr lvl="0">
                <a:defRPr sz="2400">
                  <a:solidFill>
                    <a:srgbClr val="FFFFFF"/>
                  </a:solidFill>
                </a:defRPr>
              </a:pPr>
              <a:endParaRPr/>
            </a:p>
          </p:txBody>
        </p:sp>
        <p:sp>
          <p:nvSpPr>
            <p:cNvPr id="80" name="Shape 335"/>
            <p:cNvSpPr/>
            <p:nvPr/>
          </p:nvSpPr>
          <p:spPr>
            <a:xfrm>
              <a:off x="1660997" y="1962891"/>
              <a:ext cx="2332678" cy="1519732"/>
            </a:xfrm>
            <a:prstGeom prst="roundRect">
              <a:avLst>
                <a:gd name="adj" fmla="val 3105"/>
              </a:avLst>
            </a:prstGeom>
            <a:solidFill>
              <a:schemeClr val="tx2"/>
            </a:solidFill>
            <a:ln w="6350" cap="flat">
              <a:noFill/>
              <a:prstDash val="solid"/>
              <a:miter lim="400000"/>
            </a:ln>
            <a:effectLst/>
          </p:spPr>
          <p:txBody>
            <a:bodyPr wrap="square" lIns="0" tIns="0" rIns="0" bIns="0" numCol="1" anchor="ctr">
              <a:noAutofit/>
            </a:bodyPr>
            <a:lstStyle/>
            <a:p>
              <a:pPr lvl="0">
                <a:defRPr sz="2400">
                  <a:solidFill>
                    <a:srgbClr val="FFFFFF"/>
                  </a:solidFill>
                </a:defRPr>
              </a:pPr>
              <a:endParaRPr/>
            </a:p>
          </p:txBody>
        </p:sp>
        <p:sp>
          <p:nvSpPr>
            <p:cNvPr id="84" name="Shape 336"/>
            <p:cNvSpPr/>
            <p:nvPr/>
          </p:nvSpPr>
          <p:spPr>
            <a:xfrm>
              <a:off x="1795343" y="2101786"/>
              <a:ext cx="2063985" cy="1241942"/>
            </a:xfrm>
            <a:prstGeom prst="roundRect">
              <a:avLst>
                <a:gd name="adj" fmla="val 1638"/>
              </a:avLst>
            </a:prstGeom>
            <a:solidFill>
              <a:schemeClr val="bg1"/>
            </a:solidFill>
            <a:ln w="6350" cap="flat">
              <a:noFill/>
              <a:prstDash val="solid"/>
              <a:miter lim="400000"/>
            </a:ln>
            <a:effectLst/>
          </p:spPr>
          <p:txBody>
            <a:bodyPr wrap="square" lIns="0" tIns="0" rIns="0" bIns="0" numCol="1" anchor="ctr">
              <a:noAutofit/>
            </a:bodyPr>
            <a:lstStyle/>
            <a:p>
              <a:pPr lvl="0">
                <a:defRPr sz="2400">
                  <a:solidFill>
                    <a:srgbClr val="FFFFFF"/>
                  </a:solidFill>
                </a:defRPr>
              </a:pPr>
              <a:endParaRPr/>
            </a:p>
          </p:txBody>
        </p:sp>
        <p:sp>
          <p:nvSpPr>
            <p:cNvPr id="85" name="Shape 337"/>
            <p:cNvSpPr/>
            <p:nvPr/>
          </p:nvSpPr>
          <p:spPr>
            <a:xfrm>
              <a:off x="2790922" y="3376199"/>
              <a:ext cx="72828" cy="72827"/>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7C7D7F"/>
            </a:solidFill>
            <a:ln w="6350" cap="flat">
              <a:noFill/>
              <a:prstDash val="solid"/>
              <a:miter lim="400000"/>
            </a:ln>
            <a:effectLst/>
          </p:spPr>
          <p:txBody>
            <a:bodyPr wrap="square" lIns="0" tIns="0" rIns="0" bIns="0" numCol="1" anchor="ctr">
              <a:noAutofit/>
            </a:bodyPr>
            <a:lstStyle/>
            <a:p>
              <a:pPr lvl="0">
                <a:defRPr sz="2400">
                  <a:solidFill>
                    <a:srgbClr val="FFFFFF"/>
                  </a:solidFill>
                </a:defRPr>
              </a:pPr>
              <a:endParaRPr/>
            </a:p>
          </p:txBody>
        </p:sp>
        <p:sp>
          <p:nvSpPr>
            <p:cNvPr id="93" name="Shape 344"/>
            <p:cNvSpPr/>
            <p:nvPr/>
          </p:nvSpPr>
          <p:spPr>
            <a:xfrm>
              <a:off x="1833336" y="2139491"/>
              <a:ext cx="576411" cy="507942"/>
            </a:xfrm>
            <a:prstGeom prst="roundRect">
              <a:avLst>
                <a:gd name="adj" fmla="val 2348"/>
              </a:avLst>
            </a:prstGeom>
            <a:solidFill>
              <a:schemeClr val="accent3"/>
            </a:solidFill>
            <a:ln w="6350" cap="flat">
              <a:noFill/>
              <a:prstDash val="solid"/>
              <a:miter lim="400000"/>
            </a:ln>
            <a:effectLst/>
          </p:spPr>
          <p:txBody>
            <a:bodyPr wrap="square" lIns="0" tIns="0" rIns="0" bIns="0" numCol="1" anchor="ctr">
              <a:noAutofit/>
            </a:bodyPr>
            <a:lstStyle/>
            <a:p>
              <a:pPr lvl="0">
                <a:defRPr sz="2400">
                  <a:solidFill>
                    <a:srgbClr val="FFFFFF"/>
                  </a:solidFill>
                </a:defRPr>
              </a:pPr>
              <a:endParaRPr/>
            </a:p>
          </p:txBody>
        </p:sp>
        <p:sp>
          <p:nvSpPr>
            <p:cNvPr id="95" name="Shape 345"/>
            <p:cNvSpPr/>
            <p:nvPr/>
          </p:nvSpPr>
          <p:spPr>
            <a:xfrm>
              <a:off x="2444607" y="2139491"/>
              <a:ext cx="576411" cy="242246"/>
            </a:xfrm>
            <a:prstGeom prst="roundRect">
              <a:avLst>
                <a:gd name="adj" fmla="val 4923"/>
              </a:avLst>
            </a:prstGeom>
            <a:solidFill>
              <a:schemeClr val="accent1"/>
            </a:solidFill>
            <a:ln w="6350" cap="flat">
              <a:noFill/>
              <a:prstDash val="solid"/>
              <a:miter lim="400000"/>
            </a:ln>
            <a:effectLst/>
          </p:spPr>
          <p:txBody>
            <a:bodyPr wrap="square" lIns="0" tIns="0" rIns="0" bIns="0" numCol="1" anchor="ctr">
              <a:noAutofit/>
            </a:bodyPr>
            <a:lstStyle/>
            <a:p>
              <a:pPr lvl="0">
                <a:defRPr sz="2400">
                  <a:solidFill>
                    <a:srgbClr val="FFFFFF"/>
                  </a:solidFill>
                </a:defRPr>
              </a:pPr>
              <a:endParaRPr/>
            </a:p>
          </p:txBody>
        </p:sp>
        <p:sp>
          <p:nvSpPr>
            <p:cNvPr id="96" name="Shape 346"/>
            <p:cNvSpPr/>
            <p:nvPr/>
          </p:nvSpPr>
          <p:spPr>
            <a:xfrm>
              <a:off x="2444607" y="2414425"/>
              <a:ext cx="576411" cy="233822"/>
            </a:xfrm>
            <a:prstGeom prst="roundRect">
              <a:avLst>
                <a:gd name="adj" fmla="val 5100"/>
              </a:avLst>
            </a:prstGeom>
            <a:solidFill>
              <a:schemeClr val="accent6"/>
            </a:solidFill>
            <a:ln w="6350" cap="flat">
              <a:noFill/>
              <a:prstDash val="solid"/>
              <a:miter lim="400000"/>
            </a:ln>
            <a:effectLst/>
          </p:spPr>
          <p:txBody>
            <a:bodyPr wrap="square" lIns="0" tIns="0" rIns="0" bIns="0" numCol="1" anchor="ctr">
              <a:noAutofit/>
            </a:bodyPr>
            <a:lstStyle/>
            <a:p>
              <a:pPr lvl="0">
                <a:defRPr sz="2400">
                  <a:solidFill>
                    <a:srgbClr val="FFFFFF"/>
                  </a:solidFill>
                </a:defRPr>
              </a:pPr>
              <a:endParaRPr/>
            </a:p>
          </p:txBody>
        </p:sp>
        <p:sp>
          <p:nvSpPr>
            <p:cNvPr id="97" name="Shape 347"/>
            <p:cNvSpPr/>
            <p:nvPr/>
          </p:nvSpPr>
          <p:spPr>
            <a:xfrm>
              <a:off x="3055879" y="2139491"/>
              <a:ext cx="373746" cy="742199"/>
            </a:xfrm>
            <a:prstGeom prst="roundRect">
              <a:avLst>
                <a:gd name="adj" fmla="val 3191"/>
              </a:avLst>
            </a:prstGeom>
            <a:solidFill>
              <a:schemeClr val="accent3"/>
            </a:solidFill>
            <a:ln w="6350" cap="flat">
              <a:noFill/>
              <a:prstDash val="solid"/>
              <a:miter lim="400000"/>
            </a:ln>
            <a:effectLst/>
          </p:spPr>
          <p:txBody>
            <a:bodyPr wrap="square" lIns="0" tIns="0" rIns="0" bIns="0" numCol="1" anchor="ctr">
              <a:noAutofit/>
            </a:bodyPr>
            <a:lstStyle/>
            <a:p>
              <a:pPr lvl="0">
                <a:defRPr sz="2400">
                  <a:solidFill>
                    <a:srgbClr val="FFFFFF"/>
                  </a:solidFill>
                </a:defRPr>
              </a:pPr>
              <a:endParaRPr/>
            </a:p>
          </p:txBody>
        </p:sp>
        <p:sp>
          <p:nvSpPr>
            <p:cNvPr id="98" name="Shape 348"/>
            <p:cNvSpPr/>
            <p:nvPr/>
          </p:nvSpPr>
          <p:spPr>
            <a:xfrm>
              <a:off x="3464485" y="2139491"/>
              <a:ext cx="356621" cy="742199"/>
            </a:xfrm>
            <a:prstGeom prst="roundRect">
              <a:avLst>
                <a:gd name="adj" fmla="val 3344"/>
              </a:avLst>
            </a:prstGeom>
            <a:solidFill>
              <a:schemeClr val="accent5"/>
            </a:solidFill>
            <a:ln w="6350" cap="flat">
              <a:noFill/>
              <a:prstDash val="solid"/>
              <a:miter lim="400000"/>
            </a:ln>
            <a:effectLst/>
          </p:spPr>
          <p:txBody>
            <a:bodyPr wrap="square" lIns="0" tIns="0" rIns="0" bIns="0" numCol="1" anchor="ctr">
              <a:noAutofit/>
            </a:bodyPr>
            <a:lstStyle/>
            <a:p>
              <a:pPr lvl="0">
                <a:defRPr sz="2400">
                  <a:solidFill>
                    <a:srgbClr val="FFFFFF"/>
                  </a:solidFill>
                </a:defRPr>
              </a:pPr>
              <a:endParaRPr/>
            </a:p>
          </p:txBody>
        </p:sp>
        <p:sp>
          <p:nvSpPr>
            <p:cNvPr id="99" name="Shape 349"/>
            <p:cNvSpPr/>
            <p:nvPr/>
          </p:nvSpPr>
          <p:spPr>
            <a:xfrm>
              <a:off x="1833336" y="2684338"/>
              <a:ext cx="576411" cy="507942"/>
            </a:xfrm>
            <a:prstGeom prst="roundRect">
              <a:avLst>
                <a:gd name="adj" fmla="val 2348"/>
              </a:avLst>
            </a:prstGeom>
            <a:solidFill>
              <a:srgbClr val="18B96E"/>
            </a:solidFill>
            <a:ln w="6350" cap="flat">
              <a:noFill/>
              <a:prstDash val="solid"/>
              <a:miter lim="400000"/>
            </a:ln>
            <a:effectLst/>
          </p:spPr>
          <p:txBody>
            <a:bodyPr wrap="square" lIns="0" tIns="0" rIns="0" bIns="0" numCol="1" anchor="ctr">
              <a:noAutofit/>
            </a:bodyPr>
            <a:lstStyle/>
            <a:p>
              <a:pPr lvl="0">
                <a:defRPr sz="2400">
                  <a:solidFill>
                    <a:srgbClr val="FFFFFF"/>
                  </a:solidFill>
                </a:defRPr>
              </a:pPr>
              <a:endParaRPr/>
            </a:p>
          </p:txBody>
        </p:sp>
        <p:sp>
          <p:nvSpPr>
            <p:cNvPr id="100" name="Shape 350"/>
            <p:cNvSpPr/>
            <p:nvPr/>
          </p:nvSpPr>
          <p:spPr>
            <a:xfrm>
              <a:off x="2444607" y="2684338"/>
              <a:ext cx="576411" cy="507942"/>
            </a:xfrm>
            <a:prstGeom prst="roundRect">
              <a:avLst>
                <a:gd name="adj" fmla="val 2348"/>
              </a:avLst>
            </a:prstGeom>
            <a:solidFill>
              <a:schemeClr val="accent2"/>
            </a:solidFill>
            <a:ln w="6350" cap="flat">
              <a:noFill/>
              <a:prstDash val="solid"/>
              <a:miter lim="400000"/>
            </a:ln>
            <a:effectLst/>
          </p:spPr>
          <p:txBody>
            <a:bodyPr wrap="square" lIns="0" tIns="0" rIns="0" bIns="0" numCol="1" anchor="ctr">
              <a:noAutofit/>
            </a:bodyPr>
            <a:lstStyle/>
            <a:p>
              <a:pPr lvl="0">
                <a:defRPr sz="2400">
                  <a:solidFill>
                    <a:srgbClr val="FFFFFF"/>
                  </a:solidFill>
                </a:defRPr>
              </a:pPr>
              <a:endParaRPr/>
            </a:p>
          </p:txBody>
        </p:sp>
        <p:sp>
          <p:nvSpPr>
            <p:cNvPr id="101" name="Shape 351"/>
            <p:cNvSpPr/>
            <p:nvPr/>
          </p:nvSpPr>
          <p:spPr>
            <a:xfrm>
              <a:off x="3055879" y="2918307"/>
              <a:ext cx="764133" cy="270292"/>
            </a:xfrm>
            <a:prstGeom prst="roundRect">
              <a:avLst>
                <a:gd name="adj" fmla="val 4412"/>
              </a:avLst>
            </a:prstGeom>
            <a:solidFill>
              <a:schemeClr val="accent1"/>
            </a:solidFill>
            <a:ln w="6350" cap="flat">
              <a:noFill/>
              <a:prstDash val="solid"/>
              <a:miter lim="400000"/>
            </a:ln>
            <a:effectLst/>
          </p:spPr>
          <p:txBody>
            <a:bodyPr wrap="square" lIns="0" tIns="0" rIns="0" bIns="0" numCol="1" anchor="ctr">
              <a:noAutofit/>
            </a:bodyPr>
            <a:lstStyle/>
            <a:p>
              <a:pPr lvl="0">
                <a:defRPr sz="2400">
                  <a:solidFill>
                    <a:srgbClr val="FFFFFF"/>
                  </a:solidFill>
                </a:defRPr>
              </a:pPr>
              <a:endParaRPr/>
            </a:p>
          </p:txBody>
        </p:sp>
        <p:sp>
          <p:nvSpPr>
            <p:cNvPr id="102" name="Shape 352"/>
            <p:cNvSpPr/>
            <p:nvPr/>
          </p:nvSpPr>
          <p:spPr>
            <a:xfrm>
              <a:off x="1794287" y="3228370"/>
              <a:ext cx="2063552" cy="81016"/>
            </a:xfrm>
            <a:prstGeom prst="rect">
              <a:avLst/>
            </a:prstGeom>
            <a:solidFill>
              <a:schemeClr val="accent6"/>
            </a:solidFill>
            <a:ln w="6350" cap="flat">
              <a:noFill/>
              <a:prstDash val="solid"/>
              <a:miter lim="400000"/>
            </a:ln>
            <a:effectLst/>
          </p:spPr>
          <p:txBody>
            <a:bodyPr wrap="square" lIns="0" tIns="0" rIns="0" bIns="0" numCol="1" anchor="ctr">
              <a:noAutofit/>
            </a:bodyPr>
            <a:lstStyle/>
            <a:p>
              <a:pPr lvl="0">
                <a:defRPr sz="2400">
                  <a:solidFill>
                    <a:srgbClr val="FFFFFF"/>
                  </a:solidFill>
                </a:defRPr>
              </a:pPr>
              <a:endParaRPr/>
            </a:p>
          </p:txBody>
        </p:sp>
        <p:sp>
          <p:nvSpPr>
            <p:cNvPr id="86" name="Shape 338"/>
            <p:cNvSpPr/>
            <p:nvPr/>
          </p:nvSpPr>
          <p:spPr>
            <a:xfrm>
              <a:off x="3555224" y="2729418"/>
              <a:ext cx="829237" cy="1180854"/>
            </a:xfrm>
            <a:prstGeom prst="roundRect">
              <a:avLst>
                <a:gd name="adj" fmla="val 4066"/>
              </a:avLst>
            </a:prstGeom>
            <a:solidFill>
              <a:srgbClr val="868789"/>
            </a:solidFill>
            <a:ln w="6350" cap="flat">
              <a:noFill/>
              <a:prstDash val="solid"/>
              <a:miter lim="400000"/>
            </a:ln>
            <a:effectLst/>
          </p:spPr>
          <p:txBody>
            <a:bodyPr wrap="square" lIns="0" tIns="0" rIns="0" bIns="0" numCol="1" anchor="ctr">
              <a:noAutofit/>
            </a:bodyPr>
            <a:lstStyle/>
            <a:p>
              <a:pPr lvl="0">
                <a:defRPr sz="2400">
                  <a:solidFill>
                    <a:srgbClr val="FFFFFF"/>
                  </a:solidFill>
                </a:defRPr>
              </a:pPr>
              <a:endParaRPr/>
            </a:p>
          </p:txBody>
        </p:sp>
        <p:sp>
          <p:nvSpPr>
            <p:cNvPr id="87" name="Shape 339"/>
            <p:cNvSpPr/>
            <p:nvPr/>
          </p:nvSpPr>
          <p:spPr>
            <a:xfrm>
              <a:off x="3635377" y="2811799"/>
              <a:ext cx="668930" cy="1016092"/>
            </a:xfrm>
            <a:prstGeom prst="roundRect">
              <a:avLst>
                <a:gd name="adj" fmla="val 2392"/>
              </a:avLst>
            </a:prstGeom>
            <a:solidFill>
              <a:srgbClr val="F4F4F4"/>
            </a:solidFill>
            <a:ln w="6350" cap="flat">
              <a:noFill/>
              <a:prstDash val="solid"/>
              <a:miter lim="400000"/>
            </a:ln>
            <a:effectLst/>
          </p:spPr>
          <p:txBody>
            <a:bodyPr wrap="square" lIns="0" tIns="0" rIns="0" bIns="0" numCol="1" anchor="ctr">
              <a:noAutofit/>
            </a:bodyPr>
            <a:lstStyle/>
            <a:p>
              <a:pPr lvl="0">
                <a:defRPr sz="2400">
                  <a:solidFill>
                    <a:srgbClr val="FFFFFF"/>
                  </a:solidFill>
                </a:defRPr>
              </a:pPr>
              <a:endParaRPr/>
            </a:p>
          </p:txBody>
        </p:sp>
        <p:sp>
          <p:nvSpPr>
            <p:cNvPr id="88" name="Shape 340"/>
            <p:cNvSpPr/>
            <p:nvPr/>
          </p:nvSpPr>
          <p:spPr>
            <a:xfrm>
              <a:off x="3944589" y="3845767"/>
              <a:ext cx="50507" cy="50507"/>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676769"/>
            </a:solidFill>
            <a:ln w="6350" cap="flat">
              <a:noFill/>
              <a:prstDash val="solid"/>
              <a:miter lim="400000"/>
            </a:ln>
            <a:effectLst/>
          </p:spPr>
          <p:txBody>
            <a:bodyPr wrap="square" lIns="0" tIns="0" rIns="0" bIns="0" numCol="1" anchor="ctr">
              <a:noAutofit/>
            </a:bodyPr>
            <a:lstStyle/>
            <a:p>
              <a:pPr lvl="0">
                <a:defRPr sz="2400">
                  <a:solidFill>
                    <a:srgbClr val="FFFFFF"/>
                  </a:solidFill>
                </a:defRPr>
              </a:pPr>
              <a:endParaRPr/>
            </a:p>
          </p:txBody>
        </p:sp>
        <p:sp>
          <p:nvSpPr>
            <p:cNvPr id="104" name="Shape 354"/>
            <p:cNvSpPr/>
            <p:nvPr/>
          </p:nvSpPr>
          <p:spPr>
            <a:xfrm>
              <a:off x="3675179" y="2851476"/>
              <a:ext cx="171652" cy="270292"/>
            </a:xfrm>
            <a:prstGeom prst="roundRect">
              <a:avLst>
                <a:gd name="adj" fmla="val 6947"/>
              </a:avLst>
            </a:prstGeom>
            <a:solidFill>
              <a:schemeClr val="accent3"/>
            </a:solidFill>
            <a:ln w="6350" cap="flat">
              <a:noFill/>
              <a:prstDash val="solid"/>
              <a:miter lim="400000"/>
            </a:ln>
            <a:effectLst/>
          </p:spPr>
          <p:txBody>
            <a:bodyPr wrap="square" lIns="0" tIns="0" rIns="0" bIns="0" numCol="1" anchor="ctr">
              <a:noAutofit/>
            </a:bodyPr>
            <a:lstStyle/>
            <a:p>
              <a:pPr lvl="0">
                <a:defRPr sz="2400">
                  <a:solidFill>
                    <a:srgbClr val="FFFFFF"/>
                  </a:solidFill>
                </a:defRPr>
              </a:pPr>
              <a:endParaRPr/>
            </a:p>
          </p:txBody>
        </p:sp>
        <p:sp>
          <p:nvSpPr>
            <p:cNvPr id="105" name="Shape 355"/>
            <p:cNvSpPr/>
            <p:nvPr/>
          </p:nvSpPr>
          <p:spPr>
            <a:xfrm>
              <a:off x="3883468" y="2851476"/>
              <a:ext cx="171653" cy="270292"/>
            </a:xfrm>
            <a:prstGeom prst="roundRect">
              <a:avLst>
                <a:gd name="adj" fmla="val 6947"/>
              </a:avLst>
            </a:prstGeom>
            <a:solidFill>
              <a:schemeClr val="accent2"/>
            </a:solidFill>
            <a:ln w="6350" cap="flat">
              <a:noFill/>
              <a:prstDash val="solid"/>
              <a:miter lim="400000"/>
            </a:ln>
            <a:effectLst/>
          </p:spPr>
          <p:txBody>
            <a:bodyPr wrap="square" lIns="0" tIns="0" rIns="0" bIns="0" numCol="1" anchor="ctr">
              <a:noAutofit/>
            </a:bodyPr>
            <a:lstStyle/>
            <a:p>
              <a:pPr lvl="0">
                <a:defRPr sz="2400">
                  <a:solidFill>
                    <a:srgbClr val="FFFFFF"/>
                  </a:solidFill>
                </a:defRPr>
              </a:pPr>
              <a:endParaRPr/>
            </a:p>
          </p:txBody>
        </p:sp>
        <p:sp>
          <p:nvSpPr>
            <p:cNvPr id="106" name="Shape 356"/>
            <p:cNvSpPr/>
            <p:nvPr/>
          </p:nvSpPr>
          <p:spPr>
            <a:xfrm>
              <a:off x="4091758" y="2851476"/>
              <a:ext cx="171652" cy="270292"/>
            </a:xfrm>
            <a:prstGeom prst="roundRect">
              <a:avLst>
                <a:gd name="adj" fmla="val 6947"/>
              </a:avLst>
            </a:prstGeom>
            <a:solidFill>
              <a:schemeClr val="accent1"/>
            </a:solidFill>
            <a:ln w="6350" cap="flat">
              <a:noFill/>
              <a:prstDash val="solid"/>
              <a:miter lim="400000"/>
            </a:ln>
            <a:effectLst/>
          </p:spPr>
          <p:txBody>
            <a:bodyPr wrap="square" lIns="0" tIns="0" rIns="0" bIns="0" numCol="1" anchor="ctr">
              <a:noAutofit/>
            </a:bodyPr>
            <a:lstStyle/>
            <a:p>
              <a:pPr lvl="0">
                <a:defRPr sz="2400">
                  <a:solidFill>
                    <a:srgbClr val="FFFFFF"/>
                  </a:solidFill>
                </a:defRPr>
              </a:pPr>
              <a:endParaRPr/>
            </a:p>
          </p:txBody>
        </p:sp>
        <p:sp>
          <p:nvSpPr>
            <p:cNvPr id="107" name="Shape 357"/>
            <p:cNvSpPr/>
            <p:nvPr/>
          </p:nvSpPr>
          <p:spPr>
            <a:xfrm>
              <a:off x="3676667" y="3158437"/>
              <a:ext cx="586317" cy="220882"/>
            </a:xfrm>
            <a:prstGeom prst="roundRect">
              <a:avLst>
                <a:gd name="adj" fmla="val 5399"/>
              </a:avLst>
            </a:prstGeom>
            <a:solidFill>
              <a:schemeClr val="accent5"/>
            </a:solidFill>
            <a:ln w="6350" cap="flat">
              <a:noFill/>
              <a:prstDash val="solid"/>
              <a:miter lim="400000"/>
            </a:ln>
            <a:effectLst/>
          </p:spPr>
          <p:txBody>
            <a:bodyPr wrap="square" lIns="0" tIns="0" rIns="0" bIns="0" numCol="1" anchor="ctr">
              <a:noAutofit/>
            </a:bodyPr>
            <a:lstStyle/>
            <a:p>
              <a:pPr lvl="0">
                <a:defRPr sz="2400">
                  <a:solidFill>
                    <a:srgbClr val="FFFFFF"/>
                  </a:solidFill>
                </a:defRPr>
              </a:pPr>
              <a:endParaRPr/>
            </a:p>
          </p:txBody>
        </p:sp>
        <p:sp>
          <p:nvSpPr>
            <p:cNvPr id="108" name="Shape 358"/>
            <p:cNvSpPr/>
            <p:nvPr/>
          </p:nvSpPr>
          <p:spPr>
            <a:xfrm>
              <a:off x="3675179" y="3415988"/>
              <a:ext cx="171652" cy="135559"/>
            </a:xfrm>
            <a:prstGeom prst="roundRect">
              <a:avLst>
                <a:gd name="adj" fmla="val 8797"/>
              </a:avLst>
            </a:prstGeom>
            <a:solidFill>
              <a:schemeClr val="accent1"/>
            </a:solidFill>
            <a:ln w="6350" cap="flat">
              <a:noFill/>
              <a:prstDash val="solid"/>
              <a:miter lim="400000"/>
            </a:ln>
            <a:effectLst/>
          </p:spPr>
          <p:txBody>
            <a:bodyPr wrap="square" lIns="0" tIns="0" rIns="0" bIns="0" numCol="1" anchor="ctr">
              <a:noAutofit/>
            </a:bodyPr>
            <a:lstStyle/>
            <a:p>
              <a:pPr lvl="0">
                <a:defRPr sz="2400">
                  <a:solidFill>
                    <a:srgbClr val="FFFFFF"/>
                  </a:solidFill>
                </a:defRPr>
              </a:pPr>
              <a:endParaRPr/>
            </a:p>
          </p:txBody>
        </p:sp>
        <p:sp>
          <p:nvSpPr>
            <p:cNvPr id="110" name="Shape 359"/>
            <p:cNvSpPr/>
            <p:nvPr/>
          </p:nvSpPr>
          <p:spPr>
            <a:xfrm>
              <a:off x="3883468" y="3415988"/>
              <a:ext cx="171653" cy="135559"/>
            </a:xfrm>
            <a:prstGeom prst="roundRect">
              <a:avLst>
                <a:gd name="adj" fmla="val 8797"/>
              </a:avLst>
            </a:prstGeom>
            <a:solidFill>
              <a:schemeClr val="accent3"/>
            </a:solidFill>
            <a:ln w="6350" cap="flat">
              <a:noFill/>
              <a:prstDash val="solid"/>
              <a:miter lim="400000"/>
            </a:ln>
            <a:effectLst/>
          </p:spPr>
          <p:txBody>
            <a:bodyPr wrap="square" lIns="0" tIns="0" rIns="0" bIns="0" numCol="1" anchor="ctr">
              <a:noAutofit/>
            </a:bodyPr>
            <a:lstStyle/>
            <a:p>
              <a:pPr lvl="0">
                <a:defRPr sz="2400">
                  <a:solidFill>
                    <a:srgbClr val="FFFFFF"/>
                  </a:solidFill>
                </a:defRPr>
              </a:pPr>
              <a:endParaRPr/>
            </a:p>
          </p:txBody>
        </p:sp>
        <p:sp>
          <p:nvSpPr>
            <p:cNvPr id="111" name="Shape 360"/>
            <p:cNvSpPr/>
            <p:nvPr/>
          </p:nvSpPr>
          <p:spPr>
            <a:xfrm>
              <a:off x="4091758" y="3415988"/>
              <a:ext cx="171652" cy="135559"/>
            </a:xfrm>
            <a:prstGeom prst="roundRect">
              <a:avLst>
                <a:gd name="adj" fmla="val 8797"/>
              </a:avLst>
            </a:prstGeom>
            <a:solidFill>
              <a:schemeClr val="accent2"/>
            </a:solidFill>
            <a:ln w="6350" cap="flat">
              <a:noFill/>
              <a:prstDash val="solid"/>
              <a:miter lim="400000"/>
            </a:ln>
            <a:effectLst/>
          </p:spPr>
          <p:txBody>
            <a:bodyPr wrap="square" lIns="0" tIns="0" rIns="0" bIns="0" numCol="1" anchor="ctr">
              <a:noAutofit/>
            </a:bodyPr>
            <a:lstStyle/>
            <a:p>
              <a:pPr lvl="0">
                <a:defRPr sz="2400">
                  <a:solidFill>
                    <a:srgbClr val="FFFFFF"/>
                  </a:solidFill>
                </a:defRPr>
              </a:pPr>
              <a:endParaRPr/>
            </a:p>
          </p:txBody>
        </p:sp>
        <p:sp>
          <p:nvSpPr>
            <p:cNvPr id="112" name="Shape 361"/>
            <p:cNvSpPr/>
            <p:nvPr/>
          </p:nvSpPr>
          <p:spPr>
            <a:xfrm>
              <a:off x="3676136" y="3585497"/>
              <a:ext cx="586317" cy="189250"/>
            </a:xfrm>
            <a:prstGeom prst="roundRect">
              <a:avLst>
                <a:gd name="adj" fmla="val 6301"/>
              </a:avLst>
            </a:prstGeom>
            <a:solidFill>
              <a:schemeClr val="accent6"/>
            </a:solidFill>
            <a:ln w="6350" cap="flat">
              <a:noFill/>
              <a:prstDash val="solid"/>
              <a:miter lim="400000"/>
            </a:ln>
            <a:effectLst/>
          </p:spPr>
          <p:txBody>
            <a:bodyPr wrap="square" lIns="0" tIns="0" rIns="0" bIns="0" numCol="1" anchor="ctr">
              <a:noAutofit/>
            </a:bodyPr>
            <a:lstStyle/>
            <a:p>
              <a:pPr lvl="0">
                <a:defRPr sz="2400">
                  <a:solidFill>
                    <a:srgbClr val="FFFFFF"/>
                  </a:solidFill>
                </a:defRPr>
              </a:pPr>
              <a:endParaRPr/>
            </a:p>
          </p:txBody>
        </p:sp>
        <p:sp>
          <p:nvSpPr>
            <p:cNvPr id="89" name="Shape 341"/>
            <p:cNvSpPr/>
            <p:nvPr/>
          </p:nvSpPr>
          <p:spPr>
            <a:xfrm>
              <a:off x="1517366" y="3023788"/>
              <a:ext cx="525297" cy="885136"/>
            </a:xfrm>
            <a:prstGeom prst="roundRect">
              <a:avLst>
                <a:gd name="adj" fmla="val 6418"/>
              </a:avLst>
            </a:prstGeom>
            <a:solidFill>
              <a:srgbClr val="868789"/>
            </a:solidFill>
            <a:ln w="6350" cap="flat">
              <a:noFill/>
              <a:prstDash val="solid"/>
              <a:miter lim="400000"/>
            </a:ln>
            <a:effectLst/>
          </p:spPr>
          <p:txBody>
            <a:bodyPr wrap="square" lIns="0" tIns="0" rIns="0" bIns="0" numCol="1" anchor="ctr">
              <a:noAutofit/>
            </a:bodyPr>
            <a:lstStyle/>
            <a:p>
              <a:pPr lvl="0">
                <a:defRPr sz="2400">
                  <a:solidFill>
                    <a:srgbClr val="FFFFFF"/>
                  </a:solidFill>
                </a:defRPr>
              </a:pPr>
              <a:endParaRPr/>
            </a:p>
          </p:txBody>
        </p:sp>
        <p:sp>
          <p:nvSpPr>
            <p:cNvPr id="90" name="Shape 342"/>
            <p:cNvSpPr/>
            <p:nvPr/>
          </p:nvSpPr>
          <p:spPr>
            <a:xfrm>
              <a:off x="1559083" y="3122720"/>
              <a:ext cx="441862" cy="663367"/>
            </a:xfrm>
            <a:prstGeom prst="roundRect">
              <a:avLst>
                <a:gd name="adj" fmla="val 2921"/>
              </a:avLst>
            </a:prstGeom>
            <a:solidFill>
              <a:schemeClr val="bg1"/>
            </a:solidFill>
            <a:ln w="6350" cap="flat">
              <a:noFill/>
              <a:prstDash val="solid"/>
              <a:miter lim="400000"/>
            </a:ln>
            <a:effectLst/>
          </p:spPr>
          <p:txBody>
            <a:bodyPr wrap="square" lIns="0" tIns="0" rIns="0" bIns="0" numCol="1" anchor="ctr">
              <a:noAutofit/>
            </a:bodyPr>
            <a:lstStyle/>
            <a:p>
              <a:pPr lvl="0">
                <a:defRPr sz="2400">
                  <a:solidFill>
                    <a:srgbClr val="FFFFFF"/>
                  </a:solidFill>
                </a:defRPr>
              </a:pPr>
              <a:endParaRPr/>
            </a:p>
          </p:txBody>
        </p:sp>
        <p:sp>
          <p:nvSpPr>
            <p:cNvPr id="91" name="Shape 343"/>
            <p:cNvSpPr/>
            <p:nvPr/>
          </p:nvSpPr>
          <p:spPr>
            <a:xfrm>
              <a:off x="1754761" y="3820824"/>
              <a:ext cx="50507" cy="50507"/>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676769"/>
            </a:solidFill>
            <a:ln w="6350" cap="flat">
              <a:noFill/>
              <a:prstDash val="solid"/>
              <a:miter lim="400000"/>
            </a:ln>
            <a:effectLst/>
          </p:spPr>
          <p:txBody>
            <a:bodyPr wrap="square" lIns="0" tIns="0" rIns="0" bIns="0" numCol="1" anchor="ctr">
              <a:noAutofit/>
            </a:bodyPr>
            <a:lstStyle/>
            <a:p>
              <a:pPr lvl="0">
                <a:defRPr sz="2400">
                  <a:solidFill>
                    <a:srgbClr val="FFFFFF"/>
                  </a:solidFill>
                </a:defRPr>
              </a:pPr>
              <a:endParaRPr/>
            </a:p>
          </p:txBody>
        </p:sp>
        <p:sp>
          <p:nvSpPr>
            <p:cNvPr id="103" name="Shape 353"/>
            <p:cNvSpPr/>
            <p:nvPr/>
          </p:nvSpPr>
          <p:spPr>
            <a:xfrm>
              <a:off x="1670303" y="3071483"/>
              <a:ext cx="219423" cy="13987"/>
            </a:xfrm>
            <a:prstGeom prst="roundRect">
              <a:avLst>
                <a:gd name="adj" fmla="val 50000"/>
              </a:avLst>
            </a:prstGeom>
            <a:solidFill>
              <a:srgbClr val="676769"/>
            </a:solidFill>
            <a:ln w="6350" cap="flat">
              <a:noFill/>
              <a:prstDash val="solid"/>
              <a:miter lim="400000"/>
            </a:ln>
            <a:effectLst/>
          </p:spPr>
          <p:txBody>
            <a:bodyPr wrap="square" lIns="0" tIns="0" rIns="0" bIns="0" numCol="1" anchor="ctr">
              <a:noAutofit/>
            </a:bodyPr>
            <a:lstStyle/>
            <a:p>
              <a:pPr lvl="0">
                <a:defRPr sz="2400">
                  <a:solidFill>
                    <a:srgbClr val="FFFFFF"/>
                  </a:solidFill>
                </a:defRPr>
              </a:pPr>
              <a:endParaRPr/>
            </a:p>
          </p:txBody>
        </p:sp>
        <p:sp>
          <p:nvSpPr>
            <p:cNvPr id="113" name="Shape 362"/>
            <p:cNvSpPr/>
            <p:nvPr/>
          </p:nvSpPr>
          <p:spPr>
            <a:xfrm>
              <a:off x="1596252" y="3158642"/>
              <a:ext cx="373746" cy="157729"/>
            </a:xfrm>
            <a:prstGeom prst="roundRect">
              <a:avLst>
                <a:gd name="adj" fmla="val 7560"/>
              </a:avLst>
            </a:prstGeom>
            <a:solidFill>
              <a:schemeClr val="accent3"/>
            </a:solidFill>
            <a:ln w="6350" cap="flat">
              <a:noFill/>
              <a:prstDash val="solid"/>
              <a:miter lim="400000"/>
            </a:ln>
            <a:effectLst/>
          </p:spPr>
          <p:txBody>
            <a:bodyPr wrap="square" lIns="0" tIns="0" rIns="0" bIns="0" numCol="1" anchor="ctr">
              <a:noAutofit/>
            </a:bodyPr>
            <a:lstStyle/>
            <a:p>
              <a:pPr lvl="0">
                <a:defRPr sz="2400">
                  <a:solidFill>
                    <a:srgbClr val="FFFFFF"/>
                  </a:solidFill>
                </a:defRPr>
              </a:pPr>
              <a:endParaRPr/>
            </a:p>
          </p:txBody>
        </p:sp>
        <p:sp>
          <p:nvSpPr>
            <p:cNvPr id="114" name="Shape 363"/>
            <p:cNvSpPr/>
            <p:nvPr/>
          </p:nvSpPr>
          <p:spPr>
            <a:xfrm>
              <a:off x="1596703" y="3351569"/>
              <a:ext cx="166510" cy="157729"/>
            </a:xfrm>
            <a:prstGeom prst="roundRect">
              <a:avLst>
                <a:gd name="adj" fmla="val 7560"/>
              </a:avLst>
            </a:prstGeom>
            <a:solidFill>
              <a:schemeClr val="accent2"/>
            </a:solidFill>
            <a:ln w="6350" cap="flat">
              <a:noFill/>
              <a:prstDash val="solid"/>
              <a:miter lim="400000"/>
            </a:ln>
            <a:effectLst/>
          </p:spPr>
          <p:txBody>
            <a:bodyPr wrap="square" lIns="0" tIns="0" rIns="0" bIns="0" numCol="1" anchor="ctr">
              <a:noAutofit/>
            </a:bodyPr>
            <a:lstStyle/>
            <a:p>
              <a:pPr lvl="0">
                <a:defRPr sz="2400">
                  <a:solidFill>
                    <a:srgbClr val="FFFFFF"/>
                  </a:solidFill>
                </a:defRPr>
              </a:pPr>
              <a:endParaRPr/>
            </a:p>
          </p:txBody>
        </p:sp>
        <p:sp>
          <p:nvSpPr>
            <p:cNvPr id="115" name="Shape 364"/>
            <p:cNvSpPr/>
            <p:nvPr/>
          </p:nvSpPr>
          <p:spPr>
            <a:xfrm>
              <a:off x="1801203" y="3351569"/>
              <a:ext cx="166510" cy="157729"/>
            </a:xfrm>
            <a:prstGeom prst="roundRect">
              <a:avLst>
                <a:gd name="adj" fmla="val 7560"/>
              </a:avLst>
            </a:prstGeom>
            <a:solidFill>
              <a:schemeClr val="accent4"/>
            </a:solidFill>
            <a:ln w="6350" cap="flat">
              <a:noFill/>
              <a:prstDash val="solid"/>
              <a:miter lim="400000"/>
            </a:ln>
            <a:effectLst/>
          </p:spPr>
          <p:txBody>
            <a:bodyPr wrap="square" lIns="0" tIns="0" rIns="0" bIns="0" numCol="1" anchor="ctr">
              <a:noAutofit/>
            </a:bodyPr>
            <a:lstStyle/>
            <a:p>
              <a:pPr lvl="0">
                <a:defRPr sz="2400">
                  <a:solidFill>
                    <a:srgbClr val="FFFFFF"/>
                  </a:solidFill>
                </a:defRPr>
              </a:pPr>
              <a:endParaRPr/>
            </a:p>
          </p:txBody>
        </p:sp>
        <p:sp>
          <p:nvSpPr>
            <p:cNvPr id="116" name="Shape 365"/>
            <p:cNvSpPr/>
            <p:nvPr/>
          </p:nvSpPr>
          <p:spPr>
            <a:xfrm>
              <a:off x="1595335" y="3545565"/>
              <a:ext cx="373746" cy="194042"/>
            </a:xfrm>
            <a:prstGeom prst="roundRect">
              <a:avLst>
                <a:gd name="adj" fmla="val 6145"/>
              </a:avLst>
            </a:prstGeom>
            <a:solidFill>
              <a:schemeClr val="accent6"/>
            </a:solidFill>
            <a:ln w="6350" cap="flat">
              <a:noFill/>
              <a:prstDash val="solid"/>
              <a:miter lim="400000"/>
            </a:ln>
            <a:effectLst/>
          </p:spPr>
          <p:txBody>
            <a:bodyPr wrap="square" lIns="0" tIns="0" rIns="0" bIns="0" numCol="1" anchor="ctr">
              <a:noAutofit/>
            </a:bodyPr>
            <a:lstStyle/>
            <a:p>
              <a:pPr lvl="0">
                <a:defRPr sz="2400">
                  <a:solidFill>
                    <a:srgbClr val="FFFFFF"/>
                  </a:solidFill>
                </a:defRPr>
              </a:pPr>
              <a:endParaRPr/>
            </a:p>
          </p:txBody>
        </p:sp>
      </p:grpSp>
      <p:grpSp>
        <p:nvGrpSpPr>
          <p:cNvPr id="15" name="Group 14"/>
          <p:cNvGrpSpPr/>
          <p:nvPr/>
        </p:nvGrpSpPr>
        <p:grpSpPr>
          <a:xfrm>
            <a:off x="5825596" y="1024089"/>
            <a:ext cx="2823105" cy="1028831"/>
            <a:chOff x="5825595" y="875913"/>
            <a:chExt cx="2823105" cy="1028831"/>
          </a:xfrm>
        </p:grpSpPr>
        <p:sp>
          <p:nvSpPr>
            <p:cNvPr id="306" name="TextBox 305"/>
            <p:cNvSpPr txBox="1"/>
            <p:nvPr/>
          </p:nvSpPr>
          <p:spPr>
            <a:xfrm>
              <a:off x="6272436" y="1194574"/>
              <a:ext cx="2376264" cy="553998"/>
            </a:xfrm>
            <a:prstGeom prst="rect">
              <a:avLst/>
            </a:prstGeom>
            <a:noFill/>
          </p:spPr>
          <p:txBody>
            <a:bodyPr wrap="square" rtlCol="0">
              <a:spAutoFit/>
            </a:bodyPr>
            <a:lstStyle/>
            <a:p>
              <a:r>
                <a:rPr lang="en-US" sz="1000" dirty="0" err="1">
                  <a:solidFill>
                    <a:schemeClr val="tx2"/>
                  </a:solidFill>
                  <a:latin typeface="Roboto Light"/>
                  <a:cs typeface="Roboto Light"/>
                </a:rPr>
                <a:t>Lorem</a:t>
              </a:r>
              <a:r>
                <a:rPr lang="en-US" sz="1000" dirty="0">
                  <a:solidFill>
                    <a:schemeClr val="tx2"/>
                  </a:solidFill>
                  <a:latin typeface="Roboto Light"/>
                  <a:cs typeface="Roboto Light"/>
                </a:rPr>
                <a:t> </a:t>
              </a:r>
              <a:r>
                <a:rPr lang="en-US" sz="1000" dirty="0" err="1">
                  <a:solidFill>
                    <a:schemeClr val="tx2"/>
                  </a:solidFill>
                  <a:latin typeface="Roboto Light"/>
                  <a:cs typeface="Roboto Light"/>
                </a:rPr>
                <a:t>Ipsum</a:t>
              </a:r>
              <a:r>
                <a:rPr lang="en-US" sz="1000" dirty="0">
                  <a:solidFill>
                    <a:schemeClr val="tx2"/>
                  </a:solidFill>
                  <a:latin typeface="Roboto Light"/>
                  <a:cs typeface="Roboto Light"/>
                </a:rPr>
                <a:t> is simply dummy text of the printing and typesetting industry. </a:t>
              </a:r>
              <a:r>
                <a:rPr lang="en-US" sz="1000" dirty="0" err="1">
                  <a:solidFill>
                    <a:schemeClr val="tx2"/>
                  </a:solidFill>
                  <a:latin typeface="Roboto Light"/>
                  <a:cs typeface="Roboto Light"/>
                </a:rPr>
                <a:t>Lorem</a:t>
              </a:r>
              <a:r>
                <a:rPr lang="en-US" sz="1000" dirty="0">
                  <a:solidFill>
                    <a:schemeClr val="tx2"/>
                  </a:solidFill>
                  <a:latin typeface="Roboto Light"/>
                  <a:cs typeface="Roboto Light"/>
                </a:rPr>
                <a:t> </a:t>
              </a:r>
              <a:r>
                <a:rPr lang="en-US" sz="1000" dirty="0" err="1">
                  <a:solidFill>
                    <a:schemeClr val="tx2"/>
                  </a:solidFill>
                  <a:latin typeface="Roboto Light"/>
                  <a:cs typeface="Roboto Light"/>
                </a:rPr>
                <a:t>Ipsum</a:t>
              </a:r>
              <a:r>
                <a:rPr lang="en-US" sz="1000" dirty="0">
                  <a:solidFill>
                    <a:schemeClr val="tx2"/>
                  </a:solidFill>
                  <a:latin typeface="Roboto Light"/>
                  <a:cs typeface="Roboto Light"/>
                </a:rPr>
                <a:t> has been the industry’s</a:t>
              </a:r>
            </a:p>
          </p:txBody>
        </p:sp>
        <p:sp>
          <p:nvSpPr>
            <p:cNvPr id="307" name="Title 1"/>
            <p:cNvSpPr txBox="1">
              <a:spLocks/>
            </p:cNvSpPr>
            <p:nvPr/>
          </p:nvSpPr>
          <p:spPr>
            <a:xfrm>
              <a:off x="6269841" y="875913"/>
              <a:ext cx="2000944" cy="338668"/>
            </a:xfrm>
            <a:prstGeom prst="rect">
              <a:avLst/>
            </a:prstGeom>
          </p:spPr>
          <p:txBody>
            <a:bodyPr vert="horz" lIns="91440" tIns="45720" rIns="91440" bIns="45720" rtlCol="0" anchor="b">
              <a:normAutofit/>
            </a:bodyPr>
            <a:lstStyle>
              <a:lvl1pPr algn="l" defTabSz="457200" rtl="0" eaLnBrk="1" latinLnBrk="0" hangingPunct="1">
                <a:spcBef>
                  <a:spcPct val="0"/>
                </a:spcBef>
                <a:buNone/>
                <a:defRPr sz="2000" b="1" kern="1200">
                  <a:solidFill>
                    <a:schemeClr val="tx1"/>
                  </a:solidFill>
                  <a:latin typeface="Roboto Light"/>
                  <a:ea typeface="+mj-ea"/>
                  <a:cs typeface="Roboto Light"/>
                </a:defRPr>
              </a:lvl1pPr>
            </a:lstStyle>
            <a:p>
              <a:r>
                <a:rPr lang="en-US" sz="1200" b="0" dirty="0"/>
                <a:t>Project #1: Future Work </a:t>
              </a:r>
            </a:p>
          </p:txBody>
        </p:sp>
        <p:sp>
          <p:nvSpPr>
            <p:cNvPr id="308" name="Oval 307"/>
            <p:cNvSpPr/>
            <p:nvPr/>
          </p:nvSpPr>
          <p:spPr>
            <a:xfrm>
              <a:off x="5873154" y="1029950"/>
              <a:ext cx="373376" cy="373368"/>
            </a:xfrm>
            <a:prstGeom prst="ellipse">
              <a:avLst/>
            </a:prstGeom>
            <a:solidFill>
              <a:schemeClr val="bg1"/>
            </a:solidFill>
            <a:ln w="6350" cmpd="sng">
              <a:solidFill>
                <a:schemeClr val="tx2"/>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09" name="Shape 8841"/>
            <p:cNvSpPr/>
            <p:nvPr/>
          </p:nvSpPr>
          <p:spPr>
            <a:xfrm>
              <a:off x="5825595" y="1005782"/>
              <a:ext cx="474813" cy="353943"/>
            </a:xfrm>
            <a:prstGeom prst="rect">
              <a:avLst/>
            </a:prstGeom>
            <a:noFill/>
            <a:ln w="12700">
              <a:miter lim="400000"/>
            </a:ln>
            <a:extLst>
              <a:ext uri="{C572A759-6A51-4108-AA02-DFA0A04FC94B}">
                <ma14:wrappingTextBoxFlag xmlns="" xmlns:ma14="http://schemas.microsoft.com/office/mac/drawingml/2011/main" val="1"/>
              </a:ext>
            </a:extLst>
          </p:spPr>
          <p:txBody>
            <a:bodyPr wrap="square" lIns="50800" tIns="50800" rIns="50800" bIns="50800" anchor="ctr">
              <a:spAutoFit/>
            </a:bodyPr>
            <a:lstStyle>
              <a:lvl1pPr defTabSz="457200">
                <a:lnSpc>
                  <a:spcPct val="120000"/>
                </a:lnSpc>
                <a:defRPr sz="4000">
                  <a:solidFill>
                    <a:srgbClr val="8E8E8E"/>
                  </a:solidFill>
                  <a:latin typeface="FontAwesome"/>
                  <a:ea typeface="FontAwesome"/>
                  <a:cs typeface="FontAwesome"/>
                  <a:sym typeface="FontAwesome"/>
                </a:defRPr>
              </a:lvl1pPr>
            </a:lstStyle>
            <a:p>
              <a:pPr algn="ctr">
                <a:defRPr sz="1800">
                  <a:solidFill>
                    <a:srgbClr val="000000"/>
                  </a:solidFill>
                </a:defRPr>
              </a:pPr>
              <a:r>
                <a:rPr lang="en-US" sz="1400" dirty="0">
                  <a:solidFill>
                    <a:schemeClr val="accent1"/>
                  </a:solidFill>
                </a:rPr>
                <a:t></a:t>
              </a:r>
            </a:p>
          </p:txBody>
        </p:sp>
        <p:cxnSp>
          <p:nvCxnSpPr>
            <p:cNvPr id="310" name="Straight Connector 309"/>
            <p:cNvCxnSpPr/>
            <p:nvPr/>
          </p:nvCxnSpPr>
          <p:spPr>
            <a:xfrm>
              <a:off x="5856111" y="1904744"/>
              <a:ext cx="2792589" cy="0"/>
            </a:xfrm>
            <a:prstGeom prst="line">
              <a:avLst/>
            </a:prstGeom>
            <a:ln w="6350" cmpd="sng">
              <a:solidFill>
                <a:schemeClr val="tx2"/>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311" name="Group 310"/>
          <p:cNvGrpSpPr/>
          <p:nvPr/>
        </p:nvGrpSpPr>
        <p:grpSpPr>
          <a:xfrm>
            <a:off x="5825596" y="2114880"/>
            <a:ext cx="2823105" cy="1028831"/>
            <a:chOff x="5825595" y="875913"/>
            <a:chExt cx="2823105" cy="1028831"/>
          </a:xfrm>
        </p:grpSpPr>
        <p:sp>
          <p:nvSpPr>
            <p:cNvPr id="312" name="TextBox 311"/>
            <p:cNvSpPr txBox="1"/>
            <p:nvPr/>
          </p:nvSpPr>
          <p:spPr>
            <a:xfrm>
              <a:off x="6272436" y="1194574"/>
              <a:ext cx="2376264" cy="553998"/>
            </a:xfrm>
            <a:prstGeom prst="rect">
              <a:avLst/>
            </a:prstGeom>
            <a:noFill/>
          </p:spPr>
          <p:txBody>
            <a:bodyPr wrap="square" rtlCol="0">
              <a:spAutoFit/>
            </a:bodyPr>
            <a:lstStyle/>
            <a:p>
              <a:r>
                <a:rPr lang="en-US" sz="1000" dirty="0" err="1">
                  <a:solidFill>
                    <a:schemeClr val="tx2"/>
                  </a:solidFill>
                  <a:latin typeface="Roboto Light"/>
                  <a:cs typeface="Roboto Light"/>
                </a:rPr>
                <a:t>Lorem</a:t>
              </a:r>
              <a:r>
                <a:rPr lang="en-US" sz="1000" dirty="0">
                  <a:solidFill>
                    <a:schemeClr val="tx2"/>
                  </a:solidFill>
                  <a:latin typeface="Roboto Light"/>
                  <a:cs typeface="Roboto Light"/>
                </a:rPr>
                <a:t> </a:t>
              </a:r>
              <a:r>
                <a:rPr lang="en-US" sz="1000" dirty="0" err="1">
                  <a:solidFill>
                    <a:schemeClr val="tx2"/>
                  </a:solidFill>
                  <a:latin typeface="Roboto Light"/>
                  <a:cs typeface="Roboto Light"/>
                </a:rPr>
                <a:t>Ipsum</a:t>
              </a:r>
              <a:r>
                <a:rPr lang="en-US" sz="1000" dirty="0">
                  <a:solidFill>
                    <a:schemeClr val="tx2"/>
                  </a:solidFill>
                  <a:latin typeface="Roboto Light"/>
                  <a:cs typeface="Roboto Light"/>
                </a:rPr>
                <a:t> is simply dummy text of the printing and typesetting industry. </a:t>
              </a:r>
              <a:r>
                <a:rPr lang="en-US" sz="1000" dirty="0" err="1">
                  <a:solidFill>
                    <a:schemeClr val="tx2"/>
                  </a:solidFill>
                  <a:latin typeface="Roboto Light"/>
                  <a:cs typeface="Roboto Light"/>
                </a:rPr>
                <a:t>Lorem</a:t>
              </a:r>
              <a:r>
                <a:rPr lang="en-US" sz="1000" dirty="0">
                  <a:solidFill>
                    <a:schemeClr val="tx2"/>
                  </a:solidFill>
                  <a:latin typeface="Roboto Light"/>
                  <a:cs typeface="Roboto Light"/>
                </a:rPr>
                <a:t> </a:t>
              </a:r>
              <a:r>
                <a:rPr lang="en-US" sz="1000" dirty="0" err="1">
                  <a:solidFill>
                    <a:schemeClr val="tx2"/>
                  </a:solidFill>
                  <a:latin typeface="Roboto Light"/>
                  <a:cs typeface="Roboto Light"/>
                </a:rPr>
                <a:t>Ipsum</a:t>
              </a:r>
              <a:r>
                <a:rPr lang="en-US" sz="1000" dirty="0">
                  <a:solidFill>
                    <a:schemeClr val="tx2"/>
                  </a:solidFill>
                  <a:latin typeface="Roboto Light"/>
                  <a:cs typeface="Roboto Light"/>
                </a:rPr>
                <a:t> has been the industry’s</a:t>
              </a:r>
            </a:p>
          </p:txBody>
        </p:sp>
        <p:sp>
          <p:nvSpPr>
            <p:cNvPr id="313" name="Title 1"/>
            <p:cNvSpPr txBox="1">
              <a:spLocks/>
            </p:cNvSpPr>
            <p:nvPr/>
          </p:nvSpPr>
          <p:spPr>
            <a:xfrm>
              <a:off x="6269841" y="875913"/>
              <a:ext cx="2000944" cy="338668"/>
            </a:xfrm>
            <a:prstGeom prst="rect">
              <a:avLst/>
            </a:prstGeom>
          </p:spPr>
          <p:txBody>
            <a:bodyPr vert="horz" lIns="91440" tIns="45720" rIns="91440" bIns="45720" rtlCol="0" anchor="b">
              <a:normAutofit/>
            </a:bodyPr>
            <a:lstStyle>
              <a:lvl1pPr algn="l" defTabSz="457200" rtl="0" eaLnBrk="1" latinLnBrk="0" hangingPunct="1">
                <a:spcBef>
                  <a:spcPct val="0"/>
                </a:spcBef>
                <a:buNone/>
                <a:defRPr sz="2000" b="1" kern="1200">
                  <a:solidFill>
                    <a:schemeClr val="tx1"/>
                  </a:solidFill>
                  <a:latin typeface="Roboto Light"/>
                  <a:ea typeface="+mj-ea"/>
                  <a:cs typeface="Roboto Light"/>
                </a:defRPr>
              </a:lvl1pPr>
            </a:lstStyle>
            <a:p>
              <a:r>
                <a:rPr lang="en-US" sz="1200" b="0" dirty="0"/>
                <a:t>Project #2: New Idea!</a:t>
              </a:r>
            </a:p>
          </p:txBody>
        </p:sp>
        <p:sp>
          <p:nvSpPr>
            <p:cNvPr id="314" name="Oval 313"/>
            <p:cNvSpPr/>
            <p:nvPr/>
          </p:nvSpPr>
          <p:spPr>
            <a:xfrm>
              <a:off x="5873154" y="1029950"/>
              <a:ext cx="373376" cy="373368"/>
            </a:xfrm>
            <a:prstGeom prst="ellipse">
              <a:avLst/>
            </a:prstGeom>
            <a:solidFill>
              <a:schemeClr val="bg1"/>
            </a:solidFill>
            <a:ln w="6350" cmpd="sng">
              <a:solidFill>
                <a:schemeClr val="tx2"/>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15" name="Shape 8841"/>
            <p:cNvSpPr/>
            <p:nvPr/>
          </p:nvSpPr>
          <p:spPr>
            <a:xfrm>
              <a:off x="5825595" y="1026950"/>
              <a:ext cx="474813" cy="353943"/>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anchor="ctr">
              <a:spAutoFit/>
            </a:bodyPr>
            <a:lstStyle>
              <a:lvl1pPr defTabSz="457200">
                <a:lnSpc>
                  <a:spcPct val="120000"/>
                </a:lnSpc>
                <a:defRPr sz="4000">
                  <a:solidFill>
                    <a:srgbClr val="8E8E8E"/>
                  </a:solidFill>
                  <a:latin typeface="FontAwesome"/>
                  <a:ea typeface="FontAwesome"/>
                  <a:cs typeface="FontAwesome"/>
                  <a:sym typeface="FontAwesome"/>
                </a:defRPr>
              </a:lvl1pPr>
            </a:lstStyle>
            <a:p>
              <a:pPr algn="ctr">
                <a:defRPr sz="1800">
                  <a:solidFill>
                    <a:srgbClr val="000000"/>
                  </a:solidFill>
                </a:defRPr>
              </a:pPr>
              <a:r>
                <a:rPr lang="en-US" sz="1400" dirty="0">
                  <a:solidFill>
                    <a:schemeClr val="accent2"/>
                  </a:solidFill>
                </a:rPr>
                <a:t></a:t>
              </a:r>
            </a:p>
          </p:txBody>
        </p:sp>
        <p:cxnSp>
          <p:nvCxnSpPr>
            <p:cNvPr id="316" name="Straight Connector 315"/>
            <p:cNvCxnSpPr/>
            <p:nvPr/>
          </p:nvCxnSpPr>
          <p:spPr>
            <a:xfrm>
              <a:off x="5856111" y="1904744"/>
              <a:ext cx="2792589" cy="0"/>
            </a:xfrm>
            <a:prstGeom prst="line">
              <a:avLst/>
            </a:prstGeom>
            <a:ln w="6350" cmpd="sng">
              <a:solidFill>
                <a:schemeClr val="tx2"/>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317" name="Group 316"/>
          <p:cNvGrpSpPr/>
          <p:nvPr/>
        </p:nvGrpSpPr>
        <p:grpSpPr>
          <a:xfrm>
            <a:off x="5825596" y="3205660"/>
            <a:ext cx="2823105" cy="872659"/>
            <a:chOff x="5825595" y="875913"/>
            <a:chExt cx="2823105" cy="872659"/>
          </a:xfrm>
        </p:grpSpPr>
        <p:sp>
          <p:nvSpPr>
            <p:cNvPr id="318" name="TextBox 317"/>
            <p:cNvSpPr txBox="1"/>
            <p:nvPr/>
          </p:nvSpPr>
          <p:spPr>
            <a:xfrm>
              <a:off x="6272436" y="1194574"/>
              <a:ext cx="2376264" cy="553998"/>
            </a:xfrm>
            <a:prstGeom prst="rect">
              <a:avLst/>
            </a:prstGeom>
            <a:noFill/>
          </p:spPr>
          <p:txBody>
            <a:bodyPr wrap="square" rtlCol="0">
              <a:spAutoFit/>
            </a:bodyPr>
            <a:lstStyle/>
            <a:p>
              <a:r>
                <a:rPr lang="en-US" sz="1000" dirty="0" err="1">
                  <a:solidFill>
                    <a:schemeClr val="tx2"/>
                  </a:solidFill>
                  <a:latin typeface="Roboto Light"/>
                  <a:cs typeface="Roboto Light"/>
                </a:rPr>
                <a:t>Lorem</a:t>
              </a:r>
              <a:r>
                <a:rPr lang="en-US" sz="1000" dirty="0">
                  <a:solidFill>
                    <a:schemeClr val="tx2"/>
                  </a:solidFill>
                  <a:latin typeface="Roboto Light"/>
                  <a:cs typeface="Roboto Light"/>
                </a:rPr>
                <a:t> </a:t>
              </a:r>
              <a:r>
                <a:rPr lang="en-US" sz="1000" dirty="0" err="1">
                  <a:solidFill>
                    <a:schemeClr val="tx2"/>
                  </a:solidFill>
                  <a:latin typeface="Roboto Light"/>
                  <a:cs typeface="Roboto Light"/>
                </a:rPr>
                <a:t>Ipsum</a:t>
              </a:r>
              <a:r>
                <a:rPr lang="en-US" sz="1000" dirty="0">
                  <a:solidFill>
                    <a:schemeClr val="tx2"/>
                  </a:solidFill>
                  <a:latin typeface="Roboto Light"/>
                  <a:cs typeface="Roboto Light"/>
                </a:rPr>
                <a:t> is simply dummy text of the printing and typesetting industry. </a:t>
              </a:r>
              <a:r>
                <a:rPr lang="en-US" sz="1000" dirty="0" err="1">
                  <a:solidFill>
                    <a:schemeClr val="tx2"/>
                  </a:solidFill>
                  <a:latin typeface="Roboto Light"/>
                  <a:cs typeface="Roboto Light"/>
                </a:rPr>
                <a:t>Lorem</a:t>
              </a:r>
              <a:r>
                <a:rPr lang="en-US" sz="1000" dirty="0">
                  <a:solidFill>
                    <a:schemeClr val="tx2"/>
                  </a:solidFill>
                  <a:latin typeface="Roboto Light"/>
                  <a:cs typeface="Roboto Light"/>
                </a:rPr>
                <a:t> </a:t>
              </a:r>
              <a:r>
                <a:rPr lang="en-US" sz="1000" dirty="0" err="1">
                  <a:solidFill>
                    <a:schemeClr val="tx2"/>
                  </a:solidFill>
                  <a:latin typeface="Roboto Light"/>
                  <a:cs typeface="Roboto Light"/>
                </a:rPr>
                <a:t>Ipsum</a:t>
              </a:r>
              <a:r>
                <a:rPr lang="en-US" sz="1000" dirty="0">
                  <a:solidFill>
                    <a:schemeClr val="tx2"/>
                  </a:solidFill>
                  <a:latin typeface="Roboto Light"/>
                  <a:cs typeface="Roboto Light"/>
                </a:rPr>
                <a:t> has been the industry’s</a:t>
              </a:r>
            </a:p>
          </p:txBody>
        </p:sp>
        <p:sp>
          <p:nvSpPr>
            <p:cNvPr id="319" name="Title 1"/>
            <p:cNvSpPr txBox="1">
              <a:spLocks/>
            </p:cNvSpPr>
            <p:nvPr/>
          </p:nvSpPr>
          <p:spPr>
            <a:xfrm>
              <a:off x="6269841" y="875913"/>
              <a:ext cx="2000944" cy="338668"/>
            </a:xfrm>
            <a:prstGeom prst="rect">
              <a:avLst/>
            </a:prstGeom>
          </p:spPr>
          <p:txBody>
            <a:bodyPr vert="horz" lIns="91440" tIns="45720" rIns="91440" bIns="45720" rtlCol="0" anchor="b">
              <a:normAutofit/>
            </a:bodyPr>
            <a:lstStyle>
              <a:lvl1pPr algn="l" defTabSz="457200" rtl="0" eaLnBrk="1" latinLnBrk="0" hangingPunct="1">
                <a:spcBef>
                  <a:spcPct val="0"/>
                </a:spcBef>
                <a:buNone/>
                <a:defRPr sz="2000" b="1" kern="1200">
                  <a:solidFill>
                    <a:schemeClr val="tx1"/>
                  </a:solidFill>
                  <a:latin typeface="Roboto Light"/>
                  <a:ea typeface="+mj-ea"/>
                  <a:cs typeface="Roboto Light"/>
                </a:defRPr>
              </a:lvl1pPr>
            </a:lstStyle>
            <a:p>
              <a:r>
                <a:rPr lang="en-US" sz="1200" b="0" dirty="0"/>
                <a:t>Project #3: More Level</a:t>
              </a:r>
            </a:p>
          </p:txBody>
        </p:sp>
        <p:sp>
          <p:nvSpPr>
            <p:cNvPr id="320" name="Oval 319"/>
            <p:cNvSpPr/>
            <p:nvPr/>
          </p:nvSpPr>
          <p:spPr>
            <a:xfrm>
              <a:off x="5873154" y="1029950"/>
              <a:ext cx="373376" cy="373368"/>
            </a:xfrm>
            <a:prstGeom prst="ellipse">
              <a:avLst/>
            </a:prstGeom>
            <a:solidFill>
              <a:schemeClr val="bg1"/>
            </a:solidFill>
            <a:ln w="6350" cmpd="sng">
              <a:solidFill>
                <a:schemeClr val="tx2"/>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21" name="Shape 8841"/>
            <p:cNvSpPr/>
            <p:nvPr/>
          </p:nvSpPr>
          <p:spPr>
            <a:xfrm>
              <a:off x="5825595" y="1012839"/>
              <a:ext cx="474813" cy="353943"/>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anchor="ctr">
              <a:spAutoFit/>
            </a:bodyPr>
            <a:lstStyle>
              <a:lvl1pPr defTabSz="457200">
                <a:lnSpc>
                  <a:spcPct val="120000"/>
                </a:lnSpc>
                <a:defRPr sz="4000">
                  <a:solidFill>
                    <a:srgbClr val="8E8E8E"/>
                  </a:solidFill>
                  <a:latin typeface="FontAwesome"/>
                  <a:ea typeface="FontAwesome"/>
                  <a:cs typeface="FontAwesome"/>
                  <a:sym typeface="FontAwesome"/>
                </a:defRPr>
              </a:lvl1pPr>
            </a:lstStyle>
            <a:p>
              <a:pPr algn="ctr">
                <a:defRPr sz="1800">
                  <a:solidFill>
                    <a:srgbClr val="000000"/>
                  </a:solidFill>
                </a:defRPr>
              </a:pPr>
              <a:r>
                <a:rPr lang="en-US" sz="1400" dirty="0">
                  <a:solidFill>
                    <a:schemeClr val="accent3"/>
                  </a:solidFill>
                </a:rPr>
                <a:t></a:t>
              </a:r>
            </a:p>
          </p:txBody>
        </p:sp>
      </p:grpSp>
    </p:spTree>
    <p:extLst>
      <p:ext uri="{BB962C8B-B14F-4D97-AF65-F5344CB8AC3E}">
        <p14:creationId xmlns:p14="http://schemas.microsoft.com/office/powerpoint/2010/main" val="3579423138"/>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058" y="285751"/>
            <a:ext cx="3968376" cy="470429"/>
          </a:xfrm>
        </p:spPr>
        <p:txBody>
          <a:bodyPr>
            <a:normAutofit/>
          </a:bodyPr>
          <a:lstStyle/>
          <a:p>
            <a:r>
              <a:rPr lang="en-US" b="0" dirty="0" smtClean="0"/>
              <a:t>Process </a:t>
            </a:r>
            <a:r>
              <a:rPr lang="en-US" b="0" dirty="0" err="1" smtClean="0"/>
              <a:t>Infographic</a:t>
            </a:r>
            <a:r>
              <a:rPr lang="en-US" b="0" dirty="0" smtClean="0"/>
              <a:t> (6 steps)</a:t>
            </a:r>
            <a:endParaRPr lang="en-US" b="0" dirty="0"/>
          </a:p>
        </p:txBody>
      </p:sp>
      <p:sp>
        <p:nvSpPr>
          <p:cNvPr id="9" name="TextBox 8"/>
          <p:cNvSpPr txBox="1"/>
          <p:nvPr/>
        </p:nvSpPr>
        <p:spPr>
          <a:xfrm>
            <a:off x="363341" y="1042682"/>
            <a:ext cx="4381805" cy="1050746"/>
          </a:xfrm>
          <a:prstGeom prst="rect">
            <a:avLst/>
          </a:prstGeom>
          <a:noFill/>
        </p:spPr>
        <p:txBody>
          <a:bodyPr wrap="square" lIns="91430" tIns="45715" rIns="91430" bIns="45715" rtlCol="0">
            <a:spAutoFit/>
          </a:bodyPr>
          <a:lstStyle/>
          <a:p>
            <a:r>
              <a:rPr lang="en-US" sz="1000" dirty="0" err="1">
                <a:solidFill>
                  <a:schemeClr val="tx2"/>
                </a:solidFill>
                <a:latin typeface="Roboto Light"/>
                <a:cs typeface="Roboto Light"/>
              </a:rPr>
              <a:t>Lorem</a:t>
            </a:r>
            <a:r>
              <a:rPr lang="en-US" sz="1000" dirty="0">
                <a:solidFill>
                  <a:schemeClr val="tx2"/>
                </a:solidFill>
                <a:latin typeface="Roboto Light"/>
                <a:cs typeface="Roboto Light"/>
              </a:rPr>
              <a:t> </a:t>
            </a:r>
            <a:r>
              <a:rPr lang="en-US" sz="1000" dirty="0" err="1">
                <a:solidFill>
                  <a:schemeClr val="tx2"/>
                </a:solidFill>
                <a:latin typeface="Roboto Light"/>
                <a:cs typeface="Roboto Light"/>
              </a:rPr>
              <a:t>Ipsum</a:t>
            </a:r>
            <a:r>
              <a:rPr lang="en-US" sz="1000" dirty="0">
                <a:solidFill>
                  <a:schemeClr val="tx2"/>
                </a:solidFill>
                <a:latin typeface="Roboto Light"/>
                <a:cs typeface="Roboto Light"/>
              </a:rPr>
              <a:t> is simply dummy text of the printing and typesetting industry. </a:t>
            </a:r>
            <a:r>
              <a:rPr lang="en-US" sz="1000" dirty="0" err="1">
                <a:solidFill>
                  <a:schemeClr val="tx2"/>
                </a:solidFill>
                <a:latin typeface="Roboto Light"/>
                <a:cs typeface="Roboto Light"/>
              </a:rPr>
              <a:t>Lorem</a:t>
            </a:r>
            <a:r>
              <a:rPr lang="en-US" sz="1000" dirty="0">
                <a:solidFill>
                  <a:schemeClr val="tx2"/>
                </a:solidFill>
                <a:latin typeface="Roboto Light"/>
                <a:cs typeface="Roboto Light"/>
              </a:rPr>
              <a:t> </a:t>
            </a:r>
            <a:r>
              <a:rPr lang="en-US" sz="1000" dirty="0" err="1">
                <a:solidFill>
                  <a:schemeClr val="tx2"/>
                </a:solidFill>
                <a:latin typeface="Roboto Light"/>
                <a:cs typeface="Roboto Light"/>
              </a:rPr>
              <a:t>Ipsum</a:t>
            </a:r>
            <a:r>
              <a:rPr lang="en-US" sz="1000" dirty="0">
                <a:solidFill>
                  <a:schemeClr val="tx2"/>
                </a:solidFill>
                <a:latin typeface="Roboto Light"/>
                <a:cs typeface="Roboto Light"/>
              </a:rPr>
              <a:t> has been the industry's standard dummy text ever since the 1500s, when an unknown printer took a galley of type and scrambled it to make a type specimen book. It has survived not only five centuries, but also the leap into electronic typesetting, remaining essentially unchanged. It was </a:t>
            </a:r>
            <a:r>
              <a:rPr lang="en-US" sz="1000" dirty="0" err="1">
                <a:solidFill>
                  <a:schemeClr val="tx2"/>
                </a:solidFill>
                <a:latin typeface="Roboto Light"/>
                <a:cs typeface="Roboto Light"/>
              </a:rPr>
              <a:t>popularised</a:t>
            </a:r>
            <a:r>
              <a:rPr lang="en-US" sz="1000" dirty="0">
                <a:solidFill>
                  <a:schemeClr val="tx2"/>
                </a:solidFill>
                <a:latin typeface="Roboto Light"/>
                <a:cs typeface="Roboto Light"/>
              </a:rPr>
              <a:t> in the 1960s with the release of </a:t>
            </a:r>
            <a:r>
              <a:rPr lang="en-US" sz="1000" dirty="0" err="1">
                <a:solidFill>
                  <a:schemeClr val="tx2"/>
                </a:solidFill>
                <a:latin typeface="Roboto Light"/>
                <a:cs typeface="Roboto Light"/>
              </a:rPr>
              <a:t>Letraset</a:t>
            </a:r>
            <a:r>
              <a:rPr lang="en-US" sz="1000" dirty="0">
                <a:solidFill>
                  <a:schemeClr val="tx2"/>
                </a:solidFill>
                <a:latin typeface="Roboto Light"/>
                <a:cs typeface="Roboto Light"/>
              </a:rPr>
              <a:t> sheets containing</a:t>
            </a:r>
          </a:p>
        </p:txBody>
      </p:sp>
      <p:grpSp>
        <p:nvGrpSpPr>
          <p:cNvPr id="7" name="Group 6"/>
          <p:cNvGrpSpPr/>
          <p:nvPr/>
        </p:nvGrpSpPr>
        <p:grpSpPr>
          <a:xfrm>
            <a:off x="6258818" y="508867"/>
            <a:ext cx="2255041" cy="2253173"/>
            <a:chOff x="6426289" y="508866"/>
            <a:chExt cx="2255041" cy="2253173"/>
          </a:xfrm>
          <a:solidFill>
            <a:srgbClr val="E5E5E5"/>
          </a:solidFill>
        </p:grpSpPr>
        <p:sp>
          <p:nvSpPr>
            <p:cNvPr id="42" name="Shape 3794"/>
            <p:cNvSpPr/>
            <p:nvPr/>
          </p:nvSpPr>
          <p:spPr>
            <a:xfrm rot="18900000">
              <a:off x="6426289" y="508866"/>
              <a:ext cx="1119710" cy="111971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grpFill/>
            <a:ln w="12700" cap="flat">
              <a:noFill/>
              <a:miter lim="400000"/>
            </a:ln>
            <a:effectLst/>
          </p:spPr>
          <p:txBody>
            <a:bodyPr wrap="square" lIns="0" tIns="0" rIns="0" bIns="0" numCol="1" anchor="ctr">
              <a:noAutofit/>
            </a:bodyPr>
            <a:lstStyle/>
            <a:p>
              <a:pPr lvl="0">
                <a:defRPr sz="4400">
                  <a:solidFill>
                    <a:srgbClr val="77716C"/>
                  </a:solidFill>
                  <a:latin typeface="Open Sans Light"/>
                  <a:ea typeface="Open Sans Light"/>
                  <a:cs typeface="Open Sans Light"/>
                  <a:sym typeface="Open Sans Light"/>
                </a:defRPr>
              </a:pPr>
              <a:endParaRPr/>
            </a:p>
          </p:txBody>
        </p:sp>
        <p:sp>
          <p:nvSpPr>
            <p:cNvPr id="43" name="Shape 3795"/>
            <p:cNvSpPr/>
            <p:nvPr/>
          </p:nvSpPr>
          <p:spPr>
            <a:xfrm rot="18900000">
              <a:off x="7561620" y="1642329"/>
              <a:ext cx="1119710" cy="111971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grpFill/>
            <a:ln w="12700" cap="flat">
              <a:noFill/>
              <a:miter lim="400000"/>
            </a:ln>
            <a:effectLst/>
          </p:spPr>
          <p:txBody>
            <a:bodyPr wrap="square" lIns="0" tIns="0" rIns="0" bIns="0" numCol="1" anchor="ctr">
              <a:noAutofit/>
            </a:bodyPr>
            <a:lstStyle/>
            <a:p>
              <a:pPr lvl="0">
                <a:defRPr sz="4400">
                  <a:solidFill>
                    <a:srgbClr val="77716C"/>
                  </a:solidFill>
                  <a:latin typeface="Open Sans Light"/>
                  <a:ea typeface="Open Sans Light"/>
                  <a:cs typeface="Open Sans Light"/>
                  <a:sym typeface="Open Sans Light"/>
                </a:defRPr>
              </a:pPr>
              <a:endParaRPr/>
            </a:p>
          </p:txBody>
        </p:sp>
        <p:sp>
          <p:nvSpPr>
            <p:cNvPr id="44" name="Shape 3796"/>
            <p:cNvSpPr/>
            <p:nvPr/>
          </p:nvSpPr>
          <p:spPr>
            <a:xfrm rot="18900000">
              <a:off x="7156434" y="1230984"/>
              <a:ext cx="790277" cy="81176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2960" y="2851"/>
                    <a:pt x="4637" y="6730"/>
                    <a:pt x="4660" y="10784"/>
                  </a:cubicBezTo>
                  <a:cubicBezTo>
                    <a:pt x="4684" y="14829"/>
                    <a:pt x="3060" y="18718"/>
                    <a:pt x="144" y="21600"/>
                  </a:cubicBezTo>
                  <a:lnTo>
                    <a:pt x="21358" y="21288"/>
                  </a:lnTo>
                  <a:cubicBezTo>
                    <a:pt x="18644" y="18590"/>
                    <a:pt x="17078" y="14994"/>
                    <a:pt x="16974" y="11219"/>
                  </a:cubicBezTo>
                  <a:cubicBezTo>
                    <a:pt x="16858" y="7040"/>
                    <a:pt x="18534" y="3002"/>
                    <a:pt x="21600" y="75"/>
                  </a:cubicBezTo>
                  <a:lnTo>
                    <a:pt x="0" y="0"/>
                  </a:lnTo>
                  <a:close/>
                </a:path>
              </a:pathLst>
            </a:custGeom>
            <a:grpFill/>
            <a:ln w="12700" cap="flat">
              <a:noFill/>
              <a:miter lim="400000"/>
            </a:ln>
            <a:effectLst/>
          </p:spPr>
          <p:txBody>
            <a:bodyPr wrap="square" lIns="0" tIns="0" rIns="0" bIns="0" numCol="1" anchor="ctr">
              <a:noAutofit/>
            </a:bodyPr>
            <a:lstStyle/>
            <a:p>
              <a:pPr lvl="0">
                <a:defRPr sz="3200"/>
              </a:pPr>
              <a:endParaRPr/>
            </a:p>
          </p:txBody>
        </p:sp>
      </p:grpSp>
      <p:grpSp>
        <p:nvGrpSpPr>
          <p:cNvPr id="6" name="Group 5"/>
          <p:cNvGrpSpPr/>
          <p:nvPr/>
        </p:nvGrpSpPr>
        <p:grpSpPr>
          <a:xfrm>
            <a:off x="6178266" y="1717137"/>
            <a:ext cx="2255041" cy="2253173"/>
            <a:chOff x="6345737" y="1717136"/>
            <a:chExt cx="2255041" cy="2253173"/>
          </a:xfrm>
        </p:grpSpPr>
        <p:sp>
          <p:nvSpPr>
            <p:cNvPr id="48" name="Shape 3803"/>
            <p:cNvSpPr/>
            <p:nvPr/>
          </p:nvSpPr>
          <p:spPr>
            <a:xfrm rot="18900000">
              <a:off x="6345737" y="1717136"/>
              <a:ext cx="1119710" cy="111971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E5E5E5"/>
            </a:solidFill>
            <a:ln w="12700" cap="flat">
              <a:noFill/>
              <a:miter lim="400000"/>
            </a:ln>
            <a:effectLst/>
          </p:spPr>
          <p:txBody>
            <a:bodyPr wrap="square" lIns="0" tIns="0" rIns="0" bIns="0" numCol="1" anchor="ctr">
              <a:noAutofit/>
            </a:bodyPr>
            <a:lstStyle/>
            <a:p>
              <a:pPr lvl="0">
                <a:defRPr sz="4400">
                  <a:solidFill>
                    <a:srgbClr val="77716C"/>
                  </a:solidFill>
                  <a:latin typeface="Open Sans Light"/>
                  <a:ea typeface="Open Sans Light"/>
                  <a:cs typeface="Open Sans Light"/>
                  <a:sym typeface="Open Sans Light"/>
                </a:defRPr>
              </a:pPr>
              <a:endParaRPr/>
            </a:p>
          </p:txBody>
        </p:sp>
        <p:sp>
          <p:nvSpPr>
            <p:cNvPr id="49" name="Shape 3804"/>
            <p:cNvSpPr/>
            <p:nvPr/>
          </p:nvSpPr>
          <p:spPr>
            <a:xfrm rot="18900000">
              <a:off x="7481068" y="2850599"/>
              <a:ext cx="1119710" cy="111971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E5E5E5"/>
            </a:solidFill>
            <a:ln w="12700" cap="flat">
              <a:noFill/>
              <a:miter lim="400000"/>
            </a:ln>
            <a:effectLst/>
          </p:spPr>
          <p:txBody>
            <a:bodyPr wrap="square" lIns="0" tIns="0" rIns="0" bIns="0" numCol="1" anchor="ctr">
              <a:noAutofit/>
            </a:bodyPr>
            <a:lstStyle/>
            <a:p>
              <a:pPr lvl="0">
                <a:defRPr sz="4400">
                  <a:solidFill>
                    <a:srgbClr val="77716C"/>
                  </a:solidFill>
                  <a:latin typeface="Open Sans Light"/>
                  <a:ea typeface="Open Sans Light"/>
                  <a:cs typeface="Open Sans Light"/>
                  <a:sym typeface="Open Sans Light"/>
                </a:defRPr>
              </a:pPr>
              <a:endParaRPr/>
            </a:p>
          </p:txBody>
        </p:sp>
        <p:sp>
          <p:nvSpPr>
            <p:cNvPr id="50" name="Shape 3805"/>
            <p:cNvSpPr/>
            <p:nvPr/>
          </p:nvSpPr>
          <p:spPr>
            <a:xfrm rot="18900000">
              <a:off x="7075882" y="2439254"/>
              <a:ext cx="790277" cy="81176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2960" y="2851"/>
                    <a:pt x="4637" y="6730"/>
                    <a:pt x="4660" y="10784"/>
                  </a:cubicBezTo>
                  <a:cubicBezTo>
                    <a:pt x="4684" y="14829"/>
                    <a:pt x="3060" y="18718"/>
                    <a:pt x="144" y="21600"/>
                  </a:cubicBezTo>
                  <a:lnTo>
                    <a:pt x="21358" y="21288"/>
                  </a:lnTo>
                  <a:cubicBezTo>
                    <a:pt x="18644" y="18590"/>
                    <a:pt x="17078" y="14994"/>
                    <a:pt x="16974" y="11219"/>
                  </a:cubicBezTo>
                  <a:cubicBezTo>
                    <a:pt x="16858" y="7040"/>
                    <a:pt x="18534" y="3002"/>
                    <a:pt x="21600" y="75"/>
                  </a:cubicBezTo>
                  <a:lnTo>
                    <a:pt x="0" y="0"/>
                  </a:lnTo>
                  <a:close/>
                </a:path>
              </a:pathLst>
            </a:custGeom>
            <a:solidFill>
              <a:srgbClr val="E5E5E5"/>
            </a:solidFill>
            <a:ln w="12700" cap="flat">
              <a:noFill/>
              <a:miter lim="400000"/>
            </a:ln>
            <a:effectLst/>
          </p:spPr>
          <p:txBody>
            <a:bodyPr wrap="square" lIns="0" tIns="0" rIns="0" bIns="0" numCol="1" anchor="ctr">
              <a:noAutofit/>
            </a:bodyPr>
            <a:lstStyle/>
            <a:p>
              <a:pPr lvl="0">
                <a:defRPr sz="3200"/>
              </a:pPr>
              <a:endParaRPr/>
            </a:p>
          </p:txBody>
        </p:sp>
      </p:grpSp>
      <p:grpSp>
        <p:nvGrpSpPr>
          <p:cNvPr id="5" name="Group 4"/>
          <p:cNvGrpSpPr/>
          <p:nvPr/>
        </p:nvGrpSpPr>
        <p:grpSpPr>
          <a:xfrm>
            <a:off x="4966678" y="1787047"/>
            <a:ext cx="2255041" cy="2253173"/>
            <a:chOff x="5134149" y="1787046"/>
            <a:chExt cx="2255041" cy="2253173"/>
          </a:xfrm>
          <a:solidFill>
            <a:schemeClr val="bg2"/>
          </a:solidFill>
        </p:grpSpPr>
        <p:sp>
          <p:nvSpPr>
            <p:cNvPr id="54" name="Shape 3812"/>
            <p:cNvSpPr/>
            <p:nvPr/>
          </p:nvSpPr>
          <p:spPr>
            <a:xfrm rot="18900000">
              <a:off x="5134149" y="1787046"/>
              <a:ext cx="1119710" cy="111971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grpFill/>
            <a:ln w="12700" cap="flat">
              <a:noFill/>
              <a:miter lim="400000"/>
            </a:ln>
            <a:effectLst/>
          </p:spPr>
          <p:txBody>
            <a:bodyPr wrap="square" lIns="0" tIns="0" rIns="0" bIns="0" numCol="1" anchor="ctr">
              <a:noAutofit/>
            </a:bodyPr>
            <a:lstStyle/>
            <a:p>
              <a:pPr lvl="0">
                <a:defRPr sz="4400">
                  <a:solidFill>
                    <a:srgbClr val="77716C"/>
                  </a:solidFill>
                  <a:latin typeface="Open Sans Light"/>
                  <a:ea typeface="Open Sans Light"/>
                  <a:cs typeface="Open Sans Light"/>
                  <a:sym typeface="Open Sans Light"/>
                </a:defRPr>
              </a:pPr>
              <a:endParaRPr/>
            </a:p>
          </p:txBody>
        </p:sp>
        <p:sp>
          <p:nvSpPr>
            <p:cNvPr id="55" name="Shape 3813"/>
            <p:cNvSpPr/>
            <p:nvPr/>
          </p:nvSpPr>
          <p:spPr>
            <a:xfrm rot="18900000">
              <a:off x="6269480" y="2920509"/>
              <a:ext cx="1119710" cy="111971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grpFill/>
            <a:ln w="12700" cap="flat">
              <a:noFill/>
              <a:miter lim="400000"/>
            </a:ln>
            <a:effectLst/>
          </p:spPr>
          <p:txBody>
            <a:bodyPr wrap="square" lIns="0" tIns="0" rIns="0" bIns="0" numCol="1" anchor="ctr">
              <a:noAutofit/>
            </a:bodyPr>
            <a:lstStyle/>
            <a:p>
              <a:pPr lvl="0">
                <a:defRPr sz="4400">
                  <a:solidFill>
                    <a:srgbClr val="77716C"/>
                  </a:solidFill>
                  <a:latin typeface="Open Sans Light"/>
                  <a:ea typeface="Open Sans Light"/>
                  <a:cs typeface="Open Sans Light"/>
                  <a:sym typeface="Open Sans Light"/>
                </a:defRPr>
              </a:pPr>
              <a:endParaRPr/>
            </a:p>
          </p:txBody>
        </p:sp>
        <p:sp>
          <p:nvSpPr>
            <p:cNvPr id="56" name="Shape 3814"/>
            <p:cNvSpPr/>
            <p:nvPr/>
          </p:nvSpPr>
          <p:spPr>
            <a:xfrm rot="18900000">
              <a:off x="5864294" y="2509164"/>
              <a:ext cx="790277" cy="81176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2960" y="2851"/>
                    <a:pt x="4637" y="6730"/>
                    <a:pt x="4660" y="10784"/>
                  </a:cubicBezTo>
                  <a:cubicBezTo>
                    <a:pt x="4684" y="14829"/>
                    <a:pt x="3060" y="18718"/>
                    <a:pt x="144" y="21600"/>
                  </a:cubicBezTo>
                  <a:lnTo>
                    <a:pt x="21358" y="21288"/>
                  </a:lnTo>
                  <a:cubicBezTo>
                    <a:pt x="18644" y="18590"/>
                    <a:pt x="17078" y="14994"/>
                    <a:pt x="16974" y="11219"/>
                  </a:cubicBezTo>
                  <a:cubicBezTo>
                    <a:pt x="16858" y="7040"/>
                    <a:pt x="18534" y="3002"/>
                    <a:pt x="21600" y="75"/>
                  </a:cubicBezTo>
                  <a:lnTo>
                    <a:pt x="0" y="0"/>
                  </a:lnTo>
                  <a:close/>
                </a:path>
              </a:pathLst>
            </a:custGeom>
            <a:grpFill/>
            <a:ln w="12700" cap="flat">
              <a:noFill/>
              <a:miter lim="400000"/>
            </a:ln>
            <a:effectLst/>
          </p:spPr>
          <p:txBody>
            <a:bodyPr wrap="square" lIns="0" tIns="0" rIns="0" bIns="0" numCol="1" anchor="ctr">
              <a:noAutofit/>
            </a:bodyPr>
            <a:lstStyle/>
            <a:p>
              <a:pPr lvl="0">
                <a:defRPr sz="3200"/>
              </a:pPr>
              <a:endParaRPr/>
            </a:p>
          </p:txBody>
        </p:sp>
      </p:grpSp>
      <p:sp>
        <p:nvSpPr>
          <p:cNvPr id="60" name="Shape 3821"/>
          <p:cNvSpPr/>
          <p:nvPr/>
        </p:nvSpPr>
        <p:spPr>
          <a:xfrm rot="18900000">
            <a:off x="7463426" y="438957"/>
            <a:ext cx="1119710" cy="111971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E5E5E5"/>
          </a:solidFill>
          <a:ln w="12700" cap="flat">
            <a:noFill/>
            <a:miter lim="400000"/>
          </a:ln>
          <a:effectLst/>
        </p:spPr>
        <p:txBody>
          <a:bodyPr wrap="square" lIns="0" tIns="0" rIns="0" bIns="0" numCol="1" anchor="ctr">
            <a:noAutofit/>
          </a:bodyPr>
          <a:lstStyle/>
          <a:p>
            <a:pPr lvl="0">
              <a:defRPr sz="4400">
                <a:solidFill>
                  <a:srgbClr val="77716C"/>
                </a:solidFill>
                <a:latin typeface="Open Sans Light"/>
                <a:ea typeface="Open Sans Light"/>
                <a:cs typeface="Open Sans Light"/>
                <a:sym typeface="Open Sans Light"/>
              </a:defRPr>
            </a:pPr>
            <a:endParaRPr/>
          </a:p>
        </p:txBody>
      </p:sp>
      <p:grpSp>
        <p:nvGrpSpPr>
          <p:cNvPr id="63" name="Group 62"/>
          <p:cNvGrpSpPr/>
          <p:nvPr/>
        </p:nvGrpSpPr>
        <p:grpSpPr>
          <a:xfrm>
            <a:off x="7638506" y="607068"/>
            <a:ext cx="783506" cy="783488"/>
            <a:chOff x="7535896" y="1753818"/>
            <a:chExt cx="783506" cy="783488"/>
          </a:xfrm>
        </p:grpSpPr>
        <p:sp>
          <p:nvSpPr>
            <p:cNvPr id="64" name="Oval 63"/>
            <p:cNvSpPr/>
            <p:nvPr/>
          </p:nvSpPr>
          <p:spPr>
            <a:xfrm>
              <a:off x="7535896" y="1753818"/>
              <a:ext cx="783506" cy="783488"/>
            </a:xfrm>
            <a:prstGeom prst="ellipse">
              <a:avLst/>
            </a:prstGeom>
            <a:solidFill>
              <a:schemeClr val="bg1"/>
            </a:solidFill>
            <a:ln w="6350" cmpd="sng">
              <a:solidFill>
                <a:schemeClr val="tx2"/>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5" name="Oval 64"/>
            <p:cNvSpPr/>
            <p:nvPr/>
          </p:nvSpPr>
          <p:spPr>
            <a:xfrm>
              <a:off x="7727298" y="1945216"/>
              <a:ext cx="400702" cy="400692"/>
            </a:xfrm>
            <a:prstGeom prst="ellipse">
              <a:avLst/>
            </a:prstGeom>
            <a:solidFill>
              <a:schemeClr val="bg1"/>
            </a:solidFill>
            <a:ln w="88900" cmpd="sng">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6" name="TextBox 65"/>
            <p:cNvSpPr txBox="1"/>
            <p:nvPr/>
          </p:nvSpPr>
          <p:spPr>
            <a:xfrm>
              <a:off x="7763157" y="2015034"/>
              <a:ext cx="326358" cy="246221"/>
            </a:xfrm>
            <a:prstGeom prst="rect">
              <a:avLst/>
            </a:prstGeom>
            <a:noFill/>
          </p:spPr>
          <p:txBody>
            <a:bodyPr wrap="square" rtlCol="0">
              <a:spAutoFit/>
            </a:bodyPr>
            <a:lstStyle/>
            <a:p>
              <a:pPr algn="ctr"/>
              <a:r>
                <a:rPr lang="en-US" sz="1000" dirty="0">
                  <a:latin typeface="Roboto Bold"/>
                  <a:cs typeface="Roboto Bold"/>
                </a:rPr>
                <a:t>S</a:t>
              </a:r>
            </a:p>
          </p:txBody>
        </p:sp>
      </p:grpSp>
      <p:grpSp>
        <p:nvGrpSpPr>
          <p:cNvPr id="74" name="Group 73"/>
          <p:cNvGrpSpPr/>
          <p:nvPr/>
        </p:nvGrpSpPr>
        <p:grpSpPr>
          <a:xfrm>
            <a:off x="6430166" y="682713"/>
            <a:ext cx="783506" cy="783488"/>
            <a:chOff x="7535896" y="1753818"/>
            <a:chExt cx="783506" cy="783488"/>
          </a:xfrm>
        </p:grpSpPr>
        <p:sp>
          <p:nvSpPr>
            <p:cNvPr id="75" name="Oval 74"/>
            <p:cNvSpPr/>
            <p:nvPr/>
          </p:nvSpPr>
          <p:spPr>
            <a:xfrm>
              <a:off x="7535896" y="1753818"/>
              <a:ext cx="783506" cy="783488"/>
            </a:xfrm>
            <a:prstGeom prst="ellipse">
              <a:avLst/>
            </a:prstGeom>
            <a:solidFill>
              <a:schemeClr val="bg1"/>
            </a:solidFill>
            <a:ln w="6350" cmpd="sng">
              <a:solidFill>
                <a:schemeClr val="tx2"/>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6" name="Oval 75"/>
            <p:cNvSpPr/>
            <p:nvPr/>
          </p:nvSpPr>
          <p:spPr>
            <a:xfrm>
              <a:off x="7727298" y="1945216"/>
              <a:ext cx="400702" cy="400692"/>
            </a:xfrm>
            <a:prstGeom prst="ellipse">
              <a:avLst/>
            </a:prstGeom>
            <a:solidFill>
              <a:schemeClr val="bg1"/>
            </a:solidFill>
            <a:ln w="88900" cmpd="sng">
              <a:solidFill>
                <a:schemeClr val="accent2"/>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7" name="TextBox 76"/>
            <p:cNvSpPr txBox="1"/>
            <p:nvPr/>
          </p:nvSpPr>
          <p:spPr>
            <a:xfrm>
              <a:off x="7763157" y="2015034"/>
              <a:ext cx="326358" cy="246221"/>
            </a:xfrm>
            <a:prstGeom prst="rect">
              <a:avLst/>
            </a:prstGeom>
            <a:noFill/>
          </p:spPr>
          <p:txBody>
            <a:bodyPr wrap="square" rtlCol="0">
              <a:spAutoFit/>
            </a:bodyPr>
            <a:lstStyle/>
            <a:p>
              <a:pPr algn="ctr"/>
              <a:r>
                <a:rPr lang="en-US" sz="1000" dirty="0">
                  <a:latin typeface="Roboto Bold"/>
                  <a:cs typeface="Roboto Bold"/>
                </a:rPr>
                <a:t>1</a:t>
              </a:r>
            </a:p>
          </p:txBody>
        </p:sp>
      </p:grpSp>
      <p:grpSp>
        <p:nvGrpSpPr>
          <p:cNvPr id="78" name="Group 77"/>
          <p:cNvGrpSpPr/>
          <p:nvPr/>
        </p:nvGrpSpPr>
        <p:grpSpPr>
          <a:xfrm>
            <a:off x="7566486" y="1818981"/>
            <a:ext cx="783506" cy="783488"/>
            <a:chOff x="7535896" y="1753818"/>
            <a:chExt cx="783506" cy="783488"/>
          </a:xfrm>
        </p:grpSpPr>
        <p:sp>
          <p:nvSpPr>
            <p:cNvPr id="79" name="Oval 78"/>
            <p:cNvSpPr/>
            <p:nvPr/>
          </p:nvSpPr>
          <p:spPr>
            <a:xfrm>
              <a:off x="7535896" y="1753818"/>
              <a:ext cx="783506" cy="783488"/>
            </a:xfrm>
            <a:prstGeom prst="ellipse">
              <a:avLst/>
            </a:prstGeom>
            <a:solidFill>
              <a:schemeClr val="bg1"/>
            </a:solidFill>
            <a:ln w="6350" cmpd="sng">
              <a:solidFill>
                <a:schemeClr val="tx2"/>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0" name="Oval 79"/>
            <p:cNvSpPr/>
            <p:nvPr/>
          </p:nvSpPr>
          <p:spPr>
            <a:xfrm>
              <a:off x="7727298" y="1945216"/>
              <a:ext cx="400702" cy="400692"/>
            </a:xfrm>
            <a:prstGeom prst="ellipse">
              <a:avLst/>
            </a:prstGeom>
            <a:solidFill>
              <a:schemeClr val="bg1"/>
            </a:solidFill>
            <a:ln w="88900" cmpd="sng">
              <a:solidFill>
                <a:schemeClr val="accent3"/>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1" name="TextBox 80"/>
            <p:cNvSpPr txBox="1"/>
            <p:nvPr/>
          </p:nvSpPr>
          <p:spPr>
            <a:xfrm>
              <a:off x="7763157" y="2015034"/>
              <a:ext cx="326358" cy="246221"/>
            </a:xfrm>
            <a:prstGeom prst="rect">
              <a:avLst/>
            </a:prstGeom>
            <a:noFill/>
          </p:spPr>
          <p:txBody>
            <a:bodyPr wrap="square" rtlCol="0">
              <a:spAutoFit/>
            </a:bodyPr>
            <a:lstStyle/>
            <a:p>
              <a:pPr algn="ctr"/>
              <a:r>
                <a:rPr lang="en-US" sz="1000" dirty="0">
                  <a:latin typeface="Roboto Bold"/>
                  <a:cs typeface="Roboto Bold"/>
                </a:rPr>
                <a:t>2</a:t>
              </a:r>
            </a:p>
          </p:txBody>
        </p:sp>
      </p:grpSp>
      <p:grpSp>
        <p:nvGrpSpPr>
          <p:cNvPr id="82" name="Group 81"/>
          <p:cNvGrpSpPr/>
          <p:nvPr/>
        </p:nvGrpSpPr>
        <p:grpSpPr>
          <a:xfrm>
            <a:off x="6358145" y="1887648"/>
            <a:ext cx="783506" cy="783488"/>
            <a:chOff x="7535896" y="1753818"/>
            <a:chExt cx="783506" cy="783488"/>
          </a:xfrm>
        </p:grpSpPr>
        <p:sp>
          <p:nvSpPr>
            <p:cNvPr id="83" name="Oval 82"/>
            <p:cNvSpPr/>
            <p:nvPr/>
          </p:nvSpPr>
          <p:spPr>
            <a:xfrm>
              <a:off x="7535896" y="1753818"/>
              <a:ext cx="783506" cy="783488"/>
            </a:xfrm>
            <a:prstGeom prst="ellipse">
              <a:avLst/>
            </a:prstGeom>
            <a:solidFill>
              <a:schemeClr val="bg1"/>
            </a:solidFill>
            <a:ln w="6350" cmpd="sng">
              <a:solidFill>
                <a:schemeClr val="tx2"/>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4" name="Oval 83"/>
            <p:cNvSpPr/>
            <p:nvPr/>
          </p:nvSpPr>
          <p:spPr>
            <a:xfrm>
              <a:off x="7727298" y="1945216"/>
              <a:ext cx="400702" cy="400692"/>
            </a:xfrm>
            <a:prstGeom prst="ellipse">
              <a:avLst/>
            </a:prstGeom>
            <a:solidFill>
              <a:schemeClr val="bg1"/>
            </a:solidFill>
            <a:ln w="88900" cmpd="sng">
              <a:solidFill>
                <a:schemeClr val="accent4"/>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5" name="TextBox 84"/>
            <p:cNvSpPr txBox="1"/>
            <p:nvPr/>
          </p:nvSpPr>
          <p:spPr>
            <a:xfrm>
              <a:off x="7763157" y="2015034"/>
              <a:ext cx="326358" cy="246221"/>
            </a:xfrm>
            <a:prstGeom prst="rect">
              <a:avLst/>
            </a:prstGeom>
            <a:noFill/>
          </p:spPr>
          <p:txBody>
            <a:bodyPr wrap="square" rtlCol="0">
              <a:spAutoFit/>
            </a:bodyPr>
            <a:lstStyle/>
            <a:p>
              <a:pPr algn="ctr"/>
              <a:r>
                <a:rPr lang="en-US" sz="1000" dirty="0">
                  <a:latin typeface="Roboto Bold"/>
                  <a:cs typeface="Roboto Bold"/>
                </a:rPr>
                <a:t>3</a:t>
              </a:r>
            </a:p>
          </p:txBody>
        </p:sp>
      </p:grpSp>
      <p:grpSp>
        <p:nvGrpSpPr>
          <p:cNvPr id="86" name="Group 85"/>
          <p:cNvGrpSpPr/>
          <p:nvPr/>
        </p:nvGrpSpPr>
        <p:grpSpPr>
          <a:xfrm>
            <a:off x="7487487" y="3023916"/>
            <a:ext cx="783506" cy="783488"/>
            <a:chOff x="7535896" y="1753818"/>
            <a:chExt cx="783506" cy="783488"/>
          </a:xfrm>
        </p:grpSpPr>
        <p:sp>
          <p:nvSpPr>
            <p:cNvPr id="87" name="Oval 86"/>
            <p:cNvSpPr/>
            <p:nvPr/>
          </p:nvSpPr>
          <p:spPr>
            <a:xfrm>
              <a:off x="7535896" y="1753818"/>
              <a:ext cx="783506" cy="783488"/>
            </a:xfrm>
            <a:prstGeom prst="ellipse">
              <a:avLst/>
            </a:prstGeom>
            <a:solidFill>
              <a:schemeClr val="bg1"/>
            </a:solidFill>
            <a:ln w="6350" cmpd="sng">
              <a:solidFill>
                <a:schemeClr val="tx2"/>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8" name="Oval 87"/>
            <p:cNvSpPr/>
            <p:nvPr/>
          </p:nvSpPr>
          <p:spPr>
            <a:xfrm>
              <a:off x="7727298" y="1945216"/>
              <a:ext cx="400702" cy="400692"/>
            </a:xfrm>
            <a:prstGeom prst="ellipse">
              <a:avLst/>
            </a:prstGeom>
            <a:solidFill>
              <a:schemeClr val="bg1"/>
            </a:solidFill>
            <a:ln w="88900" cmpd="sng">
              <a:solidFill>
                <a:schemeClr val="accent5"/>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9" name="TextBox 88"/>
            <p:cNvSpPr txBox="1"/>
            <p:nvPr/>
          </p:nvSpPr>
          <p:spPr>
            <a:xfrm>
              <a:off x="7763157" y="2015034"/>
              <a:ext cx="326358" cy="246221"/>
            </a:xfrm>
            <a:prstGeom prst="rect">
              <a:avLst/>
            </a:prstGeom>
            <a:noFill/>
          </p:spPr>
          <p:txBody>
            <a:bodyPr wrap="square" rtlCol="0">
              <a:spAutoFit/>
            </a:bodyPr>
            <a:lstStyle/>
            <a:p>
              <a:pPr algn="ctr"/>
              <a:r>
                <a:rPr lang="en-US" sz="1000" dirty="0">
                  <a:latin typeface="Roboto Bold"/>
                  <a:cs typeface="Roboto Bold"/>
                </a:rPr>
                <a:t>4</a:t>
              </a:r>
            </a:p>
          </p:txBody>
        </p:sp>
      </p:grpSp>
      <p:grpSp>
        <p:nvGrpSpPr>
          <p:cNvPr id="90" name="Group 89"/>
          <p:cNvGrpSpPr/>
          <p:nvPr/>
        </p:nvGrpSpPr>
        <p:grpSpPr>
          <a:xfrm>
            <a:off x="5135849" y="1949337"/>
            <a:ext cx="783506" cy="783488"/>
            <a:chOff x="7535896" y="1753818"/>
            <a:chExt cx="783506" cy="783488"/>
          </a:xfrm>
        </p:grpSpPr>
        <p:sp>
          <p:nvSpPr>
            <p:cNvPr id="91" name="Oval 90"/>
            <p:cNvSpPr/>
            <p:nvPr/>
          </p:nvSpPr>
          <p:spPr>
            <a:xfrm>
              <a:off x="7535896" y="1753818"/>
              <a:ext cx="783506" cy="783488"/>
            </a:xfrm>
            <a:prstGeom prst="ellipse">
              <a:avLst/>
            </a:prstGeom>
            <a:solidFill>
              <a:schemeClr val="bg1"/>
            </a:solidFill>
            <a:ln w="6350" cmpd="sng">
              <a:solidFill>
                <a:schemeClr val="tx2"/>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2" name="Oval 91"/>
            <p:cNvSpPr/>
            <p:nvPr/>
          </p:nvSpPr>
          <p:spPr>
            <a:xfrm>
              <a:off x="7727298" y="1945216"/>
              <a:ext cx="400702" cy="400692"/>
            </a:xfrm>
            <a:prstGeom prst="ellipse">
              <a:avLst/>
            </a:prstGeom>
            <a:solidFill>
              <a:schemeClr val="bg1"/>
            </a:solidFill>
            <a:ln w="88900" cmpd="sng">
              <a:solidFill>
                <a:schemeClr val="accent6"/>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3" name="TextBox 92"/>
            <p:cNvSpPr txBox="1"/>
            <p:nvPr/>
          </p:nvSpPr>
          <p:spPr>
            <a:xfrm>
              <a:off x="7763157" y="2015034"/>
              <a:ext cx="326358" cy="246221"/>
            </a:xfrm>
            <a:prstGeom prst="rect">
              <a:avLst/>
            </a:prstGeom>
            <a:noFill/>
          </p:spPr>
          <p:txBody>
            <a:bodyPr wrap="square" rtlCol="0">
              <a:spAutoFit/>
            </a:bodyPr>
            <a:lstStyle/>
            <a:p>
              <a:pPr algn="ctr"/>
              <a:r>
                <a:rPr lang="en-US" sz="1000" dirty="0">
                  <a:latin typeface="Roboto Bold"/>
                  <a:cs typeface="Roboto Bold"/>
                </a:rPr>
                <a:t>5</a:t>
              </a:r>
            </a:p>
          </p:txBody>
        </p:sp>
      </p:grpSp>
      <p:grpSp>
        <p:nvGrpSpPr>
          <p:cNvPr id="94" name="Group 93"/>
          <p:cNvGrpSpPr/>
          <p:nvPr/>
        </p:nvGrpSpPr>
        <p:grpSpPr>
          <a:xfrm>
            <a:off x="6265191" y="3085605"/>
            <a:ext cx="783506" cy="783488"/>
            <a:chOff x="7535896" y="1753818"/>
            <a:chExt cx="783506" cy="783488"/>
          </a:xfrm>
        </p:grpSpPr>
        <p:sp>
          <p:nvSpPr>
            <p:cNvPr id="95" name="Oval 94"/>
            <p:cNvSpPr/>
            <p:nvPr/>
          </p:nvSpPr>
          <p:spPr>
            <a:xfrm>
              <a:off x="7535896" y="1753818"/>
              <a:ext cx="783506" cy="783488"/>
            </a:xfrm>
            <a:prstGeom prst="ellipse">
              <a:avLst/>
            </a:prstGeom>
            <a:solidFill>
              <a:schemeClr val="bg1"/>
            </a:solidFill>
            <a:ln w="6350" cmpd="sng">
              <a:solidFill>
                <a:schemeClr val="tx2"/>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6" name="Oval 95"/>
            <p:cNvSpPr/>
            <p:nvPr/>
          </p:nvSpPr>
          <p:spPr>
            <a:xfrm>
              <a:off x="7727298" y="1945216"/>
              <a:ext cx="400702" cy="400692"/>
            </a:xfrm>
            <a:prstGeom prst="ellipse">
              <a:avLst/>
            </a:prstGeom>
            <a:solidFill>
              <a:schemeClr val="bg1"/>
            </a:solidFill>
            <a:ln w="88900" cmpd="sng">
              <a:solidFill>
                <a:srgbClr val="009BD5"/>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7" name="TextBox 96"/>
            <p:cNvSpPr txBox="1"/>
            <p:nvPr/>
          </p:nvSpPr>
          <p:spPr>
            <a:xfrm>
              <a:off x="7763157" y="2015034"/>
              <a:ext cx="326358" cy="246221"/>
            </a:xfrm>
            <a:prstGeom prst="rect">
              <a:avLst/>
            </a:prstGeom>
            <a:noFill/>
          </p:spPr>
          <p:txBody>
            <a:bodyPr wrap="square" rtlCol="0">
              <a:spAutoFit/>
            </a:bodyPr>
            <a:lstStyle/>
            <a:p>
              <a:pPr algn="ctr"/>
              <a:r>
                <a:rPr lang="en-US" sz="1000" dirty="0">
                  <a:latin typeface="Roboto Bold"/>
                  <a:cs typeface="Roboto Bold"/>
                </a:rPr>
                <a:t>6</a:t>
              </a:r>
            </a:p>
          </p:txBody>
        </p:sp>
      </p:grpSp>
      <p:grpSp>
        <p:nvGrpSpPr>
          <p:cNvPr id="8" name="Group 7"/>
          <p:cNvGrpSpPr/>
          <p:nvPr/>
        </p:nvGrpSpPr>
        <p:grpSpPr>
          <a:xfrm>
            <a:off x="515690" y="2189780"/>
            <a:ext cx="1982487" cy="1986172"/>
            <a:chOff x="411019" y="2350273"/>
            <a:chExt cx="1982487" cy="1986172"/>
          </a:xfrm>
        </p:grpSpPr>
        <p:sp>
          <p:nvSpPr>
            <p:cNvPr id="102" name="TextBox 101"/>
            <p:cNvSpPr txBox="1"/>
            <p:nvPr/>
          </p:nvSpPr>
          <p:spPr>
            <a:xfrm>
              <a:off x="711770" y="2397453"/>
              <a:ext cx="1681736" cy="1938992"/>
            </a:xfrm>
            <a:prstGeom prst="rect">
              <a:avLst/>
            </a:prstGeom>
            <a:noFill/>
          </p:spPr>
          <p:txBody>
            <a:bodyPr wrap="square" rtlCol="0">
              <a:spAutoFit/>
            </a:bodyPr>
            <a:lstStyle/>
            <a:p>
              <a:r>
                <a:rPr lang="en-US" sz="1000" dirty="0" err="1">
                  <a:solidFill>
                    <a:schemeClr val="tx2"/>
                  </a:solidFill>
                  <a:latin typeface="Roboto Light"/>
                  <a:cs typeface="Roboto Light"/>
                </a:rPr>
                <a:t>Lorem</a:t>
              </a:r>
              <a:r>
                <a:rPr lang="en-US" sz="1000" dirty="0">
                  <a:solidFill>
                    <a:schemeClr val="tx2"/>
                  </a:solidFill>
                  <a:latin typeface="Roboto Light"/>
                  <a:cs typeface="Roboto Light"/>
                </a:rPr>
                <a:t> </a:t>
              </a:r>
              <a:r>
                <a:rPr lang="en-US" sz="1000" dirty="0" err="1">
                  <a:solidFill>
                    <a:schemeClr val="tx2"/>
                  </a:solidFill>
                  <a:latin typeface="Roboto Light"/>
                  <a:cs typeface="Roboto Light"/>
                </a:rPr>
                <a:t>Ipsum</a:t>
              </a:r>
              <a:r>
                <a:rPr lang="en-US" sz="1000" dirty="0">
                  <a:solidFill>
                    <a:schemeClr val="tx2"/>
                  </a:solidFill>
                  <a:latin typeface="Roboto Light"/>
                  <a:cs typeface="Roboto Light"/>
                </a:rPr>
                <a:t> is simply dummy text of the printing and typesetting industry. </a:t>
              </a:r>
            </a:p>
            <a:p>
              <a:endParaRPr lang="en-US" sz="1000" dirty="0">
                <a:solidFill>
                  <a:schemeClr val="tx2"/>
                </a:solidFill>
                <a:latin typeface="Roboto Light"/>
                <a:cs typeface="Roboto Light"/>
              </a:endParaRPr>
            </a:p>
            <a:p>
              <a:r>
                <a:rPr lang="en-US" sz="1000" dirty="0" err="1">
                  <a:solidFill>
                    <a:schemeClr val="tx2"/>
                  </a:solidFill>
                  <a:latin typeface="Roboto Light"/>
                  <a:cs typeface="Roboto Light"/>
                </a:rPr>
                <a:t>Lorem</a:t>
              </a:r>
              <a:r>
                <a:rPr lang="en-US" sz="1000" dirty="0">
                  <a:solidFill>
                    <a:schemeClr val="tx2"/>
                  </a:solidFill>
                  <a:latin typeface="Roboto Light"/>
                  <a:cs typeface="Roboto Light"/>
                </a:rPr>
                <a:t> </a:t>
              </a:r>
              <a:r>
                <a:rPr lang="en-US" sz="1000" dirty="0" err="1">
                  <a:solidFill>
                    <a:schemeClr val="tx2"/>
                  </a:solidFill>
                  <a:latin typeface="Roboto Light"/>
                  <a:cs typeface="Roboto Light"/>
                </a:rPr>
                <a:t>Ipsum</a:t>
              </a:r>
              <a:r>
                <a:rPr lang="en-US" sz="1000" dirty="0">
                  <a:solidFill>
                    <a:schemeClr val="tx2"/>
                  </a:solidFill>
                  <a:latin typeface="Roboto Light"/>
                  <a:cs typeface="Roboto Light"/>
                </a:rPr>
                <a:t> has been the industry's standard dummy text ever since the</a:t>
              </a:r>
            </a:p>
            <a:p>
              <a:endParaRPr lang="en-US" sz="1000" dirty="0">
                <a:solidFill>
                  <a:schemeClr val="tx2"/>
                </a:solidFill>
                <a:latin typeface="Roboto Light"/>
                <a:cs typeface="Roboto Light"/>
              </a:endParaRPr>
            </a:p>
            <a:p>
              <a:r>
                <a:rPr lang="en-US" sz="1000" dirty="0" err="1">
                  <a:solidFill>
                    <a:schemeClr val="tx2"/>
                  </a:solidFill>
                  <a:latin typeface="Roboto Light"/>
                  <a:cs typeface="Roboto Light"/>
                </a:rPr>
                <a:t>Lorem</a:t>
              </a:r>
              <a:r>
                <a:rPr lang="en-US" sz="1000" dirty="0">
                  <a:solidFill>
                    <a:schemeClr val="tx2"/>
                  </a:solidFill>
                  <a:latin typeface="Roboto Light"/>
                  <a:cs typeface="Roboto Light"/>
                </a:rPr>
                <a:t> </a:t>
              </a:r>
              <a:r>
                <a:rPr lang="en-US" sz="1000" dirty="0" err="1">
                  <a:solidFill>
                    <a:schemeClr val="tx2"/>
                  </a:solidFill>
                  <a:latin typeface="Roboto Light"/>
                  <a:cs typeface="Roboto Light"/>
                </a:rPr>
                <a:t>Ipsum</a:t>
              </a:r>
              <a:r>
                <a:rPr lang="en-US" sz="1000" dirty="0">
                  <a:solidFill>
                    <a:schemeClr val="tx2"/>
                  </a:solidFill>
                  <a:latin typeface="Roboto Light"/>
                  <a:cs typeface="Roboto Light"/>
                </a:rPr>
                <a:t> has been the industry's standard dummy text ever since the</a:t>
              </a:r>
            </a:p>
            <a:p>
              <a:endParaRPr lang="en-US" sz="1000" dirty="0">
                <a:solidFill>
                  <a:schemeClr val="tx2"/>
                </a:solidFill>
                <a:latin typeface="Roboto Light"/>
                <a:cs typeface="Roboto Light"/>
              </a:endParaRPr>
            </a:p>
          </p:txBody>
        </p:sp>
        <p:sp>
          <p:nvSpPr>
            <p:cNvPr id="118" name="Shape 8841"/>
            <p:cNvSpPr/>
            <p:nvPr/>
          </p:nvSpPr>
          <p:spPr>
            <a:xfrm>
              <a:off x="412135" y="2350273"/>
              <a:ext cx="474813" cy="318036"/>
            </a:xfrm>
            <a:prstGeom prst="rect">
              <a:avLst/>
            </a:prstGeom>
            <a:noFill/>
            <a:ln w="12700">
              <a:miter lim="400000"/>
            </a:ln>
            <a:extLst>
              <a:ext uri="{C572A759-6A51-4108-AA02-DFA0A04FC94B}">
                <ma14:wrappingTextBoxFlag xmlns="" xmlns:ma14="http://schemas.microsoft.com/office/mac/drawingml/2011/main" val="1"/>
              </a:ext>
            </a:extLst>
          </p:spPr>
          <p:txBody>
            <a:bodyPr wrap="square" lIns="50800" tIns="50800" rIns="50800" bIns="50800" anchor="ctr">
              <a:spAutoFit/>
            </a:bodyPr>
            <a:lstStyle>
              <a:lvl1pPr defTabSz="457200">
                <a:lnSpc>
                  <a:spcPct val="120000"/>
                </a:lnSpc>
                <a:defRPr sz="4000">
                  <a:solidFill>
                    <a:srgbClr val="8E8E8E"/>
                  </a:solidFill>
                  <a:latin typeface="FontAwesome"/>
                  <a:ea typeface="FontAwesome"/>
                  <a:cs typeface="FontAwesome"/>
                  <a:sym typeface="FontAwesome"/>
                </a:defRPr>
              </a:lvl1pPr>
            </a:lstStyle>
            <a:p>
              <a:pPr algn="ctr">
                <a:defRPr sz="1800">
                  <a:solidFill>
                    <a:srgbClr val="000000"/>
                  </a:solidFill>
                </a:defRPr>
              </a:pPr>
              <a:r>
                <a:rPr lang="en-US" sz="1200" dirty="0">
                  <a:solidFill>
                    <a:schemeClr val="accent1"/>
                  </a:solidFill>
                </a:rPr>
                <a:t></a:t>
              </a:r>
            </a:p>
          </p:txBody>
        </p:sp>
        <p:sp>
          <p:nvSpPr>
            <p:cNvPr id="119" name="Shape 8841"/>
            <p:cNvSpPr/>
            <p:nvPr/>
          </p:nvSpPr>
          <p:spPr>
            <a:xfrm>
              <a:off x="411019" y="2970178"/>
              <a:ext cx="474813" cy="318036"/>
            </a:xfrm>
            <a:prstGeom prst="rect">
              <a:avLst/>
            </a:prstGeom>
            <a:noFill/>
            <a:ln w="12700">
              <a:miter lim="400000"/>
            </a:ln>
            <a:extLst>
              <a:ext uri="{C572A759-6A51-4108-AA02-DFA0A04FC94B}">
                <ma14:wrappingTextBoxFlag xmlns="" xmlns:ma14="http://schemas.microsoft.com/office/mac/drawingml/2011/main" val="1"/>
              </a:ext>
            </a:extLst>
          </p:spPr>
          <p:txBody>
            <a:bodyPr wrap="square" lIns="50800" tIns="50800" rIns="50800" bIns="50800" anchor="ctr">
              <a:spAutoFit/>
            </a:bodyPr>
            <a:lstStyle>
              <a:lvl1pPr defTabSz="457200">
                <a:lnSpc>
                  <a:spcPct val="120000"/>
                </a:lnSpc>
                <a:defRPr sz="4000">
                  <a:solidFill>
                    <a:srgbClr val="8E8E8E"/>
                  </a:solidFill>
                  <a:latin typeface="FontAwesome"/>
                  <a:ea typeface="FontAwesome"/>
                  <a:cs typeface="FontAwesome"/>
                  <a:sym typeface="FontAwesome"/>
                </a:defRPr>
              </a:lvl1pPr>
            </a:lstStyle>
            <a:p>
              <a:pPr algn="ctr">
                <a:defRPr sz="1800">
                  <a:solidFill>
                    <a:srgbClr val="000000"/>
                  </a:solidFill>
                </a:defRPr>
              </a:pPr>
              <a:r>
                <a:rPr lang="en-US" sz="1200" dirty="0">
                  <a:solidFill>
                    <a:schemeClr val="accent2"/>
                  </a:solidFill>
                </a:rPr>
                <a:t></a:t>
              </a:r>
            </a:p>
          </p:txBody>
        </p:sp>
        <p:sp>
          <p:nvSpPr>
            <p:cNvPr id="120" name="Shape 8841"/>
            <p:cNvSpPr/>
            <p:nvPr/>
          </p:nvSpPr>
          <p:spPr>
            <a:xfrm>
              <a:off x="413378" y="3576134"/>
              <a:ext cx="474813" cy="318036"/>
            </a:xfrm>
            <a:prstGeom prst="rect">
              <a:avLst/>
            </a:prstGeom>
            <a:noFill/>
            <a:ln w="12700">
              <a:miter lim="400000"/>
            </a:ln>
            <a:extLst>
              <a:ext uri="{C572A759-6A51-4108-AA02-DFA0A04FC94B}">
                <ma14:wrappingTextBoxFlag xmlns="" xmlns:ma14="http://schemas.microsoft.com/office/mac/drawingml/2011/main" val="1"/>
              </a:ext>
            </a:extLst>
          </p:spPr>
          <p:txBody>
            <a:bodyPr wrap="square" lIns="50800" tIns="50800" rIns="50800" bIns="50800" anchor="ctr">
              <a:spAutoFit/>
            </a:bodyPr>
            <a:lstStyle>
              <a:lvl1pPr defTabSz="457200">
                <a:lnSpc>
                  <a:spcPct val="120000"/>
                </a:lnSpc>
                <a:defRPr sz="4000">
                  <a:solidFill>
                    <a:srgbClr val="8E8E8E"/>
                  </a:solidFill>
                  <a:latin typeface="FontAwesome"/>
                  <a:ea typeface="FontAwesome"/>
                  <a:cs typeface="FontAwesome"/>
                  <a:sym typeface="FontAwesome"/>
                </a:defRPr>
              </a:lvl1pPr>
            </a:lstStyle>
            <a:p>
              <a:pPr algn="ctr">
                <a:defRPr sz="1800">
                  <a:solidFill>
                    <a:srgbClr val="000000"/>
                  </a:solidFill>
                </a:defRPr>
              </a:pPr>
              <a:r>
                <a:rPr lang="en-US" sz="1200" dirty="0">
                  <a:solidFill>
                    <a:schemeClr val="accent3"/>
                  </a:solidFill>
                </a:rPr>
                <a:t></a:t>
              </a:r>
            </a:p>
          </p:txBody>
        </p:sp>
      </p:grpSp>
      <p:grpSp>
        <p:nvGrpSpPr>
          <p:cNvPr id="127" name="Group 126"/>
          <p:cNvGrpSpPr/>
          <p:nvPr/>
        </p:nvGrpSpPr>
        <p:grpSpPr>
          <a:xfrm>
            <a:off x="2705712" y="2188664"/>
            <a:ext cx="1982487" cy="1986172"/>
            <a:chOff x="411019" y="2350273"/>
            <a:chExt cx="1982487" cy="1986172"/>
          </a:xfrm>
        </p:grpSpPr>
        <p:sp>
          <p:nvSpPr>
            <p:cNvPr id="128" name="TextBox 127"/>
            <p:cNvSpPr txBox="1"/>
            <p:nvPr/>
          </p:nvSpPr>
          <p:spPr>
            <a:xfrm>
              <a:off x="711770" y="2397453"/>
              <a:ext cx="1681736" cy="1938992"/>
            </a:xfrm>
            <a:prstGeom prst="rect">
              <a:avLst/>
            </a:prstGeom>
            <a:noFill/>
          </p:spPr>
          <p:txBody>
            <a:bodyPr wrap="square" rtlCol="0">
              <a:spAutoFit/>
            </a:bodyPr>
            <a:lstStyle/>
            <a:p>
              <a:r>
                <a:rPr lang="en-US" sz="1000" dirty="0" err="1">
                  <a:solidFill>
                    <a:schemeClr val="tx2"/>
                  </a:solidFill>
                  <a:latin typeface="Roboto Light"/>
                  <a:cs typeface="Roboto Light"/>
                </a:rPr>
                <a:t>Lorem</a:t>
              </a:r>
              <a:r>
                <a:rPr lang="en-US" sz="1000" dirty="0">
                  <a:solidFill>
                    <a:schemeClr val="tx2"/>
                  </a:solidFill>
                  <a:latin typeface="Roboto Light"/>
                  <a:cs typeface="Roboto Light"/>
                </a:rPr>
                <a:t> </a:t>
              </a:r>
              <a:r>
                <a:rPr lang="en-US" sz="1000" dirty="0" err="1">
                  <a:solidFill>
                    <a:schemeClr val="tx2"/>
                  </a:solidFill>
                  <a:latin typeface="Roboto Light"/>
                  <a:cs typeface="Roboto Light"/>
                </a:rPr>
                <a:t>Ipsum</a:t>
              </a:r>
              <a:r>
                <a:rPr lang="en-US" sz="1000" dirty="0">
                  <a:solidFill>
                    <a:schemeClr val="tx2"/>
                  </a:solidFill>
                  <a:latin typeface="Roboto Light"/>
                  <a:cs typeface="Roboto Light"/>
                </a:rPr>
                <a:t> is simply dummy text of the printing and typesetting industry. </a:t>
              </a:r>
            </a:p>
            <a:p>
              <a:endParaRPr lang="en-US" sz="1000" dirty="0">
                <a:solidFill>
                  <a:schemeClr val="tx2"/>
                </a:solidFill>
                <a:latin typeface="Roboto Light"/>
                <a:cs typeface="Roboto Light"/>
              </a:endParaRPr>
            </a:p>
            <a:p>
              <a:r>
                <a:rPr lang="en-US" sz="1000" dirty="0" err="1">
                  <a:solidFill>
                    <a:schemeClr val="tx2"/>
                  </a:solidFill>
                  <a:latin typeface="Roboto Light"/>
                  <a:cs typeface="Roboto Light"/>
                </a:rPr>
                <a:t>Lorem</a:t>
              </a:r>
              <a:r>
                <a:rPr lang="en-US" sz="1000" dirty="0">
                  <a:solidFill>
                    <a:schemeClr val="tx2"/>
                  </a:solidFill>
                  <a:latin typeface="Roboto Light"/>
                  <a:cs typeface="Roboto Light"/>
                </a:rPr>
                <a:t> </a:t>
              </a:r>
              <a:r>
                <a:rPr lang="en-US" sz="1000" dirty="0" err="1">
                  <a:solidFill>
                    <a:schemeClr val="tx2"/>
                  </a:solidFill>
                  <a:latin typeface="Roboto Light"/>
                  <a:cs typeface="Roboto Light"/>
                </a:rPr>
                <a:t>Ipsum</a:t>
              </a:r>
              <a:r>
                <a:rPr lang="en-US" sz="1000" dirty="0">
                  <a:solidFill>
                    <a:schemeClr val="tx2"/>
                  </a:solidFill>
                  <a:latin typeface="Roboto Light"/>
                  <a:cs typeface="Roboto Light"/>
                </a:rPr>
                <a:t> has been the industry's standard dummy text ever since the</a:t>
              </a:r>
            </a:p>
            <a:p>
              <a:endParaRPr lang="en-US" sz="1000" dirty="0">
                <a:solidFill>
                  <a:schemeClr val="tx2"/>
                </a:solidFill>
                <a:latin typeface="Roboto Light"/>
                <a:cs typeface="Roboto Light"/>
              </a:endParaRPr>
            </a:p>
            <a:p>
              <a:r>
                <a:rPr lang="en-US" sz="1000" dirty="0" err="1">
                  <a:solidFill>
                    <a:schemeClr val="tx2"/>
                  </a:solidFill>
                  <a:latin typeface="Roboto Light"/>
                  <a:cs typeface="Roboto Light"/>
                </a:rPr>
                <a:t>Lorem</a:t>
              </a:r>
              <a:r>
                <a:rPr lang="en-US" sz="1000" dirty="0">
                  <a:solidFill>
                    <a:schemeClr val="tx2"/>
                  </a:solidFill>
                  <a:latin typeface="Roboto Light"/>
                  <a:cs typeface="Roboto Light"/>
                </a:rPr>
                <a:t> </a:t>
              </a:r>
              <a:r>
                <a:rPr lang="en-US" sz="1000" dirty="0" err="1">
                  <a:solidFill>
                    <a:schemeClr val="tx2"/>
                  </a:solidFill>
                  <a:latin typeface="Roboto Light"/>
                  <a:cs typeface="Roboto Light"/>
                </a:rPr>
                <a:t>Ipsum</a:t>
              </a:r>
              <a:r>
                <a:rPr lang="en-US" sz="1000" dirty="0">
                  <a:solidFill>
                    <a:schemeClr val="tx2"/>
                  </a:solidFill>
                  <a:latin typeface="Roboto Light"/>
                  <a:cs typeface="Roboto Light"/>
                </a:rPr>
                <a:t> has been the industry's standard dummy text ever since the</a:t>
              </a:r>
            </a:p>
            <a:p>
              <a:endParaRPr lang="en-US" sz="1000" dirty="0">
                <a:solidFill>
                  <a:schemeClr val="tx2"/>
                </a:solidFill>
                <a:latin typeface="Roboto Light"/>
                <a:cs typeface="Roboto Light"/>
              </a:endParaRPr>
            </a:p>
          </p:txBody>
        </p:sp>
        <p:sp>
          <p:nvSpPr>
            <p:cNvPr id="129" name="Shape 8841"/>
            <p:cNvSpPr/>
            <p:nvPr/>
          </p:nvSpPr>
          <p:spPr>
            <a:xfrm>
              <a:off x="412135" y="2350273"/>
              <a:ext cx="474813" cy="318036"/>
            </a:xfrm>
            <a:prstGeom prst="rect">
              <a:avLst/>
            </a:prstGeom>
            <a:noFill/>
            <a:ln w="12700">
              <a:miter lim="400000"/>
            </a:ln>
            <a:extLst>
              <a:ext uri="{C572A759-6A51-4108-AA02-DFA0A04FC94B}">
                <ma14:wrappingTextBoxFlag xmlns="" xmlns:ma14="http://schemas.microsoft.com/office/mac/drawingml/2011/main" val="1"/>
              </a:ext>
            </a:extLst>
          </p:spPr>
          <p:txBody>
            <a:bodyPr wrap="square" lIns="50800" tIns="50800" rIns="50800" bIns="50800" anchor="ctr">
              <a:spAutoFit/>
            </a:bodyPr>
            <a:lstStyle>
              <a:lvl1pPr defTabSz="457200">
                <a:lnSpc>
                  <a:spcPct val="120000"/>
                </a:lnSpc>
                <a:defRPr sz="4000">
                  <a:solidFill>
                    <a:srgbClr val="8E8E8E"/>
                  </a:solidFill>
                  <a:latin typeface="FontAwesome"/>
                  <a:ea typeface="FontAwesome"/>
                  <a:cs typeface="FontAwesome"/>
                  <a:sym typeface="FontAwesome"/>
                </a:defRPr>
              </a:lvl1pPr>
            </a:lstStyle>
            <a:p>
              <a:pPr algn="ctr">
                <a:defRPr sz="1800">
                  <a:solidFill>
                    <a:srgbClr val="000000"/>
                  </a:solidFill>
                </a:defRPr>
              </a:pPr>
              <a:r>
                <a:rPr lang="en-US" sz="1200" dirty="0">
                  <a:solidFill>
                    <a:schemeClr val="accent4"/>
                  </a:solidFill>
                </a:rPr>
                <a:t></a:t>
              </a:r>
            </a:p>
          </p:txBody>
        </p:sp>
        <p:sp>
          <p:nvSpPr>
            <p:cNvPr id="130" name="Shape 8841"/>
            <p:cNvSpPr/>
            <p:nvPr/>
          </p:nvSpPr>
          <p:spPr>
            <a:xfrm>
              <a:off x="411019" y="2970178"/>
              <a:ext cx="474813" cy="318036"/>
            </a:xfrm>
            <a:prstGeom prst="rect">
              <a:avLst/>
            </a:prstGeom>
            <a:noFill/>
            <a:ln w="12700">
              <a:miter lim="400000"/>
            </a:ln>
            <a:extLst>
              <a:ext uri="{C572A759-6A51-4108-AA02-DFA0A04FC94B}">
                <ma14:wrappingTextBoxFlag xmlns="" xmlns:ma14="http://schemas.microsoft.com/office/mac/drawingml/2011/main" val="1"/>
              </a:ext>
            </a:extLst>
          </p:spPr>
          <p:txBody>
            <a:bodyPr wrap="square" lIns="50800" tIns="50800" rIns="50800" bIns="50800" anchor="ctr">
              <a:spAutoFit/>
            </a:bodyPr>
            <a:lstStyle>
              <a:lvl1pPr defTabSz="457200">
                <a:lnSpc>
                  <a:spcPct val="120000"/>
                </a:lnSpc>
                <a:defRPr sz="4000">
                  <a:solidFill>
                    <a:srgbClr val="8E8E8E"/>
                  </a:solidFill>
                  <a:latin typeface="FontAwesome"/>
                  <a:ea typeface="FontAwesome"/>
                  <a:cs typeface="FontAwesome"/>
                  <a:sym typeface="FontAwesome"/>
                </a:defRPr>
              </a:lvl1pPr>
            </a:lstStyle>
            <a:p>
              <a:pPr algn="ctr">
                <a:defRPr sz="1800">
                  <a:solidFill>
                    <a:srgbClr val="000000"/>
                  </a:solidFill>
                </a:defRPr>
              </a:pPr>
              <a:r>
                <a:rPr lang="en-US" sz="1200" dirty="0">
                  <a:solidFill>
                    <a:schemeClr val="accent5"/>
                  </a:solidFill>
                </a:rPr>
                <a:t></a:t>
              </a:r>
            </a:p>
          </p:txBody>
        </p:sp>
        <p:sp>
          <p:nvSpPr>
            <p:cNvPr id="131" name="Shape 8841"/>
            <p:cNvSpPr/>
            <p:nvPr/>
          </p:nvSpPr>
          <p:spPr>
            <a:xfrm>
              <a:off x="413378" y="3576134"/>
              <a:ext cx="474813" cy="318036"/>
            </a:xfrm>
            <a:prstGeom prst="rect">
              <a:avLst/>
            </a:prstGeom>
            <a:noFill/>
            <a:ln w="12700">
              <a:miter lim="400000"/>
            </a:ln>
            <a:extLst>
              <a:ext uri="{C572A759-6A51-4108-AA02-DFA0A04FC94B}">
                <ma14:wrappingTextBoxFlag xmlns="" xmlns:ma14="http://schemas.microsoft.com/office/mac/drawingml/2011/main" val="1"/>
              </a:ext>
            </a:extLst>
          </p:spPr>
          <p:txBody>
            <a:bodyPr wrap="square" lIns="50800" tIns="50800" rIns="50800" bIns="50800" anchor="ctr">
              <a:spAutoFit/>
            </a:bodyPr>
            <a:lstStyle>
              <a:lvl1pPr defTabSz="457200">
                <a:lnSpc>
                  <a:spcPct val="120000"/>
                </a:lnSpc>
                <a:defRPr sz="4000">
                  <a:solidFill>
                    <a:srgbClr val="8E8E8E"/>
                  </a:solidFill>
                  <a:latin typeface="FontAwesome"/>
                  <a:ea typeface="FontAwesome"/>
                  <a:cs typeface="FontAwesome"/>
                  <a:sym typeface="FontAwesome"/>
                </a:defRPr>
              </a:lvl1pPr>
            </a:lstStyle>
            <a:p>
              <a:pPr algn="ctr">
                <a:defRPr sz="1800">
                  <a:solidFill>
                    <a:srgbClr val="000000"/>
                  </a:solidFill>
                </a:defRPr>
              </a:pPr>
              <a:r>
                <a:rPr lang="en-US" sz="1200" dirty="0">
                  <a:solidFill>
                    <a:schemeClr val="accent6"/>
                  </a:solidFill>
                </a:rPr>
                <a:t></a:t>
              </a:r>
            </a:p>
          </p:txBody>
        </p:sp>
      </p:grpSp>
    </p:spTree>
    <p:extLst>
      <p:ext uri="{BB962C8B-B14F-4D97-AF65-F5344CB8AC3E}">
        <p14:creationId xmlns:p14="http://schemas.microsoft.com/office/powerpoint/2010/main" val="868392138"/>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6363" y="285751"/>
            <a:ext cx="4512733" cy="470429"/>
          </a:xfrm>
        </p:spPr>
        <p:txBody>
          <a:bodyPr>
            <a:normAutofit/>
          </a:bodyPr>
          <a:lstStyle/>
          <a:p>
            <a:r>
              <a:rPr lang="en-US" b="0" dirty="0" smtClean="0"/>
              <a:t>Timeline Photo &amp; text</a:t>
            </a:r>
            <a:endParaRPr lang="en-US" b="0" dirty="0"/>
          </a:p>
        </p:txBody>
      </p:sp>
      <p:grpSp>
        <p:nvGrpSpPr>
          <p:cNvPr id="6" name="Group 5"/>
          <p:cNvGrpSpPr/>
          <p:nvPr/>
        </p:nvGrpSpPr>
        <p:grpSpPr>
          <a:xfrm>
            <a:off x="411108" y="1032678"/>
            <a:ext cx="1842839" cy="2978308"/>
            <a:chOff x="466931" y="1085967"/>
            <a:chExt cx="1842839" cy="2978308"/>
          </a:xfrm>
        </p:grpSpPr>
        <p:sp>
          <p:nvSpPr>
            <p:cNvPr id="9" name="TextBox 8"/>
            <p:cNvSpPr txBox="1"/>
            <p:nvPr/>
          </p:nvSpPr>
          <p:spPr>
            <a:xfrm>
              <a:off x="474514" y="3048612"/>
              <a:ext cx="1835256" cy="1015663"/>
            </a:xfrm>
            <a:prstGeom prst="rect">
              <a:avLst/>
            </a:prstGeom>
            <a:noFill/>
          </p:spPr>
          <p:txBody>
            <a:bodyPr wrap="square" rtlCol="0">
              <a:spAutoFit/>
            </a:bodyPr>
            <a:lstStyle/>
            <a:p>
              <a:pPr algn="ctr"/>
              <a:r>
                <a:rPr lang="en-US" sz="1000" dirty="0" err="1">
                  <a:solidFill>
                    <a:schemeClr val="tx2"/>
                  </a:solidFill>
                  <a:latin typeface="Roboto Light"/>
                  <a:cs typeface="Roboto Light"/>
                </a:rPr>
                <a:t>Lorem</a:t>
              </a:r>
              <a:r>
                <a:rPr lang="en-US" sz="1000" dirty="0">
                  <a:solidFill>
                    <a:schemeClr val="tx2"/>
                  </a:solidFill>
                  <a:latin typeface="Roboto Light"/>
                  <a:cs typeface="Roboto Light"/>
                </a:rPr>
                <a:t> </a:t>
              </a:r>
              <a:r>
                <a:rPr lang="en-US" sz="1000" dirty="0" err="1">
                  <a:solidFill>
                    <a:schemeClr val="tx2"/>
                  </a:solidFill>
                  <a:latin typeface="Roboto Light"/>
                  <a:cs typeface="Roboto Light"/>
                </a:rPr>
                <a:t>Ipsum</a:t>
              </a:r>
              <a:r>
                <a:rPr lang="en-US" sz="1000" dirty="0">
                  <a:solidFill>
                    <a:schemeClr val="tx2"/>
                  </a:solidFill>
                  <a:latin typeface="Roboto Light"/>
                  <a:cs typeface="Roboto Light"/>
                </a:rPr>
                <a:t> is simply dummy text of the printing and typesetting industry. </a:t>
              </a:r>
              <a:r>
                <a:rPr lang="en-US" sz="1000" dirty="0" err="1">
                  <a:solidFill>
                    <a:schemeClr val="tx2"/>
                  </a:solidFill>
                  <a:latin typeface="Roboto Light"/>
                  <a:cs typeface="Roboto Light"/>
                </a:rPr>
                <a:t>Lorem</a:t>
              </a:r>
              <a:r>
                <a:rPr lang="en-US" sz="1000" dirty="0">
                  <a:solidFill>
                    <a:schemeClr val="tx2"/>
                  </a:solidFill>
                  <a:latin typeface="Roboto Light"/>
                  <a:cs typeface="Roboto Light"/>
                </a:rPr>
                <a:t> </a:t>
              </a:r>
              <a:r>
                <a:rPr lang="en-US" sz="1000" dirty="0" err="1">
                  <a:solidFill>
                    <a:schemeClr val="tx2"/>
                  </a:solidFill>
                  <a:latin typeface="Roboto Light"/>
                  <a:cs typeface="Roboto Light"/>
                </a:rPr>
                <a:t>Ipsum</a:t>
              </a:r>
              <a:r>
                <a:rPr lang="en-US" sz="1000" dirty="0">
                  <a:solidFill>
                    <a:schemeClr val="tx2"/>
                  </a:solidFill>
                  <a:latin typeface="Roboto Light"/>
                  <a:cs typeface="Roboto Light"/>
                </a:rPr>
                <a:t> has been the industry's standard dummy text ever since the</a:t>
              </a:r>
            </a:p>
          </p:txBody>
        </p:sp>
        <p:sp>
          <p:nvSpPr>
            <p:cNvPr id="30" name="Title 1"/>
            <p:cNvSpPr txBox="1">
              <a:spLocks/>
            </p:cNvSpPr>
            <p:nvPr/>
          </p:nvSpPr>
          <p:spPr>
            <a:xfrm>
              <a:off x="470420" y="2658143"/>
              <a:ext cx="1828277" cy="338668"/>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2000" b="1" kern="1200">
                  <a:solidFill>
                    <a:schemeClr val="tx1"/>
                  </a:solidFill>
                  <a:latin typeface="Roboto Light"/>
                  <a:ea typeface="+mj-ea"/>
                  <a:cs typeface="Roboto Light"/>
                </a:defRPr>
              </a:lvl1pPr>
            </a:lstStyle>
            <a:p>
              <a:pPr algn="ctr"/>
              <a:r>
                <a:rPr lang="en-US" sz="1200" b="0" dirty="0"/>
                <a:t>Title text with photo</a:t>
              </a:r>
            </a:p>
          </p:txBody>
        </p:sp>
        <p:sp>
          <p:nvSpPr>
            <p:cNvPr id="4" name="Rounded Rectangle 3"/>
            <p:cNvSpPr/>
            <p:nvPr/>
          </p:nvSpPr>
          <p:spPr>
            <a:xfrm>
              <a:off x="466931" y="1085967"/>
              <a:ext cx="1835254" cy="1453948"/>
            </a:xfrm>
            <a:prstGeom prst="roundRect">
              <a:avLst>
                <a:gd name="adj" fmla="val 4119"/>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43" name="Group 42"/>
          <p:cNvGrpSpPr/>
          <p:nvPr/>
        </p:nvGrpSpPr>
        <p:grpSpPr>
          <a:xfrm>
            <a:off x="2578676" y="1032678"/>
            <a:ext cx="1842839" cy="2978308"/>
            <a:chOff x="466931" y="1085967"/>
            <a:chExt cx="1842839" cy="2978308"/>
          </a:xfrm>
        </p:grpSpPr>
        <p:sp>
          <p:nvSpPr>
            <p:cNvPr id="44" name="TextBox 43"/>
            <p:cNvSpPr txBox="1"/>
            <p:nvPr/>
          </p:nvSpPr>
          <p:spPr>
            <a:xfrm>
              <a:off x="474514" y="3048612"/>
              <a:ext cx="1835256" cy="1015663"/>
            </a:xfrm>
            <a:prstGeom prst="rect">
              <a:avLst/>
            </a:prstGeom>
            <a:noFill/>
          </p:spPr>
          <p:txBody>
            <a:bodyPr wrap="square" rtlCol="0">
              <a:spAutoFit/>
            </a:bodyPr>
            <a:lstStyle/>
            <a:p>
              <a:pPr algn="ctr"/>
              <a:r>
                <a:rPr lang="en-US" sz="1000" dirty="0" err="1">
                  <a:solidFill>
                    <a:schemeClr val="tx2"/>
                  </a:solidFill>
                  <a:latin typeface="Roboto Light"/>
                  <a:cs typeface="Roboto Light"/>
                </a:rPr>
                <a:t>Lorem</a:t>
              </a:r>
              <a:r>
                <a:rPr lang="en-US" sz="1000" dirty="0">
                  <a:solidFill>
                    <a:schemeClr val="tx2"/>
                  </a:solidFill>
                  <a:latin typeface="Roboto Light"/>
                  <a:cs typeface="Roboto Light"/>
                </a:rPr>
                <a:t> </a:t>
              </a:r>
              <a:r>
                <a:rPr lang="en-US" sz="1000" dirty="0" err="1">
                  <a:solidFill>
                    <a:schemeClr val="tx2"/>
                  </a:solidFill>
                  <a:latin typeface="Roboto Light"/>
                  <a:cs typeface="Roboto Light"/>
                </a:rPr>
                <a:t>Ipsum</a:t>
              </a:r>
              <a:r>
                <a:rPr lang="en-US" sz="1000" dirty="0">
                  <a:solidFill>
                    <a:schemeClr val="tx2"/>
                  </a:solidFill>
                  <a:latin typeface="Roboto Light"/>
                  <a:cs typeface="Roboto Light"/>
                </a:rPr>
                <a:t> is simply dummy text of the printing and typesetting industry. </a:t>
              </a:r>
              <a:r>
                <a:rPr lang="en-US" sz="1000" dirty="0" err="1">
                  <a:solidFill>
                    <a:schemeClr val="tx2"/>
                  </a:solidFill>
                  <a:latin typeface="Roboto Light"/>
                  <a:cs typeface="Roboto Light"/>
                </a:rPr>
                <a:t>Lorem</a:t>
              </a:r>
              <a:r>
                <a:rPr lang="en-US" sz="1000" dirty="0">
                  <a:solidFill>
                    <a:schemeClr val="tx2"/>
                  </a:solidFill>
                  <a:latin typeface="Roboto Light"/>
                  <a:cs typeface="Roboto Light"/>
                </a:rPr>
                <a:t> </a:t>
              </a:r>
              <a:r>
                <a:rPr lang="en-US" sz="1000" dirty="0" err="1">
                  <a:solidFill>
                    <a:schemeClr val="tx2"/>
                  </a:solidFill>
                  <a:latin typeface="Roboto Light"/>
                  <a:cs typeface="Roboto Light"/>
                </a:rPr>
                <a:t>Ipsum</a:t>
              </a:r>
              <a:r>
                <a:rPr lang="en-US" sz="1000" dirty="0">
                  <a:solidFill>
                    <a:schemeClr val="tx2"/>
                  </a:solidFill>
                  <a:latin typeface="Roboto Light"/>
                  <a:cs typeface="Roboto Light"/>
                </a:rPr>
                <a:t> has been the industry's standard dummy text ever since the</a:t>
              </a:r>
            </a:p>
          </p:txBody>
        </p:sp>
        <p:sp>
          <p:nvSpPr>
            <p:cNvPr id="45" name="Title 1"/>
            <p:cNvSpPr txBox="1">
              <a:spLocks/>
            </p:cNvSpPr>
            <p:nvPr/>
          </p:nvSpPr>
          <p:spPr>
            <a:xfrm>
              <a:off x="470420" y="2658143"/>
              <a:ext cx="1828277" cy="338668"/>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2000" b="1" kern="1200">
                  <a:solidFill>
                    <a:schemeClr val="tx1"/>
                  </a:solidFill>
                  <a:latin typeface="Roboto Light"/>
                  <a:ea typeface="+mj-ea"/>
                  <a:cs typeface="Roboto Light"/>
                </a:defRPr>
              </a:lvl1pPr>
            </a:lstStyle>
            <a:p>
              <a:pPr algn="ctr"/>
              <a:r>
                <a:rPr lang="en-US" sz="1200" b="0" dirty="0"/>
                <a:t>Title text with photo</a:t>
              </a:r>
            </a:p>
          </p:txBody>
        </p:sp>
        <p:sp>
          <p:nvSpPr>
            <p:cNvPr id="46" name="Rounded Rectangle 45"/>
            <p:cNvSpPr/>
            <p:nvPr/>
          </p:nvSpPr>
          <p:spPr>
            <a:xfrm>
              <a:off x="466931" y="1085967"/>
              <a:ext cx="1835254" cy="1453948"/>
            </a:xfrm>
            <a:prstGeom prst="roundRect">
              <a:avLst>
                <a:gd name="adj" fmla="val 4119"/>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47" name="Group 46"/>
          <p:cNvGrpSpPr/>
          <p:nvPr/>
        </p:nvGrpSpPr>
        <p:grpSpPr>
          <a:xfrm>
            <a:off x="4746244" y="1032678"/>
            <a:ext cx="1842839" cy="2978308"/>
            <a:chOff x="466931" y="1085967"/>
            <a:chExt cx="1842839" cy="2978308"/>
          </a:xfrm>
        </p:grpSpPr>
        <p:sp>
          <p:nvSpPr>
            <p:cNvPr id="48" name="TextBox 47"/>
            <p:cNvSpPr txBox="1"/>
            <p:nvPr/>
          </p:nvSpPr>
          <p:spPr>
            <a:xfrm>
              <a:off x="474514" y="3048612"/>
              <a:ext cx="1835256" cy="1015663"/>
            </a:xfrm>
            <a:prstGeom prst="rect">
              <a:avLst/>
            </a:prstGeom>
            <a:noFill/>
          </p:spPr>
          <p:txBody>
            <a:bodyPr wrap="square" rtlCol="0">
              <a:spAutoFit/>
            </a:bodyPr>
            <a:lstStyle/>
            <a:p>
              <a:pPr algn="ctr"/>
              <a:r>
                <a:rPr lang="en-US" sz="1000" dirty="0" err="1">
                  <a:solidFill>
                    <a:schemeClr val="tx2"/>
                  </a:solidFill>
                  <a:latin typeface="Roboto Light"/>
                  <a:cs typeface="Roboto Light"/>
                </a:rPr>
                <a:t>Lorem</a:t>
              </a:r>
              <a:r>
                <a:rPr lang="en-US" sz="1000" dirty="0">
                  <a:solidFill>
                    <a:schemeClr val="tx2"/>
                  </a:solidFill>
                  <a:latin typeface="Roboto Light"/>
                  <a:cs typeface="Roboto Light"/>
                </a:rPr>
                <a:t> </a:t>
              </a:r>
              <a:r>
                <a:rPr lang="en-US" sz="1000" dirty="0" err="1">
                  <a:solidFill>
                    <a:schemeClr val="tx2"/>
                  </a:solidFill>
                  <a:latin typeface="Roboto Light"/>
                  <a:cs typeface="Roboto Light"/>
                </a:rPr>
                <a:t>Ipsum</a:t>
              </a:r>
              <a:r>
                <a:rPr lang="en-US" sz="1000" dirty="0">
                  <a:solidFill>
                    <a:schemeClr val="tx2"/>
                  </a:solidFill>
                  <a:latin typeface="Roboto Light"/>
                  <a:cs typeface="Roboto Light"/>
                </a:rPr>
                <a:t> is simply dummy text of the printing and typesetting industry. </a:t>
              </a:r>
              <a:r>
                <a:rPr lang="en-US" sz="1000" dirty="0" err="1">
                  <a:solidFill>
                    <a:schemeClr val="tx2"/>
                  </a:solidFill>
                  <a:latin typeface="Roboto Light"/>
                  <a:cs typeface="Roboto Light"/>
                </a:rPr>
                <a:t>Lorem</a:t>
              </a:r>
              <a:r>
                <a:rPr lang="en-US" sz="1000" dirty="0">
                  <a:solidFill>
                    <a:schemeClr val="tx2"/>
                  </a:solidFill>
                  <a:latin typeface="Roboto Light"/>
                  <a:cs typeface="Roboto Light"/>
                </a:rPr>
                <a:t> </a:t>
              </a:r>
              <a:r>
                <a:rPr lang="en-US" sz="1000" dirty="0" err="1">
                  <a:solidFill>
                    <a:schemeClr val="tx2"/>
                  </a:solidFill>
                  <a:latin typeface="Roboto Light"/>
                  <a:cs typeface="Roboto Light"/>
                </a:rPr>
                <a:t>Ipsum</a:t>
              </a:r>
              <a:r>
                <a:rPr lang="en-US" sz="1000" dirty="0">
                  <a:solidFill>
                    <a:schemeClr val="tx2"/>
                  </a:solidFill>
                  <a:latin typeface="Roboto Light"/>
                  <a:cs typeface="Roboto Light"/>
                </a:rPr>
                <a:t> has been the industry's standard dummy text ever since the</a:t>
              </a:r>
            </a:p>
          </p:txBody>
        </p:sp>
        <p:sp>
          <p:nvSpPr>
            <p:cNvPr id="49" name="Title 1"/>
            <p:cNvSpPr txBox="1">
              <a:spLocks/>
            </p:cNvSpPr>
            <p:nvPr/>
          </p:nvSpPr>
          <p:spPr>
            <a:xfrm>
              <a:off x="470420" y="2658143"/>
              <a:ext cx="1828277" cy="338668"/>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2000" b="1" kern="1200">
                  <a:solidFill>
                    <a:schemeClr val="tx1"/>
                  </a:solidFill>
                  <a:latin typeface="Roboto Light"/>
                  <a:ea typeface="+mj-ea"/>
                  <a:cs typeface="Roboto Light"/>
                </a:defRPr>
              </a:lvl1pPr>
            </a:lstStyle>
            <a:p>
              <a:pPr algn="ctr"/>
              <a:r>
                <a:rPr lang="en-US" sz="1200" b="0" dirty="0"/>
                <a:t>Title text with photo</a:t>
              </a:r>
            </a:p>
          </p:txBody>
        </p:sp>
        <p:sp>
          <p:nvSpPr>
            <p:cNvPr id="50" name="Rounded Rectangle 49"/>
            <p:cNvSpPr/>
            <p:nvPr/>
          </p:nvSpPr>
          <p:spPr>
            <a:xfrm>
              <a:off x="466931" y="1085967"/>
              <a:ext cx="1835254" cy="1453948"/>
            </a:xfrm>
            <a:prstGeom prst="roundRect">
              <a:avLst>
                <a:gd name="adj" fmla="val 4119"/>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51" name="Group 50"/>
          <p:cNvGrpSpPr/>
          <p:nvPr/>
        </p:nvGrpSpPr>
        <p:grpSpPr>
          <a:xfrm>
            <a:off x="6913812" y="1032678"/>
            <a:ext cx="1842839" cy="2978308"/>
            <a:chOff x="466931" y="1085967"/>
            <a:chExt cx="1842839" cy="2978308"/>
          </a:xfrm>
        </p:grpSpPr>
        <p:sp>
          <p:nvSpPr>
            <p:cNvPr id="52" name="TextBox 51"/>
            <p:cNvSpPr txBox="1"/>
            <p:nvPr/>
          </p:nvSpPr>
          <p:spPr>
            <a:xfrm>
              <a:off x="474514" y="3048612"/>
              <a:ext cx="1835256" cy="1015663"/>
            </a:xfrm>
            <a:prstGeom prst="rect">
              <a:avLst/>
            </a:prstGeom>
            <a:noFill/>
          </p:spPr>
          <p:txBody>
            <a:bodyPr wrap="square" rtlCol="0">
              <a:spAutoFit/>
            </a:bodyPr>
            <a:lstStyle/>
            <a:p>
              <a:pPr algn="ctr"/>
              <a:r>
                <a:rPr lang="en-US" sz="1000" dirty="0" err="1">
                  <a:solidFill>
                    <a:schemeClr val="tx2"/>
                  </a:solidFill>
                  <a:latin typeface="Roboto Light"/>
                  <a:cs typeface="Roboto Light"/>
                </a:rPr>
                <a:t>Lorem</a:t>
              </a:r>
              <a:r>
                <a:rPr lang="en-US" sz="1000" dirty="0">
                  <a:solidFill>
                    <a:schemeClr val="tx2"/>
                  </a:solidFill>
                  <a:latin typeface="Roboto Light"/>
                  <a:cs typeface="Roboto Light"/>
                </a:rPr>
                <a:t> </a:t>
              </a:r>
              <a:r>
                <a:rPr lang="en-US" sz="1000" dirty="0" err="1">
                  <a:solidFill>
                    <a:schemeClr val="tx2"/>
                  </a:solidFill>
                  <a:latin typeface="Roboto Light"/>
                  <a:cs typeface="Roboto Light"/>
                </a:rPr>
                <a:t>Ipsum</a:t>
              </a:r>
              <a:r>
                <a:rPr lang="en-US" sz="1000" dirty="0">
                  <a:solidFill>
                    <a:schemeClr val="tx2"/>
                  </a:solidFill>
                  <a:latin typeface="Roboto Light"/>
                  <a:cs typeface="Roboto Light"/>
                </a:rPr>
                <a:t> is simply dummy text of the printing and typesetting industry. </a:t>
              </a:r>
              <a:r>
                <a:rPr lang="en-US" sz="1000" dirty="0" err="1">
                  <a:solidFill>
                    <a:schemeClr val="tx2"/>
                  </a:solidFill>
                  <a:latin typeface="Roboto Light"/>
                  <a:cs typeface="Roboto Light"/>
                </a:rPr>
                <a:t>Lorem</a:t>
              </a:r>
              <a:r>
                <a:rPr lang="en-US" sz="1000" dirty="0">
                  <a:solidFill>
                    <a:schemeClr val="tx2"/>
                  </a:solidFill>
                  <a:latin typeface="Roboto Light"/>
                  <a:cs typeface="Roboto Light"/>
                </a:rPr>
                <a:t> </a:t>
              </a:r>
              <a:r>
                <a:rPr lang="en-US" sz="1000" dirty="0" err="1">
                  <a:solidFill>
                    <a:schemeClr val="tx2"/>
                  </a:solidFill>
                  <a:latin typeface="Roboto Light"/>
                  <a:cs typeface="Roboto Light"/>
                </a:rPr>
                <a:t>Ipsum</a:t>
              </a:r>
              <a:r>
                <a:rPr lang="en-US" sz="1000" dirty="0">
                  <a:solidFill>
                    <a:schemeClr val="tx2"/>
                  </a:solidFill>
                  <a:latin typeface="Roboto Light"/>
                  <a:cs typeface="Roboto Light"/>
                </a:rPr>
                <a:t> has been the industry's standard dummy text ever since the</a:t>
              </a:r>
            </a:p>
          </p:txBody>
        </p:sp>
        <p:sp>
          <p:nvSpPr>
            <p:cNvPr id="53" name="Title 1"/>
            <p:cNvSpPr txBox="1">
              <a:spLocks/>
            </p:cNvSpPr>
            <p:nvPr/>
          </p:nvSpPr>
          <p:spPr>
            <a:xfrm>
              <a:off x="470420" y="2658143"/>
              <a:ext cx="1828277" cy="338668"/>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2000" b="1" kern="1200">
                  <a:solidFill>
                    <a:schemeClr val="tx1"/>
                  </a:solidFill>
                  <a:latin typeface="Roboto Light"/>
                  <a:ea typeface="+mj-ea"/>
                  <a:cs typeface="Roboto Light"/>
                </a:defRPr>
              </a:lvl1pPr>
            </a:lstStyle>
            <a:p>
              <a:pPr algn="ctr"/>
              <a:r>
                <a:rPr lang="en-US" sz="1200" b="0" dirty="0"/>
                <a:t>Title text with photo</a:t>
              </a:r>
            </a:p>
          </p:txBody>
        </p:sp>
        <p:sp>
          <p:nvSpPr>
            <p:cNvPr id="54" name="Rounded Rectangle 53"/>
            <p:cNvSpPr/>
            <p:nvPr/>
          </p:nvSpPr>
          <p:spPr>
            <a:xfrm>
              <a:off x="466931" y="1085967"/>
              <a:ext cx="1835254" cy="1453948"/>
            </a:xfrm>
            <a:prstGeom prst="roundRect">
              <a:avLst>
                <a:gd name="adj" fmla="val 4119"/>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53693149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0" y="0"/>
            <a:ext cx="9144000" cy="5143500"/>
            <a:chOff x="0" y="0"/>
            <a:chExt cx="7130214" cy="5143500"/>
          </a:xfrm>
        </p:grpSpPr>
        <p:sp>
          <p:nvSpPr>
            <p:cNvPr id="3" name="Rectangle 2"/>
            <p:cNvSpPr/>
            <p:nvPr/>
          </p:nvSpPr>
          <p:spPr>
            <a:xfrm>
              <a:off x="0" y="0"/>
              <a:ext cx="1191097" cy="514349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 name="Rectangle 44"/>
            <p:cNvSpPr/>
            <p:nvPr/>
          </p:nvSpPr>
          <p:spPr>
            <a:xfrm>
              <a:off x="1185641" y="0"/>
              <a:ext cx="1191097" cy="5143499"/>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6" name="Rectangle 45"/>
            <p:cNvSpPr/>
            <p:nvPr/>
          </p:nvSpPr>
          <p:spPr>
            <a:xfrm>
              <a:off x="2376738" y="0"/>
              <a:ext cx="1191097" cy="5143499"/>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7" name="Rectangle 46"/>
            <p:cNvSpPr/>
            <p:nvPr/>
          </p:nvSpPr>
          <p:spPr>
            <a:xfrm>
              <a:off x="3562379" y="0"/>
              <a:ext cx="1191097" cy="5143499"/>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8" name="Rectangle 47"/>
            <p:cNvSpPr/>
            <p:nvPr/>
          </p:nvSpPr>
          <p:spPr>
            <a:xfrm>
              <a:off x="4753476" y="1"/>
              <a:ext cx="1191097" cy="5143499"/>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9" name="Rectangle 48"/>
            <p:cNvSpPr/>
            <p:nvPr/>
          </p:nvSpPr>
          <p:spPr>
            <a:xfrm>
              <a:off x="5939117" y="1"/>
              <a:ext cx="1191097" cy="5143499"/>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4" name="Round Same Side Corner Rectangle 13"/>
          <p:cNvSpPr/>
          <p:nvPr/>
        </p:nvSpPr>
        <p:spPr>
          <a:xfrm rot="16200000">
            <a:off x="4054982" y="-819867"/>
            <a:ext cx="1906642" cy="8268220"/>
          </a:xfrm>
          <a:prstGeom prst="round2SameRect">
            <a:avLst>
              <a:gd name="adj1" fmla="val 50000"/>
              <a:gd name="adj2" fmla="val 0"/>
            </a:avLst>
          </a:prstGeom>
          <a:solidFill>
            <a:schemeClr val="bg1">
              <a:alpha val="93000"/>
            </a:schemeClr>
          </a:solidFill>
          <a:ln>
            <a:noFill/>
          </a:ln>
          <a:effectLst/>
        </p:spPr>
        <p:style>
          <a:lnRef idx="1">
            <a:schemeClr val="accent1"/>
          </a:lnRef>
          <a:fillRef idx="3">
            <a:schemeClr val="accent1"/>
          </a:fillRef>
          <a:effectRef idx="2">
            <a:schemeClr val="accent1"/>
          </a:effectRef>
          <a:fontRef idx="minor">
            <a:schemeClr val="lt1"/>
          </a:fontRef>
        </p:style>
        <p:txBody>
          <a:bodyPr lIns="91430" tIns="45715" rIns="91430" bIns="45715" rtlCol="0" anchor="ctr"/>
          <a:lstStyle/>
          <a:p>
            <a:pPr algn="ctr"/>
            <a:endParaRPr lang="en-US"/>
          </a:p>
        </p:txBody>
      </p:sp>
      <p:sp>
        <p:nvSpPr>
          <p:cNvPr id="2" name="Title 1"/>
          <p:cNvSpPr>
            <a:spLocks noGrp="1"/>
          </p:cNvSpPr>
          <p:nvPr>
            <p:ph type="title"/>
          </p:nvPr>
        </p:nvSpPr>
        <p:spPr>
          <a:xfrm>
            <a:off x="2318984" y="2577703"/>
            <a:ext cx="6007202" cy="724664"/>
          </a:xfrm>
        </p:spPr>
        <p:txBody>
          <a:bodyPr>
            <a:noAutofit/>
          </a:bodyPr>
          <a:lstStyle/>
          <a:p>
            <a:r>
              <a:rPr lang="en-US" sz="4000" dirty="0" smtClean="0"/>
              <a:t>Coding with a Baby</a:t>
            </a:r>
            <a:endParaRPr lang="en-US" sz="4000" dirty="0"/>
          </a:p>
        </p:txBody>
      </p:sp>
      <p:sp>
        <p:nvSpPr>
          <p:cNvPr id="9" name="TextBox 8"/>
          <p:cNvSpPr txBox="1"/>
          <p:nvPr/>
        </p:nvSpPr>
        <p:spPr>
          <a:xfrm>
            <a:off x="2317397" y="3278685"/>
            <a:ext cx="5398521" cy="307766"/>
          </a:xfrm>
          <a:prstGeom prst="rect">
            <a:avLst/>
          </a:prstGeom>
          <a:noFill/>
        </p:spPr>
        <p:txBody>
          <a:bodyPr wrap="square" lIns="91430" tIns="45715" rIns="91430" bIns="45715" rtlCol="0">
            <a:spAutoFit/>
          </a:bodyPr>
          <a:lstStyle/>
          <a:p>
            <a:r>
              <a:rPr lang="en-US" sz="1400" dirty="0" smtClean="0">
                <a:solidFill>
                  <a:schemeClr val="tx1">
                    <a:lumMod val="50000"/>
                    <a:lumOff val="50000"/>
                  </a:schemeClr>
                </a:solidFill>
                <a:latin typeface="Roboto Light"/>
                <a:cs typeface="Roboto Light"/>
              </a:rPr>
              <a:t>Lessons </a:t>
            </a:r>
            <a:r>
              <a:rPr lang="en-US" sz="1400" dirty="0">
                <a:solidFill>
                  <a:schemeClr val="tx1">
                    <a:lumMod val="50000"/>
                    <a:lumOff val="50000"/>
                  </a:schemeClr>
                </a:solidFill>
                <a:latin typeface="Roboto Light"/>
                <a:cs typeface="Roboto Light"/>
              </a:rPr>
              <a:t>learned from a developer with small </a:t>
            </a:r>
            <a:r>
              <a:rPr lang="en-US" sz="1400" dirty="0" smtClean="0">
                <a:solidFill>
                  <a:schemeClr val="tx1">
                    <a:lumMod val="50000"/>
                    <a:lumOff val="50000"/>
                  </a:schemeClr>
                </a:solidFill>
                <a:latin typeface="Roboto Light"/>
                <a:cs typeface="Roboto Light"/>
              </a:rPr>
              <a:t>children</a:t>
            </a:r>
            <a:endParaRPr lang="en-US" sz="1400" dirty="0">
              <a:solidFill>
                <a:schemeClr val="tx1">
                  <a:lumMod val="50000"/>
                  <a:lumOff val="50000"/>
                </a:schemeClr>
              </a:solidFill>
              <a:latin typeface="Roboto Light"/>
              <a:cs typeface="Roboto Light"/>
            </a:endParaRPr>
          </a:p>
        </p:txBody>
      </p:sp>
    </p:spTree>
    <p:extLst>
      <p:ext uri="{BB962C8B-B14F-4D97-AF65-F5344CB8AC3E}">
        <p14:creationId xmlns:p14="http://schemas.microsoft.com/office/powerpoint/2010/main" val="4153919647"/>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75199" y="285751"/>
            <a:ext cx="3216342" cy="470429"/>
          </a:xfrm>
        </p:spPr>
        <p:txBody>
          <a:bodyPr/>
          <a:lstStyle/>
          <a:p>
            <a:pPr algn="r"/>
            <a:r>
              <a:rPr lang="en-US" b="0" dirty="0" smtClean="0"/>
              <a:t>Arrow </a:t>
            </a:r>
            <a:r>
              <a:rPr lang="en-US" b="0" dirty="0" err="1" smtClean="0"/>
              <a:t>Infographic</a:t>
            </a:r>
            <a:endParaRPr lang="en-US" b="0" dirty="0"/>
          </a:p>
        </p:txBody>
      </p:sp>
      <p:sp>
        <p:nvSpPr>
          <p:cNvPr id="9" name="TextBox 8"/>
          <p:cNvSpPr txBox="1"/>
          <p:nvPr/>
        </p:nvSpPr>
        <p:spPr>
          <a:xfrm>
            <a:off x="5065632" y="1147352"/>
            <a:ext cx="3725908" cy="2708434"/>
          </a:xfrm>
          <a:prstGeom prst="rect">
            <a:avLst/>
          </a:prstGeom>
          <a:noFill/>
        </p:spPr>
        <p:txBody>
          <a:bodyPr wrap="square" lIns="91430" tIns="45715" rIns="91430" bIns="45715" rtlCol="0">
            <a:spAutoFit/>
          </a:bodyPr>
          <a:lstStyle/>
          <a:p>
            <a:pPr algn="r"/>
            <a:r>
              <a:rPr lang="en-US" sz="1000" dirty="0" err="1">
                <a:solidFill>
                  <a:schemeClr val="tx2"/>
                </a:solidFill>
                <a:latin typeface="Roboto Light"/>
                <a:cs typeface="Roboto Light"/>
              </a:rPr>
              <a:t>Lorem</a:t>
            </a:r>
            <a:r>
              <a:rPr lang="en-US" sz="1000" dirty="0">
                <a:solidFill>
                  <a:schemeClr val="tx2"/>
                </a:solidFill>
                <a:latin typeface="Roboto Light"/>
                <a:cs typeface="Roboto Light"/>
              </a:rPr>
              <a:t> </a:t>
            </a:r>
            <a:r>
              <a:rPr lang="en-US" sz="1000" dirty="0" err="1">
                <a:solidFill>
                  <a:schemeClr val="tx2"/>
                </a:solidFill>
                <a:latin typeface="Roboto Light"/>
                <a:cs typeface="Roboto Light"/>
              </a:rPr>
              <a:t>Ipsum</a:t>
            </a:r>
            <a:r>
              <a:rPr lang="en-US" sz="1000" dirty="0">
                <a:solidFill>
                  <a:schemeClr val="tx2"/>
                </a:solidFill>
                <a:latin typeface="Roboto Light"/>
                <a:cs typeface="Roboto Light"/>
              </a:rPr>
              <a:t> is simply dummy text of the printing and typesetting industry. </a:t>
            </a:r>
            <a:r>
              <a:rPr lang="en-US" sz="1000" dirty="0" err="1">
                <a:solidFill>
                  <a:schemeClr val="tx2"/>
                </a:solidFill>
                <a:latin typeface="Roboto Light"/>
                <a:cs typeface="Roboto Light"/>
              </a:rPr>
              <a:t>Lorem</a:t>
            </a:r>
            <a:r>
              <a:rPr lang="en-US" sz="1000" dirty="0">
                <a:solidFill>
                  <a:schemeClr val="tx2"/>
                </a:solidFill>
                <a:latin typeface="Roboto Light"/>
                <a:cs typeface="Roboto Light"/>
              </a:rPr>
              <a:t> </a:t>
            </a:r>
            <a:r>
              <a:rPr lang="en-US" sz="1000" dirty="0" err="1">
                <a:solidFill>
                  <a:schemeClr val="tx2"/>
                </a:solidFill>
                <a:latin typeface="Roboto Light"/>
                <a:cs typeface="Roboto Light"/>
              </a:rPr>
              <a:t>Ipsum</a:t>
            </a:r>
            <a:r>
              <a:rPr lang="en-US" sz="1000" dirty="0">
                <a:solidFill>
                  <a:schemeClr val="tx2"/>
                </a:solidFill>
                <a:latin typeface="Roboto Light"/>
                <a:cs typeface="Roboto Light"/>
              </a:rPr>
              <a:t> has been the industry's standard dummy text ever since the 1500s, when an unknown printer took a galley of type and scrambled it to make a type specimen book. It has survived not only five centuries, but also the leap into electronic typesetting, remaining essentially unchanged. It was </a:t>
            </a:r>
            <a:r>
              <a:rPr lang="en-US" sz="1000" dirty="0" err="1">
                <a:solidFill>
                  <a:schemeClr val="tx2"/>
                </a:solidFill>
                <a:latin typeface="Roboto Light"/>
                <a:cs typeface="Roboto Light"/>
              </a:rPr>
              <a:t>popularised</a:t>
            </a:r>
            <a:r>
              <a:rPr lang="en-US" sz="1000" dirty="0">
                <a:solidFill>
                  <a:schemeClr val="tx2"/>
                </a:solidFill>
                <a:latin typeface="Roboto Light"/>
                <a:cs typeface="Roboto Light"/>
              </a:rPr>
              <a:t> in the 1960s with the release of </a:t>
            </a:r>
            <a:r>
              <a:rPr lang="en-US" sz="1000" dirty="0" err="1">
                <a:solidFill>
                  <a:schemeClr val="tx2"/>
                </a:solidFill>
                <a:latin typeface="Roboto Light"/>
                <a:cs typeface="Roboto Light"/>
              </a:rPr>
              <a:t>Letraset</a:t>
            </a:r>
            <a:r>
              <a:rPr lang="en-US" sz="1000" dirty="0">
                <a:solidFill>
                  <a:schemeClr val="tx2"/>
                </a:solidFill>
                <a:latin typeface="Roboto Light"/>
                <a:cs typeface="Roboto Light"/>
              </a:rPr>
              <a:t> sheets containing </a:t>
            </a:r>
            <a:r>
              <a:rPr lang="en-US" sz="1000" dirty="0" err="1">
                <a:solidFill>
                  <a:schemeClr val="tx2"/>
                </a:solidFill>
                <a:latin typeface="Roboto Light"/>
                <a:cs typeface="Roboto Light"/>
              </a:rPr>
              <a:t>Lorem</a:t>
            </a:r>
            <a:r>
              <a:rPr lang="en-US" sz="1000" dirty="0">
                <a:solidFill>
                  <a:schemeClr val="tx2"/>
                </a:solidFill>
                <a:latin typeface="Roboto Light"/>
                <a:cs typeface="Roboto Light"/>
              </a:rPr>
              <a:t> </a:t>
            </a:r>
            <a:r>
              <a:rPr lang="en-US" sz="1000" dirty="0" err="1">
                <a:solidFill>
                  <a:schemeClr val="tx2"/>
                </a:solidFill>
                <a:latin typeface="Roboto Light"/>
                <a:cs typeface="Roboto Light"/>
              </a:rPr>
              <a:t>Ipsum</a:t>
            </a:r>
            <a:r>
              <a:rPr lang="en-US" sz="1000" dirty="0">
                <a:solidFill>
                  <a:schemeClr val="tx2"/>
                </a:solidFill>
                <a:latin typeface="Roboto Light"/>
                <a:cs typeface="Roboto Light"/>
              </a:rPr>
              <a:t> passages, and more recently with desktop publishing software like Aldus PageMaker including versions of </a:t>
            </a:r>
            <a:r>
              <a:rPr lang="en-US" sz="1000" dirty="0" err="1">
                <a:solidFill>
                  <a:schemeClr val="tx2"/>
                </a:solidFill>
                <a:latin typeface="Roboto Light"/>
                <a:cs typeface="Roboto Light"/>
              </a:rPr>
              <a:t>Lorem</a:t>
            </a:r>
            <a:r>
              <a:rPr lang="en-US" sz="1000" dirty="0">
                <a:solidFill>
                  <a:schemeClr val="tx2"/>
                </a:solidFill>
                <a:latin typeface="Roboto Light"/>
                <a:cs typeface="Roboto Light"/>
              </a:rPr>
              <a:t> </a:t>
            </a:r>
            <a:r>
              <a:rPr lang="en-US" sz="1000" dirty="0" err="1">
                <a:solidFill>
                  <a:schemeClr val="tx2"/>
                </a:solidFill>
                <a:latin typeface="Roboto Light"/>
                <a:cs typeface="Roboto Light"/>
              </a:rPr>
              <a:t>Ipsum</a:t>
            </a:r>
            <a:r>
              <a:rPr lang="en-US" sz="1000" dirty="0">
                <a:solidFill>
                  <a:schemeClr val="tx2"/>
                </a:solidFill>
                <a:latin typeface="Roboto Light"/>
                <a:cs typeface="Roboto Light"/>
              </a:rPr>
              <a:t>.</a:t>
            </a:r>
          </a:p>
          <a:p>
            <a:pPr algn="r"/>
            <a:endParaRPr lang="en-US" sz="1000" dirty="0">
              <a:solidFill>
                <a:schemeClr val="tx2"/>
              </a:solidFill>
              <a:latin typeface="Roboto Light"/>
              <a:cs typeface="Roboto Light"/>
            </a:endParaRPr>
          </a:p>
          <a:p>
            <a:pPr algn="r"/>
            <a:r>
              <a:rPr lang="en-US" sz="1000" dirty="0" err="1">
                <a:solidFill>
                  <a:schemeClr val="tx2"/>
                </a:solidFill>
                <a:latin typeface="Roboto Light"/>
                <a:cs typeface="Roboto Light"/>
              </a:rPr>
              <a:t>Lorem</a:t>
            </a:r>
            <a:r>
              <a:rPr lang="en-US" sz="1000" dirty="0">
                <a:solidFill>
                  <a:schemeClr val="tx2"/>
                </a:solidFill>
                <a:latin typeface="Roboto Light"/>
                <a:cs typeface="Roboto Light"/>
              </a:rPr>
              <a:t> </a:t>
            </a:r>
            <a:r>
              <a:rPr lang="en-US" sz="1000" dirty="0" err="1">
                <a:solidFill>
                  <a:schemeClr val="tx2"/>
                </a:solidFill>
                <a:latin typeface="Roboto Light"/>
                <a:cs typeface="Roboto Light"/>
              </a:rPr>
              <a:t>Ipsum</a:t>
            </a:r>
            <a:r>
              <a:rPr lang="en-US" sz="1000" dirty="0">
                <a:solidFill>
                  <a:schemeClr val="tx2"/>
                </a:solidFill>
                <a:latin typeface="Roboto Light"/>
                <a:cs typeface="Roboto Light"/>
              </a:rPr>
              <a:t> is simply dummy text of the printing and typesetting industry. </a:t>
            </a:r>
            <a:r>
              <a:rPr lang="en-US" sz="1000" dirty="0" err="1">
                <a:solidFill>
                  <a:schemeClr val="tx2"/>
                </a:solidFill>
                <a:latin typeface="Roboto Light"/>
                <a:cs typeface="Roboto Light"/>
              </a:rPr>
              <a:t>Lorem</a:t>
            </a:r>
            <a:r>
              <a:rPr lang="en-US" sz="1000" dirty="0">
                <a:solidFill>
                  <a:schemeClr val="tx2"/>
                </a:solidFill>
                <a:latin typeface="Roboto Light"/>
                <a:cs typeface="Roboto Light"/>
              </a:rPr>
              <a:t> </a:t>
            </a:r>
            <a:r>
              <a:rPr lang="en-US" sz="1000" dirty="0" err="1">
                <a:solidFill>
                  <a:schemeClr val="tx2"/>
                </a:solidFill>
                <a:latin typeface="Roboto Light"/>
                <a:cs typeface="Roboto Light"/>
              </a:rPr>
              <a:t>Ipsum</a:t>
            </a:r>
            <a:r>
              <a:rPr lang="en-US" sz="1000" dirty="0">
                <a:solidFill>
                  <a:schemeClr val="tx2"/>
                </a:solidFill>
                <a:latin typeface="Roboto Light"/>
                <a:cs typeface="Roboto Light"/>
              </a:rPr>
              <a:t> has been the industry's standard dummy text ever since the 1500s, when an unknown printer took a galley of type and scrambled it to make a type specimen book. It has survived not only five centuries, but also the leap into electronic typesetting, remaining essentially</a:t>
            </a:r>
          </a:p>
        </p:txBody>
      </p:sp>
      <p:sp>
        <p:nvSpPr>
          <p:cNvPr id="42" name="Shape 3427"/>
          <p:cNvSpPr/>
          <p:nvPr/>
        </p:nvSpPr>
        <p:spPr>
          <a:xfrm flipH="1">
            <a:off x="-117210" y="3818976"/>
            <a:ext cx="443711" cy="40885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21600"/>
                </a:lnTo>
                <a:lnTo>
                  <a:pt x="17201" y="21600"/>
                </a:lnTo>
                <a:cubicBezTo>
                  <a:pt x="12664" y="20556"/>
                  <a:pt x="8554" y="17966"/>
                  <a:pt x="5470" y="14207"/>
                </a:cubicBezTo>
                <a:cubicBezTo>
                  <a:pt x="2237" y="10266"/>
                  <a:pt x="311" y="5265"/>
                  <a:pt x="0" y="0"/>
                </a:cubicBezTo>
                <a:close/>
              </a:path>
            </a:pathLst>
          </a:custGeom>
          <a:solidFill>
            <a:srgbClr val="0F877F"/>
          </a:solidFill>
          <a:ln w="12700" cap="flat">
            <a:noFill/>
            <a:miter lim="400000"/>
          </a:ln>
          <a:effectLst/>
        </p:spPr>
        <p:txBody>
          <a:bodyPr wrap="square" lIns="0" tIns="0" rIns="0" bIns="0" numCol="1" anchor="ctr">
            <a:noAutofit/>
          </a:bodyPr>
          <a:lstStyle/>
          <a:p>
            <a:pPr lvl="0">
              <a:defRPr sz="3200"/>
            </a:pPr>
            <a:endParaRPr/>
          </a:p>
        </p:txBody>
      </p:sp>
      <p:sp>
        <p:nvSpPr>
          <p:cNvPr id="43" name="Shape 3428"/>
          <p:cNvSpPr/>
          <p:nvPr/>
        </p:nvSpPr>
        <p:spPr>
          <a:xfrm flipH="1">
            <a:off x="-116806" y="3410665"/>
            <a:ext cx="443161" cy="408857"/>
          </a:xfrm>
          <a:prstGeom prst="rect">
            <a:avLst/>
          </a:prstGeom>
          <a:solidFill>
            <a:srgbClr val="5F8930"/>
          </a:solidFill>
          <a:ln w="12700" cap="flat">
            <a:noFill/>
            <a:miter lim="400000"/>
          </a:ln>
          <a:effectLst/>
        </p:spPr>
        <p:txBody>
          <a:bodyPr wrap="square" lIns="0" tIns="0" rIns="0" bIns="0" numCol="1" anchor="ctr">
            <a:noAutofit/>
          </a:bodyPr>
          <a:lstStyle/>
          <a:p>
            <a:pPr lvl="0">
              <a:defRPr sz="4400">
                <a:solidFill>
                  <a:srgbClr val="77716C"/>
                </a:solidFill>
                <a:latin typeface="Open Sans Light"/>
                <a:ea typeface="Open Sans Light"/>
                <a:cs typeface="Open Sans Light"/>
                <a:sym typeface="Open Sans Light"/>
              </a:defRPr>
            </a:pPr>
            <a:endParaRPr/>
          </a:p>
        </p:txBody>
      </p:sp>
      <p:sp>
        <p:nvSpPr>
          <p:cNvPr id="44" name="Shape 3429"/>
          <p:cNvSpPr/>
          <p:nvPr/>
        </p:nvSpPr>
        <p:spPr>
          <a:xfrm flipH="1">
            <a:off x="-116807" y="2988136"/>
            <a:ext cx="544450" cy="431588"/>
          </a:xfrm>
          <a:prstGeom prst="rect">
            <a:avLst/>
          </a:prstGeom>
          <a:solidFill>
            <a:srgbClr val="B59C34"/>
          </a:solidFill>
          <a:ln w="12700" cap="flat">
            <a:noFill/>
            <a:miter lim="400000"/>
          </a:ln>
          <a:effectLst/>
        </p:spPr>
        <p:txBody>
          <a:bodyPr wrap="square" lIns="0" tIns="0" rIns="0" bIns="0" numCol="1" anchor="ctr">
            <a:noAutofit/>
          </a:bodyPr>
          <a:lstStyle/>
          <a:p>
            <a:pPr lvl="0">
              <a:defRPr sz="4400">
                <a:solidFill>
                  <a:srgbClr val="77716C"/>
                </a:solidFill>
                <a:latin typeface="Open Sans Light"/>
                <a:ea typeface="Open Sans Light"/>
                <a:cs typeface="Open Sans Light"/>
                <a:sym typeface="Open Sans Light"/>
              </a:defRPr>
            </a:pPr>
            <a:endParaRPr/>
          </a:p>
        </p:txBody>
      </p:sp>
      <p:sp>
        <p:nvSpPr>
          <p:cNvPr id="45" name="Shape 3430"/>
          <p:cNvSpPr/>
          <p:nvPr/>
        </p:nvSpPr>
        <p:spPr>
          <a:xfrm flipH="1">
            <a:off x="-116808" y="2558100"/>
            <a:ext cx="1096266" cy="431588"/>
          </a:xfrm>
          <a:prstGeom prst="rect">
            <a:avLst/>
          </a:prstGeom>
          <a:solidFill>
            <a:srgbClr val="C85D35"/>
          </a:solidFill>
          <a:ln w="12700" cap="flat">
            <a:noFill/>
            <a:miter lim="400000"/>
          </a:ln>
          <a:effectLst/>
        </p:spPr>
        <p:txBody>
          <a:bodyPr wrap="square" lIns="0" tIns="0" rIns="0" bIns="0" numCol="1" anchor="ctr">
            <a:noAutofit/>
          </a:bodyPr>
          <a:lstStyle/>
          <a:p>
            <a:pPr lvl="0">
              <a:defRPr sz="4400">
                <a:solidFill>
                  <a:srgbClr val="77716C"/>
                </a:solidFill>
                <a:latin typeface="Open Sans Light"/>
                <a:ea typeface="Open Sans Light"/>
                <a:cs typeface="Open Sans Light"/>
                <a:sym typeface="Open Sans Light"/>
              </a:defRPr>
            </a:pPr>
            <a:endParaRPr/>
          </a:p>
        </p:txBody>
      </p:sp>
      <p:sp>
        <p:nvSpPr>
          <p:cNvPr id="46" name="Shape 3431"/>
          <p:cNvSpPr/>
          <p:nvPr/>
        </p:nvSpPr>
        <p:spPr>
          <a:xfrm flipH="1">
            <a:off x="-128430" y="2129246"/>
            <a:ext cx="1457004" cy="430408"/>
          </a:xfrm>
          <a:prstGeom prst="rect">
            <a:avLst/>
          </a:prstGeom>
          <a:solidFill>
            <a:srgbClr val="B2253E"/>
          </a:solidFill>
          <a:ln w="12700" cap="flat">
            <a:noFill/>
            <a:miter lim="400000"/>
          </a:ln>
          <a:effectLst/>
        </p:spPr>
        <p:txBody>
          <a:bodyPr wrap="square" lIns="0" tIns="0" rIns="0" bIns="0" numCol="1" anchor="ctr">
            <a:noAutofit/>
          </a:bodyPr>
          <a:lstStyle/>
          <a:p>
            <a:pPr lvl="0">
              <a:defRPr sz="4400">
                <a:solidFill>
                  <a:srgbClr val="77716C"/>
                </a:solidFill>
                <a:latin typeface="Open Sans Light"/>
                <a:ea typeface="Open Sans Light"/>
                <a:cs typeface="Open Sans Light"/>
                <a:sym typeface="Open Sans Light"/>
              </a:defRPr>
            </a:pPr>
            <a:endParaRPr/>
          </a:p>
        </p:txBody>
      </p:sp>
      <p:sp>
        <p:nvSpPr>
          <p:cNvPr id="47" name="Shape 3432"/>
          <p:cNvSpPr/>
          <p:nvPr/>
        </p:nvSpPr>
        <p:spPr>
          <a:xfrm flipH="1">
            <a:off x="196397" y="2756734"/>
            <a:ext cx="516463" cy="1345529"/>
          </a:xfrm>
          <a:custGeom>
            <a:avLst/>
            <a:gdLst/>
            <a:ahLst/>
            <a:cxnLst>
              <a:cxn ang="0">
                <a:pos x="wd2" y="hd2"/>
              </a:cxn>
              <a:cxn ang="5400000">
                <a:pos x="wd2" y="hd2"/>
              </a:cxn>
              <a:cxn ang="10800000">
                <a:pos x="wd2" y="hd2"/>
              </a:cxn>
              <a:cxn ang="16200000">
                <a:pos x="wd2" y="hd2"/>
              </a:cxn>
            </a:cxnLst>
            <a:rect l="0" t="0" r="r" b="b"/>
            <a:pathLst>
              <a:path w="21541" h="21544" extrusionOk="0">
                <a:moveTo>
                  <a:pt x="0" y="19"/>
                </a:moveTo>
                <a:lnTo>
                  <a:pt x="99" y="9890"/>
                </a:lnTo>
                <a:cubicBezTo>
                  <a:pt x="-59" y="10953"/>
                  <a:pt x="449" y="12016"/>
                  <a:pt x="1580" y="12989"/>
                </a:cubicBezTo>
                <a:cubicBezTo>
                  <a:pt x="2381" y="13677"/>
                  <a:pt x="3480" y="14307"/>
                  <a:pt x="4831" y="14854"/>
                </a:cubicBezTo>
                <a:lnTo>
                  <a:pt x="21541" y="21544"/>
                </a:lnTo>
                <a:cubicBezTo>
                  <a:pt x="19938" y="20854"/>
                  <a:pt x="18728" y="20042"/>
                  <a:pt x="17988" y="19162"/>
                </a:cubicBezTo>
                <a:cubicBezTo>
                  <a:pt x="17260" y="18297"/>
                  <a:pt x="17002" y="17384"/>
                  <a:pt x="17230" y="16479"/>
                </a:cubicBezTo>
                <a:lnTo>
                  <a:pt x="16957" y="6422"/>
                </a:lnTo>
                <a:cubicBezTo>
                  <a:pt x="16889" y="5520"/>
                  <a:pt x="16322" y="4635"/>
                  <a:pt x="15292" y="3825"/>
                </a:cubicBezTo>
                <a:cubicBezTo>
                  <a:pt x="14456" y="3168"/>
                  <a:pt x="13330" y="2571"/>
                  <a:pt x="11963" y="2062"/>
                </a:cubicBezTo>
                <a:cubicBezTo>
                  <a:pt x="10589" y="1366"/>
                  <a:pt x="8781" y="814"/>
                  <a:pt x="6705" y="457"/>
                </a:cubicBezTo>
                <a:cubicBezTo>
                  <a:pt x="4603" y="95"/>
                  <a:pt x="2296" y="-56"/>
                  <a:pt x="0" y="19"/>
                </a:cubicBezTo>
                <a:close/>
              </a:path>
            </a:pathLst>
          </a:custGeom>
          <a:solidFill>
            <a:srgbClr val="16AAA1"/>
          </a:solidFill>
          <a:ln w="12700" cap="flat">
            <a:noFill/>
            <a:miter lim="400000"/>
          </a:ln>
          <a:effectLst/>
        </p:spPr>
        <p:txBody>
          <a:bodyPr wrap="square" lIns="0" tIns="0" rIns="0" bIns="0" numCol="1" anchor="ctr">
            <a:noAutofit/>
          </a:bodyPr>
          <a:lstStyle/>
          <a:p>
            <a:pPr lvl="0">
              <a:defRPr sz="3200"/>
            </a:pPr>
            <a:endParaRPr/>
          </a:p>
        </p:txBody>
      </p:sp>
      <p:sp>
        <p:nvSpPr>
          <p:cNvPr id="48" name="Shape 3433"/>
          <p:cNvSpPr/>
          <p:nvPr/>
        </p:nvSpPr>
        <p:spPr>
          <a:xfrm flipH="1">
            <a:off x="563083" y="2719403"/>
            <a:ext cx="566888" cy="99180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4" y="6693"/>
                </a:lnTo>
                <a:cubicBezTo>
                  <a:pt x="397" y="7778"/>
                  <a:pt x="938" y="8834"/>
                  <a:pt x="1767" y="9819"/>
                </a:cubicBezTo>
                <a:cubicBezTo>
                  <a:pt x="2864" y="11123"/>
                  <a:pt x="4439" y="12276"/>
                  <a:pt x="6386" y="13201"/>
                </a:cubicBezTo>
                <a:lnTo>
                  <a:pt x="21600" y="21600"/>
                </a:lnTo>
                <a:cubicBezTo>
                  <a:pt x="19501" y="20674"/>
                  <a:pt x="17924" y="19416"/>
                  <a:pt x="17068" y="17982"/>
                </a:cubicBezTo>
                <a:cubicBezTo>
                  <a:pt x="16643" y="17269"/>
                  <a:pt x="16406" y="16528"/>
                  <a:pt x="16259" y="15786"/>
                </a:cubicBezTo>
                <a:cubicBezTo>
                  <a:pt x="16109" y="15027"/>
                  <a:pt x="16052" y="14260"/>
                  <a:pt x="16092" y="13491"/>
                </a:cubicBezTo>
                <a:lnTo>
                  <a:pt x="16071" y="164"/>
                </a:lnTo>
                <a:lnTo>
                  <a:pt x="0" y="0"/>
                </a:lnTo>
                <a:close/>
              </a:path>
            </a:pathLst>
          </a:custGeom>
          <a:solidFill>
            <a:srgbClr val="82BD42"/>
          </a:solidFill>
          <a:ln w="12700" cap="flat">
            <a:noFill/>
            <a:miter lim="400000"/>
          </a:ln>
          <a:effectLst/>
        </p:spPr>
        <p:txBody>
          <a:bodyPr wrap="square" lIns="0" tIns="0" rIns="0" bIns="0" numCol="1" anchor="ctr">
            <a:noAutofit/>
          </a:bodyPr>
          <a:lstStyle/>
          <a:p>
            <a:pPr lvl="0">
              <a:defRPr sz="3200"/>
            </a:pPr>
            <a:endParaRPr/>
          </a:p>
        </p:txBody>
      </p:sp>
      <p:sp>
        <p:nvSpPr>
          <p:cNvPr id="49" name="Shape 3434"/>
          <p:cNvSpPr/>
          <p:nvPr/>
        </p:nvSpPr>
        <p:spPr>
          <a:xfrm flipH="1">
            <a:off x="1012913" y="2724126"/>
            <a:ext cx="545247" cy="555838"/>
          </a:xfrm>
          <a:custGeom>
            <a:avLst/>
            <a:gdLst/>
            <a:ahLst/>
            <a:cxnLst>
              <a:cxn ang="0">
                <a:pos x="wd2" y="hd2"/>
              </a:cxn>
              <a:cxn ang="5400000">
                <a:pos x="wd2" y="hd2"/>
              </a:cxn>
              <a:cxn ang="10800000">
                <a:pos x="wd2" y="hd2"/>
              </a:cxn>
              <a:cxn ang="16200000">
                <a:pos x="wd2" y="hd2"/>
              </a:cxn>
            </a:cxnLst>
            <a:rect l="0" t="0" r="r" b="b"/>
            <a:pathLst>
              <a:path w="21600" h="21600" extrusionOk="0">
                <a:moveTo>
                  <a:pt x="0" y="1543"/>
                </a:moveTo>
                <a:lnTo>
                  <a:pt x="21600" y="21600"/>
                </a:lnTo>
                <a:cubicBezTo>
                  <a:pt x="20016" y="19708"/>
                  <a:pt x="18815" y="17538"/>
                  <a:pt x="18061" y="15204"/>
                </a:cubicBezTo>
                <a:cubicBezTo>
                  <a:pt x="17339" y="12970"/>
                  <a:pt x="17040" y="10625"/>
                  <a:pt x="17177" y="8286"/>
                </a:cubicBezTo>
                <a:lnTo>
                  <a:pt x="17177" y="0"/>
                </a:lnTo>
                <a:lnTo>
                  <a:pt x="78" y="0"/>
                </a:lnTo>
                <a:lnTo>
                  <a:pt x="0" y="1543"/>
                </a:lnTo>
                <a:close/>
              </a:path>
            </a:pathLst>
          </a:custGeom>
          <a:solidFill>
            <a:srgbClr val="D3B63D"/>
          </a:solidFill>
          <a:ln w="12700" cap="flat">
            <a:noFill/>
            <a:miter lim="400000"/>
          </a:ln>
          <a:effectLst/>
        </p:spPr>
        <p:txBody>
          <a:bodyPr wrap="square" lIns="0" tIns="0" rIns="0" bIns="0" numCol="1" anchor="ctr">
            <a:noAutofit/>
          </a:bodyPr>
          <a:lstStyle/>
          <a:p>
            <a:pPr lvl="0">
              <a:defRPr sz="3200"/>
            </a:pPr>
            <a:endParaRPr/>
          </a:p>
        </p:txBody>
      </p:sp>
      <p:sp>
        <p:nvSpPr>
          <p:cNvPr id="50" name="Shape 3435"/>
          <p:cNvSpPr/>
          <p:nvPr/>
        </p:nvSpPr>
        <p:spPr>
          <a:xfrm flipH="1">
            <a:off x="376652" y="2356321"/>
            <a:ext cx="4253620" cy="603693"/>
          </a:xfrm>
          <a:custGeom>
            <a:avLst/>
            <a:gdLst/>
            <a:ahLst/>
            <a:cxnLst>
              <a:cxn ang="0">
                <a:pos x="wd2" y="hd2"/>
              </a:cxn>
              <a:cxn ang="5400000">
                <a:pos x="wd2" y="hd2"/>
              </a:cxn>
              <a:cxn ang="10800000">
                <a:pos x="wd2" y="hd2"/>
              </a:cxn>
              <a:cxn ang="16200000">
                <a:pos x="wd2" y="hd2"/>
              </a:cxn>
            </a:cxnLst>
            <a:rect l="0" t="0" r="r" b="b"/>
            <a:pathLst>
              <a:path w="21600" h="21600" extrusionOk="0">
                <a:moveTo>
                  <a:pt x="18008" y="4"/>
                </a:moveTo>
                <a:cubicBezTo>
                  <a:pt x="18240" y="195"/>
                  <a:pt x="18468" y="638"/>
                  <a:pt x="18682" y="1317"/>
                </a:cubicBezTo>
                <a:cubicBezTo>
                  <a:pt x="18953" y="2180"/>
                  <a:pt x="19199" y="3410"/>
                  <a:pt x="19404" y="4937"/>
                </a:cubicBezTo>
                <a:lnTo>
                  <a:pt x="20537" y="12890"/>
                </a:lnTo>
                <a:cubicBezTo>
                  <a:pt x="20817" y="14673"/>
                  <a:pt x="21073" y="16622"/>
                  <a:pt x="21305" y="18714"/>
                </a:cubicBezTo>
                <a:cubicBezTo>
                  <a:pt x="21409" y="19649"/>
                  <a:pt x="21507" y="20612"/>
                  <a:pt x="21600" y="21600"/>
                </a:cubicBezTo>
                <a:cubicBezTo>
                  <a:pt x="21417" y="19874"/>
                  <a:pt x="21182" y="18449"/>
                  <a:pt x="20912" y="17431"/>
                </a:cubicBezTo>
                <a:cubicBezTo>
                  <a:pt x="20687" y="16582"/>
                  <a:pt x="20445" y="16033"/>
                  <a:pt x="20199" y="15667"/>
                </a:cubicBezTo>
                <a:cubicBezTo>
                  <a:pt x="19921" y="15254"/>
                  <a:pt x="19637" y="15067"/>
                  <a:pt x="19350" y="15119"/>
                </a:cubicBezTo>
                <a:lnTo>
                  <a:pt x="716" y="14980"/>
                </a:lnTo>
                <a:lnTo>
                  <a:pt x="0" y="7793"/>
                </a:lnTo>
                <a:lnTo>
                  <a:pt x="677" y="0"/>
                </a:lnTo>
                <a:lnTo>
                  <a:pt x="18008" y="4"/>
                </a:lnTo>
                <a:close/>
              </a:path>
            </a:pathLst>
          </a:custGeom>
          <a:solidFill>
            <a:schemeClr val="accent6"/>
          </a:solidFill>
          <a:ln w="12700" cap="flat">
            <a:noFill/>
            <a:miter lim="400000"/>
          </a:ln>
          <a:effectLst/>
        </p:spPr>
        <p:txBody>
          <a:bodyPr wrap="square" lIns="0" tIns="0" rIns="0" bIns="0" numCol="1" anchor="ctr">
            <a:noAutofit/>
          </a:bodyPr>
          <a:lstStyle/>
          <a:p>
            <a:pPr lvl="0">
              <a:defRPr sz="3200"/>
            </a:pPr>
            <a:endParaRPr/>
          </a:p>
        </p:txBody>
      </p:sp>
      <p:sp>
        <p:nvSpPr>
          <p:cNvPr id="51" name="Shape 3436"/>
          <p:cNvSpPr/>
          <p:nvPr/>
        </p:nvSpPr>
        <p:spPr>
          <a:xfrm flipH="1">
            <a:off x="865570" y="1945019"/>
            <a:ext cx="3775780" cy="499060"/>
          </a:xfrm>
          <a:custGeom>
            <a:avLst/>
            <a:gdLst/>
            <a:ahLst/>
            <a:cxnLst>
              <a:cxn ang="0">
                <a:pos x="wd2" y="hd2"/>
              </a:cxn>
              <a:cxn ang="5400000">
                <a:pos x="wd2" y="hd2"/>
              </a:cxn>
              <a:cxn ang="10800000">
                <a:pos x="wd2" y="hd2"/>
              </a:cxn>
              <a:cxn ang="16200000">
                <a:pos x="wd2" y="hd2"/>
              </a:cxn>
            </a:cxnLst>
            <a:rect l="0" t="0" r="r" b="b"/>
            <a:pathLst>
              <a:path w="21600" h="21600" extrusionOk="0">
                <a:moveTo>
                  <a:pt x="17927" y="94"/>
                </a:moveTo>
                <a:cubicBezTo>
                  <a:pt x="18203" y="213"/>
                  <a:pt x="18473" y="697"/>
                  <a:pt x="18726" y="1525"/>
                </a:cubicBezTo>
                <a:cubicBezTo>
                  <a:pt x="18963" y="2303"/>
                  <a:pt x="19182" y="3373"/>
                  <a:pt x="19374" y="4691"/>
                </a:cubicBezTo>
                <a:lnTo>
                  <a:pt x="21600" y="21600"/>
                </a:lnTo>
                <a:cubicBezTo>
                  <a:pt x="21397" y="20449"/>
                  <a:pt x="21173" y="19530"/>
                  <a:pt x="20935" y="18871"/>
                </a:cubicBezTo>
                <a:cubicBezTo>
                  <a:pt x="20740" y="18331"/>
                  <a:pt x="20537" y="17971"/>
                  <a:pt x="20330" y="17798"/>
                </a:cubicBezTo>
                <a:lnTo>
                  <a:pt x="839" y="17838"/>
                </a:lnTo>
                <a:lnTo>
                  <a:pt x="0" y="8677"/>
                </a:lnTo>
                <a:lnTo>
                  <a:pt x="856" y="0"/>
                </a:lnTo>
                <a:lnTo>
                  <a:pt x="17927" y="94"/>
                </a:lnTo>
                <a:close/>
              </a:path>
            </a:pathLst>
          </a:custGeom>
          <a:solidFill>
            <a:schemeClr val="accent4"/>
          </a:solidFill>
          <a:ln w="12700" cap="flat">
            <a:noFill/>
            <a:miter lim="400000"/>
          </a:ln>
          <a:effectLst/>
        </p:spPr>
        <p:txBody>
          <a:bodyPr wrap="square" lIns="0" tIns="0" rIns="0" bIns="0" numCol="1" anchor="ctr">
            <a:noAutofit/>
          </a:bodyPr>
          <a:lstStyle/>
          <a:p>
            <a:pPr lvl="0">
              <a:defRPr sz="3200"/>
            </a:pPr>
            <a:endParaRPr/>
          </a:p>
        </p:txBody>
      </p:sp>
      <p:sp>
        <p:nvSpPr>
          <p:cNvPr id="52" name="Shape 3437"/>
          <p:cNvSpPr/>
          <p:nvPr/>
        </p:nvSpPr>
        <p:spPr>
          <a:xfrm flipH="1">
            <a:off x="1286632" y="1533825"/>
            <a:ext cx="3350845" cy="495806"/>
          </a:xfrm>
          <a:custGeom>
            <a:avLst/>
            <a:gdLst/>
            <a:ahLst/>
            <a:cxnLst>
              <a:cxn ang="0">
                <a:pos x="wd2" y="hd2"/>
              </a:cxn>
              <a:cxn ang="5400000">
                <a:pos x="wd2" y="hd2"/>
              </a:cxn>
              <a:cxn ang="10800000">
                <a:pos x="wd2" y="hd2"/>
              </a:cxn>
              <a:cxn ang="16200000">
                <a:pos x="wd2" y="hd2"/>
              </a:cxn>
            </a:cxnLst>
            <a:rect l="0" t="0" r="r" b="b"/>
            <a:pathLst>
              <a:path w="21600" h="21600" extrusionOk="0">
                <a:moveTo>
                  <a:pt x="17479" y="0"/>
                </a:moveTo>
                <a:cubicBezTo>
                  <a:pt x="17799" y="108"/>
                  <a:pt x="18114" y="637"/>
                  <a:pt x="18404" y="1558"/>
                </a:cubicBezTo>
                <a:cubicBezTo>
                  <a:pt x="18667" y="2389"/>
                  <a:pt x="18905" y="3525"/>
                  <a:pt x="19109" y="4914"/>
                </a:cubicBezTo>
                <a:lnTo>
                  <a:pt x="21600" y="21600"/>
                </a:lnTo>
                <a:cubicBezTo>
                  <a:pt x="21387" y="20555"/>
                  <a:pt x="21153" y="19714"/>
                  <a:pt x="20906" y="19103"/>
                </a:cubicBezTo>
                <a:cubicBezTo>
                  <a:pt x="20682" y="18549"/>
                  <a:pt x="20449" y="18188"/>
                  <a:pt x="20212" y="18028"/>
                </a:cubicBezTo>
                <a:lnTo>
                  <a:pt x="945" y="18028"/>
                </a:lnTo>
                <a:lnTo>
                  <a:pt x="0" y="8926"/>
                </a:lnTo>
                <a:lnTo>
                  <a:pt x="964" y="192"/>
                </a:lnTo>
                <a:lnTo>
                  <a:pt x="17479" y="0"/>
                </a:lnTo>
                <a:close/>
              </a:path>
            </a:pathLst>
          </a:custGeom>
          <a:solidFill>
            <a:schemeClr val="accent3"/>
          </a:solidFill>
          <a:ln w="12700" cap="flat">
            <a:noFill/>
            <a:miter lim="400000"/>
          </a:ln>
          <a:effectLst/>
        </p:spPr>
        <p:txBody>
          <a:bodyPr wrap="square" lIns="0" tIns="0" rIns="0" bIns="0" numCol="1" anchor="ctr">
            <a:noAutofit/>
          </a:bodyPr>
          <a:lstStyle/>
          <a:p>
            <a:pPr lvl="0">
              <a:defRPr sz="3200"/>
            </a:pPr>
            <a:endParaRPr/>
          </a:p>
        </p:txBody>
      </p:sp>
      <p:sp>
        <p:nvSpPr>
          <p:cNvPr id="53" name="Shape 3438"/>
          <p:cNvSpPr/>
          <p:nvPr/>
        </p:nvSpPr>
        <p:spPr>
          <a:xfrm flipH="1">
            <a:off x="1705045" y="1118106"/>
            <a:ext cx="2928558" cy="500861"/>
          </a:xfrm>
          <a:custGeom>
            <a:avLst/>
            <a:gdLst/>
            <a:ahLst/>
            <a:cxnLst>
              <a:cxn ang="0">
                <a:pos x="wd2" y="hd2"/>
              </a:cxn>
              <a:cxn ang="5400000">
                <a:pos x="wd2" y="hd2"/>
              </a:cxn>
              <a:cxn ang="10800000">
                <a:pos x="wd2" y="hd2"/>
              </a:cxn>
              <a:cxn ang="16200000">
                <a:pos x="wd2" y="hd2"/>
              </a:cxn>
            </a:cxnLst>
            <a:rect l="0" t="0" r="r" b="b"/>
            <a:pathLst>
              <a:path w="21600" h="21600" extrusionOk="0">
                <a:moveTo>
                  <a:pt x="16942" y="0"/>
                </a:moveTo>
                <a:cubicBezTo>
                  <a:pt x="17268" y="339"/>
                  <a:pt x="17586" y="931"/>
                  <a:pt x="17885" y="1761"/>
                </a:cubicBezTo>
                <a:cubicBezTo>
                  <a:pt x="18198" y="2627"/>
                  <a:pt x="18489" y="3745"/>
                  <a:pt x="18749" y="5082"/>
                </a:cubicBezTo>
                <a:lnTo>
                  <a:pt x="21600" y="21600"/>
                </a:lnTo>
                <a:cubicBezTo>
                  <a:pt x="21356" y="20565"/>
                  <a:pt x="21089" y="19733"/>
                  <a:pt x="20806" y="19128"/>
                </a:cubicBezTo>
                <a:cubicBezTo>
                  <a:pt x="20550" y="18580"/>
                  <a:pt x="20283" y="18223"/>
                  <a:pt x="20012" y="18064"/>
                </a:cubicBezTo>
                <a:lnTo>
                  <a:pt x="1076" y="18162"/>
                </a:lnTo>
                <a:lnTo>
                  <a:pt x="0" y="9054"/>
                </a:lnTo>
                <a:lnTo>
                  <a:pt x="1096" y="335"/>
                </a:lnTo>
                <a:lnTo>
                  <a:pt x="16942" y="0"/>
                </a:lnTo>
                <a:close/>
              </a:path>
            </a:pathLst>
          </a:custGeom>
          <a:solidFill>
            <a:schemeClr val="accent2"/>
          </a:solidFill>
          <a:ln w="12700" cap="flat">
            <a:noFill/>
            <a:miter lim="400000"/>
          </a:ln>
          <a:effectLst/>
        </p:spPr>
        <p:txBody>
          <a:bodyPr wrap="square" lIns="0" tIns="0" rIns="0" bIns="0" numCol="1" anchor="ctr">
            <a:noAutofit/>
          </a:bodyPr>
          <a:lstStyle/>
          <a:p>
            <a:pPr lvl="0">
              <a:defRPr sz="3200"/>
            </a:pPr>
            <a:endParaRPr/>
          </a:p>
        </p:txBody>
      </p:sp>
      <p:sp>
        <p:nvSpPr>
          <p:cNvPr id="63" name="Shape 3439"/>
          <p:cNvSpPr/>
          <p:nvPr/>
        </p:nvSpPr>
        <p:spPr>
          <a:xfrm flipH="1">
            <a:off x="2121478" y="716261"/>
            <a:ext cx="2512124" cy="495401"/>
          </a:xfrm>
          <a:custGeom>
            <a:avLst/>
            <a:gdLst/>
            <a:ahLst/>
            <a:cxnLst>
              <a:cxn ang="0">
                <a:pos x="wd2" y="hd2"/>
              </a:cxn>
              <a:cxn ang="5400000">
                <a:pos x="wd2" y="hd2"/>
              </a:cxn>
              <a:cxn ang="10800000">
                <a:pos x="wd2" y="hd2"/>
              </a:cxn>
              <a:cxn ang="16200000">
                <a:pos x="wd2" y="hd2"/>
              </a:cxn>
            </a:cxnLst>
            <a:rect l="0" t="0" r="r" b="b"/>
            <a:pathLst>
              <a:path w="21600" h="21600" extrusionOk="0">
                <a:moveTo>
                  <a:pt x="16086" y="94"/>
                </a:moveTo>
                <a:cubicBezTo>
                  <a:pt x="16499" y="214"/>
                  <a:pt x="16906" y="702"/>
                  <a:pt x="17286" y="1536"/>
                </a:cubicBezTo>
                <a:cubicBezTo>
                  <a:pt x="17643" y="2320"/>
                  <a:pt x="17972" y="3398"/>
                  <a:pt x="18260" y="4726"/>
                </a:cubicBezTo>
                <a:lnTo>
                  <a:pt x="21600" y="21600"/>
                </a:lnTo>
                <a:cubicBezTo>
                  <a:pt x="21314" y="20472"/>
                  <a:pt x="20996" y="19570"/>
                  <a:pt x="20657" y="18926"/>
                </a:cubicBezTo>
                <a:cubicBezTo>
                  <a:pt x="20360" y="18360"/>
                  <a:pt x="20048" y="17999"/>
                  <a:pt x="19732" y="17851"/>
                </a:cubicBezTo>
                <a:lnTo>
                  <a:pt x="1260" y="17851"/>
                </a:lnTo>
                <a:lnTo>
                  <a:pt x="0" y="8742"/>
                </a:lnTo>
                <a:lnTo>
                  <a:pt x="1286" y="0"/>
                </a:lnTo>
                <a:lnTo>
                  <a:pt x="16086" y="94"/>
                </a:lnTo>
                <a:close/>
              </a:path>
            </a:pathLst>
          </a:custGeom>
          <a:solidFill>
            <a:schemeClr val="accent1"/>
          </a:solidFill>
          <a:ln w="12700" cap="flat">
            <a:noFill/>
            <a:miter lim="400000"/>
          </a:ln>
          <a:effectLst/>
        </p:spPr>
        <p:txBody>
          <a:bodyPr wrap="square" lIns="0" tIns="0" rIns="0" bIns="0" numCol="1" anchor="ctr">
            <a:noAutofit/>
          </a:bodyPr>
          <a:lstStyle/>
          <a:p>
            <a:pPr lvl="0">
              <a:defRPr sz="3200"/>
            </a:pPr>
            <a:endParaRPr/>
          </a:p>
        </p:txBody>
      </p:sp>
      <p:sp>
        <p:nvSpPr>
          <p:cNvPr id="72" name="TextBox 71"/>
          <p:cNvSpPr txBox="1"/>
          <p:nvPr/>
        </p:nvSpPr>
        <p:spPr>
          <a:xfrm>
            <a:off x="3175061" y="681784"/>
            <a:ext cx="1710557" cy="461655"/>
          </a:xfrm>
          <a:prstGeom prst="rect">
            <a:avLst/>
          </a:prstGeom>
          <a:noFill/>
        </p:spPr>
        <p:txBody>
          <a:bodyPr wrap="square" lIns="91430" tIns="45715" rIns="91430" bIns="45715" rtlCol="0" anchor="ctr">
            <a:spAutoFit/>
          </a:bodyPr>
          <a:lstStyle/>
          <a:p>
            <a:r>
              <a:rPr lang="en-US" sz="2400" dirty="0">
                <a:solidFill>
                  <a:schemeClr val="bg1"/>
                </a:solidFill>
                <a:latin typeface="Roboto Black"/>
                <a:cs typeface="Roboto Black"/>
              </a:rPr>
              <a:t>2014</a:t>
            </a:r>
          </a:p>
        </p:txBody>
      </p:sp>
      <p:sp>
        <p:nvSpPr>
          <p:cNvPr id="73" name="TextBox 72"/>
          <p:cNvSpPr txBox="1"/>
          <p:nvPr/>
        </p:nvSpPr>
        <p:spPr>
          <a:xfrm>
            <a:off x="2769211" y="1071429"/>
            <a:ext cx="1710557" cy="461655"/>
          </a:xfrm>
          <a:prstGeom prst="rect">
            <a:avLst/>
          </a:prstGeom>
          <a:noFill/>
        </p:spPr>
        <p:txBody>
          <a:bodyPr wrap="square" lIns="91430" tIns="45715" rIns="91430" bIns="45715" rtlCol="0" anchor="ctr">
            <a:spAutoFit/>
          </a:bodyPr>
          <a:lstStyle/>
          <a:p>
            <a:r>
              <a:rPr lang="en-US" sz="2400" dirty="0">
                <a:solidFill>
                  <a:schemeClr val="bg1"/>
                </a:solidFill>
                <a:latin typeface="Roboto Black"/>
                <a:cs typeface="Roboto Black"/>
              </a:rPr>
              <a:t>2015</a:t>
            </a:r>
          </a:p>
        </p:txBody>
      </p:sp>
      <p:sp>
        <p:nvSpPr>
          <p:cNvPr id="74" name="TextBox 73"/>
          <p:cNvSpPr txBox="1"/>
          <p:nvPr/>
        </p:nvSpPr>
        <p:spPr>
          <a:xfrm>
            <a:off x="2342424" y="1502940"/>
            <a:ext cx="1710557" cy="461655"/>
          </a:xfrm>
          <a:prstGeom prst="rect">
            <a:avLst/>
          </a:prstGeom>
          <a:noFill/>
        </p:spPr>
        <p:txBody>
          <a:bodyPr wrap="square" lIns="91430" tIns="45715" rIns="91430" bIns="45715" rtlCol="0" anchor="ctr">
            <a:spAutoFit/>
          </a:bodyPr>
          <a:lstStyle/>
          <a:p>
            <a:r>
              <a:rPr lang="en-US" sz="2400" dirty="0">
                <a:solidFill>
                  <a:schemeClr val="bg1"/>
                </a:solidFill>
                <a:latin typeface="Roboto Black"/>
                <a:cs typeface="Roboto Black"/>
              </a:rPr>
              <a:t>2016</a:t>
            </a:r>
          </a:p>
        </p:txBody>
      </p:sp>
      <p:sp>
        <p:nvSpPr>
          <p:cNvPr id="75" name="TextBox 74"/>
          <p:cNvSpPr txBox="1"/>
          <p:nvPr/>
        </p:nvSpPr>
        <p:spPr>
          <a:xfrm>
            <a:off x="1915637" y="1899562"/>
            <a:ext cx="1710557" cy="461655"/>
          </a:xfrm>
          <a:prstGeom prst="rect">
            <a:avLst/>
          </a:prstGeom>
          <a:noFill/>
        </p:spPr>
        <p:txBody>
          <a:bodyPr wrap="square" lIns="91430" tIns="45715" rIns="91430" bIns="45715" rtlCol="0" anchor="ctr">
            <a:spAutoFit/>
          </a:bodyPr>
          <a:lstStyle/>
          <a:p>
            <a:r>
              <a:rPr lang="en-US" sz="2400" dirty="0">
                <a:solidFill>
                  <a:schemeClr val="bg1"/>
                </a:solidFill>
                <a:latin typeface="Roboto Black"/>
                <a:cs typeface="Roboto Black"/>
              </a:rPr>
              <a:t>2017</a:t>
            </a:r>
          </a:p>
        </p:txBody>
      </p:sp>
      <p:sp>
        <p:nvSpPr>
          <p:cNvPr id="76" name="TextBox 75"/>
          <p:cNvSpPr txBox="1"/>
          <p:nvPr/>
        </p:nvSpPr>
        <p:spPr>
          <a:xfrm>
            <a:off x="1460937" y="2324095"/>
            <a:ext cx="1710557" cy="461655"/>
          </a:xfrm>
          <a:prstGeom prst="rect">
            <a:avLst/>
          </a:prstGeom>
          <a:noFill/>
        </p:spPr>
        <p:txBody>
          <a:bodyPr wrap="square" lIns="91430" tIns="45715" rIns="91430" bIns="45715" rtlCol="0" anchor="ctr">
            <a:spAutoFit/>
          </a:bodyPr>
          <a:lstStyle/>
          <a:p>
            <a:r>
              <a:rPr lang="en-US" sz="2400" dirty="0">
                <a:solidFill>
                  <a:schemeClr val="bg1"/>
                </a:solidFill>
                <a:latin typeface="Roboto Black"/>
                <a:cs typeface="Roboto Black"/>
              </a:rPr>
              <a:t>2018</a:t>
            </a:r>
          </a:p>
        </p:txBody>
      </p:sp>
      <p:grpSp>
        <p:nvGrpSpPr>
          <p:cNvPr id="6" name="Group 5"/>
          <p:cNvGrpSpPr/>
          <p:nvPr/>
        </p:nvGrpSpPr>
        <p:grpSpPr>
          <a:xfrm>
            <a:off x="4035256" y="872077"/>
            <a:ext cx="661042" cy="94940"/>
            <a:chOff x="4035256" y="867844"/>
            <a:chExt cx="661042" cy="94940"/>
          </a:xfrm>
        </p:grpSpPr>
        <p:cxnSp>
          <p:nvCxnSpPr>
            <p:cNvPr id="78" name="Straight Connector 77"/>
            <p:cNvCxnSpPr/>
            <p:nvPr/>
          </p:nvCxnSpPr>
          <p:spPr>
            <a:xfrm flipH="1">
              <a:off x="4040352" y="913522"/>
              <a:ext cx="655946" cy="0"/>
            </a:xfrm>
            <a:prstGeom prst="line">
              <a:avLst/>
            </a:prstGeom>
            <a:ln w="6350" cmpd="sng">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sp>
          <p:nvSpPr>
            <p:cNvPr id="83" name="Oval 82"/>
            <p:cNvSpPr/>
            <p:nvPr/>
          </p:nvSpPr>
          <p:spPr>
            <a:xfrm>
              <a:off x="4035256" y="867844"/>
              <a:ext cx="94942" cy="94940"/>
            </a:xfrm>
            <a:prstGeom prst="ellipse">
              <a:avLst/>
            </a:prstGeom>
            <a:solidFill>
              <a:schemeClr val="bg1"/>
            </a:solidFill>
            <a:ln w="6350" cmpd="sng">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85" name="Group 84"/>
          <p:cNvGrpSpPr/>
          <p:nvPr/>
        </p:nvGrpSpPr>
        <p:grpSpPr>
          <a:xfrm>
            <a:off x="3620390" y="1278478"/>
            <a:ext cx="1169042" cy="94940"/>
            <a:chOff x="3527256" y="867844"/>
            <a:chExt cx="1169042" cy="94940"/>
          </a:xfrm>
        </p:grpSpPr>
        <p:cxnSp>
          <p:nvCxnSpPr>
            <p:cNvPr id="86" name="Straight Connector 85"/>
            <p:cNvCxnSpPr>
              <a:endCxn id="87" idx="6"/>
            </p:cNvCxnSpPr>
            <p:nvPr/>
          </p:nvCxnSpPr>
          <p:spPr>
            <a:xfrm flipH="1">
              <a:off x="3622198" y="913522"/>
              <a:ext cx="1074100" cy="1792"/>
            </a:xfrm>
            <a:prstGeom prst="line">
              <a:avLst/>
            </a:prstGeom>
            <a:ln w="6350" cmpd="sng">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sp>
          <p:nvSpPr>
            <p:cNvPr id="87" name="Oval 86"/>
            <p:cNvSpPr/>
            <p:nvPr/>
          </p:nvSpPr>
          <p:spPr>
            <a:xfrm>
              <a:off x="3527256" y="867844"/>
              <a:ext cx="94942" cy="94940"/>
            </a:xfrm>
            <a:prstGeom prst="ellipse">
              <a:avLst/>
            </a:prstGeom>
            <a:solidFill>
              <a:schemeClr val="bg1"/>
            </a:solidFill>
            <a:ln w="6350" cmpd="sng">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89" name="Group 88"/>
          <p:cNvGrpSpPr/>
          <p:nvPr/>
        </p:nvGrpSpPr>
        <p:grpSpPr>
          <a:xfrm>
            <a:off x="3213989" y="1693345"/>
            <a:ext cx="1425744" cy="94940"/>
            <a:chOff x="3527256" y="867844"/>
            <a:chExt cx="1425744" cy="94940"/>
          </a:xfrm>
        </p:grpSpPr>
        <p:cxnSp>
          <p:nvCxnSpPr>
            <p:cNvPr id="90" name="Straight Connector 89"/>
            <p:cNvCxnSpPr>
              <a:endCxn id="91" idx="6"/>
            </p:cNvCxnSpPr>
            <p:nvPr/>
          </p:nvCxnSpPr>
          <p:spPr>
            <a:xfrm flipH="1">
              <a:off x="3622198" y="915314"/>
              <a:ext cx="1330802" cy="0"/>
            </a:xfrm>
            <a:prstGeom prst="line">
              <a:avLst/>
            </a:prstGeom>
            <a:ln w="6350" cmpd="sng">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sp>
          <p:nvSpPr>
            <p:cNvPr id="91" name="Oval 90"/>
            <p:cNvSpPr/>
            <p:nvPr/>
          </p:nvSpPr>
          <p:spPr>
            <a:xfrm>
              <a:off x="3527256" y="867844"/>
              <a:ext cx="94942" cy="94940"/>
            </a:xfrm>
            <a:prstGeom prst="ellipse">
              <a:avLst/>
            </a:prstGeom>
            <a:solidFill>
              <a:schemeClr val="bg1"/>
            </a:solidFill>
            <a:ln w="6350" cmpd="sng">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93" name="Group 92"/>
          <p:cNvGrpSpPr/>
          <p:nvPr/>
        </p:nvGrpSpPr>
        <p:grpSpPr>
          <a:xfrm>
            <a:off x="2765255" y="2099745"/>
            <a:ext cx="1878712" cy="94940"/>
            <a:chOff x="2943056" y="867844"/>
            <a:chExt cx="1878712" cy="94940"/>
          </a:xfrm>
        </p:grpSpPr>
        <p:cxnSp>
          <p:nvCxnSpPr>
            <p:cNvPr id="94" name="Straight Connector 93"/>
            <p:cNvCxnSpPr>
              <a:endCxn id="95" idx="6"/>
            </p:cNvCxnSpPr>
            <p:nvPr/>
          </p:nvCxnSpPr>
          <p:spPr>
            <a:xfrm flipH="1">
              <a:off x="3037998" y="915314"/>
              <a:ext cx="1783770" cy="0"/>
            </a:xfrm>
            <a:prstGeom prst="line">
              <a:avLst/>
            </a:prstGeom>
            <a:ln w="6350" cmpd="sng">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sp>
          <p:nvSpPr>
            <p:cNvPr id="95" name="Oval 94"/>
            <p:cNvSpPr/>
            <p:nvPr/>
          </p:nvSpPr>
          <p:spPr>
            <a:xfrm>
              <a:off x="2943056" y="867844"/>
              <a:ext cx="94942" cy="94940"/>
            </a:xfrm>
            <a:prstGeom prst="ellipse">
              <a:avLst/>
            </a:prstGeom>
            <a:solidFill>
              <a:schemeClr val="bg1"/>
            </a:solidFill>
            <a:ln w="6350" cmpd="sng">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97" name="Group 96"/>
          <p:cNvGrpSpPr/>
          <p:nvPr/>
        </p:nvGrpSpPr>
        <p:grpSpPr>
          <a:xfrm>
            <a:off x="2312289" y="2527311"/>
            <a:ext cx="2340145" cy="94940"/>
            <a:chOff x="2460456" y="867844"/>
            <a:chExt cx="2340145" cy="94940"/>
          </a:xfrm>
        </p:grpSpPr>
        <p:cxnSp>
          <p:nvCxnSpPr>
            <p:cNvPr id="98" name="Straight Connector 97"/>
            <p:cNvCxnSpPr>
              <a:endCxn id="99" idx="6"/>
            </p:cNvCxnSpPr>
            <p:nvPr/>
          </p:nvCxnSpPr>
          <p:spPr>
            <a:xfrm flipH="1">
              <a:off x="2555398" y="915314"/>
              <a:ext cx="2245203" cy="0"/>
            </a:xfrm>
            <a:prstGeom prst="line">
              <a:avLst/>
            </a:prstGeom>
            <a:ln w="6350" cmpd="sng">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sp>
          <p:nvSpPr>
            <p:cNvPr id="99" name="Oval 98"/>
            <p:cNvSpPr/>
            <p:nvPr/>
          </p:nvSpPr>
          <p:spPr>
            <a:xfrm>
              <a:off x="2460456" y="867844"/>
              <a:ext cx="94942" cy="94940"/>
            </a:xfrm>
            <a:prstGeom prst="ellipse">
              <a:avLst/>
            </a:prstGeom>
            <a:solidFill>
              <a:schemeClr val="bg1"/>
            </a:solidFill>
            <a:ln w="6350" cmpd="sng">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13" name="Group 12"/>
          <p:cNvGrpSpPr/>
          <p:nvPr/>
        </p:nvGrpSpPr>
        <p:grpSpPr>
          <a:xfrm>
            <a:off x="2183610" y="3217332"/>
            <a:ext cx="1842291" cy="608355"/>
            <a:chOff x="2183609" y="3217332"/>
            <a:chExt cx="1842291" cy="608355"/>
          </a:xfrm>
        </p:grpSpPr>
        <p:grpSp>
          <p:nvGrpSpPr>
            <p:cNvPr id="66" name="Group 65"/>
            <p:cNvGrpSpPr/>
            <p:nvPr/>
          </p:nvGrpSpPr>
          <p:grpSpPr>
            <a:xfrm>
              <a:off x="2183609" y="3322530"/>
              <a:ext cx="1842291" cy="503157"/>
              <a:chOff x="3373557" y="1685636"/>
              <a:chExt cx="1842291" cy="503157"/>
            </a:xfrm>
          </p:grpSpPr>
          <p:sp>
            <p:nvSpPr>
              <p:cNvPr id="69" name="Rounded Rectangle 68"/>
              <p:cNvSpPr/>
              <p:nvPr/>
            </p:nvSpPr>
            <p:spPr>
              <a:xfrm>
                <a:off x="3373557" y="1685636"/>
                <a:ext cx="1842291" cy="503157"/>
              </a:xfrm>
              <a:prstGeom prst="roundRect">
                <a:avLst>
                  <a:gd name="adj" fmla="val 50000"/>
                </a:avLst>
              </a:prstGeom>
              <a:solidFill>
                <a:schemeClr val="tx2"/>
              </a:solidFill>
              <a:ln w="381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1" name="TextBox 70"/>
              <p:cNvSpPr txBox="1"/>
              <p:nvPr/>
            </p:nvSpPr>
            <p:spPr>
              <a:xfrm>
                <a:off x="3569086" y="1716430"/>
                <a:ext cx="1462423" cy="400110"/>
              </a:xfrm>
              <a:prstGeom prst="rect">
                <a:avLst/>
              </a:prstGeom>
              <a:noFill/>
            </p:spPr>
            <p:txBody>
              <a:bodyPr wrap="square" rtlCol="0">
                <a:spAutoFit/>
              </a:bodyPr>
              <a:lstStyle/>
              <a:p>
                <a:pPr algn="ctr"/>
                <a:r>
                  <a:rPr lang="en-US" sz="1000" dirty="0" err="1">
                    <a:solidFill>
                      <a:schemeClr val="bg1"/>
                    </a:solidFill>
                    <a:latin typeface="Roboto Light"/>
                    <a:cs typeface="Roboto Light"/>
                  </a:rPr>
                  <a:t>Lorem</a:t>
                </a:r>
                <a:r>
                  <a:rPr lang="en-US" sz="1000" dirty="0">
                    <a:solidFill>
                      <a:schemeClr val="bg1"/>
                    </a:solidFill>
                    <a:latin typeface="Roboto Light"/>
                    <a:cs typeface="Roboto Light"/>
                  </a:rPr>
                  <a:t> </a:t>
                </a:r>
                <a:r>
                  <a:rPr lang="en-US" sz="1000" dirty="0" err="1">
                    <a:solidFill>
                      <a:schemeClr val="bg1"/>
                    </a:solidFill>
                    <a:latin typeface="Roboto Light"/>
                    <a:cs typeface="Roboto Light"/>
                  </a:rPr>
                  <a:t>Ipsum</a:t>
                </a:r>
                <a:r>
                  <a:rPr lang="en-US" sz="1000" dirty="0">
                    <a:solidFill>
                      <a:schemeClr val="bg1"/>
                    </a:solidFill>
                    <a:latin typeface="Roboto Light"/>
                    <a:cs typeface="Roboto Light"/>
                  </a:rPr>
                  <a:t> is </a:t>
                </a:r>
                <a:r>
                  <a:rPr lang="en-US" sz="1000" dirty="0" err="1">
                    <a:solidFill>
                      <a:schemeClr val="bg1"/>
                    </a:solidFill>
                    <a:latin typeface="Roboto Light"/>
                    <a:cs typeface="Roboto Light"/>
                  </a:rPr>
                  <a:t>simpiuilly</a:t>
                </a:r>
                <a:r>
                  <a:rPr lang="en-US" sz="1000" dirty="0">
                    <a:solidFill>
                      <a:schemeClr val="bg1"/>
                    </a:solidFill>
                    <a:latin typeface="Roboto Light"/>
                    <a:cs typeface="Roboto Light"/>
                  </a:rPr>
                  <a:t> </a:t>
                </a:r>
                <a:r>
                  <a:rPr lang="en-US" sz="1000" dirty="0" err="1">
                    <a:solidFill>
                      <a:schemeClr val="bg1"/>
                    </a:solidFill>
                    <a:latin typeface="Roboto Light"/>
                    <a:cs typeface="Roboto Light"/>
                  </a:rPr>
                  <a:t>dumimy</a:t>
                </a:r>
                <a:r>
                  <a:rPr lang="en-US" sz="1000" dirty="0">
                    <a:solidFill>
                      <a:schemeClr val="bg1"/>
                    </a:solidFill>
                    <a:latin typeface="Roboto Light"/>
                    <a:cs typeface="Roboto Light"/>
                  </a:rPr>
                  <a:t> </a:t>
                </a:r>
                <a:r>
                  <a:rPr lang="en-US" sz="1000" dirty="0" err="1">
                    <a:solidFill>
                      <a:schemeClr val="bg1"/>
                    </a:solidFill>
                    <a:latin typeface="Roboto Light"/>
                    <a:cs typeface="Roboto Light"/>
                  </a:rPr>
                  <a:t>tex</a:t>
                </a:r>
                <a:endParaRPr lang="en-US" sz="1000" dirty="0">
                  <a:solidFill>
                    <a:schemeClr val="bg1"/>
                  </a:solidFill>
                  <a:latin typeface="Roboto Light"/>
                  <a:cs typeface="Roboto Light"/>
                </a:endParaRPr>
              </a:p>
            </p:txBody>
          </p:sp>
        </p:grpSp>
        <p:sp>
          <p:nvSpPr>
            <p:cNvPr id="12" name="Isosceles Triangle 11"/>
            <p:cNvSpPr/>
            <p:nvPr/>
          </p:nvSpPr>
          <p:spPr>
            <a:xfrm>
              <a:off x="2998921" y="3217332"/>
              <a:ext cx="211666" cy="182471"/>
            </a:xfrm>
            <a:prstGeom prst="triangle">
              <a:avLst/>
            </a:prstGeom>
            <a:solidFill>
              <a:srgbClr val="A0A0A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640387977"/>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Title 1"/>
          <p:cNvSpPr>
            <a:spLocks noGrp="1"/>
          </p:cNvSpPr>
          <p:nvPr>
            <p:ph type="title"/>
          </p:nvPr>
        </p:nvSpPr>
        <p:spPr>
          <a:xfrm>
            <a:off x="346363" y="285751"/>
            <a:ext cx="4512733" cy="470429"/>
          </a:xfrm>
        </p:spPr>
        <p:txBody>
          <a:bodyPr>
            <a:normAutofit/>
          </a:bodyPr>
          <a:lstStyle/>
          <a:p>
            <a:r>
              <a:rPr lang="en-US" b="0" dirty="0" err="1" smtClean="0"/>
              <a:t>Matryoshka</a:t>
            </a:r>
            <a:r>
              <a:rPr lang="en-US" b="0" dirty="0" smtClean="0"/>
              <a:t> Concept </a:t>
            </a:r>
            <a:endParaRPr lang="en-US" b="0" dirty="0"/>
          </a:p>
        </p:txBody>
      </p:sp>
      <p:sp>
        <p:nvSpPr>
          <p:cNvPr id="683" name="Shape 147"/>
          <p:cNvSpPr/>
          <p:nvPr/>
        </p:nvSpPr>
        <p:spPr>
          <a:xfrm flipH="1">
            <a:off x="6908931" y="1746795"/>
            <a:ext cx="1337498" cy="429848"/>
          </a:xfrm>
          <a:custGeom>
            <a:avLst/>
            <a:gdLst>
              <a:gd name="connsiteX0" fmla="*/ 21491 w 21512"/>
              <a:gd name="connsiteY0" fmla="*/ 18617 h 18617"/>
              <a:gd name="connsiteX1" fmla="*/ 21491 w 21512"/>
              <a:gd name="connsiteY1" fmla="*/ 8998 h 18617"/>
              <a:gd name="connsiteX2" fmla="*/ 20624 w 21512"/>
              <a:gd name="connsiteY2" fmla="*/ 2969 h 18617"/>
              <a:gd name="connsiteX3" fmla="*/ 17238 w 21512"/>
              <a:gd name="connsiteY3" fmla="*/ 40 h 18617"/>
              <a:gd name="connsiteX4" fmla="*/ 0 w 21512"/>
              <a:gd name="connsiteY4" fmla="*/ 40 h 18617"/>
              <a:gd name="connsiteX0" fmla="*/ 71254 w 71275"/>
              <a:gd name="connsiteY0" fmla="*/ 18749 h 18749"/>
              <a:gd name="connsiteX1" fmla="*/ 71254 w 71275"/>
              <a:gd name="connsiteY1" fmla="*/ 9130 h 18749"/>
              <a:gd name="connsiteX2" fmla="*/ 70387 w 71275"/>
              <a:gd name="connsiteY2" fmla="*/ 3101 h 18749"/>
              <a:gd name="connsiteX3" fmla="*/ 67001 w 71275"/>
              <a:gd name="connsiteY3" fmla="*/ 172 h 18749"/>
              <a:gd name="connsiteX4" fmla="*/ 0 w 71275"/>
              <a:gd name="connsiteY4" fmla="*/ 0 h 18749"/>
              <a:gd name="connsiteX0" fmla="*/ 11522 w 11543"/>
              <a:gd name="connsiteY0" fmla="*/ 18618 h 18618"/>
              <a:gd name="connsiteX1" fmla="*/ 11522 w 11543"/>
              <a:gd name="connsiteY1" fmla="*/ 8999 h 18618"/>
              <a:gd name="connsiteX2" fmla="*/ 10655 w 11543"/>
              <a:gd name="connsiteY2" fmla="*/ 2970 h 18618"/>
              <a:gd name="connsiteX3" fmla="*/ 7269 w 11543"/>
              <a:gd name="connsiteY3" fmla="*/ 41 h 18618"/>
              <a:gd name="connsiteX4" fmla="*/ 0 w 11543"/>
              <a:gd name="connsiteY4" fmla="*/ 41 h 18618"/>
              <a:gd name="connsiteX0" fmla="*/ 15199 w 15220"/>
              <a:gd name="connsiteY0" fmla="*/ 18618 h 18618"/>
              <a:gd name="connsiteX1" fmla="*/ 15199 w 15220"/>
              <a:gd name="connsiteY1" fmla="*/ 8999 h 18618"/>
              <a:gd name="connsiteX2" fmla="*/ 14332 w 15220"/>
              <a:gd name="connsiteY2" fmla="*/ 2970 h 18618"/>
              <a:gd name="connsiteX3" fmla="*/ 10946 w 15220"/>
              <a:gd name="connsiteY3" fmla="*/ 41 h 18618"/>
              <a:gd name="connsiteX4" fmla="*/ 0 w 15220"/>
              <a:gd name="connsiteY4" fmla="*/ 41 h 18618"/>
              <a:gd name="connsiteX0" fmla="*/ 15199 w 15220"/>
              <a:gd name="connsiteY0" fmla="*/ 16065 h 16065"/>
              <a:gd name="connsiteX1" fmla="*/ 15199 w 15220"/>
              <a:gd name="connsiteY1" fmla="*/ 8999 h 16065"/>
              <a:gd name="connsiteX2" fmla="*/ 14332 w 15220"/>
              <a:gd name="connsiteY2" fmla="*/ 2970 h 16065"/>
              <a:gd name="connsiteX3" fmla="*/ 10946 w 15220"/>
              <a:gd name="connsiteY3" fmla="*/ 41 h 16065"/>
              <a:gd name="connsiteX4" fmla="*/ 0 w 15220"/>
              <a:gd name="connsiteY4" fmla="*/ 41 h 16065"/>
              <a:gd name="connsiteX0" fmla="*/ 34728 w 34749"/>
              <a:gd name="connsiteY0" fmla="*/ 16194 h 16194"/>
              <a:gd name="connsiteX1" fmla="*/ 34728 w 34749"/>
              <a:gd name="connsiteY1" fmla="*/ 9128 h 16194"/>
              <a:gd name="connsiteX2" fmla="*/ 33861 w 34749"/>
              <a:gd name="connsiteY2" fmla="*/ 3099 h 16194"/>
              <a:gd name="connsiteX3" fmla="*/ 30475 w 34749"/>
              <a:gd name="connsiteY3" fmla="*/ 170 h 16194"/>
              <a:gd name="connsiteX4" fmla="*/ 0 w 34749"/>
              <a:gd name="connsiteY4" fmla="*/ 0 h 16194"/>
              <a:gd name="connsiteX0" fmla="*/ 34728 w 34749"/>
              <a:gd name="connsiteY0" fmla="*/ 16065 h 16065"/>
              <a:gd name="connsiteX1" fmla="*/ 34728 w 34749"/>
              <a:gd name="connsiteY1" fmla="*/ 8999 h 16065"/>
              <a:gd name="connsiteX2" fmla="*/ 33861 w 34749"/>
              <a:gd name="connsiteY2" fmla="*/ 2970 h 16065"/>
              <a:gd name="connsiteX3" fmla="*/ 30475 w 34749"/>
              <a:gd name="connsiteY3" fmla="*/ 41 h 16065"/>
              <a:gd name="connsiteX4" fmla="*/ 0 w 34749"/>
              <a:gd name="connsiteY4" fmla="*/ 382 h 16065"/>
              <a:gd name="connsiteX0" fmla="*/ 34401 w 34422"/>
              <a:gd name="connsiteY0" fmla="*/ 16065 h 16065"/>
              <a:gd name="connsiteX1" fmla="*/ 34401 w 34422"/>
              <a:gd name="connsiteY1" fmla="*/ 8999 h 16065"/>
              <a:gd name="connsiteX2" fmla="*/ 33534 w 34422"/>
              <a:gd name="connsiteY2" fmla="*/ 2970 h 16065"/>
              <a:gd name="connsiteX3" fmla="*/ 30148 w 34422"/>
              <a:gd name="connsiteY3" fmla="*/ 41 h 16065"/>
              <a:gd name="connsiteX4" fmla="*/ 0 w 34422"/>
              <a:gd name="connsiteY4" fmla="*/ 42 h 16065"/>
              <a:gd name="connsiteX0" fmla="*/ 34401 w 34422"/>
              <a:gd name="connsiteY0" fmla="*/ 23043 h 23043"/>
              <a:gd name="connsiteX1" fmla="*/ 34401 w 34422"/>
              <a:gd name="connsiteY1" fmla="*/ 8999 h 23043"/>
              <a:gd name="connsiteX2" fmla="*/ 33534 w 34422"/>
              <a:gd name="connsiteY2" fmla="*/ 2970 h 23043"/>
              <a:gd name="connsiteX3" fmla="*/ 30148 w 34422"/>
              <a:gd name="connsiteY3" fmla="*/ 41 h 23043"/>
              <a:gd name="connsiteX4" fmla="*/ 0 w 34422"/>
              <a:gd name="connsiteY4" fmla="*/ 42 h 230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22" h="23043" extrusionOk="0">
                <a:moveTo>
                  <a:pt x="34401" y="23043"/>
                </a:moveTo>
                <a:lnTo>
                  <a:pt x="34401" y="8999"/>
                </a:lnTo>
                <a:cubicBezTo>
                  <a:pt x="34510" y="6825"/>
                  <a:pt x="34197" y="4651"/>
                  <a:pt x="33534" y="2970"/>
                </a:cubicBezTo>
                <a:cubicBezTo>
                  <a:pt x="32707" y="869"/>
                  <a:pt x="31438" y="-228"/>
                  <a:pt x="30148" y="41"/>
                </a:cubicBezTo>
                <a:lnTo>
                  <a:pt x="0" y="42"/>
                </a:lnTo>
              </a:path>
            </a:pathLst>
          </a:custGeom>
          <a:ln w="6350" cmpd="sng">
            <a:solidFill>
              <a:schemeClr val="tx2"/>
            </a:solidFill>
            <a:prstDash val="dash"/>
            <a:miter lim="400000"/>
          </a:ln>
        </p:spPr>
        <p:txBody>
          <a:bodyPr lIns="50795" tIns="50795" rIns="50795" bIns="50795" anchor="ctr"/>
          <a:lstStyle/>
          <a:p>
            <a:pPr lvl="0">
              <a:defRPr sz="2400"/>
            </a:pPr>
            <a:endParaRPr/>
          </a:p>
        </p:txBody>
      </p:sp>
      <p:sp>
        <p:nvSpPr>
          <p:cNvPr id="708" name="Shape 147"/>
          <p:cNvSpPr/>
          <p:nvPr/>
        </p:nvSpPr>
        <p:spPr>
          <a:xfrm flipH="1">
            <a:off x="5226181" y="1445170"/>
            <a:ext cx="3052015" cy="299679"/>
          </a:xfrm>
          <a:custGeom>
            <a:avLst/>
            <a:gdLst>
              <a:gd name="connsiteX0" fmla="*/ 21491 w 21512"/>
              <a:gd name="connsiteY0" fmla="*/ 18617 h 18617"/>
              <a:gd name="connsiteX1" fmla="*/ 21491 w 21512"/>
              <a:gd name="connsiteY1" fmla="*/ 8998 h 18617"/>
              <a:gd name="connsiteX2" fmla="*/ 20624 w 21512"/>
              <a:gd name="connsiteY2" fmla="*/ 2969 h 18617"/>
              <a:gd name="connsiteX3" fmla="*/ 17238 w 21512"/>
              <a:gd name="connsiteY3" fmla="*/ 40 h 18617"/>
              <a:gd name="connsiteX4" fmla="*/ 0 w 21512"/>
              <a:gd name="connsiteY4" fmla="*/ 40 h 18617"/>
              <a:gd name="connsiteX0" fmla="*/ 71254 w 71275"/>
              <a:gd name="connsiteY0" fmla="*/ 18749 h 18749"/>
              <a:gd name="connsiteX1" fmla="*/ 71254 w 71275"/>
              <a:gd name="connsiteY1" fmla="*/ 9130 h 18749"/>
              <a:gd name="connsiteX2" fmla="*/ 70387 w 71275"/>
              <a:gd name="connsiteY2" fmla="*/ 3101 h 18749"/>
              <a:gd name="connsiteX3" fmla="*/ 67001 w 71275"/>
              <a:gd name="connsiteY3" fmla="*/ 172 h 18749"/>
              <a:gd name="connsiteX4" fmla="*/ 0 w 71275"/>
              <a:gd name="connsiteY4" fmla="*/ 0 h 18749"/>
              <a:gd name="connsiteX0" fmla="*/ 11522 w 11543"/>
              <a:gd name="connsiteY0" fmla="*/ 18618 h 18618"/>
              <a:gd name="connsiteX1" fmla="*/ 11522 w 11543"/>
              <a:gd name="connsiteY1" fmla="*/ 8999 h 18618"/>
              <a:gd name="connsiteX2" fmla="*/ 10655 w 11543"/>
              <a:gd name="connsiteY2" fmla="*/ 2970 h 18618"/>
              <a:gd name="connsiteX3" fmla="*/ 7269 w 11543"/>
              <a:gd name="connsiteY3" fmla="*/ 41 h 18618"/>
              <a:gd name="connsiteX4" fmla="*/ 0 w 11543"/>
              <a:gd name="connsiteY4" fmla="*/ 41 h 18618"/>
              <a:gd name="connsiteX0" fmla="*/ 15199 w 15220"/>
              <a:gd name="connsiteY0" fmla="*/ 18618 h 18618"/>
              <a:gd name="connsiteX1" fmla="*/ 15199 w 15220"/>
              <a:gd name="connsiteY1" fmla="*/ 8999 h 18618"/>
              <a:gd name="connsiteX2" fmla="*/ 14332 w 15220"/>
              <a:gd name="connsiteY2" fmla="*/ 2970 h 18618"/>
              <a:gd name="connsiteX3" fmla="*/ 10946 w 15220"/>
              <a:gd name="connsiteY3" fmla="*/ 41 h 18618"/>
              <a:gd name="connsiteX4" fmla="*/ 0 w 15220"/>
              <a:gd name="connsiteY4" fmla="*/ 41 h 18618"/>
              <a:gd name="connsiteX0" fmla="*/ 15199 w 15220"/>
              <a:gd name="connsiteY0" fmla="*/ 16065 h 16065"/>
              <a:gd name="connsiteX1" fmla="*/ 15199 w 15220"/>
              <a:gd name="connsiteY1" fmla="*/ 8999 h 16065"/>
              <a:gd name="connsiteX2" fmla="*/ 14332 w 15220"/>
              <a:gd name="connsiteY2" fmla="*/ 2970 h 16065"/>
              <a:gd name="connsiteX3" fmla="*/ 10946 w 15220"/>
              <a:gd name="connsiteY3" fmla="*/ 41 h 16065"/>
              <a:gd name="connsiteX4" fmla="*/ 0 w 15220"/>
              <a:gd name="connsiteY4" fmla="*/ 41 h 16065"/>
              <a:gd name="connsiteX0" fmla="*/ 34728 w 34749"/>
              <a:gd name="connsiteY0" fmla="*/ 16194 h 16194"/>
              <a:gd name="connsiteX1" fmla="*/ 34728 w 34749"/>
              <a:gd name="connsiteY1" fmla="*/ 9128 h 16194"/>
              <a:gd name="connsiteX2" fmla="*/ 33861 w 34749"/>
              <a:gd name="connsiteY2" fmla="*/ 3099 h 16194"/>
              <a:gd name="connsiteX3" fmla="*/ 30475 w 34749"/>
              <a:gd name="connsiteY3" fmla="*/ 170 h 16194"/>
              <a:gd name="connsiteX4" fmla="*/ 0 w 34749"/>
              <a:gd name="connsiteY4" fmla="*/ 0 h 16194"/>
              <a:gd name="connsiteX0" fmla="*/ 34728 w 34749"/>
              <a:gd name="connsiteY0" fmla="*/ 16065 h 16065"/>
              <a:gd name="connsiteX1" fmla="*/ 34728 w 34749"/>
              <a:gd name="connsiteY1" fmla="*/ 8999 h 16065"/>
              <a:gd name="connsiteX2" fmla="*/ 33861 w 34749"/>
              <a:gd name="connsiteY2" fmla="*/ 2970 h 16065"/>
              <a:gd name="connsiteX3" fmla="*/ 30475 w 34749"/>
              <a:gd name="connsiteY3" fmla="*/ 41 h 16065"/>
              <a:gd name="connsiteX4" fmla="*/ 0 w 34749"/>
              <a:gd name="connsiteY4" fmla="*/ 382 h 16065"/>
              <a:gd name="connsiteX0" fmla="*/ 34401 w 34422"/>
              <a:gd name="connsiteY0" fmla="*/ 16065 h 16065"/>
              <a:gd name="connsiteX1" fmla="*/ 34401 w 34422"/>
              <a:gd name="connsiteY1" fmla="*/ 8999 h 16065"/>
              <a:gd name="connsiteX2" fmla="*/ 33534 w 34422"/>
              <a:gd name="connsiteY2" fmla="*/ 2970 h 16065"/>
              <a:gd name="connsiteX3" fmla="*/ 30148 w 34422"/>
              <a:gd name="connsiteY3" fmla="*/ 41 h 16065"/>
              <a:gd name="connsiteX4" fmla="*/ 0 w 34422"/>
              <a:gd name="connsiteY4" fmla="*/ 42 h 16065"/>
              <a:gd name="connsiteX0" fmla="*/ 78526 w 78547"/>
              <a:gd name="connsiteY0" fmla="*/ 16065 h 16065"/>
              <a:gd name="connsiteX1" fmla="*/ 78526 w 78547"/>
              <a:gd name="connsiteY1" fmla="*/ 8999 h 16065"/>
              <a:gd name="connsiteX2" fmla="*/ 77659 w 78547"/>
              <a:gd name="connsiteY2" fmla="*/ 2970 h 16065"/>
              <a:gd name="connsiteX3" fmla="*/ 74273 w 78547"/>
              <a:gd name="connsiteY3" fmla="*/ 41 h 16065"/>
              <a:gd name="connsiteX4" fmla="*/ 0 w 78547"/>
              <a:gd name="connsiteY4" fmla="*/ 212 h 16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547" h="16065" extrusionOk="0">
                <a:moveTo>
                  <a:pt x="78526" y="16065"/>
                </a:moveTo>
                <a:lnTo>
                  <a:pt x="78526" y="8999"/>
                </a:lnTo>
                <a:cubicBezTo>
                  <a:pt x="78635" y="6825"/>
                  <a:pt x="78322" y="4651"/>
                  <a:pt x="77659" y="2970"/>
                </a:cubicBezTo>
                <a:cubicBezTo>
                  <a:pt x="76832" y="869"/>
                  <a:pt x="75563" y="-228"/>
                  <a:pt x="74273" y="41"/>
                </a:cubicBezTo>
                <a:lnTo>
                  <a:pt x="0" y="212"/>
                </a:lnTo>
              </a:path>
            </a:pathLst>
          </a:custGeom>
          <a:ln w="6350" cmpd="sng">
            <a:solidFill>
              <a:schemeClr val="tx2"/>
            </a:solidFill>
            <a:prstDash val="dash"/>
            <a:miter lim="400000"/>
          </a:ln>
        </p:spPr>
        <p:txBody>
          <a:bodyPr lIns="50795" tIns="50795" rIns="50795" bIns="50795" anchor="ctr"/>
          <a:lstStyle/>
          <a:p>
            <a:pPr lvl="0">
              <a:defRPr sz="2400"/>
            </a:pPr>
            <a:endParaRPr/>
          </a:p>
        </p:txBody>
      </p:sp>
      <p:cxnSp>
        <p:nvCxnSpPr>
          <p:cNvPr id="15" name="Straight Connector 14"/>
          <p:cNvCxnSpPr/>
          <p:nvPr/>
        </p:nvCxnSpPr>
        <p:spPr>
          <a:xfrm>
            <a:off x="8372475" y="2146010"/>
            <a:ext cx="0" cy="733425"/>
          </a:xfrm>
          <a:prstGeom prst="line">
            <a:avLst/>
          </a:prstGeom>
          <a:ln w="6350" cmpd="sng">
            <a:solidFill>
              <a:schemeClr val="tx2"/>
            </a:solidFill>
            <a:prstDash val="dash"/>
          </a:ln>
          <a:effectLst/>
        </p:spPr>
        <p:style>
          <a:lnRef idx="2">
            <a:schemeClr val="accent1"/>
          </a:lnRef>
          <a:fillRef idx="0">
            <a:schemeClr val="accent1"/>
          </a:fillRef>
          <a:effectRef idx="1">
            <a:schemeClr val="accent1"/>
          </a:effectRef>
          <a:fontRef idx="minor">
            <a:schemeClr val="tx1"/>
          </a:fontRef>
        </p:style>
      </p:cxnSp>
      <p:sp>
        <p:nvSpPr>
          <p:cNvPr id="709" name="Shape 147"/>
          <p:cNvSpPr/>
          <p:nvPr/>
        </p:nvSpPr>
        <p:spPr>
          <a:xfrm flipH="1">
            <a:off x="3337057" y="1140370"/>
            <a:ext cx="4914767" cy="299679"/>
          </a:xfrm>
          <a:custGeom>
            <a:avLst/>
            <a:gdLst>
              <a:gd name="connsiteX0" fmla="*/ 21491 w 21512"/>
              <a:gd name="connsiteY0" fmla="*/ 18617 h 18617"/>
              <a:gd name="connsiteX1" fmla="*/ 21491 w 21512"/>
              <a:gd name="connsiteY1" fmla="*/ 8998 h 18617"/>
              <a:gd name="connsiteX2" fmla="*/ 20624 w 21512"/>
              <a:gd name="connsiteY2" fmla="*/ 2969 h 18617"/>
              <a:gd name="connsiteX3" fmla="*/ 17238 w 21512"/>
              <a:gd name="connsiteY3" fmla="*/ 40 h 18617"/>
              <a:gd name="connsiteX4" fmla="*/ 0 w 21512"/>
              <a:gd name="connsiteY4" fmla="*/ 40 h 18617"/>
              <a:gd name="connsiteX0" fmla="*/ 71254 w 71275"/>
              <a:gd name="connsiteY0" fmla="*/ 18749 h 18749"/>
              <a:gd name="connsiteX1" fmla="*/ 71254 w 71275"/>
              <a:gd name="connsiteY1" fmla="*/ 9130 h 18749"/>
              <a:gd name="connsiteX2" fmla="*/ 70387 w 71275"/>
              <a:gd name="connsiteY2" fmla="*/ 3101 h 18749"/>
              <a:gd name="connsiteX3" fmla="*/ 67001 w 71275"/>
              <a:gd name="connsiteY3" fmla="*/ 172 h 18749"/>
              <a:gd name="connsiteX4" fmla="*/ 0 w 71275"/>
              <a:gd name="connsiteY4" fmla="*/ 0 h 18749"/>
              <a:gd name="connsiteX0" fmla="*/ 11522 w 11543"/>
              <a:gd name="connsiteY0" fmla="*/ 18618 h 18618"/>
              <a:gd name="connsiteX1" fmla="*/ 11522 w 11543"/>
              <a:gd name="connsiteY1" fmla="*/ 8999 h 18618"/>
              <a:gd name="connsiteX2" fmla="*/ 10655 w 11543"/>
              <a:gd name="connsiteY2" fmla="*/ 2970 h 18618"/>
              <a:gd name="connsiteX3" fmla="*/ 7269 w 11543"/>
              <a:gd name="connsiteY3" fmla="*/ 41 h 18618"/>
              <a:gd name="connsiteX4" fmla="*/ 0 w 11543"/>
              <a:gd name="connsiteY4" fmla="*/ 41 h 18618"/>
              <a:gd name="connsiteX0" fmla="*/ 15199 w 15220"/>
              <a:gd name="connsiteY0" fmla="*/ 18618 h 18618"/>
              <a:gd name="connsiteX1" fmla="*/ 15199 w 15220"/>
              <a:gd name="connsiteY1" fmla="*/ 8999 h 18618"/>
              <a:gd name="connsiteX2" fmla="*/ 14332 w 15220"/>
              <a:gd name="connsiteY2" fmla="*/ 2970 h 18618"/>
              <a:gd name="connsiteX3" fmla="*/ 10946 w 15220"/>
              <a:gd name="connsiteY3" fmla="*/ 41 h 18618"/>
              <a:gd name="connsiteX4" fmla="*/ 0 w 15220"/>
              <a:gd name="connsiteY4" fmla="*/ 41 h 18618"/>
              <a:gd name="connsiteX0" fmla="*/ 15199 w 15220"/>
              <a:gd name="connsiteY0" fmla="*/ 16065 h 16065"/>
              <a:gd name="connsiteX1" fmla="*/ 15199 w 15220"/>
              <a:gd name="connsiteY1" fmla="*/ 8999 h 16065"/>
              <a:gd name="connsiteX2" fmla="*/ 14332 w 15220"/>
              <a:gd name="connsiteY2" fmla="*/ 2970 h 16065"/>
              <a:gd name="connsiteX3" fmla="*/ 10946 w 15220"/>
              <a:gd name="connsiteY3" fmla="*/ 41 h 16065"/>
              <a:gd name="connsiteX4" fmla="*/ 0 w 15220"/>
              <a:gd name="connsiteY4" fmla="*/ 41 h 16065"/>
              <a:gd name="connsiteX0" fmla="*/ 34728 w 34749"/>
              <a:gd name="connsiteY0" fmla="*/ 16194 h 16194"/>
              <a:gd name="connsiteX1" fmla="*/ 34728 w 34749"/>
              <a:gd name="connsiteY1" fmla="*/ 9128 h 16194"/>
              <a:gd name="connsiteX2" fmla="*/ 33861 w 34749"/>
              <a:gd name="connsiteY2" fmla="*/ 3099 h 16194"/>
              <a:gd name="connsiteX3" fmla="*/ 30475 w 34749"/>
              <a:gd name="connsiteY3" fmla="*/ 170 h 16194"/>
              <a:gd name="connsiteX4" fmla="*/ 0 w 34749"/>
              <a:gd name="connsiteY4" fmla="*/ 0 h 16194"/>
              <a:gd name="connsiteX0" fmla="*/ 34728 w 34749"/>
              <a:gd name="connsiteY0" fmla="*/ 16065 h 16065"/>
              <a:gd name="connsiteX1" fmla="*/ 34728 w 34749"/>
              <a:gd name="connsiteY1" fmla="*/ 8999 h 16065"/>
              <a:gd name="connsiteX2" fmla="*/ 33861 w 34749"/>
              <a:gd name="connsiteY2" fmla="*/ 2970 h 16065"/>
              <a:gd name="connsiteX3" fmla="*/ 30475 w 34749"/>
              <a:gd name="connsiteY3" fmla="*/ 41 h 16065"/>
              <a:gd name="connsiteX4" fmla="*/ 0 w 34749"/>
              <a:gd name="connsiteY4" fmla="*/ 382 h 16065"/>
              <a:gd name="connsiteX0" fmla="*/ 34401 w 34422"/>
              <a:gd name="connsiteY0" fmla="*/ 16065 h 16065"/>
              <a:gd name="connsiteX1" fmla="*/ 34401 w 34422"/>
              <a:gd name="connsiteY1" fmla="*/ 8999 h 16065"/>
              <a:gd name="connsiteX2" fmla="*/ 33534 w 34422"/>
              <a:gd name="connsiteY2" fmla="*/ 2970 h 16065"/>
              <a:gd name="connsiteX3" fmla="*/ 30148 w 34422"/>
              <a:gd name="connsiteY3" fmla="*/ 41 h 16065"/>
              <a:gd name="connsiteX4" fmla="*/ 0 w 34422"/>
              <a:gd name="connsiteY4" fmla="*/ 42 h 16065"/>
              <a:gd name="connsiteX0" fmla="*/ 78526 w 78547"/>
              <a:gd name="connsiteY0" fmla="*/ 16065 h 16065"/>
              <a:gd name="connsiteX1" fmla="*/ 78526 w 78547"/>
              <a:gd name="connsiteY1" fmla="*/ 8999 h 16065"/>
              <a:gd name="connsiteX2" fmla="*/ 77659 w 78547"/>
              <a:gd name="connsiteY2" fmla="*/ 2970 h 16065"/>
              <a:gd name="connsiteX3" fmla="*/ 74273 w 78547"/>
              <a:gd name="connsiteY3" fmla="*/ 41 h 16065"/>
              <a:gd name="connsiteX4" fmla="*/ 0 w 78547"/>
              <a:gd name="connsiteY4" fmla="*/ 212 h 16065"/>
              <a:gd name="connsiteX0" fmla="*/ 126466 w 126487"/>
              <a:gd name="connsiteY0" fmla="*/ 16065 h 16065"/>
              <a:gd name="connsiteX1" fmla="*/ 126466 w 126487"/>
              <a:gd name="connsiteY1" fmla="*/ 8999 h 16065"/>
              <a:gd name="connsiteX2" fmla="*/ 125599 w 126487"/>
              <a:gd name="connsiteY2" fmla="*/ 2970 h 16065"/>
              <a:gd name="connsiteX3" fmla="*/ 122213 w 126487"/>
              <a:gd name="connsiteY3" fmla="*/ 41 h 16065"/>
              <a:gd name="connsiteX4" fmla="*/ 0 w 126487"/>
              <a:gd name="connsiteY4" fmla="*/ 342 h 16065"/>
              <a:gd name="connsiteX5" fmla="*/ 47940 w 126487"/>
              <a:gd name="connsiteY5" fmla="*/ 212 h 16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6487" h="16065" extrusionOk="0">
                <a:moveTo>
                  <a:pt x="126466" y="16065"/>
                </a:moveTo>
                <a:lnTo>
                  <a:pt x="126466" y="8999"/>
                </a:lnTo>
                <a:cubicBezTo>
                  <a:pt x="126575" y="6825"/>
                  <a:pt x="126262" y="4651"/>
                  <a:pt x="125599" y="2970"/>
                </a:cubicBezTo>
                <a:cubicBezTo>
                  <a:pt x="124772" y="869"/>
                  <a:pt x="123503" y="-228"/>
                  <a:pt x="122213" y="41"/>
                </a:cubicBezTo>
                <a:lnTo>
                  <a:pt x="0" y="342"/>
                </a:lnTo>
                <a:lnTo>
                  <a:pt x="47940" y="212"/>
                </a:lnTo>
              </a:path>
            </a:pathLst>
          </a:custGeom>
          <a:ln w="6350" cmpd="sng">
            <a:solidFill>
              <a:schemeClr val="tx2"/>
            </a:solidFill>
            <a:prstDash val="dash"/>
            <a:miter lim="400000"/>
          </a:ln>
        </p:spPr>
        <p:txBody>
          <a:bodyPr lIns="50795" tIns="50795" rIns="50795" bIns="50795" anchor="ctr"/>
          <a:lstStyle/>
          <a:p>
            <a:pPr lvl="0">
              <a:defRPr sz="2400"/>
            </a:pPr>
            <a:endParaRPr/>
          </a:p>
        </p:txBody>
      </p:sp>
      <p:sp>
        <p:nvSpPr>
          <p:cNvPr id="712" name="Shape 147"/>
          <p:cNvSpPr/>
          <p:nvPr/>
        </p:nvSpPr>
        <p:spPr>
          <a:xfrm flipH="1">
            <a:off x="1266957" y="838745"/>
            <a:ext cx="4914767" cy="299679"/>
          </a:xfrm>
          <a:custGeom>
            <a:avLst/>
            <a:gdLst>
              <a:gd name="connsiteX0" fmla="*/ 21491 w 21512"/>
              <a:gd name="connsiteY0" fmla="*/ 18617 h 18617"/>
              <a:gd name="connsiteX1" fmla="*/ 21491 w 21512"/>
              <a:gd name="connsiteY1" fmla="*/ 8998 h 18617"/>
              <a:gd name="connsiteX2" fmla="*/ 20624 w 21512"/>
              <a:gd name="connsiteY2" fmla="*/ 2969 h 18617"/>
              <a:gd name="connsiteX3" fmla="*/ 17238 w 21512"/>
              <a:gd name="connsiteY3" fmla="*/ 40 h 18617"/>
              <a:gd name="connsiteX4" fmla="*/ 0 w 21512"/>
              <a:gd name="connsiteY4" fmla="*/ 40 h 18617"/>
              <a:gd name="connsiteX0" fmla="*/ 71254 w 71275"/>
              <a:gd name="connsiteY0" fmla="*/ 18749 h 18749"/>
              <a:gd name="connsiteX1" fmla="*/ 71254 w 71275"/>
              <a:gd name="connsiteY1" fmla="*/ 9130 h 18749"/>
              <a:gd name="connsiteX2" fmla="*/ 70387 w 71275"/>
              <a:gd name="connsiteY2" fmla="*/ 3101 h 18749"/>
              <a:gd name="connsiteX3" fmla="*/ 67001 w 71275"/>
              <a:gd name="connsiteY3" fmla="*/ 172 h 18749"/>
              <a:gd name="connsiteX4" fmla="*/ 0 w 71275"/>
              <a:gd name="connsiteY4" fmla="*/ 0 h 18749"/>
              <a:gd name="connsiteX0" fmla="*/ 11522 w 11543"/>
              <a:gd name="connsiteY0" fmla="*/ 18618 h 18618"/>
              <a:gd name="connsiteX1" fmla="*/ 11522 w 11543"/>
              <a:gd name="connsiteY1" fmla="*/ 8999 h 18618"/>
              <a:gd name="connsiteX2" fmla="*/ 10655 w 11543"/>
              <a:gd name="connsiteY2" fmla="*/ 2970 h 18618"/>
              <a:gd name="connsiteX3" fmla="*/ 7269 w 11543"/>
              <a:gd name="connsiteY3" fmla="*/ 41 h 18618"/>
              <a:gd name="connsiteX4" fmla="*/ 0 w 11543"/>
              <a:gd name="connsiteY4" fmla="*/ 41 h 18618"/>
              <a:gd name="connsiteX0" fmla="*/ 15199 w 15220"/>
              <a:gd name="connsiteY0" fmla="*/ 18618 h 18618"/>
              <a:gd name="connsiteX1" fmla="*/ 15199 w 15220"/>
              <a:gd name="connsiteY1" fmla="*/ 8999 h 18618"/>
              <a:gd name="connsiteX2" fmla="*/ 14332 w 15220"/>
              <a:gd name="connsiteY2" fmla="*/ 2970 h 18618"/>
              <a:gd name="connsiteX3" fmla="*/ 10946 w 15220"/>
              <a:gd name="connsiteY3" fmla="*/ 41 h 18618"/>
              <a:gd name="connsiteX4" fmla="*/ 0 w 15220"/>
              <a:gd name="connsiteY4" fmla="*/ 41 h 18618"/>
              <a:gd name="connsiteX0" fmla="*/ 15199 w 15220"/>
              <a:gd name="connsiteY0" fmla="*/ 16065 h 16065"/>
              <a:gd name="connsiteX1" fmla="*/ 15199 w 15220"/>
              <a:gd name="connsiteY1" fmla="*/ 8999 h 16065"/>
              <a:gd name="connsiteX2" fmla="*/ 14332 w 15220"/>
              <a:gd name="connsiteY2" fmla="*/ 2970 h 16065"/>
              <a:gd name="connsiteX3" fmla="*/ 10946 w 15220"/>
              <a:gd name="connsiteY3" fmla="*/ 41 h 16065"/>
              <a:gd name="connsiteX4" fmla="*/ 0 w 15220"/>
              <a:gd name="connsiteY4" fmla="*/ 41 h 16065"/>
              <a:gd name="connsiteX0" fmla="*/ 34728 w 34749"/>
              <a:gd name="connsiteY0" fmla="*/ 16194 h 16194"/>
              <a:gd name="connsiteX1" fmla="*/ 34728 w 34749"/>
              <a:gd name="connsiteY1" fmla="*/ 9128 h 16194"/>
              <a:gd name="connsiteX2" fmla="*/ 33861 w 34749"/>
              <a:gd name="connsiteY2" fmla="*/ 3099 h 16194"/>
              <a:gd name="connsiteX3" fmla="*/ 30475 w 34749"/>
              <a:gd name="connsiteY3" fmla="*/ 170 h 16194"/>
              <a:gd name="connsiteX4" fmla="*/ 0 w 34749"/>
              <a:gd name="connsiteY4" fmla="*/ 0 h 16194"/>
              <a:gd name="connsiteX0" fmla="*/ 34728 w 34749"/>
              <a:gd name="connsiteY0" fmla="*/ 16065 h 16065"/>
              <a:gd name="connsiteX1" fmla="*/ 34728 w 34749"/>
              <a:gd name="connsiteY1" fmla="*/ 8999 h 16065"/>
              <a:gd name="connsiteX2" fmla="*/ 33861 w 34749"/>
              <a:gd name="connsiteY2" fmla="*/ 2970 h 16065"/>
              <a:gd name="connsiteX3" fmla="*/ 30475 w 34749"/>
              <a:gd name="connsiteY3" fmla="*/ 41 h 16065"/>
              <a:gd name="connsiteX4" fmla="*/ 0 w 34749"/>
              <a:gd name="connsiteY4" fmla="*/ 382 h 16065"/>
              <a:gd name="connsiteX0" fmla="*/ 34401 w 34422"/>
              <a:gd name="connsiteY0" fmla="*/ 16065 h 16065"/>
              <a:gd name="connsiteX1" fmla="*/ 34401 w 34422"/>
              <a:gd name="connsiteY1" fmla="*/ 8999 h 16065"/>
              <a:gd name="connsiteX2" fmla="*/ 33534 w 34422"/>
              <a:gd name="connsiteY2" fmla="*/ 2970 h 16065"/>
              <a:gd name="connsiteX3" fmla="*/ 30148 w 34422"/>
              <a:gd name="connsiteY3" fmla="*/ 41 h 16065"/>
              <a:gd name="connsiteX4" fmla="*/ 0 w 34422"/>
              <a:gd name="connsiteY4" fmla="*/ 42 h 16065"/>
              <a:gd name="connsiteX0" fmla="*/ 78526 w 78547"/>
              <a:gd name="connsiteY0" fmla="*/ 16065 h 16065"/>
              <a:gd name="connsiteX1" fmla="*/ 78526 w 78547"/>
              <a:gd name="connsiteY1" fmla="*/ 8999 h 16065"/>
              <a:gd name="connsiteX2" fmla="*/ 77659 w 78547"/>
              <a:gd name="connsiteY2" fmla="*/ 2970 h 16065"/>
              <a:gd name="connsiteX3" fmla="*/ 74273 w 78547"/>
              <a:gd name="connsiteY3" fmla="*/ 41 h 16065"/>
              <a:gd name="connsiteX4" fmla="*/ 0 w 78547"/>
              <a:gd name="connsiteY4" fmla="*/ 212 h 16065"/>
              <a:gd name="connsiteX0" fmla="*/ 126466 w 126487"/>
              <a:gd name="connsiteY0" fmla="*/ 16065 h 16065"/>
              <a:gd name="connsiteX1" fmla="*/ 126466 w 126487"/>
              <a:gd name="connsiteY1" fmla="*/ 8999 h 16065"/>
              <a:gd name="connsiteX2" fmla="*/ 125599 w 126487"/>
              <a:gd name="connsiteY2" fmla="*/ 2970 h 16065"/>
              <a:gd name="connsiteX3" fmla="*/ 122213 w 126487"/>
              <a:gd name="connsiteY3" fmla="*/ 41 h 16065"/>
              <a:gd name="connsiteX4" fmla="*/ 0 w 126487"/>
              <a:gd name="connsiteY4" fmla="*/ 342 h 16065"/>
              <a:gd name="connsiteX5" fmla="*/ 47940 w 126487"/>
              <a:gd name="connsiteY5" fmla="*/ 212 h 16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6487" h="16065" extrusionOk="0">
                <a:moveTo>
                  <a:pt x="126466" y="16065"/>
                </a:moveTo>
                <a:lnTo>
                  <a:pt x="126466" y="8999"/>
                </a:lnTo>
                <a:cubicBezTo>
                  <a:pt x="126575" y="6825"/>
                  <a:pt x="126262" y="4651"/>
                  <a:pt x="125599" y="2970"/>
                </a:cubicBezTo>
                <a:cubicBezTo>
                  <a:pt x="124772" y="869"/>
                  <a:pt x="123503" y="-228"/>
                  <a:pt x="122213" y="41"/>
                </a:cubicBezTo>
                <a:lnTo>
                  <a:pt x="0" y="342"/>
                </a:lnTo>
                <a:lnTo>
                  <a:pt x="47940" y="212"/>
                </a:lnTo>
              </a:path>
            </a:pathLst>
          </a:custGeom>
          <a:ln w="6350" cmpd="sng">
            <a:solidFill>
              <a:schemeClr val="tx2"/>
            </a:solidFill>
            <a:prstDash val="dash"/>
            <a:miter lim="400000"/>
          </a:ln>
        </p:spPr>
        <p:txBody>
          <a:bodyPr lIns="50795" tIns="50795" rIns="50795" bIns="50795" anchor="ctr"/>
          <a:lstStyle/>
          <a:p>
            <a:pPr lvl="0">
              <a:defRPr sz="2400"/>
            </a:pPr>
            <a:endParaRPr/>
          </a:p>
        </p:txBody>
      </p:sp>
      <p:cxnSp>
        <p:nvCxnSpPr>
          <p:cNvPr id="713" name="Straight Connector 712"/>
          <p:cNvCxnSpPr/>
          <p:nvPr/>
        </p:nvCxnSpPr>
        <p:spPr>
          <a:xfrm flipH="1">
            <a:off x="6188075" y="844550"/>
            <a:ext cx="2228850" cy="0"/>
          </a:xfrm>
          <a:prstGeom prst="line">
            <a:avLst/>
          </a:prstGeom>
          <a:ln w="6350" cmpd="sng">
            <a:solidFill>
              <a:schemeClr val="tx2"/>
            </a:solidFill>
            <a:prstDash val="dash"/>
          </a:ln>
          <a:effectLst/>
        </p:spPr>
        <p:style>
          <a:lnRef idx="2">
            <a:schemeClr val="accent1"/>
          </a:lnRef>
          <a:fillRef idx="0">
            <a:schemeClr val="accent1"/>
          </a:fillRef>
          <a:effectRef idx="1">
            <a:schemeClr val="accent1"/>
          </a:effectRef>
          <a:fontRef idx="minor">
            <a:schemeClr val="tx1"/>
          </a:fontRef>
        </p:style>
      </p:cxnSp>
      <p:grpSp>
        <p:nvGrpSpPr>
          <p:cNvPr id="2" name="Group 1"/>
          <p:cNvGrpSpPr/>
          <p:nvPr/>
        </p:nvGrpSpPr>
        <p:grpSpPr>
          <a:xfrm>
            <a:off x="433830" y="1021110"/>
            <a:ext cx="1676641" cy="3156086"/>
            <a:chOff x="906552" y="1021109"/>
            <a:chExt cx="1676641" cy="3156086"/>
          </a:xfrm>
        </p:grpSpPr>
        <p:grpSp>
          <p:nvGrpSpPr>
            <p:cNvPr id="437" name="Group 806"/>
            <p:cNvGrpSpPr/>
            <p:nvPr/>
          </p:nvGrpSpPr>
          <p:grpSpPr>
            <a:xfrm>
              <a:off x="907024" y="1022481"/>
              <a:ext cx="1674675" cy="3154714"/>
              <a:chOff x="0" y="0"/>
              <a:chExt cx="4593592" cy="8653307"/>
            </a:xfrm>
          </p:grpSpPr>
          <p:sp>
            <p:nvSpPr>
              <p:cNvPr id="501" name="Shape 804"/>
              <p:cNvSpPr/>
              <p:nvPr/>
            </p:nvSpPr>
            <p:spPr>
              <a:xfrm>
                <a:off x="-1" y="-1"/>
                <a:ext cx="2350940" cy="8653309"/>
              </a:xfrm>
              <a:custGeom>
                <a:avLst/>
                <a:gdLst/>
                <a:ahLst/>
                <a:cxnLst>
                  <a:cxn ang="0">
                    <a:pos x="wd2" y="hd2"/>
                  </a:cxn>
                  <a:cxn ang="5400000">
                    <a:pos x="wd2" y="hd2"/>
                  </a:cxn>
                  <a:cxn ang="10800000">
                    <a:pos x="wd2" y="hd2"/>
                  </a:cxn>
                  <a:cxn ang="16200000">
                    <a:pos x="wd2" y="hd2"/>
                  </a:cxn>
                </a:cxnLst>
                <a:rect l="0" t="0" r="r" b="b"/>
                <a:pathLst>
                  <a:path w="21314" h="21563" extrusionOk="0">
                    <a:moveTo>
                      <a:pt x="21314" y="14"/>
                    </a:moveTo>
                    <a:cubicBezTo>
                      <a:pt x="19211" y="-37"/>
                      <a:pt x="17109" y="49"/>
                      <a:pt x="15171" y="259"/>
                    </a:cubicBezTo>
                    <a:cubicBezTo>
                      <a:pt x="11152" y="696"/>
                      <a:pt x="8071" y="1628"/>
                      <a:pt x="7009" y="2789"/>
                    </a:cubicBezTo>
                    <a:cubicBezTo>
                      <a:pt x="5868" y="4036"/>
                      <a:pt x="7285" y="5349"/>
                      <a:pt x="6410" y="6618"/>
                    </a:cubicBezTo>
                    <a:cubicBezTo>
                      <a:pt x="5879" y="7388"/>
                      <a:pt x="4543" y="8088"/>
                      <a:pt x="3380" y="8793"/>
                    </a:cubicBezTo>
                    <a:cubicBezTo>
                      <a:pt x="1729" y="9794"/>
                      <a:pt x="350" y="10837"/>
                      <a:pt x="60" y="11933"/>
                    </a:cubicBezTo>
                    <a:cubicBezTo>
                      <a:pt x="-286" y="13240"/>
                      <a:pt x="896" y="14512"/>
                      <a:pt x="2564" y="15707"/>
                    </a:cubicBezTo>
                    <a:cubicBezTo>
                      <a:pt x="4109" y="16814"/>
                      <a:pt x="6107" y="17882"/>
                      <a:pt x="8547" y="18889"/>
                    </a:cubicBezTo>
                    <a:cubicBezTo>
                      <a:pt x="8888" y="19043"/>
                      <a:pt x="8990" y="19227"/>
                      <a:pt x="8832" y="19402"/>
                    </a:cubicBezTo>
                    <a:cubicBezTo>
                      <a:pt x="8771" y="19469"/>
                      <a:pt x="8674" y="19531"/>
                      <a:pt x="8541" y="19588"/>
                    </a:cubicBezTo>
                    <a:cubicBezTo>
                      <a:pt x="8374" y="19658"/>
                      <a:pt x="8152" y="19718"/>
                      <a:pt x="7888" y="19762"/>
                    </a:cubicBezTo>
                    <a:cubicBezTo>
                      <a:pt x="7412" y="19852"/>
                      <a:pt x="7005" y="19961"/>
                      <a:pt x="6673" y="20083"/>
                    </a:cubicBezTo>
                    <a:cubicBezTo>
                      <a:pt x="6444" y="20167"/>
                      <a:pt x="6240" y="20260"/>
                      <a:pt x="6170" y="20369"/>
                    </a:cubicBezTo>
                    <a:cubicBezTo>
                      <a:pt x="5853" y="20857"/>
                      <a:pt x="7524" y="21134"/>
                      <a:pt x="9405" y="21246"/>
                    </a:cubicBezTo>
                    <a:cubicBezTo>
                      <a:pt x="10960" y="21339"/>
                      <a:pt x="12745" y="21430"/>
                      <a:pt x="14518" y="21465"/>
                    </a:cubicBezTo>
                    <a:cubicBezTo>
                      <a:pt x="16764" y="21510"/>
                      <a:pt x="19010" y="21543"/>
                      <a:pt x="21261" y="21563"/>
                    </a:cubicBezTo>
                    <a:lnTo>
                      <a:pt x="21314" y="14"/>
                    </a:lnTo>
                    <a:close/>
                  </a:path>
                </a:pathLst>
              </a:custGeom>
              <a:solidFill>
                <a:srgbClr val="18B96E"/>
              </a:solidFill>
              <a:ln w="12700" cap="flat">
                <a:noFill/>
                <a:miter lim="400000"/>
              </a:ln>
              <a:effectLst/>
            </p:spPr>
            <p:txBody>
              <a:bodyPr wrap="square" lIns="0" tIns="0" rIns="0" bIns="0" numCol="1" anchor="ctr">
                <a:noAutofit/>
              </a:bodyPr>
              <a:lstStyle/>
              <a:p>
                <a:pPr lvl="0">
                  <a:defRPr sz="2400"/>
                </a:pPr>
                <a:endParaRPr/>
              </a:p>
            </p:txBody>
          </p:sp>
          <p:sp>
            <p:nvSpPr>
              <p:cNvPr id="502" name="Shape 805"/>
              <p:cNvSpPr/>
              <p:nvPr/>
            </p:nvSpPr>
            <p:spPr>
              <a:xfrm>
                <a:off x="2242654" y="0"/>
                <a:ext cx="2350939" cy="8653308"/>
              </a:xfrm>
              <a:custGeom>
                <a:avLst/>
                <a:gdLst/>
                <a:ahLst/>
                <a:cxnLst>
                  <a:cxn ang="0">
                    <a:pos x="wd2" y="hd2"/>
                  </a:cxn>
                  <a:cxn ang="5400000">
                    <a:pos x="wd2" y="hd2"/>
                  </a:cxn>
                  <a:cxn ang="10800000">
                    <a:pos x="wd2" y="hd2"/>
                  </a:cxn>
                  <a:cxn ang="16200000">
                    <a:pos x="wd2" y="hd2"/>
                  </a:cxn>
                </a:cxnLst>
                <a:rect l="0" t="0" r="r" b="b"/>
                <a:pathLst>
                  <a:path w="21314" h="21563" extrusionOk="0">
                    <a:moveTo>
                      <a:pt x="0" y="14"/>
                    </a:moveTo>
                    <a:cubicBezTo>
                      <a:pt x="2103" y="-37"/>
                      <a:pt x="4205" y="49"/>
                      <a:pt x="6143" y="259"/>
                    </a:cubicBezTo>
                    <a:cubicBezTo>
                      <a:pt x="10162" y="696"/>
                      <a:pt x="13243" y="1628"/>
                      <a:pt x="14305" y="2789"/>
                    </a:cubicBezTo>
                    <a:cubicBezTo>
                      <a:pt x="15446" y="4036"/>
                      <a:pt x="14029" y="5349"/>
                      <a:pt x="14904" y="6618"/>
                    </a:cubicBezTo>
                    <a:cubicBezTo>
                      <a:pt x="15435" y="7388"/>
                      <a:pt x="16771" y="8088"/>
                      <a:pt x="17934" y="8793"/>
                    </a:cubicBezTo>
                    <a:cubicBezTo>
                      <a:pt x="19585" y="9794"/>
                      <a:pt x="20964" y="10837"/>
                      <a:pt x="21254" y="11933"/>
                    </a:cubicBezTo>
                    <a:cubicBezTo>
                      <a:pt x="21600" y="13240"/>
                      <a:pt x="20418" y="14512"/>
                      <a:pt x="18750" y="15707"/>
                    </a:cubicBezTo>
                    <a:cubicBezTo>
                      <a:pt x="17205" y="16814"/>
                      <a:pt x="15207" y="17882"/>
                      <a:pt x="12767" y="18889"/>
                    </a:cubicBezTo>
                    <a:cubicBezTo>
                      <a:pt x="12426" y="19043"/>
                      <a:pt x="12324" y="19227"/>
                      <a:pt x="12482" y="19402"/>
                    </a:cubicBezTo>
                    <a:cubicBezTo>
                      <a:pt x="12543" y="19469"/>
                      <a:pt x="12640" y="19531"/>
                      <a:pt x="12773" y="19588"/>
                    </a:cubicBezTo>
                    <a:cubicBezTo>
                      <a:pt x="12940" y="19658"/>
                      <a:pt x="13162" y="19718"/>
                      <a:pt x="13426" y="19762"/>
                    </a:cubicBezTo>
                    <a:cubicBezTo>
                      <a:pt x="13902" y="19852"/>
                      <a:pt x="14309" y="19961"/>
                      <a:pt x="14641" y="20083"/>
                    </a:cubicBezTo>
                    <a:cubicBezTo>
                      <a:pt x="14870" y="20167"/>
                      <a:pt x="15074" y="20260"/>
                      <a:pt x="15144" y="20369"/>
                    </a:cubicBezTo>
                    <a:cubicBezTo>
                      <a:pt x="15461" y="20857"/>
                      <a:pt x="13790" y="21134"/>
                      <a:pt x="11909" y="21246"/>
                    </a:cubicBezTo>
                    <a:cubicBezTo>
                      <a:pt x="10354" y="21339"/>
                      <a:pt x="8569" y="21430"/>
                      <a:pt x="6796" y="21465"/>
                    </a:cubicBezTo>
                    <a:cubicBezTo>
                      <a:pt x="4550" y="21510"/>
                      <a:pt x="2304" y="21543"/>
                      <a:pt x="53" y="21563"/>
                    </a:cubicBezTo>
                    <a:lnTo>
                      <a:pt x="0" y="14"/>
                    </a:lnTo>
                    <a:close/>
                  </a:path>
                </a:pathLst>
              </a:custGeom>
              <a:solidFill>
                <a:schemeClr val="accent5"/>
              </a:solidFill>
              <a:ln w="12700" cap="flat">
                <a:noFill/>
                <a:miter lim="400000"/>
              </a:ln>
              <a:effectLst/>
            </p:spPr>
            <p:txBody>
              <a:bodyPr wrap="square" lIns="0" tIns="0" rIns="0" bIns="0" numCol="1" anchor="ctr">
                <a:noAutofit/>
              </a:bodyPr>
              <a:lstStyle/>
              <a:p>
                <a:pPr lvl="0">
                  <a:defRPr sz="2400"/>
                </a:pPr>
                <a:endParaRPr/>
              </a:p>
            </p:txBody>
          </p:sp>
        </p:grpSp>
        <p:sp>
          <p:nvSpPr>
            <p:cNvPr id="438" name="Shape 807"/>
            <p:cNvSpPr/>
            <p:nvPr/>
          </p:nvSpPr>
          <p:spPr>
            <a:xfrm>
              <a:off x="999176" y="1921768"/>
              <a:ext cx="1564535" cy="2032942"/>
            </a:xfrm>
            <a:custGeom>
              <a:avLst/>
              <a:gdLst/>
              <a:ahLst/>
              <a:cxnLst>
                <a:cxn ang="0">
                  <a:pos x="wd2" y="hd2"/>
                </a:cxn>
                <a:cxn ang="5400000">
                  <a:pos x="wd2" y="hd2"/>
                </a:cxn>
                <a:cxn ang="10800000">
                  <a:pos x="wd2" y="hd2"/>
                </a:cxn>
                <a:cxn ang="16200000">
                  <a:pos x="wd2" y="hd2"/>
                </a:cxn>
              </a:cxnLst>
              <a:rect l="0" t="0" r="r" b="b"/>
              <a:pathLst>
                <a:path w="21600" h="21488" extrusionOk="0">
                  <a:moveTo>
                    <a:pt x="3625" y="443"/>
                  </a:moveTo>
                  <a:lnTo>
                    <a:pt x="257" y="6711"/>
                  </a:lnTo>
                  <a:lnTo>
                    <a:pt x="0" y="12401"/>
                  </a:lnTo>
                  <a:lnTo>
                    <a:pt x="1598" y="14997"/>
                  </a:lnTo>
                  <a:cubicBezTo>
                    <a:pt x="1899" y="15688"/>
                    <a:pt x="2264" y="16361"/>
                    <a:pt x="2689" y="17013"/>
                  </a:cubicBezTo>
                  <a:cubicBezTo>
                    <a:pt x="3148" y="17714"/>
                    <a:pt x="3675" y="18388"/>
                    <a:pt x="4267" y="19028"/>
                  </a:cubicBezTo>
                  <a:cubicBezTo>
                    <a:pt x="5134" y="20082"/>
                    <a:pt x="6461" y="20866"/>
                    <a:pt x="8011" y="21241"/>
                  </a:cubicBezTo>
                  <a:cubicBezTo>
                    <a:pt x="9493" y="21600"/>
                    <a:pt x="11080" y="21562"/>
                    <a:pt x="12532" y="21163"/>
                  </a:cubicBezTo>
                  <a:cubicBezTo>
                    <a:pt x="13982" y="20765"/>
                    <a:pt x="15233" y="20025"/>
                    <a:pt x="16102" y="19046"/>
                  </a:cubicBezTo>
                  <a:cubicBezTo>
                    <a:pt x="16767" y="18323"/>
                    <a:pt x="17380" y="17572"/>
                    <a:pt x="17940" y="16799"/>
                  </a:cubicBezTo>
                  <a:cubicBezTo>
                    <a:pt x="18468" y="16069"/>
                    <a:pt x="18947" y="15318"/>
                    <a:pt x="19376" y="14551"/>
                  </a:cubicBezTo>
                  <a:lnTo>
                    <a:pt x="21600" y="8785"/>
                  </a:lnTo>
                  <a:lnTo>
                    <a:pt x="18534" y="2704"/>
                  </a:lnTo>
                  <a:lnTo>
                    <a:pt x="15975" y="0"/>
                  </a:lnTo>
                  <a:lnTo>
                    <a:pt x="10469" y="2055"/>
                  </a:lnTo>
                  <a:lnTo>
                    <a:pt x="3625" y="443"/>
                  </a:lnTo>
                  <a:close/>
                </a:path>
              </a:pathLst>
            </a:custGeom>
            <a:solidFill>
              <a:srgbClr val="FFFFFF"/>
            </a:solidFill>
            <a:ln w="12700" cap="flat">
              <a:noFill/>
              <a:miter lim="400000"/>
            </a:ln>
            <a:effectLst/>
          </p:spPr>
          <p:txBody>
            <a:bodyPr wrap="square" lIns="0" tIns="0" rIns="0" bIns="0" numCol="1" anchor="ctr">
              <a:noAutofit/>
            </a:bodyPr>
            <a:lstStyle/>
            <a:p>
              <a:pPr lvl="0">
                <a:defRPr sz="2400"/>
              </a:pPr>
              <a:endParaRPr/>
            </a:p>
          </p:txBody>
        </p:sp>
        <p:sp>
          <p:nvSpPr>
            <p:cNvPr id="439" name="Shape 808"/>
            <p:cNvSpPr/>
            <p:nvPr/>
          </p:nvSpPr>
          <p:spPr>
            <a:xfrm>
              <a:off x="950411" y="3118048"/>
              <a:ext cx="260129" cy="284033"/>
            </a:xfrm>
            <a:custGeom>
              <a:avLst/>
              <a:gdLst/>
              <a:ahLst/>
              <a:cxnLst>
                <a:cxn ang="0">
                  <a:pos x="wd2" y="hd2"/>
                </a:cxn>
                <a:cxn ang="5400000">
                  <a:pos x="wd2" y="hd2"/>
                </a:cxn>
                <a:cxn ang="10800000">
                  <a:pos x="wd2" y="hd2"/>
                </a:cxn>
                <a:cxn ang="16200000">
                  <a:pos x="wd2" y="hd2"/>
                </a:cxn>
              </a:cxnLst>
              <a:rect l="0" t="0" r="r" b="b"/>
              <a:pathLst>
                <a:path w="21444" h="21413" extrusionOk="0">
                  <a:moveTo>
                    <a:pt x="8866" y="0"/>
                  </a:moveTo>
                  <a:cubicBezTo>
                    <a:pt x="9877" y="2088"/>
                    <a:pt x="10906" y="4168"/>
                    <a:pt x="11953" y="6241"/>
                  </a:cubicBezTo>
                  <a:cubicBezTo>
                    <a:pt x="13016" y="8345"/>
                    <a:pt x="14107" y="10456"/>
                    <a:pt x="15692" y="12267"/>
                  </a:cubicBezTo>
                  <a:cubicBezTo>
                    <a:pt x="17307" y="14114"/>
                    <a:pt x="19394" y="15598"/>
                    <a:pt x="20788" y="17593"/>
                  </a:cubicBezTo>
                  <a:cubicBezTo>
                    <a:pt x="21233" y="18229"/>
                    <a:pt x="21600" y="18956"/>
                    <a:pt x="21376" y="19678"/>
                  </a:cubicBezTo>
                  <a:cubicBezTo>
                    <a:pt x="21224" y="20166"/>
                    <a:pt x="20837" y="20522"/>
                    <a:pt x="20413" y="20789"/>
                  </a:cubicBezTo>
                  <a:cubicBezTo>
                    <a:pt x="19425" y="21411"/>
                    <a:pt x="18148" y="21600"/>
                    <a:pt x="16941" y="21209"/>
                  </a:cubicBezTo>
                  <a:cubicBezTo>
                    <a:pt x="14765" y="20584"/>
                    <a:pt x="12674" y="19735"/>
                    <a:pt x="10708" y="18678"/>
                  </a:cubicBezTo>
                  <a:cubicBezTo>
                    <a:pt x="8717" y="17610"/>
                    <a:pt x="6868" y="16335"/>
                    <a:pt x="5195" y="14881"/>
                  </a:cubicBezTo>
                  <a:cubicBezTo>
                    <a:pt x="3970" y="12625"/>
                    <a:pt x="2916" y="10295"/>
                    <a:pt x="2042" y="7906"/>
                  </a:cubicBezTo>
                  <a:cubicBezTo>
                    <a:pt x="1186" y="5568"/>
                    <a:pt x="504" y="3179"/>
                    <a:pt x="0" y="757"/>
                  </a:cubicBezTo>
                  <a:lnTo>
                    <a:pt x="8866" y="0"/>
                  </a:lnTo>
                  <a:close/>
                </a:path>
              </a:pathLst>
            </a:custGeom>
            <a:solidFill>
              <a:schemeClr val="bg2"/>
            </a:solidFill>
            <a:ln w="12700" cap="flat">
              <a:noFill/>
              <a:miter lim="400000"/>
            </a:ln>
            <a:effectLst/>
          </p:spPr>
          <p:txBody>
            <a:bodyPr wrap="square" lIns="0" tIns="0" rIns="0" bIns="0" numCol="1" anchor="ctr">
              <a:noAutofit/>
            </a:bodyPr>
            <a:lstStyle/>
            <a:p>
              <a:pPr lvl="0">
                <a:defRPr sz="2500"/>
              </a:pPr>
              <a:endParaRPr/>
            </a:p>
          </p:txBody>
        </p:sp>
        <p:sp>
          <p:nvSpPr>
            <p:cNvPr id="447" name="Shape 809"/>
            <p:cNvSpPr/>
            <p:nvPr/>
          </p:nvSpPr>
          <p:spPr>
            <a:xfrm>
              <a:off x="906552" y="2023396"/>
              <a:ext cx="444450" cy="1154873"/>
            </a:xfrm>
            <a:custGeom>
              <a:avLst/>
              <a:gdLst/>
              <a:ahLst/>
              <a:cxnLst>
                <a:cxn ang="0">
                  <a:pos x="wd2" y="hd2"/>
                </a:cxn>
                <a:cxn ang="5400000">
                  <a:pos x="wd2" y="hd2"/>
                </a:cxn>
                <a:cxn ang="10800000">
                  <a:pos x="wd2" y="hd2"/>
                </a:cxn>
                <a:cxn ang="16200000">
                  <a:pos x="wd2" y="hd2"/>
                </a:cxn>
              </a:cxnLst>
              <a:rect l="0" t="0" r="r" b="b"/>
              <a:pathLst>
                <a:path w="20705" h="21600" extrusionOk="0">
                  <a:moveTo>
                    <a:pt x="11751" y="0"/>
                  </a:moveTo>
                  <a:lnTo>
                    <a:pt x="19731" y="1540"/>
                  </a:lnTo>
                  <a:cubicBezTo>
                    <a:pt x="21414" y="2732"/>
                    <a:pt x="20877" y="4231"/>
                    <a:pt x="18424" y="5184"/>
                  </a:cubicBezTo>
                  <a:cubicBezTo>
                    <a:pt x="17000" y="5737"/>
                    <a:pt x="15108" y="6019"/>
                    <a:pt x="13471" y="6441"/>
                  </a:cubicBezTo>
                  <a:cubicBezTo>
                    <a:pt x="12328" y="6735"/>
                    <a:pt x="11298" y="7099"/>
                    <a:pt x="10419" y="7522"/>
                  </a:cubicBezTo>
                  <a:cubicBezTo>
                    <a:pt x="11832" y="8269"/>
                    <a:pt x="11909" y="9294"/>
                    <a:pt x="10608" y="10073"/>
                  </a:cubicBezTo>
                  <a:cubicBezTo>
                    <a:pt x="9802" y="10557"/>
                    <a:pt x="8558" y="10876"/>
                    <a:pt x="7561" y="11284"/>
                  </a:cubicBezTo>
                  <a:cubicBezTo>
                    <a:pt x="6805" y="11593"/>
                    <a:pt x="6185" y="11954"/>
                    <a:pt x="5731" y="12352"/>
                  </a:cubicBezTo>
                  <a:cubicBezTo>
                    <a:pt x="6719" y="12588"/>
                    <a:pt x="7382" y="12994"/>
                    <a:pt x="7526" y="13452"/>
                  </a:cubicBezTo>
                  <a:cubicBezTo>
                    <a:pt x="7651" y="13851"/>
                    <a:pt x="7382" y="14238"/>
                    <a:pt x="7104" y="14610"/>
                  </a:cubicBezTo>
                  <a:cubicBezTo>
                    <a:pt x="6651" y="15214"/>
                    <a:pt x="6139" y="15818"/>
                    <a:pt x="5564" y="16423"/>
                  </a:cubicBezTo>
                  <a:cubicBezTo>
                    <a:pt x="5453" y="16999"/>
                    <a:pt x="5484" y="17579"/>
                    <a:pt x="5655" y="18153"/>
                  </a:cubicBezTo>
                  <a:cubicBezTo>
                    <a:pt x="5922" y="19048"/>
                    <a:pt x="6528" y="19921"/>
                    <a:pt x="7452" y="20742"/>
                  </a:cubicBezTo>
                  <a:cubicBezTo>
                    <a:pt x="6424" y="20706"/>
                    <a:pt x="5392" y="20787"/>
                    <a:pt x="4473" y="20976"/>
                  </a:cubicBezTo>
                  <a:cubicBezTo>
                    <a:pt x="3747" y="21126"/>
                    <a:pt x="3114" y="21339"/>
                    <a:pt x="2620" y="21600"/>
                  </a:cubicBezTo>
                  <a:cubicBezTo>
                    <a:pt x="1024" y="19743"/>
                    <a:pt x="147" y="17799"/>
                    <a:pt x="17" y="15835"/>
                  </a:cubicBezTo>
                  <a:cubicBezTo>
                    <a:pt x="-186" y="12743"/>
                    <a:pt x="1433" y="9707"/>
                    <a:pt x="4504" y="6922"/>
                  </a:cubicBezTo>
                  <a:cubicBezTo>
                    <a:pt x="5798" y="5748"/>
                    <a:pt x="7353" y="4619"/>
                    <a:pt x="8674" y="3441"/>
                  </a:cubicBezTo>
                  <a:cubicBezTo>
                    <a:pt x="9917" y="2332"/>
                    <a:pt x="10947" y="1181"/>
                    <a:pt x="11751" y="0"/>
                  </a:cubicBezTo>
                  <a:close/>
                </a:path>
              </a:pathLst>
            </a:custGeom>
            <a:solidFill>
              <a:schemeClr val="accent4"/>
            </a:solidFill>
            <a:ln w="12700" cap="flat">
              <a:noFill/>
              <a:miter lim="400000"/>
            </a:ln>
            <a:effectLst/>
          </p:spPr>
          <p:txBody>
            <a:bodyPr wrap="square" lIns="0" tIns="0" rIns="0" bIns="0" numCol="1" anchor="ctr">
              <a:noAutofit/>
            </a:bodyPr>
            <a:lstStyle/>
            <a:p>
              <a:pPr lvl="0">
                <a:defRPr sz="2400"/>
              </a:pPr>
              <a:endParaRPr/>
            </a:p>
          </p:txBody>
        </p:sp>
        <p:sp>
          <p:nvSpPr>
            <p:cNvPr id="463" name="Shape 810"/>
            <p:cNvSpPr/>
            <p:nvPr/>
          </p:nvSpPr>
          <p:spPr>
            <a:xfrm>
              <a:off x="2274284" y="3120363"/>
              <a:ext cx="260129" cy="284033"/>
            </a:xfrm>
            <a:custGeom>
              <a:avLst/>
              <a:gdLst/>
              <a:ahLst/>
              <a:cxnLst>
                <a:cxn ang="0">
                  <a:pos x="wd2" y="hd2"/>
                </a:cxn>
                <a:cxn ang="5400000">
                  <a:pos x="wd2" y="hd2"/>
                </a:cxn>
                <a:cxn ang="10800000">
                  <a:pos x="wd2" y="hd2"/>
                </a:cxn>
                <a:cxn ang="16200000">
                  <a:pos x="wd2" y="hd2"/>
                </a:cxn>
              </a:cxnLst>
              <a:rect l="0" t="0" r="r" b="b"/>
              <a:pathLst>
                <a:path w="21444" h="21413" extrusionOk="0">
                  <a:moveTo>
                    <a:pt x="12577" y="0"/>
                  </a:moveTo>
                  <a:cubicBezTo>
                    <a:pt x="11567" y="2088"/>
                    <a:pt x="10538" y="4168"/>
                    <a:pt x="9491" y="6241"/>
                  </a:cubicBezTo>
                  <a:cubicBezTo>
                    <a:pt x="8428" y="8345"/>
                    <a:pt x="7336" y="10456"/>
                    <a:pt x="5752" y="12267"/>
                  </a:cubicBezTo>
                  <a:cubicBezTo>
                    <a:pt x="4137" y="14114"/>
                    <a:pt x="2050" y="15598"/>
                    <a:pt x="655" y="17593"/>
                  </a:cubicBezTo>
                  <a:cubicBezTo>
                    <a:pt x="211" y="18229"/>
                    <a:pt x="-156" y="18956"/>
                    <a:pt x="68" y="19678"/>
                  </a:cubicBezTo>
                  <a:cubicBezTo>
                    <a:pt x="219" y="20166"/>
                    <a:pt x="607" y="20522"/>
                    <a:pt x="1030" y="20789"/>
                  </a:cubicBezTo>
                  <a:cubicBezTo>
                    <a:pt x="2019" y="21411"/>
                    <a:pt x="3296" y="21600"/>
                    <a:pt x="4502" y="21209"/>
                  </a:cubicBezTo>
                  <a:cubicBezTo>
                    <a:pt x="6651" y="20519"/>
                    <a:pt x="8735" y="19673"/>
                    <a:pt x="10736" y="18678"/>
                  </a:cubicBezTo>
                  <a:cubicBezTo>
                    <a:pt x="12832" y="17637"/>
                    <a:pt x="14828" y="16436"/>
                    <a:pt x="16703" y="15090"/>
                  </a:cubicBezTo>
                  <a:cubicBezTo>
                    <a:pt x="17767" y="12739"/>
                    <a:pt x="18701" y="10342"/>
                    <a:pt x="19501" y="7906"/>
                  </a:cubicBezTo>
                  <a:cubicBezTo>
                    <a:pt x="20275" y="5553"/>
                    <a:pt x="20923" y="3167"/>
                    <a:pt x="21444" y="757"/>
                  </a:cubicBezTo>
                  <a:lnTo>
                    <a:pt x="12577" y="0"/>
                  </a:lnTo>
                  <a:close/>
                </a:path>
              </a:pathLst>
            </a:custGeom>
            <a:solidFill>
              <a:schemeClr val="bg2"/>
            </a:solidFill>
            <a:ln w="12700" cap="flat">
              <a:noFill/>
              <a:miter lim="400000"/>
            </a:ln>
            <a:effectLst/>
          </p:spPr>
          <p:txBody>
            <a:bodyPr wrap="square" lIns="0" tIns="0" rIns="0" bIns="0" numCol="1" anchor="ctr">
              <a:noAutofit/>
            </a:bodyPr>
            <a:lstStyle/>
            <a:p>
              <a:pPr lvl="0">
                <a:defRPr sz="2500"/>
              </a:pPr>
              <a:endParaRPr/>
            </a:p>
          </p:txBody>
        </p:sp>
        <p:sp>
          <p:nvSpPr>
            <p:cNvPr id="464" name="Shape 811"/>
            <p:cNvSpPr/>
            <p:nvPr/>
          </p:nvSpPr>
          <p:spPr>
            <a:xfrm>
              <a:off x="2138716" y="2018350"/>
              <a:ext cx="444477" cy="1154923"/>
            </a:xfrm>
            <a:custGeom>
              <a:avLst/>
              <a:gdLst/>
              <a:ahLst/>
              <a:cxnLst>
                <a:cxn ang="0">
                  <a:pos x="wd2" y="hd2"/>
                </a:cxn>
                <a:cxn ang="5400000">
                  <a:pos x="wd2" y="hd2"/>
                </a:cxn>
                <a:cxn ang="10800000">
                  <a:pos x="wd2" y="hd2"/>
                </a:cxn>
                <a:cxn ang="16200000">
                  <a:pos x="wd2" y="hd2"/>
                </a:cxn>
              </a:cxnLst>
              <a:rect l="0" t="0" r="r" b="b"/>
              <a:pathLst>
                <a:path w="20698" h="21600" extrusionOk="0">
                  <a:moveTo>
                    <a:pt x="8951" y="0"/>
                  </a:moveTo>
                  <a:lnTo>
                    <a:pt x="974" y="1540"/>
                  </a:lnTo>
                  <a:cubicBezTo>
                    <a:pt x="-709" y="2732"/>
                    <a:pt x="-172" y="4231"/>
                    <a:pt x="2279" y="5184"/>
                  </a:cubicBezTo>
                  <a:cubicBezTo>
                    <a:pt x="3703" y="5737"/>
                    <a:pt x="5594" y="6019"/>
                    <a:pt x="7231" y="6441"/>
                  </a:cubicBezTo>
                  <a:cubicBezTo>
                    <a:pt x="8373" y="6735"/>
                    <a:pt x="9404" y="7099"/>
                    <a:pt x="10282" y="7522"/>
                  </a:cubicBezTo>
                  <a:cubicBezTo>
                    <a:pt x="8869" y="8268"/>
                    <a:pt x="8793" y="9294"/>
                    <a:pt x="10093" y="10073"/>
                  </a:cubicBezTo>
                  <a:cubicBezTo>
                    <a:pt x="10899" y="10556"/>
                    <a:pt x="12142" y="10876"/>
                    <a:pt x="13139" y="11284"/>
                  </a:cubicBezTo>
                  <a:cubicBezTo>
                    <a:pt x="13895" y="11593"/>
                    <a:pt x="14515" y="11953"/>
                    <a:pt x="14968" y="12351"/>
                  </a:cubicBezTo>
                  <a:cubicBezTo>
                    <a:pt x="13980" y="12587"/>
                    <a:pt x="13318" y="12994"/>
                    <a:pt x="13174" y="13452"/>
                  </a:cubicBezTo>
                  <a:cubicBezTo>
                    <a:pt x="13048" y="13850"/>
                    <a:pt x="13317" y="14238"/>
                    <a:pt x="13596" y="14609"/>
                  </a:cubicBezTo>
                  <a:cubicBezTo>
                    <a:pt x="14048" y="15213"/>
                    <a:pt x="14560" y="15817"/>
                    <a:pt x="15135" y="16422"/>
                  </a:cubicBezTo>
                  <a:cubicBezTo>
                    <a:pt x="15246" y="16999"/>
                    <a:pt x="15215" y="17578"/>
                    <a:pt x="15044" y="18152"/>
                  </a:cubicBezTo>
                  <a:cubicBezTo>
                    <a:pt x="14777" y="19047"/>
                    <a:pt x="14171" y="19920"/>
                    <a:pt x="13248" y="20741"/>
                  </a:cubicBezTo>
                  <a:lnTo>
                    <a:pt x="18042" y="21600"/>
                  </a:lnTo>
                  <a:cubicBezTo>
                    <a:pt x="19655" y="19744"/>
                    <a:pt x="20545" y="17799"/>
                    <a:pt x="20680" y="15834"/>
                  </a:cubicBezTo>
                  <a:cubicBezTo>
                    <a:pt x="20891" y="12743"/>
                    <a:pt x="19266" y="9706"/>
                    <a:pt x="16195" y="6921"/>
                  </a:cubicBezTo>
                  <a:cubicBezTo>
                    <a:pt x="14901" y="5748"/>
                    <a:pt x="13346" y="4619"/>
                    <a:pt x="12027" y="3441"/>
                  </a:cubicBezTo>
                  <a:cubicBezTo>
                    <a:pt x="10784" y="2332"/>
                    <a:pt x="9754" y="1181"/>
                    <a:pt x="8951" y="0"/>
                  </a:cubicBezTo>
                  <a:close/>
                </a:path>
              </a:pathLst>
            </a:custGeom>
            <a:solidFill>
              <a:schemeClr val="accent4"/>
            </a:solidFill>
            <a:ln w="12700" cap="flat">
              <a:noFill/>
              <a:miter lim="400000"/>
            </a:ln>
            <a:effectLst/>
          </p:spPr>
          <p:txBody>
            <a:bodyPr wrap="square" lIns="0" tIns="0" rIns="0" bIns="0" numCol="1" anchor="ctr">
              <a:noAutofit/>
            </a:bodyPr>
            <a:lstStyle/>
            <a:p>
              <a:pPr lvl="0">
                <a:defRPr sz="2400"/>
              </a:pPr>
              <a:endParaRPr/>
            </a:p>
          </p:txBody>
        </p:sp>
        <p:sp>
          <p:nvSpPr>
            <p:cNvPr id="465" name="Shape 812"/>
            <p:cNvSpPr/>
            <p:nvPr/>
          </p:nvSpPr>
          <p:spPr>
            <a:xfrm>
              <a:off x="1156114" y="1021109"/>
              <a:ext cx="1176495" cy="1120451"/>
            </a:xfrm>
            <a:custGeom>
              <a:avLst/>
              <a:gdLst/>
              <a:ahLst/>
              <a:cxnLst>
                <a:cxn ang="0">
                  <a:pos x="wd2" y="hd2"/>
                </a:cxn>
                <a:cxn ang="5400000">
                  <a:pos x="wd2" y="hd2"/>
                </a:cxn>
                <a:cxn ang="10800000">
                  <a:pos x="wd2" y="hd2"/>
                </a:cxn>
                <a:cxn ang="16200000">
                  <a:pos x="wd2" y="hd2"/>
                </a:cxn>
              </a:cxnLst>
              <a:rect l="0" t="0" r="r" b="b"/>
              <a:pathLst>
                <a:path w="21600" h="21137" extrusionOk="0">
                  <a:moveTo>
                    <a:pt x="10547" y="35"/>
                  </a:moveTo>
                  <a:cubicBezTo>
                    <a:pt x="8523" y="-3"/>
                    <a:pt x="6534" y="585"/>
                    <a:pt x="4836" y="1719"/>
                  </a:cubicBezTo>
                  <a:cubicBezTo>
                    <a:pt x="3201" y="2810"/>
                    <a:pt x="1921" y="4311"/>
                    <a:pt x="1142" y="6063"/>
                  </a:cubicBezTo>
                  <a:cubicBezTo>
                    <a:pt x="332" y="7883"/>
                    <a:pt x="81" y="9894"/>
                    <a:pt x="141" y="11889"/>
                  </a:cubicBezTo>
                  <a:cubicBezTo>
                    <a:pt x="179" y="13159"/>
                    <a:pt x="344" y="14431"/>
                    <a:pt x="346" y="15720"/>
                  </a:cubicBezTo>
                  <a:cubicBezTo>
                    <a:pt x="348" y="16802"/>
                    <a:pt x="234" y="17889"/>
                    <a:pt x="0" y="18961"/>
                  </a:cubicBezTo>
                  <a:cubicBezTo>
                    <a:pt x="1028" y="19728"/>
                    <a:pt x="2177" y="20307"/>
                    <a:pt x="3396" y="20673"/>
                  </a:cubicBezTo>
                  <a:cubicBezTo>
                    <a:pt x="5891" y="21423"/>
                    <a:pt x="8563" y="21260"/>
                    <a:pt x="10954" y="20212"/>
                  </a:cubicBezTo>
                  <a:cubicBezTo>
                    <a:pt x="12656" y="20922"/>
                    <a:pt x="14501" y="21190"/>
                    <a:pt x="16327" y="20993"/>
                  </a:cubicBezTo>
                  <a:cubicBezTo>
                    <a:pt x="18224" y="20789"/>
                    <a:pt x="20039" y="20090"/>
                    <a:pt x="21600" y="18962"/>
                  </a:cubicBezTo>
                  <a:cubicBezTo>
                    <a:pt x="21344" y="17291"/>
                    <a:pt x="21229" y="15621"/>
                    <a:pt x="21246" y="13967"/>
                  </a:cubicBezTo>
                  <a:cubicBezTo>
                    <a:pt x="21265" y="12040"/>
                    <a:pt x="21458" y="10111"/>
                    <a:pt x="21106" y="8238"/>
                  </a:cubicBezTo>
                  <a:cubicBezTo>
                    <a:pt x="20666" y="5891"/>
                    <a:pt x="19400" y="3742"/>
                    <a:pt x="17489" y="2189"/>
                  </a:cubicBezTo>
                  <a:cubicBezTo>
                    <a:pt x="15525" y="594"/>
                    <a:pt x="13043" y="-177"/>
                    <a:pt x="10547" y="35"/>
                  </a:cubicBezTo>
                  <a:close/>
                </a:path>
              </a:pathLst>
            </a:custGeom>
            <a:solidFill>
              <a:schemeClr val="accent1"/>
            </a:solidFill>
            <a:ln w="12700" cap="flat">
              <a:noFill/>
              <a:miter lim="400000"/>
            </a:ln>
            <a:effectLst/>
          </p:spPr>
          <p:txBody>
            <a:bodyPr wrap="square" lIns="0" tIns="0" rIns="0" bIns="0" numCol="1" anchor="ctr">
              <a:noAutofit/>
            </a:bodyPr>
            <a:lstStyle/>
            <a:p>
              <a:pPr lvl="0">
                <a:defRPr sz="2400"/>
              </a:pPr>
              <a:endParaRPr/>
            </a:p>
          </p:txBody>
        </p:sp>
        <p:sp>
          <p:nvSpPr>
            <p:cNvPr id="466" name="Shape 813"/>
            <p:cNvSpPr/>
            <p:nvPr/>
          </p:nvSpPr>
          <p:spPr>
            <a:xfrm>
              <a:off x="1341939" y="1194831"/>
              <a:ext cx="804845" cy="8926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12700" cap="flat">
              <a:noFill/>
              <a:miter lim="400000"/>
            </a:ln>
            <a:effectLst/>
          </p:spPr>
          <p:txBody>
            <a:bodyPr wrap="square" lIns="0" tIns="0" rIns="0" bIns="0" numCol="1" anchor="ctr">
              <a:noAutofit/>
            </a:bodyPr>
            <a:lstStyle/>
            <a:p>
              <a:pPr lvl="0">
                <a:defRPr sz="2400">
                  <a:solidFill>
                    <a:srgbClr val="FFFFFF"/>
                  </a:solidFill>
                </a:defRPr>
              </a:pPr>
              <a:endParaRPr/>
            </a:p>
          </p:txBody>
        </p:sp>
        <p:sp>
          <p:nvSpPr>
            <p:cNvPr id="467" name="Shape 814"/>
            <p:cNvSpPr/>
            <p:nvPr/>
          </p:nvSpPr>
          <p:spPr>
            <a:xfrm>
              <a:off x="1666435" y="2089127"/>
              <a:ext cx="174373" cy="17437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12700" cap="flat">
              <a:noFill/>
              <a:miter lim="400000"/>
            </a:ln>
            <a:effectLst/>
          </p:spPr>
          <p:txBody>
            <a:bodyPr wrap="square" lIns="0" tIns="0" rIns="0" bIns="0" numCol="1" anchor="ctr">
              <a:noAutofit/>
            </a:bodyPr>
            <a:lstStyle/>
            <a:p>
              <a:pPr lvl="0">
                <a:defRPr sz="2400">
                  <a:solidFill>
                    <a:srgbClr val="FFFFFF"/>
                  </a:solidFill>
                </a:defRPr>
              </a:pPr>
              <a:endParaRPr/>
            </a:p>
          </p:txBody>
        </p:sp>
        <p:sp>
          <p:nvSpPr>
            <p:cNvPr id="468" name="Shape 815"/>
            <p:cNvSpPr/>
            <p:nvPr/>
          </p:nvSpPr>
          <p:spPr>
            <a:xfrm>
              <a:off x="1440873" y="2098176"/>
              <a:ext cx="269066" cy="288551"/>
            </a:xfrm>
            <a:custGeom>
              <a:avLst/>
              <a:gdLst/>
              <a:ahLst/>
              <a:cxnLst>
                <a:cxn ang="0">
                  <a:pos x="wd2" y="hd2"/>
                </a:cxn>
                <a:cxn ang="5400000">
                  <a:pos x="wd2" y="hd2"/>
                </a:cxn>
                <a:cxn ang="10800000">
                  <a:pos x="wd2" y="hd2"/>
                </a:cxn>
                <a:cxn ang="16200000">
                  <a:pos x="wd2" y="hd2"/>
                </a:cxn>
              </a:cxnLst>
              <a:rect l="0" t="0" r="r" b="b"/>
              <a:pathLst>
                <a:path w="21600" h="17474" extrusionOk="0">
                  <a:moveTo>
                    <a:pt x="21600" y="1459"/>
                  </a:moveTo>
                  <a:cubicBezTo>
                    <a:pt x="14392" y="-2170"/>
                    <a:pt x="4658" y="1346"/>
                    <a:pt x="3887" y="7857"/>
                  </a:cubicBezTo>
                  <a:cubicBezTo>
                    <a:pt x="3698" y="9454"/>
                    <a:pt x="4199" y="11103"/>
                    <a:pt x="3449" y="12600"/>
                  </a:cubicBezTo>
                  <a:cubicBezTo>
                    <a:pt x="2861" y="13773"/>
                    <a:pt x="1590" y="14678"/>
                    <a:pt x="0" y="15052"/>
                  </a:cubicBezTo>
                  <a:cubicBezTo>
                    <a:pt x="5511" y="19430"/>
                    <a:pt x="15253" y="17594"/>
                    <a:pt x="17385" y="11775"/>
                  </a:cubicBezTo>
                  <a:cubicBezTo>
                    <a:pt x="18119" y="9770"/>
                    <a:pt x="17547" y="7639"/>
                    <a:pt x="18138" y="5624"/>
                  </a:cubicBezTo>
                  <a:cubicBezTo>
                    <a:pt x="18622" y="3977"/>
                    <a:pt x="19845" y="2505"/>
                    <a:pt x="21600" y="1459"/>
                  </a:cubicBezTo>
                  <a:close/>
                </a:path>
              </a:pathLst>
            </a:custGeom>
            <a:solidFill>
              <a:schemeClr val="accent1"/>
            </a:solidFill>
            <a:ln w="12700" cap="flat">
              <a:noFill/>
              <a:miter lim="400000"/>
            </a:ln>
            <a:effectLst/>
          </p:spPr>
          <p:txBody>
            <a:bodyPr wrap="square" lIns="0" tIns="0" rIns="0" bIns="0" numCol="1" anchor="ctr">
              <a:noAutofit/>
            </a:bodyPr>
            <a:lstStyle/>
            <a:p>
              <a:pPr lvl="0">
                <a:defRPr sz="2400"/>
              </a:pPr>
              <a:endParaRPr/>
            </a:p>
          </p:txBody>
        </p:sp>
        <p:sp>
          <p:nvSpPr>
            <p:cNvPr id="469" name="Shape 816"/>
            <p:cNvSpPr/>
            <p:nvPr/>
          </p:nvSpPr>
          <p:spPr>
            <a:xfrm>
              <a:off x="1799066" y="2098176"/>
              <a:ext cx="269065" cy="288551"/>
            </a:xfrm>
            <a:custGeom>
              <a:avLst/>
              <a:gdLst/>
              <a:ahLst/>
              <a:cxnLst>
                <a:cxn ang="0">
                  <a:pos x="wd2" y="hd2"/>
                </a:cxn>
                <a:cxn ang="5400000">
                  <a:pos x="wd2" y="hd2"/>
                </a:cxn>
                <a:cxn ang="10800000">
                  <a:pos x="wd2" y="hd2"/>
                </a:cxn>
                <a:cxn ang="16200000">
                  <a:pos x="wd2" y="hd2"/>
                </a:cxn>
              </a:cxnLst>
              <a:rect l="0" t="0" r="r" b="b"/>
              <a:pathLst>
                <a:path w="21600" h="17474" extrusionOk="0">
                  <a:moveTo>
                    <a:pt x="0" y="1459"/>
                  </a:moveTo>
                  <a:cubicBezTo>
                    <a:pt x="7208" y="-2170"/>
                    <a:pt x="16942" y="1346"/>
                    <a:pt x="17713" y="7857"/>
                  </a:cubicBezTo>
                  <a:cubicBezTo>
                    <a:pt x="17902" y="9454"/>
                    <a:pt x="17401" y="11103"/>
                    <a:pt x="18151" y="12600"/>
                  </a:cubicBezTo>
                  <a:cubicBezTo>
                    <a:pt x="18739" y="13773"/>
                    <a:pt x="20010" y="14678"/>
                    <a:pt x="21600" y="15052"/>
                  </a:cubicBezTo>
                  <a:cubicBezTo>
                    <a:pt x="16089" y="19430"/>
                    <a:pt x="6347" y="17594"/>
                    <a:pt x="4215" y="11775"/>
                  </a:cubicBezTo>
                  <a:cubicBezTo>
                    <a:pt x="3481" y="9770"/>
                    <a:pt x="4053" y="7639"/>
                    <a:pt x="3462" y="5624"/>
                  </a:cubicBezTo>
                  <a:cubicBezTo>
                    <a:pt x="2978" y="3977"/>
                    <a:pt x="1755" y="2505"/>
                    <a:pt x="0" y="1459"/>
                  </a:cubicBezTo>
                  <a:close/>
                </a:path>
              </a:pathLst>
            </a:custGeom>
            <a:solidFill>
              <a:schemeClr val="accent1"/>
            </a:solidFill>
            <a:ln w="12700" cap="flat">
              <a:noFill/>
              <a:miter lim="400000"/>
            </a:ln>
            <a:effectLst/>
          </p:spPr>
          <p:txBody>
            <a:bodyPr wrap="square" lIns="0" tIns="0" rIns="0" bIns="0" numCol="1" anchor="ctr">
              <a:noAutofit/>
            </a:bodyPr>
            <a:lstStyle/>
            <a:p>
              <a:pPr lvl="0">
                <a:defRPr sz="2400"/>
              </a:pPr>
              <a:endParaRPr/>
            </a:p>
          </p:txBody>
        </p:sp>
        <p:sp>
          <p:nvSpPr>
            <p:cNvPr id="470" name="Shape 817"/>
            <p:cNvSpPr/>
            <p:nvPr/>
          </p:nvSpPr>
          <p:spPr>
            <a:xfrm>
              <a:off x="1363147" y="1194763"/>
              <a:ext cx="385549" cy="301895"/>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18424" y="21"/>
                    <a:pt x="15289" y="915"/>
                    <a:pt x="12408" y="2621"/>
                  </a:cubicBezTo>
                  <a:cubicBezTo>
                    <a:pt x="6259" y="6262"/>
                    <a:pt x="1708" y="13224"/>
                    <a:pt x="0" y="21600"/>
                  </a:cubicBezTo>
                  <a:cubicBezTo>
                    <a:pt x="2134" y="17675"/>
                    <a:pt x="5375" y="14959"/>
                    <a:pt x="9044" y="14020"/>
                  </a:cubicBezTo>
                  <a:cubicBezTo>
                    <a:pt x="11641" y="13356"/>
                    <a:pt x="14429" y="13594"/>
                    <a:pt x="16749" y="11923"/>
                  </a:cubicBezTo>
                  <a:cubicBezTo>
                    <a:pt x="18304" y="10803"/>
                    <a:pt x="19418" y="9039"/>
                    <a:pt x="20203" y="7117"/>
                  </a:cubicBezTo>
                  <a:cubicBezTo>
                    <a:pt x="21082" y="4964"/>
                    <a:pt x="21578" y="2540"/>
                    <a:pt x="21600" y="0"/>
                  </a:cubicBezTo>
                  <a:close/>
                </a:path>
              </a:pathLst>
            </a:custGeom>
            <a:solidFill>
              <a:schemeClr val="accent3"/>
            </a:solidFill>
            <a:ln w="12700" cap="flat">
              <a:noFill/>
              <a:miter lim="400000"/>
            </a:ln>
            <a:effectLst/>
          </p:spPr>
          <p:txBody>
            <a:bodyPr wrap="square" lIns="0" tIns="0" rIns="0" bIns="0" numCol="1" anchor="ctr">
              <a:noAutofit/>
            </a:bodyPr>
            <a:lstStyle/>
            <a:p>
              <a:pPr lvl="0">
                <a:defRPr sz="2400"/>
              </a:pPr>
              <a:endParaRPr/>
            </a:p>
          </p:txBody>
        </p:sp>
        <p:sp>
          <p:nvSpPr>
            <p:cNvPr id="471" name="Shape 818"/>
            <p:cNvSpPr/>
            <p:nvPr/>
          </p:nvSpPr>
          <p:spPr>
            <a:xfrm>
              <a:off x="1740393" y="1194763"/>
              <a:ext cx="385549" cy="30189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3176" y="21"/>
                    <a:pt x="6311" y="915"/>
                    <a:pt x="9192" y="2621"/>
                  </a:cubicBezTo>
                  <a:cubicBezTo>
                    <a:pt x="15341" y="6262"/>
                    <a:pt x="19892" y="13224"/>
                    <a:pt x="21600" y="21600"/>
                  </a:cubicBezTo>
                  <a:cubicBezTo>
                    <a:pt x="19466" y="17675"/>
                    <a:pt x="16225" y="14959"/>
                    <a:pt x="12556" y="14020"/>
                  </a:cubicBezTo>
                  <a:cubicBezTo>
                    <a:pt x="9959" y="13356"/>
                    <a:pt x="7171" y="13594"/>
                    <a:pt x="4851" y="11923"/>
                  </a:cubicBezTo>
                  <a:cubicBezTo>
                    <a:pt x="3296" y="10803"/>
                    <a:pt x="2182" y="9039"/>
                    <a:pt x="1397" y="7117"/>
                  </a:cubicBezTo>
                  <a:cubicBezTo>
                    <a:pt x="518" y="4964"/>
                    <a:pt x="22" y="2540"/>
                    <a:pt x="0" y="0"/>
                  </a:cubicBezTo>
                  <a:close/>
                </a:path>
              </a:pathLst>
            </a:custGeom>
            <a:solidFill>
              <a:schemeClr val="accent3"/>
            </a:solidFill>
            <a:ln w="12700" cap="flat">
              <a:noFill/>
              <a:miter lim="400000"/>
            </a:ln>
            <a:effectLst/>
          </p:spPr>
          <p:txBody>
            <a:bodyPr wrap="square" lIns="0" tIns="0" rIns="0" bIns="0" numCol="1" anchor="ctr">
              <a:noAutofit/>
            </a:bodyPr>
            <a:lstStyle/>
            <a:p>
              <a:pPr lvl="0">
                <a:defRPr sz="2400"/>
              </a:pPr>
              <a:endParaRPr/>
            </a:p>
          </p:txBody>
        </p:sp>
        <p:sp>
          <p:nvSpPr>
            <p:cNvPr id="472" name="Shape 819"/>
            <p:cNvSpPr/>
            <p:nvPr/>
          </p:nvSpPr>
          <p:spPr>
            <a:xfrm>
              <a:off x="1529548" y="2744361"/>
              <a:ext cx="352747" cy="346120"/>
            </a:xfrm>
            <a:custGeom>
              <a:avLst/>
              <a:gdLst/>
              <a:ahLst/>
              <a:cxnLst>
                <a:cxn ang="0">
                  <a:pos x="wd2" y="hd2"/>
                </a:cxn>
                <a:cxn ang="5400000">
                  <a:pos x="wd2" y="hd2"/>
                </a:cxn>
                <a:cxn ang="10800000">
                  <a:pos x="wd2" y="hd2"/>
                </a:cxn>
                <a:cxn ang="16200000">
                  <a:pos x="wd2" y="hd2"/>
                </a:cxn>
              </a:cxnLst>
              <a:rect l="0" t="0" r="r" b="b"/>
              <a:pathLst>
                <a:path w="20922" h="21532" extrusionOk="0">
                  <a:moveTo>
                    <a:pt x="12095" y="21532"/>
                  </a:moveTo>
                  <a:cubicBezTo>
                    <a:pt x="9294" y="21433"/>
                    <a:pt x="6602" y="20371"/>
                    <a:pt x="4434" y="18509"/>
                  </a:cubicBezTo>
                  <a:cubicBezTo>
                    <a:pt x="2544" y="16886"/>
                    <a:pt x="1140" y="14727"/>
                    <a:pt x="389" y="12289"/>
                  </a:cubicBezTo>
                  <a:cubicBezTo>
                    <a:pt x="-542" y="9546"/>
                    <a:pt x="233" y="6486"/>
                    <a:pt x="2338" y="4588"/>
                  </a:cubicBezTo>
                  <a:cubicBezTo>
                    <a:pt x="4428" y="2704"/>
                    <a:pt x="7404" y="2353"/>
                    <a:pt x="9841" y="3702"/>
                  </a:cubicBezTo>
                  <a:cubicBezTo>
                    <a:pt x="10631" y="1520"/>
                    <a:pt x="12602" y="57"/>
                    <a:pt x="14826" y="1"/>
                  </a:cubicBezTo>
                  <a:cubicBezTo>
                    <a:pt x="17632" y="-68"/>
                    <a:pt x="20058" y="2043"/>
                    <a:pt x="20509" y="4949"/>
                  </a:cubicBezTo>
                  <a:cubicBezTo>
                    <a:pt x="21025" y="7283"/>
                    <a:pt x="21058" y="9706"/>
                    <a:pt x="20606" y="12055"/>
                  </a:cubicBezTo>
                  <a:cubicBezTo>
                    <a:pt x="20127" y="14545"/>
                    <a:pt x="19116" y="16889"/>
                    <a:pt x="17648" y="18910"/>
                  </a:cubicBezTo>
                  <a:cubicBezTo>
                    <a:pt x="17424" y="16424"/>
                    <a:pt x="14826" y="15011"/>
                    <a:pt x="12759" y="16250"/>
                  </a:cubicBezTo>
                  <a:cubicBezTo>
                    <a:pt x="10928" y="17348"/>
                    <a:pt x="10598" y="19974"/>
                    <a:pt x="12095" y="21532"/>
                  </a:cubicBezTo>
                  <a:close/>
                </a:path>
              </a:pathLst>
            </a:custGeom>
            <a:solidFill>
              <a:schemeClr val="accent1"/>
            </a:solidFill>
            <a:ln w="12700" cap="flat">
              <a:noFill/>
              <a:miter lim="400000"/>
            </a:ln>
            <a:effectLst/>
          </p:spPr>
          <p:txBody>
            <a:bodyPr wrap="square" lIns="0" tIns="0" rIns="0" bIns="0" numCol="1" anchor="ctr">
              <a:noAutofit/>
            </a:bodyPr>
            <a:lstStyle/>
            <a:p>
              <a:pPr lvl="0">
                <a:defRPr sz="2400"/>
              </a:pPr>
              <a:endParaRPr/>
            </a:p>
          </p:txBody>
        </p:sp>
        <p:sp>
          <p:nvSpPr>
            <p:cNvPr id="473" name="Shape 820"/>
            <p:cNvSpPr/>
            <p:nvPr/>
          </p:nvSpPr>
          <p:spPr>
            <a:xfrm>
              <a:off x="1862857" y="2898183"/>
              <a:ext cx="359458" cy="296095"/>
            </a:xfrm>
            <a:custGeom>
              <a:avLst/>
              <a:gdLst/>
              <a:ahLst/>
              <a:cxnLst>
                <a:cxn ang="0">
                  <a:pos x="wd2" y="hd2"/>
                </a:cxn>
                <a:cxn ang="5400000">
                  <a:pos x="wd2" y="hd2"/>
                </a:cxn>
                <a:cxn ang="10800000">
                  <a:pos x="wd2" y="hd2"/>
                </a:cxn>
                <a:cxn ang="16200000">
                  <a:pos x="wd2" y="hd2"/>
                </a:cxn>
              </a:cxnLst>
              <a:rect l="0" t="0" r="r" b="b"/>
              <a:pathLst>
                <a:path w="21110" h="21549" extrusionOk="0">
                  <a:moveTo>
                    <a:pt x="0" y="12995"/>
                  </a:moveTo>
                  <a:cubicBezTo>
                    <a:pt x="355" y="10738"/>
                    <a:pt x="1100" y="8604"/>
                    <a:pt x="2185" y="6739"/>
                  </a:cubicBezTo>
                  <a:cubicBezTo>
                    <a:pt x="3830" y="3912"/>
                    <a:pt x="6174" y="1827"/>
                    <a:pt x="8861" y="798"/>
                  </a:cubicBezTo>
                  <a:cubicBezTo>
                    <a:pt x="9977" y="198"/>
                    <a:pt x="11145" y="-51"/>
                    <a:pt x="12289" y="8"/>
                  </a:cubicBezTo>
                  <a:cubicBezTo>
                    <a:pt x="13552" y="73"/>
                    <a:pt x="14857" y="522"/>
                    <a:pt x="15807" y="1719"/>
                  </a:cubicBezTo>
                  <a:cubicBezTo>
                    <a:pt x="16948" y="3158"/>
                    <a:pt x="17210" y="5349"/>
                    <a:pt x="16456" y="7136"/>
                  </a:cubicBezTo>
                  <a:cubicBezTo>
                    <a:pt x="19460" y="7413"/>
                    <a:pt x="21600" y="10894"/>
                    <a:pt x="21012" y="14555"/>
                  </a:cubicBezTo>
                  <a:cubicBezTo>
                    <a:pt x="20658" y="16760"/>
                    <a:pt x="19438" y="18408"/>
                    <a:pt x="18043" y="19561"/>
                  </a:cubicBezTo>
                  <a:cubicBezTo>
                    <a:pt x="16720" y="20655"/>
                    <a:pt x="15174" y="21362"/>
                    <a:pt x="13488" y="21549"/>
                  </a:cubicBezTo>
                  <a:cubicBezTo>
                    <a:pt x="11923" y="21426"/>
                    <a:pt x="10358" y="21330"/>
                    <a:pt x="8791" y="21262"/>
                  </a:cubicBezTo>
                  <a:cubicBezTo>
                    <a:pt x="7413" y="21201"/>
                    <a:pt x="6035" y="21161"/>
                    <a:pt x="4656" y="21143"/>
                  </a:cubicBezTo>
                  <a:cubicBezTo>
                    <a:pt x="6576" y="19859"/>
                    <a:pt x="7302" y="16897"/>
                    <a:pt x="6283" y="14506"/>
                  </a:cubicBezTo>
                  <a:cubicBezTo>
                    <a:pt x="5058" y="11632"/>
                    <a:pt x="2004" y="10898"/>
                    <a:pt x="0" y="12995"/>
                  </a:cubicBezTo>
                  <a:close/>
                </a:path>
              </a:pathLst>
            </a:custGeom>
            <a:solidFill>
              <a:schemeClr val="accent1"/>
            </a:solidFill>
            <a:ln w="12700" cap="flat">
              <a:noFill/>
              <a:miter lim="400000"/>
            </a:ln>
            <a:effectLst/>
          </p:spPr>
          <p:txBody>
            <a:bodyPr wrap="square" lIns="0" tIns="0" rIns="0" bIns="0" numCol="1" anchor="ctr">
              <a:noAutofit/>
            </a:bodyPr>
            <a:lstStyle/>
            <a:p>
              <a:pPr lvl="0">
                <a:defRPr sz="2400"/>
              </a:pPr>
              <a:endParaRPr/>
            </a:p>
          </p:txBody>
        </p:sp>
        <p:sp>
          <p:nvSpPr>
            <p:cNvPr id="474" name="Shape 821"/>
            <p:cNvSpPr/>
            <p:nvPr/>
          </p:nvSpPr>
          <p:spPr>
            <a:xfrm>
              <a:off x="1852178" y="3197105"/>
              <a:ext cx="314930" cy="291331"/>
            </a:xfrm>
            <a:custGeom>
              <a:avLst/>
              <a:gdLst/>
              <a:ahLst/>
              <a:cxnLst>
                <a:cxn ang="0">
                  <a:pos x="wd2" y="hd2"/>
                </a:cxn>
                <a:cxn ang="5400000">
                  <a:pos x="wd2" y="hd2"/>
                </a:cxn>
                <a:cxn ang="10800000">
                  <a:pos x="wd2" y="hd2"/>
                </a:cxn>
                <a:cxn ang="16200000">
                  <a:pos x="wd2" y="hd2"/>
                </a:cxn>
              </a:cxnLst>
              <a:rect l="0" t="0" r="r" b="b"/>
              <a:pathLst>
                <a:path w="21296" h="20797" extrusionOk="0">
                  <a:moveTo>
                    <a:pt x="0" y="6048"/>
                  </a:moveTo>
                  <a:cubicBezTo>
                    <a:pt x="369" y="8623"/>
                    <a:pt x="1163" y="11109"/>
                    <a:pt x="2346" y="13394"/>
                  </a:cubicBezTo>
                  <a:cubicBezTo>
                    <a:pt x="3514" y="15648"/>
                    <a:pt x="5042" y="17672"/>
                    <a:pt x="6863" y="19375"/>
                  </a:cubicBezTo>
                  <a:cubicBezTo>
                    <a:pt x="8637" y="21124"/>
                    <a:pt x="11345" y="21277"/>
                    <a:pt x="13286" y="19738"/>
                  </a:cubicBezTo>
                  <a:cubicBezTo>
                    <a:pt x="14823" y="18518"/>
                    <a:pt x="15538" y="16458"/>
                    <a:pt x="15110" y="14478"/>
                  </a:cubicBezTo>
                  <a:cubicBezTo>
                    <a:pt x="17322" y="14873"/>
                    <a:pt x="19530" y="13758"/>
                    <a:pt x="20626" y="11692"/>
                  </a:cubicBezTo>
                  <a:cubicBezTo>
                    <a:pt x="21600" y="9857"/>
                    <a:pt x="21505" y="7598"/>
                    <a:pt x="20381" y="5861"/>
                  </a:cubicBezTo>
                  <a:cubicBezTo>
                    <a:pt x="18672" y="3829"/>
                    <a:pt x="16536" y="2247"/>
                    <a:pt x="14144" y="1242"/>
                  </a:cubicBezTo>
                  <a:cubicBezTo>
                    <a:pt x="11170" y="-8"/>
                    <a:pt x="7917" y="-323"/>
                    <a:pt x="4778" y="335"/>
                  </a:cubicBezTo>
                  <a:cubicBezTo>
                    <a:pt x="5669" y="1574"/>
                    <a:pt x="5758" y="3261"/>
                    <a:pt x="5001" y="4595"/>
                  </a:cubicBezTo>
                  <a:cubicBezTo>
                    <a:pt x="3970" y="6414"/>
                    <a:pt x="1767" y="7054"/>
                    <a:pt x="0" y="6048"/>
                  </a:cubicBezTo>
                  <a:close/>
                </a:path>
              </a:pathLst>
            </a:custGeom>
            <a:solidFill>
              <a:schemeClr val="accent1"/>
            </a:solidFill>
            <a:ln w="12700" cap="flat">
              <a:noFill/>
              <a:miter lim="400000"/>
            </a:ln>
            <a:effectLst/>
          </p:spPr>
          <p:txBody>
            <a:bodyPr wrap="square" lIns="0" tIns="0" rIns="0" bIns="0" numCol="1" anchor="ctr">
              <a:noAutofit/>
            </a:bodyPr>
            <a:lstStyle/>
            <a:p>
              <a:pPr lvl="0">
                <a:defRPr sz="2400"/>
              </a:pPr>
              <a:endParaRPr/>
            </a:p>
          </p:txBody>
        </p:sp>
        <p:sp>
          <p:nvSpPr>
            <p:cNvPr id="475" name="Shape 822"/>
            <p:cNvSpPr/>
            <p:nvPr/>
          </p:nvSpPr>
          <p:spPr>
            <a:xfrm>
              <a:off x="1533605" y="3256668"/>
              <a:ext cx="333537" cy="339743"/>
            </a:xfrm>
            <a:custGeom>
              <a:avLst/>
              <a:gdLst/>
              <a:ahLst/>
              <a:cxnLst>
                <a:cxn ang="0">
                  <a:pos x="wd2" y="hd2"/>
                </a:cxn>
                <a:cxn ang="5400000">
                  <a:pos x="wd2" y="hd2"/>
                </a:cxn>
                <a:cxn ang="10800000">
                  <a:pos x="wd2" y="hd2"/>
                </a:cxn>
                <a:cxn ang="16200000">
                  <a:pos x="wd2" y="hd2"/>
                </a:cxn>
              </a:cxnLst>
              <a:rect l="0" t="0" r="r" b="b"/>
              <a:pathLst>
                <a:path w="20534" h="21464" extrusionOk="0">
                  <a:moveTo>
                    <a:pt x="9742" y="0"/>
                  </a:moveTo>
                  <a:cubicBezTo>
                    <a:pt x="7579" y="1488"/>
                    <a:pt x="5655" y="3313"/>
                    <a:pt x="4040" y="5409"/>
                  </a:cubicBezTo>
                  <a:cubicBezTo>
                    <a:pt x="2733" y="7104"/>
                    <a:pt x="1641" y="8961"/>
                    <a:pt x="787" y="10937"/>
                  </a:cubicBezTo>
                  <a:cubicBezTo>
                    <a:pt x="-927" y="13908"/>
                    <a:pt x="262" y="17749"/>
                    <a:pt x="3333" y="19160"/>
                  </a:cubicBezTo>
                  <a:cubicBezTo>
                    <a:pt x="5211" y="20023"/>
                    <a:pt x="7405" y="19686"/>
                    <a:pt x="8955" y="18298"/>
                  </a:cubicBezTo>
                  <a:cubicBezTo>
                    <a:pt x="9620" y="20030"/>
                    <a:pt x="11171" y="21240"/>
                    <a:pt x="12975" y="21434"/>
                  </a:cubicBezTo>
                  <a:cubicBezTo>
                    <a:pt x="14518" y="21600"/>
                    <a:pt x="15955" y="21061"/>
                    <a:pt x="17122" y="20207"/>
                  </a:cubicBezTo>
                  <a:cubicBezTo>
                    <a:pt x="18555" y="19159"/>
                    <a:pt x="19639" y="17601"/>
                    <a:pt x="20087" y="15711"/>
                  </a:cubicBezTo>
                  <a:cubicBezTo>
                    <a:pt x="20605" y="13135"/>
                    <a:pt x="20673" y="10485"/>
                    <a:pt x="20287" y="7885"/>
                  </a:cubicBezTo>
                  <a:cubicBezTo>
                    <a:pt x="19917" y="5396"/>
                    <a:pt x="19136" y="2990"/>
                    <a:pt x="17978" y="770"/>
                  </a:cubicBezTo>
                  <a:cubicBezTo>
                    <a:pt x="17861" y="3896"/>
                    <a:pt x="14687" y="5896"/>
                    <a:pt x="11918" y="4589"/>
                  </a:cubicBezTo>
                  <a:cubicBezTo>
                    <a:pt x="10220" y="3787"/>
                    <a:pt x="9309" y="1867"/>
                    <a:pt x="9742" y="0"/>
                  </a:cubicBezTo>
                  <a:close/>
                </a:path>
              </a:pathLst>
            </a:custGeom>
            <a:solidFill>
              <a:schemeClr val="accent1"/>
            </a:solidFill>
            <a:ln w="12700" cap="flat">
              <a:noFill/>
              <a:miter lim="400000"/>
            </a:ln>
            <a:effectLst/>
          </p:spPr>
          <p:txBody>
            <a:bodyPr wrap="square" lIns="0" tIns="0" rIns="0" bIns="0" numCol="1" anchor="ctr">
              <a:noAutofit/>
            </a:bodyPr>
            <a:lstStyle/>
            <a:p>
              <a:pPr lvl="0">
                <a:defRPr sz="2400"/>
              </a:pPr>
              <a:endParaRPr/>
            </a:p>
          </p:txBody>
        </p:sp>
        <p:sp>
          <p:nvSpPr>
            <p:cNvPr id="476" name="Shape 823"/>
            <p:cNvSpPr/>
            <p:nvPr/>
          </p:nvSpPr>
          <p:spPr>
            <a:xfrm>
              <a:off x="1360163" y="3034793"/>
              <a:ext cx="304712" cy="337816"/>
            </a:xfrm>
            <a:custGeom>
              <a:avLst/>
              <a:gdLst/>
              <a:ahLst/>
              <a:cxnLst>
                <a:cxn ang="0">
                  <a:pos x="wd2" y="hd2"/>
                </a:cxn>
                <a:cxn ang="5400000">
                  <a:pos x="wd2" y="hd2"/>
                </a:cxn>
                <a:cxn ang="10800000">
                  <a:pos x="wd2" y="hd2"/>
                </a:cxn>
                <a:cxn ang="16200000">
                  <a:pos x="wd2" y="hd2"/>
                </a:cxn>
              </a:cxnLst>
              <a:rect l="0" t="0" r="r" b="b"/>
              <a:pathLst>
                <a:path w="21207" h="21043" extrusionOk="0">
                  <a:moveTo>
                    <a:pt x="21207" y="4935"/>
                  </a:moveTo>
                  <a:cubicBezTo>
                    <a:pt x="19406" y="3188"/>
                    <a:pt x="17175" y="1840"/>
                    <a:pt x="14691" y="997"/>
                  </a:cubicBezTo>
                  <a:cubicBezTo>
                    <a:pt x="11865" y="38"/>
                    <a:pt x="8806" y="-235"/>
                    <a:pt x="5823" y="204"/>
                  </a:cubicBezTo>
                  <a:cubicBezTo>
                    <a:pt x="2908" y="535"/>
                    <a:pt x="580" y="2537"/>
                    <a:pt x="93" y="5131"/>
                  </a:cubicBezTo>
                  <a:cubicBezTo>
                    <a:pt x="-393" y="7719"/>
                    <a:pt x="1069" y="10286"/>
                    <a:pt x="3695" y="11455"/>
                  </a:cubicBezTo>
                  <a:cubicBezTo>
                    <a:pt x="1945" y="12972"/>
                    <a:pt x="1355" y="15268"/>
                    <a:pt x="2187" y="17317"/>
                  </a:cubicBezTo>
                  <a:cubicBezTo>
                    <a:pt x="3209" y="19834"/>
                    <a:pt x="6063" y="21365"/>
                    <a:pt x="9025" y="20986"/>
                  </a:cubicBezTo>
                  <a:cubicBezTo>
                    <a:pt x="11456" y="20641"/>
                    <a:pt x="13773" y="19825"/>
                    <a:pt x="15816" y="18596"/>
                  </a:cubicBezTo>
                  <a:cubicBezTo>
                    <a:pt x="18004" y="17279"/>
                    <a:pt x="19819" y="15522"/>
                    <a:pt x="21115" y="13467"/>
                  </a:cubicBezTo>
                  <a:cubicBezTo>
                    <a:pt x="18692" y="13259"/>
                    <a:pt x="16833" y="11452"/>
                    <a:pt x="16800" y="9273"/>
                  </a:cubicBezTo>
                  <a:cubicBezTo>
                    <a:pt x="16765" y="7015"/>
                    <a:pt x="18692" y="5119"/>
                    <a:pt x="21207" y="4935"/>
                  </a:cubicBezTo>
                  <a:close/>
                </a:path>
              </a:pathLst>
            </a:custGeom>
            <a:solidFill>
              <a:schemeClr val="accent1"/>
            </a:solidFill>
            <a:ln w="12700" cap="flat">
              <a:noFill/>
              <a:miter lim="400000"/>
            </a:ln>
            <a:effectLst/>
          </p:spPr>
          <p:txBody>
            <a:bodyPr wrap="square" lIns="0" tIns="0" rIns="0" bIns="0" numCol="1" anchor="ctr">
              <a:noAutofit/>
            </a:bodyPr>
            <a:lstStyle/>
            <a:p>
              <a:pPr lvl="0">
                <a:defRPr sz="2400"/>
              </a:pPr>
              <a:endParaRPr/>
            </a:p>
          </p:txBody>
        </p:sp>
        <p:sp>
          <p:nvSpPr>
            <p:cNvPr id="477" name="Shape 824"/>
            <p:cNvSpPr/>
            <p:nvPr/>
          </p:nvSpPr>
          <p:spPr>
            <a:xfrm>
              <a:off x="1296535" y="3290915"/>
              <a:ext cx="211761" cy="135752"/>
            </a:xfrm>
            <a:custGeom>
              <a:avLst/>
              <a:gdLst/>
              <a:ahLst/>
              <a:cxnLst>
                <a:cxn ang="0">
                  <a:pos x="wd2" y="hd2"/>
                </a:cxn>
                <a:cxn ang="5400000">
                  <a:pos x="wd2" y="hd2"/>
                </a:cxn>
                <a:cxn ang="10800000">
                  <a:pos x="wd2" y="hd2"/>
                </a:cxn>
                <a:cxn ang="16200000">
                  <a:pos x="wd2" y="hd2"/>
                </a:cxn>
              </a:cxnLst>
              <a:rect l="0" t="0" r="r" b="b"/>
              <a:pathLst>
                <a:path w="21514" h="20006" extrusionOk="0">
                  <a:moveTo>
                    <a:pt x="21514" y="16055"/>
                  </a:moveTo>
                  <a:cubicBezTo>
                    <a:pt x="18494" y="18842"/>
                    <a:pt x="14661" y="18991"/>
                    <a:pt x="11542" y="16444"/>
                  </a:cubicBezTo>
                  <a:cubicBezTo>
                    <a:pt x="10145" y="15304"/>
                    <a:pt x="8974" y="13661"/>
                    <a:pt x="8142" y="11675"/>
                  </a:cubicBezTo>
                  <a:cubicBezTo>
                    <a:pt x="7393" y="9774"/>
                    <a:pt x="6797" y="7753"/>
                    <a:pt x="6350" y="5661"/>
                  </a:cubicBezTo>
                  <a:cubicBezTo>
                    <a:pt x="5832" y="3236"/>
                    <a:pt x="5233" y="417"/>
                    <a:pt x="3458" y="43"/>
                  </a:cubicBezTo>
                  <a:cubicBezTo>
                    <a:pt x="1790" y="-309"/>
                    <a:pt x="573" y="1563"/>
                    <a:pt x="161" y="3715"/>
                  </a:cubicBezTo>
                  <a:cubicBezTo>
                    <a:pt x="-86" y="5005"/>
                    <a:pt x="-59" y="6393"/>
                    <a:pt x="318" y="7742"/>
                  </a:cubicBezTo>
                  <a:cubicBezTo>
                    <a:pt x="1553" y="12010"/>
                    <a:pt x="3776" y="15520"/>
                    <a:pt x="6603" y="17666"/>
                  </a:cubicBezTo>
                  <a:cubicBezTo>
                    <a:pt x="11379" y="21291"/>
                    <a:pt x="17161" y="20667"/>
                    <a:pt x="21514" y="16055"/>
                  </a:cubicBezTo>
                  <a:close/>
                </a:path>
              </a:pathLst>
            </a:custGeom>
            <a:solidFill>
              <a:srgbClr val="90D049"/>
            </a:solidFill>
            <a:ln w="12700" cap="flat">
              <a:noFill/>
              <a:miter lim="400000"/>
            </a:ln>
            <a:effectLst/>
          </p:spPr>
          <p:txBody>
            <a:bodyPr wrap="square" lIns="0" tIns="0" rIns="0" bIns="0" numCol="1" anchor="ctr">
              <a:noAutofit/>
            </a:bodyPr>
            <a:lstStyle/>
            <a:p>
              <a:pPr lvl="0">
                <a:defRPr sz="2400"/>
              </a:pPr>
              <a:endParaRPr/>
            </a:p>
          </p:txBody>
        </p:sp>
        <p:sp>
          <p:nvSpPr>
            <p:cNvPr id="478" name="Shape 825"/>
            <p:cNvSpPr/>
            <p:nvPr/>
          </p:nvSpPr>
          <p:spPr>
            <a:xfrm rot="17666180">
              <a:off x="1389135" y="3459077"/>
              <a:ext cx="211761" cy="135752"/>
            </a:xfrm>
            <a:custGeom>
              <a:avLst/>
              <a:gdLst/>
              <a:ahLst/>
              <a:cxnLst>
                <a:cxn ang="0">
                  <a:pos x="wd2" y="hd2"/>
                </a:cxn>
                <a:cxn ang="5400000">
                  <a:pos x="wd2" y="hd2"/>
                </a:cxn>
                <a:cxn ang="10800000">
                  <a:pos x="wd2" y="hd2"/>
                </a:cxn>
                <a:cxn ang="16200000">
                  <a:pos x="wd2" y="hd2"/>
                </a:cxn>
              </a:cxnLst>
              <a:rect l="0" t="0" r="r" b="b"/>
              <a:pathLst>
                <a:path w="21514" h="20006" extrusionOk="0">
                  <a:moveTo>
                    <a:pt x="21514" y="3951"/>
                  </a:moveTo>
                  <a:cubicBezTo>
                    <a:pt x="18494" y="1164"/>
                    <a:pt x="14661" y="1015"/>
                    <a:pt x="11542" y="3562"/>
                  </a:cubicBezTo>
                  <a:cubicBezTo>
                    <a:pt x="10145" y="4702"/>
                    <a:pt x="8974" y="6345"/>
                    <a:pt x="8142" y="8331"/>
                  </a:cubicBezTo>
                  <a:cubicBezTo>
                    <a:pt x="7393" y="10232"/>
                    <a:pt x="6797" y="12253"/>
                    <a:pt x="6350" y="14345"/>
                  </a:cubicBezTo>
                  <a:cubicBezTo>
                    <a:pt x="5832" y="16770"/>
                    <a:pt x="5233" y="19589"/>
                    <a:pt x="3458" y="19963"/>
                  </a:cubicBezTo>
                  <a:cubicBezTo>
                    <a:pt x="1790" y="20315"/>
                    <a:pt x="573" y="18443"/>
                    <a:pt x="161" y="16291"/>
                  </a:cubicBezTo>
                  <a:cubicBezTo>
                    <a:pt x="-86" y="15001"/>
                    <a:pt x="-59" y="13613"/>
                    <a:pt x="318" y="12264"/>
                  </a:cubicBezTo>
                  <a:cubicBezTo>
                    <a:pt x="1553" y="7996"/>
                    <a:pt x="3776" y="4486"/>
                    <a:pt x="6603" y="2340"/>
                  </a:cubicBezTo>
                  <a:cubicBezTo>
                    <a:pt x="11379" y="-1285"/>
                    <a:pt x="17161" y="-661"/>
                    <a:pt x="21514" y="3951"/>
                  </a:cubicBezTo>
                  <a:close/>
                </a:path>
              </a:pathLst>
            </a:custGeom>
            <a:solidFill>
              <a:srgbClr val="90D049"/>
            </a:solidFill>
            <a:ln w="12700" cap="flat">
              <a:noFill/>
              <a:miter lim="400000"/>
            </a:ln>
            <a:effectLst/>
          </p:spPr>
          <p:txBody>
            <a:bodyPr wrap="square" lIns="0" tIns="0" rIns="0" bIns="0" numCol="1" anchor="ctr">
              <a:noAutofit/>
            </a:bodyPr>
            <a:lstStyle/>
            <a:p>
              <a:pPr lvl="0">
                <a:defRPr sz="2400"/>
              </a:pPr>
              <a:endParaRPr/>
            </a:p>
          </p:txBody>
        </p:sp>
        <p:sp>
          <p:nvSpPr>
            <p:cNvPr id="479" name="Shape 826"/>
            <p:cNvSpPr/>
            <p:nvPr/>
          </p:nvSpPr>
          <p:spPr>
            <a:xfrm>
              <a:off x="1305241" y="3426301"/>
              <a:ext cx="171092" cy="172314"/>
            </a:xfrm>
            <a:custGeom>
              <a:avLst/>
              <a:gdLst/>
              <a:ahLst/>
              <a:cxnLst>
                <a:cxn ang="0">
                  <a:pos x="wd2" y="hd2"/>
                </a:cxn>
                <a:cxn ang="5400000">
                  <a:pos x="wd2" y="hd2"/>
                </a:cxn>
                <a:cxn ang="10800000">
                  <a:pos x="wd2" y="hd2"/>
                </a:cxn>
                <a:cxn ang="16200000">
                  <a:pos x="wd2" y="hd2"/>
                </a:cxn>
              </a:cxnLst>
              <a:rect l="0" t="0" r="r" b="b"/>
              <a:pathLst>
                <a:path w="21460" h="21015" extrusionOk="0">
                  <a:moveTo>
                    <a:pt x="21460" y="0"/>
                  </a:moveTo>
                  <a:cubicBezTo>
                    <a:pt x="17415" y="708"/>
                    <a:pt x="13542" y="2149"/>
                    <a:pt x="10045" y="4248"/>
                  </a:cubicBezTo>
                  <a:cubicBezTo>
                    <a:pt x="7074" y="6031"/>
                    <a:pt x="4415" y="8264"/>
                    <a:pt x="2169" y="10863"/>
                  </a:cubicBezTo>
                  <a:cubicBezTo>
                    <a:pt x="1054" y="12187"/>
                    <a:pt x="372" y="13721"/>
                    <a:pt x="107" y="15312"/>
                  </a:cubicBezTo>
                  <a:cubicBezTo>
                    <a:pt x="-140" y="16800"/>
                    <a:pt x="-20" y="18446"/>
                    <a:pt x="1111" y="19620"/>
                  </a:cubicBezTo>
                  <a:cubicBezTo>
                    <a:pt x="3016" y="21600"/>
                    <a:pt x="5856" y="21253"/>
                    <a:pt x="7918" y="19942"/>
                  </a:cubicBezTo>
                  <a:cubicBezTo>
                    <a:pt x="9430" y="18980"/>
                    <a:pt x="10583" y="17502"/>
                    <a:pt x="11018" y="15575"/>
                  </a:cubicBezTo>
                  <a:cubicBezTo>
                    <a:pt x="11505" y="12905"/>
                    <a:pt x="12459" y="10337"/>
                    <a:pt x="13838" y="7981"/>
                  </a:cubicBezTo>
                  <a:cubicBezTo>
                    <a:pt x="15711" y="4784"/>
                    <a:pt x="18320" y="2052"/>
                    <a:pt x="21460" y="0"/>
                  </a:cubicBezTo>
                  <a:close/>
                </a:path>
              </a:pathLst>
            </a:custGeom>
            <a:solidFill>
              <a:srgbClr val="90D049"/>
            </a:solidFill>
            <a:ln w="12700" cap="flat">
              <a:noFill/>
              <a:miter lim="400000"/>
            </a:ln>
            <a:effectLst/>
          </p:spPr>
          <p:txBody>
            <a:bodyPr wrap="square" lIns="0" tIns="0" rIns="0" bIns="0" numCol="1" anchor="ctr">
              <a:noAutofit/>
            </a:bodyPr>
            <a:lstStyle/>
            <a:p>
              <a:pPr lvl="0">
                <a:defRPr sz="2400"/>
              </a:pPr>
              <a:endParaRPr/>
            </a:p>
          </p:txBody>
        </p:sp>
        <p:sp>
          <p:nvSpPr>
            <p:cNvPr id="480" name="Shape 827"/>
            <p:cNvSpPr/>
            <p:nvPr/>
          </p:nvSpPr>
          <p:spPr>
            <a:xfrm rot="3856366">
              <a:off x="1361011" y="2728233"/>
              <a:ext cx="253272" cy="162363"/>
            </a:xfrm>
            <a:custGeom>
              <a:avLst/>
              <a:gdLst/>
              <a:ahLst/>
              <a:cxnLst>
                <a:cxn ang="0">
                  <a:pos x="wd2" y="hd2"/>
                </a:cxn>
                <a:cxn ang="5400000">
                  <a:pos x="wd2" y="hd2"/>
                </a:cxn>
                <a:cxn ang="10800000">
                  <a:pos x="wd2" y="hd2"/>
                </a:cxn>
                <a:cxn ang="16200000">
                  <a:pos x="wd2" y="hd2"/>
                </a:cxn>
              </a:cxnLst>
              <a:rect l="0" t="0" r="r" b="b"/>
              <a:pathLst>
                <a:path w="21514" h="20006" extrusionOk="0">
                  <a:moveTo>
                    <a:pt x="21514" y="16055"/>
                  </a:moveTo>
                  <a:cubicBezTo>
                    <a:pt x="18494" y="18842"/>
                    <a:pt x="14661" y="18991"/>
                    <a:pt x="11542" y="16444"/>
                  </a:cubicBezTo>
                  <a:cubicBezTo>
                    <a:pt x="10145" y="15304"/>
                    <a:pt x="8974" y="13661"/>
                    <a:pt x="8142" y="11675"/>
                  </a:cubicBezTo>
                  <a:cubicBezTo>
                    <a:pt x="7393" y="9774"/>
                    <a:pt x="6797" y="7753"/>
                    <a:pt x="6350" y="5661"/>
                  </a:cubicBezTo>
                  <a:cubicBezTo>
                    <a:pt x="5832" y="3236"/>
                    <a:pt x="5233" y="417"/>
                    <a:pt x="3458" y="43"/>
                  </a:cubicBezTo>
                  <a:cubicBezTo>
                    <a:pt x="1790" y="-309"/>
                    <a:pt x="573" y="1563"/>
                    <a:pt x="161" y="3715"/>
                  </a:cubicBezTo>
                  <a:cubicBezTo>
                    <a:pt x="-86" y="5005"/>
                    <a:pt x="-59" y="6393"/>
                    <a:pt x="318" y="7742"/>
                  </a:cubicBezTo>
                  <a:cubicBezTo>
                    <a:pt x="1553" y="12010"/>
                    <a:pt x="3776" y="15520"/>
                    <a:pt x="6603" y="17666"/>
                  </a:cubicBezTo>
                  <a:cubicBezTo>
                    <a:pt x="11379" y="21291"/>
                    <a:pt x="17161" y="20667"/>
                    <a:pt x="21514" y="16055"/>
                  </a:cubicBezTo>
                  <a:close/>
                </a:path>
              </a:pathLst>
            </a:custGeom>
            <a:solidFill>
              <a:srgbClr val="90D049"/>
            </a:solidFill>
            <a:ln w="12700" cap="flat">
              <a:noFill/>
              <a:miter lim="400000"/>
            </a:ln>
            <a:effectLst/>
          </p:spPr>
          <p:txBody>
            <a:bodyPr wrap="square" lIns="0" tIns="0" rIns="0" bIns="0" numCol="1" anchor="ctr">
              <a:noAutofit/>
            </a:bodyPr>
            <a:lstStyle/>
            <a:p>
              <a:pPr lvl="0">
                <a:defRPr sz="2400"/>
              </a:pPr>
              <a:endParaRPr/>
            </a:p>
          </p:txBody>
        </p:sp>
        <p:sp>
          <p:nvSpPr>
            <p:cNvPr id="481" name="Shape 828"/>
            <p:cNvSpPr/>
            <p:nvPr/>
          </p:nvSpPr>
          <p:spPr>
            <a:xfrm rot="21522546">
              <a:off x="1227898" y="2915314"/>
              <a:ext cx="253272" cy="162363"/>
            </a:xfrm>
            <a:custGeom>
              <a:avLst/>
              <a:gdLst/>
              <a:ahLst/>
              <a:cxnLst>
                <a:cxn ang="0">
                  <a:pos x="wd2" y="hd2"/>
                </a:cxn>
                <a:cxn ang="5400000">
                  <a:pos x="wd2" y="hd2"/>
                </a:cxn>
                <a:cxn ang="10800000">
                  <a:pos x="wd2" y="hd2"/>
                </a:cxn>
                <a:cxn ang="16200000">
                  <a:pos x="wd2" y="hd2"/>
                </a:cxn>
              </a:cxnLst>
              <a:rect l="0" t="0" r="r" b="b"/>
              <a:pathLst>
                <a:path w="21514" h="20006" extrusionOk="0">
                  <a:moveTo>
                    <a:pt x="21514" y="3951"/>
                  </a:moveTo>
                  <a:cubicBezTo>
                    <a:pt x="18494" y="1164"/>
                    <a:pt x="14661" y="1015"/>
                    <a:pt x="11542" y="3562"/>
                  </a:cubicBezTo>
                  <a:cubicBezTo>
                    <a:pt x="10145" y="4702"/>
                    <a:pt x="8974" y="6345"/>
                    <a:pt x="8142" y="8331"/>
                  </a:cubicBezTo>
                  <a:cubicBezTo>
                    <a:pt x="7393" y="10232"/>
                    <a:pt x="6797" y="12253"/>
                    <a:pt x="6350" y="14345"/>
                  </a:cubicBezTo>
                  <a:cubicBezTo>
                    <a:pt x="5832" y="16770"/>
                    <a:pt x="5233" y="19589"/>
                    <a:pt x="3458" y="19963"/>
                  </a:cubicBezTo>
                  <a:cubicBezTo>
                    <a:pt x="1790" y="20315"/>
                    <a:pt x="573" y="18443"/>
                    <a:pt x="161" y="16291"/>
                  </a:cubicBezTo>
                  <a:cubicBezTo>
                    <a:pt x="-86" y="15001"/>
                    <a:pt x="-59" y="13613"/>
                    <a:pt x="318" y="12264"/>
                  </a:cubicBezTo>
                  <a:cubicBezTo>
                    <a:pt x="1553" y="7996"/>
                    <a:pt x="3776" y="4486"/>
                    <a:pt x="6603" y="2340"/>
                  </a:cubicBezTo>
                  <a:cubicBezTo>
                    <a:pt x="11379" y="-1285"/>
                    <a:pt x="17161" y="-661"/>
                    <a:pt x="21514" y="3951"/>
                  </a:cubicBezTo>
                  <a:close/>
                </a:path>
              </a:pathLst>
            </a:custGeom>
            <a:solidFill>
              <a:srgbClr val="90D049"/>
            </a:solidFill>
            <a:ln w="12700" cap="flat">
              <a:noFill/>
              <a:miter lim="400000"/>
            </a:ln>
            <a:effectLst/>
          </p:spPr>
          <p:txBody>
            <a:bodyPr wrap="square" lIns="0" tIns="0" rIns="0" bIns="0" numCol="1" anchor="ctr">
              <a:noAutofit/>
            </a:bodyPr>
            <a:lstStyle/>
            <a:p>
              <a:pPr lvl="0">
                <a:defRPr sz="2400"/>
              </a:pPr>
              <a:endParaRPr/>
            </a:p>
          </p:txBody>
        </p:sp>
        <p:sp>
          <p:nvSpPr>
            <p:cNvPr id="482" name="Shape 829"/>
            <p:cNvSpPr/>
            <p:nvPr/>
          </p:nvSpPr>
          <p:spPr>
            <a:xfrm rot="3856366">
              <a:off x="1213724" y="2773621"/>
              <a:ext cx="204631" cy="206092"/>
            </a:xfrm>
            <a:custGeom>
              <a:avLst/>
              <a:gdLst/>
              <a:ahLst/>
              <a:cxnLst>
                <a:cxn ang="0">
                  <a:pos x="wd2" y="hd2"/>
                </a:cxn>
                <a:cxn ang="5400000">
                  <a:pos x="wd2" y="hd2"/>
                </a:cxn>
                <a:cxn ang="10800000">
                  <a:pos x="wd2" y="hd2"/>
                </a:cxn>
                <a:cxn ang="16200000">
                  <a:pos x="wd2" y="hd2"/>
                </a:cxn>
              </a:cxnLst>
              <a:rect l="0" t="0" r="r" b="b"/>
              <a:pathLst>
                <a:path w="21460" h="21015" extrusionOk="0">
                  <a:moveTo>
                    <a:pt x="21460" y="0"/>
                  </a:moveTo>
                  <a:cubicBezTo>
                    <a:pt x="17415" y="708"/>
                    <a:pt x="13542" y="2149"/>
                    <a:pt x="10045" y="4248"/>
                  </a:cubicBezTo>
                  <a:cubicBezTo>
                    <a:pt x="7074" y="6031"/>
                    <a:pt x="4415" y="8264"/>
                    <a:pt x="2169" y="10863"/>
                  </a:cubicBezTo>
                  <a:cubicBezTo>
                    <a:pt x="1054" y="12187"/>
                    <a:pt x="372" y="13721"/>
                    <a:pt x="107" y="15312"/>
                  </a:cubicBezTo>
                  <a:cubicBezTo>
                    <a:pt x="-140" y="16800"/>
                    <a:pt x="-20" y="18446"/>
                    <a:pt x="1111" y="19620"/>
                  </a:cubicBezTo>
                  <a:cubicBezTo>
                    <a:pt x="3016" y="21600"/>
                    <a:pt x="5856" y="21253"/>
                    <a:pt x="7918" y="19942"/>
                  </a:cubicBezTo>
                  <a:cubicBezTo>
                    <a:pt x="9430" y="18980"/>
                    <a:pt x="10583" y="17502"/>
                    <a:pt x="11018" y="15575"/>
                  </a:cubicBezTo>
                  <a:cubicBezTo>
                    <a:pt x="11505" y="12905"/>
                    <a:pt x="12459" y="10337"/>
                    <a:pt x="13838" y="7981"/>
                  </a:cubicBezTo>
                  <a:cubicBezTo>
                    <a:pt x="15711" y="4784"/>
                    <a:pt x="18320" y="2052"/>
                    <a:pt x="21460" y="0"/>
                  </a:cubicBezTo>
                  <a:close/>
                </a:path>
              </a:pathLst>
            </a:custGeom>
            <a:solidFill>
              <a:srgbClr val="90D049"/>
            </a:solidFill>
            <a:ln w="12700" cap="flat">
              <a:noFill/>
              <a:miter lim="400000"/>
            </a:ln>
            <a:effectLst/>
          </p:spPr>
          <p:txBody>
            <a:bodyPr wrap="square" lIns="0" tIns="0" rIns="0" bIns="0" numCol="1" anchor="ctr">
              <a:noAutofit/>
            </a:bodyPr>
            <a:lstStyle/>
            <a:p>
              <a:pPr lvl="0">
                <a:defRPr sz="2400"/>
              </a:pPr>
              <a:endParaRPr/>
            </a:p>
          </p:txBody>
        </p:sp>
        <p:sp>
          <p:nvSpPr>
            <p:cNvPr id="483" name="Shape 830"/>
            <p:cNvSpPr/>
            <p:nvPr/>
          </p:nvSpPr>
          <p:spPr>
            <a:xfrm>
              <a:off x="1893052" y="2460026"/>
              <a:ext cx="298285" cy="473121"/>
            </a:xfrm>
            <a:custGeom>
              <a:avLst/>
              <a:gdLst/>
              <a:ahLst/>
              <a:cxnLst>
                <a:cxn ang="0">
                  <a:pos x="wd2" y="hd2"/>
                </a:cxn>
                <a:cxn ang="5400000">
                  <a:pos x="wd2" y="hd2"/>
                </a:cxn>
                <a:cxn ang="10800000">
                  <a:pos x="wd2" y="hd2"/>
                </a:cxn>
                <a:cxn ang="16200000">
                  <a:pos x="wd2" y="hd2"/>
                </a:cxn>
              </a:cxnLst>
              <a:rect l="0" t="0" r="r" b="b"/>
              <a:pathLst>
                <a:path w="20411" h="21600" extrusionOk="0">
                  <a:moveTo>
                    <a:pt x="0" y="21600"/>
                  </a:moveTo>
                  <a:cubicBezTo>
                    <a:pt x="2329" y="20024"/>
                    <a:pt x="3383" y="17800"/>
                    <a:pt x="2849" y="15616"/>
                  </a:cubicBezTo>
                  <a:cubicBezTo>
                    <a:pt x="2178" y="12872"/>
                    <a:pt x="-893" y="9816"/>
                    <a:pt x="2308" y="7656"/>
                  </a:cubicBezTo>
                  <a:cubicBezTo>
                    <a:pt x="3194" y="7059"/>
                    <a:pt x="4459" y="6780"/>
                    <a:pt x="5703" y="6907"/>
                  </a:cubicBezTo>
                  <a:cubicBezTo>
                    <a:pt x="4907" y="5402"/>
                    <a:pt x="5169" y="3738"/>
                    <a:pt x="6418" y="2376"/>
                  </a:cubicBezTo>
                  <a:cubicBezTo>
                    <a:pt x="7518" y="1177"/>
                    <a:pt x="9292" y="321"/>
                    <a:pt x="11344" y="0"/>
                  </a:cubicBezTo>
                  <a:cubicBezTo>
                    <a:pt x="10328" y="1173"/>
                    <a:pt x="10048" y="2567"/>
                    <a:pt x="10565" y="3877"/>
                  </a:cubicBezTo>
                  <a:cubicBezTo>
                    <a:pt x="11079" y="5182"/>
                    <a:pt x="12342" y="6299"/>
                    <a:pt x="14081" y="6987"/>
                  </a:cubicBezTo>
                  <a:cubicBezTo>
                    <a:pt x="15411" y="6170"/>
                    <a:pt x="17477" y="6145"/>
                    <a:pt x="18839" y="6939"/>
                  </a:cubicBezTo>
                  <a:cubicBezTo>
                    <a:pt x="20707" y="8028"/>
                    <a:pt x="20609" y="9684"/>
                    <a:pt x="20075" y="11092"/>
                  </a:cubicBezTo>
                  <a:cubicBezTo>
                    <a:pt x="19408" y="12853"/>
                    <a:pt x="18038" y="14487"/>
                    <a:pt x="15825" y="15846"/>
                  </a:cubicBezTo>
                  <a:cubicBezTo>
                    <a:pt x="13566" y="17201"/>
                    <a:pt x="11077" y="18376"/>
                    <a:pt x="8408" y="19345"/>
                  </a:cubicBezTo>
                  <a:cubicBezTo>
                    <a:pt x="5747" y="20312"/>
                    <a:pt x="2925" y="21069"/>
                    <a:pt x="0" y="21600"/>
                  </a:cubicBezTo>
                  <a:close/>
                </a:path>
              </a:pathLst>
            </a:custGeom>
            <a:solidFill>
              <a:schemeClr val="accent4"/>
            </a:solidFill>
            <a:ln w="12700" cap="flat">
              <a:noFill/>
              <a:miter lim="400000"/>
            </a:ln>
            <a:effectLst/>
          </p:spPr>
          <p:txBody>
            <a:bodyPr wrap="square" lIns="0" tIns="0" rIns="0" bIns="0" numCol="1" anchor="ctr">
              <a:noAutofit/>
            </a:bodyPr>
            <a:lstStyle/>
            <a:p>
              <a:pPr lvl="0">
                <a:defRPr sz="2400"/>
              </a:pPr>
              <a:endParaRPr/>
            </a:p>
          </p:txBody>
        </p:sp>
        <p:sp>
          <p:nvSpPr>
            <p:cNvPr id="484" name="Shape 831"/>
            <p:cNvSpPr/>
            <p:nvPr/>
          </p:nvSpPr>
          <p:spPr>
            <a:xfrm>
              <a:off x="1655230" y="3055616"/>
              <a:ext cx="211451" cy="225856"/>
            </a:xfrm>
            <a:custGeom>
              <a:avLst/>
              <a:gdLst/>
              <a:ahLst/>
              <a:cxnLst>
                <a:cxn ang="0">
                  <a:pos x="wd2" y="hd2"/>
                </a:cxn>
                <a:cxn ang="5400000">
                  <a:pos x="wd2" y="hd2"/>
                </a:cxn>
                <a:cxn ang="10800000">
                  <a:pos x="wd2" y="hd2"/>
                </a:cxn>
                <a:cxn ang="16200000">
                  <a:pos x="wd2" y="hd2"/>
                </a:cxn>
              </a:cxnLst>
              <a:rect l="0" t="0" r="r" b="b"/>
              <a:pathLst>
                <a:path w="21409" h="20651" extrusionOk="0">
                  <a:moveTo>
                    <a:pt x="21409" y="10133"/>
                  </a:moveTo>
                  <a:cubicBezTo>
                    <a:pt x="19560" y="10126"/>
                    <a:pt x="17837" y="9283"/>
                    <a:pt x="16823" y="7886"/>
                  </a:cubicBezTo>
                  <a:cubicBezTo>
                    <a:pt x="15566" y="6157"/>
                    <a:pt x="15664" y="3947"/>
                    <a:pt x="14817" y="2037"/>
                  </a:cubicBezTo>
                  <a:cubicBezTo>
                    <a:pt x="14289" y="848"/>
                    <a:pt x="13234" y="-212"/>
                    <a:pt x="11865" y="36"/>
                  </a:cubicBezTo>
                  <a:cubicBezTo>
                    <a:pt x="9992" y="376"/>
                    <a:pt x="9762" y="2462"/>
                    <a:pt x="10524" y="4167"/>
                  </a:cubicBezTo>
                  <a:cubicBezTo>
                    <a:pt x="11070" y="5389"/>
                    <a:pt x="11894" y="6493"/>
                    <a:pt x="13050" y="7457"/>
                  </a:cubicBezTo>
                  <a:cubicBezTo>
                    <a:pt x="11926" y="6664"/>
                    <a:pt x="10591" y="6152"/>
                    <a:pt x="9178" y="5975"/>
                  </a:cubicBezTo>
                  <a:cubicBezTo>
                    <a:pt x="6140" y="5593"/>
                    <a:pt x="3105" y="6747"/>
                    <a:pt x="1205" y="8901"/>
                  </a:cubicBezTo>
                  <a:cubicBezTo>
                    <a:pt x="406" y="9807"/>
                    <a:pt x="-191" y="10921"/>
                    <a:pt x="56" y="12083"/>
                  </a:cubicBezTo>
                  <a:cubicBezTo>
                    <a:pt x="649" y="14871"/>
                    <a:pt x="3150" y="15250"/>
                    <a:pt x="5629" y="13953"/>
                  </a:cubicBezTo>
                  <a:cubicBezTo>
                    <a:pt x="7051" y="13208"/>
                    <a:pt x="8222" y="11841"/>
                    <a:pt x="9604" y="11034"/>
                  </a:cubicBezTo>
                  <a:cubicBezTo>
                    <a:pt x="11256" y="10068"/>
                    <a:pt x="13398" y="10047"/>
                    <a:pt x="15082" y="10968"/>
                  </a:cubicBezTo>
                  <a:cubicBezTo>
                    <a:pt x="13636" y="11202"/>
                    <a:pt x="12259" y="11701"/>
                    <a:pt x="11036" y="12435"/>
                  </a:cubicBezTo>
                  <a:cubicBezTo>
                    <a:pt x="8922" y="13704"/>
                    <a:pt x="7344" y="15740"/>
                    <a:pt x="7645" y="17948"/>
                  </a:cubicBezTo>
                  <a:cubicBezTo>
                    <a:pt x="7745" y="18678"/>
                    <a:pt x="8070" y="19397"/>
                    <a:pt x="8708" y="19918"/>
                  </a:cubicBezTo>
                  <a:cubicBezTo>
                    <a:pt x="10509" y="21388"/>
                    <a:pt x="13407" y="20529"/>
                    <a:pt x="13890" y="18381"/>
                  </a:cubicBezTo>
                  <a:cubicBezTo>
                    <a:pt x="14235" y="16322"/>
                    <a:pt x="15256" y="14404"/>
                    <a:pt x="16819" y="12873"/>
                  </a:cubicBezTo>
                  <a:cubicBezTo>
                    <a:pt x="18081" y="11637"/>
                    <a:pt x="19656" y="10697"/>
                    <a:pt x="21409" y="10133"/>
                  </a:cubicBezTo>
                  <a:close/>
                </a:path>
              </a:pathLst>
            </a:custGeom>
            <a:solidFill>
              <a:schemeClr val="accent3"/>
            </a:solidFill>
            <a:ln w="12700" cap="flat">
              <a:noFill/>
              <a:miter lim="400000"/>
            </a:ln>
            <a:effectLst/>
          </p:spPr>
          <p:txBody>
            <a:bodyPr wrap="square" lIns="0" tIns="0" rIns="0" bIns="0" numCol="1" anchor="ctr">
              <a:noAutofit/>
            </a:bodyPr>
            <a:lstStyle/>
            <a:p>
              <a:pPr lvl="0">
                <a:defRPr sz="2400"/>
              </a:pPr>
              <a:endParaRPr/>
            </a:p>
          </p:txBody>
        </p:sp>
        <p:sp>
          <p:nvSpPr>
            <p:cNvPr id="485" name="Shape 832"/>
            <p:cNvSpPr/>
            <p:nvPr/>
          </p:nvSpPr>
          <p:spPr>
            <a:xfrm>
              <a:off x="1508764" y="1563776"/>
              <a:ext cx="127220" cy="127219"/>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tx1"/>
            </a:solidFill>
            <a:ln w="12700" cap="flat">
              <a:noFill/>
              <a:miter lim="400000"/>
            </a:ln>
            <a:effectLst/>
          </p:spPr>
          <p:txBody>
            <a:bodyPr wrap="square" lIns="0" tIns="0" rIns="0" bIns="0" numCol="1" anchor="ctr">
              <a:noAutofit/>
            </a:bodyPr>
            <a:lstStyle/>
            <a:p>
              <a:pPr lvl="0">
                <a:defRPr sz="2400">
                  <a:solidFill>
                    <a:srgbClr val="FFFFFF"/>
                  </a:solidFill>
                </a:defRPr>
              </a:pPr>
              <a:endParaRPr/>
            </a:p>
          </p:txBody>
        </p:sp>
        <p:sp>
          <p:nvSpPr>
            <p:cNvPr id="486" name="Shape 833"/>
            <p:cNvSpPr/>
            <p:nvPr/>
          </p:nvSpPr>
          <p:spPr>
            <a:xfrm>
              <a:off x="1416363" y="1562637"/>
              <a:ext cx="242117" cy="63245"/>
            </a:xfrm>
            <a:custGeom>
              <a:avLst/>
              <a:gdLst/>
              <a:ahLst/>
              <a:cxnLst>
                <a:cxn ang="0">
                  <a:pos x="wd2" y="hd2"/>
                </a:cxn>
                <a:cxn ang="5400000">
                  <a:pos x="wd2" y="hd2"/>
                </a:cxn>
                <a:cxn ang="10800000">
                  <a:pos x="wd2" y="hd2"/>
                </a:cxn>
                <a:cxn ang="16200000">
                  <a:pos x="wd2" y="hd2"/>
                </a:cxn>
              </a:cxnLst>
              <a:rect l="0" t="0" r="r" b="b"/>
              <a:pathLst>
                <a:path w="21600" h="19271" extrusionOk="0">
                  <a:moveTo>
                    <a:pt x="21600" y="19271"/>
                  </a:moveTo>
                  <a:cubicBezTo>
                    <a:pt x="20661" y="5977"/>
                    <a:pt x="16781" y="-2329"/>
                    <a:pt x="12869" y="581"/>
                  </a:cubicBezTo>
                  <a:cubicBezTo>
                    <a:pt x="9499" y="3087"/>
                    <a:pt x="7096" y="13732"/>
                    <a:pt x="3700" y="15153"/>
                  </a:cubicBezTo>
                  <a:cubicBezTo>
                    <a:pt x="2420" y="15689"/>
                    <a:pt x="1124" y="14819"/>
                    <a:pt x="0" y="12666"/>
                  </a:cubicBezTo>
                </a:path>
              </a:pathLst>
            </a:custGeom>
            <a:noFill/>
            <a:ln w="12700" cap="flat" cmpd="sng">
              <a:solidFill>
                <a:schemeClr val="tx1"/>
              </a:solidFill>
              <a:prstDash val="solid"/>
              <a:miter lim="400000"/>
            </a:ln>
            <a:effectLst/>
          </p:spPr>
          <p:txBody>
            <a:bodyPr wrap="square" lIns="0" tIns="0" rIns="0" bIns="0" numCol="1" anchor="ctr">
              <a:noAutofit/>
            </a:bodyPr>
            <a:lstStyle/>
            <a:p>
              <a:pPr lvl="0">
                <a:defRPr sz="2400"/>
              </a:pPr>
              <a:endParaRPr/>
            </a:p>
          </p:txBody>
        </p:sp>
        <p:sp>
          <p:nvSpPr>
            <p:cNvPr id="487" name="Shape 834"/>
            <p:cNvSpPr/>
            <p:nvPr/>
          </p:nvSpPr>
          <p:spPr>
            <a:xfrm>
              <a:off x="1414644" y="1604893"/>
              <a:ext cx="100893" cy="46159"/>
            </a:xfrm>
            <a:custGeom>
              <a:avLst/>
              <a:gdLst/>
              <a:ahLst/>
              <a:cxnLst>
                <a:cxn ang="0">
                  <a:pos x="wd2" y="hd2"/>
                </a:cxn>
                <a:cxn ang="5400000">
                  <a:pos x="wd2" y="hd2"/>
                </a:cxn>
                <a:cxn ang="10800000">
                  <a:pos x="wd2" y="hd2"/>
                </a:cxn>
                <a:cxn ang="16200000">
                  <a:pos x="wd2" y="hd2"/>
                </a:cxn>
              </a:cxnLst>
              <a:rect l="0" t="0" r="r" b="b"/>
              <a:pathLst>
                <a:path w="21600" h="20669" extrusionOk="0">
                  <a:moveTo>
                    <a:pt x="0" y="17613"/>
                  </a:moveTo>
                  <a:cubicBezTo>
                    <a:pt x="3555" y="21020"/>
                    <a:pt x="7582" y="21600"/>
                    <a:pt x="11328" y="19244"/>
                  </a:cubicBezTo>
                  <a:cubicBezTo>
                    <a:pt x="15948" y="16338"/>
                    <a:pt x="19712" y="9287"/>
                    <a:pt x="21600" y="0"/>
                  </a:cubicBezTo>
                </a:path>
              </a:pathLst>
            </a:custGeom>
            <a:noFill/>
            <a:ln w="12700" cap="flat" cmpd="sng">
              <a:solidFill>
                <a:schemeClr val="tx1"/>
              </a:solidFill>
              <a:prstDash val="solid"/>
              <a:miter lim="400000"/>
            </a:ln>
            <a:effectLst/>
          </p:spPr>
          <p:txBody>
            <a:bodyPr wrap="square" lIns="0" tIns="0" rIns="0" bIns="0" numCol="1" anchor="ctr">
              <a:noAutofit/>
            </a:bodyPr>
            <a:lstStyle/>
            <a:p>
              <a:pPr lvl="0">
                <a:defRPr sz="2400"/>
              </a:pPr>
              <a:endParaRPr/>
            </a:p>
          </p:txBody>
        </p:sp>
        <p:sp>
          <p:nvSpPr>
            <p:cNvPr id="488" name="Shape 835"/>
            <p:cNvSpPr/>
            <p:nvPr/>
          </p:nvSpPr>
          <p:spPr>
            <a:xfrm>
              <a:off x="1456256" y="1474098"/>
              <a:ext cx="193837" cy="50511"/>
            </a:xfrm>
            <a:custGeom>
              <a:avLst/>
              <a:gdLst/>
              <a:ahLst/>
              <a:cxnLst>
                <a:cxn ang="0">
                  <a:pos x="wd2" y="hd2"/>
                </a:cxn>
                <a:cxn ang="5400000">
                  <a:pos x="wd2" y="hd2"/>
                </a:cxn>
                <a:cxn ang="10800000">
                  <a:pos x="wd2" y="hd2"/>
                </a:cxn>
                <a:cxn ang="16200000">
                  <a:pos x="wd2" y="hd2"/>
                </a:cxn>
              </a:cxnLst>
              <a:rect l="0" t="0" r="r" b="b"/>
              <a:pathLst>
                <a:path w="21600" h="20197" extrusionOk="0">
                  <a:moveTo>
                    <a:pt x="0" y="20197"/>
                  </a:moveTo>
                  <a:cubicBezTo>
                    <a:pt x="2583" y="9338"/>
                    <a:pt x="6199" y="2310"/>
                    <a:pt x="10144" y="477"/>
                  </a:cubicBezTo>
                  <a:cubicBezTo>
                    <a:pt x="14193" y="-1403"/>
                    <a:pt x="18289" y="2318"/>
                    <a:pt x="21600" y="10884"/>
                  </a:cubicBezTo>
                </a:path>
              </a:pathLst>
            </a:custGeom>
            <a:noFill/>
            <a:ln w="12700" cap="flat" cmpd="sng">
              <a:solidFill>
                <a:schemeClr val="tx1"/>
              </a:solidFill>
              <a:prstDash val="solid"/>
              <a:miter lim="400000"/>
            </a:ln>
            <a:effectLst/>
          </p:spPr>
          <p:txBody>
            <a:bodyPr wrap="square" lIns="0" tIns="0" rIns="0" bIns="0" numCol="1" anchor="ctr">
              <a:noAutofit/>
            </a:bodyPr>
            <a:lstStyle/>
            <a:p>
              <a:pPr lvl="0">
                <a:defRPr sz="2400"/>
              </a:pPr>
              <a:endParaRPr/>
            </a:p>
          </p:txBody>
        </p:sp>
        <p:sp>
          <p:nvSpPr>
            <p:cNvPr id="489" name="Shape 836"/>
            <p:cNvSpPr/>
            <p:nvPr/>
          </p:nvSpPr>
          <p:spPr>
            <a:xfrm>
              <a:off x="1428510" y="1721346"/>
              <a:ext cx="171229" cy="171229"/>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12700" cap="flat">
              <a:noFill/>
              <a:miter lim="400000"/>
            </a:ln>
            <a:effectLst/>
          </p:spPr>
          <p:txBody>
            <a:bodyPr wrap="square" lIns="0" tIns="0" rIns="0" bIns="0" numCol="1" anchor="ctr">
              <a:noAutofit/>
            </a:bodyPr>
            <a:lstStyle/>
            <a:p>
              <a:pPr lvl="0">
                <a:defRPr sz="2400">
                  <a:solidFill>
                    <a:srgbClr val="FFFFFF"/>
                  </a:solidFill>
                </a:defRPr>
              </a:pPr>
              <a:endParaRPr/>
            </a:p>
          </p:txBody>
        </p:sp>
        <p:sp>
          <p:nvSpPr>
            <p:cNvPr id="490" name="Shape 837"/>
            <p:cNvSpPr/>
            <p:nvPr/>
          </p:nvSpPr>
          <p:spPr>
            <a:xfrm>
              <a:off x="1686291" y="1858179"/>
              <a:ext cx="121715" cy="36563"/>
            </a:xfrm>
            <a:custGeom>
              <a:avLst/>
              <a:gdLst/>
              <a:ahLst/>
              <a:cxnLst>
                <a:cxn ang="0">
                  <a:pos x="wd2" y="hd2"/>
                </a:cxn>
                <a:cxn ang="5400000">
                  <a:pos x="wd2" y="hd2"/>
                </a:cxn>
                <a:cxn ang="10800000">
                  <a:pos x="wd2" y="hd2"/>
                </a:cxn>
                <a:cxn ang="16200000">
                  <a:pos x="wd2" y="hd2"/>
                </a:cxn>
              </a:cxnLst>
              <a:rect l="0" t="0" r="r" b="b"/>
              <a:pathLst>
                <a:path w="21600" h="21293" extrusionOk="0">
                  <a:moveTo>
                    <a:pt x="0" y="15199"/>
                  </a:moveTo>
                  <a:cubicBezTo>
                    <a:pt x="3487" y="19229"/>
                    <a:pt x="7157" y="21289"/>
                    <a:pt x="10854" y="21292"/>
                  </a:cubicBezTo>
                  <a:cubicBezTo>
                    <a:pt x="14512" y="21296"/>
                    <a:pt x="18145" y="19285"/>
                    <a:pt x="21600" y="15344"/>
                  </a:cubicBezTo>
                  <a:cubicBezTo>
                    <a:pt x="20619" y="12262"/>
                    <a:pt x="19695" y="9148"/>
                    <a:pt x="18813" y="5981"/>
                  </a:cubicBezTo>
                  <a:cubicBezTo>
                    <a:pt x="17985" y="3010"/>
                    <a:pt x="17050" y="-304"/>
                    <a:pt x="15781" y="22"/>
                  </a:cubicBezTo>
                  <a:cubicBezTo>
                    <a:pt x="13646" y="570"/>
                    <a:pt x="12924" y="11138"/>
                    <a:pt x="10701" y="10784"/>
                  </a:cubicBezTo>
                  <a:cubicBezTo>
                    <a:pt x="8799" y="10482"/>
                    <a:pt x="8125" y="1946"/>
                    <a:pt x="6274" y="1127"/>
                  </a:cubicBezTo>
                  <a:cubicBezTo>
                    <a:pt x="4810" y="480"/>
                    <a:pt x="3787" y="4712"/>
                    <a:pt x="2795" y="8083"/>
                  </a:cubicBezTo>
                  <a:cubicBezTo>
                    <a:pt x="1979" y="10858"/>
                    <a:pt x="1042" y="13259"/>
                    <a:pt x="0" y="15199"/>
                  </a:cubicBezTo>
                  <a:close/>
                </a:path>
              </a:pathLst>
            </a:custGeom>
            <a:solidFill>
              <a:schemeClr val="accent1"/>
            </a:solidFill>
            <a:ln w="12700" cap="flat">
              <a:noFill/>
              <a:miter lim="400000"/>
            </a:ln>
            <a:effectLst/>
          </p:spPr>
          <p:txBody>
            <a:bodyPr wrap="square" lIns="0" tIns="0" rIns="0" bIns="0" numCol="1" anchor="ctr">
              <a:noAutofit/>
            </a:bodyPr>
            <a:lstStyle/>
            <a:p>
              <a:pPr lvl="0">
                <a:defRPr sz="2400"/>
              </a:pPr>
              <a:endParaRPr/>
            </a:p>
          </p:txBody>
        </p:sp>
        <p:sp>
          <p:nvSpPr>
            <p:cNvPr id="491" name="Shape 838"/>
            <p:cNvSpPr/>
            <p:nvPr/>
          </p:nvSpPr>
          <p:spPr>
            <a:xfrm>
              <a:off x="1716825" y="1903618"/>
              <a:ext cx="62372" cy="37595"/>
            </a:xfrm>
            <a:custGeom>
              <a:avLst/>
              <a:gdLst/>
              <a:ahLst/>
              <a:cxnLst>
                <a:cxn ang="0">
                  <a:pos x="wd2" y="hd2"/>
                </a:cxn>
                <a:cxn ang="5400000">
                  <a:pos x="wd2" y="hd2"/>
                </a:cxn>
                <a:cxn ang="10800000">
                  <a:pos x="wd2" y="hd2"/>
                </a:cxn>
                <a:cxn ang="16200000">
                  <a:pos x="wd2" y="hd2"/>
                </a:cxn>
              </a:cxnLst>
              <a:rect l="0" t="0" r="r" b="b"/>
              <a:pathLst>
                <a:path w="21600" h="21348" extrusionOk="0">
                  <a:moveTo>
                    <a:pt x="0" y="0"/>
                  </a:moveTo>
                  <a:cubicBezTo>
                    <a:pt x="3648" y="1695"/>
                    <a:pt x="7426" y="2523"/>
                    <a:pt x="11218" y="2457"/>
                  </a:cubicBezTo>
                  <a:cubicBezTo>
                    <a:pt x="14730" y="2396"/>
                    <a:pt x="18221" y="1570"/>
                    <a:pt x="21600" y="0"/>
                  </a:cubicBezTo>
                  <a:cubicBezTo>
                    <a:pt x="20699" y="3754"/>
                    <a:pt x="19706" y="7447"/>
                    <a:pt x="18623" y="11071"/>
                  </a:cubicBezTo>
                  <a:cubicBezTo>
                    <a:pt x="17149" y="16009"/>
                    <a:pt x="15173" y="21082"/>
                    <a:pt x="11864" y="21337"/>
                  </a:cubicBezTo>
                  <a:cubicBezTo>
                    <a:pt x="8452" y="21600"/>
                    <a:pt x="6129" y="16885"/>
                    <a:pt x="4331" y="12255"/>
                  </a:cubicBezTo>
                  <a:cubicBezTo>
                    <a:pt x="2784" y="8270"/>
                    <a:pt x="1339" y="4182"/>
                    <a:pt x="0" y="0"/>
                  </a:cubicBezTo>
                  <a:close/>
                </a:path>
              </a:pathLst>
            </a:custGeom>
            <a:solidFill>
              <a:schemeClr val="accent1"/>
            </a:solidFill>
            <a:ln w="12700" cap="flat">
              <a:noFill/>
              <a:miter lim="400000"/>
            </a:ln>
            <a:effectLst/>
          </p:spPr>
          <p:txBody>
            <a:bodyPr wrap="square" lIns="0" tIns="0" rIns="0" bIns="0" numCol="1" anchor="ctr">
              <a:noAutofit/>
            </a:bodyPr>
            <a:lstStyle/>
            <a:p>
              <a:pPr lvl="0">
                <a:defRPr sz="2400"/>
              </a:pPr>
              <a:endParaRPr/>
            </a:p>
          </p:txBody>
        </p:sp>
        <p:sp>
          <p:nvSpPr>
            <p:cNvPr id="492" name="Shape 839"/>
            <p:cNvSpPr/>
            <p:nvPr/>
          </p:nvSpPr>
          <p:spPr>
            <a:xfrm>
              <a:off x="1711187" y="1773119"/>
              <a:ext cx="18719" cy="18719"/>
            </a:xfrm>
            <a:custGeom>
              <a:avLst/>
              <a:gdLst/>
              <a:ahLst/>
              <a:cxnLst>
                <a:cxn ang="0">
                  <a:pos x="wd2" y="hd2"/>
                </a:cxn>
                <a:cxn ang="5400000">
                  <a:pos x="wd2" y="hd2"/>
                </a:cxn>
                <a:cxn ang="10800000">
                  <a:pos x="wd2" y="hd2"/>
                </a:cxn>
                <a:cxn ang="16200000">
                  <a:pos x="wd2" y="hd2"/>
                </a:cxn>
              </a:cxnLst>
              <a:rect l="0" t="0" r="r" b="b"/>
              <a:pathLst>
                <a:path w="19679" h="19679" extrusionOk="0">
                  <a:moveTo>
                    <a:pt x="16796" y="16796"/>
                  </a:moveTo>
                  <a:cubicBezTo>
                    <a:pt x="20639" y="12954"/>
                    <a:pt x="20639" y="6724"/>
                    <a:pt x="16796" y="2882"/>
                  </a:cubicBezTo>
                  <a:cubicBezTo>
                    <a:pt x="12954" y="-961"/>
                    <a:pt x="6724" y="-961"/>
                    <a:pt x="2882" y="2882"/>
                  </a:cubicBezTo>
                  <a:cubicBezTo>
                    <a:pt x="-961" y="6724"/>
                    <a:pt x="-961" y="12954"/>
                    <a:pt x="2882" y="16796"/>
                  </a:cubicBezTo>
                  <a:cubicBezTo>
                    <a:pt x="6724" y="20639"/>
                    <a:pt x="12954" y="20639"/>
                    <a:pt x="16796" y="16796"/>
                  </a:cubicBezTo>
                  <a:close/>
                </a:path>
              </a:pathLst>
            </a:custGeom>
            <a:solidFill>
              <a:schemeClr val="tx1"/>
            </a:solidFill>
            <a:ln w="12700" cap="flat">
              <a:noFill/>
              <a:miter lim="400000"/>
            </a:ln>
            <a:effectLst/>
          </p:spPr>
          <p:txBody>
            <a:bodyPr wrap="square" lIns="0" tIns="0" rIns="0" bIns="0" numCol="1" anchor="ctr">
              <a:noAutofit/>
            </a:bodyPr>
            <a:lstStyle/>
            <a:p>
              <a:pPr lvl="0">
                <a:defRPr sz="2400">
                  <a:solidFill>
                    <a:srgbClr val="FFFFFF"/>
                  </a:solidFill>
                </a:defRPr>
              </a:pPr>
              <a:endParaRPr/>
            </a:p>
          </p:txBody>
        </p:sp>
        <p:sp>
          <p:nvSpPr>
            <p:cNvPr id="493" name="Shape 840"/>
            <p:cNvSpPr/>
            <p:nvPr/>
          </p:nvSpPr>
          <p:spPr>
            <a:xfrm>
              <a:off x="1762117" y="1773119"/>
              <a:ext cx="18719" cy="18719"/>
            </a:xfrm>
            <a:custGeom>
              <a:avLst/>
              <a:gdLst/>
              <a:ahLst/>
              <a:cxnLst>
                <a:cxn ang="0">
                  <a:pos x="wd2" y="hd2"/>
                </a:cxn>
                <a:cxn ang="5400000">
                  <a:pos x="wd2" y="hd2"/>
                </a:cxn>
                <a:cxn ang="10800000">
                  <a:pos x="wd2" y="hd2"/>
                </a:cxn>
                <a:cxn ang="16200000">
                  <a:pos x="wd2" y="hd2"/>
                </a:cxn>
              </a:cxnLst>
              <a:rect l="0" t="0" r="r" b="b"/>
              <a:pathLst>
                <a:path w="19679" h="19679" extrusionOk="0">
                  <a:moveTo>
                    <a:pt x="16796" y="16796"/>
                  </a:moveTo>
                  <a:cubicBezTo>
                    <a:pt x="20639" y="12954"/>
                    <a:pt x="20639" y="6724"/>
                    <a:pt x="16796" y="2882"/>
                  </a:cubicBezTo>
                  <a:cubicBezTo>
                    <a:pt x="12954" y="-961"/>
                    <a:pt x="6724" y="-961"/>
                    <a:pt x="2882" y="2882"/>
                  </a:cubicBezTo>
                  <a:cubicBezTo>
                    <a:pt x="-961" y="6724"/>
                    <a:pt x="-961" y="12954"/>
                    <a:pt x="2882" y="16796"/>
                  </a:cubicBezTo>
                  <a:cubicBezTo>
                    <a:pt x="6724" y="20639"/>
                    <a:pt x="12954" y="20639"/>
                    <a:pt x="16796" y="16796"/>
                  </a:cubicBezTo>
                  <a:close/>
                </a:path>
              </a:pathLst>
            </a:custGeom>
            <a:solidFill>
              <a:schemeClr val="tx1"/>
            </a:solidFill>
            <a:ln w="12700" cap="flat">
              <a:noFill/>
              <a:miter lim="400000"/>
            </a:ln>
            <a:effectLst/>
          </p:spPr>
          <p:txBody>
            <a:bodyPr wrap="square" lIns="0" tIns="0" rIns="0" bIns="0" numCol="1" anchor="ctr">
              <a:noAutofit/>
            </a:bodyPr>
            <a:lstStyle/>
            <a:p>
              <a:pPr lvl="0">
                <a:defRPr sz="2400">
                  <a:solidFill>
                    <a:srgbClr val="FFFFFF"/>
                  </a:solidFill>
                </a:defRPr>
              </a:pPr>
              <a:endParaRPr/>
            </a:p>
          </p:txBody>
        </p:sp>
        <p:sp>
          <p:nvSpPr>
            <p:cNvPr id="494" name="Shape 841"/>
            <p:cNvSpPr/>
            <p:nvPr/>
          </p:nvSpPr>
          <p:spPr>
            <a:xfrm>
              <a:off x="1588631" y="1591914"/>
              <a:ext cx="37734" cy="3773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12700" cap="flat">
              <a:noFill/>
              <a:miter lim="400000"/>
            </a:ln>
            <a:effectLst/>
          </p:spPr>
          <p:txBody>
            <a:bodyPr wrap="square" lIns="0" tIns="0" rIns="0" bIns="0" numCol="1" anchor="ctr">
              <a:noAutofit/>
            </a:bodyPr>
            <a:lstStyle/>
            <a:p>
              <a:pPr lvl="0">
                <a:defRPr sz="2400">
                  <a:solidFill>
                    <a:srgbClr val="FFFFFF"/>
                  </a:solidFill>
                </a:defRPr>
              </a:pPr>
              <a:endParaRPr/>
            </a:p>
          </p:txBody>
        </p:sp>
        <p:sp>
          <p:nvSpPr>
            <p:cNvPr id="495" name="Shape 842"/>
            <p:cNvSpPr/>
            <p:nvPr/>
          </p:nvSpPr>
          <p:spPr>
            <a:xfrm>
              <a:off x="1851170" y="1562299"/>
              <a:ext cx="127220" cy="127219"/>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tx1"/>
            </a:solidFill>
            <a:ln w="12700" cap="flat">
              <a:noFill/>
              <a:miter lim="400000"/>
            </a:ln>
            <a:effectLst/>
          </p:spPr>
          <p:txBody>
            <a:bodyPr wrap="square" lIns="0" tIns="0" rIns="0" bIns="0" numCol="1" anchor="ctr">
              <a:noAutofit/>
            </a:bodyPr>
            <a:lstStyle/>
            <a:p>
              <a:pPr lvl="0">
                <a:defRPr sz="2400">
                  <a:solidFill>
                    <a:srgbClr val="FFFFFF"/>
                  </a:solidFill>
                </a:defRPr>
              </a:pPr>
              <a:endParaRPr/>
            </a:p>
          </p:txBody>
        </p:sp>
        <p:sp>
          <p:nvSpPr>
            <p:cNvPr id="496" name="Shape 843"/>
            <p:cNvSpPr/>
            <p:nvPr/>
          </p:nvSpPr>
          <p:spPr>
            <a:xfrm>
              <a:off x="1828032" y="1561160"/>
              <a:ext cx="241300" cy="63245"/>
            </a:xfrm>
            <a:custGeom>
              <a:avLst/>
              <a:gdLst/>
              <a:ahLst/>
              <a:cxnLst>
                <a:cxn ang="0">
                  <a:pos x="wd2" y="hd2"/>
                </a:cxn>
                <a:cxn ang="5400000">
                  <a:pos x="wd2" y="hd2"/>
                </a:cxn>
                <a:cxn ang="10800000">
                  <a:pos x="wd2" y="hd2"/>
                </a:cxn>
                <a:cxn ang="16200000">
                  <a:pos x="wd2" y="hd2"/>
                </a:cxn>
              </a:cxnLst>
              <a:rect l="0" t="0" r="r" b="b"/>
              <a:pathLst>
                <a:path w="21600" h="19271" extrusionOk="0">
                  <a:moveTo>
                    <a:pt x="0" y="19271"/>
                  </a:moveTo>
                  <a:cubicBezTo>
                    <a:pt x="939" y="5977"/>
                    <a:pt x="4819" y="-2329"/>
                    <a:pt x="8731" y="581"/>
                  </a:cubicBezTo>
                  <a:cubicBezTo>
                    <a:pt x="12101" y="3087"/>
                    <a:pt x="14504" y="13732"/>
                    <a:pt x="17900" y="15153"/>
                  </a:cubicBezTo>
                  <a:cubicBezTo>
                    <a:pt x="19180" y="15689"/>
                    <a:pt x="20476" y="14819"/>
                    <a:pt x="21600" y="12666"/>
                  </a:cubicBezTo>
                </a:path>
              </a:pathLst>
            </a:custGeom>
            <a:noFill/>
            <a:ln w="12700" cap="flat" cmpd="sng">
              <a:solidFill>
                <a:schemeClr val="tx1"/>
              </a:solidFill>
              <a:prstDash val="solid"/>
              <a:miter lim="400000"/>
            </a:ln>
            <a:effectLst/>
          </p:spPr>
          <p:txBody>
            <a:bodyPr wrap="square" lIns="0" tIns="0" rIns="0" bIns="0" numCol="1" anchor="ctr">
              <a:noAutofit/>
            </a:bodyPr>
            <a:lstStyle/>
            <a:p>
              <a:pPr lvl="0">
                <a:defRPr sz="2400"/>
              </a:pPr>
              <a:endParaRPr/>
            </a:p>
          </p:txBody>
        </p:sp>
        <p:sp>
          <p:nvSpPr>
            <p:cNvPr id="497" name="Shape 844"/>
            <p:cNvSpPr/>
            <p:nvPr/>
          </p:nvSpPr>
          <p:spPr>
            <a:xfrm>
              <a:off x="1969064" y="1603415"/>
              <a:ext cx="101321" cy="46159"/>
            </a:xfrm>
            <a:custGeom>
              <a:avLst/>
              <a:gdLst/>
              <a:ahLst/>
              <a:cxnLst>
                <a:cxn ang="0">
                  <a:pos x="wd2" y="hd2"/>
                </a:cxn>
                <a:cxn ang="5400000">
                  <a:pos x="wd2" y="hd2"/>
                </a:cxn>
                <a:cxn ang="10800000">
                  <a:pos x="wd2" y="hd2"/>
                </a:cxn>
                <a:cxn ang="16200000">
                  <a:pos x="wd2" y="hd2"/>
                </a:cxn>
              </a:cxnLst>
              <a:rect l="0" t="0" r="r" b="b"/>
              <a:pathLst>
                <a:path w="21600" h="20669" extrusionOk="0">
                  <a:moveTo>
                    <a:pt x="21600" y="17613"/>
                  </a:moveTo>
                  <a:cubicBezTo>
                    <a:pt x="18045" y="21020"/>
                    <a:pt x="14018" y="21600"/>
                    <a:pt x="10272" y="19244"/>
                  </a:cubicBezTo>
                  <a:cubicBezTo>
                    <a:pt x="5652" y="16338"/>
                    <a:pt x="1888" y="9287"/>
                    <a:pt x="0" y="0"/>
                  </a:cubicBezTo>
                </a:path>
              </a:pathLst>
            </a:custGeom>
            <a:noFill/>
            <a:ln w="12700" cap="flat" cmpd="sng">
              <a:solidFill>
                <a:schemeClr val="tx1"/>
              </a:solidFill>
              <a:prstDash val="solid"/>
              <a:miter lim="400000"/>
            </a:ln>
            <a:effectLst/>
          </p:spPr>
          <p:txBody>
            <a:bodyPr wrap="square" lIns="0" tIns="0" rIns="0" bIns="0" numCol="1" anchor="ctr">
              <a:noAutofit/>
            </a:bodyPr>
            <a:lstStyle/>
            <a:p>
              <a:pPr lvl="0">
                <a:defRPr sz="2400"/>
              </a:pPr>
              <a:endParaRPr/>
            </a:p>
          </p:txBody>
        </p:sp>
        <p:sp>
          <p:nvSpPr>
            <p:cNvPr id="498" name="Shape 845"/>
            <p:cNvSpPr/>
            <p:nvPr/>
          </p:nvSpPr>
          <p:spPr>
            <a:xfrm>
              <a:off x="1835421" y="1474098"/>
              <a:ext cx="196049" cy="50511"/>
            </a:xfrm>
            <a:custGeom>
              <a:avLst/>
              <a:gdLst/>
              <a:ahLst/>
              <a:cxnLst>
                <a:cxn ang="0">
                  <a:pos x="wd2" y="hd2"/>
                </a:cxn>
                <a:cxn ang="5400000">
                  <a:pos x="wd2" y="hd2"/>
                </a:cxn>
                <a:cxn ang="10800000">
                  <a:pos x="wd2" y="hd2"/>
                </a:cxn>
                <a:cxn ang="16200000">
                  <a:pos x="wd2" y="hd2"/>
                </a:cxn>
              </a:cxnLst>
              <a:rect l="0" t="0" r="r" b="b"/>
              <a:pathLst>
                <a:path w="21600" h="20197" extrusionOk="0">
                  <a:moveTo>
                    <a:pt x="21600" y="20197"/>
                  </a:moveTo>
                  <a:cubicBezTo>
                    <a:pt x="19017" y="9338"/>
                    <a:pt x="15401" y="2310"/>
                    <a:pt x="11456" y="477"/>
                  </a:cubicBezTo>
                  <a:cubicBezTo>
                    <a:pt x="7407" y="-1403"/>
                    <a:pt x="3311" y="2318"/>
                    <a:pt x="0" y="10884"/>
                  </a:cubicBezTo>
                </a:path>
              </a:pathLst>
            </a:custGeom>
            <a:noFill/>
            <a:ln w="12700" cap="flat" cmpd="sng">
              <a:solidFill>
                <a:schemeClr val="tx1"/>
              </a:solidFill>
              <a:prstDash val="solid"/>
              <a:miter lim="400000"/>
            </a:ln>
            <a:effectLst/>
          </p:spPr>
          <p:txBody>
            <a:bodyPr wrap="square" lIns="0" tIns="0" rIns="0" bIns="0" numCol="1" anchor="ctr">
              <a:noAutofit/>
            </a:bodyPr>
            <a:lstStyle/>
            <a:p>
              <a:pPr lvl="0">
                <a:defRPr sz="2400"/>
              </a:pPr>
              <a:endParaRPr/>
            </a:p>
          </p:txBody>
        </p:sp>
        <p:sp>
          <p:nvSpPr>
            <p:cNvPr id="499" name="Shape 846"/>
            <p:cNvSpPr/>
            <p:nvPr/>
          </p:nvSpPr>
          <p:spPr>
            <a:xfrm>
              <a:off x="1894890" y="1721346"/>
              <a:ext cx="171229" cy="171229"/>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12700" cap="flat">
              <a:noFill/>
              <a:miter lim="400000"/>
            </a:ln>
            <a:effectLst/>
          </p:spPr>
          <p:txBody>
            <a:bodyPr wrap="square" lIns="0" tIns="0" rIns="0" bIns="0" numCol="1" anchor="ctr">
              <a:noAutofit/>
            </a:bodyPr>
            <a:lstStyle/>
            <a:p>
              <a:pPr lvl="0">
                <a:defRPr sz="2400">
                  <a:solidFill>
                    <a:srgbClr val="FFFFFF"/>
                  </a:solidFill>
                </a:defRPr>
              </a:pPr>
              <a:endParaRPr/>
            </a:p>
          </p:txBody>
        </p:sp>
        <p:sp>
          <p:nvSpPr>
            <p:cNvPr id="500" name="Shape 847"/>
            <p:cNvSpPr/>
            <p:nvPr/>
          </p:nvSpPr>
          <p:spPr>
            <a:xfrm>
              <a:off x="1929396" y="1589556"/>
              <a:ext cx="37734" cy="3773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12700" cap="flat">
              <a:noFill/>
              <a:miter lim="400000"/>
            </a:ln>
            <a:effectLst/>
          </p:spPr>
          <p:txBody>
            <a:bodyPr wrap="square" lIns="0" tIns="0" rIns="0" bIns="0" numCol="1" anchor="ctr">
              <a:noAutofit/>
            </a:bodyPr>
            <a:lstStyle/>
            <a:p>
              <a:pPr lvl="0">
                <a:defRPr sz="2400">
                  <a:solidFill>
                    <a:srgbClr val="FFFFFF"/>
                  </a:solidFill>
                </a:defRPr>
              </a:pPr>
              <a:endParaRPr/>
            </a:p>
          </p:txBody>
        </p:sp>
      </p:grpSp>
      <p:grpSp>
        <p:nvGrpSpPr>
          <p:cNvPr id="503" name="Group 502"/>
          <p:cNvGrpSpPr/>
          <p:nvPr/>
        </p:nvGrpSpPr>
        <p:grpSpPr>
          <a:xfrm>
            <a:off x="2606250" y="1382889"/>
            <a:ext cx="1482578" cy="2790785"/>
            <a:chOff x="906552" y="1021109"/>
            <a:chExt cx="1676641" cy="3156086"/>
          </a:xfrm>
        </p:grpSpPr>
        <p:grpSp>
          <p:nvGrpSpPr>
            <p:cNvPr id="504" name="Group 806"/>
            <p:cNvGrpSpPr/>
            <p:nvPr/>
          </p:nvGrpSpPr>
          <p:grpSpPr>
            <a:xfrm>
              <a:off x="907024" y="1022481"/>
              <a:ext cx="1674675" cy="3154714"/>
              <a:chOff x="0" y="0"/>
              <a:chExt cx="4593592" cy="8653307"/>
            </a:xfrm>
          </p:grpSpPr>
          <p:sp>
            <p:nvSpPr>
              <p:cNvPr id="546" name="Shape 804"/>
              <p:cNvSpPr/>
              <p:nvPr/>
            </p:nvSpPr>
            <p:spPr>
              <a:xfrm>
                <a:off x="-1" y="-1"/>
                <a:ext cx="2350940" cy="8653309"/>
              </a:xfrm>
              <a:custGeom>
                <a:avLst/>
                <a:gdLst/>
                <a:ahLst/>
                <a:cxnLst>
                  <a:cxn ang="0">
                    <a:pos x="wd2" y="hd2"/>
                  </a:cxn>
                  <a:cxn ang="5400000">
                    <a:pos x="wd2" y="hd2"/>
                  </a:cxn>
                  <a:cxn ang="10800000">
                    <a:pos x="wd2" y="hd2"/>
                  </a:cxn>
                  <a:cxn ang="16200000">
                    <a:pos x="wd2" y="hd2"/>
                  </a:cxn>
                </a:cxnLst>
                <a:rect l="0" t="0" r="r" b="b"/>
                <a:pathLst>
                  <a:path w="21314" h="21563" extrusionOk="0">
                    <a:moveTo>
                      <a:pt x="21314" y="14"/>
                    </a:moveTo>
                    <a:cubicBezTo>
                      <a:pt x="19211" y="-37"/>
                      <a:pt x="17109" y="49"/>
                      <a:pt x="15171" y="259"/>
                    </a:cubicBezTo>
                    <a:cubicBezTo>
                      <a:pt x="11152" y="696"/>
                      <a:pt x="8071" y="1628"/>
                      <a:pt x="7009" y="2789"/>
                    </a:cubicBezTo>
                    <a:cubicBezTo>
                      <a:pt x="5868" y="4036"/>
                      <a:pt x="7285" y="5349"/>
                      <a:pt x="6410" y="6618"/>
                    </a:cubicBezTo>
                    <a:cubicBezTo>
                      <a:pt x="5879" y="7388"/>
                      <a:pt x="4543" y="8088"/>
                      <a:pt x="3380" y="8793"/>
                    </a:cubicBezTo>
                    <a:cubicBezTo>
                      <a:pt x="1729" y="9794"/>
                      <a:pt x="350" y="10837"/>
                      <a:pt x="60" y="11933"/>
                    </a:cubicBezTo>
                    <a:cubicBezTo>
                      <a:pt x="-286" y="13240"/>
                      <a:pt x="896" y="14512"/>
                      <a:pt x="2564" y="15707"/>
                    </a:cubicBezTo>
                    <a:cubicBezTo>
                      <a:pt x="4109" y="16814"/>
                      <a:pt x="6107" y="17882"/>
                      <a:pt x="8547" y="18889"/>
                    </a:cubicBezTo>
                    <a:cubicBezTo>
                      <a:pt x="8888" y="19043"/>
                      <a:pt x="8990" y="19227"/>
                      <a:pt x="8832" y="19402"/>
                    </a:cubicBezTo>
                    <a:cubicBezTo>
                      <a:pt x="8771" y="19469"/>
                      <a:pt x="8674" y="19531"/>
                      <a:pt x="8541" y="19588"/>
                    </a:cubicBezTo>
                    <a:cubicBezTo>
                      <a:pt x="8374" y="19658"/>
                      <a:pt x="8152" y="19718"/>
                      <a:pt x="7888" y="19762"/>
                    </a:cubicBezTo>
                    <a:cubicBezTo>
                      <a:pt x="7412" y="19852"/>
                      <a:pt x="7005" y="19961"/>
                      <a:pt x="6673" y="20083"/>
                    </a:cubicBezTo>
                    <a:cubicBezTo>
                      <a:pt x="6444" y="20167"/>
                      <a:pt x="6240" y="20260"/>
                      <a:pt x="6170" y="20369"/>
                    </a:cubicBezTo>
                    <a:cubicBezTo>
                      <a:pt x="5853" y="20857"/>
                      <a:pt x="7524" y="21134"/>
                      <a:pt x="9405" y="21246"/>
                    </a:cubicBezTo>
                    <a:cubicBezTo>
                      <a:pt x="10960" y="21339"/>
                      <a:pt x="12745" y="21430"/>
                      <a:pt x="14518" y="21465"/>
                    </a:cubicBezTo>
                    <a:cubicBezTo>
                      <a:pt x="16764" y="21510"/>
                      <a:pt x="19010" y="21543"/>
                      <a:pt x="21261" y="21563"/>
                    </a:cubicBezTo>
                    <a:lnTo>
                      <a:pt x="21314" y="14"/>
                    </a:lnTo>
                    <a:close/>
                  </a:path>
                </a:pathLst>
              </a:custGeom>
              <a:solidFill>
                <a:schemeClr val="accent6"/>
              </a:solidFill>
              <a:ln w="12700" cap="flat">
                <a:noFill/>
                <a:miter lim="400000"/>
              </a:ln>
              <a:effectLst/>
            </p:spPr>
            <p:txBody>
              <a:bodyPr wrap="square" lIns="0" tIns="0" rIns="0" bIns="0" numCol="1" anchor="ctr">
                <a:noAutofit/>
              </a:bodyPr>
              <a:lstStyle/>
              <a:p>
                <a:pPr lvl="0">
                  <a:defRPr sz="2400"/>
                </a:pPr>
                <a:endParaRPr/>
              </a:p>
            </p:txBody>
          </p:sp>
          <p:sp>
            <p:nvSpPr>
              <p:cNvPr id="547" name="Shape 805"/>
              <p:cNvSpPr/>
              <p:nvPr/>
            </p:nvSpPr>
            <p:spPr>
              <a:xfrm>
                <a:off x="2242654" y="0"/>
                <a:ext cx="2350939" cy="8653308"/>
              </a:xfrm>
              <a:custGeom>
                <a:avLst/>
                <a:gdLst/>
                <a:ahLst/>
                <a:cxnLst>
                  <a:cxn ang="0">
                    <a:pos x="wd2" y="hd2"/>
                  </a:cxn>
                  <a:cxn ang="5400000">
                    <a:pos x="wd2" y="hd2"/>
                  </a:cxn>
                  <a:cxn ang="10800000">
                    <a:pos x="wd2" y="hd2"/>
                  </a:cxn>
                  <a:cxn ang="16200000">
                    <a:pos x="wd2" y="hd2"/>
                  </a:cxn>
                </a:cxnLst>
                <a:rect l="0" t="0" r="r" b="b"/>
                <a:pathLst>
                  <a:path w="21314" h="21563" extrusionOk="0">
                    <a:moveTo>
                      <a:pt x="0" y="14"/>
                    </a:moveTo>
                    <a:cubicBezTo>
                      <a:pt x="2103" y="-37"/>
                      <a:pt x="4205" y="49"/>
                      <a:pt x="6143" y="259"/>
                    </a:cubicBezTo>
                    <a:cubicBezTo>
                      <a:pt x="10162" y="696"/>
                      <a:pt x="13243" y="1628"/>
                      <a:pt x="14305" y="2789"/>
                    </a:cubicBezTo>
                    <a:cubicBezTo>
                      <a:pt x="15446" y="4036"/>
                      <a:pt x="14029" y="5349"/>
                      <a:pt x="14904" y="6618"/>
                    </a:cubicBezTo>
                    <a:cubicBezTo>
                      <a:pt x="15435" y="7388"/>
                      <a:pt x="16771" y="8088"/>
                      <a:pt x="17934" y="8793"/>
                    </a:cubicBezTo>
                    <a:cubicBezTo>
                      <a:pt x="19585" y="9794"/>
                      <a:pt x="20964" y="10837"/>
                      <a:pt x="21254" y="11933"/>
                    </a:cubicBezTo>
                    <a:cubicBezTo>
                      <a:pt x="21600" y="13240"/>
                      <a:pt x="20418" y="14512"/>
                      <a:pt x="18750" y="15707"/>
                    </a:cubicBezTo>
                    <a:cubicBezTo>
                      <a:pt x="17205" y="16814"/>
                      <a:pt x="15207" y="17882"/>
                      <a:pt x="12767" y="18889"/>
                    </a:cubicBezTo>
                    <a:cubicBezTo>
                      <a:pt x="12426" y="19043"/>
                      <a:pt x="12324" y="19227"/>
                      <a:pt x="12482" y="19402"/>
                    </a:cubicBezTo>
                    <a:cubicBezTo>
                      <a:pt x="12543" y="19469"/>
                      <a:pt x="12640" y="19531"/>
                      <a:pt x="12773" y="19588"/>
                    </a:cubicBezTo>
                    <a:cubicBezTo>
                      <a:pt x="12940" y="19658"/>
                      <a:pt x="13162" y="19718"/>
                      <a:pt x="13426" y="19762"/>
                    </a:cubicBezTo>
                    <a:cubicBezTo>
                      <a:pt x="13902" y="19852"/>
                      <a:pt x="14309" y="19961"/>
                      <a:pt x="14641" y="20083"/>
                    </a:cubicBezTo>
                    <a:cubicBezTo>
                      <a:pt x="14870" y="20167"/>
                      <a:pt x="15074" y="20260"/>
                      <a:pt x="15144" y="20369"/>
                    </a:cubicBezTo>
                    <a:cubicBezTo>
                      <a:pt x="15461" y="20857"/>
                      <a:pt x="13790" y="21134"/>
                      <a:pt x="11909" y="21246"/>
                    </a:cubicBezTo>
                    <a:cubicBezTo>
                      <a:pt x="10354" y="21339"/>
                      <a:pt x="8569" y="21430"/>
                      <a:pt x="6796" y="21465"/>
                    </a:cubicBezTo>
                    <a:cubicBezTo>
                      <a:pt x="4550" y="21510"/>
                      <a:pt x="2304" y="21543"/>
                      <a:pt x="53" y="21563"/>
                    </a:cubicBezTo>
                    <a:lnTo>
                      <a:pt x="0" y="14"/>
                    </a:lnTo>
                    <a:close/>
                  </a:path>
                </a:pathLst>
              </a:custGeom>
              <a:solidFill>
                <a:schemeClr val="accent6"/>
              </a:solidFill>
              <a:ln w="12700" cap="flat">
                <a:noFill/>
                <a:miter lim="400000"/>
              </a:ln>
              <a:effectLst/>
            </p:spPr>
            <p:txBody>
              <a:bodyPr wrap="square" lIns="0" tIns="0" rIns="0" bIns="0" numCol="1" anchor="ctr">
                <a:noAutofit/>
              </a:bodyPr>
              <a:lstStyle/>
              <a:p>
                <a:pPr lvl="0">
                  <a:defRPr sz="2400"/>
                </a:pPr>
                <a:endParaRPr/>
              </a:p>
            </p:txBody>
          </p:sp>
        </p:grpSp>
        <p:sp>
          <p:nvSpPr>
            <p:cNvPr id="505" name="Shape 807"/>
            <p:cNvSpPr/>
            <p:nvPr/>
          </p:nvSpPr>
          <p:spPr>
            <a:xfrm>
              <a:off x="999176" y="1921768"/>
              <a:ext cx="1564535" cy="2032942"/>
            </a:xfrm>
            <a:custGeom>
              <a:avLst/>
              <a:gdLst/>
              <a:ahLst/>
              <a:cxnLst>
                <a:cxn ang="0">
                  <a:pos x="wd2" y="hd2"/>
                </a:cxn>
                <a:cxn ang="5400000">
                  <a:pos x="wd2" y="hd2"/>
                </a:cxn>
                <a:cxn ang="10800000">
                  <a:pos x="wd2" y="hd2"/>
                </a:cxn>
                <a:cxn ang="16200000">
                  <a:pos x="wd2" y="hd2"/>
                </a:cxn>
              </a:cxnLst>
              <a:rect l="0" t="0" r="r" b="b"/>
              <a:pathLst>
                <a:path w="21600" h="21488" extrusionOk="0">
                  <a:moveTo>
                    <a:pt x="3625" y="443"/>
                  </a:moveTo>
                  <a:lnTo>
                    <a:pt x="257" y="6711"/>
                  </a:lnTo>
                  <a:lnTo>
                    <a:pt x="0" y="12401"/>
                  </a:lnTo>
                  <a:lnTo>
                    <a:pt x="1598" y="14997"/>
                  </a:lnTo>
                  <a:cubicBezTo>
                    <a:pt x="1899" y="15688"/>
                    <a:pt x="2264" y="16361"/>
                    <a:pt x="2689" y="17013"/>
                  </a:cubicBezTo>
                  <a:cubicBezTo>
                    <a:pt x="3148" y="17714"/>
                    <a:pt x="3675" y="18388"/>
                    <a:pt x="4267" y="19028"/>
                  </a:cubicBezTo>
                  <a:cubicBezTo>
                    <a:pt x="5134" y="20082"/>
                    <a:pt x="6461" y="20866"/>
                    <a:pt x="8011" y="21241"/>
                  </a:cubicBezTo>
                  <a:cubicBezTo>
                    <a:pt x="9493" y="21600"/>
                    <a:pt x="11080" y="21562"/>
                    <a:pt x="12532" y="21163"/>
                  </a:cubicBezTo>
                  <a:cubicBezTo>
                    <a:pt x="13982" y="20765"/>
                    <a:pt x="15233" y="20025"/>
                    <a:pt x="16102" y="19046"/>
                  </a:cubicBezTo>
                  <a:cubicBezTo>
                    <a:pt x="16767" y="18323"/>
                    <a:pt x="17380" y="17572"/>
                    <a:pt x="17940" y="16799"/>
                  </a:cubicBezTo>
                  <a:cubicBezTo>
                    <a:pt x="18468" y="16069"/>
                    <a:pt x="18947" y="15318"/>
                    <a:pt x="19376" y="14551"/>
                  </a:cubicBezTo>
                  <a:lnTo>
                    <a:pt x="21600" y="8785"/>
                  </a:lnTo>
                  <a:lnTo>
                    <a:pt x="18534" y="2704"/>
                  </a:lnTo>
                  <a:lnTo>
                    <a:pt x="15975" y="0"/>
                  </a:lnTo>
                  <a:lnTo>
                    <a:pt x="10469" y="2055"/>
                  </a:lnTo>
                  <a:lnTo>
                    <a:pt x="3625" y="443"/>
                  </a:lnTo>
                  <a:close/>
                </a:path>
              </a:pathLst>
            </a:custGeom>
            <a:solidFill>
              <a:srgbClr val="FFFFFF"/>
            </a:solidFill>
            <a:ln w="12700" cap="flat">
              <a:noFill/>
              <a:miter lim="400000"/>
            </a:ln>
            <a:effectLst/>
          </p:spPr>
          <p:txBody>
            <a:bodyPr wrap="square" lIns="0" tIns="0" rIns="0" bIns="0" numCol="1" anchor="ctr">
              <a:noAutofit/>
            </a:bodyPr>
            <a:lstStyle/>
            <a:p>
              <a:pPr lvl="0">
                <a:defRPr sz="2400"/>
              </a:pPr>
              <a:endParaRPr/>
            </a:p>
          </p:txBody>
        </p:sp>
        <p:sp>
          <p:nvSpPr>
            <p:cNvPr id="506" name="Shape 808"/>
            <p:cNvSpPr/>
            <p:nvPr/>
          </p:nvSpPr>
          <p:spPr>
            <a:xfrm>
              <a:off x="950411" y="3118048"/>
              <a:ext cx="260129" cy="284033"/>
            </a:xfrm>
            <a:custGeom>
              <a:avLst/>
              <a:gdLst/>
              <a:ahLst/>
              <a:cxnLst>
                <a:cxn ang="0">
                  <a:pos x="wd2" y="hd2"/>
                </a:cxn>
                <a:cxn ang="5400000">
                  <a:pos x="wd2" y="hd2"/>
                </a:cxn>
                <a:cxn ang="10800000">
                  <a:pos x="wd2" y="hd2"/>
                </a:cxn>
                <a:cxn ang="16200000">
                  <a:pos x="wd2" y="hd2"/>
                </a:cxn>
              </a:cxnLst>
              <a:rect l="0" t="0" r="r" b="b"/>
              <a:pathLst>
                <a:path w="21444" h="21413" extrusionOk="0">
                  <a:moveTo>
                    <a:pt x="8866" y="0"/>
                  </a:moveTo>
                  <a:cubicBezTo>
                    <a:pt x="9877" y="2088"/>
                    <a:pt x="10906" y="4168"/>
                    <a:pt x="11953" y="6241"/>
                  </a:cubicBezTo>
                  <a:cubicBezTo>
                    <a:pt x="13016" y="8345"/>
                    <a:pt x="14107" y="10456"/>
                    <a:pt x="15692" y="12267"/>
                  </a:cubicBezTo>
                  <a:cubicBezTo>
                    <a:pt x="17307" y="14114"/>
                    <a:pt x="19394" y="15598"/>
                    <a:pt x="20788" y="17593"/>
                  </a:cubicBezTo>
                  <a:cubicBezTo>
                    <a:pt x="21233" y="18229"/>
                    <a:pt x="21600" y="18956"/>
                    <a:pt x="21376" y="19678"/>
                  </a:cubicBezTo>
                  <a:cubicBezTo>
                    <a:pt x="21224" y="20166"/>
                    <a:pt x="20837" y="20522"/>
                    <a:pt x="20413" y="20789"/>
                  </a:cubicBezTo>
                  <a:cubicBezTo>
                    <a:pt x="19425" y="21411"/>
                    <a:pt x="18148" y="21600"/>
                    <a:pt x="16941" y="21209"/>
                  </a:cubicBezTo>
                  <a:cubicBezTo>
                    <a:pt x="14765" y="20584"/>
                    <a:pt x="12674" y="19735"/>
                    <a:pt x="10708" y="18678"/>
                  </a:cubicBezTo>
                  <a:cubicBezTo>
                    <a:pt x="8717" y="17610"/>
                    <a:pt x="6868" y="16335"/>
                    <a:pt x="5195" y="14881"/>
                  </a:cubicBezTo>
                  <a:cubicBezTo>
                    <a:pt x="3970" y="12625"/>
                    <a:pt x="2916" y="10295"/>
                    <a:pt x="2042" y="7906"/>
                  </a:cubicBezTo>
                  <a:cubicBezTo>
                    <a:pt x="1186" y="5568"/>
                    <a:pt x="504" y="3179"/>
                    <a:pt x="0" y="757"/>
                  </a:cubicBezTo>
                  <a:lnTo>
                    <a:pt x="8866" y="0"/>
                  </a:lnTo>
                  <a:close/>
                </a:path>
              </a:pathLst>
            </a:custGeom>
            <a:solidFill>
              <a:schemeClr val="bg2"/>
            </a:solidFill>
            <a:ln w="12700" cap="flat">
              <a:noFill/>
              <a:miter lim="400000"/>
            </a:ln>
            <a:effectLst/>
          </p:spPr>
          <p:txBody>
            <a:bodyPr wrap="square" lIns="0" tIns="0" rIns="0" bIns="0" numCol="1" anchor="ctr">
              <a:noAutofit/>
            </a:bodyPr>
            <a:lstStyle/>
            <a:p>
              <a:pPr lvl="0">
                <a:defRPr sz="2500"/>
              </a:pPr>
              <a:endParaRPr/>
            </a:p>
          </p:txBody>
        </p:sp>
        <p:sp>
          <p:nvSpPr>
            <p:cNvPr id="507" name="Shape 809"/>
            <p:cNvSpPr/>
            <p:nvPr/>
          </p:nvSpPr>
          <p:spPr>
            <a:xfrm>
              <a:off x="906552" y="2023396"/>
              <a:ext cx="444450" cy="1154873"/>
            </a:xfrm>
            <a:custGeom>
              <a:avLst/>
              <a:gdLst/>
              <a:ahLst/>
              <a:cxnLst>
                <a:cxn ang="0">
                  <a:pos x="wd2" y="hd2"/>
                </a:cxn>
                <a:cxn ang="5400000">
                  <a:pos x="wd2" y="hd2"/>
                </a:cxn>
                <a:cxn ang="10800000">
                  <a:pos x="wd2" y="hd2"/>
                </a:cxn>
                <a:cxn ang="16200000">
                  <a:pos x="wd2" y="hd2"/>
                </a:cxn>
              </a:cxnLst>
              <a:rect l="0" t="0" r="r" b="b"/>
              <a:pathLst>
                <a:path w="20705" h="21600" extrusionOk="0">
                  <a:moveTo>
                    <a:pt x="11751" y="0"/>
                  </a:moveTo>
                  <a:lnTo>
                    <a:pt x="19731" y="1540"/>
                  </a:lnTo>
                  <a:cubicBezTo>
                    <a:pt x="21414" y="2732"/>
                    <a:pt x="20877" y="4231"/>
                    <a:pt x="18424" y="5184"/>
                  </a:cubicBezTo>
                  <a:cubicBezTo>
                    <a:pt x="17000" y="5737"/>
                    <a:pt x="15108" y="6019"/>
                    <a:pt x="13471" y="6441"/>
                  </a:cubicBezTo>
                  <a:cubicBezTo>
                    <a:pt x="12328" y="6735"/>
                    <a:pt x="11298" y="7099"/>
                    <a:pt x="10419" y="7522"/>
                  </a:cubicBezTo>
                  <a:cubicBezTo>
                    <a:pt x="11832" y="8269"/>
                    <a:pt x="11909" y="9294"/>
                    <a:pt x="10608" y="10073"/>
                  </a:cubicBezTo>
                  <a:cubicBezTo>
                    <a:pt x="9802" y="10557"/>
                    <a:pt x="8558" y="10876"/>
                    <a:pt x="7561" y="11284"/>
                  </a:cubicBezTo>
                  <a:cubicBezTo>
                    <a:pt x="6805" y="11593"/>
                    <a:pt x="6185" y="11954"/>
                    <a:pt x="5731" y="12352"/>
                  </a:cubicBezTo>
                  <a:cubicBezTo>
                    <a:pt x="6719" y="12588"/>
                    <a:pt x="7382" y="12994"/>
                    <a:pt x="7526" y="13452"/>
                  </a:cubicBezTo>
                  <a:cubicBezTo>
                    <a:pt x="7651" y="13851"/>
                    <a:pt x="7382" y="14238"/>
                    <a:pt x="7104" y="14610"/>
                  </a:cubicBezTo>
                  <a:cubicBezTo>
                    <a:pt x="6651" y="15214"/>
                    <a:pt x="6139" y="15818"/>
                    <a:pt x="5564" y="16423"/>
                  </a:cubicBezTo>
                  <a:cubicBezTo>
                    <a:pt x="5453" y="16999"/>
                    <a:pt x="5484" y="17579"/>
                    <a:pt x="5655" y="18153"/>
                  </a:cubicBezTo>
                  <a:cubicBezTo>
                    <a:pt x="5922" y="19048"/>
                    <a:pt x="6528" y="19921"/>
                    <a:pt x="7452" y="20742"/>
                  </a:cubicBezTo>
                  <a:cubicBezTo>
                    <a:pt x="6424" y="20706"/>
                    <a:pt x="5392" y="20787"/>
                    <a:pt x="4473" y="20976"/>
                  </a:cubicBezTo>
                  <a:cubicBezTo>
                    <a:pt x="3747" y="21126"/>
                    <a:pt x="3114" y="21339"/>
                    <a:pt x="2620" y="21600"/>
                  </a:cubicBezTo>
                  <a:cubicBezTo>
                    <a:pt x="1024" y="19743"/>
                    <a:pt x="147" y="17799"/>
                    <a:pt x="17" y="15835"/>
                  </a:cubicBezTo>
                  <a:cubicBezTo>
                    <a:pt x="-186" y="12743"/>
                    <a:pt x="1433" y="9707"/>
                    <a:pt x="4504" y="6922"/>
                  </a:cubicBezTo>
                  <a:cubicBezTo>
                    <a:pt x="5798" y="5748"/>
                    <a:pt x="7353" y="4619"/>
                    <a:pt x="8674" y="3441"/>
                  </a:cubicBezTo>
                  <a:cubicBezTo>
                    <a:pt x="9917" y="2332"/>
                    <a:pt x="10947" y="1181"/>
                    <a:pt x="11751" y="0"/>
                  </a:cubicBezTo>
                  <a:close/>
                </a:path>
              </a:pathLst>
            </a:custGeom>
            <a:solidFill>
              <a:schemeClr val="accent4"/>
            </a:solidFill>
            <a:ln w="12700" cap="flat">
              <a:noFill/>
              <a:miter lim="400000"/>
            </a:ln>
            <a:effectLst/>
          </p:spPr>
          <p:txBody>
            <a:bodyPr wrap="square" lIns="0" tIns="0" rIns="0" bIns="0" numCol="1" anchor="ctr">
              <a:noAutofit/>
            </a:bodyPr>
            <a:lstStyle/>
            <a:p>
              <a:pPr lvl="0">
                <a:defRPr sz="2400"/>
              </a:pPr>
              <a:endParaRPr/>
            </a:p>
          </p:txBody>
        </p:sp>
        <p:sp>
          <p:nvSpPr>
            <p:cNvPr id="508" name="Shape 810"/>
            <p:cNvSpPr/>
            <p:nvPr/>
          </p:nvSpPr>
          <p:spPr>
            <a:xfrm>
              <a:off x="2274284" y="3120363"/>
              <a:ext cx="260129" cy="284033"/>
            </a:xfrm>
            <a:custGeom>
              <a:avLst/>
              <a:gdLst/>
              <a:ahLst/>
              <a:cxnLst>
                <a:cxn ang="0">
                  <a:pos x="wd2" y="hd2"/>
                </a:cxn>
                <a:cxn ang="5400000">
                  <a:pos x="wd2" y="hd2"/>
                </a:cxn>
                <a:cxn ang="10800000">
                  <a:pos x="wd2" y="hd2"/>
                </a:cxn>
                <a:cxn ang="16200000">
                  <a:pos x="wd2" y="hd2"/>
                </a:cxn>
              </a:cxnLst>
              <a:rect l="0" t="0" r="r" b="b"/>
              <a:pathLst>
                <a:path w="21444" h="21413" extrusionOk="0">
                  <a:moveTo>
                    <a:pt x="12577" y="0"/>
                  </a:moveTo>
                  <a:cubicBezTo>
                    <a:pt x="11567" y="2088"/>
                    <a:pt x="10538" y="4168"/>
                    <a:pt x="9491" y="6241"/>
                  </a:cubicBezTo>
                  <a:cubicBezTo>
                    <a:pt x="8428" y="8345"/>
                    <a:pt x="7336" y="10456"/>
                    <a:pt x="5752" y="12267"/>
                  </a:cubicBezTo>
                  <a:cubicBezTo>
                    <a:pt x="4137" y="14114"/>
                    <a:pt x="2050" y="15598"/>
                    <a:pt x="655" y="17593"/>
                  </a:cubicBezTo>
                  <a:cubicBezTo>
                    <a:pt x="211" y="18229"/>
                    <a:pt x="-156" y="18956"/>
                    <a:pt x="68" y="19678"/>
                  </a:cubicBezTo>
                  <a:cubicBezTo>
                    <a:pt x="219" y="20166"/>
                    <a:pt x="607" y="20522"/>
                    <a:pt x="1030" y="20789"/>
                  </a:cubicBezTo>
                  <a:cubicBezTo>
                    <a:pt x="2019" y="21411"/>
                    <a:pt x="3296" y="21600"/>
                    <a:pt x="4502" y="21209"/>
                  </a:cubicBezTo>
                  <a:cubicBezTo>
                    <a:pt x="6651" y="20519"/>
                    <a:pt x="8735" y="19673"/>
                    <a:pt x="10736" y="18678"/>
                  </a:cubicBezTo>
                  <a:cubicBezTo>
                    <a:pt x="12832" y="17637"/>
                    <a:pt x="14828" y="16436"/>
                    <a:pt x="16703" y="15090"/>
                  </a:cubicBezTo>
                  <a:cubicBezTo>
                    <a:pt x="17767" y="12739"/>
                    <a:pt x="18701" y="10342"/>
                    <a:pt x="19501" y="7906"/>
                  </a:cubicBezTo>
                  <a:cubicBezTo>
                    <a:pt x="20275" y="5553"/>
                    <a:pt x="20923" y="3167"/>
                    <a:pt x="21444" y="757"/>
                  </a:cubicBezTo>
                  <a:lnTo>
                    <a:pt x="12577" y="0"/>
                  </a:lnTo>
                  <a:close/>
                </a:path>
              </a:pathLst>
            </a:custGeom>
            <a:solidFill>
              <a:schemeClr val="bg2"/>
            </a:solidFill>
            <a:ln w="12700" cap="flat">
              <a:noFill/>
              <a:miter lim="400000"/>
            </a:ln>
            <a:effectLst/>
          </p:spPr>
          <p:txBody>
            <a:bodyPr wrap="square" lIns="0" tIns="0" rIns="0" bIns="0" numCol="1" anchor="ctr">
              <a:noAutofit/>
            </a:bodyPr>
            <a:lstStyle/>
            <a:p>
              <a:pPr lvl="0">
                <a:defRPr sz="2500"/>
              </a:pPr>
              <a:endParaRPr/>
            </a:p>
          </p:txBody>
        </p:sp>
        <p:sp>
          <p:nvSpPr>
            <p:cNvPr id="509" name="Shape 811"/>
            <p:cNvSpPr/>
            <p:nvPr/>
          </p:nvSpPr>
          <p:spPr>
            <a:xfrm>
              <a:off x="2138716" y="2018350"/>
              <a:ext cx="444477" cy="1154923"/>
            </a:xfrm>
            <a:custGeom>
              <a:avLst/>
              <a:gdLst/>
              <a:ahLst/>
              <a:cxnLst>
                <a:cxn ang="0">
                  <a:pos x="wd2" y="hd2"/>
                </a:cxn>
                <a:cxn ang="5400000">
                  <a:pos x="wd2" y="hd2"/>
                </a:cxn>
                <a:cxn ang="10800000">
                  <a:pos x="wd2" y="hd2"/>
                </a:cxn>
                <a:cxn ang="16200000">
                  <a:pos x="wd2" y="hd2"/>
                </a:cxn>
              </a:cxnLst>
              <a:rect l="0" t="0" r="r" b="b"/>
              <a:pathLst>
                <a:path w="20698" h="21600" extrusionOk="0">
                  <a:moveTo>
                    <a:pt x="8951" y="0"/>
                  </a:moveTo>
                  <a:lnTo>
                    <a:pt x="974" y="1540"/>
                  </a:lnTo>
                  <a:cubicBezTo>
                    <a:pt x="-709" y="2732"/>
                    <a:pt x="-172" y="4231"/>
                    <a:pt x="2279" y="5184"/>
                  </a:cubicBezTo>
                  <a:cubicBezTo>
                    <a:pt x="3703" y="5737"/>
                    <a:pt x="5594" y="6019"/>
                    <a:pt x="7231" y="6441"/>
                  </a:cubicBezTo>
                  <a:cubicBezTo>
                    <a:pt x="8373" y="6735"/>
                    <a:pt x="9404" y="7099"/>
                    <a:pt x="10282" y="7522"/>
                  </a:cubicBezTo>
                  <a:cubicBezTo>
                    <a:pt x="8869" y="8268"/>
                    <a:pt x="8793" y="9294"/>
                    <a:pt x="10093" y="10073"/>
                  </a:cubicBezTo>
                  <a:cubicBezTo>
                    <a:pt x="10899" y="10556"/>
                    <a:pt x="12142" y="10876"/>
                    <a:pt x="13139" y="11284"/>
                  </a:cubicBezTo>
                  <a:cubicBezTo>
                    <a:pt x="13895" y="11593"/>
                    <a:pt x="14515" y="11953"/>
                    <a:pt x="14968" y="12351"/>
                  </a:cubicBezTo>
                  <a:cubicBezTo>
                    <a:pt x="13980" y="12587"/>
                    <a:pt x="13318" y="12994"/>
                    <a:pt x="13174" y="13452"/>
                  </a:cubicBezTo>
                  <a:cubicBezTo>
                    <a:pt x="13048" y="13850"/>
                    <a:pt x="13317" y="14238"/>
                    <a:pt x="13596" y="14609"/>
                  </a:cubicBezTo>
                  <a:cubicBezTo>
                    <a:pt x="14048" y="15213"/>
                    <a:pt x="14560" y="15817"/>
                    <a:pt x="15135" y="16422"/>
                  </a:cubicBezTo>
                  <a:cubicBezTo>
                    <a:pt x="15246" y="16999"/>
                    <a:pt x="15215" y="17578"/>
                    <a:pt x="15044" y="18152"/>
                  </a:cubicBezTo>
                  <a:cubicBezTo>
                    <a:pt x="14777" y="19047"/>
                    <a:pt x="14171" y="19920"/>
                    <a:pt x="13248" y="20741"/>
                  </a:cubicBezTo>
                  <a:lnTo>
                    <a:pt x="18042" y="21600"/>
                  </a:lnTo>
                  <a:cubicBezTo>
                    <a:pt x="19655" y="19744"/>
                    <a:pt x="20545" y="17799"/>
                    <a:pt x="20680" y="15834"/>
                  </a:cubicBezTo>
                  <a:cubicBezTo>
                    <a:pt x="20891" y="12743"/>
                    <a:pt x="19266" y="9706"/>
                    <a:pt x="16195" y="6921"/>
                  </a:cubicBezTo>
                  <a:cubicBezTo>
                    <a:pt x="14901" y="5748"/>
                    <a:pt x="13346" y="4619"/>
                    <a:pt x="12027" y="3441"/>
                  </a:cubicBezTo>
                  <a:cubicBezTo>
                    <a:pt x="10784" y="2332"/>
                    <a:pt x="9754" y="1181"/>
                    <a:pt x="8951" y="0"/>
                  </a:cubicBezTo>
                  <a:close/>
                </a:path>
              </a:pathLst>
            </a:custGeom>
            <a:solidFill>
              <a:schemeClr val="accent4"/>
            </a:solidFill>
            <a:ln w="12700" cap="flat">
              <a:noFill/>
              <a:miter lim="400000"/>
            </a:ln>
            <a:effectLst/>
          </p:spPr>
          <p:txBody>
            <a:bodyPr wrap="square" lIns="0" tIns="0" rIns="0" bIns="0" numCol="1" anchor="ctr">
              <a:noAutofit/>
            </a:bodyPr>
            <a:lstStyle/>
            <a:p>
              <a:pPr lvl="0">
                <a:defRPr sz="2400"/>
              </a:pPr>
              <a:endParaRPr/>
            </a:p>
          </p:txBody>
        </p:sp>
        <p:sp>
          <p:nvSpPr>
            <p:cNvPr id="510" name="Shape 812"/>
            <p:cNvSpPr/>
            <p:nvPr/>
          </p:nvSpPr>
          <p:spPr>
            <a:xfrm>
              <a:off x="1156114" y="1021109"/>
              <a:ext cx="1176495" cy="1120451"/>
            </a:xfrm>
            <a:custGeom>
              <a:avLst/>
              <a:gdLst/>
              <a:ahLst/>
              <a:cxnLst>
                <a:cxn ang="0">
                  <a:pos x="wd2" y="hd2"/>
                </a:cxn>
                <a:cxn ang="5400000">
                  <a:pos x="wd2" y="hd2"/>
                </a:cxn>
                <a:cxn ang="10800000">
                  <a:pos x="wd2" y="hd2"/>
                </a:cxn>
                <a:cxn ang="16200000">
                  <a:pos x="wd2" y="hd2"/>
                </a:cxn>
              </a:cxnLst>
              <a:rect l="0" t="0" r="r" b="b"/>
              <a:pathLst>
                <a:path w="21600" h="21137" extrusionOk="0">
                  <a:moveTo>
                    <a:pt x="10547" y="35"/>
                  </a:moveTo>
                  <a:cubicBezTo>
                    <a:pt x="8523" y="-3"/>
                    <a:pt x="6534" y="585"/>
                    <a:pt x="4836" y="1719"/>
                  </a:cubicBezTo>
                  <a:cubicBezTo>
                    <a:pt x="3201" y="2810"/>
                    <a:pt x="1921" y="4311"/>
                    <a:pt x="1142" y="6063"/>
                  </a:cubicBezTo>
                  <a:cubicBezTo>
                    <a:pt x="332" y="7883"/>
                    <a:pt x="81" y="9894"/>
                    <a:pt x="141" y="11889"/>
                  </a:cubicBezTo>
                  <a:cubicBezTo>
                    <a:pt x="179" y="13159"/>
                    <a:pt x="344" y="14431"/>
                    <a:pt x="346" y="15720"/>
                  </a:cubicBezTo>
                  <a:cubicBezTo>
                    <a:pt x="348" y="16802"/>
                    <a:pt x="234" y="17889"/>
                    <a:pt x="0" y="18961"/>
                  </a:cubicBezTo>
                  <a:cubicBezTo>
                    <a:pt x="1028" y="19728"/>
                    <a:pt x="2177" y="20307"/>
                    <a:pt x="3396" y="20673"/>
                  </a:cubicBezTo>
                  <a:cubicBezTo>
                    <a:pt x="5891" y="21423"/>
                    <a:pt x="8563" y="21260"/>
                    <a:pt x="10954" y="20212"/>
                  </a:cubicBezTo>
                  <a:cubicBezTo>
                    <a:pt x="12656" y="20922"/>
                    <a:pt x="14501" y="21190"/>
                    <a:pt x="16327" y="20993"/>
                  </a:cubicBezTo>
                  <a:cubicBezTo>
                    <a:pt x="18224" y="20789"/>
                    <a:pt x="20039" y="20090"/>
                    <a:pt x="21600" y="18962"/>
                  </a:cubicBezTo>
                  <a:cubicBezTo>
                    <a:pt x="21344" y="17291"/>
                    <a:pt x="21229" y="15621"/>
                    <a:pt x="21246" y="13967"/>
                  </a:cubicBezTo>
                  <a:cubicBezTo>
                    <a:pt x="21265" y="12040"/>
                    <a:pt x="21458" y="10111"/>
                    <a:pt x="21106" y="8238"/>
                  </a:cubicBezTo>
                  <a:cubicBezTo>
                    <a:pt x="20666" y="5891"/>
                    <a:pt x="19400" y="3742"/>
                    <a:pt x="17489" y="2189"/>
                  </a:cubicBezTo>
                  <a:cubicBezTo>
                    <a:pt x="15525" y="594"/>
                    <a:pt x="13043" y="-177"/>
                    <a:pt x="10547" y="35"/>
                  </a:cubicBezTo>
                  <a:close/>
                </a:path>
              </a:pathLst>
            </a:custGeom>
            <a:solidFill>
              <a:schemeClr val="accent2"/>
            </a:solidFill>
            <a:ln w="12700" cap="flat">
              <a:noFill/>
              <a:miter lim="400000"/>
            </a:ln>
            <a:effectLst/>
          </p:spPr>
          <p:txBody>
            <a:bodyPr wrap="square" lIns="0" tIns="0" rIns="0" bIns="0" numCol="1" anchor="ctr">
              <a:noAutofit/>
            </a:bodyPr>
            <a:lstStyle/>
            <a:p>
              <a:pPr lvl="0">
                <a:defRPr sz="2400"/>
              </a:pPr>
              <a:endParaRPr/>
            </a:p>
          </p:txBody>
        </p:sp>
        <p:sp>
          <p:nvSpPr>
            <p:cNvPr id="511" name="Shape 813"/>
            <p:cNvSpPr/>
            <p:nvPr/>
          </p:nvSpPr>
          <p:spPr>
            <a:xfrm>
              <a:off x="1341939" y="1194831"/>
              <a:ext cx="804845" cy="8926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12700" cap="flat">
              <a:noFill/>
              <a:miter lim="400000"/>
            </a:ln>
            <a:effectLst/>
          </p:spPr>
          <p:txBody>
            <a:bodyPr wrap="square" lIns="0" tIns="0" rIns="0" bIns="0" numCol="1" anchor="ctr">
              <a:noAutofit/>
            </a:bodyPr>
            <a:lstStyle/>
            <a:p>
              <a:pPr lvl="0">
                <a:defRPr sz="2400">
                  <a:solidFill>
                    <a:srgbClr val="FFFFFF"/>
                  </a:solidFill>
                </a:defRPr>
              </a:pPr>
              <a:endParaRPr/>
            </a:p>
          </p:txBody>
        </p:sp>
        <p:sp>
          <p:nvSpPr>
            <p:cNvPr id="512" name="Shape 814"/>
            <p:cNvSpPr/>
            <p:nvPr/>
          </p:nvSpPr>
          <p:spPr>
            <a:xfrm>
              <a:off x="1666435" y="2089127"/>
              <a:ext cx="174373" cy="17437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2"/>
            </a:solidFill>
            <a:ln w="12700" cap="flat">
              <a:noFill/>
              <a:miter lim="400000"/>
            </a:ln>
            <a:effectLst/>
          </p:spPr>
          <p:txBody>
            <a:bodyPr wrap="square" lIns="0" tIns="0" rIns="0" bIns="0" numCol="1" anchor="ctr">
              <a:noAutofit/>
            </a:bodyPr>
            <a:lstStyle/>
            <a:p>
              <a:pPr lvl="0">
                <a:defRPr sz="2400">
                  <a:solidFill>
                    <a:srgbClr val="FFFFFF"/>
                  </a:solidFill>
                </a:defRPr>
              </a:pPr>
              <a:endParaRPr/>
            </a:p>
          </p:txBody>
        </p:sp>
        <p:sp>
          <p:nvSpPr>
            <p:cNvPr id="513" name="Shape 815"/>
            <p:cNvSpPr/>
            <p:nvPr/>
          </p:nvSpPr>
          <p:spPr>
            <a:xfrm>
              <a:off x="1440873" y="2098176"/>
              <a:ext cx="269066" cy="288551"/>
            </a:xfrm>
            <a:custGeom>
              <a:avLst/>
              <a:gdLst/>
              <a:ahLst/>
              <a:cxnLst>
                <a:cxn ang="0">
                  <a:pos x="wd2" y="hd2"/>
                </a:cxn>
                <a:cxn ang="5400000">
                  <a:pos x="wd2" y="hd2"/>
                </a:cxn>
                <a:cxn ang="10800000">
                  <a:pos x="wd2" y="hd2"/>
                </a:cxn>
                <a:cxn ang="16200000">
                  <a:pos x="wd2" y="hd2"/>
                </a:cxn>
              </a:cxnLst>
              <a:rect l="0" t="0" r="r" b="b"/>
              <a:pathLst>
                <a:path w="21600" h="17474" extrusionOk="0">
                  <a:moveTo>
                    <a:pt x="21600" y="1459"/>
                  </a:moveTo>
                  <a:cubicBezTo>
                    <a:pt x="14392" y="-2170"/>
                    <a:pt x="4658" y="1346"/>
                    <a:pt x="3887" y="7857"/>
                  </a:cubicBezTo>
                  <a:cubicBezTo>
                    <a:pt x="3698" y="9454"/>
                    <a:pt x="4199" y="11103"/>
                    <a:pt x="3449" y="12600"/>
                  </a:cubicBezTo>
                  <a:cubicBezTo>
                    <a:pt x="2861" y="13773"/>
                    <a:pt x="1590" y="14678"/>
                    <a:pt x="0" y="15052"/>
                  </a:cubicBezTo>
                  <a:cubicBezTo>
                    <a:pt x="5511" y="19430"/>
                    <a:pt x="15253" y="17594"/>
                    <a:pt x="17385" y="11775"/>
                  </a:cubicBezTo>
                  <a:cubicBezTo>
                    <a:pt x="18119" y="9770"/>
                    <a:pt x="17547" y="7639"/>
                    <a:pt x="18138" y="5624"/>
                  </a:cubicBezTo>
                  <a:cubicBezTo>
                    <a:pt x="18622" y="3977"/>
                    <a:pt x="19845" y="2505"/>
                    <a:pt x="21600" y="1459"/>
                  </a:cubicBezTo>
                  <a:close/>
                </a:path>
              </a:pathLst>
            </a:custGeom>
            <a:solidFill>
              <a:schemeClr val="accent2"/>
            </a:solidFill>
            <a:ln w="12700" cap="flat">
              <a:noFill/>
              <a:miter lim="400000"/>
            </a:ln>
            <a:effectLst/>
          </p:spPr>
          <p:txBody>
            <a:bodyPr wrap="square" lIns="0" tIns="0" rIns="0" bIns="0" numCol="1" anchor="ctr">
              <a:noAutofit/>
            </a:bodyPr>
            <a:lstStyle/>
            <a:p>
              <a:pPr lvl="0">
                <a:defRPr sz="2400"/>
              </a:pPr>
              <a:endParaRPr/>
            </a:p>
          </p:txBody>
        </p:sp>
        <p:sp>
          <p:nvSpPr>
            <p:cNvPr id="514" name="Shape 816"/>
            <p:cNvSpPr/>
            <p:nvPr/>
          </p:nvSpPr>
          <p:spPr>
            <a:xfrm>
              <a:off x="1799066" y="2098176"/>
              <a:ext cx="269065" cy="288551"/>
            </a:xfrm>
            <a:custGeom>
              <a:avLst/>
              <a:gdLst/>
              <a:ahLst/>
              <a:cxnLst>
                <a:cxn ang="0">
                  <a:pos x="wd2" y="hd2"/>
                </a:cxn>
                <a:cxn ang="5400000">
                  <a:pos x="wd2" y="hd2"/>
                </a:cxn>
                <a:cxn ang="10800000">
                  <a:pos x="wd2" y="hd2"/>
                </a:cxn>
                <a:cxn ang="16200000">
                  <a:pos x="wd2" y="hd2"/>
                </a:cxn>
              </a:cxnLst>
              <a:rect l="0" t="0" r="r" b="b"/>
              <a:pathLst>
                <a:path w="21600" h="17474" extrusionOk="0">
                  <a:moveTo>
                    <a:pt x="0" y="1459"/>
                  </a:moveTo>
                  <a:cubicBezTo>
                    <a:pt x="7208" y="-2170"/>
                    <a:pt x="16942" y="1346"/>
                    <a:pt x="17713" y="7857"/>
                  </a:cubicBezTo>
                  <a:cubicBezTo>
                    <a:pt x="17902" y="9454"/>
                    <a:pt x="17401" y="11103"/>
                    <a:pt x="18151" y="12600"/>
                  </a:cubicBezTo>
                  <a:cubicBezTo>
                    <a:pt x="18739" y="13773"/>
                    <a:pt x="20010" y="14678"/>
                    <a:pt x="21600" y="15052"/>
                  </a:cubicBezTo>
                  <a:cubicBezTo>
                    <a:pt x="16089" y="19430"/>
                    <a:pt x="6347" y="17594"/>
                    <a:pt x="4215" y="11775"/>
                  </a:cubicBezTo>
                  <a:cubicBezTo>
                    <a:pt x="3481" y="9770"/>
                    <a:pt x="4053" y="7639"/>
                    <a:pt x="3462" y="5624"/>
                  </a:cubicBezTo>
                  <a:cubicBezTo>
                    <a:pt x="2978" y="3977"/>
                    <a:pt x="1755" y="2505"/>
                    <a:pt x="0" y="1459"/>
                  </a:cubicBezTo>
                  <a:close/>
                </a:path>
              </a:pathLst>
            </a:custGeom>
            <a:solidFill>
              <a:schemeClr val="accent2"/>
            </a:solidFill>
            <a:ln w="12700" cap="flat">
              <a:noFill/>
              <a:miter lim="400000"/>
            </a:ln>
            <a:effectLst/>
          </p:spPr>
          <p:txBody>
            <a:bodyPr wrap="square" lIns="0" tIns="0" rIns="0" bIns="0" numCol="1" anchor="ctr">
              <a:noAutofit/>
            </a:bodyPr>
            <a:lstStyle/>
            <a:p>
              <a:pPr lvl="0">
                <a:defRPr sz="2400"/>
              </a:pPr>
              <a:endParaRPr/>
            </a:p>
          </p:txBody>
        </p:sp>
        <p:sp>
          <p:nvSpPr>
            <p:cNvPr id="515" name="Shape 817"/>
            <p:cNvSpPr/>
            <p:nvPr/>
          </p:nvSpPr>
          <p:spPr>
            <a:xfrm>
              <a:off x="1363147" y="1194763"/>
              <a:ext cx="385549" cy="301895"/>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18424" y="21"/>
                    <a:pt x="15289" y="915"/>
                    <a:pt x="12408" y="2621"/>
                  </a:cubicBezTo>
                  <a:cubicBezTo>
                    <a:pt x="6259" y="6262"/>
                    <a:pt x="1708" y="13224"/>
                    <a:pt x="0" y="21600"/>
                  </a:cubicBezTo>
                  <a:cubicBezTo>
                    <a:pt x="2134" y="17675"/>
                    <a:pt x="5375" y="14959"/>
                    <a:pt x="9044" y="14020"/>
                  </a:cubicBezTo>
                  <a:cubicBezTo>
                    <a:pt x="11641" y="13356"/>
                    <a:pt x="14429" y="13594"/>
                    <a:pt x="16749" y="11923"/>
                  </a:cubicBezTo>
                  <a:cubicBezTo>
                    <a:pt x="18304" y="10803"/>
                    <a:pt x="19418" y="9039"/>
                    <a:pt x="20203" y="7117"/>
                  </a:cubicBezTo>
                  <a:cubicBezTo>
                    <a:pt x="21082" y="4964"/>
                    <a:pt x="21578" y="2540"/>
                    <a:pt x="21600" y="0"/>
                  </a:cubicBezTo>
                  <a:close/>
                </a:path>
              </a:pathLst>
            </a:custGeom>
            <a:solidFill>
              <a:schemeClr val="accent3"/>
            </a:solidFill>
            <a:ln w="12700" cap="flat">
              <a:noFill/>
              <a:miter lim="400000"/>
            </a:ln>
            <a:effectLst/>
          </p:spPr>
          <p:txBody>
            <a:bodyPr wrap="square" lIns="0" tIns="0" rIns="0" bIns="0" numCol="1" anchor="ctr">
              <a:noAutofit/>
            </a:bodyPr>
            <a:lstStyle/>
            <a:p>
              <a:pPr lvl="0">
                <a:defRPr sz="2400"/>
              </a:pPr>
              <a:endParaRPr/>
            </a:p>
          </p:txBody>
        </p:sp>
        <p:sp>
          <p:nvSpPr>
            <p:cNvPr id="516" name="Shape 818"/>
            <p:cNvSpPr/>
            <p:nvPr/>
          </p:nvSpPr>
          <p:spPr>
            <a:xfrm>
              <a:off x="1740393" y="1194763"/>
              <a:ext cx="385549" cy="30189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3176" y="21"/>
                    <a:pt x="6311" y="915"/>
                    <a:pt x="9192" y="2621"/>
                  </a:cubicBezTo>
                  <a:cubicBezTo>
                    <a:pt x="15341" y="6262"/>
                    <a:pt x="19892" y="13224"/>
                    <a:pt x="21600" y="21600"/>
                  </a:cubicBezTo>
                  <a:cubicBezTo>
                    <a:pt x="19466" y="17675"/>
                    <a:pt x="16225" y="14959"/>
                    <a:pt x="12556" y="14020"/>
                  </a:cubicBezTo>
                  <a:cubicBezTo>
                    <a:pt x="9959" y="13356"/>
                    <a:pt x="7171" y="13594"/>
                    <a:pt x="4851" y="11923"/>
                  </a:cubicBezTo>
                  <a:cubicBezTo>
                    <a:pt x="3296" y="10803"/>
                    <a:pt x="2182" y="9039"/>
                    <a:pt x="1397" y="7117"/>
                  </a:cubicBezTo>
                  <a:cubicBezTo>
                    <a:pt x="518" y="4964"/>
                    <a:pt x="22" y="2540"/>
                    <a:pt x="0" y="0"/>
                  </a:cubicBezTo>
                  <a:close/>
                </a:path>
              </a:pathLst>
            </a:custGeom>
            <a:solidFill>
              <a:schemeClr val="accent3"/>
            </a:solidFill>
            <a:ln w="12700" cap="flat">
              <a:noFill/>
              <a:miter lim="400000"/>
            </a:ln>
            <a:effectLst/>
          </p:spPr>
          <p:txBody>
            <a:bodyPr wrap="square" lIns="0" tIns="0" rIns="0" bIns="0" numCol="1" anchor="ctr">
              <a:noAutofit/>
            </a:bodyPr>
            <a:lstStyle/>
            <a:p>
              <a:pPr lvl="0">
                <a:defRPr sz="2400"/>
              </a:pPr>
              <a:endParaRPr/>
            </a:p>
          </p:txBody>
        </p:sp>
        <p:sp>
          <p:nvSpPr>
            <p:cNvPr id="517" name="Shape 819"/>
            <p:cNvSpPr/>
            <p:nvPr/>
          </p:nvSpPr>
          <p:spPr>
            <a:xfrm>
              <a:off x="1529548" y="2744361"/>
              <a:ext cx="352747" cy="346120"/>
            </a:xfrm>
            <a:custGeom>
              <a:avLst/>
              <a:gdLst/>
              <a:ahLst/>
              <a:cxnLst>
                <a:cxn ang="0">
                  <a:pos x="wd2" y="hd2"/>
                </a:cxn>
                <a:cxn ang="5400000">
                  <a:pos x="wd2" y="hd2"/>
                </a:cxn>
                <a:cxn ang="10800000">
                  <a:pos x="wd2" y="hd2"/>
                </a:cxn>
                <a:cxn ang="16200000">
                  <a:pos x="wd2" y="hd2"/>
                </a:cxn>
              </a:cxnLst>
              <a:rect l="0" t="0" r="r" b="b"/>
              <a:pathLst>
                <a:path w="20922" h="21532" extrusionOk="0">
                  <a:moveTo>
                    <a:pt x="12095" y="21532"/>
                  </a:moveTo>
                  <a:cubicBezTo>
                    <a:pt x="9294" y="21433"/>
                    <a:pt x="6602" y="20371"/>
                    <a:pt x="4434" y="18509"/>
                  </a:cubicBezTo>
                  <a:cubicBezTo>
                    <a:pt x="2544" y="16886"/>
                    <a:pt x="1140" y="14727"/>
                    <a:pt x="389" y="12289"/>
                  </a:cubicBezTo>
                  <a:cubicBezTo>
                    <a:pt x="-542" y="9546"/>
                    <a:pt x="233" y="6486"/>
                    <a:pt x="2338" y="4588"/>
                  </a:cubicBezTo>
                  <a:cubicBezTo>
                    <a:pt x="4428" y="2704"/>
                    <a:pt x="7404" y="2353"/>
                    <a:pt x="9841" y="3702"/>
                  </a:cubicBezTo>
                  <a:cubicBezTo>
                    <a:pt x="10631" y="1520"/>
                    <a:pt x="12602" y="57"/>
                    <a:pt x="14826" y="1"/>
                  </a:cubicBezTo>
                  <a:cubicBezTo>
                    <a:pt x="17632" y="-68"/>
                    <a:pt x="20058" y="2043"/>
                    <a:pt x="20509" y="4949"/>
                  </a:cubicBezTo>
                  <a:cubicBezTo>
                    <a:pt x="21025" y="7283"/>
                    <a:pt x="21058" y="9706"/>
                    <a:pt x="20606" y="12055"/>
                  </a:cubicBezTo>
                  <a:cubicBezTo>
                    <a:pt x="20127" y="14545"/>
                    <a:pt x="19116" y="16889"/>
                    <a:pt x="17648" y="18910"/>
                  </a:cubicBezTo>
                  <a:cubicBezTo>
                    <a:pt x="17424" y="16424"/>
                    <a:pt x="14826" y="15011"/>
                    <a:pt x="12759" y="16250"/>
                  </a:cubicBezTo>
                  <a:cubicBezTo>
                    <a:pt x="10928" y="17348"/>
                    <a:pt x="10598" y="19974"/>
                    <a:pt x="12095" y="21532"/>
                  </a:cubicBezTo>
                  <a:close/>
                </a:path>
              </a:pathLst>
            </a:custGeom>
            <a:solidFill>
              <a:srgbClr val="FB7545"/>
            </a:solidFill>
            <a:ln w="12700" cap="flat">
              <a:noFill/>
              <a:miter lim="400000"/>
            </a:ln>
            <a:effectLst/>
          </p:spPr>
          <p:txBody>
            <a:bodyPr wrap="square" lIns="0" tIns="0" rIns="0" bIns="0" numCol="1" anchor="ctr">
              <a:noAutofit/>
            </a:bodyPr>
            <a:lstStyle/>
            <a:p>
              <a:pPr lvl="0">
                <a:defRPr sz="2400"/>
              </a:pPr>
              <a:endParaRPr/>
            </a:p>
          </p:txBody>
        </p:sp>
        <p:sp>
          <p:nvSpPr>
            <p:cNvPr id="518" name="Shape 820"/>
            <p:cNvSpPr/>
            <p:nvPr/>
          </p:nvSpPr>
          <p:spPr>
            <a:xfrm>
              <a:off x="1862857" y="2898183"/>
              <a:ext cx="359458" cy="296095"/>
            </a:xfrm>
            <a:custGeom>
              <a:avLst/>
              <a:gdLst/>
              <a:ahLst/>
              <a:cxnLst>
                <a:cxn ang="0">
                  <a:pos x="wd2" y="hd2"/>
                </a:cxn>
                <a:cxn ang="5400000">
                  <a:pos x="wd2" y="hd2"/>
                </a:cxn>
                <a:cxn ang="10800000">
                  <a:pos x="wd2" y="hd2"/>
                </a:cxn>
                <a:cxn ang="16200000">
                  <a:pos x="wd2" y="hd2"/>
                </a:cxn>
              </a:cxnLst>
              <a:rect l="0" t="0" r="r" b="b"/>
              <a:pathLst>
                <a:path w="21110" h="21549" extrusionOk="0">
                  <a:moveTo>
                    <a:pt x="0" y="12995"/>
                  </a:moveTo>
                  <a:cubicBezTo>
                    <a:pt x="355" y="10738"/>
                    <a:pt x="1100" y="8604"/>
                    <a:pt x="2185" y="6739"/>
                  </a:cubicBezTo>
                  <a:cubicBezTo>
                    <a:pt x="3830" y="3912"/>
                    <a:pt x="6174" y="1827"/>
                    <a:pt x="8861" y="798"/>
                  </a:cubicBezTo>
                  <a:cubicBezTo>
                    <a:pt x="9977" y="198"/>
                    <a:pt x="11145" y="-51"/>
                    <a:pt x="12289" y="8"/>
                  </a:cubicBezTo>
                  <a:cubicBezTo>
                    <a:pt x="13552" y="73"/>
                    <a:pt x="14857" y="522"/>
                    <a:pt x="15807" y="1719"/>
                  </a:cubicBezTo>
                  <a:cubicBezTo>
                    <a:pt x="16948" y="3158"/>
                    <a:pt x="17210" y="5349"/>
                    <a:pt x="16456" y="7136"/>
                  </a:cubicBezTo>
                  <a:cubicBezTo>
                    <a:pt x="19460" y="7413"/>
                    <a:pt x="21600" y="10894"/>
                    <a:pt x="21012" y="14555"/>
                  </a:cubicBezTo>
                  <a:cubicBezTo>
                    <a:pt x="20658" y="16760"/>
                    <a:pt x="19438" y="18408"/>
                    <a:pt x="18043" y="19561"/>
                  </a:cubicBezTo>
                  <a:cubicBezTo>
                    <a:pt x="16720" y="20655"/>
                    <a:pt x="15174" y="21362"/>
                    <a:pt x="13488" y="21549"/>
                  </a:cubicBezTo>
                  <a:cubicBezTo>
                    <a:pt x="11923" y="21426"/>
                    <a:pt x="10358" y="21330"/>
                    <a:pt x="8791" y="21262"/>
                  </a:cubicBezTo>
                  <a:cubicBezTo>
                    <a:pt x="7413" y="21201"/>
                    <a:pt x="6035" y="21161"/>
                    <a:pt x="4656" y="21143"/>
                  </a:cubicBezTo>
                  <a:cubicBezTo>
                    <a:pt x="6576" y="19859"/>
                    <a:pt x="7302" y="16897"/>
                    <a:pt x="6283" y="14506"/>
                  </a:cubicBezTo>
                  <a:cubicBezTo>
                    <a:pt x="5058" y="11632"/>
                    <a:pt x="2004" y="10898"/>
                    <a:pt x="0" y="12995"/>
                  </a:cubicBezTo>
                  <a:close/>
                </a:path>
              </a:pathLst>
            </a:custGeom>
            <a:solidFill>
              <a:srgbClr val="FB7545"/>
            </a:solidFill>
            <a:ln w="12700" cap="flat">
              <a:noFill/>
              <a:miter lim="400000"/>
            </a:ln>
            <a:effectLst/>
          </p:spPr>
          <p:txBody>
            <a:bodyPr wrap="square" lIns="0" tIns="0" rIns="0" bIns="0" numCol="1" anchor="ctr">
              <a:noAutofit/>
            </a:bodyPr>
            <a:lstStyle/>
            <a:p>
              <a:pPr lvl="0">
                <a:defRPr sz="2400"/>
              </a:pPr>
              <a:endParaRPr/>
            </a:p>
          </p:txBody>
        </p:sp>
        <p:sp>
          <p:nvSpPr>
            <p:cNvPr id="519" name="Shape 821"/>
            <p:cNvSpPr/>
            <p:nvPr/>
          </p:nvSpPr>
          <p:spPr>
            <a:xfrm>
              <a:off x="1852178" y="3197105"/>
              <a:ext cx="314930" cy="291331"/>
            </a:xfrm>
            <a:custGeom>
              <a:avLst/>
              <a:gdLst/>
              <a:ahLst/>
              <a:cxnLst>
                <a:cxn ang="0">
                  <a:pos x="wd2" y="hd2"/>
                </a:cxn>
                <a:cxn ang="5400000">
                  <a:pos x="wd2" y="hd2"/>
                </a:cxn>
                <a:cxn ang="10800000">
                  <a:pos x="wd2" y="hd2"/>
                </a:cxn>
                <a:cxn ang="16200000">
                  <a:pos x="wd2" y="hd2"/>
                </a:cxn>
              </a:cxnLst>
              <a:rect l="0" t="0" r="r" b="b"/>
              <a:pathLst>
                <a:path w="21296" h="20797" extrusionOk="0">
                  <a:moveTo>
                    <a:pt x="0" y="6048"/>
                  </a:moveTo>
                  <a:cubicBezTo>
                    <a:pt x="369" y="8623"/>
                    <a:pt x="1163" y="11109"/>
                    <a:pt x="2346" y="13394"/>
                  </a:cubicBezTo>
                  <a:cubicBezTo>
                    <a:pt x="3514" y="15648"/>
                    <a:pt x="5042" y="17672"/>
                    <a:pt x="6863" y="19375"/>
                  </a:cubicBezTo>
                  <a:cubicBezTo>
                    <a:pt x="8637" y="21124"/>
                    <a:pt x="11345" y="21277"/>
                    <a:pt x="13286" y="19738"/>
                  </a:cubicBezTo>
                  <a:cubicBezTo>
                    <a:pt x="14823" y="18518"/>
                    <a:pt x="15538" y="16458"/>
                    <a:pt x="15110" y="14478"/>
                  </a:cubicBezTo>
                  <a:cubicBezTo>
                    <a:pt x="17322" y="14873"/>
                    <a:pt x="19530" y="13758"/>
                    <a:pt x="20626" y="11692"/>
                  </a:cubicBezTo>
                  <a:cubicBezTo>
                    <a:pt x="21600" y="9857"/>
                    <a:pt x="21505" y="7598"/>
                    <a:pt x="20381" y="5861"/>
                  </a:cubicBezTo>
                  <a:cubicBezTo>
                    <a:pt x="18672" y="3829"/>
                    <a:pt x="16536" y="2247"/>
                    <a:pt x="14144" y="1242"/>
                  </a:cubicBezTo>
                  <a:cubicBezTo>
                    <a:pt x="11170" y="-8"/>
                    <a:pt x="7917" y="-323"/>
                    <a:pt x="4778" y="335"/>
                  </a:cubicBezTo>
                  <a:cubicBezTo>
                    <a:pt x="5669" y="1574"/>
                    <a:pt x="5758" y="3261"/>
                    <a:pt x="5001" y="4595"/>
                  </a:cubicBezTo>
                  <a:cubicBezTo>
                    <a:pt x="3970" y="6414"/>
                    <a:pt x="1767" y="7054"/>
                    <a:pt x="0" y="6048"/>
                  </a:cubicBezTo>
                  <a:close/>
                </a:path>
              </a:pathLst>
            </a:custGeom>
            <a:solidFill>
              <a:srgbClr val="FB7545"/>
            </a:solidFill>
            <a:ln w="12700" cap="flat">
              <a:noFill/>
              <a:miter lim="400000"/>
            </a:ln>
            <a:effectLst/>
          </p:spPr>
          <p:txBody>
            <a:bodyPr wrap="square" lIns="0" tIns="0" rIns="0" bIns="0" numCol="1" anchor="ctr">
              <a:noAutofit/>
            </a:bodyPr>
            <a:lstStyle/>
            <a:p>
              <a:pPr lvl="0">
                <a:defRPr sz="2400"/>
              </a:pPr>
              <a:endParaRPr/>
            </a:p>
          </p:txBody>
        </p:sp>
        <p:sp>
          <p:nvSpPr>
            <p:cNvPr id="520" name="Shape 822"/>
            <p:cNvSpPr/>
            <p:nvPr/>
          </p:nvSpPr>
          <p:spPr>
            <a:xfrm>
              <a:off x="1533605" y="3256668"/>
              <a:ext cx="333537" cy="339743"/>
            </a:xfrm>
            <a:custGeom>
              <a:avLst/>
              <a:gdLst/>
              <a:ahLst/>
              <a:cxnLst>
                <a:cxn ang="0">
                  <a:pos x="wd2" y="hd2"/>
                </a:cxn>
                <a:cxn ang="5400000">
                  <a:pos x="wd2" y="hd2"/>
                </a:cxn>
                <a:cxn ang="10800000">
                  <a:pos x="wd2" y="hd2"/>
                </a:cxn>
                <a:cxn ang="16200000">
                  <a:pos x="wd2" y="hd2"/>
                </a:cxn>
              </a:cxnLst>
              <a:rect l="0" t="0" r="r" b="b"/>
              <a:pathLst>
                <a:path w="20534" h="21464" extrusionOk="0">
                  <a:moveTo>
                    <a:pt x="9742" y="0"/>
                  </a:moveTo>
                  <a:cubicBezTo>
                    <a:pt x="7579" y="1488"/>
                    <a:pt x="5655" y="3313"/>
                    <a:pt x="4040" y="5409"/>
                  </a:cubicBezTo>
                  <a:cubicBezTo>
                    <a:pt x="2733" y="7104"/>
                    <a:pt x="1641" y="8961"/>
                    <a:pt x="787" y="10937"/>
                  </a:cubicBezTo>
                  <a:cubicBezTo>
                    <a:pt x="-927" y="13908"/>
                    <a:pt x="262" y="17749"/>
                    <a:pt x="3333" y="19160"/>
                  </a:cubicBezTo>
                  <a:cubicBezTo>
                    <a:pt x="5211" y="20023"/>
                    <a:pt x="7405" y="19686"/>
                    <a:pt x="8955" y="18298"/>
                  </a:cubicBezTo>
                  <a:cubicBezTo>
                    <a:pt x="9620" y="20030"/>
                    <a:pt x="11171" y="21240"/>
                    <a:pt x="12975" y="21434"/>
                  </a:cubicBezTo>
                  <a:cubicBezTo>
                    <a:pt x="14518" y="21600"/>
                    <a:pt x="15955" y="21061"/>
                    <a:pt x="17122" y="20207"/>
                  </a:cubicBezTo>
                  <a:cubicBezTo>
                    <a:pt x="18555" y="19159"/>
                    <a:pt x="19639" y="17601"/>
                    <a:pt x="20087" y="15711"/>
                  </a:cubicBezTo>
                  <a:cubicBezTo>
                    <a:pt x="20605" y="13135"/>
                    <a:pt x="20673" y="10485"/>
                    <a:pt x="20287" y="7885"/>
                  </a:cubicBezTo>
                  <a:cubicBezTo>
                    <a:pt x="19917" y="5396"/>
                    <a:pt x="19136" y="2990"/>
                    <a:pt x="17978" y="770"/>
                  </a:cubicBezTo>
                  <a:cubicBezTo>
                    <a:pt x="17861" y="3896"/>
                    <a:pt x="14687" y="5896"/>
                    <a:pt x="11918" y="4589"/>
                  </a:cubicBezTo>
                  <a:cubicBezTo>
                    <a:pt x="10220" y="3787"/>
                    <a:pt x="9309" y="1867"/>
                    <a:pt x="9742" y="0"/>
                  </a:cubicBezTo>
                  <a:close/>
                </a:path>
              </a:pathLst>
            </a:custGeom>
            <a:solidFill>
              <a:srgbClr val="FB7545"/>
            </a:solidFill>
            <a:ln w="12700" cap="flat">
              <a:noFill/>
              <a:miter lim="400000"/>
            </a:ln>
            <a:effectLst/>
          </p:spPr>
          <p:txBody>
            <a:bodyPr wrap="square" lIns="0" tIns="0" rIns="0" bIns="0" numCol="1" anchor="ctr">
              <a:noAutofit/>
            </a:bodyPr>
            <a:lstStyle/>
            <a:p>
              <a:pPr lvl="0">
                <a:defRPr sz="2400"/>
              </a:pPr>
              <a:endParaRPr/>
            </a:p>
          </p:txBody>
        </p:sp>
        <p:sp>
          <p:nvSpPr>
            <p:cNvPr id="521" name="Shape 823"/>
            <p:cNvSpPr/>
            <p:nvPr/>
          </p:nvSpPr>
          <p:spPr>
            <a:xfrm>
              <a:off x="1360163" y="3034793"/>
              <a:ext cx="304712" cy="337816"/>
            </a:xfrm>
            <a:custGeom>
              <a:avLst/>
              <a:gdLst/>
              <a:ahLst/>
              <a:cxnLst>
                <a:cxn ang="0">
                  <a:pos x="wd2" y="hd2"/>
                </a:cxn>
                <a:cxn ang="5400000">
                  <a:pos x="wd2" y="hd2"/>
                </a:cxn>
                <a:cxn ang="10800000">
                  <a:pos x="wd2" y="hd2"/>
                </a:cxn>
                <a:cxn ang="16200000">
                  <a:pos x="wd2" y="hd2"/>
                </a:cxn>
              </a:cxnLst>
              <a:rect l="0" t="0" r="r" b="b"/>
              <a:pathLst>
                <a:path w="21207" h="21043" extrusionOk="0">
                  <a:moveTo>
                    <a:pt x="21207" y="4935"/>
                  </a:moveTo>
                  <a:cubicBezTo>
                    <a:pt x="19406" y="3188"/>
                    <a:pt x="17175" y="1840"/>
                    <a:pt x="14691" y="997"/>
                  </a:cubicBezTo>
                  <a:cubicBezTo>
                    <a:pt x="11865" y="38"/>
                    <a:pt x="8806" y="-235"/>
                    <a:pt x="5823" y="204"/>
                  </a:cubicBezTo>
                  <a:cubicBezTo>
                    <a:pt x="2908" y="535"/>
                    <a:pt x="580" y="2537"/>
                    <a:pt x="93" y="5131"/>
                  </a:cubicBezTo>
                  <a:cubicBezTo>
                    <a:pt x="-393" y="7719"/>
                    <a:pt x="1069" y="10286"/>
                    <a:pt x="3695" y="11455"/>
                  </a:cubicBezTo>
                  <a:cubicBezTo>
                    <a:pt x="1945" y="12972"/>
                    <a:pt x="1355" y="15268"/>
                    <a:pt x="2187" y="17317"/>
                  </a:cubicBezTo>
                  <a:cubicBezTo>
                    <a:pt x="3209" y="19834"/>
                    <a:pt x="6063" y="21365"/>
                    <a:pt x="9025" y="20986"/>
                  </a:cubicBezTo>
                  <a:cubicBezTo>
                    <a:pt x="11456" y="20641"/>
                    <a:pt x="13773" y="19825"/>
                    <a:pt x="15816" y="18596"/>
                  </a:cubicBezTo>
                  <a:cubicBezTo>
                    <a:pt x="18004" y="17279"/>
                    <a:pt x="19819" y="15522"/>
                    <a:pt x="21115" y="13467"/>
                  </a:cubicBezTo>
                  <a:cubicBezTo>
                    <a:pt x="18692" y="13259"/>
                    <a:pt x="16833" y="11452"/>
                    <a:pt x="16800" y="9273"/>
                  </a:cubicBezTo>
                  <a:cubicBezTo>
                    <a:pt x="16765" y="7015"/>
                    <a:pt x="18692" y="5119"/>
                    <a:pt x="21207" y="4935"/>
                  </a:cubicBezTo>
                  <a:close/>
                </a:path>
              </a:pathLst>
            </a:custGeom>
            <a:solidFill>
              <a:srgbClr val="FB7545"/>
            </a:solidFill>
            <a:ln w="12700" cap="flat">
              <a:noFill/>
              <a:miter lim="400000"/>
            </a:ln>
            <a:effectLst/>
          </p:spPr>
          <p:txBody>
            <a:bodyPr wrap="square" lIns="0" tIns="0" rIns="0" bIns="0" numCol="1" anchor="ctr">
              <a:noAutofit/>
            </a:bodyPr>
            <a:lstStyle/>
            <a:p>
              <a:pPr lvl="0">
                <a:defRPr sz="2400"/>
              </a:pPr>
              <a:endParaRPr/>
            </a:p>
          </p:txBody>
        </p:sp>
        <p:sp>
          <p:nvSpPr>
            <p:cNvPr id="522" name="Shape 824"/>
            <p:cNvSpPr/>
            <p:nvPr/>
          </p:nvSpPr>
          <p:spPr>
            <a:xfrm>
              <a:off x="1296535" y="3290915"/>
              <a:ext cx="211761" cy="135752"/>
            </a:xfrm>
            <a:custGeom>
              <a:avLst/>
              <a:gdLst/>
              <a:ahLst/>
              <a:cxnLst>
                <a:cxn ang="0">
                  <a:pos x="wd2" y="hd2"/>
                </a:cxn>
                <a:cxn ang="5400000">
                  <a:pos x="wd2" y="hd2"/>
                </a:cxn>
                <a:cxn ang="10800000">
                  <a:pos x="wd2" y="hd2"/>
                </a:cxn>
                <a:cxn ang="16200000">
                  <a:pos x="wd2" y="hd2"/>
                </a:cxn>
              </a:cxnLst>
              <a:rect l="0" t="0" r="r" b="b"/>
              <a:pathLst>
                <a:path w="21514" h="20006" extrusionOk="0">
                  <a:moveTo>
                    <a:pt x="21514" y="16055"/>
                  </a:moveTo>
                  <a:cubicBezTo>
                    <a:pt x="18494" y="18842"/>
                    <a:pt x="14661" y="18991"/>
                    <a:pt x="11542" y="16444"/>
                  </a:cubicBezTo>
                  <a:cubicBezTo>
                    <a:pt x="10145" y="15304"/>
                    <a:pt x="8974" y="13661"/>
                    <a:pt x="8142" y="11675"/>
                  </a:cubicBezTo>
                  <a:cubicBezTo>
                    <a:pt x="7393" y="9774"/>
                    <a:pt x="6797" y="7753"/>
                    <a:pt x="6350" y="5661"/>
                  </a:cubicBezTo>
                  <a:cubicBezTo>
                    <a:pt x="5832" y="3236"/>
                    <a:pt x="5233" y="417"/>
                    <a:pt x="3458" y="43"/>
                  </a:cubicBezTo>
                  <a:cubicBezTo>
                    <a:pt x="1790" y="-309"/>
                    <a:pt x="573" y="1563"/>
                    <a:pt x="161" y="3715"/>
                  </a:cubicBezTo>
                  <a:cubicBezTo>
                    <a:pt x="-86" y="5005"/>
                    <a:pt x="-59" y="6393"/>
                    <a:pt x="318" y="7742"/>
                  </a:cubicBezTo>
                  <a:cubicBezTo>
                    <a:pt x="1553" y="12010"/>
                    <a:pt x="3776" y="15520"/>
                    <a:pt x="6603" y="17666"/>
                  </a:cubicBezTo>
                  <a:cubicBezTo>
                    <a:pt x="11379" y="21291"/>
                    <a:pt x="17161" y="20667"/>
                    <a:pt x="21514" y="16055"/>
                  </a:cubicBezTo>
                  <a:close/>
                </a:path>
              </a:pathLst>
            </a:custGeom>
            <a:solidFill>
              <a:srgbClr val="90D049"/>
            </a:solidFill>
            <a:ln w="12700" cap="flat">
              <a:noFill/>
              <a:miter lim="400000"/>
            </a:ln>
            <a:effectLst/>
          </p:spPr>
          <p:txBody>
            <a:bodyPr wrap="square" lIns="0" tIns="0" rIns="0" bIns="0" numCol="1" anchor="ctr">
              <a:noAutofit/>
            </a:bodyPr>
            <a:lstStyle/>
            <a:p>
              <a:pPr lvl="0">
                <a:defRPr sz="2400"/>
              </a:pPr>
              <a:endParaRPr/>
            </a:p>
          </p:txBody>
        </p:sp>
        <p:sp>
          <p:nvSpPr>
            <p:cNvPr id="523" name="Shape 825"/>
            <p:cNvSpPr/>
            <p:nvPr/>
          </p:nvSpPr>
          <p:spPr>
            <a:xfrm rot="17666180">
              <a:off x="1389135" y="3459077"/>
              <a:ext cx="211761" cy="135752"/>
            </a:xfrm>
            <a:custGeom>
              <a:avLst/>
              <a:gdLst/>
              <a:ahLst/>
              <a:cxnLst>
                <a:cxn ang="0">
                  <a:pos x="wd2" y="hd2"/>
                </a:cxn>
                <a:cxn ang="5400000">
                  <a:pos x="wd2" y="hd2"/>
                </a:cxn>
                <a:cxn ang="10800000">
                  <a:pos x="wd2" y="hd2"/>
                </a:cxn>
                <a:cxn ang="16200000">
                  <a:pos x="wd2" y="hd2"/>
                </a:cxn>
              </a:cxnLst>
              <a:rect l="0" t="0" r="r" b="b"/>
              <a:pathLst>
                <a:path w="21514" h="20006" extrusionOk="0">
                  <a:moveTo>
                    <a:pt x="21514" y="3951"/>
                  </a:moveTo>
                  <a:cubicBezTo>
                    <a:pt x="18494" y="1164"/>
                    <a:pt x="14661" y="1015"/>
                    <a:pt x="11542" y="3562"/>
                  </a:cubicBezTo>
                  <a:cubicBezTo>
                    <a:pt x="10145" y="4702"/>
                    <a:pt x="8974" y="6345"/>
                    <a:pt x="8142" y="8331"/>
                  </a:cubicBezTo>
                  <a:cubicBezTo>
                    <a:pt x="7393" y="10232"/>
                    <a:pt x="6797" y="12253"/>
                    <a:pt x="6350" y="14345"/>
                  </a:cubicBezTo>
                  <a:cubicBezTo>
                    <a:pt x="5832" y="16770"/>
                    <a:pt x="5233" y="19589"/>
                    <a:pt x="3458" y="19963"/>
                  </a:cubicBezTo>
                  <a:cubicBezTo>
                    <a:pt x="1790" y="20315"/>
                    <a:pt x="573" y="18443"/>
                    <a:pt x="161" y="16291"/>
                  </a:cubicBezTo>
                  <a:cubicBezTo>
                    <a:pt x="-86" y="15001"/>
                    <a:pt x="-59" y="13613"/>
                    <a:pt x="318" y="12264"/>
                  </a:cubicBezTo>
                  <a:cubicBezTo>
                    <a:pt x="1553" y="7996"/>
                    <a:pt x="3776" y="4486"/>
                    <a:pt x="6603" y="2340"/>
                  </a:cubicBezTo>
                  <a:cubicBezTo>
                    <a:pt x="11379" y="-1285"/>
                    <a:pt x="17161" y="-661"/>
                    <a:pt x="21514" y="3951"/>
                  </a:cubicBezTo>
                  <a:close/>
                </a:path>
              </a:pathLst>
            </a:custGeom>
            <a:solidFill>
              <a:srgbClr val="90D049"/>
            </a:solidFill>
            <a:ln w="12700" cap="flat">
              <a:noFill/>
              <a:miter lim="400000"/>
            </a:ln>
            <a:effectLst/>
          </p:spPr>
          <p:txBody>
            <a:bodyPr wrap="square" lIns="0" tIns="0" rIns="0" bIns="0" numCol="1" anchor="ctr">
              <a:noAutofit/>
            </a:bodyPr>
            <a:lstStyle/>
            <a:p>
              <a:pPr lvl="0">
                <a:defRPr sz="2400"/>
              </a:pPr>
              <a:endParaRPr/>
            </a:p>
          </p:txBody>
        </p:sp>
        <p:sp>
          <p:nvSpPr>
            <p:cNvPr id="524" name="Shape 826"/>
            <p:cNvSpPr/>
            <p:nvPr/>
          </p:nvSpPr>
          <p:spPr>
            <a:xfrm>
              <a:off x="1305241" y="3426301"/>
              <a:ext cx="171092" cy="172314"/>
            </a:xfrm>
            <a:custGeom>
              <a:avLst/>
              <a:gdLst/>
              <a:ahLst/>
              <a:cxnLst>
                <a:cxn ang="0">
                  <a:pos x="wd2" y="hd2"/>
                </a:cxn>
                <a:cxn ang="5400000">
                  <a:pos x="wd2" y="hd2"/>
                </a:cxn>
                <a:cxn ang="10800000">
                  <a:pos x="wd2" y="hd2"/>
                </a:cxn>
                <a:cxn ang="16200000">
                  <a:pos x="wd2" y="hd2"/>
                </a:cxn>
              </a:cxnLst>
              <a:rect l="0" t="0" r="r" b="b"/>
              <a:pathLst>
                <a:path w="21460" h="21015" extrusionOk="0">
                  <a:moveTo>
                    <a:pt x="21460" y="0"/>
                  </a:moveTo>
                  <a:cubicBezTo>
                    <a:pt x="17415" y="708"/>
                    <a:pt x="13542" y="2149"/>
                    <a:pt x="10045" y="4248"/>
                  </a:cubicBezTo>
                  <a:cubicBezTo>
                    <a:pt x="7074" y="6031"/>
                    <a:pt x="4415" y="8264"/>
                    <a:pt x="2169" y="10863"/>
                  </a:cubicBezTo>
                  <a:cubicBezTo>
                    <a:pt x="1054" y="12187"/>
                    <a:pt x="372" y="13721"/>
                    <a:pt x="107" y="15312"/>
                  </a:cubicBezTo>
                  <a:cubicBezTo>
                    <a:pt x="-140" y="16800"/>
                    <a:pt x="-20" y="18446"/>
                    <a:pt x="1111" y="19620"/>
                  </a:cubicBezTo>
                  <a:cubicBezTo>
                    <a:pt x="3016" y="21600"/>
                    <a:pt x="5856" y="21253"/>
                    <a:pt x="7918" y="19942"/>
                  </a:cubicBezTo>
                  <a:cubicBezTo>
                    <a:pt x="9430" y="18980"/>
                    <a:pt x="10583" y="17502"/>
                    <a:pt x="11018" y="15575"/>
                  </a:cubicBezTo>
                  <a:cubicBezTo>
                    <a:pt x="11505" y="12905"/>
                    <a:pt x="12459" y="10337"/>
                    <a:pt x="13838" y="7981"/>
                  </a:cubicBezTo>
                  <a:cubicBezTo>
                    <a:pt x="15711" y="4784"/>
                    <a:pt x="18320" y="2052"/>
                    <a:pt x="21460" y="0"/>
                  </a:cubicBezTo>
                  <a:close/>
                </a:path>
              </a:pathLst>
            </a:custGeom>
            <a:solidFill>
              <a:srgbClr val="90D049"/>
            </a:solidFill>
            <a:ln w="12700" cap="flat">
              <a:noFill/>
              <a:miter lim="400000"/>
            </a:ln>
            <a:effectLst/>
          </p:spPr>
          <p:txBody>
            <a:bodyPr wrap="square" lIns="0" tIns="0" rIns="0" bIns="0" numCol="1" anchor="ctr">
              <a:noAutofit/>
            </a:bodyPr>
            <a:lstStyle/>
            <a:p>
              <a:pPr lvl="0">
                <a:defRPr sz="2400"/>
              </a:pPr>
              <a:endParaRPr/>
            </a:p>
          </p:txBody>
        </p:sp>
        <p:sp>
          <p:nvSpPr>
            <p:cNvPr id="525" name="Shape 827"/>
            <p:cNvSpPr/>
            <p:nvPr/>
          </p:nvSpPr>
          <p:spPr>
            <a:xfrm rot="3856366">
              <a:off x="1361011" y="2728233"/>
              <a:ext cx="253272" cy="162363"/>
            </a:xfrm>
            <a:custGeom>
              <a:avLst/>
              <a:gdLst/>
              <a:ahLst/>
              <a:cxnLst>
                <a:cxn ang="0">
                  <a:pos x="wd2" y="hd2"/>
                </a:cxn>
                <a:cxn ang="5400000">
                  <a:pos x="wd2" y="hd2"/>
                </a:cxn>
                <a:cxn ang="10800000">
                  <a:pos x="wd2" y="hd2"/>
                </a:cxn>
                <a:cxn ang="16200000">
                  <a:pos x="wd2" y="hd2"/>
                </a:cxn>
              </a:cxnLst>
              <a:rect l="0" t="0" r="r" b="b"/>
              <a:pathLst>
                <a:path w="21514" h="20006" extrusionOk="0">
                  <a:moveTo>
                    <a:pt x="21514" y="16055"/>
                  </a:moveTo>
                  <a:cubicBezTo>
                    <a:pt x="18494" y="18842"/>
                    <a:pt x="14661" y="18991"/>
                    <a:pt x="11542" y="16444"/>
                  </a:cubicBezTo>
                  <a:cubicBezTo>
                    <a:pt x="10145" y="15304"/>
                    <a:pt x="8974" y="13661"/>
                    <a:pt x="8142" y="11675"/>
                  </a:cubicBezTo>
                  <a:cubicBezTo>
                    <a:pt x="7393" y="9774"/>
                    <a:pt x="6797" y="7753"/>
                    <a:pt x="6350" y="5661"/>
                  </a:cubicBezTo>
                  <a:cubicBezTo>
                    <a:pt x="5832" y="3236"/>
                    <a:pt x="5233" y="417"/>
                    <a:pt x="3458" y="43"/>
                  </a:cubicBezTo>
                  <a:cubicBezTo>
                    <a:pt x="1790" y="-309"/>
                    <a:pt x="573" y="1563"/>
                    <a:pt x="161" y="3715"/>
                  </a:cubicBezTo>
                  <a:cubicBezTo>
                    <a:pt x="-86" y="5005"/>
                    <a:pt x="-59" y="6393"/>
                    <a:pt x="318" y="7742"/>
                  </a:cubicBezTo>
                  <a:cubicBezTo>
                    <a:pt x="1553" y="12010"/>
                    <a:pt x="3776" y="15520"/>
                    <a:pt x="6603" y="17666"/>
                  </a:cubicBezTo>
                  <a:cubicBezTo>
                    <a:pt x="11379" y="21291"/>
                    <a:pt x="17161" y="20667"/>
                    <a:pt x="21514" y="16055"/>
                  </a:cubicBezTo>
                  <a:close/>
                </a:path>
              </a:pathLst>
            </a:custGeom>
            <a:solidFill>
              <a:srgbClr val="90D049"/>
            </a:solidFill>
            <a:ln w="12700" cap="flat">
              <a:noFill/>
              <a:miter lim="400000"/>
            </a:ln>
            <a:effectLst/>
          </p:spPr>
          <p:txBody>
            <a:bodyPr wrap="square" lIns="0" tIns="0" rIns="0" bIns="0" numCol="1" anchor="ctr">
              <a:noAutofit/>
            </a:bodyPr>
            <a:lstStyle/>
            <a:p>
              <a:pPr lvl="0">
                <a:defRPr sz="2400"/>
              </a:pPr>
              <a:endParaRPr/>
            </a:p>
          </p:txBody>
        </p:sp>
        <p:sp>
          <p:nvSpPr>
            <p:cNvPr id="526" name="Shape 828"/>
            <p:cNvSpPr/>
            <p:nvPr/>
          </p:nvSpPr>
          <p:spPr>
            <a:xfrm rot="21522546">
              <a:off x="1227898" y="2915314"/>
              <a:ext cx="253272" cy="162363"/>
            </a:xfrm>
            <a:custGeom>
              <a:avLst/>
              <a:gdLst/>
              <a:ahLst/>
              <a:cxnLst>
                <a:cxn ang="0">
                  <a:pos x="wd2" y="hd2"/>
                </a:cxn>
                <a:cxn ang="5400000">
                  <a:pos x="wd2" y="hd2"/>
                </a:cxn>
                <a:cxn ang="10800000">
                  <a:pos x="wd2" y="hd2"/>
                </a:cxn>
                <a:cxn ang="16200000">
                  <a:pos x="wd2" y="hd2"/>
                </a:cxn>
              </a:cxnLst>
              <a:rect l="0" t="0" r="r" b="b"/>
              <a:pathLst>
                <a:path w="21514" h="20006" extrusionOk="0">
                  <a:moveTo>
                    <a:pt x="21514" y="3951"/>
                  </a:moveTo>
                  <a:cubicBezTo>
                    <a:pt x="18494" y="1164"/>
                    <a:pt x="14661" y="1015"/>
                    <a:pt x="11542" y="3562"/>
                  </a:cubicBezTo>
                  <a:cubicBezTo>
                    <a:pt x="10145" y="4702"/>
                    <a:pt x="8974" y="6345"/>
                    <a:pt x="8142" y="8331"/>
                  </a:cubicBezTo>
                  <a:cubicBezTo>
                    <a:pt x="7393" y="10232"/>
                    <a:pt x="6797" y="12253"/>
                    <a:pt x="6350" y="14345"/>
                  </a:cubicBezTo>
                  <a:cubicBezTo>
                    <a:pt x="5832" y="16770"/>
                    <a:pt x="5233" y="19589"/>
                    <a:pt x="3458" y="19963"/>
                  </a:cubicBezTo>
                  <a:cubicBezTo>
                    <a:pt x="1790" y="20315"/>
                    <a:pt x="573" y="18443"/>
                    <a:pt x="161" y="16291"/>
                  </a:cubicBezTo>
                  <a:cubicBezTo>
                    <a:pt x="-86" y="15001"/>
                    <a:pt x="-59" y="13613"/>
                    <a:pt x="318" y="12264"/>
                  </a:cubicBezTo>
                  <a:cubicBezTo>
                    <a:pt x="1553" y="7996"/>
                    <a:pt x="3776" y="4486"/>
                    <a:pt x="6603" y="2340"/>
                  </a:cubicBezTo>
                  <a:cubicBezTo>
                    <a:pt x="11379" y="-1285"/>
                    <a:pt x="17161" y="-661"/>
                    <a:pt x="21514" y="3951"/>
                  </a:cubicBezTo>
                  <a:close/>
                </a:path>
              </a:pathLst>
            </a:custGeom>
            <a:solidFill>
              <a:srgbClr val="90D049"/>
            </a:solidFill>
            <a:ln w="12700" cap="flat">
              <a:noFill/>
              <a:miter lim="400000"/>
            </a:ln>
            <a:effectLst/>
          </p:spPr>
          <p:txBody>
            <a:bodyPr wrap="square" lIns="0" tIns="0" rIns="0" bIns="0" numCol="1" anchor="ctr">
              <a:noAutofit/>
            </a:bodyPr>
            <a:lstStyle/>
            <a:p>
              <a:pPr lvl="0">
                <a:defRPr sz="2400"/>
              </a:pPr>
              <a:endParaRPr/>
            </a:p>
          </p:txBody>
        </p:sp>
        <p:sp>
          <p:nvSpPr>
            <p:cNvPr id="527" name="Shape 829"/>
            <p:cNvSpPr/>
            <p:nvPr/>
          </p:nvSpPr>
          <p:spPr>
            <a:xfrm rot="3856366">
              <a:off x="1213724" y="2773621"/>
              <a:ext cx="204631" cy="206092"/>
            </a:xfrm>
            <a:custGeom>
              <a:avLst/>
              <a:gdLst/>
              <a:ahLst/>
              <a:cxnLst>
                <a:cxn ang="0">
                  <a:pos x="wd2" y="hd2"/>
                </a:cxn>
                <a:cxn ang="5400000">
                  <a:pos x="wd2" y="hd2"/>
                </a:cxn>
                <a:cxn ang="10800000">
                  <a:pos x="wd2" y="hd2"/>
                </a:cxn>
                <a:cxn ang="16200000">
                  <a:pos x="wd2" y="hd2"/>
                </a:cxn>
              </a:cxnLst>
              <a:rect l="0" t="0" r="r" b="b"/>
              <a:pathLst>
                <a:path w="21460" h="21015" extrusionOk="0">
                  <a:moveTo>
                    <a:pt x="21460" y="0"/>
                  </a:moveTo>
                  <a:cubicBezTo>
                    <a:pt x="17415" y="708"/>
                    <a:pt x="13542" y="2149"/>
                    <a:pt x="10045" y="4248"/>
                  </a:cubicBezTo>
                  <a:cubicBezTo>
                    <a:pt x="7074" y="6031"/>
                    <a:pt x="4415" y="8264"/>
                    <a:pt x="2169" y="10863"/>
                  </a:cubicBezTo>
                  <a:cubicBezTo>
                    <a:pt x="1054" y="12187"/>
                    <a:pt x="372" y="13721"/>
                    <a:pt x="107" y="15312"/>
                  </a:cubicBezTo>
                  <a:cubicBezTo>
                    <a:pt x="-140" y="16800"/>
                    <a:pt x="-20" y="18446"/>
                    <a:pt x="1111" y="19620"/>
                  </a:cubicBezTo>
                  <a:cubicBezTo>
                    <a:pt x="3016" y="21600"/>
                    <a:pt x="5856" y="21253"/>
                    <a:pt x="7918" y="19942"/>
                  </a:cubicBezTo>
                  <a:cubicBezTo>
                    <a:pt x="9430" y="18980"/>
                    <a:pt x="10583" y="17502"/>
                    <a:pt x="11018" y="15575"/>
                  </a:cubicBezTo>
                  <a:cubicBezTo>
                    <a:pt x="11505" y="12905"/>
                    <a:pt x="12459" y="10337"/>
                    <a:pt x="13838" y="7981"/>
                  </a:cubicBezTo>
                  <a:cubicBezTo>
                    <a:pt x="15711" y="4784"/>
                    <a:pt x="18320" y="2052"/>
                    <a:pt x="21460" y="0"/>
                  </a:cubicBezTo>
                  <a:close/>
                </a:path>
              </a:pathLst>
            </a:custGeom>
            <a:solidFill>
              <a:srgbClr val="90D049"/>
            </a:solidFill>
            <a:ln w="12700" cap="flat">
              <a:noFill/>
              <a:miter lim="400000"/>
            </a:ln>
            <a:effectLst/>
          </p:spPr>
          <p:txBody>
            <a:bodyPr wrap="square" lIns="0" tIns="0" rIns="0" bIns="0" numCol="1" anchor="ctr">
              <a:noAutofit/>
            </a:bodyPr>
            <a:lstStyle/>
            <a:p>
              <a:pPr lvl="0">
                <a:defRPr sz="2400"/>
              </a:pPr>
              <a:endParaRPr/>
            </a:p>
          </p:txBody>
        </p:sp>
        <p:sp>
          <p:nvSpPr>
            <p:cNvPr id="528" name="Shape 830"/>
            <p:cNvSpPr/>
            <p:nvPr/>
          </p:nvSpPr>
          <p:spPr>
            <a:xfrm>
              <a:off x="1893052" y="2460026"/>
              <a:ext cx="298285" cy="473121"/>
            </a:xfrm>
            <a:custGeom>
              <a:avLst/>
              <a:gdLst/>
              <a:ahLst/>
              <a:cxnLst>
                <a:cxn ang="0">
                  <a:pos x="wd2" y="hd2"/>
                </a:cxn>
                <a:cxn ang="5400000">
                  <a:pos x="wd2" y="hd2"/>
                </a:cxn>
                <a:cxn ang="10800000">
                  <a:pos x="wd2" y="hd2"/>
                </a:cxn>
                <a:cxn ang="16200000">
                  <a:pos x="wd2" y="hd2"/>
                </a:cxn>
              </a:cxnLst>
              <a:rect l="0" t="0" r="r" b="b"/>
              <a:pathLst>
                <a:path w="20411" h="21600" extrusionOk="0">
                  <a:moveTo>
                    <a:pt x="0" y="21600"/>
                  </a:moveTo>
                  <a:cubicBezTo>
                    <a:pt x="2329" y="20024"/>
                    <a:pt x="3383" y="17800"/>
                    <a:pt x="2849" y="15616"/>
                  </a:cubicBezTo>
                  <a:cubicBezTo>
                    <a:pt x="2178" y="12872"/>
                    <a:pt x="-893" y="9816"/>
                    <a:pt x="2308" y="7656"/>
                  </a:cubicBezTo>
                  <a:cubicBezTo>
                    <a:pt x="3194" y="7059"/>
                    <a:pt x="4459" y="6780"/>
                    <a:pt x="5703" y="6907"/>
                  </a:cubicBezTo>
                  <a:cubicBezTo>
                    <a:pt x="4907" y="5402"/>
                    <a:pt x="5169" y="3738"/>
                    <a:pt x="6418" y="2376"/>
                  </a:cubicBezTo>
                  <a:cubicBezTo>
                    <a:pt x="7518" y="1177"/>
                    <a:pt x="9292" y="321"/>
                    <a:pt x="11344" y="0"/>
                  </a:cubicBezTo>
                  <a:cubicBezTo>
                    <a:pt x="10328" y="1173"/>
                    <a:pt x="10048" y="2567"/>
                    <a:pt x="10565" y="3877"/>
                  </a:cubicBezTo>
                  <a:cubicBezTo>
                    <a:pt x="11079" y="5182"/>
                    <a:pt x="12342" y="6299"/>
                    <a:pt x="14081" y="6987"/>
                  </a:cubicBezTo>
                  <a:cubicBezTo>
                    <a:pt x="15411" y="6170"/>
                    <a:pt x="17477" y="6145"/>
                    <a:pt x="18839" y="6939"/>
                  </a:cubicBezTo>
                  <a:cubicBezTo>
                    <a:pt x="20707" y="8028"/>
                    <a:pt x="20609" y="9684"/>
                    <a:pt x="20075" y="11092"/>
                  </a:cubicBezTo>
                  <a:cubicBezTo>
                    <a:pt x="19408" y="12853"/>
                    <a:pt x="18038" y="14487"/>
                    <a:pt x="15825" y="15846"/>
                  </a:cubicBezTo>
                  <a:cubicBezTo>
                    <a:pt x="13566" y="17201"/>
                    <a:pt x="11077" y="18376"/>
                    <a:pt x="8408" y="19345"/>
                  </a:cubicBezTo>
                  <a:cubicBezTo>
                    <a:pt x="5747" y="20312"/>
                    <a:pt x="2925" y="21069"/>
                    <a:pt x="0" y="21600"/>
                  </a:cubicBezTo>
                  <a:close/>
                </a:path>
              </a:pathLst>
            </a:custGeom>
            <a:solidFill>
              <a:schemeClr val="accent4"/>
            </a:solidFill>
            <a:ln w="12700" cap="flat">
              <a:noFill/>
              <a:miter lim="400000"/>
            </a:ln>
            <a:effectLst/>
          </p:spPr>
          <p:txBody>
            <a:bodyPr wrap="square" lIns="0" tIns="0" rIns="0" bIns="0" numCol="1" anchor="ctr">
              <a:noAutofit/>
            </a:bodyPr>
            <a:lstStyle/>
            <a:p>
              <a:pPr lvl="0">
                <a:defRPr sz="2400"/>
              </a:pPr>
              <a:endParaRPr/>
            </a:p>
          </p:txBody>
        </p:sp>
        <p:sp>
          <p:nvSpPr>
            <p:cNvPr id="529" name="Shape 831"/>
            <p:cNvSpPr/>
            <p:nvPr/>
          </p:nvSpPr>
          <p:spPr>
            <a:xfrm>
              <a:off x="1655230" y="3055616"/>
              <a:ext cx="211451" cy="225856"/>
            </a:xfrm>
            <a:custGeom>
              <a:avLst/>
              <a:gdLst/>
              <a:ahLst/>
              <a:cxnLst>
                <a:cxn ang="0">
                  <a:pos x="wd2" y="hd2"/>
                </a:cxn>
                <a:cxn ang="5400000">
                  <a:pos x="wd2" y="hd2"/>
                </a:cxn>
                <a:cxn ang="10800000">
                  <a:pos x="wd2" y="hd2"/>
                </a:cxn>
                <a:cxn ang="16200000">
                  <a:pos x="wd2" y="hd2"/>
                </a:cxn>
              </a:cxnLst>
              <a:rect l="0" t="0" r="r" b="b"/>
              <a:pathLst>
                <a:path w="21409" h="20651" extrusionOk="0">
                  <a:moveTo>
                    <a:pt x="21409" y="10133"/>
                  </a:moveTo>
                  <a:cubicBezTo>
                    <a:pt x="19560" y="10126"/>
                    <a:pt x="17837" y="9283"/>
                    <a:pt x="16823" y="7886"/>
                  </a:cubicBezTo>
                  <a:cubicBezTo>
                    <a:pt x="15566" y="6157"/>
                    <a:pt x="15664" y="3947"/>
                    <a:pt x="14817" y="2037"/>
                  </a:cubicBezTo>
                  <a:cubicBezTo>
                    <a:pt x="14289" y="848"/>
                    <a:pt x="13234" y="-212"/>
                    <a:pt x="11865" y="36"/>
                  </a:cubicBezTo>
                  <a:cubicBezTo>
                    <a:pt x="9992" y="376"/>
                    <a:pt x="9762" y="2462"/>
                    <a:pt x="10524" y="4167"/>
                  </a:cubicBezTo>
                  <a:cubicBezTo>
                    <a:pt x="11070" y="5389"/>
                    <a:pt x="11894" y="6493"/>
                    <a:pt x="13050" y="7457"/>
                  </a:cubicBezTo>
                  <a:cubicBezTo>
                    <a:pt x="11926" y="6664"/>
                    <a:pt x="10591" y="6152"/>
                    <a:pt x="9178" y="5975"/>
                  </a:cubicBezTo>
                  <a:cubicBezTo>
                    <a:pt x="6140" y="5593"/>
                    <a:pt x="3105" y="6747"/>
                    <a:pt x="1205" y="8901"/>
                  </a:cubicBezTo>
                  <a:cubicBezTo>
                    <a:pt x="406" y="9807"/>
                    <a:pt x="-191" y="10921"/>
                    <a:pt x="56" y="12083"/>
                  </a:cubicBezTo>
                  <a:cubicBezTo>
                    <a:pt x="649" y="14871"/>
                    <a:pt x="3150" y="15250"/>
                    <a:pt x="5629" y="13953"/>
                  </a:cubicBezTo>
                  <a:cubicBezTo>
                    <a:pt x="7051" y="13208"/>
                    <a:pt x="8222" y="11841"/>
                    <a:pt x="9604" y="11034"/>
                  </a:cubicBezTo>
                  <a:cubicBezTo>
                    <a:pt x="11256" y="10068"/>
                    <a:pt x="13398" y="10047"/>
                    <a:pt x="15082" y="10968"/>
                  </a:cubicBezTo>
                  <a:cubicBezTo>
                    <a:pt x="13636" y="11202"/>
                    <a:pt x="12259" y="11701"/>
                    <a:pt x="11036" y="12435"/>
                  </a:cubicBezTo>
                  <a:cubicBezTo>
                    <a:pt x="8922" y="13704"/>
                    <a:pt x="7344" y="15740"/>
                    <a:pt x="7645" y="17948"/>
                  </a:cubicBezTo>
                  <a:cubicBezTo>
                    <a:pt x="7745" y="18678"/>
                    <a:pt x="8070" y="19397"/>
                    <a:pt x="8708" y="19918"/>
                  </a:cubicBezTo>
                  <a:cubicBezTo>
                    <a:pt x="10509" y="21388"/>
                    <a:pt x="13407" y="20529"/>
                    <a:pt x="13890" y="18381"/>
                  </a:cubicBezTo>
                  <a:cubicBezTo>
                    <a:pt x="14235" y="16322"/>
                    <a:pt x="15256" y="14404"/>
                    <a:pt x="16819" y="12873"/>
                  </a:cubicBezTo>
                  <a:cubicBezTo>
                    <a:pt x="18081" y="11637"/>
                    <a:pt x="19656" y="10697"/>
                    <a:pt x="21409" y="10133"/>
                  </a:cubicBezTo>
                  <a:close/>
                </a:path>
              </a:pathLst>
            </a:custGeom>
            <a:solidFill>
              <a:schemeClr val="accent3"/>
            </a:solidFill>
            <a:ln w="12700" cap="flat">
              <a:noFill/>
              <a:miter lim="400000"/>
            </a:ln>
            <a:effectLst/>
          </p:spPr>
          <p:txBody>
            <a:bodyPr wrap="square" lIns="0" tIns="0" rIns="0" bIns="0" numCol="1" anchor="ctr">
              <a:noAutofit/>
            </a:bodyPr>
            <a:lstStyle/>
            <a:p>
              <a:pPr lvl="0">
                <a:defRPr sz="2400"/>
              </a:pPr>
              <a:endParaRPr/>
            </a:p>
          </p:txBody>
        </p:sp>
        <p:sp>
          <p:nvSpPr>
            <p:cNvPr id="530" name="Shape 832"/>
            <p:cNvSpPr/>
            <p:nvPr/>
          </p:nvSpPr>
          <p:spPr>
            <a:xfrm>
              <a:off x="1508764" y="1563776"/>
              <a:ext cx="127220" cy="127219"/>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tx1"/>
            </a:solidFill>
            <a:ln w="12700" cap="flat">
              <a:noFill/>
              <a:miter lim="400000"/>
            </a:ln>
            <a:effectLst/>
          </p:spPr>
          <p:txBody>
            <a:bodyPr wrap="square" lIns="0" tIns="0" rIns="0" bIns="0" numCol="1" anchor="ctr">
              <a:noAutofit/>
            </a:bodyPr>
            <a:lstStyle/>
            <a:p>
              <a:pPr lvl="0">
                <a:defRPr sz="2400">
                  <a:solidFill>
                    <a:srgbClr val="FFFFFF"/>
                  </a:solidFill>
                </a:defRPr>
              </a:pPr>
              <a:endParaRPr/>
            </a:p>
          </p:txBody>
        </p:sp>
        <p:sp>
          <p:nvSpPr>
            <p:cNvPr id="531" name="Shape 833"/>
            <p:cNvSpPr/>
            <p:nvPr/>
          </p:nvSpPr>
          <p:spPr>
            <a:xfrm>
              <a:off x="1416363" y="1562637"/>
              <a:ext cx="242117" cy="63245"/>
            </a:xfrm>
            <a:custGeom>
              <a:avLst/>
              <a:gdLst/>
              <a:ahLst/>
              <a:cxnLst>
                <a:cxn ang="0">
                  <a:pos x="wd2" y="hd2"/>
                </a:cxn>
                <a:cxn ang="5400000">
                  <a:pos x="wd2" y="hd2"/>
                </a:cxn>
                <a:cxn ang="10800000">
                  <a:pos x="wd2" y="hd2"/>
                </a:cxn>
                <a:cxn ang="16200000">
                  <a:pos x="wd2" y="hd2"/>
                </a:cxn>
              </a:cxnLst>
              <a:rect l="0" t="0" r="r" b="b"/>
              <a:pathLst>
                <a:path w="21600" h="19271" extrusionOk="0">
                  <a:moveTo>
                    <a:pt x="21600" y="19271"/>
                  </a:moveTo>
                  <a:cubicBezTo>
                    <a:pt x="20661" y="5977"/>
                    <a:pt x="16781" y="-2329"/>
                    <a:pt x="12869" y="581"/>
                  </a:cubicBezTo>
                  <a:cubicBezTo>
                    <a:pt x="9499" y="3087"/>
                    <a:pt x="7096" y="13732"/>
                    <a:pt x="3700" y="15153"/>
                  </a:cubicBezTo>
                  <a:cubicBezTo>
                    <a:pt x="2420" y="15689"/>
                    <a:pt x="1124" y="14819"/>
                    <a:pt x="0" y="12666"/>
                  </a:cubicBezTo>
                </a:path>
              </a:pathLst>
            </a:custGeom>
            <a:noFill/>
            <a:ln w="12700" cap="flat" cmpd="sng">
              <a:solidFill>
                <a:schemeClr val="tx1"/>
              </a:solidFill>
              <a:prstDash val="solid"/>
              <a:miter lim="400000"/>
            </a:ln>
            <a:effectLst/>
          </p:spPr>
          <p:txBody>
            <a:bodyPr wrap="square" lIns="0" tIns="0" rIns="0" bIns="0" numCol="1" anchor="ctr">
              <a:noAutofit/>
            </a:bodyPr>
            <a:lstStyle/>
            <a:p>
              <a:pPr lvl="0">
                <a:defRPr sz="2400"/>
              </a:pPr>
              <a:endParaRPr/>
            </a:p>
          </p:txBody>
        </p:sp>
        <p:sp>
          <p:nvSpPr>
            <p:cNvPr id="532" name="Shape 834"/>
            <p:cNvSpPr/>
            <p:nvPr/>
          </p:nvSpPr>
          <p:spPr>
            <a:xfrm>
              <a:off x="1414644" y="1604893"/>
              <a:ext cx="100893" cy="46159"/>
            </a:xfrm>
            <a:custGeom>
              <a:avLst/>
              <a:gdLst/>
              <a:ahLst/>
              <a:cxnLst>
                <a:cxn ang="0">
                  <a:pos x="wd2" y="hd2"/>
                </a:cxn>
                <a:cxn ang="5400000">
                  <a:pos x="wd2" y="hd2"/>
                </a:cxn>
                <a:cxn ang="10800000">
                  <a:pos x="wd2" y="hd2"/>
                </a:cxn>
                <a:cxn ang="16200000">
                  <a:pos x="wd2" y="hd2"/>
                </a:cxn>
              </a:cxnLst>
              <a:rect l="0" t="0" r="r" b="b"/>
              <a:pathLst>
                <a:path w="21600" h="20669" extrusionOk="0">
                  <a:moveTo>
                    <a:pt x="0" y="17613"/>
                  </a:moveTo>
                  <a:cubicBezTo>
                    <a:pt x="3555" y="21020"/>
                    <a:pt x="7582" y="21600"/>
                    <a:pt x="11328" y="19244"/>
                  </a:cubicBezTo>
                  <a:cubicBezTo>
                    <a:pt x="15948" y="16338"/>
                    <a:pt x="19712" y="9287"/>
                    <a:pt x="21600" y="0"/>
                  </a:cubicBezTo>
                </a:path>
              </a:pathLst>
            </a:custGeom>
            <a:noFill/>
            <a:ln w="12700" cap="flat" cmpd="sng">
              <a:solidFill>
                <a:schemeClr val="tx1"/>
              </a:solidFill>
              <a:prstDash val="solid"/>
              <a:miter lim="400000"/>
            </a:ln>
            <a:effectLst/>
          </p:spPr>
          <p:txBody>
            <a:bodyPr wrap="square" lIns="0" tIns="0" rIns="0" bIns="0" numCol="1" anchor="ctr">
              <a:noAutofit/>
            </a:bodyPr>
            <a:lstStyle/>
            <a:p>
              <a:pPr lvl="0">
                <a:defRPr sz="2400"/>
              </a:pPr>
              <a:endParaRPr/>
            </a:p>
          </p:txBody>
        </p:sp>
        <p:sp>
          <p:nvSpPr>
            <p:cNvPr id="533" name="Shape 835"/>
            <p:cNvSpPr/>
            <p:nvPr/>
          </p:nvSpPr>
          <p:spPr>
            <a:xfrm>
              <a:off x="1456256" y="1474098"/>
              <a:ext cx="193837" cy="50511"/>
            </a:xfrm>
            <a:custGeom>
              <a:avLst/>
              <a:gdLst/>
              <a:ahLst/>
              <a:cxnLst>
                <a:cxn ang="0">
                  <a:pos x="wd2" y="hd2"/>
                </a:cxn>
                <a:cxn ang="5400000">
                  <a:pos x="wd2" y="hd2"/>
                </a:cxn>
                <a:cxn ang="10800000">
                  <a:pos x="wd2" y="hd2"/>
                </a:cxn>
                <a:cxn ang="16200000">
                  <a:pos x="wd2" y="hd2"/>
                </a:cxn>
              </a:cxnLst>
              <a:rect l="0" t="0" r="r" b="b"/>
              <a:pathLst>
                <a:path w="21600" h="20197" extrusionOk="0">
                  <a:moveTo>
                    <a:pt x="0" y="20197"/>
                  </a:moveTo>
                  <a:cubicBezTo>
                    <a:pt x="2583" y="9338"/>
                    <a:pt x="6199" y="2310"/>
                    <a:pt x="10144" y="477"/>
                  </a:cubicBezTo>
                  <a:cubicBezTo>
                    <a:pt x="14193" y="-1403"/>
                    <a:pt x="18289" y="2318"/>
                    <a:pt x="21600" y="10884"/>
                  </a:cubicBezTo>
                </a:path>
              </a:pathLst>
            </a:custGeom>
            <a:noFill/>
            <a:ln w="12700" cap="flat" cmpd="sng">
              <a:solidFill>
                <a:schemeClr val="tx1"/>
              </a:solidFill>
              <a:prstDash val="solid"/>
              <a:miter lim="400000"/>
            </a:ln>
            <a:effectLst/>
          </p:spPr>
          <p:txBody>
            <a:bodyPr wrap="square" lIns="0" tIns="0" rIns="0" bIns="0" numCol="1" anchor="ctr">
              <a:noAutofit/>
            </a:bodyPr>
            <a:lstStyle/>
            <a:p>
              <a:pPr lvl="0">
                <a:defRPr sz="2400"/>
              </a:pPr>
              <a:endParaRPr/>
            </a:p>
          </p:txBody>
        </p:sp>
        <p:sp>
          <p:nvSpPr>
            <p:cNvPr id="534" name="Shape 836"/>
            <p:cNvSpPr/>
            <p:nvPr/>
          </p:nvSpPr>
          <p:spPr>
            <a:xfrm>
              <a:off x="1428510" y="1721346"/>
              <a:ext cx="171229" cy="171229"/>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12700" cap="flat">
              <a:noFill/>
              <a:miter lim="400000"/>
            </a:ln>
            <a:effectLst/>
          </p:spPr>
          <p:txBody>
            <a:bodyPr wrap="square" lIns="0" tIns="0" rIns="0" bIns="0" numCol="1" anchor="ctr">
              <a:noAutofit/>
            </a:bodyPr>
            <a:lstStyle/>
            <a:p>
              <a:pPr lvl="0">
                <a:defRPr sz="2400">
                  <a:solidFill>
                    <a:srgbClr val="FFFFFF"/>
                  </a:solidFill>
                </a:defRPr>
              </a:pPr>
              <a:endParaRPr/>
            </a:p>
          </p:txBody>
        </p:sp>
        <p:sp>
          <p:nvSpPr>
            <p:cNvPr id="535" name="Shape 837"/>
            <p:cNvSpPr/>
            <p:nvPr/>
          </p:nvSpPr>
          <p:spPr>
            <a:xfrm>
              <a:off x="1686291" y="1858179"/>
              <a:ext cx="121715" cy="36563"/>
            </a:xfrm>
            <a:custGeom>
              <a:avLst/>
              <a:gdLst/>
              <a:ahLst/>
              <a:cxnLst>
                <a:cxn ang="0">
                  <a:pos x="wd2" y="hd2"/>
                </a:cxn>
                <a:cxn ang="5400000">
                  <a:pos x="wd2" y="hd2"/>
                </a:cxn>
                <a:cxn ang="10800000">
                  <a:pos x="wd2" y="hd2"/>
                </a:cxn>
                <a:cxn ang="16200000">
                  <a:pos x="wd2" y="hd2"/>
                </a:cxn>
              </a:cxnLst>
              <a:rect l="0" t="0" r="r" b="b"/>
              <a:pathLst>
                <a:path w="21600" h="21293" extrusionOk="0">
                  <a:moveTo>
                    <a:pt x="0" y="15199"/>
                  </a:moveTo>
                  <a:cubicBezTo>
                    <a:pt x="3487" y="19229"/>
                    <a:pt x="7157" y="21289"/>
                    <a:pt x="10854" y="21292"/>
                  </a:cubicBezTo>
                  <a:cubicBezTo>
                    <a:pt x="14512" y="21296"/>
                    <a:pt x="18145" y="19285"/>
                    <a:pt x="21600" y="15344"/>
                  </a:cubicBezTo>
                  <a:cubicBezTo>
                    <a:pt x="20619" y="12262"/>
                    <a:pt x="19695" y="9148"/>
                    <a:pt x="18813" y="5981"/>
                  </a:cubicBezTo>
                  <a:cubicBezTo>
                    <a:pt x="17985" y="3010"/>
                    <a:pt x="17050" y="-304"/>
                    <a:pt x="15781" y="22"/>
                  </a:cubicBezTo>
                  <a:cubicBezTo>
                    <a:pt x="13646" y="570"/>
                    <a:pt x="12924" y="11138"/>
                    <a:pt x="10701" y="10784"/>
                  </a:cubicBezTo>
                  <a:cubicBezTo>
                    <a:pt x="8799" y="10482"/>
                    <a:pt x="8125" y="1946"/>
                    <a:pt x="6274" y="1127"/>
                  </a:cubicBezTo>
                  <a:cubicBezTo>
                    <a:pt x="4810" y="480"/>
                    <a:pt x="3787" y="4712"/>
                    <a:pt x="2795" y="8083"/>
                  </a:cubicBezTo>
                  <a:cubicBezTo>
                    <a:pt x="1979" y="10858"/>
                    <a:pt x="1042" y="13259"/>
                    <a:pt x="0" y="15199"/>
                  </a:cubicBezTo>
                  <a:close/>
                </a:path>
              </a:pathLst>
            </a:custGeom>
            <a:solidFill>
              <a:schemeClr val="accent1"/>
            </a:solidFill>
            <a:ln w="12700" cap="flat">
              <a:noFill/>
              <a:miter lim="400000"/>
            </a:ln>
            <a:effectLst/>
          </p:spPr>
          <p:txBody>
            <a:bodyPr wrap="square" lIns="0" tIns="0" rIns="0" bIns="0" numCol="1" anchor="ctr">
              <a:noAutofit/>
            </a:bodyPr>
            <a:lstStyle/>
            <a:p>
              <a:pPr lvl="0">
                <a:defRPr sz="2400"/>
              </a:pPr>
              <a:endParaRPr/>
            </a:p>
          </p:txBody>
        </p:sp>
        <p:sp>
          <p:nvSpPr>
            <p:cNvPr id="536" name="Shape 838"/>
            <p:cNvSpPr/>
            <p:nvPr/>
          </p:nvSpPr>
          <p:spPr>
            <a:xfrm>
              <a:off x="1716825" y="1903618"/>
              <a:ext cx="62372" cy="37595"/>
            </a:xfrm>
            <a:custGeom>
              <a:avLst/>
              <a:gdLst/>
              <a:ahLst/>
              <a:cxnLst>
                <a:cxn ang="0">
                  <a:pos x="wd2" y="hd2"/>
                </a:cxn>
                <a:cxn ang="5400000">
                  <a:pos x="wd2" y="hd2"/>
                </a:cxn>
                <a:cxn ang="10800000">
                  <a:pos x="wd2" y="hd2"/>
                </a:cxn>
                <a:cxn ang="16200000">
                  <a:pos x="wd2" y="hd2"/>
                </a:cxn>
              </a:cxnLst>
              <a:rect l="0" t="0" r="r" b="b"/>
              <a:pathLst>
                <a:path w="21600" h="21348" extrusionOk="0">
                  <a:moveTo>
                    <a:pt x="0" y="0"/>
                  </a:moveTo>
                  <a:cubicBezTo>
                    <a:pt x="3648" y="1695"/>
                    <a:pt x="7426" y="2523"/>
                    <a:pt x="11218" y="2457"/>
                  </a:cubicBezTo>
                  <a:cubicBezTo>
                    <a:pt x="14730" y="2396"/>
                    <a:pt x="18221" y="1570"/>
                    <a:pt x="21600" y="0"/>
                  </a:cubicBezTo>
                  <a:cubicBezTo>
                    <a:pt x="20699" y="3754"/>
                    <a:pt x="19706" y="7447"/>
                    <a:pt x="18623" y="11071"/>
                  </a:cubicBezTo>
                  <a:cubicBezTo>
                    <a:pt x="17149" y="16009"/>
                    <a:pt x="15173" y="21082"/>
                    <a:pt x="11864" y="21337"/>
                  </a:cubicBezTo>
                  <a:cubicBezTo>
                    <a:pt x="8452" y="21600"/>
                    <a:pt x="6129" y="16885"/>
                    <a:pt x="4331" y="12255"/>
                  </a:cubicBezTo>
                  <a:cubicBezTo>
                    <a:pt x="2784" y="8270"/>
                    <a:pt x="1339" y="4182"/>
                    <a:pt x="0" y="0"/>
                  </a:cubicBezTo>
                  <a:close/>
                </a:path>
              </a:pathLst>
            </a:custGeom>
            <a:solidFill>
              <a:schemeClr val="accent1"/>
            </a:solidFill>
            <a:ln w="12700" cap="flat">
              <a:noFill/>
              <a:miter lim="400000"/>
            </a:ln>
            <a:effectLst/>
          </p:spPr>
          <p:txBody>
            <a:bodyPr wrap="square" lIns="0" tIns="0" rIns="0" bIns="0" numCol="1" anchor="ctr">
              <a:noAutofit/>
            </a:bodyPr>
            <a:lstStyle/>
            <a:p>
              <a:pPr lvl="0">
                <a:defRPr sz="2400"/>
              </a:pPr>
              <a:endParaRPr/>
            </a:p>
          </p:txBody>
        </p:sp>
        <p:sp>
          <p:nvSpPr>
            <p:cNvPr id="537" name="Shape 839"/>
            <p:cNvSpPr/>
            <p:nvPr/>
          </p:nvSpPr>
          <p:spPr>
            <a:xfrm>
              <a:off x="1711187" y="1773119"/>
              <a:ext cx="18719" cy="18719"/>
            </a:xfrm>
            <a:custGeom>
              <a:avLst/>
              <a:gdLst/>
              <a:ahLst/>
              <a:cxnLst>
                <a:cxn ang="0">
                  <a:pos x="wd2" y="hd2"/>
                </a:cxn>
                <a:cxn ang="5400000">
                  <a:pos x="wd2" y="hd2"/>
                </a:cxn>
                <a:cxn ang="10800000">
                  <a:pos x="wd2" y="hd2"/>
                </a:cxn>
                <a:cxn ang="16200000">
                  <a:pos x="wd2" y="hd2"/>
                </a:cxn>
              </a:cxnLst>
              <a:rect l="0" t="0" r="r" b="b"/>
              <a:pathLst>
                <a:path w="19679" h="19679" extrusionOk="0">
                  <a:moveTo>
                    <a:pt x="16796" y="16796"/>
                  </a:moveTo>
                  <a:cubicBezTo>
                    <a:pt x="20639" y="12954"/>
                    <a:pt x="20639" y="6724"/>
                    <a:pt x="16796" y="2882"/>
                  </a:cubicBezTo>
                  <a:cubicBezTo>
                    <a:pt x="12954" y="-961"/>
                    <a:pt x="6724" y="-961"/>
                    <a:pt x="2882" y="2882"/>
                  </a:cubicBezTo>
                  <a:cubicBezTo>
                    <a:pt x="-961" y="6724"/>
                    <a:pt x="-961" y="12954"/>
                    <a:pt x="2882" y="16796"/>
                  </a:cubicBezTo>
                  <a:cubicBezTo>
                    <a:pt x="6724" y="20639"/>
                    <a:pt x="12954" y="20639"/>
                    <a:pt x="16796" y="16796"/>
                  </a:cubicBezTo>
                  <a:close/>
                </a:path>
              </a:pathLst>
            </a:custGeom>
            <a:solidFill>
              <a:schemeClr val="tx1"/>
            </a:solidFill>
            <a:ln w="12700" cap="flat">
              <a:noFill/>
              <a:miter lim="400000"/>
            </a:ln>
            <a:effectLst/>
          </p:spPr>
          <p:txBody>
            <a:bodyPr wrap="square" lIns="0" tIns="0" rIns="0" bIns="0" numCol="1" anchor="ctr">
              <a:noAutofit/>
            </a:bodyPr>
            <a:lstStyle/>
            <a:p>
              <a:pPr lvl="0">
                <a:defRPr sz="2400">
                  <a:solidFill>
                    <a:srgbClr val="FFFFFF"/>
                  </a:solidFill>
                </a:defRPr>
              </a:pPr>
              <a:endParaRPr/>
            </a:p>
          </p:txBody>
        </p:sp>
        <p:sp>
          <p:nvSpPr>
            <p:cNvPr id="538" name="Shape 840"/>
            <p:cNvSpPr/>
            <p:nvPr/>
          </p:nvSpPr>
          <p:spPr>
            <a:xfrm>
              <a:off x="1762117" y="1773119"/>
              <a:ext cx="18719" cy="18719"/>
            </a:xfrm>
            <a:custGeom>
              <a:avLst/>
              <a:gdLst/>
              <a:ahLst/>
              <a:cxnLst>
                <a:cxn ang="0">
                  <a:pos x="wd2" y="hd2"/>
                </a:cxn>
                <a:cxn ang="5400000">
                  <a:pos x="wd2" y="hd2"/>
                </a:cxn>
                <a:cxn ang="10800000">
                  <a:pos x="wd2" y="hd2"/>
                </a:cxn>
                <a:cxn ang="16200000">
                  <a:pos x="wd2" y="hd2"/>
                </a:cxn>
              </a:cxnLst>
              <a:rect l="0" t="0" r="r" b="b"/>
              <a:pathLst>
                <a:path w="19679" h="19679" extrusionOk="0">
                  <a:moveTo>
                    <a:pt x="16796" y="16796"/>
                  </a:moveTo>
                  <a:cubicBezTo>
                    <a:pt x="20639" y="12954"/>
                    <a:pt x="20639" y="6724"/>
                    <a:pt x="16796" y="2882"/>
                  </a:cubicBezTo>
                  <a:cubicBezTo>
                    <a:pt x="12954" y="-961"/>
                    <a:pt x="6724" y="-961"/>
                    <a:pt x="2882" y="2882"/>
                  </a:cubicBezTo>
                  <a:cubicBezTo>
                    <a:pt x="-961" y="6724"/>
                    <a:pt x="-961" y="12954"/>
                    <a:pt x="2882" y="16796"/>
                  </a:cubicBezTo>
                  <a:cubicBezTo>
                    <a:pt x="6724" y="20639"/>
                    <a:pt x="12954" y="20639"/>
                    <a:pt x="16796" y="16796"/>
                  </a:cubicBezTo>
                  <a:close/>
                </a:path>
              </a:pathLst>
            </a:custGeom>
            <a:solidFill>
              <a:schemeClr val="tx1"/>
            </a:solidFill>
            <a:ln w="12700" cap="flat">
              <a:noFill/>
              <a:miter lim="400000"/>
            </a:ln>
            <a:effectLst/>
          </p:spPr>
          <p:txBody>
            <a:bodyPr wrap="square" lIns="0" tIns="0" rIns="0" bIns="0" numCol="1" anchor="ctr">
              <a:noAutofit/>
            </a:bodyPr>
            <a:lstStyle/>
            <a:p>
              <a:pPr lvl="0">
                <a:defRPr sz="2400">
                  <a:solidFill>
                    <a:srgbClr val="FFFFFF"/>
                  </a:solidFill>
                </a:defRPr>
              </a:pPr>
              <a:endParaRPr/>
            </a:p>
          </p:txBody>
        </p:sp>
        <p:sp>
          <p:nvSpPr>
            <p:cNvPr id="539" name="Shape 841"/>
            <p:cNvSpPr/>
            <p:nvPr/>
          </p:nvSpPr>
          <p:spPr>
            <a:xfrm>
              <a:off x="1588631" y="1591914"/>
              <a:ext cx="37734" cy="3773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12700" cap="flat">
              <a:noFill/>
              <a:miter lim="400000"/>
            </a:ln>
            <a:effectLst/>
          </p:spPr>
          <p:txBody>
            <a:bodyPr wrap="square" lIns="0" tIns="0" rIns="0" bIns="0" numCol="1" anchor="ctr">
              <a:noAutofit/>
            </a:bodyPr>
            <a:lstStyle/>
            <a:p>
              <a:pPr lvl="0">
                <a:defRPr sz="2400">
                  <a:solidFill>
                    <a:srgbClr val="FFFFFF"/>
                  </a:solidFill>
                </a:defRPr>
              </a:pPr>
              <a:endParaRPr/>
            </a:p>
          </p:txBody>
        </p:sp>
        <p:sp>
          <p:nvSpPr>
            <p:cNvPr id="540" name="Shape 842"/>
            <p:cNvSpPr/>
            <p:nvPr/>
          </p:nvSpPr>
          <p:spPr>
            <a:xfrm>
              <a:off x="1851170" y="1562299"/>
              <a:ext cx="127220" cy="127219"/>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tx1"/>
            </a:solidFill>
            <a:ln w="12700" cap="flat">
              <a:noFill/>
              <a:miter lim="400000"/>
            </a:ln>
            <a:effectLst/>
          </p:spPr>
          <p:txBody>
            <a:bodyPr wrap="square" lIns="0" tIns="0" rIns="0" bIns="0" numCol="1" anchor="ctr">
              <a:noAutofit/>
            </a:bodyPr>
            <a:lstStyle/>
            <a:p>
              <a:pPr lvl="0">
                <a:defRPr sz="2400">
                  <a:solidFill>
                    <a:srgbClr val="FFFFFF"/>
                  </a:solidFill>
                </a:defRPr>
              </a:pPr>
              <a:endParaRPr/>
            </a:p>
          </p:txBody>
        </p:sp>
        <p:sp>
          <p:nvSpPr>
            <p:cNvPr id="541" name="Shape 843"/>
            <p:cNvSpPr/>
            <p:nvPr/>
          </p:nvSpPr>
          <p:spPr>
            <a:xfrm>
              <a:off x="1828032" y="1561160"/>
              <a:ext cx="241300" cy="63245"/>
            </a:xfrm>
            <a:custGeom>
              <a:avLst/>
              <a:gdLst/>
              <a:ahLst/>
              <a:cxnLst>
                <a:cxn ang="0">
                  <a:pos x="wd2" y="hd2"/>
                </a:cxn>
                <a:cxn ang="5400000">
                  <a:pos x="wd2" y="hd2"/>
                </a:cxn>
                <a:cxn ang="10800000">
                  <a:pos x="wd2" y="hd2"/>
                </a:cxn>
                <a:cxn ang="16200000">
                  <a:pos x="wd2" y="hd2"/>
                </a:cxn>
              </a:cxnLst>
              <a:rect l="0" t="0" r="r" b="b"/>
              <a:pathLst>
                <a:path w="21600" h="19271" extrusionOk="0">
                  <a:moveTo>
                    <a:pt x="0" y="19271"/>
                  </a:moveTo>
                  <a:cubicBezTo>
                    <a:pt x="939" y="5977"/>
                    <a:pt x="4819" y="-2329"/>
                    <a:pt x="8731" y="581"/>
                  </a:cubicBezTo>
                  <a:cubicBezTo>
                    <a:pt x="12101" y="3087"/>
                    <a:pt x="14504" y="13732"/>
                    <a:pt x="17900" y="15153"/>
                  </a:cubicBezTo>
                  <a:cubicBezTo>
                    <a:pt x="19180" y="15689"/>
                    <a:pt x="20476" y="14819"/>
                    <a:pt x="21600" y="12666"/>
                  </a:cubicBezTo>
                </a:path>
              </a:pathLst>
            </a:custGeom>
            <a:noFill/>
            <a:ln w="12700" cap="flat" cmpd="sng">
              <a:solidFill>
                <a:schemeClr val="tx1"/>
              </a:solidFill>
              <a:prstDash val="solid"/>
              <a:miter lim="400000"/>
            </a:ln>
            <a:effectLst/>
          </p:spPr>
          <p:txBody>
            <a:bodyPr wrap="square" lIns="0" tIns="0" rIns="0" bIns="0" numCol="1" anchor="ctr">
              <a:noAutofit/>
            </a:bodyPr>
            <a:lstStyle/>
            <a:p>
              <a:pPr lvl="0">
                <a:defRPr sz="2400"/>
              </a:pPr>
              <a:endParaRPr/>
            </a:p>
          </p:txBody>
        </p:sp>
        <p:sp>
          <p:nvSpPr>
            <p:cNvPr id="542" name="Shape 844"/>
            <p:cNvSpPr/>
            <p:nvPr/>
          </p:nvSpPr>
          <p:spPr>
            <a:xfrm>
              <a:off x="1969064" y="1603415"/>
              <a:ext cx="101321" cy="46159"/>
            </a:xfrm>
            <a:custGeom>
              <a:avLst/>
              <a:gdLst/>
              <a:ahLst/>
              <a:cxnLst>
                <a:cxn ang="0">
                  <a:pos x="wd2" y="hd2"/>
                </a:cxn>
                <a:cxn ang="5400000">
                  <a:pos x="wd2" y="hd2"/>
                </a:cxn>
                <a:cxn ang="10800000">
                  <a:pos x="wd2" y="hd2"/>
                </a:cxn>
                <a:cxn ang="16200000">
                  <a:pos x="wd2" y="hd2"/>
                </a:cxn>
              </a:cxnLst>
              <a:rect l="0" t="0" r="r" b="b"/>
              <a:pathLst>
                <a:path w="21600" h="20669" extrusionOk="0">
                  <a:moveTo>
                    <a:pt x="21600" y="17613"/>
                  </a:moveTo>
                  <a:cubicBezTo>
                    <a:pt x="18045" y="21020"/>
                    <a:pt x="14018" y="21600"/>
                    <a:pt x="10272" y="19244"/>
                  </a:cubicBezTo>
                  <a:cubicBezTo>
                    <a:pt x="5652" y="16338"/>
                    <a:pt x="1888" y="9287"/>
                    <a:pt x="0" y="0"/>
                  </a:cubicBezTo>
                </a:path>
              </a:pathLst>
            </a:custGeom>
            <a:noFill/>
            <a:ln w="12700" cap="flat" cmpd="sng">
              <a:solidFill>
                <a:schemeClr val="tx1"/>
              </a:solidFill>
              <a:prstDash val="solid"/>
              <a:miter lim="400000"/>
            </a:ln>
            <a:effectLst/>
          </p:spPr>
          <p:txBody>
            <a:bodyPr wrap="square" lIns="0" tIns="0" rIns="0" bIns="0" numCol="1" anchor="ctr">
              <a:noAutofit/>
            </a:bodyPr>
            <a:lstStyle/>
            <a:p>
              <a:pPr lvl="0">
                <a:defRPr sz="2400"/>
              </a:pPr>
              <a:endParaRPr/>
            </a:p>
          </p:txBody>
        </p:sp>
        <p:sp>
          <p:nvSpPr>
            <p:cNvPr id="543" name="Shape 845"/>
            <p:cNvSpPr/>
            <p:nvPr/>
          </p:nvSpPr>
          <p:spPr>
            <a:xfrm>
              <a:off x="1835421" y="1474098"/>
              <a:ext cx="196049" cy="50511"/>
            </a:xfrm>
            <a:custGeom>
              <a:avLst/>
              <a:gdLst/>
              <a:ahLst/>
              <a:cxnLst>
                <a:cxn ang="0">
                  <a:pos x="wd2" y="hd2"/>
                </a:cxn>
                <a:cxn ang="5400000">
                  <a:pos x="wd2" y="hd2"/>
                </a:cxn>
                <a:cxn ang="10800000">
                  <a:pos x="wd2" y="hd2"/>
                </a:cxn>
                <a:cxn ang="16200000">
                  <a:pos x="wd2" y="hd2"/>
                </a:cxn>
              </a:cxnLst>
              <a:rect l="0" t="0" r="r" b="b"/>
              <a:pathLst>
                <a:path w="21600" h="20197" extrusionOk="0">
                  <a:moveTo>
                    <a:pt x="21600" y="20197"/>
                  </a:moveTo>
                  <a:cubicBezTo>
                    <a:pt x="19017" y="9338"/>
                    <a:pt x="15401" y="2310"/>
                    <a:pt x="11456" y="477"/>
                  </a:cubicBezTo>
                  <a:cubicBezTo>
                    <a:pt x="7407" y="-1403"/>
                    <a:pt x="3311" y="2318"/>
                    <a:pt x="0" y="10884"/>
                  </a:cubicBezTo>
                </a:path>
              </a:pathLst>
            </a:custGeom>
            <a:noFill/>
            <a:ln w="12700" cap="flat" cmpd="sng">
              <a:solidFill>
                <a:schemeClr val="tx1"/>
              </a:solidFill>
              <a:prstDash val="solid"/>
              <a:miter lim="400000"/>
            </a:ln>
            <a:effectLst/>
          </p:spPr>
          <p:txBody>
            <a:bodyPr wrap="square" lIns="0" tIns="0" rIns="0" bIns="0" numCol="1" anchor="ctr">
              <a:noAutofit/>
            </a:bodyPr>
            <a:lstStyle/>
            <a:p>
              <a:pPr lvl="0">
                <a:defRPr sz="2400"/>
              </a:pPr>
              <a:endParaRPr/>
            </a:p>
          </p:txBody>
        </p:sp>
        <p:sp>
          <p:nvSpPr>
            <p:cNvPr id="544" name="Shape 846"/>
            <p:cNvSpPr/>
            <p:nvPr/>
          </p:nvSpPr>
          <p:spPr>
            <a:xfrm>
              <a:off x="1894890" y="1721346"/>
              <a:ext cx="171229" cy="171229"/>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12700" cap="flat">
              <a:noFill/>
              <a:miter lim="400000"/>
            </a:ln>
            <a:effectLst/>
          </p:spPr>
          <p:txBody>
            <a:bodyPr wrap="square" lIns="0" tIns="0" rIns="0" bIns="0" numCol="1" anchor="ctr">
              <a:noAutofit/>
            </a:bodyPr>
            <a:lstStyle/>
            <a:p>
              <a:pPr lvl="0">
                <a:defRPr sz="2400">
                  <a:solidFill>
                    <a:srgbClr val="FFFFFF"/>
                  </a:solidFill>
                </a:defRPr>
              </a:pPr>
              <a:endParaRPr/>
            </a:p>
          </p:txBody>
        </p:sp>
        <p:sp>
          <p:nvSpPr>
            <p:cNvPr id="545" name="Shape 847"/>
            <p:cNvSpPr/>
            <p:nvPr/>
          </p:nvSpPr>
          <p:spPr>
            <a:xfrm>
              <a:off x="1929396" y="1589556"/>
              <a:ext cx="37734" cy="3773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12700" cap="flat">
              <a:noFill/>
              <a:miter lim="400000"/>
            </a:ln>
            <a:effectLst/>
          </p:spPr>
          <p:txBody>
            <a:bodyPr wrap="square" lIns="0" tIns="0" rIns="0" bIns="0" numCol="1" anchor="ctr">
              <a:noAutofit/>
            </a:bodyPr>
            <a:lstStyle/>
            <a:p>
              <a:pPr lvl="0">
                <a:defRPr sz="2400">
                  <a:solidFill>
                    <a:srgbClr val="FFFFFF"/>
                  </a:solidFill>
                </a:defRPr>
              </a:pPr>
              <a:endParaRPr/>
            </a:p>
          </p:txBody>
        </p:sp>
      </p:grpSp>
      <p:grpSp>
        <p:nvGrpSpPr>
          <p:cNvPr id="548" name="Group 547"/>
          <p:cNvGrpSpPr/>
          <p:nvPr/>
        </p:nvGrpSpPr>
        <p:grpSpPr>
          <a:xfrm>
            <a:off x="4584608" y="1749779"/>
            <a:ext cx="1290129" cy="2428522"/>
            <a:chOff x="906552" y="1021109"/>
            <a:chExt cx="1676641" cy="3156086"/>
          </a:xfrm>
        </p:grpSpPr>
        <p:grpSp>
          <p:nvGrpSpPr>
            <p:cNvPr id="549" name="Group 806"/>
            <p:cNvGrpSpPr/>
            <p:nvPr/>
          </p:nvGrpSpPr>
          <p:grpSpPr>
            <a:xfrm>
              <a:off x="907024" y="1022481"/>
              <a:ext cx="1674675" cy="3154714"/>
              <a:chOff x="0" y="0"/>
              <a:chExt cx="4593592" cy="8653307"/>
            </a:xfrm>
          </p:grpSpPr>
          <p:sp>
            <p:nvSpPr>
              <p:cNvPr id="591" name="Shape 804"/>
              <p:cNvSpPr/>
              <p:nvPr/>
            </p:nvSpPr>
            <p:spPr>
              <a:xfrm>
                <a:off x="-1" y="-1"/>
                <a:ext cx="2350940" cy="8653309"/>
              </a:xfrm>
              <a:custGeom>
                <a:avLst/>
                <a:gdLst/>
                <a:ahLst/>
                <a:cxnLst>
                  <a:cxn ang="0">
                    <a:pos x="wd2" y="hd2"/>
                  </a:cxn>
                  <a:cxn ang="5400000">
                    <a:pos x="wd2" y="hd2"/>
                  </a:cxn>
                  <a:cxn ang="10800000">
                    <a:pos x="wd2" y="hd2"/>
                  </a:cxn>
                  <a:cxn ang="16200000">
                    <a:pos x="wd2" y="hd2"/>
                  </a:cxn>
                </a:cxnLst>
                <a:rect l="0" t="0" r="r" b="b"/>
                <a:pathLst>
                  <a:path w="21314" h="21563" extrusionOk="0">
                    <a:moveTo>
                      <a:pt x="21314" y="14"/>
                    </a:moveTo>
                    <a:cubicBezTo>
                      <a:pt x="19211" y="-37"/>
                      <a:pt x="17109" y="49"/>
                      <a:pt x="15171" y="259"/>
                    </a:cubicBezTo>
                    <a:cubicBezTo>
                      <a:pt x="11152" y="696"/>
                      <a:pt x="8071" y="1628"/>
                      <a:pt x="7009" y="2789"/>
                    </a:cubicBezTo>
                    <a:cubicBezTo>
                      <a:pt x="5868" y="4036"/>
                      <a:pt x="7285" y="5349"/>
                      <a:pt x="6410" y="6618"/>
                    </a:cubicBezTo>
                    <a:cubicBezTo>
                      <a:pt x="5879" y="7388"/>
                      <a:pt x="4543" y="8088"/>
                      <a:pt x="3380" y="8793"/>
                    </a:cubicBezTo>
                    <a:cubicBezTo>
                      <a:pt x="1729" y="9794"/>
                      <a:pt x="350" y="10837"/>
                      <a:pt x="60" y="11933"/>
                    </a:cubicBezTo>
                    <a:cubicBezTo>
                      <a:pt x="-286" y="13240"/>
                      <a:pt x="896" y="14512"/>
                      <a:pt x="2564" y="15707"/>
                    </a:cubicBezTo>
                    <a:cubicBezTo>
                      <a:pt x="4109" y="16814"/>
                      <a:pt x="6107" y="17882"/>
                      <a:pt x="8547" y="18889"/>
                    </a:cubicBezTo>
                    <a:cubicBezTo>
                      <a:pt x="8888" y="19043"/>
                      <a:pt x="8990" y="19227"/>
                      <a:pt x="8832" y="19402"/>
                    </a:cubicBezTo>
                    <a:cubicBezTo>
                      <a:pt x="8771" y="19469"/>
                      <a:pt x="8674" y="19531"/>
                      <a:pt x="8541" y="19588"/>
                    </a:cubicBezTo>
                    <a:cubicBezTo>
                      <a:pt x="8374" y="19658"/>
                      <a:pt x="8152" y="19718"/>
                      <a:pt x="7888" y="19762"/>
                    </a:cubicBezTo>
                    <a:cubicBezTo>
                      <a:pt x="7412" y="19852"/>
                      <a:pt x="7005" y="19961"/>
                      <a:pt x="6673" y="20083"/>
                    </a:cubicBezTo>
                    <a:cubicBezTo>
                      <a:pt x="6444" y="20167"/>
                      <a:pt x="6240" y="20260"/>
                      <a:pt x="6170" y="20369"/>
                    </a:cubicBezTo>
                    <a:cubicBezTo>
                      <a:pt x="5853" y="20857"/>
                      <a:pt x="7524" y="21134"/>
                      <a:pt x="9405" y="21246"/>
                    </a:cubicBezTo>
                    <a:cubicBezTo>
                      <a:pt x="10960" y="21339"/>
                      <a:pt x="12745" y="21430"/>
                      <a:pt x="14518" y="21465"/>
                    </a:cubicBezTo>
                    <a:cubicBezTo>
                      <a:pt x="16764" y="21510"/>
                      <a:pt x="19010" y="21543"/>
                      <a:pt x="21261" y="21563"/>
                    </a:cubicBezTo>
                    <a:lnTo>
                      <a:pt x="21314" y="14"/>
                    </a:lnTo>
                    <a:close/>
                  </a:path>
                </a:pathLst>
              </a:custGeom>
              <a:solidFill>
                <a:schemeClr val="accent2"/>
              </a:solidFill>
              <a:ln w="12700" cap="flat">
                <a:noFill/>
                <a:miter lim="400000"/>
              </a:ln>
              <a:effectLst/>
            </p:spPr>
            <p:txBody>
              <a:bodyPr wrap="square" lIns="0" tIns="0" rIns="0" bIns="0" numCol="1" anchor="ctr">
                <a:noAutofit/>
              </a:bodyPr>
              <a:lstStyle/>
              <a:p>
                <a:pPr lvl="0">
                  <a:defRPr sz="2400"/>
                </a:pPr>
                <a:endParaRPr/>
              </a:p>
            </p:txBody>
          </p:sp>
          <p:sp>
            <p:nvSpPr>
              <p:cNvPr id="592" name="Shape 805"/>
              <p:cNvSpPr/>
              <p:nvPr/>
            </p:nvSpPr>
            <p:spPr>
              <a:xfrm>
                <a:off x="2242654" y="0"/>
                <a:ext cx="2350939" cy="8653308"/>
              </a:xfrm>
              <a:custGeom>
                <a:avLst/>
                <a:gdLst/>
                <a:ahLst/>
                <a:cxnLst>
                  <a:cxn ang="0">
                    <a:pos x="wd2" y="hd2"/>
                  </a:cxn>
                  <a:cxn ang="5400000">
                    <a:pos x="wd2" y="hd2"/>
                  </a:cxn>
                  <a:cxn ang="10800000">
                    <a:pos x="wd2" y="hd2"/>
                  </a:cxn>
                  <a:cxn ang="16200000">
                    <a:pos x="wd2" y="hd2"/>
                  </a:cxn>
                </a:cxnLst>
                <a:rect l="0" t="0" r="r" b="b"/>
                <a:pathLst>
                  <a:path w="21314" h="21563" extrusionOk="0">
                    <a:moveTo>
                      <a:pt x="0" y="14"/>
                    </a:moveTo>
                    <a:cubicBezTo>
                      <a:pt x="2103" y="-37"/>
                      <a:pt x="4205" y="49"/>
                      <a:pt x="6143" y="259"/>
                    </a:cubicBezTo>
                    <a:cubicBezTo>
                      <a:pt x="10162" y="696"/>
                      <a:pt x="13243" y="1628"/>
                      <a:pt x="14305" y="2789"/>
                    </a:cubicBezTo>
                    <a:cubicBezTo>
                      <a:pt x="15446" y="4036"/>
                      <a:pt x="14029" y="5349"/>
                      <a:pt x="14904" y="6618"/>
                    </a:cubicBezTo>
                    <a:cubicBezTo>
                      <a:pt x="15435" y="7388"/>
                      <a:pt x="16771" y="8088"/>
                      <a:pt x="17934" y="8793"/>
                    </a:cubicBezTo>
                    <a:cubicBezTo>
                      <a:pt x="19585" y="9794"/>
                      <a:pt x="20964" y="10837"/>
                      <a:pt x="21254" y="11933"/>
                    </a:cubicBezTo>
                    <a:cubicBezTo>
                      <a:pt x="21600" y="13240"/>
                      <a:pt x="20418" y="14512"/>
                      <a:pt x="18750" y="15707"/>
                    </a:cubicBezTo>
                    <a:cubicBezTo>
                      <a:pt x="17205" y="16814"/>
                      <a:pt x="15207" y="17882"/>
                      <a:pt x="12767" y="18889"/>
                    </a:cubicBezTo>
                    <a:cubicBezTo>
                      <a:pt x="12426" y="19043"/>
                      <a:pt x="12324" y="19227"/>
                      <a:pt x="12482" y="19402"/>
                    </a:cubicBezTo>
                    <a:cubicBezTo>
                      <a:pt x="12543" y="19469"/>
                      <a:pt x="12640" y="19531"/>
                      <a:pt x="12773" y="19588"/>
                    </a:cubicBezTo>
                    <a:cubicBezTo>
                      <a:pt x="12940" y="19658"/>
                      <a:pt x="13162" y="19718"/>
                      <a:pt x="13426" y="19762"/>
                    </a:cubicBezTo>
                    <a:cubicBezTo>
                      <a:pt x="13902" y="19852"/>
                      <a:pt x="14309" y="19961"/>
                      <a:pt x="14641" y="20083"/>
                    </a:cubicBezTo>
                    <a:cubicBezTo>
                      <a:pt x="14870" y="20167"/>
                      <a:pt x="15074" y="20260"/>
                      <a:pt x="15144" y="20369"/>
                    </a:cubicBezTo>
                    <a:cubicBezTo>
                      <a:pt x="15461" y="20857"/>
                      <a:pt x="13790" y="21134"/>
                      <a:pt x="11909" y="21246"/>
                    </a:cubicBezTo>
                    <a:cubicBezTo>
                      <a:pt x="10354" y="21339"/>
                      <a:pt x="8569" y="21430"/>
                      <a:pt x="6796" y="21465"/>
                    </a:cubicBezTo>
                    <a:cubicBezTo>
                      <a:pt x="4550" y="21510"/>
                      <a:pt x="2304" y="21543"/>
                      <a:pt x="53" y="21563"/>
                    </a:cubicBezTo>
                    <a:lnTo>
                      <a:pt x="0" y="14"/>
                    </a:lnTo>
                    <a:close/>
                  </a:path>
                </a:pathLst>
              </a:custGeom>
              <a:solidFill>
                <a:schemeClr val="accent2"/>
              </a:solidFill>
              <a:ln w="12700" cap="flat">
                <a:noFill/>
                <a:miter lim="400000"/>
              </a:ln>
              <a:effectLst/>
            </p:spPr>
            <p:txBody>
              <a:bodyPr wrap="square" lIns="0" tIns="0" rIns="0" bIns="0" numCol="1" anchor="ctr">
                <a:noAutofit/>
              </a:bodyPr>
              <a:lstStyle/>
              <a:p>
                <a:pPr lvl="0">
                  <a:defRPr sz="2400"/>
                </a:pPr>
                <a:endParaRPr/>
              </a:p>
            </p:txBody>
          </p:sp>
        </p:grpSp>
        <p:sp>
          <p:nvSpPr>
            <p:cNvPr id="550" name="Shape 807"/>
            <p:cNvSpPr/>
            <p:nvPr/>
          </p:nvSpPr>
          <p:spPr>
            <a:xfrm>
              <a:off x="999176" y="1921768"/>
              <a:ext cx="1564535" cy="2032942"/>
            </a:xfrm>
            <a:custGeom>
              <a:avLst/>
              <a:gdLst/>
              <a:ahLst/>
              <a:cxnLst>
                <a:cxn ang="0">
                  <a:pos x="wd2" y="hd2"/>
                </a:cxn>
                <a:cxn ang="5400000">
                  <a:pos x="wd2" y="hd2"/>
                </a:cxn>
                <a:cxn ang="10800000">
                  <a:pos x="wd2" y="hd2"/>
                </a:cxn>
                <a:cxn ang="16200000">
                  <a:pos x="wd2" y="hd2"/>
                </a:cxn>
              </a:cxnLst>
              <a:rect l="0" t="0" r="r" b="b"/>
              <a:pathLst>
                <a:path w="21600" h="21488" extrusionOk="0">
                  <a:moveTo>
                    <a:pt x="3625" y="443"/>
                  </a:moveTo>
                  <a:lnTo>
                    <a:pt x="257" y="6711"/>
                  </a:lnTo>
                  <a:lnTo>
                    <a:pt x="0" y="12401"/>
                  </a:lnTo>
                  <a:lnTo>
                    <a:pt x="1598" y="14997"/>
                  </a:lnTo>
                  <a:cubicBezTo>
                    <a:pt x="1899" y="15688"/>
                    <a:pt x="2264" y="16361"/>
                    <a:pt x="2689" y="17013"/>
                  </a:cubicBezTo>
                  <a:cubicBezTo>
                    <a:pt x="3148" y="17714"/>
                    <a:pt x="3675" y="18388"/>
                    <a:pt x="4267" y="19028"/>
                  </a:cubicBezTo>
                  <a:cubicBezTo>
                    <a:pt x="5134" y="20082"/>
                    <a:pt x="6461" y="20866"/>
                    <a:pt x="8011" y="21241"/>
                  </a:cubicBezTo>
                  <a:cubicBezTo>
                    <a:pt x="9493" y="21600"/>
                    <a:pt x="11080" y="21562"/>
                    <a:pt x="12532" y="21163"/>
                  </a:cubicBezTo>
                  <a:cubicBezTo>
                    <a:pt x="13982" y="20765"/>
                    <a:pt x="15233" y="20025"/>
                    <a:pt x="16102" y="19046"/>
                  </a:cubicBezTo>
                  <a:cubicBezTo>
                    <a:pt x="16767" y="18323"/>
                    <a:pt x="17380" y="17572"/>
                    <a:pt x="17940" y="16799"/>
                  </a:cubicBezTo>
                  <a:cubicBezTo>
                    <a:pt x="18468" y="16069"/>
                    <a:pt x="18947" y="15318"/>
                    <a:pt x="19376" y="14551"/>
                  </a:cubicBezTo>
                  <a:lnTo>
                    <a:pt x="21600" y="8785"/>
                  </a:lnTo>
                  <a:lnTo>
                    <a:pt x="18534" y="2704"/>
                  </a:lnTo>
                  <a:lnTo>
                    <a:pt x="15975" y="0"/>
                  </a:lnTo>
                  <a:lnTo>
                    <a:pt x="10469" y="2055"/>
                  </a:lnTo>
                  <a:lnTo>
                    <a:pt x="3625" y="443"/>
                  </a:lnTo>
                  <a:close/>
                </a:path>
              </a:pathLst>
            </a:custGeom>
            <a:solidFill>
              <a:srgbClr val="FFFFFF"/>
            </a:solidFill>
            <a:ln w="12700" cap="flat">
              <a:noFill/>
              <a:miter lim="400000"/>
            </a:ln>
            <a:effectLst/>
          </p:spPr>
          <p:txBody>
            <a:bodyPr wrap="square" lIns="0" tIns="0" rIns="0" bIns="0" numCol="1" anchor="ctr">
              <a:noAutofit/>
            </a:bodyPr>
            <a:lstStyle/>
            <a:p>
              <a:pPr lvl="0">
                <a:defRPr sz="2400"/>
              </a:pPr>
              <a:endParaRPr/>
            </a:p>
          </p:txBody>
        </p:sp>
        <p:sp>
          <p:nvSpPr>
            <p:cNvPr id="551" name="Shape 808"/>
            <p:cNvSpPr/>
            <p:nvPr/>
          </p:nvSpPr>
          <p:spPr>
            <a:xfrm>
              <a:off x="950411" y="3118048"/>
              <a:ext cx="260129" cy="284033"/>
            </a:xfrm>
            <a:custGeom>
              <a:avLst/>
              <a:gdLst/>
              <a:ahLst/>
              <a:cxnLst>
                <a:cxn ang="0">
                  <a:pos x="wd2" y="hd2"/>
                </a:cxn>
                <a:cxn ang="5400000">
                  <a:pos x="wd2" y="hd2"/>
                </a:cxn>
                <a:cxn ang="10800000">
                  <a:pos x="wd2" y="hd2"/>
                </a:cxn>
                <a:cxn ang="16200000">
                  <a:pos x="wd2" y="hd2"/>
                </a:cxn>
              </a:cxnLst>
              <a:rect l="0" t="0" r="r" b="b"/>
              <a:pathLst>
                <a:path w="21444" h="21413" extrusionOk="0">
                  <a:moveTo>
                    <a:pt x="8866" y="0"/>
                  </a:moveTo>
                  <a:cubicBezTo>
                    <a:pt x="9877" y="2088"/>
                    <a:pt x="10906" y="4168"/>
                    <a:pt x="11953" y="6241"/>
                  </a:cubicBezTo>
                  <a:cubicBezTo>
                    <a:pt x="13016" y="8345"/>
                    <a:pt x="14107" y="10456"/>
                    <a:pt x="15692" y="12267"/>
                  </a:cubicBezTo>
                  <a:cubicBezTo>
                    <a:pt x="17307" y="14114"/>
                    <a:pt x="19394" y="15598"/>
                    <a:pt x="20788" y="17593"/>
                  </a:cubicBezTo>
                  <a:cubicBezTo>
                    <a:pt x="21233" y="18229"/>
                    <a:pt x="21600" y="18956"/>
                    <a:pt x="21376" y="19678"/>
                  </a:cubicBezTo>
                  <a:cubicBezTo>
                    <a:pt x="21224" y="20166"/>
                    <a:pt x="20837" y="20522"/>
                    <a:pt x="20413" y="20789"/>
                  </a:cubicBezTo>
                  <a:cubicBezTo>
                    <a:pt x="19425" y="21411"/>
                    <a:pt x="18148" y="21600"/>
                    <a:pt x="16941" y="21209"/>
                  </a:cubicBezTo>
                  <a:cubicBezTo>
                    <a:pt x="14765" y="20584"/>
                    <a:pt x="12674" y="19735"/>
                    <a:pt x="10708" y="18678"/>
                  </a:cubicBezTo>
                  <a:cubicBezTo>
                    <a:pt x="8717" y="17610"/>
                    <a:pt x="6868" y="16335"/>
                    <a:pt x="5195" y="14881"/>
                  </a:cubicBezTo>
                  <a:cubicBezTo>
                    <a:pt x="3970" y="12625"/>
                    <a:pt x="2916" y="10295"/>
                    <a:pt x="2042" y="7906"/>
                  </a:cubicBezTo>
                  <a:cubicBezTo>
                    <a:pt x="1186" y="5568"/>
                    <a:pt x="504" y="3179"/>
                    <a:pt x="0" y="757"/>
                  </a:cubicBezTo>
                  <a:lnTo>
                    <a:pt x="8866" y="0"/>
                  </a:lnTo>
                  <a:close/>
                </a:path>
              </a:pathLst>
            </a:custGeom>
            <a:solidFill>
              <a:schemeClr val="bg2"/>
            </a:solidFill>
            <a:ln w="12700" cap="flat">
              <a:noFill/>
              <a:miter lim="400000"/>
            </a:ln>
            <a:effectLst/>
          </p:spPr>
          <p:txBody>
            <a:bodyPr wrap="square" lIns="0" tIns="0" rIns="0" bIns="0" numCol="1" anchor="ctr">
              <a:noAutofit/>
            </a:bodyPr>
            <a:lstStyle/>
            <a:p>
              <a:pPr lvl="0">
                <a:defRPr sz="2500"/>
              </a:pPr>
              <a:endParaRPr/>
            </a:p>
          </p:txBody>
        </p:sp>
        <p:sp>
          <p:nvSpPr>
            <p:cNvPr id="552" name="Shape 809"/>
            <p:cNvSpPr/>
            <p:nvPr/>
          </p:nvSpPr>
          <p:spPr>
            <a:xfrm>
              <a:off x="906552" y="2023396"/>
              <a:ext cx="444450" cy="1154873"/>
            </a:xfrm>
            <a:custGeom>
              <a:avLst/>
              <a:gdLst/>
              <a:ahLst/>
              <a:cxnLst>
                <a:cxn ang="0">
                  <a:pos x="wd2" y="hd2"/>
                </a:cxn>
                <a:cxn ang="5400000">
                  <a:pos x="wd2" y="hd2"/>
                </a:cxn>
                <a:cxn ang="10800000">
                  <a:pos x="wd2" y="hd2"/>
                </a:cxn>
                <a:cxn ang="16200000">
                  <a:pos x="wd2" y="hd2"/>
                </a:cxn>
              </a:cxnLst>
              <a:rect l="0" t="0" r="r" b="b"/>
              <a:pathLst>
                <a:path w="20705" h="21600" extrusionOk="0">
                  <a:moveTo>
                    <a:pt x="11751" y="0"/>
                  </a:moveTo>
                  <a:lnTo>
                    <a:pt x="19731" y="1540"/>
                  </a:lnTo>
                  <a:cubicBezTo>
                    <a:pt x="21414" y="2732"/>
                    <a:pt x="20877" y="4231"/>
                    <a:pt x="18424" y="5184"/>
                  </a:cubicBezTo>
                  <a:cubicBezTo>
                    <a:pt x="17000" y="5737"/>
                    <a:pt x="15108" y="6019"/>
                    <a:pt x="13471" y="6441"/>
                  </a:cubicBezTo>
                  <a:cubicBezTo>
                    <a:pt x="12328" y="6735"/>
                    <a:pt x="11298" y="7099"/>
                    <a:pt x="10419" y="7522"/>
                  </a:cubicBezTo>
                  <a:cubicBezTo>
                    <a:pt x="11832" y="8269"/>
                    <a:pt x="11909" y="9294"/>
                    <a:pt x="10608" y="10073"/>
                  </a:cubicBezTo>
                  <a:cubicBezTo>
                    <a:pt x="9802" y="10557"/>
                    <a:pt x="8558" y="10876"/>
                    <a:pt x="7561" y="11284"/>
                  </a:cubicBezTo>
                  <a:cubicBezTo>
                    <a:pt x="6805" y="11593"/>
                    <a:pt x="6185" y="11954"/>
                    <a:pt x="5731" y="12352"/>
                  </a:cubicBezTo>
                  <a:cubicBezTo>
                    <a:pt x="6719" y="12588"/>
                    <a:pt x="7382" y="12994"/>
                    <a:pt x="7526" y="13452"/>
                  </a:cubicBezTo>
                  <a:cubicBezTo>
                    <a:pt x="7651" y="13851"/>
                    <a:pt x="7382" y="14238"/>
                    <a:pt x="7104" y="14610"/>
                  </a:cubicBezTo>
                  <a:cubicBezTo>
                    <a:pt x="6651" y="15214"/>
                    <a:pt x="6139" y="15818"/>
                    <a:pt x="5564" y="16423"/>
                  </a:cubicBezTo>
                  <a:cubicBezTo>
                    <a:pt x="5453" y="16999"/>
                    <a:pt x="5484" y="17579"/>
                    <a:pt x="5655" y="18153"/>
                  </a:cubicBezTo>
                  <a:cubicBezTo>
                    <a:pt x="5922" y="19048"/>
                    <a:pt x="6528" y="19921"/>
                    <a:pt x="7452" y="20742"/>
                  </a:cubicBezTo>
                  <a:cubicBezTo>
                    <a:pt x="6424" y="20706"/>
                    <a:pt x="5392" y="20787"/>
                    <a:pt x="4473" y="20976"/>
                  </a:cubicBezTo>
                  <a:cubicBezTo>
                    <a:pt x="3747" y="21126"/>
                    <a:pt x="3114" y="21339"/>
                    <a:pt x="2620" y="21600"/>
                  </a:cubicBezTo>
                  <a:cubicBezTo>
                    <a:pt x="1024" y="19743"/>
                    <a:pt x="147" y="17799"/>
                    <a:pt x="17" y="15835"/>
                  </a:cubicBezTo>
                  <a:cubicBezTo>
                    <a:pt x="-186" y="12743"/>
                    <a:pt x="1433" y="9707"/>
                    <a:pt x="4504" y="6922"/>
                  </a:cubicBezTo>
                  <a:cubicBezTo>
                    <a:pt x="5798" y="5748"/>
                    <a:pt x="7353" y="4619"/>
                    <a:pt x="8674" y="3441"/>
                  </a:cubicBezTo>
                  <a:cubicBezTo>
                    <a:pt x="9917" y="2332"/>
                    <a:pt x="10947" y="1181"/>
                    <a:pt x="11751" y="0"/>
                  </a:cubicBezTo>
                  <a:close/>
                </a:path>
              </a:pathLst>
            </a:custGeom>
            <a:solidFill>
              <a:schemeClr val="accent1"/>
            </a:solidFill>
            <a:ln w="12700" cap="flat">
              <a:noFill/>
              <a:miter lim="400000"/>
            </a:ln>
            <a:effectLst/>
          </p:spPr>
          <p:txBody>
            <a:bodyPr wrap="square" lIns="0" tIns="0" rIns="0" bIns="0" numCol="1" anchor="ctr">
              <a:noAutofit/>
            </a:bodyPr>
            <a:lstStyle/>
            <a:p>
              <a:pPr lvl="0">
                <a:defRPr sz="2400"/>
              </a:pPr>
              <a:endParaRPr/>
            </a:p>
          </p:txBody>
        </p:sp>
        <p:sp>
          <p:nvSpPr>
            <p:cNvPr id="553" name="Shape 810"/>
            <p:cNvSpPr/>
            <p:nvPr/>
          </p:nvSpPr>
          <p:spPr>
            <a:xfrm>
              <a:off x="2274284" y="3120363"/>
              <a:ext cx="260129" cy="284033"/>
            </a:xfrm>
            <a:custGeom>
              <a:avLst/>
              <a:gdLst/>
              <a:ahLst/>
              <a:cxnLst>
                <a:cxn ang="0">
                  <a:pos x="wd2" y="hd2"/>
                </a:cxn>
                <a:cxn ang="5400000">
                  <a:pos x="wd2" y="hd2"/>
                </a:cxn>
                <a:cxn ang="10800000">
                  <a:pos x="wd2" y="hd2"/>
                </a:cxn>
                <a:cxn ang="16200000">
                  <a:pos x="wd2" y="hd2"/>
                </a:cxn>
              </a:cxnLst>
              <a:rect l="0" t="0" r="r" b="b"/>
              <a:pathLst>
                <a:path w="21444" h="21413" extrusionOk="0">
                  <a:moveTo>
                    <a:pt x="12577" y="0"/>
                  </a:moveTo>
                  <a:cubicBezTo>
                    <a:pt x="11567" y="2088"/>
                    <a:pt x="10538" y="4168"/>
                    <a:pt x="9491" y="6241"/>
                  </a:cubicBezTo>
                  <a:cubicBezTo>
                    <a:pt x="8428" y="8345"/>
                    <a:pt x="7336" y="10456"/>
                    <a:pt x="5752" y="12267"/>
                  </a:cubicBezTo>
                  <a:cubicBezTo>
                    <a:pt x="4137" y="14114"/>
                    <a:pt x="2050" y="15598"/>
                    <a:pt x="655" y="17593"/>
                  </a:cubicBezTo>
                  <a:cubicBezTo>
                    <a:pt x="211" y="18229"/>
                    <a:pt x="-156" y="18956"/>
                    <a:pt x="68" y="19678"/>
                  </a:cubicBezTo>
                  <a:cubicBezTo>
                    <a:pt x="219" y="20166"/>
                    <a:pt x="607" y="20522"/>
                    <a:pt x="1030" y="20789"/>
                  </a:cubicBezTo>
                  <a:cubicBezTo>
                    <a:pt x="2019" y="21411"/>
                    <a:pt x="3296" y="21600"/>
                    <a:pt x="4502" y="21209"/>
                  </a:cubicBezTo>
                  <a:cubicBezTo>
                    <a:pt x="6651" y="20519"/>
                    <a:pt x="8735" y="19673"/>
                    <a:pt x="10736" y="18678"/>
                  </a:cubicBezTo>
                  <a:cubicBezTo>
                    <a:pt x="12832" y="17637"/>
                    <a:pt x="14828" y="16436"/>
                    <a:pt x="16703" y="15090"/>
                  </a:cubicBezTo>
                  <a:cubicBezTo>
                    <a:pt x="17767" y="12739"/>
                    <a:pt x="18701" y="10342"/>
                    <a:pt x="19501" y="7906"/>
                  </a:cubicBezTo>
                  <a:cubicBezTo>
                    <a:pt x="20275" y="5553"/>
                    <a:pt x="20923" y="3167"/>
                    <a:pt x="21444" y="757"/>
                  </a:cubicBezTo>
                  <a:lnTo>
                    <a:pt x="12577" y="0"/>
                  </a:lnTo>
                  <a:close/>
                </a:path>
              </a:pathLst>
            </a:custGeom>
            <a:solidFill>
              <a:schemeClr val="bg2"/>
            </a:solidFill>
            <a:ln w="12700" cap="flat">
              <a:noFill/>
              <a:miter lim="400000"/>
            </a:ln>
            <a:effectLst/>
          </p:spPr>
          <p:txBody>
            <a:bodyPr wrap="square" lIns="0" tIns="0" rIns="0" bIns="0" numCol="1" anchor="ctr">
              <a:noAutofit/>
            </a:bodyPr>
            <a:lstStyle/>
            <a:p>
              <a:pPr lvl="0">
                <a:defRPr sz="2500"/>
              </a:pPr>
              <a:endParaRPr/>
            </a:p>
          </p:txBody>
        </p:sp>
        <p:sp>
          <p:nvSpPr>
            <p:cNvPr id="554" name="Shape 811"/>
            <p:cNvSpPr/>
            <p:nvPr/>
          </p:nvSpPr>
          <p:spPr>
            <a:xfrm>
              <a:off x="2138716" y="2018350"/>
              <a:ext cx="444477" cy="1154923"/>
            </a:xfrm>
            <a:custGeom>
              <a:avLst/>
              <a:gdLst/>
              <a:ahLst/>
              <a:cxnLst>
                <a:cxn ang="0">
                  <a:pos x="wd2" y="hd2"/>
                </a:cxn>
                <a:cxn ang="5400000">
                  <a:pos x="wd2" y="hd2"/>
                </a:cxn>
                <a:cxn ang="10800000">
                  <a:pos x="wd2" y="hd2"/>
                </a:cxn>
                <a:cxn ang="16200000">
                  <a:pos x="wd2" y="hd2"/>
                </a:cxn>
              </a:cxnLst>
              <a:rect l="0" t="0" r="r" b="b"/>
              <a:pathLst>
                <a:path w="20698" h="21600" extrusionOk="0">
                  <a:moveTo>
                    <a:pt x="8951" y="0"/>
                  </a:moveTo>
                  <a:lnTo>
                    <a:pt x="974" y="1540"/>
                  </a:lnTo>
                  <a:cubicBezTo>
                    <a:pt x="-709" y="2732"/>
                    <a:pt x="-172" y="4231"/>
                    <a:pt x="2279" y="5184"/>
                  </a:cubicBezTo>
                  <a:cubicBezTo>
                    <a:pt x="3703" y="5737"/>
                    <a:pt x="5594" y="6019"/>
                    <a:pt x="7231" y="6441"/>
                  </a:cubicBezTo>
                  <a:cubicBezTo>
                    <a:pt x="8373" y="6735"/>
                    <a:pt x="9404" y="7099"/>
                    <a:pt x="10282" y="7522"/>
                  </a:cubicBezTo>
                  <a:cubicBezTo>
                    <a:pt x="8869" y="8268"/>
                    <a:pt x="8793" y="9294"/>
                    <a:pt x="10093" y="10073"/>
                  </a:cubicBezTo>
                  <a:cubicBezTo>
                    <a:pt x="10899" y="10556"/>
                    <a:pt x="12142" y="10876"/>
                    <a:pt x="13139" y="11284"/>
                  </a:cubicBezTo>
                  <a:cubicBezTo>
                    <a:pt x="13895" y="11593"/>
                    <a:pt x="14515" y="11953"/>
                    <a:pt x="14968" y="12351"/>
                  </a:cubicBezTo>
                  <a:cubicBezTo>
                    <a:pt x="13980" y="12587"/>
                    <a:pt x="13318" y="12994"/>
                    <a:pt x="13174" y="13452"/>
                  </a:cubicBezTo>
                  <a:cubicBezTo>
                    <a:pt x="13048" y="13850"/>
                    <a:pt x="13317" y="14238"/>
                    <a:pt x="13596" y="14609"/>
                  </a:cubicBezTo>
                  <a:cubicBezTo>
                    <a:pt x="14048" y="15213"/>
                    <a:pt x="14560" y="15817"/>
                    <a:pt x="15135" y="16422"/>
                  </a:cubicBezTo>
                  <a:cubicBezTo>
                    <a:pt x="15246" y="16999"/>
                    <a:pt x="15215" y="17578"/>
                    <a:pt x="15044" y="18152"/>
                  </a:cubicBezTo>
                  <a:cubicBezTo>
                    <a:pt x="14777" y="19047"/>
                    <a:pt x="14171" y="19920"/>
                    <a:pt x="13248" y="20741"/>
                  </a:cubicBezTo>
                  <a:lnTo>
                    <a:pt x="18042" y="21600"/>
                  </a:lnTo>
                  <a:cubicBezTo>
                    <a:pt x="19655" y="19744"/>
                    <a:pt x="20545" y="17799"/>
                    <a:pt x="20680" y="15834"/>
                  </a:cubicBezTo>
                  <a:cubicBezTo>
                    <a:pt x="20891" y="12743"/>
                    <a:pt x="19266" y="9706"/>
                    <a:pt x="16195" y="6921"/>
                  </a:cubicBezTo>
                  <a:cubicBezTo>
                    <a:pt x="14901" y="5748"/>
                    <a:pt x="13346" y="4619"/>
                    <a:pt x="12027" y="3441"/>
                  </a:cubicBezTo>
                  <a:cubicBezTo>
                    <a:pt x="10784" y="2332"/>
                    <a:pt x="9754" y="1181"/>
                    <a:pt x="8951" y="0"/>
                  </a:cubicBezTo>
                  <a:close/>
                </a:path>
              </a:pathLst>
            </a:custGeom>
            <a:solidFill>
              <a:schemeClr val="accent1"/>
            </a:solidFill>
            <a:ln w="12700" cap="flat">
              <a:noFill/>
              <a:miter lim="400000"/>
            </a:ln>
            <a:effectLst/>
          </p:spPr>
          <p:txBody>
            <a:bodyPr wrap="square" lIns="0" tIns="0" rIns="0" bIns="0" numCol="1" anchor="ctr">
              <a:noAutofit/>
            </a:bodyPr>
            <a:lstStyle/>
            <a:p>
              <a:pPr lvl="0">
                <a:defRPr sz="2400"/>
              </a:pPr>
              <a:endParaRPr/>
            </a:p>
          </p:txBody>
        </p:sp>
        <p:sp>
          <p:nvSpPr>
            <p:cNvPr id="555" name="Shape 812"/>
            <p:cNvSpPr/>
            <p:nvPr/>
          </p:nvSpPr>
          <p:spPr>
            <a:xfrm>
              <a:off x="1156114" y="1021109"/>
              <a:ext cx="1176495" cy="1120451"/>
            </a:xfrm>
            <a:custGeom>
              <a:avLst/>
              <a:gdLst/>
              <a:ahLst/>
              <a:cxnLst>
                <a:cxn ang="0">
                  <a:pos x="wd2" y="hd2"/>
                </a:cxn>
                <a:cxn ang="5400000">
                  <a:pos x="wd2" y="hd2"/>
                </a:cxn>
                <a:cxn ang="10800000">
                  <a:pos x="wd2" y="hd2"/>
                </a:cxn>
                <a:cxn ang="16200000">
                  <a:pos x="wd2" y="hd2"/>
                </a:cxn>
              </a:cxnLst>
              <a:rect l="0" t="0" r="r" b="b"/>
              <a:pathLst>
                <a:path w="21600" h="21137" extrusionOk="0">
                  <a:moveTo>
                    <a:pt x="10547" y="35"/>
                  </a:moveTo>
                  <a:cubicBezTo>
                    <a:pt x="8523" y="-3"/>
                    <a:pt x="6534" y="585"/>
                    <a:pt x="4836" y="1719"/>
                  </a:cubicBezTo>
                  <a:cubicBezTo>
                    <a:pt x="3201" y="2810"/>
                    <a:pt x="1921" y="4311"/>
                    <a:pt x="1142" y="6063"/>
                  </a:cubicBezTo>
                  <a:cubicBezTo>
                    <a:pt x="332" y="7883"/>
                    <a:pt x="81" y="9894"/>
                    <a:pt x="141" y="11889"/>
                  </a:cubicBezTo>
                  <a:cubicBezTo>
                    <a:pt x="179" y="13159"/>
                    <a:pt x="344" y="14431"/>
                    <a:pt x="346" y="15720"/>
                  </a:cubicBezTo>
                  <a:cubicBezTo>
                    <a:pt x="348" y="16802"/>
                    <a:pt x="234" y="17889"/>
                    <a:pt x="0" y="18961"/>
                  </a:cubicBezTo>
                  <a:cubicBezTo>
                    <a:pt x="1028" y="19728"/>
                    <a:pt x="2177" y="20307"/>
                    <a:pt x="3396" y="20673"/>
                  </a:cubicBezTo>
                  <a:cubicBezTo>
                    <a:pt x="5891" y="21423"/>
                    <a:pt x="8563" y="21260"/>
                    <a:pt x="10954" y="20212"/>
                  </a:cubicBezTo>
                  <a:cubicBezTo>
                    <a:pt x="12656" y="20922"/>
                    <a:pt x="14501" y="21190"/>
                    <a:pt x="16327" y="20993"/>
                  </a:cubicBezTo>
                  <a:cubicBezTo>
                    <a:pt x="18224" y="20789"/>
                    <a:pt x="20039" y="20090"/>
                    <a:pt x="21600" y="18962"/>
                  </a:cubicBezTo>
                  <a:cubicBezTo>
                    <a:pt x="21344" y="17291"/>
                    <a:pt x="21229" y="15621"/>
                    <a:pt x="21246" y="13967"/>
                  </a:cubicBezTo>
                  <a:cubicBezTo>
                    <a:pt x="21265" y="12040"/>
                    <a:pt x="21458" y="10111"/>
                    <a:pt x="21106" y="8238"/>
                  </a:cubicBezTo>
                  <a:cubicBezTo>
                    <a:pt x="20666" y="5891"/>
                    <a:pt x="19400" y="3742"/>
                    <a:pt x="17489" y="2189"/>
                  </a:cubicBezTo>
                  <a:cubicBezTo>
                    <a:pt x="15525" y="594"/>
                    <a:pt x="13043" y="-177"/>
                    <a:pt x="10547" y="35"/>
                  </a:cubicBezTo>
                  <a:close/>
                </a:path>
              </a:pathLst>
            </a:custGeom>
            <a:solidFill>
              <a:schemeClr val="accent4"/>
            </a:solidFill>
            <a:ln w="12700" cap="flat">
              <a:noFill/>
              <a:miter lim="400000"/>
            </a:ln>
            <a:effectLst/>
          </p:spPr>
          <p:txBody>
            <a:bodyPr wrap="square" lIns="0" tIns="0" rIns="0" bIns="0" numCol="1" anchor="ctr">
              <a:noAutofit/>
            </a:bodyPr>
            <a:lstStyle/>
            <a:p>
              <a:pPr lvl="0">
                <a:defRPr sz="2400"/>
              </a:pPr>
              <a:endParaRPr/>
            </a:p>
          </p:txBody>
        </p:sp>
        <p:sp>
          <p:nvSpPr>
            <p:cNvPr id="556" name="Shape 813"/>
            <p:cNvSpPr/>
            <p:nvPr/>
          </p:nvSpPr>
          <p:spPr>
            <a:xfrm>
              <a:off x="1341939" y="1194831"/>
              <a:ext cx="804845" cy="8926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12700" cap="flat">
              <a:noFill/>
              <a:miter lim="400000"/>
            </a:ln>
            <a:effectLst/>
          </p:spPr>
          <p:txBody>
            <a:bodyPr wrap="square" lIns="0" tIns="0" rIns="0" bIns="0" numCol="1" anchor="ctr">
              <a:noAutofit/>
            </a:bodyPr>
            <a:lstStyle/>
            <a:p>
              <a:pPr lvl="0">
                <a:defRPr sz="2400">
                  <a:solidFill>
                    <a:srgbClr val="FFFFFF"/>
                  </a:solidFill>
                </a:defRPr>
              </a:pPr>
              <a:endParaRPr/>
            </a:p>
          </p:txBody>
        </p:sp>
        <p:sp>
          <p:nvSpPr>
            <p:cNvPr id="557" name="Shape 814"/>
            <p:cNvSpPr/>
            <p:nvPr/>
          </p:nvSpPr>
          <p:spPr>
            <a:xfrm>
              <a:off x="1666435" y="2089127"/>
              <a:ext cx="174373" cy="17437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4"/>
            </a:solidFill>
            <a:ln w="12700" cap="flat">
              <a:noFill/>
              <a:miter lim="400000"/>
            </a:ln>
            <a:effectLst/>
          </p:spPr>
          <p:txBody>
            <a:bodyPr wrap="square" lIns="0" tIns="0" rIns="0" bIns="0" numCol="1" anchor="ctr">
              <a:noAutofit/>
            </a:bodyPr>
            <a:lstStyle/>
            <a:p>
              <a:pPr lvl="0">
                <a:defRPr sz="2400">
                  <a:solidFill>
                    <a:srgbClr val="FFFFFF"/>
                  </a:solidFill>
                </a:defRPr>
              </a:pPr>
              <a:endParaRPr/>
            </a:p>
          </p:txBody>
        </p:sp>
        <p:sp>
          <p:nvSpPr>
            <p:cNvPr id="558" name="Shape 815"/>
            <p:cNvSpPr/>
            <p:nvPr/>
          </p:nvSpPr>
          <p:spPr>
            <a:xfrm>
              <a:off x="1440873" y="2098176"/>
              <a:ext cx="269066" cy="288551"/>
            </a:xfrm>
            <a:custGeom>
              <a:avLst/>
              <a:gdLst/>
              <a:ahLst/>
              <a:cxnLst>
                <a:cxn ang="0">
                  <a:pos x="wd2" y="hd2"/>
                </a:cxn>
                <a:cxn ang="5400000">
                  <a:pos x="wd2" y="hd2"/>
                </a:cxn>
                <a:cxn ang="10800000">
                  <a:pos x="wd2" y="hd2"/>
                </a:cxn>
                <a:cxn ang="16200000">
                  <a:pos x="wd2" y="hd2"/>
                </a:cxn>
              </a:cxnLst>
              <a:rect l="0" t="0" r="r" b="b"/>
              <a:pathLst>
                <a:path w="21600" h="17474" extrusionOk="0">
                  <a:moveTo>
                    <a:pt x="21600" y="1459"/>
                  </a:moveTo>
                  <a:cubicBezTo>
                    <a:pt x="14392" y="-2170"/>
                    <a:pt x="4658" y="1346"/>
                    <a:pt x="3887" y="7857"/>
                  </a:cubicBezTo>
                  <a:cubicBezTo>
                    <a:pt x="3698" y="9454"/>
                    <a:pt x="4199" y="11103"/>
                    <a:pt x="3449" y="12600"/>
                  </a:cubicBezTo>
                  <a:cubicBezTo>
                    <a:pt x="2861" y="13773"/>
                    <a:pt x="1590" y="14678"/>
                    <a:pt x="0" y="15052"/>
                  </a:cubicBezTo>
                  <a:cubicBezTo>
                    <a:pt x="5511" y="19430"/>
                    <a:pt x="15253" y="17594"/>
                    <a:pt x="17385" y="11775"/>
                  </a:cubicBezTo>
                  <a:cubicBezTo>
                    <a:pt x="18119" y="9770"/>
                    <a:pt x="17547" y="7639"/>
                    <a:pt x="18138" y="5624"/>
                  </a:cubicBezTo>
                  <a:cubicBezTo>
                    <a:pt x="18622" y="3977"/>
                    <a:pt x="19845" y="2505"/>
                    <a:pt x="21600" y="1459"/>
                  </a:cubicBezTo>
                  <a:close/>
                </a:path>
              </a:pathLst>
            </a:custGeom>
            <a:solidFill>
              <a:schemeClr val="accent4"/>
            </a:solidFill>
            <a:ln w="12700" cap="flat">
              <a:noFill/>
              <a:miter lim="400000"/>
            </a:ln>
            <a:effectLst/>
          </p:spPr>
          <p:txBody>
            <a:bodyPr wrap="square" lIns="0" tIns="0" rIns="0" bIns="0" numCol="1" anchor="ctr">
              <a:noAutofit/>
            </a:bodyPr>
            <a:lstStyle/>
            <a:p>
              <a:pPr lvl="0">
                <a:defRPr sz="2400"/>
              </a:pPr>
              <a:endParaRPr/>
            </a:p>
          </p:txBody>
        </p:sp>
        <p:sp>
          <p:nvSpPr>
            <p:cNvPr id="559" name="Shape 816"/>
            <p:cNvSpPr/>
            <p:nvPr/>
          </p:nvSpPr>
          <p:spPr>
            <a:xfrm>
              <a:off x="1799066" y="2098176"/>
              <a:ext cx="269065" cy="288551"/>
            </a:xfrm>
            <a:custGeom>
              <a:avLst/>
              <a:gdLst/>
              <a:ahLst/>
              <a:cxnLst>
                <a:cxn ang="0">
                  <a:pos x="wd2" y="hd2"/>
                </a:cxn>
                <a:cxn ang="5400000">
                  <a:pos x="wd2" y="hd2"/>
                </a:cxn>
                <a:cxn ang="10800000">
                  <a:pos x="wd2" y="hd2"/>
                </a:cxn>
                <a:cxn ang="16200000">
                  <a:pos x="wd2" y="hd2"/>
                </a:cxn>
              </a:cxnLst>
              <a:rect l="0" t="0" r="r" b="b"/>
              <a:pathLst>
                <a:path w="21600" h="17474" extrusionOk="0">
                  <a:moveTo>
                    <a:pt x="0" y="1459"/>
                  </a:moveTo>
                  <a:cubicBezTo>
                    <a:pt x="7208" y="-2170"/>
                    <a:pt x="16942" y="1346"/>
                    <a:pt x="17713" y="7857"/>
                  </a:cubicBezTo>
                  <a:cubicBezTo>
                    <a:pt x="17902" y="9454"/>
                    <a:pt x="17401" y="11103"/>
                    <a:pt x="18151" y="12600"/>
                  </a:cubicBezTo>
                  <a:cubicBezTo>
                    <a:pt x="18739" y="13773"/>
                    <a:pt x="20010" y="14678"/>
                    <a:pt x="21600" y="15052"/>
                  </a:cubicBezTo>
                  <a:cubicBezTo>
                    <a:pt x="16089" y="19430"/>
                    <a:pt x="6347" y="17594"/>
                    <a:pt x="4215" y="11775"/>
                  </a:cubicBezTo>
                  <a:cubicBezTo>
                    <a:pt x="3481" y="9770"/>
                    <a:pt x="4053" y="7639"/>
                    <a:pt x="3462" y="5624"/>
                  </a:cubicBezTo>
                  <a:cubicBezTo>
                    <a:pt x="2978" y="3977"/>
                    <a:pt x="1755" y="2505"/>
                    <a:pt x="0" y="1459"/>
                  </a:cubicBezTo>
                  <a:close/>
                </a:path>
              </a:pathLst>
            </a:custGeom>
            <a:solidFill>
              <a:schemeClr val="accent4"/>
            </a:solidFill>
            <a:ln w="12700" cap="flat">
              <a:noFill/>
              <a:miter lim="400000"/>
            </a:ln>
            <a:effectLst/>
          </p:spPr>
          <p:txBody>
            <a:bodyPr wrap="square" lIns="0" tIns="0" rIns="0" bIns="0" numCol="1" anchor="ctr">
              <a:noAutofit/>
            </a:bodyPr>
            <a:lstStyle/>
            <a:p>
              <a:pPr lvl="0">
                <a:defRPr sz="2400"/>
              </a:pPr>
              <a:endParaRPr/>
            </a:p>
          </p:txBody>
        </p:sp>
        <p:sp>
          <p:nvSpPr>
            <p:cNvPr id="560" name="Shape 817"/>
            <p:cNvSpPr/>
            <p:nvPr/>
          </p:nvSpPr>
          <p:spPr>
            <a:xfrm>
              <a:off x="1363147" y="1194763"/>
              <a:ext cx="385549" cy="301895"/>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18424" y="21"/>
                    <a:pt x="15289" y="915"/>
                    <a:pt x="12408" y="2621"/>
                  </a:cubicBezTo>
                  <a:cubicBezTo>
                    <a:pt x="6259" y="6262"/>
                    <a:pt x="1708" y="13224"/>
                    <a:pt x="0" y="21600"/>
                  </a:cubicBezTo>
                  <a:cubicBezTo>
                    <a:pt x="2134" y="17675"/>
                    <a:pt x="5375" y="14959"/>
                    <a:pt x="9044" y="14020"/>
                  </a:cubicBezTo>
                  <a:cubicBezTo>
                    <a:pt x="11641" y="13356"/>
                    <a:pt x="14429" y="13594"/>
                    <a:pt x="16749" y="11923"/>
                  </a:cubicBezTo>
                  <a:cubicBezTo>
                    <a:pt x="18304" y="10803"/>
                    <a:pt x="19418" y="9039"/>
                    <a:pt x="20203" y="7117"/>
                  </a:cubicBezTo>
                  <a:cubicBezTo>
                    <a:pt x="21082" y="4964"/>
                    <a:pt x="21578" y="2540"/>
                    <a:pt x="21600" y="0"/>
                  </a:cubicBezTo>
                  <a:close/>
                </a:path>
              </a:pathLst>
            </a:custGeom>
            <a:solidFill>
              <a:schemeClr val="accent3"/>
            </a:solidFill>
            <a:ln w="12700" cap="flat">
              <a:noFill/>
              <a:miter lim="400000"/>
            </a:ln>
            <a:effectLst/>
          </p:spPr>
          <p:txBody>
            <a:bodyPr wrap="square" lIns="0" tIns="0" rIns="0" bIns="0" numCol="1" anchor="ctr">
              <a:noAutofit/>
            </a:bodyPr>
            <a:lstStyle/>
            <a:p>
              <a:pPr lvl="0">
                <a:defRPr sz="2400"/>
              </a:pPr>
              <a:endParaRPr/>
            </a:p>
          </p:txBody>
        </p:sp>
        <p:sp>
          <p:nvSpPr>
            <p:cNvPr id="561" name="Shape 818"/>
            <p:cNvSpPr/>
            <p:nvPr/>
          </p:nvSpPr>
          <p:spPr>
            <a:xfrm>
              <a:off x="1740393" y="1194763"/>
              <a:ext cx="385549" cy="30189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3176" y="21"/>
                    <a:pt x="6311" y="915"/>
                    <a:pt x="9192" y="2621"/>
                  </a:cubicBezTo>
                  <a:cubicBezTo>
                    <a:pt x="15341" y="6262"/>
                    <a:pt x="19892" y="13224"/>
                    <a:pt x="21600" y="21600"/>
                  </a:cubicBezTo>
                  <a:cubicBezTo>
                    <a:pt x="19466" y="17675"/>
                    <a:pt x="16225" y="14959"/>
                    <a:pt x="12556" y="14020"/>
                  </a:cubicBezTo>
                  <a:cubicBezTo>
                    <a:pt x="9959" y="13356"/>
                    <a:pt x="7171" y="13594"/>
                    <a:pt x="4851" y="11923"/>
                  </a:cubicBezTo>
                  <a:cubicBezTo>
                    <a:pt x="3296" y="10803"/>
                    <a:pt x="2182" y="9039"/>
                    <a:pt x="1397" y="7117"/>
                  </a:cubicBezTo>
                  <a:cubicBezTo>
                    <a:pt x="518" y="4964"/>
                    <a:pt x="22" y="2540"/>
                    <a:pt x="0" y="0"/>
                  </a:cubicBezTo>
                  <a:close/>
                </a:path>
              </a:pathLst>
            </a:custGeom>
            <a:solidFill>
              <a:schemeClr val="accent3"/>
            </a:solidFill>
            <a:ln w="12700" cap="flat">
              <a:noFill/>
              <a:miter lim="400000"/>
            </a:ln>
            <a:effectLst/>
          </p:spPr>
          <p:txBody>
            <a:bodyPr wrap="square" lIns="0" tIns="0" rIns="0" bIns="0" numCol="1" anchor="ctr">
              <a:noAutofit/>
            </a:bodyPr>
            <a:lstStyle/>
            <a:p>
              <a:pPr lvl="0">
                <a:defRPr sz="2400"/>
              </a:pPr>
              <a:endParaRPr/>
            </a:p>
          </p:txBody>
        </p:sp>
        <p:sp>
          <p:nvSpPr>
            <p:cNvPr id="562" name="Shape 819"/>
            <p:cNvSpPr/>
            <p:nvPr/>
          </p:nvSpPr>
          <p:spPr>
            <a:xfrm>
              <a:off x="1529548" y="2744361"/>
              <a:ext cx="352747" cy="346120"/>
            </a:xfrm>
            <a:custGeom>
              <a:avLst/>
              <a:gdLst/>
              <a:ahLst/>
              <a:cxnLst>
                <a:cxn ang="0">
                  <a:pos x="wd2" y="hd2"/>
                </a:cxn>
                <a:cxn ang="5400000">
                  <a:pos x="wd2" y="hd2"/>
                </a:cxn>
                <a:cxn ang="10800000">
                  <a:pos x="wd2" y="hd2"/>
                </a:cxn>
                <a:cxn ang="16200000">
                  <a:pos x="wd2" y="hd2"/>
                </a:cxn>
              </a:cxnLst>
              <a:rect l="0" t="0" r="r" b="b"/>
              <a:pathLst>
                <a:path w="20922" h="21532" extrusionOk="0">
                  <a:moveTo>
                    <a:pt x="12095" y="21532"/>
                  </a:moveTo>
                  <a:cubicBezTo>
                    <a:pt x="9294" y="21433"/>
                    <a:pt x="6602" y="20371"/>
                    <a:pt x="4434" y="18509"/>
                  </a:cubicBezTo>
                  <a:cubicBezTo>
                    <a:pt x="2544" y="16886"/>
                    <a:pt x="1140" y="14727"/>
                    <a:pt x="389" y="12289"/>
                  </a:cubicBezTo>
                  <a:cubicBezTo>
                    <a:pt x="-542" y="9546"/>
                    <a:pt x="233" y="6486"/>
                    <a:pt x="2338" y="4588"/>
                  </a:cubicBezTo>
                  <a:cubicBezTo>
                    <a:pt x="4428" y="2704"/>
                    <a:pt x="7404" y="2353"/>
                    <a:pt x="9841" y="3702"/>
                  </a:cubicBezTo>
                  <a:cubicBezTo>
                    <a:pt x="10631" y="1520"/>
                    <a:pt x="12602" y="57"/>
                    <a:pt x="14826" y="1"/>
                  </a:cubicBezTo>
                  <a:cubicBezTo>
                    <a:pt x="17632" y="-68"/>
                    <a:pt x="20058" y="2043"/>
                    <a:pt x="20509" y="4949"/>
                  </a:cubicBezTo>
                  <a:cubicBezTo>
                    <a:pt x="21025" y="7283"/>
                    <a:pt x="21058" y="9706"/>
                    <a:pt x="20606" y="12055"/>
                  </a:cubicBezTo>
                  <a:cubicBezTo>
                    <a:pt x="20127" y="14545"/>
                    <a:pt x="19116" y="16889"/>
                    <a:pt x="17648" y="18910"/>
                  </a:cubicBezTo>
                  <a:cubicBezTo>
                    <a:pt x="17424" y="16424"/>
                    <a:pt x="14826" y="15011"/>
                    <a:pt x="12759" y="16250"/>
                  </a:cubicBezTo>
                  <a:cubicBezTo>
                    <a:pt x="10928" y="17348"/>
                    <a:pt x="10598" y="19974"/>
                    <a:pt x="12095" y="21532"/>
                  </a:cubicBezTo>
                  <a:close/>
                </a:path>
              </a:pathLst>
            </a:custGeom>
            <a:solidFill>
              <a:schemeClr val="accent6"/>
            </a:solidFill>
            <a:ln w="12700" cap="flat">
              <a:noFill/>
              <a:miter lim="400000"/>
            </a:ln>
            <a:effectLst/>
          </p:spPr>
          <p:txBody>
            <a:bodyPr wrap="square" lIns="0" tIns="0" rIns="0" bIns="0" numCol="1" anchor="ctr">
              <a:noAutofit/>
            </a:bodyPr>
            <a:lstStyle/>
            <a:p>
              <a:pPr lvl="0">
                <a:defRPr sz="2400"/>
              </a:pPr>
              <a:endParaRPr/>
            </a:p>
          </p:txBody>
        </p:sp>
        <p:sp>
          <p:nvSpPr>
            <p:cNvPr id="563" name="Shape 820"/>
            <p:cNvSpPr/>
            <p:nvPr/>
          </p:nvSpPr>
          <p:spPr>
            <a:xfrm>
              <a:off x="1862857" y="2898183"/>
              <a:ext cx="359458" cy="296095"/>
            </a:xfrm>
            <a:custGeom>
              <a:avLst/>
              <a:gdLst/>
              <a:ahLst/>
              <a:cxnLst>
                <a:cxn ang="0">
                  <a:pos x="wd2" y="hd2"/>
                </a:cxn>
                <a:cxn ang="5400000">
                  <a:pos x="wd2" y="hd2"/>
                </a:cxn>
                <a:cxn ang="10800000">
                  <a:pos x="wd2" y="hd2"/>
                </a:cxn>
                <a:cxn ang="16200000">
                  <a:pos x="wd2" y="hd2"/>
                </a:cxn>
              </a:cxnLst>
              <a:rect l="0" t="0" r="r" b="b"/>
              <a:pathLst>
                <a:path w="21110" h="21549" extrusionOk="0">
                  <a:moveTo>
                    <a:pt x="0" y="12995"/>
                  </a:moveTo>
                  <a:cubicBezTo>
                    <a:pt x="355" y="10738"/>
                    <a:pt x="1100" y="8604"/>
                    <a:pt x="2185" y="6739"/>
                  </a:cubicBezTo>
                  <a:cubicBezTo>
                    <a:pt x="3830" y="3912"/>
                    <a:pt x="6174" y="1827"/>
                    <a:pt x="8861" y="798"/>
                  </a:cubicBezTo>
                  <a:cubicBezTo>
                    <a:pt x="9977" y="198"/>
                    <a:pt x="11145" y="-51"/>
                    <a:pt x="12289" y="8"/>
                  </a:cubicBezTo>
                  <a:cubicBezTo>
                    <a:pt x="13552" y="73"/>
                    <a:pt x="14857" y="522"/>
                    <a:pt x="15807" y="1719"/>
                  </a:cubicBezTo>
                  <a:cubicBezTo>
                    <a:pt x="16948" y="3158"/>
                    <a:pt x="17210" y="5349"/>
                    <a:pt x="16456" y="7136"/>
                  </a:cubicBezTo>
                  <a:cubicBezTo>
                    <a:pt x="19460" y="7413"/>
                    <a:pt x="21600" y="10894"/>
                    <a:pt x="21012" y="14555"/>
                  </a:cubicBezTo>
                  <a:cubicBezTo>
                    <a:pt x="20658" y="16760"/>
                    <a:pt x="19438" y="18408"/>
                    <a:pt x="18043" y="19561"/>
                  </a:cubicBezTo>
                  <a:cubicBezTo>
                    <a:pt x="16720" y="20655"/>
                    <a:pt x="15174" y="21362"/>
                    <a:pt x="13488" y="21549"/>
                  </a:cubicBezTo>
                  <a:cubicBezTo>
                    <a:pt x="11923" y="21426"/>
                    <a:pt x="10358" y="21330"/>
                    <a:pt x="8791" y="21262"/>
                  </a:cubicBezTo>
                  <a:cubicBezTo>
                    <a:pt x="7413" y="21201"/>
                    <a:pt x="6035" y="21161"/>
                    <a:pt x="4656" y="21143"/>
                  </a:cubicBezTo>
                  <a:cubicBezTo>
                    <a:pt x="6576" y="19859"/>
                    <a:pt x="7302" y="16897"/>
                    <a:pt x="6283" y="14506"/>
                  </a:cubicBezTo>
                  <a:cubicBezTo>
                    <a:pt x="5058" y="11632"/>
                    <a:pt x="2004" y="10898"/>
                    <a:pt x="0" y="12995"/>
                  </a:cubicBezTo>
                  <a:close/>
                </a:path>
              </a:pathLst>
            </a:custGeom>
            <a:solidFill>
              <a:schemeClr val="accent6"/>
            </a:solidFill>
            <a:ln w="12700" cap="flat">
              <a:noFill/>
              <a:miter lim="400000"/>
            </a:ln>
            <a:effectLst/>
          </p:spPr>
          <p:txBody>
            <a:bodyPr wrap="square" lIns="0" tIns="0" rIns="0" bIns="0" numCol="1" anchor="ctr">
              <a:noAutofit/>
            </a:bodyPr>
            <a:lstStyle/>
            <a:p>
              <a:pPr lvl="0">
                <a:defRPr sz="2400"/>
              </a:pPr>
              <a:endParaRPr/>
            </a:p>
          </p:txBody>
        </p:sp>
        <p:sp>
          <p:nvSpPr>
            <p:cNvPr id="564" name="Shape 821"/>
            <p:cNvSpPr/>
            <p:nvPr/>
          </p:nvSpPr>
          <p:spPr>
            <a:xfrm>
              <a:off x="1852178" y="3197105"/>
              <a:ext cx="314930" cy="291331"/>
            </a:xfrm>
            <a:custGeom>
              <a:avLst/>
              <a:gdLst/>
              <a:ahLst/>
              <a:cxnLst>
                <a:cxn ang="0">
                  <a:pos x="wd2" y="hd2"/>
                </a:cxn>
                <a:cxn ang="5400000">
                  <a:pos x="wd2" y="hd2"/>
                </a:cxn>
                <a:cxn ang="10800000">
                  <a:pos x="wd2" y="hd2"/>
                </a:cxn>
                <a:cxn ang="16200000">
                  <a:pos x="wd2" y="hd2"/>
                </a:cxn>
              </a:cxnLst>
              <a:rect l="0" t="0" r="r" b="b"/>
              <a:pathLst>
                <a:path w="21296" h="20797" extrusionOk="0">
                  <a:moveTo>
                    <a:pt x="0" y="6048"/>
                  </a:moveTo>
                  <a:cubicBezTo>
                    <a:pt x="369" y="8623"/>
                    <a:pt x="1163" y="11109"/>
                    <a:pt x="2346" y="13394"/>
                  </a:cubicBezTo>
                  <a:cubicBezTo>
                    <a:pt x="3514" y="15648"/>
                    <a:pt x="5042" y="17672"/>
                    <a:pt x="6863" y="19375"/>
                  </a:cubicBezTo>
                  <a:cubicBezTo>
                    <a:pt x="8637" y="21124"/>
                    <a:pt x="11345" y="21277"/>
                    <a:pt x="13286" y="19738"/>
                  </a:cubicBezTo>
                  <a:cubicBezTo>
                    <a:pt x="14823" y="18518"/>
                    <a:pt x="15538" y="16458"/>
                    <a:pt x="15110" y="14478"/>
                  </a:cubicBezTo>
                  <a:cubicBezTo>
                    <a:pt x="17322" y="14873"/>
                    <a:pt x="19530" y="13758"/>
                    <a:pt x="20626" y="11692"/>
                  </a:cubicBezTo>
                  <a:cubicBezTo>
                    <a:pt x="21600" y="9857"/>
                    <a:pt x="21505" y="7598"/>
                    <a:pt x="20381" y="5861"/>
                  </a:cubicBezTo>
                  <a:cubicBezTo>
                    <a:pt x="18672" y="3829"/>
                    <a:pt x="16536" y="2247"/>
                    <a:pt x="14144" y="1242"/>
                  </a:cubicBezTo>
                  <a:cubicBezTo>
                    <a:pt x="11170" y="-8"/>
                    <a:pt x="7917" y="-323"/>
                    <a:pt x="4778" y="335"/>
                  </a:cubicBezTo>
                  <a:cubicBezTo>
                    <a:pt x="5669" y="1574"/>
                    <a:pt x="5758" y="3261"/>
                    <a:pt x="5001" y="4595"/>
                  </a:cubicBezTo>
                  <a:cubicBezTo>
                    <a:pt x="3970" y="6414"/>
                    <a:pt x="1767" y="7054"/>
                    <a:pt x="0" y="6048"/>
                  </a:cubicBezTo>
                  <a:close/>
                </a:path>
              </a:pathLst>
            </a:custGeom>
            <a:solidFill>
              <a:schemeClr val="accent6"/>
            </a:solidFill>
            <a:ln w="12700" cap="flat">
              <a:noFill/>
              <a:miter lim="400000"/>
            </a:ln>
            <a:effectLst/>
          </p:spPr>
          <p:txBody>
            <a:bodyPr wrap="square" lIns="0" tIns="0" rIns="0" bIns="0" numCol="1" anchor="ctr">
              <a:noAutofit/>
            </a:bodyPr>
            <a:lstStyle/>
            <a:p>
              <a:pPr lvl="0">
                <a:defRPr sz="2400"/>
              </a:pPr>
              <a:endParaRPr/>
            </a:p>
          </p:txBody>
        </p:sp>
        <p:sp>
          <p:nvSpPr>
            <p:cNvPr id="565" name="Shape 822"/>
            <p:cNvSpPr/>
            <p:nvPr/>
          </p:nvSpPr>
          <p:spPr>
            <a:xfrm>
              <a:off x="1533605" y="3256668"/>
              <a:ext cx="333537" cy="339743"/>
            </a:xfrm>
            <a:custGeom>
              <a:avLst/>
              <a:gdLst/>
              <a:ahLst/>
              <a:cxnLst>
                <a:cxn ang="0">
                  <a:pos x="wd2" y="hd2"/>
                </a:cxn>
                <a:cxn ang="5400000">
                  <a:pos x="wd2" y="hd2"/>
                </a:cxn>
                <a:cxn ang="10800000">
                  <a:pos x="wd2" y="hd2"/>
                </a:cxn>
                <a:cxn ang="16200000">
                  <a:pos x="wd2" y="hd2"/>
                </a:cxn>
              </a:cxnLst>
              <a:rect l="0" t="0" r="r" b="b"/>
              <a:pathLst>
                <a:path w="20534" h="21464" extrusionOk="0">
                  <a:moveTo>
                    <a:pt x="9742" y="0"/>
                  </a:moveTo>
                  <a:cubicBezTo>
                    <a:pt x="7579" y="1488"/>
                    <a:pt x="5655" y="3313"/>
                    <a:pt x="4040" y="5409"/>
                  </a:cubicBezTo>
                  <a:cubicBezTo>
                    <a:pt x="2733" y="7104"/>
                    <a:pt x="1641" y="8961"/>
                    <a:pt x="787" y="10937"/>
                  </a:cubicBezTo>
                  <a:cubicBezTo>
                    <a:pt x="-927" y="13908"/>
                    <a:pt x="262" y="17749"/>
                    <a:pt x="3333" y="19160"/>
                  </a:cubicBezTo>
                  <a:cubicBezTo>
                    <a:pt x="5211" y="20023"/>
                    <a:pt x="7405" y="19686"/>
                    <a:pt x="8955" y="18298"/>
                  </a:cubicBezTo>
                  <a:cubicBezTo>
                    <a:pt x="9620" y="20030"/>
                    <a:pt x="11171" y="21240"/>
                    <a:pt x="12975" y="21434"/>
                  </a:cubicBezTo>
                  <a:cubicBezTo>
                    <a:pt x="14518" y="21600"/>
                    <a:pt x="15955" y="21061"/>
                    <a:pt x="17122" y="20207"/>
                  </a:cubicBezTo>
                  <a:cubicBezTo>
                    <a:pt x="18555" y="19159"/>
                    <a:pt x="19639" y="17601"/>
                    <a:pt x="20087" y="15711"/>
                  </a:cubicBezTo>
                  <a:cubicBezTo>
                    <a:pt x="20605" y="13135"/>
                    <a:pt x="20673" y="10485"/>
                    <a:pt x="20287" y="7885"/>
                  </a:cubicBezTo>
                  <a:cubicBezTo>
                    <a:pt x="19917" y="5396"/>
                    <a:pt x="19136" y="2990"/>
                    <a:pt x="17978" y="770"/>
                  </a:cubicBezTo>
                  <a:cubicBezTo>
                    <a:pt x="17861" y="3896"/>
                    <a:pt x="14687" y="5896"/>
                    <a:pt x="11918" y="4589"/>
                  </a:cubicBezTo>
                  <a:cubicBezTo>
                    <a:pt x="10220" y="3787"/>
                    <a:pt x="9309" y="1867"/>
                    <a:pt x="9742" y="0"/>
                  </a:cubicBezTo>
                  <a:close/>
                </a:path>
              </a:pathLst>
            </a:custGeom>
            <a:solidFill>
              <a:schemeClr val="accent6"/>
            </a:solidFill>
            <a:ln w="12700" cap="flat">
              <a:noFill/>
              <a:miter lim="400000"/>
            </a:ln>
            <a:effectLst/>
          </p:spPr>
          <p:txBody>
            <a:bodyPr wrap="square" lIns="0" tIns="0" rIns="0" bIns="0" numCol="1" anchor="ctr">
              <a:noAutofit/>
            </a:bodyPr>
            <a:lstStyle/>
            <a:p>
              <a:pPr lvl="0">
                <a:defRPr sz="2400"/>
              </a:pPr>
              <a:endParaRPr/>
            </a:p>
          </p:txBody>
        </p:sp>
        <p:sp>
          <p:nvSpPr>
            <p:cNvPr id="566" name="Shape 823"/>
            <p:cNvSpPr/>
            <p:nvPr/>
          </p:nvSpPr>
          <p:spPr>
            <a:xfrm>
              <a:off x="1360163" y="3034793"/>
              <a:ext cx="304712" cy="337816"/>
            </a:xfrm>
            <a:custGeom>
              <a:avLst/>
              <a:gdLst/>
              <a:ahLst/>
              <a:cxnLst>
                <a:cxn ang="0">
                  <a:pos x="wd2" y="hd2"/>
                </a:cxn>
                <a:cxn ang="5400000">
                  <a:pos x="wd2" y="hd2"/>
                </a:cxn>
                <a:cxn ang="10800000">
                  <a:pos x="wd2" y="hd2"/>
                </a:cxn>
                <a:cxn ang="16200000">
                  <a:pos x="wd2" y="hd2"/>
                </a:cxn>
              </a:cxnLst>
              <a:rect l="0" t="0" r="r" b="b"/>
              <a:pathLst>
                <a:path w="21207" h="21043" extrusionOk="0">
                  <a:moveTo>
                    <a:pt x="21207" y="4935"/>
                  </a:moveTo>
                  <a:cubicBezTo>
                    <a:pt x="19406" y="3188"/>
                    <a:pt x="17175" y="1840"/>
                    <a:pt x="14691" y="997"/>
                  </a:cubicBezTo>
                  <a:cubicBezTo>
                    <a:pt x="11865" y="38"/>
                    <a:pt x="8806" y="-235"/>
                    <a:pt x="5823" y="204"/>
                  </a:cubicBezTo>
                  <a:cubicBezTo>
                    <a:pt x="2908" y="535"/>
                    <a:pt x="580" y="2537"/>
                    <a:pt x="93" y="5131"/>
                  </a:cubicBezTo>
                  <a:cubicBezTo>
                    <a:pt x="-393" y="7719"/>
                    <a:pt x="1069" y="10286"/>
                    <a:pt x="3695" y="11455"/>
                  </a:cubicBezTo>
                  <a:cubicBezTo>
                    <a:pt x="1945" y="12972"/>
                    <a:pt x="1355" y="15268"/>
                    <a:pt x="2187" y="17317"/>
                  </a:cubicBezTo>
                  <a:cubicBezTo>
                    <a:pt x="3209" y="19834"/>
                    <a:pt x="6063" y="21365"/>
                    <a:pt x="9025" y="20986"/>
                  </a:cubicBezTo>
                  <a:cubicBezTo>
                    <a:pt x="11456" y="20641"/>
                    <a:pt x="13773" y="19825"/>
                    <a:pt x="15816" y="18596"/>
                  </a:cubicBezTo>
                  <a:cubicBezTo>
                    <a:pt x="18004" y="17279"/>
                    <a:pt x="19819" y="15522"/>
                    <a:pt x="21115" y="13467"/>
                  </a:cubicBezTo>
                  <a:cubicBezTo>
                    <a:pt x="18692" y="13259"/>
                    <a:pt x="16833" y="11452"/>
                    <a:pt x="16800" y="9273"/>
                  </a:cubicBezTo>
                  <a:cubicBezTo>
                    <a:pt x="16765" y="7015"/>
                    <a:pt x="18692" y="5119"/>
                    <a:pt x="21207" y="4935"/>
                  </a:cubicBezTo>
                  <a:close/>
                </a:path>
              </a:pathLst>
            </a:custGeom>
            <a:solidFill>
              <a:schemeClr val="accent6"/>
            </a:solidFill>
            <a:ln w="12700" cap="flat">
              <a:noFill/>
              <a:miter lim="400000"/>
            </a:ln>
            <a:effectLst/>
          </p:spPr>
          <p:txBody>
            <a:bodyPr wrap="square" lIns="0" tIns="0" rIns="0" bIns="0" numCol="1" anchor="ctr">
              <a:noAutofit/>
            </a:bodyPr>
            <a:lstStyle/>
            <a:p>
              <a:pPr lvl="0">
                <a:defRPr sz="2400"/>
              </a:pPr>
              <a:endParaRPr/>
            </a:p>
          </p:txBody>
        </p:sp>
        <p:sp>
          <p:nvSpPr>
            <p:cNvPr id="567" name="Shape 824"/>
            <p:cNvSpPr/>
            <p:nvPr/>
          </p:nvSpPr>
          <p:spPr>
            <a:xfrm>
              <a:off x="1296535" y="3290915"/>
              <a:ext cx="211761" cy="135752"/>
            </a:xfrm>
            <a:custGeom>
              <a:avLst/>
              <a:gdLst/>
              <a:ahLst/>
              <a:cxnLst>
                <a:cxn ang="0">
                  <a:pos x="wd2" y="hd2"/>
                </a:cxn>
                <a:cxn ang="5400000">
                  <a:pos x="wd2" y="hd2"/>
                </a:cxn>
                <a:cxn ang="10800000">
                  <a:pos x="wd2" y="hd2"/>
                </a:cxn>
                <a:cxn ang="16200000">
                  <a:pos x="wd2" y="hd2"/>
                </a:cxn>
              </a:cxnLst>
              <a:rect l="0" t="0" r="r" b="b"/>
              <a:pathLst>
                <a:path w="21514" h="20006" extrusionOk="0">
                  <a:moveTo>
                    <a:pt x="21514" y="16055"/>
                  </a:moveTo>
                  <a:cubicBezTo>
                    <a:pt x="18494" y="18842"/>
                    <a:pt x="14661" y="18991"/>
                    <a:pt x="11542" y="16444"/>
                  </a:cubicBezTo>
                  <a:cubicBezTo>
                    <a:pt x="10145" y="15304"/>
                    <a:pt x="8974" y="13661"/>
                    <a:pt x="8142" y="11675"/>
                  </a:cubicBezTo>
                  <a:cubicBezTo>
                    <a:pt x="7393" y="9774"/>
                    <a:pt x="6797" y="7753"/>
                    <a:pt x="6350" y="5661"/>
                  </a:cubicBezTo>
                  <a:cubicBezTo>
                    <a:pt x="5832" y="3236"/>
                    <a:pt x="5233" y="417"/>
                    <a:pt x="3458" y="43"/>
                  </a:cubicBezTo>
                  <a:cubicBezTo>
                    <a:pt x="1790" y="-309"/>
                    <a:pt x="573" y="1563"/>
                    <a:pt x="161" y="3715"/>
                  </a:cubicBezTo>
                  <a:cubicBezTo>
                    <a:pt x="-86" y="5005"/>
                    <a:pt x="-59" y="6393"/>
                    <a:pt x="318" y="7742"/>
                  </a:cubicBezTo>
                  <a:cubicBezTo>
                    <a:pt x="1553" y="12010"/>
                    <a:pt x="3776" y="15520"/>
                    <a:pt x="6603" y="17666"/>
                  </a:cubicBezTo>
                  <a:cubicBezTo>
                    <a:pt x="11379" y="21291"/>
                    <a:pt x="17161" y="20667"/>
                    <a:pt x="21514" y="16055"/>
                  </a:cubicBezTo>
                  <a:close/>
                </a:path>
              </a:pathLst>
            </a:custGeom>
            <a:solidFill>
              <a:srgbClr val="90D049"/>
            </a:solidFill>
            <a:ln w="12700" cap="flat">
              <a:noFill/>
              <a:miter lim="400000"/>
            </a:ln>
            <a:effectLst/>
          </p:spPr>
          <p:txBody>
            <a:bodyPr wrap="square" lIns="0" tIns="0" rIns="0" bIns="0" numCol="1" anchor="ctr">
              <a:noAutofit/>
            </a:bodyPr>
            <a:lstStyle/>
            <a:p>
              <a:pPr lvl="0">
                <a:defRPr sz="2400"/>
              </a:pPr>
              <a:endParaRPr/>
            </a:p>
          </p:txBody>
        </p:sp>
        <p:sp>
          <p:nvSpPr>
            <p:cNvPr id="568" name="Shape 825"/>
            <p:cNvSpPr/>
            <p:nvPr/>
          </p:nvSpPr>
          <p:spPr>
            <a:xfrm rot="17666180">
              <a:off x="1389135" y="3459077"/>
              <a:ext cx="211761" cy="135752"/>
            </a:xfrm>
            <a:custGeom>
              <a:avLst/>
              <a:gdLst/>
              <a:ahLst/>
              <a:cxnLst>
                <a:cxn ang="0">
                  <a:pos x="wd2" y="hd2"/>
                </a:cxn>
                <a:cxn ang="5400000">
                  <a:pos x="wd2" y="hd2"/>
                </a:cxn>
                <a:cxn ang="10800000">
                  <a:pos x="wd2" y="hd2"/>
                </a:cxn>
                <a:cxn ang="16200000">
                  <a:pos x="wd2" y="hd2"/>
                </a:cxn>
              </a:cxnLst>
              <a:rect l="0" t="0" r="r" b="b"/>
              <a:pathLst>
                <a:path w="21514" h="20006" extrusionOk="0">
                  <a:moveTo>
                    <a:pt x="21514" y="3951"/>
                  </a:moveTo>
                  <a:cubicBezTo>
                    <a:pt x="18494" y="1164"/>
                    <a:pt x="14661" y="1015"/>
                    <a:pt x="11542" y="3562"/>
                  </a:cubicBezTo>
                  <a:cubicBezTo>
                    <a:pt x="10145" y="4702"/>
                    <a:pt x="8974" y="6345"/>
                    <a:pt x="8142" y="8331"/>
                  </a:cubicBezTo>
                  <a:cubicBezTo>
                    <a:pt x="7393" y="10232"/>
                    <a:pt x="6797" y="12253"/>
                    <a:pt x="6350" y="14345"/>
                  </a:cubicBezTo>
                  <a:cubicBezTo>
                    <a:pt x="5832" y="16770"/>
                    <a:pt x="5233" y="19589"/>
                    <a:pt x="3458" y="19963"/>
                  </a:cubicBezTo>
                  <a:cubicBezTo>
                    <a:pt x="1790" y="20315"/>
                    <a:pt x="573" y="18443"/>
                    <a:pt x="161" y="16291"/>
                  </a:cubicBezTo>
                  <a:cubicBezTo>
                    <a:pt x="-86" y="15001"/>
                    <a:pt x="-59" y="13613"/>
                    <a:pt x="318" y="12264"/>
                  </a:cubicBezTo>
                  <a:cubicBezTo>
                    <a:pt x="1553" y="7996"/>
                    <a:pt x="3776" y="4486"/>
                    <a:pt x="6603" y="2340"/>
                  </a:cubicBezTo>
                  <a:cubicBezTo>
                    <a:pt x="11379" y="-1285"/>
                    <a:pt x="17161" y="-661"/>
                    <a:pt x="21514" y="3951"/>
                  </a:cubicBezTo>
                  <a:close/>
                </a:path>
              </a:pathLst>
            </a:custGeom>
            <a:solidFill>
              <a:srgbClr val="90D049"/>
            </a:solidFill>
            <a:ln w="12700" cap="flat">
              <a:noFill/>
              <a:miter lim="400000"/>
            </a:ln>
            <a:effectLst/>
          </p:spPr>
          <p:txBody>
            <a:bodyPr wrap="square" lIns="0" tIns="0" rIns="0" bIns="0" numCol="1" anchor="ctr">
              <a:noAutofit/>
            </a:bodyPr>
            <a:lstStyle/>
            <a:p>
              <a:pPr lvl="0">
                <a:defRPr sz="2400"/>
              </a:pPr>
              <a:endParaRPr/>
            </a:p>
          </p:txBody>
        </p:sp>
        <p:sp>
          <p:nvSpPr>
            <p:cNvPr id="569" name="Shape 826"/>
            <p:cNvSpPr/>
            <p:nvPr/>
          </p:nvSpPr>
          <p:spPr>
            <a:xfrm>
              <a:off x="1305241" y="3426301"/>
              <a:ext cx="171092" cy="172314"/>
            </a:xfrm>
            <a:custGeom>
              <a:avLst/>
              <a:gdLst/>
              <a:ahLst/>
              <a:cxnLst>
                <a:cxn ang="0">
                  <a:pos x="wd2" y="hd2"/>
                </a:cxn>
                <a:cxn ang="5400000">
                  <a:pos x="wd2" y="hd2"/>
                </a:cxn>
                <a:cxn ang="10800000">
                  <a:pos x="wd2" y="hd2"/>
                </a:cxn>
                <a:cxn ang="16200000">
                  <a:pos x="wd2" y="hd2"/>
                </a:cxn>
              </a:cxnLst>
              <a:rect l="0" t="0" r="r" b="b"/>
              <a:pathLst>
                <a:path w="21460" h="21015" extrusionOk="0">
                  <a:moveTo>
                    <a:pt x="21460" y="0"/>
                  </a:moveTo>
                  <a:cubicBezTo>
                    <a:pt x="17415" y="708"/>
                    <a:pt x="13542" y="2149"/>
                    <a:pt x="10045" y="4248"/>
                  </a:cubicBezTo>
                  <a:cubicBezTo>
                    <a:pt x="7074" y="6031"/>
                    <a:pt x="4415" y="8264"/>
                    <a:pt x="2169" y="10863"/>
                  </a:cubicBezTo>
                  <a:cubicBezTo>
                    <a:pt x="1054" y="12187"/>
                    <a:pt x="372" y="13721"/>
                    <a:pt x="107" y="15312"/>
                  </a:cubicBezTo>
                  <a:cubicBezTo>
                    <a:pt x="-140" y="16800"/>
                    <a:pt x="-20" y="18446"/>
                    <a:pt x="1111" y="19620"/>
                  </a:cubicBezTo>
                  <a:cubicBezTo>
                    <a:pt x="3016" y="21600"/>
                    <a:pt x="5856" y="21253"/>
                    <a:pt x="7918" y="19942"/>
                  </a:cubicBezTo>
                  <a:cubicBezTo>
                    <a:pt x="9430" y="18980"/>
                    <a:pt x="10583" y="17502"/>
                    <a:pt x="11018" y="15575"/>
                  </a:cubicBezTo>
                  <a:cubicBezTo>
                    <a:pt x="11505" y="12905"/>
                    <a:pt x="12459" y="10337"/>
                    <a:pt x="13838" y="7981"/>
                  </a:cubicBezTo>
                  <a:cubicBezTo>
                    <a:pt x="15711" y="4784"/>
                    <a:pt x="18320" y="2052"/>
                    <a:pt x="21460" y="0"/>
                  </a:cubicBezTo>
                  <a:close/>
                </a:path>
              </a:pathLst>
            </a:custGeom>
            <a:solidFill>
              <a:srgbClr val="90D049"/>
            </a:solidFill>
            <a:ln w="12700" cap="flat">
              <a:noFill/>
              <a:miter lim="400000"/>
            </a:ln>
            <a:effectLst/>
          </p:spPr>
          <p:txBody>
            <a:bodyPr wrap="square" lIns="0" tIns="0" rIns="0" bIns="0" numCol="1" anchor="ctr">
              <a:noAutofit/>
            </a:bodyPr>
            <a:lstStyle/>
            <a:p>
              <a:pPr lvl="0">
                <a:defRPr sz="2400"/>
              </a:pPr>
              <a:endParaRPr/>
            </a:p>
          </p:txBody>
        </p:sp>
        <p:sp>
          <p:nvSpPr>
            <p:cNvPr id="570" name="Shape 827"/>
            <p:cNvSpPr/>
            <p:nvPr/>
          </p:nvSpPr>
          <p:spPr>
            <a:xfrm rot="3856366">
              <a:off x="1361011" y="2728233"/>
              <a:ext cx="253272" cy="162363"/>
            </a:xfrm>
            <a:custGeom>
              <a:avLst/>
              <a:gdLst/>
              <a:ahLst/>
              <a:cxnLst>
                <a:cxn ang="0">
                  <a:pos x="wd2" y="hd2"/>
                </a:cxn>
                <a:cxn ang="5400000">
                  <a:pos x="wd2" y="hd2"/>
                </a:cxn>
                <a:cxn ang="10800000">
                  <a:pos x="wd2" y="hd2"/>
                </a:cxn>
                <a:cxn ang="16200000">
                  <a:pos x="wd2" y="hd2"/>
                </a:cxn>
              </a:cxnLst>
              <a:rect l="0" t="0" r="r" b="b"/>
              <a:pathLst>
                <a:path w="21514" h="20006" extrusionOk="0">
                  <a:moveTo>
                    <a:pt x="21514" y="16055"/>
                  </a:moveTo>
                  <a:cubicBezTo>
                    <a:pt x="18494" y="18842"/>
                    <a:pt x="14661" y="18991"/>
                    <a:pt x="11542" y="16444"/>
                  </a:cubicBezTo>
                  <a:cubicBezTo>
                    <a:pt x="10145" y="15304"/>
                    <a:pt x="8974" y="13661"/>
                    <a:pt x="8142" y="11675"/>
                  </a:cubicBezTo>
                  <a:cubicBezTo>
                    <a:pt x="7393" y="9774"/>
                    <a:pt x="6797" y="7753"/>
                    <a:pt x="6350" y="5661"/>
                  </a:cubicBezTo>
                  <a:cubicBezTo>
                    <a:pt x="5832" y="3236"/>
                    <a:pt x="5233" y="417"/>
                    <a:pt x="3458" y="43"/>
                  </a:cubicBezTo>
                  <a:cubicBezTo>
                    <a:pt x="1790" y="-309"/>
                    <a:pt x="573" y="1563"/>
                    <a:pt x="161" y="3715"/>
                  </a:cubicBezTo>
                  <a:cubicBezTo>
                    <a:pt x="-86" y="5005"/>
                    <a:pt x="-59" y="6393"/>
                    <a:pt x="318" y="7742"/>
                  </a:cubicBezTo>
                  <a:cubicBezTo>
                    <a:pt x="1553" y="12010"/>
                    <a:pt x="3776" y="15520"/>
                    <a:pt x="6603" y="17666"/>
                  </a:cubicBezTo>
                  <a:cubicBezTo>
                    <a:pt x="11379" y="21291"/>
                    <a:pt x="17161" y="20667"/>
                    <a:pt x="21514" y="16055"/>
                  </a:cubicBezTo>
                  <a:close/>
                </a:path>
              </a:pathLst>
            </a:custGeom>
            <a:solidFill>
              <a:srgbClr val="90D049"/>
            </a:solidFill>
            <a:ln w="12700" cap="flat">
              <a:noFill/>
              <a:miter lim="400000"/>
            </a:ln>
            <a:effectLst/>
          </p:spPr>
          <p:txBody>
            <a:bodyPr wrap="square" lIns="0" tIns="0" rIns="0" bIns="0" numCol="1" anchor="ctr">
              <a:noAutofit/>
            </a:bodyPr>
            <a:lstStyle/>
            <a:p>
              <a:pPr lvl="0">
                <a:defRPr sz="2400"/>
              </a:pPr>
              <a:endParaRPr/>
            </a:p>
          </p:txBody>
        </p:sp>
        <p:sp>
          <p:nvSpPr>
            <p:cNvPr id="571" name="Shape 828"/>
            <p:cNvSpPr/>
            <p:nvPr/>
          </p:nvSpPr>
          <p:spPr>
            <a:xfrm rot="21522546">
              <a:off x="1227898" y="2915314"/>
              <a:ext cx="253272" cy="162363"/>
            </a:xfrm>
            <a:custGeom>
              <a:avLst/>
              <a:gdLst/>
              <a:ahLst/>
              <a:cxnLst>
                <a:cxn ang="0">
                  <a:pos x="wd2" y="hd2"/>
                </a:cxn>
                <a:cxn ang="5400000">
                  <a:pos x="wd2" y="hd2"/>
                </a:cxn>
                <a:cxn ang="10800000">
                  <a:pos x="wd2" y="hd2"/>
                </a:cxn>
                <a:cxn ang="16200000">
                  <a:pos x="wd2" y="hd2"/>
                </a:cxn>
              </a:cxnLst>
              <a:rect l="0" t="0" r="r" b="b"/>
              <a:pathLst>
                <a:path w="21514" h="20006" extrusionOk="0">
                  <a:moveTo>
                    <a:pt x="21514" y="3951"/>
                  </a:moveTo>
                  <a:cubicBezTo>
                    <a:pt x="18494" y="1164"/>
                    <a:pt x="14661" y="1015"/>
                    <a:pt x="11542" y="3562"/>
                  </a:cubicBezTo>
                  <a:cubicBezTo>
                    <a:pt x="10145" y="4702"/>
                    <a:pt x="8974" y="6345"/>
                    <a:pt x="8142" y="8331"/>
                  </a:cubicBezTo>
                  <a:cubicBezTo>
                    <a:pt x="7393" y="10232"/>
                    <a:pt x="6797" y="12253"/>
                    <a:pt x="6350" y="14345"/>
                  </a:cubicBezTo>
                  <a:cubicBezTo>
                    <a:pt x="5832" y="16770"/>
                    <a:pt x="5233" y="19589"/>
                    <a:pt x="3458" y="19963"/>
                  </a:cubicBezTo>
                  <a:cubicBezTo>
                    <a:pt x="1790" y="20315"/>
                    <a:pt x="573" y="18443"/>
                    <a:pt x="161" y="16291"/>
                  </a:cubicBezTo>
                  <a:cubicBezTo>
                    <a:pt x="-86" y="15001"/>
                    <a:pt x="-59" y="13613"/>
                    <a:pt x="318" y="12264"/>
                  </a:cubicBezTo>
                  <a:cubicBezTo>
                    <a:pt x="1553" y="7996"/>
                    <a:pt x="3776" y="4486"/>
                    <a:pt x="6603" y="2340"/>
                  </a:cubicBezTo>
                  <a:cubicBezTo>
                    <a:pt x="11379" y="-1285"/>
                    <a:pt x="17161" y="-661"/>
                    <a:pt x="21514" y="3951"/>
                  </a:cubicBezTo>
                  <a:close/>
                </a:path>
              </a:pathLst>
            </a:custGeom>
            <a:solidFill>
              <a:srgbClr val="90D049"/>
            </a:solidFill>
            <a:ln w="12700" cap="flat">
              <a:noFill/>
              <a:miter lim="400000"/>
            </a:ln>
            <a:effectLst/>
          </p:spPr>
          <p:txBody>
            <a:bodyPr wrap="square" lIns="0" tIns="0" rIns="0" bIns="0" numCol="1" anchor="ctr">
              <a:noAutofit/>
            </a:bodyPr>
            <a:lstStyle/>
            <a:p>
              <a:pPr lvl="0">
                <a:defRPr sz="2400"/>
              </a:pPr>
              <a:endParaRPr/>
            </a:p>
          </p:txBody>
        </p:sp>
        <p:sp>
          <p:nvSpPr>
            <p:cNvPr id="572" name="Shape 829"/>
            <p:cNvSpPr/>
            <p:nvPr/>
          </p:nvSpPr>
          <p:spPr>
            <a:xfrm rot="3856366">
              <a:off x="1213724" y="2773621"/>
              <a:ext cx="204631" cy="206092"/>
            </a:xfrm>
            <a:custGeom>
              <a:avLst/>
              <a:gdLst/>
              <a:ahLst/>
              <a:cxnLst>
                <a:cxn ang="0">
                  <a:pos x="wd2" y="hd2"/>
                </a:cxn>
                <a:cxn ang="5400000">
                  <a:pos x="wd2" y="hd2"/>
                </a:cxn>
                <a:cxn ang="10800000">
                  <a:pos x="wd2" y="hd2"/>
                </a:cxn>
                <a:cxn ang="16200000">
                  <a:pos x="wd2" y="hd2"/>
                </a:cxn>
              </a:cxnLst>
              <a:rect l="0" t="0" r="r" b="b"/>
              <a:pathLst>
                <a:path w="21460" h="21015" extrusionOk="0">
                  <a:moveTo>
                    <a:pt x="21460" y="0"/>
                  </a:moveTo>
                  <a:cubicBezTo>
                    <a:pt x="17415" y="708"/>
                    <a:pt x="13542" y="2149"/>
                    <a:pt x="10045" y="4248"/>
                  </a:cubicBezTo>
                  <a:cubicBezTo>
                    <a:pt x="7074" y="6031"/>
                    <a:pt x="4415" y="8264"/>
                    <a:pt x="2169" y="10863"/>
                  </a:cubicBezTo>
                  <a:cubicBezTo>
                    <a:pt x="1054" y="12187"/>
                    <a:pt x="372" y="13721"/>
                    <a:pt x="107" y="15312"/>
                  </a:cubicBezTo>
                  <a:cubicBezTo>
                    <a:pt x="-140" y="16800"/>
                    <a:pt x="-20" y="18446"/>
                    <a:pt x="1111" y="19620"/>
                  </a:cubicBezTo>
                  <a:cubicBezTo>
                    <a:pt x="3016" y="21600"/>
                    <a:pt x="5856" y="21253"/>
                    <a:pt x="7918" y="19942"/>
                  </a:cubicBezTo>
                  <a:cubicBezTo>
                    <a:pt x="9430" y="18980"/>
                    <a:pt x="10583" y="17502"/>
                    <a:pt x="11018" y="15575"/>
                  </a:cubicBezTo>
                  <a:cubicBezTo>
                    <a:pt x="11505" y="12905"/>
                    <a:pt x="12459" y="10337"/>
                    <a:pt x="13838" y="7981"/>
                  </a:cubicBezTo>
                  <a:cubicBezTo>
                    <a:pt x="15711" y="4784"/>
                    <a:pt x="18320" y="2052"/>
                    <a:pt x="21460" y="0"/>
                  </a:cubicBezTo>
                  <a:close/>
                </a:path>
              </a:pathLst>
            </a:custGeom>
            <a:solidFill>
              <a:srgbClr val="90D049"/>
            </a:solidFill>
            <a:ln w="12700" cap="flat">
              <a:noFill/>
              <a:miter lim="400000"/>
            </a:ln>
            <a:effectLst/>
          </p:spPr>
          <p:txBody>
            <a:bodyPr wrap="square" lIns="0" tIns="0" rIns="0" bIns="0" numCol="1" anchor="ctr">
              <a:noAutofit/>
            </a:bodyPr>
            <a:lstStyle/>
            <a:p>
              <a:pPr lvl="0">
                <a:defRPr sz="2400"/>
              </a:pPr>
              <a:endParaRPr/>
            </a:p>
          </p:txBody>
        </p:sp>
        <p:sp>
          <p:nvSpPr>
            <p:cNvPr id="573" name="Shape 830"/>
            <p:cNvSpPr/>
            <p:nvPr/>
          </p:nvSpPr>
          <p:spPr>
            <a:xfrm>
              <a:off x="1893052" y="2460026"/>
              <a:ext cx="298285" cy="473121"/>
            </a:xfrm>
            <a:custGeom>
              <a:avLst/>
              <a:gdLst/>
              <a:ahLst/>
              <a:cxnLst>
                <a:cxn ang="0">
                  <a:pos x="wd2" y="hd2"/>
                </a:cxn>
                <a:cxn ang="5400000">
                  <a:pos x="wd2" y="hd2"/>
                </a:cxn>
                <a:cxn ang="10800000">
                  <a:pos x="wd2" y="hd2"/>
                </a:cxn>
                <a:cxn ang="16200000">
                  <a:pos x="wd2" y="hd2"/>
                </a:cxn>
              </a:cxnLst>
              <a:rect l="0" t="0" r="r" b="b"/>
              <a:pathLst>
                <a:path w="20411" h="21600" extrusionOk="0">
                  <a:moveTo>
                    <a:pt x="0" y="21600"/>
                  </a:moveTo>
                  <a:cubicBezTo>
                    <a:pt x="2329" y="20024"/>
                    <a:pt x="3383" y="17800"/>
                    <a:pt x="2849" y="15616"/>
                  </a:cubicBezTo>
                  <a:cubicBezTo>
                    <a:pt x="2178" y="12872"/>
                    <a:pt x="-893" y="9816"/>
                    <a:pt x="2308" y="7656"/>
                  </a:cubicBezTo>
                  <a:cubicBezTo>
                    <a:pt x="3194" y="7059"/>
                    <a:pt x="4459" y="6780"/>
                    <a:pt x="5703" y="6907"/>
                  </a:cubicBezTo>
                  <a:cubicBezTo>
                    <a:pt x="4907" y="5402"/>
                    <a:pt x="5169" y="3738"/>
                    <a:pt x="6418" y="2376"/>
                  </a:cubicBezTo>
                  <a:cubicBezTo>
                    <a:pt x="7518" y="1177"/>
                    <a:pt x="9292" y="321"/>
                    <a:pt x="11344" y="0"/>
                  </a:cubicBezTo>
                  <a:cubicBezTo>
                    <a:pt x="10328" y="1173"/>
                    <a:pt x="10048" y="2567"/>
                    <a:pt x="10565" y="3877"/>
                  </a:cubicBezTo>
                  <a:cubicBezTo>
                    <a:pt x="11079" y="5182"/>
                    <a:pt x="12342" y="6299"/>
                    <a:pt x="14081" y="6987"/>
                  </a:cubicBezTo>
                  <a:cubicBezTo>
                    <a:pt x="15411" y="6170"/>
                    <a:pt x="17477" y="6145"/>
                    <a:pt x="18839" y="6939"/>
                  </a:cubicBezTo>
                  <a:cubicBezTo>
                    <a:pt x="20707" y="8028"/>
                    <a:pt x="20609" y="9684"/>
                    <a:pt x="20075" y="11092"/>
                  </a:cubicBezTo>
                  <a:cubicBezTo>
                    <a:pt x="19408" y="12853"/>
                    <a:pt x="18038" y="14487"/>
                    <a:pt x="15825" y="15846"/>
                  </a:cubicBezTo>
                  <a:cubicBezTo>
                    <a:pt x="13566" y="17201"/>
                    <a:pt x="11077" y="18376"/>
                    <a:pt x="8408" y="19345"/>
                  </a:cubicBezTo>
                  <a:cubicBezTo>
                    <a:pt x="5747" y="20312"/>
                    <a:pt x="2925" y="21069"/>
                    <a:pt x="0" y="21600"/>
                  </a:cubicBezTo>
                  <a:close/>
                </a:path>
              </a:pathLst>
            </a:custGeom>
            <a:solidFill>
              <a:schemeClr val="accent4"/>
            </a:solidFill>
            <a:ln w="12700" cap="flat">
              <a:noFill/>
              <a:miter lim="400000"/>
            </a:ln>
            <a:effectLst/>
          </p:spPr>
          <p:txBody>
            <a:bodyPr wrap="square" lIns="0" tIns="0" rIns="0" bIns="0" numCol="1" anchor="ctr">
              <a:noAutofit/>
            </a:bodyPr>
            <a:lstStyle/>
            <a:p>
              <a:pPr lvl="0">
                <a:defRPr sz="2400"/>
              </a:pPr>
              <a:endParaRPr/>
            </a:p>
          </p:txBody>
        </p:sp>
        <p:sp>
          <p:nvSpPr>
            <p:cNvPr id="574" name="Shape 831"/>
            <p:cNvSpPr/>
            <p:nvPr/>
          </p:nvSpPr>
          <p:spPr>
            <a:xfrm>
              <a:off x="1655230" y="3055616"/>
              <a:ext cx="211451" cy="225856"/>
            </a:xfrm>
            <a:custGeom>
              <a:avLst/>
              <a:gdLst/>
              <a:ahLst/>
              <a:cxnLst>
                <a:cxn ang="0">
                  <a:pos x="wd2" y="hd2"/>
                </a:cxn>
                <a:cxn ang="5400000">
                  <a:pos x="wd2" y="hd2"/>
                </a:cxn>
                <a:cxn ang="10800000">
                  <a:pos x="wd2" y="hd2"/>
                </a:cxn>
                <a:cxn ang="16200000">
                  <a:pos x="wd2" y="hd2"/>
                </a:cxn>
              </a:cxnLst>
              <a:rect l="0" t="0" r="r" b="b"/>
              <a:pathLst>
                <a:path w="21409" h="20651" extrusionOk="0">
                  <a:moveTo>
                    <a:pt x="21409" y="10133"/>
                  </a:moveTo>
                  <a:cubicBezTo>
                    <a:pt x="19560" y="10126"/>
                    <a:pt x="17837" y="9283"/>
                    <a:pt x="16823" y="7886"/>
                  </a:cubicBezTo>
                  <a:cubicBezTo>
                    <a:pt x="15566" y="6157"/>
                    <a:pt x="15664" y="3947"/>
                    <a:pt x="14817" y="2037"/>
                  </a:cubicBezTo>
                  <a:cubicBezTo>
                    <a:pt x="14289" y="848"/>
                    <a:pt x="13234" y="-212"/>
                    <a:pt x="11865" y="36"/>
                  </a:cubicBezTo>
                  <a:cubicBezTo>
                    <a:pt x="9992" y="376"/>
                    <a:pt x="9762" y="2462"/>
                    <a:pt x="10524" y="4167"/>
                  </a:cubicBezTo>
                  <a:cubicBezTo>
                    <a:pt x="11070" y="5389"/>
                    <a:pt x="11894" y="6493"/>
                    <a:pt x="13050" y="7457"/>
                  </a:cubicBezTo>
                  <a:cubicBezTo>
                    <a:pt x="11926" y="6664"/>
                    <a:pt x="10591" y="6152"/>
                    <a:pt x="9178" y="5975"/>
                  </a:cubicBezTo>
                  <a:cubicBezTo>
                    <a:pt x="6140" y="5593"/>
                    <a:pt x="3105" y="6747"/>
                    <a:pt x="1205" y="8901"/>
                  </a:cubicBezTo>
                  <a:cubicBezTo>
                    <a:pt x="406" y="9807"/>
                    <a:pt x="-191" y="10921"/>
                    <a:pt x="56" y="12083"/>
                  </a:cubicBezTo>
                  <a:cubicBezTo>
                    <a:pt x="649" y="14871"/>
                    <a:pt x="3150" y="15250"/>
                    <a:pt x="5629" y="13953"/>
                  </a:cubicBezTo>
                  <a:cubicBezTo>
                    <a:pt x="7051" y="13208"/>
                    <a:pt x="8222" y="11841"/>
                    <a:pt x="9604" y="11034"/>
                  </a:cubicBezTo>
                  <a:cubicBezTo>
                    <a:pt x="11256" y="10068"/>
                    <a:pt x="13398" y="10047"/>
                    <a:pt x="15082" y="10968"/>
                  </a:cubicBezTo>
                  <a:cubicBezTo>
                    <a:pt x="13636" y="11202"/>
                    <a:pt x="12259" y="11701"/>
                    <a:pt x="11036" y="12435"/>
                  </a:cubicBezTo>
                  <a:cubicBezTo>
                    <a:pt x="8922" y="13704"/>
                    <a:pt x="7344" y="15740"/>
                    <a:pt x="7645" y="17948"/>
                  </a:cubicBezTo>
                  <a:cubicBezTo>
                    <a:pt x="7745" y="18678"/>
                    <a:pt x="8070" y="19397"/>
                    <a:pt x="8708" y="19918"/>
                  </a:cubicBezTo>
                  <a:cubicBezTo>
                    <a:pt x="10509" y="21388"/>
                    <a:pt x="13407" y="20529"/>
                    <a:pt x="13890" y="18381"/>
                  </a:cubicBezTo>
                  <a:cubicBezTo>
                    <a:pt x="14235" y="16322"/>
                    <a:pt x="15256" y="14404"/>
                    <a:pt x="16819" y="12873"/>
                  </a:cubicBezTo>
                  <a:cubicBezTo>
                    <a:pt x="18081" y="11637"/>
                    <a:pt x="19656" y="10697"/>
                    <a:pt x="21409" y="10133"/>
                  </a:cubicBezTo>
                  <a:close/>
                </a:path>
              </a:pathLst>
            </a:custGeom>
            <a:solidFill>
              <a:schemeClr val="accent3"/>
            </a:solidFill>
            <a:ln w="12700" cap="flat">
              <a:noFill/>
              <a:miter lim="400000"/>
            </a:ln>
            <a:effectLst/>
          </p:spPr>
          <p:txBody>
            <a:bodyPr wrap="square" lIns="0" tIns="0" rIns="0" bIns="0" numCol="1" anchor="ctr">
              <a:noAutofit/>
            </a:bodyPr>
            <a:lstStyle/>
            <a:p>
              <a:pPr lvl="0">
                <a:defRPr sz="2400"/>
              </a:pPr>
              <a:endParaRPr/>
            </a:p>
          </p:txBody>
        </p:sp>
        <p:sp>
          <p:nvSpPr>
            <p:cNvPr id="575" name="Shape 832"/>
            <p:cNvSpPr/>
            <p:nvPr/>
          </p:nvSpPr>
          <p:spPr>
            <a:xfrm>
              <a:off x="1508764" y="1563776"/>
              <a:ext cx="127220" cy="127219"/>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tx1"/>
            </a:solidFill>
            <a:ln w="12700" cap="flat">
              <a:noFill/>
              <a:miter lim="400000"/>
            </a:ln>
            <a:effectLst/>
          </p:spPr>
          <p:txBody>
            <a:bodyPr wrap="square" lIns="0" tIns="0" rIns="0" bIns="0" numCol="1" anchor="ctr">
              <a:noAutofit/>
            </a:bodyPr>
            <a:lstStyle/>
            <a:p>
              <a:pPr lvl="0">
                <a:defRPr sz="2400">
                  <a:solidFill>
                    <a:srgbClr val="FFFFFF"/>
                  </a:solidFill>
                </a:defRPr>
              </a:pPr>
              <a:endParaRPr/>
            </a:p>
          </p:txBody>
        </p:sp>
        <p:sp>
          <p:nvSpPr>
            <p:cNvPr id="576" name="Shape 833"/>
            <p:cNvSpPr/>
            <p:nvPr/>
          </p:nvSpPr>
          <p:spPr>
            <a:xfrm>
              <a:off x="1416363" y="1562637"/>
              <a:ext cx="242117" cy="63245"/>
            </a:xfrm>
            <a:custGeom>
              <a:avLst/>
              <a:gdLst/>
              <a:ahLst/>
              <a:cxnLst>
                <a:cxn ang="0">
                  <a:pos x="wd2" y="hd2"/>
                </a:cxn>
                <a:cxn ang="5400000">
                  <a:pos x="wd2" y="hd2"/>
                </a:cxn>
                <a:cxn ang="10800000">
                  <a:pos x="wd2" y="hd2"/>
                </a:cxn>
                <a:cxn ang="16200000">
                  <a:pos x="wd2" y="hd2"/>
                </a:cxn>
              </a:cxnLst>
              <a:rect l="0" t="0" r="r" b="b"/>
              <a:pathLst>
                <a:path w="21600" h="19271" extrusionOk="0">
                  <a:moveTo>
                    <a:pt x="21600" y="19271"/>
                  </a:moveTo>
                  <a:cubicBezTo>
                    <a:pt x="20661" y="5977"/>
                    <a:pt x="16781" y="-2329"/>
                    <a:pt x="12869" y="581"/>
                  </a:cubicBezTo>
                  <a:cubicBezTo>
                    <a:pt x="9499" y="3087"/>
                    <a:pt x="7096" y="13732"/>
                    <a:pt x="3700" y="15153"/>
                  </a:cubicBezTo>
                  <a:cubicBezTo>
                    <a:pt x="2420" y="15689"/>
                    <a:pt x="1124" y="14819"/>
                    <a:pt x="0" y="12666"/>
                  </a:cubicBezTo>
                </a:path>
              </a:pathLst>
            </a:custGeom>
            <a:noFill/>
            <a:ln w="12700" cap="flat" cmpd="sng">
              <a:solidFill>
                <a:schemeClr val="tx1"/>
              </a:solidFill>
              <a:prstDash val="solid"/>
              <a:miter lim="400000"/>
            </a:ln>
            <a:effectLst/>
          </p:spPr>
          <p:txBody>
            <a:bodyPr wrap="square" lIns="0" tIns="0" rIns="0" bIns="0" numCol="1" anchor="ctr">
              <a:noAutofit/>
            </a:bodyPr>
            <a:lstStyle/>
            <a:p>
              <a:pPr lvl="0">
                <a:defRPr sz="2400"/>
              </a:pPr>
              <a:endParaRPr/>
            </a:p>
          </p:txBody>
        </p:sp>
        <p:sp>
          <p:nvSpPr>
            <p:cNvPr id="577" name="Shape 834"/>
            <p:cNvSpPr/>
            <p:nvPr/>
          </p:nvSpPr>
          <p:spPr>
            <a:xfrm>
              <a:off x="1414644" y="1604893"/>
              <a:ext cx="100893" cy="46159"/>
            </a:xfrm>
            <a:custGeom>
              <a:avLst/>
              <a:gdLst/>
              <a:ahLst/>
              <a:cxnLst>
                <a:cxn ang="0">
                  <a:pos x="wd2" y="hd2"/>
                </a:cxn>
                <a:cxn ang="5400000">
                  <a:pos x="wd2" y="hd2"/>
                </a:cxn>
                <a:cxn ang="10800000">
                  <a:pos x="wd2" y="hd2"/>
                </a:cxn>
                <a:cxn ang="16200000">
                  <a:pos x="wd2" y="hd2"/>
                </a:cxn>
              </a:cxnLst>
              <a:rect l="0" t="0" r="r" b="b"/>
              <a:pathLst>
                <a:path w="21600" h="20669" extrusionOk="0">
                  <a:moveTo>
                    <a:pt x="0" y="17613"/>
                  </a:moveTo>
                  <a:cubicBezTo>
                    <a:pt x="3555" y="21020"/>
                    <a:pt x="7582" y="21600"/>
                    <a:pt x="11328" y="19244"/>
                  </a:cubicBezTo>
                  <a:cubicBezTo>
                    <a:pt x="15948" y="16338"/>
                    <a:pt x="19712" y="9287"/>
                    <a:pt x="21600" y="0"/>
                  </a:cubicBezTo>
                </a:path>
              </a:pathLst>
            </a:custGeom>
            <a:noFill/>
            <a:ln w="12700" cap="flat" cmpd="sng">
              <a:solidFill>
                <a:schemeClr val="tx1"/>
              </a:solidFill>
              <a:prstDash val="solid"/>
              <a:miter lim="400000"/>
            </a:ln>
            <a:effectLst/>
          </p:spPr>
          <p:txBody>
            <a:bodyPr wrap="square" lIns="0" tIns="0" rIns="0" bIns="0" numCol="1" anchor="ctr">
              <a:noAutofit/>
            </a:bodyPr>
            <a:lstStyle/>
            <a:p>
              <a:pPr lvl="0">
                <a:defRPr sz="2400"/>
              </a:pPr>
              <a:endParaRPr/>
            </a:p>
          </p:txBody>
        </p:sp>
        <p:sp>
          <p:nvSpPr>
            <p:cNvPr id="578" name="Shape 835"/>
            <p:cNvSpPr/>
            <p:nvPr/>
          </p:nvSpPr>
          <p:spPr>
            <a:xfrm>
              <a:off x="1456256" y="1474098"/>
              <a:ext cx="193837" cy="50511"/>
            </a:xfrm>
            <a:custGeom>
              <a:avLst/>
              <a:gdLst/>
              <a:ahLst/>
              <a:cxnLst>
                <a:cxn ang="0">
                  <a:pos x="wd2" y="hd2"/>
                </a:cxn>
                <a:cxn ang="5400000">
                  <a:pos x="wd2" y="hd2"/>
                </a:cxn>
                <a:cxn ang="10800000">
                  <a:pos x="wd2" y="hd2"/>
                </a:cxn>
                <a:cxn ang="16200000">
                  <a:pos x="wd2" y="hd2"/>
                </a:cxn>
              </a:cxnLst>
              <a:rect l="0" t="0" r="r" b="b"/>
              <a:pathLst>
                <a:path w="21600" h="20197" extrusionOk="0">
                  <a:moveTo>
                    <a:pt x="0" y="20197"/>
                  </a:moveTo>
                  <a:cubicBezTo>
                    <a:pt x="2583" y="9338"/>
                    <a:pt x="6199" y="2310"/>
                    <a:pt x="10144" y="477"/>
                  </a:cubicBezTo>
                  <a:cubicBezTo>
                    <a:pt x="14193" y="-1403"/>
                    <a:pt x="18289" y="2318"/>
                    <a:pt x="21600" y="10884"/>
                  </a:cubicBezTo>
                </a:path>
              </a:pathLst>
            </a:custGeom>
            <a:noFill/>
            <a:ln w="12700" cap="flat" cmpd="sng">
              <a:solidFill>
                <a:schemeClr val="tx1"/>
              </a:solidFill>
              <a:prstDash val="solid"/>
              <a:miter lim="400000"/>
            </a:ln>
            <a:effectLst/>
          </p:spPr>
          <p:txBody>
            <a:bodyPr wrap="square" lIns="0" tIns="0" rIns="0" bIns="0" numCol="1" anchor="ctr">
              <a:noAutofit/>
            </a:bodyPr>
            <a:lstStyle/>
            <a:p>
              <a:pPr lvl="0">
                <a:defRPr sz="2400"/>
              </a:pPr>
              <a:endParaRPr/>
            </a:p>
          </p:txBody>
        </p:sp>
        <p:sp>
          <p:nvSpPr>
            <p:cNvPr id="579" name="Shape 836"/>
            <p:cNvSpPr/>
            <p:nvPr/>
          </p:nvSpPr>
          <p:spPr>
            <a:xfrm>
              <a:off x="1428510" y="1721346"/>
              <a:ext cx="171229" cy="171229"/>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12700" cap="flat">
              <a:noFill/>
              <a:miter lim="400000"/>
            </a:ln>
            <a:effectLst/>
          </p:spPr>
          <p:txBody>
            <a:bodyPr wrap="square" lIns="0" tIns="0" rIns="0" bIns="0" numCol="1" anchor="ctr">
              <a:noAutofit/>
            </a:bodyPr>
            <a:lstStyle/>
            <a:p>
              <a:pPr lvl="0">
                <a:defRPr sz="2400">
                  <a:solidFill>
                    <a:srgbClr val="FFFFFF"/>
                  </a:solidFill>
                </a:defRPr>
              </a:pPr>
              <a:endParaRPr/>
            </a:p>
          </p:txBody>
        </p:sp>
        <p:sp>
          <p:nvSpPr>
            <p:cNvPr id="580" name="Shape 837"/>
            <p:cNvSpPr/>
            <p:nvPr/>
          </p:nvSpPr>
          <p:spPr>
            <a:xfrm>
              <a:off x="1686291" y="1858179"/>
              <a:ext cx="121715" cy="36563"/>
            </a:xfrm>
            <a:custGeom>
              <a:avLst/>
              <a:gdLst/>
              <a:ahLst/>
              <a:cxnLst>
                <a:cxn ang="0">
                  <a:pos x="wd2" y="hd2"/>
                </a:cxn>
                <a:cxn ang="5400000">
                  <a:pos x="wd2" y="hd2"/>
                </a:cxn>
                <a:cxn ang="10800000">
                  <a:pos x="wd2" y="hd2"/>
                </a:cxn>
                <a:cxn ang="16200000">
                  <a:pos x="wd2" y="hd2"/>
                </a:cxn>
              </a:cxnLst>
              <a:rect l="0" t="0" r="r" b="b"/>
              <a:pathLst>
                <a:path w="21600" h="21293" extrusionOk="0">
                  <a:moveTo>
                    <a:pt x="0" y="15199"/>
                  </a:moveTo>
                  <a:cubicBezTo>
                    <a:pt x="3487" y="19229"/>
                    <a:pt x="7157" y="21289"/>
                    <a:pt x="10854" y="21292"/>
                  </a:cubicBezTo>
                  <a:cubicBezTo>
                    <a:pt x="14512" y="21296"/>
                    <a:pt x="18145" y="19285"/>
                    <a:pt x="21600" y="15344"/>
                  </a:cubicBezTo>
                  <a:cubicBezTo>
                    <a:pt x="20619" y="12262"/>
                    <a:pt x="19695" y="9148"/>
                    <a:pt x="18813" y="5981"/>
                  </a:cubicBezTo>
                  <a:cubicBezTo>
                    <a:pt x="17985" y="3010"/>
                    <a:pt x="17050" y="-304"/>
                    <a:pt x="15781" y="22"/>
                  </a:cubicBezTo>
                  <a:cubicBezTo>
                    <a:pt x="13646" y="570"/>
                    <a:pt x="12924" y="11138"/>
                    <a:pt x="10701" y="10784"/>
                  </a:cubicBezTo>
                  <a:cubicBezTo>
                    <a:pt x="8799" y="10482"/>
                    <a:pt x="8125" y="1946"/>
                    <a:pt x="6274" y="1127"/>
                  </a:cubicBezTo>
                  <a:cubicBezTo>
                    <a:pt x="4810" y="480"/>
                    <a:pt x="3787" y="4712"/>
                    <a:pt x="2795" y="8083"/>
                  </a:cubicBezTo>
                  <a:cubicBezTo>
                    <a:pt x="1979" y="10858"/>
                    <a:pt x="1042" y="13259"/>
                    <a:pt x="0" y="15199"/>
                  </a:cubicBezTo>
                  <a:close/>
                </a:path>
              </a:pathLst>
            </a:custGeom>
            <a:solidFill>
              <a:schemeClr val="accent1"/>
            </a:solidFill>
            <a:ln w="12700" cap="flat">
              <a:noFill/>
              <a:miter lim="400000"/>
            </a:ln>
            <a:effectLst/>
          </p:spPr>
          <p:txBody>
            <a:bodyPr wrap="square" lIns="0" tIns="0" rIns="0" bIns="0" numCol="1" anchor="ctr">
              <a:noAutofit/>
            </a:bodyPr>
            <a:lstStyle/>
            <a:p>
              <a:pPr lvl="0">
                <a:defRPr sz="2400"/>
              </a:pPr>
              <a:endParaRPr/>
            </a:p>
          </p:txBody>
        </p:sp>
        <p:sp>
          <p:nvSpPr>
            <p:cNvPr id="581" name="Shape 838"/>
            <p:cNvSpPr/>
            <p:nvPr/>
          </p:nvSpPr>
          <p:spPr>
            <a:xfrm>
              <a:off x="1716825" y="1903618"/>
              <a:ext cx="62372" cy="37595"/>
            </a:xfrm>
            <a:custGeom>
              <a:avLst/>
              <a:gdLst/>
              <a:ahLst/>
              <a:cxnLst>
                <a:cxn ang="0">
                  <a:pos x="wd2" y="hd2"/>
                </a:cxn>
                <a:cxn ang="5400000">
                  <a:pos x="wd2" y="hd2"/>
                </a:cxn>
                <a:cxn ang="10800000">
                  <a:pos x="wd2" y="hd2"/>
                </a:cxn>
                <a:cxn ang="16200000">
                  <a:pos x="wd2" y="hd2"/>
                </a:cxn>
              </a:cxnLst>
              <a:rect l="0" t="0" r="r" b="b"/>
              <a:pathLst>
                <a:path w="21600" h="21348" extrusionOk="0">
                  <a:moveTo>
                    <a:pt x="0" y="0"/>
                  </a:moveTo>
                  <a:cubicBezTo>
                    <a:pt x="3648" y="1695"/>
                    <a:pt x="7426" y="2523"/>
                    <a:pt x="11218" y="2457"/>
                  </a:cubicBezTo>
                  <a:cubicBezTo>
                    <a:pt x="14730" y="2396"/>
                    <a:pt x="18221" y="1570"/>
                    <a:pt x="21600" y="0"/>
                  </a:cubicBezTo>
                  <a:cubicBezTo>
                    <a:pt x="20699" y="3754"/>
                    <a:pt x="19706" y="7447"/>
                    <a:pt x="18623" y="11071"/>
                  </a:cubicBezTo>
                  <a:cubicBezTo>
                    <a:pt x="17149" y="16009"/>
                    <a:pt x="15173" y="21082"/>
                    <a:pt x="11864" y="21337"/>
                  </a:cubicBezTo>
                  <a:cubicBezTo>
                    <a:pt x="8452" y="21600"/>
                    <a:pt x="6129" y="16885"/>
                    <a:pt x="4331" y="12255"/>
                  </a:cubicBezTo>
                  <a:cubicBezTo>
                    <a:pt x="2784" y="8270"/>
                    <a:pt x="1339" y="4182"/>
                    <a:pt x="0" y="0"/>
                  </a:cubicBezTo>
                  <a:close/>
                </a:path>
              </a:pathLst>
            </a:custGeom>
            <a:solidFill>
              <a:schemeClr val="accent1"/>
            </a:solidFill>
            <a:ln w="12700" cap="flat">
              <a:noFill/>
              <a:miter lim="400000"/>
            </a:ln>
            <a:effectLst/>
          </p:spPr>
          <p:txBody>
            <a:bodyPr wrap="square" lIns="0" tIns="0" rIns="0" bIns="0" numCol="1" anchor="ctr">
              <a:noAutofit/>
            </a:bodyPr>
            <a:lstStyle/>
            <a:p>
              <a:pPr lvl="0">
                <a:defRPr sz="2400"/>
              </a:pPr>
              <a:endParaRPr/>
            </a:p>
          </p:txBody>
        </p:sp>
        <p:sp>
          <p:nvSpPr>
            <p:cNvPr id="582" name="Shape 839"/>
            <p:cNvSpPr/>
            <p:nvPr/>
          </p:nvSpPr>
          <p:spPr>
            <a:xfrm>
              <a:off x="1711187" y="1773119"/>
              <a:ext cx="18719" cy="18719"/>
            </a:xfrm>
            <a:custGeom>
              <a:avLst/>
              <a:gdLst/>
              <a:ahLst/>
              <a:cxnLst>
                <a:cxn ang="0">
                  <a:pos x="wd2" y="hd2"/>
                </a:cxn>
                <a:cxn ang="5400000">
                  <a:pos x="wd2" y="hd2"/>
                </a:cxn>
                <a:cxn ang="10800000">
                  <a:pos x="wd2" y="hd2"/>
                </a:cxn>
                <a:cxn ang="16200000">
                  <a:pos x="wd2" y="hd2"/>
                </a:cxn>
              </a:cxnLst>
              <a:rect l="0" t="0" r="r" b="b"/>
              <a:pathLst>
                <a:path w="19679" h="19679" extrusionOk="0">
                  <a:moveTo>
                    <a:pt x="16796" y="16796"/>
                  </a:moveTo>
                  <a:cubicBezTo>
                    <a:pt x="20639" y="12954"/>
                    <a:pt x="20639" y="6724"/>
                    <a:pt x="16796" y="2882"/>
                  </a:cubicBezTo>
                  <a:cubicBezTo>
                    <a:pt x="12954" y="-961"/>
                    <a:pt x="6724" y="-961"/>
                    <a:pt x="2882" y="2882"/>
                  </a:cubicBezTo>
                  <a:cubicBezTo>
                    <a:pt x="-961" y="6724"/>
                    <a:pt x="-961" y="12954"/>
                    <a:pt x="2882" y="16796"/>
                  </a:cubicBezTo>
                  <a:cubicBezTo>
                    <a:pt x="6724" y="20639"/>
                    <a:pt x="12954" y="20639"/>
                    <a:pt x="16796" y="16796"/>
                  </a:cubicBezTo>
                  <a:close/>
                </a:path>
              </a:pathLst>
            </a:custGeom>
            <a:solidFill>
              <a:schemeClr val="tx1"/>
            </a:solidFill>
            <a:ln w="12700" cap="flat">
              <a:noFill/>
              <a:miter lim="400000"/>
            </a:ln>
            <a:effectLst/>
          </p:spPr>
          <p:txBody>
            <a:bodyPr wrap="square" lIns="0" tIns="0" rIns="0" bIns="0" numCol="1" anchor="ctr">
              <a:noAutofit/>
            </a:bodyPr>
            <a:lstStyle/>
            <a:p>
              <a:pPr lvl="0">
                <a:defRPr sz="2400">
                  <a:solidFill>
                    <a:srgbClr val="FFFFFF"/>
                  </a:solidFill>
                </a:defRPr>
              </a:pPr>
              <a:endParaRPr/>
            </a:p>
          </p:txBody>
        </p:sp>
        <p:sp>
          <p:nvSpPr>
            <p:cNvPr id="583" name="Shape 840"/>
            <p:cNvSpPr/>
            <p:nvPr/>
          </p:nvSpPr>
          <p:spPr>
            <a:xfrm>
              <a:off x="1762117" y="1773119"/>
              <a:ext cx="18719" cy="18719"/>
            </a:xfrm>
            <a:custGeom>
              <a:avLst/>
              <a:gdLst/>
              <a:ahLst/>
              <a:cxnLst>
                <a:cxn ang="0">
                  <a:pos x="wd2" y="hd2"/>
                </a:cxn>
                <a:cxn ang="5400000">
                  <a:pos x="wd2" y="hd2"/>
                </a:cxn>
                <a:cxn ang="10800000">
                  <a:pos x="wd2" y="hd2"/>
                </a:cxn>
                <a:cxn ang="16200000">
                  <a:pos x="wd2" y="hd2"/>
                </a:cxn>
              </a:cxnLst>
              <a:rect l="0" t="0" r="r" b="b"/>
              <a:pathLst>
                <a:path w="19679" h="19679" extrusionOk="0">
                  <a:moveTo>
                    <a:pt x="16796" y="16796"/>
                  </a:moveTo>
                  <a:cubicBezTo>
                    <a:pt x="20639" y="12954"/>
                    <a:pt x="20639" y="6724"/>
                    <a:pt x="16796" y="2882"/>
                  </a:cubicBezTo>
                  <a:cubicBezTo>
                    <a:pt x="12954" y="-961"/>
                    <a:pt x="6724" y="-961"/>
                    <a:pt x="2882" y="2882"/>
                  </a:cubicBezTo>
                  <a:cubicBezTo>
                    <a:pt x="-961" y="6724"/>
                    <a:pt x="-961" y="12954"/>
                    <a:pt x="2882" y="16796"/>
                  </a:cubicBezTo>
                  <a:cubicBezTo>
                    <a:pt x="6724" y="20639"/>
                    <a:pt x="12954" y="20639"/>
                    <a:pt x="16796" y="16796"/>
                  </a:cubicBezTo>
                  <a:close/>
                </a:path>
              </a:pathLst>
            </a:custGeom>
            <a:solidFill>
              <a:schemeClr val="tx1"/>
            </a:solidFill>
            <a:ln w="12700" cap="flat">
              <a:noFill/>
              <a:miter lim="400000"/>
            </a:ln>
            <a:effectLst/>
          </p:spPr>
          <p:txBody>
            <a:bodyPr wrap="square" lIns="0" tIns="0" rIns="0" bIns="0" numCol="1" anchor="ctr">
              <a:noAutofit/>
            </a:bodyPr>
            <a:lstStyle/>
            <a:p>
              <a:pPr lvl="0">
                <a:defRPr sz="2400">
                  <a:solidFill>
                    <a:srgbClr val="FFFFFF"/>
                  </a:solidFill>
                </a:defRPr>
              </a:pPr>
              <a:endParaRPr/>
            </a:p>
          </p:txBody>
        </p:sp>
        <p:sp>
          <p:nvSpPr>
            <p:cNvPr id="584" name="Shape 841"/>
            <p:cNvSpPr/>
            <p:nvPr/>
          </p:nvSpPr>
          <p:spPr>
            <a:xfrm>
              <a:off x="1588631" y="1591914"/>
              <a:ext cx="37734" cy="3773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12700" cap="flat">
              <a:noFill/>
              <a:miter lim="400000"/>
            </a:ln>
            <a:effectLst/>
          </p:spPr>
          <p:txBody>
            <a:bodyPr wrap="square" lIns="0" tIns="0" rIns="0" bIns="0" numCol="1" anchor="ctr">
              <a:noAutofit/>
            </a:bodyPr>
            <a:lstStyle/>
            <a:p>
              <a:pPr lvl="0">
                <a:defRPr sz="2400">
                  <a:solidFill>
                    <a:srgbClr val="FFFFFF"/>
                  </a:solidFill>
                </a:defRPr>
              </a:pPr>
              <a:endParaRPr/>
            </a:p>
          </p:txBody>
        </p:sp>
        <p:sp>
          <p:nvSpPr>
            <p:cNvPr id="585" name="Shape 842"/>
            <p:cNvSpPr/>
            <p:nvPr/>
          </p:nvSpPr>
          <p:spPr>
            <a:xfrm>
              <a:off x="1851170" y="1562299"/>
              <a:ext cx="127220" cy="127219"/>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tx1"/>
            </a:solidFill>
            <a:ln w="12700" cap="flat">
              <a:noFill/>
              <a:miter lim="400000"/>
            </a:ln>
            <a:effectLst/>
          </p:spPr>
          <p:txBody>
            <a:bodyPr wrap="square" lIns="0" tIns="0" rIns="0" bIns="0" numCol="1" anchor="ctr">
              <a:noAutofit/>
            </a:bodyPr>
            <a:lstStyle/>
            <a:p>
              <a:pPr lvl="0">
                <a:defRPr sz="2400">
                  <a:solidFill>
                    <a:srgbClr val="FFFFFF"/>
                  </a:solidFill>
                </a:defRPr>
              </a:pPr>
              <a:endParaRPr/>
            </a:p>
          </p:txBody>
        </p:sp>
        <p:sp>
          <p:nvSpPr>
            <p:cNvPr id="586" name="Shape 843"/>
            <p:cNvSpPr/>
            <p:nvPr/>
          </p:nvSpPr>
          <p:spPr>
            <a:xfrm>
              <a:off x="1828032" y="1561160"/>
              <a:ext cx="241300" cy="63245"/>
            </a:xfrm>
            <a:custGeom>
              <a:avLst/>
              <a:gdLst/>
              <a:ahLst/>
              <a:cxnLst>
                <a:cxn ang="0">
                  <a:pos x="wd2" y="hd2"/>
                </a:cxn>
                <a:cxn ang="5400000">
                  <a:pos x="wd2" y="hd2"/>
                </a:cxn>
                <a:cxn ang="10800000">
                  <a:pos x="wd2" y="hd2"/>
                </a:cxn>
                <a:cxn ang="16200000">
                  <a:pos x="wd2" y="hd2"/>
                </a:cxn>
              </a:cxnLst>
              <a:rect l="0" t="0" r="r" b="b"/>
              <a:pathLst>
                <a:path w="21600" h="19271" extrusionOk="0">
                  <a:moveTo>
                    <a:pt x="0" y="19271"/>
                  </a:moveTo>
                  <a:cubicBezTo>
                    <a:pt x="939" y="5977"/>
                    <a:pt x="4819" y="-2329"/>
                    <a:pt x="8731" y="581"/>
                  </a:cubicBezTo>
                  <a:cubicBezTo>
                    <a:pt x="12101" y="3087"/>
                    <a:pt x="14504" y="13732"/>
                    <a:pt x="17900" y="15153"/>
                  </a:cubicBezTo>
                  <a:cubicBezTo>
                    <a:pt x="19180" y="15689"/>
                    <a:pt x="20476" y="14819"/>
                    <a:pt x="21600" y="12666"/>
                  </a:cubicBezTo>
                </a:path>
              </a:pathLst>
            </a:custGeom>
            <a:noFill/>
            <a:ln w="12700" cap="flat" cmpd="sng">
              <a:solidFill>
                <a:schemeClr val="tx1"/>
              </a:solidFill>
              <a:prstDash val="solid"/>
              <a:miter lim="400000"/>
            </a:ln>
            <a:effectLst/>
          </p:spPr>
          <p:txBody>
            <a:bodyPr wrap="square" lIns="0" tIns="0" rIns="0" bIns="0" numCol="1" anchor="ctr">
              <a:noAutofit/>
            </a:bodyPr>
            <a:lstStyle/>
            <a:p>
              <a:pPr lvl="0">
                <a:defRPr sz="2400"/>
              </a:pPr>
              <a:endParaRPr/>
            </a:p>
          </p:txBody>
        </p:sp>
        <p:sp>
          <p:nvSpPr>
            <p:cNvPr id="587" name="Shape 844"/>
            <p:cNvSpPr/>
            <p:nvPr/>
          </p:nvSpPr>
          <p:spPr>
            <a:xfrm>
              <a:off x="1969064" y="1603415"/>
              <a:ext cx="101321" cy="46159"/>
            </a:xfrm>
            <a:custGeom>
              <a:avLst/>
              <a:gdLst/>
              <a:ahLst/>
              <a:cxnLst>
                <a:cxn ang="0">
                  <a:pos x="wd2" y="hd2"/>
                </a:cxn>
                <a:cxn ang="5400000">
                  <a:pos x="wd2" y="hd2"/>
                </a:cxn>
                <a:cxn ang="10800000">
                  <a:pos x="wd2" y="hd2"/>
                </a:cxn>
                <a:cxn ang="16200000">
                  <a:pos x="wd2" y="hd2"/>
                </a:cxn>
              </a:cxnLst>
              <a:rect l="0" t="0" r="r" b="b"/>
              <a:pathLst>
                <a:path w="21600" h="20669" extrusionOk="0">
                  <a:moveTo>
                    <a:pt x="21600" y="17613"/>
                  </a:moveTo>
                  <a:cubicBezTo>
                    <a:pt x="18045" y="21020"/>
                    <a:pt x="14018" y="21600"/>
                    <a:pt x="10272" y="19244"/>
                  </a:cubicBezTo>
                  <a:cubicBezTo>
                    <a:pt x="5652" y="16338"/>
                    <a:pt x="1888" y="9287"/>
                    <a:pt x="0" y="0"/>
                  </a:cubicBezTo>
                </a:path>
              </a:pathLst>
            </a:custGeom>
            <a:noFill/>
            <a:ln w="12700" cap="flat" cmpd="sng">
              <a:solidFill>
                <a:schemeClr val="tx1"/>
              </a:solidFill>
              <a:prstDash val="solid"/>
              <a:miter lim="400000"/>
            </a:ln>
            <a:effectLst/>
          </p:spPr>
          <p:txBody>
            <a:bodyPr wrap="square" lIns="0" tIns="0" rIns="0" bIns="0" numCol="1" anchor="ctr">
              <a:noAutofit/>
            </a:bodyPr>
            <a:lstStyle/>
            <a:p>
              <a:pPr lvl="0">
                <a:defRPr sz="2400"/>
              </a:pPr>
              <a:endParaRPr/>
            </a:p>
          </p:txBody>
        </p:sp>
        <p:sp>
          <p:nvSpPr>
            <p:cNvPr id="588" name="Shape 845"/>
            <p:cNvSpPr/>
            <p:nvPr/>
          </p:nvSpPr>
          <p:spPr>
            <a:xfrm>
              <a:off x="1835421" y="1474098"/>
              <a:ext cx="196049" cy="50511"/>
            </a:xfrm>
            <a:custGeom>
              <a:avLst/>
              <a:gdLst/>
              <a:ahLst/>
              <a:cxnLst>
                <a:cxn ang="0">
                  <a:pos x="wd2" y="hd2"/>
                </a:cxn>
                <a:cxn ang="5400000">
                  <a:pos x="wd2" y="hd2"/>
                </a:cxn>
                <a:cxn ang="10800000">
                  <a:pos x="wd2" y="hd2"/>
                </a:cxn>
                <a:cxn ang="16200000">
                  <a:pos x="wd2" y="hd2"/>
                </a:cxn>
              </a:cxnLst>
              <a:rect l="0" t="0" r="r" b="b"/>
              <a:pathLst>
                <a:path w="21600" h="20197" extrusionOk="0">
                  <a:moveTo>
                    <a:pt x="21600" y="20197"/>
                  </a:moveTo>
                  <a:cubicBezTo>
                    <a:pt x="19017" y="9338"/>
                    <a:pt x="15401" y="2310"/>
                    <a:pt x="11456" y="477"/>
                  </a:cubicBezTo>
                  <a:cubicBezTo>
                    <a:pt x="7407" y="-1403"/>
                    <a:pt x="3311" y="2318"/>
                    <a:pt x="0" y="10884"/>
                  </a:cubicBezTo>
                </a:path>
              </a:pathLst>
            </a:custGeom>
            <a:noFill/>
            <a:ln w="12700" cap="flat" cmpd="sng">
              <a:solidFill>
                <a:schemeClr val="tx1"/>
              </a:solidFill>
              <a:prstDash val="solid"/>
              <a:miter lim="400000"/>
            </a:ln>
            <a:effectLst/>
          </p:spPr>
          <p:txBody>
            <a:bodyPr wrap="square" lIns="0" tIns="0" rIns="0" bIns="0" numCol="1" anchor="ctr">
              <a:noAutofit/>
            </a:bodyPr>
            <a:lstStyle/>
            <a:p>
              <a:pPr lvl="0">
                <a:defRPr sz="2400"/>
              </a:pPr>
              <a:endParaRPr/>
            </a:p>
          </p:txBody>
        </p:sp>
        <p:sp>
          <p:nvSpPr>
            <p:cNvPr id="589" name="Shape 846"/>
            <p:cNvSpPr/>
            <p:nvPr/>
          </p:nvSpPr>
          <p:spPr>
            <a:xfrm>
              <a:off x="1894890" y="1721346"/>
              <a:ext cx="171229" cy="171229"/>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12700" cap="flat">
              <a:noFill/>
              <a:miter lim="400000"/>
            </a:ln>
            <a:effectLst/>
          </p:spPr>
          <p:txBody>
            <a:bodyPr wrap="square" lIns="0" tIns="0" rIns="0" bIns="0" numCol="1" anchor="ctr">
              <a:noAutofit/>
            </a:bodyPr>
            <a:lstStyle/>
            <a:p>
              <a:pPr lvl="0">
                <a:defRPr sz="2400">
                  <a:solidFill>
                    <a:srgbClr val="FFFFFF"/>
                  </a:solidFill>
                </a:defRPr>
              </a:pPr>
              <a:endParaRPr/>
            </a:p>
          </p:txBody>
        </p:sp>
        <p:sp>
          <p:nvSpPr>
            <p:cNvPr id="590" name="Shape 847"/>
            <p:cNvSpPr/>
            <p:nvPr/>
          </p:nvSpPr>
          <p:spPr>
            <a:xfrm>
              <a:off x="1929396" y="1589556"/>
              <a:ext cx="37734" cy="3773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12700" cap="flat">
              <a:noFill/>
              <a:miter lim="400000"/>
            </a:ln>
            <a:effectLst/>
          </p:spPr>
          <p:txBody>
            <a:bodyPr wrap="square" lIns="0" tIns="0" rIns="0" bIns="0" numCol="1" anchor="ctr">
              <a:noAutofit/>
            </a:bodyPr>
            <a:lstStyle/>
            <a:p>
              <a:pPr lvl="0">
                <a:defRPr sz="2400">
                  <a:solidFill>
                    <a:srgbClr val="FFFFFF"/>
                  </a:solidFill>
                </a:defRPr>
              </a:pPr>
              <a:endParaRPr/>
            </a:p>
          </p:txBody>
        </p:sp>
      </p:grpSp>
      <p:grpSp>
        <p:nvGrpSpPr>
          <p:cNvPr id="593" name="Group 592"/>
          <p:cNvGrpSpPr/>
          <p:nvPr/>
        </p:nvGrpSpPr>
        <p:grpSpPr>
          <a:xfrm>
            <a:off x="6370518" y="2150087"/>
            <a:ext cx="1077469" cy="2028214"/>
            <a:chOff x="906552" y="1021109"/>
            <a:chExt cx="1676641" cy="3156086"/>
          </a:xfrm>
        </p:grpSpPr>
        <p:grpSp>
          <p:nvGrpSpPr>
            <p:cNvPr id="594" name="Group 806"/>
            <p:cNvGrpSpPr/>
            <p:nvPr/>
          </p:nvGrpSpPr>
          <p:grpSpPr>
            <a:xfrm>
              <a:off x="907024" y="1022481"/>
              <a:ext cx="1674675" cy="3154714"/>
              <a:chOff x="0" y="0"/>
              <a:chExt cx="4593592" cy="8653307"/>
            </a:xfrm>
          </p:grpSpPr>
          <p:sp>
            <p:nvSpPr>
              <p:cNvPr id="636" name="Shape 804"/>
              <p:cNvSpPr/>
              <p:nvPr/>
            </p:nvSpPr>
            <p:spPr>
              <a:xfrm>
                <a:off x="-1" y="-1"/>
                <a:ext cx="2350940" cy="8653309"/>
              </a:xfrm>
              <a:custGeom>
                <a:avLst/>
                <a:gdLst/>
                <a:ahLst/>
                <a:cxnLst>
                  <a:cxn ang="0">
                    <a:pos x="wd2" y="hd2"/>
                  </a:cxn>
                  <a:cxn ang="5400000">
                    <a:pos x="wd2" y="hd2"/>
                  </a:cxn>
                  <a:cxn ang="10800000">
                    <a:pos x="wd2" y="hd2"/>
                  </a:cxn>
                  <a:cxn ang="16200000">
                    <a:pos x="wd2" y="hd2"/>
                  </a:cxn>
                </a:cxnLst>
                <a:rect l="0" t="0" r="r" b="b"/>
                <a:pathLst>
                  <a:path w="21314" h="21563" extrusionOk="0">
                    <a:moveTo>
                      <a:pt x="21314" y="14"/>
                    </a:moveTo>
                    <a:cubicBezTo>
                      <a:pt x="19211" y="-37"/>
                      <a:pt x="17109" y="49"/>
                      <a:pt x="15171" y="259"/>
                    </a:cubicBezTo>
                    <a:cubicBezTo>
                      <a:pt x="11152" y="696"/>
                      <a:pt x="8071" y="1628"/>
                      <a:pt x="7009" y="2789"/>
                    </a:cubicBezTo>
                    <a:cubicBezTo>
                      <a:pt x="5868" y="4036"/>
                      <a:pt x="7285" y="5349"/>
                      <a:pt x="6410" y="6618"/>
                    </a:cubicBezTo>
                    <a:cubicBezTo>
                      <a:pt x="5879" y="7388"/>
                      <a:pt x="4543" y="8088"/>
                      <a:pt x="3380" y="8793"/>
                    </a:cubicBezTo>
                    <a:cubicBezTo>
                      <a:pt x="1729" y="9794"/>
                      <a:pt x="350" y="10837"/>
                      <a:pt x="60" y="11933"/>
                    </a:cubicBezTo>
                    <a:cubicBezTo>
                      <a:pt x="-286" y="13240"/>
                      <a:pt x="896" y="14512"/>
                      <a:pt x="2564" y="15707"/>
                    </a:cubicBezTo>
                    <a:cubicBezTo>
                      <a:pt x="4109" y="16814"/>
                      <a:pt x="6107" y="17882"/>
                      <a:pt x="8547" y="18889"/>
                    </a:cubicBezTo>
                    <a:cubicBezTo>
                      <a:pt x="8888" y="19043"/>
                      <a:pt x="8990" y="19227"/>
                      <a:pt x="8832" y="19402"/>
                    </a:cubicBezTo>
                    <a:cubicBezTo>
                      <a:pt x="8771" y="19469"/>
                      <a:pt x="8674" y="19531"/>
                      <a:pt x="8541" y="19588"/>
                    </a:cubicBezTo>
                    <a:cubicBezTo>
                      <a:pt x="8374" y="19658"/>
                      <a:pt x="8152" y="19718"/>
                      <a:pt x="7888" y="19762"/>
                    </a:cubicBezTo>
                    <a:cubicBezTo>
                      <a:pt x="7412" y="19852"/>
                      <a:pt x="7005" y="19961"/>
                      <a:pt x="6673" y="20083"/>
                    </a:cubicBezTo>
                    <a:cubicBezTo>
                      <a:pt x="6444" y="20167"/>
                      <a:pt x="6240" y="20260"/>
                      <a:pt x="6170" y="20369"/>
                    </a:cubicBezTo>
                    <a:cubicBezTo>
                      <a:pt x="5853" y="20857"/>
                      <a:pt x="7524" y="21134"/>
                      <a:pt x="9405" y="21246"/>
                    </a:cubicBezTo>
                    <a:cubicBezTo>
                      <a:pt x="10960" y="21339"/>
                      <a:pt x="12745" y="21430"/>
                      <a:pt x="14518" y="21465"/>
                    </a:cubicBezTo>
                    <a:cubicBezTo>
                      <a:pt x="16764" y="21510"/>
                      <a:pt x="19010" y="21543"/>
                      <a:pt x="21261" y="21563"/>
                    </a:cubicBezTo>
                    <a:lnTo>
                      <a:pt x="21314" y="14"/>
                    </a:lnTo>
                    <a:close/>
                  </a:path>
                </a:pathLst>
              </a:custGeom>
              <a:solidFill>
                <a:schemeClr val="accent3"/>
              </a:solidFill>
              <a:ln w="12700" cap="flat">
                <a:noFill/>
                <a:miter lim="400000"/>
              </a:ln>
              <a:effectLst/>
            </p:spPr>
            <p:txBody>
              <a:bodyPr wrap="square" lIns="0" tIns="0" rIns="0" bIns="0" numCol="1" anchor="ctr">
                <a:noAutofit/>
              </a:bodyPr>
              <a:lstStyle/>
              <a:p>
                <a:pPr lvl="0">
                  <a:defRPr sz="2400"/>
                </a:pPr>
                <a:endParaRPr/>
              </a:p>
            </p:txBody>
          </p:sp>
          <p:sp>
            <p:nvSpPr>
              <p:cNvPr id="637" name="Shape 805"/>
              <p:cNvSpPr/>
              <p:nvPr/>
            </p:nvSpPr>
            <p:spPr>
              <a:xfrm>
                <a:off x="2242654" y="0"/>
                <a:ext cx="2350939" cy="8653308"/>
              </a:xfrm>
              <a:custGeom>
                <a:avLst/>
                <a:gdLst/>
                <a:ahLst/>
                <a:cxnLst>
                  <a:cxn ang="0">
                    <a:pos x="wd2" y="hd2"/>
                  </a:cxn>
                  <a:cxn ang="5400000">
                    <a:pos x="wd2" y="hd2"/>
                  </a:cxn>
                  <a:cxn ang="10800000">
                    <a:pos x="wd2" y="hd2"/>
                  </a:cxn>
                  <a:cxn ang="16200000">
                    <a:pos x="wd2" y="hd2"/>
                  </a:cxn>
                </a:cxnLst>
                <a:rect l="0" t="0" r="r" b="b"/>
                <a:pathLst>
                  <a:path w="21314" h="21563" extrusionOk="0">
                    <a:moveTo>
                      <a:pt x="0" y="14"/>
                    </a:moveTo>
                    <a:cubicBezTo>
                      <a:pt x="2103" y="-37"/>
                      <a:pt x="4205" y="49"/>
                      <a:pt x="6143" y="259"/>
                    </a:cubicBezTo>
                    <a:cubicBezTo>
                      <a:pt x="10162" y="696"/>
                      <a:pt x="13243" y="1628"/>
                      <a:pt x="14305" y="2789"/>
                    </a:cubicBezTo>
                    <a:cubicBezTo>
                      <a:pt x="15446" y="4036"/>
                      <a:pt x="14029" y="5349"/>
                      <a:pt x="14904" y="6618"/>
                    </a:cubicBezTo>
                    <a:cubicBezTo>
                      <a:pt x="15435" y="7388"/>
                      <a:pt x="16771" y="8088"/>
                      <a:pt x="17934" y="8793"/>
                    </a:cubicBezTo>
                    <a:cubicBezTo>
                      <a:pt x="19585" y="9794"/>
                      <a:pt x="20964" y="10837"/>
                      <a:pt x="21254" y="11933"/>
                    </a:cubicBezTo>
                    <a:cubicBezTo>
                      <a:pt x="21600" y="13240"/>
                      <a:pt x="20418" y="14512"/>
                      <a:pt x="18750" y="15707"/>
                    </a:cubicBezTo>
                    <a:cubicBezTo>
                      <a:pt x="17205" y="16814"/>
                      <a:pt x="15207" y="17882"/>
                      <a:pt x="12767" y="18889"/>
                    </a:cubicBezTo>
                    <a:cubicBezTo>
                      <a:pt x="12426" y="19043"/>
                      <a:pt x="12324" y="19227"/>
                      <a:pt x="12482" y="19402"/>
                    </a:cubicBezTo>
                    <a:cubicBezTo>
                      <a:pt x="12543" y="19469"/>
                      <a:pt x="12640" y="19531"/>
                      <a:pt x="12773" y="19588"/>
                    </a:cubicBezTo>
                    <a:cubicBezTo>
                      <a:pt x="12940" y="19658"/>
                      <a:pt x="13162" y="19718"/>
                      <a:pt x="13426" y="19762"/>
                    </a:cubicBezTo>
                    <a:cubicBezTo>
                      <a:pt x="13902" y="19852"/>
                      <a:pt x="14309" y="19961"/>
                      <a:pt x="14641" y="20083"/>
                    </a:cubicBezTo>
                    <a:cubicBezTo>
                      <a:pt x="14870" y="20167"/>
                      <a:pt x="15074" y="20260"/>
                      <a:pt x="15144" y="20369"/>
                    </a:cubicBezTo>
                    <a:cubicBezTo>
                      <a:pt x="15461" y="20857"/>
                      <a:pt x="13790" y="21134"/>
                      <a:pt x="11909" y="21246"/>
                    </a:cubicBezTo>
                    <a:cubicBezTo>
                      <a:pt x="10354" y="21339"/>
                      <a:pt x="8569" y="21430"/>
                      <a:pt x="6796" y="21465"/>
                    </a:cubicBezTo>
                    <a:cubicBezTo>
                      <a:pt x="4550" y="21510"/>
                      <a:pt x="2304" y="21543"/>
                      <a:pt x="53" y="21563"/>
                    </a:cubicBezTo>
                    <a:lnTo>
                      <a:pt x="0" y="14"/>
                    </a:lnTo>
                    <a:close/>
                  </a:path>
                </a:pathLst>
              </a:custGeom>
              <a:solidFill>
                <a:schemeClr val="accent3"/>
              </a:solidFill>
              <a:ln w="12700" cap="flat">
                <a:noFill/>
                <a:miter lim="400000"/>
              </a:ln>
              <a:effectLst/>
            </p:spPr>
            <p:txBody>
              <a:bodyPr wrap="square" lIns="0" tIns="0" rIns="0" bIns="0" numCol="1" anchor="ctr">
                <a:noAutofit/>
              </a:bodyPr>
              <a:lstStyle/>
              <a:p>
                <a:pPr lvl="0">
                  <a:defRPr sz="2400"/>
                </a:pPr>
                <a:endParaRPr/>
              </a:p>
            </p:txBody>
          </p:sp>
        </p:grpSp>
        <p:sp>
          <p:nvSpPr>
            <p:cNvPr id="595" name="Shape 807"/>
            <p:cNvSpPr/>
            <p:nvPr/>
          </p:nvSpPr>
          <p:spPr>
            <a:xfrm>
              <a:off x="999176" y="1921768"/>
              <a:ext cx="1564535" cy="2032942"/>
            </a:xfrm>
            <a:custGeom>
              <a:avLst/>
              <a:gdLst/>
              <a:ahLst/>
              <a:cxnLst>
                <a:cxn ang="0">
                  <a:pos x="wd2" y="hd2"/>
                </a:cxn>
                <a:cxn ang="5400000">
                  <a:pos x="wd2" y="hd2"/>
                </a:cxn>
                <a:cxn ang="10800000">
                  <a:pos x="wd2" y="hd2"/>
                </a:cxn>
                <a:cxn ang="16200000">
                  <a:pos x="wd2" y="hd2"/>
                </a:cxn>
              </a:cxnLst>
              <a:rect l="0" t="0" r="r" b="b"/>
              <a:pathLst>
                <a:path w="21600" h="21488" extrusionOk="0">
                  <a:moveTo>
                    <a:pt x="3625" y="443"/>
                  </a:moveTo>
                  <a:lnTo>
                    <a:pt x="257" y="6711"/>
                  </a:lnTo>
                  <a:lnTo>
                    <a:pt x="0" y="12401"/>
                  </a:lnTo>
                  <a:lnTo>
                    <a:pt x="1598" y="14997"/>
                  </a:lnTo>
                  <a:cubicBezTo>
                    <a:pt x="1899" y="15688"/>
                    <a:pt x="2264" y="16361"/>
                    <a:pt x="2689" y="17013"/>
                  </a:cubicBezTo>
                  <a:cubicBezTo>
                    <a:pt x="3148" y="17714"/>
                    <a:pt x="3675" y="18388"/>
                    <a:pt x="4267" y="19028"/>
                  </a:cubicBezTo>
                  <a:cubicBezTo>
                    <a:pt x="5134" y="20082"/>
                    <a:pt x="6461" y="20866"/>
                    <a:pt x="8011" y="21241"/>
                  </a:cubicBezTo>
                  <a:cubicBezTo>
                    <a:pt x="9493" y="21600"/>
                    <a:pt x="11080" y="21562"/>
                    <a:pt x="12532" y="21163"/>
                  </a:cubicBezTo>
                  <a:cubicBezTo>
                    <a:pt x="13982" y="20765"/>
                    <a:pt x="15233" y="20025"/>
                    <a:pt x="16102" y="19046"/>
                  </a:cubicBezTo>
                  <a:cubicBezTo>
                    <a:pt x="16767" y="18323"/>
                    <a:pt x="17380" y="17572"/>
                    <a:pt x="17940" y="16799"/>
                  </a:cubicBezTo>
                  <a:cubicBezTo>
                    <a:pt x="18468" y="16069"/>
                    <a:pt x="18947" y="15318"/>
                    <a:pt x="19376" y="14551"/>
                  </a:cubicBezTo>
                  <a:lnTo>
                    <a:pt x="21600" y="8785"/>
                  </a:lnTo>
                  <a:lnTo>
                    <a:pt x="18534" y="2704"/>
                  </a:lnTo>
                  <a:lnTo>
                    <a:pt x="15975" y="0"/>
                  </a:lnTo>
                  <a:lnTo>
                    <a:pt x="10469" y="2055"/>
                  </a:lnTo>
                  <a:lnTo>
                    <a:pt x="3625" y="443"/>
                  </a:lnTo>
                  <a:close/>
                </a:path>
              </a:pathLst>
            </a:custGeom>
            <a:solidFill>
              <a:srgbClr val="FFFFFF"/>
            </a:solidFill>
            <a:ln w="12700" cap="flat">
              <a:noFill/>
              <a:miter lim="400000"/>
            </a:ln>
            <a:effectLst/>
          </p:spPr>
          <p:txBody>
            <a:bodyPr wrap="square" lIns="0" tIns="0" rIns="0" bIns="0" numCol="1" anchor="ctr">
              <a:noAutofit/>
            </a:bodyPr>
            <a:lstStyle/>
            <a:p>
              <a:pPr lvl="0">
                <a:defRPr sz="2400"/>
              </a:pPr>
              <a:endParaRPr/>
            </a:p>
          </p:txBody>
        </p:sp>
        <p:sp>
          <p:nvSpPr>
            <p:cNvPr id="596" name="Shape 808"/>
            <p:cNvSpPr/>
            <p:nvPr/>
          </p:nvSpPr>
          <p:spPr>
            <a:xfrm>
              <a:off x="950411" y="3118048"/>
              <a:ext cx="260129" cy="284033"/>
            </a:xfrm>
            <a:custGeom>
              <a:avLst/>
              <a:gdLst/>
              <a:ahLst/>
              <a:cxnLst>
                <a:cxn ang="0">
                  <a:pos x="wd2" y="hd2"/>
                </a:cxn>
                <a:cxn ang="5400000">
                  <a:pos x="wd2" y="hd2"/>
                </a:cxn>
                <a:cxn ang="10800000">
                  <a:pos x="wd2" y="hd2"/>
                </a:cxn>
                <a:cxn ang="16200000">
                  <a:pos x="wd2" y="hd2"/>
                </a:cxn>
              </a:cxnLst>
              <a:rect l="0" t="0" r="r" b="b"/>
              <a:pathLst>
                <a:path w="21444" h="21413" extrusionOk="0">
                  <a:moveTo>
                    <a:pt x="8866" y="0"/>
                  </a:moveTo>
                  <a:cubicBezTo>
                    <a:pt x="9877" y="2088"/>
                    <a:pt x="10906" y="4168"/>
                    <a:pt x="11953" y="6241"/>
                  </a:cubicBezTo>
                  <a:cubicBezTo>
                    <a:pt x="13016" y="8345"/>
                    <a:pt x="14107" y="10456"/>
                    <a:pt x="15692" y="12267"/>
                  </a:cubicBezTo>
                  <a:cubicBezTo>
                    <a:pt x="17307" y="14114"/>
                    <a:pt x="19394" y="15598"/>
                    <a:pt x="20788" y="17593"/>
                  </a:cubicBezTo>
                  <a:cubicBezTo>
                    <a:pt x="21233" y="18229"/>
                    <a:pt x="21600" y="18956"/>
                    <a:pt x="21376" y="19678"/>
                  </a:cubicBezTo>
                  <a:cubicBezTo>
                    <a:pt x="21224" y="20166"/>
                    <a:pt x="20837" y="20522"/>
                    <a:pt x="20413" y="20789"/>
                  </a:cubicBezTo>
                  <a:cubicBezTo>
                    <a:pt x="19425" y="21411"/>
                    <a:pt x="18148" y="21600"/>
                    <a:pt x="16941" y="21209"/>
                  </a:cubicBezTo>
                  <a:cubicBezTo>
                    <a:pt x="14765" y="20584"/>
                    <a:pt x="12674" y="19735"/>
                    <a:pt x="10708" y="18678"/>
                  </a:cubicBezTo>
                  <a:cubicBezTo>
                    <a:pt x="8717" y="17610"/>
                    <a:pt x="6868" y="16335"/>
                    <a:pt x="5195" y="14881"/>
                  </a:cubicBezTo>
                  <a:cubicBezTo>
                    <a:pt x="3970" y="12625"/>
                    <a:pt x="2916" y="10295"/>
                    <a:pt x="2042" y="7906"/>
                  </a:cubicBezTo>
                  <a:cubicBezTo>
                    <a:pt x="1186" y="5568"/>
                    <a:pt x="504" y="3179"/>
                    <a:pt x="0" y="757"/>
                  </a:cubicBezTo>
                  <a:lnTo>
                    <a:pt x="8866" y="0"/>
                  </a:lnTo>
                  <a:close/>
                </a:path>
              </a:pathLst>
            </a:custGeom>
            <a:solidFill>
              <a:schemeClr val="bg2"/>
            </a:solidFill>
            <a:ln w="12700" cap="flat">
              <a:noFill/>
              <a:miter lim="400000"/>
            </a:ln>
            <a:effectLst/>
          </p:spPr>
          <p:txBody>
            <a:bodyPr wrap="square" lIns="0" tIns="0" rIns="0" bIns="0" numCol="1" anchor="ctr">
              <a:noAutofit/>
            </a:bodyPr>
            <a:lstStyle/>
            <a:p>
              <a:pPr lvl="0">
                <a:defRPr sz="2500"/>
              </a:pPr>
              <a:endParaRPr/>
            </a:p>
          </p:txBody>
        </p:sp>
        <p:sp>
          <p:nvSpPr>
            <p:cNvPr id="597" name="Shape 809"/>
            <p:cNvSpPr/>
            <p:nvPr/>
          </p:nvSpPr>
          <p:spPr>
            <a:xfrm>
              <a:off x="906552" y="2023396"/>
              <a:ext cx="444450" cy="1154873"/>
            </a:xfrm>
            <a:custGeom>
              <a:avLst/>
              <a:gdLst/>
              <a:ahLst/>
              <a:cxnLst>
                <a:cxn ang="0">
                  <a:pos x="wd2" y="hd2"/>
                </a:cxn>
                <a:cxn ang="5400000">
                  <a:pos x="wd2" y="hd2"/>
                </a:cxn>
                <a:cxn ang="10800000">
                  <a:pos x="wd2" y="hd2"/>
                </a:cxn>
                <a:cxn ang="16200000">
                  <a:pos x="wd2" y="hd2"/>
                </a:cxn>
              </a:cxnLst>
              <a:rect l="0" t="0" r="r" b="b"/>
              <a:pathLst>
                <a:path w="20705" h="21600" extrusionOk="0">
                  <a:moveTo>
                    <a:pt x="11751" y="0"/>
                  </a:moveTo>
                  <a:lnTo>
                    <a:pt x="19731" y="1540"/>
                  </a:lnTo>
                  <a:cubicBezTo>
                    <a:pt x="21414" y="2732"/>
                    <a:pt x="20877" y="4231"/>
                    <a:pt x="18424" y="5184"/>
                  </a:cubicBezTo>
                  <a:cubicBezTo>
                    <a:pt x="17000" y="5737"/>
                    <a:pt x="15108" y="6019"/>
                    <a:pt x="13471" y="6441"/>
                  </a:cubicBezTo>
                  <a:cubicBezTo>
                    <a:pt x="12328" y="6735"/>
                    <a:pt x="11298" y="7099"/>
                    <a:pt x="10419" y="7522"/>
                  </a:cubicBezTo>
                  <a:cubicBezTo>
                    <a:pt x="11832" y="8269"/>
                    <a:pt x="11909" y="9294"/>
                    <a:pt x="10608" y="10073"/>
                  </a:cubicBezTo>
                  <a:cubicBezTo>
                    <a:pt x="9802" y="10557"/>
                    <a:pt x="8558" y="10876"/>
                    <a:pt x="7561" y="11284"/>
                  </a:cubicBezTo>
                  <a:cubicBezTo>
                    <a:pt x="6805" y="11593"/>
                    <a:pt x="6185" y="11954"/>
                    <a:pt x="5731" y="12352"/>
                  </a:cubicBezTo>
                  <a:cubicBezTo>
                    <a:pt x="6719" y="12588"/>
                    <a:pt x="7382" y="12994"/>
                    <a:pt x="7526" y="13452"/>
                  </a:cubicBezTo>
                  <a:cubicBezTo>
                    <a:pt x="7651" y="13851"/>
                    <a:pt x="7382" y="14238"/>
                    <a:pt x="7104" y="14610"/>
                  </a:cubicBezTo>
                  <a:cubicBezTo>
                    <a:pt x="6651" y="15214"/>
                    <a:pt x="6139" y="15818"/>
                    <a:pt x="5564" y="16423"/>
                  </a:cubicBezTo>
                  <a:cubicBezTo>
                    <a:pt x="5453" y="16999"/>
                    <a:pt x="5484" y="17579"/>
                    <a:pt x="5655" y="18153"/>
                  </a:cubicBezTo>
                  <a:cubicBezTo>
                    <a:pt x="5922" y="19048"/>
                    <a:pt x="6528" y="19921"/>
                    <a:pt x="7452" y="20742"/>
                  </a:cubicBezTo>
                  <a:cubicBezTo>
                    <a:pt x="6424" y="20706"/>
                    <a:pt x="5392" y="20787"/>
                    <a:pt x="4473" y="20976"/>
                  </a:cubicBezTo>
                  <a:cubicBezTo>
                    <a:pt x="3747" y="21126"/>
                    <a:pt x="3114" y="21339"/>
                    <a:pt x="2620" y="21600"/>
                  </a:cubicBezTo>
                  <a:cubicBezTo>
                    <a:pt x="1024" y="19743"/>
                    <a:pt x="147" y="17799"/>
                    <a:pt x="17" y="15835"/>
                  </a:cubicBezTo>
                  <a:cubicBezTo>
                    <a:pt x="-186" y="12743"/>
                    <a:pt x="1433" y="9707"/>
                    <a:pt x="4504" y="6922"/>
                  </a:cubicBezTo>
                  <a:cubicBezTo>
                    <a:pt x="5798" y="5748"/>
                    <a:pt x="7353" y="4619"/>
                    <a:pt x="8674" y="3441"/>
                  </a:cubicBezTo>
                  <a:cubicBezTo>
                    <a:pt x="9917" y="2332"/>
                    <a:pt x="10947" y="1181"/>
                    <a:pt x="11751" y="0"/>
                  </a:cubicBezTo>
                  <a:close/>
                </a:path>
              </a:pathLst>
            </a:custGeom>
            <a:solidFill>
              <a:schemeClr val="accent2"/>
            </a:solidFill>
            <a:ln w="12700" cap="flat">
              <a:noFill/>
              <a:miter lim="400000"/>
            </a:ln>
            <a:effectLst/>
          </p:spPr>
          <p:txBody>
            <a:bodyPr wrap="square" lIns="0" tIns="0" rIns="0" bIns="0" numCol="1" anchor="ctr">
              <a:noAutofit/>
            </a:bodyPr>
            <a:lstStyle/>
            <a:p>
              <a:pPr lvl="0">
                <a:defRPr sz="2400"/>
              </a:pPr>
              <a:endParaRPr/>
            </a:p>
          </p:txBody>
        </p:sp>
        <p:sp>
          <p:nvSpPr>
            <p:cNvPr id="598" name="Shape 810"/>
            <p:cNvSpPr/>
            <p:nvPr/>
          </p:nvSpPr>
          <p:spPr>
            <a:xfrm>
              <a:off x="2274284" y="3120363"/>
              <a:ext cx="260129" cy="284033"/>
            </a:xfrm>
            <a:custGeom>
              <a:avLst/>
              <a:gdLst/>
              <a:ahLst/>
              <a:cxnLst>
                <a:cxn ang="0">
                  <a:pos x="wd2" y="hd2"/>
                </a:cxn>
                <a:cxn ang="5400000">
                  <a:pos x="wd2" y="hd2"/>
                </a:cxn>
                <a:cxn ang="10800000">
                  <a:pos x="wd2" y="hd2"/>
                </a:cxn>
                <a:cxn ang="16200000">
                  <a:pos x="wd2" y="hd2"/>
                </a:cxn>
              </a:cxnLst>
              <a:rect l="0" t="0" r="r" b="b"/>
              <a:pathLst>
                <a:path w="21444" h="21413" extrusionOk="0">
                  <a:moveTo>
                    <a:pt x="12577" y="0"/>
                  </a:moveTo>
                  <a:cubicBezTo>
                    <a:pt x="11567" y="2088"/>
                    <a:pt x="10538" y="4168"/>
                    <a:pt x="9491" y="6241"/>
                  </a:cubicBezTo>
                  <a:cubicBezTo>
                    <a:pt x="8428" y="8345"/>
                    <a:pt x="7336" y="10456"/>
                    <a:pt x="5752" y="12267"/>
                  </a:cubicBezTo>
                  <a:cubicBezTo>
                    <a:pt x="4137" y="14114"/>
                    <a:pt x="2050" y="15598"/>
                    <a:pt x="655" y="17593"/>
                  </a:cubicBezTo>
                  <a:cubicBezTo>
                    <a:pt x="211" y="18229"/>
                    <a:pt x="-156" y="18956"/>
                    <a:pt x="68" y="19678"/>
                  </a:cubicBezTo>
                  <a:cubicBezTo>
                    <a:pt x="219" y="20166"/>
                    <a:pt x="607" y="20522"/>
                    <a:pt x="1030" y="20789"/>
                  </a:cubicBezTo>
                  <a:cubicBezTo>
                    <a:pt x="2019" y="21411"/>
                    <a:pt x="3296" y="21600"/>
                    <a:pt x="4502" y="21209"/>
                  </a:cubicBezTo>
                  <a:cubicBezTo>
                    <a:pt x="6651" y="20519"/>
                    <a:pt x="8735" y="19673"/>
                    <a:pt x="10736" y="18678"/>
                  </a:cubicBezTo>
                  <a:cubicBezTo>
                    <a:pt x="12832" y="17637"/>
                    <a:pt x="14828" y="16436"/>
                    <a:pt x="16703" y="15090"/>
                  </a:cubicBezTo>
                  <a:cubicBezTo>
                    <a:pt x="17767" y="12739"/>
                    <a:pt x="18701" y="10342"/>
                    <a:pt x="19501" y="7906"/>
                  </a:cubicBezTo>
                  <a:cubicBezTo>
                    <a:pt x="20275" y="5553"/>
                    <a:pt x="20923" y="3167"/>
                    <a:pt x="21444" y="757"/>
                  </a:cubicBezTo>
                  <a:lnTo>
                    <a:pt x="12577" y="0"/>
                  </a:lnTo>
                  <a:close/>
                </a:path>
              </a:pathLst>
            </a:custGeom>
            <a:solidFill>
              <a:schemeClr val="bg2"/>
            </a:solidFill>
            <a:ln w="12700" cap="flat">
              <a:noFill/>
              <a:miter lim="400000"/>
            </a:ln>
            <a:effectLst/>
          </p:spPr>
          <p:txBody>
            <a:bodyPr wrap="square" lIns="0" tIns="0" rIns="0" bIns="0" numCol="1" anchor="ctr">
              <a:noAutofit/>
            </a:bodyPr>
            <a:lstStyle/>
            <a:p>
              <a:pPr lvl="0">
                <a:defRPr sz="2500"/>
              </a:pPr>
              <a:endParaRPr/>
            </a:p>
          </p:txBody>
        </p:sp>
        <p:sp>
          <p:nvSpPr>
            <p:cNvPr id="599" name="Shape 811"/>
            <p:cNvSpPr/>
            <p:nvPr/>
          </p:nvSpPr>
          <p:spPr>
            <a:xfrm>
              <a:off x="2138716" y="2018350"/>
              <a:ext cx="444477" cy="1154923"/>
            </a:xfrm>
            <a:custGeom>
              <a:avLst/>
              <a:gdLst/>
              <a:ahLst/>
              <a:cxnLst>
                <a:cxn ang="0">
                  <a:pos x="wd2" y="hd2"/>
                </a:cxn>
                <a:cxn ang="5400000">
                  <a:pos x="wd2" y="hd2"/>
                </a:cxn>
                <a:cxn ang="10800000">
                  <a:pos x="wd2" y="hd2"/>
                </a:cxn>
                <a:cxn ang="16200000">
                  <a:pos x="wd2" y="hd2"/>
                </a:cxn>
              </a:cxnLst>
              <a:rect l="0" t="0" r="r" b="b"/>
              <a:pathLst>
                <a:path w="20698" h="21600" extrusionOk="0">
                  <a:moveTo>
                    <a:pt x="8951" y="0"/>
                  </a:moveTo>
                  <a:lnTo>
                    <a:pt x="974" y="1540"/>
                  </a:lnTo>
                  <a:cubicBezTo>
                    <a:pt x="-709" y="2732"/>
                    <a:pt x="-172" y="4231"/>
                    <a:pt x="2279" y="5184"/>
                  </a:cubicBezTo>
                  <a:cubicBezTo>
                    <a:pt x="3703" y="5737"/>
                    <a:pt x="5594" y="6019"/>
                    <a:pt x="7231" y="6441"/>
                  </a:cubicBezTo>
                  <a:cubicBezTo>
                    <a:pt x="8373" y="6735"/>
                    <a:pt x="9404" y="7099"/>
                    <a:pt x="10282" y="7522"/>
                  </a:cubicBezTo>
                  <a:cubicBezTo>
                    <a:pt x="8869" y="8268"/>
                    <a:pt x="8793" y="9294"/>
                    <a:pt x="10093" y="10073"/>
                  </a:cubicBezTo>
                  <a:cubicBezTo>
                    <a:pt x="10899" y="10556"/>
                    <a:pt x="12142" y="10876"/>
                    <a:pt x="13139" y="11284"/>
                  </a:cubicBezTo>
                  <a:cubicBezTo>
                    <a:pt x="13895" y="11593"/>
                    <a:pt x="14515" y="11953"/>
                    <a:pt x="14968" y="12351"/>
                  </a:cubicBezTo>
                  <a:cubicBezTo>
                    <a:pt x="13980" y="12587"/>
                    <a:pt x="13318" y="12994"/>
                    <a:pt x="13174" y="13452"/>
                  </a:cubicBezTo>
                  <a:cubicBezTo>
                    <a:pt x="13048" y="13850"/>
                    <a:pt x="13317" y="14238"/>
                    <a:pt x="13596" y="14609"/>
                  </a:cubicBezTo>
                  <a:cubicBezTo>
                    <a:pt x="14048" y="15213"/>
                    <a:pt x="14560" y="15817"/>
                    <a:pt x="15135" y="16422"/>
                  </a:cubicBezTo>
                  <a:cubicBezTo>
                    <a:pt x="15246" y="16999"/>
                    <a:pt x="15215" y="17578"/>
                    <a:pt x="15044" y="18152"/>
                  </a:cubicBezTo>
                  <a:cubicBezTo>
                    <a:pt x="14777" y="19047"/>
                    <a:pt x="14171" y="19920"/>
                    <a:pt x="13248" y="20741"/>
                  </a:cubicBezTo>
                  <a:lnTo>
                    <a:pt x="18042" y="21600"/>
                  </a:lnTo>
                  <a:cubicBezTo>
                    <a:pt x="19655" y="19744"/>
                    <a:pt x="20545" y="17799"/>
                    <a:pt x="20680" y="15834"/>
                  </a:cubicBezTo>
                  <a:cubicBezTo>
                    <a:pt x="20891" y="12743"/>
                    <a:pt x="19266" y="9706"/>
                    <a:pt x="16195" y="6921"/>
                  </a:cubicBezTo>
                  <a:cubicBezTo>
                    <a:pt x="14901" y="5748"/>
                    <a:pt x="13346" y="4619"/>
                    <a:pt x="12027" y="3441"/>
                  </a:cubicBezTo>
                  <a:cubicBezTo>
                    <a:pt x="10784" y="2332"/>
                    <a:pt x="9754" y="1181"/>
                    <a:pt x="8951" y="0"/>
                  </a:cubicBezTo>
                  <a:close/>
                </a:path>
              </a:pathLst>
            </a:custGeom>
            <a:solidFill>
              <a:schemeClr val="accent2"/>
            </a:solidFill>
            <a:ln w="12700" cap="flat">
              <a:noFill/>
              <a:miter lim="400000"/>
            </a:ln>
            <a:effectLst/>
          </p:spPr>
          <p:txBody>
            <a:bodyPr wrap="square" lIns="0" tIns="0" rIns="0" bIns="0" numCol="1" anchor="ctr">
              <a:noAutofit/>
            </a:bodyPr>
            <a:lstStyle/>
            <a:p>
              <a:pPr lvl="0">
                <a:defRPr sz="2400"/>
              </a:pPr>
              <a:endParaRPr/>
            </a:p>
          </p:txBody>
        </p:sp>
        <p:sp>
          <p:nvSpPr>
            <p:cNvPr id="600" name="Shape 812"/>
            <p:cNvSpPr/>
            <p:nvPr/>
          </p:nvSpPr>
          <p:spPr>
            <a:xfrm>
              <a:off x="1156114" y="1021109"/>
              <a:ext cx="1176495" cy="1120451"/>
            </a:xfrm>
            <a:custGeom>
              <a:avLst/>
              <a:gdLst/>
              <a:ahLst/>
              <a:cxnLst>
                <a:cxn ang="0">
                  <a:pos x="wd2" y="hd2"/>
                </a:cxn>
                <a:cxn ang="5400000">
                  <a:pos x="wd2" y="hd2"/>
                </a:cxn>
                <a:cxn ang="10800000">
                  <a:pos x="wd2" y="hd2"/>
                </a:cxn>
                <a:cxn ang="16200000">
                  <a:pos x="wd2" y="hd2"/>
                </a:cxn>
              </a:cxnLst>
              <a:rect l="0" t="0" r="r" b="b"/>
              <a:pathLst>
                <a:path w="21600" h="21137" extrusionOk="0">
                  <a:moveTo>
                    <a:pt x="10547" y="35"/>
                  </a:moveTo>
                  <a:cubicBezTo>
                    <a:pt x="8523" y="-3"/>
                    <a:pt x="6534" y="585"/>
                    <a:pt x="4836" y="1719"/>
                  </a:cubicBezTo>
                  <a:cubicBezTo>
                    <a:pt x="3201" y="2810"/>
                    <a:pt x="1921" y="4311"/>
                    <a:pt x="1142" y="6063"/>
                  </a:cubicBezTo>
                  <a:cubicBezTo>
                    <a:pt x="332" y="7883"/>
                    <a:pt x="81" y="9894"/>
                    <a:pt x="141" y="11889"/>
                  </a:cubicBezTo>
                  <a:cubicBezTo>
                    <a:pt x="179" y="13159"/>
                    <a:pt x="344" y="14431"/>
                    <a:pt x="346" y="15720"/>
                  </a:cubicBezTo>
                  <a:cubicBezTo>
                    <a:pt x="348" y="16802"/>
                    <a:pt x="234" y="17889"/>
                    <a:pt x="0" y="18961"/>
                  </a:cubicBezTo>
                  <a:cubicBezTo>
                    <a:pt x="1028" y="19728"/>
                    <a:pt x="2177" y="20307"/>
                    <a:pt x="3396" y="20673"/>
                  </a:cubicBezTo>
                  <a:cubicBezTo>
                    <a:pt x="5891" y="21423"/>
                    <a:pt x="8563" y="21260"/>
                    <a:pt x="10954" y="20212"/>
                  </a:cubicBezTo>
                  <a:cubicBezTo>
                    <a:pt x="12656" y="20922"/>
                    <a:pt x="14501" y="21190"/>
                    <a:pt x="16327" y="20993"/>
                  </a:cubicBezTo>
                  <a:cubicBezTo>
                    <a:pt x="18224" y="20789"/>
                    <a:pt x="20039" y="20090"/>
                    <a:pt x="21600" y="18962"/>
                  </a:cubicBezTo>
                  <a:cubicBezTo>
                    <a:pt x="21344" y="17291"/>
                    <a:pt x="21229" y="15621"/>
                    <a:pt x="21246" y="13967"/>
                  </a:cubicBezTo>
                  <a:cubicBezTo>
                    <a:pt x="21265" y="12040"/>
                    <a:pt x="21458" y="10111"/>
                    <a:pt x="21106" y="8238"/>
                  </a:cubicBezTo>
                  <a:cubicBezTo>
                    <a:pt x="20666" y="5891"/>
                    <a:pt x="19400" y="3742"/>
                    <a:pt x="17489" y="2189"/>
                  </a:cubicBezTo>
                  <a:cubicBezTo>
                    <a:pt x="15525" y="594"/>
                    <a:pt x="13043" y="-177"/>
                    <a:pt x="10547" y="35"/>
                  </a:cubicBezTo>
                  <a:close/>
                </a:path>
              </a:pathLst>
            </a:custGeom>
            <a:solidFill>
              <a:schemeClr val="accent5"/>
            </a:solidFill>
            <a:ln w="12700" cap="flat">
              <a:noFill/>
              <a:miter lim="400000"/>
            </a:ln>
            <a:effectLst/>
          </p:spPr>
          <p:txBody>
            <a:bodyPr wrap="square" lIns="0" tIns="0" rIns="0" bIns="0" numCol="1" anchor="ctr">
              <a:noAutofit/>
            </a:bodyPr>
            <a:lstStyle/>
            <a:p>
              <a:pPr lvl="0">
                <a:defRPr sz="2400"/>
              </a:pPr>
              <a:endParaRPr/>
            </a:p>
          </p:txBody>
        </p:sp>
        <p:sp>
          <p:nvSpPr>
            <p:cNvPr id="601" name="Shape 813"/>
            <p:cNvSpPr/>
            <p:nvPr/>
          </p:nvSpPr>
          <p:spPr>
            <a:xfrm>
              <a:off x="1341939" y="1194831"/>
              <a:ext cx="804845" cy="8926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12700" cap="flat">
              <a:noFill/>
              <a:miter lim="400000"/>
            </a:ln>
            <a:effectLst/>
          </p:spPr>
          <p:txBody>
            <a:bodyPr wrap="square" lIns="0" tIns="0" rIns="0" bIns="0" numCol="1" anchor="ctr">
              <a:noAutofit/>
            </a:bodyPr>
            <a:lstStyle/>
            <a:p>
              <a:pPr lvl="0">
                <a:defRPr sz="2400">
                  <a:solidFill>
                    <a:srgbClr val="FFFFFF"/>
                  </a:solidFill>
                </a:defRPr>
              </a:pPr>
              <a:endParaRPr/>
            </a:p>
          </p:txBody>
        </p:sp>
        <p:sp>
          <p:nvSpPr>
            <p:cNvPr id="602" name="Shape 814"/>
            <p:cNvSpPr/>
            <p:nvPr/>
          </p:nvSpPr>
          <p:spPr>
            <a:xfrm>
              <a:off x="1666435" y="2089127"/>
              <a:ext cx="174373" cy="17437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18B96E"/>
            </a:solidFill>
            <a:ln w="12700" cap="flat">
              <a:noFill/>
              <a:miter lim="400000"/>
            </a:ln>
            <a:effectLst/>
          </p:spPr>
          <p:txBody>
            <a:bodyPr wrap="square" lIns="0" tIns="0" rIns="0" bIns="0" numCol="1" anchor="ctr">
              <a:noAutofit/>
            </a:bodyPr>
            <a:lstStyle/>
            <a:p>
              <a:pPr lvl="0">
                <a:defRPr sz="2400">
                  <a:solidFill>
                    <a:srgbClr val="FFFFFF"/>
                  </a:solidFill>
                </a:defRPr>
              </a:pPr>
              <a:endParaRPr/>
            </a:p>
          </p:txBody>
        </p:sp>
        <p:sp>
          <p:nvSpPr>
            <p:cNvPr id="603" name="Shape 815"/>
            <p:cNvSpPr/>
            <p:nvPr/>
          </p:nvSpPr>
          <p:spPr>
            <a:xfrm>
              <a:off x="1440873" y="2098176"/>
              <a:ext cx="269066" cy="288551"/>
            </a:xfrm>
            <a:custGeom>
              <a:avLst/>
              <a:gdLst/>
              <a:ahLst/>
              <a:cxnLst>
                <a:cxn ang="0">
                  <a:pos x="wd2" y="hd2"/>
                </a:cxn>
                <a:cxn ang="5400000">
                  <a:pos x="wd2" y="hd2"/>
                </a:cxn>
                <a:cxn ang="10800000">
                  <a:pos x="wd2" y="hd2"/>
                </a:cxn>
                <a:cxn ang="16200000">
                  <a:pos x="wd2" y="hd2"/>
                </a:cxn>
              </a:cxnLst>
              <a:rect l="0" t="0" r="r" b="b"/>
              <a:pathLst>
                <a:path w="21600" h="17474" extrusionOk="0">
                  <a:moveTo>
                    <a:pt x="21600" y="1459"/>
                  </a:moveTo>
                  <a:cubicBezTo>
                    <a:pt x="14392" y="-2170"/>
                    <a:pt x="4658" y="1346"/>
                    <a:pt x="3887" y="7857"/>
                  </a:cubicBezTo>
                  <a:cubicBezTo>
                    <a:pt x="3698" y="9454"/>
                    <a:pt x="4199" y="11103"/>
                    <a:pt x="3449" y="12600"/>
                  </a:cubicBezTo>
                  <a:cubicBezTo>
                    <a:pt x="2861" y="13773"/>
                    <a:pt x="1590" y="14678"/>
                    <a:pt x="0" y="15052"/>
                  </a:cubicBezTo>
                  <a:cubicBezTo>
                    <a:pt x="5511" y="19430"/>
                    <a:pt x="15253" y="17594"/>
                    <a:pt x="17385" y="11775"/>
                  </a:cubicBezTo>
                  <a:cubicBezTo>
                    <a:pt x="18119" y="9770"/>
                    <a:pt x="17547" y="7639"/>
                    <a:pt x="18138" y="5624"/>
                  </a:cubicBezTo>
                  <a:cubicBezTo>
                    <a:pt x="18622" y="3977"/>
                    <a:pt x="19845" y="2505"/>
                    <a:pt x="21600" y="1459"/>
                  </a:cubicBezTo>
                  <a:close/>
                </a:path>
              </a:pathLst>
            </a:custGeom>
            <a:solidFill>
              <a:schemeClr val="accent5"/>
            </a:solidFill>
            <a:ln w="12700" cap="flat">
              <a:noFill/>
              <a:miter lim="400000"/>
            </a:ln>
            <a:effectLst/>
          </p:spPr>
          <p:txBody>
            <a:bodyPr wrap="square" lIns="0" tIns="0" rIns="0" bIns="0" numCol="1" anchor="ctr">
              <a:noAutofit/>
            </a:bodyPr>
            <a:lstStyle/>
            <a:p>
              <a:pPr lvl="0">
                <a:defRPr sz="2400"/>
              </a:pPr>
              <a:endParaRPr/>
            </a:p>
          </p:txBody>
        </p:sp>
        <p:sp>
          <p:nvSpPr>
            <p:cNvPr id="604" name="Shape 816"/>
            <p:cNvSpPr/>
            <p:nvPr/>
          </p:nvSpPr>
          <p:spPr>
            <a:xfrm>
              <a:off x="1799066" y="2098176"/>
              <a:ext cx="269065" cy="288551"/>
            </a:xfrm>
            <a:custGeom>
              <a:avLst/>
              <a:gdLst/>
              <a:ahLst/>
              <a:cxnLst>
                <a:cxn ang="0">
                  <a:pos x="wd2" y="hd2"/>
                </a:cxn>
                <a:cxn ang="5400000">
                  <a:pos x="wd2" y="hd2"/>
                </a:cxn>
                <a:cxn ang="10800000">
                  <a:pos x="wd2" y="hd2"/>
                </a:cxn>
                <a:cxn ang="16200000">
                  <a:pos x="wd2" y="hd2"/>
                </a:cxn>
              </a:cxnLst>
              <a:rect l="0" t="0" r="r" b="b"/>
              <a:pathLst>
                <a:path w="21600" h="17474" extrusionOk="0">
                  <a:moveTo>
                    <a:pt x="0" y="1459"/>
                  </a:moveTo>
                  <a:cubicBezTo>
                    <a:pt x="7208" y="-2170"/>
                    <a:pt x="16942" y="1346"/>
                    <a:pt x="17713" y="7857"/>
                  </a:cubicBezTo>
                  <a:cubicBezTo>
                    <a:pt x="17902" y="9454"/>
                    <a:pt x="17401" y="11103"/>
                    <a:pt x="18151" y="12600"/>
                  </a:cubicBezTo>
                  <a:cubicBezTo>
                    <a:pt x="18739" y="13773"/>
                    <a:pt x="20010" y="14678"/>
                    <a:pt x="21600" y="15052"/>
                  </a:cubicBezTo>
                  <a:cubicBezTo>
                    <a:pt x="16089" y="19430"/>
                    <a:pt x="6347" y="17594"/>
                    <a:pt x="4215" y="11775"/>
                  </a:cubicBezTo>
                  <a:cubicBezTo>
                    <a:pt x="3481" y="9770"/>
                    <a:pt x="4053" y="7639"/>
                    <a:pt x="3462" y="5624"/>
                  </a:cubicBezTo>
                  <a:cubicBezTo>
                    <a:pt x="2978" y="3977"/>
                    <a:pt x="1755" y="2505"/>
                    <a:pt x="0" y="1459"/>
                  </a:cubicBezTo>
                  <a:close/>
                </a:path>
              </a:pathLst>
            </a:custGeom>
            <a:solidFill>
              <a:schemeClr val="accent5"/>
            </a:solidFill>
            <a:ln w="12700" cap="flat">
              <a:noFill/>
              <a:miter lim="400000"/>
            </a:ln>
            <a:effectLst/>
          </p:spPr>
          <p:txBody>
            <a:bodyPr wrap="square" lIns="0" tIns="0" rIns="0" bIns="0" numCol="1" anchor="ctr">
              <a:noAutofit/>
            </a:bodyPr>
            <a:lstStyle/>
            <a:p>
              <a:pPr lvl="0">
                <a:defRPr sz="2400"/>
              </a:pPr>
              <a:endParaRPr/>
            </a:p>
          </p:txBody>
        </p:sp>
        <p:sp>
          <p:nvSpPr>
            <p:cNvPr id="605" name="Shape 817"/>
            <p:cNvSpPr/>
            <p:nvPr/>
          </p:nvSpPr>
          <p:spPr>
            <a:xfrm>
              <a:off x="1363147" y="1194763"/>
              <a:ext cx="385549" cy="301895"/>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18424" y="21"/>
                    <a:pt x="15289" y="915"/>
                    <a:pt x="12408" y="2621"/>
                  </a:cubicBezTo>
                  <a:cubicBezTo>
                    <a:pt x="6259" y="6262"/>
                    <a:pt x="1708" y="13224"/>
                    <a:pt x="0" y="21600"/>
                  </a:cubicBezTo>
                  <a:cubicBezTo>
                    <a:pt x="2134" y="17675"/>
                    <a:pt x="5375" y="14959"/>
                    <a:pt x="9044" y="14020"/>
                  </a:cubicBezTo>
                  <a:cubicBezTo>
                    <a:pt x="11641" y="13356"/>
                    <a:pt x="14429" y="13594"/>
                    <a:pt x="16749" y="11923"/>
                  </a:cubicBezTo>
                  <a:cubicBezTo>
                    <a:pt x="18304" y="10803"/>
                    <a:pt x="19418" y="9039"/>
                    <a:pt x="20203" y="7117"/>
                  </a:cubicBezTo>
                  <a:cubicBezTo>
                    <a:pt x="21082" y="4964"/>
                    <a:pt x="21578" y="2540"/>
                    <a:pt x="21600" y="0"/>
                  </a:cubicBezTo>
                  <a:close/>
                </a:path>
              </a:pathLst>
            </a:custGeom>
            <a:solidFill>
              <a:schemeClr val="accent3"/>
            </a:solidFill>
            <a:ln w="12700" cap="flat">
              <a:noFill/>
              <a:miter lim="400000"/>
            </a:ln>
            <a:effectLst/>
          </p:spPr>
          <p:txBody>
            <a:bodyPr wrap="square" lIns="0" tIns="0" rIns="0" bIns="0" numCol="1" anchor="ctr">
              <a:noAutofit/>
            </a:bodyPr>
            <a:lstStyle/>
            <a:p>
              <a:pPr lvl="0">
                <a:defRPr sz="2400"/>
              </a:pPr>
              <a:endParaRPr/>
            </a:p>
          </p:txBody>
        </p:sp>
        <p:sp>
          <p:nvSpPr>
            <p:cNvPr id="606" name="Shape 818"/>
            <p:cNvSpPr/>
            <p:nvPr/>
          </p:nvSpPr>
          <p:spPr>
            <a:xfrm>
              <a:off x="1740393" y="1194763"/>
              <a:ext cx="385549" cy="30189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3176" y="21"/>
                    <a:pt x="6311" y="915"/>
                    <a:pt x="9192" y="2621"/>
                  </a:cubicBezTo>
                  <a:cubicBezTo>
                    <a:pt x="15341" y="6262"/>
                    <a:pt x="19892" y="13224"/>
                    <a:pt x="21600" y="21600"/>
                  </a:cubicBezTo>
                  <a:cubicBezTo>
                    <a:pt x="19466" y="17675"/>
                    <a:pt x="16225" y="14959"/>
                    <a:pt x="12556" y="14020"/>
                  </a:cubicBezTo>
                  <a:cubicBezTo>
                    <a:pt x="9959" y="13356"/>
                    <a:pt x="7171" y="13594"/>
                    <a:pt x="4851" y="11923"/>
                  </a:cubicBezTo>
                  <a:cubicBezTo>
                    <a:pt x="3296" y="10803"/>
                    <a:pt x="2182" y="9039"/>
                    <a:pt x="1397" y="7117"/>
                  </a:cubicBezTo>
                  <a:cubicBezTo>
                    <a:pt x="518" y="4964"/>
                    <a:pt x="22" y="2540"/>
                    <a:pt x="0" y="0"/>
                  </a:cubicBezTo>
                  <a:close/>
                </a:path>
              </a:pathLst>
            </a:custGeom>
            <a:solidFill>
              <a:schemeClr val="accent3"/>
            </a:solidFill>
            <a:ln w="12700" cap="flat">
              <a:noFill/>
              <a:miter lim="400000"/>
            </a:ln>
            <a:effectLst/>
          </p:spPr>
          <p:txBody>
            <a:bodyPr wrap="square" lIns="0" tIns="0" rIns="0" bIns="0" numCol="1" anchor="ctr">
              <a:noAutofit/>
            </a:bodyPr>
            <a:lstStyle/>
            <a:p>
              <a:pPr lvl="0">
                <a:defRPr sz="2400"/>
              </a:pPr>
              <a:endParaRPr/>
            </a:p>
          </p:txBody>
        </p:sp>
        <p:sp>
          <p:nvSpPr>
            <p:cNvPr id="607" name="Shape 819"/>
            <p:cNvSpPr/>
            <p:nvPr/>
          </p:nvSpPr>
          <p:spPr>
            <a:xfrm>
              <a:off x="1529548" y="2744361"/>
              <a:ext cx="352747" cy="346120"/>
            </a:xfrm>
            <a:custGeom>
              <a:avLst/>
              <a:gdLst/>
              <a:ahLst/>
              <a:cxnLst>
                <a:cxn ang="0">
                  <a:pos x="wd2" y="hd2"/>
                </a:cxn>
                <a:cxn ang="5400000">
                  <a:pos x="wd2" y="hd2"/>
                </a:cxn>
                <a:cxn ang="10800000">
                  <a:pos x="wd2" y="hd2"/>
                </a:cxn>
                <a:cxn ang="16200000">
                  <a:pos x="wd2" y="hd2"/>
                </a:cxn>
              </a:cxnLst>
              <a:rect l="0" t="0" r="r" b="b"/>
              <a:pathLst>
                <a:path w="20922" h="21532" extrusionOk="0">
                  <a:moveTo>
                    <a:pt x="12095" y="21532"/>
                  </a:moveTo>
                  <a:cubicBezTo>
                    <a:pt x="9294" y="21433"/>
                    <a:pt x="6602" y="20371"/>
                    <a:pt x="4434" y="18509"/>
                  </a:cubicBezTo>
                  <a:cubicBezTo>
                    <a:pt x="2544" y="16886"/>
                    <a:pt x="1140" y="14727"/>
                    <a:pt x="389" y="12289"/>
                  </a:cubicBezTo>
                  <a:cubicBezTo>
                    <a:pt x="-542" y="9546"/>
                    <a:pt x="233" y="6486"/>
                    <a:pt x="2338" y="4588"/>
                  </a:cubicBezTo>
                  <a:cubicBezTo>
                    <a:pt x="4428" y="2704"/>
                    <a:pt x="7404" y="2353"/>
                    <a:pt x="9841" y="3702"/>
                  </a:cubicBezTo>
                  <a:cubicBezTo>
                    <a:pt x="10631" y="1520"/>
                    <a:pt x="12602" y="57"/>
                    <a:pt x="14826" y="1"/>
                  </a:cubicBezTo>
                  <a:cubicBezTo>
                    <a:pt x="17632" y="-68"/>
                    <a:pt x="20058" y="2043"/>
                    <a:pt x="20509" y="4949"/>
                  </a:cubicBezTo>
                  <a:cubicBezTo>
                    <a:pt x="21025" y="7283"/>
                    <a:pt x="21058" y="9706"/>
                    <a:pt x="20606" y="12055"/>
                  </a:cubicBezTo>
                  <a:cubicBezTo>
                    <a:pt x="20127" y="14545"/>
                    <a:pt x="19116" y="16889"/>
                    <a:pt x="17648" y="18910"/>
                  </a:cubicBezTo>
                  <a:cubicBezTo>
                    <a:pt x="17424" y="16424"/>
                    <a:pt x="14826" y="15011"/>
                    <a:pt x="12759" y="16250"/>
                  </a:cubicBezTo>
                  <a:cubicBezTo>
                    <a:pt x="10928" y="17348"/>
                    <a:pt x="10598" y="19974"/>
                    <a:pt x="12095" y="21532"/>
                  </a:cubicBezTo>
                  <a:close/>
                </a:path>
              </a:pathLst>
            </a:custGeom>
            <a:solidFill>
              <a:schemeClr val="accent1"/>
            </a:solidFill>
            <a:ln w="12700" cap="flat">
              <a:noFill/>
              <a:miter lim="400000"/>
            </a:ln>
            <a:effectLst/>
          </p:spPr>
          <p:txBody>
            <a:bodyPr wrap="square" lIns="0" tIns="0" rIns="0" bIns="0" numCol="1" anchor="ctr">
              <a:noAutofit/>
            </a:bodyPr>
            <a:lstStyle/>
            <a:p>
              <a:pPr lvl="0">
                <a:defRPr sz="2400"/>
              </a:pPr>
              <a:endParaRPr/>
            </a:p>
          </p:txBody>
        </p:sp>
        <p:sp>
          <p:nvSpPr>
            <p:cNvPr id="608" name="Shape 820"/>
            <p:cNvSpPr/>
            <p:nvPr/>
          </p:nvSpPr>
          <p:spPr>
            <a:xfrm>
              <a:off x="1862857" y="2898183"/>
              <a:ext cx="359458" cy="296095"/>
            </a:xfrm>
            <a:custGeom>
              <a:avLst/>
              <a:gdLst/>
              <a:ahLst/>
              <a:cxnLst>
                <a:cxn ang="0">
                  <a:pos x="wd2" y="hd2"/>
                </a:cxn>
                <a:cxn ang="5400000">
                  <a:pos x="wd2" y="hd2"/>
                </a:cxn>
                <a:cxn ang="10800000">
                  <a:pos x="wd2" y="hd2"/>
                </a:cxn>
                <a:cxn ang="16200000">
                  <a:pos x="wd2" y="hd2"/>
                </a:cxn>
              </a:cxnLst>
              <a:rect l="0" t="0" r="r" b="b"/>
              <a:pathLst>
                <a:path w="21110" h="21549" extrusionOk="0">
                  <a:moveTo>
                    <a:pt x="0" y="12995"/>
                  </a:moveTo>
                  <a:cubicBezTo>
                    <a:pt x="355" y="10738"/>
                    <a:pt x="1100" y="8604"/>
                    <a:pt x="2185" y="6739"/>
                  </a:cubicBezTo>
                  <a:cubicBezTo>
                    <a:pt x="3830" y="3912"/>
                    <a:pt x="6174" y="1827"/>
                    <a:pt x="8861" y="798"/>
                  </a:cubicBezTo>
                  <a:cubicBezTo>
                    <a:pt x="9977" y="198"/>
                    <a:pt x="11145" y="-51"/>
                    <a:pt x="12289" y="8"/>
                  </a:cubicBezTo>
                  <a:cubicBezTo>
                    <a:pt x="13552" y="73"/>
                    <a:pt x="14857" y="522"/>
                    <a:pt x="15807" y="1719"/>
                  </a:cubicBezTo>
                  <a:cubicBezTo>
                    <a:pt x="16948" y="3158"/>
                    <a:pt x="17210" y="5349"/>
                    <a:pt x="16456" y="7136"/>
                  </a:cubicBezTo>
                  <a:cubicBezTo>
                    <a:pt x="19460" y="7413"/>
                    <a:pt x="21600" y="10894"/>
                    <a:pt x="21012" y="14555"/>
                  </a:cubicBezTo>
                  <a:cubicBezTo>
                    <a:pt x="20658" y="16760"/>
                    <a:pt x="19438" y="18408"/>
                    <a:pt x="18043" y="19561"/>
                  </a:cubicBezTo>
                  <a:cubicBezTo>
                    <a:pt x="16720" y="20655"/>
                    <a:pt x="15174" y="21362"/>
                    <a:pt x="13488" y="21549"/>
                  </a:cubicBezTo>
                  <a:cubicBezTo>
                    <a:pt x="11923" y="21426"/>
                    <a:pt x="10358" y="21330"/>
                    <a:pt x="8791" y="21262"/>
                  </a:cubicBezTo>
                  <a:cubicBezTo>
                    <a:pt x="7413" y="21201"/>
                    <a:pt x="6035" y="21161"/>
                    <a:pt x="4656" y="21143"/>
                  </a:cubicBezTo>
                  <a:cubicBezTo>
                    <a:pt x="6576" y="19859"/>
                    <a:pt x="7302" y="16897"/>
                    <a:pt x="6283" y="14506"/>
                  </a:cubicBezTo>
                  <a:cubicBezTo>
                    <a:pt x="5058" y="11632"/>
                    <a:pt x="2004" y="10898"/>
                    <a:pt x="0" y="12995"/>
                  </a:cubicBezTo>
                  <a:close/>
                </a:path>
              </a:pathLst>
            </a:custGeom>
            <a:solidFill>
              <a:schemeClr val="accent1"/>
            </a:solidFill>
            <a:ln w="12700" cap="flat">
              <a:noFill/>
              <a:miter lim="400000"/>
            </a:ln>
            <a:effectLst/>
          </p:spPr>
          <p:txBody>
            <a:bodyPr wrap="square" lIns="0" tIns="0" rIns="0" bIns="0" numCol="1" anchor="ctr">
              <a:noAutofit/>
            </a:bodyPr>
            <a:lstStyle/>
            <a:p>
              <a:pPr lvl="0">
                <a:defRPr sz="2400"/>
              </a:pPr>
              <a:endParaRPr/>
            </a:p>
          </p:txBody>
        </p:sp>
        <p:sp>
          <p:nvSpPr>
            <p:cNvPr id="609" name="Shape 821"/>
            <p:cNvSpPr/>
            <p:nvPr/>
          </p:nvSpPr>
          <p:spPr>
            <a:xfrm>
              <a:off x="1852178" y="3197105"/>
              <a:ext cx="314930" cy="291331"/>
            </a:xfrm>
            <a:custGeom>
              <a:avLst/>
              <a:gdLst/>
              <a:ahLst/>
              <a:cxnLst>
                <a:cxn ang="0">
                  <a:pos x="wd2" y="hd2"/>
                </a:cxn>
                <a:cxn ang="5400000">
                  <a:pos x="wd2" y="hd2"/>
                </a:cxn>
                <a:cxn ang="10800000">
                  <a:pos x="wd2" y="hd2"/>
                </a:cxn>
                <a:cxn ang="16200000">
                  <a:pos x="wd2" y="hd2"/>
                </a:cxn>
              </a:cxnLst>
              <a:rect l="0" t="0" r="r" b="b"/>
              <a:pathLst>
                <a:path w="21296" h="20797" extrusionOk="0">
                  <a:moveTo>
                    <a:pt x="0" y="6048"/>
                  </a:moveTo>
                  <a:cubicBezTo>
                    <a:pt x="369" y="8623"/>
                    <a:pt x="1163" y="11109"/>
                    <a:pt x="2346" y="13394"/>
                  </a:cubicBezTo>
                  <a:cubicBezTo>
                    <a:pt x="3514" y="15648"/>
                    <a:pt x="5042" y="17672"/>
                    <a:pt x="6863" y="19375"/>
                  </a:cubicBezTo>
                  <a:cubicBezTo>
                    <a:pt x="8637" y="21124"/>
                    <a:pt x="11345" y="21277"/>
                    <a:pt x="13286" y="19738"/>
                  </a:cubicBezTo>
                  <a:cubicBezTo>
                    <a:pt x="14823" y="18518"/>
                    <a:pt x="15538" y="16458"/>
                    <a:pt x="15110" y="14478"/>
                  </a:cubicBezTo>
                  <a:cubicBezTo>
                    <a:pt x="17322" y="14873"/>
                    <a:pt x="19530" y="13758"/>
                    <a:pt x="20626" y="11692"/>
                  </a:cubicBezTo>
                  <a:cubicBezTo>
                    <a:pt x="21600" y="9857"/>
                    <a:pt x="21505" y="7598"/>
                    <a:pt x="20381" y="5861"/>
                  </a:cubicBezTo>
                  <a:cubicBezTo>
                    <a:pt x="18672" y="3829"/>
                    <a:pt x="16536" y="2247"/>
                    <a:pt x="14144" y="1242"/>
                  </a:cubicBezTo>
                  <a:cubicBezTo>
                    <a:pt x="11170" y="-8"/>
                    <a:pt x="7917" y="-323"/>
                    <a:pt x="4778" y="335"/>
                  </a:cubicBezTo>
                  <a:cubicBezTo>
                    <a:pt x="5669" y="1574"/>
                    <a:pt x="5758" y="3261"/>
                    <a:pt x="5001" y="4595"/>
                  </a:cubicBezTo>
                  <a:cubicBezTo>
                    <a:pt x="3970" y="6414"/>
                    <a:pt x="1767" y="7054"/>
                    <a:pt x="0" y="6048"/>
                  </a:cubicBezTo>
                  <a:close/>
                </a:path>
              </a:pathLst>
            </a:custGeom>
            <a:solidFill>
              <a:schemeClr val="accent1"/>
            </a:solidFill>
            <a:ln w="12700" cap="flat">
              <a:noFill/>
              <a:miter lim="400000"/>
            </a:ln>
            <a:effectLst/>
          </p:spPr>
          <p:txBody>
            <a:bodyPr wrap="square" lIns="0" tIns="0" rIns="0" bIns="0" numCol="1" anchor="ctr">
              <a:noAutofit/>
            </a:bodyPr>
            <a:lstStyle/>
            <a:p>
              <a:pPr lvl="0">
                <a:defRPr sz="2400"/>
              </a:pPr>
              <a:endParaRPr/>
            </a:p>
          </p:txBody>
        </p:sp>
        <p:sp>
          <p:nvSpPr>
            <p:cNvPr id="610" name="Shape 822"/>
            <p:cNvSpPr/>
            <p:nvPr/>
          </p:nvSpPr>
          <p:spPr>
            <a:xfrm>
              <a:off x="1533605" y="3256668"/>
              <a:ext cx="333537" cy="339743"/>
            </a:xfrm>
            <a:custGeom>
              <a:avLst/>
              <a:gdLst/>
              <a:ahLst/>
              <a:cxnLst>
                <a:cxn ang="0">
                  <a:pos x="wd2" y="hd2"/>
                </a:cxn>
                <a:cxn ang="5400000">
                  <a:pos x="wd2" y="hd2"/>
                </a:cxn>
                <a:cxn ang="10800000">
                  <a:pos x="wd2" y="hd2"/>
                </a:cxn>
                <a:cxn ang="16200000">
                  <a:pos x="wd2" y="hd2"/>
                </a:cxn>
              </a:cxnLst>
              <a:rect l="0" t="0" r="r" b="b"/>
              <a:pathLst>
                <a:path w="20534" h="21464" extrusionOk="0">
                  <a:moveTo>
                    <a:pt x="9742" y="0"/>
                  </a:moveTo>
                  <a:cubicBezTo>
                    <a:pt x="7579" y="1488"/>
                    <a:pt x="5655" y="3313"/>
                    <a:pt x="4040" y="5409"/>
                  </a:cubicBezTo>
                  <a:cubicBezTo>
                    <a:pt x="2733" y="7104"/>
                    <a:pt x="1641" y="8961"/>
                    <a:pt x="787" y="10937"/>
                  </a:cubicBezTo>
                  <a:cubicBezTo>
                    <a:pt x="-927" y="13908"/>
                    <a:pt x="262" y="17749"/>
                    <a:pt x="3333" y="19160"/>
                  </a:cubicBezTo>
                  <a:cubicBezTo>
                    <a:pt x="5211" y="20023"/>
                    <a:pt x="7405" y="19686"/>
                    <a:pt x="8955" y="18298"/>
                  </a:cubicBezTo>
                  <a:cubicBezTo>
                    <a:pt x="9620" y="20030"/>
                    <a:pt x="11171" y="21240"/>
                    <a:pt x="12975" y="21434"/>
                  </a:cubicBezTo>
                  <a:cubicBezTo>
                    <a:pt x="14518" y="21600"/>
                    <a:pt x="15955" y="21061"/>
                    <a:pt x="17122" y="20207"/>
                  </a:cubicBezTo>
                  <a:cubicBezTo>
                    <a:pt x="18555" y="19159"/>
                    <a:pt x="19639" y="17601"/>
                    <a:pt x="20087" y="15711"/>
                  </a:cubicBezTo>
                  <a:cubicBezTo>
                    <a:pt x="20605" y="13135"/>
                    <a:pt x="20673" y="10485"/>
                    <a:pt x="20287" y="7885"/>
                  </a:cubicBezTo>
                  <a:cubicBezTo>
                    <a:pt x="19917" y="5396"/>
                    <a:pt x="19136" y="2990"/>
                    <a:pt x="17978" y="770"/>
                  </a:cubicBezTo>
                  <a:cubicBezTo>
                    <a:pt x="17861" y="3896"/>
                    <a:pt x="14687" y="5896"/>
                    <a:pt x="11918" y="4589"/>
                  </a:cubicBezTo>
                  <a:cubicBezTo>
                    <a:pt x="10220" y="3787"/>
                    <a:pt x="9309" y="1867"/>
                    <a:pt x="9742" y="0"/>
                  </a:cubicBezTo>
                  <a:close/>
                </a:path>
              </a:pathLst>
            </a:custGeom>
            <a:solidFill>
              <a:schemeClr val="accent1"/>
            </a:solidFill>
            <a:ln w="12700" cap="flat">
              <a:noFill/>
              <a:miter lim="400000"/>
            </a:ln>
            <a:effectLst/>
          </p:spPr>
          <p:txBody>
            <a:bodyPr wrap="square" lIns="0" tIns="0" rIns="0" bIns="0" numCol="1" anchor="ctr">
              <a:noAutofit/>
            </a:bodyPr>
            <a:lstStyle/>
            <a:p>
              <a:pPr lvl="0">
                <a:defRPr sz="2400"/>
              </a:pPr>
              <a:endParaRPr/>
            </a:p>
          </p:txBody>
        </p:sp>
        <p:sp>
          <p:nvSpPr>
            <p:cNvPr id="611" name="Shape 823"/>
            <p:cNvSpPr/>
            <p:nvPr/>
          </p:nvSpPr>
          <p:spPr>
            <a:xfrm>
              <a:off x="1360163" y="3034793"/>
              <a:ext cx="304712" cy="337816"/>
            </a:xfrm>
            <a:custGeom>
              <a:avLst/>
              <a:gdLst/>
              <a:ahLst/>
              <a:cxnLst>
                <a:cxn ang="0">
                  <a:pos x="wd2" y="hd2"/>
                </a:cxn>
                <a:cxn ang="5400000">
                  <a:pos x="wd2" y="hd2"/>
                </a:cxn>
                <a:cxn ang="10800000">
                  <a:pos x="wd2" y="hd2"/>
                </a:cxn>
                <a:cxn ang="16200000">
                  <a:pos x="wd2" y="hd2"/>
                </a:cxn>
              </a:cxnLst>
              <a:rect l="0" t="0" r="r" b="b"/>
              <a:pathLst>
                <a:path w="21207" h="21043" extrusionOk="0">
                  <a:moveTo>
                    <a:pt x="21207" y="4935"/>
                  </a:moveTo>
                  <a:cubicBezTo>
                    <a:pt x="19406" y="3188"/>
                    <a:pt x="17175" y="1840"/>
                    <a:pt x="14691" y="997"/>
                  </a:cubicBezTo>
                  <a:cubicBezTo>
                    <a:pt x="11865" y="38"/>
                    <a:pt x="8806" y="-235"/>
                    <a:pt x="5823" y="204"/>
                  </a:cubicBezTo>
                  <a:cubicBezTo>
                    <a:pt x="2908" y="535"/>
                    <a:pt x="580" y="2537"/>
                    <a:pt x="93" y="5131"/>
                  </a:cubicBezTo>
                  <a:cubicBezTo>
                    <a:pt x="-393" y="7719"/>
                    <a:pt x="1069" y="10286"/>
                    <a:pt x="3695" y="11455"/>
                  </a:cubicBezTo>
                  <a:cubicBezTo>
                    <a:pt x="1945" y="12972"/>
                    <a:pt x="1355" y="15268"/>
                    <a:pt x="2187" y="17317"/>
                  </a:cubicBezTo>
                  <a:cubicBezTo>
                    <a:pt x="3209" y="19834"/>
                    <a:pt x="6063" y="21365"/>
                    <a:pt x="9025" y="20986"/>
                  </a:cubicBezTo>
                  <a:cubicBezTo>
                    <a:pt x="11456" y="20641"/>
                    <a:pt x="13773" y="19825"/>
                    <a:pt x="15816" y="18596"/>
                  </a:cubicBezTo>
                  <a:cubicBezTo>
                    <a:pt x="18004" y="17279"/>
                    <a:pt x="19819" y="15522"/>
                    <a:pt x="21115" y="13467"/>
                  </a:cubicBezTo>
                  <a:cubicBezTo>
                    <a:pt x="18692" y="13259"/>
                    <a:pt x="16833" y="11452"/>
                    <a:pt x="16800" y="9273"/>
                  </a:cubicBezTo>
                  <a:cubicBezTo>
                    <a:pt x="16765" y="7015"/>
                    <a:pt x="18692" y="5119"/>
                    <a:pt x="21207" y="4935"/>
                  </a:cubicBezTo>
                  <a:close/>
                </a:path>
              </a:pathLst>
            </a:custGeom>
            <a:solidFill>
              <a:schemeClr val="accent1"/>
            </a:solidFill>
            <a:ln w="12700" cap="flat">
              <a:noFill/>
              <a:miter lim="400000"/>
            </a:ln>
            <a:effectLst/>
          </p:spPr>
          <p:txBody>
            <a:bodyPr wrap="square" lIns="0" tIns="0" rIns="0" bIns="0" numCol="1" anchor="ctr">
              <a:noAutofit/>
            </a:bodyPr>
            <a:lstStyle/>
            <a:p>
              <a:pPr lvl="0">
                <a:defRPr sz="2400"/>
              </a:pPr>
              <a:endParaRPr/>
            </a:p>
          </p:txBody>
        </p:sp>
        <p:sp>
          <p:nvSpPr>
            <p:cNvPr id="612" name="Shape 824"/>
            <p:cNvSpPr/>
            <p:nvPr/>
          </p:nvSpPr>
          <p:spPr>
            <a:xfrm>
              <a:off x="1296535" y="3290915"/>
              <a:ext cx="211761" cy="135752"/>
            </a:xfrm>
            <a:custGeom>
              <a:avLst/>
              <a:gdLst/>
              <a:ahLst/>
              <a:cxnLst>
                <a:cxn ang="0">
                  <a:pos x="wd2" y="hd2"/>
                </a:cxn>
                <a:cxn ang="5400000">
                  <a:pos x="wd2" y="hd2"/>
                </a:cxn>
                <a:cxn ang="10800000">
                  <a:pos x="wd2" y="hd2"/>
                </a:cxn>
                <a:cxn ang="16200000">
                  <a:pos x="wd2" y="hd2"/>
                </a:cxn>
              </a:cxnLst>
              <a:rect l="0" t="0" r="r" b="b"/>
              <a:pathLst>
                <a:path w="21514" h="20006" extrusionOk="0">
                  <a:moveTo>
                    <a:pt x="21514" y="16055"/>
                  </a:moveTo>
                  <a:cubicBezTo>
                    <a:pt x="18494" y="18842"/>
                    <a:pt x="14661" y="18991"/>
                    <a:pt x="11542" y="16444"/>
                  </a:cubicBezTo>
                  <a:cubicBezTo>
                    <a:pt x="10145" y="15304"/>
                    <a:pt x="8974" y="13661"/>
                    <a:pt x="8142" y="11675"/>
                  </a:cubicBezTo>
                  <a:cubicBezTo>
                    <a:pt x="7393" y="9774"/>
                    <a:pt x="6797" y="7753"/>
                    <a:pt x="6350" y="5661"/>
                  </a:cubicBezTo>
                  <a:cubicBezTo>
                    <a:pt x="5832" y="3236"/>
                    <a:pt x="5233" y="417"/>
                    <a:pt x="3458" y="43"/>
                  </a:cubicBezTo>
                  <a:cubicBezTo>
                    <a:pt x="1790" y="-309"/>
                    <a:pt x="573" y="1563"/>
                    <a:pt x="161" y="3715"/>
                  </a:cubicBezTo>
                  <a:cubicBezTo>
                    <a:pt x="-86" y="5005"/>
                    <a:pt x="-59" y="6393"/>
                    <a:pt x="318" y="7742"/>
                  </a:cubicBezTo>
                  <a:cubicBezTo>
                    <a:pt x="1553" y="12010"/>
                    <a:pt x="3776" y="15520"/>
                    <a:pt x="6603" y="17666"/>
                  </a:cubicBezTo>
                  <a:cubicBezTo>
                    <a:pt x="11379" y="21291"/>
                    <a:pt x="17161" y="20667"/>
                    <a:pt x="21514" y="16055"/>
                  </a:cubicBezTo>
                  <a:close/>
                </a:path>
              </a:pathLst>
            </a:custGeom>
            <a:solidFill>
              <a:srgbClr val="90D049"/>
            </a:solidFill>
            <a:ln w="12700" cap="flat">
              <a:noFill/>
              <a:miter lim="400000"/>
            </a:ln>
            <a:effectLst/>
          </p:spPr>
          <p:txBody>
            <a:bodyPr wrap="square" lIns="0" tIns="0" rIns="0" bIns="0" numCol="1" anchor="ctr">
              <a:noAutofit/>
            </a:bodyPr>
            <a:lstStyle/>
            <a:p>
              <a:pPr lvl="0">
                <a:defRPr sz="2400"/>
              </a:pPr>
              <a:endParaRPr/>
            </a:p>
          </p:txBody>
        </p:sp>
        <p:sp>
          <p:nvSpPr>
            <p:cNvPr id="613" name="Shape 825"/>
            <p:cNvSpPr/>
            <p:nvPr/>
          </p:nvSpPr>
          <p:spPr>
            <a:xfrm rot="17666180">
              <a:off x="1389135" y="3459077"/>
              <a:ext cx="211761" cy="135752"/>
            </a:xfrm>
            <a:custGeom>
              <a:avLst/>
              <a:gdLst/>
              <a:ahLst/>
              <a:cxnLst>
                <a:cxn ang="0">
                  <a:pos x="wd2" y="hd2"/>
                </a:cxn>
                <a:cxn ang="5400000">
                  <a:pos x="wd2" y="hd2"/>
                </a:cxn>
                <a:cxn ang="10800000">
                  <a:pos x="wd2" y="hd2"/>
                </a:cxn>
                <a:cxn ang="16200000">
                  <a:pos x="wd2" y="hd2"/>
                </a:cxn>
              </a:cxnLst>
              <a:rect l="0" t="0" r="r" b="b"/>
              <a:pathLst>
                <a:path w="21514" h="20006" extrusionOk="0">
                  <a:moveTo>
                    <a:pt x="21514" y="3951"/>
                  </a:moveTo>
                  <a:cubicBezTo>
                    <a:pt x="18494" y="1164"/>
                    <a:pt x="14661" y="1015"/>
                    <a:pt x="11542" y="3562"/>
                  </a:cubicBezTo>
                  <a:cubicBezTo>
                    <a:pt x="10145" y="4702"/>
                    <a:pt x="8974" y="6345"/>
                    <a:pt x="8142" y="8331"/>
                  </a:cubicBezTo>
                  <a:cubicBezTo>
                    <a:pt x="7393" y="10232"/>
                    <a:pt x="6797" y="12253"/>
                    <a:pt x="6350" y="14345"/>
                  </a:cubicBezTo>
                  <a:cubicBezTo>
                    <a:pt x="5832" y="16770"/>
                    <a:pt x="5233" y="19589"/>
                    <a:pt x="3458" y="19963"/>
                  </a:cubicBezTo>
                  <a:cubicBezTo>
                    <a:pt x="1790" y="20315"/>
                    <a:pt x="573" y="18443"/>
                    <a:pt x="161" y="16291"/>
                  </a:cubicBezTo>
                  <a:cubicBezTo>
                    <a:pt x="-86" y="15001"/>
                    <a:pt x="-59" y="13613"/>
                    <a:pt x="318" y="12264"/>
                  </a:cubicBezTo>
                  <a:cubicBezTo>
                    <a:pt x="1553" y="7996"/>
                    <a:pt x="3776" y="4486"/>
                    <a:pt x="6603" y="2340"/>
                  </a:cubicBezTo>
                  <a:cubicBezTo>
                    <a:pt x="11379" y="-1285"/>
                    <a:pt x="17161" y="-661"/>
                    <a:pt x="21514" y="3951"/>
                  </a:cubicBezTo>
                  <a:close/>
                </a:path>
              </a:pathLst>
            </a:custGeom>
            <a:solidFill>
              <a:srgbClr val="90D049"/>
            </a:solidFill>
            <a:ln w="12700" cap="flat">
              <a:noFill/>
              <a:miter lim="400000"/>
            </a:ln>
            <a:effectLst/>
          </p:spPr>
          <p:txBody>
            <a:bodyPr wrap="square" lIns="0" tIns="0" rIns="0" bIns="0" numCol="1" anchor="ctr">
              <a:noAutofit/>
            </a:bodyPr>
            <a:lstStyle/>
            <a:p>
              <a:pPr lvl="0">
                <a:defRPr sz="2400"/>
              </a:pPr>
              <a:endParaRPr/>
            </a:p>
          </p:txBody>
        </p:sp>
        <p:sp>
          <p:nvSpPr>
            <p:cNvPr id="614" name="Shape 826"/>
            <p:cNvSpPr/>
            <p:nvPr/>
          </p:nvSpPr>
          <p:spPr>
            <a:xfrm>
              <a:off x="1305241" y="3426301"/>
              <a:ext cx="171092" cy="172314"/>
            </a:xfrm>
            <a:custGeom>
              <a:avLst/>
              <a:gdLst/>
              <a:ahLst/>
              <a:cxnLst>
                <a:cxn ang="0">
                  <a:pos x="wd2" y="hd2"/>
                </a:cxn>
                <a:cxn ang="5400000">
                  <a:pos x="wd2" y="hd2"/>
                </a:cxn>
                <a:cxn ang="10800000">
                  <a:pos x="wd2" y="hd2"/>
                </a:cxn>
                <a:cxn ang="16200000">
                  <a:pos x="wd2" y="hd2"/>
                </a:cxn>
              </a:cxnLst>
              <a:rect l="0" t="0" r="r" b="b"/>
              <a:pathLst>
                <a:path w="21460" h="21015" extrusionOk="0">
                  <a:moveTo>
                    <a:pt x="21460" y="0"/>
                  </a:moveTo>
                  <a:cubicBezTo>
                    <a:pt x="17415" y="708"/>
                    <a:pt x="13542" y="2149"/>
                    <a:pt x="10045" y="4248"/>
                  </a:cubicBezTo>
                  <a:cubicBezTo>
                    <a:pt x="7074" y="6031"/>
                    <a:pt x="4415" y="8264"/>
                    <a:pt x="2169" y="10863"/>
                  </a:cubicBezTo>
                  <a:cubicBezTo>
                    <a:pt x="1054" y="12187"/>
                    <a:pt x="372" y="13721"/>
                    <a:pt x="107" y="15312"/>
                  </a:cubicBezTo>
                  <a:cubicBezTo>
                    <a:pt x="-140" y="16800"/>
                    <a:pt x="-20" y="18446"/>
                    <a:pt x="1111" y="19620"/>
                  </a:cubicBezTo>
                  <a:cubicBezTo>
                    <a:pt x="3016" y="21600"/>
                    <a:pt x="5856" y="21253"/>
                    <a:pt x="7918" y="19942"/>
                  </a:cubicBezTo>
                  <a:cubicBezTo>
                    <a:pt x="9430" y="18980"/>
                    <a:pt x="10583" y="17502"/>
                    <a:pt x="11018" y="15575"/>
                  </a:cubicBezTo>
                  <a:cubicBezTo>
                    <a:pt x="11505" y="12905"/>
                    <a:pt x="12459" y="10337"/>
                    <a:pt x="13838" y="7981"/>
                  </a:cubicBezTo>
                  <a:cubicBezTo>
                    <a:pt x="15711" y="4784"/>
                    <a:pt x="18320" y="2052"/>
                    <a:pt x="21460" y="0"/>
                  </a:cubicBezTo>
                  <a:close/>
                </a:path>
              </a:pathLst>
            </a:custGeom>
            <a:solidFill>
              <a:srgbClr val="90D049"/>
            </a:solidFill>
            <a:ln w="12700" cap="flat">
              <a:noFill/>
              <a:miter lim="400000"/>
            </a:ln>
            <a:effectLst/>
          </p:spPr>
          <p:txBody>
            <a:bodyPr wrap="square" lIns="0" tIns="0" rIns="0" bIns="0" numCol="1" anchor="ctr">
              <a:noAutofit/>
            </a:bodyPr>
            <a:lstStyle/>
            <a:p>
              <a:pPr lvl="0">
                <a:defRPr sz="2400"/>
              </a:pPr>
              <a:endParaRPr/>
            </a:p>
          </p:txBody>
        </p:sp>
        <p:sp>
          <p:nvSpPr>
            <p:cNvPr id="615" name="Shape 827"/>
            <p:cNvSpPr/>
            <p:nvPr/>
          </p:nvSpPr>
          <p:spPr>
            <a:xfrm rot="3856366">
              <a:off x="1361011" y="2728233"/>
              <a:ext cx="253272" cy="162363"/>
            </a:xfrm>
            <a:custGeom>
              <a:avLst/>
              <a:gdLst/>
              <a:ahLst/>
              <a:cxnLst>
                <a:cxn ang="0">
                  <a:pos x="wd2" y="hd2"/>
                </a:cxn>
                <a:cxn ang="5400000">
                  <a:pos x="wd2" y="hd2"/>
                </a:cxn>
                <a:cxn ang="10800000">
                  <a:pos x="wd2" y="hd2"/>
                </a:cxn>
                <a:cxn ang="16200000">
                  <a:pos x="wd2" y="hd2"/>
                </a:cxn>
              </a:cxnLst>
              <a:rect l="0" t="0" r="r" b="b"/>
              <a:pathLst>
                <a:path w="21514" h="20006" extrusionOk="0">
                  <a:moveTo>
                    <a:pt x="21514" y="16055"/>
                  </a:moveTo>
                  <a:cubicBezTo>
                    <a:pt x="18494" y="18842"/>
                    <a:pt x="14661" y="18991"/>
                    <a:pt x="11542" y="16444"/>
                  </a:cubicBezTo>
                  <a:cubicBezTo>
                    <a:pt x="10145" y="15304"/>
                    <a:pt x="8974" y="13661"/>
                    <a:pt x="8142" y="11675"/>
                  </a:cubicBezTo>
                  <a:cubicBezTo>
                    <a:pt x="7393" y="9774"/>
                    <a:pt x="6797" y="7753"/>
                    <a:pt x="6350" y="5661"/>
                  </a:cubicBezTo>
                  <a:cubicBezTo>
                    <a:pt x="5832" y="3236"/>
                    <a:pt x="5233" y="417"/>
                    <a:pt x="3458" y="43"/>
                  </a:cubicBezTo>
                  <a:cubicBezTo>
                    <a:pt x="1790" y="-309"/>
                    <a:pt x="573" y="1563"/>
                    <a:pt x="161" y="3715"/>
                  </a:cubicBezTo>
                  <a:cubicBezTo>
                    <a:pt x="-86" y="5005"/>
                    <a:pt x="-59" y="6393"/>
                    <a:pt x="318" y="7742"/>
                  </a:cubicBezTo>
                  <a:cubicBezTo>
                    <a:pt x="1553" y="12010"/>
                    <a:pt x="3776" y="15520"/>
                    <a:pt x="6603" y="17666"/>
                  </a:cubicBezTo>
                  <a:cubicBezTo>
                    <a:pt x="11379" y="21291"/>
                    <a:pt x="17161" y="20667"/>
                    <a:pt x="21514" y="16055"/>
                  </a:cubicBezTo>
                  <a:close/>
                </a:path>
              </a:pathLst>
            </a:custGeom>
            <a:solidFill>
              <a:srgbClr val="90D049"/>
            </a:solidFill>
            <a:ln w="12700" cap="flat">
              <a:noFill/>
              <a:miter lim="400000"/>
            </a:ln>
            <a:effectLst/>
          </p:spPr>
          <p:txBody>
            <a:bodyPr wrap="square" lIns="0" tIns="0" rIns="0" bIns="0" numCol="1" anchor="ctr">
              <a:noAutofit/>
            </a:bodyPr>
            <a:lstStyle/>
            <a:p>
              <a:pPr lvl="0">
                <a:defRPr sz="2400"/>
              </a:pPr>
              <a:endParaRPr/>
            </a:p>
          </p:txBody>
        </p:sp>
        <p:sp>
          <p:nvSpPr>
            <p:cNvPr id="616" name="Shape 828"/>
            <p:cNvSpPr/>
            <p:nvPr/>
          </p:nvSpPr>
          <p:spPr>
            <a:xfrm rot="21522546">
              <a:off x="1227898" y="2915314"/>
              <a:ext cx="253272" cy="162363"/>
            </a:xfrm>
            <a:custGeom>
              <a:avLst/>
              <a:gdLst/>
              <a:ahLst/>
              <a:cxnLst>
                <a:cxn ang="0">
                  <a:pos x="wd2" y="hd2"/>
                </a:cxn>
                <a:cxn ang="5400000">
                  <a:pos x="wd2" y="hd2"/>
                </a:cxn>
                <a:cxn ang="10800000">
                  <a:pos x="wd2" y="hd2"/>
                </a:cxn>
                <a:cxn ang="16200000">
                  <a:pos x="wd2" y="hd2"/>
                </a:cxn>
              </a:cxnLst>
              <a:rect l="0" t="0" r="r" b="b"/>
              <a:pathLst>
                <a:path w="21514" h="20006" extrusionOk="0">
                  <a:moveTo>
                    <a:pt x="21514" y="3951"/>
                  </a:moveTo>
                  <a:cubicBezTo>
                    <a:pt x="18494" y="1164"/>
                    <a:pt x="14661" y="1015"/>
                    <a:pt x="11542" y="3562"/>
                  </a:cubicBezTo>
                  <a:cubicBezTo>
                    <a:pt x="10145" y="4702"/>
                    <a:pt x="8974" y="6345"/>
                    <a:pt x="8142" y="8331"/>
                  </a:cubicBezTo>
                  <a:cubicBezTo>
                    <a:pt x="7393" y="10232"/>
                    <a:pt x="6797" y="12253"/>
                    <a:pt x="6350" y="14345"/>
                  </a:cubicBezTo>
                  <a:cubicBezTo>
                    <a:pt x="5832" y="16770"/>
                    <a:pt x="5233" y="19589"/>
                    <a:pt x="3458" y="19963"/>
                  </a:cubicBezTo>
                  <a:cubicBezTo>
                    <a:pt x="1790" y="20315"/>
                    <a:pt x="573" y="18443"/>
                    <a:pt x="161" y="16291"/>
                  </a:cubicBezTo>
                  <a:cubicBezTo>
                    <a:pt x="-86" y="15001"/>
                    <a:pt x="-59" y="13613"/>
                    <a:pt x="318" y="12264"/>
                  </a:cubicBezTo>
                  <a:cubicBezTo>
                    <a:pt x="1553" y="7996"/>
                    <a:pt x="3776" y="4486"/>
                    <a:pt x="6603" y="2340"/>
                  </a:cubicBezTo>
                  <a:cubicBezTo>
                    <a:pt x="11379" y="-1285"/>
                    <a:pt x="17161" y="-661"/>
                    <a:pt x="21514" y="3951"/>
                  </a:cubicBezTo>
                  <a:close/>
                </a:path>
              </a:pathLst>
            </a:custGeom>
            <a:solidFill>
              <a:srgbClr val="90D049"/>
            </a:solidFill>
            <a:ln w="12700" cap="flat">
              <a:noFill/>
              <a:miter lim="400000"/>
            </a:ln>
            <a:effectLst/>
          </p:spPr>
          <p:txBody>
            <a:bodyPr wrap="square" lIns="0" tIns="0" rIns="0" bIns="0" numCol="1" anchor="ctr">
              <a:noAutofit/>
            </a:bodyPr>
            <a:lstStyle/>
            <a:p>
              <a:pPr lvl="0">
                <a:defRPr sz="2400"/>
              </a:pPr>
              <a:endParaRPr/>
            </a:p>
          </p:txBody>
        </p:sp>
        <p:sp>
          <p:nvSpPr>
            <p:cNvPr id="617" name="Shape 829"/>
            <p:cNvSpPr/>
            <p:nvPr/>
          </p:nvSpPr>
          <p:spPr>
            <a:xfrm rot="3856366">
              <a:off x="1213724" y="2773621"/>
              <a:ext cx="204631" cy="206092"/>
            </a:xfrm>
            <a:custGeom>
              <a:avLst/>
              <a:gdLst/>
              <a:ahLst/>
              <a:cxnLst>
                <a:cxn ang="0">
                  <a:pos x="wd2" y="hd2"/>
                </a:cxn>
                <a:cxn ang="5400000">
                  <a:pos x="wd2" y="hd2"/>
                </a:cxn>
                <a:cxn ang="10800000">
                  <a:pos x="wd2" y="hd2"/>
                </a:cxn>
                <a:cxn ang="16200000">
                  <a:pos x="wd2" y="hd2"/>
                </a:cxn>
              </a:cxnLst>
              <a:rect l="0" t="0" r="r" b="b"/>
              <a:pathLst>
                <a:path w="21460" h="21015" extrusionOk="0">
                  <a:moveTo>
                    <a:pt x="21460" y="0"/>
                  </a:moveTo>
                  <a:cubicBezTo>
                    <a:pt x="17415" y="708"/>
                    <a:pt x="13542" y="2149"/>
                    <a:pt x="10045" y="4248"/>
                  </a:cubicBezTo>
                  <a:cubicBezTo>
                    <a:pt x="7074" y="6031"/>
                    <a:pt x="4415" y="8264"/>
                    <a:pt x="2169" y="10863"/>
                  </a:cubicBezTo>
                  <a:cubicBezTo>
                    <a:pt x="1054" y="12187"/>
                    <a:pt x="372" y="13721"/>
                    <a:pt x="107" y="15312"/>
                  </a:cubicBezTo>
                  <a:cubicBezTo>
                    <a:pt x="-140" y="16800"/>
                    <a:pt x="-20" y="18446"/>
                    <a:pt x="1111" y="19620"/>
                  </a:cubicBezTo>
                  <a:cubicBezTo>
                    <a:pt x="3016" y="21600"/>
                    <a:pt x="5856" y="21253"/>
                    <a:pt x="7918" y="19942"/>
                  </a:cubicBezTo>
                  <a:cubicBezTo>
                    <a:pt x="9430" y="18980"/>
                    <a:pt x="10583" y="17502"/>
                    <a:pt x="11018" y="15575"/>
                  </a:cubicBezTo>
                  <a:cubicBezTo>
                    <a:pt x="11505" y="12905"/>
                    <a:pt x="12459" y="10337"/>
                    <a:pt x="13838" y="7981"/>
                  </a:cubicBezTo>
                  <a:cubicBezTo>
                    <a:pt x="15711" y="4784"/>
                    <a:pt x="18320" y="2052"/>
                    <a:pt x="21460" y="0"/>
                  </a:cubicBezTo>
                  <a:close/>
                </a:path>
              </a:pathLst>
            </a:custGeom>
            <a:solidFill>
              <a:srgbClr val="90D049"/>
            </a:solidFill>
            <a:ln w="12700" cap="flat">
              <a:noFill/>
              <a:miter lim="400000"/>
            </a:ln>
            <a:effectLst/>
          </p:spPr>
          <p:txBody>
            <a:bodyPr wrap="square" lIns="0" tIns="0" rIns="0" bIns="0" numCol="1" anchor="ctr">
              <a:noAutofit/>
            </a:bodyPr>
            <a:lstStyle/>
            <a:p>
              <a:pPr lvl="0">
                <a:defRPr sz="2400"/>
              </a:pPr>
              <a:endParaRPr/>
            </a:p>
          </p:txBody>
        </p:sp>
        <p:sp>
          <p:nvSpPr>
            <p:cNvPr id="618" name="Shape 830"/>
            <p:cNvSpPr/>
            <p:nvPr/>
          </p:nvSpPr>
          <p:spPr>
            <a:xfrm>
              <a:off x="1893052" y="2460026"/>
              <a:ext cx="298285" cy="473121"/>
            </a:xfrm>
            <a:custGeom>
              <a:avLst/>
              <a:gdLst/>
              <a:ahLst/>
              <a:cxnLst>
                <a:cxn ang="0">
                  <a:pos x="wd2" y="hd2"/>
                </a:cxn>
                <a:cxn ang="5400000">
                  <a:pos x="wd2" y="hd2"/>
                </a:cxn>
                <a:cxn ang="10800000">
                  <a:pos x="wd2" y="hd2"/>
                </a:cxn>
                <a:cxn ang="16200000">
                  <a:pos x="wd2" y="hd2"/>
                </a:cxn>
              </a:cxnLst>
              <a:rect l="0" t="0" r="r" b="b"/>
              <a:pathLst>
                <a:path w="20411" h="21600" extrusionOk="0">
                  <a:moveTo>
                    <a:pt x="0" y="21600"/>
                  </a:moveTo>
                  <a:cubicBezTo>
                    <a:pt x="2329" y="20024"/>
                    <a:pt x="3383" y="17800"/>
                    <a:pt x="2849" y="15616"/>
                  </a:cubicBezTo>
                  <a:cubicBezTo>
                    <a:pt x="2178" y="12872"/>
                    <a:pt x="-893" y="9816"/>
                    <a:pt x="2308" y="7656"/>
                  </a:cubicBezTo>
                  <a:cubicBezTo>
                    <a:pt x="3194" y="7059"/>
                    <a:pt x="4459" y="6780"/>
                    <a:pt x="5703" y="6907"/>
                  </a:cubicBezTo>
                  <a:cubicBezTo>
                    <a:pt x="4907" y="5402"/>
                    <a:pt x="5169" y="3738"/>
                    <a:pt x="6418" y="2376"/>
                  </a:cubicBezTo>
                  <a:cubicBezTo>
                    <a:pt x="7518" y="1177"/>
                    <a:pt x="9292" y="321"/>
                    <a:pt x="11344" y="0"/>
                  </a:cubicBezTo>
                  <a:cubicBezTo>
                    <a:pt x="10328" y="1173"/>
                    <a:pt x="10048" y="2567"/>
                    <a:pt x="10565" y="3877"/>
                  </a:cubicBezTo>
                  <a:cubicBezTo>
                    <a:pt x="11079" y="5182"/>
                    <a:pt x="12342" y="6299"/>
                    <a:pt x="14081" y="6987"/>
                  </a:cubicBezTo>
                  <a:cubicBezTo>
                    <a:pt x="15411" y="6170"/>
                    <a:pt x="17477" y="6145"/>
                    <a:pt x="18839" y="6939"/>
                  </a:cubicBezTo>
                  <a:cubicBezTo>
                    <a:pt x="20707" y="8028"/>
                    <a:pt x="20609" y="9684"/>
                    <a:pt x="20075" y="11092"/>
                  </a:cubicBezTo>
                  <a:cubicBezTo>
                    <a:pt x="19408" y="12853"/>
                    <a:pt x="18038" y="14487"/>
                    <a:pt x="15825" y="15846"/>
                  </a:cubicBezTo>
                  <a:cubicBezTo>
                    <a:pt x="13566" y="17201"/>
                    <a:pt x="11077" y="18376"/>
                    <a:pt x="8408" y="19345"/>
                  </a:cubicBezTo>
                  <a:cubicBezTo>
                    <a:pt x="5747" y="20312"/>
                    <a:pt x="2925" y="21069"/>
                    <a:pt x="0" y="21600"/>
                  </a:cubicBezTo>
                  <a:close/>
                </a:path>
              </a:pathLst>
            </a:custGeom>
            <a:solidFill>
              <a:schemeClr val="accent4"/>
            </a:solidFill>
            <a:ln w="12700" cap="flat">
              <a:noFill/>
              <a:miter lim="400000"/>
            </a:ln>
            <a:effectLst/>
          </p:spPr>
          <p:txBody>
            <a:bodyPr wrap="square" lIns="0" tIns="0" rIns="0" bIns="0" numCol="1" anchor="ctr">
              <a:noAutofit/>
            </a:bodyPr>
            <a:lstStyle/>
            <a:p>
              <a:pPr lvl="0">
                <a:defRPr sz="2400"/>
              </a:pPr>
              <a:endParaRPr/>
            </a:p>
          </p:txBody>
        </p:sp>
        <p:sp>
          <p:nvSpPr>
            <p:cNvPr id="619" name="Shape 831"/>
            <p:cNvSpPr/>
            <p:nvPr/>
          </p:nvSpPr>
          <p:spPr>
            <a:xfrm>
              <a:off x="1655230" y="3055616"/>
              <a:ext cx="211451" cy="225856"/>
            </a:xfrm>
            <a:custGeom>
              <a:avLst/>
              <a:gdLst/>
              <a:ahLst/>
              <a:cxnLst>
                <a:cxn ang="0">
                  <a:pos x="wd2" y="hd2"/>
                </a:cxn>
                <a:cxn ang="5400000">
                  <a:pos x="wd2" y="hd2"/>
                </a:cxn>
                <a:cxn ang="10800000">
                  <a:pos x="wd2" y="hd2"/>
                </a:cxn>
                <a:cxn ang="16200000">
                  <a:pos x="wd2" y="hd2"/>
                </a:cxn>
              </a:cxnLst>
              <a:rect l="0" t="0" r="r" b="b"/>
              <a:pathLst>
                <a:path w="21409" h="20651" extrusionOk="0">
                  <a:moveTo>
                    <a:pt x="21409" y="10133"/>
                  </a:moveTo>
                  <a:cubicBezTo>
                    <a:pt x="19560" y="10126"/>
                    <a:pt x="17837" y="9283"/>
                    <a:pt x="16823" y="7886"/>
                  </a:cubicBezTo>
                  <a:cubicBezTo>
                    <a:pt x="15566" y="6157"/>
                    <a:pt x="15664" y="3947"/>
                    <a:pt x="14817" y="2037"/>
                  </a:cubicBezTo>
                  <a:cubicBezTo>
                    <a:pt x="14289" y="848"/>
                    <a:pt x="13234" y="-212"/>
                    <a:pt x="11865" y="36"/>
                  </a:cubicBezTo>
                  <a:cubicBezTo>
                    <a:pt x="9992" y="376"/>
                    <a:pt x="9762" y="2462"/>
                    <a:pt x="10524" y="4167"/>
                  </a:cubicBezTo>
                  <a:cubicBezTo>
                    <a:pt x="11070" y="5389"/>
                    <a:pt x="11894" y="6493"/>
                    <a:pt x="13050" y="7457"/>
                  </a:cubicBezTo>
                  <a:cubicBezTo>
                    <a:pt x="11926" y="6664"/>
                    <a:pt x="10591" y="6152"/>
                    <a:pt x="9178" y="5975"/>
                  </a:cubicBezTo>
                  <a:cubicBezTo>
                    <a:pt x="6140" y="5593"/>
                    <a:pt x="3105" y="6747"/>
                    <a:pt x="1205" y="8901"/>
                  </a:cubicBezTo>
                  <a:cubicBezTo>
                    <a:pt x="406" y="9807"/>
                    <a:pt x="-191" y="10921"/>
                    <a:pt x="56" y="12083"/>
                  </a:cubicBezTo>
                  <a:cubicBezTo>
                    <a:pt x="649" y="14871"/>
                    <a:pt x="3150" y="15250"/>
                    <a:pt x="5629" y="13953"/>
                  </a:cubicBezTo>
                  <a:cubicBezTo>
                    <a:pt x="7051" y="13208"/>
                    <a:pt x="8222" y="11841"/>
                    <a:pt x="9604" y="11034"/>
                  </a:cubicBezTo>
                  <a:cubicBezTo>
                    <a:pt x="11256" y="10068"/>
                    <a:pt x="13398" y="10047"/>
                    <a:pt x="15082" y="10968"/>
                  </a:cubicBezTo>
                  <a:cubicBezTo>
                    <a:pt x="13636" y="11202"/>
                    <a:pt x="12259" y="11701"/>
                    <a:pt x="11036" y="12435"/>
                  </a:cubicBezTo>
                  <a:cubicBezTo>
                    <a:pt x="8922" y="13704"/>
                    <a:pt x="7344" y="15740"/>
                    <a:pt x="7645" y="17948"/>
                  </a:cubicBezTo>
                  <a:cubicBezTo>
                    <a:pt x="7745" y="18678"/>
                    <a:pt x="8070" y="19397"/>
                    <a:pt x="8708" y="19918"/>
                  </a:cubicBezTo>
                  <a:cubicBezTo>
                    <a:pt x="10509" y="21388"/>
                    <a:pt x="13407" y="20529"/>
                    <a:pt x="13890" y="18381"/>
                  </a:cubicBezTo>
                  <a:cubicBezTo>
                    <a:pt x="14235" y="16322"/>
                    <a:pt x="15256" y="14404"/>
                    <a:pt x="16819" y="12873"/>
                  </a:cubicBezTo>
                  <a:cubicBezTo>
                    <a:pt x="18081" y="11637"/>
                    <a:pt x="19656" y="10697"/>
                    <a:pt x="21409" y="10133"/>
                  </a:cubicBezTo>
                  <a:close/>
                </a:path>
              </a:pathLst>
            </a:custGeom>
            <a:solidFill>
              <a:schemeClr val="accent3"/>
            </a:solidFill>
            <a:ln w="12700" cap="flat">
              <a:noFill/>
              <a:miter lim="400000"/>
            </a:ln>
            <a:effectLst/>
          </p:spPr>
          <p:txBody>
            <a:bodyPr wrap="square" lIns="0" tIns="0" rIns="0" bIns="0" numCol="1" anchor="ctr">
              <a:noAutofit/>
            </a:bodyPr>
            <a:lstStyle/>
            <a:p>
              <a:pPr lvl="0">
                <a:defRPr sz="2400"/>
              </a:pPr>
              <a:endParaRPr/>
            </a:p>
          </p:txBody>
        </p:sp>
        <p:sp>
          <p:nvSpPr>
            <p:cNvPr id="620" name="Shape 832"/>
            <p:cNvSpPr/>
            <p:nvPr/>
          </p:nvSpPr>
          <p:spPr>
            <a:xfrm>
              <a:off x="1508764" y="1563776"/>
              <a:ext cx="127220" cy="127219"/>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tx1"/>
            </a:solidFill>
            <a:ln w="12700" cap="flat">
              <a:noFill/>
              <a:miter lim="400000"/>
            </a:ln>
            <a:effectLst/>
          </p:spPr>
          <p:txBody>
            <a:bodyPr wrap="square" lIns="0" tIns="0" rIns="0" bIns="0" numCol="1" anchor="ctr">
              <a:noAutofit/>
            </a:bodyPr>
            <a:lstStyle/>
            <a:p>
              <a:pPr lvl="0">
                <a:defRPr sz="2400">
                  <a:solidFill>
                    <a:srgbClr val="FFFFFF"/>
                  </a:solidFill>
                </a:defRPr>
              </a:pPr>
              <a:endParaRPr/>
            </a:p>
          </p:txBody>
        </p:sp>
        <p:sp>
          <p:nvSpPr>
            <p:cNvPr id="621" name="Shape 833"/>
            <p:cNvSpPr/>
            <p:nvPr/>
          </p:nvSpPr>
          <p:spPr>
            <a:xfrm>
              <a:off x="1416363" y="1562637"/>
              <a:ext cx="242117" cy="63245"/>
            </a:xfrm>
            <a:custGeom>
              <a:avLst/>
              <a:gdLst/>
              <a:ahLst/>
              <a:cxnLst>
                <a:cxn ang="0">
                  <a:pos x="wd2" y="hd2"/>
                </a:cxn>
                <a:cxn ang="5400000">
                  <a:pos x="wd2" y="hd2"/>
                </a:cxn>
                <a:cxn ang="10800000">
                  <a:pos x="wd2" y="hd2"/>
                </a:cxn>
                <a:cxn ang="16200000">
                  <a:pos x="wd2" y="hd2"/>
                </a:cxn>
              </a:cxnLst>
              <a:rect l="0" t="0" r="r" b="b"/>
              <a:pathLst>
                <a:path w="21600" h="19271" extrusionOk="0">
                  <a:moveTo>
                    <a:pt x="21600" y="19271"/>
                  </a:moveTo>
                  <a:cubicBezTo>
                    <a:pt x="20661" y="5977"/>
                    <a:pt x="16781" y="-2329"/>
                    <a:pt x="12869" y="581"/>
                  </a:cubicBezTo>
                  <a:cubicBezTo>
                    <a:pt x="9499" y="3087"/>
                    <a:pt x="7096" y="13732"/>
                    <a:pt x="3700" y="15153"/>
                  </a:cubicBezTo>
                  <a:cubicBezTo>
                    <a:pt x="2420" y="15689"/>
                    <a:pt x="1124" y="14819"/>
                    <a:pt x="0" y="12666"/>
                  </a:cubicBezTo>
                </a:path>
              </a:pathLst>
            </a:custGeom>
            <a:noFill/>
            <a:ln w="12700" cap="flat" cmpd="sng">
              <a:solidFill>
                <a:schemeClr val="tx1"/>
              </a:solidFill>
              <a:prstDash val="solid"/>
              <a:miter lim="400000"/>
            </a:ln>
            <a:effectLst/>
          </p:spPr>
          <p:txBody>
            <a:bodyPr wrap="square" lIns="0" tIns="0" rIns="0" bIns="0" numCol="1" anchor="ctr">
              <a:noAutofit/>
            </a:bodyPr>
            <a:lstStyle/>
            <a:p>
              <a:pPr lvl="0">
                <a:defRPr sz="2400"/>
              </a:pPr>
              <a:endParaRPr/>
            </a:p>
          </p:txBody>
        </p:sp>
        <p:sp>
          <p:nvSpPr>
            <p:cNvPr id="622" name="Shape 834"/>
            <p:cNvSpPr/>
            <p:nvPr/>
          </p:nvSpPr>
          <p:spPr>
            <a:xfrm>
              <a:off x="1414644" y="1604893"/>
              <a:ext cx="100893" cy="46159"/>
            </a:xfrm>
            <a:custGeom>
              <a:avLst/>
              <a:gdLst/>
              <a:ahLst/>
              <a:cxnLst>
                <a:cxn ang="0">
                  <a:pos x="wd2" y="hd2"/>
                </a:cxn>
                <a:cxn ang="5400000">
                  <a:pos x="wd2" y="hd2"/>
                </a:cxn>
                <a:cxn ang="10800000">
                  <a:pos x="wd2" y="hd2"/>
                </a:cxn>
                <a:cxn ang="16200000">
                  <a:pos x="wd2" y="hd2"/>
                </a:cxn>
              </a:cxnLst>
              <a:rect l="0" t="0" r="r" b="b"/>
              <a:pathLst>
                <a:path w="21600" h="20669" extrusionOk="0">
                  <a:moveTo>
                    <a:pt x="0" y="17613"/>
                  </a:moveTo>
                  <a:cubicBezTo>
                    <a:pt x="3555" y="21020"/>
                    <a:pt x="7582" y="21600"/>
                    <a:pt x="11328" y="19244"/>
                  </a:cubicBezTo>
                  <a:cubicBezTo>
                    <a:pt x="15948" y="16338"/>
                    <a:pt x="19712" y="9287"/>
                    <a:pt x="21600" y="0"/>
                  </a:cubicBezTo>
                </a:path>
              </a:pathLst>
            </a:custGeom>
            <a:noFill/>
            <a:ln w="12700" cap="flat" cmpd="sng">
              <a:solidFill>
                <a:schemeClr val="tx1"/>
              </a:solidFill>
              <a:prstDash val="solid"/>
              <a:miter lim="400000"/>
            </a:ln>
            <a:effectLst/>
          </p:spPr>
          <p:txBody>
            <a:bodyPr wrap="square" lIns="0" tIns="0" rIns="0" bIns="0" numCol="1" anchor="ctr">
              <a:noAutofit/>
            </a:bodyPr>
            <a:lstStyle/>
            <a:p>
              <a:pPr lvl="0">
                <a:defRPr sz="2400"/>
              </a:pPr>
              <a:endParaRPr/>
            </a:p>
          </p:txBody>
        </p:sp>
        <p:sp>
          <p:nvSpPr>
            <p:cNvPr id="623" name="Shape 835"/>
            <p:cNvSpPr/>
            <p:nvPr/>
          </p:nvSpPr>
          <p:spPr>
            <a:xfrm>
              <a:off x="1456256" y="1474098"/>
              <a:ext cx="193837" cy="50511"/>
            </a:xfrm>
            <a:custGeom>
              <a:avLst/>
              <a:gdLst/>
              <a:ahLst/>
              <a:cxnLst>
                <a:cxn ang="0">
                  <a:pos x="wd2" y="hd2"/>
                </a:cxn>
                <a:cxn ang="5400000">
                  <a:pos x="wd2" y="hd2"/>
                </a:cxn>
                <a:cxn ang="10800000">
                  <a:pos x="wd2" y="hd2"/>
                </a:cxn>
                <a:cxn ang="16200000">
                  <a:pos x="wd2" y="hd2"/>
                </a:cxn>
              </a:cxnLst>
              <a:rect l="0" t="0" r="r" b="b"/>
              <a:pathLst>
                <a:path w="21600" h="20197" extrusionOk="0">
                  <a:moveTo>
                    <a:pt x="0" y="20197"/>
                  </a:moveTo>
                  <a:cubicBezTo>
                    <a:pt x="2583" y="9338"/>
                    <a:pt x="6199" y="2310"/>
                    <a:pt x="10144" y="477"/>
                  </a:cubicBezTo>
                  <a:cubicBezTo>
                    <a:pt x="14193" y="-1403"/>
                    <a:pt x="18289" y="2318"/>
                    <a:pt x="21600" y="10884"/>
                  </a:cubicBezTo>
                </a:path>
              </a:pathLst>
            </a:custGeom>
            <a:noFill/>
            <a:ln w="12700" cap="flat" cmpd="sng">
              <a:solidFill>
                <a:schemeClr val="tx1"/>
              </a:solidFill>
              <a:prstDash val="solid"/>
              <a:miter lim="400000"/>
            </a:ln>
            <a:effectLst/>
          </p:spPr>
          <p:txBody>
            <a:bodyPr wrap="square" lIns="0" tIns="0" rIns="0" bIns="0" numCol="1" anchor="ctr">
              <a:noAutofit/>
            </a:bodyPr>
            <a:lstStyle/>
            <a:p>
              <a:pPr lvl="0">
                <a:defRPr sz="2400"/>
              </a:pPr>
              <a:endParaRPr/>
            </a:p>
          </p:txBody>
        </p:sp>
        <p:sp>
          <p:nvSpPr>
            <p:cNvPr id="624" name="Shape 836"/>
            <p:cNvSpPr/>
            <p:nvPr/>
          </p:nvSpPr>
          <p:spPr>
            <a:xfrm>
              <a:off x="1428510" y="1721346"/>
              <a:ext cx="171229" cy="171229"/>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12700" cap="flat">
              <a:noFill/>
              <a:miter lim="400000"/>
            </a:ln>
            <a:effectLst/>
          </p:spPr>
          <p:txBody>
            <a:bodyPr wrap="square" lIns="0" tIns="0" rIns="0" bIns="0" numCol="1" anchor="ctr">
              <a:noAutofit/>
            </a:bodyPr>
            <a:lstStyle/>
            <a:p>
              <a:pPr lvl="0">
                <a:defRPr sz="2400">
                  <a:solidFill>
                    <a:srgbClr val="FFFFFF"/>
                  </a:solidFill>
                </a:defRPr>
              </a:pPr>
              <a:endParaRPr/>
            </a:p>
          </p:txBody>
        </p:sp>
        <p:sp>
          <p:nvSpPr>
            <p:cNvPr id="625" name="Shape 837"/>
            <p:cNvSpPr/>
            <p:nvPr/>
          </p:nvSpPr>
          <p:spPr>
            <a:xfrm>
              <a:off x="1686291" y="1858179"/>
              <a:ext cx="121715" cy="36563"/>
            </a:xfrm>
            <a:custGeom>
              <a:avLst/>
              <a:gdLst/>
              <a:ahLst/>
              <a:cxnLst>
                <a:cxn ang="0">
                  <a:pos x="wd2" y="hd2"/>
                </a:cxn>
                <a:cxn ang="5400000">
                  <a:pos x="wd2" y="hd2"/>
                </a:cxn>
                <a:cxn ang="10800000">
                  <a:pos x="wd2" y="hd2"/>
                </a:cxn>
                <a:cxn ang="16200000">
                  <a:pos x="wd2" y="hd2"/>
                </a:cxn>
              </a:cxnLst>
              <a:rect l="0" t="0" r="r" b="b"/>
              <a:pathLst>
                <a:path w="21600" h="21293" extrusionOk="0">
                  <a:moveTo>
                    <a:pt x="0" y="15199"/>
                  </a:moveTo>
                  <a:cubicBezTo>
                    <a:pt x="3487" y="19229"/>
                    <a:pt x="7157" y="21289"/>
                    <a:pt x="10854" y="21292"/>
                  </a:cubicBezTo>
                  <a:cubicBezTo>
                    <a:pt x="14512" y="21296"/>
                    <a:pt x="18145" y="19285"/>
                    <a:pt x="21600" y="15344"/>
                  </a:cubicBezTo>
                  <a:cubicBezTo>
                    <a:pt x="20619" y="12262"/>
                    <a:pt x="19695" y="9148"/>
                    <a:pt x="18813" y="5981"/>
                  </a:cubicBezTo>
                  <a:cubicBezTo>
                    <a:pt x="17985" y="3010"/>
                    <a:pt x="17050" y="-304"/>
                    <a:pt x="15781" y="22"/>
                  </a:cubicBezTo>
                  <a:cubicBezTo>
                    <a:pt x="13646" y="570"/>
                    <a:pt x="12924" y="11138"/>
                    <a:pt x="10701" y="10784"/>
                  </a:cubicBezTo>
                  <a:cubicBezTo>
                    <a:pt x="8799" y="10482"/>
                    <a:pt x="8125" y="1946"/>
                    <a:pt x="6274" y="1127"/>
                  </a:cubicBezTo>
                  <a:cubicBezTo>
                    <a:pt x="4810" y="480"/>
                    <a:pt x="3787" y="4712"/>
                    <a:pt x="2795" y="8083"/>
                  </a:cubicBezTo>
                  <a:cubicBezTo>
                    <a:pt x="1979" y="10858"/>
                    <a:pt x="1042" y="13259"/>
                    <a:pt x="0" y="15199"/>
                  </a:cubicBezTo>
                  <a:close/>
                </a:path>
              </a:pathLst>
            </a:custGeom>
            <a:solidFill>
              <a:schemeClr val="accent1"/>
            </a:solidFill>
            <a:ln w="12700" cap="flat">
              <a:noFill/>
              <a:miter lim="400000"/>
            </a:ln>
            <a:effectLst/>
          </p:spPr>
          <p:txBody>
            <a:bodyPr wrap="square" lIns="0" tIns="0" rIns="0" bIns="0" numCol="1" anchor="ctr">
              <a:noAutofit/>
            </a:bodyPr>
            <a:lstStyle/>
            <a:p>
              <a:pPr lvl="0">
                <a:defRPr sz="2400"/>
              </a:pPr>
              <a:endParaRPr/>
            </a:p>
          </p:txBody>
        </p:sp>
        <p:sp>
          <p:nvSpPr>
            <p:cNvPr id="626" name="Shape 838"/>
            <p:cNvSpPr/>
            <p:nvPr/>
          </p:nvSpPr>
          <p:spPr>
            <a:xfrm>
              <a:off x="1716825" y="1903618"/>
              <a:ext cx="62372" cy="37595"/>
            </a:xfrm>
            <a:custGeom>
              <a:avLst/>
              <a:gdLst/>
              <a:ahLst/>
              <a:cxnLst>
                <a:cxn ang="0">
                  <a:pos x="wd2" y="hd2"/>
                </a:cxn>
                <a:cxn ang="5400000">
                  <a:pos x="wd2" y="hd2"/>
                </a:cxn>
                <a:cxn ang="10800000">
                  <a:pos x="wd2" y="hd2"/>
                </a:cxn>
                <a:cxn ang="16200000">
                  <a:pos x="wd2" y="hd2"/>
                </a:cxn>
              </a:cxnLst>
              <a:rect l="0" t="0" r="r" b="b"/>
              <a:pathLst>
                <a:path w="21600" h="21348" extrusionOk="0">
                  <a:moveTo>
                    <a:pt x="0" y="0"/>
                  </a:moveTo>
                  <a:cubicBezTo>
                    <a:pt x="3648" y="1695"/>
                    <a:pt x="7426" y="2523"/>
                    <a:pt x="11218" y="2457"/>
                  </a:cubicBezTo>
                  <a:cubicBezTo>
                    <a:pt x="14730" y="2396"/>
                    <a:pt x="18221" y="1570"/>
                    <a:pt x="21600" y="0"/>
                  </a:cubicBezTo>
                  <a:cubicBezTo>
                    <a:pt x="20699" y="3754"/>
                    <a:pt x="19706" y="7447"/>
                    <a:pt x="18623" y="11071"/>
                  </a:cubicBezTo>
                  <a:cubicBezTo>
                    <a:pt x="17149" y="16009"/>
                    <a:pt x="15173" y="21082"/>
                    <a:pt x="11864" y="21337"/>
                  </a:cubicBezTo>
                  <a:cubicBezTo>
                    <a:pt x="8452" y="21600"/>
                    <a:pt x="6129" y="16885"/>
                    <a:pt x="4331" y="12255"/>
                  </a:cubicBezTo>
                  <a:cubicBezTo>
                    <a:pt x="2784" y="8270"/>
                    <a:pt x="1339" y="4182"/>
                    <a:pt x="0" y="0"/>
                  </a:cubicBezTo>
                  <a:close/>
                </a:path>
              </a:pathLst>
            </a:custGeom>
            <a:solidFill>
              <a:schemeClr val="accent1"/>
            </a:solidFill>
            <a:ln w="12700" cap="flat">
              <a:noFill/>
              <a:miter lim="400000"/>
            </a:ln>
            <a:effectLst/>
          </p:spPr>
          <p:txBody>
            <a:bodyPr wrap="square" lIns="0" tIns="0" rIns="0" bIns="0" numCol="1" anchor="ctr">
              <a:noAutofit/>
            </a:bodyPr>
            <a:lstStyle/>
            <a:p>
              <a:pPr lvl="0">
                <a:defRPr sz="2400"/>
              </a:pPr>
              <a:endParaRPr/>
            </a:p>
          </p:txBody>
        </p:sp>
        <p:sp>
          <p:nvSpPr>
            <p:cNvPr id="627" name="Shape 839"/>
            <p:cNvSpPr/>
            <p:nvPr/>
          </p:nvSpPr>
          <p:spPr>
            <a:xfrm>
              <a:off x="1711187" y="1773119"/>
              <a:ext cx="18719" cy="18719"/>
            </a:xfrm>
            <a:custGeom>
              <a:avLst/>
              <a:gdLst/>
              <a:ahLst/>
              <a:cxnLst>
                <a:cxn ang="0">
                  <a:pos x="wd2" y="hd2"/>
                </a:cxn>
                <a:cxn ang="5400000">
                  <a:pos x="wd2" y="hd2"/>
                </a:cxn>
                <a:cxn ang="10800000">
                  <a:pos x="wd2" y="hd2"/>
                </a:cxn>
                <a:cxn ang="16200000">
                  <a:pos x="wd2" y="hd2"/>
                </a:cxn>
              </a:cxnLst>
              <a:rect l="0" t="0" r="r" b="b"/>
              <a:pathLst>
                <a:path w="19679" h="19679" extrusionOk="0">
                  <a:moveTo>
                    <a:pt x="16796" y="16796"/>
                  </a:moveTo>
                  <a:cubicBezTo>
                    <a:pt x="20639" y="12954"/>
                    <a:pt x="20639" y="6724"/>
                    <a:pt x="16796" y="2882"/>
                  </a:cubicBezTo>
                  <a:cubicBezTo>
                    <a:pt x="12954" y="-961"/>
                    <a:pt x="6724" y="-961"/>
                    <a:pt x="2882" y="2882"/>
                  </a:cubicBezTo>
                  <a:cubicBezTo>
                    <a:pt x="-961" y="6724"/>
                    <a:pt x="-961" y="12954"/>
                    <a:pt x="2882" y="16796"/>
                  </a:cubicBezTo>
                  <a:cubicBezTo>
                    <a:pt x="6724" y="20639"/>
                    <a:pt x="12954" y="20639"/>
                    <a:pt x="16796" y="16796"/>
                  </a:cubicBezTo>
                  <a:close/>
                </a:path>
              </a:pathLst>
            </a:custGeom>
            <a:solidFill>
              <a:schemeClr val="tx1"/>
            </a:solidFill>
            <a:ln w="12700" cap="flat">
              <a:noFill/>
              <a:miter lim="400000"/>
            </a:ln>
            <a:effectLst/>
          </p:spPr>
          <p:txBody>
            <a:bodyPr wrap="square" lIns="0" tIns="0" rIns="0" bIns="0" numCol="1" anchor="ctr">
              <a:noAutofit/>
            </a:bodyPr>
            <a:lstStyle/>
            <a:p>
              <a:pPr lvl="0">
                <a:defRPr sz="2400">
                  <a:solidFill>
                    <a:srgbClr val="FFFFFF"/>
                  </a:solidFill>
                </a:defRPr>
              </a:pPr>
              <a:endParaRPr/>
            </a:p>
          </p:txBody>
        </p:sp>
        <p:sp>
          <p:nvSpPr>
            <p:cNvPr id="628" name="Shape 840"/>
            <p:cNvSpPr/>
            <p:nvPr/>
          </p:nvSpPr>
          <p:spPr>
            <a:xfrm>
              <a:off x="1762117" y="1773119"/>
              <a:ext cx="18719" cy="18719"/>
            </a:xfrm>
            <a:custGeom>
              <a:avLst/>
              <a:gdLst/>
              <a:ahLst/>
              <a:cxnLst>
                <a:cxn ang="0">
                  <a:pos x="wd2" y="hd2"/>
                </a:cxn>
                <a:cxn ang="5400000">
                  <a:pos x="wd2" y="hd2"/>
                </a:cxn>
                <a:cxn ang="10800000">
                  <a:pos x="wd2" y="hd2"/>
                </a:cxn>
                <a:cxn ang="16200000">
                  <a:pos x="wd2" y="hd2"/>
                </a:cxn>
              </a:cxnLst>
              <a:rect l="0" t="0" r="r" b="b"/>
              <a:pathLst>
                <a:path w="19679" h="19679" extrusionOk="0">
                  <a:moveTo>
                    <a:pt x="16796" y="16796"/>
                  </a:moveTo>
                  <a:cubicBezTo>
                    <a:pt x="20639" y="12954"/>
                    <a:pt x="20639" y="6724"/>
                    <a:pt x="16796" y="2882"/>
                  </a:cubicBezTo>
                  <a:cubicBezTo>
                    <a:pt x="12954" y="-961"/>
                    <a:pt x="6724" y="-961"/>
                    <a:pt x="2882" y="2882"/>
                  </a:cubicBezTo>
                  <a:cubicBezTo>
                    <a:pt x="-961" y="6724"/>
                    <a:pt x="-961" y="12954"/>
                    <a:pt x="2882" y="16796"/>
                  </a:cubicBezTo>
                  <a:cubicBezTo>
                    <a:pt x="6724" y="20639"/>
                    <a:pt x="12954" y="20639"/>
                    <a:pt x="16796" y="16796"/>
                  </a:cubicBezTo>
                  <a:close/>
                </a:path>
              </a:pathLst>
            </a:custGeom>
            <a:solidFill>
              <a:schemeClr val="tx1"/>
            </a:solidFill>
            <a:ln w="12700" cap="flat">
              <a:noFill/>
              <a:miter lim="400000"/>
            </a:ln>
            <a:effectLst/>
          </p:spPr>
          <p:txBody>
            <a:bodyPr wrap="square" lIns="0" tIns="0" rIns="0" bIns="0" numCol="1" anchor="ctr">
              <a:noAutofit/>
            </a:bodyPr>
            <a:lstStyle/>
            <a:p>
              <a:pPr lvl="0">
                <a:defRPr sz="2400">
                  <a:solidFill>
                    <a:srgbClr val="FFFFFF"/>
                  </a:solidFill>
                </a:defRPr>
              </a:pPr>
              <a:endParaRPr/>
            </a:p>
          </p:txBody>
        </p:sp>
        <p:sp>
          <p:nvSpPr>
            <p:cNvPr id="629" name="Shape 841"/>
            <p:cNvSpPr/>
            <p:nvPr/>
          </p:nvSpPr>
          <p:spPr>
            <a:xfrm>
              <a:off x="1588631" y="1591914"/>
              <a:ext cx="37734" cy="3773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12700" cap="flat">
              <a:noFill/>
              <a:miter lim="400000"/>
            </a:ln>
            <a:effectLst/>
          </p:spPr>
          <p:txBody>
            <a:bodyPr wrap="square" lIns="0" tIns="0" rIns="0" bIns="0" numCol="1" anchor="ctr">
              <a:noAutofit/>
            </a:bodyPr>
            <a:lstStyle/>
            <a:p>
              <a:pPr lvl="0">
                <a:defRPr sz="2400">
                  <a:solidFill>
                    <a:srgbClr val="FFFFFF"/>
                  </a:solidFill>
                </a:defRPr>
              </a:pPr>
              <a:endParaRPr/>
            </a:p>
          </p:txBody>
        </p:sp>
        <p:sp>
          <p:nvSpPr>
            <p:cNvPr id="630" name="Shape 842"/>
            <p:cNvSpPr/>
            <p:nvPr/>
          </p:nvSpPr>
          <p:spPr>
            <a:xfrm>
              <a:off x="1851170" y="1562299"/>
              <a:ext cx="127220" cy="127219"/>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tx1"/>
            </a:solidFill>
            <a:ln w="12700" cap="flat">
              <a:noFill/>
              <a:miter lim="400000"/>
            </a:ln>
            <a:effectLst/>
          </p:spPr>
          <p:txBody>
            <a:bodyPr wrap="square" lIns="0" tIns="0" rIns="0" bIns="0" numCol="1" anchor="ctr">
              <a:noAutofit/>
            </a:bodyPr>
            <a:lstStyle/>
            <a:p>
              <a:pPr lvl="0">
                <a:defRPr sz="2400">
                  <a:solidFill>
                    <a:srgbClr val="FFFFFF"/>
                  </a:solidFill>
                </a:defRPr>
              </a:pPr>
              <a:endParaRPr/>
            </a:p>
          </p:txBody>
        </p:sp>
        <p:sp>
          <p:nvSpPr>
            <p:cNvPr id="631" name="Shape 843"/>
            <p:cNvSpPr/>
            <p:nvPr/>
          </p:nvSpPr>
          <p:spPr>
            <a:xfrm>
              <a:off x="1828032" y="1561160"/>
              <a:ext cx="241300" cy="63245"/>
            </a:xfrm>
            <a:custGeom>
              <a:avLst/>
              <a:gdLst/>
              <a:ahLst/>
              <a:cxnLst>
                <a:cxn ang="0">
                  <a:pos x="wd2" y="hd2"/>
                </a:cxn>
                <a:cxn ang="5400000">
                  <a:pos x="wd2" y="hd2"/>
                </a:cxn>
                <a:cxn ang="10800000">
                  <a:pos x="wd2" y="hd2"/>
                </a:cxn>
                <a:cxn ang="16200000">
                  <a:pos x="wd2" y="hd2"/>
                </a:cxn>
              </a:cxnLst>
              <a:rect l="0" t="0" r="r" b="b"/>
              <a:pathLst>
                <a:path w="21600" h="19271" extrusionOk="0">
                  <a:moveTo>
                    <a:pt x="0" y="19271"/>
                  </a:moveTo>
                  <a:cubicBezTo>
                    <a:pt x="939" y="5977"/>
                    <a:pt x="4819" y="-2329"/>
                    <a:pt x="8731" y="581"/>
                  </a:cubicBezTo>
                  <a:cubicBezTo>
                    <a:pt x="12101" y="3087"/>
                    <a:pt x="14504" y="13732"/>
                    <a:pt x="17900" y="15153"/>
                  </a:cubicBezTo>
                  <a:cubicBezTo>
                    <a:pt x="19180" y="15689"/>
                    <a:pt x="20476" y="14819"/>
                    <a:pt x="21600" y="12666"/>
                  </a:cubicBezTo>
                </a:path>
              </a:pathLst>
            </a:custGeom>
            <a:noFill/>
            <a:ln w="12700" cap="flat" cmpd="sng">
              <a:solidFill>
                <a:schemeClr val="tx1"/>
              </a:solidFill>
              <a:prstDash val="solid"/>
              <a:miter lim="400000"/>
            </a:ln>
            <a:effectLst/>
          </p:spPr>
          <p:txBody>
            <a:bodyPr wrap="square" lIns="0" tIns="0" rIns="0" bIns="0" numCol="1" anchor="ctr">
              <a:noAutofit/>
            </a:bodyPr>
            <a:lstStyle/>
            <a:p>
              <a:pPr lvl="0">
                <a:defRPr sz="2400"/>
              </a:pPr>
              <a:endParaRPr/>
            </a:p>
          </p:txBody>
        </p:sp>
        <p:sp>
          <p:nvSpPr>
            <p:cNvPr id="632" name="Shape 844"/>
            <p:cNvSpPr/>
            <p:nvPr/>
          </p:nvSpPr>
          <p:spPr>
            <a:xfrm>
              <a:off x="1969064" y="1603415"/>
              <a:ext cx="101321" cy="46159"/>
            </a:xfrm>
            <a:custGeom>
              <a:avLst/>
              <a:gdLst/>
              <a:ahLst/>
              <a:cxnLst>
                <a:cxn ang="0">
                  <a:pos x="wd2" y="hd2"/>
                </a:cxn>
                <a:cxn ang="5400000">
                  <a:pos x="wd2" y="hd2"/>
                </a:cxn>
                <a:cxn ang="10800000">
                  <a:pos x="wd2" y="hd2"/>
                </a:cxn>
                <a:cxn ang="16200000">
                  <a:pos x="wd2" y="hd2"/>
                </a:cxn>
              </a:cxnLst>
              <a:rect l="0" t="0" r="r" b="b"/>
              <a:pathLst>
                <a:path w="21600" h="20669" extrusionOk="0">
                  <a:moveTo>
                    <a:pt x="21600" y="17613"/>
                  </a:moveTo>
                  <a:cubicBezTo>
                    <a:pt x="18045" y="21020"/>
                    <a:pt x="14018" y="21600"/>
                    <a:pt x="10272" y="19244"/>
                  </a:cubicBezTo>
                  <a:cubicBezTo>
                    <a:pt x="5652" y="16338"/>
                    <a:pt x="1888" y="9287"/>
                    <a:pt x="0" y="0"/>
                  </a:cubicBezTo>
                </a:path>
              </a:pathLst>
            </a:custGeom>
            <a:noFill/>
            <a:ln w="12700" cap="flat" cmpd="sng">
              <a:solidFill>
                <a:schemeClr val="tx1"/>
              </a:solidFill>
              <a:prstDash val="solid"/>
              <a:miter lim="400000"/>
            </a:ln>
            <a:effectLst/>
          </p:spPr>
          <p:txBody>
            <a:bodyPr wrap="square" lIns="0" tIns="0" rIns="0" bIns="0" numCol="1" anchor="ctr">
              <a:noAutofit/>
            </a:bodyPr>
            <a:lstStyle/>
            <a:p>
              <a:pPr lvl="0">
                <a:defRPr sz="2400"/>
              </a:pPr>
              <a:endParaRPr/>
            </a:p>
          </p:txBody>
        </p:sp>
        <p:sp>
          <p:nvSpPr>
            <p:cNvPr id="633" name="Shape 845"/>
            <p:cNvSpPr/>
            <p:nvPr/>
          </p:nvSpPr>
          <p:spPr>
            <a:xfrm>
              <a:off x="1835421" y="1474098"/>
              <a:ext cx="196049" cy="50511"/>
            </a:xfrm>
            <a:custGeom>
              <a:avLst/>
              <a:gdLst/>
              <a:ahLst/>
              <a:cxnLst>
                <a:cxn ang="0">
                  <a:pos x="wd2" y="hd2"/>
                </a:cxn>
                <a:cxn ang="5400000">
                  <a:pos x="wd2" y="hd2"/>
                </a:cxn>
                <a:cxn ang="10800000">
                  <a:pos x="wd2" y="hd2"/>
                </a:cxn>
                <a:cxn ang="16200000">
                  <a:pos x="wd2" y="hd2"/>
                </a:cxn>
              </a:cxnLst>
              <a:rect l="0" t="0" r="r" b="b"/>
              <a:pathLst>
                <a:path w="21600" h="20197" extrusionOk="0">
                  <a:moveTo>
                    <a:pt x="21600" y="20197"/>
                  </a:moveTo>
                  <a:cubicBezTo>
                    <a:pt x="19017" y="9338"/>
                    <a:pt x="15401" y="2310"/>
                    <a:pt x="11456" y="477"/>
                  </a:cubicBezTo>
                  <a:cubicBezTo>
                    <a:pt x="7407" y="-1403"/>
                    <a:pt x="3311" y="2318"/>
                    <a:pt x="0" y="10884"/>
                  </a:cubicBezTo>
                </a:path>
              </a:pathLst>
            </a:custGeom>
            <a:noFill/>
            <a:ln w="12700" cap="flat" cmpd="sng">
              <a:solidFill>
                <a:schemeClr val="tx1"/>
              </a:solidFill>
              <a:prstDash val="solid"/>
              <a:miter lim="400000"/>
            </a:ln>
            <a:effectLst/>
          </p:spPr>
          <p:txBody>
            <a:bodyPr wrap="square" lIns="0" tIns="0" rIns="0" bIns="0" numCol="1" anchor="ctr">
              <a:noAutofit/>
            </a:bodyPr>
            <a:lstStyle/>
            <a:p>
              <a:pPr lvl="0">
                <a:defRPr sz="2400"/>
              </a:pPr>
              <a:endParaRPr/>
            </a:p>
          </p:txBody>
        </p:sp>
        <p:sp>
          <p:nvSpPr>
            <p:cNvPr id="634" name="Shape 846"/>
            <p:cNvSpPr/>
            <p:nvPr/>
          </p:nvSpPr>
          <p:spPr>
            <a:xfrm>
              <a:off x="1894890" y="1721346"/>
              <a:ext cx="171229" cy="171229"/>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12700" cap="flat">
              <a:noFill/>
              <a:miter lim="400000"/>
            </a:ln>
            <a:effectLst/>
          </p:spPr>
          <p:txBody>
            <a:bodyPr wrap="square" lIns="0" tIns="0" rIns="0" bIns="0" numCol="1" anchor="ctr">
              <a:noAutofit/>
            </a:bodyPr>
            <a:lstStyle/>
            <a:p>
              <a:pPr lvl="0">
                <a:defRPr sz="2400">
                  <a:solidFill>
                    <a:srgbClr val="FFFFFF"/>
                  </a:solidFill>
                </a:defRPr>
              </a:pPr>
              <a:endParaRPr/>
            </a:p>
          </p:txBody>
        </p:sp>
        <p:sp>
          <p:nvSpPr>
            <p:cNvPr id="635" name="Shape 847"/>
            <p:cNvSpPr/>
            <p:nvPr/>
          </p:nvSpPr>
          <p:spPr>
            <a:xfrm>
              <a:off x="1929396" y="1589556"/>
              <a:ext cx="37734" cy="3773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12700" cap="flat">
              <a:noFill/>
              <a:miter lim="400000"/>
            </a:ln>
            <a:effectLst/>
          </p:spPr>
          <p:txBody>
            <a:bodyPr wrap="square" lIns="0" tIns="0" rIns="0" bIns="0" numCol="1" anchor="ctr">
              <a:noAutofit/>
            </a:bodyPr>
            <a:lstStyle/>
            <a:p>
              <a:pPr lvl="0">
                <a:defRPr sz="2400">
                  <a:solidFill>
                    <a:srgbClr val="FFFFFF"/>
                  </a:solidFill>
                </a:defRPr>
              </a:pPr>
              <a:endParaRPr/>
            </a:p>
          </p:txBody>
        </p:sp>
      </p:grpSp>
      <p:grpSp>
        <p:nvGrpSpPr>
          <p:cNvPr id="638" name="Group 637"/>
          <p:cNvGrpSpPr/>
          <p:nvPr/>
        </p:nvGrpSpPr>
        <p:grpSpPr>
          <a:xfrm>
            <a:off x="7943766" y="2583056"/>
            <a:ext cx="847458" cy="1595244"/>
            <a:chOff x="906552" y="1021109"/>
            <a:chExt cx="1676641" cy="3156086"/>
          </a:xfrm>
        </p:grpSpPr>
        <p:grpSp>
          <p:nvGrpSpPr>
            <p:cNvPr id="639" name="Group 806"/>
            <p:cNvGrpSpPr/>
            <p:nvPr/>
          </p:nvGrpSpPr>
          <p:grpSpPr>
            <a:xfrm>
              <a:off x="907024" y="1022481"/>
              <a:ext cx="1674675" cy="3154714"/>
              <a:chOff x="0" y="0"/>
              <a:chExt cx="4593592" cy="8653307"/>
            </a:xfrm>
          </p:grpSpPr>
          <p:sp>
            <p:nvSpPr>
              <p:cNvPr id="681" name="Shape 804"/>
              <p:cNvSpPr/>
              <p:nvPr/>
            </p:nvSpPr>
            <p:spPr>
              <a:xfrm>
                <a:off x="-1" y="-1"/>
                <a:ext cx="2350940" cy="8653309"/>
              </a:xfrm>
              <a:custGeom>
                <a:avLst/>
                <a:gdLst/>
                <a:ahLst/>
                <a:cxnLst>
                  <a:cxn ang="0">
                    <a:pos x="wd2" y="hd2"/>
                  </a:cxn>
                  <a:cxn ang="5400000">
                    <a:pos x="wd2" y="hd2"/>
                  </a:cxn>
                  <a:cxn ang="10800000">
                    <a:pos x="wd2" y="hd2"/>
                  </a:cxn>
                  <a:cxn ang="16200000">
                    <a:pos x="wd2" y="hd2"/>
                  </a:cxn>
                </a:cxnLst>
                <a:rect l="0" t="0" r="r" b="b"/>
                <a:pathLst>
                  <a:path w="21314" h="21563" extrusionOk="0">
                    <a:moveTo>
                      <a:pt x="21314" y="14"/>
                    </a:moveTo>
                    <a:cubicBezTo>
                      <a:pt x="19211" y="-37"/>
                      <a:pt x="17109" y="49"/>
                      <a:pt x="15171" y="259"/>
                    </a:cubicBezTo>
                    <a:cubicBezTo>
                      <a:pt x="11152" y="696"/>
                      <a:pt x="8071" y="1628"/>
                      <a:pt x="7009" y="2789"/>
                    </a:cubicBezTo>
                    <a:cubicBezTo>
                      <a:pt x="5868" y="4036"/>
                      <a:pt x="7285" y="5349"/>
                      <a:pt x="6410" y="6618"/>
                    </a:cubicBezTo>
                    <a:cubicBezTo>
                      <a:pt x="5879" y="7388"/>
                      <a:pt x="4543" y="8088"/>
                      <a:pt x="3380" y="8793"/>
                    </a:cubicBezTo>
                    <a:cubicBezTo>
                      <a:pt x="1729" y="9794"/>
                      <a:pt x="350" y="10837"/>
                      <a:pt x="60" y="11933"/>
                    </a:cubicBezTo>
                    <a:cubicBezTo>
                      <a:pt x="-286" y="13240"/>
                      <a:pt x="896" y="14512"/>
                      <a:pt x="2564" y="15707"/>
                    </a:cubicBezTo>
                    <a:cubicBezTo>
                      <a:pt x="4109" y="16814"/>
                      <a:pt x="6107" y="17882"/>
                      <a:pt x="8547" y="18889"/>
                    </a:cubicBezTo>
                    <a:cubicBezTo>
                      <a:pt x="8888" y="19043"/>
                      <a:pt x="8990" y="19227"/>
                      <a:pt x="8832" y="19402"/>
                    </a:cubicBezTo>
                    <a:cubicBezTo>
                      <a:pt x="8771" y="19469"/>
                      <a:pt x="8674" y="19531"/>
                      <a:pt x="8541" y="19588"/>
                    </a:cubicBezTo>
                    <a:cubicBezTo>
                      <a:pt x="8374" y="19658"/>
                      <a:pt x="8152" y="19718"/>
                      <a:pt x="7888" y="19762"/>
                    </a:cubicBezTo>
                    <a:cubicBezTo>
                      <a:pt x="7412" y="19852"/>
                      <a:pt x="7005" y="19961"/>
                      <a:pt x="6673" y="20083"/>
                    </a:cubicBezTo>
                    <a:cubicBezTo>
                      <a:pt x="6444" y="20167"/>
                      <a:pt x="6240" y="20260"/>
                      <a:pt x="6170" y="20369"/>
                    </a:cubicBezTo>
                    <a:cubicBezTo>
                      <a:pt x="5853" y="20857"/>
                      <a:pt x="7524" y="21134"/>
                      <a:pt x="9405" y="21246"/>
                    </a:cubicBezTo>
                    <a:cubicBezTo>
                      <a:pt x="10960" y="21339"/>
                      <a:pt x="12745" y="21430"/>
                      <a:pt x="14518" y="21465"/>
                    </a:cubicBezTo>
                    <a:cubicBezTo>
                      <a:pt x="16764" y="21510"/>
                      <a:pt x="19010" y="21543"/>
                      <a:pt x="21261" y="21563"/>
                    </a:cubicBezTo>
                    <a:lnTo>
                      <a:pt x="21314" y="14"/>
                    </a:lnTo>
                    <a:close/>
                  </a:path>
                </a:pathLst>
              </a:custGeom>
              <a:solidFill>
                <a:schemeClr val="accent1"/>
              </a:solidFill>
              <a:ln w="12700" cap="flat">
                <a:noFill/>
                <a:miter lim="400000"/>
              </a:ln>
              <a:effectLst/>
            </p:spPr>
            <p:txBody>
              <a:bodyPr wrap="square" lIns="0" tIns="0" rIns="0" bIns="0" numCol="1" anchor="ctr">
                <a:noAutofit/>
              </a:bodyPr>
              <a:lstStyle/>
              <a:p>
                <a:pPr lvl="0">
                  <a:defRPr sz="2400"/>
                </a:pPr>
                <a:endParaRPr/>
              </a:p>
            </p:txBody>
          </p:sp>
          <p:sp>
            <p:nvSpPr>
              <p:cNvPr id="682" name="Shape 805"/>
              <p:cNvSpPr/>
              <p:nvPr/>
            </p:nvSpPr>
            <p:spPr>
              <a:xfrm>
                <a:off x="2242654" y="0"/>
                <a:ext cx="2350939" cy="8653308"/>
              </a:xfrm>
              <a:custGeom>
                <a:avLst/>
                <a:gdLst/>
                <a:ahLst/>
                <a:cxnLst>
                  <a:cxn ang="0">
                    <a:pos x="wd2" y="hd2"/>
                  </a:cxn>
                  <a:cxn ang="5400000">
                    <a:pos x="wd2" y="hd2"/>
                  </a:cxn>
                  <a:cxn ang="10800000">
                    <a:pos x="wd2" y="hd2"/>
                  </a:cxn>
                  <a:cxn ang="16200000">
                    <a:pos x="wd2" y="hd2"/>
                  </a:cxn>
                </a:cxnLst>
                <a:rect l="0" t="0" r="r" b="b"/>
                <a:pathLst>
                  <a:path w="21314" h="21563" extrusionOk="0">
                    <a:moveTo>
                      <a:pt x="0" y="14"/>
                    </a:moveTo>
                    <a:cubicBezTo>
                      <a:pt x="2103" y="-37"/>
                      <a:pt x="4205" y="49"/>
                      <a:pt x="6143" y="259"/>
                    </a:cubicBezTo>
                    <a:cubicBezTo>
                      <a:pt x="10162" y="696"/>
                      <a:pt x="13243" y="1628"/>
                      <a:pt x="14305" y="2789"/>
                    </a:cubicBezTo>
                    <a:cubicBezTo>
                      <a:pt x="15446" y="4036"/>
                      <a:pt x="14029" y="5349"/>
                      <a:pt x="14904" y="6618"/>
                    </a:cubicBezTo>
                    <a:cubicBezTo>
                      <a:pt x="15435" y="7388"/>
                      <a:pt x="16771" y="8088"/>
                      <a:pt x="17934" y="8793"/>
                    </a:cubicBezTo>
                    <a:cubicBezTo>
                      <a:pt x="19585" y="9794"/>
                      <a:pt x="20964" y="10837"/>
                      <a:pt x="21254" y="11933"/>
                    </a:cubicBezTo>
                    <a:cubicBezTo>
                      <a:pt x="21600" y="13240"/>
                      <a:pt x="20418" y="14512"/>
                      <a:pt x="18750" y="15707"/>
                    </a:cubicBezTo>
                    <a:cubicBezTo>
                      <a:pt x="17205" y="16814"/>
                      <a:pt x="15207" y="17882"/>
                      <a:pt x="12767" y="18889"/>
                    </a:cubicBezTo>
                    <a:cubicBezTo>
                      <a:pt x="12426" y="19043"/>
                      <a:pt x="12324" y="19227"/>
                      <a:pt x="12482" y="19402"/>
                    </a:cubicBezTo>
                    <a:cubicBezTo>
                      <a:pt x="12543" y="19469"/>
                      <a:pt x="12640" y="19531"/>
                      <a:pt x="12773" y="19588"/>
                    </a:cubicBezTo>
                    <a:cubicBezTo>
                      <a:pt x="12940" y="19658"/>
                      <a:pt x="13162" y="19718"/>
                      <a:pt x="13426" y="19762"/>
                    </a:cubicBezTo>
                    <a:cubicBezTo>
                      <a:pt x="13902" y="19852"/>
                      <a:pt x="14309" y="19961"/>
                      <a:pt x="14641" y="20083"/>
                    </a:cubicBezTo>
                    <a:cubicBezTo>
                      <a:pt x="14870" y="20167"/>
                      <a:pt x="15074" y="20260"/>
                      <a:pt x="15144" y="20369"/>
                    </a:cubicBezTo>
                    <a:cubicBezTo>
                      <a:pt x="15461" y="20857"/>
                      <a:pt x="13790" y="21134"/>
                      <a:pt x="11909" y="21246"/>
                    </a:cubicBezTo>
                    <a:cubicBezTo>
                      <a:pt x="10354" y="21339"/>
                      <a:pt x="8569" y="21430"/>
                      <a:pt x="6796" y="21465"/>
                    </a:cubicBezTo>
                    <a:cubicBezTo>
                      <a:pt x="4550" y="21510"/>
                      <a:pt x="2304" y="21543"/>
                      <a:pt x="53" y="21563"/>
                    </a:cubicBezTo>
                    <a:lnTo>
                      <a:pt x="0" y="14"/>
                    </a:lnTo>
                    <a:close/>
                  </a:path>
                </a:pathLst>
              </a:custGeom>
              <a:solidFill>
                <a:schemeClr val="accent1"/>
              </a:solidFill>
              <a:ln w="12700" cap="flat">
                <a:noFill/>
                <a:miter lim="400000"/>
              </a:ln>
              <a:effectLst/>
            </p:spPr>
            <p:txBody>
              <a:bodyPr wrap="square" lIns="0" tIns="0" rIns="0" bIns="0" numCol="1" anchor="ctr">
                <a:noAutofit/>
              </a:bodyPr>
              <a:lstStyle/>
              <a:p>
                <a:pPr lvl="0">
                  <a:defRPr sz="2400"/>
                </a:pPr>
                <a:endParaRPr/>
              </a:p>
            </p:txBody>
          </p:sp>
        </p:grpSp>
        <p:sp>
          <p:nvSpPr>
            <p:cNvPr id="640" name="Shape 807"/>
            <p:cNvSpPr/>
            <p:nvPr/>
          </p:nvSpPr>
          <p:spPr>
            <a:xfrm>
              <a:off x="999176" y="1921768"/>
              <a:ext cx="1564535" cy="2032942"/>
            </a:xfrm>
            <a:custGeom>
              <a:avLst/>
              <a:gdLst/>
              <a:ahLst/>
              <a:cxnLst>
                <a:cxn ang="0">
                  <a:pos x="wd2" y="hd2"/>
                </a:cxn>
                <a:cxn ang="5400000">
                  <a:pos x="wd2" y="hd2"/>
                </a:cxn>
                <a:cxn ang="10800000">
                  <a:pos x="wd2" y="hd2"/>
                </a:cxn>
                <a:cxn ang="16200000">
                  <a:pos x="wd2" y="hd2"/>
                </a:cxn>
              </a:cxnLst>
              <a:rect l="0" t="0" r="r" b="b"/>
              <a:pathLst>
                <a:path w="21600" h="21488" extrusionOk="0">
                  <a:moveTo>
                    <a:pt x="3625" y="443"/>
                  </a:moveTo>
                  <a:lnTo>
                    <a:pt x="257" y="6711"/>
                  </a:lnTo>
                  <a:lnTo>
                    <a:pt x="0" y="12401"/>
                  </a:lnTo>
                  <a:lnTo>
                    <a:pt x="1598" y="14997"/>
                  </a:lnTo>
                  <a:cubicBezTo>
                    <a:pt x="1899" y="15688"/>
                    <a:pt x="2264" y="16361"/>
                    <a:pt x="2689" y="17013"/>
                  </a:cubicBezTo>
                  <a:cubicBezTo>
                    <a:pt x="3148" y="17714"/>
                    <a:pt x="3675" y="18388"/>
                    <a:pt x="4267" y="19028"/>
                  </a:cubicBezTo>
                  <a:cubicBezTo>
                    <a:pt x="5134" y="20082"/>
                    <a:pt x="6461" y="20866"/>
                    <a:pt x="8011" y="21241"/>
                  </a:cubicBezTo>
                  <a:cubicBezTo>
                    <a:pt x="9493" y="21600"/>
                    <a:pt x="11080" y="21562"/>
                    <a:pt x="12532" y="21163"/>
                  </a:cubicBezTo>
                  <a:cubicBezTo>
                    <a:pt x="13982" y="20765"/>
                    <a:pt x="15233" y="20025"/>
                    <a:pt x="16102" y="19046"/>
                  </a:cubicBezTo>
                  <a:cubicBezTo>
                    <a:pt x="16767" y="18323"/>
                    <a:pt x="17380" y="17572"/>
                    <a:pt x="17940" y="16799"/>
                  </a:cubicBezTo>
                  <a:cubicBezTo>
                    <a:pt x="18468" y="16069"/>
                    <a:pt x="18947" y="15318"/>
                    <a:pt x="19376" y="14551"/>
                  </a:cubicBezTo>
                  <a:lnTo>
                    <a:pt x="21600" y="8785"/>
                  </a:lnTo>
                  <a:lnTo>
                    <a:pt x="18534" y="2704"/>
                  </a:lnTo>
                  <a:lnTo>
                    <a:pt x="15975" y="0"/>
                  </a:lnTo>
                  <a:lnTo>
                    <a:pt x="10469" y="2055"/>
                  </a:lnTo>
                  <a:lnTo>
                    <a:pt x="3625" y="443"/>
                  </a:lnTo>
                  <a:close/>
                </a:path>
              </a:pathLst>
            </a:custGeom>
            <a:solidFill>
              <a:srgbClr val="FFFFFF"/>
            </a:solidFill>
            <a:ln w="12700" cap="flat">
              <a:noFill/>
              <a:miter lim="400000"/>
            </a:ln>
            <a:effectLst/>
          </p:spPr>
          <p:txBody>
            <a:bodyPr wrap="square" lIns="0" tIns="0" rIns="0" bIns="0" numCol="1" anchor="ctr">
              <a:noAutofit/>
            </a:bodyPr>
            <a:lstStyle/>
            <a:p>
              <a:pPr lvl="0">
                <a:defRPr sz="2400"/>
              </a:pPr>
              <a:endParaRPr/>
            </a:p>
          </p:txBody>
        </p:sp>
        <p:sp>
          <p:nvSpPr>
            <p:cNvPr id="641" name="Shape 808"/>
            <p:cNvSpPr/>
            <p:nvPr/>
          </p:nvSpPr>
          <p:spPr>
            <a:xfrm>
              <a:off x="950411" y="3118048"/>
              <a:ext cx="260129" cy="284033"/>
            </a:xfrm>
            <a:custGeom>
              <a:avLst/>
              <a:gdLst/>
              <a:ahLst/>
              <a:cxnLst>
                <a:cxn ang="0">
                  <a:pos x="wd2" y="hd2"/>
                </a:cxn>
                <a:cxn ang="5400000">
                  <a:pos x="wd2" y="hd2"/>
                </a:cxn>
                <a:cxn ang="10800000">
                  <a:pos x="wd2" y="hd2"/>
                </a:cxn>
                <a:cxn ang="16200000">
                  <a:pos x="wd2" y="hd2"/>
                </a:cxn>
              </a:cxnLst>
              <a:rect l="0" t="0" r="r" b="b"/>
              <a:pathLst>
                <a:path w="21444" h="21413" extrusionOk="0">
                  <a:moveTo>
                    <a:pt x="8866" y="0"/>
                  </a:moveTo>
                  <a:cubicBezTo>
                    <a:pt x="9877" y="2088"/>
                    <a:pt x="10906" y="4168"/>
                    <a:pt x="11953" y="6241"/>
                  </a:cubicBezTo>
                  <a:cubicBezTo>
                    <a:pt x="13016" y="8345"/>
                    <a:pt x="14107" y="10456"/>
                    <a:pt x="15692" y="12267"/>
                  </a:cubicBezTo>
                  <a:cubicBezTo>
                    <a:pt x="17307" y="14114"/>
                    <a:pt x="19394" y="15598"/>
                    <a:pt x="20788" y="17593"/>
                  </a:cubicBezTo>
                  <a:cubicBezTo>
                    <a:pt x="21233" y="18229"/>
                    <a:pt x="21600" y="18956"/>
                    <a:pt x="21376" y="19678"/>
                  </a:cubicBezTo>
                  <a:cubicBezTo>
                    <a:pt x="21224" y="20166"/>
                    <a:pt x="20837" y="20522"/>
                    <a:pt x="20413" y="20789"/>
                  </a:cubicBezTo>
                  <a:cubicBezTo>
                    <a:pt x="19425" y="21411"/>
                    <a:pt x="18148" y="21600"/>
                    <a:pt x="16941" y="21209"/>
                  </a:cubicBezTo>
                  <a:cubicBezTo>
                    <a:pt x="14765" y="20584"/>
                    <a:pt x="12674" y="19735"/>
                    <a:pt x="10708" y="18678"/>
                  </a:cubicBezTo>
                  <a:cubicBezTo>
                    <a:pt x="8717" y="17610"/>
                    <a:pt x="6868" y="16335"/>
                    <a:pt x="5195" y="14881"/>
                  </a:cubicBezTo>
                  <a:cubicBezTo>
                    <a:pt x="3970" y="12625"/>
                    <a:pt x="2916" y="10295"/>
                    <a:pt x="2042" y="7906"/>
                  </a:cubicBezTo>
                  <a:cubicBezTo>
                    <a:pt x="1186" y="5568"/>
                    <a:pt x="504" y="3179"/>
                    <a:pt x="0" y="757"/>
                  </a:cubicBezTo>
                  <a:lnTo>
                    <a:pt x="8866" y="0"/>
                  </a:lnTo>
                  <a:close/>
                </a:path>
              </a:pathLst>
            </a:custGeom>
            <a:solidFill>
              <a:schemeClr val="bg2"/>
            </a:solidFill>
            <a:ln w="12700" cap="flat">
              <a:noFill/>
              <a:miter lim="400000"/>
            </a:ln>
            <a:effectLst/>
          </p:spPr>
          <p:txBody>
            <a:bodyPr wrap="square" lIns="0" tIns="0" rIns="0" bIns="0" numCol="1" anchor="ctr">
              <a:noAutofit/>
            </a:bodyPr>
            <a:lstStyle/>
            <a:p>
              <a:pPr lvl="0">
                <a:defRPr sz="2500"/>
              </a:pPr>
              <a:endParaRPr/>
            </a:p>
          </p:txBody>
        </p:sp>
        <p:sp>
          <p:nvSpPr>
            <p:cNvPr id="642" name="Shape 809"/>
            <p:cNvSpPr/>
            <p:nvPr/>
          </p:nvSpPr>
          <p:spPr>
            <a:xfrm>
              <a:off x="906552" y="2023396"/>
              <a:ext cx="444450" cy="1154873"/>
            </a:xfrm>
            <a:custGeom>
              <a:avLst/>
              <a:gdLst/>
              <a:ahLst/>
              <a:cxnLst>
                <a:cxn ang="0">
                  <a:pos x="wd2" y="hd2"/>
                </a:cxn>
                <a:cxn ang="5400000">
                  <a:pos x="wd2" y="hd2"/>
                </a:cxn>
                <a:cxn ang="10800000">
                  <a:pos x="wd2" y="hd2"/>
                </a:cxn>
                <a:cxn ang="16200000">
                  <a:pos x="wd2" y="hd2"/>
                </a:cxn>
              </a:cxnLst>
              <a:rect l="0" t="0" r="r" b="b"/>
              <a:pathLst>
                <a:path w="20705" h="21600" extrusionOk="0">
                  <a:moveTo>
                    <a:pt x="11751" y="0"/>
                  </a:moveTo>
                  <a:lnTo>
                    <a:pt x="19731" y="1540"/>
                  </a:lnTo>
                  <a:cubicBezTo>
                    <a:pt x="21414" y="2732"/>
                    <a:pt x="20877" y="4231"/>
                    <a:pt x="18424" y="5184"/>
                  </a:cubicBezTo>
                  <a:cubicBezTo>
                    <a:pt x="17000" y="5737"/>
                    <a:pt x="15108" y="6019"/>
                    <a:pt x="13471" y="6441"/>
                  </a:cubicBezTo>
                  <a:cubicBezTo>
                    <a:pt x="12328" y="6735"/>
                    <a:pt x="11298" y="7099"/>
                    <a:pt x="10419" y="7522"/>
                  </a:cubicBezTo>
                  <a:cubicBezTo>
                    <a:pt x="11832" y="8269"/>
                    <a:pt x="11909" y="9294"/>
                    <a:pt x="10608" y="10073"/>
                  </a:cubicBezTo>
                  <a:cubicBezTo>
                    <a:pt x="9802" y="10557"/>
                    <a:pt x="8558" y="10876"/>
                    <a:pt x="7561" y="11284"/>
                  </a:cubicBezTo>
                  <a:cubicBezTo>
                    <a:pt x="6805" y="11593"/>
                    <a:pt x="6185" y="11954"/>
                    <a:pt x="5731" y="12352"/>
                  </a:cubicBezTo>
                  <a:cubicBezTo>
                    <a:pt x="6719" y="12588"/>
                    <a:pt x="7382" y="12994"/>
                    <a:pt x="7526" y="13452"/>
                  </a:cubicBezTo>
                  <a:cubicBezTo>
                    <a:pt x="7651" y="13851"/>
                    <a:pt x="7382" y="14238"/>
                    <a:pt x="7104" y="14610"/>
                  </a:cubicBezTo>
                  <a:cubicBezTo>
                    <a:pt x="6651" y="15214"/>
                    <a:pt x="6139" y="15818"/>
                    <a:pt x="5564" y="16423"/>
                  </a:cubicBezTo>
                  <a:cubicBezTo>
                    <a:pt x="5453" y="16999"/>
                    <a:pt x="5484" y="17579"/>
                    <a:pt x="5655" y="18153"/>
                  </a:cubicBezTo>
                  <a:cubicBezTo>
                    <a:pt x="5922" y="19048"/>
                    <a:pt x="6528" y="19921"/>
                    <a:pt x="7452" y="20742"/>
                  </a:cubicBezTo>
                  <a:cubicBezTo>
                    <a:pt x="6424" y="20706"/>
                    <a:pt x="5392" y="20787"/>
                    <a:pt x="4473" y="20976"/>
                  </a:cubicBezTo>
                  <a:cubicBezTo>
                    <a:pt x="3747" y="21126"/>
                    <a:pt x="3114" y="21339"/>
                    <a:pt x="2620" y="21600"/>
                  </a:cubicBezTo>
                  <a:cubicBezTo>
                    <a:pt x="1024" y="19743"/>
                    <a:pt x="147" y="17799"/>
                    <a:pt x="17" y="15835"/>
                  </a:cubicBezTo>
                  <a:cubicBezTo>
                    <a:pt x="-186" y="12743"/>
                    <a:pt x="1433" y="9707"/>
                    <a:pt x="4504" y="6922"/>
                  </a:cubicBezTo>
                  <a:cubicBezTo>
                    <a:pt x="5798" y="5748"/>
                    <a:pt x="7353" y="4619"/>
                    <a:pt x="8674" y="3441"/>
                  </a:cubicBezTo>
                  <a:cubicBezTo>
                    <a:pt x="9917" y="2332"/>
                    <a:pt x="10947" y="1181"/>
                    <a:pt x="11751" y="0"/>
                  </a:cubicBezTo>
                  <a:close/>
                </a:path>
              </a:pathLst>
            </a:custGeom>
            <a:solidFill>
              <a:schemeClr val="accent3"/>
            </a:solidFill>
            <a:ln w="12700" cap="flat">
              <a:noFill/>
              <a:miter lim="400000"/>
            </a:ln>
            <a:effectLst/>
          </p:spPr>
          <p:txBody>
            <a:bodyPr wrap="square" lIns="0" tIns="0" rIns="0" bIns="0" numCol="1" anchor="ctr">
              <a:noAutofit/>
            </a:bodyPr>
            <a:lstStyle/>
            <a:p>
              <a:pPr lvl="0">
                <a:defRPr sz="2400"/>
              </a:pPr>
              <a:endParaRPr/>
            </a:p>
          </p:txBody>
        </p:sp>
        <p:sp>
          <p:nvSpPr>
            <p:cNvPr id="643" name="Shape 810"/>
            <p:cNvSpPr/>
            <p:nvPr/>
          </p:nvSpPr>
          <p:spPr>
            <a:xfrm>
              <a:off x="2274284" y="3120363"/>
              <a:ext cx="260129" cy="284033"/>
            </a:xfrm>
            <a:custGeom>
              <a:avLst/>
              <a:gdLst/>
              <a:ahLst/>
              <a:cxnLst>
                <a:cxn ang="0">
                  <a:pos x="wd2" y="hd2"/>
                </a:cxn>
                <a:cxn ang="5400000">
                  <a:pos x="wd2" y="hd2"/>
                </a:cxn>
                <a:cxn ang="10800000">
                  <a:pos x="wd2" y="hd2"/>
                </a:cxn>
                <a:cxn ang="16200000">
                  <a:pos x="wd2" y="hd2"/>
                </a:cxn>
              </a:cxnLst>
              <a:rect l="0" t="0" r="r" b="b"/>
              <a:pathLst>
                <a:path w="21444" h="21413" extrusionOk="0">
                  <a:moveTo>
                    <a:pt x="12577" y="0"/>
                  </a:moveTo>
                  <a:cubicBezTo>
                    <a:pt x="11567" y="2088"/>
                    <a:pt x="10538" y="4168"/>
                    <a:pt x="9491" y="6241"/>
                  </a:cubicBezTo>
                  <a:cubicBezTo>
                    <a:pt x="8428" y="8345"/>
                    <a:pt x="7336" y="10456"/>
                    <a:pt x="5752" y="12267"/>
                  </a:cubicBezTo>
                  <a:cubicBezTo>
                    <a:pt x="4137" y="14114"/>
                    <a:pt x="2050" y="15598"/>
                    <a:pt x="655" y="17593"/>
                  </a:cubicBezTo>
                  <a:cubicBezTo>
                    <a:pt x="211" y="18229"/>
                    <a:pt x="-156" y="18956"/>
                    <a:pt x="68" y="19678"/>
                  </a:cubicBezTo>
                  <a:cubicBezTo>
                    <a:pt x="219" y="20166"/>
                    <a:pt x="607" y="20522"/>
                    <a:pt x="1030" y="20789"/>
                  </a:cubicBezTo>
                  <a:cubicBezTo>
                    <a:pt x="2019" y="21411"/>
                    <a:pt x="3296" y="21600"/>
                    <a:pt x="4502" y="21209"/>
                  </a:cubicBezTo>
                  <a:cubicBezTo>
                    <a:pt x="6651" y="20519"/>
                    <a:pt x="8735" y="19673"/>
                    <a:pt x="10736" y="18678"/>
                  </a:cubicBezTo>
                  <a:cubicBezTo>
                    <a:pt x="12832" y="17637"/>
                    <a:pt x="14828" y="16436"/>
                    <a:pt x="16703" y="15090"/>
                  </a:cubicBezTo>
                  <a:cubicBezTo>
                    <a:pt x="17767" y="12739"/>
                    <a:pt x="18701" y="10342"/>
                    <a:pt x="19501" y="7906"/>
                  </a:cubicBezTo>
                  <a:cubicBezTo>
                    <a:pt x="20275" y="5553"/>
                    <a:pt x="20923" y="3167"/>
                    <a:pt x="21444" y="757"/>
                  </a:cubicBezTo>
                  <a:lnTo>
                    <a:pt x="12577" y="0"/>
                  </a:lnTo>
                  <a:close/>
                </a:path>
              </a:pathLst>
            </a:custGeom>
            <a:solidFill>
              <a:schemeClr val="bg2"/>
            </a:solidFill>
            <a:ln w="12700" cap="flat">
              <a:noFill/>
              <a:miter lim="400000"/>
            </a:ln>
            <a:effectLst/>
          </p:spPr>
          <p:txBody>
            <a:bodyPr wrap="square" lIns="0" tIns="0" rIns="0" bIns="0" numCol="1" anchor="ctr">
              <a:noAutofit/>
            </a:bodyPr>
            <a:lstStyle/>
            <a:p>
              <a:pPr lvl="0">
                <a:defRPr sz="2500"/>
              </a:pPr>
              <a:endParaRPr/>
            </a:p>
          </p:txBody>
        </p:sp>
        <p:sp>
          <p:nvSpPr>
            <p:cNvPr id="644" name="Shape 811"/>
            <p:cNvSpPr/>
            <p:nvPr/>
          </p:nvSpPr>
          <p:spPr>
            <a:xfrm>
              <a:off x="2138716" y="2018350"/>
              <a:ext cx="444477" cy="1154923"/>
            </a:xfrm>
            <a:custGeom>
              <a:avLst/>
              <a:gdLst/>
              <a:ahLst/>
              <a:cxnLst>
                <a:cxn ang="0">
                  <a:pos x="wd2" y="hd2"/>
                </a:cxn>
                <a:cxn ang="5400000">
                  <a:pos x="wd2" y="hd2"/>
                </a:cxn>
                <a:cxn ang="10800000">
                  <a:pos x="wd2" y="hd2"/>
                </a:cxn>
                <a:cxn ang="16200000">
                  <a:pos x="wd2" y="hd2"/>
                </a:cxn>
              </a:cxnLst>
              <a:rect l="0" t="0" r="r" b="b"/>
              <a:pathLst>
                <a:path w="20698" h="21600" extrusionOk="0">
                  <a:moveTo>
                    <a:pt x="8951" y="0"/>
                  </a:moveTo>
                  <a:lnTo>
                    <a:pt x="974" y="1540"/>
                  </a:lnTo>
                  <a:cubicBezTo>
                    <a:pt x="-709" y="2732"/>
                    <a:pt x="-172" y="4231"/>
                    <a:pt x="2279" y="5184"/>
                  </a:cubicBezTo>
                  <a:cubicBezTo>
                    <a:pt x="3703" y="5737"/>
                    <a:pt x="5594" y="6019"/>
                    <a:pt x="7231" y="6441"/>
                  </a:cubicBezTo>
                  <a:cubicBezTo>
                    <a:pt x="8373" y="6735"/>
                    <a:pt x="9404" y="7099"/>
                    <a:pt x="10282" y="7522"/>
                  </a:cubicBezTo>
                  <a:cubicBezTo>
                    <a:pt x="8869" y="8268"/>
                    <a:pt x="8793" y="9294"/>
                    <a:pt x="10093" y="10073"/>
                  </a:cubicBezTo>
                  <a:cubicBezTo>
                    <a:pt x="10899" y="10556"/>
                    <a:pt x="12142" y="10876"/>
                    <a:pt x="13139" y="11284"/>
                  </a:cubicBezTo>
                  <a:cubicBezTo>
                    <a:pt x="13895" y="11593"/>
                    <a:pt x="14515" y="11953"/>
                    <a:pt x="14968" y="12351"/>
                  </a:cubicBezTo>
                  <a:cubicBezTo>
                    <a:pt x="13980" y="12587"/>
                    <a:pt x="13318" y="12994"/>
                    <a:pt x="13174" y="13452"/>
                  </a:cubicBezTo>
                  <a:cubicBezTo>
                    <a:pt x="13048" y="13850"/>
                    <a:pt x="13317" y="14238"/>
                    <a:pt x="13596" y="14609"/>
                  </a:cubicBezTo>
                  <a:cubicBezTo>
                    <a:pt x="14048" y="15213"/>
                    <a:pt x="14560" y="15817"/>
                    <a:pt x="15135" y="16422"/>
                  </a:cubicBezTo>
                  <a:cubicBezTo>
                    <a:pt x="15246" y="16999"/>
                    <a:pt x="15215" y="17578"/>
                    <a:pt x="15044" y="18152"/>
                  </a:cubicBezTo>
                  <a:cubicBezTo>
                    <a:pt x="14777" y="19047"/>
                    <a:pt x="14171" y="19920"/>
                    <a:pt x="13248" y="20741"/>
                  </a:cubicBezTo>
                  <a:lnTo>
                    <a:pt x="18042" y="21600"/>
                  </a:lnTo>
                  <a:cubicBezTo>
                    <a:pt x="19655" y="19744"/>
                    <a:pt x="20545" y="17799"/>
                    <a:pt x="20680" y="15834"/>
                  </a:cubicBezTo>
                  <a:cubicBezTo>
                    <a:pt x="20891" y="12743"/>
                    <a:pt x="19266" y="9706"/>
                    <a:pt x="16195" y="6921"/>
                  </a:cubicBezTo>
                  <a:cubicBezTo>
                    <a:pt x="14901" y="5748"/>
                    <a:pt x="13346" y="4619"/>
                    <a:pt x="12027" y="3441"/>
                  </a:cubicBezTo>
                  <a:cubicBezTo>
                    <a:pt x="10784" y="2332"/>
                    <a:pt x="9754" y="1181"/>
                    <a:pt x="8951" y="0"/>
                  </a:cubicBezTo>
                  <a:close/>
                </a:path>
              </a:pathLst>
            </a:custGeom>
            <a:solidFill>
              <a:schemeClr val="accent3"/>
            </a:solidFill>
            <a:ln w="12700" cap="flat">
              <a:noFill/>
              <a:miter lim="400000"/>
            </a:ln>
            <a:effectLst/>
          </p:spPr>
          <p:txBody>
            <a:bodyPr wrap="square" lIns="0" tIns="0" rIns="0" bIns="0" numCol="1" anchor="ctr">
              <a:noAutofit/>
            </a:bodyPr>
            <a:lstStyle/>
            <a:p>
              <a:pPr lvl="0">
                <a:defRPr sz="2400"/>
              </a:pPr>
              <a:endParaRPr/>
            </a:p>
          </p:txBody>
        </p:sp>
        <p:sp>
          <p:nvSpPr>
            <p:cNvPr id="645" name="Shape 812"/>
            <p:cNvSpPr/>
            <p:nvPr/>
          </p:nvSpPr>
          <p:spPr>
            <a:xfrm>
              <a:off x="1156114" y="1021109"/>
              <a:ext cx="1176495" cy="1120451"/>
            </a:xfrm>
            <a:custGeom>
              <a:avLst/>
              <a:gdLst/>
              <a:ahLst/>
              <a:cxnLst>
                <a:cxn ang="0">
                  <a:pos x="wd2" y="hd2"/>
                </a:cxn>
                <a:cxn ang="5400000">
                  <a:pos x="wd2" y="hd2"/>
                </a:cxn>
                <a:cxn ang="10800000">
                  <a:pos x="wd2" y="hd2"/>
                </a:cxn>
                <a:cxn ang="16200000">
                  <a:pos x="wd2" y="hd2"/>
                </a:cxn>
              </a:cxnLst>
              <a:rect l="0" t="0" r="r" b="b"/>
              <a:pathLst>
                <a:path w="21600" h="21137" extrusionOk="0">
                  <a:moveTo>
                    <a:pt x="10547" y="35"/>
                  </a:moveTo>
                  <a:cubicBezTo>
                    <a:pt x="8523" y="-3"/>
                    <a:pt x="6534" y="585"/>
                    <a:pt x="4836" y="1719"/>
                  </a:cubicBezTo>
                  <a:cubicBezTo>
                    <a:pt x="3201" y="2810"/>
                    <a:pt x="1921" y="4311"/>
                    <a:pt x="1142" y="6063"/>
                  </a:cubicBezTo>
                  <a:cubicBezTo>
                    <a:pt x="332" y="7883"/>
                    <a:pt x="81" y="9894"/>
                    <a:pt x="141" y="11889"/>
                  </a:cubicBezTo>
                  <a:cubicBezTo>
                    <a:pt x="179" y="13159"/>
                    <a:pt x="344" y="14431"/>
                    <a:pt x="346" y="15720"/>
                  </a:cubicBezTo>
                  <a:cubicBezTo>
                    <a:pt x="348" y="16802"/>
                    <a:pt x="234" y="17889"/>
                    <a:pt x="0" y="18961"/>
                  </a:cubicBezTo>
                  <a:cubicBezTo>
                    <a:pt x="1028" y="19728"/>
                    <a:pt x="2177" y="20307"/>
                    <a:pt x="3396" y="20673"/>
                  </a:cubicBezTo>
                  <a:cubicBezTo>
                    <a:pt x="5891" y="21423"/>
                    <a:pt x="8563" y="21260"/>
                    <a:pt x="10954" y="20212"/>
                  </a:cubicBezTo>
                  <a:cubicBezTo>
                    <a:pt x="12656" y="20922"/>
                    <a:pt x="14501" y="21190"/>
                    <a:pt x="16327" y="20993"/>
                  </a:cubicBezTo>
                  <a:cubicBezTo>
                    <a:pt x="18224" y="20789"/>
                    <a:pt x="20039" y="20090"/>
                    <a:pt x="21600" y="18962"/>
                  </a:cubicBezTo>
                  <a:cubicBezTo>
                    <a:pt x="21344" y="17291"/>
                    <a:pt x="21229" y="15621"/>
                    <a:pt x="21246" y="13967"/>
                  </a:cubicBezTo>
                  <a:cubicBezTo>
                    <a:pt x="21265" y="12040"/>
                    <a:pt x="21458" y="10111"/>
                    <a:pt x="21106" y="8238"/>
                  </a:cubicBezTo>
                  <a:cubicBezTo>
                    <a:pt x="20666" y="5891"/>
                    <a:pt x="19400" y="3742"/>
                    <a:pt x="17489" y="2189"/>
                  </a:cubicBezTo>
                  <a:cubicBezTo>
                    <a:pt x="15525" y="594"/>
                    <a:pt x="13043" y="-177"/>
                    <a:pt x="10547" y="35"/>
                  </a:cubicBezTo>
                  <a:close/>
                </a:path>
              </a:pathLst>
            </a:custGeom>
            <a:solidFill>
              <a:schemeClr val="accent6"/>
            </a:solidFill>
            <a:ln w="12700" cap="flat">
              <a:noFill/>
              <a:miter lim="400000"/>
            </a:ln>
            <a:effectLst/>
          </p:spPr>
          <p:txBody>
            <a:bodyPr wrap="square" lIns="0" tIns="0" rIns="0" bIns="0" numCol="1" anchor="ctr">
              <a:noAutofit/>
            </a:bodyPr>
            <a:lstStyle/>
            <a:p>
              <a:pPr lvl="0">
                <a:defRPr sz="2400"/>
              </a:pPr>
              <a:endParaRPr/>
            </a:p>
          </p:txBody>
        </p:sp>
        <p:sp>
          <p:nvSpPr>
            <p:cNvPr id="646" name="Shape 813"/>
            <p:cNvSpPr/>
            <p:nvPr/>
          </p:nvSpPr>
          <p:spPr>
            <a:xfrm>
              <a:off x="1341939" y="1194831"/>
              <a:ext cx="804845" cy="8926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12700" cap="flat">
              <a:noFill/>
              <a:miter lim="400000"/>
            </a:ln>
            <a:effectLst/>
          </p:spPr>
          <p:txBody>
            <a:bodyPr wrap="square" lIns="0" tIns="0" rIns="0" bIns="0" numCol="1" anchor="ctr">
              <a:noAutofit/>
            </a:bodyPr>
            <a:lstStyle/>
            <a:p>
              <a:pPr lvl="0">
                <a:defRPr sz="2400">
                  <a:solidFill>
                    <a:srgbClr val="FFFFFF"/>
                  </a:solidFill>
                </a:defRPr>
              </a:pPr>
              <a:endParaRPr/>
            </a:p>
          </p:txBody>
        </p:sp>
        <p:sp>
          <p:nvSpPr>
            <p:cNvPr id="647" name="Shape 814"/>
            <p:cNvSpPr/>
            <p:nvPr/>
          </p:nvSpPr>
          <p:spPr>
            <a:xfrm>
              <a:off x="1666435" y="2089127"/>
              <a:ext cx="174373" cy="17437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6"/>
            </a:solidFill>
            <a:ln w="12700" cap="flat">
              <a:noFill/>
              <a:miter lim="400000"/>
            </a:ln>
            <a:effectLst/>
          </p:spPr>
          <p:txBody>
            <a:bodyPr wrap="square" lIns="0" tIns="0" rIns="0" bIns="0" numCol="1" anchor="ctr">
              <a:noAutofit/>
            </a:bodyPr>
            <a:lstStyle/>
            <a:p>
              <a:pPr lvl="0">
                <a:defRPr sz="2400">
                  <a:solidFill>
                    <a:srgbClr val="FFFFFF"/>
                  </a:solidFill>
                </a:defRPr>
              </a:pPr>
              <a:endParaRPr/>
            </a:p>
          </p:txBody>
        </p:sp>
        <p:sp>
          <p:nvSpPr>
            <p:cNvPr id="648" name="Shape 815"/>
            <p:cNvSpPr/>
            <p:nvPr/>
          </p:nvSpPr>
          <p:spPr>
            <a:xfrm>
              <a:off x="1440873" y="2098176"/>
              <a:ext cx="269066" cy="288551"/>
            </a:xfrm>
            <a:custGeom>
              <a:avLst/>
              <a:gdLst/>
              <a:ahLst/>
              <a:cxnLst>
                <a:cxn ang="0">
                  <a:pos x="wd2" y="hd2"/>
                </a:cxn>
                <a:cxn ang="5400000">
                  <a:pos x="wd2" y="hd2"/>
                </a:cxn>
                <a:cxn ang="10800000">
                  <a:pos x="wd2" y="hd2"/>
                </a:cxn>
                <a:cxn ang="16200000">
                  <a:pos x="wd2" y="hd2"/>
                </a:cxn>
              </a:cxnLst>
              <a:rect l="0" t="0" r="r" b="b"/>
              <a:pathLst>
                <a:path w="21600" h="17474" extrusionOk="0">
                  <a:moveTo>
                    <a:pt x="21600" y="1459"/>
                  </a:moveTo>
                  <a:cubicBezTo>
                    <a:pt x="14392" y="-2170"/>
                    <a:pt x="4658" y="1346"/>
                    <a:pt x="3887" y="7857"/>
                  </a:cubicBezTo>
                  <a:cubicBezTo>
                    <a:pt x="3698" y="9454"/>
                    <a:pt x="4199" y="11103"/>
                    <a:pt x="3449" y="12600"/>
                  </a:cubicBezTo>
                  <a:cubicBezTo>
                    <a:pt x="2861" y="13773"/>
                    <a:pt x="1590" y="14678"/>
                    <a:pt x="0" y="15052"/>
                  </a:cubicBezTo>
                  <a:cubicBezTo>
                    <a:pt x="5511" y="19430"/>
                    <a:pt x="15253" y="17594"/>
                    <a:pt x="17385" y="11775"/>
                  </a:cubicBezTo>
                  <a:cubicBezTo>
                    <a:pt x="18119" y="9770"/>
                    <a:pt x="17547" y="7639"/>
                    <a:pt x="18138" y="5624"/>
                  </a:cubicBezTo>
                  <a:cubicBezTo>
                    <a:pt x="18622" y="3977"/>
                    <a:pt x="19845" y="2505"/>
                    <a:pt x="21600" y="1459"/>
                  </a:cubicBezTo>
                  <a:close/>
                </a:path>
              </a:pathLst>
            </a:custGeom>
            <a:solidFill>
              <a:schemeClr val="accent6"/>
            </a:solidFill>
            <a:ln w="12700" cap="flat">
              <a:noFill/>
              <a:miter lim="400000"/>
            </a:ln>
            <a:effectLst/>
          </p:spPr>
          <p:txBody>
            <a:bodyPr wrap="square" lIns="0" tIns="0" rIns="0" bIns="0" numCol="1" anchor="ctr">
              <a:noAutofit/>
            </a:bodyPr>
            <a:lstStyle/>
            <a:p>
              <a:pPr lvl="0">
                <a:defRPr sz="2400"/>
              </a:pPr>
              <a:endParaRPr/>
            </a:p>
          </p:txBody>
        </p:sp>
        <p:sp>
          <p:nvSpPr>
            <p:cNvPr id="649" name="Shape 816"/>
            <p:cNvSpPr/>
            <p:nvPr/>
          </p:nvSpPr>
          <p:spPr>
            <a:xfrm>
              <a:off x="1799066" y="2098176"/>
              <a:ext cx="269065" cy="288551"/>
            </a:xfrm>
            <a:custGeom>
              <a:avLst/>
              <a:gdLst/>
              <a:ahLst/>
              <a:cxnLst>
                <a:cxn ang="0">
                  <a:pos x="wd2" y="hd2"/>
                </a:cxn>
                <a:cxn ang="5400000">
                  <a:pos x="wd2" y="hd2"/>
                </a:cxn>
                <a:cxn ang="10800000">
                  <a:pos x="wd2" y="hd2"/>
                </a:cxn>
                <a:cxn ang="16200000">
                  <a:pos x="wd2" y="hd2"/>
                </a:cxn>
              </a:cxnLst>
              <a:rect l="0" t="0" r="r" b="b"/>
              <a:pathLst>
                <a:path w="21600" h="17474" extrusionOk="0">
                  <a:moveTo>
                    <a:pt x="0" y="1459"/>
                  </a:moveTo>
                  <a:cubicBezTo>
                    <a:pt x="7208" y="-2170"/>
                    <a:pt x="16942" y="1346"/>
                    <a:pt x="17713" y="7857"/>
                  </a:cubicBezTo>
                  <a:cubicBezTo>
                    <a:pt x="17902" y="9454"/>
                    <a:pt x="17401" y="11103"/>
                    <a:pt x="18151" y="12600"/>
                  </a:cubicBezTo>
                  <a:cubicBezTo>
                    <a:pt x="18739" y="13773"/>
                    <a:pt x="20010" y="14678"/>
                    <a:pt x="21600" y="15052"/>
                  </a:cubicBezTo>
                  <a:cubicBezTo>
                    <a:pt x="16089" y="19430"/>
                    <a:pt x="6347" y="17594"/>
                    <a:pt x="4215" y="11775"/>
                  </a:cubicBezTo>
                  <a:cubicBezTo>
                    <a:pt x="3481" y="9770"/>
                    <a:pt x="4053" y="7639"/>
                    <a:pt x="3462" y="5624"/>
                  </a:cubicBezTo>
                  <a:cubicBezTo>
                    <a:pt x="2978" y="3977"/>
                    <a:pt x="1755" y="2505"/>
                    <a:pt x="0" y="1459"/>
                  </a:cubicBezTo>
                  <a:close/>
                </a:path>
              </a:pathLst>
            </a:custGeom>
            <a:solidFill>
              <a:schemeClr val="accent6"/>
            </a:solidFill>
            <a:ln w="12700" cap="flat">
              <a:noFill/>
              <a:miter lim="400000"/>
            </a:ln>
            <a:effectLst/>
          </p:spPr>
          <p:txBody>
            <a:bodyPr wrap="square" lIns="0" tIns="0" rIns="0" bIns="0" numCol="1" anchor="ctr">
              <a:noAutofit/>
            </a:bodyPr>
            <a:lstStyle/>
            <a:p>
              <a:pPr lvl="0">
                <a:defRPr sz="2400"/>
              </a:pPr>
              <a:endParaRPr/>
            </a:p>
          </p:txBody>
        </p:sp>
        <p:sp>
          <p:nvSpPr>
            <p:cNvPr id="650" name="Shape 817"/>
            <p:cNvSpPr/>
            <p:nvPr/>
          </p:nvSpPr>
          <p:spPr>
            <a:xfrm>
              <a:off x="1363147" y="1194763"/>
              <a:ext cx="385549" cy="301895"/>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18424" y="21"/>
                    <a:pt x="15289" y="915"/>
                    <a:pt x="12408" y="2621"/>
                  </a:cubicBezTo>
                  <a:cubicBezTo>
                    <a:pt x="6259" y="6262"/>
                    <a:pt x="1708" y="13224"/>
                    <a:pt x="0" y="21600"/>
                  </a:cubicBezTo>
                  <a:cubicBezTo>
                    <a:pt x="2134" y="17675"/>
                    <a:pt x="5375" y="14959"/>
                    <a:pt x="9044" y="14020"/>
                  </a:cubicBezTo>
                  <a:cubicBezTo>
                    <a:pt x="11641" y="13356"/>
                    <a:pt x="14429" y="13594"/>
                    <a:pt x="16749" y="11923"/>
                  </a:cubicBezTo>
                  <a:cubicBezTo>
                    <a:pt x="18304" y="10803"/>
                    <a:pt x="19418" y="9039"/>
                    <a:pt x="20203" y="7117"/>
                  </a:cubicBezTo>
                  <a:cubicBezTo>
                    <a:pt x="21082" y="4964"/>
                    <a:pt x="21578" y="2540"/>
                    <a:pt x="21600" y="0"/>
                  </a:cubicBezTo>
                  <a:close/>
                </a:path>
              </a:pathLst>
            </a:custGeom>
            <a:solidFill>
              <a:schemeClr val="accent3"/>
            </a:solidFill>
            <a:ln w="12700" cap="flat">
              <a:noFill/>
              <a:miter lim="400000"/>
            </a:ln>
            <a:effectLst/>
          </p:spPr>
          <p:txBody>
            <a:bodyPr wrap="square" lIns="0" tIns="0" rIns="0" bIns="0" numCol="1" anchor="ctr">
              <a:noAutofit/>
            </a:bodyPr>
            <a:lstStyle/>
            <a:p>
              <a:pPr lvl="0">
                <a:defRPr sz="2400"/>
              </a:pPr>
              <a:endParaRPr/>
            </a:p>
          </p:txBody>
        </p:sp>
        <p:sp>
          <p:nvSpPr>
            <p:cNvPr id="651" name="Shape 818"/>
            <p:cNvSpPr/>
            <p:nvPr/>
          </p:nvSpPr>
          <p:spPr>
            <a:xfrm>
              <a:off x="1740393" y="1194763"/>
              <a:ext cx="385549" cy="30189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3176" y="21"/>
                    <a:pt x="6311" y="915"/>
                    <a:pt x="9192" y="2621"/>
                  </a:cubicBezTo>
                  <a:cubicBezTo>
                    <a:pt x="15341" y="6262"/>
                    <a:pt x="19892" y="13224"/>
                    <a:pt x="21600" y="21600"/>
                  </a:cubicBezTo>
                  <a:cubicBezTo>
                    <a:pt x="19466" y="17675"/>
                    <a:pt x="16225" y="14959"/>
                    <a:pt x="12556" y="14020"/>
                  </a:cubicBezTo>
                  <a:cubicBezTo>
                    <a:pt x="9959" y="13356"/>
                    <a:pt x="7171" y="13594"/>
                    <a:pt x="4851" y="11923"/>
                  </a:cubicBezTo>
                  <a:cubicBezTo>
                    <a:pt x="3296" y="10803"/>
                    <a:pt x="2182" y="9039"/>
                    <a:pt x="1397" y="7117"/>
                  </a:cubicBezTo>
                  <a:cubicBezTo>
                    <a:pt x="518" y="4964"/>
                    <a:pt x="22" y="2540"/>
                    <a:pt x="0" y="0"/>
                  </a:cubicBezTo>
                  <a:close/>
                </a:path>
              </a:pathLst>
            </a:custGeom>
            <a:solidFill>
              <a:schemeClr val="accent3"/>
            </a:solidFill>
            <a:ln w="12700" cap="flat">
              <a:noFill/>
              <a:miter lim="400000"/>
            </a:ln>
            <a:effectLst/>
          </p:spPr>
          <p:txBody>
            <a:bodyPr wrap="square" lIns="0" tIns="0" rIns="0" bIns="0" numCol="1" anchor="ctr">
              <a:noAutofit/>
            </a:bodyPr>
            <a:lstStyle/>
            <a:p>
              <a:pPr lvl="0">
                <a:defRPr sz="2400"/>
              </a:pPr>
              <a:endParaRPr/>
            </a:p>
          </p:txBody>
        </p:sp>
        <p:sp>
          <p:nvSpPr>
            <p:cNvPr id="652" name="Shape 819"/>
            <p:cNvSpPr/>
            <p:nvPr/>
          </p:nvSpPr>
          <p:spPr>
            <a:xfrm>
              <a:off x="1529548" y="2744361"/>
              <a:ext cx="352747" cy="346120"/>
            </a:xfrm>
            <a:custGeom>
              <a:avLst/>
              <a:gdLst/>
              <a:ahLst/>
              <a:cxnLst>
                <a:cxn ang="0">
                  <a:pos x="wd2" y="hd2"/>
                </a:cxn>
                <a:cxn ang="5400000">
                  <a:pos x="wd2" y="hd2"/>
                </a:cxn>
                <a:cxn ang="10800000">
                  <a:pos x="wd2" y="hd2"/>
                </a:cxn>
                <a:cxn ang="16200000">
                  <a:pos x="wd2" y="hd2"/>
                </a:cxn>
              </a:cxnLst>
              <a:rect l="0" t="0" r="r" b="b"/>
              <a:pathLst>
                <a:path w="20922" h="21532" extrusionOk="0">
                  <a:moveTo>
                    <a:pt x="12095" y="21532"/>
                  </a:moveTo>
                  <a:cubicBezTo>
                    <a:pt x="9294" y="21433"/>
                    <a:pt x="6602" y="20371"/>
                    <a:pt x="4434" y="18509"/>
                  </a:cubicBezTo>
                  <a:cubicBezTo>
                    <a:pt x="2544" y="16886"/>
                    <a:pt x="1140" y="14727"/>
                    <a:pt x="389" y="12289"/>
                  </a:cubicBezTo>
                  <a:cubicBezTo>
                    <a:pt x="-542" y="9546"/>
                    <a:pt x="233" y="6486"/>
                    <a:pt x="2338" y="4588"/>
                  </a:cubicBezTo>
                  <a:cubicBezTo>
                    <a:pt x="4428" y="2704"/>
                    <a:pt x="7404" y="2353"/>
                    <a:pt x="9841" y="3702"/>
                  </a:cubicBezTo>
                  <a:cubicBezTo>
                    <a:pt x="10631" y="1520"/>
                    <a:pt x="12602" y="57"/>
                    <a:pt x="14826" y="1"/>
                  </a:cubicBezTo>
                  <a:cubicBezTo>
                    <a:pt x="17632" y="-68"/>
                    <a:pt x="20058" y="2043"/>
                    <a:pt x="20509" y="4949"/>
                  </a:cubicBezTo>
                  <a:cubicBezTo>
                    <a:pt x="21025" y="7283"/>
                    <a:pt x="21058" y="9706"/>
                    <a:pt x="20606" y="12055"/>
                  </a:cubicBezTo>
                  <a:cubicBezTo>
                    <a:pt x="20127" y="14545"/>
                    <a:pt x="19116" y="16889"/>
                    <a:pt x="17648" y="18910"/>
                  </a:cubicBezTo>
                  <a:cubicBezTo>
                    <a:pt x="17424" y="16424"/>
                    <a:pt x="14826" y="15011"/>
                    <a:pt x="12759" y="16250"/>
                  </a:cubicBezTo>
                  <a:cubicBezTo>
                    <a:pt x="10928" y="17348"/>
                    <a:pt x="10598" y="19974"/>
                    <a:pt x="12095" y="21532"/>
                  </a:cubicBezTo>
                  <a:close/>
                </a:path>
              </a:pathLst>
            </a:custGeom>
            <a:solidFill>
              <a:schemeClr val="accent2"/>
            </a:solidFill>
            <a:ln w="12700" cap="flat">
              <a:noFill/>
              <a:miter lim="400000"/>
            </a:ln>
            <a:effectLst/>
          </p:spPr>
          <p:txBody>
            <a:bodyPr wrap="square" lIns="0" tIns="0" rIns="0" bIns="0" numCol="1" anchor="ctr">
              <a:noAutofit/>
            </a:bodyPr>
            <a:lstStyle/>
            <a:p>
              <a:pPr lvl="0">
                <a:defRPr sz="2400"/>
              </a:pPr>
              <a:endParaRPr/>
            </a:p>
          </p:txBody>
        </p:sp>
        <p:sp>
          <p:nvSpPr>
            <p:cNvPr id="653" name="Shape 820"/>
            <p:cNvSpPr/>
            <p:nvPr/>
          </p:nvSpPr>
          <p:spPr>
            <a:xfrm>
              <a:off x="1862857" y="2898183"/>
              <a:ext cx="359458" cy="296095"/>
            </a:xfrm>
            <a:custGeom>
              <a:avLst/>
              <a:gdLst/>
              <a:ahLst/>
              <a:cxnLst>
                <a:cxn ang="0">
                  <a:pos x="wd2" y="hd2"/>
                </a:cxn>
                <a:cxn ang="5400000">
                  <a:pos x="wd2" y="hd2"/>
                </a:cxn>
                <a:cxn ang="10800000">
                  <a:pos x="wd2" y="hd2"/>
                </a:cxn>
                <a:cxn ang="16200000">
                  <a:pos x="wd2" y="hd2"/>
                </a:cxn>
              </a:cxnLst>
              <a:rect l="0" t="0" r="r" b="b"/>
              <a:pathLst>
                <a:path w="21110" h="21549" extrusionOk="0">
                  <a:moveTo>
                    <a:pt x="0" y="12995"/>
                  </a:moveTo>
                  <a:cubicBezTo>
                    <a:pt x="355" y="10738"/>
                    <a:pt x="1100" y="8604"/>
                    <a:pt x="2185" y="6739"/>
                  </a:cubicBezTo>
                  <a:cubicBezTo>
                    <a:pt x="3830" y="3912"/>
                    <a:pt x="6174" y="1827"/>
                    <a:pt x="8861" y="798"/>
                  </a:cubicBezTo>
                  <a:cubicBezTo>
                    <a:pt x="9977" y="198"/>
                    <a:pt x="11145" y="-51"/>
                    <a:pt x="12289" y="8"/>
                  </a:cubicBezTo>
                  <a:cubicBezTo>
                    <a:pt x="13552" y="73"/>
                    <a:pt x="14857" y="522"/>
                    <a:pt x="15807" y="1719"/>
                  </a:cubicBezTo>
                  <a:cubicBezTo>
                    <a:pt x="16948" y="3158"/>
                    <a:pt x="17210" y="5349"/>
                    <a:pt x="16456" y="7136"/>
                  </a:cubicBezTo>
                  <a:cubicBezTo>
                    <a:pt x="19460" y="7413"/>
                    <a:pt x="21600" y="10894"/>
                    <a:pt x="21012" y="14555"/>
                  </a:cubicBezTo>
                  <a:cubicBezTo>
                    <a:pt x="20658" y="16760"/>
                    <a:pt x="19438" y="18408"/>
                    <a:pt x="18043" y="19561"/>
                  </a:cubicBezTo>
                  <a:cubicBezTo>
                    <a:pt x="16720" y="20655"/>
                    <a:pt x="15174" y="21362"/>
                    <a:pt x="13488" y="21549"/>
                  </a:cubicBezTo>
                  <a:cubicBezTo>
                    <a:pt x="11923" y="21426"/>
                    <a:pt x="10358" y="21330"/>
                    <a:pt x="8791" y="21262"/>
                  </a:cubicBezTo>
                  <a:cubicBezTo>
                    <a:pt x="7413" y="21201"/>
                    <a:pt x="6035" y="21161"/>
                    <a:pt x="4656" y="21143"/>
                  </a:cubicBezTo>
                  <a:cubicBezTo>
                    <a:pt x="6576" y="19859"/>
                    <a:pt x="7302" y="16897"/>
                    <a:pt x="6283" y="14506"/>
                  </a:cubicBezTo>
                  <a:cubicBezTo>
                    <a:pt x="5058" y="11632"/>
                    <a:pt x="2004" y="10898"/>
                    <a:pt x="0" y="12995"/>
                  </a:cubicBezTo>
                  <a:close/>
                </a:path>
              </a:pathLst>
            </a:custGeom>
            <a:solidFill>
              <a:schemeClr val="accent2"/>
            </a:solidFill>
            <a:ln w="12700" cap="flat">
              <a:noFill/>
              <a:miter lim="400000"/>
            </a:ln>
            <a:effectLst/>
          </p:spPr>
          <p:txBody>
            <a:bodyPr wrap="square" lIns="0" tIns="0" rIns="0" bIns="0" numCol="1" anchor="ctr">
              <a:noAutofit/>
            </a:bodyPr>
            <a:lstStyle/>
            <a:p>
              <a:pPr lvl="0">
                <a:defRPr sz="2400"/>
              </a:pPr>
              <a:endParaRPr/>
            </a:p>
          </p:txBody>
        </p:sp>
        <p:sp>
          <p:nvSpPr>
            <p:cNvPr id="654" name="Shape 821"/>
            <p:cNvSpPr/>
            <p:nvPr/>
          </p:nvSpPr>
          <p:spPr>
            <a:xfrm>
              <a:off x="1852178" y="3197105"/>
              <a:ext cx="314930" cy="291331"/>
            </a:xfrm>
            <a:custGeom>
              <a:avLst/>
              <a:gdLst/>
              <a:ahLst/>
              <a:cxnLst>
                <a:cxn ang="0">
                  <a:pos x="wd2" y="hd2"/>
                </a:cxn>
                <a:cxn ang="5400000">
                  <a:pos x="wd2" y="hd2"/>
                </a:cxn>
                <a:cxn ang="10800000">
                  <a:pos x="wd2" y="hd2"/>
                </a:cxn>
                <a:cxn ang="16200000">
                  <a:pos x="wd2" y="hd2"/>
                </a:cxn>
              </a:cxnLst>
              <a:rect l="0" t="0" r="r" b="b"/>
              <a:pathLst>
                <a:path w="21296" h="20797" extrusionOk="0">
                  <a:moveTo>
                    <a:pt x="0" y="6048"/>
                  </a:moveTo>
                  <a:cubicBezTo>
                    <a:pt x="369" y="8623"/>
                    <a:pt x="1163" y="11109"/>
                    <a:pt x="2346" y="13394"/>
                  </a:cubicBezTo>
                  <a:cubicBezTo>
                    <a:pt x="3514" y="15648"/>
                    <a:pt x="5042" y="17672"/>
                    <a:pt x="6863" y="19375"/>
                  </a:cubicBezTo>
                  <a:cubicBezTo>
                    <a:pt x="8637" y="21124"/>
                    <a:pt x="11345" y="21277"/>
                    <a:pt x="13286" y="19738"/>
                  </a:cubicBezTo>
                  <a:cubicBezTo>
                    <a:pt x="14823" y="18518"/>
                    <a:pt x="15538" y="16458"/>
                    <a:pt x="15110" y="14478"/>
                  </a:cubicBezTo>
                  <a:cubicBezTo>
                    <a:pt x="17322" y="14873"/>
                    <a:pt x="19530" y="13758"/>
                    <a:pt x="20626" y="11692"/>
                  </a:cubicBezTo>
                  <a:cubicBezTo>
                    <a:pt x="21600" y="9857"/>
                    <a:pt x="21505" y="7598"/>
                    <a:pt x="20381" y="5861"/>
                  </a:cubicBezTo>
                  <a:cubicBezTo>
                    <a:pt x="18672" y="3829"/>
                    <a:pt x="16536" y="2247"/>
                    <a:pt x="14144" y="1242"/>
                  </a:cubicBezTo>
                  <a:cubicBezTo>
                    <a:pt x="11170" y="-8"/>
                    <a:pt x="7917" y="-323"/>
                    <a:pt x="4778" y="335"/>
                  </a:cubicBezTo>
                  <a:cubicBezTo>
                    <a:pt x="5669" y="1574"/>
                    <a:pt x="5758" y="3261"/>
                    <a:pt x="5001" y="4595"/>
                  </a:cubicBezTo>
                  <a:cubicBezTo>
                    <a:pt x="3970" y="6414"/>
                    <a:pt x="1767" y="7054"/>
                    <a:pt x="0" y="6048"/>
                  </a:cubicBezTo>
                  <a:close/>
                </a:path>
              </a:pathLst>
            </a:custGeom>
            <a:solidFill>
              <a:schemeClr val="accent2"/>
            </a:solidFill>
            <a:ln w="12700" cap="flat">
              <a:noFill/>
              <a:miter lim="400000"/>
            </a:ln>
            <a:effectLst/>
          </p:spPr>
          <p:txBody>
            <a:bodyPr wrap="square" lIns="0" tIns="0" rIns="0" bIns="0" numCol="1" anchor="ctr">
              <a:noAutofit/>
            </a:bodyPr>
            <a:lstStyle/>
            <a:p>
              <a:pPr lvl="0">
                <a:defRPr sz="2400"/>
              </a:pPr>
              <a:endParaRPr/>
            </a:p>
          </p:txBody>
        </p:sp>
        <p:sp>
          <p:nvSpPr>
            <p:cNvPr id="655" name="Shape 822"/>
            <p:cNvSpPr/>
            <p:nvPr/>
          </p:nvSpPr>
          <p:spPr>
            <a:xfrm>
              <a:off x="1533605" y="3256668"/>
              <a:ext cx="333537" cy="339743"/>
            </a:xfrm>
            <a:custGeom>
              <a:avLst/>
              <a:gdLst/>
              <a:ahLst/>
              <a:cxnLst>
                <a:cxn ang="0">
                  <a:pos x="wd2" y="hd2"/>
                </a:cxn>
                <a:cxn ang="5400000">
                  <a:pos x="wd2" y="hd2"/>
                </a:cxn>
                <a:cxn ang="10800000">
                  <a:pos x="wd2" y="hd2"/>
                </a:cxn>
                <a:cxn ang="16200000">
                  <a:pos x="wd2" y="hd2"/>
                </a:cxn>
              </a:cxnLst>
              <a:rect l="0" t="0" r="r" b="b"/>
              <a:pathLst>
                <a:path w="20534" h="21464" extrusionOk="0">
                  <a:moveTo>
                    <a:pt x="9742" y="0"/>
                  </a:moveTo>
                  <a:cubicBezTo>
                    <a:pt x="7579" y="1488"/>
                    <a:pt x="5655" y="3313"/>
                    <a:pt x="4040" y="5409"/>
                  </a:cubicBezTo>
                  <a:cubicBezTo>
                    <a:pt x="2733" y="7104"/>
                    <a:pt x="1641" y="8961"/>
                    <a:pt x="787" y="10937"/>
                  </a:cubicBezTo>
                  <a:cubicBezTo>
                    <a:pt x="-927" y="13908"/>
                    <a:pt x="262" y="17749"/>
                    <a:pt x="3333" y="19160"/>
                  </a:cubicBezTo>
                  <a:cubicBezTo>
                    <a:pt x="5211" y="20023"/>
                    <a:pt x="7405" y="19686"/>
                    <a:pt x="8955" y="18298"/>
                  </a:cubicBezTo>
                  <a:cubicBezTo>
                    <a:pt x="9620" y="20030"/>
                    <a:pt x="11171" y="21240"/>
                    <a:pt x="12975" y="21434"/>
                  </a:cubicBezTo>
                  <a:cubicBezTo>
                    <a:pt x="14518" y="21600"/>
                    <a:pt x="15955" y="21061"/>
                    <a:pt x="17122" y="20207"/>
                  </a:cubicBezTo>
                  <a:cubicBezTo>
                    <a:pt x="18555" y="19159"/>
                    <a:pt x="19639" y="17601"/>
                    <a:pt x="20087" y="15711"/>
                  </a:cubicBezTo>
                  <a:cubicBezTo>
                    <a:pt x="20605" y="13135"/>
                    <a:pt x="20673" y="10485"/>
                    <a:pt x="20287" y="7885"/>
                  </a:cubicBezTo>
                  <a:cubicBezTo>
                    <a:pt x="19917" y="5396"/>
                    <a:pt x="19136" y="2990"/>
                    <a:pt x="17978" y="770"/>
                  </a:cubicBezTo>
                  <a:cubicBezTo>
                    <a:pt x="17861" y="3896"/>
                    <a:pt x="14687" y="5896"/>
                    <a:pt x="11918" y="4589"/>
                  </a:cubicBezTo>
                  <a:cubicBezTo>
                    <a:pt x="10220" y="3787"/>
                    <a:pt x="9309" y="1867"/>
                    <a:pt x="9742" y="0"/>
                  </a:cubicBezTo>
                  <a:close/>
                </a:path>
              </a:pathLst>
            </a:custGeom>
            <a:solidFill>
              <a:schemeClr val="accent2"/>
            </a:solidFill>
            <a:ln w="12700" cap="flat">
              <a:noFill/>
              <a:miter lim="400000"/>
            </a:ln>
            <a:effectLst/>
          </p:spPr>
          <p:txBody>
            <a:bodyPr wrap="square" lIns="0" tIns="0" rIns="0" bIns="0" numCol="1" anchor="ctr">
              <a:noAutofit/>
            </a:bodyPr>
            <a:lstStyle/>
            <a:p>
              <a:pPr lvl="0">
                <a:defRPr sz="2400"/>
              </a:pPr>
              <a:endParaRPr/>
            </a:p>
          </p:txBody>
        </p:sp>
        <p:sp>
          <p:nvSpPr>
            <p:cNvPr id="656" name="Shape 823"/>
            <p:cNvSpPr/>
            <p:nvPr/>
          </p:nvSpPr>
          <p:spPr>
            <a:xfrm>
              <a:off x="1360163" y="3034793"/>
              <a:ext cx="304712" cy="337816"/>
            </a:xfrm>
            <a:custGeom>
              <a:avLst/>
              <a:gdLst/>
              <a:ahLst/>
              <a:cxnLst>
                <a:cxn ang="0">
                  <a:pos x="wd2" y="hd2"/>
                </a:cxn>
                <a:cxn ang="5400000">
                  <a:pos x="wd2" y="hd2"/>
                </a:cxn>
                <a:cxn ang="10800000">
                  <a:pos x="wd2" y="hd2"/>
                </a:cxn>
                <a:cxn ang="16200000">
                  <a:pos x="wd2" y="hd2"/>
                </a:cxn>
              </a:cxnLst>
              <a:rect l="0" t="0" r="r" b="b"/>
              <a:pathLst>
                <a:path w="21207" h="21043" extrusionOk="0">
                  <a:moveTo>
                    <a:pt x="21207" y="4935"/>
                  </a:moveTo>
                  <a:cubicBezTo>
                    <a:pt x="19406" y="3188"/>
                    <a:pt x="17175" y="1840"/>
                    <a:pt x="14691" y="997"/>
                  </a:cubicBezTo>
                  <a:cubicBezTo>
                    <a:pt x="11865" y="38"/>
                    <a:pt x="8806" y="-235"/>
                    <a:pt x="5823" y="204"/>
                  </a:cubicBezTo>
                  <a:cubicBezTo>
                    <a:pt x="2908" y="535"/>
                    <a:pt x="580" y="2537"/>
                    <a:pt x="93" y="5131"/>
                  </a:cubicBezTo>
                  <a:cubicBezTo>
                    <a:pt x="-393" y="7719"/>
                    <a:pt x="1069" y="10286"/>
                    <a:pt x="3695" y="11455"/>
                  </a:cubicBezTo>
                  <a:cubicBezTo>
                    <a:pt x="1945" y="12972"/>
                    <a:pt x="1355" y="15268"/>
                    <a:pt x="2187" y="17317"/>
                  </a:cubicBezTo>
                  <a:cubicBezTo>
                    <a:pt x="3209" y="19834"/>
                    <a:pt x="6063" y="21365"/>
                    <a:pt x="9025" y="20986"/>
                  </a:cubicBezTo>
                  <a:cubicBezTo>
                    <a:pt x="11456" y="20641"/>
                    <a:pt x="13773" y="19825"/>
                    <a:pt x="15816" y="18596"/>
                  </a:cubicBezTo>
                  <a:cubicBezTo>
                    <a:pt x="18004" y="17279"/>
                    <a:pt x="19819" y="15522"/>
                    <a:pt x="21115" y="13467"/>
                  </a:cubicBezTo>
                  <a:cubicBezTo>
                    <a:pt x="18692" y="13259"/>
                    <a:pt x="16833" y="11452"/>
                    <a:pt x="16800" y="9273"/>
                  </a:cubicBezTo>
                  <a:cubicBezTo>
                    <a:pt x="16765" y="7015"/>
                    <a:pt x="18692" y="5119"/>
                    <a:pt x="21207" y="4935"/>
                  </a:cubicBezTo>
                  <a:close/>
                </a:path>
              </a:pathLst>
            </a:custGeom>
            <a:solidFill>
              <a:schemeClr val="accent2"/>
            </a:solidFill>
            <a:ln w="12700" cap="flat">
              <a:noFill/>
              <a:miter lim="400000"/>
            </a:ln>
            <a:effectLst/>
          </p:spPr>
          <p:txBody>
            <a:bodyPr wrap="square" lIns="0" tIns="0" rIns="0" bIns="0" numCol="1" anchor="ctr">
              <a:noAutofit/>
            </a:bodyPr>
            <a:lstStyle/>
            <a:p>
              <a:pPr lvl="0">
                <a:defRPr sz="2400"/>
              </a:pPr>
              <a:endParaRPr/>
            </a:p>
          </p:txBody>
        </p:sp>
        <p:sp>
          <p:nvSpPr>
            <p:cNvPr id="657" name="Shape 824"/>
            <p:cNvSpPr/>
            <p:nvPr/>
          </p:nvSpPr>
          <p:spPr>
            <a:xfrm>
              <a:off x="1296535" y="3290915"/>
              <a:ext cx="211761" cy="135752"/>
            </a:xfrm>
            <a:custGeom>
              <a:avLst/>
              <a:gdLst/>
              <a:ahLst/>
              <a:cxnLst>
                <a:cxn ang="0">
                  <a:pos x="wd2" y="hd2"/>
                </a:cxn>
                <a:cxn ang="5400000">
                  <a:pos x="wd2" y="hd2"/>
                </a:cxn>
                <a:cxn ang="10800000">
                  <a:pos x="wd2" y="hd2"/>
                </a:cxn>
                <a:cxn ang="16200000">
                  <a:pos x="wd2" y="hd2"/>
                </a:cxn>
              </a:cxnLst>
              <a:rect l="0" t="0" r="r" b="b"/>
              <a:pathLst>
                <a:path w="21514" h="20006" extrusionOk="0">
                  <a:moveTo>
                    <a:pt x="21514" y="16055"/>
                  </a:moveTo>
                  <a:cubicBezTo>
                    <a:pt x="18494" y="18842"/>
                    <a:pt x="14661" y="18991"/>
                    <a:pt x="11542" y="16444"/>
                  </a:cubicBezTo>
                  <a:cubicBezTo>
                    <a:pt x="10145" y="15304"/>
                    <a:pt x="8974" y="13661"/>
                    <a:pt x="8142" y="11675"/>
                  </a:cubicBezTo>
                  <a:cubicBezTo>
                    <a:pt x="7393" y="9774"/>
                    <a:pt x="6797" y="7753"/>
                    <a:pt x="6350" y="5661"/>
                  </a:cubicBezTo>
                  <a:cubicBezTo>
                    <a:pt x="5832" y="3236"/>
                    <a:pt x="5233" y="417"/>
                    <a:pt x="3458" y="43"/>
                  </a:cubicBezTo>
                  <a:cubicBezTo>
                    <a:pt x="1790" y="-309"/>
                    <a:pt x="573" y="1563"/>
                    <a:pt x="161" y="3715"/>
                  </a:cubicBezTo>
                  <a:cubicBezTo>
                    <a:pt x="-86" y="5005"/>
                    <a:pt x="-59" y="6393"/>
                    <a:pt x="318" y="7742"/>
                  </a:cubicBezTo>
                  <a:cubicBezTo>
                    <a:pt x="1553" y="12010"/>
                    <a:pt x="3776" y="15520"/>
                    <a:pt x="6603" y="17666"/>
                  </a:cubicBezTo>
                  <a:cubicBezTo>
                    <a:pt x="11379" y="21291"/>
                    <a:pt x="17161" y="20667"/>
                    <a:pt x="21514" y="16055"/>
                  </a:cubicBezTo>
                  <a:close/>
                </a:path>
              </a:pathLst>
            </a:custGeom>
            <a:solidFill>
              <a:srgbClr val="90D049"/>
            </a:solidFill>
            <a:ln w="12700" cap="flat">
              <a:noFill/>
              <a:miter lim="400000"/>
            </a:ln>
            <a:effectLst/>
          </p:spPr>
          <p:txBody>
            <a:bodyPr wrap="square" lIns="0" tIns="0" rIns="0" bIns="0" numCol="1" anchor="ctr">
              <a:noAutofit/>
            </a:bodyPr>
            <a:lstStyle/>
            <a:p>
              <a:pPr lvl="0">
                <a:defRPr sz="2400"/>
              </a:pPr>
              <a:endParaRPr/>
            </a:p>
          </p:txBody>
        </p:sp>
        <p:sp>
          <p:nvSpPr>
            <p:cNvPr id="658" name="Shape 825"/>
            <p:cNvSpPr/>
            <p:nvPr/>
          </p:nvSpPr>
          <p:spPr>
            <a:xfrm rot="17666180">
              <a:off x="1389135" y="3459077"/>
              <a:ext cx="211761" cy="135752"/>
            </a:xfrm>
            <a:custGeom>
              <a:avLst/>
              <a:gdLst/>
              <a:ahLst/>
              <a:cxnLst>
                <a:cxn ang="0">
                  <a:pos x="wd2" y="hd2"/>
                </a:cxn>
                <a:cxn ang="5400000">
                  <a:pos x="wd2" y="hd2"/>
                </a:cxn>
                <a:cxn ang="10800000">
                  <a:pos x="wd2" y="hd2"/>
                </a:cxn>
                <a:cxn ang="16200000">
                  <a:pos x="wd2" y="hd2"/>
                </a:cxn>
              </a:cxnLst>
              <a:rect l="0" t="0" r="r" b="b"/>
              <a:pathLst>
                <a:path w="21514" h="20006" extrusionOk="0">
                  <a:moveTo>
                    <a:pt x="21514" y="3951"/>
                  </a:moveTo>
                  <a:cubicBezTo>
                    <a:pt x="18494" y="1164"/>
                    <a:pt x="14661" y="1015"/>
                    <a:pt x="11542" y="3562"/>
                  </a:cubicBezTo>
                  <a:cubicBezTo>
                    <a:pt x="10145" y="4702"/>
                    <a:pt x="8974" y="6345"/>
                    <a:pt x="8142" y="8331"/>
                  </a:cubicBezTo>
                  <a:cubicBezTo>
                    <a:pt x="7393" y="10232"/>
                    <a:pt x="6797" y="12253"/>
                    <a:pt x="6350" y="14345"/>
                  </a:cubicBezTo>
                  <a:cubicBezTo>
                    <a:pt x="5832" y="16770"/>
                    <a:pt x="5233" y="19589"/>
                    <a:pt x="3458" y="19963"/>
                  </a:cubicBezTo>
                  <a:cubicBezTo>
                    <a:pt x="1790" y="20315"/>
                    <a:pt x="573" y="18443"/>
                    <a:pt x="161" y="16291"/>
                  </a:cubicBezTo>
                  <a:cubicBezTo>
                    <a:pt x="-86" y="15001"/>
                    <a:pt x="-59" y="13613"/>
                    <a:pt x="318" y="12264"/>
                  </a:cubicBezTo>
                  <a:cubicBezTo>
                    <a:pt x="1553" y="7996"/>
                    <a:pt x="3776" y="4486"/>
                    <a:pt x="6603" y="2340"/>
                  </a:cubicBezTo>
                  <a:cubicBezTo>
                    <a:pt x="11379" y="-1285"/>
                    <a:pt x="17161" y="-661"/>
                    <a:pt x="21514" y="3951"/>
                  </a:cubicBezTo>
                  <a:close/>
                </a:path>
              </a:pathLst>
            </a:custGeom>
            <a:solidFill>
              <a:srgbClr val="90D049"/>
            </a:solidFill>
            <a:ln w="12700" cap="flat">
              <a:noFill/>
              <a:miter lim="400000"/>
            </a:ln>
            <a:effectLst/>
          </p:spPr>
          <p:txBody>
            <a:bodyPr wrap="square" lIns="0" tIns="0" rIns="0" bIns="0" numCol="1" anchor="ctr">
              <a:noAutofit/>
            </a:bodyPr>
            <a:lstStyle/>
            <a:p>
              <a:pPr lvl="0">
                <a:defRPr sz="2400"/>
              </a:pPr>
              <a:endParaRPr/>
            </a:p>
          </p:txBody>
        </p:sp>
        <p:sp>
          <p:nvSpPr>
            <p:cNvPr id="659" name="Shape 826"/>
            <p:cNvSpPr/>
            <p:nvPr/>
          </p:nvSpPr>
          <p:spPr>
            <a:xfrm>
              <a:off x="1305241" y="3426301"/>
              <a:ext cx="171092" cy="172314"/>
            </a:xfrm>
            <a:custGeom>
              <a:avLst/>
              <a:gdLst/>
              <a:ahLst/>
              <a:cxnLst>
                <a:cxn ang="0">
                  <a:pos x="wd2" y="hd2"/>
                </a:cxn>
                <a:cxn ang="5400000">
                  <a:pos x="wd2" y="hd2"/>
                </a:cxn>
                <a:cxn ang="10800000">
                  <a:pos x="wd2" y="hd2"/>
                </a:cxn>
                <a:cxn ang="16200000">
                  <a:pos x="wd2" y="hd2"/>
                </a:cxn>
              </a:cxnLst>
              <a:rect l="0" t="0" r="r" b="b"/>
              <a:pathLst>
                <a:path w="21460" h="21015" extrusionOk="0">
                  <a:moveTo>
                    <a:pt x="21460" y="0"/>
                  </a:moveTo>
                  <a:cubicBezTo>
                    <a:pt x="17415" y="708"/>
                    <a:pt x="13542" y="2149"/>
                    <a:pt x="10045" y="4248"/>
                  </a:cubicBezTo>
                  <a:cubicBezTo>
                    <a:pt x="7074" y="6031"/>
                    <a:pt x="4415" y="8264"/>
                    <a:pt x="2169" y="10863"/>
                  </a:cubicBezTo>
                  <a:cubicBezTo>
                    <a:pt x="1054" y="12187"/>
                    <a:pt x="372" y="13721"/>
                    <a:pt x="107" y="15312"/>
                  </a:cubicBezTo>
                  <a:cubicBezTo>
                    <a:pt x="-140" y="16800"/>
                    <a:pt x="-20" y="18446"/>
                    <a:pt x="1111" y="19620"/>
                  </a:cubicBezTo>
                  <a:cubicBezTo>
                    <a:pt x="3016" y="21600"/>
                    <a:pt x="5856" y="21253"/>
                    <a:pt x="7918" y="19942"/>
                  </a:cubicBezTo>
                  <a:cubicBezTo>
                    <a:pt x="9430" y="18980"/>
                    <a:pt x="10583" y="17502"/>
                    <a:pt x="11018" y="15575"/>
                  </a:cubicBezTo>
                  <a:cubicBezTo>
                    <a:pt x="11505" y="12905"/>
                    <a:pt x="12459" y="10337"/>
                    <a:pt x="13838" y="7981"/>
                  </a:cubicBezTo>
                  <a:cubicBezTo>
                    <a:pt x="15711" y="4784"/>
                    <a:pt x="18320" y="2052"/>
                    <a:pt x="21460" y="0"/>
                  </a:cubicBezTo>
                  <a:close/>
                </a:path>
              </a:pathLst>
            </a:custGeom>
            <a:solidFill>
              <a:srgbClr val="90D049"/>
            </a:solidFill>
            <a:ln w="12700" cap="flat">
              <a:noFill/>
              <a:miter lim="400000"/>
            </a:ln>
            <a:effectLst/>
          </p:spPr>
          <p:txBody>
            <a:bodyPr wrap="square" lIns="0" tIns="0" rIns="0" bIns="0" numCol="1" anchor="ctr">
              <a:noAutofit/>
            </a:bodyPr>
            <a:lstStyle/>
            <a:p>
              <a:pPr lvl="0">
                <a:defRPr sz="2400"/>
              </a:pPr>
              <a:endParaRPr/>
            </a:p>
          </p:txBody>
        </p:sp>
        <p:sp>
          <p:nvSpPr>
            <p:cNvPr id="660" name="Shape 827"/>
            <p:cNvSpPr/>
            <p:nvPr/>
          </p:nvSpPr>
          <p:spPr>
            <a:xfrm rot="3856366">
              <a:off x="1361011" y="2728233"/>
              <a:ext cx="253272" cy="162363"/>
            </a:xfrm>
            <a:custGeom>
              <a:avLst/>
              <a:gdLst/>
              <a:ahLst/>
              <a:cxnLst>
                <a:cxn ang="0">
                  <a:pos x="wd2" y="hd2"/>
                </a:cxn>
                <a:cxn ang="5400000">
                  <a:pos x="wd2" y="hd2"/>
                </a:cxn>
                <a:cxn ang="10800000">
                  <a:pos x="wd2" y="hd2"/>
                </a:cxn>
                <a:cxn ang="16200000">
                  <a:pos x="wd2" y="hd2"/>
                </a:cxn>
              </a:cxnLst>
              <a:rect l="0" t="0" r="r" b="b"/>
              <a:pathLst>
                <a:path w="21514" h="20006" extrusionOk="0">
                  <a:moveTo>
                    <a:pt x="21514" y="16055"/>
                  </a:moveTo>
                  <a:cubicBezTo>
                    <a:pt x="18494" y="18842"/>
                    <a:pt x="14661" y="18991"/>
                    <a:pt x="11542" y="16444"/>
                  </a:cubicBezTo>
                  <a:cubicBezTo>
                    <a:pt x="10145" y="15304"/>
                    <a:pt x="8974" y="13661"/>
                    <a:pt x="8142" y="11675"/>
                  </a:cubicBezTo>
                  <a:cubicBezTo>
                    <a:pt x="7393" y="9774"/>
                    <a:pt x="6797" y="7753"/>
                    <a:pt x="6350" y="5661"/>
                  </a:cubicBezTo>
                  <a:cubicBezTo>
                    <a:pt x="5832" y="3236"/>
                    <a:pt x="5233" y="417"/>
                    <a:pt x="3458" y="43"/>
                  </a:cubicBezTo>
                  <a:cubicBezTo>
                    <a:pt x="1790" y="-309"/>
                    <a:pt x="573" y="1563"/>
                    <a:pt x="161" y="3715"/>
                  </a:cubicBezTo>
                  <a:cubicBezTo>
                    <a:pt x="-86" y="5005"/>
                    <a:pt x="-59" y="6393"/>
                    <a:pt x="318" y="7742"/>
                  </a:cubicBezTo>
                  <a:cubicBezTo>
                    <a:pt x="1553" y="12010"/>
                    <a:pt x="3776" y="15520"/>
                    <a:pt x="6603" y="17666"/>
                  </a:cubicBezTo>
                  <a:cubicBezTo>
                    <a:pt x="11379" y="21291"/>
                    <a:pt x="17161" y="20667"/>
                    <a:pt x="21514" y="16055"/>
                  </a:cubicBezTo>
                  <a:close/>
                </a:path>
              </a:pathLst>
            </a:custGeom>
            <a:solidFill>
              <a:srgbClr val="90D049"/>
            </a:solidFill>
            <a:ln w="12700" cap="flat">
              <a:noFill/>
              <a:miter lim="400000"/>
            </a:ln>
            <a:effectLst/>
          </p:spPr>
          <p:txBody>
            <a:bodyPr wrap="square" lIns="0" tIns="0" rIns="0" bIns="0" numCol="1" anchor="ctr">
              <a:noAutofit/>
            </a:bodyPr>
            <a:lstStyle/>
            <a:p>
              <a:pPr lvl="0">
                <a:defRPr sz="2400"/>
              </a:pPr>
              <a:endParaRPr/>
            </a:p>
          </p:txBody>
        </p:sp>
        <p:sp>
          <p:nvSpPr>
            <p:cNvPr id="661" name="Shape 828"/>
            <p:cNvSpPr/>
            <p:nvPr/>
          </p:nvSpPr>
          <p:spPr>
            <a:xfrm rot="21522546">
              <a:off x="1227898" y="2915314"/>
              <a:ext cx="253272" cy="162363"/>
            </a:xfrm>
            <a:custGeom>
              <a:avLst/>
              <a:gdLst/>
              <a:ahLst/>
              <a:cxnLst>
                <a:cxn ang="0">
                  <a:pos x="wd2" y="hd2"/>
                </a:cxn>
                <a:cxn ang="5400000">
                  <a:pos x="wd2" y="hd2"/>
                </a:cxn>
                <a:cxn ang="10800000">
                  <a:pos x="wd2" y="hd2"/>
                </a:cxn>
                <a:cxn ang="16200000">
                  <a:pos x="wd2" y="hd2"/>
                </a:cxn>
              </a:cxnLst>
              <a:rect l="0" t="0" r="r" b="b"/>
              <a:pathLst>
                <a:path w="21514" h="20006" extrusionOk="0">
                  <a:moveTo>
                    <a:pt x="21514" y="3951"/>
                  </a:moveTo>
                  <a:cubicBezTo>
                    <a:pt x="18494" y="1164"/>
                    <a:pt x="14661" y="1015"/>
                    <a:pt x="11542" y="3562"/>
                  </a:cubicBezTo>
                  <a:cubicBezTo>
                    <a:pt x="10145" y="4702"/>
                    <a:pt x="8974" y="6345"/>
                    <a:pt x="8142" y="8331"/>
                  </a:cubicBezTo>
                  <a:cubicBezTo>
                    <a:pt x="7393" y="10232"/>
                    <a:pt x="6797" y="12253"/>
                    <a:pt x="6350" y="14345"/>
                  </a:cubicBezTo>
                  <a:cubicBezTo>
                    <a:pt x="5832" y="16770"/>
                    <a:pt x="5233" y="19589"/>
                    <a:pt x="3458" y="19963"/>
                  </a:cubicBezTo>
                  <a:cubicBezTo>
                    <a:pt x="1790" y="20315"/>
                    <a:pt x="573" y="18443"/>
                    <a:pt x="161" y="16291"/>
                  </a:cubicBezTo>
                  <a:cubicBezTo>
                    <a:pt x="-86" y="15001"/>
                    <a:pt x="-59" y="13613"/>
                    <a:pt x="318" y="12264"/>
                  </a:cubicBezTo>
                  <a:cubicBezTo>
                    <a:pt x="1553" y="7996"/>
                    <a:pt x="3776" y="4486"/>
                    <a:pt x="6603" y="2340"/>
                  </a:cubicBezTo>
                  <a:cubicBezTo>
                    <a:pt x="11379" y="-1285"/>
                    <a:pt x="17161" y="-661"/>
                    <a:pt x="21514" y="3951"/>
                  </a:cubicBezTo>
                  <a:close/>
                </a:path>
              </a:pathLst>
            </a:custGeom>
            <a:solidFill>
              <a:srgbClr val="90D049"/>
            </a:solidFill>
            <a:ln w="12700" cap="flat">
              <a:noFill/>
              <a:miter lim="400000"/>
            </a:ln>
            <a:effectLst/>
          </p:spPr>
          <p:txBody>
            <a:bodyPr wrap="square" lIns="0" tIns="0" rIns="0" bIns="0" numCol="1" anchor="ctr">
              <a:noAutofit/>
            </a:bodyPr>
            <a:lstStyle/>
            <a:p>
              <a:pPr lvl="0">
                <a:defRPr sz="2400"/>
              </a:pPr>
              <a:endParaRPr/>
            </a:p>
          </p:txBody>
        </p:sp>
        <p:sp>
          <p:nvSpPr>
            <p:cNvPr id="662" name="Shape 829"/>
            <p:cNvSpPr/>
            <p:nvPr/>
          </p:nvSpPr>
          <p:spPr>
            <a:xfrm rot="3856366">
              <a:off x="1213724" y="2773621"/>
              <a:ext cx="204631" cy="206092"/>
            </a:xfrm>
            <a:custGeom>
              <a:avLst/>
              <a:gdLst/>
              <a:ahLst/>
              <a:cxnLst>
                <a:cxn ang="0">
                  <a:pos x="wd2" y="hd2"/>
                </a:cxn>
                <a:cxn ang="5400000">
                  <a:pos x="wd2" y="hd2"/>
                </a:cxn>
                <a:cxn ang="10800000">
                  <a:pos x="wd2" y="hd2"/>
                </a:cxn>
                <a:cxn ang="16200000">
                  <a:pos x="wd2" y="hd2"/>
                </a:cxn>
              </a:cxnLst>
              <a:rect l="0" t="0" r="r" b="b"/>
              <a:pathLst>
                <a:path w="21460" h="21015" extrusionOk="0">
                  <a:moveTo>
                    <a:pt x="21460" y="0"/>
                  </a:moveTo>
                  <a:cubicBezTo>
                    <a:pt x="17415" y="708"/>
                    <a:pt x="13542" y="2149"/>
                    <a:pt x="10045" y="4248"/>
                  </a:cubicBezTo>
                  <a:cubicBezTo>
                    <a:pt x="7074" y="6031"/>
                    <a:pt x="4415" y="8264"/>
                    <a:pt x="2169" y="10863"/>
                  </a:cubicBezTo>
                  <a:cubicBezTo>
                    <a:pt x="1054" y="12187"/>
                    <a:pt x="372" y="13721"/>
                    <a:pt x="107" y="15312"/>
                  </a:cubicBezTo>
                  <a:cubicBezTo>
                    <a:pt x="-140" y="16800"/>
                    <a:pt x="-20" y="18446"/>
                    <a:pt x="1111" y="19620"/>
                  </a:cubicBezTo>
                  <a:cubicBezTo>
                    <a:pt x="3016" y="21600"/>
                    <a:pt x="5856" y="21253"/>
                    <a:pt x="7918" y="19942"/>
                  </a:cubicBezTo>
                  <a:cubicBezTo>
                    <a:pt x="9430" y="18980"/>
                    <a:pt x="10583" y="17502"/>
                    <a:pt x="11018" y="15575"/>
                  </a:cubicBezTo>
                  <a:cubicBezTo>
                    <a:pt x="11505" y="12905"/>
                    <a:pt x="12459" y="10337"/>
                    <a:pt x="13838" y="7981"/>
                  </a:cubicBezTo>
                  <a:cubicBezTo>
                    <a:pt x="15711" y="4784"/>
                    <a:pt x="18320" y="2052"/>
                    <a:pt x="21460" y="0"/>
                  </a:cubicBezTo>
                  <a:close/>
                </a:path>
              </a:pathLst>
            </a:custGeom>
            <a:solidFill>
              <a:srgbClr val="90D049"/>
            </a:solidFill>
            <a:ln w="12700" cap="flat">
              <a:noFill/>
              <a:miter lim="400000"/>
            </a:ln>
            <a:effectLst/>
          </p:spPr>
          <p:txBody>
            <a:bodyPr wrap="square" lIns="0" tIns="0" rIns="0" bIns="0" numCol="1" anchor="ctr">
              <a:noAutofit/>
            </a:bodyPr>
            <a:lstStyle/>
            <a:p>
              <a:pPr lvl="0">
                <a:defRPr sz="2400"/>
              </a:pPr>
              <a:endParaRPr/>
            </a:p>
          </p:txBody>
        </p:sp>
        <p:sp>
          <p:nvSpPr>
            <p:cNvPr id="663" name="Shape 830"/>
            <p:cNvSpPr/>
            <p:nvPr/>
          </p:nvSpPr>
          <p:spPr>
            <a:xfrm>
              <a:off x="1893052" y="2460026"/>
              <a:ext cx="298285" cy="473121"/>
            </a:xfrm>
            <a:custGeom>
              <a:avLst/>
              <a:gdLst/>
              <a:ahLst/>
              <a:cxnLst>
                <a:cxn ang="0">
                  <a:pos x="wd2" y="hd2"/>
                </a:cxn>
                <a:cxn ang="5400000">
                  <a:pos x="wd2" y="hd2"/>
                </a:cxn>
                <a:cxn ang="10800000">
                  <a:pos x="wd2" y="hd2"/>
                </a:cxn>
                <a:cxn ang="16200000">
                  <a:pos x="wd2" y="hd2"/>
                </a:cxn>
              </a:cxnLst>
              <a:rect l="0" t="0" r="r" b="b"/>
              <a:pathLst>
                <a:path w="20411" h="21600" extrusionOk="0">
                  <a:moveTo>
                    <a:pt x="0" y="21600"/>
                  </a:moveTo>
                  <a:cubicBezTo>
                    <a:pt x="2329" y="20024"/>
                    <a:pt x="3383" y="17800"/>
                    <a:pt x="2849" y="15616"/>
                  </a:cubicBezTo>
                  <a:cubicBezTo>
                    <a:pt x="2178" y="12872"/>
                    <a:pt x="-893" y="9816"/>
                    <a:pt x="2308" y="7656"/>
                  </a:cubicBezTo>
                  <a:cubicBezTo>
                    <a:pt x="3194" y="7059"/>
                    <a:pt x="4459" y="6780"/>
                    <a:pt x="5703" y="6907"/>
                  </a:cubicBezTo>
                  <a:cubicBezTo>
                    <a:pt x="4907" y="5402"/>
                    <a:pt x="5169" y="3738"/>
                    <a:pt x="6418" y="2376"/>
                  </a:cubicBezTo>
                  <a:cubicBezTo>
                    <a:pt x="7518" y="1177"/>
                    <a:pt x="9292" y="321"/>
                    <a:pt x="11344" y="0"/>
                  </a:cubicBezTo>
                  <a:cubicBezTo>
                    <a:pt x="10328" y="1173"/>
                    <a:pt x="10048" y="2567"/>
                    <a:pt x="10565" y="3877"/>
                  </a:cubicBezTo>
                  <a:cubicBezTo>
                    <a:pt x="11079" y="5182"/>
                    <a:pt x="12342" y="6299"/>
                    <a:pt x="14081" y="6987"/>
                  </a:cubicBezTo>
                  <a:cubicBezTo>
                    <a:pt x="15411" y="6170"/>
                    <a:pt x="17477" y="6145"/>
                    <a:pt x="18839" y="6939"/>
                  </a:cubicBezTo>
                  <a:cubicBezTo>
                    <a:pt x="20707" y="8028"/>
                    <a:pt x="20609" y="9684"/>
                    <a:pt x="20075" y="11092"/>
                  </a:cubicBezTo>
                  <a:cubicBezTo>
                    <a:pt x="19408" y="12853"/>
                    <a:pt x="18038" y="14487"/>
                    <a:pt x="15825" y="15846"/>
                  </a:cubicBezTo>
                  <a:cubicBezTo>
                    <a:pt x="13566" y="17201"/>
                    <a:pt x="11077" y="18376"/>
                    <a:pt x="8408" y="19345"/>
                  </a:cubicBezTo>
                  <a:cubicBezTo>
                    <a:pt x="5747" y="20312"/>
                    <a:pt x="2925" y="21069"/>
                    <a:pt x="0" y="21600"/>
                  </a:cubicBezTo>
                  <a:close/>
                </a:path>
              </a:pathLst>
            </a:custGeom>
            <a:solidFill>
              <a:schemeClr val="accent4"/>
            </a:solidFill>
            <a:ln w="12700" cap="flat">
              <a:noFill/>
              <a:miter lim="400000"/>
            </a:ln>
            <a:effectLst/>
          </p:spPr>
          <p:txBody>
            <a:bodyPr wrap="square" lIns="0" tIns="0" rIns="0" bIns="0" numCol="1" anchor="ctr">
              <a:noAutofit/>
            </a:bodyPr>
            <a:lstStyle/>
            <a:p>
              <a:pPr lvl="0">
                <a:defRPr sz="2400"/>
              </a:pPr>
              <a:endParaRPr/>
            </a:p>
          </p:txBody>
        </p:sp>
        <p:sp>
          <p:nvSpPr>
            <p:cNvPr id="664" name="Shape 831"/>
            <p:cNvSpPr/>
            <p:nvPr/>
          </p:nvSpPr>
          <p:spPr>
            <a:xfrm>
              <a:off x="1655230" y="3055616"/>
              <a:ext cx="211451" cy="225856"/>
            </a:xfrm>
            <a:custGeom>
              <a:avLst/>
              <a:gdLst/>
              <a:ahLst/>
              <a:cxnLst>
                <a:cxn ang="0">
                  <a:pos x="wd2" y="hd2"/>
                </a:cxn>
                <a:cxn ang="5400000">
                  <a:pos x="wd2" y="hd2"/>
                </a:cxn>
                <a:cxn ang="10800000">
                  <a:pos x="wd2" y="hd2"/>
                </a:cxn>
                <a:cxn ang="16200000">
                  <a:pos x="wd2" y="hd2"/>
                </a:cxn>
              </a:cxnLst>
              <a:rect l="0" t="0" r="r" b="b"/>
              <a:pathLst>
                <a:path w="21409" h="20651" extrusionOk="0">
                  <a:moveTo>
                    <a:pt x="21409" y="10133"/>
                  </a:moveTo>
                  <a:cubicBezTo>
                    <a:pt x="19560" y="10126"/>
                    <a:pt x="17837" y="9283"/>
                    <a:pt x="16823" y="7886"/>
                  </a:cubicBezTo>
                  <a:cubicBezTo>
                    <a:pt x="15566" y="6157"/>
                    <a:pt x="15664" y="3947"/>
                    <a:pt x="14817" y="2037"/>
                  </a:cubicBezTo>
                  <a:cubicBezTo>
                    <a:pt x="14289" y="848"/>
                    <a:pt x="13234" y="-212"/>
                    <a:pt x="11865" y="36"/>
                  </a:cubicBezTo>
                  <a:cubicBezTo>
                    <a:pt x="9992" y="376"/>
                    <a:pt x="9762" y="2462"/>
                    <a:pt x="10524" y="4167"/>
                  </a:cubicBezTo>
                  <a:cubicBezTo>
                    <a:pt x="11070" y="5389"/>
                    <a:pt x="11894" y="6493"/>
                    <a:pt x="13050" y="7457"/>
                  </a:cubicBezTo>
                  <a:cubicBezTo>
                    <a:pt x="11926" y="6664"/>
                    <a:pt x="10591" y="6152"/>
                    <a:pt x="9178" y="5975"/>
                  </a:cubicBezTo>
                  <a:cubicBezTo>
                    <a:pt x="6140" y="5593"/>
                    <a:pt x="3105" y="6747"/>
                    <a:pt x="1205" y="8901"/>
                  </a:cubicBezTo>
                  <a:cubicBezTo>
                    <a:pt x="406" y="9807"/>
                    <a:pt x="-191" y="10921"/>
                    <a:pt x="56" y="12083"/>
                  </a:cubicBezTo>
                  <a:cubicBezTo>
                    <a:pt x="649" y="14871"/>
                    <a:pt x="3150" y="15250"/>
                    <a:pt x="5629" y="13953"/>
                  </a:cubicBezTo>
                  <a:cubicBezTo>
                    <a:pt x="7051" y="13208"/>
                    <a:pt x="8222" y="11841"/>
                    <a:pt x="9604" y="11034"/>
                  </a:cubicBezTo>
                  <a:cubicBezTo>
                    <a:pt x="11256" y="10068"/>
                    <a:pt x="13398" y="10047"/>
                    <a:pt x="15082" y="10968"/>
                  </a:cubicBezTo>
                  <a:cubicBezTo>
                    <a:pt x="13636" y="11202"/>
                    <a:pt x="12259" y="11701"/>
                    <a:pt x="11036" y="12435"/>
                  </a:cubicBezTo>
                  <a:cubicBezTo>
                    <a:pt x="8922" y="13704"/>
                    <a:pt x="7344" y="15740"/>
                    <a:pt x="7645" y="17948"/>
                  </a:cubicBezTo>
                  <a:cubicBezTo>
                    <a:pt x="7745" y="18678"/>
                    <a:pt x="8070" y="19397"/>
                    <a:pt x="8708" y="19918"/>
                  </a:cubicBezTo>
                  <a:cubicBezTo>
                    <a:pt x="10509" y="21388"/>
                    <a:pt x="13407" y="20529"/>
                    <a:pt x="13890" y="18381"/>
                  </a:cubicBezTo>
                  <a:cubicBezTo>
                    <a:pt x="14235" y="16322"/>
                    <a:pt x="15256" y="14404"/>
                    <a:pt x="16819" y="12873"/>
                  </a:cubicBezTo>
                  <a:cubicBezTo>
                    <a:pt x="18081" y="11637"/>
                    <a:pt x="19656" y="10697"/>
                    <a:pt x="21409" y="10133"/>
                  </a:cubicBezTo>
                  <a:close/>
                </a:path>
              </a:pathLst>
            </a:custGeom>
            <a:solidFill>
              <a:schemeClr val="accent3"/>
            </a:solidFill>
            <a:ln w="12700" cap="flat">
              <a:noFill/>
              <a:miter lim="400000"/>
            </a:ln>
            <a:effectLst/>
          </p:spPr>
          <p:txBody>
            <a:bodyPr wrap="square" lIns="0" tIns="0" rIns="0" bIns="0" numCol="1" anchor="ctr">
              <a:noAutofit/>
            </a:bodyPr>
            <a:lstStyle/>
            <a:p>
              <a:pPr lvl="0">
                <a:defRPr sz="2400"/>
              </a:pPr>
              <a:endParaRPr/>
            </a:p>
          </p:txBody>
        </p:sp>
        <p:sp>
          <p:nvSpPr>
            <p:cNvPr id="665" name="Shape 832"/>
            <p:cNvSpPr/>
            <p:nvPr/>
          </p:nvSpPr>
          <p:spPr>
            <a:xfrm>
              <a:off x="1508764" y="1563776"/>
              <a:ext cx="127220" cy="127219"/>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tx1"/>
            </a:solidFill>
            <a:ln w="12700" cap="flat">
              <a:noFill/>
              <a:miter lim="400000"/>
            </a:ln>
            <a:effectLst/>
          </p:spPr>
          <p:txBody>
            <a:bodyPr wrap="square" lIns="0" tIns="0" rIns="0" bIns="0" numCol="1" anchor="ctr">
              <a:noAutofit/>
            </a:bodyPr>
            <a:lstStyle/>
            <a:p>
              <a:pPr lvl="0">
                <a:defRPr sz="2400">
                  <a:solidFill>
                    <a:srgbClr val="FFFFFF"/>
                  </a:solidFill>
                </a:defRPr>
              </a:pPr>
              <a:endParaRPr/>
            </a:p>
          </p:txBody>
        </p:sp>
        <p:sp>
          <p:nvSpPr>
            <p:cNvPr id="666" name="Shape 833"/>
            <p:cNvSpPr/>
            <p:nvPr/>
          </p:nvSpPr>
          <p:spPr>
            <a:xfrm>
              <a:off x="1416363" y="1562637"/>
              <a:ext cx="242117" cy="63245"/>
            </a:xfrm>
            <a:custGeom>
              <a:avLst/>
              <a:gdLst/>
              <a:ahLst/>
              <a:cxnLst>
                <a:cxn ang="0">
                  <a:pos x="wd2" y="hd2"/>
                </a:cxn>
                <a:cxn ang="5400000">
                  <a:pos x="wd2" y="hd2"/>
                </a:cxn>
                <a:cxn ang="10800000">
                  <a:pos x="wd2" y="hd2"/>
                </a:cxn>
                <a:cxn ang="16200000">
                  <a:pos x="wd2" y="hd2"/>
                </a:cxn>
              </a:cxnLst>
              <a:rect l="0" t="0" r="r" b="b"/>
              <a:pathLst>
                <a:path w="21600" h="19271" extrusionOk="0">
                  <a:moveTo>
                    <a:pt x="21600" y="19271"/>
                  </a:moveTo>
                  <a:cubicBezTo>
                    <a:pt x="20661" y="5977"/>
                    <a:pt x="16781" y="-2329"/>
                    <a:pt x="12869" y="581"/>
                  </a:cubicBezTo>
                  <a:cubicBezTo>
                    <a:pt x="9499" y="3087"/>
                    <a:pt x="7096" y="13732"/>
                    <a:pt x="3700" y="15153"/>
                  </a:cubicBezTo>
                  <a:cubicBezTo>
                    <a:pt x="2420" y="15689"/>
                    <a:pt x="1124" y="14819"/>
                    <a:pt x="0" y="12666"/>
                  </a:cubicBezTo>
                </a:path>
              </a:pathLst>
            </a:custGeom>
            <a:noFill/>
            <a:ln w="12700" cap="flat" cmpd="sng">
              <a:solidFill>
                <a:schemeClr val="tx1"/>
              </a:solidFill>
              <a:prstDash val="solid"/>
              <a:miter lim="400000"/>
            </a:ln>
            <a:effectLst/>
          </p:spPr>
          <p:txBody>
            <a:bodyPr wrap="square" lIns="0" tIns="0" rIns="0" bIns="0" numCol="1" anchor="ctr">
              <a:noAutofit/>
            </a:bodyPr>
            <a:lstStyle/>
            <a:p>
              <a:pPr lvl="0">
                <a:defRPr sz="2400"/>
              </a:pPr>
              <a:endParaRPr/>
            </a:p>
          </p:txBody>
        </p:sp>
        <p:sp>
          <p:nvSpPr>
            <p:cNvPr id="667" name="Shape 834"/>
            <p:cNvSpPr/>
            <p:nvPr/>
          </p:nvSpPr>
          <p:spPr>
            <a:xfrm>
              <a:off x="1414644" y="1604893"/>
              <a:ext cx="100893" cy="46159"/>
            </a:xfrm>
            <a:custGeom>
              <a:avLst/>
              <a:gdLst/>
              <a:ahLst/>
              <a:cxnLst>
                <a:cxn ang="0">
                  <a:pos x="wd2" y="hd2"/>
                </a:cxn>
                <a:cxn ang="5400000">
                  <a:pos x="wd2" y="hd2"/>
                </a:cxn>
                <a:cxn ang="10800000">
                  <a:pos x="wd2" y="hd2"/>
                </a:cxn>
                <a:cxn ang="16200000">
                  <a:pos x="wd2" y="hd2"/>
                </a:cxn>
              </a:cxnLst>
              <a:rect l="0" t="0" r="r" b="b"/>
              <a:pathLst>
                <a:path w="21600" h="20669" extrusionOk="0">
                  <a:moveTo>
                    <a:pt x="0" y="17613"/>
                  </a:moveTo>
                  <a:cubicBezTo>
                    <a:pt x="3555" y="21020"/>
                    <a:pt x="7582" y="21600"/>
                    <a:pt x="11328" y="19244"/>
                  </a:cubicBezTo>
                  <a:cubicBezTo>
                    <a:pt x="15948" y="16338"/>
                    <a:pt x="19712" y="9287"/>
                    <a:pt x="21600" y="0"/>
                  </a:cubicBezTo>
                </a:path>
              </a:pathLst>
            </a:custGeom>
            <a:noFill/>
            <a:ln w="12700" cap="flat" cmpd="sng">
              <a:solidFill>
                <a:schemeClr val="tx1"/>
              </a:solidFill>
              <a:prstDash val="solid"/>
              <a:miter lim="400000"/>
            </a:ln>
            <a:effectLst/>
          </p:spPr>
          <p:txBody>
            <a:bodyPr wrap="square" lIns="0" tIns="0" rIns="0" bIns="0" numCol="1" anchor="ctr">
              <a:noAutofit/>
            </a:bodyPr>
            <a:lstStyle/>
            <a:p>
              <a:pPr lvl="0">
                <a:defRPr sz="2400"/>
              </a:pPr>
              <a:endParaRPr/>
            </a:p>
          </p:txBody>
        </p:sp>
        <p:sp>
          <p:nvSpPr>
            <p:cNvPr id="668" name="Shape 835"/>
            <p:cNvSpPr/>
            <p:nvPr/>
          </p:nvSpPr>
          <p:spPr>
            <a:xfrm>
              <a:off x="1456256" y="1474098"/>
              <a:ext cx="193837" cy="50511"/>
            </a:xfrm>
            <a:custGeom>
              <a:avLst/>
              <a:gdLst/>
              <a:ahLst/>
              <a:cxnLst>
                <a:cxn ang="0">
                  <a:pos x="wd2" y="hd2"/>
                </a:cxn>
                <a:cxn ang="5400000">
                  <a:pos x="wd2" y="hd2"/>
                </a:cxn>
                <a:cxn ang="10800000">
                  <a:pos x="wd2" y="hd2"/>
                </a:cxn>
                <a:cxn ang="16200000">
                  <a:pos x="wd2" y="hd2"/>
                </a:cxn>
              </a:cxnLst>
              <a:rect l="0" t="0" r="r" b="b"/>
              <a:pathLst>
                <a:path w="21600" h="20197" extrusionOk="0">
                  <a:moveTo>
                    <a:pt x="0" y="20197"/>
                  </a:moveTo>
                  <a:cubicBezTo>
                    <a:pt x="2583" y="9338"/>
                    <a:pt x="6199" y="2310"/>
                    <a:pt x="10144" y="477"/>
                  </a:cubicBezTo>
                  <a:cubicBezTo>
                    <a:pt x="14193" y="-1403"/>
                    <a:pt x="18289" y="2318"/>
                    <a:pt x="21600" y="10884"/>
                  </a:cubicBezTo>
                </a:path>
              </a:pathLst>
            </a:custGeom>
            <a:noFill/>
            <a:ln w="12700" cap="flat" cmpd="sng">
              <a:solidFill>
                <a:schemeClr val="tx1"/>
              </a:solidFill>
              <a:prstDash val="solid"/>
              <a:miter lim="400000"/>
            </a:ln>
            <a:effectLst/>
          </p:spPr>
          <p:txBody>
            <a:bodyPr wrap="square" lIns="0" tIns="0" rIns="0" bIns="0" numCol="1" anchor="ctr">
              <a:noAutofit/>
            </a:bodyPr>
            <a:lstStyle/>
            <a:p>
              <a:pPr lvl="0">
                <a:defRPr sz="2400"/>
              </a:pPr>
              <a:endParaRPr/>
            </a:p>
          </p:txBody>
        </p:sp>
        <p:sp>
          <p:nvSpPr>
            <p:cNvPr id="669" name="Shape 836"/>
            <p:cNvSpPr/>
            <p:nvPr/>
          </p:nvSpPr>
          <p:spPr>
            <a:xfrm>
              <a:off x="1428510" y="1721346"/>
              <a:ext cx="171229" cy="171229"/>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12700" cap="flat">
              <a:noFill/>
              <a:miter lim="400000"/>
            </a:ln>
            <a:effectLst/>
          </p:spPr>
          <p:txBody>
            <a:bodyPr wrap="square" lIns="0" tIns="0" rIns="0" bIns="0" numCol="1" anchor="ctr">
              <a:noAutofit/>
            </a:bodyPr>
            <a:lstStyle/>
            <a:p>
              <a:pPr lvl="0">
                <a:defRPr sz="2400">
                  <a:solidFill>
                    <a:srgbClr val="FFFFFF"/>
                  </a:solidFill>
                </a:defRPr>
              </a:pPr>
              <a:endParaRPr/>
            </a:p>
          </p:txBody>
        </p:sp>
        <p:sp>
          <p:nvSpPr>
            <p:cNvPr id="670" name="Shape 837"/>
            <p:cNvSpPr/>
            <p:nvPr/>
          </p:nvSpPr>
          <p:spPr>
            <a:xfrm>
              <a:off x="1686291" y="1858179"/>
              <a:ext cx="121715" cy="36563"/>
            </a:xfrm>
            <a:custGeom>
              <a:avLst/>
              <a:gdLst/>
              <a:ahLst/>
              <a:cxnLst>
                <a:cxn ang="0">
                  <a:pos x="wd2" y="hd2"/>
                </a:cxn>
                <a:cxn ang="5400000">
                  <a:pos x="wd2" y="hd2"/>
                </a:cxn>
                <a:cxn ang="10800000">
                  <a:pos x="wd2" y="hd2"/>
                </a:cxn>
                <a:cxn ang="16200000">
                  <a:pos x="wd2" y="hd2"/>
                </a:cxn>
              </a:cxnLst>
              <a:rect l="0" t="0" r="r" b="b"/>
              <a:pathLst>
                <a:path w="21600" h="21293" extrusionOk="0">
                  <a:moveTo>
                    <a:pt x="0" y="15199"/>
                  </a:moveTo>
                  <a:cubicBezTo>
                    <a:pt x="3487" y="19229"/>
                    <a:pt x="7157" y="21289"/>
                    <a:pt x="10854" y="21292"/>
                  </a:cubicBezTo>
                  <a:cubicBezTo>
                    <a:pt x="14512" y="21296"/>
                    <a:pt x="18145" y="19285"/>
                    <a:pt x="21600" y="15344"/>
                  </a:cubicBezTo>
                  <a:cubicBezTo>
                    <a:pt x="20619" y="12262"/>
                    <a:pt x="19695" y="9148"/>
                    <a:pt x="18813" y="5981"/>
                  </a:cubicBezTo>
                  <a:cubicBezTo>
                    <a:pt x="17985" y="3010"/>
                    <a:pt x="17050" y="-304"/>
                    <a:pt x="15781" y="22"/>
                  </a:cubicBezTo>
                  <a:cubicBezTo>
                    <a:pt x="13646" y="570"/>
                    <a:pt x="12924" y="11138"/>
                    <a:pt x="10701" y="10784"/>
                  </a:cubicBezTo>
                  <a:cubicBezTo>
                    <a:pt x="8799" y="10482"/>
                    <a:pt x="8125" y="1946"/>
                    <a:pt x="6274" y="1127"/>
                  </a:cubicBezTo>
                  <a:cubicBezTo>
                    <a:pt x="4810" y="480"/>
                    <a:pt x="3787" y="4712"/>
                    <a:pt x="2795" y="8083"/>
                  </a:cubicBezTo>
                  <a:cubicBezTo>
                    <a:pt x="1979" y="10858"/>
                    <a:pt x="1042" y="13259"/>
                    <a:pt x="0" y="15199"/>
                  </a:cubicBezTo>
                  <a:close/>
                </a:path>
              </a:pathLst>
            </a:custGeom>
            <a:solidFill>
              <a:schemeClr val="accent1"/>
            </a:solidFill>
            <a:ln w="12700" cap="flat">
              <a:noFill/>
              <a:miter lim="400000"/>
            </a:ln>
            <a:effectLst/>
          </p:spPr>
          <p:txBody>
            <a:bodyPr wrap="square" lIns="0" tIns="0" rIns="0" bIns="0" numCol="1" anchor="ctr">
              <a:noAutofit/>
            </a:bodyPr>
            <a:lstStyle/>
            <a:p>
              <a:pPr lvl="0">
                <a:defRPr sz="2400"/>
              </a:pPr>
              <a:endParaRPr/>
            </a:p>
          </p:txBody>
        </p:sp>
        <p:sp>
          <p:nvSpPr>
            <p:cNvPr id="671" name="Shape 838"/>
            <p:cNvSpPr/>
            <p:nvPr/>
          </p:nvSpPr>
          <p:spPr>
            <a:xfrm>
              <a:off x="1716825" y="1903618"/>
              <a:ext cx="62372" cy="37595"/>
            </a:xfrm>
            <a:custGeom>
              <a:avLst/>
              <a:gdLst/>
              <a:ahLst/>
              <a:cxnLst>
                <a:cxn ang="0">
                  <a:pos x="wd2" y="hd2"/>
                </a:cxn>
                <a:cxn ang="5400000">
                  <a:pos x="wd2" y="hd2"/>
                </a:cxn>
                <a:cxn ang="10800000">
                  <a:pos x="wd2" y="hd2"/>
                </a:cxn>
                <a:cxn ang="16200000">
                  <a:pos x="wd2" y="hd2"/>
                </a:cxn>
              </a:cxnLst>
              <a:rect l="0" t="0" r="r" b="b"/>
              <a:pathLst>
                <a:path w="21600" h="21348" extrusionOk="0">
                  <a:moveTo>
                    <a:pt x="0" y="0"/>
                  </a:moveTo>
                  <a:cubicBezTo>
                    <a:pt x="3648" y="1695"/>
                    <a:pt x="7426" y="2523"/>
                    <a:pt x="11218" y="2457"/>
                  </a:cubicBezTo>
                  <a:cubicBezTo>
                    <a:pt x="14730" y="2396"/>
                    <a:pt x="18221" y="1570"/>
                    <a:pt x="21600" y="0"/>
                  </a:cubicBezTo>
                  <a:cubicBezTo>
                    <a:pt x="20699" y="3754"/>
                    <a:pt x="19706" y="7447"/>
                    <a:pt x="18623" y="11071"/>
                  </a:cubicBezTo>
                  <a:cubicBezTo>
                    <a:pt x="17149" y="16009"/>
                    <a:pt x="15173" y="21082"/>
                    <a:pt x="11864" y="21337"/>
                  </a:cubicBezTo>
                  <a:cubicBezTo>
                    <a:pt x="8452" y="21600"/>
                    <a:pt x="6129" y="16885"/>
                    <a:pt x="4331" y="12255"/>
                  </a:cubicBezTo>
                  <a:cubicBezTo>
                    <a:pt x="2784" y="8270"/>
                    <a:pt x="1339" y="4182"/>
                    <a:pt x="0" y="0"/>
                  </a:cubicBezTo>
                  <a:close/>
                </a:path>
              </a:pathLst>
            </a:custGeom>
            <a:solidFill>
              <a:schemeClr val="accent1"/>
            </a:solidFill>
            <a:ln w="12700" cap="flat">
              <a:noFill/>
              <a:miter lim="400000"/>
            </a:ln>
            <a:effectLst/>
          </p:spPr>
          <p:txBody>
            <a:bodyPr wrap="square" lIns="0" tIns="0" rIns="0" bIns="0" numCol="1" anchor="ctr">
              <a:noAutofit/>
            </a:bodyPr>
            <a:lstStyle/>
            <a:p>
              <a:pPr lvl="0">
                <a:defRPr sz="2400"/>
              </a:pPr>
              <a:endParaRPr/>
            </a:p>
          </p:txBody>
        </p:sp>
        <p:sp>
          <p:nvSpPr>
            <p:cNvPr id="672" name="Shape 839"/>
            <p:cNvSpPr/>
            <p:nvPr/>
          </p:nvSpPr>
          <p:spPr>
            <a:xfrm>
              <a:off x="1711187" y="1773119"/>
              <a:ext cx="18719" cy="18719"/>
            </a:xfrm>
            <a:custGeom>
              <a:avLst/>
              <a:gdLst/>
              <a:ahLst/>
              <a:cxnLst>
                <a:cxn ang="0">
                  <a:pos x="wd2" y="hd2"/>
                </a:cxn>
                <a:cxn ang="5400000">
                  <a:pos x="wd2" y="hd2"/>
                </a:cxn>
                <a:cxn ang="10800000">
                  <a:pos x="wd2" y="hd2"/>
                </a:cxn>
                <a:cxn ang="16200000">
                  <a:pos x="wd2" y="hd2"/>
                </a:cxn>
              </a:cxnLst>
              <a:rect l="0" t="0" r="r" b="b"/>
              <a:pathLst>
                <a:path w="19679" h="19679" extrusionOk="0">
                  <a:moveTo>
                    <a:pt x="16796" y="16796"/>
                  </a:moveTo>
                  <a:cubicBezTo>
                    <a:pt x="20639" y="12954"/>
                    <a:pt x="20639" y="6724"/>
                    <a:pt x="16796" y="2882"/>
                  </a:cubicBezTo>
                  <a:cubicBezTo>
                    <a:pt x="12954" y="-961"/>
                    <a:pt x="6724" y="-961"/>
                    <a:pt x="2882" y="2882"/>
                  </a:cubicBezTo>
                  <a:cubicBezTo>
                    <a:pt x="-961" y="6724"/>
                    <a:pt x="-961" y="12954"/>
                    <a:pt x="2882" y="16796"/>
                  </a:cubicBezTo>
                  <a:cubicBezTo>
                    <a:pt x="6724" y="20639"/>
                    <a:pt x="12954" y="20639"/>
                    <a:pt x="16796" y="16796"/>
                  </a:cubicBezTo>
                  <a:close/>
                </a:path>
              </a:pathLst>
            </a:custGeom>
            <a:solidFill>
              <a:schemeClr val="tx1"/>
            </a:solidFill>
            <a:ln w="12700" cap="flat">
              <a:noFill/>
              <a:miter lim="400000"/>
            </a:ln>
            <a:effectLst/>
          </p:spPr>
          <p:txBody>
            <a:bodyPr wrap="square" lIns="0" tIns="0" rIns="0" bIns="0" numCol="1" anchor="ctr">
              <a:noAutofit/>
            </a:bodyPr>
            <a:lstStyle/>
            <a:p>
              <a:pPr lvl="0">
                <a:defRPr sz="2400">
                  <a:solidFill>
                    <a:srgbClr val="FFFFFF"/>
                  </a:solidFill>
                </a:defRPr>
              </a:pPr>
              <a:endParaRPr/>
            </a:p>
          </p:txBody>
        </p:sp>
        <p:sp>
          <p:nvSpPr>
            <p:cNvPr id="673" name="Shape 840"/>
            <p:cNvSpPr/>
            <p:nvPr/>
          </p:nvSpPr>
          <p:spPr>
            <a:xfrm>
              <a:off x="1762117" y="1773119"/>
              <a:ext cx="18719" cy="18719"/>
            </a:xfrm>
            <a:custGeom>
              <a:avLst/>
              <a:gdLst/>
              <a:ahLst/>
              <a:cxnLst>
                <a:cxn ang="0">
                  <a:pos x="wd2" y="hd2"/>
                </a:cxn>
                <a:cxn ang="5400000">
                  <a:pos x="wd2" y="hd2"/>
                </a:cxn>
                <a:cxn ang="10800000">
                  <a:pos x="wd2" y="hd2"/>
                </a:cxn>
                <a:cxn ang="16200000">
                  <a:pos x="wd2" y="hd2"/>
                </a:cxn>
              </a:cxnLst>
              <a:rect l="0" t="0" r="r" b="b"/>
              <a:pathLst>
                <a:path w="19679" h="19679" extrusionOk="0">
                  <a:moveTo>
                    <a:pt x="16796" y="16796"/>
                  </a:moveTo>
                  <a:cubicBezTo>
                    <a:pt x="20639" y="12954"/>
                    <a:pt x="20639" y="6724"/>
                    <a:pt x="16796" y="2882"/>
                  </a:cubicBezTo>
                  <a:cubicBezTo>
                    <a:pt x="12954" y="-961"/>
                    <a:pt x="6724" y="-961"/>
                    <a:pt x="2882" y="2882"/>
                  </a:cubicBezTo>
                  <a:cubicBezTo>
                    <a:pt x="-961" y="6724"/>
                    <a:pt x="-961" y="12954"/>
                    <a:pt x="2882" y="16796"/>
                  </a:cubicBezTo>
                  <a:cubicBezTo>
                    <a:pt x="6724" y="20639"/>
                    <a:pt x="12954" y="20639"/>
                    <a:pt x="16796" y="16796"/>
                  </a:cubicBezTo>
                  <a:close/>
                </a:path>
              </a:pathLst>
            </a:custGeom>
            <a:solidFill>
              <a:schemeClr val="tx1"/>
            </a:solidFill>
            <a:ln w="12700" cap="flat">
              <a:noFill/>
              <a:miter lim="400000"/>
            </a:ln>
            <a:effectLst/>
          </p:spPr>
          <p:txBody>
            <a:bodyPr wrap="square" lIns="0" tIns="0" rIns="0" bIns="0" numCol="1" anchor="ctr">
              <a:noAutofit/>
            </a:bodyPr>
            <a:lstStyle/>
            <a:p>
              <a:pPr lvl="0">
                <a:defRPr sz="2400">
                  <a:solidFill>
                    <a:srgbClr val="FFFFFF"/>
                  </a:solidFill>
                </a:defRPr>
              </a:pPr>
              <a:endParaRPr/>
            </a:p>
          </p:txBody>
        </p:sp>
        <p:sp>
          <p:nvSpPr>
            <p:cNvPr id="674" name="Shape 841"/>
            <p:cNvSpPr/>
            <p:nvPr/>
          </p:nvSpPr>
          <p:spPr>
            <a:xfrm>
              <a:off x="1588631" y="1591914"/>
              <a:ext cx="37734" cy="3773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12700" cap="flat">
              <a:noFill/>
              <a:miter lim="400000"/>
            </a:ln>
            <a:effectLst/>
          </p:spPr>
          <p:txBody>
            <a:bodyPr wrap="square" lIns="0" tIns="0" rIns="0" bIns="0" numCol="1" anchor="ctr">
              <a:noAutofit/>
            </a:bodyPr>
            <a:lstStyle/>
            <a:p>
              <a:pPr lvl="0">
                <a:defRPr sz="2400">
                  <a:solidFill>
                    <a:srgbClr val="FFFFFF"/>
                  </a:solidFill>
                </a:defRPr>
              </a:pPr>
              <a:endParaRPr/>
            </a:p>
          </p:txBody>
        </p:sp>
        <p:sp>
          <p:nvSpPr>
            <p:cNvPr id="675" name="Shape 842"/>
            <p:cNvSpPr/>
            <p:nvPr/>
          </p:nvSpPr>
          <p:spPr>
            <a:xfrm>
              <a:off x="1851170" y="1562299"/>
              <a:ext cx="127220" cy="127219"/>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tx1"/>
            </a:solidFill>
            <a:ln w="12700" cap="flat">
              <a:noFill/>
              <a:miter lim="400000"/>
            </a:ln>
            <a:effectLst/>
          </p:spPr>
          <p:txBody>
            <a:bodyPr wrap="square" lIns="0" tIns="0" rIns="0" bIns="0" numCol="1" anchor="ctr">
              <a:noAutofit/>
            </a:bodyPr>
            <a:lstStyle/>
            <a:p>
              <a:pPr lvl="0">
                <a:defRPr sz="2400">
                  <a:solidFill>
                    <a:srgbClr val="FFFFFF"/>
                  </a:solidFill>
                </a:defRPr>
              </a:pPr>
              <a:endParaRPr/>
            </a:p>
          </p:txBody>
        </p:sp>
        <p:sp>
          <p:nvSpPr>
            <p:cNvPr id="676" name="Shape 843"/>
            <p:cNvSpPr/>
            <p:nvPr/>
          </p:nvSpPr>
          <p:spPr>
            <a:xfrm>
              <a:off x="1828032" y="1561160"/>
              <a:ext cx="241300" cy="63245"/>
            </a:xfrm>
            <a:custGeom>
              <a:avLst/>
              <a:gdLst/>
              <a:ahLst/>
              <a:cxnLst>
                <a:cxn ang="0">
                  <a:pos x="wd2" y="hd2"/>
                </a:cxn>
                <a:cxn ang="5400000">
                  <a:pos x="wd2" y="hd2"/>
                </a:cxn>
                <a:cxn ang="10800000">
                  <a:pos x="wd2" y="hd2"/>
                </a:cxn>
                <a:cxn ang="16200000">
                  <a:pos x="wd2" y="hd2"/>
                </a:cxn>
              </a:cxnLst>
              <a:rect l="0" t="0" r="r" b="b"/>
              <a:pathLst>
                <a:path w="21600" h="19271" extrusionOk="0">
                  <a:moveTo>
                    <a:pt x="0" y="19271"/>
                  </a:moveTo>
                  <a:cubicBezTo>
                    <a:pt x="939" y="5977"/>
                    <a:pt x="4819" y="-2329"/>
                    <a:pt x="8731" y="581"/>
                  </a:cubicBezTo>
                  <a:cubicBezTo>
                    <a:pt x="12101" y="3087"/>
                    <a:pt x="14504" y="13732"/>
                    <a:pt x="17900" y="15153"/>
                  </a:cubicBezTo>
                  <a:cubicBezTo>
                    <a:pt x="19180" y="15689"/>
                    <a:pt x="20476" y="14819"/>
                    <a:pt x="21600" y="12666"/>
                  </a:cubicBezTo>
                </a:path>
              </a:pathLst>
            </a:custGeom>
            <a:noFill/>
            <a:ln w="12700" cap="flat" cmpd="sng">
              <a:solidFill>
                <a:schemeClr val="tx1"/>
              </a:solidFill>
              <a:prstDash val="solid"/>
              <a:miter lim="400000"/>
            </a:ln>
            <a:effectLst/>
          </p:spPr>
          <p:txBody>
            <a:bodyPr wrap="square" lIns="0" tIns="0" rIns="0" bIns="0" numCol="1" anchor="ctr">
              <a:noAutofit/>
            </a:bodyPr>
            <a:lstStyle/>
            <a:p>
              <a:pPr lvl="0">
                <a:defRPr sz="2400"/>
              </a:pPr>
              <a:endParaRPr/>
            </a:p>
          </p:txBody>
        </p:sp>
        <p:sp>
          <p:nvSpPr>
            <p:cNvPr id="677" name="Shape 844"/>
            <p:cNvSpPr/>
            <p:nvPr/>
          </p:nvSpPr>
          <p:spPr>
            <a:xfrm>
              <a:off x="1969064" y="1603415"/>
              <a:ext cx="101321" cy="46159"/>
            </a:xfrm>
            <a:custGeom>
              <a:avLst/>
              <a:gdLst/>
              <a:ahLst/>
              <a:cxnLst>
                <a:cxn ang="0">
                  <a:pos x="wd2" y="hd2"/>
                </a:cxn>
                <a:cxn ang="5400000">
                  <a:pos x="wd2" y="hd2"/>
                </a:cxn>
                <a:cxn ang="10800000">
                  <a:pos x="wd2" y="hd2"/>
                </a:cxn>
                <a:cxn ang="16200000">
                  <a:pos x="wd2" y="hd2"/>
                </a:cxn>
              </a:cxnLst>
              <a:rect l="0" t="0" r="r" b="b"/>
              <a:pathLst>
                <a:path w="21600" h="20669" extrusionOk="0">
                  <a:moveTo>
                    <a:pt x="21600" y="17613"/>
                  </a:moveTo>
                  <a:cubicBezTo>
                    <a:pt x="18045" y="21020"/>
                    <a:pt x="14018" y="21600"/>
                    <a:pt x="10272" y="19244"/>
                  </a:cubicBezTo>
                  <a:cubicBezTo>
                    <a:pt x="5652" y="16338"/>
                    <a:pt x="1888" y="9287"/>
                    <a:pt x="0" y="0"/>
                  </a:cubicBezTo>
                </a:path>
              </a:pathLst>
            </a:custGeom>
            <a:noFill/>
            <a:ln w="12700" cap="flat" cmpd="sng">
              <a:solidFill>
                <a:schemeClr val="tx1"/>
              </a:solidFill>
              <a:prstDash val="solid"/>
              <a:miter lim="400000"/>
            </a:ln>
            <a:effectLst/>
          </p:spPr>
          <p:txBody>
            <a:bodyPr wrap="square" lIns="0" tIns="0" rIns="0" bIns="0" numCol="1" anchor="ctr">
              <a:noAutofit/>
            </a:bodyPr>
            <a:lstStyle/>
            <a:p>
              <a:pPr lvl="0">
                <a:defRPr sz="2400"/>
              </a:pPr>
              <a:endParaRPr/>
            </a:p>
          </p:txBody>
        </p:sp>
        <p:sp>
          <p:nvSpPr>
            <p:cNvPr id="678" name="Shape 845"/>
            <p:cNvSpPr/>
            <p:nvPr/>
          </p:nvSpPr>
          <p:spPr>
            <a:xfrm>
              <a:off x="1835421" y="1474098"/>
              <a:ext cx="196049" cy="50511"/>
            </a:xfrm>
            <a:custGeom>
              <a:avLst/>
              <a:gdLst/>
              <a:ahLst/>
              <a:cxnLst>
                <a:cxn ang="0">
                  <a:pos x="wd2" y="hd2"/>
                </a:cxn>
                <a:cxn ang="5400000">
                  <a:pos x="wd2" y="hd2"/>
                </a:cxn>
                <a:cxn ang="10800000">
                  <a:pos x="wd2" y="hd2"/>
                </a:cxn>
                <a:cxn ang="16200000">
                  <a:pos x="wd2" y="hd2"/>
                </a:cxn>
              </a:cxnLst>
              <a:rect l="0" t="0" r="r" b="b"/>
              <a:pathLst>
                <a:path w="21600" h="20197" extrusionOk="0">
                  <a:moveTo>
                    <a:pt x="21600" y="20197"/>
                  </a:moveTo>
                  <a:cubicBezTo>
                    <a:pt x="19017" y="9338"/>
                    <a:pt x="15401" y="2310"/>
                    <a:pt x="11456" y="477"/>
                  </a:cubicBezTo>
                  <a:cubicBezTo>
                    <a:pt x="7407" y="-1403"/>
                    <a:pt x="3311" y="2318"/>
                    <a:pt x="0" y="10884"/>
                  </a:cubicBezTo>
                </a:path>
              </a:pathLst>
            </a:custGeom>
            <a:noFill/>
            <a:ln w="12700" cap="flat" cmpd="sng">
              <a:solidFill>
                <a:schemeClr val="tx1"/>
              </a:solidFill>
              <a:prstDash val="solid"/>
              <a:miter lim="400000"/>
            </a:ln>
            <a:effectLst/>
          </p:spPr>
          <p:txBody>
            <a:bodyPr wrap="square" lIns="0" tIns="0" rIns="0" bIns="0" numCol="1" anchor="ctr">
              <a:noAutofit/>
            </a:bodyPr>
            <a:lstStyle/>
            <a:p>
              <a:pPr lvl="0">
                <a:defRPr sz="2400"/>
              </a:pPr>
              <a:endParaRPr/>
            </a:p>
          </p:txBody>
        </p:sp>
        <p:sp>
          <p:nvSpPr>
            <p:cNvPr id="679" name="Shape 846"/>
            <p:cNvSpPr/>
            <p:nvPr/>
          </p:nvSpPr>
          <p:spPr>
            <a:xfrm>
              <a:off x="1894890" y="1721346"/>
              <a:ext cx="171229" cy="171229"/>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12700" cap="flat">
              <a:noFill/>
              <a:miter lim="400000"/>
            </a:ln>
            <a:effectLst/>
          </p:spPr>
          <p:txBody>
            <a:bodyPr wrap="square" lIns="0" tIns="0" rIns="0" bIns="0" numCol="1" anchor="ctr">
              <a:noAutofit/>
            </a:bodyPr>
            <a:lstStyle/>
            <a:p>
              <a:pPr lvl="0">
                <a:defRPr sz="2400">
                  <a:solidFill>
                    <a:srgbClr val="FFFFFF"/>
                  </a:solidFill>
                </a:defRPr>
              </a:pPr>
              <a:endParaRPr/>
            </a:p>
          </p:txBody>
        </p:sp>
        <p:sp>
          <p:nvSpPr>
            <p:cNvPr id="680" name="Shape 847"/>
            <p:cNvSpPr/>
            <p:nvPr/>
          </p:nvSpPr>
          <p:spPr>
            <a:xfrm>
              <a:off x="1929396" y="1589556"/>
              <a:ext cx="37734" cy="3773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12700" cap="flat">
              <a:noFill/>
              <a:miter lim="400000"/>
            </a:ln>
            <a:effectLst/>
          </p:spPr>
          <p:txBody>
            <a:bodyPr wrap="square" lIns="0" tIns="0" rIns="0" bIns="0" numCol="1" anchor="ctr">
              <a:noAutofit/>
            </a:bodyPr>
            <a:lstStyle/>
            <a:p>
              <a:pPr lvl="0">
                <a:defRPr sz="2400">
                  <a:solidFill>
                    <a:srgbClr val="FFFFFF"/>
                  </a:solidFill>
                </a:defRPr>
              </a:pPr>
              <a:endParaRPr/>
            </a:p>
          </p:txBody>
        </p:sp>
      </p:grpSp>
      <p:sp>
        <p:nvSpPr>
          <p:cNvPr id="686" name="Oval 685"/>
          <p:cNvSpPr/>
          <p:nvPr/>
        </p:nvSpPr>
        <p:spPr>
          <a:xfrm>
            <a:off x="3293682" y="1339213"/>
            <a:ext cx="94942" cy="94940"/>
          </a:xfrm>
          <a:prstGeom prst="ellipse">
            <a:avLst/>
          </a:prstGeom>
          <a:solidFill>
            <a:schemeClr val="bg1"/>
          </a:solidFill>
          <a:ln w="6350" cmpd="sng">
            <a:solidFill>
              <a:schemeClr val="tx2"/>
            </a:solidFill>
          </a:ln>
        </p:spPr>
        <p:style>
          <a:lnRef idx="2">
            <a:schemeClr val="dk1"/>
          </a:lnRef>
          <a:fillRef idx="1">
            <a:schemeClr val="lt1"/>
          </a:fillRef>
          <a:effectRef idx="0">
            <a:schemeClr val="dk1"/>
          </a:effectRef>
          <a:fontRef idx="minor">
            <a:schemeClr val="dk1"/>
          </a:fontRef>
        </p:style>
        <p:txBody>
          <a:bodyPr lIns="91430" tIns="45715" rIns="91430" bIns="45715" rtlCol="0" anchor="ctr"/>
          <a:lstStyle/>
          <a:p>
            <a:pPr algn="ctr"/>
            <a:endParaRPr lang="en-US"/>
          </a:p>
        </p:txBody>
      </p:sp>
      <p:sp>
        <p:nvSpPr>
          <p:cNvPr id="714" name="Oval 713"/>
          <p:cNvSpPr/>
          <p:nvPr/>
        </p:nvSpPr>
        <p:spPr>
          <a:xfrm>
            <a:off x="1217232" y="974088"/>
            <a:ext cx="94942" cy="94940"/>
          </a:xfrm>
          <a:prstGeom prst="ellipse">
            <a:avLst/>
          </a:prstGeom>
          <a:solidFill>
            <a:schemeClr val="bg1"/>
          </a:solidFill>
          <a:ln w="6350" cmpd="sng">
            <a:solidFill>
              <a:schemeClr val="tx2"/>
            </a:solidFill>
          </a:ln>
        </p:spPr>
        <p:style>
          <a:lnRef idx="2">
            <a:schemeClr val="dk1"/>
          </a:lnRef>
          <a:fillRef idx="1">
            <a:schemeClr val="lt1"/>
          </a:fillRef>
          <a:effectRef idx="0">
            <a:schemeClr val="dk1"/>
          </a:effectRef>
          <a:fontRef idx="minor">
            <a:schemeClr val="dk1"/>
          </a:fontRef>
        </p:style>
        <p:txBody>
          <a:bodyPr lIns="91430" tIns="45715" rIns="91430" bIns="45715" rtlCol="0" anchor="ctr"/>
          <a:lstStyle/>
          <a:p>
            <a:pPr algn="ctr"/>
            <a:endParaRPr lang="en-US"/>
          </a:p>
        </p:txBody>
      </p:sp>
      <p:sp>
        <p:nvSpPr>
          <p:cNvPr id="715" name="Oval 714"/>
          <p:cNvSpPr/>
          <p:nvPr/>
        </p:nvSpPr>
        <p:spPr>
          <a:xfrm>
            <a:off x="5179632" y="1707513"/>
            <a:ext cx="94942" cy="94940"/>
          </a:xfrm>
          <a:prstGeom prst="ellipse">
            <a:avLst/>
          </a:prstGeom>
          <a:solidFill>
            <a:schemeClr val="bg1"/>
          </a:solidFill>
          <a:ln w="6350" cmpd="sng">
            <a:solidFill>
              <a:schemeClr val="tx2"/>
            </a:solidFill>
          </a:ln>
        </p:spPr>
        <p:style>
          <a:lnRef idx="2">
            <a:schemeClr val="dk1"/>
          </a:lnRef>
          <a:fillRef idx="1">
            <a:schemeClr val="lt1"/>
          </a:fillRef>
          <a:effectRef idx="0">
            <a:schemeClr val="dk1"/>
          </a:effectRef>
          <a:fontRef idx="minor">
            <a:schemeClr val="dk1"/>
          </a:fontRef>
        </p:style>
        <p:txBody>
          <a:bodyPr lIns="91430" tIns="45715" rIns="91430" bIns="45715" rtlCol="0" anchor="ctr"/>
          <a:lstStyle/>
          <a:p>
            <a:pPr algn="ctr"/>
            <a:endParaRPr lang="en-US"/>
          </a:p>
        </p:txBody>
      </p:sp>
      <p:sp>
        <p:nvSpPr>
          <p:cNvPr id="716" name="Oval 715"/>
          <p:cNvSpPr/>
          <p:nvPr/>
        </p:nvSpPr>
        <p:spPr>
          <a:xfrm>
            <a:off x="6862382" y="2107563"/>
            <a:ext cx="94942" cy="94940"/>
          </a:xfrm>
          <a:prstGeom prst="ellipse">
            <a:avLst/>
          </a:prstGeom>
          <a:solidFill>
            <a:schemeClr val="bg1"/>
          </a:solidFill>
          <a:ln w="6350" cmpd="sng">
            <a:solidFill>
              <a:schemeClr val="tx2"/>
            </a:solidFill>
          </a:ln>
        </p:spPr>
        <p:style>
          <a:lnRef idx="2">
            <a:schemeClr val="dk1"/>
          </a:lnRef>
          <a:fillRef idx="1">
            <a:schemeClr val="lt1"/>
          </a:fillRef>
          <a:effectRef idx="0">
            <a:schemeClr val="dk1"/>
          </a:effectRef>
          <a:fontRef idx="minor">
            <a:schemeClr val="dk1"/>
          </a:fontRef>
        </p:style>
        <p:txBody>
          <a:bodyPr lIns="91430" tIns="45715" rIns="91430" bIns="45715" rtlCol="0" anchor="ctr"/>
          <a:lstStyle/>
          <a:p>
            <a:pPr algn="ctr"/>
            <a:endParaRPr lang="en-US"/>
          </a:p>
        </p:txBody>
      </p:sp>
      <p:sp>
        <p:nvSpPr>
          <p:cNvPr id="717" name="Oval 716"/>
          <p:cNvSpPr/>
          <p:nvPr/>
        </p:nvSpPr>
        <p:spPr>
          <a:xfrm>
            <a:off x="8326057" y="2536188"/>
            <a:ext cx="94942" cy="94940"/>
          </a:xfrm>
          <a:prstGeom prst="ellipse">
            <a:avLst/>
          </a:prstGeom>
          <a:solidFill>
            <a:schemeClr val="bg1"/>
          </a:solidFill>
          <a:ln w="6350" cmpd="sng">
            <a:solidFill>
              <a:schemeClr val="tx2"/>
            </a:solidFill>
          </a:ln>
        </p:spPr>
        <p:style>
          <a:lnRef idx="2">
            <a:schemeClr val="dk1"/>
          </a:lnRef>
          <a:fillRef idx="1">
            <a:schemeClr val="lt1"/>
          </a:fillRef>
          <a:effectRef idx="0">
            <a:schemeClr val="dk1"/>
          </a:effectRef>
          <a:fontRef idx="minor">
            <a:schemeClr val="dk1"/>
          </a:fontRef>
        </p:style>
        <p:txBody>
          <a:bodyPr lIns="91430" tIns="45715" rIns="91430" bIns="45715" rtlCol="0" anchor="ctr"/>
          <a:lstStyle/>
          <a:p>
            <a:pPr algn="ctr"/>
            <a:endParaRPr lang="en-US"/>
          </a:p>
        </p:txBody>
      </p:sp>
      <p:grpSp>
        <p:nvGrpSpPr>
          <p:cNvPr id="687" name="Group 686"/>
          <p:cNvGrpSpPr/>
          <p:nvPr/>
        </p:nvGrpSpPr>
        <p:grpSpPr>
          <a:xfrm>
            <a:off x="8241419" y="1310184"/>
            <a:ext cx="345129" cy="307777"/>
            <a:chOff x="594684" y="542259"/>
            <a:chExt cx="542681" cy="483948"/>
          </a:xfrm>
        </p:grpSpPr>
        <p:sp>
          <p:nvSpPr>
            <p:cNvPr id="688" name="Oval 687"/>
            <p:cNvSpPr/>
            <p:nvPr/>
          </p:nvSpPr>
          <p:spPr>
            <a:xfrm>
              <a:off x="594684" y="551294"/>
              <a:ext cx="404185" cy="404185"/>
            </a:xfrm>
            <a:prstGeom prst="ellipse">
              <a:avLst/>
            </a:prstGeom>
            <a:solidFill>
              <a:schemeClr val="tx2"/>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89" name="TextBox 688"/>
            <p:cNvSpPr txBox="1"/>
            <p:nvPr/>
          </p:nvSpPr>
          <p:spPr>
            <a:xfrm>
              <a:off x="665516" y="542259"/>
              <a:ext cx="471849" cy="483948"/>
            </a:xfrm>
            <a:prstGeom prst="rect">
              <a:avLst/>
            </a:prstGeom>
            <a:noFill/>
          </p:spPr>
          <p:txBody>
            <a:bodyPr wrap="none" rtlCol="0">
              <a:spAutoFit/>
            </a:bodyPr>
            <a:lstStyle/>
            <a:p>
              <a:r>
                <a:rPr lang="en-US" sz="1400" dirty="0">
                  <a:solidFill>
                    <a:schemeClr val="bg1"/>
                  </a:solidFill>
                  <a:latin typeface="Roboto Black"/>
                  <a:cs typeface="Roboto Black"/>
                </a:rPr>
                <a:t>C</a:t>
              </a:r>
            </a:p>
          </p:txBody>
        </p:sp>
      </p:grpSp>
      <p:grpSp>
        <p:nvGrpSpPr>
          <p:cNvPr id="696" name="Group 695"/>
          <p:cNvGrpSpPr/>
          <p:nvPr/>
        </p:nvGrpSpPr>
        <p:grpSpPr>
          <a:xfrm>
            <a:off x="8241419" y="1613602"/>
            <a:ext cx="345129" cy="307777"/>
            <a:chOff x="594684" y="542259"/>
            <a:chExt cx="542681" cy="483948"/>
          </a:xfrm>
        </p:grpSpPr>
        <p:sp>
          <p:nvSpPr>
            <p:cNvPr id="697" name="Oval 696"/>
            <p:cNvSpPr/>
            <p:nvPr/>
          </p:nvSpPr>
          <p:spPr>
            <a:xfrm>
              <a:off x="594684" y="551294"/>
              <a:ext cx="404185" cy="404185"/>
            </a:xfrm>
            <a:prstGeom prst="ellipse">
              <a:avLst/>
            </a:prstGeom>
            <a:solidFill>
              <a:schemeClr val="tx2"/>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98" name="TextBox 697"/>
            <p:cNvSpPr txBox="1"/>
            <p:nvPr/>
          </p:nvSpPr>
          <p:spPr>
            <a:xfrm>
              <a:off x="665516" y="542259"/>
              <a:ext cx="471849" cy="483948"/>
            </a:xfrm>
            <a:prstGeom prst="rect">
              <a:avLst/>
            </a:prstGeom>
            <a:noFill/>
          </p:spPr>
          <p:txBody>
            <a:bodyPr wrap="none" rtlCol="0">
              <a:spAutoFit/>
            </a:bodyPr>
            <a:lstStyle/>
            <a:p>
              <a:r>
                <a:rPr lang="en-US" sz="1400" dirty="0">
                  <a:solidFill>
                    <a:schemeClr val="bg1"/>
                  </a:solidFill>
                  <a:latin typeface="Roboto Black"/>
                  <a:cs typeface="Roboto Black"/>
                </a:rPr>
                <a:t>B</a:t>
              </a:r>
            </a:p>
          </p:txBody>
        </p:sp>
      </p:grpSp>
      <p:grpSp>
        <p:nvGrpSpPr>
          <p:cNvPr id="699" name="Group 698"/>
          <p:cNvGrpSpPr/>
          <p:nvPr/>
        </p:nvGrpSpPr>
        <p:grpSpPr>
          <a:xfrm>
            <a:off x="8241420" y="1917021"/>
            <a:ext cx="345129" cy="307777"/>
            <a:chOff x="594684" y="542259"/>
            <a:chExt cx="542681" cy="483948"/>
          </a:xfrm>
        </p:grpSpPr>
        <p:sp>
          <p:nvSpPr>
            <p:cNvPr id="700" name="Oval 699"/>
            <p:cNvSpPr/>
            <p:nvPr/>
          </p:nvSpPr>
          <p:spPr>
            <a:xfrm>
              <a:off x="594684" y="551294"/>
              <a:ext cx="404185" cy="404185"/>
            </a:xfrm>
            <a:prstGeom prst="ellipse">
              <a:avLst/>
            </a:prstGeom>
            <a:solidFill>
              <a:schemeClr val="tx2"/>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01" name="TextBox 700"/>
            <p:cNvSpPr txBox="1"/>
            <p:nvPr/>
          </p:nvSpPr>
          <p:spPr>
            <a:xfrm>
              <a:off x="665516" y="542259"/>
              <a:ext cx="471849" cy="483948"/>
            </a:xfrm>
            <a:prstGeom prst="rect">
              <a:avLst/>
            </a:prstGeom>
            <a:noFill/>
          </p:spPr>
          <p:txBody>
            <a:bodyPr wrap="none" rtlCol="0">
              <a:spAutoFit/>
            </a:bodyPr>
            <a:lstStyle/>
            <a:p>
              <a:r>
                <a:rPr lang="en-US" sz="1400" dirty="0">
                  <a:solidFill>
                    <a:schemeClr val="bg1"/>
                  </a:solidFill>
                  <a:latin typeface="Roboto Black"/>
                  <a:cs typeface="Roboto Black"/>
                </a:rPr>
                <a:t>A</a:t>
              </a:r>
            </a:p>
          </p:txBody>
        </p:sp>
      </p:grpSp>
      <p:grpSp>
        <p:nvGrpSpPr>
          <p:cNvPr id="702" name="Group 701"/>
          <p:cNvGrpSpPr/>
          <p:nvPr/>
        </p:nvGrpSpPr>
        <p:grpSpPr>
          <a:xfrm>
            <a:off x="8241419" y="1006765"/>
            <a:ext cx="347008" cy="307777"/>
            <a:chOff x="594684" y="542259"/>
            <a:chExt cx="545636" cy="483948"/>
          </a:xfrm>
        </p:grpSpPr>
        <p:sp>
          <p:nvSpPr>
            <p:cNvPr id="703" name="Oval 702"/>
            <p:cNvSpPr/>
            <p:nvPr/>
          </p:nvSpPr>
          <p:spPr>
            <a:xfrm>
              <a:off x="594684" y="551294"/>
              <a:ext cx="404185" cy="404185"/>
            </a:xfrm>
            <a:prstGeom prst="ellipse">
              <a:avLst/>
            </a:prstGeom>
            <a:solidFill>
              <a:schemeClr val="tx2"/>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04" name="TextBox 703"/>
            <p:cNvSpPr txBox="1"/>
            <p:nvPr/>
          </p:nvSpPr>
          <p:spPr>
            <a:xfrm>
              <a:off x="665516" y="542259"/>
              <a:ext cx="474804" cy="483948"/>
            </a:xfrm>
            <a:prstGeom prst="rect">
              <a:avLst/>
            </a:prstGeom>
            <a:noFill/>
          </p:spPr>
          <p:txBody>
            <a:bodyPr wrap="none" rtlCol="0">
              <a:spAutoFit/>
            </a:bodyPr>
            <a:lstStyle/>
            <a:p>
              <a:r>
                <a:rPr lang="en-US" sz="1400" dirty="0">
                  <a:solidFill>
                    <a:schemeClr val="bg1"/>
                  </a:solidFill>
                  <a:latin typeface="Roboto Black"/>
                  <a:cs typeface="Roboto Black"/>
                </a:rPr>
                <a:t>D</a:t>
              </a:r>
            </a:p>
          </p:txBody>
        </p:sp>
      </p:grpSp>
      <p:grpSp>
        <p:nvGrpSpPr>
          <p:cNvPr id="705" name="Group 704"/>
          <p:cNvGrpSpPr/>
          <p:nvPr/>
        </p:nvGrpSpPr>
        <p:grpSpPr>
          <a:xfrm>
            <a:off x="8241420" y="703348"/>
            <a:ext cx="332305" cy="307777"/>
            <a:chOff x="594684" y="542259"/>
            <a:chExt cx="522517" cy="483948"/>
          </a:xfrm>
        </p:grpSpPr>
        <p:sp>
          <p:nvSpPr>
            <p:cNvPr id="706" name="Oval 705"/>
            <p:cNvSpPr/>
            <p:nvPr/>
          </p:nvSpPr>
          <p:spPr>
            <a:xfrm>
              <a:off x="594684" y="551294"/>
              <a:ext cx="404185" cy="404185"/>
            </a:xfrm>
            <a:prstGeom prst="ellipse">
              <a:avLst/>
            </a:prstGeom>
            <a:solidFill>
              <a:schemeClr val="tx2"/>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07" name="TextBox 706"/>
            <p:cNvSpPr txBox="1"/>
            <p:nvPr/>
          </p:nvSpPr>
          <p:spPr>
            <a:xfrm>
              <a:off x="665516" y="542259"/>
              <a:ext cx="451685" cy="483948"/>
            </a:xfrm>
            <a:prstGeom prst="rect">
              <a:avLst/>
            </a:prstGeom>
            <a:noFill/>
          </p:spPr>
          <p:txBody>
            <a:bodyPr wrap="none" rtlCol="0">
              <a:spAutoFit/>
            </a:bodyPr>
            <a:lstStyle/>
            <a:p>
              <a:r>
                <a:rPr lang="en-US" sz="1400" dirty="0">
                  <a:solidFill>
                    <a:schemeClr val="bg1"/>
                  </a:solidFill>
                  <a:latin typeface="Roboto Black"/>
                  <a:cs typeface="Roboto Black"/>
                </a:rPr>
                <a:t>E</a:t>
              </a:r>
            </a:p>
          </p:txBody>
        </p:sp>
      </p:grpSp>
    </p:spTree>
    <p:extLst>
      <p:ext uri="{BB962C8B-B14F-4D97-AF65-F5344CB8AC3E}">
        <p14:creationId xmlns:p14="http://schemas.microsoft.com/office/powerpoint/2010/main" val="2002077008"/>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6" name="Group 365"/>
          <p:cNvGrpSpPr/>
          <p:nvPr/>
        </p:nvGrpSpPr>
        <p:grpSpPr>
          <a:xfrm>
            <a:off x="393497" y="1258607"/>
            <a:ext cx="8353915" cy="113157"/>
            <a:chOff x="481844" y="3031349"/>
            <a:chExt cx="8353915" cy="113157"/>
          </a:xfrm>
        </p:grpSpPr>
        <p:cxnSp>
          <p:nvCxnSpPr>
            <p:cNvPr id="437" name="Straight Connector 436"/>
            <p:cNvCxnSpPr/>
            <p:nvPr/>
          </p:nvCxnSpPr>
          <p:spPr>
            <a:xfrm flipH="1">
              <a:off x="576699" y="3086873"/>
              <a:ext cx="8203957" cy="0"/>
            </a:xfrm>
            <a:prstGeom prst="line">
              <a:avLst/>
            </a:prstGeom>
            <a:ln w="6350" cmpd="sng">
              <a:solidFill>
                <a:schemeClr val="tx2"/>
              </a:solidFill>
              <a:prstDash val="dash"/>
            </a:ln>
            <a:effectLst/>
          </p:spPr>
          <p:style>
            <a:lnRef idx="2">
              <a:schemeClr val="accent1"/>
            </a:lnRef>
            <a:fillRef idx="0">
              <a:schemeClr val="accent1"/>
            </a:fillRef>
            <a:effectRef idx="1">
              <a:schemeClr val="accent1"/>
            </a:effectRef>
            <a:fontRef idx="minor">
              <a:schemeClr val="tx1"/>
            </a:fontRef>
          </p:style>
        </p:cxnSp>
        <p:sp>
          <p:nvSpPr>
            <p:cNvPr id="438" name="Isosceles Triangle 437"/>
            <p:cNvSpPr/>
            <p:nvPr/>
          </p:nvSpPr>
          <p:spPr>
            <a:xfrm rot="16200000">
              <a:off x="8733362" y="3042109"/>
              <a:ext cx="109982" cy="94812"/>
            </a:xfrm>
            <a:prstGeom prst="triangle">
              <a:avLst/>
            </a:prstGeom>
            <a:solidFill>
              <a:srgbClr val="A0A0A3"/>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39" name="Isosceles Triangle 438"/>
            <p:cNvSpPr/>
            <p:nvPr/>
          </p:nvSpPr>
          <p:spPr>
            <a:xfrm rot="5400000">
              <a:off x="474259" y="3038934"/>
              <a:ext cx="109982" cy="94812"/>
            </a:xfrm>
            <a:prstGeom prst="triangle">
              <a:avLst/>
            </a:prstGeom>
            <a:solidFill>
              <a:srgbClr val="A0A0A3"/>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447" name="Group 446"/>
          <p:cNvGrpSpPr/>
          <p:nvPr/>
        </p:nvGrpSpPr>
        <p:grpSpPr>
          <a:xfrm>
            <a:off x="4445462" y="1161207"/>
            <a:ext cx="345129" cy="307777"/>
            <a:chOff x="594684" y="542259"/>
            <a:chExt cx="542681" cy="483948"/>
          </a:xfrm>
        </p:grpSpPr>
        <p:sp>
          <p:nvSpPr>
            <p:cNvPr id="463" name="Oval 462"/>
            <p:cNvSpPr/>
            <p:nvPr/>
          </p:nvSpPr>
          <p:spPr>
            <a:xfrm>
              <a:off x="594684" y="551294"/>
              <a:ext cx="404185" cy="404185"/>
            </a:xfrm>
            <a:prstGeom prst="ellipse">
              <a:avLst/>
            </a:prstGeom>
            <a:solidFill>
              <a:schemeClr val="tx2"/>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64" name="TextBox 463"/>
            <p:cNvSpPr txBox="1"/>
            <p:nvPr/>
          </p:nvSpPr>
          <p:spPr>
            <a:xfrm>
              <a:off x="665516" y="542259"/>
              <a:ext cx="471849" cy="483948"/>
            </a:xfrm>
            <a:prstGeom prst="rect">
              <a:avLst/>
            </a:prstGeom>
            <a:noFill/>
          </p:spPr>
          <p:txBody>
            <a:bodyPr wrap="none" rtlCol="0">
              <a:spAutoFit/>
            </a:bodyPr>
            <a:lstStyle/>
            <a:p>
              <a:r>
                <a:rPr lang="en-US" sz="1400" dirty="0">
                  <a:solidFill>
                    <a:schemeClr val="bg1"/>
                  </a:solidFill>
                  <a:latin typeface="Roboto Black"/>
                  <a:cs typeface="Roboto Black"/>
                </a:rPr>
                <a:t>C</a:t>
              </a:r>
            </a:p>
          </p:txBody>
        </p:sp>
      </p:grpSp>
      <p:grpSp>
        <p:nvGrpSpPr>
          <p:cNvPr id="465" name="Group 464"/>
          <p:cNvGrpSpPr/>
          <p:nvPr/>
        </p:nvGrpSpPr>
        <p:grpSpPr>
          <a:xfrm>
            <a:off x="2841934" y="1159565"/>
            <a:ext cx="345129" cy="307777"/>
            <a:chOff x="594684" y="542259"/>
            <a:chExt cx="542681" cy="483948"/>
          </a:xfrm>
        </p:grpSpPr>
        <p:sp>
          <p:nvSpPr>
            <p:cNvPr id="466" name="Oval 465"/>
            <p:cNvSpPr/>
            <p:nvPr/>
          </p:nvSpPr>
          <p:spPr>
            <a:xfrm>
              <a:off x="594684" y="551294"/>
              <a:ext cx="404185" cy="404185"/>
            </a:xfrm>
            <a:prstGeom prst="ellipse">
              <a:avLst/>
            </a:prstGeom>
            <a:solidFill>
              <a:schemeClr val="tx2"/>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67" name="TextBox 466"/>
            <p:cNvSpPr txBox="1"/>
            <p:nvPr/>
          </p:nvSpPr>
          <p:spPr>
            <a:xfrm>
              <a:off x="665516" y="542259"/>
              <a:ext cx="471849" cy="483948"/>
            </a:xfrm>
            <a:prstGeom prst="rect">
              <a:avLst/>
            </a:prstGeom>
            <a:noFill/>
          </p:spPr>
          <p:txBody>
            <a:bodyPr wrap="none" rtlCol="0">
              <a:spAutoFit/>
            </a:bodyPr>
            <a:lstStyle/>
            <a:p>
              <a:r>
                <a:rPr lang="en-US" sz="1400" dirty="0">
                  <a:solidFill>
                    <a:schemeClr val="bg1"/>
                  </a:solidFill>
                  <a:latin typeface="Roboto Black"/>
                  <a:cs typeface="Roboto Black"/>
                </a:rPr>
                <a:t>B</a:t>
              </a:r>
            </a:p>
          </p:txBody>
        </p:sp>
      </p:grpSp>
      <p:grpSp>
        <p:nvGrpSpPr>
          <p:cNvPr id="468" name="Group 467"/>
          <p:cNvGrpSpPr/>
          <p:nvPr/>
        </p:nvGrpSpPr>
        <p:grpSpPr>
          <a:xfrm>
            <a:off x="1238408" y="1165015"/>
            <a:ext cx="345129" cy="307777"/>
            <a:chOff x="594684" y="542259"/>
            <a:chExt cx="542681" cy="483948"/>
          </a:xfrm>
        </p:grpSpPr>
        <p:sp>
          <p:nvSpPr>
            <p:cNvPr id="469" name="Oval 468"/>
            <p:cNvSpPr/>
            <p:nvPr/>
          </p:nvSpPr>
          <p:spPr>
            <a:xfrm>
              <a:off x="594684" y="551294"/>
              <a:ext cx="404185" cy="404185"/>
            </a:xfrm>
            <a:prstGeom prst="ellipse">
              <a:avLst/>
            </a:prstGeom>
            <a:solidFill>
              <a:schemeClr val="tx2"/>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70" name="TextBox 469"/>
            <p:cNvSpPr txBox="1"/>
            <p:nvPr/>
          </p:nvSpPr>
          <p:spPr>
            <a:xfrm>
              <a:off x="665516" y="542259"/>
              <a:ext cx="471849" cy="483948"/>
            </a:xfrm>
            <a:prstGeom prst="rect">
              <a:avLst/>
            </a:prstGeom>
            <a:noFill/>
          </p:spPr>
          <p:txBody>
            <a:bodyPr wrap="none" rtlCol="0">
              <a:spAutoFit/>
            </a:bodyPr>
            <a:lstStyle/>
            <a:p>
              <a:r>
                <a:rPr lang="en-US" sz="1400" dirty="0">
                  <a:solidFill>
                    <a:schemeClr val="bg1"/>
                  </a:solidFill>
                  <a:latin typeface="Roboto Black"/>
                  <a:cs typeface="Roboto Black"/>
                </a:rPr>
                <a:t>A</a:t>
              </a:r>
            </a:p>
          </p:txBody>
        </p:sp>
      </p:grpSp>
      <p:grpSp>
        <p:nvGrpSpPr>
          <p:cNvPr id="471" name="Group 470"/>
          <p:cNvGrpSpPr/>
          <p:nvPr/>
        </p:nvGrpSpPr>
        <p:grpSpPr>
          <a:xfrm>
            <a:off x="6048983" y="1162852"/>
            <a:ext cx="347008" cy="307777"/>
            <a:chOff x="594684" y="542259"/>
            <a:chExt cx="545636" cy="483948"/>
          </a:xfrm>
        </p:grpSpPr>
        <p:sp>
          <p:nvSpPr>
            <p:cNvPr id="472" name="Oval 471"/>
            <p:cNvSpPr/>
            <p:nvPr/>
          </p:nvSpPr>
          <p:spPr>
            <a:xfrm>
              <a:off x="594684" y="551294"/>
              <a:ext cx="404185" cy="404185"/>
            </a:xfrm>
            <a:prstGeom prst="ellipse">
              <a:avLst/>
            </a:prstGeom>
            <a:solidFill>
              <a:schemeClr val="tx2"/>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73" name="TextBox 472"/>
            <p:cNvSpPr txBox="1"/>
            <p:nvPr/>
          </p:nvSpPr>
          <p:spPr>
            <a:xfrm>
              <a:off x="665516" y="542259"/>
              <a:ext cx="474804" cy="483948"/>
            </a:xfrm>
            <a:prstGeom prst="rect">
              <a:avLst/>
            </a:prstGeom>
            <a:noFill/>
          </p:spPr>
          <p:txBody>
            <a:bodyPr wrap="none" rtlCol="0">
              <a:spAutoFit/>
            </a:bodyPr>
            <a:lstStyle/>
            <a:p>
              <a:r>
                <a:rPr lang="en-US" sz="1400" dirty="0">
                  <a:solidFill>
                    <a:schemeClr val="bg1"/>
                  </a:solidFill>
                  <a:latin typeface="Roboto Black"/>
                  <a:cs typeface="Roboto Black"/>
                </a:rPr>
                <a:t>D</a:t>
              </a:r>
            </a:p>
          </p:txBody>
        </p:sp>
      </p:grpSp>
      <p:grpSp>
        <p:nvGrpSpPr>
          <p:cNvPr id="474" name="Group 473"/>
          <p:cNvGrpSpPr/>
          <p:nvPr/>
        </p:nvGrpSpPr>
        <p:grpSpPr>
          <a:xfrm>
            <a:off x="7652513" y="1164498"/>
            <a:ext cx="332305" cy="307777"/>
            <a:chOff x="594684" y="542259"/>
            <a:chExt cx="522517" cy="483948"/>
          </a:xfrm>
        </p:grpSpPr>
        <p:sp>
          <p:nvSpPr>
            <p:cNvPr id="475" name="Oval 474"/>
            <p:cNvSpPr/>
            <p:nvPr/>
          </p:nvSpPr>
          <p:spPr>
            <a:xfrm>
              <a:off x="594684" y="551294"/>
              <a:ext cx="404185" cy="404185"/>
            </a:xfrm>
            <a:prstGeom prst="ellipse">
              <a:avLst/>
            </a:prstGeom>
            <a:solidFill>
              <a:schemeClr val="tx2"/>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76" name="TextBox 475"/>
            <p:cNvSpPr txBox="1"/>
            <p:nvPr/>
          </p:nvSpPr>
          <p:spPr>
            <a:xfrm>
              <a:off x="665516" y="542259"/>
              <a:ext cx="451685" cy="483948"/>
            </a:xfrm>
            <a:prstGeom prst="rect">
              <a:avLst/>
            </a:prstGeom>
            <a:noFill/>
          </p:spPr>
          <p:txBody>
            <a:bodyPr wrap="none" rtlCol="0">
              <a:spAutoFit/>
            </a:bodyPr>
            <a:lstStyle/>
            <a:p>
              <a:r>
                <a:rPr lang="en-US" sz="1400" dirty="0">
                  <a:solidFill>
                    <a:schemeClr val="bg1"/>
                  </a:solidFill>
                  <a:latin typeface="Roboto Black"/>
                  <a:cs typeface="Roboto Black"/>
                </a:rPr>
                <a:t>E</a:t>
              </a:r>
            </a:p>
          </p:txBody>
        </p:sp>
      </p:grpSp>
      <p:sp>
        <p:nvSpPr>
          <p:cNvPr id="80" name="Title 1"/>
          <p:cNvSpPr>
            <a:spLocks noGrp="1"/>
          </p:cNvSpPr>
          <p:nvPr>
            <p:ph type="title"/>
          </p:nvPr>
        </p:nvSpPr>
        <p:spPr>
          <a:xfrm>
            <a:off x="346363" y="285751"/>
            <a:ext cx="4512733" cy="470429"/>
          </a:xfrm>
        </p:spPr>
        <p:txBody>
          <a:bodyPr>
            <a:normAutofit/>
          </a:bodyPr>
          <a:lstStyle/>
          <a:p>
            <a:r>
              <a:rPr lang="en-US" b="0" dirty="0" smtClean="0"/>
              <a:t>Resources Step A - E</a:t>
            </a:r>
            <a:endParaRPr lang="en-US" b="0" dirty="0"/>
          </a:p>
        </p:txBody>
      </p:sp>
      <p:grpSp>
        <p:nvGrpSpPr>
          <p:cNvPr id="5" name="Group 4"/>
          <p:cNvGrpSpPr/>
          <p:nvPr/>
        </p:nvGrpSpPr>
        <p:grpSpPr>
          <a:xfrm>
            <a:off x="1323049" y="1436573"/>
            <a:ext cx="94942" cy="527686"/>
            <a:chOff x="1315954" y="1585545"/>
            <a:chExt cx="94942" cy="527686"/>
          </a:xfrm>
        </p:grpSpPr>
        <p:cxnSp>
          <p:nvCxnSpPr>
            <p:cNvPr id="481" name="Straight Connector 480"/>
            <p:cNvCxnSpPr/>
            <p:nvPr/>
          </p:nvCxnSpPr>
          <p:spPr>
            <a:xfrm>
              <a:off x="1362371" y="1585545"/>
              <a:ext cx="0" cy="486044"/>
            </a:xfrm>
            <a:prstGeom prst="line">
              <a:avLst/>
            </a:prstGeom>
            <a:ln w="6350" cmpd="sng">
              <a:solidFill>
                <a:schemeClr val="tx2"/>
              </a:solidFill>
              <a:prstDash val="dash"/>
            </a:ln>
            <a:effectLst/>
          </p:spPr>
          <p:style>
            <a:lnRef idx="2">
              <a:schemeClr val="accent1"/>
            </a:lnRef>
            <a:fillRef idx="0">
              <a:schemeClr val="accent1"/>
            </a:fillRef>
            <a:effectRef idx="1">
              <a:schemeClr val="accent1"/>
            </a:effectRef>
            <a:fontRef idx="minor">
              <a:schemeClr val="tx1"/>
            </a:fontRef>
          </p:style>
        </p:cxnSp>
        <p:sp>
          <p:nvSpPr>
            <p:cNvPr id="482" name="Oval 481"/>
            <p:cNvSpPr/>
            <p:nvPr/>
          </p:nvSpPr>
          <p:spPr>
            <a:xfrm>
              <a:off x="1315954" y="2018291"/>
              <a:ext cx="94942" cy="94940"/>
            </a:xfrm>
            <a:prstGeom prst="ellipse">
              <a:avLst/>
            </a:prstGeom>
            <a:solidFill>
              <a:schemeClr val="bg1"/>
            </a:solidFill>
            <a:ln w="6350" cmpd="sng">
              <a:solidFill>
                <a:schemeClr val="tx2"/>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sp>
        <p:nvSpPr>
          <p:cNvPr id="9" name="TextBox 8"/>
          <p:cNvSpPr txBox="1"/>
          <p:nvPr/>
        </p:nvSpPr>
        <p:spPr>
          <a:xfrm>
            <a:off x="634855" y="2093842"/>
            <a:ext cx="1471988" cy="1477317"/>
          </a:xfrm>
          <a:prstGeom prst="rect">
            <a:avLst/>
          </a:prstGeom>
          <a:noFill/>
        </p:spPr>
        <p:txBody>
          <a:bodyPr wrap="square" lIns="91430" tIns="45715" rIns="91430" bIns="45715" rtlCol="0">
            <a:spAutoFit/>
          </a:bodyPr>
          <a:lstStyle/>
          <a:p>
            <a:r>
              <a:rPr lang="en-US" sz="1000" dirty="0" err="1">
                <a:solidFill>
                  <a:schemeClr val="tx2"/>
                </a:solidFill>
                <a:latin typeface="Roboto Light"/>
                <a:cs typeface="Roboto Light"/>
              </a:rPr>
              <a:t>Lorem</a:t>
            </a:r>
            <a:r>
              <a:rPr lang="en-US" sz="1000" dirty="0">
                <a:solidFill>
                  <a:schemeClr val="tx2"/>
                </a:solidFill>
                <a:latin typeface="Roboto Light"/>
                <a:cs typeface="Roboto Light"/>
              </a:rPr>
              <a:t> </a:t>
            </a:r>
            <a:r>
              <a:rPr lang="en-US" sz="1000" dirty="0" err="1">
                <a:solidFill>
                  <a:schemeClr val="tx2"/>
                </a:solidFill>
                <a:latin typeface="Roboto Light"/>
                <a:cs typeface="Roboto Light"/>
              </a:rPr>
              <a:t>Ipsum</a:t>
            </a:r>
            <a:r>
              <a:rPr lang="en-US" sz="1000" dirty="0">
                <a:solidFill>
                  <a:schemeClr val="tx2"/>
                </a:solidFill>
                <a:latin typeface="Roboto Light"/>
                <a:cs typeface="Roboto Light"/>
              </a:rPr>
              <a:t> is simply dummy text of the printing and </a:t>
            </a:r>
            <a:r>
              <a:rPr lang="en-US" sz="1000" dirty="0" err="1">
                <a:solidFill>
                  <a:schemeClr val="tx2"/>
                </a:solidFill>
                <a:latin typeface="Roboto Light"/>
                <a:cs typeface="Roboto Light"/>
              </a:rPr>
              <a:t>typsetting</a:t>
            </a:r>
            <a:r>
              <a:rPr lang="en-US" sz="1000" dirty="0">
                <a:solidFill>
                  <a:schemeClr val="tx2"/>
                </a:solidFill>
                <a:latin typeface="Roboto Light"/>
                <a:cs typeface="Roboto Light"/>
              </a:rPr>
              <a:t> industry. </a:t>
            </a:r>
            <a:r>
              <a:rPr lang="en-US" sz="1000" dirty="0" err="1">
                <a:solidFill>
                  <a:schemeClr val="tx2"/>
                </a:solidFill>
                <a:latin typeface="Roboto Light"/>
                <a:cs typeface="Roboto Light"/>
              </a:rPr>
              <a:t>Lorem</a:t>
            </a:r>
            <a:r>
              <a:rPr lang="en-US" sz="1000" dirty="0">
                <a:solidFill>
                  <a:schemeClr val="tx2"/>
                </a:solidFill>
                <a:latin typeface="Roboto Light"/>
                <a:cs typeface="Roboto Light"/>
              </a:rPr>
              <a:t> </a:t>
            </a:r>
            <a:r>
              <a:rPr lang="en-US" sz="1000" dirty="0" err="1">
                <a:solidFill>
                  <a:schemeClr val="tx2"/>
                </a:solidFill>
                <a:latin typeface="Roboto Light"/>
                <a:cs typeface="Roboto Light"/>
              </a:rPr>
              <a:t>Ipsum</a:t>
            </a:r>
            <a:r>
              <a:rPr lang="en-US" sz="1000" dirty="0">
                <a:solidFill>
                  <a:schemeClr val="tx2"/>
                </a:solidFill>
                <a:latin typeface="Roboto Light"/>
                <a:cs typeface="Roboto Light"/>
              </a:rPr>
              <a:t> has been the industry's standard dummy text ever since the 1500s, when an unknown printer took a</a:t>
            </a:r>
          </a:p>
        </p:txBody>
      </p:sp>
      <p:grpSp>
        <p:nvGrpSpPr>
          <p:cNvPr id="487" name="Group 486"/>
          <p:cNvGrpSpPr/>
          <p:nvPr/>
        </p:nvGrpSpPr>
        <p:grpSpPr>
          <a:xfrm>
            <a:off x="688109" y="3640365"/>
            <a:ext cx="801892" cy="246221"/>
            <a:chOff x="6443006" y="1238572"/>
            <a:chExt cx="801892" cy="246221"/>
          </a:xfrm>
        </p:grpSpPr>
        <p:sp>
          <p:nvSpPr>
            <p:cNvPr id="488" name="Shape 134"/>
            <p:cNvSpPr/>
            <p:nvPr/>
          </p:nvSpPr>
          <p:spPr>
            <a:xfrm>
              <a:off x="6476154" y="1268044"/>
              <a:ext cx="740364" cy="207207"/>
            </a:xfrm>
            <a:prstGeom prst="roundRect">
              <a:avLst>
                <a:gd name="adj" fmla="val 50000"/>
              </a:avLst>
            </a:prstGeom>
            <a:solidFill>
              <a:schemeClr val="bg1"/>
            </a:solidFill>
            <a:ln w="6350" cmpd="sng">
              <a:solidFill>
                <a:schemeClr val="accent1"/>
              </a:solidFill>
              <a:miter lim="400000"/>
            </a:ln>
          </p:spPr>
          <p:txBody>
            <a:bodyPr lIns="0" tIns="0" rIns="0" bIns="0" anchor="ctr"/>
            <a:lstStyle/>
            <a:p>
              <a:pPr lvl="0">
                <a:defRPr sz="2400">
                  <a:solidFill>
                    <a:srgbClr val="FFFFFF"/>
                  </a:solidFill>
                </a:defRPr>
              </a:pPr>
              <a:endParaRPr/>
            </a:p>
          </p:txBody>
        </p:sp>
        <p:sp>
          <p:nvSpPr>
            <p:cNvPr id="489" name="TextBox 488"/>
            <p:cNvSpPr txBox="1"/>
            <p:nvPr/>
          </p:nvSpPr>
          <p:spPr>
            <a:xfrm>
              <a:off x="6443006" y="1238572"/>
              <a:ext cx="801892" cy="246221"/>
            </a:xfrm>
            <a:prstGeom prst="rect">
              <a:avLst/>
            </a:prstGeom>
            <a:noFill/>
          </p:spPr>
          <p:txBody>
            <a:bodyPr wrap="square" rtlCol="0">
              <a:spAutoFit/>
            </a:bodyPr>
            <a:lstStyle/>
            <a:p>
              <a:pPr algn="ctr"/>
              <a:r>
                <a:rPr lang="en-US" sz="1000" dirty="0">
                  <a:solidFill>
                    <a:schemeClr val="accent1"/>
                  </a:solidFill>
                  <a:latin typeface="Roboto Light"/>
                  <a:cs typeface="Roboto Light"/>
                </a:rPr>
                <a:t>More info</a:t>
              </a:r>
            </a:p>
          </p:txBody>
        </p:sp>
      </p:grpSp>
      <p:grpSp>
        <p:nvGrpSpPr>
          <p:cNvPr id="490" name="Group 489"/>
          <p:cNvGrpSpPr/>
          <p:nvPr/>
        </p:nvGrpSpPr>
        <p:grpSpPr>
          <a:xfrm>
            <a:off x="2234686" y="1439988"/>
            <a:ext cx="1471988" cy="2450014"/>
            <a:chOff x="627760" y="1599735"/>
            <a:chExt cx="1471988" cy="2450014"/>
          </a:xfrm>
        </p:grpSpPr>
        <p:grpSp>
          <p:nvGrpSpPr>
            <p:cNvPr id="491" name="Group 490"/>
            <p:cNvGrpSpPr/>
            <p:nvPr/>
          </p:nvGrpSpPr>
          <p:grpSpPr>
            <a:xfrm>
              <a:off x="1315954" y="1599735"/>
              <a:ext cx="94942" cy="527686"/>
              <a:chOff x="1315954" y="1585545"/>
              <a:chExt cx="94942" cy="527686"/>
            </a:xfrm>
          </p:grpSpPr>
          <p:cxnSp>
            <p:nvCxnSpPr>
              <p:cNvPr id="497" name="Straight Connector 496"/>
              <p:cNvCxnSpPr/>
              <p:nvPr/>
            </p:nvCxnSpPr>
            <p:spPr>
              <a:xfrm>
                <a:off x="1362371" y="1585545"/>
                <a:ext cx="0" cy="486044"/>
              </a:xfrm>
              <a:prstGeom prst="line">
                <a:avLst/>
              </a:prstGeom>
              <a:ln w="6350" cmpd="sng">
                <a:solidFill>
                  <a:schemeClr val="tx2"/>
                </a:solidFill>
                <a:prstDash val="dash"/>
              </a:ln>
              <a:effectLst/>
            </p:spPr>
            <p:style>
              <a:lnRef idx="2">
                <a:schemeClr val="accent1"/>
              </a:lnRef>
              <a:fillRef idx="0">
                <a:schemeClr val="accent1"/>
              </a:fillRef>
              <a:effectRef idx="1">
                <a:schemeClr val="accent1"/>
              </a:effectRef>
              <a:fontRef idx="minor">
                <a:schemeClr val="tx1"/>
              </a:fontRef>
            </p:style>
          </p:cxnSp>
          <p:sp>
            <p:nvSpPr>
              <p:cNvPr id="498" name="Oval 497"/>
              <p:cNvSpPr/>
              <p:nvPr/>
            </p:nvSpPr>
            <p:spPr>
              <a:xfrm>
                <a:off x="1315954" y="2018291"/>
                <a:ext cx="94942" cy="94940"/>
              </a:xfrm>
              <a:prstGeom prst="ellipse">
                <a:avLst/>
              </a:prstGeom>
              <a:solidFill>
                <a:schemeClr val="bg1"/>
              </a:solidFill>
              <a:ln w="6350" cmpd="sng">
                <a:solidFill>
                  <a:schemeClr val="tx2"/>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492" name="Group 491"/>
            <p:cNvGrpSpPr/>
            <p:nvPr/>
          </p:nvGrpSpPr>
          <p:grpSpPr>
            <a:xfrm>
              <a:off x="627760" y="2257003"/>
              <a:ext cx="1471988" cy="1792746"/>
              <a:chOff x="627760" y="2257003"/>
              <a:chExt cx="1471988" cy="1792746"/>
            </a:xfrm>
          </p:grpSpPr>
          <p:sp>
            <p:nvSpPr>
              <p:cNvPr id="493" name="TextBox 492"/>
              <p:cNvSpPr txBox="1"/>
              <p:nvPr/>
            </p:nvSpPr>
            <p:spPr>
              <a:xfrm>
                <a:off x="627760" y="2257003"/>
                <a:ext cx="1471988" cy="1477328"/>
              </a:xfrm>
              <a:prstGeom prst="rect">
                <a:avLst/>
              </a:prstGeom>
              <a:noFill/>
            </p:spPr>
            <p:txBody>
              <a:bodyPr wrap="square" rtlCol="0">
                <a:spAutoFit/>
              </a:bodyPr>
              <a:lstStyle/>
              <a:p>
                <a:r>
                  <a:rPr lang="en-US" sz="1000" dirty="0" err="1">
                    <a:solidFill>
                      <a:schemeClr val="tx2"/>
                    </a:solidFill>
                    <a:latin typeface="Roboto Light"/>
                    <a:cs typeface="Roboto Light"/>
                  </a:rPr>
                  <a:t>Lorem</a:t>
                </a:r>
                <a:r>
                  <a:rPr lang="en-US" sz="1000" dirty="0">
                    <a:solidFill>
                      <a:schemeClr val="tx2"/>
                    </a:solidFill>
                    <a:latin typeface="Roboto Light"/>
                    <a:cs typeface="Roboto Light"/>
                  </a:rPr>
                  <a:t> </a:t>
                </a:r>
                <a:r>
                  <a:rPr lang="en-US" sz="1000" dirty="0" err="1">
                    <a:solidFill>
                      <a:schemeClr val="tx2"/>
                    </a:solidFill>
                    <a:latin typeface="Roboto Light"/>
                    <a:cs typeface="Roboto Light"/>
                  </a:rPr>
                  <a:t>Ipsum</a:t>
                </a:r>
                <a:r>
                  <a:rPr lang="en-US" sz="1000" dirty="0">
                    <a:solidFill>
                      <a:schemeClr val="tx2"/>
                    </a:solidFill>
                    <a:latin typeface="Roboto Light"/>
                    <a:cs typeface="Roboto Light"/>
                  </a:rPr>
                  <a:t> is simply dummy text of the printing and </a:t>
                </a:r>
                <a:r>
                  <a:rPr lang="en-US" sz="1000" dirty="0" err="1">
                    <a:solidFill>
                      <a:schemeClr val="tx2"/>
                    </a:solidFill>
                    <a:latin typeface="Roboto Light"/>
                    <a:cs typeface="Roboto Light"/>
                  </a:rPr>
                  <a:t>typsetting</a:t>
                </a:r>
                <a:r>
                  <a:rPr lang="en-US" sz="1000" dirty="0">
                    <a:solidFill>
                      <a:schemeClr val="tx2"/>
                    </a:solidFill>
                    <a:latin typeface="Roboto Light"/>
                    <a:cs typeface="Roboto Light"/>
                  </a:rPr>
                  <a:t> industry. </a:t>
                </a:r>
                <a:r>
                  <a:rPr lang="en-US" sz="1000" dirty="0" err="1">
                    <a:solidFill>
                      <a:schemeClr val="tx2"/>
                    </a:solidFill>
                    <a:latin typeface="Roboto Light"/>
                    <a:cs typeface="Roboto Light"/>
                  </a:rPr>
                  <a:t>Lorem</a:t>
                </a:r>
                <a:r>
                  <a:rPr lang="en-US" sz="1000" dirty="0">
                    <a:solidFill>
                      <a:schemeClr val="tx2"/>
                    </a:solidFill>
                    <a:latin typeface="Roboto Light"/>
                    <a:cs typeface="Roboto Light"/>
                  </a:rPr>
                  <a:t> </a:t>
                </a:r>
                <a:r>
                  <a:rPr lang="en-US" sz="1000" dirty="0" err="1">
                    <a:solidFill>
                      <a:schemeClr val="tx2"/>
                    </a:solidFill>
                    <a:latin typeface="Roboto Light"/>
                    <a:cs typeface="Roboto Light"/>
                  </a:rPr>
                  <a:t>Ipsum</a:t>
                </a:r>
                <a:r>
                  <a:rPr lang="en-US" sz="1000" dirty="0">
                    <a:solidFill>
                      <a:schemeClr val="tx2"/>
                    </a:solidFill>
                    <a:latin typeface="Roboto Light"/>
                    <a:cs typeface="Roboto Light"/>
                  </a:rPr>
                  <a:t> has been the industry's standard dummy text ever since the 1500s, when an unknown printer took a</a:t>
                </a:r>
              </a:p>
            </p:txBody>
          </p:sp>
          <p:grpSp>
            <p:nvGrpSpPr>
              <p:cNvPr id="494" name="Group 493"/>
              <p:cNvGrpSpPr/>
              <p:nvPr/>
            </p:nvGrpSpPr>
            <p:grpSpPr>
              <a:xfrm>
                <a:off x="681014" y="3803528"/>
                <a:ext cx="801892" cy="246221"/>
                <a:chOff x="6443006" y="1238572"/>
                <a:chExt cx="801892" cy="246221"/>
              </a:xfrm>
            </p:grpSpPr>
            <p:sp>
              <p:nvSpPr>
                <p:cNvPr id="495" name="Shape 134"/>
                <p:cNvSpPr/>
                <p:nvPr/>
              </p:nvSpPr>
              <p:spPr>
                <a:xfrm>
                  <a:off x="6476154" y="1268044"/>
                  <a:ext cx="740364" cy="207207"/>
                </a:xfrm>
                <a:prstGeom prst="roundRect">
                  <a:avLst>
                    <a:gd name="adj" fmla="val 50000"/>
                  </a:avLst>
                </a:prstGeom>
                <a:solidFill>
                  <a:schemeClr val="bg1"/>
                </a:solidFill>
                <a:ln w="6350" cmpd="sng">
                  <a:solidFill>
                    <a:schemeClr val="accent2"/>
                  </a:solidFill>
                  <a:miter lim="400000"/>
                </a:ln>
              </p:spPr>
              <p:txBody>
                <a:bodyPr lIns="0" tIns="0" rIns="0" bIns="0" anchor="ctr"/>
                <a:lstStyle/>
                <a:p>
                  <a:pPr lvl="0">
                    <a:defRPr sz="2400">
                      <a:solidFill>
                        <a:srgbClr val="FFFFFF"/>
                      </a:solidFill>
                    </a:defRPr>
                  </a:pPr>
                  <a:endParaRPr/>
                </a:p>
              </p:txBody>
            </p:sp>
            <p:sp>
              <p:nvSpPr>
                <p:cNvPr id="496" name="TextBox 495"/>
                <p:cNvSpPr txBox="1"/>
                <p:nvPr/>
              </p:nvSpPr>
              <p:spPr>
                <a:xfrm>
                  <a:off x="6443006" y="1238572"/>
                  <a:ext cx="801892" cy="246221"/>
                </a:xfrm>
                <a:prstGeom prst="rect">
                  <a:avLst/>
                </a:prstGeom>
                <a:noFill/>
              </p:spPr>
              <p:txBody>
                <a:bodyPr wrap="square" rtlCol="0">
                  <a:spAutoFit/>
                </a:bodyPr>
                <a:lstStyle/>
                <a:p>
                  <a:pPr algn="ctr"/>
                  <a:r>
                    <a:rPr lang="en-US" sz="1000" dirty="0">
                      <a:solidFill>
                        <a:schemeClr val="accent2"/>
                      </a:solidFill>
                      <a:latin typeface="Roboto Light"/>
                      <a:cs typeface="Roboto Light"/>
                    </a:rPr>
                    <a:t>More info</a:t>
                  </a:r>
                </a:p>
              </p:txBody>
            </p:sp>
          </p:grpSp>
        </p:grpSp>
      </p:grpSp>
      <p:grpSp>
        <p:nvGrpSpPr>
          <p:cNvPr id="499" name="Group 498"/>
          <p:cNvGrpSpPr/>
          <p:nvPr/>
        </p:nvGrpSpPr>
        <p:grpSpPr>
          <a:xfrm>
            <a:off x="3855802" y="1436310"/>
            <a:ext cx="1471988" cy="2450014"/>
            <a:chOff x="627760" y="1599735"/>
            <a:chExt cx="1471988" cy="2450014"/>
          </a:xfrm>
        </p:grpSpPr>
        <p:grpSp>
          <p:nvGrpSpPr>
            <p:cNvPr id="500" name="Group 499"/>
            <p:cNvGrpSpPr/>
            <p:nvPr/>
          </p:nvGrpSpPr>
          <p:grpSpPr>
            <a:xfrm>
              <a:off x="1315954" y="1599735"/>
              <a:ext cx="94942" cy="527686"/>
              <a:chOff x="1315954" y="1585545"/>
              <a:chExt cx="94942" cy="527686"/>
            </a:xfrm>
          </p:grpSpPr>
          <p:cxnSp>
            <p:nvCxnSpPr>
              <p:cNvPr id="506" name="Straight Connector 505"/>
              <p:cNvCxnSpPr/>
              <p:nvPr/>
            </p:nvCxnSpPr>
            <p:spPr>
              <a:xfrm>
                <a:off x="1362371" y="1585545"/>
                <a:ext cx="0" cy="486044"/>
              </a:xfrm>
              <a:prstGeom prst="line">
                <a:avLst/>
              </a:prstGeom>
              <a:ln w="6350" cmpd="sng">
                <a:solidFill>
                  <a:schemeClr val="tx2"/>
                </a:solidFill>
                <a:prstDash val="dash"/>
              </a:ln>
              <a:effectLst/>
            </p:spPr>
            <p:style>
              <a:lnRef idx="2">
                <a:schemeClr val="accent1"/>
              </a:lnRef>
              <a:fillRef idx="0">
                <a:schemeClr val="accent1"/>
              </a:fillRef>
              <a:effectRef idx="1">
                <a:schemeClr val="accent1"/>
              </a:effectRef>
              <a:fontRef idx="minor">
                <a:schemeClr val="tx1"/>
              </a:fontRef>
            </p:style>
          </p:cxnSp>
          <p:sp>
            <p:nvSpPr>
              <p:cNvPr id="507" name="Oval 506"/>
              <p:cNvSpPr/>
              <p:nvPr/>
            </p:nvSpPr>
            <p:spPr>
              <a:xfrm>
                <a:off x="1315954" y="2018291"/>
                <a:ext cx="94942" cy="94940"/>
              </a:xfrm>
              <a:prstGeom prst="ellipse">
                <a:avLst/>
              </a:prstGeom>
              <a:solidFill>
                <a:schemeClr val="bg1"/>
              </a:solidFill>
              <a:ln w="6350" cmpd="sng">
                <a:solidFill>
                  <a:schemeClr val="tx2"/>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501" name="Group 500"/>
            <p:cNvGrpSpPr/>
            <p:nvPr/>
          </p:nvGrpSpPr>
          <p:grpSpPr>
            <a:xfrm>
              <a:off x="627760" y="2257003"/>
              <a:ext cx="1471988" cy="1792746"/>
              <a:chOff x="627760" y="2257003"/>
              <a:chExt cx="1471988" cy="1792746"/>
            </a:xfrm>
          </p:grpSpPr>
          <p:sp>
            <p:nvSpPr>
              <p:cNvPr id="502" name="TextBox 501"/>
              <p:cNvSpPr txBox="1"/>
              <p:nvPr/>
            </p:nvSpPr>
            <p:spPr>
              <a:xfrm>
                <a:off x="627760" y="2257003"/>
                <a:ext cx="1471988" cy="1477328"/>
              </a:xfrm>
              <a:prstGeom prst="rect">
                <a:avLst/>
              </a:prstGeom>
              <a:noFill/>
            </p:spPr>
            <p:txBody>
              <a:bodyPr wrap="square" rtlCol="0">
                <a:spAutoFit/>
              </a:bodyPr>
              <a:lstStyle/>
              <a:p>
                <a:r>
                  <a:rPr lang="en-US" sz="1000" dirty="0" err="1">
                    <a:solidFill>
                      <a:schemeClr val="tx2"/>
                    </a:solidFill>
                    <a:latin typeface="Roboto Light"/>
                    <a:cs typeface="Roboto Light"/>
                  </a:rPr>
                  <a:t>Lorem</a:t>
                </a:r>
                <a:r>
                  <a:rPr lang="en-US" sz="1000" dirty="0">
                    <a:solidFill>
                      <a:schemeClr val="tx2"/>
                    </a:solidFill>
                    <a:latin typeface="Roboto Light"/>
                    <a:cs typeface="Roboto Light"/>
                  </a:rPr>
                  <a:t> </a:t>
                </a:r>
                <a:r>
                  <a:rPr lang="en-US" sz="1000" dirty="0" err="1">
                    <a:solidFill>
                      <a:schemeClr val="tx2"/>
                    </a:solidFill>
                    <a:latin typeface="Roboto Light"/>
                    <a:cs typeface="Roboto Light"/>
                  </a:rPr>
                  <a:t>Ipsum</a:t>
                </a:r>
                <a:r>
                  <a:rPr lang="en-US" sz="1000" dirty="0">
                    <a:solidFill>
                      <a:schemeClr val="tx2"/>
                    </a:solidFill>
                    <a:latin typeface="Roboto Light"/>
                    <a:cs typeface="Roboto Light"/>
                  </a:rPr>
                  <a:t> is simply dummy text of the printing and </a:t>
                </a:r>
                <a:r>
                  <a:rPr lang="en-US" sz="1000" dirty="0" err="1">
                    <a:solidFill>
                      <a:schemeClr val="tx2"/>
                    </a:solidFill>
                    <a:latin typeface="Roboto Light"/>
                    <a:cs typeface="Roboto Light"/>
                  </a:rPr>
                  <a:t>typsetting</a:t>
                </a:r>
                <a:r>
                  <a:rPr lang="en-US" sz="1000" dirty="0">
                    <a:solidFill>
                      <a:schemeClr val="tx2"/>
                    </a:solidFill>
                    <a:latin typeface="Roboto Light"/>
                    <a:cs typeface="Roboto Light"/>
                  </a:rPr>
                  <a:t> industry. </a:t>
                </a:r>
                <a:r>
                  <a:rPr lang="en-US" sz="1000" dirty="0" err="1">
                    <a:solidFill>
                      <a:schemeClr val="tx2"/>
                    </a:solidFill>
                    <a:latin typeface="Roboto Light"/>
                    <a:cs typeface="Roboto Light"/>
                  </a:rPr>
                  <a:t>Lorem</a:t>
                </a:r>
                <a:r>
                  <a:rPr lang="en-US" sz="1000" dirty="0">
                    <a:solidFill>
                      <a:schemeClr val="tx2"/>
                    </a:solidFill>
                    <a:latin typeface="Roboto Light"/>
                    <a:cs typeface="Roboto Light"/>
                  </a:rPr>
                  <a:t> </a:t>
                </a:r>
                <a:r>
                  <a:rPr lang="en-US" sz="1000" dirty="0" err="1">
                    <a:solidFill>
                      <a:schemeClr val="tx2"/>
                    </a:solidFill>
                    <a:latin typeface="Roboto Light"/>
                    <a:cs typeface="Roboto Light"/>
                  </a:rPr>
                  <a:t>Ipsum</a:t>
                </a:r>
                <a:r>
                  <a:rPr lang="en-US" sz="1000" dirty="0">
                    <a:solidFill>
                      <a:schemeClr val="tx2"/>
                    </a:solidFill>
                    <a:latin typeface="Roboto Light"/>
                    <a:cs typeface="Roboto Light"/>
                  </a:rPr>
                  <a:t> has been the industry's standard dummy text ever since the 1500s, when an unknown printer took a</a:t>
                </a:r>
              </a:p>
            </p:txBody>
          </p:sp>
          <p:grpSp>
            <p:nvGrpSpPr>
              <p:cNvPr id="503" name="Group 502"/>
              <p:cNvGrpSpPr/>
              <p:nvPr/>
            </p:nvGrpSpPr>
            <p:grpSpPr>
              <a:xfrm>
                <a:off x="681014" y="3803528"/>
                <a:ext cx="801892" cy="246221"/>
                <a:chOff x="6443006" y="1238572"/>
                <a:chExt cx="801892" cy="246221"/>
              </a:xfrm>
            </p:grpSpPr>
            <p:sp>
              <p:nvSpPr>
                <p:cNvPr id="504" name="Shape 134"/>
                <p:cNvSpPr/>
                <p:nvPr/>
              </p:nvSpPr>
              <p:spPr>
                <a:xfrm>
                  <a:off x="6476154" y="1268044"/>
                  <a:ext cx="740364" cy="207207"/>
                </a:xfrm>
                <a:prstGeom prst="roundRect">
                  <a:avLst>
                    <a:gd name="adj" fmla="val 50000"/>
                  </a:avLst>
                </a:prstGeom>
                <a:solidFill>
                  <a:schemeClr val="bg1"/>
                </a:solidFill>
                <a:ln w="6350" cmpd="sng">
                  <a:solidFill>
                    <a:schemeClr val="accent3"/>
                  </a:solidFill>
                  <a:miter lim="400000"/>
                </a:ln>
              </p:spPr>
              <p:txBody>
                <a:bodyPr lIns="0" tIns="0" rIns="0" bIns="0" anchor="ctr"/>
                <a:lstStyle/>
                <a:p>
                  <a:pPr lvl="0">
                    <a:defRPr sz="2400">
                      <a:solidFill>
                        <a:srgbClr val="FFFFFF"/>
                      </a:solidFill>
                    </a:defRPr>
                  </a:pPr>
                  <a:endParaRPr/>
                </a:p>
              </p:txBody>
            </p:sp>
            <p:sp>
              <p:nvSpPr>
                <p:cNvPr id="505" name="TextBox 504"/>
                <p:cNvSpPr txBox="1"/>
                <p:nvPr/>
              </p:nvSpPr>
              <p:spPr>
                <a:xfrm>
                  <a:off x="6443006" y="1238572"/>
                  <a:ext cx="801892" cy="246221"/>
                </a:xfrm>
                <a:prstGeom prst="rect">
                  <a:avLst/>
                </a:prstGeom>
                <a:noFill/>
              </p:spPr>
              <p:txBody>
                <a:bodyPr wrap="square" rtlCol="0">
                  <a:spAutoFit/>
                </a:bodyPr>
                <a:lstStyle/>
                <a:p>
                  <a:pPr algn="ctr"/>
                  <a:r>
                    <a:rPr lang="en-US" sz="1000" dirty="0">
                      <a:solidFill>
                        <a:schemeClr val="accent3"/>
                      </a:solidFill>
                      <a:latin typeface="Roboto Light"/>
                      <a:cs typeface="Roboto Light"/>
                    </a:rPr>
                    <a:t>More info</a:t>
                  </a:r>
                </a:p>
              </p:txBody>
            </p:sp>
          </p:grpSp>
        </p:grpSp>
      </p:grpSp>
      <p:grpSp>
        <p:nvGrpSpPr>
          <p:cNvPr id="508" name="Group 507"/>
          <p:cNvGrpSpPr/>
          <p:nvPr/>
        </p:nvGrpSpPr>
        <p:grpSpPr>
          <a:xfrm>
            <a:off x="5448538" y="1439724"/>
            <a:ext cx="1471988" cy="2450014"/>
            <a:chOff x="627760" y="1599735"/>
            <a:chExt cx="1471988" cy="2450014"/>
          </a:xfrm>
        </p:grpSpPr>
        <p:grpSp>
          <p:nvGrpSpPr>
            <p:cNvPr id="509" name="Group 508"/>
            <p:cNvGrpSpPr/>
            <p:nvPr/>
          </p:nvGrpSpPr>
          <p:grpSpPr>
            <a:xfrm>
              <a:off x="1315954" y="1599735"/>
              <a:ext cx="94942" cy="527686"/>
              <a:chOff x="1315954" y="1585545"/>
              <a:chExt cx="94942" cy="527686"/>
            </a:xfrm>
          </p:grpSpPr>
          <p:cxnSp>
            <p:nvCxnSpPr>
              <p:cNvPr id="515" name="Straight Connector 514"/>
              <p:cNvCxnSpPr/>
              <p:nvPr/>
            </p:nvCxnSpPr>
            <p:spPr>
              <a:xfrm>
                <a:off x="1362371" y="1585545"/>
                <a:ext cx="0" cy="486044"/>
              </a:xfrm>
              <a:prstGeom prst="line">
                <a:avLst/>
              </a:prstGeom>
              <a:ln w="6350" cmpd="sng">
                <a:solidFill>
                  <a:schemeClr val="tx2"/>
                </a:solidFill>
                <a:prstDash val="dash"/>
              </a:ln>
              <a:effectLst/>
            </p:spPr>
            <p:style>
              <a:lnRef idx="2">
                <a:schemeClr val="accent1"/>
              </a:lnRef>
              <a:fillRef idx="0">
                <a:schemeClr val="accent1"/>
              </a:fillRef>
              <a:effectRef idx="1">
                <a:schemeClr val="accent1"/>
              </a:effectRef>
              <a:fontRef idx="minor">
                <a:schemeClr val="tx1"/>
              </a:fontRef>
            </p:style>
          </p:cxnSp>
          <p:sp>
            <p:nvSpPr>
              <p:cNvPr id="516" name="Oval 515"/>
              <p:cNvSpPr/>
              <p:nvPr/>
            </p:nvSpPr>
            <p:spPr>
              <a:xfrm>
                <a:off x="1315954" y="2018291"/>
                <a:ext cx="94942" cy="94940"/>
              </a:xfrm>
              <a:prstGeom prst="ellipse">
                <a:avLst/>
              </a:prstGeom>
              <a:solidFill>
                <a:schemeClr val="bg1"/>
              </a:solidFill>
              <a:ln w="6350" cmpd="sng">
                <a:solidFill>
                  <a:schemeClr val="tx2"/>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510" name="Group 509"/>
            <p:cNvGrpSpPr/>
            <p:nvPr/>
          </p:nvGrpSpPr>
          <p:grpSpPr>
            <a:xfrm>
              <a:off x="627760" y="2257003"/>
              <a:ext cx="1471988" cy="1792746"/>
              <a:chOff x="627760" y="2257003"/>
              <a:chExt cx="1471988" cy="1792746"/>
            </a:xfrm>
          </p:grpSpPr>
          <p:sp>
            <p:nvSpPr>
              <p:cNvPr id="511" name="TextBox 510"/>
              <p:cNvSpPr txBox="1"/>
              <p:nvPr/>
            </p:nvSpPr>
            <p:spPr>
              <a:xfrm>
                <a:off x="627760" y="2257003"/>
                <a:ext cx="1471988" cy="1477328"/>
              </a:xfrm>
              <a:prstGeom prst="rect">
                <a:avLst/>
              </a:prstGeom>
              <a:noFill/>
            </p:spPr>
            <p:txBody>
              <a:bodyPr wrap="square" rtlCol="0">
                <a:spAutoFit/>
              </a:bodyPr>
              <a:lstStyle/>
              <a:p>
                <a:r>
                  <a:rPr lang="en-US" sz="1000" dirty="0" err="1">
                    <a:solidFill>
                      <a:schemeClr val="tx2"/>
                    </a:solidFill>
                    <a:latin typeface="Roboto Light"/>
                    <a:cs typeface="Roboto Light"/>
                  </a:rPr>
                  <a:t>Lorem</a:t>
                </a:r>
                <a:r>
                  <a:rPr lang="en-US" sz="1000" dirty="0">
                    <a:solidFill>
                      <a:schemeClr val="tx2"/>
                    </a:solidFill>
                    <a:latin typeface="Roboto Light"/>
                    <a:cs typeface="Roboto Light"/>
                  </a:rPr>
                  <a:t> </a:t>
                </a:r>
                <a:r>
                  <a:rPr lang="en-US" sz="1000" dirty="0" err="1">
                    <a:solidFill>
                      <a:schemeClr val="tx2"/>
                    </a:solidFill>
                    <a:latin typeface="Roboto Light"/>
                    <a:cs typeface="Roboto Light"/>
                  </a:rPr>
                  <a:t>Ipsum</a:t>
                </a:r>
                <a:r>
                  <a:rPr lang="en-US" sz="1000" dirty="0">
                    <a:solidFill>
                      <a:schemeClr val="tx2"/>
                    </a:solidFill>
                    <a:latin typeface="Roboto Light"/>
                    <a:cs typeface="Roboto Light"/>
                  </a:rPr>
                  <a:t> is simply dummy text of the printing and </a:t>
                </a:r>
                <a:r>
                  <a:rPr lang="en-US" sz="1000" dirty="0" err="1">
                    <a:solidFill>
                      <a:schemeClr val="tx2"/>
                    </a:solidFill>
                    <a:latin typeface="Roboto Light"/>
                    <a:cs typeface="Roboto Light"/>
                  </a:rPr>
                  <a:t>typsetting</a:t>
                </a:r>
                <a:r>
                  <a:rPr lang="en-US" sz="1000" dirty="0">
                    <a:solidFill>
                      <a:schemeClr val="tx2"/>
                    </a:solidFill>
                    <a:latin typeface="Roboto Light"/>
                    <a:cs typeface="Roboto Light"/>
                  </a:rPr>
                  <a:t> industry. </a:t>
                </a:r>
                <a:r>
                  <a:rPr lang="en-US" sz="1000" dirty="0" err="1">
                    <a:solidFill>
                      <a:schemeClr val="tx2"/>
                    </a:solidFill>
                    <a:latin typeface="Roboto Light"/>
                    <a:cs typeface="Roboto Light"/>
                  </a:rPr>
                  <a:t>Lorem</a:t>
                </a:r>
                <a:r>
                  <a:rPr lang="en-US" sz="1000" dirty="0">
                    <a:solidFill>
                      <a:schemeClr val="tx2"/>
                    </a:solidFill>
                    <a:latin typeface="Roboto Light"/>
                    <a:cs typeface="Roboto Light"/>
                  </a:rPr>
                  <a:t> </a:t>
                </a:r>
                <a:r>
                  <a:rPr lang="en-US" sz="1000" dirty="0" err="1">
                    <a:solidFill>
                      <a:schemeClr val="tx2"/>
                    </a:solidFill>
                    <a:latin typeface="Roboto Light"/>
                    <a:cs typeface="Roboto Light"/>
                  </a:rPr>
                  <a:t>Ipsum</a:t>
                </a:r>
                <a:r>
                  <a:rPr lang="en-US" sz="1000" dirty="0">
                    <a:solidFill>
                      <a:schemeClr val="tx2"/>
                    </a:solidFill>
                    <a:latin typeface="Roboto Light"/>
                    <a:cs typeface="Roboto Light"/>
                  </a:rPr>
                  <a:t> has been the industry's standard dummy text ever since the 1500s, when an unknown printer took a</a:t>
                </a:r>
              </a:p>
            </p:txBody>
          </p:sp>
          <p:grpSp>
            <p:nvGrpSpPr>
              <p:cNvPr id="512" name="Group 511"/>
              <p:cNvGrpSpPr/>
              <p:nvPr/>
            </p:nvGrpSpPr>
            <p:grpSpPr>
              <a:xfrm>
                <a:off x="681014" y="3803528"/>
                <a:ext cx="801892" cy="246221"/>
                <a:chOff x="6443006" y="1238572"/>
                <a:chExt cx="801892" cy="246221"/>
              </a:xfrm>
            </p:grpSpPr>
            <p:sp>
              <p:nvSpPr>
                <p:cNvPr id="513" name="Shape 134"/>
                <p:cNvSpPr/>
                <p:nvPr/>
              </p:nvSpPr>
              <p:spPr>
                <a:xfrm>
                  <a:off x="6476154" y="1268044"/>
                  <a:ext cx="740364" cy="207207"/>
                </a:xfrm>
                <a:prstGeom prst="roundRect">
                  <a:avLst>
                    <a:gd name="adj" fmla="val 50000"/>
                  </a:avLst>
                </a:prstGeom>
                <a:solidFill>
                  <a:schemeClr val="bg1"/>
                </a:solidFill>
                <a:ln w="6350" cmpd="sng">
                  <a:solidFill>
                    <a:schemeClr val="accent4"/>
                  </a:solidFill>
                  <a:miter lim="400000"/>
                </a:ln>
              </p:spPr>
              <p:txBody>
                <a:bodyPr lIns="0" tIns="0" rIns="0" bIns="0" anchor="ctr"/>
                <a:lstStyle/>
                <a:p>
                  <a:pPr lvl="0">
                    <a:defRPr sz="2400">
                      <a:solidFill>
                        <a:srgbClr val="FFFFFF"/>
                      </a:solidFill>
                    </a:defRPr>
                  </a:pPr>
                  <a:endParaRPr/>
                </a:p>
              </p:txBody>
            </p:sp>
            <p:sp>
              <p:nvSpPr>
                <p:cNvPr id="514" name="TextBox 513"/>
                <p:cNvSpPr txBox="1"/>
                <p:nvPr/>
              </p:nvSpPr>
              <p:spPr>
                <a:xfrm>
                  <a:off x="6443006" y="1238572"/>
                  <a:ext cx="801892" cy="246221"/>
                </a:xfrm>
                <a:prstGeom prst="rect">
                  <a:avLst/>
                </a:prstGeom>
                <a:noFill/>
              </p:spPr>
              <p:txBody>
                <a:bodyPr wrap="square" rtlCol="0">
                  <a:spAutoFit/>
                </a:bodyPr>
                <a:lstStyle/>
                <a:p>
                  <a:pPr algn="ctr"/>
                  <a:r>
                    <a:rPr lang="en-US" sz="1000" dirty="0">
                      <a:solidFill>
                        <a:schemeClr val="accent4"/>
                      </a:solidFill>
                      <a:latin typeface="Roboto Light"/>
                      <a:cs typeface="Roboto Light"/>
                    </a:rPr>
                    <a:t>More info</a:t>
                  </a:r>
                </a:p>
              </p:txBody>
            </p:sp>
          </p:grpSp>
        </p:grpSp>
      </p:grpSp>
      <p:grpSp>
        <p:nvGrpSpPr>
          <p:cNvPr id="517" name="Group 516"/>
          <p:cNvGrpSpPr/>
          <p:nvPr/>
        </p:nvGrpSpPr>
        <p:grpSpPr>
          <a:xfrm>
            <a:off x="7055470" y="1436046"/>
            <a:ext cx="1471988" cy="2450014"/>
            <a:chOff x="627760" y="1599735"/>
            <a:chExt cx="1471988" cy="2450014"/>
          </a:xfrm>
        </p:grpSpPr>
        <p:grpSp>
          <p:nvGrpSpPr>
            <p:cNvPr id="518" name="Group 517"/>
            <p:cNvGrpSpPr/>
            <p:nvPr/>
          </p:nvGrpSpPr>
          <p:grpSpPr>
            <a:xfrm>
              <a:off x="1315954" y="1599735"/>
              <a:ext cx="94942" cy="527686"/>
              <a:chOff x="1315954" y="1585545"/>
              <a:chExt cx="94942" cy="527686"/>
            </a:xfrm>
          </p:grpSpPr>
          <p:cxnSp>
            <p:nvCxnSpPr>
              <p:cNvPr id="524" name="Straight Connector 523"/>
              <p:cNvCxnSpPr/>
              <p:nvPr/>
            </p:nvCxnSpPr>
            <p:spPr>
              <a:xfrm>
                <a:off x="1362371" y="1585545"/>
                <a:ext cx="0" cy="486044"/>
              </a:xfrm>
              <a:prstGeom prst="line">
                <a:avLst/>
              </a:prstGeom>
              <a:ln w="6350" cmpd="sng">
                <a:solidFill>
                  <a:schemeClr val="tx2"/>
                </a:solidFill>
                <a:prstDash val="dash"/>
              </a:ln>
              <a:effectLst/>
            </p:spPr>
            <p:style>
              <a:lnRef idx="2">
                <a:schemeClr val="accent1"/>
              </a:lnRef>
              <a:fillRef idx="0">
                <a:schemeClr val="accent1"/>
              </a:fillRef>
              <a:effectRef idx="1">
                <a:schemeClr val="accent1"/>
              </a:effectRef>
              <a:fontRef idx="minor">
                <a:schemeClr val="tx1"/>
              </a:fontRef>
            </p:style>
          </p:cxnSp>
          <p:sp>
            <p:nvSpPr>
              <p:cNvPr id="525" name="Oval 524"/>
              <p:cNvSpPr/>
              <p:nvPr/>
            </p:nvSpPr>
            <p:spPr>
              <a:xfrm>
                <a:off x="1315954" y="2018291"/>
                <a:ext cx="94942" cy="94940"/>
              </a:xfrm>
              <a:prstGeom prst="ellipse">
                <a:avLst/>
              </a:prstGeom>
              <a:solidFill>
                <a:schemeClr val="bg1"/>
              </a:solidFill>
              <a:ln w="6350" cmpd="sng">
                <a:solidFill>
                  <a:schemeClr val="tx2"/>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519" name="Group 518"/>
            <p:cNvGrpSpPr/>
            <p:nvPr/>
          </p:nvGrpSpPr>
          <p:grpSpPr>
            <a:xfrm>
              <a:off x="627760" y="2257003"/>
              <a:ext cx="1471988" cy="1792746"/>
              <a:chOff x="627760" y="2257003"/>
              <a:chExt cx="1471988" cy="1792746"/>
            </a:xfrm>
          </p:grpSpPr>
          <p:sp>
            <p:nvSpPr>
              <p:cNvPr id="520" name="TextBox 519"/>
              <p:cNvSpPr txBox="1"/>
              <p:nvPr/>
            </p:nvSpPr>
            <p:spPr>
              <a:xfrm>
                <a:off x="627760" y="2257003"/>
                <a:ext cx="1471988" cy="1477328"/>
              </a:xfrm>
              <a:prstGeom prst="rect">
                <a:avLst/>
              </a:prstGeom>
              <a:noFill/>
            </p:spPr>
            <p:txBody>
              <a:bodyPr wrap="square" rtlCol="0">
                <a:spAutoFit/>
              </a:bodyPr>
              <a:lstStyle/>
              <a:p>
                <a:r>
                  <a:rPr lang="en-US" sz="1000" dirty="0" err="1">
                    <a:solidFill>
                      <a:schemeClr val="tx2"/>
                    </a:solidFill>
                    <a:latin typeface="Roboto Light"/>
                    <a:cs typeface="Roboto Light"/>
                  </a:rPr>
                  <a:t>Lorem</a:t>
                </a:r>
                <a:r>
                  <a:rPr lang="en-US" sz="1000" dirty="0">
                    <a:solidFill>
                      <a:schemeClr val="tx2"/>
                    </a:solidFill>
                    <a:latin typeface="Roboto Light"/>
                    <a:cs typeface="Roboto Light"/>
                  </a:rPr>
                  <a:t> </a:t>
                </a:r>
                <a:r>
                  <a:rPr lang="en-US" sz="1000" dirty="0" err="1">
                    <a:solidFill>
                      <a:schemeClr val="tx2"/>
                    </a:solidFill>
                    <a:latin typeface="Roboto Light"/>
                    <a:cs typeface="Roboto Light"/>
                  </a:rPr>
                  <a:t>Ipsum</a:t>
                </a:r>
                <a:r>
                  <a:rPr lang="en-US" sz="1000" dirty="0">
                    <a:solidFill>
                      <a:schemeClr val="tx2"/>
                    </a:solidFill>
                    <a:latin typeface="Roboto Light"/>
                    <a:cs typeface="Roboto Light"/>
                  </a:rPr>
                  <a:t> is simply dummy text of the printing and </a:t>
                </a:r>
                <a:r>
                  <a:rPr lang="en-US" sz="1000" dirty="0" err="1">
                    <a:solidFill>
                      <a:schemeClr val="tx2"/>
                    </a:solidFill>
                    <a:latin typeface="Roboto Light"/>
                    <a:cs typeface="Roboto Light"/>
                  </a:rPr>
                  <a:t>typsetting</a:t>
                </a:r>
                <a:r>
                  <a:rPr lang="en-US" sz="1000" dirty="0">
                    <a:solidFill>
                      <a:schemeClr val="tx2"/>
                    </a:solidFill>
                    <a:latin typeface="Roboto Light"/>
                    <a:cs typeface="Roboto Light"/>
                  </a:rPr>
                  <a:t> industry. </a:t>
                </a:r>
                <a:r>
                  <a:rPr lang="en-US" sz="1000" dirty="0" err="1">
                    <a:solidFill>
                      <a:schemeClr val="tx2"/>
                    </a:solidFill>
                    <a:latin typeface="Roboto Light"/>
                    <a:cs typeface="Roboto Light"/>
                  </a:rPr>
                  <a:t>Lorem</a:t>
                </a:r>
                <a:r>
                  <a:rPr lang="en-US" sz="1000" dirty="0">
                    <a:solidFill>
                      <a:schemeClr val="tx2"/>
                    </a:solidFill>
                    <a:latin typeface="Roboto Light"/>
                    <a:cs typeface="Roboto Light"/>
                  </a:rPr>
                  <a:t> </a:t>
                </a:r>
                <a:r>
                  <a:rPr lang="en-US" sz="1000" dirty="0" err="1">
                    <a:solidFill>
                      <a:schemeClr val="tx2"/>
                    </a:solidFill>
                    <a:latin typeface="Roboto Light"/>
                    <a:cs typeface="Roboto Light"/>
                  </a:rPr>
                  <a:t>Ipsum</a:t>
                </a:r>
                <a:r>
                  <a:rPr lang="en-US" sz="1000" dirty="0">
                    <a:solidFill>
                      <a:schemeClr val="tx2"/>
                    </a:solidFill>
                    <a:latin typeface="Roboto Light"/>
                    <a:cs typeface="Roboto Light"/>
                  </a:rPr>
                  <a:t> has been the industry's standard dummy text ever since the 1500s, when an unknown printer took a</a:t>
                </a:r>
              </a:p>
            </p:txBody>
          </p:sp>
          <p:grpSp>
            <p:nvGrpSpPr>
              <p:cNvPr id="521" name="Group 520"/>
              <p:cNvGrpSpPr/>
              <p:nvPr/>
            </p:nvGrpSpPr>
            <p:grpSpPr>
              <a:xfrm>
                <a:off x="681014" y="3803528"/>
                <a:ext cx="801892" cy="246221"/>
                <a:chOff x="6443006" y="1238572"/>
                <a:chExt cx="801892" cy="246221"/>
              </a:xfrm>
            </p:grpSpPr>
            <p:sp>
              <p:nvSpPr>
                <p:cNvPr id="522" name="Shape 134"/>
                <p:cNvSpPr/>
                <p:nvPr/>
              </p:nvSpPr>
              <p:spPr>
                <a:xfrm>
                  <a:off x="6476154" y="1268044"/>
                  <a:ext cx="740364" cy="207207"/>
                </a:xfrm>
                <a:prstGeom prst="roundRect">
                  <a:avLst>
                    <a:gd name="adj" fmla="val 50000"/>
                  </a:avLst>
                </a:prstGeom>
                <a:solidFill>
                  <a:schemeClr val="bg1"/>
                </a:solidFill>
                <a:ln w="6350" cmpd="sng">
                  <a:solidFill>
                    <a:schemeClr val="accent5"/>
                  </a:solidFill>
                  <a:miter lim="400000"/>
                </a:ln>
              </p:spPr>
              <p:txBody>
                <a:bodyPr lIns="0" tIns="0" rIns="0" bIns="0" anchor="ctr"/>
                <a:lstStyle/>
                <a:p>
                  <a:pPr lvl="0">
                    <a:defRPr sz="2400">
                      <a:solidFill>
                        <a:srgbClr val="FFFFFF"/>
                      </a:solidFill>
                    </a:defRPr>
                  </a:pPr>
                  <a:endParaRPr/>
                </a:p>
              </p:txBody>
            </p:sp>
            <p:sp>
              <p:nvSpPr>
                <p:cNvPr id="523" name="TextBox 522"/>
                <p:cNvSpPr txBox="1"/>
                <p:nvPr/>
              </p:nvSpPr>
              <p:spPr>
                <a:xfrm>
                  <a:off x="6443006" y="1238572"/>
                  <a:ext cx="801892" cy="246221"/>
                </a:xfrm>
                <a:prstGeom prst="rect">
                  <a:avLst/>
                </a:prstGeom>
                <a:noFill/>
              </p:spPr>
              <p:txBody>
                <a:bodyPr wrap="square" rtlCol="0">
                  <a:spAutoFit/>
                </a:bodyPr>
                <a:lstStyle/>
                <a:p>
                  <a:pPr algn="ctr"/>
                  <a:r>
                    <a:rPr lang="en-US" sz="1000" dirty="0">
                      <a:solidFill>
                        <a:schemeClr val="accent5"/>
                      </a:solidFill>
                      <a:latin typeface="Roboto Light"/>
                      <a:cs typeface="Roboto Light"/>
                    </a:rPr>
                    <a:t>More info</a:t>
                  </a:r>
                </a:p>
              </p:txBody>
            </p:sp>
          </p:grpSp>
        </p:grpSp>
      </p:grpSp>
    </p:spTree>
    <p:extLst>
      <p:ext uri="{BB962C8B-B14F-4D97-AF65-F5344CB8AC3E}">
        <p14:creationId xmlns:p14="http://schemas.microsoft.com/office/powerpoint/2010/main" val="3206748448"/>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9034" y="285751"/>
            <a:ext cx="4092355" cy="470429"/>
          </a:xfrm>
        </p:spPr>
        <p:txBody>
          <a:bodyPr>
            <a:normAutofit/>
          </a:bodyPr>
          <a:lstStyle/>
          <a:p>
            <a:r>
              <a:rPr lang="en-US" b="0" dirty="0" smtClean="0"/>
              <a:t>Scheme Company </a:t>
            </a:r>
            <a:endParaRPr lang="en-US" b="0" dirty="0"/>
          </a:p>
        </p:txBody>
      </p:sp>
      <p:grpSp>
        <p:nvGrpSpPr>
          <p:cNvPr id="17" name="Group 16"/>
          <p:cNvGrpSpPr/>
          <p:nvPr/>
        </p:nvGrpSpPr>
        <p:grpSpPr>
          <a:xfrm>
            <a:off x="454198" y="2286154"/>
            <a:ext cx="2429873" cy="1746895"/>
            <a:chOff x="432912" y="1888890"/>
            <a:chExt cx="2429873" cy="1746895"/>
          </a:xfrm>
        </p:grpSpPr>
        <p:sp>
          <p:nvSpPr>
            <p:cNvPr id="148" name="TextBox 147"/>
            <p:cNvSpPr txBox="1"/>
            <p:nvPr/>
          </p:nvSpPr>
          <p:spPr>
            <a:xfrm>
              <a:off x="907670" y="2547547"/>
              <a:ext cx="1949714" cy="400110"/>
            </a:xfrm>
            <a:prstGeom prst="rect">
              <a:avLst/>
            </a:prstGeom>
            <a:noFill/>
          </p:spPr>
          <p:txBody>
            <a:bodyPr wrap="square" rtlCol="0">
              <a:spAutoFit/>
            </a:bodyPr>
            <a:lstStyle/>
            <a:p>
              <a:r>
                <a:rPr lang="en-US" sz="1000" dirty="0" err="1">
                  <a:solidFill>
                    <a:schemeClr val="tx2"/>
                  </a:solidFill>
                  <a:latin typeface="Roboto Light"/>
                  <a:cs typeface="Roboto Light"/>
                </a:rPr>
                <a:t>Lorem</a:t>
              </a:r>
              <a:r>
                <a:rPr lang="en-US" sz="1000" dirty="0">
                  <a:solidFill>
                    <a:schemeClr val="tx2"/>
                  </a:solidFill>
                  <a:latin typeface="Roboto Light"/>
                  <a:cs typeface="Roboto Light"/>
                </a:rPr>
                <a:t> </a:t>
              </a:r>
              <a:r>
                <a:rPr lang="en-US" sz="1000" dirty="0" err="1">
                  <a:solidFill>
                    <a:schemeClr val="tx2"/>
                  </a:solidFill>
                  <a:latin typeface="Roboto Light"/>
                  <a:cs typeface="Roboto Light"/>
                </a:rPr>
                <a:t>Ipsum</a:t>
              </a:r>
              <a:r>
                <a:rPr lang="en-US" sz="1000" dirty="0">
                  <a:solidFill>
                    <a:schemeClr val="tx2"/>
                  </a:solidFill>
                  <a:latin typeface="Roboto Light"/>
                  <a:cs typeface="Roboto Light"/>
                </a:rPr>
                <a:t> is simply dummy text of the printing and </a:t>
              </a:r>
              <a:r>
                <a:rPr lang="en-US" sz="1000" dirty="0" err="1">
                  <a:solidFill>
                    <a:schemeClr val="tx2"/>
                  </a:solidFill>
                  <a:latin typeface="Roboto Light"/>
                  <a:cs typeface="Roboto Light"/>
                </a:rPr>
                <a:t>tyetting</a:t>
              </a:r>
              <a:endParaRPr lang="en-US" sz="1000" dirty="0">
                <a:solidFill>
                  <a:schemeClr val="tx2"/>
                </a:solidFill>
                <a:latin typeface="Roboto Light"/>
                <a:cs typeface="Roboto Light"/>
              </a:endParaRPr>
            </a:p>
          </p:txBody>
        </p:sp>
        <p:sp>
          <p:nvSpPr>
            <p:cNvPr id="83" name="Shape 147"/>
            <p:cNvSpPr/>
            <p:nvPr/>
          </p:nvSpPr>
          <p:spPr>
            <a:xfrm rot="16200000">
              <a:off x="-69375" y="2438631"/>
              <a:ext cx="1529329" cy="429848"/>
            </a:xfrm>
            <a:custGeom>
              <a:avLst/>
              <a:gdLst>
                <a:gd name="connsiteX0" fmla="*/ 21491 w 21512"/>
                <a:gd name="connsiteY0" fmla="*/ 18617 h 18617"/>
                <a:gd name="connsiteX1" fmla="*/ 21491 w 21512"/>
                <a:gd name="connsiteY1" fmla="*/ 8998 h 18617"/>
                <a:gd name="connsiteX2" fmla="*/ 20624 w 21512"/>
                <a:gd name="connsiteY2" fmla="*/ 2969 h 18617"/>
                <a:gd name="connsiteX3" fmla="*/ 17238 w 21512"/>
                <a:gd name="connsiteY3" fmla="*/ 40 h 18617"/>
                <a:gd name="connsiteX4" fmla="*/ 0 w 21512"/>
                <a:gd name="connsiteY4" fmla="*/ 40 h 18617"/>
                <a:gd name="connsiteX0" fmla="*/ 71254 w 71275"/>
                <a:gd name="connsiteY0" fmla="*/ 18749 h 18749"/>
                <a:gd name="connsiteX1" fmla="*/ 71254 w 71275"/>
                <a:gd name="connsiteY1" fmla="*/ 9130 h 18749"/>
                <a:gd name="connsiteX2" fmla="*/ 70387 w 71275"/>
                <a:gd name="connsiteY2" fmla="*/ 3101 h 18749"/>
                <a:gd name="connsiteX3" fmla="*/ 67001 w 71275"/>
                <a:gd name="connsiteY3" fmla="*/ 172 h 18749"/>
                <a:gd name="connsiteX4" fmla="*/ 0 w 71275"/>
                <a:gd name="connsiteY4" fmla="*/ 0 h 18749"/>
                <a:gd name="connsiteX0" fmla="*/ 11522 w 11543"/>
                <a:gd name="connsiteY0" fmla="*/ 18618 h 18618"/>
                <a:gd name="connsiteX1" fmla="*/ 11522 w 11543"/>
                <a:gd name="connsiteY1" fmla="*/ 8999 h 18618"/>
                <a:gd name="connsiteX2" fmla="*/ 10655 w 11543"/>
                <a:gd name="connsiteY2" fmla="*/ 2970 h 18618"/>
                <a:gd name="connsiteX3" fmla="*/ 7269 w 11543"/>
                <a:gd name="connsiteY3" fmla="*/ 41 h 18618"/>
                <a:gd name="connsiteX4" fmla="*/ 0 w 11543"/>
                <a:gd name="connsiteY4" fmla="*/ 41 h 18618"/>
                <a:gd name="connsiteX0" fmla="*/ 15199 w 15220"/>
                <a:gd name="connsiteY0" fmla="*/ 18618 h 18618"/>
                <a:gd name="connsiteX1" fmla="*/ 15199 w 15220"/>
                <a:gd name="connsiteY1" fmla="*/ 8999 h 18618"/>
                <a:gd name="connsiteX2" fmla="*/ 14332 w 15220"/>
                <a:gd name="connsiteY2" fmla="*/ 2970 h 18618"/>
                <a:gd name="connsiteX3" fmla="*/ 10946 w 15220"/>
                <a:gd name="connsiteY3" fmla="*/ 41 h 18618"/>
                <a:gd name="connsiteX4" fmla="*/ 0 w 15220"/>
                <a:gd name="connsiteY4" fmla="*/ 41 h 18618"/>
                <a:gd name="connsiteX0" fmla="*/ 15199 w 15220"/>
                <a:gd name="connsiteY0" fmla="*/ 16065 h 16065"/>
                <a:gd name="connsiteX1" fmla="*/ 15199 w 15220"/>
                <a:gd name="connsiteY1" fmla="*/ 8999 h 16065"/>
                <a:gd name="connsiteX2" fmla="*/ 14332 w 15220"/>
                <a:gd name="connsiteY2" fmla="*/ 2970 h 16065"/>
                <a:gd name="connsiteX3" fmla="*/ 10946 w 15220"/>
                <a:gd name="connsiteY3" fmla="*/ 41 h 16065"/>
                <a:gd name="connsiteX4" fmla="*/ 0 w 15220"/>
                <a:gd name="connsiteY4" fmla="*/ 41 h 16065"/>
                <a:gd name="connsiteX0" fmla="*/ 34728 w 34749"/>
                <a:gd name="connsiteY0" fmla="*/ 16194 h 16194"/>
                <a:gd name="connsiteX1" fmla="*/ 34728 w 34749"/>
                <a:gd name="connsiteY1" fmla="*/ 9128 h 16194"/>
                <a:gd name="connsiteX2" fmla="*/ 33861 w 34749"/>
                <a:gd name="connsiteY2" fmla="*/ 3099 h 16194"/>
                <a:gd name="connsiteX3" fmla="*/ 30475 w 34749"/>
                <a:gd name="connsiteY3" fmla="*/ 170 h 16194"/>
                <a:gd name="connsiteX4" fmla="*/ 0 w 34749"/>
                <a:gd name="connsiteY4" fmla="*/ 0 h 16194"/>
                <a:gd name="connsiteX0" fmla="*/ 34728 w 34749"/>
                <a:gd name="connsiteY0" fmla="*/ 16065 h 16065"/>
                <a:gd name="connsiteX1" fmla="*/ 34728 w 34749"/>
                <a:gd name="connsiteY1" fmla="*/ 8999 h 16065"/>
                <a:gd name="connsiteX2" fmla="*/ 33861 w 34749"/>
                <a:gd name="connsiteY2" fmla="*/ 2970 h 16065"/>
                <a:gd name="connsiteX3" fmla="*/ 30475 w 34749"/>
                <a:gd name="connsiteY3" fmla="*/ 41 h 16065"/>
                <a:gd name="connsiteX4" fmla="*/ 0 w 34749"/>
                <a:gd name="connsiteY4" fmla="*/ 382 h 16065"/>
                <a:gd name="connsiteX0" fmla="*/ 34401 w 34422"/>
                <a:gd name="connsiteY0" fmla="*/ 16065 h 16065"/>
                <a:gd name="connsiteX1" fmla="*/ 34401 w 34422"/>
                <a:gd name="connsiteY1" fmla="*/ 8999 h 16065"/>
                <a:gd name="connsiteX2" fmla="*/ 33534 w 34422"/>
                <a:gd name="connsiteY2" fmla="*/ 2970 h 16065"/>
                <a:gd name="connsiteX3" fmla="*/ 30148 w 34422"/>
                <a:gd name="connsiteY3" fmla="*/ 41 h 16065"/>
                <a:gd name="connsiteX4" fmla="*/ 0 w 34422"/>
                <a:gd name="connsiteY4" fmla="*/ 42 h 16065"/>
                <a:gd name="connsiteX0" fmla="*/ 34401 w 34422"/>
                <a:gd name="connsiteY0" fmla="*/ 23043 h 23043"/>
                <a:gd name="connsiteX1" fmla="*/ 34401 w 34422"/>
                <a:gd name="connsiteY1" fmla="*/ 8999 h 23043"/>
                <a:gd name="connsiteX2" fmla="*/ 33534 w 34422"/>
                <a:gd name="connsiteY2" fmla="*/ 2970 h 23043"/>
                <a:gd name="connsiteX3" fmla="*/ 30148 w 34422"/>
                <a:gd name="connsiteY3" fmla="*/ 41 h 23043"/>
                <a:gd name="connsiteX4" fmla="*/ 0 w 34422"/>
                <a:gd name="connsiteY4" fmla="*/ 42 h 23043"/>
                <a:gd name="connsiteX0" fmla="*/ 47182 w 47203"/>
                <a:gd name="connsiteY0" fmla="*/ 23043 h 23043"/>
                <a:gd name="connsiteX1" fmla="*/ 47182 w 47203"/>
                <a:gd name="connsiteY1" fmla="*/ 8999 h 23043"/>
                <a:gd name="connsiteX2" fmla="*/ 46315 w 47203"/>
                <a:gd name="connsiteY2" fmla="*/ 2970 h 23043"/>
                <a:gd name="connsiteX3" fmla="*/ 42929 w 47203"/>
                <a:gd name="connsiteY3" fmla="*/ 41 h 23043"/>
                <a:gd name="connsiteX4" fmla="*/ 0 w 47203"/>
                <a:gd name="connsiteY4" fmla="*/ 42 h 23043"/>
                <a:gd name="connsiteX0" fmla="*/ 39338 w 39359"/>
                <a:gd name="connsiteY0" fmla="*/ 23043 h 23043"/>
                <a:gd name="connsiteX1" fmla="*/ 39338 w 39359"/>
                <a:gd name="connsiteY1" fmla="*/ 8999 h 23043"/>
                <a:gd name="connsiteX2" fmla="*/ 38471 w 39359"/>
                <a:gd name="connsiteY2" fmla="*/ 2970 h 23043"/>
                <a:gd name="connsiteX3" fmla="*/ 35085 w 39359"/>
                <a:gd name="connsiteY3" fmla="*/ 41 h 23043"/>
                <a:gd name="connsiteX4" fmla="*/ 0 w 39359"/>
                <a:gd name="connsiteY4" fmla="*/ 42 h 230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359" h="23043" extrusionOk="0">
                  <a:moveTo>
                    <a:pt x="39338" y="23043"/>
                  </a:moveTo>
                  <a:lnTo>
                    <a:pt x="39338" y="8999"/>
                  </a:lnTo>
                  <a:cubicBezTo>
                    <a:pt x="39447" y="6825"/>
                    <a:pt x="39134" y="4651"/>
                    <a:pt x="38471" y="2970"/>
                  </a:cubicBezTo>
                  <a:cubicBezTo>
                    <a:pt x="37644" y="869"/>
                    <a:pt x="36375" y="-228"/>
                    <a:pt x="35085" y="41"/>
                  </a:cubicBezTo>
                  <a:lnTo>
                    <a:pt x="0" y="42"/>
                  </a:lnTo>
                </a:path>
              </a:pathLst>
            </a:custGeom>
            <a:ln w="6350" cmpd="sng">
              <a:solidFill>
                <a:schemeClr val="tx2"/>
              </a:solidFill>
              <a:prstDash val="dash"/>
              <a:miter lim="400000"/>
            </a:ln>
          </p:spPr>
          <p:txBody>
            <a:bodyPr lIns="50800" tIns="50800" rIns="50800" bIns="50800" anchor="ctr"/>
            <a:lstStyle/>
            <a:p>
              <a:pPr lvl="0">
                <a:defRPr sz="2400"/>
              </a:pPr>
              <a:endParaRPr/>
            </a:p>
          </p:txBody>
        </p:sp>
        <p:sp>
          <p:nvSpPr>
            <p:cNvPr id="10" name="Rounded Rectangle 9"/>
            <p:cNvSpPr/>
            <p:nvPr/>
          </p:nvSpPr>
          <p:spPr>
            <a:xfrm>
              <a:off x="886906" y="2497251"/>
              <a:ext cx="1972479" cy="517898"/>
            </a:xfrm>
            <a:prstGeom prst="roundRect">
              <a:avLst>
                <a:gd name="adj" fmla="val 5707"/>
              </a:avLst>
            </a:prstGeom>
            <a:noFill/>
            <a:ln w="6350" cmpd="sng">
              <a:solidFill>
                <a:schemeClr val="tx2"/>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4" name="Rounded Rectangle 83"/>
            <p:cNvSpPr/>
            <p:nvPr/>
          </p:nvSpPr>
          <p:spPr>
            <a:xfrm>
              <a:off x="890306" y="3117887"/>
              <a:ext cx="1972479" cy="517898"/>
            </a:xfrm>
            <a:prstGeom prst="roundRect">
              <a:avLst>
                <a:gd name="adj" fmla="val 5707"/>
              </a:avLst>
            </a:prstGeom>
            <a:noFill/>
            <a:ln w="6350" cmpd="sng">
              <a:solidFill>
                <a:schemeClr val="tx2"/>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5" name="Oval 84"/>
            <p:cNvSpPr/>
            <p:nvPr/>
          </p:nvSpPr>
          <p:spPr>
            <a:xfrm>
              <a:off x="432912" y="2714929"/>
              <a:ext cx="94942" cy="94940"/>
            </a:xfrm>
            <a:prstGeom prst="ellipse">
              <a:avLst/>
            </a:prstGeom>
            <a:solidFill>
              <a:schemeClr val="bg1"/>
            </a:solidFill>
            <a:ln w="6350" cmpd="sng">
              <a:solidFill>
                <a:schemeClr val="tx2"/>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86" name="Straight Connector 85"/>
            <p:cNvCxnSpPr/>
            <p:nvPr/>
          </p:nvCxnSpPr>
          <p:spPr>
            <a:xfrm flipH="1">
              <a:off x="535630" y="2763927"/>
              <a:ext cx="340670" cy="0"/>
            </a:xfrm>
            <a:prstGeom prst="line">
              <a:avLst/>
            </a:prstGeom>
            <a:ln w="6350" cmpd="sng">
              <a:solidFill>
                <a:schemeClr val="tx2"/>
              </a:solidFill>
              <a:prstDash val="dash"/>
            </a:ln>
            <a:effectLst/>
          </p:spPr>
          <p:style>
            <a:lnRef idx="2">
              <a:schemeClr val="accent1"/>
            </a:lnRef>
            <a:fillRef idx="0">
              <a:schemeClr val="accent1"/>
            </a:fillRef>
            <a:effectRef idx="1">
              <a:schemeClr val="accent1"/>
            </a:effectRef>
            <a:fontRef idx="minor">
              <a:schemeClr val="tx1"/>
            </a:fontRef>
          </p:style>
        </p:cxnSp>
        <p:sp>
          <p:nvSpPr>
            <p:cNvPr id="87" name="Oval 86"/>
            <p:cNvSpPr/>
            <p:nvPr/>
          </p:nvSpPr>
          <p:spPr>
            <a:xfrm>
              <a:off x="432912" y="3346754"/>
              <a:ext cx="94942" cy="94940"/>
            </a:xfrm>
            <a:prstGeom prst="ellipse">
              <a:avLst/>
            </a:prstGeom>
            <a:solidFill>
              <a:schemeClr val="bg1"/>
            </a:solidFill>
            <a:ln w="6350" cmpd="sng">
              <a:solidFill>
                <a:schemeClr val="tx2"/>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88" name="Straight Connector 87"/>
            <p:cNvCxnSpPr/>
            <p:nvPr/>
          </p:nvCxnSpPr>
          <p:spPr>
            <a:xfrm flipH="1">
              <a:off x="535630" y="3395752"/>
              <a:ext cx="340670" cy="0"/>
            </a:xfrm>
            <a:prstGeom prst="line">
              <a:avLst/>
            </a:prstGeom>
            <a:ln w="6350" cmpd="sng">
              <a:solidFill>
                <a:schemeClr val="tx2"/>
              </a:solidFill>
              <a:prstDash val="dash"/>
            </a:ln>
            <a:effectLst/>
          </p:spPr>
          <p:style>
            <a:lnRef idx="2">
              <a:schemeClr val="accent1"/>
            </a:lnRef>
            <a:fillRef idx="0">
              <a:schemeClr val="accent1"/>
            </a:fillRef>
            <a:effectRef idx="1">
              <a:schemeClr val="accent1"/>
            </a:effectRef>
            <a:fontRef idx="minor">
              <a:schemeClr val="tx1"/>
            </a:fontRef>
          </p:style>
        </p:cxnSp>
        <p:sp>
          <p:nvSpPr>
            <p:cNvPr id="89" name="TextBox 88"/>
            <p:cNvSpPr txBox="1"/>
            <p:nvPr/>
          </p:nvSpPr>
          <p:spPr>
            <a:xfrm>
              <a:off x="903980" y="3168189"/>
              <a:ext cx="1949714" cy="400110"/>
            </a:xfrm>
            <a:prstGeom prst="rect">
              <a:avLst/>
            </a:prstGeom>
            <a:noFill/>
          </p:spPr>
          <p:txBody>
            <a:bodyPr wrap="square" rtlCol="0">
              <a:spAutoFit/>
            </a:bodyPr>
            <a:lstStyle/>
            <a:p>
              <a:r>
                <a:rPr lang="en-US" sz="1000" dirty="0" err="1">
                  <a:solidFill>
                    <a:schemeClr val="tx2"/>
                  </a:solidFill>
                  <a:latin typeface="Roboto Light"/>
                  <a:cs typeface="Roboto Light"/>
                </a:rPr>
                <a:t>Lorem</a:t>
              </a:r>
              <a:r>
                <a:rPr lang="en-US" sz="1000" dirty="0">
                  <a:solidFill>
                    <a:schemeClr val="tx2"/>
                  </a:solidFill>
                  <a:latin typeface="Roboto Light"/>
                  <a:cs typeface="Roboto Light"/>
                </a:rPr>
                <a:t> </a:t>
              </a:r>
              <a:r>
                <a:rPr lang="en-US" sz="1000" dirty="0" err="1">
                  <a:solidFill>
                    <a:schemeClr val="tx2"/>
                  </a:solidFill>
                  <a:latin typeface="Roboto Light"/>
                  <a:cs typeface="Roboto Light"/>
                </a:rPr>
                <a:t>Ipsum</a:t>
              </a:r>
              <a:r>
                <a:rPr lang="en-US" sz="1000" dirty="0">
                  <a:solidFill>
                    <a:schemeClr val="tx2"/>
                  </a:solidFill>
                  <a:latin typeface="Roboto Light"/>
                  <a:cs typeface="Roboto Light"/>
                </a:rPr>
                <a:t> is simply dummy text of the printing and </a:t>
              </a:r>
              <a:r>
                <a:rPr lang="en-US" sz="1000" dirty="0" err="1">
                  <a:solidFill>
                    <a:schemeClr val="tx2"/>
                  </a:solidFill>
                  <a:latin typeface="Roboto Light"/>
                  <a:cs typeface="Roboto Light"/>
                </a:rPr>
                <a:t>tyetting</a:t>
              </a:r>
              <a:endParaRPr lang="en-US" sz="1000" dirty="0">
                <a:solidFill>
                  <a:schemeClr val="tx2"/>
                </a:solidFill>
                <a:latin typeface="Roboto Light"/>
                <a:cs typeface="Roboto Light"/>
              </a:endParaRPr>
            </a:p>
          </p:txBody>
        </p:sp>
      </p:grpSp>
      <p:grpSp>
        <p:nvGrpSpPr>
          <p:cNvPr id="90" name="Group 89"/>
          <p:cNvGrpSpPr/>
          <p:nvPr/>
        </p:nvGrpSpPr>
        <p:grpSpPr>
          <a:xfrm>
            <a:off x="3346164" y="2282476"/>
            <a:ext cx="2429873" cy="1746895"/>
            <a:chOff x="432912" y="1888890"/>
            <a:chExt cx="2429873" cy="1746895"/>
          </a:xfrm>
        </p:grpSpPr>
        <p:sp>
          <p:nvSpPr>
            <p:cNvPr id="91" name="TextBox 90"/>
            <p:cNvSpPr txBox="1"/>
            <p:nvPr/>
          </p:nvSpPr>
          <p:spPr>
            <a:xfrm>
              <a:off x="907670" y="2547547"/>
              <a:ext cx="1949714" cy="400110"/>
            </a:xfrm>
            <a:prstGeom prst="rect">
              <a:avLst/>
            </a:prstGeom>
            <a:noFill/>
          </p:spPr>
          <p:txBody>
            <a:bodyPr wrap="square" rtlCol="0">
              <a:spAutoFit/>
            </a:bodyPr>
            <a:lstStyle/>
            <a:p>
              <a:r>
                <a:rPr lang="en-US" sz="1000" dirty="0" err="1">
                  <a:solidFill>
                    <a:schemeClr val="tx2"/>
                  </a:solidFill>
                  <a:latin typeface="Roboto Light"/>
                  <a:cs typeface="Roboto Light"/>
                </a:rPr>
                <a:t>Lorem</a:t>
              </a:r>
              <a:r>
                <a:rPr lang="en-US" sz="1000" dirty="0">
                  <a:solidFill>
                    <a:schemeClr val="tx2"/>
                  </a:solidFill>
                  <a:latin typeface="Roboto Light"/>
                  <a:cs typeface="Roboto Light"/>
                </a:rPr>
                <a:t> </a:t>
              </a:r>
              <a:r>
                <a:rPr lang="en-US" sz="1000" dirty="0" err="1">
                  <a:solidFill>
                    <a:schemeClr val="tx2"/>
                  </a:solidFill>
                  <a:latin typeface="Roboto Light"/>
                  <a:cs typeface="Roboto Light"/>
                </a:rPr>
                <a:t>Ipsum</a:t>
              </a:r>
              <a:r>
                <a:rPr lang="en-US" sz="1000" dirty="0">
                  <a:solidFill>
                    <a:schemeClr val="tx2"/>
                  </a:solidFill>
                  <a:latin typeface="Roboto Light"/>
                  <a:cs typeface="Roboto Light"/>
                </a:rPr>
                <a:t> is simply dummy text of the printing and </a:t>
              </a:r>
              <a:r>
                <a:rPr lang="en-US" sz="1000" dirty="0" err="1">
                  <a:solidFill>
                    <a:schemeClr val="tx2"/>
                  </a:solidFill>
                  <a:latin typeface="Roboto Light"/>
                  <a:cs typeface="Roboto Light"/>
                </a:rPr>
                <a:t>tyetting</a:t>
              </a:r>
              <a:endParaRPr lang="en-US" sz="1000" dirty="0">
                <a:solidFill>
                  <a:schemeClr val="tx2"/>
                </a:solidFill>
                <a:latin typeface="Roboto Light"/>
                <a:cs typeface="Roboto Light"/>
              </a:endParaRPr>
            </a:p>
          </p:txBody>
        </p:sp>
        <p:sp>
          <p:nvSpPr>
            <p:cNvPr id="92" name="Shape 147"/>
            <p:cNvSpPr/>
            <p:nvPr/>
          </p:nvSpPr>
          <p:spPr>
            <a:xfrm rot="16200000">
              <a:off x="-69375" y="2438631"/>
              <a:ext cx="1529329" cy="429848"/>
            </a:xfrm>
            <a:custGeom>
              <a:avLst/>
              <a:gdLst>
                <a:gd name="connsiteX0" fmla="*/ 21491 w 21512"/>
                <a:gd name="connsiteY0" fmla="*/ 18617 h 18617"/>
                <a:gd name="connsiteX1" fmla="*/ 21491 w 21512"/>
                <a:gd name="connsiteY1" fmla="*/ 8998 h 18617"/>
                <a:gd name="connsiteX2" fmla="*/ 20624 w 21512"/>
                <a:gd name="connsiteY2" fmla="*/ 2969 h 18617"/>
                <a:gd name="connsiteX3" fmla="*/ 17238 w 21512"/>
                <a:gd name="connsiteY3" fmla="*/ 40 h 18617"/>
                <a:gd name="connsiteX4" fmla="*/ 0 w 21512"/>
                <a:gd name="connsiteY4" fmla="*/ 40 h 18617"/>
                <a:gd name="connsiteX0" fmla="*/ 71254 w 71275"/>
                <a:gd name="connsiteY0" fmla="*/ 18749 h 18749"/>
                <a:gd name="connsiteX1" fmla="*/ 71254 w 71275"/>
                <a:gd name="connsiteY1" fmla="*/ 9130 h 18749"/>
                <a:gd name="connsiteX2" fmla="*/ 70387 w 71275"/>
                <a:gd name="connsiteY2" fmla="*/ 3101 h 18749"/>
                <a:gd name="connsiteX3" fmla="*/ 67001 w 71275"/>
                <a:gd name="connsiteY3" fmla="*/ 172 h 18749"/>
                <a:gd name="connsiteX4" fmla="*/ 0 w 71275"/>
                <a:gd name="connsiteY4" fmla="*/ 0 h 18749"/>
                <a:gd name="connsiteX0" fmla="*/ 11522 w 11543"/>
                <a:gd name="connsiteY0" fmla="*/ 18618 h 18618"/>
                <a:gd name="connsiteX1" fmla="*/ 11522 w 11543"/>
                <a:gd name="connsiteY1" fmla="*/ 8999 h 18618"/>
                <a:gd name="connsiteX2" fmla="*/ 10655 w 11543"/>
                <a:gd name="connsiteY2" fmla="*/ 2970 h 18618"/>
                <a:gd name="connsiteX3" fmla="*/ 7269 w 11543"/>
                <a:gd name="connsiteY3" fmla="*/ 41 h 18618"/>
                <a:gd name="connsiteX4" fmla="*/ 0 w 11543"/>
                <a:gd name="connsiteY4" fmla="*/ 41 h 18618"/>
                <a:gd name="connsiteX0" fmla="*/ 15199 w 15220"/>
                <a:gd name="connsiteY0" fmla="*/ 18618 h 18618"/>
                <a:gd name="connsiteX1" fmla="*/ 15199 w 15220"/>
                <a:gd name="connsiteY1" fmla="*/ 8999 h 18618"/>
                <a:gd name="connsiteX2" fmla="*/ 14332 w 15220"/>
                <a:gd name="connsiteY2" fmla="*/ 2970 h 18618"/>
                <a:gd name="connsiteX3" fmla="*/ 10946 w 15220"/>
                <a:gd name="connsiteY3" fmla="*/ 41 h 18618"/>
                <a:gd name="connsiteX4" fmla="*/ 0 w 15220"/>
                <a:gd name="connsiteY4" fmla="*/ 41 h 18618"/>
                <a:gd name="connsiteX0" fmla="*/ 15199 w 15220"/>
                <a:gd name="connsiteY0" fmla="*/ 16065 h 16065"/>
                <a:gd name="connsiteX1" fmla="*/ 15199 w 15220"/>
                <a:gd name="connsiteY1" fmla="*/ 8999 h 16065"/>
                <a:gd name="connsiteX2" fmla="*/ 14332 w 15220"/>
                <a:gd name="connsiteY2" fmla="*/ 2970 h 16065"/>
                <a:gd name="connsiteX3" fmla="*/ 10946 w 15220"/>
                <a:gd name="connsiteY3" fmla="*/ 41 h 16065"/>
                <a:gd name="connsiteX4" fmla="*/ 0 w 15220"/>
                <a:gd name="connsiteY4" fmla="*/ 41 h 16065"/>
                <a:gd name="connsiteX0" fmla="*/ 34728 w 34749"/>
                <a:gd name="connsiteY0" fmla="*/ 16194 h 16194"/>
                <a:gd name="connsiteX1" fmla="*/ 34728 w 34749"/>
                <a:gd name="connsiteY1" fmla="*/ 9128 h 16194"/>
                <a:gd name="connsiteX2" fmla="*/ 33861 w 34749"/>
                <a:gd name="connsiteY2" fmla="*/ 3099 h 16194"/>
                <a:gd name="connsiteX3" fmla="*/ 30475 w 34749"/>
                <a:gd name="connsiteY3" fmla="*/ 170 h 16194"/>
                <a:gd name="connsiteX4" fmla="*/ 0 w 34749"/>
                <a:gd name="connsiteY4" fmla="*/ 0 h 16194"/>
                <a:gd name="connsiteX0" fmla="*/ 34728 w 34749"/>
                <a:gd name="connsiteY0" fmla="*/ 16065 h 16065"/>
                <a:gd name="connsiteX1" fmla="*/ 34728 w 34749"/>
                <a:gd name="connsiteY1" fmla="*/ 8999 h 16065"/>
                <a:gd name="connsiteX2" fmla="*/ 33861 w 34749"/>
                <a:gd name="connsiteY2" fmla="*/ 2970 h 16065"/>
                <a:gd name="connsiteX3" fmla="*/ 30475 w 34749"/>
                <a:gd name="connsiteY3" fmla="*/ 41 h 16065"/>
                <a:gd name="connsiteX4" fmla="*/ 0 w 34749"/>
                <a:gd name="connsiteY4" fmla="*/ 382 h 16065"/>
                <a:gd name="connsiteX0" fmla="*/ 34401 w 34422"/>
                <a:gd name="connsiteY0" fmla="*/ 16065 h 16065"/>
                <a:gd name="connsiteX1" fmla="*/ 34401 w 34422"/>
                <a:gd name="connsiteY1" fmla="*/ 8999 h 16065"/>
                <a:gd name="connsiteX2" fmla="*/ 33534 w 34422"/>
                <a:gd name="connsiteY2" fmla="*/ 2970 h 16065"/>
                <a:gd name="connsiteX3" fmla="*/ 30148 w 34422"/>
                <a:gd name="connsiteY3" fmla="*/ 41 h 16065"/>
                <a:gd name="connsiteX4" fmla="*/ 0 w 34422"/>
                <a:gd name="connsiteY4" fmla="*/ 42 h 16065"/>
                <a:gd name="connsiteX0" fmla="*/ 34401 w 34422"/>
                <a:gd name="connsiteY0" fmla="*/ 23043 h 23043"/>
                <a:gd name="connsiteX1" fmla="*/ 34401 w 34422"/>
                <a:gd name="connsiteY1" fmla="*/ 8999 h 23043"/>
                <a:gd name="connsiteX2" fmla="*/ 33534 w 34422"/>
                <a:gd name="connsiteY2" fmla="*/ 2970 h 23043"/>
                <a:gd name="connsiteX3" fmla="*/ 30148 w 34422"/>
                <a:gd name="connsiteY3" fmla="*/ 41 h 23043"/>
                <a:gd name="connsiteX4" fmla="*/ 0 w 34422"/>
                <a:gd name="connsiteY4" fmla="*/ 42 h 23043"/>
                <a:gd name="connsiteX0" fmla="*/ 47182 w 47203"/>
                <a:gd name="connsiteY0" fmla="*/ 23043 h 23043"/>
                <a:gd name="connsiteX1" fmla="*/ 47182 w 47203"/>
                <a:gd name="connsiteY1" fmla="*/ 8999 h 23043"/>
                <a:gd name="connsiteX2" fmla="*/ 46315 w 47203"/>
                <a:gd name="connsiteY2" fmla="*/ 2970 h 23043"/>
                <a:gd name="connsiteX3" fmla="*/ 42929 w 47203"/>
                <a:gd name="connsiteY3" fmla="*/ 41 h 23043"/>
                <a:gd name="connsiteX4" fmla="*/ 0 w 47203"/>
                <a:gd name="connsiteY4" fmla="*/ 42 h 23043"/>
                <a:gd name="connsiteX0" fmla="*/ 39338 w 39359"/>
                <a:gd name="connsiteY0" fmla="*/ 23043 h 23043"/>
                <a:gd name="connsiteX1" fmla="*/ 39338 w 39359"/>
                <a:gd name="connsiteY1" fmla="*/ 8999 h 23043"/>
                <a:gd name="connsiteX2" fmla="*/ 38471 w 39359"/>
                <a:gd name="connsiteY2" fmla="*/ 2970 h 23043"/>
                <a:gd name="connsiteX3" fmla="*/ 35085 w 39359"/>
                <a:gd name="connsiteY3" fmla="*/ 41 h 23043"/>
                <a:gd name="connsiteX4" fmla="*/ 0 w 39359"/>
                <a:gd name="connsiteY4" fmla="*/ 42 h 230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359" h="23043" extrusionOk="0">
                  <a:moveTo>
                    <a:pt x="39338" y="23043"/>
                  </a:moveTo>
                  <a:lnTo>
                    <a:pt x="39338" y="8999"/>
                  </a:lnTo>
                  <a:cubicBezTo>
                    <a:pt x="39447" y="6825"/>
                    <a:pt x="39134" y="4651"/>
                    <a:pt x="38471" y="2970"/>
                  </a:cubicBezTo>
                  <a:cubicBezTo>
                    <a:pt x="37644" y="869"/>
                    <a:pt x="36375" y="-228"/>
                    <a:pt x="35085" y="41"/>
                  </a:cubicBezTo>
                  <a:lnTo>
                    <a:pt x="0" y="42"/>
                  </a:lnTo>
                </a:path>
              </a:pathLst>
            </a:custGeom>
            <a:ln w="6350" cmpd="sng">
              <a:solidFill>
                <a:schemeClr val="tx2"/>
              </a:solidFill>
              <a:prstDash val="dash"/>
              <a:miter lim="400000"/>
            </a:ln>
          </p:spPr>
          <p:txBody>
            <a:bodyPr lIns="50800" tIns="50800" rIns="50800" bIns="50800" anchor="ctr"/>
            <a:lstStyle/>
            <a:p>
              <a:pPr lvl="0">
                <a:defRPr sz="2400"/>
              </a:pPr>
              <a:endParaRPr/>
            </a:p>
          </p:txBody>
        </p:sp>
        <p:sp>
          <p:nvSpPr>
            <p:cNvPr id="93" name="Rounded Rectangle 92"/>
            <p:cNvSpPr/>
            <p:nvPr/>
          </p:nvSpPr>
          <p:spPr>
            <a:xfrm>
              <a:off x="886906" y="2497251"/>
              <a:ext cx="1972479" cy="517898"/>
            </a:xfrm>
            <a:prstGeom prst="roundRect">
              <a:avLst>
                <a:gd name="adj" fmla="val 5707"/>
              </a:avLst>
            </a:prstGeom>
            <a:noFill/>
            <a:ln w="6350" cmpd="sng">
              <a:solidFill>
                <a:schemeClr val="tx2"/>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4" name="Rounded Rectangle 93"/>
            <p:cNvSpPr/>
            <p:nvPr/>
          </p:nvSpPr>
          <p:spPr>
            <a:xfrm>
              <a:off x="890306" y="3117887"/>
              <a:ext cx="1972479" cy="517898"/>
            </a:xfrm>
            <a:prstGeom prst="roundRect">
              <a:avLst>
                <a:gd name="adj" fmla="val 5707"/>
              </a:avLst>
            </a:prstGeom>
            <a:noFill/>
            <a:ln w="6350" cmpd="sng">
              <a:solidFill>
                <a:schemeClr val="tx2"/>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Oval 94"/>
            <p:cNvSpPr/>
            <p:nvPr/>
          </p:nvSpPr>
          <p:spPr>
            <a:xfrm>
              <a:off x="432912" y="2714929"/>
              <a:ext cx="94942" cy="94940"/>
            </a:xfrm>
            <a:prstGeom prst="ellipse">
              <a:avLst/>
            </a:prstGeom>
            <a:solidFill>
              <a:schemeClr val="bg1"/>
            </a:solidFill>
            <a:ln w="6350" cmpd="sng">
              <a:solidFill>
                <a:schemeClr val="tx2"/>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96" name="Straight Connector 95"/>
            <p:cNvCxnSpPr/>
            <p:nvPr/>
          </p:nvCxnSpPr>
          <p:spPr>
            <a:xfrm flipH="1">
              <a:off x="535630" y="2763927"/>
              <a:ext cx="340670" cy="0"/>
            </a:xfrm>
            <a:prstGeom prst="line">
              <a:avLst/>
            </a:prstGeom>
            <a:ln w="6350" cmpd="sng">
              <a:solidFill>
                <a:schemeClr val="tx2"/>
              </a:solidFill>
              <a:prstDash val="dash"/>
            </a:ln>
            <a:effectLst/>
          </p:spPr>
          <p:style>
            <a:lnRef idx="2">
              <a:schemeClr val="accent1"/>
            </a:lnRef>
            <a:fillRef idx="0">
              <a:schemeClr val="accent1"/>
            </a:fillRef>
            <a:effectRef idx="1">
              <a:schemeClr val="accent1"/>
            </a:effectRef>
            <a:fontRef idx="minor">
              <a:schemeClr val="tx1"/>
            </a:fontRef>
          </p:style>
        </p:cxnSp>
        <p:sp>
          <p:nvSpPr>
            <p:cNvPr id="97" name="Oval 96"/>
            <p:cNvSpPr/>
            <p:nvPr/>
          </p:nvSpPr>
          <p:spPr>
            <a:xfrm>
              <a:off x="432912" y="3346754"/>
              <a:ext cx="94942" cy="94940"/>
            </a:xfrm>
            <a:prstGeom prst="ellipse">
              <a:avLst/>
            </a:prstGeom>
            <a:solidFill>
              <a:schemeClr val="bg1"/>
            </a:solidFill>
            <a:ln w="6350" cmpd="sng">
              <a:solidFill>
                <a:schemeClr val="tx2"/>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98" name="Straight Connector 97"/>
            <p:cNvCxnSpPr/>
            <p:nvPr/>
          </p:nvCxnSpPr>
          <p:spPr>
            <a:xfrm flipH="1">
              <a:off x="535630" y="3395752"/>
              <a:ext cx="340670" cy="0"/>
            </a:xfrm>
            <a:prstGeom prst="line">
              <a:avLst/>
            </a:prstGeom>
            <a:ln w="6350" cmpd="sng">
              <a:solidFill>
                <a:schemeClr val="tx2"/>
              </a:solidFill>
              <a:prstDash val="dash"/>
            </a:ln>
            <a:effectLst/>
          </p:spPr>
          <p:style>
            <a:lnRef idx="2">
              <a:schemeClr val="accent1"/>
            </a:lnRef>
            <a:fillRef idx="0">
              <a:schemeClr val="accent1"/>
            </a:fillRef>
            <a:effectRef idx="1">
              <a:schemeClr val="accent1"/>
            </a:effectRef>
            <a:fontRef idx="minor">
              <a:schemeClr val="tx1"/>
            </a:fontRef>
          </p:style>
        </p:cxnSp>
        <p:sp>
          <p:nvSpPr>
            <p:cNvPr id="99" name="TextBox 98"/>
            <p:cNvSpPr txBox="1"/>
            <p:nvPr/>
          </p:nvSpPr>
          <p:spPr>
            <a:xfrm>
              <a:off x="903980" y="3168189"/>
              <a:ext cx="1949714" cy="400110"/>
            </a:xfrm>
            <a:prstGeom prst="rect">
              <a:avLst/>
            </a:prstGeom>
            <a:noFill/>
          </p:spPr>
          <p:txBody>
            <a:bodyPr wrap="square" rtlCol="0">
              <a:spAutoFit/>
            </a:bodyPr>
            <a:lstStyle/>
            <a:p>
              <a:r>
                <a:rPr lang="en-US" sz="1000" dirty="0" err="1">
                  <a:solidFill>
                    <a:schemeClr val="tx2"/>
                  </a:solidFill>
                  <a:latin typeface="Roboto Light"/>
                  <a:cs typeface="Roboto Light"/>
                </a:rPr>
                <a:t>Lorem</a:t>
              </a:r>
              <a:r>
                <a:rPr lang="en-US" sz="1000" dirty="0">
                  <a:solidFill>
                    <a:schemeClr val="tx2"/>
                  </a:solidFill>
                  <a:latin typeface="Roboto Light"/>
                  <a:cs typeface="Roboto Light"/>
                </a:rPr>
                <a:t> </a:t>
              </a:r>
              <a:r>
                <a:rPr lang="en-US" sz="1000" dirty="0" err="1">
                  <a:solidFill>
                    <a:schemeClr val="tx2"/>
                  </a:solidFill>
                  <a:latin typeface="Roboto Light"/>
                  <a:cs typeface="Roboto Light"/>
                </a:rPr>
                <a:t>Ipsum</a:t>
              </a:r>
              <a:r>
                <a:rPr lang="en-US" sz="1000" dirty="0">
                  <a:solidFill>
                    <a:schemeClr val="tx2"/>
                  </a:solidFill>
                  <a:latin typeface="Roboto Light"/>
                  <a:cs typeface="Roboto Light"/>
                </a:rPr>
                <a:t> is simply dummy text of the printing and </a:t>
              </a:r>
              <a:r>
                <a:rPr lang="en-US" sz="1000" dirty="0" err="1">
                  <a:solidFill>
                    <a:schemeClr val="tx2"/>
                  </a:solidFill>
                  <a:latin typeface="Roboto Light"/>
                  <a:cs typeface="Roboto Light"/>
                </a:rPr>
                <a:t>tyetting</a:t>
              </a:r>
              <a:endParaRPr lang="en-US" sz="1000" dirty="0">
                <a:solidFill>
                  <a:schemeClr val="tx2"/>
                </a:solidFill>
                <a:latin typeface="Roboto Light"/>
                <a:cs typeface="Roboto Light"/>
              </a:endParaRPr>
            </a:p>
          </p:txBody>
        </p:sp>
      </p:grpSp>
      <p:grpSp>
        <p:nvGrpSpPr>
          <p:cNvPr id="100" name="Group 99"/>
          <p:cNvGrpSpPr/>
          <p:nvPr/>
        </p:nvGrpSpPr>
        <p:grpSpPr>
          <a:xfrm>
            <a:off x="6244426" y="2285892"/>
            <a:ext cx="2429873" cy="1746895"/>
            <a:chOff x="432912" y="1888890"/>
            <a:chExt cx="2429873" cy="1746895"/>
          </a:xfrm>
        </p:grpSpPr>
        <p:sp>
          <p:nvSpPr>
            <p:cNvPr id="101" name="TextBox 100"/>
            <p:cNvSpPr txBox="1"/>
            <p:nvPr/>
          </p:nvSpPr>
          <p:spPr>
            <a:xfrm>
              <a:off x="907670" y="2547547"/>
              <a:ext cx="1949714" cy="400110"/>
            </a:xfrm>
            <a:prstGeom prst="rect">
              <a:avLst/>
            </a:prstGeom>
            <a:noFill/>
          </p:spPr>
          <p:txBody>
            <a:bodyPr wrap="square" rtlCol="0">
              <a:spAutoFit/>
            </a:bodyPr>
            <a:lstStyle/>
            <a:p>
              <a:r>
                <a:rPr lang="en-US" sz="1000" dirty="0" err="1">
                  <a:solidFill>
                    <a:schemeClr val="tx2"/>
                  </a:solidFill>
                  <a:latin typeface="Roboto Light"/>
                  <a:cs typeface="Roboto Light"/>
                </a:rPr>
                <a:t>Lorem</a:t>
              </a:r>
              <a:r>
                <a:rPr lang="en-US" sz="1000" dirty="0">
                  <a:solidFill>
                    <a:schemeClr val="tx2"/>
                  </a:solidFill>
                  <a:latin typeface="Roboto Light"/>
                  <a:cs typeface="Roboto Light"/>
                </a:rPr>
                <a:t> </a:t>
              </a:r>
              <a:r>
                <a:rPr lang="en-US" sz="1000" dirty="0" err="1">
                  <a:solidFill>
                    <a:schemeClr val="tx2"/>
                  </a:solidFill>
                  <a:latin typeface="Roboto Light"/>
                  <a:cs typeface="Roboto Light"/>
                </a:rPr>
                <a:t>Ipsum</a:t>
              </a:r>
              <a:r>
                <a:rPr lang="en-US" sz="1000" dirty="0">
                  <a:solidFill>
                    <a:schemeClr val="tx2"/>
                  </a:solidFill>
                  <a:latin typeface="Roboto Light"/>
                  <a:cs typeface="Roboto Light"/>
                </a:rPr>
                <a:t> is simply dummy text of the printing and </a:t>
              </a:r>
              <a:r>
                <a:rPr lang="en-US" sz="1000" dirty="0" err="1">
                  <a:solidFill>
                    <a:schemeClr val="tx2"/>
                  </a:solidFill>
                  <a:latin typeface="Roboto Light"/>
                  <a:cs typeface="Roboto Light"/>
                </a:rPr>
                <a:t>tyetting</a:t>
              </a:r>
              <a:endParaRPr lang="en-US" sz="1000" dirty="0">
                <a:solidFill>
                  <a:schemeClr val="tx2"/>
                </a:solidFill>
                <a:latin typeface="Roboto Light"/>
                <a:cs typeface="Roboto Light"/>
              </a:endParaRPr>
            </a:p>
          </p:txBody>
        </p:sp>
        <p:sp>
          <p:nvSpPr>
            <p:cNvPr id="102" name="Shape 147"/>
            <p:cNvSpPr/>
            <p:nvPr/>
          </p:nvSpPr>
          <p:spPr>
            <a:xfrm rot="16200000">
              <a:off x="-69375" y="2438631"/>
              <a:ext cx="1529329" cy="429848"/>
            </a:xfrm>
            <a:custGeom>
              <a:avLst/>
              <a:gdLst>
                <a:gd name="connsiteX0" fmla="*/ 21491 w 21512"/>
                <a:gd name="connsiteY0" fmla="*/ 18617 h 18617"/>
                <a:gd name="connsiteX1" fmla="*/ 21491 w 21512"/>
                <a:gd name="connsiteY1" fmla="*/ 8998 h 18617"/>
                <a:gd name="connsiteX2" fmla="*/ 20624 w 21512"/>
                <a:gd name="connsiteY2" fmla="*/ 2969 h 18617"/>
                <a:gd name="connsiteX3" fmla="*/ 17238 w 21512"/>
                <a:gd name="connsiteY3" fmla="*/ 40 h 18617"/>
                <a:gd name="connsiteX4" fmla="*/ 0 w 21512"/>
                <a:gd name="connsiteY4" fmla="*/ 40 h 18617"/>
                <a:gd name="connsiteX0" fmla="*/ 71254 w 71275"/>
                <a:gd name="connsiteY0" fmla="*/ 18749 h 18749"/>
                <a:gd name="connsiteX1" fmla="*/ 71254 w 71275"/>
                <a:gd name="connsiteY1" fmla="*/ 9130 h 18749"/>
                <a:gd name="connsiteX2" fmla="*/ 70387 w 71275"/>
                <a:gd name="connsiteY2" fmla="*/ 3101 h 18749"/>
                <a:gd name="connsiteX3" fmla="*/ 67001 w 71275"/>
                <a:gd name="connsiteY3" fmla="*/ 172 h 18749"/>
                <a:gd name="connsiteX4" fmla="*/ 0 w 71275"/>
                <a:gd name="connsiteY4" fmla="*/ 0 h 18749"/>
                <a:gd name="connsiteX0" fmla="*/ 11522 w 11543"/>
                <a:gd name="connsiteY0" fmla="*/ 18618 h 18618"/>
                <a:gd name="connsiteX1" fmla="*/ 11522 w 11543"/>
                <a:gd name="connsiteY1" fmla="*/ 8999 h 18618"/>
                <a:gd name="connsiteX2" fmla="*/ 10655 w 11543"/>
                <a:gd name="connsiteY2" fmla="*/ 2970 h 18618"/>
                <a:gd name="connsiteX3" fmla="*/ 7269 w 11543"/>
                <a:gd name="connsiteY3" fmla="*/ 41 h 18618"/>
                <a:gd name="connsiteX4" fmla="*/ 0 w 11543"/>
                <a:gd name="connsiteY4" fmla="*/ 41 h 18618"/>
                <a:gd name="connsiteX0" fmla="*/ 15199 w 15220"/>
                <a:gd name="connsiteY0" fmla="*/ 18618 h 18618"/>
                <a:gd name="connsiteX1" fmla="*/ 15199 w 15220"/>
                <a:gd name="connsiteY1" fmla="*/ 8999 h 18618"/>
                <a:gd name="connsiteX2" fmla="*/ 14332 w 15220"/>
                <a:gd name="connsiteY2" fmla="*/ 2970 h 18618"/>
                <a:gd name="connsiteX3" fmla="*/ 10946 w 15220"/>
                <a:gd name="connsiteY3" fmla="*/ 41 h 18618"/>
                <a:gd name="connsiteX4" fmla="*/ 0 w 15220"/>
                <a:gd name="connsiteY4" fmla="*/ 41 h 18618"/>
                <a:gd name="connsiteX0" fmla="*/ 15199 w 15220"/>
                <a:gd name="connsiteY0" fmla="*/ 16065 h 16065"/>
                <a:gd name="connsiteX1" fmla="*/ 15199 w 15220"/>
                <a:gd name="connsiteY1" fmla="*/ 8999 h 16065"/>
                <a:gd name="connsiteX2" fmla="*/ 14332 w 15220"/>
                <a:gd name="connsiteY2" fmla="*/ 2970 h 16065"/>
                <a:gd name="connsiteX3" fmla="*/ 10946 w 15220"/>
                <a:gd name="connsiteY3" fmla="*/ 41 h 16065"/>
                <a:gd name="connsiteX4" fmla="*/ 0 w 15220"/>
                <a:gd name="connsiteY4" fmla="*/ 41 h 16065"/>
                <a:gd name="connsiteX0" fmla="*/ 34728 w 34749"/>
                <a:gd name="connsiteY0" fmla="*/ 16194 h 16194"/>
                <a:gd name="connsiteX1" fmla="*/ 34728 w 34749"/>
                <a:gd name="connsiteY1" fmla="*/ 9128 h 16194"/>
                <a:gd name="connsiteX2" fmla="*/ 33861 w 34749"/>
                <a:gd name="connsiteY2" fmla="*/ 3099 h 16194"/>
                <a:gd name="connsiteX3" fmla="*/ 30475 w 34749"/>
                <a:gd name="connsiteY3" fmla="*/ 170 h 16194"/>
                <a:gd name="connsiteX4" fmla="*/ 0 w 34749"/>
                <a:gd name="connsiteY4" fmla="*/ 0 h 16194"/>
                <a:gd name="connsiteX0" fmla="*/ 34728 w 34749"/>
                <a:gd name="connsiteY0" fmla="*/ 16065 h 16065"/>
                <a:gd name="connsiteX1" fmla="*/ 34728 w 34749"/>
                <a:gd name="connsiteY1" fmla="*/ 8999 h 16065"/>
                <a:gd name="connsiteX2" fmla="*/ 33861 w 34749"/>
                <a:gd name="connsiteY2" fmla="*/ 2970 h 16065"/>
                <a:gd name="connsiteX3" fmla="*/ 30475 w 34749"/>
                <a:gd name="connsiteY3" fmla="*/ 41 h 16065"/>
                <a:gd name="connsiteX4" fmla="*/ 0 w 34749"/>
                <a:gd name="connsiteY4" fmla="*/ 382 h 16065"/>
                <a:gd name="connsiteX0" fmla="*/ 34401 w 34422"/>
                <a:gd name="connsiteY0" fmla="*/ 16065 h 16065"/>
                <a:gd name="connsiteX1" fmla="*/ 34401 w 34422"/>
                <a:gd name="connsiteY1" fmla="*/ 8999 h 16065"/>
                <a:gd name="connsiteX2" fmla="*/ 33534 w 34422"/>
                <a:gd name="connsiteY2" fmla="*/ 2970 h 16065"/>
                <a:gd name="connsiteX3" fmla="*/ 30148 w 34422"/>
                <a:gd name="connsiteY3" fmla="*/ 41 h 16065"/>
                <a:gd name="connsiteX4" fmla="*/ 0 w 34422"/>
                <a:gd name="connsiteY4" fmla="*/ 42 h 16065"/>
                <a:gd name="connsiteX0" fmla="*/ 34401 w 34422"/>
                <a:gd name="connsiteY0" fmla="*/ 23043 h 23043"/>
                <a:gd name="connsiteX1" fmla="*/ 34401 w 34422"/>
                <a:gd name="connsiteY1" fmla="*/ 8999 h 23043"/>
                <a:gd name="connsiteX2" fmla="*/ 33534 w 34422"/>
                <a:gd name="connsiteY2" fmla="*/ 2970 h 23043"/>
                <a:gd name="connsiteX3" fmla="*/ 30148 w 34422"/>
                <a:gd name="connsiteY3" fmla="*/ 41 h 23043"/>
                <a:gd name="connsiteX4" fmla="*/ 0 w 34422"/>
                <a:gd name="connsiteY4" fmla="*/ 42 h 23043"/>
                <a:gd name="connsiteX0" fmla="*/ 47182 w 47203"/>
                <a:gd name="connsiteY0" fmla="*/ 23043 h 23043"/>
                <a:gd name="connsiteX1" fmla="*/ 47182 w 47203"/>
                <a:gd name="connsiteY1" fmla="*/ 8999 h 23043"/>
                <a:gd name="connsiteX2" fmla="*/ 46315 w 47203"/>
                <a:gd name="connsiteY2" fmla="*/ 2970 h 23043"/>
                <a:gd name="connsiteX3" fmla="*/ 42929 w 47203"/>
                <a:gd name="connsiteY3" fmla="*/ 41 h 23043"/>
                <a:gd name="connsiteX4" fmla="*/ 0 w 47203"/>
                <a:gd name="connsiteY4" fmla="*/ 42 h 23043"/>
                <a:gd name="connsiteX0" fmla="*/ 39338 w 39359"/>
                <a:gd name="connsiteY0" fmla="*/ 23043 h 23043"/>
                <a:gd name="connsiteX1" fmla="*/ 39338 w 39359"/>
                <a:gd name="connsiteY1" fmla="*/ 8999 h 23043"/>
                <a:gd name="connsiteX2" fmla="*/ 38471 w 39359"/>
                <a:gd name="connsiteY2" fmla="*/ 2970 h 23043"/>
                <a:gd name="connsiteX3" fmla="*/ 35085 w 39359"/>
                <a:gd name="connsiteY3" fmla="*/ 41 h 23043"/>
                <a:gd name="connsiteX4" fmla="*/ 0 w 39359"/>
                <a:gd name="connsiteY4" fmla="*/ 42 h 230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359" h="23043" extrusionOk="0">
                  <a:moveTo>
                    <a:pt x="39338" y="23043"/>
                  </a:moveTo>
                  <a:lnTo>
                    <a:pt x="39338" y="8999"/>
                  </a:lnTo>
                  <a:cubicBezTo>
                    <a:pt x="39447" y="6825"/>
                    <a:pt x="39134" y="4651"/>
                    <a:pt x="38471" y="2970"/>
                  </a:cubicBezTo>
                  <a:cubicBezTo>
                    <a:pt x="37644" y="869"/>
                    <a:pt x="36375" y="-228"/>
                    <a:pt x="35085" y="41"/>
                  </a:cubicBezTo>
                  <a:lnTo>
                    <a:pt x="0" y="42"/>
                  </a:lnTo>
                </a:path>
              </a:pathLst>
            </a:custGeom>
            <a:ln w="6350" cmpd="sng">
              <a:solidFill>
                <a:schemeClr val="tx2"/>
              </a:solidFill>
              <a:prstDash val="dash"/>
              <a:miter lim="400000"/>
            </a:ln>
          </p:spPr>
          <p:txBody>
            <a:bodyPr lIns="50800" tIns="50800" rIns="50800" bIns="50800" anchor="ctr"/>
            <a:lstStyle/>
            <a:p>
              <a:pPr lvl="0">
                <a:defRPr sz="2400"/>
              </a:pPr>
              <a:endParaRPr/>
            </a:p>
          </p:txBody>
        </p:sp>
        <p:sp>
          <p:nvSpPr>
            <p:cNvPr id="103" name="Rounded Rectangle 102"/>
            <p:cNvSpPr/>
            <p:nvPr/>
          </p:nvSpPr>
          <p:spPr>
            <a:xfrm>
              <a:off x="886906" y="2497251"/>
              <a:ext cx="1972479" cy="517898"/>
            </a:xfrm>
            <a:prstGeom prst="roundRect">
              <a:avLst>
                <a:gd name="adj" fmla="val 5707"/>
              </a:avLst>
            </a:prstGeom>
            <a:noFill/>
            <a:ln w="6350" cmpd="sng">
              <a:solidFill>
                <a:schemeClr val="tx2"/>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 name="Rounded Rectangle 103"/>
            <p:cNvSpPr/>
            <p:nvPr/>
          </p:nvSpPr>
          <p:spPr>
            <a:xfrm>
              <a:off x="890306" y="3117887"/>
              <a:ext cx="1972479" cy="517898"/>
            </a:xfrm>
            <a:prstGeom prst="roundRect">
              <a:avLst>
                <a:gd name="adj" fmla="val 5707"/>
              </a:avLst>
            </a:prstGeom>
            <a:noFill/>
            <a:ln w="6350" cmpd="sng">
              <a:solidFill>
                <a:schemeClr val="tx2"/>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5" name="Oval 104"/>
            <p:cNvSpPr/>
            <p:nvPr/>
          </p:nvSpPr>
          <p:spPr>
            <a:xfrm>
              <a:off x="432912" y="2714929"/>
              <a:ext cx="94942" cy="94940"/>
            </a:xfrm>
            <a:prstGeom prst="ellipse">
              <a:avLst/>
            </a:prstGeom>
            <a:solidFill>
              <a:schemeClr val="bg1"/>
            </a:solidFill>
            <a:ln w="6350" cmpd="sng">
              <a:solidFill>
                <a:schemeClr val="tx2"/>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106" name="Straight Connector 105"/>
            <p:cNvCxnSpPr/>
            <p:nvPr/>
          </p:nvCxnSpPr>
          <p:spPr>
            <a:xfrm flipH="1">
              <a:off x="535630" y="2763927"/>
              <a:ext cx="340670" cy="0"/>
            </a:xfrm>
            <a:prstGeom prst="line">
              <a:avLst/>
            </a:prstGeom>
            <a:ln w="6350" cmpd="sng">
              <a:solidFill>
                <a:schemeClr val="tx2"/>
              </a:solidFill>
              <a:prstDash val="dash"/>
            </a:ln>
            <a:effectLst/>
          </p:spPr>
          <p:style>
            <a:lnRef idx="2">
              <a:schemeClr val="accent1"/>
            </a:lnRef>
            <a:fillRef idx="0">
              <a:schemeClr val="accent1"/>
            </a:fillRef>
            <a:effectRef idx="1">
              <a:schemeClr val="accent1"/>
            </a:effectRef>
            <a:fontRef idx="minor">
              <a:schemeClr val="tx1"/>
            </a:fontRef>
          </p:style>
        </p:cxnSp>
        <p:sp>
          <p:nvSpPr>
            <p:cNvPr id="107" name="Oval 106"/>
            <p:cNvSpPr/>
            <p:nvPr/>
          </p:nvSpPr>
          <p:spPr>
            <a:xfrm>
              <a:off x="432912" y="3346754"/>
              <a:ext cx="94942" cy="94940"/>
            </a:xfrm>
            <a:prstGeom prst="ellipse">
              <a:avLst/>
            </a:prstGeom>
            <a:solidFill>
              <a:schemeClr val="bg1"/>
            </a:solidFill>
            <a:ln w="6350" cmpd="sng">
              <a:solidFill>
                <a:schemeClr val="tx2"/>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108" name="Straight Connector 107"/>
            <p:cNvCxnSpPr/>
            <p:nvPr/>
          </p:nvCxnSpPr>
          <p:spPr>
            <a:xfrm flipH="1">
              <a:off x="535630" y="3395752"/>
              <a:ext cx="340670" cy="0"/>
            </a:xfrm>
            <a:prstGeom prst="line">
              <a:avLst/>
            </a:prstGeom>
            <a:ln w="6350" cmpd="sng">
              <a:solidFill>
                <a:schemeClr val="tx2"/>
              </a:solidFill>
              <a:prstDash val="dash"/>
            </a:ln>
            <a:effectLst/>
          </p:spPr>
          <p:style>
            <a:lnRef idx="2">
              <a:schemeClr val="accent1"/>
            </a:lnRef>
            <a:fillRef idx="0">
              <a:schemeClr val="accent1"/>
            </a:fillRef>
            <a:effectRef idx="1">
              <a:schemeClr val="accent1"/>
            </a:effectRef>
            <a:fontRef idx="minor">
              <a:schemeClr val="tx1"/>
            </a:fontRef>
          </p:style>
        </p:cxnSp>
        <p:sp>
          <p:nvSpPr>
            <p:cNvPr id="109" name="TextBox 108"/>
            <p:cNvSpPr txBox="1"/>
            <p:nvPr/>
          </p:nvSpPr>
          <p:spPr>
            <a:xfrm>
              <a:off x="903980" y="3168189"/>
              <a:ext cx="1949714" cy="400110"/>
            </a:xfrm>
            <a:prstGeom prst="rect">
              <a:avLst/>
            </a:prstGeom>
            <a:noFill/>
          </p:spPr>
          <p:txBody>
            <a:bodyPr wrap="square" rtlCol="0">
              <a:spAutoFit/>
            </a:bodyPr>
            <a:lstStyle/>
            <a:p>
              <a:r>
                <a:rPr lang="en-US" sz="1000" dirty="0" err="1">
                  <a:solidFill>
                    <a:schemeClr val="tx2"/>
                  </a:solidFill>
                  <a:latin typeface="Roboto Light"/>
                  <a:cs typeface="Roboto Light"/>
                </a:rPr>
                <a:t>Lorem</a:t>
              </a:r>
              <a:r>
                <a:rPr lang="en-US" sz="1000" dirty="0">
                  <a:solidFill>
                    <a:schemeClr val="tx2"/>
                  </a:solidFill>
                  <a:latin typeface="Roboto Light"/>
                  <a:cs typeface="Roboto Light"/>
                </a:rPr>
                <a:t> </a:t>
              </a:r>
              <a:r>
                <a:rPr lang="en-US" sz="1000" dirty="0" err="1">
                  <a:solidFill>
                    <a:schemeClr val="tx2"/>
                  </a:solidFill>
                  <a:latin typeface="Roboto Light"/>
                  <a:cs typeface="Roboto Light"/>
                </a:rPr>
                <a:t>Ipsum</a:t>
              </a:r>
              <a:r>
                <a:rPr lang="en-US" sz="1000" dirty="0">
                  <a:solidFill>
                    <a:schemeClr val="tx2"/>
                  </a:solidFill>
                  <a:latin typeface="Roboto Light"/>
                  <a:cs typeface="Roboto Light"/>
                </a:rPr>
                <a:t> is simply dummy text of the printing and </a:t>
              </a:r>
              <a:r>
                <a:rPr lang="en-US" sz="1000" dirty="0" err="1">
                  <a:solidFill>
                    <a:schemeClr val="tx2"/>
                  </a:solidFill>
                  <a:latin typeface="Roboto Light"/>
                  <a:cs typeface="Roboto Light"/>
                </a:rPr>
                <a:t>tyetting</a:t>
              </a:r>
              <a:endParaRPr lang="en-US" sz="1000" dirty="0">
                <a:solidFill>
                  <a:schemeClr val="tx2"/>
                </a:solidFill>
                <a:latin typeface="Roboto Light"/>
                <a:cs typeface="Roboto Light"/>
              </a:endParaRPr>
            </a:p>
          </p:txBody>
        </p:sp>
      </p:grpSp>
      <p:grpSp>
        <p:nvGrpSpPr>
          <p:cNvPr id="48" name="Group 47"/>
          <p:cNvGrpSpPr/>
          <p:nvPr/>
        </p:nvGrpSpPr>
        <p:grpSpPr>
          <a:xfrm>
            <a:off x="3805241" y="1980840"/>
            <a:ext cx="1970655" cy="614768"/>
            <a:chOff x="1563289" y="1796690"/>
            <a:chExt cx="1970655" cy="614768"/>
          </a:xfrm>
        </p:grpSpPr>
        <p:grpSp>
          <p:nvGrpSpPr>
            <p:cNvPr id="49" name="Group 48"/>
            <p:cNvGrpSpPr/>
            <p:nvPr/>
          </p:nvGrpSpPr>
          <p:grpSpPr>
            <a:xfrm>
              <a:off x="1563289" y="1796690"/>
              <a:ext cx="1970655" cy="614768"/>
              <a:chOff x="1563289" y="1796690"/>
              <a:chExt cx="1970655" cy="614768"/>
            </a:xfrm>
          </p:grpSpPr>
          <p:sp>
            <p:nvSpPr>
              <p:cNvPr id="51" name="Shape 923"/>
              <p:cNvSpPr/>
              <p:nvPr/>
            </p:nvSpPr>
            <p:spPr>
              <a:xfrm>
                <a:off x="1628748" y="1799468"/>
                <a:ext cx="1415733" cy="610593"/>
              </a:xfrm>
              <a:custGeom>
                <a:avLst/>
                <a:gdLst/>
                <a:ahLst/>
                <a:cxnLst>
                  <a:cxn ang="0">
                    <a:pos x="wd2" y="hd2"/>
                  </a:cxn>
                  <a:cxn ang="5400000">
                    <a:pos x="wd2" y="hd2"/>
                  </a:cxn>
                  <a:cxn ang="10800000">
                    <a:pos x="wd2" y="hd2"/>
                  </a:cxn>
                  <a:cxn ang="16200000">
                    <a:pos x="wd2" y="hd2"/>
                  </a:cxn>
                </a:cxnLst>
                <a:rect l="0" t="0" r="r" b="b"/>
                <a:pathLst>
                  <a:path w="21600" h="21600" extrusionOk="0">
                    <a:moveTo>
                      <a:pt x="832" y="0"/>
                    </a:moveTo>
                    <a:lnTo>
                      <a:pt x="21600" y="0"/>
                    </a:lnTo>
                    <a:lnTo>
                      <a:pt x="21600" y="21600"/>
                    </a:lnTo>
                    <a:lnTo>
                      <a:pt x="768" y="21600"/>
                    </a:lnTo>
                    <a:lnTo>
                      <a:pt x="0" y="10883"/>
                    </a:lnTo>
                    <a:lnTo>
                      <a:pt x="832" y="0"/>
                    </a:lnTo>
                    <a:close/>
                  </a:path>
                </a:pathLst>
              </a:custGeom>
              <a:solidFill>
                <a:schemeClr val="bg2"/>
              </a:solidFill>
              <a:ln w="3175">
                <a:noFill/>
                <a:miter lim="400000"/>
              </a:ln>
            </p:spPr>
            <p:txBody>
              <a:bodyPr lIns="0" tIns="0" rIns="0" bIns="0" anchor="ctr"/>
              <a:lstStyle/>
              <a:p>
                <a:pPr lvl="0">
                  <a:defRPr sz="2400"/>
                </a:pPr>
                <a:endParaRPr/>
              </a:p>
            </p:txBody>
          </p:sp>
          <p:sp>
            <p:nvSpPr>
              <p:cNvPr id="52" name="Shape 924"/>
              <p:cNvSpPr/>
              <p:nvPr/>
            </p:nvSpPr>
            <p:spPr>
              <a:xfrm>
                <a:off x="2895871" y="1796690"/>
                <a:ext cx="638073" cy="614768"/>
              </a:xfrm>
              <a:custGeom>
                <a:avLst/>
                <a:gdLst/>
                <a:ahLst/>
                <a:cxnLst>
                  <a:cxn ang="0">
                    <a:pos x="wd2" y="hd2"/>
                  </a:cxn>
                  <a:cxn ang="5400000">
                    <a:pos x="wd2" y="hd2"/>
                  </a:cxn>
                  <a:cxn ang="10800000">
                    <a:pos x="wd2" y="hd2"/>
                  </a:cxn>
                  <a:cxn ang="16200000">
                    <a:pos x="wd2" y="hd2"/>
                  </a:cxn>
                </a:cxnLst>
                <a:rect l="0" t="0" r="r" b="b"/>
                <a:pathLst>
                  <a:path w="21574" h="21600" extrusionOk="0">
                    <a:moveTo>
                      <a:pt x="83" y="0"/>
                    </a:moveTo>
                    <a:lnTo>
                      <a:pt x="11633" y="0"/>
                    </a:lnTo>
                    <a:cubicBezTo>
                      <a:pt x="17213" y="261"/>
                      <a:pt x="21600" y="5052"/>
                      <a:pt x="21574" y="10856"/>
                    </a:cubicBezTo>
                    <a:cubicBezTo>
                      <a:pt x="21548" y="16619"/>
                      <a:pt x="17174" y="21347"/>
                      <a:pt x="11633" y="21600"/>
                    </a:cubicBezTo>
                    <a:lnTo>
                      <a:pt x="0" y="21600"/>
                    </a:lnTo>
                    <a:lnTo>
                      <a:pt x="83" y="0"/>
                    </a:lnTo>
                    <a:close/>
                  </a:path>
                </a:pathLst>
              </a:custGeom>
              <a:solidFill>
                <a:srgbClr val="90D049"/>
              </a:solidFill>
              <a:ln w="3175">
                <a:noFill/>
                <a:miter lim="400000"/>
              </a:ln>
            </p:spPr>
            <p:txBody>
              <a:bodyPr lIns="0" tIns="0" rIns="0" bIns="0" anchor="ctr"/>
              <a:lstStyle/>
              <a:p>
                <a:pPr lvl="0">
                  <a:defRPr sz="2400"/>
                </a:pPr>
                <a:endParaRPr/>
              </a:p>
            </p:txBody>
          </p:sp>
          <p:sp>
            <p:nvSpPr>
              <p:cNvPr id="53" name="Shape 925"/>
              <p:cNvSpPr/>
              <p:nvPr/>
            </p:nvSpPr>
            <p:spPr>
              <a:xfrm>
                <a:off x="2963530" y="1840687"/>
                <a:ext cx="528155" cy="52815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bg2"/>
              </a:solidFill>
              <a:ln w="3175">
                <a:noFill/>
                <a:miter lim="400000"/>
              </a:ln>
            </p:spPr>
            <p:txBody>
              <a:bodyPr lIns="0" tIns="0" rIns="0" bIns="0" anchor="ctr"/>
              <a:lstStyle/>
              <a:p>
                <a:pPr lvl="0">
                  <a:defRPr sz="2400">
                    <a:solidFill>
                      <a:srgbClr val="FFFFFF"/>
                    </a:solidFill>
                  </a:defRPr>
                </a:pPr>
                <a:endParaRPr/>
              </a:p>
            </p:txBody>
          </p:sp>
          <p:sp>
            <p:nvSpPr>
              <p:cNvPr id="54" name="Shape 926"/>
              <p:cNvSpPr/>
              <p:nvPr/>
            </p:nvSpPr>
            <p:spPr>
              <a:xfrm>
                <a:off x="1563289" y="1796727"/>
                <a:ext cx="169582" cy="614275"/>
              </a:xfrm>
              <a:custGeom>
                <a:avLst/>
                <a:gdLst/>
                <a:ahLst/>
                <a:cxnLst>
                  <a:cxn ang="0">
                    <a:pos x="wd2" y="hd2"/>
                  </a:cxn>
                  <a:cxn ang="5400000">
                    <a:pos x="wd2" y="hd2"/>
                  </a:cxn>
                  <a:cxn ang="10800000">
                    <a:pos x="wd2" y="hd2"/>
                  </a:cxn>
                  <a:cxn ang="16200000">
                    <a:pos x="wd2" y="hd2"/>
                  </a:cxn>
                </a:cxnLst>
                <a:rect l="0" t="0" r="r" b="b"/>
                <a:pathLst>
                  <a:path w="21600" h="21600" extrusionOk="0">
                    <a:moveTo>
                      <a:pt x="21508" y="3"/>
                    </a:moveTo>
                    <a:lnTo>
                      <a:pt x="7966" y="0"/>
                    </a:lnTo>
                    <a:lnTo>
                      <a:pt x="0" y="10862"/>
                    </a:lnTo>
                    <a:lnTo>
                      <a:pt x="7932" y="21544"/>
                    </a:lnTo>
                    <a:lnTo>
                      <a:pt x="21600" y="21600"/>
                    </a:lnTo>
                    <a:lnTo>
                      <a:pt x="14328" y="10934"/>
                    </a:lnTo>
                    <a:lnTo>
                      <a:pt x="21508" y="3"/>
                    </a:lnTo>
                    <a:close/>
                  </a:path>
                </a:pathLst>
              </a:custGeom>
              <a:solidFill>
                <a:schemeClr val="accent4"/>
              </a:solidFill>
              <a:ln w="3175">
                <a:noFill/>
                <a:miter lim="400000"/>
              </a:ln>
            </p:spPr>
            <p:txBody>
              <a:bodyPr lIns="0" tIns="0" rIns="0" bIns="0" anchor="ctr"/>
              <a:lstStyle/>
              <a:p>
                <a:pPr lvl="0">
                  <a:defRPr sz="2400"/>
                </a:pPr>
                <a:endParaRPr/>
              </a:p>
            </p:txBody>
          </p:sp>
          <p:sp>
            <p:nvSpPr>
              <p:cNvPr id="55" name="Title 1"/>
              <p:cNvSpPr txBox="1">
                <a:spLocks/>
              </p:cNvSpPr>
              <p:nvPr/>
            </p:nvSpPr>
            <p:spPr>
              <a:xfrm>
                <a:off x="1771429" y="1805112"/>
                <a:ext cx="1173100" cy="338668"/>
              </a:xfrm>
              <a:prstGeom prst="rect">
                <a:avLst/>
              </a:prstGeom>
            </p:spPr>
            <p:txBody>
              <a:bodyPr vert="horz" lIns="91440" tIns="45720" rIns="91440" bIns="45720" rtlCol="0" anchor="b">
                <a:normAutofit/>
              </a:bodyPr>
              <a:lstStyle>
                <a:lvl1pPr algn="l" defTabSz="457200" rtl="0" eaLnBrk="1" latinLnBrk="0" hangingPunct="1">
                  <a:spcBef>
                    <a:spcPct val="0"/>
                  </a:spcBef>
                  <a:buNone/>
                  <a:defRPr sz="2000" b="1" kern="1200">
                    <a:solidFill>
                      <a:schemeClr val="tx1"/>
                    </a:solidFill>
                    <a:latin typeface="Roboto Light"/>
                    <a:ea typeface="+mj-ea"/>
                    <a:cs typeface="Roboto Light"/>
                  </a:defRPr>
                </a:lvl1pPr>
              </a:lstStyle>
              <a:p>
                <a:r>
                  <a:rPr lang="en-US" sz="1200" b="0" dirty="0" err="1"/>
                  <a:t>Lory</a:t>
                </a:r>
                <a:r>
                  <a:rPr lang="en-US" sz="1200" b="0" dirty="0"/>
                  <a:t> Y.</a:t>
                </a:r>
              </a:p>
            </p:txBody>
          </p:sp>
          <p:sp>
            <p:nvSpPr>
              <p:cNvPr id="56" name="TextBox 55"/>
              <p:cNvSpPr txBox="1"/>
              <p:nvPr/>
            </p:nvSpPr>
            <p:spPr>
              <a:xfrm>
                <a:off x="1780947" y="2066676"/>
                <a:ext cx="1149394" cy="246221"/>
              </a:xfrm>
              <a:prstGeom prst="rect">
                <a:avLst/>
              </a:prstGeom>
              <a:noFill/>
            </p:spPr>
            <p:txBody>
              <a:bodyPr wrap="square" rtlCol="0">
                <a:spAutoFit/>
              </a:bodyPr>
              <a:lstStyle/>
              <a:p>
                <a:r>
                  <a:rPr lang="en-US" sz="1000" dirty="0">
                    <a:solidFill>
                      <a:schemeClr val="tx2"/>
                    </a:solidFill>
                    <a:latin typeface="Roboto Light"/>
                    <a:cs typeface="Roboto Light"/>
                  </a:rPr>
                  <a:t>Vice Director</a:t>
                </a:r>
              </a:p>
            </p:txBody>
          </p:sp>
        </p:grpSp>
        <p:sp>
          <p:nvSpPr>
            <p:cNvPr id="50" name="Shape 8841"/>
            <p:cNvSpPr/>
            <p:nvPr/>
          </p:nvSpPr>
          <p:spPr>
            <a:xfrm>
              <a:off x="3083916" y="1826216"/>
              <a:ext cx="254895" cy="461665"/>
            </a:xfrm>
            <a:prstGeom prst="rect">
              <a:avLst/>
            </a:prstGeom>
            <a:noFill/>
            <a:ln w="12700">
              <a:miter lim="400000"/>
            </a:ln>
            <a:extLst>
              <a:ext uri="{C572A759-6A51-4108-AA02-DFA0A04FC94B}">
                <ma14:wrappingTextBoxFlag xmlns="" xmlns:ma14="http://schemas.microsoft.com/office/mac/drawingml/2011/main" val="1"/>
              </a:ext>
            </a:extLst>
          </p:spPr>
          <p:txBody>
            <a:bodyPr wrap="square" lIns="50800" tIns="50800" rIns="50800" bIns="50800" anchor="ctr">
              <a:spAutoFit/>
            </a:bodyPr>
            <a:lstStyle>
              <a:lvl1pPr defTabSz="457200">
                <a:lnSpc>
                  <a:spcPct val="120000"/>
                </a:lnSpc>
                <a:defRPr sz="4000">
                  <a:solidFill>
                    <a:srgbClr val="8E8E8E"/>
                  </a:solidFill>
                  <a:latin typeface="FontAwesome"/>
                  <a:ea typeface="FontAwesome"/>
                  <a:cs typeface="FontAwesome"/>
                  <a:sym typeface="FontAwesome"/>
                </a:defRPr>
              </a:lvl1pPr>
            </a:lstStyle>
            <a:p>
              <a:pPr algn="ctr">
                <a:defRPr sz="1800">
                  <a:solidFill>
                    <a:srgbClr val="000000"/>
                  </a:solidFill>
                </a:defRPr>
              </a:pPr>
              <a:r>
                <a:rPr lang="en-US" sz="2000" dirty="0">
                  <a:solidFill>
                    <a:schemeClr val="tx2"/>
                  </a:solidFill>
                </a:rPr>
                <a:t></a:t>
              </a:r>
              <a:endParaRPr lang="en-US" sz="1900" dirty="0">
                <a:solidFill>
                  <a:schemeClr val="tx2"/>
                </a:solidFill>
              </a:endParaRPr>
            </a:p>
          </p:txBody>
        </p:sp>
      </p:grpSp>
      <p:grpSp>
        <p:nvGrpSpPr>
          <p:cNvPr id="57" name="Group 56"/>
          <p:cNvGrpSpPr/>
          <p:nvPr/>
        </p:nvGrpSpPr>
        <p:grpSpPr>
          <a:xfrm>
            <a:off x="6699953" y="1980840"/>
            <a:ext cx="1970655" cy="614768"/>
            <a:chOff x="1563289" y="1796690"/>
            <a:chExt cx="1970655" cy="614768"/>
          </a:xfrm>
        </p:grpSpPr>
        <p:grpSp>
          <p:nvGrpSpPr>
            <p:cNvPr id="58" name="Group 57"/>
            <p:cNvGrpSpPr/>
            <p:nvPr/>
          </p:nvGrpSpPr>
          <p:grpSpPr>
            <a:xfrm>
              <a:off x="1563289" y="1796690"/>
              <a:ext cx="1970655" cy="614768"/>
              <a:chOff x="1563289" y="1796690"/>
              <a:chExt cx="1970655" cy="614768"/>
            </a:xfrm>
          </p:grpSpPr>
          <p:sp>
            <p:nvSpPr>
              <p:cNvPr id="60" name="Shape 923"/>
              <p:cNvSpPr/>
              <p:nvPr/>
            </p:nvSpPr>
            <p:spPr>
              <a:xfrm>
                <a:off x="1628748" y="1799468"/>
                <a:ext cx="1415733" cy="610593"/>
              </a:xfrm>
              <a:custGeom>
                <a:avLst/>
                <a:gdLst/>
                <a:ahLst/>
                <a:cxnLst>
                  <a:cxn ang="0">
                    <a:pos x="wd2" y="hd2"/>
                  </a:cxn>
                  <a:cxn ang="5400000">
                    <a:pos x="wd2" y="hd2"/>
                  </a:cxn>
                  <a:cxn ang="10800000">
                    <a:pos x="wd2" y="hd2"/>
                  </a:cxn>
                  <a:cxn ang="16200000">
                    <a:pos x="wd2" y="hd2"/>
                  </a:cxn>
                </a:cxnLst>
                <a:rect l="0" t="0" r="r" b="b"/>
                <a:pathLst>
                  <a:path w="21600" h="21600" extrusionOk="0">
                    <a:moveTo>
                      <a:pt x="832" y="0"/>
                    </a:moveTo>
                    <a:lnTo>
                      <a:pt x="21600" y="0"/>
                    </a:lnTo>
                    <a:lnTo>
                      <a:pt x="21600" y="21600"/>
                    </a:lnTo>
                    <a:lnTo>
                      <a:pt x="768" y="21600"/>
                    </a:lnTo>
                    <a:lnTo>
                      <a:pt x="0" y="10883"/>
                    </a:lnTo>
                    <a:lnTo>
                      <a:pt x="832" y="0"/>
                    </a:lnTo>
                    <a:close/>
                  </a:path>
                </a:pathLst>
              </a:custGeom>
              <a:solidFill>
                <a:schemeClr val="bg2"/>
              </a:solidFill>
              <a:ln w="3175">
                <a:noFill/>
                <a:miter lim="400000"/>
              </a:ln>
            </p:spPr>
            <p:txBody>
              <a:bodyPr lIns="0" tIns="0" rIns="0" bIns="0" anchor="ctr"/>
              <a:lstStyle/>
              <a:p>
                <a:pPr lvl="0">
                  <a:defRPr sz="2400"/>
                </a:pPr>
                <a:endParaRPr/>
              </a:p>
            </p:txBody>
          </p:sp>
          <p:sp>
            <p:nvSpPr>
              <p:cNvPr id="63" name="Shape 924"/>
              <p:cNvSpPr/>
              <p:nvPr/>
            </p:nvSpPr>
            <p:spPr>
              <a:xfrm>
                <a:off x="2895871" y="1796690"/>
                <a:ext cx="638073" cy="614768"/>
              </a:xfrm>
              <a:custGeom>
                <a:avLst/>
                <a:gdLst/>
                <a:ahLst/>
                <a:cxnLst>
                  <a:cxn ang="0">
                    <a:pos x="wd2" y="hd2"/>
                  </a:cxn>
                  <a:cxn ang="5400000">
                    <a:pos x="wd2" y="hd2"/>
                  </a:cxn>
                  <a:cxn ang="10800000">
                    <a:pos x="wd2" y="hd2"/>
                  </a:cxn>
                  <a:cxn ang="16200000">
                    <a:pos x="wd2" y="hd2"/>
                  </a:cxn>
                </a:cxnLst>
                <a:rect l="0" t="0" r="r" b="b"/>
                <a:pathLst>
                  <a:path w="21574" h="21600" extrusionOk="0">
                    <a:moveTo>
                      <a:pt x="83" y="0"/>
                    </a:moveTo>
                    <a:lnTo>
                      <a:pt x="11633" y="0"/>
                    </a:lnTo>
                    <a:cubicBezTo>
                      <a:pt x="17213" y="261"/>
                      <a:pt x="21600" y="5052"/>
                      <a:pt x="21574" y="10856"/>
                    </a:cubicBezTo>
                    <a:cubicBezTo>
                      <a:pt x="21548" y="16619"/>
                      <a:pt x="17174" y="21347"/>
                      <a:pt x="11633" y="21600"/>
                    </a:cubicBezTo>
                    <a:lnTo>
                      <a:pt x="0" y="21600"/>
                    </a:lnTo>
                    <a:lnTo>
                      <a:pt x="83" y="0"/>
                    </a:lnTo>
                    <a:close/>
                  </a:path>
                </a:pathLst>
              </a:custGeom>
              <a:solidFill>
                <a:srgbClr val="19C0B4"/>
              </a:solidFill>
              <a:ln w="3175">
                <a:noFill/>
                <a:miter lim="400000"/>
              </a:ln>
            </p:spPr>
            <p:txBody>
              <a:bodyPr lIns="0" tIns="0" rIns="0" bIns="0" anchor="ctr"/>
              <a:lstStyle/>
              <a:p>
                <a:pPr lvl="0">
                  <a:defRPr sz="2400"/>
                </a:pPr>
                <a:endParaRPr/>
              </a:p>
            </p:txBody>
          </p:sp>
          <p:sp>
            <p:nvSpPr>
              <p:cNvPr id="64" name="Shape 925"/>
              <p:cNvSpPr/>
              <p:nvPr/>
            </p:nvSpPr>
            <p:spPr>
              <a:xfrm>
                <a:off x="2963530" y="1840687"/>
                <a:ext cx="528155" cy="52815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bg2"/>
              </a:solidFill>
              <a:ln w="3175">
                <a:noFill/>
                <a:miter lim="400000"/>
              </a:ln>
            </p:spPr>
            <p:txBody>
              <a:bodyPr lIns="0" tIns="0" rIns="0" bIns="0" anchor="ctr"/>
              <a:lstStyle/>
              <a:p>
                <a:pPr lvl="0">
                  <a:defRPr sz="2400">
                    <a:solidFill>
                      <a:srgbClr val="FFFFFF"/>
                    </a:solidFill>
                  </a:defRPr>
                </a:pPr>
                <a:endParaRPr/>
              </a:p>
            </p:txBody>
          </p:sp>
          <p:sp>
            <p:nvSpPr>
              <p:cNvPr id="80" name="Shape 926"/>
              <p:cNvSpPr/>
              <p:nvPr/>
            </p:nvSpPr>
            <p:spPr>
              <a:xfrm>
                <a:off x="1563289" y="1796727"/>
                <a:ext cx="169582" cy="614275"/>
              </a:xfrm>
              <a:custGeom>
                <a:avLst/>
                <a:gdLst/>
                <a:ahLst/>
                <a:cxnLst>
                  <a:cxn ang="0">
                    <a:pos x="wd2" y="hd2"/>
                  </a:cxn>
                  <a:cxn ang="5400000">
                    <a:pos x="wd2" y="hd2"/>
                  </a:cxn>
                  <a:cxn ang="10800000">
                    <a:pos x="wd2" y="hd2"/>
                  </a:cxn>
                  <a:cxn ang="16200000">
                    <a:pos x="wd2" y="hd2"/>
                  </a:cxn>
                </a:cxnLst>
                <a:rect l="0" t="0" r="r" b="b"/>
                <a:pathLst>
                  <a:path w="21600" h="21600" extrusionOk="0">
                    <a:moveTo>
                      <a:pt x="21508" y="3"/>
                    </a:moveTo>
                    <a:lnTo>
                      <a:pt x="7966" y="0"/>
                    </a:lnTo>
                    <a:lnTo>
                      <a:pt x="0" y="10862"/>
                    </a:lnTo>
                    <a:lnTo>
                      <a:pt x="7932" y="21544"/>
                    </a:lnTo>
                    <a:lnTo>
                      <a:pt x="21600" y="21600"/>
                    </a:lnTo>
                    <a:lnTo>
                      <a:pt x="14328" y="10934"/>
                    </a:lnTo>
                    <a:lnTo>
                      <a:pt x="21508" y="3"/>
                    </a:lnTo>
                    <a:close/>
                  </a:path>
                </a:pathLst>
              </a:custGeom>
              <a:solidFill>
                <a:schemeClr val="accent6"/>
              </a:solidFill>
              <a:ln w="3175">
                <a:noFill/>
                <a:miter lim="400000"/>
              </a:ln>
            </p:spPr>
            <p:txBody>
              <a:bodyPr lIns="0" tIns="0" rIns="0" bIns="0" anchor="ctr"/>
              <a:lstStyle/>
              <a:p>
                <a:pPr lvl="0">
                  <a:defRPr sz="2400"/>
                </a:pPr>
                <a:endParaRPr/>
              </a:p>
            </p:txBody>
          </p:sp>
          <p:sp>
            <p:nvSpPr>
              <p:cNvPr id="81" name="Title 1"/>
              <p:cNvSpPr txBox="1">
                <a:spLocks/>
              </p:cNvSpPr>
              <p:nvPr/>
            </p:nvSpPr>
            <p:spPr>
              <a:xfrm>
                <a:off x="1771429" y="1805112"/>
                <a:ext cx="1173100" cy="338668"/>
              </a:xfrm>
              <a:prstGeom prst="rect">
                <a:avLst/>
              </a:prstGeom>
            </p:spPr>
            <p:txBody>
              <a:bodyPr vert="horz" lIns="91440" tIns="45720" rIns="91440" bIns="45720" rtlCol="0" anchor="b">
                <a:normAutofit/>
              </a:bodyPr>
              <a:lstStyle>
                <a:lvl1pPr algn="l" defTabSz="457200" rtl="0" eaLnBrk="1" latinLnBrk="0" hangingPunct="1">
                  <a:spcBef>
                    <a:spcPct val="0"/>
                  </a:spcBef>
                  <a:buNone/>
                  <a:defRPr sz="2000" b="1" kern="1200">
                    <a:solidFill>
                      <a:schemeClr val="tx1"/>
                    </a:solidFill>
                    <a:latin typeface="Roboto Light"/>
                    <a:ea typeface="+mj-ea"/>
                    <a:cs typeface="Roboto Light"/>
                  </a:defRPr>
                </a:lvl1pPr>
              </a:lstStyle>
              <a:p>
                <a:r>
                  <a:rPr lang="en-US" sz="1200" b="0" dirty="0"/>
                  <a:t>Maxim F.</a:t>
                </a:r>
              </a:p>
            </p:txBody>
          </p:sp>
          <p:sp>
            <p:nvSpPr>
              <p:cNvPr id="82" name="TextBox 81"/>
              <p:cNvSpPr txBox="1"/>
              <p:nvPr/>
            </p:nvSpPr>
            <p:spPr>
              <a:xfrm>
                <a:off x="1780947" y="2066676"/>
                <a:ext cx="1149394" cy="246221"/>
              </a:xfrm>
              <a:prstGeom prst="rect">
                <a:avLst/>
              </a:prstGeom>
              <a:noFill/>
            </p:spPr>
            <p:txBody>
              <a:bodyPr wrap="square" rtlCol="0">
                <a:spAutoFit/>
              </a:bodyPr>
              <a:lstStyle/>
              <a:p>
                <a:r>
                  <a:rPr lang="en-US" sz="1000" dirty="0">
                    <a:solidFill>
                      <a:schemeClr val="tx2"/>
                    </a:solidFill>
                    <a:latin typeface="Roboto Light"/>
                    <a:cs typeface="Roboto Light"/>
                  </a:rPr>
                  <a:t>Manager</a:t>
                </a:r>
              </a:p>
            </p:txBody>
          </p:sp>
        </p:grpSp>
        <p:sp>
          <p:nvSpPr>
            <p:cNvPr id="59" name="Shape 8841"/>
            <p:cNvSpPr/>
            <p:nvPr/>
          </p:nvSpPr>
          <p:spPr>
            <a:xfrm>
              <a:off x="3083916" y="1826216"/>
              <a:ext cx="254895" cy="461665"/>
            </a:xfrm>
            <a:prstGeom prst="rect">
              <a:avLst/>
            </a:prstGeom>
            <a:noFill/>
            <a:ln w="12700">
              <a:miter lim="400000"/>
            </a:ln>
            <a:extLst>
              <a:ext uri="{C572A759-6A51-4108-AA02-DFA0A04FC94B}">
                <ma14:wrappingTextBoxFlag xmlns="" xmlns:ma14="http://schemas.microsoft.com/office/mac/drawingml/2011/main" val="1"/>
              </a:ext>
            </a:extLst>
          </p:spPr>
          <p:txBody>
            <a:bodyPr wrap="square" lIns="50800" tIns="50800" rIns="50800" bIns="50800" anchor="ctr">
              <a:spAutoFit/>
            </a:bodyPr>
            <a:lstStyle>
              <a:lvl1pPr defTabSz="457200">
                <a:lnSpc>
                  <a:spcPct val="120000"/>
                </a:lnSpc>
                <a:defRPr sz="4000">
                  <a:solidFill>
                    <a:srgbClr val="8E8E8E"/>
                  </a:solidFill>
                  <a:latin typeface="FontAwesome"/>
                  <a:ea typeface="FontAwesome"/>
                  <a:cs typeface="FontAwesome"/>
                  <a:sym typeface="FontAwesome"/>
                </a:defRPr>
              </a:lvl1pPr>
            </a:lstStyle>
            <a:p>
              <a:pPr algn="ctr">
                <a:defRPr sz="1800">
                  <a:solidFill>
                    <a:srgbClr val="000000"/>
                  </a:solidFill>
                </a:defRPr>
              </a:pPr>
              <a:r>
                <a:rPr lang="en-US" sz="2000" dirty="0">
                  <a:solidFill>
                    <a:schemeClr val="tx2"/>
                  </a:solidFill>
                </a:rPr>
                <a:t></a:t>
              </a:r>
              <a:endParaRPr lang="en-US" sz="1900" dirty="0">
                <a:solidFill>
                  <a:schemeClr val="tx2"/>
                </a:solidFill>
              </a:endParaRPr>
            </a:p>
          </p:txBody>
        </p:sp>
      </p:grpSp>
      <p:grpSp>
        <p:nvGrpSpPr>
          <p:cNvPr id="8" name="Group 7"/>
          <p:cNvGrpSpPr/>
          <p:nvPr/>
        </p:nvGrpSpPr>
        <p:grpSpPr>
          <a:xfrm>
            <a:off x="910527" y="1980840"/>
            <a:ext cx="1970655" cy="614768"/>
            <a:chOff x="1563289" y="1796690"/>
            <a:chExt cx="1970655" cy="614768"/>
          </a:xfrm>
        </p:grpSpPr>
        <p:grpSp>
          <p:nvGrpSpPr>
            <p:cNvPr id="7" name="Group 6"/>
            <p:cNvGrpSpPr/>
            <p:nvPr/>
          </p:nvGrpSpPr>
          <p:grpSpPr>
            <a:xfrm>
              <a:off x="1563289" y="1796690"/>
              <a:ext cx="1970655" cy="614768"/>
              <a:chOff x="1563289" y="1796690"/>
              <a:chExt cx="1970655" cy="614768"/>
            </a:xfrm>
          </p:grpSpPr>
          <p:sp>
            <p:nvSpPr>
              <p:cNvPr id="38" name="Shape 923"/>
              <p:cNvSpPr/>
              <p:nvPr/>
            </p:nvSpPr>
            <p:spPr>
              <a:xfrm>
                <a:off x="1628748" y="1799468"/>
                <a:ext cx="1415733" cy="610593"/>
              </a:xfrm>
              <a:custGeom>
                <a:avLst/>
                <a:gdLst/>
                <a:ahLst/>
                <a:cxnLst>
                  <a:cxn ang="0">
                    <a:pos x="wd2" y="hd2"/>
                  </a:cxn>
                  <a:cxn ang="5400000">
                    <a:pos x="wd2" y="hd2"/>
                  </a:cxn>
                  <a:cxn ang="10800000">
                    <a:pos x="wd2" y="hd2"/>
                  </a:cxn>
                  <a:cxn ang="16200000">
                    <a:pos x="wd2" y="hd2"/>
                  </a:cxn>
                </a:cxnLst>
                <a:rect l="0" t="0" r="r" b="b"/>
                <a:pathLst>
                  <a:path w="21600" h="21600" extrusionOk="0">
                    <a:moveTo>
                      <a:pt x="832" y="0"/>
                    </a:moveTo>
                    <a:lnTo>
                      <a:pt x="21600" y="0"/>
                    </a:lnTo>
                    <a:lnTo>
                      <a:pt x="21600" y="21600"/>
                    </a:lnTo>
                    <a:lnTo>
                      <a:pt x="768" y="21600"/>
                    </a:lnTo>
                    <a:lnTo>
                      <a:pt x="0" y="10883"/>
                    </a:lnTo>
                    <a:lnTo>
                      <a:pt x="832" y="0"/>
                    </a:lnTo>
                    <a:close/>
                  </a:path>
                </a:pathLst>
              </a:custGeom>
              <a:solidFill>
                <a:schemeClr val="bg2"/>
              </a:solidFill>
              <a:ln w="3175">
                <a:noFill/>
                <a:miter lim="400000"/>
              </a:ln>
            </p:spPr>
            <p:txBody>
              <a:bodyPr lIns="0" tIns="0" rIns="0" bIns="0" anchor="ctr"/>
              <a:lstStyle/>
              <a:p>
                <a:pPr lvl="0">
                  <a:defRPr sz="2400"/>
                </a:pPr>
                <a:endParaRPr/>
              </a:p>
            </p:txBody>
          </p:sp>
          <p:sp>
            <p:nvSpPr>
              <p:cNvPr id="39" name="Shape 924"/>
              <p:cNvSpPr/>
              <p:nvPr/>
            </p:nvSpPr>
            <p:spPr>
              <a:xfrm>
                <a:off x="2895871" y="1796690"/>
                <a:ext cx="638073" cy="614768"/>
              </a:xfrm>
              <a:custGeom>
                <a:avLst/>
                <a:gdLst/>
                <a:ahLst/>
                <a:cxnLst>
                  <a:cxn ang="0">
                    <a:pos x="wd2" y="hd2"/>
                  </a:cxn>
                  <a:cxn ang="5400000">
                    <a:pos x="wd2" y="hd2"/>
                  </a:cxn>
                  <a:cxn ang="10800000">
                    <a:pos x="wd2" y="hd2"/>
                  </a:cxn>
                  <a:cxn ang="16200000">
                    <a:pos x="wd2" y="hd2"/>
                  </a:cxn>
                </a:cxnLst>
                <a:rect l="0" t="0" r="r" b="b"/>
                <a:pathLst>
                  <a:path w="21574" h="21600" extrusionOk="0">
                    <a:moveTo>
                      <a:pt x="83" y="0"/>
                    </a:moveTo>
                    <a:lnTo>
                      <a:pt x="11633" y="0"/>
                    </a:lnTo>
                    <a:cubicBezTo>
                      <a:pt x="17213" y="261"/>
                      <a:pt x="21600" y="5052"/>
                      <a:pt x="21574" y="10856"/>
                    </a:cubicBezTo>
                    <a:cubicBezTo>
                      <a:pt x="21548" y="16619"/>
                      <a:pt x="17174" y="21347"/>
                      <a:pt x="11633" y="21600"/>
                    </a:cubicBezTo>
                    <a:lnTo>
                      <a:pt x="0" y="21600"/>
                    </a:lnTo>
                    <a:lnTo>
                      <a:pt x="83" y="0"/>
                    </a:lnTo>
                    <a:close/>
                  </a:path>
                </a:pathLst>
              </a:custGeom>
              <a:solidFill>
                <a:schemeClr val="accent1"/>
              </a:solidFill>
              <a:ln w="3175">
                <a:noFill/>
                <a:miter lim="400000"/>
              </a:ln>
            </p:spPr>
            <p:txBody>
              <a:bodyPr lIns="0" tIns="0" rIns="0" bIns="0" anchor="ctr"/>
              <a:lstStyle/>
              <a:p>
                <a:pPr lvl="0">
                  <a:defRPr sz="2400"/>
                </a:pPr>
                <a:endParaRPr/>
              </a:p>
            </p:txBody>
          </p:sp>
          <p:sp>
            <p:nvSpPr>
              <p:cNvPr id="40" name="Shape 925"/>
              <p:cNvSpPr/>
              <p:nvPr/>
            </p:nvSpPr>
            <p:spPr>
              <a:xfrm>
                <a:off x="2963530" y="1840687"/>
                <a:ext cx="528155" cy="52815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bg2"/>
              </a:solidFill>
              <a:ln w="3175">
                <a:noFill/>
                <a:miter lim="400000"/>
              </a:ln>
            </p:spPr>
            <p:txBody>
              <a:bodyPr lIns="0" tIns="0" rIns="0" bIns="0" anchor="ctr"/>
              <a:lstStyle/>
              <a:p>
                <a:pPr lvl="0">
                  <a:defRPr sz="2400">
                    <a:solidFill>
                      <a:srgbClr val="FFFFFF"/>
                    </a:solidFill>
                  </a:defRPr>
                </a:pPr>
                <a:endParaRPr/>
              </a:p>
            </p:txBody>
          </p:sp>
          <p:sp>
            <p:nvSpPr>
              <p:cNvPr id="41" name="Shape 926"/>
              <p:cNvSpPr/>
              <p:nvPr/>
            </p:nvSpPr>
            <p:spPr>
              <a:xfrm>
                <a:off x="1563289" y="1796727"/>
                <a:ext cx="169582" cy="614275"/>
              </a:xfrm>
              <a:custGeom>
                <a:avLst/>
                <a:gdLst/>
                <a:ahLst/>
                <a:cxnLst>
                  <a:cxn ang="0">
                    <a:pos x="wd2" y="hd2"/>
                  </a:cxn>
                  <a:cxn ang="5400000">
                    <a:pos x="wd2" y="hd2"/>
                  </a:cxn>
                  <a:cxn ang="10800000">
                    <a:pos x="wd2" y="hd2"/>
                  </a:cxn>
                  <a:cxn ang="16200000">
                    <a:pos x="wd2" y="hd2"/>
                  </a:cxn>
                </a:cxnLst>
                <a:rect l="0" t="0" r="r" b="b"/>
                <a:pathLst>
                  <a:path w="21600" h="21600" extrusionOk="0">
                    <a:moveTo>
                      <a:pt x="21508" y="3"/>
                    </a:moveTo>
                    <a:lnTo>
                      <a:pt x="7966" y="0"/>
                    </a:lnTo>
                    <a:lnTo>
                      <a:pt x="0" y="10862"/>
                    </a:lnTo>
                    <a:lnTo>
                      <a:pt x="7932" y="21544"/>
                    </a:lnTo>
                    <a:lnTo>
                      <a:pt x="21600" y="21600"/>
                    </a:lnTo>
                    <a:lnTo>
                      <a:pt x="14328" y="10934"/>
                    </a:lnTo>
                    <a:lnTo>
                      <a:pt x="21508" y="3"/>
                    </a:lnTo>
                    <a:close/>
                  </a:path>
                </a:pathLst>
              </a:custGeom>
              <a:solidFill>
                <a:schemeClr val="accent1"/>
              </a:solidFill>
              <a:ln w="3175">
                <a:noFill/>
                <a:miter lim="400000"/>
              </a:ln>
            </p:spPr>
            <p:txBody>
              <a:bodyPr lIns="0" tIns="0" rIns="0" bIns="0" anchor="ctr"/>
              <a:lstStyle/>
              <a:p>
                <a:pPr lvl="0">
                  <a:defRPr sz="2400"/>
                </a:pPr>
                <a:endParaRPr/>
              </a:p>
            </p:txBody>
          </p:sp>
          <p:sp>
            <p:nvSpPr>
              <p:cNvPr id="43" name="Title 1"/>
              <p:cNvSpPr txBox="1">
                <a:spLocks/>
              </p:cNvSpPr>
              <p:nvPr/>
            </p:nvSpPr>
            <p:spPr>
              <a:xfrm>
                <a:off x="1771429" y="1805112"/>
                <a:ext cx="1173100" cy="338668"/>
              </a:xfrm>
              <a:prstGeom prst="rect">
                <a:avLst/>
              </a:prstGeom>
            </p:spPr>
            <p:txBody>
              <a:bodyPr vert="horz" lIns="91440" tIns="45720" rIns="91440" bIns="45720" rtlCol="0" anchor="b">
                <a:normAutofit/>
              </a:bodyPr>
              <a:lstStyle>
                <a:lvl1pPr algn="l" defTabSz="457200" rtl="0" eaLnBrk="1" latinLnBrk="0" hangingPunct="1">
                  <a:spcBef>
                    <a:spcPct val="0"/>
                  </a:spcBef>
                  <a:buNone/>
                  <a:defRPr sz="2000" b="1" kern="1200">
                    <a:solidFill>
                      <a:schemeClr val="tx1"/>
                    </a:solidFill>
                    <a:latin typeface="Roboto Light"/>
                    <a:ea typeface="+mj-ea"/>
                    <a:cs typeface="Roboto Light"/>
                  </a:defRPr>
                </a:lvl1pPr>
              </a:lstStyle>
              <a:p>
                <a:r>
                  <a:rPr lang="en-US" sz="1200" b="0" dirty="0"/>
                  <a:t>Antony W.</a:t>
                </a:r>
              </a:p>
            </p:txBody>
          </p:sp>
          <p:sp>
            <p:nvSpPr>
              <p:cNvPr id="44" name="TextBox 43"/>
              <p:cNvSpPr txBox="1"/>
              <p:nvPr/>
            </p:nvSpPr>
            <p:spPr>
              <a:xfrm>
                <a:off x="1780947" y="2066676"/>
                <a:ext cx="1149394" cy="246221"/>
              </a:xfrm>
              <a:prstGeom prst="rect">
                <a:avLst/>
              </a:prstGeom>
              <a:noFill/>
            </p:spPr>
            <p:txBody>
              <a:bodyPr wrap="square" rtlCol="0">
                <a:spAutoFit/>
              </a:bodyPr>
              <a:lstStyle/>
              <a:p>
                <a:r>
                  <a:rPr lang="en-US" sz="1000" dirty="0">
                    <a:solidFill>
                      <a:schemeClr val="tx2"/>
                    </a:solidFill>
                    <a:latin typeface="Roboto Light"/>
                    <a:cs typeface="Roboto Light"/>
                  </a:rPr>
                  <a:t>Vice President</a:t>
                </a:r>
              </a:p>
            </p:txBody>
          </p:sp>
        </p:grpSp>
        <p:sp>
          <p:nvSpPr>
            <p:cNvPr id="46" name="Shape 8841"/>
            <p:cNvSpPr/>
            <p:nvPr/>
          </p:nvSpPr>
          <p:spPr>
            <a:xfrm>
              <a:off x="3083916" y="1826216"/>
              <a:ext cx="254895" cy="461665"/>
            </a:xfrm>
            <a:prstGeom prst="rect">
              <a:avLst/>
            </a:prstGeom>
            <a:noFill/>
            <a:ln w="12700">
              <a:miter lim="400000"/>
            </a:ln>
            <a:extLst>
              <a:ext uri="{C572A759-6A51-4108-AA02-DFA0A04FC94B}">
                <ma14:wrappingTextBoxFlag xmlns="" xmlns:ma14="http://schemas.microsoft.com/office/mac/drawingml/2011/main" val="1"/>
              </a:ext>
            </a:extLst>
          </p:spPr>
          <p:txBody>
            <a:bodyPr wrap="square" lIns="50800" tIns="50800" rIns="50800" bIns="50800" anchor="ctr">
              <a:spAutoFit/>
            </a:bodyPr>
            <a:lstStyle>
              <a:lvl1pPr defTabSz="457200">
                <a:lnSpc>
                  <a:spcPct val="120000"/>
                </a:lnSpc>
                <a:defRPr sz="4000">
                  <a:solidFill>
                    <a:srgbClr val="8E8E8E"/>
                  </a:solidFill>
                  <a:latin typeface="FontAwesome"/>
                  <a:ea typeface="FontAwesome"/>
                  <a:cs typeface="FontAwesome"/>
                  <a:sym typeface="FontAwesome"/>
                </a:defRPr>
              </a:lvl1pPr>
            </a:lstStyle>
            <a:p>
              <a:pPr algn="ctr">
                <a:defRPr sz="1800">
                  <a:solidFill>
                    <a:srgbClr val="000000"/>
                  </a:solidFill>
                </a:defRPr>
              </a:pPr>
              <a:r>
                <a:rPr lang="en-US" sz="2000" dirty="0">
                  <a:solidFill>
                    <a:schemeClr val="tx2"/>
                  </a:solidFill>
                </a:rPr>
                <a:t></a:t>
              </a:r>
              <a:endParaRPr lang="en-US" sz="1900" dirty="0">
                <a:solidFill>
                  <a:schemeClr val="tx2"/>
                </a:solidFill>
              </a:endParaRPr>
            </a:p>
          </p:txBody>
        </p:sp>
      </p:grpSp>
      <p:sp>
        <p:nvSpPr>
          <p:cNvPr id="18" name="Rounded Rectangle 17"/>
          <p:cNvSpPr/>
          <p:nvPr/>
        </p:nvSpPr>
        <p:spPr>
          <a:xfrm>
            <a:off x="3502038" y="929958"/>
            <a:ext cx="2570164" cy="616168"/>
          </a:xfrm>
          <a:prstGeom prst="roundRect">
            <a:avLst>
              <a:gd name="adj" fmla="val 50000"/>
            </a:avLst>
          </a:prstGeom>
          <a:noFill/>
          <a:ln w="6350" cmpd="sng">
            <a:solidFill>
              <a:schemeClr val="tx2"/>
            </a:solidFill>
            <a:prstDash val="dash"/>
          </a:ln>
          <a:effectLst/>
        </p:spPr>
        <p:style>
          <a:lnRef idx="1">
            <a:schemeClr val="accent1"/>
          </a:lnRef>
          <a:fillRef idx="3">
            <a:schemeClr val="accent1"/>
          </a:fillRef>
          <a:effectRef idx="2">
            <a:schemeClr val="accent1"/>
          </a:effectRef>
          <a:fontRef idx="minor">
            <a:schemeClr val="lt1"/>
          </a:fontRef>
        </p:style>
        <p:txBody>
          <a:bodyPr lIns="91430" tIns="45715" rIns="91430" bIns="45715" rtlCol="0" anchor="ctr"/>
          <a:lstStyle/>
          <a:p>
            <a:pPr algn="ctr"/>
            <a:endParaRPr lang="en-US"/>
          </a:p>
        </p:txBody>
      </p:sp>
      <p:sp>
        <p:nvSpPr>
          <p:cNvPr id="110" name="Title 1"/>
          <p:cNvSpPr txBox="1">
            <a:spLocks/>
          </p:cNvSpPr>
          <p:nvPr/>
        </p:nvSpPr>
        <p:spPr>
          <a:xfrm>
            <a:off x="3778152" y="954411"/>
            <a:ext cx="2023506" cy="338668"/>
          </a:xfrm>
          <a:prstGeom prst="rect">
            <a:avLst/>
          </a:prstGeom>
        </p:spPr>
        <p:txBody>
          <a:bodyPr vert="horz" lIns="91430" tIns="45715" rIns="91430" bIns="45715" rtlCol="0" anchor="b">
            <a:normAutofit/>
          </a:bodyPr>
          <a:lstStyle>
            <a:lvl1pPr algn="l" defTabSz="457200" rtl="0" eaLnBrk="1" latinLnBrk="0" hangingPunct="1">
              <a:spcBef>
                <a:spcPct val="0"/>
              </a:spcBef>
              <a:buNone/>
              <a:defRPr sz="2000" b="1" kern="1200">
                <a:solidFill>
                  <a:schemeClr val="tx1"/>
                </a:solidFill>
                <a:latin typeface="Roboto Light"/>
                <a:ea typeface="+mj-ea"/>
                <a:cs typeface="Roboto Light"/>
              </a:defRPr>
            </a:lvl1pPr>
          </a:lstStyle>
          <a:p>
            <a:pPr algn="ctr"/>
            <a:r>
              <a:rPr lang="en-US" sz="1200" b="0" dirty="0"/>
              <a:t>Anastasia Stark</a:t>
            </a:r>
          </a:p>
        </p:txBody>
      </p:sp>
      <p:sp>
        <p:nvSpPr>
          <p:cNvPr id="111" name="TextBox 110"/>
          <p:cNvSpPr txBox="1"/>
          <p:nvPr/>
        </p:nvSpPr>
        <p:spPr>
          <a:xfrm>
            <a:off x="3796263" y="1215976"/>
            <a:ext cx="1982614" cy="246211"/>
          </a:xfrm>
          <a:prstGeom prst="rect">
            <a:avLst/>
          </a:prstGeom>
          <a:noFill/>
        </p:spPr>
        <p:txBody>
          <a:bodyPr wrap="square" lIns="91430" tIns="45715" rIns="91430" bIns="45715" rtlCol="0">
            <a:spAutoFit/>
          </a:bodyPr>
          <a:lstStyle/>
          <a:p>
            <a:pPr algn="ctr"/>
            <a:r>
              <a:rPr lang="en-US" sz="1000" dirty="0">
                <a:solidFill>
                  <a:schemeClr val="tx2"/>
                </a:solidFill>
                <a:latin typeface="Roboto Light"/>
                <a:cs typeface="Roboto Light"/>
              </a:rPr>
              <a:t>C.E.O</a:t>
            </a:r>
          </a:p>
        </p:txBody>
      </p:sp>
      <p:sp>
        <p:nvSpPr>
          <p:cNvPr id="112" name="Shape 147"/>
          <p:cNvSpPr/>
          <p:nvPr/>
        </p:nvSpPr>
        <p:spPr>
          <a:xfrm>
            <a:off x="6067626" y="1233799"/>
            <a:ext cx="1529329" cy="744171"/>
          </a:xfrm>
          <a:custGeom>
            <a:avLst/>
            <a:gdLst>
              <a:gd name="connsiteX0" fmla="*/ 21491 w 21512"/>
              <a:gd name="connsiteY0" fmla="*/ 18617 h 18617"/>
              <a:gd name="connsiteX1" fmla="*/ 21491 w 21512"/>
              <a:gd name="connsiteY1" fmla="*/ 8998 h 18617"/>
              <a:gd name="connsiteX2" fmla="*/ 20624 w 21512"/>
              <a:gd name="connsiteY2" fmla="*/ 2969 h 18617"/>
              <a:gd name="connsiteX3" fmla="*/ 17238 w 21512"/>
              <a:gd name="connsiteY3" fmla="*/ 40 h 18617"/>
              <a:gd name="connsiteX4" fmla="*/ 0 w 21512"/>
              <a:gd name="connsiteY4" fmla="*/ 40 h 18617"/>
              <a:gd name="connsiteX0" fmla="*/ 71254 w 71275"/>
              <a:gd name="connsiteY0" fmla="*/ 18749 h 18749"/>
              <a:gd name="connsiteX1" fmla="*/ 71254 w 71275"/>
              <a:gd name="connsiteY1" fmla="*/ 9130 h 18749"/>
              <a:gd name="connsiteX2" fmla="*/ 70387 w 71275"/>
              <a:gd name="connsiteY2" fmla="*/ 3101 h 18749"/>
              <a:gd name="connsiteX3" fmla="*/ 67001 w 71275"/>
              <a:gd name="connsiteY3" fmla="*/ 172 h 18749"/>
              <a:gd name="connsiteX4" fmla="*/ 0 w 71275"/>
              <a:gd name="connsiteY4" fmla="*/ 0 h 18749"/>
              <a:gd name="connsiteX0" fmla="*/ 11522 w 11543"/>
              <a:gd name="connsiteY0" fmla="*/ 18618 h 18618"/>
              <a:gd name="connsiteX1" fmla="*/ 11522 w 11543"/>
              <a:gd name="connsiteY1" fmla="*/ 8999 h 18618"/>
              <a:gd name="connsiteX2" fmla="*/ 10655 w 11543"/>
              <a:gd name="connsiteY2" fmla="*/ 2970 h 18618"/>
              <a:gd name="connsiteX3" fmla="*/ 7269 w 11543"/>
              <a:gd name="connsiteY3" fmla="*/ 41 h 18618"/>
              <a:gd name="connsiteX4" fmla="*/ 0 w 11543"/>
              <a:gd name="connsiteY4" fmla="*/ 41 h 18618"/>
              <a:gd name="connsiteX0" fmla="*/ 15199 w 15220"/>
              <a:gd name="connsiteY0" fmla="*/ 18618 h 18618"/>
              <a:gd name="connsiteX1" fmla="*/ 15199 w 15220"/>
              <a:gd name="connsiteY1" fmla="*/ 8999 h 18618"/>
              <a:gd name="connsiteX2" fmla="*/ 14332 w 15220"/>
              <a:gd name="connsiteY2" fmla="*/ 2970 h 18618"/>
              <a:gd name="connsiteX3" fmla="*/ 10946 w 15220"/>
              <a:gd name="connsiteY3" fmla="*/ 41 h 18618"/>
              <a:gd name="connsiteX4" fmla="*/ 0 w 15220"/>
              <a:gd name="connsiteY4" fmla="*/ 41 h 18618"/>
              <a:gd name="connsiteX0" fmla="*/ 15199 w 15220"/>
              <a:gd name="connsiteY0" fmla="*/ 16065 h 16065"/>
              <a:gd name="connsiteX1" fmla="*/ 15199 w 15220"/>
              <a:gd name="connsiteY1" fmla="*/ 8999 h 16065"/>
              <a:gd name="connsiteX2" fmla="*/ 14332 w 15220"/>
              <a:gd name="connsiteY2" fmla="*/ 2970 h 16065"/>
              <a:gd name="connsiteX3" fmla="*/ 10946 w 15220"/>
              <a:gd name="connsiteY3" fmla="*/ 41 h 16065"/>
              <a:gd name="connsiteX4" fmla="*/ 0 w 15220"/>
              <a:gd name="connsiteY4" fmla="*/ 41 h 16065"/>
              <a:gd name="connsiteX0" fmla="*/ 34728 w 34749"/>
              <a:gd name="connsiteY0" fmla="*/ 16194 h 16194"/>
              <a:gd name="connsiteX1" fmla="*/ 34728 w 34749"/>
              <a:gd name="connsiteY1" fmla="*/ 9128 h 16194"/>
              <a:gd name="connsiteX2" fmla="*/ 33861 w 34749"/>
              <a:gd name="connsiteY2" fmla="*/ 3099 h 16194"/>
              <a:gd name="connsiteX3" fmla="*/ 30475 w 34749"/>
              <a:gd name="connsiteY3" fmla="*/ 170 h 16194"/>
              <a:gd name="connsiteX4" fmla="*/ 0 w 34749"/>
              <a:gd name="connsiteY4" fmla="*/ 0 h 16194"/>
              <a:gd name="connsiteX0" fmla="*/ 34728 w 34749"/>
              <a:gd name="connsiteY0" fmla="*/ 16065 h 16065"/>
              <a:gd name="connsiteX1" fmla="*/ 34728 w 34749"/>
              <a:gd name="connsiteY1" fmla="*/ 8999 h 16065"/>
              <a:gd name="connsiteX2" fmla="*/ 33861 w 34749"/>
              <a:gd name="connsiteY2" fmla="*/ 2970 h 16065"/>
              <a:gd name="connsiteX3" fmla="*/ 30475 w 34749"/>
              <a:gd name="connsiteY3" fmla="*/ 41 h 16065"/>
              <a:gd name="connsiteX4" fmla="*/ 0 w 34749"/>
              <a:gd name="connsiteY4" fmla="*/ 382 h 16065"/>
              <a:gd name="connsiteX0" fmla="*/ 34401 w 34422"/>
              <a:gd name="connsiteY0" fmla="*/ 16065 h 16065"/>
              <a:gd name="connsiteX1" fmla="*/ 34401 w 34422"/>
              <a:gd name="connsiteY1" fmla="*/ 8999 h 16065"/>
              <a:gd name="connsiteX2" fmla="*/ 33534 w 34422"/>
              <a:gd name="connsiteY2" fmla="*/ 2970 h 16065"/>
              <a:gd name="connsiteX3" fmla="*/ 30148 w 34422"/>
              <a:gd name="connsiteY3" fmla="*/ 41 h 16065"/>
              <a:gd name="connsiteX4" fmla="*/ 0 w 34422"/>
              <a:gd name="connsiteY4" fmla="*/ 42 h 16065"/>
              <a:gd name="connsiteX0" fmla="*/ 34401 w 34422"/>
              <a:gd name="connsiteY0" fmla="*/ 23043 h 23043"/>
              <a:gd name="connsiteX1" fmla="*/ 34401 w 34422"/>
              <a:gd name="connsiteY1" fmla="*/ 8999 h 23043"/>
              <a:gd name="connsiteX2" fmla="*/ 33534 w 34422"/>
              <a:gd name="connsiteY2" fmla="*/ 2970 h 23043"/>
              <a:gd name="connsiteX3" fmla="*/ 30148 w 34422"/>
              <a:gd name="connsiteY3" fmla="*/ 41 h 23043"/>
              <a:gd name="connsiteX4" fmla="*/ 0 w 34422"/>
              <a:gd name="connsiteY4" fmla="*/ 42 h 23043"/>
              <a:gd name="connsiteX0" fmla="*/ 47182 w 47203"/>
              <a:gd name="connsiteY0" fmla="*/ 23043 h 23043"/>
              <a:gd name="connsiteX1" fmla="*/ 47182 w 47203"/>
              <a:gd name="connsiteY1" fmla="*/ 8999 h 23043"/>
              <a:gd name="connsiteX2" fmla="*/ 46315 w 47203"/>
              <a:gd name="connsiteY2" fmla="*/ 2970 h 23043"/>
              <a:gd name="connsiteX3" fmla="*/ 42929 w 47203"/>
              <a:gd name="connsiteY3" fmla="*/ 41 h 23043"/>
              <a:gd name="connsiteX4" fmla="*/ 0 w 47203"/>
              <a:gd name="connsiteY4" fmla="*/ 42 h 23043"/>
              <a:gd name="connsiteX0" fmla="*/ 39338 w 39359"/>
              <a:gd name="connsiteY0" fmla="*/ 23043 h 23043"/>
              <a:gd name="connsiteX1" fmla="*/ 39338 w 39359"/>
              <a:gd name="connsiteY1" fmla="*/ 8999 h 23043"/>
              <a:gd name="connsiteX2" fmla="*/ 38471 w 39359"/>
              <a:gd name="connsiteY2" fmla="*/ 2970 h 23043"/>
              <a:gd name="connsiteX3" fmla="*/ 35085 w 39359"/>
              <a:gd name="connsiteY3" fmla="*/ 41 h 23043"/>
              <a:gd name="connsiteX4" fmla="*/ 0 w 39359"/>
              <a:gd name="connsiteY4" fmla="*/ 42 h 23043"/>
              <a:gd name="connsiteX0" fmla="*/ 39338 w 39359"/>
              <a:gd name="connsiteY0" fmla="*/ 39893 h 39893"/>
              <a:gd name="connsiteX1" fmla="*/ 39338 w 39359"/>
              <a:gd name="connsiteY1" fmla="*/ 8999 h 39893"/>
              <a:gd name="connsiteX2" fmla="*/ 38471 w 39359"/>
              <a:gd name="connsiteY2" fmla="*/ 2970 h 39893"/>
              <a:gd name="connsiteX3" fmla="*/ 35085 w 39359"/>
              <a:gd name="connsiteY3" fmla="*/ 41 h 39893"/>
              <a:gd name="connsiteX4" fmla="*/ 0 w 39359"/>
              <a:gd name="connsiteY4" fmla="*/ 42 h 398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359" h="39893" extrusionOk="0">
                <a:moveTo>
                  <a:pt x="39338" y="39893"/>
                </a:moveTo>
                <a:lnTo>
                  <a:pt x="39338" y="8999"/>
                </a:lnTo>
                <a:cubicBezTo>
                  <a:pt x="39447" y="6825"/>
                  <a:pt x="39134" y="4651"/>
                  <a:pt x="38471" y="2970"/>
                </a:cubicBezTo>
                <a:cubicBezTo>
                  <a:pt x="37644" y="869"/>
                  <a:pt x="36375" y="-228"/>
                  <a:pt x="35085" y="41"/>
                </a:cubicBezTo>
                <a:lnTo>
                  <a:pt x="0" y="42"/>
                </a:lnTo>
              </a:path>
            </a:pathLst>
          </a:custGeom>
          <a:ln w="6350" cmpd="sng">
            <a:solidFill>
              <a:schemeClr val="tx2"/>
            </a:solidFill>
            <a:prstDash val="dash"/>
            <a:miter lim="400000"/>
          </a:ln>
        </p:spPr>
        <p:txBody>
          <a:bodyPr lIns="50795" tIns="50795" rIns="50795" bIns="50795" anchor="ctr"/>
          <a:lstStyle/>
          <a:p>
            <a:pPr lvl="0">
              <a:defRPr sz="2400"/>
            </a:pPr>
            <a:endParaRPr/>
          </a:p>
        </p:txBody>
      </p:sp>
      <p:sp>
        <p:nvSpPr>
          <p:cNvPr id="113" name="Shape 147"/>
          <p:cNvSpPr/>
          <p:nvPr/>
        </p:nvSpPr>
        <p:spPr>
          <a:xfrm flipH="1">
            <a:off x="1973993" y="1235915"/>
            <a:ext cx="1529329" cy="744171"/>
          </a:xfrm>
          <a:custGeom>
            <a:avLst/>
            <a:gdLst>
              <a:gd name="connsiteX0" fmla="*/ 21491 w 21512"/>
              <a:gd name="connsiteY0" fmla="*/ 18617 h 18617"/>
              <a:gd name="connsiteX1" fmla="*/ 21491 w 21512"/>
              <a:gd name="connsiteY1" fmla="*/ 8998 h 18617"/>
              <a:gd name="connsiteX2" fmla="*/ 20624 w 21512"/>
              <a:gd name="connsiteY2" fmla="*/ 2969 h 18617"/>
              <a:gd name="connsiteX3" fmla="*/ 17238 w 21512"/>
              <a:gd name="connsiteY3" fmla="*/ 40 h 18617"/>
              <a:gd name="connsiteX4" fmla="*/ 0 w 21512"/>
              <a:gd name="connsiteY4" fmla="*/ 40 h 18617"/>
              <a:gd name="connsiteX0" fmla="*/ 71254 w 71275"/>
              <a:gd name="connsiteY0" fmla="*/ 18749 h 18749"/>
              <a:gd name="connsiteX1" fmla="*/ 71254 w 71275"/>
              <a:gd name="connsiteY1" fmla="*/ 9130 h 18749"/>
              <a:gd name="connsiteX2" fmla="*/ 70387 w 71275"/>
              <a:gd name="connsiteY2" fmla="*/ 3101 h 18749"/>
              <a:gd name="connsiteX3" fmla="*/ 67001 w 71275"/>
              <a:gd name="connsiteY3" fmla="*/ 172 h 18749"/>
              <a:gd name="connsiteX4" fmla="*/ 0 w 71275"/>
              <a:gd name="connsiteY4" fmla="*/ 0 h 18749"/>
              <a:gd name="connsiteX0" fmla="*/ 11522 w 11543"/>
              <a:gd name="connsiteY0" fmla="*/ 18618 h 18618"/>
              <a:gd name="connsiteX1" fmla="*/ 11522 w 11543"/>
              <a:gd name="connsiteY1" fmla="*/ 8999 h 18618"/>
              <a:gd name="connsiteX2" fmla="*/ 10655 w 11543"/>
              <a:gd name="connsiteY2" fmla="*/ 2970 h 18618"/>
              <a:gd name="connsiteX3" fmla="*/ 7269 w 11543"/>
              <a:gd name="connsiteY3" fmla="*/ 41 h 18618"/>
              <a:gd name="connsiteX4" fmla="*/ 0 w 11543"/>
              <a:gd name="connsiteY4" fmla="*/ 41 h 18618"/>
              <a:gd name="connsiteX0" fmla="*/ 15199 w 15220"/>
              <a:gd name="connsiteY0" fmla="*/ 18618 h 18618"/>
              <a:gd name="connsiteX1" fmla="*/ 15199 w 15220"/>
              <a:gd name="connsiteY1" fmla="*/ 8999 h 18618"/>
              <a:gd name="connsiteX2" fmla="*/ 14332 w 15220"/>
              <a:gd name="connsiteY2" fmla="*/ 2970 h 18618"/>
              <a:gd name="connsiteX3" fmla="*/ 10946 w 15220"/>
              <a:gd name="connsiteY3" fmla="*/ 41 h 18618"/>
              <a:gd name="connsiteX4" fmla="*/ 0 w 15220"/>
              <a:gd name="connsiteY4" fmla="*/ 41 h 18618"/>
              <a:gd name="connsiteX0" fmla="*/ 15199 w 15220"/>
              <a:gd name="connsiteY0" fmla="*/ 16065 h 16065"/>
              <a:gd name="connsiteX1" fmla="*/ 15199 w 15220"/>
              <a:gd name="connsiteY1" fmla="*/ 8999 h 16065"/>
              <a:gd name="connsiteX2" fmla="*/ 14332 w 15220"/>
              <a:gd name="connsiteY2" fmla="*/ 2970 h 16065"/>
              <a:gd name="connsiteX3" fmla="*/ 10946 w 15220"/>
              <a:gd name="connsiteY3" fmla="*/ 41 h 16065"/>
              <a:gd name="connsiteX4" fmla="*/ 0 w 15220"/>
              <a:gd name="connsiteY4" fmla="*/ 41 h 16065"/>
              <a:gd name="connsiteX0" fmla="*/ 34728 w 34749"/>
              <a:gd name="connsiteY0" fmla="*/ 16194 h 16194"/>
              <a:gd name="connsiteX1" fmla="*/ 34728 w 34749"/>
              <a:gd name="connsiteY1" fmla="*/ 9128 h 16194"/>
              <a:gd name="connsiteX2" fmla="*/ 33861 w 34749"/>
              <a:gd name="connsiteY2" fmla="*/ 3099 h 16194"/>
              <a:gd name="connsiteX3" fmla="*/ 30475 w 34749"/>
              <a:gd name="connsiteY3" fmla="*/ 170 h 16194"/>
              <a:gd name="connsiteX4" fmla="*/ 0 w 34749"/>
              <a:gd name="connsiteY4" fmla="*/ 0 h 16194"/>
              <a:gd name="connsiteX0" fmla="*/ 34728 w 34749"/>
              <a:gd name="connsiteY0" fmla="*/ 16065 h 16065"/>
              <a:gd name="connsiteX1" fmla="*/ 34728 w 34749"/>
              <a:gd name="connsiteY1" fmla="*/ 8999 h 16065"/>
              <a:gd name="connsiteX2" fmla="*/ 33861 w 34749"/>
              <a:gd name="connsiteY2" fmla="*/ 2970 h 16065"/>
              <a:gd name="connsiteX3" fmla="*/ 30475 w 34749"/>
              <a:gd name="connsiteY3" fmla="*/ 41 h 16065"/>
              <a:gd name="connsiteX4" fmla="*/ 0 w 34749"/>
              <a:gd name="connsiteY4" fmla="*/ 382 h 16065"/>
              <a:gd name="connsiteX0" fmla="*/ 34401 w 34422"/>
              <a:gd name="connsiteY0" fmla="*/ 16065 h 16065"/>
              <a:gd name="connsiteX1" fmla="*/ 34401 w 34422"/>
              <a:gd name="connsiteY1" fmla="*/ 8999 h 16065"/>
              <a:gd name="connsiteX2" fmla="*/ 33534 w 34422"/>
              <a:gd name="connsiteY2" fmla="*/ 2970 h 16065"/>
              <a:gd name="connsiteX3" fmla="*/ 30148 w 34422"/>
              <a:gd name="connsiteY3" fmla="*/ 41 h 16065"/>
              <a:gd name="connsiteX4" fmla="*/ 0 w 34422"/>
              <a:gd name="connsiteY4" fmla="*/ 42 h 16065"/>
              <a:gd name="connsiteX0" fmla="*/ 34401 w 34422"/>
              <a:gd name="connsiteY0" fmla="*/ 23043 h 23043"/>
              <a:gd name="connsiteX1" fmla="*/ 34401 w 34422"/>
              <a:gd name="connsiteY1" fmla="*/ 8999 h 23043"/>
              <a:gd name="connsiteX2" fmla="*/ 33534 w 34422"/>
              <a:gd name="connsiteY2" fmla="*/ 2970 h 23043"/>
              <a:gd name="connsiteX3" fmla="*/ 30148 w 34422"/>
              <a:gd name="connsiteY3" fmla="*/ 41 h 23043"/>
              <a:gd name="connsiteX4" fmla="*/ 0 w 34422"/>
              <a:gd name="connsiteY4" fmla="*/ 42 h 23043"/>
              <a:gd name="connsiteX0" fmla="*/ 47182 w 47203"/>
              <a:gd name="connsiteY0" fmla="*/ 23043 h 23043"/>
              <a:gd name="connsiteX1" fmla="*/ 47182 w 47203"/>
              <a:gd name="connsiteY1" fmla="*/ 8999 h 23043"/>
              <a:gd name="connsiteX2" fmla="*/ 46315 w 47203"/>
              <a:gd name="connsiteY2" fmla="*/ 2970 h 23043"/>
              <a:gd name="connsiteX3" fmla="*/ 42929 w 47203"/>
              <a:gd name="connsiteY3" fmla="*/ 41 h 23043"/>
              <a:gd name="connsiteX4" fmla="*/ 0 w 47203"/>
              <a:gd name="connsiteY4" fmla="*/ 42 h 23043"/>
              <a:gd name="connsiteX0" fmla="*/ 39338 w 39359"/>
              <a:gd name="connsiteY0" fmla="*/ 23043 h 23043"/>
              <a:gd name="connsiteX1" fmla="*/ 39338 w 39359"/>
              <a:gd name="connsiteY1" fmla="*/ 8999 h 23043"/>
              <a:gd name="connsiteX2" fmla="*/ 38471 w 39359"/>
              <a:gd name="connsiteY2" fmla="*/ 2970 h 23043"/>
              <a:gd name="connsiteX3" fmla="*/ 35085 w 39359"/>
              <a:gd name="connsiteY3" fmla="*/ 41 h 23043"/>
              <a:gd name="connsiteX4" fmla="*/ 0 w 39359"/>
              <a:gd name="connsiteY4" fmla="*/ 42 h 23043"/>
              <a:gd name="connsiteX0" fmla="*/ 39338 w 39359"/>
              <a:gd name="connsiteY0" fmla="*/ 39893 h 39893"/>
              <a:gd name="connsiteX1" fmla="*/ 39338 w 39359"/>
              <a:gd name="connsiteY1" fmla="*/ 8999 h 39893"/>
              <a:gd name="connsiteX2" fmla="*/ 38471 w 39359"/>
              <a:gd name="connsiteY2" fmla="*/ 2970 h 39893"/>
              <a:gd name="connsiteX3" fmla="*/ 35085 w 39359"/>
              <a:gd name="connsiteY3" fmla="*/ 41 h 39893"/>
              <a:gd name="connsiteX4" fmla="*/ 0 w 39359"/>
              <a:gd name="connsiteY4" fmla="*/ 42 h 398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359" h="39893" extrusionOk="0">
                <a:moveTo>
                  <a:pt x="39338" y="39893"/>
                </a:moveTo>
                <a:lnTo>
                  <a:pt x="39338" y="8999"/>
                </a:lnTo>
                <a:cubicBezTo>
                  <a:pt x="39447" y="6825"/>
                  <a:pt x="39134" y="4651"/>
                  <a:pt x="38471" y="2970"/>
                </a:cubicBezTo>
                <a:cubicBezTo>
                  <a:pt x="37644" y="869"/>
                  <a:pt x="36375" y="-228"/>
                  <a:pt x="35085" y="41"/>
                </a:cubicBezTo>
                <a:lnTo>
                  <a:pt x="0" y="42"/>
                </a:lnTo>
              </a:path>
            </a:pathLst>
          </a:custGeom>
          <a:ln w="6350" cmpd="sng">
            <a:solidFill>
              <a:schemeClr val="tx2"/>
            </a:solidFill>
            <a:prstDash val="dash"/>
            <a:miter lim="400000"/>
          </a:ln>
        </p:spPr>
        <p:txBody>
          <a:bodyPr lIns="50795" tIns="50795" rIns="50795" bIns="50795" anchor="ctr"/>
          <a:lstStyle/>
          <a:p>
            <a:pPr lvl="0">
              <a:defRPr sz="2400"/>
            </a:pPr>
            <a:endParaRPr/>
          </a:p>
        </p:txBody>
      </p:sp>
      <p:cxnSp>
        <p:nvCxnSpPr>
          <p:cNvPr id="114" name="Straight Connector 113"/>
          <p:cNvCxnSpPr/>
          <p:nvPr/>
        </p:nvCxnSpPr>
        <p:spPr>
          <a:xfrm>
            <a:off x="4795467" y="1555031"/>
            <a:ext cx="0" cy="435695"/>
          </a:xfrm>
          <a:prstGeom prst="line">
            <a:avLst/>
          </a:prstGeom>
          <a:ln w="6350" cmpd="sng">
            <a:solidFill>
              <a:schemeClr val="tx2"/>
            </a:solidFill>
            <a:prstDash val="dash"/>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75800640"/>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75199" y="285751"/>
            <a:ext cx="3216342" cy="470429"/>
          </a:xfrm>
        </p:spPr>
        <p:txBody>
          <a:bodyPr/>
          <a:lstStyle/>
          <a:p>
            <a:pPr algn="r"/>
            <a:r>
              <a:rPr lang="en-US" b="0" dirty="0" smtClean="0"/>
              <a:t>Canada Map</a:t>
            </a:r>
            <a:endParaRPr lang="en-US" b="0" dirty="0"/>
          </a:p>
        </p:txBody>
      </p:sp>
      <p:sp>
        <p:nvSpPr>
          <p:cNvPr id="9" name="TextBox 8"/>
          <p:cNvSpPr txBox="1"/>
          <p:nvPr/>
        </p:nvSpPr>
        <p:spPr>
          <a:xfrm>
            <a:off x="5065632" y="1147352"/>
            <a:ext cx="3725908" cy="2708434"/>
          </a:xfrm>
          <a:prstGeom prst="rect">
            <a:avLst/>
          </a:prstGeom>
          <a:noFill/>
        </p:spPr>
        <p:txBody>
          <a:bodyPr wrap="square" lIns="91430" tIns="45715" rIns="91430" bIns="45715" rtlCol="0">
            <a:spAutoFit/>
          </a:bodyPr>
          <a:lstStyle/>
          <a:p>
            <a:pPr algn="r"/>
            <a:r>
              <a:rPr lang="en-US" sz="1000" dirty="0" err="1">
                <a:solidFill>
                  <a:schemeClr val="tx2"/>
                </a:solidFill>
                <a:latin typeface="Roboto Light"/>
                <a:cs typeface="Roboto Light"/>
              </a:rPr>
              <a:t>Lorem</a:t>
            </a:r>
            <a:r>
              <a:rPr lang="en-US" sz="1000" dirty="0">
                <a:solidFill>
                  <a:schemeClr val="tx2"/>
                </a:solidFill>
                <a:latin typeface="Roboto Light"/>
                <a:cs typeface="Roboto Light"/>
              </a:rPr>
              <a:t> </a:t>
            </a:r>
            <a:r>
              <a:rPr lang="en-US" sz="1000" dirty="0" err="1">
                <a:solidFill>
                  <a:schemeClr val="tx2"/>
                </a:solidFill>
                <a:latin typeface="Roboto Light"/>
                <a:cs typeface="Roboto Light"/>
              </a:rPr>
              <a:t>Ipsum</a:t>
            </a:r>
            <a:r>
              <a:rPr lang="en-US" sz="1000" dirty="0">
                <a:solidFill>
                  <a:schemeClr val="tx2"/>
                </a:solidFill>
                <a:latin typeface="Roboto Light"/>
                <a:cs typeface="Roboto Light"/>
              </a:rPr>
              <a:t> is simply dummy text of the printing and typesetting industry. </a:t>
            </a:r>
            <a:r>
              <a:rPr lang="en-US" sz="1000" dirty="0" err="1">
                <a:solidFill>
                  <a:schemeClr val="tx2"/>
                </a:solidFill>
                <a:latin typeface="Roboto Light"/>
                <a:cs typeface="Roboto Light"/>
              </a:rPr>
              <a:t>Lorem</a:t>
            </a:r>
            <a:r>
              <a:rPr lang="en-US" sz="1000" dirty="0">
                <a:solidFill>
                  <a:schemeClr val="tx2"/>
                </a:solidFill>
                <a:latin typeface="Roboto Light"/>
                <a:cs typeface="Roboto Light"/>
              </a:rPr>
              <a:t> </a:t>
            </a:r>
            <a:r>
              <a:rPr lang="en-US" sz="1000" dirty="0" err="1">
                <a:solidFill>
                  <a:schemeClr val="tx2"/>
                </a:solidFill>
                <a:latin typeface="Roboto Light"/>
                <a:cs typeface="Roboto Light"/>
              </a:rPr>
              <a:t>Ipsum</a:t>
            </a:r>
            <a:r>
              <a:rPr lang="en-US" sz="1000" dirty="0">
                <a:solidFill>
                  <a:schemeClr val="tx2"/>
                </a:solidFill>
                <a:latin typeface="Roboto Light"/>
                <a:cs typeface="Roboto Light"/>
              </a:rPr>
              <a:t> has been the industry's standard dummy text ever since the 1500s, when an unknown printer took a galley of type and scrambled it to make a type specimen book. It has survived not only five centuries, but also the leap into electronic typesetting, remaining essentially unchanged. It was </a:t>
            </a:r>
            <a:r>
              <a:rPr lang="en-US" sz="1000" dirty="0" err="1">
                <a:solidFill>
                  <a:schemeClr val="tx2"/>
                </a:solidFill>
                <a:latin typeface="Roboto Light"/>
                <a:cs typeface="Roboto Light"/>
              </a:rPr>
              <a:t>popularised</a:t>
            </a:r>
            <a:r>
              <a:rPr lang="en-US" sz="1000" dirty="0">
                <a:solidFill>
                  <a:schemeClr val="tx2"/>
                </a:solidFill>
                <a:latin typeface="Roboto Light"/>
                <a:cs typeface="Roboto Light"/>
              </a:rPr>
              <a:t> in the 1960s with the release of </a:t>
            </a:r>
            <a:r>
              <a:rPr lang="en-US" sz="1000" dirty="0" err="1">
                <a:solidFill>
                  <a:schemeClr val="tx2"/>
                </a:solidFill>
                <a:latin typeface="Roboto Light"/>
                <a:cs typeface="Roboto Light"/>
              </a:rPr>
              <a:t>Letraset</a:t>
            </a:r>
            <a:r>
              <a:rPr lang="en-US" sz="1000" dirty="0">
                <a:solidFill>
                  <a:schemeClr val="tx2"/>
                </a:solidFill>
                <a:latin typeface="Roboto Light"/>
                <a:cs typeface="Roboto Light"/>
              </a:rPr>
              <a:t> sheets containing </a:t>
            </a:r>
            <a:r>
              <a:rPr lang="en-US" sz="1000" dirty="0" err="1">
                <a:solidFill>
                  <a:schemeClr val="tx2"/>
                </a:solidFill>
                <a:latin typeface="Roboto Light"/>
                <a:cs typeface="Roboto Light"/>
              </a:rPr>
              <a:t>Lorem</a:t>
            </a:r>
            <a:r>
              <a:rPr lang="en-US" sz="1000" dirty="0">
                <a:solidFill>
                  <a:schemeClr val="tx2"/>
                </a:solidFill>
                <a:latin typeface="Roboto Light"/>
                <a:cs typeface="Roboto Light"/>
              </a:rPr>
              <a:t> </a:t>
            </a:r>
            <a:r>
              <a:rPr lang="en-US" sz="1000" dirty="0" err="1">
                <a:solidFill>
                  <a:schemeClr val="tx2"/>
                </a:solidFill>
                <a:latin typeface="Roboto Light"/>
                <a:cs typeface="Roboto Light"/>
              </a:rPr>
              <a:t>Ipsum</a:t>
            </a:r>
            <a:r>
              <a:rPr lang="en-US" sz="1000" dirty="0">
                <a:solidFill>
                  <a:schemeClr val="tx2"/>
                </a:solidFill>
                <a:latin typeface="Roboto Light"/>
                <a:cs typeface="Roboto Light"/>
              </a:rPr>
              <a:t> passages, and more recently with desktop publishing software like Aldus PageMaker including versions of </a:t>
            </a:r>
            <a:r>
              <a:rPr lang="en-US" sz="1000" dirty="0" err="1">
                <a:solidFill>
                  <a:schemeClr val="tx2"/>
                </a:solidFill>
                <a:latin typeface="Roboto Light"/>
                <a:cs typeface="Roboto Light"/>
              </a:rPr>
              <a:t>Lorem</a:t>
            </a:r>
            <a:r>
              <a:rPr lang="en-US" sz="1000" dirty="0">
                <a:solidFill>
                  <a:schemeClr val="tx2"/>
                </a:solidFill>
                <a:latin typeface="Roboto Light"/>
                <a:cs typeface="Roboto Light"/>
              </a:rPr>
              <a:t> </a:t>
            </a:r>
            <a:r>
              <a:rPr lang="en-US" sz="1000" dirty="0" err="1">
                <a:solidFill>
                  <a:schemeClr val="tx2"/>
                </a:solidFill>
                <a:latin typeface="Roboto Light"/>
                <a:cs typeface="Roboto Light"/>
              </a:rPr>
              <a:t>Ipsum</a:t>
            </a:r>
            <a:r>
              <a:rPr lang="en-US" sz="1000" dirty="0">
                <a:solidFill>
                  <a:schemeClr val="tx2"/>
                </a:solidFill>
                <a:latin typeface="Roboto Light"/>
                <a:cs typeface="Roboto Light"/>
              </a:rPr>
              <a:t>.</a:t>
            </a:r>
          </a:p>
          <a:p>
            <a:pPr algn="r"/>
            <a:endParaRPr lang="en-US" sz="1000" dirty="0">
              <a:solidFill>
                <a:schemeClr val="tx2"/>
              </a:solidFill>
              <a:latin typeface="Roboto Light"/>
              <a:cs typeface="Roboto Light"/>
            </a:endParaRPr>
          </a:p>
          <a:p>
            <a:pPr algn="r"/>
            <a:r>
              <a:rPr lang="en-US" sz="1000" dirty="0" err="1">
                <a:solidFill>
                  <a:schemeClr val="tx2"/>
                </a:solidFill>
                <a:latin typeface="Roboto Light"/>
                <a:cs typeface="Roboto Light"/>
              </a:rPr>
              <a:t>Lorem</a:t>
            </a:r>
            <a:r>
              <a:rPr lang="en-US" sz="1000" dirty="0">
                <a:solidFill>
                  <a:schemeClr val="tx2"/>
                </a:solidFill>
                <a:latin typeface="Roboto Light"/>
                <a:cs typeface="Roboto Light"/>
              </a:rPr>
              <a:t> </a:t>
            </a:r>
            <a:r>
              <a:rPr lang="en-US" sz="1000" dirty="0" err="1">
                <a:solidFill>
                  <a:schemeClr val="tx2"/>
                </a:solidFill>
                <a:latin typeface="Roboto Light"/>
                <a:cs typeface="Roboto Light"/>
              </a:rPr>
              <a:t>Ipsum</a:t>
            </a:r>
            <a:r>
              <a:rPr lang="en-US" sz="1000" dirty="0">
                <a:solidFill>
                  <a:schemeClr val="tx2"/>
                </a:solidFill>
                <a:latin typeface="Roboto Light"/>
                <a:cs typeface="Roboto Light"/>
              </a:rPr>
              <a:t> is simply dummy text of the printing and typesetting industry. </a:t>
            </a:r>
            <a:r>
              <a:rPr lang="en-US" sz="1000" dirty="0" err="1">
                <a:solidFill>
                  <a:schemeClr val="tx2"/>
                </a:solidFill>
                <a:latin typeface="Roboto Light"/>
                <a:cs typeface="Roboto Light"/>
              </a:rPr>
              <a:t>Lorem</a:t>
            </a:r>
            <a:r>
              <a:rPr lang="en-US" sz="1000" dirty="0">
                <a:solidFill>
                  <a:schemeClr val="tx2"/>
                </a:solidFill>
                <a:latin typeface="Roboto Light"/>
                <a:cs typeface="Roboto Light"/>
              </a:rPr>
              <a:t> </a:t>
            </a:r>
            <a:r>
              <a:rPr lang="en-US" sz="1000" dirty="0" err="1">
                <a:solidFill>
                  <a:schemeClr val="tx2"/>
                </a:solidFill>
                <a:latin typeface="Roboto Light"/>
                <a:cs typeface="Roboto Light"/>
              </a:rPr>
              <a:t>Ipsum</a:t>
            </a:r>
            <a:r>
              <a:rPr lang="en-US" sz="1000" dirty="0">
                <a:solidFill>
                  <a:schemeClr val="tx2"/>
                </a:solidFill>
                <a:latin typeface="Roboto Light"/>
                <a:cs typeface="Roboto Light"/>
              </a:rPr>
              <a:t> has been the industry's standard dummy text ever since the 1500s, when an unknown printer took a galley of type and scrambled it to make a type specimen book. It has survived not only five centuries, but also the leap into electronic typesetting, remaining essentially</a:t>
            </a:r>
          </a:p>
        </p:txBody>
      </p:sp>
      <p:grpSp>
        <p:nvGrpSpPr>
          <p:cNvPr id="44" name="Group 43"/>
          <p:cNvGrpSpPr/>
          <p:nvPr/>
        </p:nvGrpSpPr>
        <p:grpSpPr>
          <a:xfrm>
            <a:off x="802419" y="571075"/>
            <a:ext cx="4124159" cy="3483977"/>
            <a:chOff x="1017739" y="1963218"/>
            <a:chExt cx="11116436" cy="9390862"/>
          </a:xfrm>
          <a:solidFill>
            <a:schemeClr val="tx2">
              <a:alpha val="50000"/>
            </a:schemeClr>
          </a:solidFill>
        </p:grpSpPr>
        <p:sp>
          <p:nvSpPr>
            <p:cNvPr id="45" name="Shape 1625"/>
            <p:cNvSpPr/>
            <p:nvPr/>
          </p:nvSpPr>
          <p:spPr>
            <a:xfrm>
              <a:off x="1201992" y="4023110"/>
              <a:ext cx="10052200" cy="7330970"/>
            </a:xfrm>
            <a:custGeom>
              <a:avLst/>
              <a:gdLst/>
              <a:ahLst/>
              <a:cxnLst>
                <a:cxn ang="0">
                  <a:pos x="wd2" y="hd2"/>
                </a:cxn>
                <a:cxn ang="5400000">
                  <a:pos x="wd2" y="hd2"/>
                </a:cxn>
                <a:cxn ang="10800000">
                  <a:pos x="wd2" y="hd2"/>
                </a:cxn>
                <a:cxn ang="16200000">
                  <a:pos x="wd2" y="hd2"/>
                </a:cxn>
              </a:cxnLst>
              <a:rect l="0" t="0" r="r" b="b"/>
              <a:pathLst>
                <a:path w="21600" h="21600" extrusionOk="0">
                  <a:moveTo>
                    <a:pt x="2957" y="0"/>
                  </a:moveTo>
                  <a:lnTo>
                    <a:pt x="3029" y="72"/>
                  </a:lnTo>
                  <a:lnTo>
                    <a:pt x="3086" y="198"/>
                  </a:lnTo>
                  <a:lnTo>
                    <a:pt x="3137" y="377"/>
                  </a:lnTo>
                  <a:lnTo>
                    <a:pt x="3162" y="506"/>
                  </a:lnTo>
                  <a:lnTo>
                    <a:pt x="3142" y="608"/>
                  </a:lnTo>
                  <a:lnTo>
                    <a:pt x="3167" y="711"/>
                  </a:lnTo>
                  <a:lnTo>
                    <a:pt x="3138" y="840"/>
                  </a:lnTo>
                  <a:lnTo>
                    <a:pt x="3189" y="930"/>
                  </a:lnTo>
                  <a:lnTo>
                    <a:pt x="3319" y="1039"/>
                  </a:lnTo>
                  <a:lnTo>
                    <a:pt x="3353" y="1172"/>
                  </a:lnTo>
                  <a:lnTo>
                    <a:pt x="3368" y="1288"/>
                  </a:lnTo>
                  <a:lnTo>
                    <a:pt x="3435" y="1295"/>
                  </a:lnTo>
                  <a:lnTo>
                    <a:pt x="3525" y="1171"/>
                  </a:lnTo>
                  <a:lnTo>
                    <a:pt x="3495" y="1056"/>
                  </a:lnTo>
                  <a:lnTo>
                    <a:pt x="3515" y="945"/>
                  </a:lnTo>
                  <a:lnTo>
                    <a:pt x="3606" y="996"/>
                  </a:lnTo>
                  <a:lnTo>
                    <a:pt x="3651" y="959"/>
                  </a:lnTo>
                  <a:lnTo>
                    <a:pt x="3718" y="973"/>
                  </a:lnTo>
                  <a:lnTo>
                    <a:pt x="3819" y="961"/>
                  </a:lnTo>
                  <a:lnTo>
                    <a:pt x="3878" y="927"/>
                  </a:lnTo>
                  <a:lnTo>
                    <a:pt x="3878" y="1024"/>
                  </a:lnTo>
                  <a:lnTo>
                    <a:pt x="3827" y="1089"/>
                  </a:lnTo>
                  <a:lnTo>
                    <a:pt x="3731" y="1098"/>
                  </a:lnTo>
                  <a:lnTo>
                    <a:pt x="3661" y="1153"/>
                  </a:lnTo>
                  <a:lnTo>
                    <a:pt x="3582" y="1167"/>
                  </a:lnTo>
                  <a:lnTo>
                    <a:pt x="3542" y="1251"/>
                  </a:lnTo>
                  <a:lnTo>
                    <a:pt x="3592" y="1297"/>
                  </a:lnTo>
                  <a:lnTo>
                    <a:pt x="3754" y="1268"/>
                  </a:lnTo>
                  <a:lnTo>
                    <a:pt x="3844" y="1201"/>
                  </a:lnTo>
                  <a:lnTo>
                    <a:pt x="3904" y="1229"/>
                  </a:lnTo>
                  <a:lnTo>
                    <a:pt x="3967" y="1254"/>
                  </a:lnTo>
                  <a:lnTo>
                    <a:pt x="4008" y="1203"/>
                  </a:lnTo>
                  <a:lnTo>
                    <a:pt x="4048" y="1123"/>
                  </a:lnTo>
                  <a:lnTo>
                    <a:pt x="4110" y="1127"/>
                  </a:lnTo>
                  <a:lnTo>
                    <a:pt x="4169" y="1159"/>
                  </a:lnTo>
                  <a:lnTo>
                    <a:pt x="4241" y="1152"/>
                  </a:lnTo>
                  <a:lnTo>
                    <a:pt x="4323" y="1210"/>
                  </a:lnTo>
                  <a:lnTo>
                    <a:pt x="4403" y="1210"/>
                  </a:lnTo>
                  <a:lnTo>
                    <a:pt x="4467" y="1137"/>
                  </a:lnTo>
                  <a:lnTo>
                    <a:pt x="4537" y="1171"/>
                  </a:lnTo>
                  <a:lnTo>
                    <a:pt x="4596" y="1205"/>
                  </a:lnTo>
                  <a:lnTo>
                    <a:pt x="4650" y="1207"/>
                  </a:lnTo>
                  <a:lnTo>
                    <a:pt x="4673" y="1283"/>
                  </a:lnTo>
                  <a:lnTo>
                    <a:pt x="4599" y="1345"/>
                  </a:lnTo>
                  <a:lnTo>
                    <a:pt x="4478" y="1338"/>
                  </a:lnTo>
                  <a:lnTo>
                    <a:pt x="4399" y="1338"/>
                  </a:lnTo>
                  <a:lnTo>
                    <a:pt x="4323" y="1338"/>
                  </a:lnTo>
                  <a:lnTo>
                    <a:pt x="4236" y="1271"/>
                  </a:lnTo>
                  <a:lnTo>
                    <a:pt x="4168" y="1303"/>
                  </a:lnTo>
                  <a:lnTo>
                    <a:pt x="4070" y="1309"/>
                  </a:lnTo>
                  <a:lnTo>
                    <a:pt x="3999" y="1335"/>
                  </a:lnTo>
                  <a:lnTo>
                    <a:pt x="3917" y="1363"/>
                  </a:lnTo>
                  <a:lnTo>
                    <a:pt x="3824" y="1411"/>
                  </a:lnTo>
                  <a:lnTo>
                    <a:pt x="3794" y="1485"/>
                  </a:lnTo>
                  <a:lnTo>
                    <a:pt x="3807" y="1584"/>
                  </a:lnTo>
                  <a:lnTo>
                    <a:pt x="3950" y="1609"/>
                  </a:lnTo>
                  <a:lnTo>
                    <a:pt x="4009" y="1537"/>
                  </a:lnTo>
                  <a:lnTo>
                    <a:pt x="4095" y="1484"/>
                  </a:lnTo>
                  <a:lnTo>
                    <a:pt x="4183" y="1477"/>
                  </a:lnTo>
                  <a:lnTo>
                    <a:pt x="4240" y="1521"/>
                  </a:lnTo>
                  <a:lnTo>
                    <a:pt x="4302" y="1569"/>
                  </a:lnTo>
                  <a:lnTo>
                    <a:pt x="4355" y="1534"/>
                  </a:lnTo>
                  <a:lnTo>
                    <a:pt x="4413" y="1461"/>
                  </a:lnTo>
                  <a:lnTo>
                    <a:pt x="4482" y="1454"/>
                  </a:lnTo>
                  <a:lnTo>
                    <a:pt x="4525" y="1509"/>
                  </a:lnTo>
                  <a:lnTo>
                    <a:pt x="4590" y="1509"/>
                  </a:lnTo>
                  <a:lnTo>
                    <a:pt x="4647" y="1509"/>
                  </a:lnTo>
                  <a:lnTo>
                    <a:pt x="4714" y="1560"/>
                  </a:lnTo>
                  <a:lnTo>
                    <a:pt x="4794" y="1546"/>
                  </a:lnTo>
                  <a:lnTo>
                    <a:pt x="4852" y="1453"/>
                  </a:lnTo>
                  <a:lnTo>
                    <a:pt x="4913" y="1412"/>
                  </a:lnTo>
                  <a:lnTo>
                    <a:pt x="4905" y="1295"/>
                  </a:lnTo>
                  <a:lnTo>
                    <a:pt x="4951" y="1214"/>
                  </a:lnTo>
                  <a:lnTo>
                    <a:pt x="5015" y="1251"/>
                  </a:lnTo>
                  <a:lnTo>
                    <a:pt x="5005" y="1389"/>
                  </a:lnTo>
                  <a:lnTo>
                    <a:pt x="4995" y="1601"/>
                  </a:lnTo>
                  <a:lnTo>
                    <a:pt x="4974" y="1765"/>
                  </a:lnTo>
                  <a:lnTo>
                    <a:pt x="4964" y="1904"/>
                  </a:lnTo>
                  <a:lnTo>
                    <a:pt x="4995" y="2063"/>
                  </a:lnTo>
                  <a:lnTo>
                    <a:pt x="5082" y="2146"/>
                  </a:lnTo>
                  <a:lnTo>
                    <a:pt x="5190" y="2043"/>
                  </a:lnTo>
                  <a:lnTo>
                    <a:pt x="5296" y="1876"/>
                  </a:lnTo>
                  <a:lnTo>
                    <a:pt x="5377" y="1788"/>
                  </a:lnTo>
                  <a:lnTo>
                    <a:pt x="5443" y="1802"/>
                  </a:lnTo>
                  <a:lnTo>
                    <a:pt x="5291" y="2024"/>
                  </a:lnTo>
                  <a:lnTo>
                    <a:pt x="5278" y="2119"/>
                  </a:lnTo>
                  <a:lnTo>
                    <a:pt x="5202" y="2167"/>
                  </a:lnTo>
                  <a:lnTo>
                    <a:pt x="5197" y="2243"/>
                  </a:lnTo>
                  <a:lnTo>
                    <a:pt x="5235" y="2331"/>
                  </a:lnTo>
                  <a:lnTo>
                    <a:pt x="5367" y="2394"/>
                  </a:lnTo>
                  <a:lnTo>
                    <a:pt x="5416" y="2359"/>
                  </a:lnTo>
                  <a:lnTo>
                    <a:pt x="5476" y="2292"/>
                  </a:lnTo>
                  <a:lnTo>
                    <a:pt x="5552" y="2258"/>
                  </a:lnTo>
                  <a:lnTo>
                    <a:pt x="5677" y="2334"/>
                  </a:lnTo>
                  <a:lnTo>
                    <a:pt x="5763" y="2449"/>
                  </a:lnTo>
                  <a:lnTo>
                    <a:pt x="5809" y="2623"/>
                  </a:lnTo>
                  <a:lnTo>
                    <a:pt x="5868" y="2768"/>
                  </a:lnTo>
                  <a:lnTo>
                    <a:pt x="6033" y="2878"/>
                  </a:lnTo>
                  <a:lnTo>
                    <a:pt x="6121" y="3016"/>
                  </a:lnTo>
                  <a:lnTo>
                    <a:pt x="6203" y="3224"/>
                  </a:lnTo>
                  <a:lnTo>
                    <a:pt x="6286" y="3261"/>
                  </a:lnTo>
                  <a:lnTo>
                    <a:pt x="6377" y="3288"/>
                  </a:lnTo>
                  <a:lnTo>
                    <a:pt x="6498" y="3309"/>
                  </a:lnTo>
                  <a:lnTo>
                    <a:pt x="6589" y="3385"/>
                  </a:lnTo>
                  <a:lnTo>
                    <a:pt x="6661" y="3526"/>
                  </a:lnTo>
                  <a:lnTo>
                    <a:pt x="6717" y="3702"/>
                  </a:lnTo>
                  <a:lnTo>
                    <a:pt x="6697" y="3820"/>
                  </a:lnTo>
                  <a:lnTo>
                    <a:pt x="6614" y="3852"/>
                  </a:lnTo>
                  <a:lnTo>
                    <a:pt x="6534" y="3893"/>
                  </a:lnTo>
                  <a:lnTo>
                    <a:pt x="6488" y="3990"/>
                  </a:lnTo>
                  <a:lnTo>
                    <a:pt x="6521" y="4112"/>
                  </a:lnTo>
                  <a:lnTo>
                    <a:pt x="6626" y="4195"/>
                  </a:lnTo>
                  <a:lnTo>
                    <a:pt x="6747" y="4271"/>
                  </a:lnTo>
                  <a:lnTo>
                    <a:pt x="6943" y="4340"/>
                  </a:lnTo>
                  <a:lnTo>
                    <a:pt x="7080" y="4354"/>
                  </a:lnTo>
                  <a:lnTo>
                    <a:pt x="7179" y="4340"/>
                  </a:lnTo>
                  <a:lnTo>
                    <a:pt x="7306" y="4329"/>
                  </a:lnTo>
                  <a:lnTo>
                    <a:pt x="7431" y="4412"/>
                  </a:lnTo>
                  <a:lnTo>
                    <a:pt x="7525" y="4586"/>
                  </a:lnTo>
                  <a:lnTo>
                    <a:pt x="7640" y="4775"/>
                  </a:lnTo>
                  <a:lnTo>
                    <a:pt x="7660" y="4946"/>
                  </a:lnTo>
                  <a:lnTo>
                    <a:pt x="7622" y="5045"/>
                  </a:lnTo>
                  <a:lnTo>
                    <a:pt x="7617" y="5152"/>
                  </a:lnTo>
                  <a:lnTo>
                    <a:pt x="7672" y="5223"/>
                  </a:lnTo>
                  <a:lnTo>
                    <a:pt x="7716" y="5186"/>
                  </a:lnTo>
                  <a:lnTo>
                    <a:pt x="7785" y="5191"/>
                  </a:lnTo>
                  <a:lnTo>
                    <a:pt x="7808" y="5134"/>
                  </a:lnTo>
                  <a:lnTo>
                    <a:pt x="7809" y="5041"/>
                  </a:lnTo>
                  <a:lnTo>
                    <a:pt x="7804" y="4977"/>
                  </a:lnTo>
                  <a:lnTo>
                    <a:pt x="7772" y="4922"/>
                  </a:lnTo>
                  <a:lnTo>
                    <a:pt x="7750" y="4833"/>
                  </a:lnTo>
                  <a:lnTo>
                    <a:pt x="7810" y="4812"/>
                  </a:lnTo>
                  <a:lnTo>
                    <a:pt x="7790" y="4701"/>
                  </a:lnTo>
                  <a:lnTo>
                    <a:pt x="7755" y="4639"/>
                  </a:lnTo>
                  <a:lnTo>
                    <a:pt x="7750" y="4558"/>
                  </a:lnTo>
                  <a:lnTo>
                    <a:pt x="7800" y="4470"/>
                  </a:lnTo>
                  <a:lnTo>
                    <a:pt x="7876" y="4429"/>
                  </a:lnTo>
                  <a:lnTo>
                    <a:pt x="7972" y="4415"/>
                  </a:lnTo>
                  <a:lnTo>
                    <a:pt x="8060" y="4361"/>
                  </a:lnTo>
                  <a:lnTo>
                    <a:pt x="8153" y="4304"/>
                  </a:lnTo>
                  <a:lnTo>
                    <a:pt x="8182" y="4244"/>
                  </a:lnTo>
                  <a:lnTo>
                    <a:pt x="8161" y="4168"/>
                  </a:lnTo>
                  <a:lnTo>
                    <a:pt x="8060" y="4189"/>
                  </a:lnTo>
                  <a:lnTo>
                    <a:pt x="8008" y="4195"/>
                  </a:lnTo>
                  <a:lnTo>
                    <a:pt x="7939" y="4202"/>
                  </a:lnTo>
                  <a:lnTo>
                    <a:pt x="7865" y="4168"/>
                  </a:lnTo>
                  <a:lnTo>
                    <a:pt x="7808" y="4196"/>
                  </a:lnTo>
                  <a:lnTo>
                    <a:pt x="7778" y="4262"/>
                  </a:lnTo>
                  <a:lnTo>
                    <a:pt x="7709" y="4269"/>
                  </a:lnTo>
                  <a:lnTo>
                    <a:pt x="7694" y="4184"/>
                  </a:lnTo>
                  <a:lnTo>
                    <a:pt x="7749" y="4089"/>
                  </a:lnTo>
                  <a:lnTo>
                    <a:pt x="7845" y="4034"/>
                  </a:lnTo>
                  <a:lnTo>
                    <a:pt x="7931" y="4027"/>
                  </a:lnTo>
                  <a:lnTo>
                    <a:pt x="7985" y="4047"/>
                  </a:lnTo>
                  <a:lnTo>
                    <a:pt x="8042" y="4040"/>
                  </a:lnTo>
                  <a:lnTo>
                    <a:pt x="8148" y="3971"/>
                  </a:lnTo>
                  <a:lnTo>
                    <a:pt x="8259" y="4024"/>
                  </a:lnTo>
                  <a:lnTo>
                    <a:pt x="8278" y="4100"/>
                  </a:lnTo>
                  <a:lnTo>
                    <a:pt x="8264" y="4194"/>
                  </a:lnTo>
                  <a:lnTo>
                    <a:pt x="8254" y="4268"/>
                  </a:lnTo>
                  <a:lnTo>
                    <a:pt x="8300" y="4378"/>
                  </a:lnTo>
                  <a:lnTo>
                    <a:pt x="8355" y="4464"/>
                  </a:lnTo>
                  <a:lnTo>
                    <a:pt x="8380" y="4547"/>
                  </a:lnTo>
                  <a:lnTo>
                    <a:pt x="8416" y="4607"/>
                  </a:lnTo>
                  <a:lnTo>
                    <a:pt x="8479" y="4628"/>
                  </a:lnTo>
                  <a:lnTo>
                    <a:pt x="8532" y="4602"/>
                  </a:lnTo>
                  <a:lnTo>
                    <a:pt x="8612" y="4618"/>
                  </a:lnTo>
                  <a:lnTo>
                    <a:pt x="8662" y="4743"/>
                  </a:lnTo>
                  <a:lnTo>
                    <a:pt x="8702" y="4816"/>
                  </a:lnTo>
                  <a:lnTo>
                    <a:pt x="8768" y="4853"/>
                  </a:lnTo>
                  <a:lnTo>
                    <a:pt x="8828" y="4858"/>
                  </a:lnTo>
                  <a:lnTo>
                    <a:pt x="8911" y="4851"/>
                  </a:lnTo>
                  <a:lnTo>
                    <a:pt x="9022" y="4851"/>
                  </a:lnTo>
                  <a:lnTo>
                    <a:pt x="9144" y="4811"/>
                  </a:lnTo>
                  <a:lnTo>
                    <a:pt x="9209" y="4811"/>
                  </a:lnTo>
                  <a:lnTo>
                    <a:pt x="9296" y="4860"/>
                  </a:lnTo>
                  <a:lnTo>
                    <a:pt x="9389" y="4894"/>
                  </a:lnTo>
                  <a:lnTo>
                    <a:pt x="9432" y="4829"/>
                  </a:lnTo>
                  <a:lnTo>
                    <a:pt x="9496" y="4808"/>
                  </a:lnTo>
                  <a:lnTo>
                    <a:pt x="9540" y="4906"/>
                  </a:lnTo>
                  <a:lnTo>
                    <a:pt x="9600" y="4973"/>
                  </a:lnTo>
                  <a:lnTo>
                    <a:pt x="9665" y="4991"/>
                  </a:lnTo>
                  <a:lnTo>
                    <a:pt x="9749" y="4964"/>
                  </a:lnTo>
                  <a:lnTo>
                    <a:pt x="9729" y="4876"/>
                  </a:lnTo>
                  <a:lnTo>
                    <a:pt x="9593" y="4799"/>
                  </a:lnTo>
                  <a:lnTo>
                    <a:pt x="9504" y="4746"/>
                  </a:lnTo>
                  <a:lnTo>
                    <a:pt x="9544" y="4684"/>
                  </a:lnTo>
                  <a:lnTo>
                    <a:pt x="9470" y="4583"/>
                  </a:lnTo>
                  <a:lnTo>
                    <a:pt x="9548" y="4549"/>
                  </a:lnTo>
                  <a:lnTo>
                    <a:pt x="9600" y="4535"/>
                  </a:lnTo>
                  <a:lnTo>
                    <a:pt x="9603" y="4393"/>
                  </a:lnTo>
                  <a:lnTo>
                    <a:pt x="9668" y="4393"/>
                  </a:lnTo>
                  <a:lnTo>
                    <a:pt x="9673" y="4492"/>
                  </a:lnTo>
                  <a:lnTo>
                    <a:pt x="9739" y="4552"/>
                  </a:lnTo>
                  <a:lnTo>
                    <a:pt x="9801" y="4577"/>
                  </a:lnTo>
                  <a:lnTo>
                    <a:pt x="9883" y="4591"/>
                  </a:lnTo>
                  <a:lnTo>
                    <a:pt x="9923" y="4656"/>
                  </a:lnTo>
                  <a:lnTo>
                    <a:pt x="9885" y="4743"/>
                  </a:lnTo>
                  <a:lnTo>
                    <a:pt x="9855" y="4845"/>
                  </a:lnTo>
                  <a:lnTo>
                    <a:pt x="9901" y="4923"/>
                  </a:lnTo>
                  <a:lnTo>
                    <a:pt x="9866" y="4992"/>
                  </a:lnTo>
                  <a:lnTo>
                    <a:pt x="9813" y="5040"/>
                  </a:lnTo>
                  <a:lnTo>
                    <a:pt x="9851" y="5153"/>
                  </a:lnTo>
                  <a:lnTo>
                    <a:pt x="9836" y="5224"/>
                  </a:lnTo>
                  <a:lnTo>
                    <a:pt x="9882" y="5347"/>
                  </a:lnTo>
                  <a:lnTo>
                    <a:pt x="9928" y="5250"/>
                  </a:lnTo>
                  <a:lnTo>
                    <a:pt x="9964" y="5313"/>
                  </a:lnTo>
                  <a:lnTo>
                    <a:pt x="10058" y="5260"/>
                  </a:lnTo>
                  <a:lnTo>
                    <a:pt x="10060" y="5114"/>
                  </a:lnTo>
                  <a:lnTo>
                    <a:pt x="10045" y="4985"/>
                  </a:lnTo>
                  <a:lnTo>
                    <a:pt x="10016" y="4821"/>
                  </a:lnTo>
                  <a:lnTo>
                    <a:pt x="10060" y="4761"/>
                  </a:lnTo>
                  <a:lnTo>
                    <a:pt x="10124" y="4754"/>
                  </a:lnTo>
                  <a:lnTo>
                    <a:pt x="10168" y="4701"/>
                  </a:lnTo>
                  <a:lnTo>
                    <a:pt x="10203" y="4614"/>
                  </a:lnTo>
                  <a:lnTo>
                    <a:pt x="10246" y="4538"/>
                  </a:lnTo>
                  <a:lnTo>
                    <a:pt x="10303" y="4480"/>
                  </a:lnTo>
                  <a:lnTo>
                    <a:pt x="10342" y="4389"/>
                  </a:lnTo>
                  <a:lnTo>
                    <a:pt x="10352" y="4294"/>
                  </a:lnTo>
                  <a:lnTo>
                    <a:pt x="10347" y="4180"/>
                  </a:lnTo>
                  <a:lnTo>
                    <a:pt x="10327" y="4107"/>
                  </a:lnTo>
                  <a:lnTo>
                    <a:pt x="10273" y="4105"/>
                  </a:lnTo>
                  <a:lnTo>
                    <a:pt x="10229" y="4255"/>
                  </a:lnTo>
                  <a:lnTo>
                    <a:pt x="10183" y="4216"/>
                  </a:lnTo>
                  <a:lnTo>
                    <a:pt x="10168" y="4119"/>
                  </a:lnTo>
                  <a:lnTo>
                    <a:pt x="10199" y="4024"/>
                  </a:lnTo>
                  <a:lnTo>
                    <a:pt x="10229" y="3964"/>
                  </a:lnTo>
                  <a:lnTo>
                    <a:pt x="10239" y="3892"/>
                  </a:lnTo>
                  <a:lnTo>
                    <a:pt x="10283" y="3846"/>
                  </a:lnTo>
                  <a:lnTo>
                    <a:pt x="10322" y="3787"/>
                  </a:lnTo>
                  <a:lnTo>
                    <a:pt x="10307" y="3720"/>
                  </a:lnTo>
                  <a:lnTo>
                    <a:pt x="10246" y="3765"/>
                  </a:lnTo>
                  <a:lnTo>
                    <a:pt x="10201" y="3655"/>
                  </a:lnTo>
                  <a:lnTo>
                    <a:pt x="10152" y="3604"/>
                  </a:lnTo>
                  <a:lnTo>
                    <a:pt x="10056" y="3624"/>
                  </a:lnTo>
                  <a:lnTo>
                    <a:pt x="9997" y="3516"/>
                  </a:lnTo>
                  <a:lnTo>
                    <a:pt x="9902" y="3379"/>
                  </a:lnTo>
                  <a:lnTo>
                    <a:pt x="9874" y="3250"/>
                  </a:lnTo>
                  <a:lnTo>
                    <a:pt x="9874" y="3162"/>
                  </a:lnTo>
                  <a:lnTo>
                    <a:pt x="9912" y="3118"/>
                  </a:lnTo>
                  <a:lnTo>
                    <a:pt x="9958" y="3084"/>
                  </a:lnTo>
                  <a:lnTo>
                    <a:pt x="9973" y="3015"/>
                  </a:lnTo>
                  <a:lnTo>
                    <a:pt x="9952" y="2950"/>
                  </a:lnTo>
                  <a:lnTo>
                    <a:pt x="9910" y="2800"/>
                  </a:lnTo>
                  <a:lnTo>
                    <a:pt x="9900" y="2713"/>
                  </a:lnTo>
                  <a:lnTo>
                    <a:pt x="9910" y="2586"/>
                  </a:lnTo>
                  <a:lnTo>
                    <a:pt x="9915" y="2512"/>
                  </a:lnTo>
                  <a:lnTo>
                    <a:pt x="9977" y="2499"/>
                  </a:lnTo>
                  <a:lnTo>
                    <a:pt x="10041" y="2481"/>
                  </a:lnTo>
                  <a:lnTo>
                    <a:pt x="10055" y="2418"/>
                  </a:lnTo>
                  <a:lnTo>
                    <a:pt x="9999" y="2389"/>
                  </a:lnTo>
                  <a:lnTo>
                    <a:pt x="10070" y="2264"/>
                  </a:lnTo>
                  <a:lnTo>
                    <a:pt x="10114" y="2158"/>
                  </a:lnTo>
                  <a:lnTo>
                    <a:pt x="10173" y="2158"/>
                  </a:lnTo>
                  <a:lnTo>
                    <a:pt x="10225" y="2241"/>
                  </a:lnTo>
                  <a:lnTo>
                    <a:pt x="10294" y="2259"/>
                  </a:lnTo>
                  <a:lnTo>
                    <a:pt x="10361" y="2379"/>
                  </a:lnTo>
                  <a:lnTo>
                    <a:pt x="10401" y="2481"/>
                  </a:lnTo>
                  <a:lnTo>
                    <a:pt x="10430" y="2601"/>
                  </a:lnTo>
                  <a:lnTo>
                    <a:pt x="10415" y="2716"/>
                  </a:lnTo>
                  <a:lnTo>
                    <a:pt x="10415" y="2869"/>
                  </a:lnTo>
                  <a:lnTo>
                    <a:pt x="10466" y="2957"/>
                  </a:lnTo>
                  <a:lnTo>
                    <a:pt x="10548" y="3056"/>
                  </a:lnTo>
                  <a:lnTo>
                    <a:pt x="10644" y="3153"/>
                  </a:lnTo>
                  <a:lnTo>
                    <a:pt x="10684" y="3244"/>
                  </a:lnTo>
                  <a:lnTo>
                    <a:pt x="10654" y="3299"/>
                  </a:lnTo>
                  <a:lnTo>
                    <a:pt x="10551" y="3225"/>
                  </a:lnTo>
                  <a:lnTo>
                    <a:pt x="10501" y="3239"/>
                  </a:lnTo>
                  <a:lnTo>
                    <a:pt x="10539" y="3335"/>
                  </a:lnTo>
                  <a:lnTo>
                    <a:pt x="10600" y="3395"/>
                  </a:lnTo>
                  <a:lnTo>
                    <a:pt x="10577" y="3485"/>
                  </a:lnTo>
                  <a:lnTo>
                    <a:pt x="10526" y="3554"/>
                  </a:lnTo>
                  <a:lnTo>
                    <a:pt x="10580" y="3683"/>
                  </a:lnTo>
                  <a:lnTo>
                    <a:pt x="10664" y="3794"/>
                  </a:lnTo>
                  <a:lnTo>
                    <a:pt x="10759" y="3718"/>
                  </a:lnTo>
                  <a:lnTo>
                    <a:pt x="10828" y="3711"/>
                  </a:lnTo>
                  <a:lnTo>
                    <a:pt x="10862" y="3785"/>
                  </a:lnTo>
                  <a:lnTo>
                    <a:pt x="10776" y="3866"/>
                  </a:lnTo>
                  <a:lnTo>
                    <a:pt x="10811" y="3976"/>
                  </a:lnTo>
                  <a:lnTo>
                    <a:pt x="10873" y="4092"/>
                  </a:lnTo>
                  <a:lnTo>
                    <a:pt x="10883" y="4207"/>
                  </a:lnTo>
                  <a:lnTo>
                    <a:pt x="10888" y="4332"/>
                  </a:lnTo>
                  <a:lnTo>
                    <a:pt x="10912" y="4422"/>
                  </a:lnTo>
                  <a:lnTo>
                    <a:pt x="10977" y="4505"/>
                  </a:lnTo>
                  <a:lnTo>
                    <a:pt x="11041" y="4461"/>
                  </a:lnTo>
                  <a:lnTo>
                    <a:pt x="11026" y="4387"/>
                  </a:lnTo>
                  <a:lnTo>
                    <a:pt x="11035" y="4286"/>
                  </a:lnTo>
                  <a:lnTo>
                    <a:pt x="11062" y="4158"/>
                  </a:lnTo>
                  <a:lnTo>
                    <a:pt x="11036" y="4070"/>
                  </a:lnTo>
                  <a:lnTo>
                    <a:pt x="11006" y="4022"/>
                  </a:lnTo>
                  <a:lnTo>
                    <a:pt x="11050" y="3932"/>
                  </a:lnTo>
                  <a:lnTo>
                    <a:pt x="11090" y="3877"/>
                  </a:lnTo>
                  <a:lnTo>
                    <a:pt x="11175" y="3858"/>
                  </a:lnTo>
                  <a:lnTo>
                    <a:pt x="11195" y="3967"/>
                  </a:lnTo>
                  <a:lnTo>
                    <a:pt x="11260" y="4089"/>
                  </a:lnTo>
                  <a:cubicBezTo>
                    <a:pt x="11275" y="4109"/>
                    <a:pt x="11288" y="4130"/>
                    <a:pt x="11300" y="4151"/>
                  </a:cubicBezTo>
                  <a:cubicBezTo>
                    <a:pt x="11320" y="4186"/>
                    <a:pt x="11337" y="4223"/>
                    <a:pt x="11351" y="4262"/>
                  </a:cubicBezTo>
                  <a:lnTo>
                    <a:pt x="11371" y="4353"/>
                  </a:lnTo>
                  <a:lnTo>
                    <a:pt x="11371" y="4452"/>
                  </a:lnTo>
                  <a:lnTo>
                    <a:pt x="11282" y="4369"/>
                  </a:lnTo>
                  <a:lnTo>
                    <a:pt x="11250" y="4423"/>
                  </a:lnTo>
                  <a:lnTo>
                    <a:pt x="11255" y="4555"/>
                  </a:lnTo>
                  <a:lnTo>
                    <a:pt x="11270" y="4719"/>
                  </a:lnTo>
                  <a:lnTo>
                    <a:pt x="11329" y="4831"/>
                  </a:lnTo>
                  <a:lnTo>
                    <a:pt x="11402" y="4948"/>
                  </a:lnTo>
                  <a:lnTo>
                    <a:pt x="11452" y="5048"/>
                  </a:lnTo>
                  <a:lnTo>
                    <a:pt x="11476" y="5154"/>
                  </a:lnTo>
                  <a:lnTo>
                    <a:pt x="11539" y="5198"/>
                  </a:lnTo>
                  <a:lnTo>
                    <a:pt x="11583" y="5108"/>
                  </a:lnTo>
                  <a:lnTo>
                    <a:pt x="11608" y="5031"/>
                  </a:lnTo>
                  <a:lnTo>
                    <a:pt x="11679" y="5004"/>
                  </a:lnTo>
                  <a:lnTo>
                    <a:pt x="11679" y="4899"/>
                  </a:lnTo>
                  <a:lnTo>
                    <a:pt x="11684" y="4779"/>
                  </a:lnTo>
                  <a:lnTo>
                    <a:pt x="11724" y="4703"/>
                  </a:lnTo>
                  <a:lnTo>
                    <a:pt x="11773" y="4608"/>
                  </a:lnTo>
                  <a:lnTo>
                    <a:pt x="11778" y="4458"/>
                  </a:lnTo>
                  <a:lnTo>
                    <a:pt x="11768" y="4338"/>
                  </a:lnTo>
                  <a:lnTo>
                    <a:pt x="11748" y="4141"/>
                  </a:lnTo>
                  <a:lnTo>
                    <a:pt x="11848" y="4092"/>
                  </a:lnTo>
                  <a:lnTo>
                    <a:pt x="11856" y="3977"/>
                  </a:lnTo>
                  <a:lnTo>
                    <a:pt x="11856" y="3859"/>
                  </a:lnTo>
                  <a:lnTo>
                    <a:pt x="11770" y="3783"/>
                  </a:lnTo>
                  <a:lnTo>
                    <a:pt x="11760" y="3674"/>
                  </a:lnTo>
                  <a:lnTo>
                    <a:pt x="11760" y="3588"/>
                  </a:lnTo>
                  <a:lnTo>
                    <a:pt x="11735" y="3505"/>
                  </a:lnTo>
                  <a:lnTo>
                    <a:pt x="11695" y="3429"/>
                  </a:lnTo>
                  <a:lnTo>
                    <a:pt x="11743" y="3373"/>
                  </a:lnTo>
                  <a:lnTo>
                    <a:pt x="11813" y="3359"/>
                  </a:lnTo>
                  <a:lnTo>
                    <a:pt x="11912" y="3387"/>
                  </a:lnTo>
                  <a:lnTo>
                    <a:pt x="11996" y="3380"/>
                  </a:lnTo>
                  <a:lnTo>
                    <a:pt x="12070" y="3373"/>
                  </a:lnTo>
                  <a:lnTo>
                    <a:pt x="12129" y="3359"/>
                  </a:lnTo>
                  <a:lnTo>
                    <a:pt x="12187" y="3366"/>
                  </a:lnTo>
                  <a:lnTo>
                    <a:pt x="12157" y="3467"/>
                  </a:lnTo>
                  <a:lnTo>
                    <a:pt x="12187" y="3547"/>
                  </a:lnTo>
                  <a:lnTo>
                    <a:pt x="12283" y="3547"/>
                  </a:lnTo>
                  <a:lnTo>
                    <a:pt x="12343" y="3547"/>
                  </a:lnTo>
                  <a:lnTo>
                    <a:pt x="12398" y="3575"/>
                  </a:lnTo>
                  <a:lnTo>
                    <a:pt x="12462" y="3621"/>
                  </a:lnTo>
                  <a:lnTo>
                    <a:pt x="12438" y="3712"/>
                  </a:lnTo>
                  <a:lnTo>
                    <a:pt x="12342" y="3737"/>
                  </a:lnTo>
                  <a:lnTo>
                    <a:pt x="12430" y="3841"/>
                  </a:lnTo>
                  <a:lnTo>
                    <a:pt x="12416" y="3952"/>
                  </a:lnTo>
                  <a:lnTo>
                    <a:pt x="12396" y="4019"/>
                  </a:lnTo>
                  <a:lnTo>
                    <a:pt x="12291" y="4088"/>
                  </a:lnTo>
                  <a:lnTo>
                    <a:pt x="12291" y="4169"/>
                  </a:lnTo>
                  <a:lnTo>
                    <a:pt x="12347" y="4243"/>
                  </a:lnTo>
                  <a:lnTo>
                    <a:pt x="12433" y="4353"/>
                  </a:lnTo>
                  <a:lnTo>
                    <a:pt x="12483" y="4451"/>
                  </a:lnTo>
                  <a:lnTo>
                    <a:pt x="12547" y="4571"/>
                  </a:lnTo>
                  <a:lnTo>
                    <a:pt x="12611" y="4646"/>
                  </a:lnTo>
                  <a:lnTo>
                    <a:pt x="12621" y="4785"/>
                  </a:lnTo>
                  <a:lnTo>
                    <a:pt x="12636" y="4896"/>
                  </a:lnTo>
                  <a:lnTo>
                    <a:pt x="12636" y="5013"/>
                  </a:lnTo>
                  <a:lnTo>
                    <a:pt x="12589" y="5096"/>
                  </a:lnTo>
                  <a:lnTo>
                    <a:pt x="12544" y="5131"/>
                  </a:lnTo>
                  <a:lnTo>
                    <a:pt x="12495" y="5240"/>
                  </a:lnTo>
                  <a:lnTo>
                    <a:pt x="12440" y="5390"/>
                  </a:lnTo>
                  <a:lnTo>
                    <a:pt x="12374" y="5448"/>
                  </a:lnTo>
                  <a:lnTo>
                    <a:pt x="12288" y="5455"/>
                  </a:lnTo>
                  <a:lnTo>
                    <a:pt x="12243" y="5519"/>
                  </a:lnTo>
                  <a:lnTo>
                    <a:pt x="12303" y="5640"/>
                  </a:lnTo>
                  <a:lnTo>
                    <a:pt x="12222" y="5684"/>
                  </a:lnTo>
                  <a:lnTo>
                    <a:pt x="12158" y="5629"/>
                  </a:lnTo>
                  <a:lnTo>
                    <a:pt x="12076" y="5717"/>
                  </a:lnTo>
                  <a:lnTo>
                    <a:pt x="11990" y="5654"/>
                  </a:lnTo>
                  <a:lnTo>
                    <a:pt x="11935" y="5564"/>
                  </a:lnTo>
                  <a:lnTo>
                    <a:pt x="11855" y="5576"/>
                  </a:lnTo>
                  <a:lnTo>
                    <a:pt x="11781" y="5576"/>
                  </a:lnTo>
                  <a:lnTo>
                    <a:pt x="11692" y="5562"/>
                  </a:lnTo>
                  <a:lnTo>
                    <a:pt x="11681" y="5638"/>
                  </a:lnTo>
                  <a:lnTo>
                    <a:pt x="11729" y="5695"/>
                  </a:lnTo>
                  <a:lnTo>
                    <a:pt x="11825" y="5737"/>
                  </a:lnTo>
                  <a:lnTo>
                    <a:pt x="11865" y="5795"/>
                  </a:lnTo>
                  <a:lnTo>
                    <a:pt x="11854" y="5880"/>
                  </a:lnTo>
                  <a:lnTo>
                    <a:pt x="11824" y="5956"/>
                  </a:lnTo>
                  <a:lnTo>
                    <a:pt x="11814" y="6060"/>
                  </a:lnTo>
                  <a:lnTo>
                    <a:pt x="11769" y="6143"/>
                  </a:lnTo>
                  <a:lnTo>
                    <a:pt x="11721" y="6206"/>
                  </a:lnTo>
                  <a:lnTo>
                    <a:pt x="11615" y="6268"/>
                  </a:lnTo>
                  <a:lnTo>
                    <a:pt x="11532" y="6286"/>
                  </a:lnTo>
                  <a:lnTo>
                    <a:pt x="11453" y="6266"/>
                  </a:lnTo>
                  <a:lnTo>
                    <a:pt x="11387" y="6196"/>
                  </a:lnTo>
                  <a:lnTo>
                    <a:pt x="11310" y="6129"/>
                  </a:lnTo>
                  <a:lnTo>
                    <a:pt x="11227" y="6083"/>
                  </a:lnTo>
                  <a:lnTo>
                    <a:pt x="11138" y="6069"/>
                  </a:lnTo>
                  <a:lnTo>
                    <a:pt x="11057" y="6048"/>
                  </a:lnTo>
                  <a:lnTo>
                    <a:pt x="10993" y="6055"/>
                  </a:lnTo>
                  <a:lnTo>
                    <a:pt x="10952" y="6119"/>
                  </a:lnTo>
                  <a:lnTo>
                    <a:pt x="11015" y="6165"/>
                  </a:lnTo>
                  <a:lnTo>
                    <a:pt x="11085" y="6186"/>
                  </a:lnTo>
                  <a:lnTo>
                    <a:pt x="11157" y="6266"/>
                  </a:lnTo>
                  <a:lnTo>
                    <a:pt x="11218" y="6368"/>
                  </a:lnTo>
                  <a:lnTo>
                    <a:pt x="11292" y="6441"/>
                  </a:lnTo>
                  <a:lnTo>
                    <a:pt x="11390" y="6435"/>
                  </a:lnTo>
                  <a:lnTo>
                    <a:pt x="11479" y="6428"/>
                  </a:lnTo>
                  <a:lnTo>
                    <a:pt x="11550" y="6421"/>
                  </a:lnTo>
                  <a:lnTo>
                    <a:pt x="11610" y="6421"/>
                  </a:lnTo>
                  <a:lnTo>
                    <a:pt x="11672" y="6492"/>
                  </a:lnTo>
                  <a:lnTo>
                    <a:pt x="11709" y="6602"/>
                  </a:lnTo>
                  <a:lnTo>
                    <a:pt x="11699" y="6706"/>
                  </a:lnTo>
                  <a:lnTo>
                    <a:pt x="11684" y="6808"/>
                  </a:lnTo>
                  <a:lnTo>
                    <a:pt x="11625" y="6905"/>
                  </a:lnTo>
                  <a:lnTo>
                    <a:pt x="11559" y="6995"/>
                  </a:lnTo>
                  <a:lnTo>
                    <a:pt x="11554" y="7099"/>
                  </a:lnTo>
                  <a:lnTo>
                    <a:pt x="11509" y="7168"/>
                  </a:lnTo>
                  <a:lnTo>
                    <a:pt x="11448" y="7231"/>
                  </a:lnTo>
                  <a:lnTo>
                    <a:pt x="11413" y="7286"/>
                  </a:lnTo>
                  <a:lnTo>
                    <a:pt x="11278" y="7298"/>
                  </a:lnTo>
                  <a:lnTo>
                    <a:pt x="11219" y="7339"/>
                  </a:lnTo>
                  <a:lnTo>
                    <a:pt x="11176" y="7440"/>
                  </a:lnTo>
                  <a:lnTo>
                    <a:pt x="11119" y="7509"/>
                  </a:lnTo>
                  <a:lnTo>
                    <a:pt x="11080" y="7589"/>
                  </a:lnTo>
                  <a:lnTo>
                    <a:pt x="10996" y="7603"/>
                  </a:lnTo>
                  <a:lnTo>
                    <a:pt x="10905" y="7543"/>
                  </a:lnTo>
                  <a:lnTo>
                    <a:pt x="10855" y="7510"/>
                  </a:lnTo>
                  <a:lnTo>
                    <a:pt x="10779" y="7517"/>
                  </a:lnTo>
                  <a:lnTo>
                    <a:pt x="10698" y="7496"/>
                  </a:lnTo>
                  <a:lnTo>
                    <a:pt x="10638" y="7420"/>
                  </a:lnTo>
                  <a:lnTo>
                    <a:pt x="10527" y="7371"/>
                  </a:lnTo>
                  <a:lnTo>
                    <a:pt x="10431" y="7343"/>
                  </a:lnTo>
                  <a:lnTo>
                    <a:pt x="10355" y="7413"/>
                  </a:lnTo>
                  <a:lnTo>
                    <a:pt x="10406" y="7486"/>
                  </a:lnTo>
                  <a:lnTo>
                    <a:pt x="10488" y="7486"/>
                  </a:lnTo>
                  <a:lnTo>
                    <a:pt x="10571" y="7546"/>
                  </a:lnTo>
                  <a:lnTo>
                    <a:pt x="10621" y="7581"/>
                  </a:lnTo>
                  <a:lnTo>
                    <a:pt x="10661" y="7636"/>
                  </a:lnTo>
                  <a:lnTo>
                    <a:pt x="10742" y="7649"/>
                  </a:lnTo>
                  <a:lnTo>
                    <a:pt x="10902" y="7720"/>
                  </a:lnTo>
                  <a:lnTo>
                    <a:pt x="10982" y="7803"/>
                  </a:lnTo>
                  <a:lnTo>
                    <a:pt x="10992" y="7898"/>
                  </a:lnTo>
                  <a:lnTo>
                    <a:pt x="11011" y="8041"/>
                  </a:lnTo>
                  <a:lnTo>
                    <a:pt x="10966" y="8127"/>
                  </a:lnTo>
                  <a:lnTo>
                    <a:pt x="10896" y="8173"/>
                  </a:lnTo>
                  <a:lnTo>
                    <a:pt x="10797" y="8125"/>
                  </a:lnTo>
                  <a:lnTo>
                    <a:pt x="10718" y="8125"/>
                  </a:lnTo>
                  <a:lnTo>
                    <a:pt x="10644" y="8131"/>
                  </a:lnTo>
                  <a:lnTo>
                    <a:pt x="10634" y="8205"/>
                  </a:lnTo>
                  <a:lnTo>
                    <a:pt x="10718" y="8258"/>
                  </a:lnTo>
                  <a:lnTo>
                    <a:pt x="10772" y="8311"/>
                  </a:lnTo>
                  <a:lnTo>
                    <a:pt x="10744" y="8375"/>
                  </a:lnTo>
                  <a:lnTo>
                    <a:pt x="10685" y="8382"/>
                  </a:lnTo>
                  <a:lnTo>
                    <a:pt x="10646" y="8443"/>
                  </a:lnTo>
                  <a:lnTo>
                    <a:pt x="10597" y="8565"/>
                  </a:lnTo>
                  <a:lnTo>
                    <a:pt x="10518" y="8646"/>
                  </a:lnTo>
                  <a:lnTo>
                    <a:pt x="10441" y="8716"/>
                  </a:lnTo>
                  <a:lnTo>
                    <a:pt x="10426" y="8810"/>
                  </a:lnTo>
                  <a:lnTo>
                    <a:pt x="10426" y="8898"/>
                  </a:lnTo>
                  <a:lnTo>
                    <a:pt x="10391" y="8967"/>
                  </a:lnTo>
                  <a:lnTo>
                    <a:pt x="10355" y="9043"/>
                  </a:lnTo>
                  <a:lnTo>
                    <a:pt x="10320" y="9127"/>
                  </a:lnTo>
                  <a:lnTo>
                    <a:pt x="10310" y="9210"/>
                  </a:lnTo>
                  <a:lnTo>
                    <a:pt x="10264" y="9293"/>
                  </a:lnTo>
                  <a:lnTo>
                    <a:pt x="10251" y="9469"/>
                  </a:lnTo>
                  <a:lnTo>
                    <a:pt x="10227" y="9536"/>
                  </a:lnTo>
                  <a:lnTo>
                    <a:pt x="10185" y="9615"/>
                  </a:lnTo>
                  <a:lnTo>
                    <a:pt x="10145" y="9691"/>
                  </a:lnTo>
                  <a:lnTo>
                    <a:pt x="10145" y="9776"/>
                  </a:lnTo>
                  <a:lnTo>
                    <a:pt x="10130" y="9850"/>
                  </a:lnTo>
                  <a:lnTo>
                    <a:pt x="10105" y="9933"/>
                  </a:lnTo>
                  <a:lnTo>
                    <a:pt x="10105" y="10091"/>
                  </a:lnTo>
                  <a:lnTo>
                    <a:pt x="10105" y="10167"/>
                  </a:lnTo>
                  <a:lnTo>
                    <a:pt x="10100" y="10285"/>
                  </a:lnTo>
                  <a:lnTo>
                    <a:pt x="10135" y="10434"/>
                  </a:lnTo>
                  <a:lnTo>
                    <a:pt x="10130" y="10587"/>
                  </a:lnTo>
                  <a:lnTo>
                    <a:pt x="10120" y="10662"/>
                  </a:lnTo>
                  <a:lnTo>
                    <a:pt x="10155" y="10789"/>
                  </a:lnTo>
                  <a:lnTo>
                    <a:pt x="10175" y="10876"/>
                  </a:lnTo>
                  <a:lnTo>
                    <a:pt x="10235" y="10938"/>
                  </a:lnTo>
                  <a:lnTo>
                    <a:pt x="10310" y="10869"/>
                  </a:lnTo>
                  <a:lnTo>
                    <a:pt x="10381" y="10848"/>
                  </a:lnTo>
                  <a:lnTo>
                    <a:pt x="10439" y="10869"/>
                  </a:lnTo>
                  <a:lnTo>
                    <a:pt x="10529" y="10862"/>
                  </a:lnTo>
                  <a:lnTo>
                    <a:pt x="10596" y="10887"/>
                  </a:lnTo>
                  <a:lnTo>
                    <a:pt x="10547" y="11005"/>
                  </a:lnTo>
                  <a:lnTo>
                    <a:pt x="10519" y="11081"/>
                  </a:lnTo>
                  <a:lnTo>
                    <a:pt x="10615" y="11199"/>
                  </a:lnTo>
                  <a:lnTo>
                    <a:pt x="10660" y="11377"/>
                  </a:lnTo>
                  <a:lnTo>
                    <a:pt x="10670" y="11474"/>
                  </a:lnTo>
                  <a:lnTo>
                    <a:pt x="10697" y="11578"/>
                  </a:lnTo>
                  <a:lnTo>
                    <a:pt x="10722" y="11666"/>
                  </a:lnTo>
                  <a:lnTo>
                    <a:pt x="10707" y="11802"/>
                  </a:lnTo>
                  <a:lnTo>
                    <a:pt x="10707" y="11927"/>
                  </a:lnTo>
                  <a:lnTo>
                    <a:pt x="10793" y="11982"/>
                  </a:lnTo>
                  <a:lnTo>
                    <a:pt x="10879" y="11955"/>
                  </a:lnTo>
                  <a:lnTo>
                    <a:pt x="10954" y="11848"/>
                  </a:lnTo>
                  <a:lnTo>
                    <a:pt x="11019" y="11814"/>
                  </a:lnTo>
                  <a:lnTo>
                    <a:pt x="11132" y="11807"/>
                  </a:lnTo>
                  <a:lnTo>
                    <a:pt x="11227" y="11807"/>
                  </a:lnTo>
                  <a:lnTo>
                    <a:pt x="11299" y="11853"/>
                  </a:lnTo>
                  <a:lnTo>
                    <a:pt x="11340" y="11920"/>
                  </a:lnTo>
                  <a:lnTo>
                    <a:pt x="11444" y="11983"/>
                  </a:lnTo>
                  <a:lnTo>
                    <a:pt x="11583" y="12011"/>
                  </a:lnTo>
                  <a:lnTo>
                    <a:pt x="11699" y="12024"/>
                  </a:lnTo>
                  <a:lnTo>
                    <a:pt x="11775" y="12080"/>
                  </a:lnTo>
                  <a:lnTo>
                    <a:pt x="11892" y="12135"/>
                  </a:lnTo>
                  <a:lnTo>
                    <a:pt x="12036" y="12355"/>
                  </a:lnTo>
                  <a:lnTo>
                    <a:pt x="12075" y="12480"/>
                  </a:lnTo>
                  <a:lnTo>
                    <a:pt x="12151" y="12521"/>
                  </a:lnTo>
                  <a:lnTo>
                    <a:pt x="12282" y="12556"/>
                  </a:lnTo>
                  <a:lnTo>
                    <a:pt x="12411" y="12618"/>
                  </a:lnTo>
                  <a:lnTo>
                    <a:pt x="12505" y="12678"/>
                  </a:lnTo>
                  <a:lnTo>
                    <a:pt x="12591" y="12699"/>
                  </a:lnTo>
                  <a:lnTo>
                    <a:pt x="12701" y="12791"/>
                  </a:lnTo>
                  <a:lnTo>
                    <a:pt x="12878" y="12903"/>
                  </a:lnTo>
                  <a:lnTo>
                    <a:pt x="13030" y="12889"/>
                  </a:lnTo>
                  <a:lnTo>
                    <a:pt x="13131" y="12856"/>
                  </a:lnTo>
                  <a:cubicBezTo>
                    <a:pt x="13144" y="12839"/>
                    <a:pt x="13159" y="12824"/>
                    <a:pt x="13176" y="12815"/>
                  </a:cubicBezTo>
                  <a:cubicBezTo>
                    <a:pt x="13213" y="12793"/>
                    <a:pt x="13254" y="12794"/>
                    <a:pt x="13294" y="12794"/>
                  </a:cubicBezTo>
                  <a:cubicBezTo>
                    <a:pt x="13330" y="12794"/>
                    <a:pt x="13365" y="12794"/>
                    <a:pt x="13401" y="12794"/>
                  </a:cubicBezTo>
                  <a:lnTo>
                    <a:pt x="13557" y="12836"/>
                  </a:lnTo>
                  <a:lnTo>
                    <a:pt x="13635" y="12766"/>
                  </a:lnTo>
                  <a:lnTo>
                    <a:pt x="13697" y="12798"/>
                  </a:lnTo>
                  <a:lnTo>
                    <a:pt x="13682" y="12929"/>
                  </a:lnTo>
                  <a:lnTo>
                    <a:pt x="13732" y="13051"/>
                  </a:lnTo>
                  <a:lnTo>
                    <a:pt x="13682" y="13113"/>
                  </a:lnTo>
                  <a:lnTo>
                    <a:pt x="13672" y="13192"/>
                  </a:lnTo>
                  <a:lnTo>
                    <a:pt x="13682" y="13321"/>
                  </a:lnTo>
                  <a:lnTo>
                    <a:pt x="13732" y="13488"/>
                  </a:lnTo>
                  <a:lnTo>
                    <a:pt x="13798" y="13641"/>
                  </a:lnTo>
                  <a:lnTo>
                    <a:pt x="13823" y="13761"/>
                  </a:lnTo>
                  <a:lnTo>
                    <a:pt x="13823" y="13858"/>
                  </a:lnTo>
                  <a:lnTo>
                    <a:pt x="13823" y="13967"/>
                  </a:lnTo>
                  <a:lnTo>
                    <a:pt x="13823" y="14071"/>
                  </a:lnTo>
                  <a:lnTo>
                    <a:pt x="13822" y="14191"/>
                  </a:lnTo>
                  <a:lnTo>
                    <a:pt x="13857" y="14274"/>
                  </a:lnTo>
                  <a:lnTo>
                    <a:pt x="13967" y="14384"/>
                  </a:lnTo>
                  <a:cubicBezTo>
                    <a:pt x="14025" y="14403"/>
                    <a:pt x="14078" y="14446"/>
                    <a:pt x="14117" y="14507"/>
                  </a:cubicBezTo>
                  <a:cubicBezTo>
                    <a:pt x="14150" y="14557"/>
                    <a:pt x="14172" y="14617"/>
                    <a:pt x="14198" y="14674"/>
                  </a:cubicBezTo>
                  <a:cubicBezTo>
                    <a:pt x="14216" y="14713"/>
                    <a:pt x="14236" y="14751"/>
                    <a:pt x="14258" y="14787"/>
                  </a:cubicBezTo>
                  <a:lnTo>
                    <a:pt x="14422" y="14882"/>
                  </a:lnTo>
                  <a:lnTo>
                    <a:pt x="14511" y="15000"/>
                  </a:lnTo>
                  <a:cubicBezTo>
                    <a:pt x="14534" y="15040"/>
                    <a:pt x="14561" y="15076"/>
                    <a:pt x="14591" y="15106"/>
                  </a:cubicBezTo>
                  <a:cubicBezTo>
                    <a:pt x="14625" y="15140"/>
                    <a:pt x="14662" y="15166"/>
                    <a:pt x="14702" y="15183"/>
                  </a:cubicBezTo>
                  <a:lnTo>
                    <a:pt x="14776" y="15150"/>
                  </a:lnTo>
                  <a:lnTo>
                    <a:pt x="14781" y="15053"/>
                  </a:lnTo>
                  <a:lnTo>
                    <a:pt x="14776" y="14952"/>
                  </a:lnTo>
                  <a:lnTo>
                    <a:pt x="14826" y="14890"/>
                  </a:lnTo>
                  <a:lnTo>
                    <a:pt x="14932" y="14943"/>
                  </a:lnTo>
                  <a:lnTo>
                    <a:pt x="14987" y="15051"/>
                  </a:lnTo>
                  <a:lnTo>
                    <a:pt x="15058" y="15028"/>
                  </a:lnTo>
                  <a:lnTo>
                    <a:pt x="15053" y="14871"/>
                  </a:lnTo>
                  <a:lnTo>
                    <a:pt x="14978" y="14790"/>
                  </a:lnTo>
                  <a:lnTo>
                    <a:pt x="14957" y="14723"/>
                  </a:lnTo>
                  <a:cubicBezTo>
                    <a:pt x="14959" y="14696"/>
                    <a:pt x="14961" y="14668"/>
                    <a:pt x="14962" y="14640"/>
                  </a:cubicBezTo>
                  <a:cubicBezTo>
                    <a:pt x="14966" y="14569"/>
                    <a:pt x="14967" y="14497"/>
                    <a:pt x="14967" y="14425"/>
                  </a:cubicBezTo>
                  <a:lnTo>
                    <a:pt x="14932" y="14256"/>
                  </a:lnTo>
                  <a:lnTo>
                    <a:pt x="14890" y="14134"/>
                  </a:lnTo>
                  <a:lnTo>
                    <a:pt x="14885" y="14032"/>
                  </a:lnTo>
                  <a:lnTo>
                    <a:pt x="14829" y="13893"/>
                  </a:lnTo>
                  <a:lnTo>
                    <a:pt x="14783" y="13824"/>
                  </a:lnTo>
                  <a:lnTo>
                    <a:pt x="14723" y="13713"/>
                  </a:lnTo>
                  <a:lnTo>
                    <a:pt x="14718" y="13616"/>
                  </a:lnTo>
                  <a:lnTo>
                    <a:pt x="14704" y="13468"/>
                  </a:lnTo>
                  <a:lnTo>
                    <a:pt x="14666" y="13221"/>
                  </a:lnTo>
                  <a:lnTo>
                    <a:pt x="14605" y="13179"/>
                  </a:lnTo>
                  <a:lnTo>
                    <a:pt x="14534" y="13115"/>
                  </a:lnTo>
                  <a:lnTo>
                    <a:pt x="14504" y="13004"/>
                  </a:lnTo>
                  <a:lnTo>
                    <a:pt x="14435" y="12950"/>
                  </a:lnTo>
                  <a:lnTo>
                    <a:pt x="14363" y="12890"/>
                  </a:lnTo>
                  <a:lnTo>
                    <a:pt x="14388" y="12819"/>
                  </a:lnTo>
                  <a:lnTo>
                    <a:pt x="14492" y="12805"/>
                  </a:lnTo>
                  <a:lnTo>
                    <a:pt x="14593" y="12721"/>
                  </a:lnTo>
                  <a:lnTo>
                    <a:pt x="14632" y="12615"/>
                  </a:lnTo>
                  <a:lnTo>
                    <a:pt x="14661" y="12555"/>
                  </a:lnTo>
                  <a:lnTo>
                    <a:pt x="14718" y="12453"/>
                  </a:lnTo>
                  <a:lnTo>
                    <a:pt x="14841" y="12276"/>
                  </a:lnTo>
                  <a:lnTo>
                    <a:pt x="14847" y="12131"/>
                  </a:lnTo>
                  <a:cubicBezTo>
                    <a:pt x="14868" y="12112"/>
                    <a:pt x="14888" y="12089"/>
                    <a:pt x="14906" y="12063"/>
                  </a:cubicBezTo>
                  <a:cubicBezTo>
                    <a:pt x="14928" y="12030"/>
                    <a:pt x="14945" y="11992"/>
                    <a:pt x="14958" y="11950"/>
                  </a:cubicBezTo>
                  <a:lnTo>
                    <a:pt x="14968" y="11818"/>
                  </a:lnTo>
                  <a:lnTo>
                    <a:pt x="15003" y="11654"/>
                  </a:lnTo>
                  <a:lnTo>
                    <a:pt x="15003" y="11434"/>
                  </a:lnTo>
                  <a:lnTo>
                    <a:pt x="14970" y="11243"/>
                  </a:lnTo>
                  <a:lnTo>
                    <a:pt x="14939" y="11153"/>
                  </a:lnTo>
                  <a:lnTo>
                    <a:pt x="14890" y="10979"/>
                  </a:lnTo>
                  <a:lnTo>
                    <a:pt x="14752" y="10648"/>
                  </a:lnTo>
                  <a:lnTo>
                    <a:pt x="14666" y="10469"/>
                  </a:lnTo>
                  <a:lnTo>
                    <a:pt x="14610" y="10386"/>
                  </a:lnTo>
                  <a:lnTo>
                    <a:pt x="14549" y="10345"/>
                  </a:lnTo>
                  <a:lnTo>
                    <a:pt x="14430" y="10278"/>
                  </a:lnTo>
                  <a:lnTo>
                    <a:pt x="14385" y="10264"/>
                  </a:lnTo>
                  <a:lnTo>
                    <a:pt x="14302" y="10264"/>
                  </a:lnTo>
                  <a:lnTo>
                    <a:pt x="14248" y="10181"/>
                  </a:lnTo>
                  <a:lnTo>
                    <a:pt x="14233" y="10114"/>
                  </a:lnTo>
                  <a:lnTo>
                    <a:pt x="14169" y="10068"/>
                  </a:lnTo>
                  <a:lnTo>
                    <a:pt x="14205" y="9980"/>
                  </a:lnTo>
                  <a:lnTo>
                    <a:pt x="14270" y="9932"/>
                  </a:lnTo>
                  <a:lnTo>
                    <a:pt x="14275" y="9860"/>
                  </a:lnTo>
                  <a:lnTo>
                    <a:pt x="14296" y="9768"/>
                  </a:lnTo>
                  <a:lnTo>
                    <a:pt x="14337" y="9659"/>
                  </a:lnTo>
                  <a:lnTo>
                    <a:pt x="14303" y="9557"/>
                  </a:lnTo>
                  <a:lnTo>
                    <a:pt x="14328" y="9446"/>
                  </a:lnTo>
                  <a:lnTo>
                    <a:pt x="14367" y="9363"/>
                  </a:lnTo>
                  <a:lnTo>
                    <a:pt x="14372" y="9247"/>
                  </a:lnTo>
                  <a:lnTo>
                    <a:pt x="14301" y="9153"/>
                  </a:lnTo>
                  <a:lnTo>
                    <a:pt x="14231" y="9056"/>
                  </a:lnTo>
                  <a:lnTo>
                    <a:pt x="14186" y="8929"/>
                  </a:lnTo>
                  <a:lnTo>
                    <a:pt x="14157" y="8855"/>
                  </a:lnTo>
                  <a:lnTo>
                    <a:pt x="14105" y="8793"/>
                  </a:lnTo>
                  <a:lnTo>
                    <a:pt x="14054" y="8744"/>
                  </a:lnTo>
                  <a:lnTo>
                    <a:pt x="14074" y="8664"/>
                  </a:lnTo>
                  <a:lnTo>
                    <a:pt x="14103" y="8604"/>
                  </a:lnTo>
                  <a:lnTo>
                    <a:pt x="14078" y="8509"/>
                  </a:lnTo>
                  <a:lnTo>
                    <a:pt x="14039" y="8455"/>
                  </a:lnTo>
                  <a:lnTo>
                    <a:pt x="14070" y="8386"/>
                  </a:lnTo>
                  <a:lnTo>
                    <a:pt x="14103" y="8270"/>
                  </a:lnTo>
                  <a:lnTo>
                    <a:pt x="14038" y="8150"/>
                  </a:lnTo>
                  <a:lnTo>
                    <a:pt x="13965" y="8088"/>
                  </a:lnTo>
                  <a:lnTo>
                    <a:pt x="13920" y="7970"/>
                  </a:lnTo>
                  <a:lnTo>
                    <a:pt x="13866" y="7849"/>
                  </a:lnTo>
                  <a:lnTo>
                    <a:pt x="13881" y="7760"/>
                  </a:lnTo>
                  <a:lnTo>
                    <a:pt x="13964" y="7674"/>
                  </a:lnTo>
                  <a:cubicBezTo>
                    <a:pt x="14001" y="7678"/>
                    <a:pt x="14038" y="7683"/>
                    <a:pt x="14075" y="7688"/>
                  </a:cubicBezTo>
                  <a:cubicBezTo>
                    <a:pt x="14111" y="7693"/>
                    <a:pt x="14147" y="7700"/>
                    <a:pt x="14183" y="7707"/>
                  </a:cubicBezTo>
                  <a:lnTo>
                    <a:pt x="14289" y="7707"/>
                  </a:lnTo>
                  <a:lnTo>
                    <a:pt x="14380" y="7693"/>
                  </a:lnTo>
                  <a:lnTo>
                    <a:pt x="14463" y="7665"/>
                  </a:lnTo>
                  <a:lnTo>
                    <a:pt x="14537" y="7610"/>
                  </a:lnTo>
                  <a:lnTo>
                    <a:pt x="14619" y="7495"/>
                  </a:lnTo>
                  <a:lnTo>
                    <a:pt x="14668" y="7414"/>
                  </a:lnTo>
                  <a:lnTo>
                    <a:pt x="14739" y="7379"/>
                  </a:lnTo>
                  <a:lnTo>
                    <a:pt x="14875" y="7427"/>
                  </a:lnTo>
                  <a:lnTo>
                    <a:pt x="15017" y="7497"/>
                  </a:lnTo>
                  <a:lnTo>
                    <a:pt x="15118" y="7573"/>
                  </a:lnTo>
                  <a:lnTo>
                    <a:pt x="15173" y="7596"/>
                  </a:lnTo>
                  <a:lnTo>
                    <a:pt x="15252" y="7621"/>
                  </a:lnTo>
                  <a:lnTo>
                    <a:pt x="15359" y="7635"/>
                  </a:lnTo>
                  <a:lnTo>
                    <a:pt x="15379" y="7745"/>
                  </a:lnTo>
                  <a:lnTo>
                    <a:pt x="15364" y="7840"/>
                  </a:lnTo>
                  <a:lnTo>
                    <a:pt x="15438" y="7969"/>
                  </a:lnTo>
                  <a:lnTo>
                    <a:pt x="15542" y="7974"/>
                  </a:lnTo>
                  <a:lnTo>
                    <a:pt x="15674" y="7938"/>
                  </a:lnTo>
                  <a:lnTo>
                    <a:pt x="15753" y="7816"/>
                  </a:lnTo>
                  <a:lnTo>
                    <a:pt x="15863" y="7832"/>
                  </a:lnTo>
                  <a:lnTo>
                    <a:pt x="15847" y="7950"/>
                  </a:lnTo>
                  <a:lnTo>
                    <a:pt x="15906" y="7991"/>
                  </a:lnTo>
                  <a:lnTo>
                    <a:pt x="15945" y="8137"/>
                  </a:lnTo>
                  <a:lnTo>
                    <a:pt x="15994" y="8275"/>
                  </a:lnTo>
                  <a:lnTo>
                    <a:pt x="16050" y="8351"/>
                  </a:lnTo>
                  <a:lnTo>
                    <a:pt x="16098" y="8505"/>
                  </a:lnTo>
                  <a:lnTo>
                    <a:pt x="16139" y="8648"/>
                  </a:lnTo>
                  <a:lnTo>
                    <a:pt x="16144" y="8729"/>
                  </a:lnTo>
                  <a:lnTo>
                    <a:pt x="16199" y="8784"/>
                  </a:lnTo>
                  <a:lnTo>
                    <a:pt x="16265" y="8798"/>
                  </a:lnTo>
                  <a:lnTo>
                    <a:pt x="16295" y="8874"/>
                  </a:lnTo>
                  <a:lnTo>
                    <a:pt x="16270" y="8994"/>
                  </a:lnTo>
                  <a:lnTo>
                    <a:pt x="16216" y="9043"/>
                  </a:lnTo>
                  <a:lnTo>
                    <a:pt x="16236" y="9183"/>
                  </a:lnTo>
                  <a:lnTo>
                    <a:pt x="16277" y="9274"/>
                  </a:lnTo>
                  <a:lnTo>
                    <a:pt x="16337" y="9220"/>
                  </a:lnTo>
                  <a:lnTo>
                    <a:pt x="16368" y="9116"/>
                  </a:lnTo>
                  <a:cubicBezTo>
                    <a:pt x="16374" y="9075"/>
                    <a:pt x="16389" y="9038"/>
                    <a:pt x="16412" y="9010"/>
                  </a:cubicBezTo>
                  <a:cubicBezTo>
                    <a:pt x="16445" y="8969"/>
                    <a:pt x="16489" y="8951"/>
                    <a:pt x="16533" y="8961"/>
                  </a:cubicBezTo>
                  <a:lnTo>
                    <a:pt x="16582" y="8996"/>
                  </a:lnTo>
                  <a:lnTo>
                    <a:pt x="16703" y="9045"/>
                  </a:lnTo>
                  <a:lnTo>
                    <a:pt x="16772" y="9063"/>
                  </a:lnTo>
                  <a:lnTo>
                    <a:pt x="16831" y="9137"/>
                  </a:lnTo>
                  <a:lnTo>
                    <a:pt x="16882" y="9179"/>
                  </a:lnTo>
                  <a:lnTo>
                    <a:pt x="16942" y="9042"/>
                  </a:lnTo>
                  <a:lnTo>
                    <a:pt x="16982" y="8992"/>
                  </a:lnTo>
                  <a:lnTo>
                    <a:pt x="17039" y="8897"/>
                  </a:lnTo>
                  <a:cubicBezTo>
                    <a:pt x="17056" y="8884"/>
                    <a:pt x="17070" y="8864"/>
                    <a:pt x="17078" y="8840"/>
                  </a:cubicBezTo>
                  <a:cubicBezTo>
                    <a:pt x="17098" y="8780"/>
                    <a:pt x="17083" y="8709"/>
                    <a:pt x="17043" y="8673"/>
                  </a:cubicBezTo>
                  <a:lnTo>
                    <a:pt x="17118" y="8652"/>
                  </a:lnTo>
                  <a:lnTo>
                    <a:pt x="17172" y="8610"/>
                  </a:lnTo>
                  <a:lnTo>
                    <a:pt x="17146" y="8465"/>
                  </a:lnTo>
                  <a:lnTo>
                    <a:pt x="17112" y="8364"/>
                  </a:lnTo>
                  <a:lnTo>
                    <a:pt x="17089" y="8301"/>
                  </a:lnTo>
                  <a:lnTo>
                    <a:pt x="17108" y="8218"/>
                  </a:lnTo>
                  <a:lnTo>
                    <a:pt x="17143" y="8121"/>
                  </a:lnTo>
                  <a:lnTo>
                    <a:pt x="17072" y="7999"/>
                  </a:lnTo>
                  <a:lnTo>
                    <a:pt x="17044" y="7946"/>
                  </a:lnTo>
                  <a:lnTo>
                    <a:pt x="17059" y="7689"/>
                  </a:lnTo>
                  <a:lnTo>
                    <a:pt x="17049" y="7529"/>
                  </a:lnTo>
                  <a:lnTo>
                    <a:pt x="17153" y="7490"/>
                  </a:lnTo>
                  <a:lnTo>
                    <a:pt x="17209" y="7615"/>
                  </a:lnTo>
                  <a:lnTo>
                    <a:pt x="17259" y="7796"/>
                  </a:lnTo>
                  <a:lnTo>
                    <a:pt x="17376" y="7920"/>
                  </a:lnTo>
                  <a:lnTo>
                    <a:pt x="17477" y="7920"/>
                  </a:lnTo>
                  <a:cubicBezTo>
                    <a:pt x="17529" y="7941"/>
                    <a:pt x="17580" y="7969"/>
                    <a:pt x="17629" y="8003"/>
                  </a:cubicBezTo>
                  <a:cubicBezTo>
                    <a:pt x="17692" y="8048"/>
                    <a:pt x="17751" y="8103"/>
                    <a:pt x="17804" y="8167"/>
                  </a:cubicBezTo>
                  <a:lnTo>
                    <a:pt x="17812" y="8266"/>
                  </a:lnTo>
                  <a:lnTo>
                    <a:pt x="17807" y="8398"/>
                  </a:lnTo>
                  <a:lnTo>
                    <a:pt x="17899" y="8371"/>
                  </a:lnTo>
                  <a:lnTo>
                    <a:pt x="17957" y="8304"/>
                  </a:lnTo>
                  <a:cubicBezTo>
                    <a:pt x="17979" y="8319"/>
                    <a:pt x="17999" y="8337"/>
                    <a:pt x="18016" y="8360"/>
                  </a:cubicBezTo>
                  <a:cubicBezTo>
                    <a:pt x="18039" y="8389"/>
                    <a:pt x="18057" y="8424"/>
                    <a:pt x="18070" y="8464"/>
                  </a:cubicBezTo>
                  <a:cubicBezTo>
                    <a:pt x="18095" y="8473"/>
                    <a:pt x="18120" y="8484"/>
                    <a:pt x="18144" y="8498"/>
                  </a:cubicBezTo>
                  <a:cubicBezTo>
                    <a:pt x="18189" y="8523"/>
                    <a:pt x="18231" y="8556"/>
                    <a:pt x="18269" y="8595"/>
                  </a:cubicBezTo>
                  <a:lnTo>
                    <a:pt x="18269" y="8699"/>
                  </a:lnTo>
                  <a:lnTo>
                    <a:pt x="18242" y="8770"/>
                  </a:lnTo>
                  <a:lnTo>
                    <a:pt x="18368" y="8812"/>
                  </a:lnTo>
                  <a:lnTo>
                    <a:pt x="18420" y="8833"/>
                  </a:lnTo>
                  <a:lnTo>
                    <a:pt x="18511" y="8839"/>
                  </a:lnTo>
                  <a:lnTo>
                    <a:pt x="18652" y="8881"/>
                  </a:lnTo>
                  <a:lnTo>
                    <a:pt x="18636" y="9013"/>
                  </a:lnTo>
                  <a:lnTo>
                    <a:pt x="18589" y="9075"/>
                  </a:lnTo>
                  <a:lnTo>
                    <a:pt x="18623" y="9204"/>
                  </a:lnTo>
                  <a:lnTo>
                    <a:pt x="18564" y="9254"/>
                  </a:lnTo>
                  <a:lnTo>
                    <a:pt x="18567" y="9386"/>
                  </a:lnTo>
                  <a:lnTo>
                    <a:pt x="18699" y="9421"/>
                  </a:lnTo>
                  <a:lnTo>
                    <a:pt x="18787" y="9345"/>
                  </a:lnTo>
                  <a:cubicBezTo>
                    <a:pt x="18792" y="9373"/>
                    <a:pt x="18800" y="9399"/>
                    <a:pt x="18813" y="9422"/>
                  </a:cubicBezTo>
                  <a:cubicBezTo>
                    <a:pt x="18853" y="9496"/>
                    <a:pt x="18924" y="9527"/>
                    <a:pt x="18988" y="9497"/>
                  </a:cubicBezTo>
                  <a:lnTo>
                    <a:pt x="19112" y="9477"/>
                  </a:lnTo>
                  <a:lnTo>
                    <a:pt x="19153" y="9417"/>
                  </a:lnTo>
                  <a:lnTo>
                    <a:pt x="19218" y="9485"/>
                  </a:lnTo>
                  <a:lnTo>
                    <a:pt x="19198" y="9621"/>
                  </a:lnTo>
                  <a:lnTo>
                    <a:pt x="19259" y="9702"/>
                  </a:lnTo>
                  <a:lnTo>
                    <a:pt x="19346" y="9649"/>
                  </a:lnTo>
                  <a:lnTo>
                    <a:pt x="19410" y="9573"/>
                  </a:lnTo>
                  <a:lnTo>
                    <a:pt x="19473" y="9566"/>
                  </a:lnTo>
                  <a:lnTo>
                    <a:pt x="19569" y="9598"/>
                  </a:lnTo>
                  <a:lnTo>
                    <a:pt x="19672" y="9510"/>
                  </a:lnTo>
                  <a:lnTo>
                    <a:pt x="19779" y="9582"/>
                  </a:lnTo>
                  <a:lnTo>
                    <a:pt x="19901" y="9485"/>
                  </a:lnTo>
                  <a:lnTo>
                    <a:pt x="19941" y="9418"/>
                  </a:lnTo>
                  <a:lnTo>
                    <a:pt x="20067" y="9437"/>
                  </a:lnTo>
                  <a:lnTo>
                    <a:pt x="20160" y="9490"/>
                  </a:lnTo>
                  <a:lnTo>
                    <a:pt x="20135" y="9635"/>
                  </a:lnTo>
                  <a:lnTo>
                    <a:pt x="20018" y="9757"/>
                  </a:lnTo>
                  <a:lnTo>
                    <a:pt x="19934" y="9847"/>
                  </a:lnTo>
                  <a:lnTo>
                    <a:pt x="19929" y="9986"/>
                  </a:lnTo>
                  <a:lnTo>
                    <a:pt x="19919" y="10095"/>
                  </a:lnTo>
                  <a:lnTo>
                    <a:pt x="19829" y="10167"/>
                  </a:lnTo>
                  <a:lnTo>
                    <a:pt x="19777" y="10227"/>
                  </a:lnTo>
                  <a:lnTo>
                    <a:pt x="19734" y="10317"/>
                  </a:lnTo>
                  <a:lnTo>
                    <a:pt x="19724" y="10411"/>
                  </a:lnTo>
                  <a:lnTo>
                    <a:pt x="19734" y="10524"/>
                  </a:lnTo>
                  <a:lnTo>
                    <a:pt x="19764" y="10665"/>
                  </a:lnTo>
                  <a:cubicBezTo>
                    <a:pt x="19766" y="10693"/>
                    <a:pt x="19777" y="10718"/>
                    <a:pt x="19794" y="10732"/>
                  </a:cubicBezTo>
                  <a:cubicBezTo>
                    <a:pt x="19819" y="10754"/>
                    <a:pt x="19851" y="10751"/>
                    <a:pt x="19873" y="10725"/>
                  </a:cubicBezTo>
                  <a:lnTo>
                    <a:pt x="19939" y="10575"/>
                  </a:lnTo>
                  <a:lnTo>
                    <a:pt x="19991" y="10397"/>
                  </a:lnTo>
                  <a:lnTo>
                    <a:pt x="19991" y="10291"/>
                  </a:lnTo>
                  <a:lnTo>
                    <a:pt x="20011" y="10201"/>
                  </a:lnTo>
                  <a:lnTo>
                    <a:pt x="20047" y="10106"/>
                  </a:lnTo>
                  <a:lnTo>
                    <a:pt x="20087" y="10018"/>
                  </a:lnTo>
                  <a:lnTo>
                    <a:pt x="20087" y="9937"/>
                  </a:lnTo>
                  <a:lnTo>
                    <a:pt x="20105" y="9820"/>
                  </a:lnTo>
                  <a:lnTo>
                    <a:pt x="20166" y="9771"/>
                  </a:lnTo>
                  <a:lnTo>
                    <a:pt x="20286" y="9750"/>
                  </a:lnTo>
                  <a:lnTo>
                    <a:pt x="20351" y="9826"/>
                  </a:lnTo>
                  <a:lnTo>
                    <a:pt x="20371" y="9953"/>
                  </a:lnTo>
                  <a:lnTo>
                    <a:pt x="20432" y="10045"/>
                  </a:lnTo>
                  <a:lnTo>
                    <a:pt x="20496" y="10045"/>
                  </a:lnTo>
                  <a:lnTo>
                    <a:pt x="20550" y="9962"/>
                  </a:lnTo>
                  <a:lnTo>
                    <a:pt x="20550" y="9853"/>
                  </a:lnTo>
                  <a:lnTo>
                    <a:pt x="20609" y="9797"/>
                  </a:lnTo>
                  <a:lnTo>
                    <a:pt x="20704" y="9818"/>
                  </a:lnTo>
                  <a:lnTo>
                    <a:pt x="20847" y="9920"/>
                  </a:lnTo>
                  <a:lnTo>
                    <a:pt x="20942" y="10026"/>
                  </a:lnTo>
                  <a:lnTo>
                    <a:pt x="20977" y="10093"/>
                  </a:lnTo>
                  <a:lnTo>
                    <a:pt x="20982" y="10213"/>
                  </a:lnTo>
                  <a:lnTo>
                    <a:pt x="21047" y="10268"/>
                  </a:lnTo>
                  <a:lnTo>
                    <a:pt x="21111" y="10296"/>
                  </a:lnTo>
                  <a:lnTo>
                    <a:pt x="21207" y="10430"/>
                  </a:lnTo>
                  <a:lnTo>
                    <a:pt x="21212" y="10631"/>
                  </a:lnTo>
                  <a:lnTo>
                    <a:pt x="21174" y="10756"/>
                  </a:lnTo>
                  <a:lnTo>
                    <a:pt x="21153" y="10867"/>
                  </a:lnTo>
                  <a:lnTo>
                    <a:pt x="21145" y="10978"/>
                  </a:lnTo>
                  <a:lnTo>
                    <a:pt x="21084" y="11045"/>
                  </a:lnTo>
                  <a:lnTo>
                    <a:pt x="21017" y="11114"/>
                  </a:lnTo>
                  <a:lnTo>
                    <a:pt x="20968" y="11160"/>
                  </a:lnTo>
                  <a:lnTo>
                    <a:pt x="20902" y="11237"/>
                  </a:lnTo>
                  <a:lnTo>
                    <a:pt x="20868" y="11392"/>
                  </a:lnTo>
                  <a:lnTo>
                    <a:pt x="20811" y="11484"/>
                  </a:lnTo>
                  <a:lnTo>
                    <a:pt x="20738" y="11549"/>
                  </a:lnTo>
                  <a:lnTo>
                    <a:pt x="20738" y="11635"/>
                  </a:lnTo>
                  <a:lnTo>
                    <a:pt x="20723" y="11739"/>
                  </a:lnTo>
                  <a:lnTo>
                    <a:pt x="20720" y="11916"/>
                  </a:lnTo>
                  <a:lnTo>
                    <a:pt x="20706" y="12041"/>
                  </a:lnTo>
                  <a:lnTo>
                    <a:pt x="20650" y="12266"/>
                  </a:lnTo>
                  <a:lnTo>
                    <a:pt x="20615" y="12385"/>
                  </a:lnTo>
                  <a:lnTo>
                    <a:pt x="20531" y="12591"/>
                  </a:lnTo>
                  <a:lnTo>
                    <a:pt x="20462" y="12679"/>
                  </a:lnTo>
                  <a:cubicBezTo>
                    <a:pt x="20431" y="12698"/>
                    <a:pt x="20400" y="12718"/>
                    <a:pt x="20369" y="12739"/>
                  </a:cubicBezTo>
                  <a:cubicBezTo>
                    <a:pt x="20319" y="12774"/>
                    <a:pt x="20269" y="12811"/>
                    <a:pt x="20221" y="12850"/>
                  </a:cubicBezTo>
                  <a:lnTo>
                    <a:pt x="20049" y="12933"/>
                  </a:lnTo>
                  <a:lnTo>
                    <a:pt x="19868" y="13044"/>
                  </a:lnTo>
                  <a:cubicBezTo>
                    <a:pt x="19814" y="13082"/>
                    <a:pt x="19758" y="13118"/>
                    <a:pt x="19703" y="13153"/>
                  </a:cubicBezTo>
                  <a:cubicBezTo>
                    <a:pt x="19641" y="13192"/>
                    <a:pt x="19580" y="13229"/>
                    <a:pt x="19517" y="13264"/>
                  </a:cubicBezTo>
                  <a:lnTo>
                    <a:pt x="19282" y="13422"/>
                  </a:lnTo>
                  <a:lnTo>
                    <a:pt x="19139" y="13498"/>
                  </a:lnTo>
                  <a:lnTo>
                    <a:pt x="18977" y="13621"/>
                  </a:lnTo>
                  <a:lnTo>
                    <a:pt x="18878" y="13720"/>
                  </a:lnTo>
                  <a:lnTo>
                    <a:pt x="18797" y="13844"/>
                  </a:lnTo>
                  <a:lnTo>
                    <a:pt x="18748" y="13969"/>
                  </a:lnTo>
                  <a:lnTo>
                    <a:pt x="18717" y="14119"/>
                  </a:lnTo>
                  <a:lnTo>
                    <a:pt x="18702" y="14265"/>
                  </a:lnTo>
                  <a:lnTo>
                    <a:pt x="18712" y="14367"/>
                  </a:lnTo>
                  <a:lnTo>
                    <a:pt x="18739" y="14473"/>
                  </a:lnTo>
                  <a:lnTo>
                    <a:pt x="18705" y="14560"/>
                  </a:lnTo>
                  <a:lnTo>
                    <a:pt x="18626" y="14651"/>
                  </a:lnTo>
                  <a:lnTo>
                    <a:pt x="18548" y="14783"/>
                  </a:lnTo>
                  <a:lnTo>
                    <a:pt x="18447" y="14958"/>
                  </a:lnTo>
                  <a:lnTo>
                    <a:pt x="18368" y="15111"/>
                  </a:lnTo>
                  <a:lnTo>
                    <a:pt x="18353" y="15238"/>
                  </a:lnTo>
                  <a:lnTo>
                    <a:pt x="18327" y="15458"/>
                  </a:lnTo>
                  <a:lnTo>
                    <a:pt x="18322" y="15659"/>
                  </a:lnTo>
                  <a:lnTo>
                    <a:pt x="18307" y="15825"/>
                  </a:lnTo>
                  <a:lnTo>
                    <a:pt x="18272" y="15916"/>
                  </a:lnTo>
                  <a:lnTo>
                    <a:pt x="18256" y="16025"/>
                  </a:lnTo>
                  <a:lnTo>
                    <a:pt x="18236" y="16196"/>
                  </a:lnTo>
                  <a:lnTo>
                    <a:pt x="18201" y="16304"/>
                  </a:lnTo>
                  <a:lnTo>
                    <a:pt x="18180" y="16390"/>
                  </a:lnTo>
                  <a:lnTo>
                    <a:pt x="18180" y="16499"/>
                  </a:lnTo>
                  <a:lnTo>
                    <a:pt x="18145" y="16574"/>
                  </a:lnTo>
                  <a:lnTo>
                    <a:pt x="18095" y="16602"/>
                  </a:lnTo>
                  <a:lnTo>
                    <a:pt x="18042" y="16755"/>
                  </a:lnTo>
                  <a:lnTo>
                    <a:pt x="17997" y="16850"/>
                  </a:lnTo>
                  <a:lnTo>
                    <a:pt x="17907" y="16898"/>
                  </a:lnTo>
                  <a:lnTo>
                    <a:pt x="17801" y="16988"/>
                  </a:lnTo>
                  <a:lnTo>
                    <a:pt x="17669" y="17207"/>
                  </a:lnTo>
                  <a:lnTo>
                    <a:pt x="17609" y="17365"/>
                  </a:lnTo>
                  <a:lnTo>
                    <a:pt x="17558" y="17513"/>
                  </a:lnTo>
                  <a:lnTo>
                    <a:pt x="17523" y="17614"/>
                  </a:lnTo>
                  <a:lnTo>
                    <a:pt x="17523" y="17760"/>
                  </a:lnTo>
                  <a:lnTo>
                    <a:pt x="17514" y="17957"/>
                  </a:lnTo>
                  <a:lnTo>
                    <a:pt x="17474" y="18137"/>
                  </a:lnTo>
                  <a:lnTo>
                    <a:pt x="17398" y="18224"/>
                  </a:lnTo>
                  <a:lnTo>
                    <a:pt x="17549" y="18155"/>
                  </a:lnTo>
                  <a:lnTo>
                    <a:pt x="17596" y="17870"/>
                  </a:lnTo>
                  <a:lnTo>
                    <a:pt x="17596" y="17660"/>
                  </a:lnTo>
                  <a:lnTo>
                    <a:pt x="17677" y="17431"/>
                  </a:lnTo>
                  <a:lnTo>
                    <a:pt x="17756" y="17277"/>
                  </a:lnTo>
                  <a:lnTo>
                    <a:pt x="17868" y="17092"/>
                  </a:lnTo>
                  <a:lnTo>
                    <a:pt x="18050" y="16981"/>
                  </a:lnTo>
                  <a:lnTo>
                    <a:pt x="18166" y="16812"/>
                  </a:lnTo>
                  <a:lnTo>
                    <a:pt x="18261" y="16645"/>
                  </a:lnTo>
                  <a:lnTo>
                    <a:pt x="18345" y="16442"/>
                  </a:lnTo>
                  <a:lnTo>
                    <a:pt x="18374" y="16231"/>
                  </a:lnTo>
                  <a:lnTo>
                    <a:pt x="18403" y="16032"/>
                  </a:lnTo>
                  <a:lnTo>
                    <a:pt x="18436" y="15824"/>
                  </a:lnTo>
                  <a:lnTo>
                    <a:pt x="18457" y="15636"/>
                  </a:lnTo>
                  <a:lnTo>
                    <a:pt x="18497" y="15518"/>
                  </a:lnTo>
                  <a:cubicBezTo>
                    <a:pt x="18511" y="15486"/>
                    <a:pt x="18525" y="15454"/>
                    <a:pt x="18539" y="15421"/>
                  </a:cubicBezTo>
                  <a:cubicBezTo>
                    <a:pt x="18573" y="15344"/>
                    <a:pt x="18607" y="15267"/>
                    <a:pt x="18641" y="15190"/>
                  </a:cubicBezTo>
                  <a:lnTo>
                    <a:pt x="18691" y="15067"/>
                  </a:lnTo>
                  <a:lnTo>
                    <a:pt x="18831" y="14786"/>
                  </a:lnTo>
                  <a:lnTo>
                    <a:pt x="18951" y="14608"/>
                  </a:lnTo>
                  <a:lnTo>
                    <a:pt x="19149" y="14383"/>
                  </a:lnTo>
                  <a:lnTo>
                    <a:pt x="19220" y="14330"/>
                  </a:lnTo>
                  <a:lnTo>
                    <a:pt x="19377" y="14200"/>
                  </a:lnTo>
                  <a:lnTo>
                    <a:pt x="19523" y="14151"/>
                  </a:lnTo>
                  <a:lnTo>
                    <a:pt x="19675" y="14151"/>
                  </a:lnTo>
                  <a:lnTo>
                    <a:pt x="19788" y="14184"/>
                  </a:lnTo>
                  <a:lnTo>
                    <a:pt x="19838" y="14253"/>
                  </a:lnTo>
                  <a:lnTo>
                    <a:pt x="19864" y="14412"/>
                  </a:lnTo>
                  <a:lnTo>
                    <a:pt x="19840" y="14523"/>
                  </a:lnTo>
                  <a:lnTo>
                    <a:pt x="19752" y="14662"/>
                  </a:lnTo>
                  <a:cubicBezTo>
                    <a:pt x="19738" y="14690"/>
                    <a:pt x="19726" y="14721"/>
                    <a:pt x="19715" y="14752"/>
                  </a:cubicBezTo>
                  <a:cubicBezTo>
                    <a:pt x="19702" y="14789"/>
                    <a:pt x="19692" y="14827"/>
                    <a:pt x="19685" y="14867"/>
                  </a:cubicBezTo>
                  <a:lnTo>
                    <a:pt x="19553" y="14906"/>
                  </a:lnTo>
                  <a:lnTo>
                    <a:pt x="19354" y="14994"/>
                  </a:lnTo>
                  <a:lnTo>
                    <a:pt x="19304" y="15103"/>
                  </a:lnTo>
                  <a:lnTo>
                    <a:pt x="19361" y="15191"/>
                  </a:lnTo>
                  <a:lnTo>
                    <a:pt x="19496" y="15163"/>
                  </a:lnTo>
                  <a:lnTo>
                    <a:pt x="19597" y="15163"/>
                  </a:lnTo>
                  <a:lnTo>
                    <a:pt x="19645" y="15197"/>
                  </a:lnTo>
                  <a:cubicBezTo>
                    <a:pt x="19669" y="15200"/>
                    <a:pt x="19692" y="15193"/>
                    <a:pt x="19713" y="15177"/>
                  </a:cubicBezTo>
                  <a:cubicBezTo>
                    <a:pt x="19751" y="15147"/>
                    <a:pt x="19774" y="15091"/>
                    <a:pt x="19774" y="15031"/>
                  </a:cubicBezTo>
                  <a:lnTo>
                    <a:pt x="19888" y="15086"/>
                  </a:lnTo>
                  <a:lnTo>
                    <a:pt x="19888" y="15209"/>
                  </a:lnTo>
                  <a:lnTo>
                    <a:pt x="19856" y="15415"/>
                  </a:lnTo>
                  <a:cubicBezTo>
                    <a:pt x="19850" y="15442"/>
                    <a:pt x="19851" y="15472"/>
                    <a:pt x="19861" y="15497"/>
                  </a:cubicBezTo>
                  <a:cubicBezTo>
                    <a:pt x="19884" y="15558"/>
                    <a:pt x="19939" y="15580"/>
                    <a:pt x="19982" y="15545"/>
                  </a:cubicBezTo>
                  <a:lnTo>
                    <a:pt x="20031" y="15440"/>
                  </a:lnTo>
                  <a:lnTo>
                    <a:pt x="20065" y="15537"/>
                  </a:lnTo>
                  <a:lnTo>
                    <a:pt x="20070" y="15645"/>
                  </a:lnTo>
                  <a:lnTo>
                    <a:pt x="20194" y="15728"/>
                  </a:lnTo>
                  <a:lnTo>
                    <a:pt x="20277" y="15800"/>
                  </a:lnTo>
                  <a:lnTo>
                    <a:pt x="20368" y="15842"/>
                  </a:lnTo>
                  <a:lnTo>
                    <a:pt x="20613" y="15856"/>
                  </a:lnTo>
                  <a:lnTo>
                    <a:pt x="20648" y="15939"/>
                  </a:lnTo>
                  <a:lnTo>
                    <a:pt x="20743" y="15951"/>
                  </a:lnTo>
                  <a:lnTo>
                    <a:pt x="20793" y="15930"/>
                  </a:lnTo>
                  <a:lnTo>
                    <a:pt x="20894" y="15902"/>
                  </a:lnTo>
                  <a:lnTo>
                    <a:pt x="20939" y="15836"/>
                  </a:lnTo>
                  <a:lnTo>
                    <a:pt x="21022" y="15836"/>
                  </a:lnTo>
                  <a:lnTo>
                    <a:pt x="21179" y="15815"/>
                  </a:lnTo>
                  <a:lnTo>
                    <a:pt x="21231" y="15643"/>
                  </a:lnTo>
                  <a:lnTo>
                    <a:pt x="21265" y="15583"/>
                  </a:lnTo>
                  <a:lnTo>
                    <a:pt x="21361" y="15590"/>
                  </a:lnTo>
                  <a:lnTo>
                    <a:pt x="21440" y="15643"/>
                  </a:lnTo>
                  <a:lnTo>
                    <a:pt x="21519" y="15669"/>
                  </a:lnTo>
                  <a:lnTo>
                    <a:pt x="21600" y="15701"/>
                  </a:lnTo>
                  <a:lnTo>
                    <a:pt x="21485" y="15835"/>
                  </a:lnTo>
                  <a:lnTo>
                    <a:pt x="21310" y="16042"/>
                  </a:lnTo>
                  <a:lnTo>
                    <a:pt x="21062" y="16526"/>
                  </a:lnTo>
                  <a:lnTo>
                    <a:pt x="20983" y="16686"/>
                  </a:lnTo>
                  <a:lnTo>
                    <a:pt x="20894" y="16679"/>
                  </a:lnTo>
                  <a:lnTo>
                    <a:pt x="20829" y="16727"/>
                  </a:lnTo>
                  <a:lnTo>
                    <a:pt x="20758" y="16846"/>
                  </a:lnTo>
                  <a:lnTo>
                    <a:pt x="20785" y="16945"/>
                  </a:lnTo>
                  <a:lnTo>
                    <a:pt x="20823" y="17012"/>
                  </a:lnTo>
                  <a:lnTo>
                    <a:pt x="20773" y="17134"/>
                  </a:lnTo>
                  <a:lnTo>
                    <a:pt x="20729" y="17277"/>
                  </a:lnTo>
                  <a:lnTo>
                    <a:pt x="20729" y="17391"/>
                  </a:lnTo>
                  <a:lnTo>
                    <a:pt x="20718" y="17467"/>
                  </a:lnTo>
                  <a:lnTo>
                    <a:pt x="20663" y="17557"/>
                  </a:lnTo>
                  <a:lnTo>
                    <a:pt x="20638" y="17700"/>
                  </a:lnTo>
                  <a:lnTo>
                    <a:pt x="20591" y="17732"/>
                  </a:lnTo>
                  <a:lnTo>
                    <a:pt x="20527" y="17683"/>
                  </a:lnTo>
                  <a:lnTo>
                    <a:pt x="20465" y="17676"/>
                  </a:lnTo>
                  <a:lnTo>
                    <a:pt x="20346" y="17722"/>
                  </a:lnTo>
                  <a:lnTo>
                    <a:pt x="20337" y="17598"/>
                  </a:lnTo>
                  <a:lnTo>
                    <a:pt x="20337" y="17524"/>
                  </a:lnTo>
                  <a:lnTo>
                    <a:pt x="20356" y="17425"/>
                  </a:lnTo>
                  <a:lnTo>
                    <a:pt x="20300" y="17330"/>
                  </a:lnTo>
                  <a:lnTo>
                    <a:pt x="20300" y="17247"/>
                  </a:lnTo>
                  <a:lnTo>
                    <a:pt x="20366" y="17166"/>
                  </a:lnTo>
                  <a:lnTo>
                    <a:pt x="20435" y="16937"/>
                  </a:lnTo>
                  <a:lnTo>
                    <a:pt x="20479" y="16828"/>
                  </a:lnTo>
                  <a:cubicBezTo>
                    <a:pt x="20497" y="16794"/>
                    <a:pt x="20510" y="16754"/>
                    <a:pt x="20518" y="16713"/>
                  </a:cubicBezTo>
                  <a:cubicBezTo>
                    <a:pt x="20529" y="16652"/>
                    <a:pt x="20532" y="16581"/>
                    <a:pt x="20573" y="16556"/>
                  </a:cubicBezTo>
                  <a:cubicBezTo>
                    <a:pt x="20593" y="16543"/>
                    <a:pt x="20617" y="16547"/>
                    <a:pt x="20633" y="16566"/>
                  </a:cubicBezTo>
                  <a:lnTo>
                    <a:pt x="20702" y="16576"/>
                  </a:lnTo>
                  <a:lnTo>
                    <a:pt x="20702" y="16495"/>
                  </a:lnTo>
                  <a:lnTo>
                    <a:pt x="20736" y="16428"/>
                  </a:lnTo>
                  <a:lnTo>
                    <a:pt x="20812" y="16331"/>
                  </a:lnTo>
                  <a:lnTo>
                    <a:pt x="20846" y="16271"/>
                  </a:lnTo>
                  <a:lnTo>
                    <a:pt x="20846" y="16192"/>
                  </a:lnTo>
                  <a:lnTo>
                    <a:pt x="20735" y="16192"/>
                  </a:lnTo>
                  <a:lnTo>
                    <a:pt x="20642" y="16262"/>
                  </a:lnTo>
                  <a:lnTo>
                    <a:pt x="20497" y="16366"/>
                  </a:lnTo>
                  <a:lnTo>
                    <a:pt x="20460" y="16272"/>
                  </a:lnTo>
                  <a:lnTo>
                    <a:pt x="20509" y="16166"/>
                  </a:lnTo>
                  <a:lnTo>
                    <a:pt x="20482" y="16103"/>
                  </a:lnTo>
                  <a:lnTo>
                    <a:pt x="20413" y="16138"/>
                  </a:lnTo>
                  <a:lnTo>
                    <a:pt x="20359" y="16258"/>
                  </a:lnTo>
                  <a:lnTo>
                    <a:pt x="20295" y="16408"/>
                  </a:lnTo>
                  <a:lnTo>
                    <a:pt x="20210" y="16508"/>
                  </a:lnTo>
                  <a:lnTo>
                    <a:pt x="20180" y="16626"/>
                  </a:lnTo>
                  <a:lnTo>
                    <a:pt x="20136" y="16676"/>
                  </a:lnTo>
                  <a:lnTo>
                    <a:pt x="20052" y="16730"/>
                  </a:lnTo>
                  <a:lnTo>
                    <a:pt x="19991" y="16820"/>
                  </a:lnTo>
                  <a:lnTo>
                    <a:pt x="19966" y="16896"/>
                  </a:lnTo>
                  <a:lnTo>
                    <a:pt x="19911" y="16951"/>
                  </a:lnTo>
                  <a:lnTo>
                    <a:pt x="19847" y="16979"/>
                  </a:lnTo>
                  <a:lnTo>
                    <a:pt x="19795" y="17038"/>
                  </a:lnTo>
                  <a:lnTo>
                    <a:pt x="19739" y="17080"/>
                  </a:lnTo>
                  <a:lnTo>
                    <a:pt x="19633" y="17094"/>
                  </a:lnTo>
                  <a:lnTo>
                    <a:pt x="19603" y="16997"/>
                  </a:lnTo>
                  <a:lnTo>
                    <a:pt x="19539" y="16916"/>
                  </a:lnTo>
                  <a:lnTo>
                    <a:pt x="19463" y="16888"/>
                  </a:lnTo>
                  <a:lnTo>
                    <a:pt x="19406" y="16798"/>
                  </a:lnTo>
                  <a:lnTo>
                    <a:pt x="19380" y="16659"/>
                  </a:lnTo>
                  <a:lnTo>
                    <a:pt x="19282" y="16535"/>
                  </a:lnTo>
                  <a:lnTo>
                    <a:pt x="19166" y="16236"/>
                  </a:lnTo>
                  <a:lnTo>
                    <a:pt x="19063" y="16065"/>
                  </a:lnTo>
                  <a:lnTo>
                    <a:pt x="18983" y="16010"/>
                  </a:lnTo>
                  <a:lnTo>
                    <a:pt x="18900" y="16010"/>
                  </a:lnTo>
                  <a:lnTo>
                    <a:pt x="18818" y="16084"/>
                  </a:lnTo>
                  <a:lnTo>
                    <a:pt x="18773" y="16146"/>
                  </a:lnTo>
                  <a:lnTo>
                    <a:pt x="18693" y="16153"/>
                  </a:lnTo>
                  <a:lnTo>
                    <a:pt x="18616" y="16084"/>
                  </a:lnTo>
                  <a:lnTo>
                    <a:pt x="18552" y="16275"/>
                  </a:lnTo>
                  <a:cubicBezTo>
                    <a:pt x="18520" y="16320"/>
                    <a:pt x="18497" y="16375"/>
                    <a:pt x="18486" y="16435"/>
                  </a:cubicBezTo>
                  <a:cubicBezTo>
                    <a:pt x="18478" y="16479"/>
                    <a:pt x="18476" y="16524"/>
                    <a:pt x="18481" y="16569"/>
                  </a:cubicBezTo>
                  <a:lnTo>
                    <a:pt x="18506" y="16671"/>
                  </a:lnTo>
                  <a:lnTo>
                    <a:pt x="18526" y="16755"/>
                  </a:lnTo>
                  <a:lnTo>
                    <a:pt x="18474" y="16912"/>
                  </a:lnTo>
                  <a:lnTo>
                    <a:pt x="18469" y="17028"/>
                  </a:lnTo>
                  <a:lnTo>
                    <a:pt x="18525" y="17187"/>
                  </a:lnTo>
                  <a:lnTo>
                    <a:pt x="18530" y="17371"/>
                  </a:lnTo>
                  <a:lnTo>
                    <a:pt x="18510" y="17489"/>
                  </a:lnTo>
                  <a:lnTo>
                    <a:pt x="18486" y="17706"/>
                  </a:lnTo>
                  <a:lnTo>
                    <a:pt x="18381" y="17759"/>
                  </a:lnTo>
                  <a:lnTo>
                    <a:pt x="18315" y="17835"/>
                  </a:lnTo>
                  <a:lnTo>
                    <a:pt x="18300" y="17969"/>
                  </a:lnTo>
                  <a:lnTo>
                    <a:pt x="18181" y="18052"/>
                  </a:lnTo>
                  <a:lnTo>
                    <a:pt x="18048" y="18146"/>
                  </a:lnTo>
                  <a:lnTo>
                    <a:pt x="17389" y="18464"/>
                  </a:lnTo>
                  <a:lnTo>
                    <a:pt x="17201" y="18511"/>
                  </a:lnTo>
                  <a:lnTo>
                    <a:pt x="17113" y="18605"/>
                  </a:lnTo>
                  <a:lnTo>
                    <a:pt x="17029" y="18751"/>
                  </a:lnTo>
                  <a:lnTo>
                    <a:pt x="16985" y="18918"/>
                  </a:lnTo>
                  <a:lnTo>
                    <a:pt x="16887" y="19057"/>
                  </a:lnTo>
                  <a:cubicBezTo>
                    <a:pt x="16842" y="19095"/>
                    <a:pt x="16797" y="19134"/>
                    <a:pt x="16752" y="19172"/>
                  </a:cubicBezTo>
                  <a:cubicBezTo>
                    <a:pt x="16685" y="19228"/>
                    <a:pt x="16617" y="19284"/>
                    <a:pt x="16549" y="19339"/>
                  </a:cubicBezTo>
                  <a:lnTo>
                    <a:pt x="16494" y="19394"/>
                  </a:lnTo>
                  <a:lnTo>
                    <a:pt x="16554" y="19528"/>
                  </a:lnTo>
                  <a:lnTo>
                    <a:pt x="16544" y="19629"/>
                  </a:lnTo>
                  <a:lnTo>
                    <a:pt x="16443" y="19684"/>
                  </a:lnTo>
                  <a:lnTo>
                    <a:pt x="16389" y="19663"/>
                  </a:lnTo>
                  <a:cubicBezTo>
                    <a:pt x="16384" y="19629"/>
                    <a:pt x="16369" y="19599"/>
                    <a:pt x="16347" y="19581"/>
                  </a:cubicBezTo>
                  <a:cubicBezTo>
                    <a:pt x="16269" y="19517"/>
                    <a:pt x="16171" y="19605"/>
                    <a:pt x="16183" y="19728"/>
                  </a:cubicBezTo>
                  <a:lnTo>
                    <a:pt x="16063" y="19775"/>
                  </a:lnTo>
                  <a:lnTo>
                    <a:pt x="15937" y="19844"/>
                  </a:lnTo>
                  <a:lnTo>
                    <a:pt x="15864" y="20040"/>
                  </a:lnTo>
                  <a:lnTo>
                    <a:pt x="15763" y="20179"/>
                  </a:lnTo>
                  <a:lnTo>
                    <a:pt x="15682" y="20269"/>
                  </a:lnTo>
                  <a:lnTo>
                    <a:pt x="15632" y="20421"/>
                  </a:lnTo>
                  <a:lnTo>
                    <a:pt x="15713" y="20449"/>
                  </a:lnTo>
                  <a:lnTo>
                    <a:pt x="15849" y="20449"/>
                  </a:lnTo>
                  <a:lnTo>
                    <a:pt x="15940" y="20325"/>
                  </a:lnTo>
                  <a:lnTo>
                    <a:pt x="15992" y="20399"/>
                  </a:lnTo>
                  <a:lnTo>
                    <a:pt x="15992" y="20482"/>
                  </a:lnTo>
                  <a:lnTo>
                    <a:pt x="16066" y="20537"/>
                  </a:lnTo>
                  <a:lnTo>
                    <a:pt x="16033" y="20616"/>
                  </a:lnTo>
                  <a:lnTo>
                    <a:pt x="15962" y="20671"/>
                  </a:lnTo>
                  <a:lnTo>
                    <a:pt x="15824" y="20717"/>
                  </a:lnTo>
                  <a:lnTo>
                    <a:pt x="15660" y="20779"/>
                  </a:lnTo>
                  <a:lnTo>
                    <a:pt x="15561" y="20814"/>
                  </a:lnTo>
                  <a:lnTo>
                    <a:pt x="15561" y="20918"/>
                  </a:lnTo>
                  <a:lnTo>
                    <a:pt x="15479" y="20953"/>
                  </a:lnTo>
                  <a:lnTo>
                    <a:pt x="15344" y="20953"/>
                  </a:lnTo>
                  <a:lnTo>
                    <a:pt x="15246" y="20987"/>
                  </a:lnTo>
                  <a:lnTo>
                    <a:pt x="15207" y="21048"/>
                  </a:lnTo>
                  <a:cubicBezTo>
                    <a:pt x="15167" y="21080"/>
                    <a:pt x="15131" y="21122"/>
                    <a:pt x="15103" y="21172"/>
                  </a:cubicBezTo>
                  <a:cubicBezTo>
                    <a:pt x="15075" y="21221"/>
                    <a:pt x="15053" y="21277"/>
                    <a:pt x="15040" y="21337"/>
                  </a:cubicBezTo>
                  <a:lnTo>
                    <a:pt x="14936" y="21450"/>
                  </a:lnTo>
                  <a:lnTo>
                    <a:pt x="14840" y="21554"/>
                  </a:lnTo>
                  <a:lnTo>
                    <a:pt x="14734" y="21593"/>
                  </a:lnTo>
                  <a:lnTo>
                    <a:pt x="14656" y="21600"/>
                  </a:lnTo>
                  <a:cubicBezTo>
                    <a:pt x="14631" y="21585"/>
                    <a:pt x="14620" y="21546"/>
                    <a:pt x="14631" y="21513"/>
                  </a:cubicBezTo>
                  <a:cubicBezTo>
                    <a:pt x="14648" y="21460"/>
                    <a:pt x="14698" y="21464"/>
                    <a:pt x="14736" y="21443"/>
                  </a:cubicBezTo>
                  <a:cubicBezTo>
                    <a:pt x="14776" y="21421"/>
                    <a:pt x="14802" y="21368"/>
                    <a:pt x="14803" y="21309"/>
                  </a:cubicBezTo>
                  <a:lnTo>
                    <a:pt x="14808" y="21163"/>
                  </a:lnTo>
                  <a:lnTo>
                    <a:pt x="14811" y="21059"/>
                  </a:lnTo>
                  <a:lnTo>
                    <a:pt x="14846" y="20970"/>
                  </a:lnTo>
                  <a:cubicBezTo>
                    <a:pt x="14856" y="20946"/>
                    <a:pt x="14865" y="20922"/>
                    <a:pt x="14875" y="20899"/>
                  </a:cubicBezTo>
                  <a:cubicBezTo>
                    <a:pt x="14901" y="20835"/>
                    <a:pt x="14928" y="20773"/>
                    <a:pt x="14957" y="20712"/>
                  </a:cubicBezTo>
                  <a:cubicBezTo>
                    <a:pt x="14962" y="20665"/>
                    <a:pt x="14965" y="20618"/>
                    <a:pt x="14966" y="20571"/>
                  </a:cubicBezTo>
                  <a:cubicBezTo>
                    <a:pt x="14967" y="20460"/>
                    <a:pt x="14957" y="20349"/>
                    <a:pt x="14935" y="20242"/>
                  </a:cubicBezTo>
                  <a:lnTo>
                    <a:pt x="14915" y="20055"/>
                  </a:lnTo>
                  <a:lnTo>
                    <a:pt x="14927" y="19903"/>
                  </a:lnTo>
                  <a:lnTo>
                    <a:pt x="15008" y="19769"/>
                  </a:lnTo>
                  <a:lnTo>
                    <a:pt x="15023" y="19658"/>
                  </a:lnTo>
                  <a:lnTo>
                    <a:pt x="14930" y="19489"/>
                  </a:lnTo>
                  <a:lnTo>
                    <a:pt x="14797" y="19385"/>
                  </a:lnTo>
                  <a:lnTo>
                    <a:pt x="14802" y="19302"/>
                  </a:lnTo>
                  <a:lnTo>
                    <a:pt x="14879" y="19246"/>
                  </a:lnTo>
                  <a:lnTo>
                    <a:pt x="14945" y="19364"/>
                  </a:lnTo>
                  <a:lnTo>
                    <a:pt x="15090" y="19514"/>
                  </a:lnTo>
                  <a:lnTo>
                    <a:pt x="15113" y="19637"/>
                  </a:lnTo>
                  <a:lnTo>
                    <a:pt x="15258" y="19624"/>
                  </a:lnTo>
                  <a:lnTo>
                    <a:pt x="15318" y="19685"/>
                  </a:lnTo>
                  <a:lnTo>
                    <a:pt x="15413" y="19706"/>
                  </a:lnTo>
                  <a:lnTo>
                    <a:pt x="15470" y="19681"/>
                  </a:lnTo>
                  <a:lnTo>
                    <a:pt x="15445" y="19600"/>
                  </a:lnTo>
                  <a:lnTo>
                    <a:pt x="15411" y="19519"/>
                  </a:lnTo>
                  <a:lnTo>
                    <a:pt x="15467" y="19466"/>
                  </a:lnTo>
                  <a:lnTo>
                    <a:pt x="15534" y="19358"/>
                  </a:lnTo>
                  <a:lnTo>
                    <a:pt x="15276" y="18970"/>
                  </a:lnTo>
                  <a:lnTo>
                    <a:pt x="15010" y="18655"/>
                  </a:lnTo>
                  <a:lnTo>
                    <a:pt x="14899" y="18697"/>
                  </a:lnTo>
                  <a:lnTo>
                    <a:pt x="14789" y="18731"/>
                  </a:lnTo>
                  <a:lnTo>
                    <a:pt x="14647" y="18711"/>
                  </a:lnTo>
                  <a:lnTo>
                    <a:pt x="14444" y="18738"/>
                  </a:lnTo>
                  <a:lnTo>
                    <a:pt x="14344" y="18710"/>
                  </a:lnTo>
                  <a:lnTo>
                    <a:pt x="14153" y="18684"/>
                  </a:lnTo>
                  <a:lnTo>
                    <a:pt x="14072" y="18744"/>
                  </a:lnTo>
                  <a:lnTo>
                    <a:pt x="14008" y="18758"/>
                  </a:lnTo>
                  <a:lnTo>
                    <a:pt x="13887" y="18668"/>
                  </a:lnTo>
                  <a:lnTo>
                    <a:pt x="13816" y="18654"/>
                  </a:lnTo>
                  <a:lnTo>
                    <a:pt x="13744" y="18684"/>
                  </a:lnTo>
                  <a:lnTo>
                    <a:pt x="13710" y="18617"/>
                  </a:lnTo>
                  <a:lnTo>
                    <a:pt x="13725" y="18462"/>
                  </a:lnTo>
                  <a:lnTo>
                    <a:pt x="13644" y="18372"/>
                  </a:lnTo>
                  <a:lnTo>
                    <a:pt x="13580" y="18356"/>
                  </a:lnTo>
                  <a:lnTo>
                    <a:pt x="13616" y="18267"/>
                  </a:lnTo>
                  <a:lnTo>
                    <a:pt x="13641" y="18151"/>
                  </a:lnTo>
                  <a:lnTo>
                    <a:pt x="13570" y="18077"/>
                  </a:lnTo>
                  <a:lnTo>
                    <a:pt x="13496" y="17996"/>
                  </a:lnTo>
                  <a:lnTo>
                    <a:pt x="13484" y="17920"/>
                  </a:lnTo>
                  <a:lnTo>
                    <a:pt x="13499" y="17858"/>
                  </a:lnTo>
                  <a:lnTo>
                    <a:pt x="13456" y="17803"/>
                  </a:lnTo>
                  <a:lnTo>
                    <a:pt x="13346" y="17803"/>
                  </a:lnTo>
                  <a:lnTo>
                    <a:pt x="13249" y="17804"/>
                  </a:lnTo>
                  <a:lnTo>
                    <a:pt x="13090" y="17675"/>
                  </a:lnTo>
                  <a:lnTo>
                    <a:pt x="12999" y="17497"/>
                  </a:lnTo>
                  <a:lnTo>
                    <a:pt x="12913" y="17309"/>
                  </a:lnTo>
                  <a:lnTo>
                    <a:pt x="12783" y="17289"/>
                  </a:lnTo>
                  <a:lnTo>
                    <a:pt x="12707" y="17397"/>
                  </a:lnTo>
                  <a:lnTo>
                    <a:pt x="12596" y="17369"/>
                  </a:lnTo>
                  <a:lnTo>
                    <a:pt x="12473" y="17274"/>
                  </a:lnTo>
                  <a:lnTo>
                    <a:pt x="12362" y="17242"/>
                  </a:lnTo>
                  <a:lnTo>
                    <a:pt x="12248" y="17228"/>
                  </a:lnTo>
                  <a:lnTo>
                    <a:pt x="12243" y="17371"/>
                  </a:lnTo>
                  <a:lnTo>
                    <a:pt x="12182" y="17503"/>
                  </a:lnTo>
                  <a:lnTo>
                    <a:pt x="12147" y="17627"/>
                  </a:lnTo>
                  <a:lnTo>
                    <a:pt x="12020" y="17704"/>
                  </a:lnTo>
                  <a:lnTo>
                    <a:pt x="11973" y="17853"/>
                  </a:lnTo>
                  <a:lnTo>
                    <a:pt x="11918" y="17960"/>
                  </a:lnTo>
                  <a:lnTo>
                    <a:pt x="11806" y="17987"/>
                  </a:lnTo>
                  <a:lnTo>
                    <a:pt x="11719" y="17934"/>
                  </a:lnTo>
                  <a:lnTo>
                    <a:pt x="11616" y="17920"/>
                  </a:lnTo>
                  <a:lnTo>
                    <a:pt x="11555" y="17914"/>
                  </a:lnTo>
                  <a:lnTo>
                    <a:pt x="11471" y="17777"/>
                  </a:lnTo>
                  <a:lnTo>
                    <a:pt x="11399" y="17863"/>
                  </a:lnTo>
                  <a:lnTo>
                    <a:pt x="11306" y="17925"/>
                  </a:lnTo>
                  <a:lnTo>
                    <a:pt x="11146" y="17925"/>
                  </a:lnTo>
                  <a:lnTo>
                    <a:pt x="11075" y="17829"/>
                  </a:lnTo>
                  <a:lnTo>
                    <a:pt x="10989" y="17889"/>
                  </a:lnTo>
                  <a:lnTo>
                    <a:pt x="10906" y="17789"/>
                  </a:lnTo>
                  <a:lnTo>
                    <a:pt x="10738" y="17665"/>
                  </a:lnTo>
                  <a:lnTo>
                    <a:pt x="10671" y="17651"/>
                  </a:lnTo>
                  <a:lnTo>
                    <a:pt x="10545" y="17720"/>
                  </a:lnTo>
                  <a:lnTo>
                    <a:pt x="10394" y="17630"/>
                  </a:lnTo>
                  <a:lnTo>
                    <a:pt x="10253" y="17651"/>
                  </a:lnTo>
                  <a:cubicBezTo>
                    <a:pt x="10243" y="17629"/>
                    <a:pt x="10235" y="17606"/>
                    <a:pt x="10229" y="17581"/>
                  </a:cubicBezTo>
                  <a:cubicBezTo>
                    <a:pt x="10214" y="17519"/>
                    <a:pt x="10214" y="17452"/>
                    <a:pt x="10229" y="17390"/>
                  </a:cubicBezTo>
                  <a:lnTo>
                    <a:pt x="10186" y="17211"/>
                  </a:lnTo>
                  <a:lnTo>
                    <a:pt x="10143" y="17159"/>
                  </a:lnTo>
                  <a:lnTo>
                    <a:pt x="10074" y="17343"/>
                  </a:lnTo>
                  <a:lnTo>
                    <a:pt x="10005" y="17410"/>
                  </a:lnTo>
                  <a:lnTo>
                    <a:pt x="9700" y="17401"/>
                  </a:lnTo>
                  <a:lnTo>
                    <a:pt x="8461" y="17352"/>
                  </a:lnTo>
                  <a:lnTo>
                    <a:pt x="7416" y="17200"/>
                  </a:lnTo>
                  <a:lnTo>
                    <a:pt x="6942" y="17123"/>
                  </a:lnTo>
                  <a:lnTo>
                    <a:pt x="5928" y="16881"/>
                  </a:lnTo>
                  <a:lnTo>
                    <a:pt x="5096" y="16628"/>
                  </a:lnTo>
                  <a:lnTo>
                    <a:pt x="4002" y="16197"/>
                  </a:lnTo>
                  <a:lnTo>
                    <a:pt x="3243" y="15859"/>
                  </a:lnTo>
                  <a:lnTo>
                    <a:pt x="2464" y="15474"/>
                  </a:lnTo>
                  <a:lnTo>
                    <a:pt x="1802" y="15116"/>
                  </a:lnTo>
                  <a:lnTo>
                    <a:pt x="1161" y="14698"/>
                  </a:lnTo>
                  <a:lnTo>
                    <a:pt x="1224" y="14599"/>
                  </a:lnTo>
                  <a:lnTo>
                    <a:pt x="1220" y="14476"/>
                  </a:lnTo>
                  <a:lnTo>
                    <a:pt x="1240" y="14370"/>
                  </a:lnTo>
                  <a:lnTo>
                    <a:pt x="1237" y="14284"/>
                  </a:lnTo>
                  <a:lnTo>
                    <a:pt x="1143" y="14284"/>
                  </a:lnTo>
                  <a:lnTo>
                    <a:pt x="1032" y="14259"/>
                  </a:lnTo>
                  <a:cubicBezTo>
                    <a:pt x="1034" y="14211"/>
                    <a:pt x="1048" y="14166"/>
                    <a:pt x="1073" y="14134"/>
                  </a:cubicBezTo>
                  <a:cubicBezTo>
                    <a:pt x="1106" y="14091"/>
                    <a:pt x="1156" y="14067"/>
                    <a:pt x="1164" y="14004"/>
                  </a:cubicBezTo>
                  <a:cubicBezTo>
                    <a:pt x="1178" y="13885"/>
                    <a:pt x="1061" y="13826"/>
                    <a:pt x="1016" y="13930"/>
                  </a:cubicBezTo>
                  <a:lnTo>
                    <a:pt x="920" y="13833"/>
                  </a:lnTo>
                  <a:lnTo>
                    <a:pt x="923" y="13738"/>
                  </a:lnTo>
                  <a:lnTo>
                    <a:pt x="1040" y="13639"/>
                  </a:lnTo>
                  <a:cubicBezTo>
                    <a:pt x="1040" y="13599"/>
                    <a:pt x="1030" y="13559"/>
                    <a:pt x="1013" y="13526"/>
                  </a:cubicBezTo>
                  <a:cubicBezTo>
                    <a:pt x="991" y="13483"/>
                    <a:pt x="957" y="13454"/>
                    <a:pt x="919" y="13445"/>
                  </a:cubicBezTo>
                  <a:lnTo>
                    <a:pt x="878" y="13290"/>
                  </a:lnTo>
                  <a:lnTo>
                    <a:pt x="764" y="13239"/>
                  </a:lnTo>
                  <a:lnTo>
                    <a:pt x="680" y="13107"/>
                  </a:lnTo>
                  <a:cubicBezTo>
                    <a:pt x="709" y="13081"/>
                    <a:pt x="729" y="13038"/>
                    <a:pt x="733" y="12991"/>
                  </a:cubicBezTo>
                  <a:cubicBezTo>
                    <a:pt x="743" y="12887"/>
                    <a:pt x="684" y="12794"/>
                    <a:pt x="607" y="12792"/>
                  </a:cubicBezTo>
                  <a:lnTo>
                    <a:pt x="527" y="12792"/>
                  </a:lnTo>
                  <a:lnTo>
                    <a:pt x="467" y="12731"/>
                  </a:lnTo>
                  <a:lnTo>
                    <a:pt x="411" y="12562"/>
                  </a:lnTo>
                  <a:lnTo>
                    <a:pt x="426" y="12391"/>
                  </a:lnTo>
                  <a:lnTo>
                    <a:pt x="522" y="12273"/>
                  </a:lnTo>
                  <a:lnTo>
                    <a:pt x="476" y="12199"/>
                  </a:lnTo>
                  <a:lnTo>
                    <a:pt x="513" y="12075"/>
                  </a:lnTo>
                  <a:lnTo>
                    <a:pt x="645" y="12054"/>
                  </a:lnTo>
                  <a:lnTo>
                    <a:pt x="756" y="11958"/>
                  </a:lnTo>
                  <a:lnTo>
                    <a:pt x="855" y="11808"/>
                  </a:lnTo>
                  <a:lnTo>
                    <a:pt x="730" y="11734"/>
                  </a:lnTo>
                  <a:lnTo>
                    <a:pt x="675" y="11794"/>
                  </a:lnTo>
                  <a:lnTo>
                    <a:pt x="572" y="11711"/>
                  </a:lnTo>
                  <a:lnTo>
                    <a:pt x="604" y="11563"/>
                  </a:lnTo>
                  <a:lnTo>
                    <a:pt x="692" y="11496"/>
                  </a:lnTo>
                  <a:lnTo>
                    <a:pt x="645" y="11399"/>
                  </a:lnTo>
                  <a:lnTo>
                    <a:pt x="626" y="11305"/>
                  </a:lnTo>
                  <a:lnTo>
                    <a:pt x="667" y="11236"/>
                  </a:lnTo>
                  <a:lnTo>
                    <a:pt x="623" y="11025"/>
                  </a:lnTo>
                  <a:cubicBezTo>
                    <a:pt x="621" y="10981"/>
                    <a:pt x="628" y="10936"/>
                    <a:pt x="645" y="10898"/>
                  </a:cubicBezTo>
                  <a:cubicBezTo>
                    <a:pt x="669" y="10840"/>
                    <a:pt x="711" y="10800"/>
                    <a:pt x="759" y="10789"/>
                  </a:cubicBezTo>
                  <a:lnTo>
                    <a:pt x="825" y="10653"/>
                  </a:lnTo>
                  <a:lnTo>
                    <a:pt x="709" y="10618"/>
                  </a:lnTo>
                  <a:lnTo>
                    <a:pt x="616" y="10662"/>
                  </a:lnTo>
                  <a:lnTo>
                    <a:pt x="517" y="10718"/>
                  </a:lnTo>
                  <a:lnTo>
                    <a:pt x="488" y="10554"/>
                  </a:lnTo>
                  <a:lnTo>
                    <a:pt x="458" y="10398"/>
                  </a:lnTo>
                  <a:lnTo>
                    <a:pt x="523" y="10267"/>
                  </a:lnTo>
                  <a:cubicBezTo>
                    <a:pt x="507" y="10231"/>
                    <a:pt x="492" y="10194"/>
                    <a:pt x="478" y="10156"/>
                  </a:cubicBezTo>
                  <a:cubicBezTo>
                    <a:pt x="467" y="10126"/>
                    <a:pt x="457" y="10096"/>
                    <a:pt x="448" y="10066"/>
                  </a:cubicBezTo>
                  <a:lnTo>
                    <a:pt x="482" y="9965"/>
                  </a:lnTo>
                  <a:lnTo>
                    <a:pt x="625" y="9893"/>
                  </a:lnTo>
                  <a:lnTo>
                    <a:pt x="706" y="9806"/>
                  </a:lnTo>
                  <a:lnTo>
                    <a:pt x="751" y="9702"/>
                  </a:lnTo>
                  <a:lnTo>
                    <a:pt x="851" y="9629"/>
                  </a:lnTo>
                  <a:lnTo>
                    <a:pt x="899" y="9453"/>
                  </a:lnTo>
                  <a:lnTo>
                    <a:pt x="933" y="9361"/>
                  </a:lnTo>
                  <a:lnTo>
                    <a:pt x="1031" y="9245"/>
                  </a:lnTo>
                  <a:lnTo>
                    <a:pt x="1045" y="9130"/>
                  </a:lnTo>
                  <a:lnTo>
                    <a:pt x="947" y="9000"/>
                  </a:lnTo>
                  <a:lnTo>
                    <a:pt x="957" y="8888"/>
                  </a:lnTo>
                  <a:lnTo>
                    <a:pt x="898" y="8726"/>
                  </a:lnTo>
                  <a:lnTo>
                    <a:pt x="853" y="8671"/>
                  </a:lnTo>
                  <a:cubicBezTo>
                    <a:pt x="873" y="8642"/>
                    <a:pt x="873" y="8597"/>
                    <a:pt x="853" y="8567"/>
                  </a:cubicBezTo>
                  <a:cubicBezTo>
                    <a:pt x="841" y="8550"/>
                    <a:pt x="824" y="8541"/>
                    <a:pt x="806" y="8545"/>
                  </a:cubicBezTo>
                  <a:lnTo>
                    <a:pt x="753" y="8503"/>
                  </a:lnTo>
                  <a:lnTo>
                    <a:pt x="761" y="8436"/>
                  </a:lnTo>
                  <a:lnTo>
                    <a:pt x="795" y="8341"/>
                  </a:lnTo>
                  <a:lnTo>
                    <a:pt x="790" y="8256"/>
                  </a:lnTo>
                  <a:lnTo>
                    <a:pt x="845" y="8103"/>
                  </a:lnTo>
                  <a:lnTo>
                    <a:pt x="866" y="7946"/>
                  </a:lnTo>
                  <a:lnTo>
                    <a:pt x="866" y="7782"/>
                  </a:lnTo>
                  <a:lnTo>
                    <a:pt x="866" y="7560"/>
                  </a:lnTo>
                  <a:lnTo>
                    <a:pt x="868" y="7322"/>
                  </a:lnTo>
                  <a:lnTo>
                    <a:pt x="915" y="7193"/>
                  </a:lnTo>
                  <a:lnTo>
                    <a:pt x="922" y="7059"/>
                  </a:lnTo>
                  <a:lnTo>
                    <a:pt x="841" y="6976"/>
                  </a:lnTo>
                  <a:lnTo>
                    <a:pt x="851" y="6821"/>
                  </a:lnTo>
                  <a:lnTo>
                    <a:pt x="831" y="6738"/>
                  </a:lnTo>
                  <a:lnTo>
                    <a:pt x="882" y="6620"/>
                  </a:lnTo>
                  <a:lnTo>
                    <a:pt x="887" y="6491"/>
                  </a:lnTo>
                  <a:lnTo>
                    <a:pt x="846" y="6326"/>
                  </a:lnTo>
                  <a:lnTo>
                    <a:pt x="873" y="6163"/>
                  </a:lnTo>
                  <a:lnTo>
                    <a:pt x="834" y="6006"/>
                  </a:lnTo>
                  <a:lnTo>
                    <a:pt x="691" y="5974"/>
                  </a:lnTo>
                  <a:lnTo>
                    <a:pt x="599" y="6040"/>
                  </a:lnTo>
                  <a:lnTo>
                    <a:pt x="507" y="6074"/>
                  </a:lnTo>
                  <a:lnTo>
                    <a:pt x="418" y="6040"/>
                  </a:lnTo>
                  <a:lnTo>
                    <a:pt x="293" y="6065"/>
                  </a:lnTo>
                  <a:lnTo>
                    <a:pt x="239" y="6037"/>
                  </a:lnTo>
                  <a:lnTo>
                    <a:pt x="268" y="5910"/>
                  </a:lnTo>
                  <a:lnTo>
                    <a:pt x="314" y="5756"/>
                  </a:lnTo>
                  <a:lnTo>
                    <a:pt x="292" y="5541"/>
                  </a:lnTo>
                  <a:lnTo>
                    <a:pt x="249" y="5432"/>
                  </a:lnTo>
                  <a:lnTo>
                    <a:pt x="289" y="5331"/>
                  </a:lnTo>
                  <a:lnTo>
                    <a:pt x="262" y="5188"/>
                  </a:lnTo>
                  <a:lnTo>
                    <a:pt x="273" y="5122"/>
                  </a:lnTo>
                  <a:lnTo>
                    <a:pt x="345" y="5057"/>
                  </a:lnTo>
                  <a:lnTo>
                    <a:pt x="303" y="4919"/>
                  </a:lnTo>
                  <a:lnTo>
                    <a:pt x="205" y="4893"/>
                  </a:lnTo>
                  <a:lnTo>
                    <a:pt x="136" y="4859"/>
                  </a:lnTo>
                  <a:lnTo>
                    <a:pt x="83" y="4734"/>
                  </a:lnTo>
                  <a:lnTo>
                    <a:pt x="0" y="4644"/>
                  </a:lnTo>
                  <a:lnTo>
                    <a:pt x="34" y="4568"/>
                  </a:lnTo>
                  <a:lnTo>
                    <a:pt x="1116" y="2878"/>
                  </a:lnTo>
                  <a:lnTo>
                    <a:pt x="2957" y="0"/>
                  </a:lnTo>
                  <a:close/>
                </a:path>
              </a:pathLst>
            </a:custGeom>
            <a:grpFill/>
            <a:ln w="12700" cap="flat">
              <a:noFill/>
              <a:miter lim="400000"/>
            </a:ln>
            <a:effectLst/>
          </p:spPr>
          <p:txBody>
            <a:bodyPr wrap="square" lIns="0" tIns="0" rIns="0" bIns="0" numCol="1" anchor="ctr">
              <a:noAutofit/>
            </a:bodyPr>
            <a:lstStyle/>
            <a:p>
              <a:pPr lvl="0">
                <a:defRPr sz="3200"/>
              </a:pPr>
              <a:endParaRPr/>
            </a:p>
          </p:txBody>
        </p:sp>
        <p:sp>
          <p:nvSpPr>
            <p:cNvPr id="46" name="Shape 1626"/>
            <p:cNvSpPr/>
            <p:nvPr/>
          </p:nvSpPr>
          <p:spPr>
            <a:xfrm>
              <a:off x="1206604" y="8281229"/>
              <a:ext cx="457581" cy="816360"/>
            </a:xfrm>
            <a:custGeom>
              <a:avLst/>
              <a:gdLst/>
              <a:ahLst/>
              <a:cxnLst>
                <a:cxn ang="0">
                  <a:pos x="wd2" y="hd2"/>
                </a:cxn>
                <a:cxn ang="5400000">
                  <a:pos x="wd2" y="hd2"/>
                </a:cxn>
                <a:cxn ang="10800000">
                  <a:pos x="wd2" y="hd2"/>
                </a:cxn>
                <a:cxn ang="16200000">
                  <a:pos x="wd2" y="hd2"/>
                </a:cxn>
              </a:cxnLst>
              <a:rect l="0" t="0" r="r" b="b"/>
              <a:pathLst>
                <a:path w="21600" h="21600" extrusionOk="0">
                  <a:moveTo>
                    <a:pt x="2217" y="0"/>
                  </a:moveTo>
                  <a:lnTo>
                    <a:pt x="3955" y="476"/>
                  </a:lnTo>
                  <a:lnTo>
                    <a:pt x="6032" y="1168"/>
                  </a:lnTo>
                  <a:lnTo>
                    <a:pt x="7256" y="3140"/>
                  </a:lnTo>
                  <a:lnTo>
                    <a:pt x="8587" y="4507"/>
                  </a:lnTo>
                  <a:lnTo>
                    <a:pt x="10436" y="5027"/>
                  </a:lnTo>
                  <a:lnTo>
                    <a:pt x="12180" y="6398"/>
                  </a:lnTo>
                  <a:lnTo>
                    <a:pt x="13691" y="7477"/>
                  </a:lnTo>
                  <a:lnTo>
                    <a:pt x="16102" y="8329"/>
                  </a:lnTo>
                  <a:lnTo>
                    <a:pt x="16542" y="9699"/>
                  </a:lnTo>
                  <a:lnTo>
                    <a:pt x="16097" y="10754"/>
                  </a:lnTo>
                  <a:lnTo>
                    <a:pt x="15763" y="11856"/>
                  </a:lnTo>
                  <a:lnTo>
                    <a:pt x="15758" y="12518"/>
                  </a:lnTo>
                  <a:lnTo>
                    <a:pt x="18309" y="12643"/>
                  </a:lnTo>
                  <a:lnTo>
                    <a:pt x="20270" y="12809"/>
                  </a:lnTo>
                  <a:lnTo>
                    <a:pt x="21600" y="13867"/>
                  </a:lnTo>
                  <a:lnTo>
                    <a:pt x="20024" y="14400"/>
                  </a:lnTo>
                  <a:lnTo>
                    <a:pt x="16853" y="13204"/>
                  </a:lnTo>
                  <a:lnTo>
                    <a:pt x="15410" y="13563"/>
                  </a:lnTo>
                  <a:lnTo>
                    <a:pt x="19820" y="15413"/>
                  </a:lnTo>
                  <a:lnTo>
                    <a:pt x="20932" y="17094"/>
                  </a:lnTo>
                  <a:lnTo>
                    <a:pt x="20598" y="19069"/>
                  </a:lnTo>
                  <a:lnTo>
                    <a:pt x="19263" y="21228"/>
                  </a:lnTo>
                  <a:lnTo>
                    <a:pt x="17001" y="21600"/>
                  </a:lnTo>
                  <a:lnTo>
                    <a:pt x="15220" y="20709"/>
                  </a:lnTo>
                  <a:lnTo>
                    <a:pt x="12587" y="19048"/>
                  </a:lnTo>
                  <a:lnTo>
                    <a:pt x="11920" y="17822"/>
                  </a:lnTo>
                  <a:lnTo>
                    <a:pt x="12661" y="16637"/>
                  </a:lnTo>
                  <a:lnTo>
                    <a:pt x="12587" y="15517"/>
                  </a:lnTo>
                  <a:lnTo>
                    <a:pt x="11262" y="15392"/>
                  </a:lnTo>
                  <a:cubicBezTo>
                    <a:pt x="10850" y="15699"/>
                    <a:pt x="10110" y="15802"/>
                    <a:pt x="9490" y="15639"/>
                  </a:cubicBezTo>
                  <a:cubicBezTo>
                    <a:pt x="8509" y="15380"/>
                    <a:pt x="8283" y="14655"/>
                    <a:pt x="9050" y="14225"/>
                  </a:cubicBezTo>
                  <a:lnTo>
                    <a:pt x="8707" y="12682"/>
                  </a:lnTo>
                  <a:lnTo>
                    <a:pt x="7270" y="11086"/>
                  </a:lnTo>
                  <a:lnTo>
                    <a:pt x="5387" y="10403"/>
                  </a:lnTo>
                  <a:lnTo>
                    <a:pt x="7130" y="9514"/>
                  </a:lnTo>
                  <a:lnTo>
                    <a:pt x="6945" y="8287"/>
                  </a:lnTo>
                  <a:lnTo>
                    <a:pt x="5216" y="7172"/>
                  </a:lnTo>
                  <a:lnTo>
                    <a:pt x="3662" y="6572"/>
                  </a:lnTo>
                  <a:lnTo>
                    <a:pt x="3440" y="5096"/>
                  </a:lnTo>
                  <a:lnTo>
                    <a:pt x="1446" y="4603"/>
                  </a:lnTo>
                  <a:lnTo>
                    <a:pt x="1222" y="3464"/>
                  </a:lnTo>
                  <a:lnTo>
                    <a:pt x="3660" y="3217"/>
                  </a:lnTo>
                  <a:lnTo>
                    <a:pt x="4216" y="2349"/>
                  </a:lnTo>
                  <a:lnTo>
                    <a:pt x="3664" y="1809"/>
                  </a:lnTo>
                  <a:lnTo>
                    <a:pt x="706" y="1500"/>
                  </a:lnTo>
                  <a:lnTo>
                    <a:pt x="0" y="335"/>
                  </a:lnTo>
                  <a:lnTo>
                    <a:pt x="2217" y="0"/>
                  </a:lnTo>
                  <a:close/>
                </a:path>
              </a:pathLst>
            </a:custGeom>
            <a:grpFill/>
            <a:ln w="12700" cap="flat">
              <a:noFill/>
              <a:miter lim="400000"/>
            </a:ln>
            <a:effectLst/>
          </p:spPr>
          <p:txBody>
            <a:bodyPr wrap="square" lIns="0" tIns="0" rIns="0" bIns="0" numCol="1" anchor="ctr">
              <a:noAutofit/>
            </a:bodyPr>
            <a:lstStyle/>
            <a:p>
              <a:pPr lvl="0">
                <a:defRPr sz="3200"/>
              </a:pPr>
              <a:endParaRPr/>
            </a:p>
          </p:txBody>
        </p:sp>
        <p:sp>
          <p:nvSpPr>
            <p:cNvPr id="47" name="Shape 1627"/>
            <p:cNvSpPr/>
            <p:nvPr/>
          </p:nvSpPr>
          <p:spPr>
            <a:xfrm>
              <a:off x="1039243" y="7271341"/>
              <a:ext cx="199628" cy="246807"/>
            </a:xfrm>
            <a:custGeom>
              <a:avLst/>
              <a:gdLst/>
              <a:ahLst/>
              <a:cxnLst>
                <a:cxn ang="0">
                  <a:pos x="wd2" y="hd2"/>
                </a:cxn>
                <a:cxn ang="5400000">
                  <a:pos x="wd2" y="hd2"/>
                </a:cxn>
                <a:cxn ang="10800000">
                  <a:pos x="wd2" y="hd2"/>
                </a:cxn>
                <a:cxn ang="16200000">
                  <a:pos x="wd2" y="hd2"/>
                </a:cxn>
              </a:cxnLst>
              <a:rect l="0" t="0" r="r" b="b"/>
              <a:pathLst>
                <a:path w="21600" h="21600" extrusionOk="0">
                  <a:moveTo>
                    <a:pt x="6079" y="718"/>
                  </a:moveTo>
                  <a:lnTo>
                    <a:pt x="3274" y="3332"/>
                  </a:lnTo>
                  <a:lnTo>
                    <a:pt x="2057" y="7950"/>
                  </a:lnTo>
                  <a:lnTo>
                    <a:pt x="1765" y="12549"/>
                  </a:lnTo>
                  <a:lnTo>
                    <a:pt x="0" y="13786"/>
                  </a:lnTo>
                  <a:lnTo>
                    <a:pt x="1194" y="19408"/>
                  </a:lnTo>
                  <a:lnTo>
                    <a:pt x="6170" y="21600"/>
                  </a:lnTo>
                  <a:lnTo>
                    <a:pt x="9890" y="20087"/>
                  </a:lnTo>
                  <a:lnTo>
                    <a:pt x="14725" y="15824"/>
                  </a:lnTo>
                  <a:lnTo>
                    <a:pt x="19570" y="13563"/>
                  </a:lnTo>
                  <a:lnTo>
                    <a:pt x="21600" y="10401"/>
                  </a:lnTo>
                  <a:lnTo>
                    <a:pt x="17211" y="10469"/>
                  </a:lnTo>
                  <a:lnTo>
                    <a:pt x="12301" y="12799"/>
                  </a:lnTo>
                  <a:lnTo>
                    <a:pt x="8816" y="14999"/>
                  </a:lnTo>
                  <a:lnTo>
                    <a:pt x="7116" y="12875"/>
                  </a:lnTo>
                  <a:lnTo>
                    <a:pt x="8635" y="9859"/>
                  </a:lnTo>
                  <a:lnTo>
                    <a:pt x="14416" y="7942"/>
                  </a:lnTo>
                  <a:lnTo>
                    <a:pt x="14161" y="4710"/>
                  </a:lnTo>
                  <a:lnTo>
                    <a:pt x="10591" y="3679"/>
                  </a:lnTo>
                  <a:lnTo>
                    <a:pt x="10081" y="0"/>
                  </a:lnTo>
                  <a:lnTo>
                    <a:pt x="6079" y="718"/>
                  </a:lnTo>
                  <a:close/>
                </a:path>
              </a:pathLst>
            </a:custGeom>
            <a:grpFill/>
            <a:ln w="12700" cap="flat">
              <a:noFill/>
              <a:miter lim="400000"/>
            </a:ln>
            <a:effectLst/>
          </p:spPr>
          <p:txBody>
            <a:bodyPr wrap="square" lIns="0" tIns="0" rIns="0" bIns="0" numCol="1" anchor="ctr">
              <a:noAutofit/>
            </a:bodyPr>
            <a:lstStyle/>
            <a:p>
              <a:pPr lvl="0">
                <a:defRPr sz="3200"/>
              </a:pPr>
              <a:endParaRPr/>
            </a:p>
          </p:txBody>
        </p:sp>
        <p:sp>
          <p:nvSpPr>
            <p:cNvPr id="48" name="Shape 1628"/>
            <p:cNvSpPr/>
            <p:nvPr/>
          </p:nvSpPr>
          <p:spPr>
            <a:xfrm>
              <a:off x="1017739" y="7542654"/>
              <a:ext cx="93708" cy="260071"/>
            </a:xfrm>
            <a:custGeom>
              <a:avLst/>
              <a:gdLst/>
              <a:ahLst/>
              <a:cxnLst>
                <a:cxn ang="0">
                  <a:pos x="wd2" y="hd2"/>
                </a:cxn>
                <a:cxn ang="5400000">
                  <a:pos x="wd2" y="hd2"/>
                </a:cxn>
                <a:cxn ang="10800000">
                  <a:pos x="wd2" y="hd2"/>
                </a:cxn>
                <a:cxn ang="16200000">
                  <a:pos x="wd2" y="hd2"/>
                </a:cxn>
              </a:cxnLst>
              <a:rect l="0" t="0" r="r" b="b"/>
              <a:pathLst>
                <a:path w="21600" h="21600" extrusionOk="0">
                  <a:moveTo>
                    <a:pt x="2672" y="0"/>
                  </a:moveTo>
                  <a:lnTo>
                    <a:pt x="0" y="2415"/>
                  </a:lnTo>
                  <a:lnTo>
                    <a:pt x="1936" y="6535"/>
                  </a:lnTo>
                  <a:cubicBezTo>
                    <a:pt x="3330" y="8307"/>
                    <a:pt x="4311" y="10119"/>
                    <a:pt x="4869" y="11951"/>
                  </a:cubicBezTo>
                  <a:cubicBezTo>
                    <a:pt x="5451" y="13857"/>
                    <a:pt x="5572" y="15779"/>
                    <a:pt x="5231" y="17693"/>
                  </a:cubicBezTo>
                  <a:lnTo>
                    <a:pt x="10824" y="21600"/>
                  </a:lnTo>
                  <a:lnTo>
                    <a:pt x="18000" y="18956"/>
                  </a:lnTo>
                  <a:lnTo>
                    <a:pt x="14742" y="14527"/>
                  </a:lnTo>
                  <a:lnTo>
                    <a:pt x="14221" y="9845"/>
                  </a:lnTo>
                  <a:lnTo>
                    <a:pt x="13134" y="6722"/>
                  </a:lnTo>
                  <a:lnTo>
                    <a:pt x="17479" y="4772"/>
                  </a:lnTo>
                  <a:lnTo>
                    <a:pt x="21600" y="1924"/>
                  </a:lnTo>
                  <a:lnTo>
                    <a:pt x="18000" y="1924"/>
                  </a:lnTo>
                  <a:lnTo>
                    <a:pt x="10213" y="489"/>
                  </a:lnTo>
                  <a:lnTo>
                    <a:pt x="2672" y="0"/>
                  </a:lnTo>
                  <a:close/>
                </a:path>
              </a:pathLst>
            </a:custGeom>
            <a:grpFill/>
            <a:ln w="12700" cap="flat">
              <a:noFill/>
              <a:miter lim="400000"/>
            </a:ln>
            <a:effectLst/>
          </p:spPr>
          <p:txBody>
            <a:bodyPr wrap="square" lIns="0" tIns="0" rIns="0" bIns="0" numCol="1" anchor="ctr">
              <a:noAutofit/>
            </a:bodyPr>
            <a:lstStyle/>
            <a:p>
              <a:pPr lvl="0">
                <a:defRPr sz="3200"/>
              </a:pPr>
              <a:endParaRPr/>
            </a:p>
          </p:txBody>
        </p:sp>
        <p:sp>
          <p:nvSpPr>
            <p:cNvPr id="49" name="Shape 1629"/>
            <p:cNvSpPr/>
            <p:nvPr/>
          </p:nvSpPr>
          <p:spPr>
            <a:xfrm>
              <a:off x="1317873" y="7462010"/>
              <a:ext cx="76836" cy="76073"/>
            </a:xfrm>
            <a:custGeom>
              <a:avLst/>
              <a:gdLst/>
              <a:ahLst/>
              <a:cxnLst>
                <a:cxn ang="0">
                  <a:pos x="wd2" y="hd2"/>
                </a:cxn>
                <a:cxn ang="5400000">
                  <a:pos x="wd2" y="hd2"/>
                </a:cxn>
                <a:cxn ang="10800000">
                  <a:pos x="wd2" y="hd2"/>
                </a:cxn>
                <a:cxn ang="16200000">
                  <a:pos x="wd2" y="hd2"/>
                </a:cxn>
              </a:cxnLst>
              <a:rect l="0" t="0" r="r" b="b"/>
              <a:pathLst>
                <a:path w="20311" h="20008" extrusionOk="0">
                  <a:moveTo>
                    <a:pt x="5996" y="0"/>
                  </a:moveTo>
                  <a:lnTo>
                    <a:pt x="0" y="1421"/>
                  </a:lnTo>
                  <a:lnTo>
                    <a:pt x="1175" y="14014"/>
                  </a:lnTo>
                  <a:cubicBezTo>
                    <a:pt x="3538" y="19399"/>
                    <a:pt x="10040" y="21600"/>
                    <a:pt x="15214" y="18768"/>
                  </a:cubicBezTo>
                  <a:cubicBezTo>
                    <a:pt x="19789" y="16263"/>
                    <a:pt x="21600" y="10640"/>
                    <a:pt x="19341" y="5956"/>
                  </a:cubicBezTo>
                  <a:lnTo>
                    <a:pt x="5996" y="0"/>
                  </a:lnTo>
                  <a:close/>
                </a:path>
              </a:pathLst>
            </a:custGeom>
            <a:grpFill/>
            <a:ln w="12700" cap="flat">
              <a:noFill/>
              <a:miter lim="400000"/>
            </a:ln>
            <a:effectLst/>
          </p:spPr>
          <p:txBody>
            <a:bodyPr wrap="square" lIns="0" tIns="0" rIns="0" bIns="0" numCol="1" anchor="ctr">
              <a:noAutofit/>
            </a:bodyPr>
            <a:lstStyle/>
            <a:p>
              <a:pPr lvl="0">
                <a:defRPr sz="3200"/>
              </a:pPr>
              <a:endParaRPr/>
            </a:p>
          </p:txBody>
        </p:sp>
        <p:sp>
          <p:nvSpPr>
            <p:cNvPr id="50" name="Shape 1630"/>
            <p:cNvSpPr/>
            <p:nvPr/>
          </p:nvSpPr>
          <p:spPr>
            <a:xfrm>
              <a:off x="1361673" y="7576522"/>
              <a:ext cx="51479" cy="156086"/>
            </a:xfrm>
            <a:custGeom>
              <a:avLst/>
              <a:gdLst/>
              <a:ahLst/>
              <a:cxnLst>
                <a:cxn ang="0">
                  <a:pos x="wd2" y="hd2"/>
                </a:cxn>
                <a:cxn ang="5400000">
                  <a:pos x="wd2" y="hd2"/>
                </a:cxn>
                <a:cxn ang="10800000">
                  <a:pos x="wd2" y="hd2"/>
                </a:cxn>
                <a:cxn ang="16200000">
                  <a:pos x="wd2" y="hd2"/>
                </a:cxn>
              </a:cxnLst>
              <a:rect l="0" t="0" r="r" b="b"/>
              <a:pathLst>
                <a:path w="21600" h="21600" extrusionOk="0">
                  <a:moveTo>
                    <a:pt x="5935" y="0"/>
                  </a:moveTo>
                  <a:lnTo>
                    <a:pt x="0" y="5424"/>
                  </a:lnTo>
                  <a:lnTo>
                    <a:pt x="1920" y="14533"/>
                  </a:lnTo>
                  <a:lnTo>
                    <a:pt x="3180" y="21600"/>
                  </a:lnTo>
                  <a:lnTo>
                    <a:pt x="18633" y="21056"/>
                  </a:lnTo>
                  <a:lnTo>
                    <a:pt x="21600" y="9014"/>
                  </a:lnTo>
                  <a:lnTo>
                    <a:pt x="5935" y="0"/>
                  </a:lnTo>
                  <a:close/>
                </a:path>
              </a:pathLst>
            </a:custGeom>
            <a:grpFill/>
            <a:ln w="12700" cap="flat">
              <a:noFill/>
              <a:miter lim="400000"/>
            </a:ln>
            <a:effectLst/>
          </p:spPr>
          <p:txBody>
            <a:bodyPr wrap="square" lIns="0" tIns="0" rIns="0" bIns="0" numCol="1" anchor="ctr">
              <a:noAutofit/>
            </a:bodyPr>
            <a:lstStyle/>
            <a:p>
              <a:pPr lvl="0">
                <a:defRPr sz="3200"/>
              </a:pPr>
              <a:endParaRPr/>
            </a:p>
          </p:txBody>
        </p:sp>
        <p:sp>
          <p:nvSpPr>
            <p:cNvPr id="51" name="Shape 1631"/>
            <p:cNvSpPr/>
            <p:nvPr/>
          </p:nvSpPr>
          <p:spPr>
            <a:xfrm>
              <a:off x="1394460" y="7766850"/>
              <a:ext cx="63121" cy="131871"/>
            </a:xfrm>
            <a:custGeom>
              <a:avLst/>
              <a:gdLst/>
              <a:ahLst/>
              <a:cxnLst>
                <a:cxn ang="0">
                  <a:pos x="wd2" y="hd2"/>
                </a:cxn>
                <a:cxn ang="5400000">
                  <a:pos x="wd2" y="hd2"/>
                </a:cxn>
                <a:cxn ang="10800000">
                  <a:pos x="wd2" y="hd2"/>
                </a:cxn>
                <a:cxn ang="16200000">
                  <a:pos x="wd2" y="hd2"/>
                </a:cxn>
              </a:cxnLst>
              <a:rect l="0" t="0" r="r" b="b"/>
              <a:pathLst>
                <a:path w="21600" h="21600" extrusionOk="0">
                  <a:moveTo>
                    <a:pt x="15797" y="0"/>
                  </a:moveTo>
                  <a:lnTo>
                    <a:pt x="5884" y="2461"/>
                  </a:lnTo>
                  <a:lnTo>
                    <a:pt x="82" y="11465"/>
                  </a:lnTo>
                  <a:lnTo>
                    <a:pt x="0" y="21600"/>
                  </a:lnTo>
                  <a:lnTo>
                    <a:pt x="17580" y="17097"/>
                  </a:lnTo>
                  <a:lnTo>
                    <a:pt x="21600" y="6689"/>
                  </a:lnTo>
                  <a:lnTo>
                    <a:pt x="15797" y="0"/>
                  </a:lnTo>
                  <a:close/>
                </a:path>
              </a:pathLst>
            </a:custGeom>
            <a:grpFill/>
            <a:ln w="12700" cap="flat">
              <a:noFill/>
              <a:miter lim="400000"/>
            </a:ln>
            <a:effectLst/>
          </p:spPr>
          <p:txBody>
            <a:bodyPr wrap="square" lIns="0" tIns="0" rIns="0" bIns="0" numCol="1" anchor="ctr">
              <a:noAutofit/>
            </a:bodyPr>
            <a:lstStyle/>
            <a:p>
              <a:pPr lvl="0">
                <a:defRPr sz="3200"/>
              </a:pPr>
              <a:endParaRPr/>
            </a:p>
          </p:txBody>
        </p:sp>
        <p:sp>
          <p:nvSpPr>
            <p:cNvPr id="52" name="Shape 1632"/>
            <p:cNvSpPr/>
            <p:nvPr/>
          </p:nvSpPr>
          <p:spPr>
            <a:xfrm>
              <a:off x="3816744" y="3766735"/>
              <a:ext cx="745674" cy="707148"/>
            </a:xfrm>
            <a:custGeom>
              <a:avLst/>
              <a:gdLst/>
              <a:ahLst/>
              <a:cxnLst>
                <a:cxn ang="0">
                  <a:pos x="wd2" y="hd2"/>
                </a:cxn>
                <a:cxn ang="5400000">
                  <a:pos x="wd2" y="hd2"/>
                </a:cxn>
                <a:cxn ang="10800000">
                  <a:pos x="wd2" y="hd2"/>
                </a:cxn>
                <a:cxn ang="16200000">
                  <a:pos x="wd2" y="hd2"/>
                </a:cxn>
              </a:cxnLst>
              <a:rect l="0" t="0" r="r" b="b"/>
              <a:pathLst>
                <a:path w="21600" h="21600" extrusionOk="0">
                  <a:moveTo>
                    <a:pt x="625" y="13116"/>
                  </a:moveTo>
                  <a:lnTo>
                    <a:pt x="3103" y="10265"/>
                  </a:lnTo>
                  <a:cubicBezTo>
                    <a:pt x="3482" y="9546"/>
                    <a:pt x="3970" y="8897"/>
                    <a:pt x="4548" y="8343"/>
                  </a:cubicBezTo>
                  <a:cubicBezTo>
                    <a:pt x="5303" y="7620"/>
                    <a:pt x="6195" y="7075"/>
                    <a:pt x="7165" y="6744"/>
                  </a:cubicBezTo>
                  <a:lnTo>
                    <a:pt x="8303" y="5252"/>
                  </a:lnTo>
                  <a:lnTo>
                    <a:pt x="8235" y="3362"/>
                  </a:lnTo>
                  <a:lnTo>
                    <a:pt x="8417" y="2120"/>
                  </a:lnTo>
                  <a:lnTo>
                    <a:pt x="9646" y="378"/>
                  </a:lnTo>
                  <a:lnTo>
                    <a:pt x="10733" y="0"/>
                  </a:lnTo>
                  <a:lnTo>
                    <a:pt x="11802" y="817"/>
                  </a:lnTo>
                  <a:lnTo>
                    <a:pt x="13165" y="1125"/>
                  </a:lnTo>
                  <a:lnTo>
                    <a:pt x="14795" y="1053"/>
                  </a:lnTo>
                  <a:lnTo>
                    <a:pt x="15637" y="2326"/>
                  </a:lnTo>
                  <a:lnTo>
                    <a:pt x="15774" y="4333"/>
                  </a:lnTo>
                  <a:lnTo>
                    <a:pt x="16593" y="5601"/>
                  </a:lnTo>
                  <a:lnTo>
                    <a:pt x="19097" y="6178"/>
                  </a:lnTo>
                  <a:cubicBezTo>
                    <a:pt x="19597" y="6185"/>
                    <a:pt x="20076" y="6390"/>
                    <a:pt x="20439" y="6753"/>
                  </a:cubicBezTo>
                  <a:cubicBezTo>
                    <a:pt x="20724" y="7038"/>
                    <a:pt x="20922" y="7406"/>
                    <a:pt x="21008" y="7809"/>
                  </a:cubicBezTo>
                  <a:lnTo>
                    <a:pt x="21532" y="9174"/>
                  </a:lnTo>
                  <a:lnTo>
                    <a:pt x="21600" y="10587"/>
                  </a:lnTo>
                  <a:lnTo>
                    <a:pt x="21421" y="11880"/>
                  </a:lnTo>
                  <a:lnTo>
                    <a:pt x="19199" y="13095"/>
                  </a:lnTo>
                  <a:cubicBezTo>
                    <a:pt x="18948" y="13188"/>
                    <a:pt x="18699" y="13284"/>
                    <a:pt x="18451" y="13383"/>
                  </a:cubicBezTo>
                  <a:cubicBezTo>
                    <a:pt x="17468" y="13775"/>
                    <a:pt x="16504" y="14216"/>
                    <a:pt x="15560" y="14703"/>
                  </a:cubicBezTo>
                  <a:lnTo>
                    <a:pt x="14061" y="15423"/>
                  </a:lnTo>
                  <a:cubicBezTo>
                    <a:pt x="13754" y="15617"/>
                    <a:pt x="13496" y="15887"/>
                    <a:pt x="13310" y="16209"/>
                  </a:cubicBezTo>
                  <a:cubicBezTo>
                    <a:pt x="13125" y="16529"/>
                    <a:pt x="13016" y="16891"/>
                    <a:pt x="12991" y="17265"/>
                  </a:cubicBezTo>
                  <a:lnTo>
                    <a:pt x="11222" y="17763"/>
                  </a:lnTo>
                  <a:lnTo>
                    <a:pt x="10542" y="18267"/>
                  </a:lnTo>
                  <a:cubicBezTo>
                    <a:pt x="10364" y="18643"/>
                    <a:pt x="10160" y="19004"/>
                    <a:pt x="9930" y="19347"/>
                  </a:cubicBezTo>
                  <a:cubicBezTo>
                    <a:pt x="9648" y="19769"/>
                    <a:pt x="9329" y="20161"/>
                    <a:pt x="8977" y="20520"/>
                  </a:cubicBezTo>
                  <a:lnTo>
                    <a:pt x="8090" y="21168"/>
                  </a:lnTo>
                  <a:lnTo>
                    <a:pt x="6678" y="21168"/>
                  </a:lnTo>
                  <a:lnTo>
                    <a:pt x="5316" y="21168"/>
                  </a:lnTo>
                  <a:lnTo>
                    <a:pt x="3885" y="21600"/>
                  </a:lnTo>
                  <a:lnTo>
                    <a:pt x="2662" y="21531"/>
                  </a:lnTo>
                  <a:lnTo>
                    <a:pt x="1913" y="20481"/>
                  </a:lnTo>
                  <a:lnTo>
                    <a:pt x="2573" y="18612"/>
                  </a:lnTo>
                  <a:cubicBezTo>
                    <a:pt x="2616" y="18270"/>
                    <a:pt x="2616" y="17925"/>
                    <a:pt x="2573" y="17583"/>
                  </a:cubicBezTo>
                  <a:cubicBezTo>
                    <a:pt x="2479" y="16822"/>
                    <a:pt x="2178" y="16105"/>
                    <a:pt x="1708" y="15519"/>
                  </a:cubicBezTo>
                  <a:lnTo>
                    <a:pt x="827" y="15090"/>
                  </a:lnTo>
                  <a:lnTo>
                    <a:pt x="33" y="14442"/>
                  </a:lnTo>
                  <a:lnTo>
                    <a:pt x="0" y="13629"/>
                  </a:lnTo>
                  <a:lnTo>
                    <a:pt x="625" y="13116"/>
                  </a:lnTo>
                  <a:close/>
                </a:path>
              </a:pathLst>
            </a:custGeom>
            <a:grpFill/>
            <a:ln w="12700" cap="flat">
              <a:noFill/>
              <a:miter lim="400000"/>
            </a:ln>
            <a:effectLst/>
          </p:spPr>
          <p:txBody>
            <a:bodyPr wrap="square" lIns="0" tIns="0" rIns="0" bIns="0" numCol="1" anchor="ctr">
              <a:noAutofit/>
            </a:bodyPr>
            <a:lstStyle/>
            <a:p>
              <a:pPr lvl="0">
                <a:defRPr sz="3200"/>
              </a:pPr>
              <a:endParaRPr/>
            </a:p>
          </p:txBody>
        </p:sp>
        <p:sp>
          <p:nvSpPr>
            <p:cNvPr id="53" name="Shape 1633"/>
            <p:cNvSpPr/>
            <p:nvPr/>
          </p:nvSpPr>
          <p:spPr>
            <a:xfrm>
              <a:off x="4427622" y="3290115"/>
              <a:ext cx="415417" cy="256541"/>
            </a:xfrm>
            <a:custGeom>
              <a:avLst/>
              <a:gdLst/>
              <a:ahLst/>
              <a:cxnLst>
                <a:cxn ang="0">
                  <a:pos x="wd2" y="hd2"/>
                </a:cxn>
                <a:cxn ang="5400000">
                  <a:pos x="wd2" y="hd2"/>
                </a:cxn>
                <a:cxn ang="10800000">
                  <a:pos x="wd2" y="hd2"/>
                </a:cxn>
                <a:cxn ang="16200000">
                  <a:pos x="wd2" y="hd2"/>
                </a:cxn>
              </a:cxnLst>
              <a:rect l="0" t="0" r="r" b="b"/>
              <a:pathLst>
                <a:path w="21600" h="21600" extrusionOk="0">
                  <a:moveTo>
                    <a:pt x="4293" y="8879"/>
                  </a:moveTo>
                  <a:lnTo>
                    <a:pt x="2137" y="9276"/>
                  </a:lnTo>
                  <a:lnTo>
                    <a:pt x="362" y="11214"/>
                  </a:lnTo>
                  <a:lnTo>
                    <a:pt x="0" y="17168"/>
                  </a:lnTo>
                  <a:lnTo>
                    <a:pt x="2161" y="17300"/>
                  </a:lnTo>
                  <a:lnTo>
                    <a:pt x="3961" y="19087"/>
                  </a:lnTo>
                  <a:lnTo>
                    <a:pt x="5264" y="21600"/>
                  </a:lnTo>
                  <a:lnTo>
                    <a:pt x="7219" y="21013"/>
                  </a:lnTo>
                  <a:lnTo>
                    <a:pt x="8195" y="17002"/>
                  </a:lnTo>
                  <a:cubicBezTo>
                    <a:pt x="8613" y="16380"/>
                    <a:pt x="9033" y="15763"/>
                    <a:pt x="9456" y="15150"/>
                  </a:cubicBezTo>
                  <a:cubicBezTo>
                    <a:pt x="10197" y="14077"/>
                    <a:pt x="10946" y="13019"/>
                    <a:pt x="11703" y="11975"/>
                  </a:cubicBezTo>
                  <a:lnTo>
                    <a:pt x="13495" y="9610"/>
                  </a:lnTo>
                  <a:lnTo>
                    <a:pt x="16590" y="9006"/>
                  </a:lnTo>
                  <a:lnTo>
                    <a:pt x="16953" y="14547"/>
                  </a:lnTo>
                  <a:lnTo>
                    <a:pt x="14139" y="16862"/>
                  </a:lnTo>
                  <a:lnTo>
                    <a:pt x="16713" y="19037"/>
                  </a:lnTo>
                  <a:lnTo>
                    <a:pt x="19322" y="15414"/>
                  </a:lnTo>
                  <a:lnTo>
                    <a:pt x="19200" y="10858"/>
                  </a:lnTo>
                  <a:lnTo>
                    <a:pt x="19077" y="8493"/>
                  </a:lnTo>
                  <a:lnTo>
                    <a:pt x="19812" y="5602"/>
                  </a:lnTo>
                  <a:lnTo>
                    <a:pt x="21396" y="4008"/>
                  </a:lnTo>
                  <a:lnTo>
                    <a:pt x="21600" y="1917"/>
                  </a:lnTo>
                  <a:lnTo>
                    <a:pt x="19889" y="0"/>
                  </a:lnTo>
                  <a:lnTo>
                    <a:pt x="18296" y="1624"/>
                  </a:lnTo>
                  <a:lnTo>
                    <a:pt x="16018" y="520"/>
                  </a:lnTo>
                  <a:lnTo>
                    <a:pt x="13506" y="719"/>
                  </a:lnTo>
                  <a:cubicBezTo>
                    <a:pt x="12890" y="1500"/>
                    <a:pt x="12279" y="2292"/>
                    <a:pt x="11673" y="3092"/>
                  </a:cubicBezTo>
                  <a:cubicBezTo>
                    <a:pt x="10595" y="4515"/>
                    <a:pt x="9533" y="5968"/>
                    <a:pt x="8486" y="7450"/>
                  </a:cubicBezTo>
                  <a:lnTo>
                    <a:pt x="6857" y="6855"/>
                  </a:lnTo>
                  <a:lnTo>
                    <a:pt x="5759" y="6656"/>
                  </a:lnTo>
                  <a:lnTo>
                    <a:pt x="4293" y="8879"/>
                  </a:lnTo>
                  <a:close/>
                </a:path>
              </a:pathLst>
            </a:custGeom>
            <a:grpFill/>
            <a:ln w="12700" cap="flat">
              <a:noFill/>
              <a:miter lim="400000"/>
            </a:ln>
            <a:effectLst/>
          </p:spPr>
          <p:txBody>
            <a:bodyPr wrap="square" lIns="0" tIns="0" rIns="0" bIns="0" numCol="1" anchor="ctr">
              <a:noAutofit/>
            </a:bodyPr>
            <a:lstStyle/>
            <a:p>
              <a:pPr lvl="0">
                <a:defRPr sz="3200"/>
              </a:pPr>
              <a:endParaRPr/>
            </a:p>
          </p:txBody>
        </p:sp>
        <p:sp>
          <p:nvSpPr>
            <p:cNvPr id="54" name="Shape 1634"/>
            <p:cNvSpPr/>
            <p:nvPr/>
          </p:nvSpPr>
          <p:spPr>
            <a:xfrm>
              <a:off x="4994916" y="3242456"/>
              <a:ext cx="205177" cy="128043"/>
            </a:xfrm>
            <a:custGeom>
              <a:avLst/>
              <a:gdLst/>
              <a:ahLst/>
              <a:cxnLst>
                <a:cxn ang="0">
                  <a:pos x="wd2" y="hd2"/>
                </a:cxn>
                <a:cxn ang="5400000">
                  <a:pos x="wd2" y="hd2"/>
                </a:cxn>
                <a:cxn ang="10800000">
                  <a:pos x="wd2" y="hd2"/>
                </a:cxn>
                <a:cxn ang="16200000">
                  <a:pos x="wd2" y="hd2"/>
                </a:cxn>
              </a:cxnLst>
              <a:rect l="0" t="0" r="r" b="b"/>
              <a:pathLst>
                <a:path w="21600" h="21600" extrusionOk="0">
                  <a:moveTo>
                    <a:pt x="5833" y="0"/>
                  </a:moveTo>
                  <a:lnTo>
                    <a:pt x="467" y="5700"/>
                  </a:lnTo>
                  <a:lnTo>
                    <a:pt x="0" y="13300"/>
                  </a:lnTo>
                  <a:lnTo>
                    <a:pt x="2902" y="19613"/>
                  </a:lnTo>
                  <a:lnTo>
                    <a:pt x="9059" y="21600"/>
                  </a:lnTo>
                  <a:lnTo>
                    <a:pt x="13598" y="15239"/>
                  </a:lnTo>
                  <a:lnTo>
                    <a:pt x="8903" y="13648"/>
                  </a:lnTo>
                  <a:lnTo>
                    <a:pt x="9307" y="10102"/>
                  </a:lnTo>
                  <a:cubicBezTo>
                    <a:pt x="10305" y="9077"/>
                    <a:pt x="11387" y="8280"/>
                    <a:pt x="12523" y="7734"/>
                  </a:cubicBezTo>
                  <a:cubicBezTo>
                    <a:pt x="14944" y="6569"/>
                    <a:pt x="17525" y="6569"/>
                    <a:pt x="19946" y="7734"/>
                  </a:cubicBezTo>
                  <a:lnTo>
                    <a:pt x="21600" y="2580"/>
                  </a:lnTo>
                  <a:lnTo>
                    <a:pt x="17475" y="592"/>
                  </a:lnTo>
                  <a:lnTo>
                    <a:pt x="13009" y="592"/>
                  </a:lnTo>
                  <a:lnTo>
                    <a:pt x="5833" y="0"/>
                  </a:lnTo>
                  <a:close/>
                </a:path>
              </a:pathLst>
            </a:custGeom>
            <a:grpFill/>
            <a:ln w="12700" cap="flat">
              <a:noFill/>
              <a:miter lim="400000"/>
            </a:ln>
            <a:effectLst/>
          </p:spPr>
          <p:txBody>
            <a:bodyPr wrap="square" lIns="0" tIns="0" rIns="0" bIns="0" numCol="1" anchor="ctr">
              <a:noAutofit/>
            </a:bodyPr>
            <a:lstStyle/>
            <a:p>
              <a:pPr lvl="0">
                <a:defRPr sz="3200"/>
              </a:pPr>
              <a:endParaRPr/>
            </a:p>
          </p:txBody>
        </p:sp>
        <p:sp>
          <p:nvSpPr>
            <p:cNvPr id="57" name="Shape 1635"/>
            <p:cNvSpPr/>
            <p:nvPr/>
          </p:nvSpPr>
          <p:spPr>
            <a:xfrm>
              <a:off x="4614269" y="3558044"/>
              <a:ext cx="696465" cy="439485"/>
            </a:xfrm>
            <a:custGeom>
              <a:avLst/>
              <a:gdLst/>
              <a:ahLst/>
              <a:cxnLst>
                <a:cxn ang="0">
                  <a:pos x="wd2" y="hd2"/>
                </a:cxn>
                <a:cxn ang="5400000">
                  <a:pos x="wd2" y="hd2"/>
                </a:cxn>
                <a:cxn ang="10800000">
                  <a:pos x="wd2" y="hd2"/>
                </a:cxn>
                <a:cxn ang="16200000">
                  <a:pos x="wd2" y="hd2"/>
                </a:cxn>
              </a:cxnLst>
              <a:rect l="0" t="0" r="r" b="b"/>
              <a:pathLst>
                <a:path w="21600" h="21144" extrusionOk="0">
                  <a:moveTo>
                    <a:pt x="4501" y="1175"/>
                  </a:moveTo>
                  <a:lnTo>
                    <a:pt x="3506" y="1742"/>
                  </a:lnTo>
                  <a:lnTo>
                    <a:pt x="4333" y="4329"/>
                  </a:lnTo>
                  <a:lnTo>
                    <a:pt x="4727" y="6323"/>
                  </a:lnTo>
                  <a:lnTo>
                    <a:pt x="3347" y="5302"/>
                  </a:lnTo>
                  <a:lnTo>
                    <a:pt x="2336" y="4853"/>
                  </a:lnTo>
                  <a:lnTo>
                    <a:pt x="1600" y="5836"/>
                  </a:lnTo>
                  <a:lnTo>
                    <a:pt x="2799" y="7154"/>
                  </a:lnTo>
                  <a:lnTo>
                    <a:pt x="1197" y="8180"/>
                  </a:lnTo>
                  <a:lnTo>
                    <a:pt x="0" y="9616"/>
                  </a:lnTo>
                  <a:lnTo>
                    <a:pt x="1597" y="11610"/>
                  </a:lnTo>
                  <a:lnTo>
                    <a:pt x="2535" y="12857"/>
                  </a:lnTo>
                  <a:lnTo>
                    <a:pt x="3532" y="14478"/>
                  </a:lnTo>
                  <a:cubicBezTo>
                    <a:pt x="3901" y="14067"/>
                    <a:pt x="4200" y="13522"/>
                    <a:pt x="4403" y="12890"/>
                  </a:cubicBezTo>
                  <a:cubicBezTo>
                    <a:pt x="4587" y="12314"/>
                    <a:pt x="4701" y="11651"/>
                    <a:pt x="5036" y="11265"/>
                  </a:cubicBezTo>
                  <a:cubicBezTo>
                    <a:pt x="5456" y="10781"/>
                    <a:pt x="6048" y="10898"/>
                    <a:pt x="6376" y="11530"/>
                  </a:cubicBezTo>
                  <a:lnTo>
                    <a:pt x="6376" y="13826"/>
                  </a:lnTo>
                  <a:lnTo>
                    <a:pt x="7909" y="14162"/>
                  </a:lnTo>
                  <a:cubicBezTo>
                    <a:pt x="7866" y="13879"/>
                    <a:pt x="7921" y="13581"/>
                    <a:pt x="8055" y="13377"/>
                  </a:cubicBezTo>
                  <a:cubicBezTo>
                    <a:pt x="8519" y="12670"/>
                    <a:pt x="9296" y="13287"/>
                    <a:pt x="9197" y="14284"/>
                  </a:cubicBezTo>
                  <a:lnTo>
                    <a:pt x="10948" y="14851"/>
                  </a:lnTo>
                  <a:cubicBezTo>
                    <a:pt x="10981" y="15435"/>
                    <a:pt x="10847" y="16011"/>
                    <a:pt x="10583" y="16430"/>
                  </a:cubicBezTo>
                  <a:cubicBezTo>
                    <a:pt x="10143" y="17125"/>
                    <a:pt x="9480" y="17226"/>
                    <a:pt x="8853" y="17299"/>
                  </a:cubicBezTo>
                  <a:cubicBezTo>
                    <a:pt x="7954" y="17403"/>
                    <a:pt x="7055" y="17517"/>
                    <a:pt x="6157" y="17639"/>
                  </a:cubicBezTo>
                  <a:cubicBezTo>
                    <a:pt x="5889" y="17440"/>
                    <a:pt x="5573" y="17484"/>
                    <a:pt x="5332" y="17752"/>
                  </a:cubicBezTo>
                  <a:cubicBezTo>
                    <a:pt x="4869" y="18267"/>
                    <a:pt x="4834" y="19315"/>
                    <a:pt x="5259" y="19902"/>
                  </a:cubicBezTo>
                  <a:lnTo>
                    <a:pt x="6839" y="20913"/>
                  </a:lnTo>
                  <a:cubicBezTo>
                    <a:pt x="7542" y="21256"/>
                    <a:pt x="8298" y="21216"/>
                    <a:pt x="8984" y="20800"/>
                  </a:cubicBezTo>
                  <a:cubicBezTo>
                    <a:pt x="9445" y="20520"/>
                    <a:pt x="9856" y="20080"/>
                    <a:pt x="10275" y="19671"/>
                  </a:cubicBezTo>
                  <a:cubicBezTo>
                    <a:pt x="10719" y="19238"/>
                    <a:pt x="11177" y="18838"/>
                    <a:pt x="11664" y="18537"/>
                  </a:cubicBezTo>
                  <a:cubicBezTo>
                    <a:pt x="12123" y="18253"/>
                    <a:pt x="12607" y="18058"/>
                    <a:pt x="13102" y="18083"/>
                  </a:cubicBezTo>
                  <a:cubicBezTo>
                    <a:pt x="13770" y="18117"/>
                    <a:pt x="14405" y="18549"/>
                    <a:pt x="14874" y="19288"/>
                  </a:cubicBezTo>
                  <a:lnTo>
                    <a:pt x="16544" y="20413"/>
                  </a:lnTo>
                  <a:cubicBezTo>
                    <a:pt x="17077" y="20334"/>
                    <a:pt x="17596" y="20103"/>
                    <a:pt x="18076" y="19733"/>
                  </a:cubicBezTo>
                  <a:cubicBezTo>
                    <a:pt x="18529" y="19382"/>
                    <a:pt x="18939" y="18912"/>
                    <a:pt x="19288" y="18343"/>
                  </a:cubicBezTo>
                  <a:cubicBezTo>
                    <a:pt x="19413" y="17801"/>
                    <a:pt x="19560" y="17270"/>
                    <a:pt x="19727" y="16756"/>
                  </a:cubicBezTo>
                  <a:cubicBezTo>
                    <a:pt x="20022" y="15845"/>
                    <a:pt x="20381" y="14986"/>
                    <a:pt x="20796" y="14195"/>
                  </a:cubicBezTo>
                  <a:lnTo>
                    <a:pt x="21600" y="11927"/>
                  </a:lnTo>
                  <a:lnTo>
                    <a:pt x="21332" y="9923"/>
                  </a:lnTo>
                  <a:cubicBezTo>
                    <a:pt x="20928" y="9051"/>
                    <a:pt x="20180" y="8749"/>
                    <a:pt x="19553" y="9205"/>
                  </a:cubicBezTo>
                  <a:cubicBezTo>
                    <a:pt x="19062" y="9562"/>
                    <a:pt x="18670" y="10379"/>
                    <a:pt x="18121" y="10226"/>
                  </a:cubicBezTo>
                  <a:cubicBezTo>
                    <a:pt x="17733" y="10117"/>
                    <a:pt x="17472" y="9545"/>
                    <a:pt x="17537" y="8941"/>
                  </a:cubicBezTo>
                  <a:lnTo>
                    <a:pt x="17174" y="7277"/>
                  </a:lnTo>
                  <a:lnTo>
                    <a:pt x="17589" y="4372"/>
                  </a:lnTo>
                  <a:lnTo>
                    <a:pt x="17540" y="3469"/>
                  </a:lnTo>
                  <a:lnTo>
                    <a:pt x="17881" y="1390"/>
                  </a:lnTo>
                  <a:lnTo>
                    <a:pt x="17662" y="525"/>
                  </a:lnTo>
                  <a:cubicBezTo>
                    <a:pt x="17436" y="283"/>
                    <a:pt x="17179" y="121"/>
                    <a:pt x="16909" y="49"/>
                  </a:cubicBezTo>
                  <a:cubicBezTo>
                    <a:pt x="15417" y="-344"/>
                    <a:pt x="14127" y="1688"/>
                    <a:pt x="14405" y="3997"/>
                  </a:cubicBezTo>
                  <a:lnTo>
                    <a:pt x="14817" y="6449"/>
                  </a:lnTo>
                  <a:lnTo>
                    <a:pt x="15179" y="8183"/>
                  </a:lnTo>
                  <a:lnTo>
                    <a:pt x="14740" y="9657"/>
                  </a:lnTo>
                  <a:lnTo>
                    <a:pt x="14156" y="12828"/>
                  </a:lnTo>
                  <a:lnTo>
                    <a:pt x="13266" y="13697"/>
                  </a:lnTo>
                  <a:cubicBezTo>
                    <a:pt x="12499" y="13361"/>
                    <a:pt x="11847" y="12577"/>
                    <a:pt x="11445" y="11509"/>
                  </a:cubicBezTo>
                  <a:cubicBezTo>
                    <a:pt x="11072" y="10520"/>
                    <a:pt x="10947" y="9371"/>
                    <a:pt x="10884" y="8230"/>
                  </a:cubicBezTo>
                  <a:cubicBezTo>
                    <a:pt x="10849" y="7591"/>
                    <a:pt x="10833" y="6949"/>
                    <a:pt x="10836" y="6307"/>
                  </a:cubicBezTo>
                  <a:lnTo>
                    <a:pt x="10178" y="5211"/>
                  </a:lnTo>
                  <a:lnTo>
                    <a:pt x="9279" y="4015"/>
                  </a:lnTo>
                  <a:lnTo>
                    <a:pt x="9041" y="4015"/>
                  </a:lnTo>
                  <a:lnTo>
                    <a:pt x="8045" y="3037"/>
                  </a:lnTo>
                  <a:lnTo>
                    <a:pt x="8045" y="1605"/>
                  </a:lnTo>
                  <a:lnTo>
                    <a:pt x="7680" y="136"/>
                  </a:lnTo>
                  <a:cubicBezTo>
                    <a:pt x="7464" y="118"/>
                    <a:pt x="7247" y="118"/>
                    <a:pt x="7031" y="136"/>
                  </a:cubicBezTo>
                  <a:cubicBezTo>
                    <a:pt x="6150" y="206"/>
                    <a:pt x="5289" y="560"/>
                    <a:pt x="4501" y="1175"/>
                  </a:cubicBezTo>
                  <a:close/>
                </a:path>
              </a:pathLst>
            </a:custGeom>
            <a:grpFill/>
            <a:ln w="12700" cap="flat">
              <a:noFill/>
              <a:miter lim="400000"/>
            </a:ln>
            <a:effectLst/>
          </p:spPr>
          <p:txBody>
            <a:bodyPr wrap="square" lIns="0" tIns="0" rIns="0" bIns="0" numCol="1" anchor="ctr">
              <a:noAutofit/>
            </a:bodyPr>
            <a:lstStyle/>
            <a:p>
              <a:pPr lvl="0">
                <a:defRPr sz="3200"/>
              </a:pPr>
              <a:endParaRPr/>
            </a:p>
          </p:txBody>
        </p:sp>
        <p:sp>
          <p:nvSpPr>
            <p:cNvPr id="58" name="Shape 1636"/>
            <p:cNvSpPr/>
            <p:nvPr/>
          </p:nvSpPr>
          <p:spPr>
            <a:xfrm>
              <a:off x="4215309" y="4225570"/>
              <a:ext cx="1250598" cy="1171180"/>
            </a:xfrm>
            <a:custGeom>
              <a:avLst/>
              <a:gdLst/>
              <a:ahLst/>
              <a:cxnLst>
                <a:cxn ang="0">
                  <a:pos x="wd2" y="hd2"/>
                </a:cxn>
                <a:cxn ang="5400000">
                  <a:pos x="wd2" y="hd2"/>
                </a:cxn>
                <a:cxn ang="10800000">
                  <a:pos x="wd2" y="hd2"/>
                </a:cxn>
                <a:cxn ang="16200000">
                  <a:pos x="wd2" y="hd2"/>
                </a:cxn>
              </a:cxnLst>
              <a:rect l="0" t="0" r="r" b="b"/>
              <a:pathLst>
                <a:path w="21600" h="21542" extrusionOk="0">
                  <a:moveTo>
                    <a:pt x="5742" y="706"/>
                  </a:moveTo>
                  <a:lnTo>
                    <a:pt x="4453" y="950"/>
                  </a:lnTo>
                  <a:lnTo>
                    <a:pt x="3644" y="1170"/>
                  </a:lnTo>
                  <a:lnTo>
                    <a:pt x="3011" y="1257"/>
                  </a:lnTo>
                  <a:lnTo>
                    <a:pt x="2274" y="1575"/>
                  </a:lnTo>
                  <a:lnTo>
                    <a:pt x="1936" y="2167"/>
                  </a:lnTo>
                  <a:lnTo>
                    <a:pt x="1518" y="3177"/>
                  </a:lnTo>
                  <a:lnTo>
                    <a:pt x="885" y="3609"/>
                  </a:lnTo>
                  <a:lnTo>
                    <a:pt x="431" y="4084"/>
                  </a:lnTo>
                  <a:lnTo>
                    <a:pt x="196" y="4633"/>
                  </a:lnTo>
                  <a:lnTo>
                    <a:pt x="994" y="5022"/>
                  </a:lnTo>
                  <a:lnTo>
                    <a:pt x="989" y="5538"/>
                  </a:lnTo>
                  <a:lnTo>
                    <a:pt x="868" y="5997"/>
                  </a:lnTo>
                  <a:lnTo>
                    <a:pt x="1642" y="6257"/>
                  </a:lnTo>
                  <a:cubicBezTo>
                    <a:pt x="1796" y="6335"/>
                    <a:pt x="1954" y="6402"/>
                    <a:pt x="2115" y="6460"/>
                  </a:cubicBezTo>
                  <a:cubicBezTo>
                    <a:pt x="2652" y="6650"/>
                    <a:pt x="3220" y="6723"/>
                    <a:pt x="3784" y="6676"/>
                  </a:cubicBezTo>
                  <a:lnTo>
                    <a:pt x="4585" y="6763"/>
                  </a:lnTo>
                  <a:lnTo>
                    <a:pt x="4585" y="7802"/>
                  </a:lnTo>
                  <a:lnTo>
                    <a:pt x="3121" y="7368"/>
                  </a:lnTo>
                  <a:lnTo>
                    <a:pt x="1886" y="7195"/>
                  </a:lnTo>
                  <a:lnTo>
                    <a:pt x="611" y="7542"/>
                  </a:lnTo>
                  <a:lnTo>
                    <a:pt x="0" y="8105"/>
                  </a:lnTo>
                  <a:lnTo>
                    <a:pt x="124" y="9117"/>
                  </a:lnTo>
                  <a:lnTo>
                    <a:pt x="514" y="9710"/>
                  </a:lnTo>
                  <a:lnTo>
                    <a:pt x="1840" y="9839"/>
                  </a:lnTo>
                  <a:lnTo>
                    <a:pt x="2527" y="10165"/>
                  </a:lnTo>
                  <a:lnTo>
                    <a:pt x="4061" y="10714"/>
                  </a:lnTo>
                  <a:lnTo>
                    <a:pt x="5319" y="10627"/>
                  </a:lnTo>
                  <a:lnTo>
                    <a:pt x="6388" y="11203"/>
                  </a:lnTo>
                  <a:lnTo>
                    <a:pt x="7243" y="12461"/>
                  </a:lnTo>
                  <a:lnTo>
                    <a:pt x="7446" y="13299"/>
                  </a:lnTo>
                  <a:lnTo>
                    <a:pt x="6853" y="13371"/>
                  </a:lnTo>
                  <a:lnTo>
                    <a:pt x="6137" y="13042"/>
                  </a:lnTo>
                  <a:lnTo>
                    <a:pt x="5149" y="12710"/>
                  </a:lnTo>
                  <a:lnTo>
                    <a:pt x="4635" y="12379"/>
                  </a:lnTo>
                  <a:lnTo>
                    <a:pt x="3552" y="12163"/>
                  </a:lnTo>
                  <a:cubicBezTo>
                    <a:pt x="3346" y="12056"/>
                    <a:pt x="3127" y="11984"/>
                    <a:pt x="2902" y="11948"/>
                  </a:cubicBezTo>
                  <a:cubicBezTo>
                    <a:pt x="2479" y="11880"/>
                    <a:pt x="2046" y="11940"/>
                    <a:pt x="1653" y="12121"/>
                  </a:cubicBezTo>
                  <a:lnTo>
                    <a:pt x="948" y="12034"/>
                  </a:lnTo>
                  <a:lnTo>
                    <a:pt x="486" y="12107"/>
                  </a:lnTo>
                  <a:lnTo>
                    <a:pt x="161" y="13633"/>
                  </a:lnTo>
                  <a:lnTo>
                    <a:pt x="485" y="14701"/>
                  </a:lnTo>
                  <a:lnTo>
                    <a:pt x="756" y="15626"/>
                  </a:lnTo>
                  <a:lnTo>
                    <a:pt x="1608" y="15839"/>
                  </a:lnTo>
                  <a:lnTo>
                    <a:pt x="2364" y="16211"/>
                  </a:lnTo>
                  <a:lnTo>
                    <a:pt x="3136" y="16831"/>
                  </a:lnTo>
                  <a:lnTo>
                    <a:pt x="3340" y="18059"/>
                  </a:lnTo>
                  <a:lnTo>
                    <a:pt x="3748" y="19777"/>
                  </a:lnTo>
                  <a:lnTo>
                    <a:pt x="4680" y="20378"/>
                  </a:lnTo>
                  <a:lnTo>
                    <a:pt x="5725" y="20595"/>
                  </a:lnTo>
                  <a:lnTo>
                    <a:pt x="6817" y="20554"/>
                  </a:lnTo>
                  <a:lnTo>
                    <a:pt x="7575" y="20814"/>
                  </a:lnTo>
                  <a:lnTo>
                    <a:pt x="8293" y="20686"/>
                  </a:lnTo>
                  <a:lnTo>
                    <a:pt x="9148" y="20209"/>
                  </a:lnTo>
                  <a:cubicBezTo>
                    <a:pt x="9303" y="20049"/>
                    <a:pt x="9482" y="19918"/>
                    <a:pt x="9677" y="19818"/>
                  </a:cubicBezTo>
                  <a:cubicBezTo>
                    <a:pt x="10095" y="19606"/>
                    <a:pt x="10567" y="19550"/>
                    <a:pt x="11019" y="19659"/>
                  </a:cubicBezTo>
                  <a:lnTo>
                    <a:pt x="12213" y="19730"/>
                  </a:lnTo>
                  <a:lnTo>
                    <a:pt x="12876" y="19053"/>
                  </a:lnTo>
                  <a:lnTo>
                    <a:pt x="13297" y="18315"/>
                  </a:lnTo>
                  <a:lnTo>
                    <a:pt x="13892" y="18433"/>
                  </a:lnTo>
                  <a:lnTo>
                    <a:pt x="13974" y="19296"/>
                  </a:lnTo>
                  <a:lnTo>
                    <a:pt x="14406" y="19770"/>
                  </a:lnTo>
                  <a:lnTo>
                    <a:pt x="15017" y="19900"/>
                  </a:lnTo>
                  <a:lnTo>
                    <a:pt x="16033" y="20030"/>
                  </a:lnTo>
                  <a:lnTo>
                    <a:pt x="15829" y="20720"/>
                  </a:lnTo>
                  <a:lnTo>
                    <a:pt x="15709" y="21327"/>
                  </a:lnTo>
                  <a:lnTo>
                    <a:pt x="16508" y="21240"/>
                  </a:lnTo>
                  <a:lnTo>
                    <a:pt x="17117" y="21414"/>
                  </a:lnTo>
                  <a:lnTo>
                    <a:pt x="17806" y="21542"/>
                  </a:lnTo>
                  <a:lnTo>
                    <a:pt x="18727" y="21181"/>
                  </a:lnTo>
                  <a:lnTo>
                    <a:pt x="19741" y="20792"/>
                  </a:lnTo>
                  <a:lnTo>
                    <a:pt x="19850" y="19710"/>
                  </a:lnTo>
                  <a:lnTo>
                    <a:pt x="19076" y="19378"/>
                  </a:lnTo>
                  <a:lnTo>
                    <a:pt x="18386" y="19620"/>
                  </a:lnTo>
                  <a:lnTo>
                    <a:pt x="18145" y="19029"/>
                  </a:lnTo>
                  <a:lnTo>
                    <a:pt x="18837" y="17570"/>
                  </a:lnTo>
                  <a:lnTo>
                    <a:pt x="19415" y="17898"/>
                  </a:lnTo>
                  <a:lnTo>
                    <a:pt x="20487" y="18057"/>
                  </a:lnTo>
                  <a:lnTo>
                    <a:pt x="21288" y="18144"/>
                  </a:lnTo>
                  <a:lnTo>
                    <a:pt x="21600" y="17322"/>
                  </a:lnTo>
                  <a:lnTo>
                    <a:pt x="21247" y="16831"/>
                  </a:lnTo>
                  <a:lnTo>
                    <a:pt x="20857" y="16486"/>
                  </a:lnTo>
                  <a:lnTo>
                    <a:pt x="20452" y="16198"/>
                  </a:lnTo>
                  <a:lnTo>
                    <a:pt x="20168" y="15086"/>
                  </a:lnTo>
                  <a:lnTo>
                    <a:pt x="19234" y="14753"/>
                  </a:lnTo>
                  <a:lnTo>
                    <a:pt x="18557" y="14795"/>
                  </a:lnTo>
                  <a:lnTo>
                    <a:pt x="17827" y="14192"/>
                  </a:lnTo>
                  <a:lnTo>
                    <a:pt x="17827" y="13371"/>
                  </a:lnTo>
                  <a:lnTo>
                    <a:pt x="17558" y="12679"/>
                  </a:lnTo>
                  <a:lnTo>
                    <a:pt x="17327" y="12188"/>
                  </a:lnTo>
                  <a:lnTo>
                    <a:pt x="17621" y="10618"/>
                  </a:lnTo>
                  <a:lnTo>
                    <a:pt x="17376" y="9636"/>
                  </a:lnTo>
                  <a:cubicBezTo>
                    <a:pt x="17263" y="9169"/>
                    <a:pt x="17209" y="8689"/>
                    <a:pt x="17213" y="8207"/>
                  </a:cubicBezTo>
                  <a:cubicBezTo>
                    <a:pt x="17218" y="7784"/>
                    <a:pt x="17268" y="7363"/>
                    <a:pt x="17363" y="6953"/>
                  </a:cubicBezTo>
                  <a:cubicBezTo>
                    <a:pt x="17464" y="6607"/>
                    <a:pt x="17514" y="6246"/>
                    <a:pt x="17512" y="5884"/>
                  </a:cubicBezTo>
                  <a:cubicBezTo>
                    <a:pt x="17510" y="5571"/>
                    <a:pt x="17469" y="5260"/>
                    <a:pt x="17390" y="4959"/>
                  </a:cubicBezTo>
                  <a:lnTo>
                    <a:pt x="17578" y="4240"/>
                  </a:lnTo>
                  <a:lnTo>
                    <a:pt x="17999" y="3503"/>
                  </a:lnTo>
                  <a:cubicBezTo>
                    <a:pt x="18077" y="3344"/>
                    <a:pt x="18144" y="3180"/>
                    <a:pt x="18201" y="3011"/>
                  </a:cubicBezTo>
                  <a:cubicBezTo>
                    <a:pt x="18310" y="2685"/>
                    <a:pt x="18379" y="2345"/>
                    <a:pt x="18404" y="2000"/>
                  </a:cubicBezTo>
                  <a:lnTo>
                    <a:pt x="18082" y="1409"/>
                  </a:lnTo>
                  <a:lnTo>
                    <a:pt x="17665" y="1167"/>
                  </a:lnTo>
                  <a:lnTo>
                    <a:pt x="16718" y="1124"/>
                  </a:lnTo>
                  <a:lnTo>
                    <a:pt x="15785" y="1297"/>
                  </a:lnTo>
                  <a:lnTo>
                    <a:pt x="15946" y="1859"/>
                  </a:lnTo>
                  <a:lnTo>
                    <a:pt x="16621" y="2119"/>
                  </a:lnTo>
                  <a:lnTo>
                    <a:pt x="17327" y="2739"/>
                  </a:lnTo>
                  <a:lnTo>
                    <a:pt x="17207" y="3533"/>
                  </a:lnTo>
                  <a:lnTo>
                    <a:pt x="16973" y="4991"/>
                  </a:lnTo>
                  <a:lnTo>
                    <a:pt x="16403" y="3996"/>
                  </a:lnTo>
                  <a:lnTo>
                    <a:pt x="15792" y="2885"/>
                  </a:lnTo>
                  <a:lnTo>
                    <a:pt x="15156" y="2422"/>
                  </a:lnTo>
                  <a:lnTo>
                    <a:pt x="14681" y="2869"/>
                  </a:lnTo>
                  <a:cubicBezTo>
                    <a:pt x="14591" y="3066"/>
                    <a:pt x="14511" y="3268"/>
                    <a:pt x="14440" y="3474"/>
                  </a:cubicBezTo>
                  <a:cubicBezTo>
                    <a:pt x="14300" y="3882"/>
                    <a:pt x="14199" y="4303"/>
                    <a:pt x="14128" y="4731"/>
                  </a:cubicBezTo>
                  <a:cubicBezTo>
                    <a:pt x="14052" y="5189"/>
                    <a:pt x="14011" y="5652"/>
                    <a:pt x="14006" y="6117"/>
                  </a:cubicBezTo>
                  <a:cubicBezTo>
                    <a:pt x="14019" y="6357"/>
                    <a:pt x="14019" y="6597"/>
                    <a:pt x="14006" y="6837"/>
                  </a:cubicBezTo>
                  <a:cubicBezTo>
                    <a:pt x="13978" y="7338"/>
                    <a:pt x="13891" y="7833"/>
                    <a:pt x="13748" y="8311"/>
                  </a:cubicBezTo>
                  <a:lnTo>
                    <a:pt x="13424" y="8958"/>
                  </a:lnTo>
                  <a:lnTo>
                    <a:pt x="13088" y="8198"/>
                  </a:lnTo>
                  <a:lnTo>
                    <a:pt x="13047" y="7186"/>
                  </a:lnTo>
                  <a:cubicBezTo>
                    <a:pt x="13063" y="6729"/>
                    <a:pt x="13072" y="6271"/>
                    <a:pt x="13074" y="5813"/>
                  </a:cubicBezTo>
                  <a:cubicBezTo>
                    <a:pt x="13077" y="5341"/>
                    <a:pt x="13072" y="4869"/>
                    <a:pt x="13061" y="4397"/>
                  </a:cubicBezTo>
                  <a:lnTo>
                    <a:pt x="12776" y="3443"/>
                  </a:lnTo>
                  <a:lnTo>
                    <a:pt x="11979" y="2852"/>
                  </a:lnTo>
                  <a:lnTo>
                    <a:pt x="11261" y="3067"/>
                  </a:lnTo>
                  <a:lnTo>
                    <a:pt x="11465" y="4005"/>
                  </a:lnTo>
                  <a:lnTo>
                    <a:pt x="10856" y="4872"/>
                  </a:lnTo>
                  <a:lnTo>
                    <a:pt x="9962" y="4785"/>
                  </a:lnTo>
                  <a:lnTo>
                    <a:pt x="10016" y="3775"/>
                  </a:lnTo>
                  <a:lnTo>
                    <a:pt x="9853" y="3113"/>
                  </a:lnTo>
                  <a:lnTo>
                    <a:pt x="9529" y="2549"/>
                  </a:lnTo>
                  <a:lnTo>
                    <a:pt x="9015" y="2216"/>
                  </a:lnTo>
                  <a:lnTo>
                    <a:pt x="7918" y="3026"/>
                  </a:lnTo>
                  <a:cubicBezTo>
                    <a:pt x="7795" y="3149"/>
                    <a:pt x="7647" y="3238"/>
                    <a:pt x="7485" y="3286"/>
                  </a:cubicBezTo>
                  <a:cubicBezTo>
                    <a:pt x="7238" y="3360"/>
                    <a:pt x="6973" y="3334"/>
                    <a:pt x="6742" y="3214"/>
                  </a:cubicBezTo>
                  <a:cubicBezTo>
                    <a:pt x="6597" y="3092"/>
                    <a:pt x="6509" y="2910"/>
                    <a:pt x="6500" y="2713"/>
                  </a:cubicBezTo>
                  <a:cubicBezTo>
                    <a:pt x="6479" y="2269"/>
                    <a:pt x="6826" y="1905"/>
                    <a:pt x="7242" y="1933"/>
                  </a:cubicBezTo>
                  <a:lnTo>
                    <a:pt x="7555" y="1111"/>
                  </a:lnTo>
                  <a:cubicBezTo>
                    <a:pt x="7675" y="792"/>
                    <a:pt x="7593" y="427"/>
                    <a:pt x="7351" y="200"/>
                  </a:cubicBezTo>
                  <a:cubicBezTo>
                    <a:pt x="7131" y="-6"/>
                    <a:pt x="6819" y="-58"/>
                    <a:pt x="6550" y="67"/>
                  </a:cubicBezTo>
                  <a:lnTo>
                    <a:pt x="5742" y="706"/>
                  </a:lnTo>
                  <a:close/>
                </a:path>
              </a:pathLst>
            </a:custGeom>
            <a:grpFill/>
            <a:ln w="12700" cap="flat">
              <a:noFill/>
              <a:miter lim="400000"/>
            </a:ln>
            <a:effectLst/>
          </p:spPr>
          <p:txBody>
            <a:bodyPr wrap="square" lIns="0" tIns="0" rIns="0" bIns="0" numCol="1" anchor="ctr">
              <a:noAutofit/>
            </a:bodyPr>
            <a:lstStyle/>
            <a:p>
              <a:pPr lvl="0">
                <a:defRPr sz="3200"/>
              </a:pPr>
              <a:endParaRPr/>
            </a:p>
          </p:txBody>
        </p:sp>
        <p:sp>
          <p:nvSpPr>
            <p:cNvPr id="61" name="Shape 1637"/>
            <p:cNvSpPr/>
            <p:nvPr/>
          </p:nvSpPr>
          <p:spPr>
            <a:xfrm>
              <a:off x="5402978" y="4246996"/>
              <a:ext cx="396539" cy="606527"/>
            </a:xfrm>
            <a:custGeom>
              <a:avLst/>
              <a:gdLst/>
              <a:ahLst/>
              <a:cxnLst>
                <a:cxn ang="0">
                  <a:pos x="wd2" y="hd2"/>
                </a:cxn>
                <a:cxn ang="5400000">
                  <a:pos x="wd2" y="hd2"/>
                </a:cxn>
                <a:cxn ang="10800000">
                  <a:pos x="wd2" y="hd2"/>
                </a:cxn>
                <a:cxn ang="16200000">
                  <a:pos x="wd2" y="hd2"/>
                </a:cxn>
              </a:cxnLst>
              <a:rect l="0" t="0" r="r" b="b"/>
              <a:pathLst>
                <a:path w="21460" h="21600" extrusionOk="0">
                  <a:moveTo>
                    <a:pt x="16121" y="7"/>
                  </a:moveTo>
                  <a:lnTo>
                    <a:pt x="13475" y="0"/>
                  </a:lnTo>
                  <a:lnTo>
                    <a:pt x="12466" y="785"/>
                  </a:lnTo>
                  <a:lnTo>
                    <a:pt x="14135" y="1786"/>
                  </a:lnTo>
                  <a:lnTo>
                    <a:pt x="14377" y="2849"/>
                  </a:lnTo>
                  <a:lnTo>
                    <a:pt x="11358" y="3098"/>
                  </a:lnTo>
                  <a:lnTo>
                    <a:pt x="10111" y="1761"/>
                  </a:lnTo>
                  <a:lnTo>
                    <a:pt x="7444" y="1929"/>
                  </a:lnTo>
                  <a:lnTo>
                    <a:pt x="6922" y="2877"/>
                  </a:lnTo>
                  <a:lnTo>
                    <a:pt x="7163" y="3968"/>
                  </a:lnTo>
                  <a:lnTo>
                    <a:pt x="5094" y="4360"/>
                  </a:lnTo>
                  <a:lnTo>
                    <a:pt x="4713" y="5861"/>
                  </a:lnTo>
                  <a:lnTo>
                    <a:pt x="6066" y="6606"/>
                  </a:lnTo>
                  <a:lnTo>
                    <a:pt x="7863" y="7861"/>
                  </a:lnTo>
                  <a:lnTo>
                    <a:pt x="7353" y="9705"/>
                  </a:lnTo>
                  <a:lnTo>
                    <a:pt x="6216" y="10705"/>
                  </a:lnTo>
                  <a:lnTo>
                    <a:pt x="4318" y="9362"/>
                  </a:lnTo>
                  <a:lnTo>
                    <a:pt x="2984" y="8467"/>
                  </a:lnTo>
                  <a:cubicBezTo>
                    <a:pt x="2390" y="8374"/>
                    <a:pt x="1765" y="8434"/>
                    <a:pt x="1237" y="8635"/>
                  </a:cubicBezTo>
                  <a:cubicBezTo>
                    <a:pt x="359" y="8969"/>
                    <a:pt x="-121" y="9622"/>
                    <a:pt x="27" y="10282"/>
                  </a:cubicBezTo>
                  <a:lnTo>
                    <a:pt x="694" y="12101"/>
                  </a:lnTo>
                  <a:lnTo>
                    <a:pt x="2385" y="13188"/>
                  </a:lnTo>
                  <a:cubicBezTo>
                    <a:pt x="3028" y="13477"/>
                    <a:pt x="3662" y="13775"/>
                    <a:pt x="4287" y="14080"/>
                  </a:cubicBezTo>
                  <a:cubicBezTo>
                    <a:pt x="5275" y="14563"/>
                    <a:pt x="6240" y="15067"/>
                    <a:pt x="7179" y="15591"/>
                  </a:cubicBezTo>
                  <a:lnTo>
                    <a:pt x="8960" y="18414"/>
                  </a:lnTo>
                  <a:cubicBezTo>
                    <a:pt x="9219" y="18862"/>
                    <a:pt x="9517" y="19300"/>
                    <a:pt x="9853" y="19725"/>
                  </a:cubicBezTo>
                  <a:cubicBezTo>
                    <a:pt x="10266" y="20250"/>
                    <a:pt x="10735" y="20755"/>
                    <a:pt x="11256" y="21236"/>
                  </a:cubicBezTo>
                  <a:lnTo>
                    <a:pt x="13381" y="21600"/>
                  </a:lnTo>
                  <a:cubicBezTo>
                    <a:pt x="14166" y="21595"/>
                    <a:pt x="14890" y="21319"/>
                    <a:pt x="15284" y="20872"/>
                  </a:cubicBezTo>
                  <a:cubicBezTo>
                    <a:pt x="15734" y="20364"/>
                    <a:pt x="15684" y="19728"/>
                    <a:pt x="15157" y="19253"/>
                  </a:cubicBezTo>
                  <a:lnTo>
                    <a:pt x="16895" y="19113"/>
                  </a:lnTo>
                  <a:lnTo>
                    <a:pt x="18505" y="18949"/>
                  </a:lnTo>
                  <a:lnTo>
                    <a:pt x="19521" y="17945"/>
                  </a:lnTo>
                  <a:lnTo>
                    <a:pt x="19643" y="16322"/>
                  </a:lnTo>
                  <a:lnTo>
                    <a:pt x="20153" y="15039"/>
                  </a:lnTo>
                  <a:lnTo>
                    <a:pt x="21168" y="13363"/>
                  </a:lnTo>
                  <a:cubicBezTo>
                    <a:pt x="21390" y="13152"/>
                    <a:pt x="21479" y="12893"/>
                    <a:pt x="21418" y="12639"/>
                  </a:cubicBezTo>
                  <a:cubicBezTo>
                    <a:pt x="21215" y="11790"/>
                    <a:pt x="19733" y="11373"/>
                    <a:pt x="18660" y="11863"/>
                  </a:cubicBezTo>
                  <a:lnTo>
                    <a:pt x="18660" y="10855"/>
                  </a:lnTo>
                  <a:lnTo>
                    <a:pt x="19590" y="9351"/>
                  </a:lnTo>
                  <a:lnTo>
                    <a:pt x="21461" y="8456"/>
                  </a:lnTo>
                  <a:lnTo>
                    <a:pt x="20148" y="8152"/>
                  </a:lnTo>
                  <a:lnTo>
                    <a:pt x="15056" y="8991"/>
                  </a:lnTo>
                  <a:lnTo>
                    <a:pt x="14679" y="7872"/>
                  </a:lnTo>
                  <a:lnTo>
                    <a:pt x="15949" y="6896"/>
                  </a:lnTo>
                  <a:lnTo>
                    <a:pt x="17644" y="5389"/>
                  </a:lnTo>
                  <a:lnTo>
                    <a:pt x="18920" y="4241"/>
                  </a:lnTo>
                  <a:lnTo>
                    <a:pt x="20573" y="1975"/>
                  </a:lnTo>
                  <a:lnTo>
                    <a:pt x="18575" y="1667"/>
                  </a:lnTo>
                  <a:lnTo>
                    <a:pt x="16502" y="2139"/>
                  </a:lnTo>
                  <a:lnTo>
                    <a:pt x="15524" y="1412"/>
                  </a:lnTo>
                  <a:lnTo>
                    <a:pt x="16121" y="7"/>
                  </a:lnTo>
                  <a:close/>
                </a:path>
              </a:pathLst>
            </a:custGeom>
            <a:grpFill/>
            <a:ln w="12700" cap="flat">
              <a:noFill/>
              <a:miter lim="400000"/>
            </a:ln>
            <a:effectLst/>
          </p:spPr>
          <p:txBody>
            <a:bodyPr wrap="square" lIns="0" tIns="0" rIns="0" bIns="0" numCol="1" anchor="ctr">
              <a:noAutofit/>
            </a:bodyPr>
            <a:lstStyle/>
            <a:p>
              <a:pPr lvl="0">
                <a:defRPr sz="3200"/>
              </a:pPr>
              <a:endParaRPr/>
            </a:p>
          </p:txBody>
        </p:sp>
        <p:sp>
          <p:nvSpPr>
            <p:cNvPr id="62" name="Shape 1638"/>
            <p:cNvSpPr/>
            <p:nvPr/>
          </p:nvSpPr>
          <p:spPr>
            <a:xfrm>
              <a:off x="5876708" y="4235983"/>
              <a:ext cx="317235" cy="461989"/>
            </a:xfrm>
            <a:custGeom>
              <a:avLst/>
              <a:gdLst/>
              <a:ahLst/>
              <a:cxnLst>
                <a:cxn ang="0">
                  <a:pos x="wd2" y="hd2"/>
                </a:cxn>
                <a:cxn ang="5400000">
                  <a:pos x="wd2" y="hd2"/>
                </a:cxn>
                <a:cxn ang="10800000">
                  <a:pos x="wd2" y="hd2"/>
                </a:cxn>
                <a:cxn ang="16200000">
                  <a:pos x="wd2" y="hd2"/>
                </a:cxn>
              </a:cxnLst>
              <a:rect l="0" t="0" r="r" b="b"/>
              <a:pathLst>
                <a:path w="21600" h="21600" extrusionOk="0">
                  <a:moveTo>
                    <a:pt x="3400" y="1558"/>
                  </a:moveTo>
                  <a:lnTo>
                    <a:pt x="1789" y="2623"/>
                  </a:lnTo>
                  <a:lnTo>
                    <a:pt x="3233" y="4826"/>
                  </a:lnTo>
                  <a:lnTo>
                    <a:pt x="1491" y="7025"/>
                  </a:lnTo>
                  <a:lnTo>
                    <a:pt x="1417" y="10405"/>
                  </a:lnTo>
                  <a:cubicBezTo>
                    <a:pt x="1499" y="10844"/>
                    <a:pt x="1509" y="11288"/>
                    <a:pt x="1445" y="11728"/>
                  </a:cubicBezTo>
                  <a:cubicBezTo>
                    <a:pt x="1302" y="12702"/>
                    <a:pt x="806" y="13637"/>
                    <a:pt x="0" y="14446"/>
                  </a:cubicBezTo>
                  <a:lnTo>
                    <a:pt x="441" y="17311"/>
                  </a:lnTo>
                  <a:lnTo>
                    <a:pt x="1874" y="19511"/>
                  </a:lnTo>
                  <a:lnTo>
                    <a:pt x="3264" y="21600"/>
                  </a:lnTo>
                  <a:lnTo>
                    <a:pt x="5565" y="21563"/>
                  </a:lnTo>
                  <a:lnTo>
                    <a:pt x="7169" y="19837"/>
                  </a:lnTo>
                  <a:cubicBezTo>
                    <a:pt x="7261" y="19228"/>
                    <a:pt x="7315" y="18617"/>
                    <a:pt x="7330" y="18005"/>
                  </a:cubicBezTo>
                  <a:cubicBezTo>
                    <a:pt x="7350" y="17158"/>
                    <a:pt x="7297" y="16312"/>
                    <a:pt x="7169" y="15470"/>
                  </a:cubicBezTo>
                  <a:lnTo>
                    <a:pt x="11342" y="14515"/>
                  </a:lnTo>
                  <a:lnTo>
                    <a:pt x="14645" y="14225"/>
                  </a:lnTo>
                  <a:cubicBezTo>
                    <a:pt x="15072" y="13421"/>
                    <a:pt x="15482" y="12613"/>
                    <a:pt x="15876" y="11801"/>
                  </a:cubicBezTo>
                  <a:cubicBezTo>
                    <a:pt x="16266" y="10996"/>
                    <a:pt x="16641" y="10188"/>
                    <a:pt x="16999" y="9377"/>
                  </a:cubicBezTo>
                  <a:cubicBezTo>
                    <a:pt x="17132" y="8884"/>
                    <a:pt x="17347" y="8403"/>
                    <a:pt x="17641" y="7944"/>
                  </a:cubicBezTo>
                  <a:cubicBezTo>
                    <a:pt x="18234" y="7020"/>
                    <a:pt x="19131" y="6202"/>
                    <a:pt x="20262" y="5557"/>
                  </a:cubicBezTo>
                  <a:lnTo>
                    <a:pt x="21600" y="3205"/>
                  </a:lnTo>
                  <a:cubicBezTo>
                    <a:pt x="21356" y="2955"/>
                    <a:pt x="21053" y="2735"/>
                    <a:pt x="20704" y="2554"/>
                  </a:cubicBezTo>
                  <a:cubicBezTo>
                    <a:pt x="19650" y="2005"/>
                    <a:pt x="18274" y="1841"/>
                    <a:pt x="17013" y="2113"/>
                  </a:cubicBezTo>
                  <a:lnTo>
                    <a:pt x="14291" y="2113"/>
                  </a:lnTo>
                  <a:lnTo>
                    <a:pt x="12960" y="1709"/>
                  </a:lnTo>
                  <a:lnTo>
                    <a:pt x="11997" y="55"/>
                  </a:lnTo>
                  <a:lnTo>
                    <a:pt x="9008" y="0"/>
                  </a:lnTo>
                  <a:lnTo>
                    <a:pt x="7202" y="1050"/>
                  </a:lnTo>
                  <a:lnTo>
                    <a:pt x="3400" y="1558"/>
                  </a:lnTo>
                  <a:close/>
                </a:path>
              </a:pathLst>
            </a:custGeom>
            <a:grpFill/>
            <a:ln w="12700" cap="flat">
              <a:noFill/>
              <a:miter lim="400000"/>
            </a:ln>
            <a:effectLst/>
          </p:spPr>
          <p:txBody>
            <a:bodyPr wrap="square" lIns="0" tIns="0" rIns="0" bIns="0" numCol="1" anchor="ctr">
              <a:noAutofit/>
            </a:bodyPr>
            <a:lstStyle/>
            <a:p>
              <a:pPr lvl="0">
                <a:defRPr sz="3200"/>
              </a:pPr>
              <a:endParaRPr/>
            </a:p>
          </p:txBody>
        </p:sp>
        <p:sp>
          <p:nvSpPr>
            <p:cNvPr id="63" name="Shape 1639"/>
            <p:cNvSpPr/>
            <p:nvPr/>
          </p:nvSpPr>
          <p:spPr>
            <a:xfrm>
              <a:off x="5466821" y="3620312"/>
              <a:ext cx="266250" cy="383509"/>
            </a:xfrm>
            <a:custGeom>
              <a:avLst/>
              <a:gdLst/>
              <a:ahLst/>
              <a:cxnLst>
                <a:cxn ang="0">
                  <a:pos x="wd2" y="hd2"/>
                </a:cxn>
                <a:cxn ang="5400000">
                  <a:pos x="wd2" y="hd2"/>
                </a:cxn>
                <a:cxn ang="10800000">
                  <a:pos x="wd2" y="hd2"/>
                </a:cxn>
                <a:cxn ang="16200000">
                  <a:pos x="wd2" y="hd2"/>
                </a:cxn>
              </a:cxnLst>
              <a:rect l="0" t="0" r="r" b="b"/>
              <a:pathLst>
                <a:path w="21494" h="21600" extrusionOk="0">
                  <a:moveTo>
                    <a:pt x="12194" y="0"/>
                  </a:moveTo>
                  <a:lnTo>
                    <a:pt x="8460" y="398"/>
                  </a:lnTo>
                  <a:cubicBezTo>
                    <a:pt x="8545" y="1401"/>
                    <a:pt x="8972" y="2376"/>
                    <a:pt x="9704" y="3241"/>
                  </a:cubicBezTo>
                  <a:cubicBezTo>
                    <a:pt x="11042" y="4824"/>
                    <a:pt x="13283" y="5934"/>
                    <a:pt x="15865" y="6295"/>
                  </a:cubicBezTo>
                  <a:lnTo>
                    <a:pt x="15689" y="9874"/>
                  </a:lnTo>
                  <a:lnTo>
                    <a:pt x="11448" y="10665"/>
                  </a:lnTo>
                  <a:cubicBezTo>
                    <a:pt x="11321" y="9939"/>
                    <a:pt x="11065" y="9228"/>
                    <a:pt x="10686" y="8546"/>
                  </a:cubicBezTo>
                  <a:cubicBezTo>
                    <a:pt x="10040" y="7384"/>
                    <a:pt x="9048" y="6330"/>
                    <a:pt x="7777" y="5454"/>
                  </a:cubicBezTo>
                  <a:lnTo>
                    <a:pt x="5936" y="7047"/>
                  </a:lnTo>
                  <a:cubicBezTo>
                    <a:pt x="6103" y="7707"/>
                    <a:pt x="6251" y="8369"/>
                    <a:pt x="6380" y="9033"/>
                  </a:cubicBezTo>
                  <a:cubicBezTo>
                    <a:pt x="6542" y="9871"/>
                    <a:pt x="6673" y="10712"/>
                    <a:pt x="6773" y="11555"/>
                  </a:cubicBezTo>
                  <a:lnTo>
                    <a:pt x="1514" y="13900"/>
                  </a:lnTo>
                  <a:cubicBezTo>
                    <a:pt x="604" y="13980"/>
                    <a:pt x="-58" y="14540"/>
                    <a:pt x="4" y="15178"/>
                  </a:cubicBezTo>
                  <a:cubicBezTo>
                    <a:pt x="78" y="15936"/>
                    <a:pt x="1078" y="16457"/>
                    <a:pt x="2204" y="16506"/>
                  </a:cubicBezTo>
                  <a:cubicBezTo>
                    <a:pt x="3504" y="16562"/>
                    <a:pt x="4644" y="16034"/>
                    <a:pt x="5732" y="15538"/>
                  </a:cubicBezTo>
                  <a:cubicBezTo>
                    <a:pt x="6946" y="14984"/>
                    <a:pt x="8189" y="14455"/>
                    <a:pt x="9538" y="14083"/>
                  </a:cubicBezTo>
                  <a:cubicBezTo>
                    <a:pt x="10926" y="13700"/>
                    <a:pt x="12399" y="13490"/>
                    <a:pt x="13891" y="13463"/>
                  </a:cubicBezTo>
                  <a:lnTo>
                    <a:pt x="14961" y="16157"/>
                  </a:lnTo>
                  <a:lnTo>
                    <a:pt x="9824" y="18541"/>
                  </a:lnTo>
                  <a:lnTo>
                    <a:pt x="11600" y="21373"/>
                  </a:lnTo>
                  <a:lnTo>
                    <a:pt x="15524" y="21600"/>
                  </a:lnTo>
                  <a:lnTo>
                    <a:pt x="18442" y="20361"/>
                  </a:lnTo>
                  <a:cubicBezTo>
                    <a:pt x="18967" y="19734"/>
                    <a:pt x="19390" y="19068"/>
                    <a:pt x="19703" y="18375"/>
                  </a:cubicBezTo>
                  <a:cubicBezTo>
                    <a:pt x="20446" y="16729"/>
                    <a:pt x="20555" y="14976"/>
                    <a:pt x="20019" y="13292"/>
                  </a:cubicBezTo>
                  <a:cubicBezTo>
                    <a:pt x="20383" y="12286"/>
                    <a:pt x="20679" y="11269"/>
                    <a:pt x="20907" y="10244"/>
                  </a:cubicBezTo>
                  <a:cubicBezTo>
                    <a:pt x="21276" y="8591"/>
                    <a:pt x="21467" y="6922"/>
                    <a:pt x="21478" y="5249"/>
                  </a:cubicBezTo>
                  <a:cubicBezTo>
                    <a:pt x="21542" y="4833"/>
                    <a:pt x="21411" y="4414"/>
                    <a:pt x="21106" y="4054"/>
                  </a:cubicBezTo>
                  <a:cubicBezTo>
                    <a:pt x="20293" y="3097"/>
                    <a:pt x="18551" y="2748"/>
                    <a:pt x="17133" y="3258"/>
                  </a:cubicBezTo>
                  <a:lnTo>
                    <a:pt x="13027" y="1803"/>
                  </a:lnTo>
                  <a:lnTo>
                    <a:pt x="12194" y="0"/>
                  </a:lnTo>
                  <a:close/>
                </a:path>
              </a:pathLst>
            </a:custGeom>
            <a:grpFill/>
            <a:ln w="12700" cap="flat">
              <a:noFill/>
              <a:miter lim="400000"/>
            </a:ln>
            <a:effectLst/>
          </p:spPr>
          <p:txBody>
            <a:bodyPr wrap="square" lIns="0" tIns="0" rIns="0" bIns="0" numCol="1" anchor="ctr">
              <a:noAutofit/>
            </a:bodyPr>
            <a:lstStyle/>
            <a:p>
              <a:pPr lvl="0">
                <a:defRPr sz="3200"/>
              </a:pPr>
              <a:endParaRPr/>
            </a:p>
          </p:txBody>
        </p:sp>
        <p:sp>
          <p:nvSpPr>
            <p:cNvPr id="64" name="Shape 1640"/>
            <p:cNvSpPr/>
            <p:nvPr/>
          </p:nvSpPr>
          <p:spPr>
            <a:xfrm>
              <a:off x="5374699" y="3616083"/>
              <a:ext cx="89818" cy="83918"/>
            </a:xfrm>
            <a:custGeom>
              <a:avLst/>
              <a:gdLst/>
              <a:ahLst/>
              <a:cxnLst>
                <a:cxn ang="0">
                  <a:pos x="wd2" y="hd2"/>
                </a:cxn>
                <a:cxn ang="5400000">
                  <a:pos x="wd2" y="hd2"/>
                </a:cxn>
                <a:cxn ang="10800000">
                  <a:pos x="wd2" y="hd2"/>
                </a:cxn>
                <a:cxn ang="16200000">
                  <a:pos x="wd2" y="hd2"/>
                </a:cxn>
              </a:cxnLst>
              <a:rect l="0" t="0" r="r" b="b"/>
              <a:pathLst>
                <a:path w="21600" h="20859" extrusionOk="0">
                  <a:moveTo>
                    <a:pt x="8289" y="0"/>
                  </a:moveTo>
                  <a:lnTo>
                    <a:pt x="0" y="5859"/>
                  </a:lnTo>
                  <a:cubicBezTo>
                    <a:pt x="608" y="9614"/>
                    <a:pt x="2363" y="13070"/>
                    <a:pt x="5007" y="15720"/>
                  </a:cubicBezTo>
                  <a:cubicBezTo>
                    <a:pt x="9069" y="19792"/>
                    <a:pt x="14777" y="21600"/>
                    <a:pt x="20350" y="20579"/>
                  </a:cubicBezTo>
                  <a:lnTo>
                    <a:pt x="21600" y="10058"/>
                  </a:lnTo>
                  <a:lnTo>
                    <a:pt x="8289" y="0"/>
                  </a:lnTo>
                  <a:close/>
                </a:path>
              </a:pathLst>
            </a:custGeom>
            <a:grpFill/>
            <a:ln w="12700" cap="flat">
              <a:noFill/>
              <a:miter lim="400000"/>
            </a:ln>
            <a:effectLst/>
          </p:spPr>
          <p:txBody>
            <a:bodyPr wrap="square" lIns="0" tIns="0" rIns="0" bIns="0" numCol="1" anchor="ctr">
              <a:noAutofit/>
            </a:bodyPr>
            <a:lstStyle/>
            <a:p>
              <a:pPr lvl="0">
                <a:defRPr sz="3200"/>
              </a:pPr>
              <a:endParaRPr/>
            </a:p>
          </p:txBody>
        </p:sp>
        <p:sp>
          <p:nvSpPr>
            <p:cNvPr id="65" name="Shape 1641"/>
            <p:cNvSpPr/>
            <p:nvPr/>
          </p:nvSpPr>
          <p:spPr>
            <a:xfrm>
              <a:off x="5325106" y="3904615"/>
              <a:ext cx="67262" cy="101482"/>
            </a:xfrm>
            <a:custGeom>
              <a:avLst/>
              <a:gdLst/>
              <a:ahLst/>
              <a:cxnLst>
                <a:cxn ang="0">
                  <a:pos x="wd2" y="hd2"/>
                </a:cxn>
                <a:cxn ang="5400000">
                  <a:pos x="wd2" y="hd2"/>
                </a:cxn>
                <a:cxn ang="10800000">
                  <a:pos x="wd2" y="hd2"/>
                </a:cxn>
                <a:cxn ang="16200000">
                  <a:pos x="wd2" y="hd2"/>
                </a:cxn>
              </a:cxnLst>
              <a:rect l="0" t="0" r="r" b="b"/>
              <a:pathLst>
                <a:path w="21600" h="21600" extrusionOk="0">
                  <a:moveTo>
                    <a:pt x="9807" y="0"/>
                  </a:moveTo>
                  <a:lnTo>
                    <a:pt x="0" y="10556"/>
                  </a:lnTo>
                  <a:lnTo>
                    <a:pt x="10797" y="21600"/>
                  </a:lnTo>
                  <a:lnTo>
                    <a:pt x="21600" y="14074"/>
                  </a:lnTo>
                  <a:lnTo>
                    <a:pt x="20843" y="4061"/>
                  </a:lnTo>
                  <a:lnTo>
                    <a:pt x="9807" y="0"/>
                  </a:lnTo>
                  <a:close/>
                </a:path>
              </a:pathLst>
            </a:custGeom>
            <a:grpFill/>
            <a:ln w="12700" cap="flat">
              <a:noFill/>
              <a:miter lim="400000"/>
            </a:ln>
            <a:effectLst/>
          </p:spPr>
          <p:txBody>
            <a:bodyPr wrap="square" lIns="0" tIns="0" rIns="0" bIns="0" numCol="1" anchor="ctr">
              <a:noAutofit/>
            </a:bodyPr>
            <a:lstStyle/>
            <a:p>
              <a:pPr lvl="0">
                <a:defRPr sz="3200"/>
              </a:pPr>
              <a:endParaRPr/>
            </a:p>
          </p:txBody>
        </p:sp>
        <p:sp>
          <p:nvSpPr>
            <p:cNvPr id="66" name="Shape 1642"/>
            <p:cNvSpPr/>
            <p:nvPr/>
          </p:nvSpPr>
          <p:spPr>
            <a:xfrm>
              <a:off x="5362612" y="3337756"/>
              <a:ext cx="64726" cy="15055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8764"/>
                  </a:lnTo>
                  <a:cubicBezTo>
                    <a:pt x="1822" y="10558"/>
                    <a:pt x="3614" y="12357"/>
                    <a:pt x="5377" y="14161"/>
                  </a:cubicBezTo>
                  <a:cubicBezTo>
                    <a:pt x="7791" y="16631"/>
                    <a:pt x="10150" y="19111"/>
                    <a:pt x="12454" y="21600"/>
                  </a:cubicBezTo>
                  <a:lnTo>
                    <a:pt x="21600" y="17303"/>
                  </a:lnTo>
                  <a:lnTo>
                    <a:pt x="18453" y="10315"/>
                  </a:lnTo>
                  <a:lnTo>
                    <a:pt x="12946" y="5693"/>
                  </a:lnTo>
                  <a:lnTo>
                    <a:pt x="0" y="0"/>
                  </a:lnTo>
                  <a:close/>
                </a:path>
              </a:pathLst>
            </a:custGeom>
            <a:grpFill/>
            <a:ln w="12700" cap="flat">
              <a:noFill/>
              <a:miter lim="400000"/>
            </a:ln>
            <a:effectLst/>
          </p:spPr>
          <p:txBody>
            <a:bodyPr wrap="square" lIns="0" tIns="0" rIns="0" bIns="0" numCol="1" anchor="ctr">
              <a:noAutofit/>
            </a:bodyPr>
            <a:lstStyle/>
            <a:p>
              <a:pPr lvl="0">
                <a:defRPr sz="3200"/>
              </a:pPr>
              <a:endParaRPr/>
            </a:p>
          </p:txBody>
        </p:sp>
        <p:sp>
          <p:nvSpPr>
            <p:cNvPr id="67" name="Shape 1643"/>
            <p:cNvSpPr/>
            <p:nvPr/>
          </p:nvSpPr>
          <p:spPr>
            <a:xfrm>
              <a:off x="4876282" y="3450211"/>
              <a:ext cx="77803" cy="77173"/>
            </a:xfrm>
            <a:custGeom>
              <a:avLst/>
              <a:gdLst/>
              <a:ahLst/>
              <a:cxnLst>
                <a:cxn ang="0">
                  <a:pos x="wd2" y="hd2"/>
                </a:cxn>
                <a:cxn ang="5400000">
                  <a:pos x="wd2" y="hd2"/>
                </a:cxn>
                <a:cxn ang="10800000">
                  <a:pos x="wd2" y="hd2"/>
                </a:cxn>
                <a:cxn ang="16200000">
                  <a:pos x="wd2" y="hd2"/>
                </a:cxn>
              </a:cxnLst>
              <a:rect l="0" t="0" r="r" b="b"/>
              <a:pathLst>
                <a:path w="21600" h="21600" extrusionOk="0">
                  <a:moveTo>
                    <a:pt x="12405" y="0"/>
                  </a:moveTo>
                  <a:lnTo>
                    <a:pt x="0" y="11874"/>
                  </a:lnTo>
                  <a:lnTo>
                    <a:pt x="8898" y="21600"/>
                  </a:lnTo>
                  <a:lnTo>
                    <a:pt x="19637" y="17008"/>
                  </a:lnTo>
                  <a:lnTo>
                    <a:pt x="21600" y="5354"/>
                  </a:lnTo>
                  <a:lnTo>
                    <a:pt x="12405" y="0"/>
                  </a:lnTo>
                  <a:close/>
                </a:path>
              </a:pathLst>
            </a:custGeom>
            <a:grpFill/>
            <a:ln w="12700" cap="flat">
              <a:noFill/>
              <a:miter lim="400000"/>
            </a:ln>
            <a:effectLst/>
          </p:spPr>
          <p:txBody>
            <a:bodyPr wrap="square" lIns="0" tIns="0" rIns="0" bIns="0" numCol="1" anchor="ctr">
              <a:noAutofit/>
            </a:bodyPr>
            <a:lstStyle/>
            <a:p>
              <a:pPr lvl="0">
                <a:defRPr sz="3200"/>
              </a:pPr>
              <a:endParaRPr/>
            </a:p>
          </p:txBody>
        </p:sp>
        <p:sp>
          <p:nvSpPr>
            <p:cNvPr id="68" name="Shape 1644"/>
            <p:cNvSpPr/>
            <p:nvPr/>
          </p:nvSpPr>
          <p:spPr>
            <a:xfrm>
              <a:off x="5071548" y="3079435"/>
              <a:ext cx="167801" cy="119270"/>
            </a:xfrm>
            <a:custGeom>
              <a:avLst/>
              <a:gdLst/>
              <a:ahLst/>
              <a:cxnLst>
                <a:cxn ang="0">
                  <a:pos x="wd2" y="hd2"/>
                </a:cxn>
                <a:cxn ang="5400000">
                  <a:pos x="wd2" y="hd2"/>
                </a:cxn>
                <a:cxn ang="10800000">
                  <a:pos x="wd2" y="hd2"/>
                </a:cxn>
                <a:cxn ang="16200000">
                  <a:pos x="wd2" y="hd2"/>
                </a:cxn>
              </a:cxnLst>
              <a:rect l="0" t="0" r="r" b="b"/>
              <a:pathLst>
                <a:path w="21600" h="17653" extrusionOk="0">
                  <a:moveTo>
                    <a:pt x="10121" y="2811"/>
                  </a:moveTo>
                  <a:lnTo>
                    <a:pt x="6380" y="5252"/>
                  </a:lnTo>
                  <a:lnTo>
                    <a:pt x="0" y="6054"/>
                  </a:lnTo>
                  <a:lnTo>
                    <a:pt x="4091" y="13366"/>
                  </a:lnTo>
                  <a:cubicBezTo>
                    <a:pt x="5447" y="15021"/>
                    <a:pt x="7236" y="16123"/>
                    <a:pt x="9186" y="16504"/>
                  </a:cubicBezTo>
                  <a:cubicBezTo>
                    <a:pt x="11189" y="16896"/>
                    <a:pt x="13226" y="16498"/>
                    <a:pt x="15254" y="16490"/>
                  </a:cubicBezTo>
                  <a:cubicBezTo>
                    <a:pt x="17311" y="16482"/>
                    <a:pt x="19354" y="16875"/>
                    <a:pt x="21297" y="17653"/>
                  </a:cubicBezTo>
                  <a:lnTo>
                    <a:pt x="21600" y="10793"/>
                  </a:lnTo>
                  <a:lnTo>
                    <a:pt x="19274" y="3932"/>
                  </a:lnTo>
                  <a:cubicBezTo>
                    <a:pt x="20142" y="3455"/>
                    <a:pt x="20540" y="2285"/>
                    <a:pt x="20184" y="1257"/>
                  </a:cubicBezTo>
                  <a:cubicBezTo>
                    <a:pt x="18383" y="-3947"/>
                    <a:pt x="11416" y="8716"/>
                    <a:pt x="16278" y="8357"/>
                  </a:cubicBezTo>
                  <a:lnTo>
                    <a:pt x="10121" y="2811"/>
                  </a:lnTo>
                  <a:close/>
                </a:path>
              </a:pathLst>
            </a:custGeom>
            <a:grpFill/>
            <a:ln w="12700" cap="flat">
              <a:noFill/>
              <a:miter lim="400000"/>
            </a:ln>
            <a:effectLst/>
          </p:spPr>
          <p:txBody>
            <a:bodyPr wrap="square" lIns="0" tIns="0" rIns="0" bIns="0" numCol="1" anchor="ctr">
              <a:noAutofit/>
            </a:bodyPr>
            <a:lstStyle/>
            <a:p>
              <a:pPr lvl="0">
                <a:defRPr sz="3200"/>
              </a:pPr>
              <a:endParaRPr/>
            </a:p>
          </p:txBody>
        </p:sp>
        <p:sp>
          <p:nvSpPr>
            <p:cNvPr id="69" name="Shape 1645"/>
            <p:cNvSpPr/>
            <p:nvPr/>
          </p:nvSpPr>
          <p:spPr>
            <a:xfrm>
              <a:off x="5444467" y="3028611"/>
              <a:ext cx="245412" cy="326654"/>
            </a:xfrm>
            <a:custGeom>
              <a:avLst/>
              <a:gdLst/>
              <a:ahLst/>
              <a:cxnLst>
                <a:cxn ang="0">
                  <a:pos x="wd2" y="hd2"/>
                </a:cxn>
                <a:cxn ang="5400000">
                  <a:pos x="wd2" y="hd2"/>
                </a:cxn>
                <a:cxn ang="10800000">
                  <a:pos x="wd2" y="hd2"/>
                </a:cxn>
                <a:cxn ang="16200000">
                  <a:pos x="wd2" y="hd2"/>
                </a:cxn>
              </a:cxnLst>
              <a:rect l="0" t="0" r="r" b="b"/>
              <a:pathLst>
                <a:path w="20470" h="21493" extrusionOk="0">
                  <a:moveTo>
                    <a:pt x="9874" y="3017"/>
                  </a:moveTo>
                  <a:lnTo>
                    <a:pt x="8113" y="1208"/>
                  </a:lnTo>
                  <a:lnTo>
                    <a:pt x="3206" y="19"/>
                  </a:lnTo>
                  <a:cubicBezTo>
                    <a:pt x="2009" y="-107"/>
                    <a:pt x="847" y="396"/>
                    <a:pt x="339" y="1260"/>
                  </a:cubicBezTo>
                  <a:cubicBezTo>
                    <a:pt x="-1130" y="3757"/>
                    <a:pt x="2472" y="6207"/>
                    <a:pt x="5387" y="4694"/>
                  </a:cubicBezTo>
                  <a:lnTo>
                    <a:pt x="9518" y="7748"/>
                  </a:lnTo>
                  <a:lnTo>
                    <a:pt x="9518" y="10223"/>
                  </a:lnTo>
                  <a:lnTo>
                    <a:pt x="5332" y="10229"/>
                  </a:lnTo>
                  <a:cubicBezTo>
                    <a:pt x="4125" y="9593"/>
                    <a:pt x="2489" y="9874"/>
                    <a:pt x="1727" y="10849"/>
                  </a:cubicBezTo>
                  <a:cubicBezTo>
                    <a:pt x="188" y="12822"/>
                    <a:pt x="2748" y="15196"/>
                    <a:pt x="5463" y="14313"/>
                  </a:cubicBezTo>
                  <a:cubicBezTo>
                    <a:pt x="6758" y="13460"/>
                    <a:pt x="8536" y="13222"/>
                    <a:pt x="10116" y="13693"/>
                  </a:cubicBezTo>
                  <a:cubicBezTo>
                    <a:pt x="11812" y="14198"/>
                    <a:pt x="12932" y="15399"/>
                    <a:pt x="13852" y="16633"/>
                  </a:cubicBezTo>
                  <a:cubicBezTo>
                    <a:pt x="14995" y="18167"/>
                    <a:pt x="15918" y="19797"/>
                    <a:pt x="16604" y="21493"/>
                  </a:cubicBezTo>
                  <a:lnTo>
                    <a:pt x="20077" y="20872"/>
                  </a:lnTo>
                  <a:lnTo>
                    <a:pt x="20470" y="17874"/>
                  </a:lnTo>
                  <a:lnTo>
                    <a:pt x="19487" y="15088"/>
                  </a:lnTo>
                  <a:lnTo>
                    <a:pt x="20011" y="11263"/>
                  </a:lnTo>
                  <a:lnTo>
                    <a:pt x="17267" y="8840"/>
                  </a:lnTo>
                  <a:lnTo>
                    <a:pt x="14588" y="5893"/>
                  </a:lnTo>
                  <a:lnTo>
                    <a:pt x="9874" y="3017"/>
                  </a:lnTo>
                  <a:close/>
                </a:path>
              </a:pathLst>
            </a:custGeom>
            <a:grpFill/>
            <a:ln w="12700" cap="flat">
              <a:noFill/>
              <a:miter lim="400000"/>
            </a:ln>
            <a:effectLst/>
          </p:spPr>
          <p:txBody>
            <a:bodyPr wrap="square" lIns="0" tIns="0" rIns="0" bIns="0" numCol="1" anchor="ctr">
              <a:noAutofit/>
            </a:bodyPr>
            <a:lstStyle/>
            <a:p>
              <a:pPr lvl="0">
                <a:defRPr sz="3200"/>
              </a:pPr>
              <a:endParaRPr/>
            </a:p>
          </p:txBody>
        </p:sp>
        <p:sp>
          <p:nvSpPr>
            <p:cNvPr id="70" name="Shape 1646"/>
            <p:cNvSpPr/>
            <p:nvPr/>
          </p:nvSpPr>
          <p:spPr>
            <a:xfrm>
              <a:off x="5840639" y="3902673"/>
              <a:ext cx="138311" cy="217667"/>
            </a:xfrm>
            <a:custGeom>
              <a:avLst/>
              <a:gdLst/>
              <a:ahLst/>
              <a:cxnLst>
                <a:cxn ang="0">
                  <a:pos x="wd2" y="hd2"/>
                </a:cxn>
                <a:cxn ang="5400000">
                  <a:pos x="wd2" y="hd2"/>
                </a:cxn>
                <a:cxn ang="10800000">
                  <a:pos x="wd2" y="hd2"/>
                </a:cxn>
                <a:cxn ang="16200000">
                  <a:pos x="wd2" y="hd2"/>
                </a:cxn>
              </a:cxnLst>
              <a:rect l="0" t="0" r="r" b="b"/>
              <a:pathLst>
                <a:path w="21182" h="21596" extrusionOk="0">
                  <a:moveTo>
                    <a:pt x="7707" y="0"/>
                  </a:moveTo>
                  <a:lnTo>
                    <a:pt x="1569" y="3819"/>
                  </a:lnTo>
                  <a:cubicBezTo>
                    <a:pt x="579" y="5022"/>
                    <a:pt x="42" y="6359"/>
                    <a:pt x="3" y="7722"/>
                  </a:cubicBezTo>
                  <a:cubicBezTo>
                    <a:pt x="-47" y="9463"/>
                    <a:pt x="714" y="11175"/>
                    <a:pt x="2187" y="12632"/>
                  </a:cubicBezTo>
                  <a:cubicBezTo>
                    <a:pt x="3927" y="13902"/>
                    <a:pt x="5394" y="15318"/>
                    <a:pt x="6549" y="16842"/>
                  </a:cubicBezTo>
                  <a:cubicBezTo>
                    <a:pt x="8221" y="19047"/>
                    <a:pt x="9979" y="21591"/>
                    <a:pt x="13648" y="21596"/>
                  </a:cubicBezTo>
                  <a:cubicBezTo>
                    <a:pt x="16118" y="21600"/>
                    <a:pt x="17979" y="20319"/>
                    <a:pt x="19169" y="18878"/>
                  </a:cubicBezTo>
                  <a:cubicBezTo>
                    <a:pt x="20920" y="16758"/>
                    <a:pt x="21553" y="14325"/>
                    <a:pt x="20972" y="11950"/>
                  </a:cubicBezTo>
                  <a:lnTo>
                    <a:pt x="19169" y="7273"/>
                  </a:lnTo>
                  <a:lnTo>
                    <a:pt x="17017" y="4719"/>
                  </a:lnTo>
                  <a:lnTo>
                    <a:pt x="7707" y="0"/>
                  </a:lnTo>
                  <a:close/>
                </a:path>
              </a:pathLst>
            </a:custGeom>
            <a:grpFill/>
            <a:ln w="12700" cap="flat">
              <a:noFill/>
              <a:miter lim="400000"/>
            </a:ln>
            <a:effectLst/>
          </p:spPr>
          <p:txBody>
            <a:bodyPr wrap="square" lIns="0" tIns="0" rIns="0" bIns="0" numCol="1" anchor="ctr">
              <a:noAutofit/>
            </a:bodyPr>
            <a:lstStyle/>
            <a:p>
              <a:pPr lvl="0">
                <a:defRPr sz="3200"/>
              </a:pPr>
              <a:endParaRPr/>
            </a:p>
          </p:txBody>
        </p:sp>
        <p:sp>
          <p:nvSpPr>
            <p:cNvPr id="71" name="Shape 1647"/>
            <p:cNvSpPr/>
            <p:nvPr/>
          </p:nvSpPr>
          <p:spPr>
            <a:xfrm>
              <a:off x="5759080" y="3157856"/>
              <a:ext cx="158604" cy="227382"/>
            </a:xfrm>
            <a:custGeom>
              <a:avLst/>
              <a:gdLst/>
              <a:ahLst/>
              <a:cxnLst>
                <a:cxn ang="0">
                  <a:pos x="wd2" y="hd2"/>
                </a:cxn>
                <a:cxn ang="5400000">
                  <a:pos x="wd2" y="hd2"/>
                </a:cxn>
                <a:cxn ang="10800000">
                  <a:pos x="wd2" y="hd2"/>
                </a:cxn>
                <a:cxn ang="16200000">
                  <a:pos x="wd2" y="hd2"/>
                </a:cxn>
              </a:cxnLst>
              <a:rect l="0" t="0" r="r" b="b"/>
              <a:pathLst>
                <a:path w="19891" h="20925" extrusionOk="0">
                  <a:moveTo>
                    <a:pt x="3717" y="0"/>
                  </a:moveTo>
                  <a:lnTo>
                    <a:pt x="2842" y="3832"/>
                  </a:lnTo>
                  <a:cubicBezTo>
                    <a:pt x="1953" y="4229"/>
                    <a:pt x="1232" y="4799"/>
                    <a:pt x="758" y="5479"/>
                  </a:cubicBezTo>
                  <a:cubicBezTo>
                    <a:pt x="-1709" y="9018"/>
                    <a:pt x="2181" y="13150"/>
                    <a:pt x="7565" y="12709"/>
                  </a:cubicBezTo>
                  <a:lnTo>
                    <a:pt x="6096" y="15890"/>
                  </a:lnTo>
                  <a:cubicBezTo>
                    <a:pt x="5398" y="16353"/>
                    <a:pt x="4978" y="17000"/>
                    <a:pt x="4926" y="17689"/>
                  </a:cubicBezTo>
                  <a:cubicBezTo>
                    <a:pt x="4753" y="19988"/>
                    <a:pt x="7970" y="21600"/>
                    <a:pt x="10826" y="20645"/>
                  </a:cubicBezTo>
                  <a:lnTo>
                    <a:pt x="16234" y="19488"/>
                  </a:lnTo>
                  <a:lnTo>
                    <a:pt x="19891" y="9447"/>
                  </a:lnTo>
                  <a:lnTo>
                    <a:pt x="14903" y="6419"/>
                  </a:lnTo>
                  <a:lnTo>
                    <a:pt x="10098" y="5985"/>
                  </a:lnTo>
                  <a:lnTo>
                    <a:pt x="8915" y="1674"/>
                  </a:lnTo>
                  <a:lnTo>
                    <a:pt x="3717" y="0"/>
                  </a:lnTo>
                  <a:close/>
                </a:path>
              </a:pathLst>
            </a:custGeom>
            <a:grpFill/>
            <a:ln w="12700" cap="flat">
              <a:noFill/>
              <a:miter lim="400000"/>
            </a:ln>
            <a:effectLst/>
          </p:spPr>
          <p:txBody>
            <a:bodyPr wrap="square" lIns="0" tIns="0" rIns="0" bIns="0" numCol="1" anchor="ctr">
              <a:noAutofit/>
            </a:bodyPr>
            <a:lstStyle/>
            <a:p>
              <a:pPr lvl="0">
                <a:defRPr sz="3200"/>
              </a:pPr>
              <a:endParaRPr/>
            </a:p>
          </p:txBody>
        </p:sp>
        <p:sp>
          <p:nvSpPr>
            <p:cNvPr id="72" name="Shape 1648"/>
            <p:cNvSpPr/>
            <p:nvPr/>
          </p:nvSpPr>
          <p:spPr>
            <a:xfrm>
              <a:off x="5811206" y="3560212"/>
              <a:ext cx="997347" cy="556465"/>
            </a:xfrm>
            <a:custGeom>
              <a:avLst/>
              <a:gdLst/>
              <a:ahLst/>
              <a:cxnLst>
                <a:cxn ang="0">
                  <a:pos x="wd2" y="hd2"/>
                </a:cxn>
                <a:cxn ang="5400000">
                  <a:pos x="wd2" y="hd2"/>
                </a:cxn>
                <a:cxn ang="10800000">
                  <a:pos x="wd2" y="hd2"/>
                </a:cxn>
                <a:cxn ang="16200000">
                  <a:pos x="wd2" y="hd2"/>
                </a:cxn>
              </a:cxnLst>
              <a:rect l="0" t="0" r="r" b="b"/>
              <a:pathLst>
                <a:path w="21600" h="21600" extrusionOk="0">
                  <a:moveTo>
                    <a:pt x="695" y="0"/>
                  </a:moveTo>
                  <a:lnTo>
                    <a:pt x="0" y="1094"/>
                  </a:lnTo>
                  <a:lnTo>
                    <a:pt x="997" y="3394"/>
                  </a:lnTo>
                  <a:lnTo>
                    <a:pt x="1238" y="5769"/>
                  </a:lnTo>
                  <a:lnTo>
                    <a:pt x="2020" y="6775"/>
                  </a:lnTo>
                  <a:lnTo>
                    <a:pt x="3118" y="7556"/>
                  </a:lnTo>
                  <a:lnTo>
                    <a:pt x="3425" y="6648"/>
                  </a:lnTo>
                  <a:lnTo>
                    <a:pt x="4341" y="6831"/>
                  </a:lnTo>
                  <a:lnTo>
                    <a:pt x="4546" y="8749"/>
                  </a:lnTo>
                  <a:lnTo>
                    <a:pt x="5209" y="10087"/>
                  </a:lnTo>
                  <a:lnTo>
                    <a:pt x="5396" y="11703"/>
                  </a:lnTo>
                  <a:cubicBezTo>
                    <a:pt x="5444" y="12259"/>
                    <a:pt x="5449" y="12823"/>
                    <a:pt x="5413" y="13381"/>
                  </a:cubicBezTo>
                  <a:cubicBezTo>
                    <a:pt x="5375" y="13979"/>
                    <a:pt x="5289" y="14564"/>
                    <a:pt x="5158" y="15119"/>
                  </a:cubicBezTo>
                  <a:cubicBezTo>
                    <a:pt x="5180" y="15654"/>
                    <a:pt x="5249" y="16179"/>
                    <a:pt x="5362" y="16674"/>
                  </a:cubicBezTo>
                  <a:cubicBezTo>
                    <a:pt x="5513" y="17329"/>
                    <a:pt x="5738" y="17920"/>
                    <a:pt x="6024" y="18409"/>
                  </a:cubicBezTo>
                  <a:lnTo>
                    <a:pt x="6022" y="20597"/>
                  </a:lnTo>
                  <a:lnTo>
                    <a:pt x="7515" y="21325"/>
                  </a:lnTo>
                  <a:lnTo>
                    <a:pt x="8553" y="21600"/>
                  </a:lnTo>
                  <a:cubicBezTo>
                    <a:pt x="8602" y="21267"/>
                    <a:pt x="8688" y="20956"/>
                    <a:pt x="8806" y="20685"/>
                  </a:cubicBezTo>
                  <a:cubicBezTo>
                    <a:pt x="9003" y="20232"/>
                    <a:pt x="9278" y="19910"/>
                    <a:pt x="9589" y="19770"/>
                  </a:cubicBezTo>
                  <a:lnTo>
                    <a:pt x="10746" y="21447"/>
                  </a:lnTo>
                  <a:cubicBezTo>
                    <a:pt x="11068" y="21470"/>
                    <a:pt x="11391" y="21470"/>
                    <a:pt x="11714" y="21447"/>
                  </a:cubicBezTo>
                  <a:cubicBezTo>
                    <a:pt x="12487" y="21393"/>
                    <a:pt x="13256" y="21210"/>
                    <a:pt x="14011" y="20898"/>
                  </a:cubicBezTo>
                  <a:lnTo>
                    <a:pt x="14928" y="20624"/>
                  </a:lnTo>
                  <a:lnTo>
                    <a:pt x="15589" y="20624"/>
                  </a:lnTo>
                  <a:lnTo>
                    <a:pt x="16744" y="19069"/>
                  </a:lnTo>
                  <a:cubicBezTo>
                    <a:pt x="16891" y="18847"/>
                    <a:pt x="17065" y="18691"/>
                    <a:pt x="17252" y="18615"/>
                  </a:cubicBezTo>
                  <a:cubicBezTo>
                    <a:pt x="17565" y="18488"/>
                    <a:pt x="17893" y="18587"/>
                    <a:pt x="18165" y="18889"/>
                  </a:cubicBezTo>
                  <a:lnTo>
                    <a:pt x="20339" y="18977"/>
                  </a:lnTo>
                  <a:lnTo>
                    <a:pt x="20492" y="17269"/>
                  </a:lnTo>
                  <a:lnTo>
                    <a:pt x="20392" y="15813"/>
                  </a:lnTo>
                  <a:cubicBezTo>
                    <a:pt x="20287" y="15317"/>
                    <a:pt x="20269" y="14776"/>
                    <a:pt x="20341" y="14261"/>
                  </a:cubicBezTo>
                  <a:cubicBezTo>
                    <a:pt x="20453" y="13458"/>
                    <a:pt x="20767" y="12794"/>
                    <a:pt x="21192" y="12466"/>
                  </a:cubicBezTo>
                  <a:lnTo>
                    <a:pt x="21600" y="10636"/>
                  </a:lnTo>
                  <a:cubicBezTo>
                    <a:pt x="21487" y="10523"/>
                    <a:pt x="21368" y="10433"/>
                    <a:pt x="21245" y="10365"/>
                  </a:cubicBezTo>
                  <a:cubicBezTo>
                    <a:pt x="20800" y="10122"/>
                    <a:pt x="20320" y="10188"/>
                    <a:pt x="19900" y="10548"/>
                  </a:cubicBezTo>
                  <a:lnTo>
                    <a:pt x="19594" y="7925"/>
                  </a:lnTo>
                  <a:lnTo>
                    <a:pt x="19118" y="7925"/>
                  </a:lnTo>
                  <a:lnTo>
                    <a:pt x="18033" y="8196"/>
                  </a:lnTo>
                  <a:cubicBezTo>
                    <a:pt x="17490" y="8584"/>
                    <a:pt x="16963" y="9042"/>
                    <a:pt x="16457" y="9565"/>
                  </a:cubicBezTo>
                  <a:cubicBezTo>
                    <a:pt x="16112" y="9922"/>
                    <a:pt x="15777" y="10308"/>
                    <a:pt x="15453" y="10724"/>
                  </a:cubicBezTo>
                  <a:lnTo>
                    <a:pt x="14332" y="11547"/>
                  </a:lnTo>
                  <a:cubicBezTo>
                    <a:pt x="14113" y="11410"/>
                    <a:pt x="13870" y="11478"/>
                    <a:pt x="13685" y="11730"/>
                  </a:cubicBezTo>
                  <a:cubicBezTo>
                    <a:pt x="13360" y="12175"/>
                    <a:pt x="13298" y="13010"/>
                    <a:pt x="13549" y="13590"/>
                  </a:cubicBezTo>
                  <a:lnTo>
                    <a:pt x="12292" y="13651"/>
                  </a:lnTo>
                  <a:cubicBezTo>
                    <a:pt x="12173" y="13392"/>
                    <a:pt x="12013" y="13202"/>
                    <a:pt x="11833" y="13106"/>
                  </a:cubicBezTo>
                  <a:cubicBezTo>
                    <a:pt x="11410" y="12880"/>
                    <a:pt x="10955" y="13178"/>
                    <a:pt x="10712" y="13838"/>
                  </a:cubicBezTo>
                  <a:lnTo>
                    <a:pt x="10152" y="11917"/>
                  </a:lnTo>
                  <a:lnTo>
                    <a:pt x="9714" y="13251"/>
                  </a:lnTo>
                  <a:cubicBezTo>
                    <a:pt x="9547" y="13499"/>
                    <a:pt x="9313" y="13547"/>
                    <a:pt x="9119" y="13373"/>
                  </a:cubicBezTo>
                  <a:cubicBezTo>
                    <a:pt x="8643" y="12948"/>
                    <a:pt x="8643" y="11732"/>
                    <a:pt x="9119" y="11307"/>
                  </a:cubicBezTo>
                  <a:cubicBezTo>
                    <a:pt x="8947" y="11079"/>
                    <a:pt x="8758" y="10896"/>
                    <a:pt x="8557" y="10762"/>
                  </a:cubicBezTo>
                  <a:cubicBezTo>
                    <a:pt x="7943" y="10351"/>
                    <a:pt x="7261" y="10417"/>
                    <a:pt x="6675" y="10945"/>
                  </a:cubicBezTo>
                  <a:lnTo>
                    <a:pt x="7272" y="8505"/>
                  </a:lnTo>
                  <a:cubicBezTo>
                    <a:pt x="7609" y="8237"/>
                    <a:pt x="7851" y="7690"/>
                    <a:pt x="7919" y="7041"/>
                  </a:cubicBezTo>
                  <a:cubicBezTo>
                    <a:pt x="8137" y="4969"/>
                    <a:pt x="6882" y="3413"/>
                    <a:pt x="5877" y="4510"/>
                  </a:cubicBezTo>
                  <a:lnTo>
                    <a:pt x="5437" y="3965"/>
                  </a:lnTo>
                  <a:cubicBezTo>
                    <a:pt x="5293" y="4176"/>
                    <a:pt x="5113" y="4295"/>
                    <a:pt x="4926" y="4300"/>
                  </a:cubicBezTo>
                  <a:cubicBezTo>
                    <a:pt x="4520" y="4312"/>
                    <a:pt x="4162" y="3821"/>
                    <a:pt x="4063" y="3114"/>
                  </a:cubicBezTo>
                  <a:lnTo>
                    <a:pt x="2346" y="1380"/>
                  </a:lnTo>
                  <a:lnTo>
                    <a:pt x="695" y="0"/>
                  </a:lnTo>
                  <a:close/>
                </a:path>
              </a:pathLst>
            </a:custGeom>
            <a:grpFill/>
            <a:ln w="12700" cap="flat">
              <a:noFill/>
              <a:miter lim="400000"/>
            </a:ln>
            <a:effectLst/>
          </p:spPr>
          <p:txBody>
            <a:bodyPr wrap="square" lIns="0" tIns="0" rIns="0" bIns="0" numCol="1" anchor="ctr">
              <a:noAutofit/>
            </a:bodyPr>
            <a:lstStyle/>
            <a:p>
              <a:pPr lvl="0">
                <a:defRPr sz="3200"/>
              </a:pPr>
              <a:endParaRPr/>
            </a:p>
          </p:txBody>
        </p:sp>
        <p:sp>
          <p:nvSpPr>
            <p:cNvPr id="73" name="Shape 1649"/>
            <p:cNvSpPr/>
            <p:nvPr/>
          </p:nvSpPr>
          <p:spPr>
            <a:xfrm>
              <a:off x="6085197" y="3413006"/>
              <a:ext cx="98567" cy="95314"/>
            </a:xfrm>
            <a:custGeom>
              <a:avLst/>
              <a:gdLst/>
              <a:ahLst/>
              <a:cxnLst>
                <a:cxn ang="0">
                  <a:pos x="wd2" y="hd2"/>
                </a:cxn>
                <a:cxn ang="5400000">
                  <a:pos x="wd2" y="hd2"/>
                </a:cxn>
                <a:cxn ang="10800000">
                  <a:pos x="wd2" y="hd2"/>
                </a:cxn>
                <a:cxn ang="16200000">
                  <a:pos x="wd2" y="hd2"/>
                </a:cxn>
              </a:cxnLst>
              <a:rect l="0" t="0" r="r" b="b"/>
              <a:pathLst>
                <a:path w="21600" h="21600" extrusionOk="0">
                  <a:moveTo>
                    <a:pt x="9254" y="0"/>
                  </a:moveTo>
                  <a:lnTo>
                    <a:pt x="0" y="1090"/>
                  </a:lnTo>
                  <a:lnTo>
                    <a:pt x="1257" y="14165"/>
                  </a:lnTo>
                  <a:lnTo>
                    <a:pt x="14389" y="21600"/>
                  </a:lnTo>
                  <a:lnTo>
                    <a:pt x="21600" y="14677"/>
                  </a:lnTo>
                  <a:lnTo>
                    <a:pt x="9254" y="0"/>
                  </a:lnTo>
                  <a:close/>
                </a:path>
              </a:pathLst>
            </a:custGeom>
            <a:grpFill/>
            <a:ln w="12700" cap="flat">
              <a:noFill/>
              <a:miter lim="400000"/>
            </a:ln>
            <a:effectLst/>
          </p:spPr>
          <p:txBody>
            <a:bodyPr wrap="square" lIns="0" tIns="0" rIns="0" bIns="0" numCol="1" anchor="ctr">
              <a:noAutofit/>
            </a:bodyPr>
            <a:lstStyle/>
            <a:p>
              <a:pPr lvl="0">
                <a:defRPr sz="3200"/>
              </a:pPr>
              <a:endParaRPr/>
            </a:p>
          </p:txBody>
        </p:sp>
        <p:sp>
          <p:nvSpPr>
            <p:cNvPr id="74" name="Shape 1650"/>
            <p:cNvSpPr/>
            <p:nvPr/>
          </p:nvSpPr>
          <p:spPr>
            <a:xfrm>
              <a:off x="5844880" y="3389418"/>
              <a:ext cx="136011" cy="101950"/>
            </a:xfrm>
            <a:custGeom>
              <a:avLst/>
              <a:gdLst/>
              <a:ahLst/>
              <a:cxnLst>
                <a:cxn ang="0">
                  <a:pos x="wd2" y="hd2"/>
                </a:cxn>
                <a:cxn ang="5400000">
                  <a:pos x="wd2" y="hd2"/>
                </a:cxn>
                <a:cxn ang="10800000">
                  <a:pos x="wd2" y="hd2"/>
                </a:cxn>
                <a:cxn ang="16200000">
                  <a:pos x="wd2" y="hd2"/>
                </a:cxn>
              </a:cxnLst>
              <a:rect l="0" t="0" r="r" b="b"/>
              <a:pathLst>
                <a:path w="21600" h="21600" extrusionOk="0">
                  <a:moveTo>
                    <a:pt x="6472" y="5725"/>
                  </a:moveTo>
                  <a:lnTo>
                    <a:pt x="0" y="9055"/>
                  </a:lnTo>
                  <a:lnTo>
                    <a:pt x="517" y="18270"/>
                  </a:lnTo>
                  <a:lnTo>
                    <a:pt x="10121" y="21600"/>
                  </a:lnTo>
                  <a:lnTo>
                    <a:pt x="18605" y="14129"/>
                  </a:lnTo>
                  <a:lnTo>
                    <a:pt x="21600" y="0"/>
                  </a:lnTo>
                  <a:lnTo>
                    <a:pt x="6472" y="5725"/>
                  </a:lnTo>
                  <a:close/>
                </a:path>
              </a:pathLst>
            </a:custGeom>
            <a:grpFill/>
            <a:ln w="12700" cap="flat">
              <a:noFill/>
              <a:miter lim="400000"/>
            </a:ln>
            <a:effectLst/>
          </p:spPr>
          <p:txBody>
            <a:bodyPr wrap="square" lIns="0" tIns="0" rIns="0" bIns="0" numCol="1" anchor="ctr">
              <a:noAutofit/>
            </a:bodyPr>
            <a:lstStyle/>
            <a:p>
              <a:pPr lvl="0">
                <a:defRPr sz="3200"/>
              </a:pPr>
              <a:endParaRPr/>
            </a:p>
          </p:txBody>
        </p:sp>
        <p:sp>
          <p:nvSpPr>
            <p:cNvPr id="75" name="Shape 1651"/>
            <p:cNvSpPr/>
            <p:nvPr/>
          </p:nvSpPr>
          <p:spPr>
            <a:xfrm>
              <a:off x="5844159" y="2537874"/>
              <a:ext cx="482784" cy="758939"/>
            </a:xfrm>
            <a:custGeom>
              <a:avLst/>
              <a:gdLst/>
              <a:ahLst/>
              <a:cxnLst>
                <a:cxn ang="0">
                  <a:pos x="wd2" y="hd2"/>
                </a:cxn>
                <a:cxn ang="5400000">
                  <a:pos x="wd2" y="hd2"/>
                </a:cxn>
                <a:cxn ang="10800000">
                  <a:pos x="wd2" y="hd2"/>
                </a:cxn>
                <a:cxn ang="16200000">
                  <a:pos x="wd2" y="hd2"/>
                </a:cxn>
              </a:cxnLst>
              <a:rect l="0" t="0" r="r" b="b"/>
              <a:pathLst>
                <a:path w="21448" h="21600" extrusionOk="0">
                  <a:moveTo>
                    <a:pt x="2519" y="3118"/>
                  </a:moveTo>
                  <a:lnTo>
                    <a:pt x="3654" y="4362"/>
                  </a:lnTo>
                  <a:lnTo>
                    <a:pt x="3202" y="5563"/>
                  </a:lnTo>
                  <a:lnTo>
                    <a:pt x="828" y="6368"/>
                  </a:lnTo>
                  <a:lnTo>
                    <a:pt x="1853" y="7411"/>
                  </a:lnTo>
                  <a:lnTo>
                    <a:pt x="3966" y="8079"/>
                  </a:lnTo>
                  <a:lnTo>
                    <a:pt x="3966" y="8996"/>
                  </a:lnTo>
                  <a:lnTo>
                    <a:pt x="2120" y="9441"/>
                  </a:lnTo>
                  <a:lnTo>
                    <a:pt x="1213" y="8971"/>
                  </a:lnTo>
                  <a:lnTo>
                    <a:pt x="0" y="9550"/>
                  </a:lnTo>
                  <a:lnTo>
                    <a:pt x="476" y="10620"/>
                  </a:lnTo>
                  <a:lnTo>
                    <a:pt x="1511" y="11761"/>
                  </a:lnTo>
                  <a:lnTo>
                    <a:pt x="2650" y="11627"/>
                  </a:lnTo>
                  <a:lnTo>
                    <a:pt x="2685" y="12608"/>
                  </a:lnTo>
                  <a:lnTo>
                    <a:pt x="1917" y="13100"/>
                  </a:lnTo>
                  <a:lnTo>
                    <a:pt x="2440" y="14061"/>
                  </a:lnTo>
                  <a:lnTo>
                    <a:pt x="4046" y="13748"/>
                  </a:lnTo>
                  <a:lnTo>
                    <a:pt x="4984" y="13214"/>
                  </a:lnTo>
                  <a:lnTo>
                    <a:pt x="6136" y="13147"/>
                  </a:lnTo>
                  <a:lnTo>
                    <a:pt x="7392" y="14039"/>
                  </a:lnTo>
                  <a:lnTo>
                    <a:pt x="7571" y="15464"/>
                  </a:lnTo>
                  <a:lnTo>
                    <a:pt x="6114" y="15464"/>
                  </a:lnTo>
                  <a:lnTo>
                    <a:pt x="4753" y="16594"/>
                  </a:lnTo>
                  <a:lnTo>
                    <a:pt x="5695" y="18262"/>
                  </a:lnTo>
                  <a:lnTo>
                    <a:pt x="6668" y="18886"/>
                  </a:lnTo>
                  <a:lnTo>
                    <a:pt x="8130" y="18237"/>
                  </a:lnTo>
                  <a:lnTo>
                    <a:pt x="9247" y="18640"/>
                  </a:lnTo>
                  <a:lnTo>
                    <a:pt x="8448" y="19261"/>
                  </a:lnTo>
                  <a:lnTo>
                    <a:pt x="8980" y="20823"/>
                  </a:lnTo>
                  <a:lnTo>
                    <a:pt x="10303" y="21424"/>
                  </a:lnTo>
                  <a:lnTo>
                    <a:pt x="12327" y="21600"/>
                  </a:lnTo>
                  <a:cubicBezTo>
                    <a:pt x="12332" y="21197"/>
                    <a:pt x="12699" y="20831"/>
                    <a:pt x="13269" y="20661"/>
                  </a:cubicBezTo>
                  <a:cubicBezTo>
                    <a:pt x="13907" y="20471"/>
                    <a:pt x="14662" y="20561"/>
                    <a:pt x="15150" y="20885"/>
                  </a:cubicBezTo>
                  <a:lnTo>
                    <a:pt x="16123" y="20348"/>
                  </a:lnTo>
                  <a:lnTo>
                    <a:pt x="16542" y="18249"/>
                  </a:lnTo>
                  <a:lnTo>
                    <a:pt x="18601" y="16393"/>
                  </a:lnTo>
                  <a:lnTo>
                    <a:pt x="19919" y="15591"/>
                  </a:lnTo>
                  <a:cubicBezTo>
                    <a:pt x="20425" y="15372"/>
                    <a:pt x="20832" y="15071"/>
                    <a:pt x="21097" y="14718"/>
                  </a:cubicBezTo>
                  <a:cubicBezTo>
                    <a:pt x="21600" y="14050"/>
                    <a:pt x="21561" y="13266"/>
                    <a:pt x="20992" y="12619"/>
                  </a:cubicBezTo>
                  <a:lnTo>
                    <a:pt x="20473" y="12018"/>
                  </a:lnTo>
                  <a:cubicBezTo>
                    <a:pt x="20103" y="12416"/>
                    <a:pt x="19419" y="12649"/>
                    <a:pt x="18697" y="12622"/>
                  </a:cubicBezTo>
                  <a:cubicBezTo>
                    <a:pt x="17893" y="12592"/>
                    <a:pt x="17201" y="12249"/>
                    <a:pt x="16952" y="11758"/>
                  </a:cubicBezTo>
                  <a:lnTo>
                    <a:pt x="16468" y="9858"/>
                  </a:lnTo>
                  <a:lnTo>
                    <a:pt x="16468" y="8605"/>
                  </a:lnTo>
                  <a:lnTo>
                    <a:pt x="15634" y="8091"/>
                  </a:lnTo>
                  <a:lnTo>
                    <a:pt x="13963" y="8628"/>
                  </a:lnTo>
                  <a:lnTo>
                    <a:pt x="12113" y="7426"/>
                  </a:lnTo>
                  <a:lnTo>
                    <a:pt x="12323" y="6355"/>
                  </a:lnTo>
                  <a:lnTo>
                    <a:pt x="11066" y="5796"/>
                  </a:lnTo>
                  <a:cubicBezTo>
                    <a:pt x="10749" y="5768"/>
                    <a:pt x="10443" y="5699"/>
                    <a:pt x="10167" y="5595"/>
                  </a:cubicBezTo>
                  <a:cubicBezTo>
                    <a:pt x="9095" y="5190"/>
                    <a:pt x="8614" y="4359"/>
                    <a:pt x="9015" y="3605"/>
                  </a:cubicBezTo>
                  <a:lnTo>
                    <a:pt x="8213" y="2956"/>
                  </a:lnTo>
                  <a:lnTo>
                    <a:pt x="6991" y="881"/>
                  </a:lnTo>
                  <a:lnTo>
                    <a:pt x="4303" y="0"/>
                  </a:lnTo>
                  <a:lnTo>
                    <a:pt x="3609" y="817"/>
                  </a:lnTo>
                  <a:lnTo>
                    <a:pt x="3998" y="2175"/>
                  </a:lnTo>
                  <a:lnTo>
                    <a:pt x="2519" y="3118"/>
                  </a:lnTo>
                  <a:close/>
                </a:path>
              </a:pathLst>
            </a:custGeom>
            <a:grpFill/>
            <a:ln w="12700" cap="flat">
              <a:noFill/>
              <a:miter lim="400000"/>
            </a:ln>
            <a:effectLst/>
          </p:spPr>
          <p:txBody>
            <a:bodyPr wrap="square" lIns="0" tIns="0" rIns="0" bIns="0" numCol="1" anchor="ctr">
              <a:noAutofit/>
            </a:bodyPr>
            <a:lstStyle/>
            <a:p>
              <a:pPr lvl="0">
                <a:defRPr sz="3200"/>
              </a:pPr>
              <a:endParaRPr/>
            </a:p>
          </p:txBody>
        </p:sp>
        <p:sp>
          <p:nvSpPr>
            <p:cNvPr id="76" name="Shape 1652"/>
            <p:cNvSpPr/>
            <p:nvPr/>
          </p:nvSpPr>
          <p:spPr>
            <a:xfrm>
              <a:off x="5683008" y="2840161"/>
              <a:ext cx="76494" cy="94583"/>
            </a:xfrm>
            <a:custGeom>
              <a:avLst/>
              <a:gdLst/>
              <a:ahLst/>
              <a:cxnLst>
                <a:cxn ang="0">
                  <a:pos x="wd2" y="hd2"/>
                </a:cxn>
                <a:cxn ang="5400000">
                  <a:pos x="wd2" y="hd2"/>
                </a:cxn>
                <a:cxn ang="10800000">
                  <a:pos x="wd2" y="hd2"/>
                </a:cxn>
                <a:cxn ang="16200000">
                  <a:pos x="wd2" y="hd2"/>
                </a:cxn>
              </a:cxnLst>
              <a:rect l="0" t="0" r="r" b="b"/>
              <a:pathLst>
                <a:path w="20747" h="20827" extrusionOk="0">
                  <a:moveTo>
                    <a:pt x="8738" y="0"/>
                  </a:moveTo>
                  <a:lnTo>
                    <a:pt x="0" y="9341"/>
                  </a:lnTo>
                  <a:lnTo>
                    <a:pt x="6429" y="19844"/>
                  </a:lnTo>
                  <a:cubicBezTo>
                    <a:pt x="10320" y="21600"/>
                    <a:pt x="15187" y="20956"/>
                    <a:pt x="18190" y="18287"/>
                  </a:cubicBezTo>
                  <a:cubicBezTo>
                    <a:pt x="21600" y="15256"/>
                    <a:pt x="21600" y="10614"/>
                    <a:pt x="18190" y="7583"/>
                  </a:cubicBezTo>
                  <a:lnTo>
                    <a:pt x="8738" y="0"/>
                  </a:lnTo>
                  <a:close/>
                </a:path>
              </a:pathLst>
            </a:custGeom>
            <a:grpFill/>
            <a:ln w="12700" cap="flat">
              <a:noFill/>
              <a:miter lim="400000"/>
            </a:ln>
            <a:effectLst/>
          </p:spPr>
          <p:txBody>
            <a:bodyPr wrap="square" lIns="0" tIns="0" rIns="0" bIns="0" numCol="1" anchor="ctr">
              <a:noAutofit/>
            </a:bodyPr>
            <a:lstStyle/>
            <a:p>
              <a:pPr lvl="0">
                <a:defRPr sz="3200"/>
              </a:pPr>
              <a:endParaRPr/>
            </a:p>
          </p:txBody>
        </p:sp>
        <p:sp>
          <p:nvSpPr>
            <p:cNvPr id="77" name="Shape 1653"/>
            <p:cNvSpPr/>
            <p:nvPr/>
          </p:nvSpPr>
          <p:spPr>
            <a:xfrm>
              <a:off x="4907943" y="3159542"/>
              <a:ext cx="56133" cy="90779"/>
            </a:xfrm>
            <a:custGeom>
              <a:avLst/>
              <a:gdLst/>
              <a:ahLst/>
              <a:cxnLst>
                <a:cxn ang="0">
                  <a:pos x="wd2" y="hd2"/>
                </a:cxn>
                <a:cxn ang="5400000">
                  <a:pos x="wd2" y="hd2"/>
                </a:cxn>
                <a:cxn ang="10800000">
                  <a:pos x="wd2" y="hd2"/>
                </a:cxn>
                <a:cxn ang="16200000">
                  <a:pos x="wd2" y="hd2"/>
                </a:cxn>
              </a:cxnLst>
              <a:rect l="0" t="0" r="r" b="b"/>
              <a:pathLst>
                <a:path w="21600" h="21600" extrusionOk="0">
                  <a:moveTo>
                    <a:pt x="8463" y="0"/>
                  </a:moveTo>
                  <a:lnTo>
                    <a:pt x="0" y="11777"/>
                  </a:lnTo>
                  <a:lnTo>
                    <a:pt x="8622" y="21600"/>
                  </a:lnTo>
                  <a:lnTo>
                    <a:pt x="20693" y="14380"/>
                  </a:lnTo>
                  <a:lnTo>
                    <a:pt x="21600" y="6550"/>
                  </a:lnTo>
                  <a:lnTo>
                    <a:pt x="8463" y="0"/>
                  </a:lnTo>
                  <a:close/>
                </a:path>
              </a:pathLst>
            </a:custGeom>
            <a:grpFill/>
            <a:ln w="12700" cap="flat">
              <a:noFill/>
              <a:miter lim="400000"/>
            </a:ln>
            <a:effectLst/>
          </p:spPr>
          <p:txBody>
            <a:bodyPr wrap="square" lIns="0" tIns="0" rIns="0" bIns="0" numCol="1" anchor="ctr">
              <a:noAutofit/>
            </a:bodyPr>
            <a:lstStyle/>
            <a:p>
              <a:pPr lvl="0">
                <a:defRPr sz="3200"/>
              </a:pPr>
              <a:endParaRPr/>
            </a:p>
          </p:txBody>
        </p:sp>
        <p:sp>
          <p:nvSpPr>
            <p:cNvPr id="78" name="Shape 1654"/>
            <p:cNvSpPr/>
            <p:nvPr/>
          </p:nvSpPr>
          <p:spPr>
            <a:xfrm>
              <a:off x="5524898" y="3339054"/>
              <a:ext cx="70018" cy="70921"/>
            </a:xfrm>
            <a:custGeom>
              <a:avLst/>
              <a:gdLst/>
              <a:ahLst/>
              <a:cxnLst>
                <a:cxn ang="0">
                  <a:pos x="wd2" y="hd2"/>
                </a:cxn>
                <a:cxn ang="5400000">
                  <a:pos x="wd2" y="hd2"/>
                </a:cxn>
                <a:cxn ang="10800000">
                  <a:pos x="wd2" y="hd2"/>
                </a:cxn>
                <a:cxn ang="16200000">
                  <a:pos x="wd2" y="hd2"/>
                </a:cxn>
              </a:cxnLst>
              <a:rect l="0" t="0" r="r" b="b"/>
              <a:pathLst>
                <a:path w="21600" h="21600" extrusionOk="0">
                  <a:moveTo>
                    <a:pt x="6515" y="0"/>
                  </a:moveTo>
                  <a:lnTo>
                    <a:pt x="0" y="7898"/>
                  </a:lnTo>
                  <a:lnTo>
                    <a:pt x="16705" y="21600"/>
                  </a:lnTo>
                  <a:lnTo>
                    <a:pt x="21600" y="8440"/>
                  </a:lnTo>
                  <a:lnTo>
                    <a:pt x="6515" y="0"/>
                  </a:lnTo>
                  <a:close/>
                </a:path>
              </a:pathLst>
            </a:custGeom>
            <a:grpFill/>
            <a:ln w="12700" cap="flat">
              <a:noFill/>
              <a:miter lim="400000"/>
            </a:ln>
            <a:effectLst/>
          </p:spPr>
          <p:txBody>
            <a:bodyPr wrap="square" lIns="0" tIns="0" rIns="0" bIns="0" numCol="1" anchor="ctr">
              <a:noAutofit/>
            </a:bodyPr>
            <a:lstStyle/>
            <a:p>
              <a:pPr lvl="0">
                <a:defRPr sz="3200"/>
              </a:pPr>
              <a:endParaRPr/>
            </a:p>
          </p:txBody>
        </p:sp>
        <p:sp>
          <p:nvSpPr>
            <p:cNvPr id="79" name="Shape 1655"/>
            <p:cNvSpPr/>
            <p:nvPr/>
          </p:nvSpPr>
          <p:spPr>
            <a:xfrm>
              <a:off x="5909394" y="3828553"/>
              <a:ext cx="63105" cy="68510"/>
            </a:xfrm>
            <a:custGeom>
              <a:avLst/>
              <a:gdLst/>
              <a:ahLst/>
              <a:cxnLst>
                <a:cxn ang="0">
                  <a:pos x="wd2" y="hd2"/>
                </a:cxn>
                <a:cxn ang="5400000">
                  <a:pos x="wd2" y="hd2"/>
                </a:cxn>
                <a:cxn ang="10800000">
                  <a:pos x="wd2" y="hd2"/>
                </a:cxn>
                <a:cxn ang="16200000">
                  <a:pos x="wd2" y="hd2"/>
                </a:cxn>
              </a:cxnLst>
              <a:rect l="0" t="0" r="r" b="b"/>
              <a:pathLst>
                <a:path w="21600" h="21600" extrusionOk="0">
                  <a:moveTo>
                    <a:pt x="12605" y="0"/>
                  </a:moveTo>
                  <a:lnTo>
                    <a:pt x="0" y="1208"/>
                  </a:lnTo>
                  <a:lnTo>
                    <a:pt x="320" y="17914"/>
                  </a:lnTo>
                  <a:lnTo>
                    <a:pt x="11984" y="21600"/>
                  </a:lnTo>
                  <a:lnTo>
                    <a:pt x="21600" y="17914"/>
                  </a:lnTo>
                  <a:lnTo>
                    <a:pt x="12605" y="0"/>
                  </a:lnTo>
                  <a:close/>
                </a:path>
              </a:pathLst>
            </a:custGeom>
            <a:grpFill/>
            <a:ln w="12700" cap="flat">
              <a:noFill/>
              <a:miter lim="400000"/>
            </a:ln>
            <a:effectLst/>
          </p:spPr>
          <p:txBody>
            <a:bodyPr wrap="square" lIns="0" tIns="0" rIns="0" bIns="0" numCol="1" anchor="ctr">
              <a:noAutofit/>
            </a:bodyPr>
            <a:lstStyle/>
            <a:p>
              <a:pPr lvl="0">
                <a:defRPr sz="3200"/>
              </a:pPr>
              <a:endParaRPr/>
            </a:p>
          </p:txBody>
        </p:sp>
        <p:sp>
          <p:nvSpPr>
            <p:cNvPr id="80" name="Shape 1656"/>
            <p:cNvSpPr/>
            <p:nvPr/>
          </p:nvSpPr>
          <p:spPr>
            <a:xfrm>
              <a:off x="6022482" y="1963218"/>
              <a:ext cx="935111" cy="1748768"/>
            </a:xfrm>
            <a:custGeom>
              <a:avLst/>
              <a:gdLst/>
              <a:ahLst/>
              <a:cxnLst>
                <a:cxn ang="0">
                  <a:pos x="wd2" y="hd2"/>
                </a:cxn>
                <a:cxn ang="5400000">
                  <a:pos x="wd2" y="hd2"/>
                </a:cxn>
                <a:cxn ang="10800000">
                  <a:pos x="wd2" y="hd2"/>
                </a:cxn>
                <a:cxn ang="16200000">
                  <a:pos x="wd2" y="hd2"/>
                </a:cxn>
              </a:cxnLst>
              <a:rect l="0" t="0" r="r" b="b"/>
              <a:pathLst>
                <a:path w="21475" h="21600" extrusionOk="0">
                  <a:moveTo>
                    <a:pt x="2137" y="5268"/>
                  </a:moveTo>
                  <a:lnTo>
                    <a:pt x="991" y="5511"/>
                  </a:lnTo>
                  <a:lnTo>
                    <a:pt x="0" y="5759"/>
                  </a:lnTo>
                  <a:lnTo>
                    <a:pt x="328" y="6273"/>
                  </a:lnTo>
                  <a:lnTo>
                    <a:pt x="1665" y="6505"/>
                  </a:lnTo>
                  <a:lnTo>
                    <a:pt x="1827" y="7309"/>
                  </a:lnTo>
                  <a:lnTo>
                    <a:pt x="2152" y="7810"/>
                  </a:lnTo>
                  <a:lnTo>
                    <a:pt x="3338" y="7433"/>
                  </a:lnTo>
                  <a:cubicBezTo>
                    <a:pt x="3651" y="7356"/>
                    <a:pt x="3977" y="7298"/>
                    <a:pt x="4313" y="7258"/>
                  </a:cubicBezTo>
                  <a:cubicBezTo>
                    <a:pt x="4715" y="7211"/>
                    <a:pt x="5126" y="7191"/>
                    <a:pt x="5537" y="7200"/>
                  </a:cubicBezTo>
                  <a:lnTo>
                    <a:pt x="5537" y="7635"/>
                  </a:lnTo>
                  <a:lnTo>
                    <a:pt x="4635" y="7926"/>
                  </a:lnTo>
                  <a:lnTo>
                    <a:pt x="3826" y="8072"/>
                  </a:lnTo>
                  <a:lnTo>
                    <a:pt x="2887" y="8266"/>
                  </a:lnTo>
                  <a:lnTo>
                    <a:pt x="3699" y="8761"/>
                  </a:lnTo>
                  <a:lnTo>
                    <a:pt x="4689" y="8868"/>
                  </a:lnTo>
                  <a:cubicBezTo>
                    <a:pt x="4871" y="8934"/>
                    <a:pt x="5050" y="9002"/>
                    <a:pt x="5228" y="9070"/>
                  </a:cubicBezTo>
                  <a:cubicBezTo>
                    <a:pt x="5481" y="9168"/>
                    <a:pt x="5736" y="9269"/>
                    <a:pt x="6040" y="9303"/>
                  </a:cubicBezTo>
                  <a:cubicBezTo>
                    <a:pt x="6500" y="9356"/>
                    <a:pt x="6972" y="9252"/>
                    <a:pt x="7231" y="9041"/>
                  </a:cubicBezTo>
                  <a:cubicBezTo>
                    <a:pt x="7198" y="8939"/>
                    <a:pt x="7283" y="8836"/>
                    <a:pt x="7448" y="8780"/>
                  </a:cubicBezTo>
                  <a:cubicBezTo>
                    <a:pt x="7801" y="8662"/>
                    <a:pt x="8223" y="8821"/>
                    <a:pt x="8618" y="8790"/>
                  </a:cubicBezTo>
                  <a:cubicBezTo>
                    <a:pt x="9024" y="8758"/>
                    <a:pt x="9266" y="8556"/>
                    <a:pt x="9521" y="8384"/>
                  </a:cubicBezTo>
                  <a:cubicBezTo>
                    <a:pt x="9841" y="8167"/>
                    <a:pt x="10233" y="7985"/>
                    <a:pt x="10637" y="7814"/>
                  </a:cubicBezTo>
                  <a:cubicBezTo>
                    <a:pt x="10872" y="7714"/>
                    <a:pt x="11112" y="7617"/>
                    <a:pt x="11356" y="7524"/>
                  </a:cubicBezTo>
                  <a:cubicBezTo>
                    <a:pt x="11681" y="7463"/>
                    <a:pt x="12041" y="7532"/>
                    <a:pt x="12223" y="7689"/>
                  </a:cubicBezTo>
                  <a:cubicBezTo>
                    <a:pt x="12421" y="7860"/>
                    <a:pt x="12353" y="8084"/>
                    <a:pt x="12062" y="8212"/>
                  </a:cubicBezTo>
                  <a:cubicBezTo>
                    <a:pt x="11519" y="8430"/>
                    <a:pt x="10995" y="8663"/>
                    <a:pt x="10495" y="8909"/>
                  </a:cubicBezTo>
                  <a:cubicBezTo>
                    <a:pt x="10056" y="9125"/>
                    <a:pt x="9634" y="9352"/>
                    <a:pt x="9232" y="9588"/>
                  </a:cubicBezTo>
                  <a:cubicBezTo>
                    <a:pt x="8984" y="9629"/>
                    <a:pt x="8798" y="9740"/>
                    <a:pt x="8749" y="9877"/>
                  </a:cubicBezTo>
                  <a:cubicBezTo>
                    <a:pt x="8672" y="10094"/>
                    <a:pt x="8940" y="10304"/>
                    <a:pt x="9345" y="10343"/>
                  </a:cubicBezTo>
                  <a:lnTo>
                    <a:pt x="10470" y="10833"/>
                  </a:lnTo>
                  <a:lnTo>
                    <a:pt x="11009" y="11531"/>
                  </a:lnTo>
                  <a:cubicBezTo>
                    <a:pt x="10749" y="11615"/>
                    <a:pt x="10423" y="11614"/>
                    <a:pt x="10166" y="11527"/>
                  </a:cubicBezTo>
                  <a:cubicBezTo>
                    <a:pt x="9761" y="11391"/>
                    <a:pt x="9679" y="11106"/>
                    <a:pt x="9390" y="10906"/>
                  </a:cubicBezTo>
                  <a:cubicBezTo>
                    <a:pt x="9139" y="10732"/>
                    <a:pt x="8759" y="10637"/>
                    <a:pt x="8379" y="10556"/>
                  </a:cubicBezTo>
                  <a:cubicBezTo>
                    <a:pt x="7892" y="10453"/>
                    <a:pt x="7391" y="10369"/>
                    <a:pt x="6882" y="10304"/>
                  </a:cubicBezTo>
                  <a:cubicBezTo>
                    <a:pt x="6562" y="10028"/>
                    <a:pt x="5815" y="10028"/>
                    <a:pt x="5495" y="10304"/>
                  </a:cubicBezTo>
                  <a:cubicBezTo>
                    <a:pt x="5188" y="10568"/>
                    <a:pt x="5482" y="10915"/>
                    <a:pt x="6054" y="10964"/>
                  </a:cubicBezTo>
                  <a:lnTo>
                    <a:pt x="6000" y="11284"/>
                  </a:lnTo>
                  <a:lnTo>
                    <a:pt x="6521" y="11663"/>
                  </a:lnTo>
                  <a:lnTo>
                    <a:pt x="7926" y="12119"/>
                  </a:lnTo>
                  <a:lnTo>
                    <a:pt x="8143" y="12429"/>
                  </a:lnTo>
                  <a:lnTo>
                    <a:pt x="8251" y="12807"/>
                  </a:lnTo>
                  <a:cubicBezTo>
                    <a:pt x="8233" y="13011"/>
                    <a:pt x="8334" y="13214"/>
                    <a:pt x="8539" y="13387"/>
                  </a:cubicBezTo>
                  <a:cubicBezTo>
                    <a:pt x="8702" y="13523"/>
                    <a:pt x="8924" y="13635"/>
                    <a:pt x="9185" y="13717"/>
                  </a:cubicBezTo>
                  <a:cubicBezTo>
                    <a:pt x="9781" y="13903"/>
                    <a:pt x="10512" y="13914"/>
                    <a:pt x="11127" y="13746"/>
                  </a:cubicBezTo>
                  <a:lnTo>
                    <a:pt x="10804" y="14288"/>
                  </a:lnTo>
                  <a:cubicBezTo>
                    <a:pt x="10438" y="14435"/>
                    <a:pt x="9972" y="14492"/>
                    <a:pt x="9523" y="14443"/>
                  </a:cubicBezTo>
                  <a:cubicBezTo>
                    <a:pt x="9068" y="14394"/>
                    <a:pt x="8671" y="14238"/>
                    <a:pt x="8208" y="14210"/>
                  </a:cubicBezTo>
                  <a:cubicBezTo>
                    <a:pt x="7729" y="14181"/>
                    <a:pt x="7257" y="14291"/>
                    <a:pt x="6968" y="14499"/>
                  </a:cubicBezTo>
                  <a:cubicBezTo>
                    <a:pt x="6673" y="14435"/>
                    <a:pt x="6336" y="14469"/>
                    <a:pt x="6104" y="14585"/>
                  </a:cubicBezTo>
                  <a:cubicBezTo>
                    <a:pt x="5641" y="14816"/>
                    <a:pt x="5743" y="15223"/>
                    <a:pt x="6302" y="15380"/>
                  </a:cubicBezTo>
                  <a:lnTo>
                    <a:pt x="5892" y="16030"/>
                  </a:lnTo>
                  <a:cubicBezTo>
                    <a:pt x="5922" y="16225"/>
                    <a:pt x="6130" y="16400"/>
                    <a:pt x="6449" y="16496"/>
                  </a:cubicBezTo>
                  <a:cubicBezTo>
                    <a:pt x="7066" y="16681"/>
                    <a:pt x="7847" y="16537"/>
                    <a:pt x="8122" y="16186"/>
                  </a:cubicBezTo>
                  <a:lnTo>
                    <a:pt x="8176" y="17099"/>
                  </a:lnTo>
                  <a:cubicBezTo>
                    <a:pt x="8154" y="17249"/>
                    <a:pt x="8252" y="17397"/>
                    <a:pt x="8447" y="17506"/>
                  </a:cubicBezTo>
                  <a:cubicBezTo>
                    <a:pt x="8895" y="17756"/>
                    <a:pt x="9648" y="17738"/>
                    <a:pt x="10053" y="17467"/>
                  </a:cubicBezTo>
                  <a:lnTo>
                    <a:pt x="11242" y="17294"/>
                  </a:lnTo>
                  <a:cubicBezTo>
                    <a:pt x="11561" y="17410"/>
                    <a:pt x="11656" y="17640"/>
                    <a:pt x="11458" y="17818"/>
                  </a:cubicBezTo>
                  <a:cubicBezTo>
                    <a:pt x="11204" y="18046"/>
                    <a:pt x="10649" y="18059"/>
                    <a:pt x="10161" y="18108"/>
                  </a:cubicBezTo>
                  <a:cubicBezTo>
                    <a:pt x="9672" y="18157"/>
                    <a:pt x="9211" y="18265"/>
                    <a:pt x="8812" y="18426"/>
                  </a:cubicBezTo>
                  <a:cubicBezTo>
                    <a:pt x="8637" y="18189"/>
                    <a:pt x="8311" y="17993"/>
                    <a:pt x="7892" y="17874"/>
                  </a:cubicBezTo>
                  <a:cubicBezTo>
                    <a:pt x="7444" y="17746"/>
                    <a:pt x="6922" y="17715"/>
                    <a:pt x="6433" y="17786"/>
                  </a:cubicBezTo>
                  <a:lnTo>
                    <a:pt x="6097" y="19122"/>
                  </a:lnTo>
                  <a:cubicBezTo>
                    <a:pt x="6412" y="19127"/>
                    <a:pt x="6666" y="19263"/>
                    <a:pt x="6676" y="19432"/>
                  </a:cubicBezTo>
                  <a:cubicBezTo>
                    <a:pt x="6709" y="19979"/>
                    <a:pt x="5227" y="20058"/>
                    <a:pt x="5057" y="19520"/>
                  </a:cubicBezTo>
                  <a:cubicBezTo>
                    <a:pt x="4957" y="19682"/>
                    <a:pt x="4879" y="19847"/>
                    <a:pt x="4822" y="20015"/>
                  </a:cubicBezTo>
                  <a:cubicBezTo>
                    <a:pt x="4752" y="20225"/>
                    <a:pt x="4716" y="20439"/>
                    <a:pt x="4716" y="20653"/>
                  </a:cubicBezTo>
                  <a:lnTo>
                    <a:pt x="5470" y="20826"/>
                  </a:lnTo>
                  <a:lnTo>
                    <a:pt x="6388" y="20971"/>
                  </a:lnTo>
                  <a:lnTo>
                    <a:pt x="8587" y="21262"/>
                  </a:lnTo>
                  <a:lnTo>
                    <a:pt x="10339" y="21600"/>
                  </a:lnTo>
                  <a:lnTo>
                    <a:pt x="10179" y="21223"/>
                  </a:lnTo>
                  <a:lnTo>
                    <a:pt x="10233" y="20873"/>
                  </a:lnTo>
                  <a:lnTo>
                    <a:pt x="11424" y="20495"/>
                  </a:lnTo>
                  <a:lnTo>
                    <a:pt x="12486" y="20756"/>
                  </a:lnTo>
                  <a:lnTo>
                    <a:pt x="13010" y="20552"/>
                  </a:lnTo>
                  <a:lnTo>
                    <a:pt x="13871" y="20494"/>
                  </a:lnTo>
                  <a:lnTo>
                    <a:pt x="14408" y="20986"/>
                  </a:lnTo>
                  <a:cubicBezTo>
                    <a:pt x="14653" y="21051"/>
                    <a:pt x="14929" y="21075"/>
                    <a:pt x="15200" y="21054"/>
                  </a:cubicBezTo>
                  <a:cubicBezTo>
                    <a:pt x="15766" y="21011"/>
                    <a:pt x="16228" y="20789"/>
                    <a:pt x="16373" y="20491"/>
                  </a:cubicBezTo>
                  <a:lnTo>
                    <a:pt x="16968" y="19482"/>
                  </a:lnTo>
                  <a:lnTo>
                    <a:pt x="17399" y="19249"/>
                  </a:lnTo>
                  <a:lnTo>
                    <a:pt x="17706" y="18728"/>
                  </a:lnTo>
                  <a:lnTo>
                    <a:pt x="16821" y="18873"/>
                  </a:lnTo>
                  <a:lnTo>
                    <a:pt x="16337" y="18718"/>
                  </a:lnTo>
                  <a:cubicBezTo>
                    <a:pt x="16428" y="18565"/>
                    <a:pt x="16317" y="18397"/>
                    <a:pt x="16066" y="18310"/>
                  </a:cubicBezTo>
                  <a:cubicBezTo>
                    <a:pt x="15674" y="18174"/>
                    <a:pt x="15149" y="18275"/>
                    <a:pt x="15006" y="18514"/>
                  </a:cubicBezTo>
                  <a:lnTo>
                    <a:pt x="13761" y="18284"/>
                  </a:lnTo>
                  <a:lnTo>
                    <a:pt x="13165" y="18381"/>
                  </a:lnTo>
                  <a:lnTo>
                    <a:pt x="12768" y="18148"/>
                  </a:lnTo>
                  <a:lnTo>
                    <a:pt x="12678" y="17635"/>
                  </a:lnTo>
                  <a:lnTo>
                    <a:pt x="14392" y="17635"/>
                  </a:lnTo>
                  <a:lnTo>
                    <a:pt x="15509" y="17740"/>
                  </a:lnTo>
                  <a:lnTo>
                    <a:pt x="16826" y="17507"/>
                  </a:lnTo>
                  <a:cubicBezTo>
                    <a:pt x="16990" y="17401"/>
                    <a:pt x="17079" y="17268"/>
                    <a:pt x="17078" y="17130"/>
                  </a:cubicBezTo>
                  <a:cubicBezTo>
                    <a:pt x="17077" y="16883"/>
                    <a:pt x="16799" y="16662"/>
                    <a:pt x="16375" y="16568"/>
                  </a:cubicBezTo>
                  <a:lnTo>
                    <a:pt x="16106" y="16260"/>
                  </a:lnTo>
                  <a:lnTo>
                    <a:pt x="16539" y="16009"/>
                  </a:lnTo>
                  <a:lnTo>
                    <a:pt x="17999" y="15776"/>
                  </a:lnTo>
                  <a:lnTo>
                    <a:pt x="18105" y="15457"/>
                  </a:lnTo>
                  <a:cubicBezTo>
                    <a:pt x="17862" y="15382"/>
                    <a:pt x="17687" y="15257"/>
                    <a:pt x="17622" y="15110"/>
                  </a:cubicBezTo>
                  <a:cubicBezTo>
                    <a:pt x="17543" y="14932"/>
                    <a:pt x="17633" y="14743"/>
                    <a:pt x="17863" y="14608"/>
                  </a:cubicBezTo>
                  <a:lnTo>
                    <a:pt x="18276" y="14339"/>
                  </a:lnTo>
                  <a:lnTo>
                    <a:pt x="17739" y="13905"/>
                  </a:lnTo>
                  <a:cubicBezTo>
                    <a:pt x="17558" y="13805"/>
                    <a:pt x="17472" y="13666"/>
                    <a:pt x="17505" y="13527"/>
                  </a:cubicBezTo>
                  <a:cubicBezTo>
                    <a:pt x="17562" y="13283"/>
                    <a:pt x="17947" y="13100"/>
                    <a:pt x="18404" y="13100"/>
                  </a:cubicBezTo>
                  <a:lnTo>
                    <a:pt x="16839" y="12780"/>
                  </a:lnTo>
                  <a:cubicBezTo>
                    <a:pt x="16427" y="12910"/>
                    <a:pt x="15907" y="12886"/>
                    <a:pt x="15540" y="12722"/>
                  </a:cubicBezTo>
                  <a:cubicBezTo>
                    <a:pt x="14956" y="12459"/>
                    <a:pt x="14955" y="11979"/>
                    <a:pt x="15504" y="11683"/>
                  </a:cubicBezTo>
                  <a:cubicBezTo>
                    <a:pt x="15885" y="11478"/>
                    <a:pt x="16454" y="11414"/>
                    <a:pt x="16957" y="11518"/>
                  </a:cubicBezTo>
                  <a:cubicBezTo>
                    <a:pt x="17033" y="11355"/>
                    <a:pt x="17155" y="11198"/>
                    <a:pt x="17317" y="11054"/>
                  </a:cubicBezTo>
                  <a:cubicBezTo>
                    <a:pt x="17471" y="10918"/>
                    <a:pt x="17659" y="10794"/>
                    <a:pt x="17877" y="10686"/>
                  </a:cubicBezTo>
                  <a:lnTo>
                    <a:pt x="17895" y="10084"/>
                  </a:lnTo>
                  <a:lnTo>
                    <a:pt x="19115" y="9979"/>
                  </a:lnTo>
                  <a:lnTo>
                    <a:pt x="19384" y="8816"/>
                  </a:lnTo>
                  <a:cubicBezTo>
                    <a:pt x="19550" y="8624"/>
                    <a:pt x="19706" y="8430"/>
                    <a:pt x="19853" y="8233"/>
                  </a:cubicBezTo>
                  <a:cubicBezTo>
                    <a:pt x="20081" y="7928"/>
                    <a:pt x="20285" y="7618"/>
                    <a:pt x="20464" y="7303"/>
                  </a:cubicBezTo>
                  <a:cubicBezTo>
                    <a:pt x="20403" y="7160"/>
                    <a:pt x="20366" y="7013"/>
                    <a:pt x="20356" y="6866"/>
                  </a:cubicBezTo>
                  <a:cubicBezTo>
                    <a:pt x="20337" y="6616"/>
                    <a:pt x="20393" y="6367"/>
                    <a:pt x="20464" y="6119"/>
                  </a:cubicBezTo>
                  <a:cubicBezTo>
                    <a:pt x="20520" y="5923"/>
                    <a:pt x="20587" y="5728"/>
                    <a:pt x="20681" y="5537"/>
                  </a:cubicBezTo>
                  <a:cubicBezTo>
                    <a:pt x="20833" y="5226"/>
                    <a:pt x="21056" y="4926"/>
                    <a:pt x="21346" y="4644"/>
                  </a:cubicBezTo>
                  <a:lnTo>
                    <a:pt x="21238" y="4030"/>
                  </a:lnTo>
                  <a:lnTo>
                    <a:pt x="20324" y="3990"/>
                  </a:lnTo>
                  <a:lnTo>
                    <a:pt x="19945" y="4596"/>
                  </a:lnTo>
                  <a:lnTo>
                    <a:pt x="19350" y="5122"/>
                  </a:lnTo>
                  <a:lnTo>
                    <a:pt x="18666" y="5258"/>
                  </a:lnTo>
                  <a:lnTo>
                    <a:pt x="18346" y="4986"/>
                  </a:lnTo>
                  <a:lnTo>
                    <a:pt x="19483" y="4027"/>
                  </a:lnTo>
                  <a:cubicBezTo>
                    <a:pt x="19162" y="3826"/>
                    <a:pt x="19162" y="3530"/>
                    <a:pt x="19483" y="3329"/>
                  </a:cubicBezTo>
                  <a:cubicBezTo>
                    <a:pt x="19834" y="3109"/>
                    <a:pt x="20439" y="3094"/>
                    <a:pt x="20867" y="2923"/>
                  </a:cubicBezTo>
                  <a:cubicBezTo>
                    <a:pt x="21491" y="2676"/>
                    <a:pt x="21600" y="2214"/>
                    <a:pt x="21352" y="1807"/>
                  </a:cubicBezTo>
                  <a:cubicBezTo>
                    <a:pt x="21173" y="1512"/>
                    <a:pt x="20827" y="1253"/>
                    <a:pt x="20362" y="1068"/>
                  </a:cubicBezTo>
                  <a:cubicBezTo>
                    <a:pt x="20546" y="932"/>
                    <a:pt x="20567" y="751"/>
                    <a:pt x="20417" y="603"/>
                  </a:cubicBezTo>
                  <a:cubicBezTo>
                    <a:pt x="20206" y="397"/>
                    <a:pt x="19736" y="312"/>
                    <a:pt x="19336" y="408"/>
                  </a:cubicBezTo>
                  <a:lnTo>
                    <a:pt x="17518" y="0"/>
                  </a:lnTo>
                  <a:lnTo>
                    <a:pt x="16981" y="769"/>
                  </a:lnTo>
                  <a:lnTo>
                    <a:pt x="16605" y="1070"/>
                  </a:lnTo>
                  <a:cubicBezTo>
                    <a:pt x="16450" y="1006"/>
                    <a:pt x="16306" y="934"/>
                    <a:pt x="16174" y="856"/>
                  </a:cubicBezTo>
                  <a:cubicBezTo>
                    <a:pt x="15975" y="738"/>
                    <a:pt x="15806" y="608"/>
                    <a:pt x="15669" y="468"/>
                  </a:cubicBezTo>
                  <a:cubicBezTo>
                    <a:pt x="15422" y="497"/>
                    <a:pt x="15175" y="526"/>
                    <a:pt x="14929" y="555"/>
                  </a:cubicBezTo>
                  <a:cubicBezTo>
                    <a:pt x="14280" y="631"/>
                    <a:pt x="13630" y="705"/>
                    <a:pt x="12985" y="788"/>
                  </a:cubicBezTo>
                  <a:cubicBezTo>
                    <a:pt x="12428" y="859"/>
                    <a:pt x="11875" y="937"/>
                    <a:pt x="11325" y="1021"/>
                  </a:cubicBezTo>
                  <a:lnTo>
                    <a:pt x="10375" y="1050"/>
                  </a:lnTo>
                  <a:lnTo>
                    <a:pt x="9186" y="1165"/>
                  </a:lnTo>
                  <a:lnTo>
                    <a:pt x="9489" y="1578"/>
                  </a:lnTo>
                  <a:lnTo>
                    <a:pt x="9739" y="1944"/>
                  </a:lnTo>
                  <a:lnTo>
                    <a:pt x="8097" y="1886"/>
                  </a:lnTo>
                  <a:lnTo>
                    <a:pt x="7504" y="1943"/>
                  </a:lnTo>
                  <a:lnTo>
                    <a:pt x="7197" y="2409"/>
                  </a:lnTo>
                  <a:lnTo>
                    <a:pt x="7680" y="2919"/>
                  </a:lnTo>
                  <a:lnTo>
                    <a:pt x="6926" y="2890"/>
                  </a:lnTo>
                  <a:lnTo>
                    <a:pt x="6674" y="3382"/>
                  </a:lnTo>
                  <a:lnTo>
                    <a:pt x="6764" y="3759"/>
                  </a:lnTo>
                  <a:lnTo>
                    <a:pt x="5916" y="4097"/>
                  </a:lnTo>
                  <a:lnTo>
                    <a:pt x="4980" y="3662"/>
                  </a:lnTo>
                  <a:lnTo>
                    <a:pt x="4062" y="3662"/>
                  </a:lnTo>
                  <a:lnTo>
                    <a:pt x="4242" y="4261"/>
                  </a:lnTo>
                  <a:lnTo>
                    <a:pt x="4281" y="4794"/>
                  </a:lnTo>
                  <a:lnTo>
                    <a:pt x="3162" y="4871"/>
                  </a:lnTo>
                  <a:lnTo>
                    <a:pt x="2137" y="5268"/>
                  </a:lnTo>
                  <a:close/>
                </a:path>
              </a:pathLst>
            </a:custGeom>
            <a:grpFill/>
            <a:ln w="12700" cap="flat">
              <a:noFill/>
              <a:miter lim="400000"/>
            </a:ln>
            <a:effectLst/>
          </p:spPr>
          <p:txBody>
            <a:bodyPr wrap="square" lIns="0" tIns="0" rIns="0" bIns="0" numCol="1" anchor="ctr">
              <a:noAutofit/>
            </a:bodyPr>
            <a:lstStyle/>
            <a:p>
              <a:pPr lvl="0">
                <a:defRPr sz="3200"/>
              </a:pPr>
              <a:endParaRPr/>
            </a:p>
          </p:txBody>
        </p:sp>
        <p:sp>
          <p:nvSpPr>
            <p:cNvPr id="81" name="Shape 1657"/>
            <p:cNvSpPr/>
            <p:nvPr/>
          </p:nvSpPr>
          <p:spPr>
            <a:xfrm>
              <a:off x="5560287" y="5223691"/>
              <a:ext cx="321374" cy="273856"/>
            </a:xfrm>
            <a:custGeom>
              <a:avLst/>
              <a:gdLst/>
              <a:ahLst/>
              <a:cxnLst>
                <a:cxn ang="0">
                  <a:pos x="wd2" y="hd2"/>
                </a:cxn>
                <a:cxn ang="5400000">
                  <a:pos x="wd2" y="hd2"/>
                </a:cxn>
                <a:cxn ang="10800000">
                  <a:pos x="wd2" y="hd2"/>
                </a:cxn>
                <a:cxn ang="16200000">
                  <a:pos x="wd2" y="hd2"/>
                </a:cxn>
              </a:cxnLst>
              <a:rect l="0" t="0" r="r" b="b"/>
              <a:pathLst>
                <a:path w="21503" h="21567" extrusionOk="0">
                  <a:moveTo>
                    <a:pt x="6135" y="139"/>
                  </a:moveTo>
                  <a:lnTo>
                    <a:pt x="4565" y="2482"/>
                  </a:lnTo>
                  <a:lnTo>
                    <a:pt x="4566" y="7865"/>
                  </a:lnTo>
                  <a:lnTo>
                    <a:pt x="2402" y="9900"/>
                  </a:lnTo>
                  <a:lnTo>
                    <a:pt x="716" y="10944"/>
                  </a:lnTo>
                  <a:cubicBezTo>
                    <a:pt x="232" y="11459"/>
                    <a:pt x="-30" y="12203"/>
                    <a:pt x="3" y="12970"/>
                  </a:cubicBezTo>
                  <a:cubicBezTo>
                    <a:pt x="79" y="14764"/>
                    <a:pt x="1537" y="16023"/>
                    <a:pt x="3013" y="15570"/>
                  </a:cubicBezTo>
                  <a:lnTo>
                    <a:pt x="5681" y="17425"/>
                  </a:lnTo>
                  <a:lnTo>
                    <a:pt x="9519" y="19096"/>
                  </a:lnTo>
                  <a:cubicBezTo>
                    <a:pt x="10466" y="19839"/>
                    <a:pt x="11488" y="20439"/>
                    <a:pt x="12562" y="20883"/>
                  </a:cubicBezTo>
                  <a:cubicBezTo>
                    <a:pt x="13611" y="21317"/>
                    <a:pt x="14708" y="21600"/>
                    <a:pt x="15821" y="21564"/>
                  </a:cubicBezTo>
                  <a:cubicBezTo>
                    <a:pt x="18113" y="21489"/>
                    <a:pt x="20231" y="20107"/>
                    <a:pt x="21499" y="17859"/>
                  </a:cubicBezTo>
                  <a:cubicBezTo>
                    <a:pt x="21570" y="16465"/>
                    <a:pt x="20802" y="15204"/>
                    <a:pt x="19658" y="14835"/>
                  </a:cubicBezTo>
                  <a:cubicBezTo>
                    <a:pt x="18059" y="14319"/>
                    <a:pt x="16368" y="15814"/>
                    <a:pt x="14822" y="15020"/>
                  </a:cubicBezTo>
                  <a:cubicBezTo>
                    <a:pt x="12759" y="13962"/>
                    <a:pt x="12759" y="10518"/>
                    <a:pt x="14822" y="9459"/>
                  </a:cubicBezTo>
                  <a:lnTo>
                    <a:pt x="14191" y="6675"/>
                  </a:lnTo>
                  <a:cubicBezTo>
                    <a:pt x="13424" y="5699"/>
                    <a:pt x="12756" y="4622"/>
                    <a:pt x="12200" y="3465"/>
                  </a:cubicBezTo>
                  <a:cubicBezTo>
                    <a:pt x="11673" y="2368"/>
                    <a:pt x="11250" y="1206"/>
                    <a:pt x="10938" y="0"/>
                  </a:cubicBezTo>
                  <a:lnTo>
                    <a:pt x="6135" y="139"/>
                  </a:lnTo>
                  <a:close/>
                </a:path>
              </a:pathLst>
            </a:custGeom>
            <a:grpFill/>
            <a:ln w="12700" cap="flat">
              <a:noFill/>
              <a:miter lim="400000"/>
            </a:ln>
            <a:effectLst/>
          </p:spPr>
          <p:txBody>
            <a:bodyPr wrap="square" lIns="0" tIns="0" rIns="0" bIns="0" numCol="1" anchor="ctr">
              <a:noAutofit/>
            </a:bodyPr>
            <a:lstStyle/>
            <a:p>
              <a:pPr lvl="0">
                <a:defRPr sz="3200"/>
              </a:pPr>
              <a:endParaRPr/>
            </a:p>
          </p:txBody>
        </p:sp>
        <p:sp>
          <p:nvSpPr>
            <p:cNvPr id="82" name="Shape 1658"/>
            <p:cNvSpPr/>
            <p:nvPr/>
          </p:nvSpPr>
          <p:spPr>
            <a:xfrm>
              <a:off x="5442770" y="5375612"/>
              <a:ext cx="68689" cy="86302"/>
            </a:xfrm>
            <a:custGeom>
              <a:avLst/>
              <a:gdLst/>
              <a:ahLst/>
              <a:cxnLst>
                <a:cxn ang="0">
                  <a:pos x="wd2" y="hd2"/>
                </a:cxn>
                <a:cxn ang="5400000">
                  <a:pos x="wd2" y="hd2"/>
                </a:cxn>
                <a:cxn ang="10800000">
                  <a:pos x="wd2" y="hd2"/>
                </a:cxn>
                <a:cxn ang="16200000">
                  <a:pos x="wd2" y="hd2"/>
                </a:cxn>
              </a:cxnLst>
              <a:rect l="0" t="0" r="r" b="b"/>
              <a:pathLst>
                <a:path w="20374" h="20589" extrusionOk="0">
                  <a:moveTo>
                    <a:pt x="7809" y="0"/>
                  </a:moveTo>
                  <a:lnTo>
                    <a:pt x="874" y="7663"/>
                  </a:lnTo>
                  <a:cubicBezTo>
                    <a:pt x="-1226" y="11772"/>
                    <a:pt x="557" y="16503"/>
                    <a:pt x="5140" y="18984"/>
                  </a:cubicBezTo>
                  <a:cubicBezTo>
                    <a:pt x="9975" y="21600"/>
                    <a:pt x="16466" y="20961"/>
                    <a:pt x="20374" y="17484"/>
                  </a:cubicBezTo>
                  <a:lnTo>
                    <a:pt x="17337" y="5160"/>
                  </a:lnTo>
                  <a:lnTo>
                    <a:pt x="7809" y="0"/>
                  </a:lnTo>
                  <a:close/>
                </a:path>
              </a:pathLst>
            </a:custGeom>
            <a:grpFill/>
            <a:ln w="12700" cap="flat">
              <a:noFill/>
              <a:miter lim="400000"/>
            </a:ln>
            <a:effectLst/>
          </p:spPr>
          <p:txBody>
            <a:bodyPr wrap="square" lIns="0" tIns="0" rIns="0" bIns="0" numCol="1" anchor="ctr">
              <a:noAutofit/>
            </a:bodyPr>
            <a:lstStyle/>
            <a:p>
              <a:pPr lvl="0">
                <a:defRPr sz="3200"/>
              </a:pPr>
              <a:endParaRPr/>
            </a:p>
          </p:txBody>
        </p:sp>
        <p:sp>
          <p:nvSpPr>
            <p:cNvPr id="83" name="Shape 1659"/>
            <p:cNvSpPr/>
            <p:nvPr/>
          </p:nvSpPr>
          <p:spPr>
            <a:xfrm>
              <a:off x="5308923" y="5406645"/>
              <a:ext cx="67156" cy="69829"/>
            </a:xfrm>
            <a:custGeom>
              <a:avLst/>
              <a:gdLst/>
              <a:ahLst/>
              <a:cxnLst>
                <a:cxn ang="0">
                  <a:pos x="wd2" y="hd2"/>
                </a:cxn>
                <a:cxn ang="5400000">
                  <a:pos x="wd2" y="hd2"/>
                </a:cxn>
                <a:cxn ang="10800000">
                  <a:pos x="wd2" y="hd2"/>
                </a:cxn>
                <a:cxn ang="16200000">
                  <a:pos x="wd2" y="hd2"/>
                </a:cxn>
              </a:cxnLst>
              <a:rect l="0" t="0" r="r" b="b"/>
              <a:pathLst>
                <a:path w="21600" h="21600" extrusionOk="0">
                  <a:moveTo>
                    <a:pt x="3002" y="6233"/>
                  </a:moveTo>
                  <a:lnTo>
                    <a:pt x="0" y="14980"/>
                  </a:lnTo>
                  <a:lnTo>
                    <a:pt x="11795" y="21600"/>
                  </a:lnTo>
                  <a:lnTo>
                    <a:pt x="21600" y="16496"/>
                  </a:lnTo>
                  <a:lnTo>
                    <a:pt x="18567" y="0"/>
                  </a:lnTo>
                  <a:lnTo>
                    <a:pt x="3002" y="6233"/>
                  </a:lnTo>
                  <a:close/>
                </a:path>
              </a:pathLst>
            </a:custGeom>
            <a:grpFill/>
            <a:ln w="12700" cap="flat">
              <a:noFill/>
              <a:miter lim="400000"/>
            </a:ln>
            <a:effectLst/>
          </p:spPr>
          <p:txBody>
            <a:bodyPr wrap="square" lIns="0" tIns="0" rIns="0" bIns="0" numCol="1" anchor="ctr">
              <a:noAutofit/>
            </a:bodyPr>
            <a:lstStyle/>
            <a:p>
              <a:pPr lvl="0">
                <a:defRPr sz="3200"/>
              </a:pPr>
              <a:endParaRPr/>
            </a:p>
          </p:txBody>
        </p:sp>
        <p:sp>
          <p:nvSpPr>
            <p:cNvPr id="84" name="Shape 1660"/>
            <p:cNvSpPr/>
            <p:nvPr/>
          </p:nvSpPr>
          <p:spPr>
            <a:xfrm>
              <a:off x="5801441" y="5276532"/>
              <a:ext cx="80236" cy="79075"/>
            </a:xfrm>
            <a:custGeom>
              <a:avLst/>
              <a:gdLst/>
              <a:ahLst/>
              <a:cxnLst>
                <a:cxn ang="0">
                  <a:pos x="wd2" y="hd2"/>
                </a:cxn>
                <a:cxn ang="5400000">
                  <a:pos x="wd2" y="hd2"/>
                </a:cxn>
                <a:cxn ang="10800000">
                  <a:pos x="wd2" y="hd2"/>
                </a:cxn>
                <a:cxn ang="16200000">
                  <a:pos x="wd2" y="hd2"/>
                </a:cxn>
              </a:cxnLst>
              <a:rect l="0" t="0" r="r" b="b"/>
              <a:pathLst>
                <a:path w="21600" h="21600" extrusionOk="0">
                  <a:moveTo>
                    <a:pt x="10760" y="0"/>
                  </a:moveTo>
                  <a:lnTo>
                    <a:pt x="0" y="11588"/>
                  </a:lnTo>
                  <a:lnTo>
                    <a:pt x="10416" y="21600"/>
                  </a:lnTo>
                  <a:lnTo>
                    <a:pt x="21600" y="18380"/>
                  </a:lnTo>
                  <a:lnTo>
                    <a:pt x="10760" y="0"/>
                  </a:lnTo>
                  <a:close/>
                </a:path>
              </a:pathLst>
            </a:custGeom>
            <a:grpFill/>
            <a:ln w="12700" cap="flat">
              <a:noFill/>
              <a:miter lim="400000"/>
            </a:ln>
            <a:effectLst/>
          </p:spPr>
          <p:txBody>
            <a:bodyPr wrap="square" lIns="0" tIns="0" rIns="0" bIns="0" numCol="1" anchor="ctr">
              <a:noAutofit/>
            </a:bodyPr>
            <a:lstStyle/>
            <a:p>
              <a:pPr lvl="0">
                <a:defRPr sz="3200"/>
              </a:pPr>
              <a:endParaRPr/>
            </a:p>
          </p:txBody>
        </p:sp>
        <p:sp>
          <p:nvSpPr>
            <p:cNvPr id="85" name="Shape 1661"/>
            <p:cNvSpPr/>
            <p:nvPr/>
          </p:nvSpPr>
          <p:spPr>
            <a:xfrm>
              <a:off x="6485462" y="5118713"/>
              <a:ext cx="83173" cy="61828"/>
            </a:xfrm>
            <a:custGeom>
              <a:avLst/>
              <a:gdLst/>
              <a:ahLst/>
              <a:cxnLst>
                <a:cxn ang="0">
                  <a:pos x="wd2" y="hd2"/>
                </a:cxn>
                <a:cxn ang="5400000">
                  <a:pos x="wd2" y="hd2"/>
                </a:cxn>
                <a:cxn ang="10800000">
                  <a:pos x="wd2" y="hd2"/>
                </a:cxn>
                <a:cxn ang="16200000">
                  <a:pos x="wd2" y="hd2"/>
                </a:cxn>
              </a:cxnLst>
              <a:rect l="0" t="0" r="r" b="b"/>
              <a:pathLst>
                <a:path w="21600" h="21600" extrusionOk="0">
                  <a:moveTo>
                    <a:pt x="6301" y="0"/>
                  </a:moveTo>
                  <a:lnTo>
                    <a:pt x="0" y="4941"/>
                  </a:lnTo>
                  <a:lnTo>
                    <a:pt x="4856" y="15835"/>
                  </a:lnTo>
                  <a:lnTo>
                    <a:pt x="21600" y="21600"/>
                  </a:lnTo>
                  <a:lnTo>
                    <a:pt x="20376" y="499"/>
                  </a:lnTo>
                  <a:lnTo>
                    <a:pt x="6301" y="0"/>
                  </a:lnTo>
                  <a:close/>
                </a:path>
              </a:pathLst>
            </a:custGeom>
            <a:grpFill/>
            <a:ln w="12700" cap="flat">
              <a:noFill/>
              <a:miter lim="400000"/>
            </a:ln>
            <a:effectLst/>
          </p:spPr>
          <p:txBody>
            <a:bodyPr wrap="square" lIns="0" tIns="0" rIns="0" bIns="0" numCol="1" anchor="ctr">
              <a:noAutofit/>
            </a:bodyPr>
            <a:lstStyle/>
            <a:p>
              <a:pPr lvl="0">
                <a:defRPr sz="3200"/>
              </a:pPr>
              <a:endParaRPr/>
            </a:p>
          </p:txBody>
        </p:sp>
        <p:sp>
          <p:nvSpPr>
            <p:cNvPr id="86" name="Shape 1662"/>
            <p:cNvSpPr/>
            <p:nvPr/>
          </p:nvSpPr>
          <p:spPr>
            <a:xfrm>
              <a:off x="6570609" y="5510466"/>
              <a:ext cx="58491" cy="93680"/>
            </a:xfrm>
            <a:custGeom>
              <a:avLst/>
              <a:gdLst/>
              <a:ahLst/>
              <a:cxnLst>
                <a:cxn ang="0">
                  <a:pos x="wd2" y="hd2"/>
                </a:cxn>
                <a:cxn ang="5400000">
                  <a:pos x="wd2" y="hd2"/>
                </a:cxn>
                <a:cxn ang="10800000">
                  <a:pos x="wd2" y="hd2"/>
                </a:cxn>
                <a:cxn ang="16200000">
                  <a:pos x="wd2" y="hd2"/>
                </a:cxn>
              </a:cxnLst>
              <a:rect l="0" t="0" r="r" b="b"/>
              <a:pathLst>
                <a:path w="21600" h="21600" extrusionOk="0">
                  <a:moveTo>
                    <a:pt x="6058" y="0"/>
                  </a:moveTo>
                  <a:lnTo>
                    <a:pt x="0" y="11936"/>
                  </a:lnTo>
                  <a:lnTo>
                    <a:pt x="8406" y="21600"/>
                  </a:lnTo>
                  <a:lnTo>
                    <a:pt x="21600" y="9463"/>
                  </a:lnTo>
                  <a:lnTo>
                    <a:pt x="6058" y="0"/>
                  </a:lnTo>
                  <a:close/>
                </a:path>
              </a:pathLst>
            </a:custGeom>
            <a:grpFill/>
            <a:ln w="12700" cap="flat">
              <a:noFill/>
              <a:miter lim="400000"/>
            </a:ln>
            <a:effectLst/>
          </p:spPr>
          <p:txBody>
            <a:bodyPr wrap="square" lIns="0" tIns="0" rIns="0" bIns="0" numCol="1" anchor="ctr">
              <a:noAutofit/>
            </a:bodyPr>
            <a:lstStyle/>
            <a:p>
              <a:pPr lvl="0">
                <a:defRPr sz="3200"/>
              </a:pPr>
              <a:endParaRPr/>
            </a:p>
          </p:txBody>
        </p:sp>
        <p:sp>
          <p:nvSpPr>
            <p:cNvPr id="87" name="Shape 1663"/>
            <p:cNvSpPr/>
            <p:nvPr/>
          </p:nvSpPr>
          <p:spPr>
            <a:xfrm>
              <a:off x="6697006" y="6041991"/>
              <a:ext cx="637244" cy="585493"/>
            </a:xfrm>
            <a:custGeom>
              <a:avLst/>
              <a:gdLst/>
              <a:ahLst/>
              <a:cxnLst>
                <a:cxn ang="0">
                  <a:pos x="wd2" y="hd2"/>
                </a:cxn>
                <a:cxn ang="5400000">
                  <a:pos x="wd2" y="hd2"/>
                </a:cxn>
                <a:cxn ang="10800000">
                  <a:pos x="wd2" y="hd2"/>
                </a:cxn>
                <a:cxn ang="16200000">
                  <a:pos x="wd2" y="hd2"/>
                </a:cxn>
              </a:cxnLst>
              <a:rect l="0" t="0" r="r" b="b"/>
              <a:pathLst>
                <a:path w="21445" h="21325" extrusionOk="0">
                  <a:moveTo>
                    <a:pt x="1862" y="0"/>
                  </a:moveTo>
                  <a:lnTo>
                    <a:pt x="1033" y="1556"/>
                  </a:lnTo>
                  <a:lnTo>
                    <a:pt x="1495" y="3740"/>
                  </a:lnTo>
                  <a:lnTo>
                    <a:pt x="2218" y="4995"/>
                  </a:lnTo>
                  <a:lnTo>
                    <a:pt x="2085" y="7256"/>
                  </a:lnTo>
                  <a:lnTo>
                    <a:pt x="1715" y="8486"/>
                  </a:lnTo>
                  <a:lnTo>
                    <a:pt x="1504" y="10089"/>
                  </a:lnTo>
                  <a:cubicBezTo>
                    <a:pt x="1462" y="10688"/>
                    <a:pt x="1462" y="11289"/>
                    <a:pt x="1504" y="11888"/>
                  </a:cubicBezTo>
                  <a:cubicBezTo>
                    <a:pt x="1544" y="12463"/>
                    <a:pt x="1622" y="13033"/>
                    <a:pt x="1738" y="13595"/>
                  </a:cubicBezTo>
                  <a:lnTo>
                    <a:pt x="549" y="17279"/>
                  </a:lnTo>
                  <a:cubicBezTo>
                    <a:pt x="19" y="17649"/>
                    <a:pt x="-155" y="18399"/>
                    <a:pt x="150" y="18996"/>
                  </a:cubicBezTo>
                  <a:cubicBezTo>
                    <a:pt x="784" y="20239"/>
                    <a:pt x="2503" y="19957"/>
                    <a:pt x="2769" y="18567"/>
                  </a:cubicBezTo>
                  <a:cubicBezTo>
                    <a:pt x="2867" y="18225"/>
                    <a:pt x="3085" y="17938"/>
                    <a:pt x="3377" y="17769"/>
                  </a:cubicBezTo>
                  <a:cubicBezTo>
                    <a:pt x="4075" y="17363"/>
                    <a:pt x="4946" y="17679"/>
                    <a:pt x="5277" y="18460"/>
                  </a:cubicBezTo>
                  <a:cubicBezTo>
                    <a:pt x="4829" y="19061"/>
                    <a:pt x="4797" y="19909"/>
                    <a:pt x="5198" y="20549"/>
                  </a:cubicBezTo>
                  <a:cubicBezTo>
                    <a:pt x="5750" y="21429"/>
                    <a:pt x="6884" y="21600"/>
                    <a:pt x="7544" y="20860"/>
                  </a:cubicBezTo>
                  <a:cubicBezTo>
                    <a:pt x="8172" y="20156"/>
                    <a:pt x="7919" y="19027"/>
                    <a:pt x="8311" y="18170"/>
                  </a:cubicBezTo>
                  <a:cubicBezTo>
                    <a:pt x="8548" y="17650"/>
                    <a:pt x="8992" y="17295"/>
                    <a:pt x="9365" y="16882"/>
                  </a:cubicBezTo>
                  <a:cubicBezTo>
                    <a:pt x="9901" y="16290"/>
                    <a:pt x="10300" y="15569"/>
                    <a:pt x="10529" y="14778"/>
                  </a:cubicBezTo>
                  <a:lnTo>
                    <a:pt x="10529" y="13233"/>
                  </a:lnTo>
                  <a:cubicBezTo>
                    <a:pt x="10712" y="12657"/>
                    <a:pt x="11185" y="12245"/>
                    <a:pt x="11745" y="12174"/>
                  </a:cubicBezTo>
                  <a:cubicBezTo>
                    <a:pt x="12769" y="12045"/>
                    <a:pt x="13636" y="12984"/>
                    <a:pt x="13516" y="14092"/>
                  </a:cubicBezTo>
                  <a:cubicBezTo>
                    <a:pt x="14163" y="13681"/>
                    <a:pt x="14957" y="13648"/>
                    <a:pt x="15632" y="14003"/>
                  </a:cubicBezTo>
                  <a:cubicBezTo>
                    <a:pt x="16307" y="14358"/>
                    <a:pt x="16774" y="15056"/>
                    <a:pt x="16874" y="15863"/>
                  </a:cubicBezTo>
                  <a:cubicBezTo>
                    <a:pt x="17320" y="15870"/>
                    <a:pt x="17765" y="15812"/>
                    <a:pt x="18196" y="15691"/>
                  </a:cubicBezTo>
                  <a:cubicBezTo>
                    <a:pt x="19604" y="15294"/>
                    <a:pt x="20787" y="14262"/>
                    <a:pt x="21445" y="12858"/>
                  </a:cubicBezTo>
                  <a:cubicBezTo>
                    <a:pt x="21417" y="12546"/>
                    <a:pt x="21308" y="12250"/>
                    <a:pt x="21131" y="12003"/>
                  </a:cubicBezTo>
                  <a:cubicBezTo>
                    <a:pt x="20280" y="10815"/>
                    <a:pt x="18563" y="11051"/>
                    <a:pt x="18014" y="12432"/>
                  </a:cubicBezTo>
                  <a:cubicBezTo>
                    <a:pt x="17580" y="12971"/>
                    <a:pt x="16840" y="13068"/>
                    <a:pt x="16299" y="12657"/>
                  </a:cubicBezTo>
                  <a:cubicBezTo>
                    <a:pt x="15764" y="12252"/>
                    <a:pt x="15594" y="11478"/>
                    <a:pt x="15902" y="10855"/>
                  </a:cubicBezTo>
                  <a:cubicBezTo>
                    <a:pt x="15689" y="10407"/>
                    <a:pt x="15432" y="9985"/>
                    <a:pt x="15136" y="9596"/>
                  </a:cubicBezTo>
                  <a:cubicBezTo>
                    <a:pt x="14570" y="8852"/>
                    <a:pt x="13870" y="8240"/>
                    <a:pt x="13080" y="7796"/>
                  </a:cubicBezTo>
                  <a:lnTo>
                    <a:pt x="10938" y="6426"/>
                  </a:lnTo>
                  <a:cubicBezTo>
                    <a:pt x="10557" y="5990"/>
                    <a:pt x="10098" y="5640"/>
                    <a:pt x="9590" y="5399"/>
                  </a:cubicBezTo>
                  <a:cubicBezTo>
                    <a:pt x="9220" y="5224"/>
                    <a:pt x="8830" y="5109"/>
                    <a:pt x="8430" y="5056"/>
                  </a:cubicBezTo>
                  <a:lnTo>
                    <a:pt x="7610" y="3511"/>
                  </a:lnTo>
                  <a:lnTo>
                    <a:pt x="6371" y="3085"/>
                  </a:lnTo>
                  <a:lnTo>
                    <a:pt x="5604" y="4344"/>
                  </a:lnTo>
                  <a:cubicBezTo>
                    <a:pt x="5166" y="4507"/>
                    <a:pt x="4685" y="4452"/>
                    <a:pt x="4288" y="4194"/>
                  </a:cubicBezTo>
                  <a:cubicBezTo>
                    <a:pt x="3740" y="3838"/>
                    <a:pt x="3439" y="3164"/>
                    <a:pt x="3522" y="2477"/>
                  </a:cubicBezTo>
                  <a:lnTo>
                    <a:pt x="2914" y="1132"/>
                  </a:lnTo>
                  <a:lnTo>
                    <a:pt x="1862" y="0"/>
                  </a:lnTo>
                  <a:close/>
                </a:path>
              </a:pathLst>
            </a:custGeom>
            <a:grpFill/>
            <a:ln w="12700" cap="flat">
              <a:noFill/>
              <a:miter lim="400000"/>
            </a:ln>
            <a:effectLst/>
          </p:spPr>
          <p:txBody>
            <a:bodyPr wrap="square" lIns="0" tIns="0" rIns="0" bIns="0" numCol="1" anchor="ctr">
              <a:noAutofit/>
            </a:bodyPr>
            <a:lstStyle/>
            <a:p>
              <a:pPr lvl="0">
                <a:defRPr sz="3200"/>
              </a:pPr>
              <a:endParaRPr/>
            </a:p>
          </p:txBody>
        </p:sp>
        <p:sp>
          <p:nvSpPr>
            <p:cNvPr id="88" name="Shape 1664"/>
            <p:cNvSpPr/>
            <p:nvPr/>
          </p:nvSpPr>
          <p:spPr>
            <a:xfrm>
              <a:off x="7059313" y="6603140"/>
              <a:ext cx="189368" cy="233686"/>
            </a:xfrm>
            <a:custGeom>
              <a:avLst/>
              <a:gdLst/>
              <a:ahLst/>
              <a:cxnLst>
                <a:cxn ang="0">
                  <a:pos x="wd2" y="hd2"/>
                </a:cxn>
                <a:cxn ang="5400000">
                  <a:pos x="wd2" y="hd2"/>
                </a:cxn>
                <a:cxn ang="10800000">
                  <a:pos x="wd2" y="hd2"/>
                </a:cxn>
                <a:cxn ang="16200000">
                  <a:pos x="wd2" y="hd2"/>
                </a:cxn>
              </a:cxnLst>
              <a:rect l="0" t="0" r="r" b="b"/>
              <a:pathLst>
                <a:path w="21463" h="21473" extrusionOk="0">
                  <a:moveTo>
                    <a:pt x="12081" y="3919"/>
                  </a:moveTo>
                  <a:lnTo>
                    <a:pt x="6126" y="3711"/>
                  </a:lnTo>
                  <a:lnTo>
                    <a:pt x="1718" y="7574"/>
                  </a:lnTo>
                  <a:lnTo>
                    <a:pt x="4197" y="9973"/>
                  </a:lnTo>
                  <a:lnTo>
                    <a:pt x="2227" y="14377"/>
                  </a:lnTo>
                  <a:lnTo>
                    <a:pt x="0" y="17039"/>
                  </a:lnTo>
                  <a:lnTo>
                    <a:pt x="1264" y="21082"/>
                  </a:lnTo>
                  <a:cubicBezTo>
                    <a:pt x="2453" y="21548"/>
                    <a:pt x="3826" y="21600"/>
                    <a:pt x="5063" y="21226"/>
                  </a:cubicBezTo>
                  <a:cubicBezTo>
                    <a:pt x="6658" y="20744"/>
                    <a:pt x="7832" y="19628"/>
                    <a:pt x="8168" y="18275"/>
                  </a:cubicBezTo>
                  <a:lnTo>
                    <a:pt x="12432" y="15902"/>
                  </a:lnTo>
                  <a:cubicBezTo>
                    <a:pt x="13900" y="15179"/>
                    <a:pt x="15196" y="14251"/>
                    <a:pt x="16261" y="13159"/>
                  </a:cubicBezTo>
                  <a:cubicBezTo>
                    <a:pt x="17603" y="11782"/>
                    <a:pt x="18546" y="10178"/>
                    <a:pt x="19022" y="8466"/>
                  </a:cubicBezTo>
                  <a:cubicBezTo>
                    <a:pt x="20232" y="7459"/>
                    <a:pt x="21039" y="6178"/>
                    <a:pt x="21336" y="4792"/>
                  </a:cubicBezTo>
                  <a:cubicBezTo>
                    <a:pt x="21600" y="3562"/>
                    <a:pt x="21450" y="2296"/>
                    <a:pt x="20902" y="1129"/>
                  </a:cubicBezTo>
                  <a:lnTo>
                    <a:pt x="17986" y="0"/>
                  </a:lnTo>
                  <a:lnTo>
                    <a:pt x="15859" y="2323"/>
                  </a:lnTo>
                  <a:lnTo>
                    <a:pt x="12081" y="3919"/>
                  </a:lnTo>
                  <a:close/>
                </a:path>
              </a:pathLst>
            </a:custGeom>
            <a:grpFill/>
            <a:ln w="12700" cap="flat">
              <a:noFill/>
              <a:miter lim="400000"/>
            </a:ln>
            <a:effectLst/>
          </p:spPr>
          <p:txBody>
            <a:bodyPr wrap="square" lIns="0" tIns="0" rIns="0" bIns="0" numCol="1" anchor="ctr">
              <a:noAutofit/>
            </a:bodyPr>
            <a:lstStyle/>
            <a:p>
              <a:pPr lvl="0">
                <a:defRPr sz="3200"/>
              </a:pPr>
              <a:endParaRPr/>
            </a:p>
          </p:txBody>
        </p:sp>
        <p:sp>
          <p:nvSpPr>
            <p:cNvPr id="89" name="Shape 1665"/>
            <p:cNvSpPr/>
            <p:nvPr/>
          </p:nvSpPr>
          <p:spPr>
            <a:xfrm>
              <a:off x="6813628" y="5983861"/>
              <a:ext cx="63101" cy="97041"/>
            </a:xfrm>
            <a:custGeom>
              <a:avLst/>
              <a:gdLst/>
              <a:ahLst/>
              <a:cxnLst>
                <a:cxn ang="0">
                  <a:pos x="wd2" y="hd2"/>
                </a:cxn>
                <a:cxn ang="5400000">
                  <a:pos x="wd2" y="hd2"/>
                </a:cxn>
                <a:cxn ang="10800000">
                  <a:pos x="wd2" y="hd2"/>
                </a:cxn>
                <a:cxn ang="16200000">
                  <a:pos x="wd2" y="hd2"/>
                </a:cxn>
              </a:cxnLst>
              <a:rect l="0" t="0" r="r" b="b"/>
              <a:pathLst>
                <a:path w="21600" h="21600" extrusionOk="0">
                  <a:moveTo>
                    <a:pt x="4808" y="0"/>
                  </a:moveTo>
                  <a:lnTo>
                    <a:pt x="0" y="7346"/>
                  </a:lnTo>
                  <a:lnTo>
                    <a:pt x="5268" y="16003"/>
                  </a:lnTo>
                  <a:lnTo>
                    <a:pt x="14640" y="21600"/>
                  </a:lnTo>
                  <a:lnTo>
                    <a:pt x="21600" y="14319"/>
                  </a:lnTo>
                  <a:lnTo>
                    <a:pt x="4808" y="0"/>
                  </a:lnTo>
                  <a:close/>
                </a:path>
              </a:pathLst>
            </a:custGeom>
            <a:grpFill/>
            <a:ln w="12700" cap="flat">
              <a:noFill/>
              <a:miter lim="400000"/>
            </a:ln>
            <a:effectLst/>
          </p:spPr>
          <p:txBody>
            <a:bodyPr wrap="square" lIns="0" tIns="0" rIns="0" bIns="0" numCol="1" anchor="ctr">
              <a:noAutofit/>
            </a:bodyPr>
            <a:lstStyle/>
            <a:p>
              <a:pPr lvl="0">
                <a:defRPr sz="3200"/>
              </a:pPr>
              <a:endParaRPr/>
            </a:p>
          </p:txBody>
        </p:sp>
        <p:sp>
          <p:nvSpPr>
            <p:cNvPr id="90" name="Shape 1666"/>
            <p:cNvSpPr/>
            <p:nvPr/>
          </p:nvSpPr>
          <p:spPr>
            <a:xfrm>
              <a:off x="6902218" y="5988470"/>
              <a:ext cx="91620" cy="9911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556" y="11258"/>
                  </a:lnTo>
                  <a:lnTo>
                    <a:pt x="8611" y="16464"/>
                  </a:lnTo>
                  <a:lnTo>
                    <a:pt x="20836" y="21600"/>
                  </a:lnTo>
                  <a:lnTo>
                    <a:pt x="21600" y="7069"/>
                  </a:lnTo>
                  <a:lnTo>
                    <a:pt x="12223" y="5014"/>
                  </a:lnTo>
                  <a:lnTo>
                    <a:pt x="0" y="0"/>
                  </a:lnTo>
                  <a:close/>
                </a:path>
              </a:pathLst>
            </a:custGeom>
            <a:grpFill/>
            <a:ln w="12700" cap="flat">
              <a:noFill/>
              <a:miter lim="400000"/>
            </a:ln>
            <a:effectLst/>
          </p:spPr>
          <p:txBody>
            <a:bodyPr wrap="square" lIns="0" tIns="0" rIns="0" bIns="0" numCol="1" anchor="ctr">
              <a:noAutofit/>
            </a:bodyPr>
            <a:lstStyle/>
            <a:p>
              <a:pPr lvl="0">
                <a:defRPr sz="3200"/>
              </a:pPr>
              <a:endParaRPr/>
            </a:p>
          </p:txBody>
        </p:sp>
        <p:sp>
          <p:nvSpPr>
            <p:cNvPr id="91" name="Shape 1667"/>
            <p:cNvSpPr/>
            <p:nvPr/>
          </p:nvSpPr>
          <p:spPr>
            <a:xfrm>
              <a:off x="7445131" y="6688207"/>
              <a:ext cx="98824" cy="191461"/>
            </a:xfrm>
            <a:custGeom>
              <a:avLst/>
              <a:gdLst/>
              <a:ahLst/>
              <a:cxnLst>
                <a:cxn ang="0">
                  <a:pos x="wd2" y="hd2"/>
                </a:cxn>
                <a:cxn ang="5400000">
                  <a:pos x="wd2" y="hd2"/>
                </a:cxn>
                <a:cxn ang="10800000">
                  <a:pos x="wd2" y="hd2"/>
                </a:cxn>
                <a:cxn ang="16200000">
                  <a:pos x="wd2" y="hd2"/>
                </a:cxn>
              </a:cxnLst>
              <a:rect l="0" t="0" r="r" b="b"/>
              <a:pathLst>
                <a:path w="21600" h="21600" extrusionOk="0">
                  <a:moveTo>
                    <a:pt x="15277" y="0"/>
                  </a:moveTo>
                  <a:lnTo>
                    <a:pt x="6799" y="720"/>
                  </a:lnTo>
                  <a:lnTo>
                    <a:pt x="355" y="5334"/>
                  </a:lnTo>
                  <a:lnTo>
                    <a:pt x="0" y="8425"/>
                  </a:lnTo>
                  <a:lnTo>
                    <a:pt x="1077" y="12038"/>
                  </a:lnTo>
                  <a:cubicBezTo>
                    <a:pt x="2572" y="12649"/>
                    <a:pt x="3894" y="13365"/>
                    <a:pt x="5006" y="14165"/>
                  </a:cubicBezTo>
                  <a:cubicBezTo>
                    <a:pt x="6871" y="15507"/>
                    <a:pt x="8105" y="17055"/>
                    <a:pt x="8613" y="18686"/>
                  </a:cubicBezTo>
                  <a:lnTo>
                    <a:pt x="11683" y="21600"/>
                  </a:lnTo>
                  <a:lnTo>
                    <a:pt x="20033" y="18253"/>
                  </a:lnTo>
                  <a:lnTo>
                    <a:pt x="19518" y="14010"/>
                  </a:lnTo>
                  <a:lnTo>
                    <a:pt x="16963" y="10032"/>
                  </a:lnTo>
                  <a:cubicBezTo>
                    <a:pt x="16861" y="8866"/>
                    <a:pt x="17151" y="7700"/>
                    <a:pt x="17821" y="6586"/>
                  </a:cubicBezTo>
                  <a:cubicBezTo>
                    <a:pt x="18605" y="5285"/>
                    <a:pt x="19890" y="4079"/>
                    <a:pt x="21600" y="3040"/>
                  </a:cubicBezTo>
                  <a:lnTo>
                    <a:pt x="15277" y="0"/>
                  </a:lnTo>
                  <a:close/>
                </a:path>
              </a:pathLst>
            </a:custGeom>
            <a:grpFill/>
            <a:ln w="12700" cap="flat">
              <a:noFill/>
              <a:miter lim="400000"/>
            </a:ln>
            <a:effectLst/>
          </p:spPr>
          <p:txBody>
            <a:bodyPr wrap="square" lIns="0" tIns="0" rIns="0" bIns="0" numCol="1" anchor="ctr">
              <a:noAutofit/>
            </a:bodyPr>
            <a:lstStyle/>
            <a:p>
              <a:pPr lvl="0">
                <a:defRPr sz="3200"/>
              </a:pPr>
              <a:endParaRPr/>
            </a:p>
          </p:txBody>
        </p:sp>
        <p:sp>
          <p:nvSpPr>
            <p:cNvPr id="92" name="Shape 1668"/>
            <p:cNvSpPr/>
            <p:nvPr/>
          </p:nvSpPr>
          <p:spPr>
            <a:xfrm>
              <a:off x="7525636" y="6414011"/>
              <a:ext cx="131775" cy="85180"/>
            </a:xfrm>
            <a:custGeom>
              <a:avLst/>
              <a:gdLst/>
              <a:ahLst/>
              <a:cxnLst>
                <a:cxn ang="0">
                  <a:pos x="wd2" y="hd2"/>
                </a:cxn>
                <a:cxn ang="5400000">
                  <a:pos x="wd2" y="hd2"/>
                </a:cxn>
                <a:cxn ang="10800000">
                  <a:pos x="wd2" y="hd2"/>
                </a:cxn>
                <a:cxn ang="16200000">
                  <a:pos x="wd2" y="hd2"/>
                </a:cxn>
              </a:cxnLst>
              <a:rect l="0" t="0" r="r" b="b"/>
              <a:pathLst>
                <a:path w="21142" h="20710" extrusionOk="0">
                  <a:moveTo>
                    <a:pt x="7169" y="0"/>
                  </a:moveTo>
                  <a:lnTo>
                    <a:pt x="0" y="5182"/>
                  </a:lnTo>
                  <a:cubicBezTo>
                    <a:pt x="564" y="9565"/>
                    <a:pt x="2123" y="13511"/>
                    <a:pt x="4407" y="16334"/>
                  </a:cubicBezTo>
                  <a:cubicBezTo>
                    <a:pt x="7521" y="20185"/>
                    <a:pt x="11647" y="21600"/>
                    <a:pt x="15552" y="20155"/>
                  </a:cubicBezTo>
                  <a:cubicBezTo>
                    <a:pt x="18143" y="20547"/>
                    <a:pt x="20511" y="17907"/>
                    <a:pt x="21036" y="14041"/>
                  </a:cubicBezTo>
                  <a:cubicBezTo>
                    <a:pt x="21600" y="9883"/>
                    <a:pt x="19862" y="5805"/>
                    <a:pt x="17129" y="4873"/>
                  </a:cubicBezTo>
                  <a:lnTo>
                    <a:pt x="7169" y="0"/>
                  </a:lnTo>
                  <a:close/>
                </a:path>
              </a:pathLst>
            </a:custGeom>
            <a:grpFill/>
            <a:ln w="12700" cap="flat">
              <a:noFill/>
              <a:miter lim="400000"/>
            </a:ln>
            <a:effectLst/>
          </p:spPr>
          <p:txBody>
            <a:bodyPr wrap="square" lIns="0" tIns="0" rIns="0" bIns="0" numCol="1" anchor="ctr">
              <a:noAutofit/>
            </a:bodyPr>
            <a:lstStyle/>
            <a:p>
              <a:pPr lvl="0">
                <a:defRPr sz="3200"/>
              </a:pPr>
              <a:endParaRPr/>
            </a:p>
          </p:txBody>
        </p:sp>
        <p:sp>
          <p:nvSpPr>
            <p:cNvPr id="93" name="Shape 1669"/>
            <p:cNvSpPr/>
            <p:nvPr/>
          </p:nvSpPr>
          <p:spPr>
            <a:xfrm>
              <a:off x="7636705" y="6315215"/>
              <a:ext cx="115256" cy="77613"/>
            </a:xfrm>
            <a:custGeom>
              <a:avLst/>
              <a:gdLst/>
              <a:ahLst/>
              <a:cxnLst>
                <a:cxn ang="0">
                  <a:pos x="wd2" y="hd2"/>
                </a:cxn>
                <a:cxn ang="5400000">
                  <a:pos x="wd2" y="hd2"/>
                </a:cxn>
                <a:cxn ang="10800000">
                  <a:pos x="wd2" y="hd2"/>
                </a:cxn>
                <a:cxn ang="16200000">
                  <a:pos x="wd2" y="hd2"/>
                </a:cxn>
              </a:cxnLst>
              <a:rect l="0" t="0" r="r" b="b"/>
              <a:pathLst>
                <a:path w="21600" h="21600" extrusionOk="0">
                  <a:moveTo>
                    <a:pt x="6885" y="0"/>
                  </a:moveTo>
                  <a:lnTo>
                    <a:pt x="0" y="2595"/>
                  </a:lnTo>
                  <a:lnTo>
                    <a:pt x="2019" y="14629"/>
                  </a:lnTo>
                  <a:lnTo>
                    <a:pt x="14237" y="21600"/>
                  </a:lnTo>
                  <a:lnTo>
                    <a:pt x="21600" y="14602"/>
                  </a:lnTo>
                  <a:lnTo>
                    <a:pt x="17035" y="8916"/>
                  </a:lnTo>
                  <a:lnTo>
                    <a:pt x="6885" y="0"/>
                  </a:lnTo>
                  <a:close/>
                </a:path>
              </a:pathLst>
            </a:custGeom>
            <a:grpFill/>
            <a:ln w="12700" cap="flat">
              <a:noFill/>
              <a:miter lim="400000"/>
            </a:ln>
            <a:effectLst/>
          </p:spPr>
          <p:txBody>
            <a:bodyPr wrap="square" lIns="0" tIns="0" rIns="0" bIns="0" numCol="1" anchor="ctr">
              <a:noAutofit/>
            </a:bodyPr>
            <a:lstStyle/>
            <a:p>
              <a:pPr lvl="0">
                <a:defRPr sz="3200"/>
              </a:pPr>
              <a:endParaRPr/>
            </a:p>
          </p:txBody>
        </p:sp>
        <p:sp>
          <p:nvSpPr>
            <p:cNvPr id="94" name="Shape 1670"/>
            <p:cNvSpPr/>
            <p:nvPr/>
          </p:nvSpPr>
          <p:spPr>
            <a:xfrm>
              <a:off x="8772463" y="6656483"/>
              <a:ext cx="64847" cy="130640"/>
            </a:xfrm>
            <a:custGeom>
              <a:avLst/>
              <a:gdLst/>
              <a:ahLst/>
              <a:cxnLst>
                <a:cxn ang="0">
                  <a:pos x="wd2" y="hd2"/>
                </a:cxn>
                <a:cxn ang="5400000">
                  <a:pos x="wd2" y="hd2"/>
                </a:cxn>
                <a:cxn ang="10800000">
                  <a:pos x="wd2" y="hd2"/>
                </a:cxn>
                <a:cxn ang="16200000">
                  <a:pos x="wd2" y="hd2"/>
                </a:cxn>
              </a:cxnLst>
              <a:rect l="0" t="0" r="r" b="b"/>
              <a:pathLst>
                <a:path w="21600" h="21600" extrusionOk="0">
                  <a:moveTo>
                    <a:pt x="9423" y="0"/>
                  </a:moveTo>
                  <a:lnTo>
                    <a:pt x="0" y="6609"/>
                  </a:lnTo>
                  <a:lnTo>
                    <a:pt x="105" y="16939"/>
                  </a:lnTo>
                  <a:lnTo>
                    <a:pt x="4587" y="21600"/>
                  </a:lnTo>
                  <a:lnTo>
                    <a:pt x="16365" y="13546"/>
                  </a:lnTo>
                  <a:lnTo>
                    <a:pt x="21600" y="6271"/>
                  </a:lnTo>
                  <a:lnTo>
                    <a:pt x="9423" y="0"/>
                  </a:lnTo>
                  <a:close/>
                </a:path>
              </a:pathLst>
            </a:custGeom>
            <a:grpFill/>
            <a:ln w="12700" cap="flat">
              <a:noFill/>
              <a:miter lim="400000"/>
            </a:ln>
            <a:effectLst/>
          </p:spPr>
          <p:txBody>
            <a:bodyPr wrap="square" lIns="0" tIns="0" rIns="0" bIns="0" numCol="1" anchor="ctr">
              <a:noAutofit/>
            </a:bodyPr>
            <a:lstStyle/>
            <a:p>
              <a:pPr lvl="0">
                <a:defRPr sz="3200"/>
              </a:pPr>
              <a:endParaRPr/>
            </a:p>
          </p:txBody>
        </p:sp>
        <p:sp>
          <p:nvSpPr>
            <p:cNvPr id="95" name="Shape 1671"/>
            <p:cNvSpPr/>
            <p:nvPr/>
          </p:nvSpPr>
          <p:spPr>
            <a:xfrm>
              <a:off x="8962879" y="6304011"/>
              <a:ext cx="97125" cy="70855"/>
            </a:xfrm>
            <a:custGeom>
              <a:avLst/>
              <a:gdLst/>
              <a:ahLst/>
              <a:cxnLst>
                <a:cxn ang="0">
                  <a:pos x="wd2" y="hd2"/>
                </a:cxn>
                <a:cxn ang="5400000">
                  <a:pos x="wd2" y="hd2"/>
                </a:cxn>
                <a:cxn ang="10800000">
                  <a:pos x="wd2" y="hd2"/>
                </a:cxn>
                <a:cxn ang="16200000">
                  <a:pos x="wd2" y="hd2"/>
                </a:cxn>
              </a:cxnLst>
              <a:rect l="0" t="0" r="r" b="b"/>
              <a:pathLst>
                <a:path w="21600" h="21600" extrusionOk="0">
                  <a:moveTo>
                    <a:pt x="5918" y="0"/>
                  </a:moveTo>
                  <a:lnTo>
                    <a:pt x="0" y="5448"/>
                  </a:lnTo>
                  <a:lnTo>
                    <a:pt x="3740" y="14893"/>
                  </a:lnTo>
                  <a:lnTo>
                    <a:pt x="12752" y="21600"/>
                  </a:lnTo>
                  <a:lnTo>
                    <a:pt x="21600" y="13994"/>
                  </a:lnTo>
                  <a:lnTo>
                    <a:pt x="5918" y="0"/>
                  </a:lnTo>
                  <a:close/>
                </a:path>
              </a:pathLst>
            </a:custGeom>
            <a:grpFill/>
            <a:ln w="12700" cap="flat">
              <a:noFill/>
              <a:miter lim="400000"/>
            </a:ln>
            <a:effectLst/>
          </p:spPr>
          <p:txBody>
            <a:bodyPr wrap="square" lIns="0" tIns="0" rIns="0" bIns="0" numCol="1" anchor="ctr">
              <a:noAutofit/>
            </a:bodyPr>
            <a:lstStyle/>
            <a:p>
              <a:pPr lvl="0">
                <a:defRPr sz="3200"/>
              </a:pPr>
              <a:endParaRPr/>
            </a:p>
          </p:txBody>
        </p:sp>
        <p:sp>
          <p:nvSpPr>
            <p:cNvPr id="96" name="Shape 1672"/>
            <p:cNvSpPr/>
            <p:nvPr/>
          </p:nvSpPr>
          <p:spPr>
            <a:xfrm>
              <a:off x="8916559" y="6103362"/>
              <a:ext cx="67706" cy="73595"/>
            </a:xfrm>
            <a:custGeom>
              <a:avLst/>
              <a:gdLst/>
              <a:ahLst/>
              <a:cxnLst>
                <a:cxn ang="0">
                  <a:pos x="wd2" y="hd2"/>
                </a:cxn>
                <a:cxn ang="5400000">
                  <a:pos x="wd2" y="hd2"/>
                </a:cxn>
                <a:cxn ang="10800000">
                  <a:pos x="wd2" y="hd2"/>
                </a:cxn>
                <a:cxn ang="16200000">
                  <a:pos x="wd2" y="hd2"/>
                </a:cxn>
              </a:cxnLst>
              <a:rect l="0" t="0" r="r" b="b"/>
              <a:pathLst>
                <a:path w="21600" h="21600" extrusionOk="0">
                  <a:moveTo>
                    <a:pt x="12428" y="0"/>
                  </a:moveTo>
                  <a:lnTo>
                    <a:pt x="1463" y="6224"/>
                  </a:lnTo>
                  <a:lnTo>
                    <a:pt x="0" y="17679"/>
                  </a:lnTo>
                  <a:lnTo>
                    <a:pt x="10873" y="21600"/>
                  </a:lnTo>
                  <a:lnTo>
                    <a:pt x="21600" y="12836"/>
                  </a:lnTo>
                  <a:lnTo>
                    <a:pt x="12428" y="0"/>
                  </a:lnTo>
                  <a:close/>
                </a:path>
              </a:pathLst>
            </a:custGeom>
            <a:grpFill/>
            <a:ln w="12700" cap="flat">
              <a:noFill/>
              <a:miter lim="400000"/>
            </a:ln>
            <a:effectLst/>
          </p:spPr>
          <p:txBody>
            <a:bodyPr wrap="square" lIns="0" tIns="0" rIns="0" bIns="0" numCol="1" anchor="ctr">
              <a:noAutofit/>
            </a:bodyPr>
            <a:lstStyle/>
            <a:p>
              <a:pPr lvl="0">
                <a:defRPr sz="3200"/>
              </a:pPr>
              <a:endParaRPr/>
            </a:p>
          </p:txBody>
        </p:sp>
        <p:sp>
          <p:nvSpPr>
            <p:cNvPr id="97" name="Shape 1673"/>
            <p:cNvSpPr/>
            <p:nvPr/>
          </p:nvSpPr>
          <p:spPr>
            <a:xfrm>
              <a:off x="7397180" y="5199572"/>
              <a:ext cx="187654" cy="345246"/>
            </a:xfrm>
            <a:custGeom>
              <a:avLst/>
              <a:gdLst/>
              <a:ahLst/>
              <a:cxnLst>
                <a:cxn ang="0">
                  <a:pos x="wd2" y="hd2"/>
                </a:cxn>
                <a:cxn ang="5400000">
                  <a:pos x="wd2" y="hd2"/>
                </a:cxn>
                <a:cxn ang="10800000">
                  <a:pos x="wd2" y="hd2"/>
                </a:cxn>
                <a:cxn ang="16200000">
                  <a:pos x="wd2" y="hd2"/>
                </a:cxn>
              </a:cxnLst>
              <a:rect l="0" t="0" r="r" b="b"/>
              <a:pathLst>
                <a:path w="21288" h="21600" extrusionOk="0">
                  <a:moveTo>
                    <a:pt x="10782" y="1755"/>
                  </a:moveTo>
                  <a:lnTo>
                    <a:pt x="13177" y="5626"/>
                  </a:lnTo>
                  <a:lnTo>
                    <a:pt x="9880" y="6442"/>
                  </a:lnTo>
                  <a:lnTo>
                    <a:pt x="5619" y="7118"/>
                  </a:lnTo>
                  <a:lnTo>
                    <a:pt x="413" y="9618"/>
                  </a:lnTo>
                  <a:lnTo>
                    <a:pt x="1" y="12027"/>
                  </a:lnTo>
                  <a:cubicBezTo>
                    <a:pt x="-11" y="13095"/>
                    <a:pt x="105" y="14163"/>
                    <a:pt x="348" y="15222"/>
                  </a:cubicBezTo>
                  <a:cubicBezTo>
                    <a:pt x="615" y="16382"/>
                    <a:pt x="1033" y="17530"/>
                    <a:pt x="1599" y="18657"/>
                  </a:cubicBezTo>
                  <a:lnTo>
                    <a:pt x="3725" y="20863"/>
                  </a:lnTo>
                  <a:lnTo>
                    <a:pt x="7112" y="21600"/>
                  </a:lnTo>
                  <a:cubicBezTo>
                    <a:pt x="9206" y="21183"/>
                    <a:pt x="11316" y="20790"/>
                    <a:pt x="13440" y="20421"/>
                  </a:cubicBezTo>
                  <a:cubicBezTo>
                    <a:pt x="15559" y="20052"/>
                    <a:pt x="17691" y="19708"/>
                    <a:pt x="19835" y="19388"/>
                  </a:cubicBezTo>
                  <a:cubicBezTo>
                    <a:pt x="21155" y="17806"/>
                    <a:pt x="21589" y="16044"/>
                    <a:pt x="21084" y="14325"/>
                  </a:cubicBezTo>
                  <a:cubicBezTo>
                    <a:pt x="20812" y="13400"/>
                    <a:pt x="20270" y="12506"/>
                    <a:pt x="19479" y="11677"/>
                  </a:cubicBezTo>
                  <a:cubicBezTo>
                    <a:pt x="17633" y="11937"/>
                    <a:pt x="15884" y="11099"/>
                    <a:pt x="16092" y="10055"/>
                  </a:cubicBezTo>
                  <a:cubicBezTo>
                    <a:pt x="16336" y="8834"/>
                    <a:pt x="18978" y="8448"/>
                    <a:pt x="20270" y="7511"/>
                  </a:cubicBezTo>
                  <a:cubicBezTo>
                    <a:pt x="21409" y="6685"/>
                    <a:pt x="21409" y="5541"/>
                    <a:pt x="20270" y="4715"/>
                  </a:cubicBezTo>
                  <a:lnTo>
                    <a:pt x="18699" y="3837"/>
                  </a:lnTo>
                  <a:lnTo>
                    <a:pt x="16337" y="371"/>
                  </a:lnTo>
                  <a:lnTo>
                    <a:pt x="13428" y="0"/>
                  </a:lnTo>
                  <a:lnTo>
                    <a:pt x="10782" y="1755"/>
                  </a:lnTo>
                  <a:close/>
                </a:path>
              </a:pathLst>
            </a:custGeom>
            <a:grpFill/>
            <a:ln w="12700" cap="flat">
              <a:noFill/>
              <a:miter lim="400000"/>
            </a:ln>
            <a:effectLst/>
          </p:spPr>
          <p:txBody>
            <a:bodyPr wrap="square" lIns="0" tIns="0" rIns="0" bIns="0" numCol="1" anchor="ctr">
              <a:noAutofit/>
            </a:bodyPr>
            <a:lstStyle/>
            <a:p>
              <a:pPr lvl="0">
                <a:defRPr sz="3200"/>
              </a:pPr>
              <a:endParaRPr/>
            </a:p>
          </p:txBody>
        </p:sp>
        <p:sp>
          <p:nvSpPr>
            <p:cNvPr id="98" name="Shape 1674"/>
            <p:cNvSpPr/>
            <p:nvPr/>
          </p:nvSpPr>
          <p:spPr>
            <a:xfrm>
              <a:off x="6252982" y="4248497"/>
              <a:ext cx="2649288" cy="2115767"/>
            </a:xfrm>
            <a:custGeom>
              <a:avLst/>
              <a:gdLst/>
              <a:ahLst/>
              <a:cxnLst>
                <a:cxn ang="0">
                  <a:pos x="wd2" y="hd2"/>
                </a:cxn>
                <a:cxn ang="5400000">
                  <a:pos x="wd2" y="hd2"/>
                </a:cxn>
                <a:cxn ang="10800000">
                  <a:pos x="wd2" y="hd2"/>
                </a:cxn>
                <a:cxn ang="16200000">
                  <a:pos x="wd2" y="hd2"/>
                </a:cxn>
              </a:cxnLst>
              <a:rect l="0" t="0" r="r" b="b"/>
              <a:pathLst>
                <a:path w="21527" h="21600" extrusionOk="0">
                  <a:moveTo>
                    <a:pt x="2166" y="304"/>
                  </a:moveTo>
                  <a:lnTo>
                    <a:pt x="2143" y="0"/>
                  </a:lnTo>
                  <a:lnTo>
                    <a:pt x="1545" y="73"/>
                  </a:lnTo>
                  <a:lnTo>
                    <a:pt x="1231" y="516"/>
                  </a:lnTo>
                  <a:lnTo>
                    <a:pt x="867" y="956"/>
                  </a:lnTo>
                  <a:lnTo>
                    <a:pt x="713" y="1196"/>
                  </a:lnTo>
                  <a:lnTo>
                    <a:pt x="465" y="1749"/>
                  </a:lnTo>
                  <a:lnTo>
                    <a:pt x="351" y="2277"/>
                  </a:lnTo>
                  <a:lnTo>
                    <a:pt x="352" y="2791"/>
                  </a:lnTo>
                  <a:lnTo>
                    <a:pt x="295" y="3104"/>
                  </a:lnTo>
                  <a:cubicBezTo>
                    <a:pt x="240" y="3214"/>
                    <a:pt x="187" y="3326"/>
                    <a:pt x="135" y="3438"/>
                  </a:cubicBezTo>
                  <a:cubicBezTo>
                    <a:pt x="89" y="3539"/>
                    <a:pt x="44" y="3640"/>
                    <a:pt x="0" y="3742"/>
                  </a:cubicBezTo>
                  <a:lnTo>
                    <a:pt x="134" y="4223"/>
                  </a:lnTo>
                  <a:cubicBezTo>
                    <a:pt x="159" y="4333"/>
                    <a:pt x="176" y="4446"/>
                    <a:pt x="186" y="4559"/>
                  </a:cubicBezTo>
                  <a:cubicBezTo>
                    <a:pt x="209" y="4829"/>
                    <a:pt x="189" y="5101"/>
                    <a:pt x="128" y="5362"/>
                  </a:cubicBezTo>
                  <a:lnTo>
                    <a:pt x="109" y="5899"/>
                  </a:lnTo>
                  <a:lnTo>
                    <a:pt x="167" y="6268"/>
                  </a:lnTo>
                  <a:lnTo>
                    <a:pt x="413" y="6364"/>
                  </a:lnTo>
                  <a:lnTo>
                    <a:pt x="699" y="5957"/>
                  </a:lnTo>
                  <a:cubicBezTo>
                    <a:pt x="812" y="5912"/>
                    <a:pt x="932" y="5898"/>
                    <a:pt x="1050" y="5917"/>
                  </a:cubicBezTo>
                  <a:cubicBezTo>
                    <a:pt x="1173" y="5937"/>
                    <a:pt x="1291" y="5992"/>
                    <a:pt x="1394" y="6077"/>
                  </a:cubicBezTo>
                  <a:cubicBezTo>
                    <a:pt x="1455" y="6118"/>
                    <a:pt x="1506" y="6179"/>
                    <a:pt x="1540" y="6254"/>
                  </a:cubicBezTo>
                  <a:cubicBezTo>
                    <a:pt x="1607" y="6400"/>
                    <a:pt x="1607" y="6579"/>
                    <a:pt x="1541" y="6725"/>
                  </a:cubicBezTo>
                  <a:lnTo>
                    <a:pt x="922" y="6813"/>
                  </a:lnTo>
                  <a:lnTo>
                    <a:pt x="700" y="7187"/>
                  </a:lnTo>
                  <a:lnTo>
                    <a:pt x="1164" y="7993"/>
                  </a:lnTo>
                  <a:lnTo>
                    <a:pt x="1164" y="8665"/>
                  </a:lnTo>
                  <a:lnTo>
                    <a:pt x="1412" y="8593"/>
                  </a:lnTo>
                  <a:lnTo>
                    <a:pt x="1698" y="8546"/>
                  </a:lnTo>
                  <a:lnTo>
                    <a:pt x="1966" y="8283"/>
                  </a:lnTo>
                  <a:lnTo>
                    <a:pt x="2437" y="8372"/>
                  </a:lnTo>
                  <a:lnTo>
                    <a:pt x="2705" y="8564"/>
                  </a:lnTo>
                  <a:lnTo>
                    <a:pt x="3005" y="8723"/>
                  </a:lnTo>
                  <a:cubicBezTo>
                    <a:pt x="3107" y="8708"/>
                    <a:pt x="3209" y="8692"/>
                    <a:pt x="3311" y="8675"/>
                  </a:cubicBezTo>
                  <a:cubicBezTo>
                    <a:pt x="3452" y="8652"/>
                    <a:pt x="3592" y="8628"/>
                    <a:pt x="3732" y="8603"/>
                  </a:cubicBezTo>
                  <a:cubicBezTo>
                    <a:pt x="3863" y="8695"/>
                    <a:pt x="4005" y="8760"/>
                    <a:pt x="4153" y="8796"/>
                  </a:cubicBezTo>
                  <a:cubicBezTo>
                    <a:pt x="4396" y="8854"/>
                    <a:pt x="4647" y="8830"/>
                    <a:pt x="4887" y="8756"/>
                  </a:cubicBezTo>
                  <a:cubicBezTo>
                    <a:pt x="5011" y="8717"/>
                    <a:pt x="5132" y="8666"/>
                    <a:pt x="5257" y="8643"/>
                  </a:cubicBezTo>
                  <a:cubicBezTo>
                    <a:pt x="5394" y="8618"/>
                    <a:pt x="5532" y="8626"/>
                    <a:pt x="5666" y="8667"/>
                  </a:cubicBezTo>
                  <a:lnTo>
                    <a:pt x="5893" y="8667"/>
                  </a:lnTo>
                  <a:cubicBezTo>
                    <a:pt x="5888" y="8508"/>
                    <a:pt x="5928" y="8352"/>
                    <a:pt x="6008" y="8227"/>
                  </a:cubicBezTo>
                  <a:cubicBezTo>
                    <a:pt x="6162" y="7985"/>
                    <a:pt x="6424" y="7900"/>
                    <a:pt x="6652" y="8019"/>
                  </a:cubicBezTo>
                  <a:cubicBezTo>
                    <a:pt x="6763" y="8106"/>
                    <a:pt x="6904" y="8106"/>
                    <a:pt x="7015" y="8019"/>
                  </a:cubicBezTo>
                  <a:cubicBezTo>
                    <a:pt x="7124" y="7933"/>
                    <a:pt x="7186" y="7778"/>
                    <a:pt x="7175" y="7618"/>
                  </a:cubicBezTo>
                  <a:lnTo>
                    <a:pt x="6633" y="7160"/>
                  </a:lnTo>
                  <a:lnTo>
                    <a:pt x="7170" y="6767"/>
                  </a:lnTo>
                  <a:lnTo>
                    <a:pt x="7596" y="7305"/>
                  </a:lnTo>
                  <a:lnTo>
                    <a:pt x="7959" y="7377"/>
                  </a:lnTo>
                  <a:lnTo>
                    <a:pt x="8017" y="7945"/>
                  </a:lnTo>
                  <a:lnTo>
                    <a:pt x="8406" y="8088"/>
                  </a:lnTo>
                  <a:lnTo>
                    <a:pt x="8636" y="8328"/>
                  </a:lnTo>
                  <a:lnTo>
                    <a:pt x="9109" y="8449"/>
                  </a:lnTo>
                  <a:lnTo>
                    <a:pt x="9472" y="8761"/>
                  </a:lnTo>
                  <a:lnTo>
                    <a:pt x="9510" y="9266"/>
                  </a:lnTo>
                  <a:cubicBezTo>
                    <a:pt x="9441" y="9362"/>
                    <a:pt x="9377" y="9463"/>
                    <a:pt x="9319" y="9570"/>
                  </a:cubicBezTo>
                  <a:cubicBezTo>
                    <a:pt x="9233" y="9726"/>
                    <a:pt x="9161" y="9892"/>
                    <a:pt x="9102" y="10066"/>
                  </a:cubicBezTo>
                  <a:lnTo>
                    <a:pt x="9102" y="10331"/>
                  </a:lnTo>
                  <a:lnTo>
                    <a:pt x="9497" y="10098"/>
                  </a:lnTo>
                  <a:lnTo>
                    <a:pt x="9663" y="9787"/>
                  </a:lnTo>
                  <a:cubicBezTo>
                    <a:pt x="9690" y="9644"/>
                    <a:pt x="9758" y="9518"/>
                    <a:pt x="9854" y="9435"/>
                  </a:cubicBezTo>
                  <a:cubicBezTo>
                    <a:pt x="9977" y="9329"/>
                    <a:pt x="10133" y="9302"/>
                    <a:pt x="10275" y="9363"/>
                  </a:cubicBezTo>
                  <a:cubicBezTo>
                    <a:pt x="10449" y="9252"/>
                    <a:pt x="10656" y="9262"/>
                    <a:pt x="10824" y="9387"/>
                  </a:cubicBezTo>
                  <a:cubicBezTo>
                    <a:pt x="11005" y="9523"/>
                    <a:pt x="11112" y="9772"/>
                    <a:pt x="11103" y="10037"/>
                  </a:cubicBezTo>
                  <a:lnTo>
                    <a:pt x="11396" y="10422"/>
                  </a:lnTo>
                  <a:lnTo>
                    <a:pt x="11779" y="10542"/>
                  </a:lnTo>
                  <a:lnTo>
                    <a:pt x="12009" y="10686"/>
                  </a:lnTo>
                  <a:lnTo>
                    <a:pt x="12168" y="11238"/>
                  </a:lnTo>
                  <a:cubicBezTo>
                    <a:pt x="12251" y="11354"/>
                    <a:pt x="12336" y="11469"/>
                    <a:pt x="12423" y="11582"/>
                  </a:cubicBezTo>
                  <a:cubicBezTo>
                    <a:pt x="12529" y="11721"/>
                    <a:pt x="12637" y="11857"/>
                    <a:pt x="12748" y="11991"/>
                  </a:cubicBezTo>
                  <a:lnTo>
                    <a:pt x="12672" y="12805"/>
                  </a:lnTo>
                  <a:lnTo>
                    <a:pt x="12653" y="13078"/>
                  </a:lnTo>
                  <a:cubicBezTo>
                    <a:pt x="12653" y="13252"/>
                    <a:pt x="12647" y="13425"/>
                    <a:pt x="12634" y="13598"/>
                  </a:cubicBezTo>
                  <a:cubicBezTo>
                    <a:pt x="12619" y="13795"/>
                    <a:pt x="12595" y="13990"/>
                    <a:pt x="12563" y="14184"/>
                  </a:cubicBezTo>
                  <a:lnTo>
                    <a:pt x="12298" y="14567"/>
                  </a:lnTo>
                  <a:lnTo>
                    <a:pt x="12068" y="14976"/>
                  </a:lnTo>
                  <a:lnTo>
                    <a:pt x="12105" y="15303"/>
                  </a:lnTo>
                  <a:lnTo>
                    <a:pt x="12440" y="15810"/>
                  </a:lnTo>
                  <a:lnTo>
                    <a:pt x="12956" y="16003"/>
                  </a:lnTo>
                  <a:lnTo>
                    <a:pt x="12956" y="16410"/>
                  </a:lnTo>
                  <a:lnTo>
                    <a:pt x="12611" y="16746"/>
                  </a:lnTo>
                  <a:lnTo>
                    <a:pt x="12480" y="17217"/>
                  </a:lnTo>
                  <a:lnTo>
                    <a:pt x="12109" y="17482"/>
                  </a:lnTo>
                  <a:cubicBezTo>
                    <a:pt x="11994" y="17535"/>
                    <a:pt x="11875" y="17575"/>
                    <a:pt x="11753" y="17602"/>
                  </a:cubicBezTo>
                  <a:cubicBezTo>
                    <a:pt x="11644" y="17627"/>
                    <a:pt x="11534" y="17640"/>
                    <a:pt x="11423" y="17643"/>
                  </a:cubicBezTo>
                  <a:lnTo>
                    <a:pt x="11022" y="17666"/>
                  </a:lnTo>
                  <a:lnTo>
                    <a:pt x="10646" y="17642"/>
                  </a:lnTo>
                  <a:lnTo>
                    <a:pt x="10291" y="17805"/>
                  </a:lnTo>
                  <a:lnTo>
                    <a:pt x="10291" y="18252"/>
                  </a:lnTo>
                  <a:cubicBezTo>
                    <a:pt x="10145" y="18327"/>
                    <a:pt x="10029" y="18470"/>
                    <a:pt x="9967" y="18651"/>
                  </a:cubicBezTo>
                  <a:cubicBezTo>
                    <a:pt x="9889" y="18878"/>
                    <a:pt x="9903" y="19138"/>
                    <a:pt x="10006" y="19349"/>
                  </a:cubicBezTo>
                  <a:cubicBezTo>
                    <a:pt x="10003" y="19635"/>
                    <a:pt x="10122" y="19902"/>
                    <a:pt x="10318" y="20047"/>
                  </a:cubicBezTo>
                  <a:cubicBezTo>
                    <a:pt x="10489" y="20173"/>
                    <a:pt x="10697" y="20191"/>
                    <a:pt x="10880" y="20095"/>
                  </a:cubicBezTo>
                  <a:cubicBezTo>
                    <a:pt x="10969" y="20100"/>
                    <a:pt x="11058" y="20100"/>
                    <a:pt x="11147" y="20095"/>
                  </a:cubicBezTo>
                  <a:cubicBezTo>
                    <a:pt x="11270" y="20089"/>
                    <a:pt x="11394" y="20073"/>
                    <a:pt x="11503" y="20000"/>
                  </a:cubicBezTo>
                  <a:cubicBezTo>
                    <a:pt x="11630" y="19914"/>
                    <a:pt x="11719" y="19761"/>
                    <a:pt x="11745" y="19583"/>
                  </a:cubicBezTo>
                  <a:lnTo>
                    <a:pt x="11821" y="19127"/>
                  </a:lnTo>
                  <a:cubicBezTo>
                    <a:pt x="11898" y="19034"/>
                    <a:pt x="11996" y="18975"/>
                    <a:pt x="12102" y="18959"/>
                  </a:cubicBezTo>
                  <a:cubicBezTo>
                    <a:pt x="12269" y="18934"/>
                    <a:pt x="12434" y="19015"/>
                    <a:pt x="12543" y="19176"/>
                  </a:cubicBezTo>
                  <a:cubicBezTo>
                    <a:pt x="12645" y="19204"/>
                    <a:pt x="12752" y="19168"/>
                    <a:pt x="12830" y="19079"/>
                  </a:cubicBezTo>
                  <a:cubicBezTo>
                    <a:pt x="12940" y="18954"/>
                    <a:pt x="12971" y="18752"/>
                    <a:pt x="12906" y="18584"/>
                  </a:cubicBezTo>
                  <a:lnTo>
                    <a:pt x="13181" y="18231"/>
                  </a:lnTo>
                  <a:cubicBezTo>
                    <a:pt x="13259" y="18170"/>
                    <a:pt x="13358" y="18170"/>
                    <a:pt x="13436" y="18231"/>
                  </a:cubicBezTo>
                  <a:cubicBezTo>
                    <a:pt x="13545" y="18317"/>
                    <a:pt x="13575" y="18489"/>
                    <a:pt x="13633" y="18632"/>
                  </a:cubicBezTo>
                  <a:cubicBezTo>
                    <a:pt x="13792" y="19020"/>
                    <a:pt x="14154" y="19201"/>
                    <a:pt x="14482" y="19057"/>
                  </a:cubicBezTo>
                  <a:lnTo>
                    <a:pt x="14712" y="19249"/>
                  </a:lnTo>
                  <a:lnTo>
                    <a:pt x="14999" y="19698"/>
                  </a:lnTo>
                  <a:cubicBezTo>
                    <a:pt x="15047" y="19760"/>
                    <a:pt x="15106" y="19809"/>
                    <a:pt x="15170" y="19841"/>
                  </a:cubicBezTo>
                  <a:cubicBezTo>
                    <a:pt x="15337" y="19924"/>
                    <a:pt x="15526" y="19890"/>
                    <a:pt x="15668" y="19753"/>
                  </a:cubicBezTo>
                  <a:cubicBezTo>
                    <a:pt x="15783" y="19723"/>
                    <a:pt x="15903" y="19768"/>
                    <a:pt x="15986" y="19873"/>
                  </a:cubicBezTo>
                  <a:cubicBezTo>
                    <a:pt x="16106" y="20026"/>
                    <a:pt x="16125" y="20263"/>
                    <a:pt x="16031" y="20442"/>
                  </a:cubicBezTo>
                  <a:cubicBezTo>
                    <a:pt x="16029" y="20528"/>
                    <a:pt x="16049" y="20612"/>
                    <a:pt x="16089" y="20682"/>
                  </a:cubicBezTo>
                  <a:cubicBezTo>
                    <a:pt x="16158" y="20803"/>
                    <a:pt x="16276" y="20867"/>
                    <a:pt x="16394" y="20848"/>
                  </a:cubicBezTo>
                  <a:lnTo>
                    <a:pt x="16926" y="21017"/>
                  </a:lnTo>
                  <a:lnTo>
                    <a:pt x="16933" y="21352"/>
                  </a:lnTo>
                  <a:lnTo>
                    <a:pt x="17239" y="21600"/>
                  </a:lnTo>
                  <a:lnTo>
                    <a:pt x="17469" y="21160"/>
                  </a:lnTo>
                  <a:lnTo>
                    <a:pt x="17635" y="20935"/>
                  </a:lnTo>
                  <a:lnTo>
                    <a:pt x="17889" y="20935"/>
                  </a:lnTo>
                  <a:cubicBezTo>
                    <a:pt x="17989" y="21044"/>
                    <a:pt x="18103" y="21131"/>
                    <a:pt x="18226" y="21191"/>
                  </a:cubicBezTo>
                  <a:cubicBezTo>
                    <a:pt x="18363" y="21258"/>
                    <a:pt x="18508" y="21291"/>
                    <a:pt x="18653" y="21311"/>
                  </a:cubicBezTo>
                  <a:cubicBezTo>
                    <a:pt x="18949" y="21353"/>
                    <a:pt x="19247" y="21345"/>
                    <a:pt x="19541" y="21287"/>
                  </a:cubicBezTo>
                  <a:lnTo>
                    <a:pt x="20307" y="21167"/>
                  </a:lnTo>
                  <a:cubicBezTo>
                    <a:pt x="20552" y="21223"/>
                    <a:pt x="20805" y="21190"/>
                    <a:pt x="21035" y="21071"/>
                  </a:cubicBezTo>
                  <a:cubicBezTo>
                    <a:pt x="21160" y="21006"/>
                    <a:pt x="21276" y="20916"/>
                    <a:pt x="21379" y="20806"/>
                  </a:cubicBezTo>
                  <a:lnTo>
                    <a:pt x="20921" y="20438"/>
                  </a:lnTo>
                  <a:lnTo>
                    <a:pt x="19945" y="20158"/>
                  </a:lnTo>
                  <a:cubicBezTo>
                    <a:pt x="19817" y="20002"/>
                    <a:pt x="19663" y="19884"/>
                    <a:pt x="19494" y="19813"/>
                  </a:cubicBezTo>
                  <a:cubicBezTo>
                    <a:pt x="19307" y="19735"/>
                    <a:pt x="19108" y="19716"/>
                    <a:pt x="18920" y="19645"/>
                  </a:cubicBezTo>
                  <a:cubicBezTo>
                    <a:pt x="18745" y="19579"/>
                    <a:pt x="18582" y="19470"/>
                    <a:pt x="18441" y="19324"/>
                  </a:cubicBezTo>
                  <a:cubicBezTo>
                    <a:pt x="18335" y="19146"/>
                    <a:pt x="18226" y="18970"/>
                    <a:pt x="18116" y="18796"/>
                  </a:cubicBezTo>
                  <a:cubicBezTo>
                    <a:pt x="17956" y="18543"/>
                    <a:pt x="17792" y="18295"/>
                    <a:pt x="17624" y="18051"/>
                  </a:cubicBezTo>
                  <a:lnTo>
                    <a:pt x="17739" y="17770"/>
                  </a:lnTo>
                  <a:lnTo>
                    <a:pt x="17986" y="18027"/>
                  </a:lnTo>
                  <a:cubicBezTo>
                    <a:pt x="18036" y="18227"/>
                    <a:pt x="18129" y="18408"/>
                    <a:pt x="18254" y="18548"/>
                  </a:cubicBezTo>
                  <a:cubicBezTo>
                    <a:pt x="18361" y="18669"/>
                    <a:pt x="18491" y="18757"/>
                    <a:pt x="18630" y="18805"/>
                  </a:cubicBezTo>
                  <a:cubicBezTo>
                    <a:pt x="18758" y="18790"/>
                    <a:pt x="18883" y="18757"/>
                    <a:pt x="19005" y="18708"/>
                  </a:cubicBezTo>
                  <a:cubicBezTo>
                    <a:pt x="19131" y="18658"/>
                    <a:pt x="19260" y="18590"/>
                    <a:pt x="19387" y="18637"/>
                  </a:cubicBezTo>
                  <a:cubicBezTo>
                    <a:pt x="19476" y="18670"/>
                    <a:pt x="19544" y="18754"/>
                    <a:pt x="19623" y="18814"/>
                  </a:cubicBezTo>
                  <a:cubicBezTo>
                    <a:pt x="19727" y="18891"/>
                    <a:pt x="19848" y="18925"/>
                    <a:pt x="19967" y="18902"/>
                  </a:cubicBezTo>
                  <a:cubicBezTo>
                    <a:pt x="20127" y="18871"/>
                    <a:pt x="20261" y="18745"/>
                    <a:pt x="20407" y="18661"/>
                  </a:cubicBezTo>
                  <a:cubicBezTo>
                    <a:pt x="20608" y="18547"/>
                    <a:pt x="20841" y="18516"/>
                    <a:pt x="21027" y="18661"/>
                  </a:cubicBezTo>
                  <a:cubicBezTo>
                    <a:pt x="21133" y="18745"/>
                    <a:pt x="21228" y="18886"/>
                    <a:pt x="21352" y="18854"/>
                  </a:cubicBezTo>
                  <a:cubicBezTo>
                    <a:pt x="21568" y="18798"/>
                    <a:pt x="21600" y="18389"/>
                    <a:pt x="21359" y="18165"/>
                  </a:cubicBezTo>
                  <a:cubicBezTo>
                    <a:pt x="21186" y="18004"/>
                    <a:pt x="20937" y="17979"/>
                    <a:pt x="20818" y="17749"/>
                  </a:cubicBezTo>
                  <a:cubicBezTo>
                    <a:pt x="20736" y="17591"/>
                    <a:pt x="20743" y="17385"/>
                    <a:pt x="20836" y="17237"/>
                  </a:cubicBezTo>
                  <a:cubicBezTo>
                    <a:pt x="20875" y="17065"/>
                    <a:pt x="20866" y="16881"/>
                    <a:pt x="20811" y="16716"/>
                  </a:cubicBezTo>
                  <a:cubicBezTo>
                    <a:pt x="20733" y="16480"/>
                    <a:pt x="20570" y="16304"/>
                    <a:pt x="20372" y="16243"/>
                  </a:cubicBezTo>
                  <a:lnTo>
                    <a:pt x="19836" y="16196"/>
                  </a:lnTo>
                  <a:cubicBezTo>
                    <a:pt x="19739" y="16110"/>
                    <a:pt x="19678" y="15975"/>
                    <a:pt x="19670" y="15827"/>
                  </a:cubicBezTo>
                  <a:cubicBezTo>
                    <a:pt x="19662" y="15684"/>
                    <a:pt x="19704" y="15543"/>
                    <a:pt x="19785" y="15442"/>
                  </a:cubicBezTo>
                  <a:lnTo>
                    <a:pt x="19523" y="15419"/>
                  </a:lnTo>
                  <a:lnTo>
                    <a:pt x="18977" y="15203"/>
                  </a:lnTo>
                  <a:lnTo>
                    <a:pt x="18230" y="14963"/>
                  </a:lnTo>
                  <a:lnTo>
                    <a:pt x="17829" y="14627"/>
                  </a:lnTo>
                  <a:lnTo>
                    <a:pt x="17701" y="14274"/>
                  </a:lnTo>
                  <a:lnTo>
                    <a:pt x="17319" y="13866"/>
                  </a:lnTo>
                  <a:lnTo>
                    <a:pt x="16924" y="14106"/>
                  </a:lnTo>
                  <a:lnTo>
                    <a:pt x="16752" y="13633"/>
                  </a:lnTo>
                  <a:lnTo>
                    <a:pt x="16943" y="13056"/>
                  </a:lnTo>
                  <a:lnTo>
                    <a:pt x="16663" y="12409"/>
                  </a:lnTo>
                  <a:lnTo>
                    <a:pt x="16745" y="12010"/>
                  </a:lnTo>
                  <a:lnTo>
                    <a:pt x="17071" y="11681"/>
                  </a:lnTo>
                  <a:lnTo>
                    <a:pt x="17422" y="12058"/>
                  </a:lnTo>
                  <a:lnTo>
                    <a:pt x="17638" y="12313"/>
                  </a:lnTo>
                  <a:lnTo>
                    <a:pt x="18015" y="12362"/>
                  </a:lnTo>
                  <a:lnTo>
                    <a:pt x="18296" y="12313"/>
                  </a:lnTo>
                  <a:cubicBezTo>
                    <a:pt x="18368" y="12288"/>
                    <a:pt x="18444" y="12328"/>
                    <a:pt x="18480" y="12410"/>
                  </a:cubicBezTo>
                  <a:cubicBezTo>
                    <a:pt x="18532" y="12526"/>
                    <a:pt x="18480" y="12665"/>
                    <a:pt x="18499" y="12793"/>
                  </a:cubicBezTo>
                  <a:cubicBezTo>
                    <a:pt x="18519" y="12922"/>
                    <a:pt x="18603" y="13014"/>
                    <a:pt x="18690" y="13089"/>
                  </a:cubicBezTo>
                  <a:cubicBezTo>
                    <a:pt x="18835" y="13214"/>
                    <a:pt x="18994" y="13312"/>
                    <a:pt x="19149" y="13417"/>
                  </a:cubicBezTo>
                  <a:cubicBezTo>
                    <a:pt x="19210" y="13459"/>
                    <a:pt x="19271" y="13502"/>
                    <a:pt x="19334" y="13538"/>
                  </a:cubicBezTo>
                  <a:cubicBezTo>
                    <a:pt x="19581" y="13677"/>
                    <a:pt x="19858" y="13702"/>
                    <a:pt x="20119" y="13610"/>
                  </a:cubicBezTo>
                  <a:lnTo>
                    <a:pt x="20321" y="13241"/>
                  </a:lnTo>
                  <a:lnTo>
                    <a:pt x="20188" y="12739"/>
                  </a:lnTo>
                  <a:lnTo>
                    <a:pt x="19984" y="12162"/>
                  </a:lnTo>
                  <a:cubicBezTo>
                    <a:pt x="20203" y="12437"/>
                    <a:pt x="20578" y="12247"/>
                    <a:pt x="20583" y="11858"/>
                  </a:cubicBezTo>
                  <a:cubicBezTo>
                    <a:pt x="20585" y="11683"/>
                    <a:pt x="20491" y="11540"/>
                    <a:pt x="20417" y="11393"/>
                  </a:cubicBezTo>
                  <a:cubicBezTo>
                    <a:pt x="20296" y="11151"/>
                    <a:pt x="20225" y="10875"/>
                    <a:pt x="20213" y="10590"/>
                  </a:cubicBezTo>
                  <a:cubicBezTo>
                    <a:pt x="20097" y="10570"/>
                    <a:pt x="20009" y="10450"/>
                    <a:pt x="20002" y="10303"/>
                  </a:cubicBezTo>
                  <a:cubicBezTo>
                    <a:pt x="19992" y="10073"/>
                    <a:pt x="20172" y="9930"/>
                    <a:pt x="20257" y="9733"/>
                  </a:cubicBezTo>
                  <a:cubicBezTo>
                    <a:pt x="20349" y="9520"/>
                    <a:pt x="20326" y="9258"/>
                    <a:pt x="20200" y="9076"/>
                  </a:cubicBezTo>
                  <a:lnTo>
                    <a:pt x="19454" y="9116"/>
                  </a:lnTo>
                  <a:lnTo>
                    <a:pt x="19232" y="9469"/>
                  </a:lnTo>
                  <a:cubicBezTo>
                    <a:pt x="19132" y="9602"/>
                    <a:pt x="18970" y="9625"/>
                    <a:pt x="18849" y="9525"/>
                  </a:cubicBezTo>
                  <a:cubicBezTo>
                    <a:pt x="18598" y="9317"/>
                    <a:pt x="18661" y="8835"/>
                    <a:pt x="18951" y="8739"/>
                  </a:cubicBezTo>
                  <a:lnTo>
                    <a:pt x="18434" y="8986"/>
                  </a:lnTo>
                  <a:lnTo>
                    <a:pt x="17906" y="8841"/>
                  </a:lnTo>
                  <a:cubicBezTo>
                    <a:pt x="17836" y="8702"/>
                    <a:pt x="17747" y="8580"/>
                    <a:pt x="17644" y="8480"/>
                  </a:cubicBezTo>
                  <a:cubicBezTo>
                    <a:pt x="17415" y="8259"/>
                    <a:pt x="17129" y="8156"/>
                    <a:pt x="16842" y="8192"/>
                  </a:cubicBezTo>
                  <a:lnTo>
                    <a:pt x="16479" y="8433"/>
                  </a:lnTo>
                  <a:lnTo>
                    <a:pt x="16236" y="8641"/>
                  </a:lnTo>
                  <a:cubicBezTo>
                    <a:pt x="16212" y="8504"/>
                    <a:pt x="16128" y="8395"/>
                    <a:pt x="16020" y="8361"/>
                  </a:cubicBezTo>
                  <a:cubicBezTo>
                    <a:pt x="15904" y="8323"/>
                    <a:pt x="15781" y="8377"/>
                    <a:pt x="15709" y="8497"/>
                  </a:cubicBezTo>
                  <a:lnTo>
                    <a:pt x="15459" y="8297"/>
                  </a:lnTo>
                  <a:lnTo>
                    <a:pt x="15230" y="8017"/>
                  </a:lnTo>
                  <a:lnTo>
                    <a:pt x="14822" y="8041"/>
                  </a:lnTo>
                  <a:cubicBezTo>
                    <a:pt x="14683" y="8054"/>
                    <a:pt x="14542" y="8054"/>
                    <a:pt x="14403" y="8040"/>
                  </a:cubicBezTo>
                  <a:cubicBezTo>
                    <a:pt x="14248" y="8024"/>
                    <a:pt x="14094" y="7992"/>
                    <a:pt x="13943" y="7943"/>
                  </a:cubicBezTo>
                  <a:lnTo>
                    <a:pt x="14135" y="7559"/>
                  </a:lnTo>
                  <a:lnTo>
                    <a:pt x="14429" y="7207"/>
                  </a:lnTo>
                  <a:cubicBezTo>
                    <a:pt x="14359" y="7075"/>
                    <a:pt x="14297" y="6936"/>
                    <a:pt x="14243" y="6791"/>
                  </a:cubicBezTo>
                  <a:cubicBezTo>
                    <a:pt x="14211" y="6702"/>
                    <a:pt x="14181" y="6608"/>
                    <a:pt x="14192" y="6511"/>
                  </a:cubicBezTo>
                  <a:cubicBezTo>
                    <a:pt x="14230" y="6196"/>
                    <a:pt x="14557" y="6107"/>
                    <a:pt x="14695" y="6374"/>
                  </a:cubicBezTo>
                  <a:lnTo>
                    <a:pt x="14784" y="5950"/>
                  </a:lnTo>
                  <a:lnTo>
                    <a:pt x="14461" y="5808"/>
                  </a:lnTo>
                  <a:lnTo>
                    <a:pt x="13994" y="6161"/>
                  </a:lnTo>
                  <a:cubicBezTo>
                    <a:pt x="13923" y="6330"/>
                    <a:pt x="13761" y="6402"/>
                    <a:pt x="13621" y="6326"/>
                  </a:cubicBezTo>
                  <a:cubicBezTo>
                    <a:pt x="13439" y="6227"/>
                    <a:pt x="13381" y="5947"/>
                    <a:pt x="13449" y="5700"/>
                  </a:cubicBezTo>
                  <a:cubicBezTo>
                    <a:pt x="13520" y="5439"/>
                    <a:pt x="13707" y="5254"/>
                    <a:pt x="13927" y="5229"/>
                  </a:cubicBezTo>
                  <a:cubicBezTo>
                    <a:pt x="14018" y="5022"/>
                    <a:pt x="13983" y="4763"/>
                    <a:pt x="13843" y="4605"/>
                  </a:cubicBezTo>
                  <a:cubicBezTo>
                    <a:pt x="13742" y="4491"/>
                    <a:pt x="13602" y="4450"/>
                    <a:pt x="13472" y="4500"/>
                  </a:cubicBezTo>
                  <a:cubicBezTo>
                    <a:pt x="13275" y="4577"/>
                    <a:pt x="13159" y="4832"/>
                    <a:pt x="13205" y="5085"/>
                  </a:cubicBezTo>
                  <a:lnTo>
                    <a:pt x="12721" y="4916"/>
                  </a:lnTo>
                  <a:lnTo>
                    <a:pt x="12868" y="4547"/>
                  </a:lnTo>
                  <a:lnTo>
                    <a:pt x="12982" y="4276"/>
                  </a:lnTo>
                  <a:lnTo>
                    <a:pt x="12504" y="4123"/>
                  </a:lnTo>
                  <a:cubicBezTo>
                    <a:pt x="12348" y="4092"/>
                    <a:pt x="12188" y="4108"/>
                    <a:pt x="12038" y="4171"/>
                  </a:cubicBezTo>
                  <a:cubicBezTo>
                    <a:pt x="11917" y="4223"/>
                    <a:pt x="11804" y="4304"/>
                    <a:pt x="11707" y="4411"/>
                  </a:cubicBezTo>
                  <a:lnTo>
                    <a:pt x="11248" y="4259"/>
                  </a:lnTo>
                  <a:cubicBezTo>
                    <a:pt x="11324" y="4164"/>
                    <a:pt x="11339" y="4016"/>
                    <a:pt x="11285" y="3900"/>
                  </a:cubicBezTo>
                  <a:cubicBezTo>
                    <a:pt x="11113" y="3528"/>
                    <a:pt x="10659" y="3732"/>
                    <a:pt x="10713" y="4156"/>
                  </a:cubicBezTo>
                  <a:lnTo>
                    <a:pt x="10426" y="3918"/>
                  </a:lnTo>
                  <a:lnTo>
                    <a:pt x="10304" y="3545"/>
                  </a:lnTo>
                  <a:lnTo>
                    <a:pt x="10496" y="3265"/>
                  </a:lnTo>
                  <a:cubicBezTo>
                    <a:pt x="10548" y="3025"/>
                    <a:pt x="10424" y="2780"/>
                    <a:pt x="10229" y="2736"/>
                  </a:cubicBezTo>
                  <a:cubicBezTo>
                    <a:pt x="10019" y="2689"/>
                    <a:pt x="9826" y="2893"/>
                    <a:pt x="9827" y="3162"/>
                  </a:cubicBezTo>
                  <a:lnTo>
                    <a:pt x="9642" y="3489"/>
                  </a:lnTo>
                  <a:lnTo>
                    <a:pt x="9126" y="3008"/>
                  </a:lnTo>
                  <a:lnTo>
                    <a:pt x="8809" y="3153"/>
                  </a:lnTo>
                  <a:cubicBezTo>
                    <a:pt x="8759" y="3228"/>
                    <a:pt x="8673" y="3248"/>
                    <a:pt x="8605" y="3201"/>
                  </a:cubicBezTo>
                  <a:cubicBezTo>
                    <a:pt x="8466" y="3105"/>
                    <a:pt x="8477" y="2852"/>
                    <a:pt x="8623" y="2776"/>
                  </a:cubicBezTo>
                  <a:cubicBezTo>
                    <a:pt x="8720" y="2711"/>
                    <a:pt x="8774" y="2576"/>
                    <a:pt x="8757" y="2440"/>
                  </a:cubicBezTo>
                  <a:cubicBezTo>
                    <a:pt x="8732" y="2236"/>
                    <a:pt x="8571" y="2105"/>
                    <a:pt x="8413" y="2160"/>
                  </a:cubicBezTo>
                  <a:lnTo>
                    <a:pt x="7999" y="1815"/>
                  </a:lnTo>
                  <a:lnTo>
                    <a:pt x="7578" y="1623"/>
                  </a:lnTo>
                  <a:lnTo>
                    <a:pt x="7273" y="1623"/>
                  </a:lnTo>
                  <a:lnTo>
                    <a:pt x="6872" y="1503"/>
                  </a:lnTo>
                  <a:lnTo>
                    <a:pt x="6375" y="1648"/>
                  </a:lnTo>
                  <a:lnTo>
                    <a:pt x="6122" y="2381"/>
                  </a:lnTo>
                  <a:lnTo>
                    <a:pt x="6141" y="2959"/>
                  </a:lnTo>
                  <a:lnTo>
                    <a:pt x="5874" y="2935"/>
                  </a:lnTo>
                  <a:cubicBezTo>
                    <a:pt x="5830" y="2836"/>
                    <a:pt x="5748" y="2773"/>
                    <a:pt x="5658" y="2767"/>
                  </a:cubicBezTo>
                  <a:cubicBezTo>
                    <a:pt x="5495" y="2758"/>
                    <a:pt x="5360" y="2924"/>
                    <a:pt x="5364" y="3128"/>
                  </a:cubicBezTo>
                  <a:lnTo>
                    <a:pt x="5173" y="3536"/>
                  </a:lnTo>
                  <a:lnTo>
                    <a:pt x="4946" y="3125"/>
                  </a:lnTo>
                  <a:cubicBezTo>
                    <a:pt x="5005" y="2944"/>
                    <a:pt x="5044" y="2752"/>
                    <a:pt x="5061" y="2557"/>
                  </a:cubicBezTo>
                  <a:cubicBezTo>
                    <a:pt x="5091" y="2206"/>
                    <a:pt x="5052" y="1850"/>
                    <a:pt x="4946" y="1523"/>
                  </a:cubicBezTo>
                  <a:cubicBezTo>
                    <a:pt x="4902" y="1422"/>
                    <a:pt x="4846" y="1331"/>
                    <a:pt x="4780" y="1250"/>
                  </a:cubicBezTo>
                  <a:cubicBezTo>
                    <a:pt x="4666" y="1112"/>
                    <a:pt x="4525" y="1013"/>
                    <a:pt x="4372" y="962"/>
                  </a:cubicBezTo>
                  <a:lnTo>
                    <a:pt x="4315" y="456"/>
                  </a:lnTo>
                  <a:lnTo>
                    <a:pt x="3721" y="216"/>
                  </a:lnTo>
                  <a:lnTo>
                    <a:pt x="3306" y="328"/>
                  </a:lnTo>
                  <a:lnTo>
                    <a:pt x="2968" y="633"/>
                  </a:lnTo>
                  <a:lnTo>
                    <a:pt x="2668" y="914"/>
                  </a:lnTo>
                  <a:lnTo>
                    <a:pt x="2547" y="1154"/>
                  </a:lnTo>
                  <a:lnTo>
                    <a:pt x="2432" y="1610"/>
                  </a:lnTo>
                  <a:lnTo>
                    <a:pt x="2337" y="2012"/>
                  </a:lnTo>
                  <a:lnTo>
                    <a:pt x="2299" y="2380"/>
                  </a:lnTo>
                  <a:cubicBezTo>
                    <a:pt x="2269" y="2475"/>
                    <a:pt x="2262" y="2578"/>
                    <a:pt x="2280" y="2677"/>
                  </a:cubicBezTo>
                  <a:cubicBezTo>
                    <a:pt x="2305" y="2821"/>
                    <a:pt x="2376" y="2941"/>
                    <a:pt x="2458" y="3046"/>
                  </a:cubicBezTo>
                  <a:cubicBezTo>
                    <a:pt x="2553" y="3170"/>
                    <a:pt x="2663" y="3275"/>
                    <a:pt x="2783" y="3359"/>
                  </a:cubicBezTo>
                  <a:lnTo>
                    <a:pt x="2859" y="3671"/>
                  </a:lnTo>
                  <a:lnTo>
                    <a:pt x="2745" y="3878"/>
                  </a:lnTo>
                  <a:lnTo>
                    <a:pt x="2727" y="4319"/>
                  </a:lnTo>
                  <a:lnTo>
                    <a:pt x="2834" y="4604"/>
                  </a:lnTo>
                  <a:cubicBezTo>
                    <a:pt x="2895" y="4669"/>
                    <a:pt x="2949" y="4744"/>
                    <a:pt x="2993" y="4828"/>
                  </a:cubicBezTo>
                  <a:cubicBezTo>
                    <a:pt x="3046" y="4928"/>
                    <a:pt x="3085" y="5039"/>
                    <a:pt x="3108" y="5156"/>
                  </a:cubicBezTo>
                  <a:lnTo>
                    <a:pt x="3197" y="5572"/>
                  </a:lnTo>
                  <a:lnTo>
                    <a:pt x="3197" y="5835"/>
                  </a:lnTo>
                  <a:lnTo>
                    <a:pt x="3121" y="6057"/>
                  </a:lnTo>
                  <a:cubicBezTo>
                    <a:pt x="2965" y="6046"/>
                    <a:pt x="2818" y="5969"/>
                    <a:pt x="2701" y="5840"/>
                  </a:cubicBezTo>
                  <a:cubicBezTo>
                    <a:pt x="2573" y="5697"/>
                    <a:pt x="2491" y="5501"/>
                    <a:pt x="2471" y="5287"/>
                  </a:cubicBezTo>
                  <a:lnTo>
                    <a:pt x="2216" y="4414"/>
                  </a:lnTo>
                  <a:cubicBezTo>
                    <a:pt x="2182" y="4325"/>
                    <a:pt x="2159" y="4230"/>
                    <a:pt x="2146" y="4133"/>
                  </a:cubicBezTo>
                  <a:cubicBezTo>
                    <a:pt x="2117" y="3925"/>
                    <a:pt x="2137" y="3710"/>
                    <a:pt x="2203" y="3516"/>
                  </a:cubicBezTo>
                  <a:cubicBezTo>
                    <a:pt x="2218" y="3371"/>
                    <a:pt x="2211" y="3224"/>
                    <a:pt x="2183" y="3083"/>
                  </a:cubicBezTo>
                  <a:cubicBezTo>
                    <a:pt x="2142" y="2880"/>
                    <a:pt x="2059" y="2694"/>
                    <a:pt x="1941" y="2546"/>
                  </a:cubicBezTo>
                  <a:lnTo>
                    <a:pt x="1941" y="1945"/>
                  </a:lnTo>
                  <a:lnTo>
                    <a:pt x="1960" y="1417"/>
                  </a:lnTo>
                  <a:lnTo>
                    <a:pt x="1928" y="937"/>
                  </a:lnTo>
                  <a:lnTo>
                    <a:pt x="2166" y="304"/>
                  </a:lnTo>
                  <a:close/>
                </a:path>
              </a:pathLst>
            </a:custGeom>
            <a:grpFill/>
            <a:ln w="12700" cap="flat">
              <a:noFill/>
              <a:miter lim="400000"/>
            </a:ln>
            <a:effectLst/>
          </p:spPr>
          <p:txBody>
            <a:bodyPr wrap="square" lIns="0" tIns="0" rIns="0" bIns="0" numCol="1" anchor="ctr">
              <a:noAutofit/>
            </a:bodyPr>
            <a:lstStyle/>
            <a:p>
              <a:pPr lvl="0">
                <a:defRPr sz="3200"/>
              </a:pPr>
              <a:endParaRPr/>
            </a:p>
          </p:txBody>
        </p:sp>
        <p:sp>
          <p:nvSpPr>
            <p:cNvPr id="99" name="Shape 1675"/>
            <p:cNvSpPr/>
            <p:nvPr/>
          </p:nvSpPr>
          <p:spPr>
            <a:xfrm>
              <a:off x="6829847" y="4190462"/>
              <a:ext cx="351186" cy="219439"/>
            </a:xfrm>
            <a:custGeom>
              <a:avLst/>
              <a:gdLst/>
              <a:ahLst/>
              <a:cxnLst>
                <a:cxn ang="0">
                  <a:pos x="wd2" y="hd2"/>
                </a:cxn>
                <a:cxn ang="5400000">
                  <a:pos x="wd2" y="hd2"/>
                </a:cxn>
                <a:cxn ang="10800000">
                  <a:pos x="wd2" y="hd2"/>
                </a:cxn>
                <a:cxn ang="16200000">
                  <a:pos x="wd2" y="hd2"/>
                </a:cxn>
              </a:cxnLst>
              <a:rect l="0" t="0" r="r" b="b"/>
              <a:pathLst>
                <a:path w="21600" h="21600" extrusionOk="0">
                  <a:moveTo>
                    <a:pt x="1106" y="2840"/>
                  </a:moveTo>
                  <a:lnTo>
                    <a:pt x="0" y="5692"/>
                  </a:lnTo>
                  <a:lnTo>
                    <a:pt x="1336" y="10570"/>
                  </a:lnTo>
                  <a:lnTo>
                    <a:pt x="3762" y="12580"/>
                  </a:lnTo>
                  <a:lnTo>
                    <a:pt x="4487" y="16283"/>
                  </a:lnTo>
                  <a:lnTo>
                    <a:pt x="5405" y="21600"/>
                  </a:lnTo>
                  <a:lnTo>
                    <a:pt x="8884" y="19744"/>
                  </a:lnTo>
                  <a:cubicBezTo>
                    <a:pt x="9206" y="19041"/>
                    <a:pt x="9593" y="18422"/>
                    <a:pt x="10032" y="17907"/>
                  </a:cubicBezTo>
                  <a:cubicBezTo>
                    <a:pt x="11152" y="16596"/>
                    <a:pt x="12524" y="16038"/>
                    <a:pt x="13898" y="15742"/>
                  </a:cubicBezTo>
                  <a:cubicBezTo>
                    <a:pt x="15018" y="15500"/>
                    <a:pt x="16151" y="15422"/>
                    <a:pt x="17281" y="15510"/>
                  </a:cubicBezTo>
                  <a:lnTo>
                    <a:pt x="20585" y="15510"/>
                  </a:lnTo>
                  <a:lnTo>
                    <a:pt x="21600" y="10879"/>
                  </a:lnTo>
                  <a:lnTo>
                    <a:pt x="19570" y="6789"/>
                  </a:lnTo>
                  <a:lnTo>
                    <a:pt x="16097" y="5861"/>
                  </a:lnTo>
                  <a:lnTo>
                    <a:pt x="12720" y="3068"/>
                  </a:lnTo>
                  <a:lnTo>
                    <a:pt x="10606" y="0"/>
                  </a:lnTo>
                  <a:lnTo>
                    <a:pt x="7730" y="2407"/>
                  </a:lnTo>
                  <a:lnTo>
                    <a:pt x="5556" y="3830"/>
                  </a:lnTo>
                  <a:lnTo>
                    <a:pt x="1106" y="2840"/>
                  </a:lnTo>
                  <a:close/>
                </a:path>
              </a:pathLst>
            </a:custGeom>
            <a:grpFill/>
            <a:ln w="12700" cap="flat">
              <a:noFill/>
              <a:miter lim="400000"/>
            </a:ln>
            <a:effectLst/>
          </p:spPr>
          <p:txBody>
            <a:bodyPr wrap="square" lIns="0" tIns="0" rIns="0" bIns="0" numCol="1" anchor="ctr">
              <a:noAutofit/>
            </a:bodyPr>
            <a:lstStyle/>
            <a:p>
              <a:pPr lvl="0">
                <a:defRPr sz="3200"/>
              </a:pPr>
              <a:endParaRPr/>
            </a:p>
          </p:txBody>
        </p:sp>
        <p:sp>
          <p:nvSpPr>
            <p:cNvPr id="100" name="Shape 1676"/>
            <p:cNvSpPr/>
            <p:nvPr/>
          </p:nvSpPr>
          <p:spPr>
            <a:xfrm>
              <a:off x="7027723" y="5084686"/>
              <a:ext cx="81897" cy="74671"/>
            </a:xfrm>
            <a:custGeom>
              <a:avLst/>
              <a:gdLst/>
              <a:ahLst/>
              <a:cxnLst>
                <a:cxn ang="0">
                  <a:pos x="wd2" y="hd2"/>
                </a:cxn>
                <a:cxn ang="5400000">
                  <a:pos x="wd2" y="hd2"/>
                </a:cxn>
                <a:cxn ang="10800000">
                  <a:pos x="wd2" y="hd2"/>
                </a:cxn>
                <a:cxn ang="16200000">
                  <a:pos x="wd2" y="hd2"/>
                </a:cxn>
              </a:cxnLst>
              <a:rect l="0" t="0" r="r" b="b"/>
              <a:pathLst>
                <a:path w="21600" h="21600" extrusionOk="0">
                  <a:moveTo>
                    <a:pt x="11580" y="0"/>
                  </a:moveTo>
                  <a:lnTo>
                    <a:pt x="0" y="3182"/>
                  </a:lnTo>
                  <a:lnTo>
                    <a:pt x="165" y="19582"/>
                  </a:lnTo>
                  <a:lnTo>
                    <a:pt x="11110" y="21600"/>
                  </a:lnTo>
                  <a:lnTo>
                    <a:pt x="14789" y="15491"/>
                  </a:lnTo>
                  <a:lnTo>
                    <a:pt x="21600" y="10745"/>
                  </a:lnTo>
                  <a:lnTo>
                    <a:pt x="11580" y="0"/>
                  </a:lnTo>
                  <a:close/>
                </a:path>
              </a:pathLst>
            </a:custGeom>
            <a:grpFill/>
            <a:ln w="12700" cap="flat">
              <a:noFill/>
              <a:miter lim="400000"/>
            </a:ln>
            <a:effectLst/>
          </p:spPr>
          <p:txBody>
            <a:bodyPr wrap="square" lIns="0" tIns="0" rIns="0" bIns="0" numCol="1" anchor="ctr">
              <a:noAutofit/>
            </a:bodyPr>
            <a:lstStyle/>
            <a:p>
              <a:pPr lvl="0">
                <a:defRPr sz="3200"/>
              </a:pPr>
              <a:endParaRPr/>
            </a:p>
          </p:txBody>
        </p:sp>
        <p:sp>
          <p:nvSpPr>
            <p:cNvPr id="101" name="Shape 1677"/>
            <p:cNvSpPr/>
            <p:nvPr/>
          </p:nvSpPr>
          <p:spPr>
            <a:xfrm>
              <a:off x="7173076" y="5044125"/>
              <a:ext cx="61945" cy="71489"/>
            </a:xfrm>
            <a:custGeom>
              <a:avLst/>
              <a:gdLst/>
              <a:ahLst/>
              <a:cxnLst>
                <a:cxn ang="0">
                  <a:pos x="wd2" y="hd2"/>
                </a:cxn>
                <a:cxn ang="5400000">
                  <a:pos x="wd2" y="hd2"/>
                </a:cxn>
                <a:cxn ang="10800000">
                  <a:pos x="wd2" y="hd2"/>
                </a:cxn>
                <a:cxn ang="16200000">
                  <a:pos x="wd2" y="hd2"/>
                </a:cxn>
              </a:cxnLst>
              <a:rect l="0" t="0" r="r" b="b"/>
              <a:pathLst>
                <a:path w="21600" h="21600" extrusionOk="0">
                  <a:moveTo>
                    <a:pt x="16988" y="0"/>
                  </a:moveTo>
                  <a:lnTo>
                    <a:pt x="2536" y="5666"/>
                  </a:lnTo>
                  <a:lnTo>
                    <a:pt x="0" y="16673"/>
                  </a:lnTo>
                  <a:lnTo>
                    <a:pt x="12478" y="21600"/>
                  </a:lnTo>
                  <a:lnTo>
                    <a:pt x="21600" y="12399"/>
                  </a:lnTo>
                  <a:lnTo>
                    <a:pt x="16988" y="0"/>
                  </a:lnTo>
                  <a:close/>
                </a:path>
              </a:pathLst>
            </a:custGeom>
            <a:grpFill/>
            <a:ln w="12700" cap="flat">
              <a:noFill/>
              <a:miter lim="400000"/>
            </a:ln>
            <a:effectLst/>
          </p:spPr>
          <p:txBody>
            <a:bodyPr wrap="square" lIns="0" tIns="0" rIns="0" bIns="0" numCol="1" anchor="ctr">
              <a:noAutofit/>
            </a:bodyPr>
            <a:lstStyle/>
            <a:p>
              <a:pPr lvl="0">
                <a:defRPr sz="3200"/>
              </a:pPr>
              <a:endParaRPr/>
            </a:p>
          </p:txBody>
        </p:sp>
        <p:sp>
          <p:nvSpPr>
            <p:cNvPr id="102" name="Shape 1678"/>
            <p:cNvSpPr/>
            <p:nvPr/>
          </p:nvSpPr>
          <p:spPr>
            <a:xfrm>
              <a:off x="7177641" y="5158638"/>
              <a:ext cx="51951" cy="127866"/>
            </a:xfrm>
            <a:custGeom>
              <a:avLst/>
              <a:gdLst/>
              <a:ahLst/>
              <a:cxnLst>
                <a:cxn ang="0">
                  <a:pos x="wd2" y="hd2"/>
                </a:cxn>
                <a:cxn ang="5400000">
                  <a:pos x="wd2" y="hd2"/>
                </a:cxn>
                <a:cxn ang="10800000">
                  <a:pos x="wd2" y="hd2"/>
                </a:cxn>
                <a:cxn ang="16200000">
                  <a:pos x="wd2" y="hd2"/>
                </a:cxn>
              </a:cxnLst>
              <a:rect l="0" t="0" r="r" b="b"/>
              <a:pathLst>
                <a:path w="18993" h="20515" extrusionOk="0">
                  <a:moveTo>
                    <a:pt x="13634" y="0"/>
                  </a:moveTo>
                  <a:lnTo>
                    <a:pt x="1639" y="3781"/>
                  </a:lnTo>
                  <a:lnTo>
                    <a:pt x="1017" y="14791"/>
                  </a:lnTo>
                  <a:cubicBezTo>
                    <a:pt x="-1313" y="16735"/>
                    <a:pt x="502" y="19138"/>
                    <a:pt x="5015" y="20087"/>
                  </a:cubicBezTo>
                  <a:cubicBezTo>
                    <a:pt x="12218" y="21600"/>
                    <a:pt x="20287" y="18882"/>
                    <a:pt x="18819" y="15437"/>
                  </a:cubicBezTo>
                  <a:lnTo>
                    <a:pt x="13634" y="0"/>
                  </a:lnTo>
                  <a:close/>
                </a:path>
              </a:pathLst>
            </a:custGeom>
            <a:grpFill/>
            <a:ln w="12700" cap="flat">
              <a:noFill/>
              <a:miter lim="400000"/>
            </a:ln>
            <a:effectLst/>
          </p:spPr>
          <p:txBody>
            <a:bodyPr wrap="square" lIns="0" tIns="0" rIns="0" bIns="0" numCol="1" anchor="ctr">
              <a:noAutofit/>
            </a:bodyPr>
            <a:lstStyle/>
            <a:p>
              <a:pPr lvl="0">
                <a:defRPr sz="3200"/>
              </a:pPr>
              <a:endParaRPr/>
            </a:p>
          </p:txBody>
        </p:sp>
        <p:sp>
          <p:nvSpPr>
            <p:cNvPr id="103" name="Shape 1679"/>
            <p:cNvSpPr/>
            <p:nvPr/>
          </p:nvSpPr>
          <p:spPr>
            <a:xfrm>
              <a:off x="7288003" y="5092058"/>
              <a:ext cx="53649" cy="61625"/>
            </a:xfrm>
            <a:custGeom>
              <a:avLst/>
              <a:gdLst/>
              <a:ahLst/>
              <a:cxnLst>
                <a:cxn ang="0">
                  <a:pos x="wd2" y="hd2"/>
                </a:cxn>
                <a:cxn ang="5400000">
                  <a:pos x="wd2" y="hd2"/>
                </a:cxn>
                <a:cxn ang="10800000">
                  <a:pos x="wd2" y="hd2"/>
                </a:cxn>
                <a:cxn ang="16200000">
                  <a:pos x="wd2" y="hd2"/>
                </a:cxn>
              </a:cxnLst>
              <a:rect l="0" t="0" r="r" b="b"/>
              <a:pathLst>
                <a:path w="21600" h="21600" extrusionOk="0">
                  <a:moveTo>
                    <a:pt x="13245" y="0"/>
                  </a:moveTo>
                  <a:lnTo>
                    <a:pt x="0" y="7402"/>
                  </a:lnTo>
                  <a:lnTo>
                    <a:pt x="68" y="21600"/>
                  </a:lnTo>
                  <a:lnTo>
                    <a:pt x="21600" y="13582"/>
                  </a:lnTo>
                  <a:lnTo>
                    <a:pt x="13245" y="0"/>
                  </a:lnTo>
                  <a:close/>
                </a:path>
              </a:pathLst>
            </a:custGeom>
            <a:grpFill/>
            <a:ln w="12700" cap="flat">
              <a:noFill/>
              <a:miter lim="400000"/>
            </a:ln>
            <a:effectLst/>
          </p:spPr>
          <p:txBody>
            <a:bodyPr wrap="square" lIns="0" tIns="0" rIns="0" bIns="0" numCol="1" anchor="ctr">
              <a:noAutofit/>
            </a:bodyPr>
            <a:lstStyle/>
            <a:p>
              <a:pPr lvl="0">
                <a:defRPr sz="3200"/>
              </a:pPr>
              <a:endParaRPr/>
            </a:p>
          </p:txBody>
        </p:sp>
        <p:sp>
          <p:nvSpPr>
            <p:cNvPr id="104" name="Shape 1680"/>
            <p:cNvSpPr/>
            <p:nvPr/>
          </p:nvSpPr>
          <p:spPr>
            <a:xfrm>
              <a:off x="7611808" y="5333161"/>
              <a:ext cx="101162" cy="85609"/>
            </a:xfrm>
            <a:custGeom>
              <a:avLst/>
              <a:gdLst/>
              <a:ahLst/>
              <a:cxnLst>
                <a:cxn ang="0">
                  <a:pos x="wd2" y="hd2"/>
                </a:cxn>
                <a:cxn ang="5400000">
                  <a:pos x="wd2" y="hd2"/>
                </a:cxn>
                <a:cxn ang="10800000">
                  <a:pos x="wd2" y="hd2"/>
                </a:cxn>
                <a:cxn ang="16200000">
                  <a:pos x="wd2" y="hd2"/>
                </a:cxn>
              </a:cxnLst>
              <a:rect l="0" t="0" r="r" b="b"/>
              <a:pathLst>
                <a:path w="21600" h="21136" extrusionOk="0">
                  <a:moveTo>
                    <a:pt x="6521" y="0"/>
                  </a:moveTo>
                  <a:lnTo>
                    <a:pt x="0" y="3298"/>
                  </a:lnTo>
                  <a:lnTo>
                    <a:pt x="774" y="16957"/>
                  </a:lnTo>
                  <a:cubicBezTo>
                    <a:pt x="2776" y="19134"/>
                    <a:pt x="5311" y="20540"/>
                    <a:pt x="8032" y="20983"/>
                  </a:cubicBezTo>
                  <a:cubicBezTo>
                    <a:pt x="11817" y="21600"/>
                    <a:pt x="15651" y="20331"/>
                    <a:pt x="18580" y="17491"/>
                  </a:cubicBezTo>
                  <a:lnTo>
                    <a:pt x="21600" y="8763"/>
                  </a:lnTo>
                  <a:lnTo>
                    <a:pt x="20111" y="3549"/>
                  </a:lnTo>
                  <a:lnTo>
                    <a:pt x="6521" y="0"/>
                  </a:lnTo>
                  <a:close/>
                </a:path>
              </a:pathLst>
            </a:custGeom>
            <a:grpFill/>
            <a:ln w="12700" cap="flat">
              <a:noFill/>
              <a:miter lim="400000"/>
            </a:ln>
            <a:effectLst/>
          </p:spPr>
          <p:txBody>
            <a:bodyPr wrap="square" lIns="0" tIns="0" rIns="0" bIns="0" numCol="1" anchor="ctr">
              <a:noAutofit/>
            </a:bodyPr>
            <a:lstStyle/>
            <a:p>
              <a:pPr lvl="0">
                <a:defRPr sz="3200"/>
              </a:pPr>
              <a:endParaRPr/>
            </a:p>
          </p:txBody>
        </p:sp>
        <p:sp>
          <p:nvSpPr>
            <p:cNvPr id="105" name="Shape 1681"/>
            <p:cNvSpPr/>
            <p:nvPr/>
          </p:nvSpPr>
          <p:spPr>
            <a:xfrm>
              <a:off x="7812522" y="7951394"/>
              <a:ext cx="144467" cy="138099"/>
            </a:xfrm>
            <a:custGeom>
              <a:avLst/>
              <a:gdLst/>
              <a:ahLst/>
              <a:cxnLst>
                <a:cxn ang="0">
                  <a:pos x="wd2" y="hd2"/>
                </a:cxn>
                <a:cxn ang="5400000">
                  <a:pos x="wd2" y="hd2"/>
                </a:cxn>
                <a:cxn ang="10800000">
                  <a:pos x="wd2" y="hd2"/>
                </a:cxn>
                <a:cxn ang="16200000">
                  <a:pos x="wd2" y="hd2"/>
                </a:cxn>
              </a:cxnLst>
              <a:rect l="0" t="0" r="r" b="b"/>
              <a:pathLst>
                <a:path w="20542" h="21546" extrusionOk="0">
                  <a:moveTo>
                    <a:pt x="7986" y="3289"/>
                  </a:moveTo>
                  <a:lnTo>
                    <a:pt x="3742" y="6951"/>
                  </a:lnTo>
                  <a:cubicBezTo>
                    <a:pt x="216" y="8929"/>
                    <a:pt x="-1058" y="13761"/>
                    <a:pt x="961" y="17498"/>
                  </a:cubicBezTo>
                  <a:cubicBezTo>
                    <a:pt x="2474" y="20301"/>
                    <a:pt x="5443" y="21600"/>
                    <a:pt x="8439" y="21544"/>
                  </a:cubicBezTo>
                  <a:cubicBezTo>
                    <a:pt x="14934" y="21423"/>
                    <a:pt x="20229" y="15792"/>
                    <a:pt x="20542" y="8673"/>
                  </a:cubicBezTo>
                  <a:lnTo>
                    <a:pt x="19090" y="0"/>
                  </a:lnTo>
                  <a:lnTo>
                    <a:pt x="7986" y="3289"/>
                  </a:lnTo>
                  <a:close/>
                </a:path>
              </a:pathLst>
            </a:custGeom>
            <a:grpFill/>
            <a:ln w="12700" cap="flat">
              <a:noFill/>
              <a:miter lim="400000"/>
            </a:ln>
            <a:effectLst/>
          </p:spPr>
          <p:txBody>
            <a:bodyPr wrap="square" lIns="0" tIns="0" rIns="0" bIns="0" numCol="1" anchor="ctr">
              <a:noAutofit/>
            </a:bodyPr>
            <a:lstStyle/>
            <a:p>
              <a:pPr lvl="0">
                <a:defRPr sz="3200"/>
              </a:pPr>
              <a:endParaRPr/>
            </a:p>
          </p:txBody>
        </p:sp>
        <p:sp>
          <p:nvSpPr>
            <p:cNvPr id="106" name="Shape 1682"/>
            <p:cNvSpPr/>
            <p:nvPr/>
          </p:nvSpPr>
          <p:spPr>
            <a:xfrm>
              <a:off x="7654672" y="8782012"/>
              <a:ext cx="223038" cy="93877"/>
            </a:xfrm>
            <a:custGeom>
              <a:avLst/>
              <a:gdLst/>
              <a:ahLst/>
              <a:cxnLst>
                <a:cxn ang="0">
                  <a:pos x="wd2" y="hd2"/>
                </a:cxn>
                <a:cxn ang="5400000">
                  <a:pos x="wd2" y="hd2"/>
                </a:cxn>
                <a:cxn ang="10800000">
                  <a:pos x="wd2" y="hd2"/>
                </a:cxn>
                <a:cxn ang="16200000">
                  <a:pos x="wd2" y="hd2"/>
                </a:cxn>
              </a:cxnLst>
              <a:rect l="0" t="0" r="r" b="b"/>
              <a:pathLst>
                <a:path w="21060" h="20366" extrusionOk="0">
                  <a:moveTo>
                    <a:pt x="10091" y="0"/>
                  </a:moveTo>
                  <a:lnTo>
                    <a:pt x="4990" y="1534"/>
                  </a:lnTo>
                  <a:lnTo>
                    <a:pt x="0" y="4502"/>
                  </a:lnTo>
                  <a:cubicBezTo>
                    <a:pt x="102" y="7906"/>
                    <a:pt x="915" y="10987"/>
                    <a:pt x="2181" y="12771"/>
                  </a:cubicBezTo>
                  <a:cubicBezTo>
                    <a:pt x="3881" y="15168"/>
                    <a:pt x="5969" y="14729"/>
                    <a:pt x="7956" y="14816"/>
                  </a:cubicBezTo>
                  <a:cubicBezTo>
                    <a:pt x="9846" y="14900"/>
                    <a:pt x="11725" y="15530"/>
                    <a:pt x="13547" y="16690"/>
                  </a:cubicBezTo>
                  <a:cubicBezTo>
                    <a:pt x="14992" y="20910"/>
                    <a:pt x="17659" y="21600"/>
                    <a:pt x="19476" y="18224"/>
                  </a:cubicBezTo>
                  <a:cubicBezTo>
                    <a:pt x="21499" y="14464"/>
                    <a:pt x="21600" y="7454"/>
                    <a:pt x="19689" y="3395"/>
                  </a:cubicBezTo>
                  <a:lnTo>
                    <a:pt x="13698" y="3395"/>
                  </a:lnTo>
                  <a:lnTo>
                    <a:pt x="10091" y="0"/>
                  </a:lnTo>
                  <a:close/>
                </a:path>
              </a:pathLst>
            </a:custGeom>
            <a:grpFill/>
            <a:ln w="12700" cap="flat">
              <a:noFill/>
              <a:miter lim="400000"/>
            </a:ln>
            <a:effectLst/>
          </p:spPr>
          <p:txBody>
            <a:bodyPr wrap="square" lIns="0" tIns="0" rIns="0" bIns="0" numCol="1" anchor="ctr">
              <a:noAutofit/>
            </a:bodyPr>
            <a:lstStyle/>
            <a:p>
              <a:pPr lvl="0">
                <a:defRPr sz="3200"/>
              </a:pPr>
              <a:endParaRPr/>
            </a:p>
          </p:txBody>
        </p:sp>
        <p:sp>
          <p:nvSpPr>
            <p:cNvPr id="107" name="Shape 1683"/>
            <p:cNvSpPr/>
            <p:nvPr/>
          </p:nvSpPr>
          <p:spPr>
            <a:xfrm>
              <a:off x="8026789" y="8931593"/>
              <a:ext cx="77385" cy="66148"/>
            </a:xfrm>
            <a:custGeom>
              <a:avLst/>
              <a:gdLst/>
              <a:ahLst/>
              <a:cxnLst>
                <a:cxn ang="0">
                  <a:pos x="wd2" y="hd2"/>
                </a:cxn>
                <a:cxn ang="5400000">
                  <a:pos x="wd2" y="hd2"/>
                </a:cxn>
                <a:cxn ang="10800000">
                  <a:pos x="wd2" y="hd2"/>
                </a:cxn>
                <a:cxn ang="16200000">
                  <a:pos x="wd2" y="hd2"/>
                </a:cxn>
              </a:cxnLst>
              <a:rect l="0" t="0" r="r" b="b"/>
              <a:pathLst>
                <a:path w="21600" h="21600" extrusionOk="0">
                  <a:moveTo>
                    <a:pt x="9624" y="0"/>
                  </a:moveTo>
                  <a:lnTo>
                    <a:pt x="0" y="5902"/>
                  </a:lnTo>
                  <a:lnTo>
                    <a:pt x="3587" y="21600"/>
                  </a:lnTo>
                  <a:lnTo>
                    <a:pt x="15022" y="16693"/>
                  </a:lnTo>
                  <a:lnTo>
                    <a:pt x="21600" y="6271"/>
                  </a:lnTo>
                  <a:lnTo>
                    <a:pt x="9624" y="0"/>
                  </a:lnTo>
                  <a:close/>
                </a:path>
              </a:pathLst>
            </a:custGeom>
            <a:grpFill/>
            <a:ln w="12700" cap="flat">
              <a:noFill/>
              <a:miter lim="400000"/>
            </a:ln>
            <a:effectLst/>
          </p:spPr>
          <p:txBody>
            <a:bodyPr wrap="square" lIns="0" tIns="0" rIns="0" bIns="0" numCol="1" anchor="ctr">
              <a:noAutofit/>
            </a:bodyPr>
            <a:lstStyle/>
            <a:p>
              <a:pPr lvl="0">
                <a:defRPr sz="3100"/>
              </a:pPr>
              <a:endParaRPr/>
            </a:p>
          </p:txBody>
        </p:sp>
        <p:sp>
          <p:nvSpPr>
            <p:cNvPr id="108" name="Shape 1684"/>
            <p:cNvSpPr/>
            <p:nvPr/>
          </p:nvSpPr>
          <p:spPr>
            <a:xfrm>
              <a:off x="7900181" y="10426572"/>
              <a:ext cx="225260" cy="82586"/>
            </a:xfrm>
            <a:custGeom>
              <a:avLst/>
              <a:gdLst/>
              <a:ahLst/>
              <a:cxnLst>
                <a:cxn ang="0">
                  <a:pos x="wd2" y="hd2"/>
                </a:cxn>
                <a:cxn ang="5400000">
                  <a:pos x="wd2" y="hd2"/>
                </a:cxn>
                <a:cxn ang="10800000">
                  <a:pos x="wd2" y="hd2"/>
                </a:cxn>
                <a:cxn ang="16200000">
                  <a:pos x="wd2" y="hd2"/>
                </a:cxn>
              </a:cxnLst>
              <a:rect l="0" t="0" r="r" b="b"/>
              <a:pathLst>
                <a:path w="21600" h="20477" extrusionOk="0">
                  <a:moveTo>
                    <a:pt x="14371" y="2338"/>
                  </a:moveTo>
                  <a:lnTo>
                    <a:pt x="5556" y="0"/>
                  </a:lnTo>
                  <a:lnTo>
                    <a:pt x="120" y="6646"/>
                  </a:lnTo>
                  <a:lnTo>
                    <a:pt x="0" y="18397"/>
                  </a:lnTo>
                  <a:cubicBezTo>
                    <a:pt x="2580" y="18204"/>
                    <a:pt x="5162" y="18464"/>
                    <a:pt x="7728" y="19177"/>
                  </a:cubicBezTo>
                  <a:cubicBezTo>
                    <a:pt x="10900" y="20057"/>
                    <a:pt x="14134" y="21600"/>
                    <a:pt x="17193" y="19177"/>
                  </a:cubicBezTo>
                  <a:cubicBezTo>
                    <a:pt x="18888" y="17834"/>
                    <a:pt x="20411" y="15332"/>
                    <a:pt x="21600" y="11935"/>
                  </a:cubicBezTo>
                  <a:lnTo>
                    <a:pt x="14371" y="2338"/>
                  </a:lnTo>
                  <a:close/>
                </a:path>
              </a:pathLst>
            </a:custGeom>
            <a:grpFill/>
            <a:ln w="12700" cap="flat">
              <a:noFill/>
              <a:miter lim="400000"/>
            </a:ln>
            <a:effectLst/>
          </p:spPr>
          <p:txBody>
            <a:bodyPr wrap="square" lIns="0" tIns="0" rIns="0" bIns="0" numCol="1" anchor="ctr">
              <a:noAutofit/>
            </a:bodyPr>
            <a:lstStyle/>
            <a:p>
              <a:pPr lvl="0">
                <a:defRPr sz="3200"/>
              </a:pPr>
              <a:endParaRPr/>
            </a:p>
          </p:txBody>
        </p:sp>
        <p:sp>
          <p:nvSpPr>
            <p:cNvPr id="113" name="Shape 1685"/>
            <p:cNvSpPr/>
            <p:nvPr/>
          </p:nvSpPr>
          <p:spPr>
            <a:xfrm>
              <a:off x="11081670" y="7649312"/>
              <a:ext cx="1052505" cy="1019238"/>
            </a:xfrm>
            <a:custGeom>
              <a:avLst/>
              <a:gdLst/>
              <a:ahLst/>
              <a:cxnLst>
                <a:cxn ang="0">
                  <a:pos x="wd2" y="hd2"/>
                </a:cxn>
                <a:cxn ang="5400000">
                  <a:pos x="wd2" y="hd2"/>
                </a:cxn>
                <a:cxn ang="10800000">
                  <a:pos x="wd2" y="hd2"/>
                </a:cxn>
                <a:cxn ang="16200000">
                  <a:pos x="wd2" y="hd2"/>
                </a:cxn>
              </a:cxnLst>
              <a:rect l="0" t="0" r="r" b="b"/>
              <a:pathLst>
                <a:path w="21600" h="21506" extrusionOk="0">
                  <a:moveTo>
                    <a:pt x="1923" y="0"/>
                  </a:moveTo>
                  <a:lnTo>
                    <a:pt x="555" y="909"/>
                  </a:lnTo>
                  <a:lnTo>
                    <a:pt x="0" y="2999"/>
                  </a:lnTo>
                  <a:lnTo>
                    <a:pt x="342" y="4768"/>
                  </a:lnTo>
                  <a:lnTo>
                    <a:pt x="20" y="7041"/>
                  </a:lnTo>
                  <a:cubicBezTo>
                    <a:pt x="24" y="7307"/>
                    <a:pt x="45" y="7572"/>
                    <a:pt x="85" y="7835"/>
                  </a:cubicBezTo>
                  <a:cubicBezTo>
                    <a:pt x="195" y="8569"/>
                    <a:pt x="443" y="9275"/>
                    <a:pt x="816" y="9912"/>
                  </a:cubicBezTo>
                  <a:lnTo>
                    <a:pt x="816" y="11479"/>
                  </a:lnTo>
                  <a:lnTo>
                    <a:pt x="816" y="12269"/>
                  </a:lnTo>
                  <a:cubicBezTo>
                    <a:pt x="993" y="12625"/>
                    <a:pt x="1209" y="12959"/>
                    <a:pt x="1461" y="13264"/>
                  </a:cubicBezTo>
                  <a:cubicBezTo>
                    <a:pt x="1673" y="13522"/>
                    <a:pt x="1910" y="13758"/>
                    <a:pt x="2167" y="13968"/>
                  </a:cubicBezTo>
                  <a:lnTo>
                    <a:pt x="2038" y="15472"/>
                  </a:lnTo>
                  <a:lnTo>
                    <a:pt x="920" y="16621"/>
                  </a:lnTo>
                  <a:lnTo>
                    <a:pt x="1179" y="17279"/>
                  </a:lnTo>
                  <a:cubicBezTo>
                    <a:pt x="1658" y="17527"/>
                    <a:pt x="2009" y="17976"/>
                    <a:pt x="2143" y="18511"/>
                  </a:cubicBezTo>
                  <a:cubicBezTo>
                    <a:pt x="2276" y="19042"/>
                    <a:pt x="2178" y="19598"/>
                    <a:pt x="2208" y="20144"/>
                  </a:cubicBezTo>
                  <a:cubicBezTo>
                    <a:pt x="2228" y="20515"/>
                    <a:pt x="2308" y="20880"/>
                    <a:pt x="2444" y="21224"/>
                  </a:cubicBezTo>
                  <a:cubicBezTo>
                    <a:pt x="2961" y="21574"/>
                    <a:pt x="3624" y="21600"/>
                    <a:pt x="4164" y="21290"/>
                  </a:cubicBezTo>
                  <a:cubicBezTo>
                    <a:pt x="4792" y="20930"/>
                    <a:pt x="5097" y="20211"/>
                    <a:pt x="5561" y="19655"/>
                  </a:cubicBezTo>
                  <a:cubicBezTo>
                    <a:pt x="5843" y="19318"/>
                    <a:pt x="6185" y="19040"/>
                    <a:pt x="6569" y="18837"/>
                  </a:cubicBezTo>
                  <a:cubicBezTo>
                    <a:pt x="6932" y="18903"/>
                    <a:pt x="7303" y="18903"/>
                    <a:pt x="7666" y="18837"/>
                  </a:cubicBezTo>
                  <a:cubicBezTo>
                    <a:pt x="8231" y="18734"/>
                    <a:pt x="8759" y="18475"/>
                    <a:pt x="9192" y="18088"/>
                  </a:cubicBezTo>
                  <a:lnTo>
                    <a:pt x="9708" y="17163"/>
                  </a:lnTo>
                  <a:lnTo>
                    <a:pt x="10546" y="15643"/>
                  </a:lnTo>
                  <a:lnTo>
                    <a:pt x="11299" y="15245"/>
                  </a:lnTo>
                  <a:lnTo>
                    <a:pt x="12758" y="14518"/>
                  </a:lnTo>
                  <a:lnTo>
                    <a:pt x="13962" y="14253"/>
                  </a:lnTo>
                  <a:lnTo>
                    <a:pt x="14647" y="14582"/>
                  </a:lnTo>
                  <a:lnTo>
                    <a:pt x="14774" y="15949"/>
                  </a:lnTo>
                  <a:cubicBezTo>
                    <a:pt x="14481" y="16263"/>
                    <a:pt x="14248" y="16629"/>
                    <a:pt x="14086" y="17030"/>
                  </a:cubicBezTo>
                  <a:cubicBezTo>
                    <a:pt x="13894" y="17505"/>
                    <a:pt x="13806" y="18017"/>
                    <a:pt x="13828" y="18530"/>
                  </a:cubicBezTo>
                  <a:lnTo>
                    <a:pt x="15113" y="18157"/>
                  </a:lnTo>
                  <a:cubicBezTo>
                    <a:pt x="15270" y="17663"/>
                    <a:pt x="15378" y="17154"/>
                    <a:pt x="15435" y="16637"/>
                  </a:cubicBezTo>
                  <a:cubicBezTo>
                    <a:pt x="15499" y="16057"/>
                    <a:pt x="15499" y="15471"/>
                    <a:pt x="15435" y="14891"/>
                  </a:cubicBezTo>
                  <a:lnTo>
                    <a:pt x="15626" y="13855"/>
                  </a:lnTo>
                  <a:lnTo>
                    <a:pt x="15499" y="12667"/>
                  </a:lnTo>
                  <a:lnTo>
                    <a:pt x="15585" y="11874"/>
                  </a:lnTo>
                  <a:lnTo>
                    <a:pt x="16445" y="12758"/>
                  </a:lnTo>
                  <a:lnTo>
                    <a:pt x="17348" y="13153"/>
                  </a:lnTo>
                  <a:lnTo>
                    <a:pt x="18122" y="15098"/>
                  </a:lnTo>
                  <a:lnTo>
                    <a:pt x="18983" y="15593"/>
                  </a:lnTo>
                  <a:lnTo>
                    <a:pt x="18786" y="13540"/>
                  </a:lnTo>
                  <a:lnTo>
                    <a:pt x="20270" y="14139"/>
                  </a:lnTo>
                  <a:lnTo>
                    <a:pt x="21216" y="14731"/>
                  </a:lnTo>
                  <a:lnTo>
                    <a:pt x="21600" y="13012"/>
                  </a:lnTo>
                  <a:lnTo>
                    <a:pt x="21062" y="10473"/>
                  </a:lnTo>
                  <a:lnTo>
                    <a:pt x="20184" y="10716"/>
                  </a:lnTo>
                  <a:lnTo>
                    <a:pt x="19627" y="11573"/>
                  </a:lnTo>
                  <a:lnTo>
                    <a:pt x="18878" y="10843"/>
                  </a:lnTo>
                  <a:lnTo>
                    <a:pt x="18813" y="9675"/>
                  </a:lnTo>
                  <a:lnTo>
                    <a:pt x="18641" y="8481"/>
                  </a:lnTo>
                  <a:lnTo>
                    <a:pt x="17808" y="9075"/>
                  </a:lnTo>
                  <a:lnTo>
                    <a:pt x="17872" y="10730"/>
                  </a:lnTo>
                  <a:cubicBezTo>
                    <a:pt x="18403" y="10941"/>
                    <a:pt x="18403" y="11713"/>
                    <a:pt x="17872" y="11924"/>
                  </a:cubicBezTo>
                  <a:cubicBezTo>
                    <a:pt x="17254" y="12170"/>
                    <a:pt x="16715" y="11422"/>
                    <a:pt x="17123" y="10885"/>
                  </a:cubicBezTo>
                  <a:lnTo>
                    <a:pt x="16499" y="10490"/>
                  </a:lnTo>
                  <a:cubicBezTo>
                    <a:pt x="16328" y="10276"/>
                    <a:pt x="16203" y="10028"/>
                    <a:pt x="16134" y="9760"/>
                  </a:cubicBezTo>
                  <a:cubicBezTo>
                    <a:pt x="16059" y="9471"/>
                    <a:pt x="16051" y="9171"/>
                    <a:pt x="16106" y="8884"/>
                  </a:cubicBezTo>
                  <a:cubicBezTo>
                    <a:pt x="16161" y="8597"/>
                    <a:pt x="16278" y="8323"/>
                    <a:pt x="16454" y="8083"/>
                  </a:cubicBezTo>
                  <a:lnTo>
                    <a:pt x="17032" y="7028"/>
                  </a:lnTo>
                  <a:lnTo>
                    <a:pt x="16838" y="6519"/>
                  </a:lnTo>
                  <a:lnTo>
                    <a:pt x="15618" y="6762"/>
                  </a:lnTo>
                  <a:lnTo>
                    <a:pt x="15040" y="8594"/>
                  </a:lnTo>
                  <a:lnTo>
                    <a:pt x="14613" y="7494"/>
                  </a:lnTo>
                  <a:lnTo>
                    <a:pt x="13584" y="7760"/>
                  </a:lnTo>
                  <a:lnTo>
                    <a:pt x="13328" y="6961"/>
                  </a:lnTo>
                  <a:lnTo>
                    <a:pt x="13586" y="5834"/>
                  </a:lnTo>
                  <a:lnTo>
                    <a:pt x="12492" y="5638"/>
                  </a:lnTo>
                  <a:lnTo>
                    <a:pt x="11614" y="6168"/>
                  </a:lnTo>
                  <a:cubicBezTo>
                    <a:pt x="11384" y="6300"/>
                    <a:pt x="11168" y="6456"/>
                    <a:pt x="10969" y="6632"/>
                  </a:cubicBezTo>
                  <a:cubicBezTo>
                    <a:pt x="10669" y="6897"/>
                    <a:pt x="10412" y="7207"/>
                    <a:pt x="10130" y="7492"/>
                  </a:cubicBezTo>
                  <a:cubicBezTo>
                    <a:pt x="9814" y="7811"/>
                    <a:pt x="9470" y="8099"/>
                    <a:pt x="9101" y="8351"/>
                  </a:cubicBezTo>
                  <a:lnTo>
                    <a:pt x="8434" y="7887"/>
                  </a:lnTo>
                  <a:lnTo>
                    <a:pt x="7725" y="8219"/>
                  </a:lnTo>
                  <a:lnTo>
                    <a:pt x="6588" y="8285"/>
                  </a:lnTo>
                  <a:cubicBezTo>
                    <a:pt x="6301" y="8287"/>
                    <a:pt x="6044" y="8103"/>
                    <a:pt x="5946" y="7826"/>
                  </a:cubicBezTo>
                  <a:cubicBezTo>
                    <a:pt x="5821" y="7474"/>
                    <a:pt x="5980" y="7082"/>
                    <a:pt x="6311" y="6925"/>
                  </a:cubicBezTo>
                  <a:lnTo>
                    <a:pt x="5108" y="6903"/>
                  </a:lnTo>
                  <a:cubicBezTo>
                    <a:pt x="4815" y="6815"/>
                    <a:pt x="4499" y="6891"/>
                    <a:pt x="4274" y="7102"/>
                  </a:cubicBezTo>
                  <a:cubicBezTo>
                    <a:pt x="3641" y="7697"/>
                    <a:pt x="3945" y="8781"/>
                    <a:pt x="4790" y="8937"/>
                  </a:cubicBezTo>
                  <a:lnTo>
                    <a:pt x="3911" y="9401"/>
                  </a:lnTo>
                  <a:cubicBezTo>
                    <a:pt x="3536" y="9150"/>
                    <a:pt x="3245" y="8788"/>
                    <a:pt x="3076" y="8362"/>
                  </a:cubicBezTo>
                  <a:cubicBezTo>
                    <a:pt x="2856" y="7809"/>
                    <a:pt x="2856" y="7190"/>
                    <a:pt x="3076" y="6638"/>
                  </a:cubicBezTo>
                  <a:cubicBezTo>
                    <a:pt x="3270" y="6305"/>
                    <a:pt x="3317" y="5903"/>
                    <a:pt x="3205" y="5533"/>
                  </a:cubicBezTo>
                  <a:cubicBezTo>
                    <a:pt x="2951" y="4698"/>
                    <a:pt x="2054" y="4269"/>
                    <a:pt x="1270" y="4607"/>
                  </a:cubicBezTo>
                  <a:lnTo>
                    <a:pt x="2108" y="3306"/>
                  </a:lnTo>
                  <a:cubicBezTo>
                    <a:pt x="2323" y="3218"/>
                    <a:pt x="2484" y="3029"/>
                    <a:pt x="2538" y="2797"/>
                  </a:cubicBezTo>
                  <a:cubicBezTo>
                    <a:pt x="2632" y="2397"/>
                    <a:pt x="2406" y="1990"/>
                    <a:pt x="2022" y="1872"/>
                  </a:cubicBezTo>
                  <a:lnTo>
                    <a:pt x="2213" y="750"/>
                  </a:lnTo>
                  <a:lnTo>
                    <a:pt x="1923" y="0"/>
                  </a:lnTo>
                  <a:close/>
                </a:path>
              </a:pathLst>
            </a:custGeom>
            <a:grpFill/>
            <a:ln w="12700" cap="flat">
              <a:noFill/>
              <a:miter lim="400000"/>
            </a:ln>
            <a:effectLst/>
          </p:spPr>
          <p:txBody>
            <a:bodyPr wrap="square" lIns="0" tIns="0" rIns="0" bIns="0" numCol="1" anchor="ctr">
              <a:noAutofit/>
            </a:bodyPr>
            <a:lstStyle/>
            <a:p>
              <a:pPr lvl="0">
                <a:defRPr sz="3200"/>
              </a:pPr>
              <a:endParaRPr/>
            </a:p>
          </p:txBody>
        </p:sp>
        <p:sp>
          <p:nvSpPr>
            <p:cNvPr id="118" name="Shape 1686"/>
            <p:cNvSpPr/>
            <p:nvPr/>
          </p:nvSpPr>
          <p:spPr>
            <a:xfrm>
              <a:off x="10328440" y="8535782"/>
              <a:ext cx="396781" cy="130142"/>
            </a:xfrm>
            <a:custGeom>
              <a:avLst/>
              <a:gdLst/>
              <a:ahLst/>
              <a:cxnLst>
                <a:cxn ang="0">
                  <a:pos x="wd2" y="hd2"/>
                </a:cxn>
                <a:cxn ang="5400000">
                  <a:pos x="wd2" y="hd2"/>
                </a:cxn>
                <a:cxn ang="10800000">
                  <a:pos x="wd2" y="hd2"/>
                </a:cxn>
                <a:cxn ang="16200000">
                  <a:pos x="wd2" y="hd2"/>
                </a:cxn>
              </a:cxnLst>
              <a:rect l="0" t="0" r="r" b="b"/>
              <a:pathLst>
                <a:path w="21555" h="18039" extrusionOk="0">
                  <a:moveTo>
                    <a:pt x="6957" y="0"/>
                  </a:moveTo>
                  <a:lnTo>
                    <a:pt x="761" y="3050"/>
                  </a:lnTo>
                  <a:lnTo>
                    <a:pt x="0" y="12539"/>
                  </a:lnTo>
                  <a:lnTo>
                    <a:pt x="4251" y="18040"/>
                  </a:lnTo>
                  <a:lnTo>
                    <a:pt x="8928" y="16297"/>
                  </a:lnTo>
                  <a:lnTo>
                    <a:pt x="17123" y="16297"/>
                  </a:lnTo>
                  <a:cubicBezTo>
                    <a:pt x="19156" y="19051"/>
                    <a:pt x="21600" y="15217"/>
                    <a:pt x="21555" y="9345"/>
                  </a:cubicBezTo>
                  <a:cubicBezTo>
                    <a:pt x="21484" y="237"/>
                    <a:pt x="16681" y="-2549"/>
                    <a:pt x="15075" y="5588"/>
                  </a:cubicBezTo>
                  <a:lnTo>
                    <a:pt x="11383" y="3409"/>
                  </a:lnTo>
                  <a:lnTo>
                    <a:pt x="6957" y="0"/>
                  </a:lnTo>
                  <a:close/>
                </a:path>
              </a:pathLst>
            </a:custGeom>
            <a:grpFill/>
            <a:ln w="12700" cap="flat">
              <a:noFill/>
              <a:miter lim="400000"/>
            </a:ln>
            <a:effectLst/>
          </p:spPr>
          <p:txBody>
            <a:bodyPr wrap="square" lIns="0" tIns="0" rIns="0" bIns="0" numCol="1" anchor="ctr">
              <a:noAutofit/>
            </a:bodyPr>
            <a:lstStyle/>
            <a:p>
              <a:pPr lvl="0">
                <a:defRPr sz="3200"/>
              </a:pPr>
              <a:endParaRPr/>
            </a:p>
          </p:txBody>
        </p:sp>
        <p:sp>
          <p:nvSpPr>
            <p:cNvPr id="121" name="Shape 1687"/>
            <p:cNvSpPr/>
            <p:nvPr/>
          </p:nvSpPr>
          <p:spPr>
            <a:xfrm>
              <a:off x="11113219" y="8932805"/>
              <a:ext cx="191671" cy="311053"/>
            </a:xfrm>
            <a:custGeom>
              <a:avLst/>
              <a:gdLst/>
              <a:ahLst/>
              <a:cxnLst>
                <a:cxn ang="0">
                  <a:pos x="wd2" y="hd2"/>
                </a:cxn>
                <a:cxn ang="5400000">
                  <a:pos x="wd2" y="hd2"/>
                </a:cxn>
                <a:cxn ang="10800000">
                  <a:pos x="wd2" y="hd2"/>
                </a:cxn>
                <a:cxn ang="16200000">
                  <a:pos x="wd2" y="hd2"/>
                </a:cxn>
              </a:cxnLst>
              <a:rect l="0" t="0" r="r" b="b"/>
              <a:pathLst>
                <a:path w="21216" h="21600" extrusionOk="0">
                  <a:moveTo>
                    <a:pt x="2808" y="0"/>
                  </a:moveTo>
                  <a:lnTo>
                    <a:pt x="257" y="4056"/>
                  </a:lnTo>
                  <a:lnTo>
                    <a:pt x="854" y="10543"/>
                  </a:lnTo>
                  <a:cubicBezTo>
                    <a:pt x="-384" y="12644"/>
                    <a:pt x="-272" y="14966"/>
                    <a:pt x="1167" y="17016"/>
                  </a:cubicBezTo>
                  <a:cubicBezTo>
                    <a:pt x="2644" y="19122"/>
                    <a:pt x="5398" y="20772"/>
                    <a:pt x="8820" y="21600"/>
                  </a:cubicBezTo>
                  <a:lnTo>
                    <a:pt x="16695" y="19854"/>
                  </a:lnTo>
                  <a:lnTo>
                    <a:pt x="21216" y="14034"/>
                  </a:lnTo>
                  <a:lnTo>
                    <a:pt x="19839" y="11570"/>
                  </a:lnTo>
                  <a:cubicBezTo>
                    <a:pt x="18198" y="11807"/>
                    <a:pt x="16476" y="11679"/>
                    <a:pt x="14969" y="11206"/>
                  </a:cubicBezTo>
                  <a:cubicBezTo>
                    <a:pt x="12810" y="10528"/>
                    <a:pt x="11316" y="9231"/>
                    <a:pt x="10968" y="7732"/>
                  </a:cubicBezTo>
                  <a:lnTo>
                    <a:pt x="9358" y="4831"/>
                  </a:lnTo>
                  <a:lnTo>
                    <a:pt x="7169" y="2149"/>
                  </a:lnTo>
                  <a:lnTo>
                    <a:pt x="2808" y="0"/>
                  </a:lnTo>
                  <a:close/>
                </a:path>
              </a:pathLst>
            </a:custGeom>
            <a:grpFill/>
            <a:ln w="12700" cap="flat">
              <a:noFill/>
              <a:miter lim="400000"/>
            </a:ln>
            <a:effectLst/>
          </p:spPr>
          <p:txBody>
            <a:bodyPr wrap="square" lIns="0" tIns="0" rIns="0" bIns="0" numCol="1" anchor="ctr">
              <a:noAutofit/>
            </a:bodyPr>
            <a:lstStyle/>
            <a:p>
              <a:pPr lvl="0">
                <a:defRPr sz="3200"/>
              </a:pPr>
              <a:endParaRPr/>
            </a:p>
          </p:txBody>
        </p:sp>
        <p:sp>
          <p:nvSpPr>
            <p:cNvPr id="122" name="Shape 1688"/>
            <p:cNvSpPr/>
            <p:nvPr/>
          </p:nvSpPr>
          <p:spPr>
            <a:xfrm>
              <a:off x="10723350" y="9174003"/>
              <a:ext cx="275420" cy="166135"/>
            </a:xfrm>
            <a:custGeom>
              <a:avLst/>
              <a:gdLst/>
              <a:ahLst/>
              <a:cxnLst>
                <a:cxn ang="0">
                  <a:pos x="wd2" y="hd2"/>
                </a:cxn>
                <a:cxn ang="5400000">
                  <a:pos x="wd2" y="hd2"/>
                </a:cxn>
                <a:cxn ang="10800000">
                  <a:pos x="wd2" y="hd2"/>
                </a:cxn>
                <a:cxn ang="16200000">
                  <a:pos x="wd2" y="hd2"/>
                </a:cxn>
              </a:cxnLst>
              <a:rect l="0" t="0" r="r" b="b"/>
              <a:pathLst>
                <a:path w="21600" h="21492" extrusionOk="0">
                  <a:moveTo>
                    <a:pt x="17982" y="0"/>
                  </a:moveTo>
                  <a:lnTo>
                    <a:pt x="9274" y="12858"/>
                  </a:lnTo>
                  <a:cubicBezTo>
                    <a:pt x="7744" y="12638"/>
                    <a:pt x="6203" y="12934"/>
                    <a:pt x="4745" y="13729"/>
                  </a:cubicBezTo>
                  <a:cubicBezTo>
                    <a:pt x="2933" y="14716"/>
                    <a:pt x="1301" y="16441"/>
                    <a:pt x="0" y="18744"/>
                  </a:cubicBezTo>
                  <a:lnTo>
                    <a:pt x="6259" y="21453"/>
                  </a:lnTo>
                  <a:cubicBezTo>
                    <a:pt x="8345" y="21600"/>
                    <a:pt x="10434" y="21327"/>
                    <a:pt x="12480" y="20640"/>
                  </a:cubicBezTo>
                  <a:cubicBezTo>
                    <a:pt x="14705" y="19893"/>
                    <a:pt x="16860" y="18663"/>
                    <a:pt x="18888" y="16982"/>
                  </a:cubicBezTo>
                  <a:lnTo>
                    <a:pt x="21600" y="8985"/>
                  </a:lnTo>
                  <a:lnTo>
                    <a:pt x="17982" y="0"/>
                  </a:lnTo>
                  <a:close/>
                </a:path>
              </a:pathLst>
            </a:custGeom>
            <a:grpFill/>
            <a:ln w="12700" cap="flat">
              <a:noFill/>
              <a:miter lim="400000"/>
            </a:ln>
            <a:effectLst/>
          </p:spPr>
          <p:txBody>
            <a:bodyPr wrap="square" lIns="0" tIns="0" rIns="0" bIns="0" numCol="1" anchor="ctr">
              <a:noAutofit/>
            </a:bodyPr>
            <a:lstStyle/>
            <a:p>
              <a:pPr lvl="0">
                <a:defRPr sz="3200"/>
              </a:pPr>
              <a:endParaRPr/>
            </a:p>
          </p:txBody>
        </p:sp>
        <p:sp>
          <p:nvSpPr>
            <p:cNvPr id="127" name="Shape 1689"/>
            <p:cNvSpPr/>
            <p:nvPr/>
          </p:nvSpPr>
          <p:spPr>
            <a:xfrm>
              <a:off x="10876175" y="8874793"/>
              <a:ext cx="74057" cy="122217"/>
            </a:xfrm>
            <a:custGeom>
              <a:avLst/>
              <a:gdLst/>
              <a:ahLst/>
              <a:cxnLst>
                <a:cxn ang="0">
                  <a:pos x="wd2" y="hd2"/>
                </a:cxn>
                <a:cxn ang="5400000">
                  <a:pos x="wd2" y="hd2"/>
                </a:cxn>
                <a:cxn ang="10800000">
                  <a:pos x="wd2" y="hd2"/>
                </a:cxn>
                <a:cxn ang="16200000">
                  <a:pos x="wd2" y="hd2"/>
                </a:cxn>
              </a:cxnLst>
              <a:rect l="0" t="0" r="r" b="b"/>
              <a:pathLst>
                <a:path w="19362" h="20967" extrusionOk="0">
                  <a:moveTo>
                    <a:pt x="7362" y="0"/>
                  </a:moveTo>
                  <a:lnTo>
                    <a:pt x="0" y="8604"/>
                  </a:lnTo>
                  <a:lnTo>
                    <a:pt x="2061" y="18350"/>
                  </a:lnTo>
                  <a:cubicBezTo>
                    <a:pt x="4478" y="20698"/>
                    <a:pt x="9084" y="21600"/>
                    <a:pt x="13066" y="20505"/>
                  </a:cubicBezTo>
                  <a:cubicBezTo>
                    <a:pt x="20673" y="18414"/>
                    <a:pt x="21600" y="11585"/>
                    <a:pt x="14675" y="8644"/>
                  </a:cubicBezTo>
                  <a:lnTo>
                    <a:pt x="7362" y="0"/>
                  </a:lnTo>
                  <a:close/>
                </a:path>
              </a:pathLst>
            </a:custGeom>
            <a:grpFill/>
            <a:ln w="12700" cap="flat">
              <a:noFill/>
              <a:miter lim="400000"/>
            </a:ln>
            <a:effectLst/>
          </p:spPr>
          <p:txBody>
            <a:bodyPr wrap="square" lIns="0" tIns="0" rIns="0" bIns="0" numCol="1" anchor="ctr">
              <a:noAutofit/>
            </a:bodyPr>
            <a:lstStyle/>
            <a:p>
              <a:pPr lvl="0">
                <a:defRPr sz="3200"/>
              </a:pPr>
              <a:endParaRPr/>
            </a:p>
          </p:txBody>
        </p:sp>
      </p:grpSp>
      <p:cxnSp>
        <p:nvCxnSpPr>
          <p:cNvPr id="130" name="Straight Connector 129"/>
          <p:cNvCxnSpPr/>
          <p:nvPr/>
        </p:nvCxnSpPr>
        <p:spPr>
          <a:xfrm flipH="1">
            <a:off x="1045636" y="2647951"/>
            <a:ext cx="1087965" cy="175683"/>
          </a:xfrm>
          <a:prstGeom prst="line">
            <a:avLst/>
          </a:prstGeom>
          <a:ln w="6350" cmpd="sng">
            <a:solidFill>
              <a:schemeClr val="tx2"/>
            </a:solidFill>
            <a:prstDash val="dash"/>
          </a:ln>
          <a:effectLst/>
        </p:spPr>
        <p:style>
          <a:lnRef idx="2">
            <a:schemeClr val="accent1"/>
          </a:lnRef>
          <a:fillRef idx="0">
            <a:schemeClr val="accent1"/>
          </a:fillRef>
          <a:effectRef idx="1">
            <a:schemeClr val="accent1"/>
          </a:effectRef>
          <a:fontRef idx="minor">
            <a:schemeClr val="tx1"/>
          </a:fontRef>
        </p:style>
      </p:cxnSp>
      <p:sp>
        <p:nvSpPr>
          <p:cNvPr id="131" name="Oval 130"/>
          <p:cNvSpPr/>
          <p:nvPr/>
        </p:nvSpPr>
        <p:spPr>
          <a:xfrm>
            <a:off x="1702974" y="1796455"/>
            <a:ext cx="94942" cy="94940"/>
          </a:xfrm>
          <a:prstGeom prst="ellipse">
            <a:avLst/>
          </a:prstGeom>
          <a:solidFill>
            <a:schemeClr val="bg1"/>
          </a:solidFill>
          <a:ln w="6350" cmpd="sng">
            <a:solidFill>
              <a:schemeClr val="tx2"/>
            </a:solidFill>
          </a:ln>
        </p:spPr>
        <p:style>
          <a:lnRef idx="2">
            <a:schemeClr val="dk1"/>
          </a:lnRef>
          <a:fillRef idx="1">
            <a:schemeClr val="lt1"/>
          </a:fillRef>
          <a:effectRef idx="0">
            <a:schemeClr val="dk1"/>
          </a:effectRef>
          <a:fontRef idx="minor">
            <a:schemeClr val="dk1"/>
          </a:fontRef>
        </p:style>
        <p:txBody>
          <a:bodyPr lIns="91430" tIns="45715" rIns="91430" bIns="45715" rtlCol="0" anchor="ctr"/>
          <a:lstStyle/>
          <a:p>
            <a:pPr algn="ctr"/>
            <a:endParaRPr lang="en-US"/>
          </a:p>
        </p:txBody>
      </p:sp>
      <p:sp>
        <p:nvSpPr>
          <p:cNvPr id="136" name="Oval 135"/>
          <p:cNvSpPr/>
          <p:nvPr/>
        </p:nvSpPr>
        <p:spPr>
          <a:xfrm>
            <a:off x="997061" y="2786191"/>
            <a:ext cx="94942" cy="94940"/>
          </a:xfrm>
          <a:prstGeom prst="ellipse">
            <a:avLst/>
          </a:prstGeom>
          <a:solidFill>
            <a:schemeClr val="bg1"/>
          </a:solidFill>
          <a:ln w="6350" cmpd="sng">
            <a:solidFill>
              <a:schemeClr val="tx2"/>
            </a:solidFill>
          </a:ln>
        </p:spPr>
        <p:style>
          <a:lnRef idx="2">
            <a:schemeClr val="dk1"/>
          </a:lnRef>
          <a:fillRef idx="1">
            <a:schemeClr val="lt1"/>
          </a:fillRef>
          <a:effectRef idx="0">
            <a:schemeClr val="dk1"/>
          </a:effectRef>
          <a:fontRef idx="minor">
            <a:schemeClr val="dk1"/>
          </a:fontRef>
        </p:style>
        <p:txBody>
          <a:bodyPr lIns="91430" tIns="45715" rIns="91430" bIns="45715" rtlCol="0" anchor="ctr"/>
          <a:lstStyle/>
          <a:p>
            <a:pPr algn="ctr"/>
            <a:endParaRPr lang="en-US"/>
          </a:p>
        </p:txBody>
      </p:sp>
      <p:sp>
        <p:nvSpPr>
          <p:cNvPr id="139" name="Oval 138"/>
          <p:cNvSpPr/>
          <p:nvPr/>
        </p:nvSpPr>
        <p:spPr>
          <a:xfrm>
            <a:off x="2078485" y="2599102"/>
            <a:ext cx="94942" cy="94940"/>
          </a:xfrm>
          <a:prstGeom prst="ellipse">
            <a:avLst/>
          </a:prstGeom>
          <a:solidFill>
            <a:schemeClr val="bg1"/>
          </a:solidFill>
          <a:ln w="6350" cmpd="sng">
            <a:solidFill>
              <a:schemeClr val="tx2"/>
            </a:solidFill>
          </a:ln>
        </p:spPr>
        <p:style>
          <a:lnRef idx="2">
            <a:schemeClr val="dk1"/>
          </a:lnRef>
          <a:fillRef idx="1">
            <a:schemeClr val="lt1"/>
          </a:fillRef>
          <a:effectRef idx="0">
            <a:schemeClr val="dk1"/>
          </a:effectRef>
          <a:fontRef idx="minor">
            <a:schemeClr val="dk1"/>
          </a:fontRef>
        </p:style>
        <p:txBody>
          <a:bodyPr lIns="91430" tIns="45715" rIns="91430" bIns="45715" rtlCol="0" anchor="ctr"/>
          <a:lstStyle/>
          <a:p>
            <a:pPr algn="ctr"/>
            <a:endParaRPr lang="en-US"/>
          </a:p>
        </p:txBody>
      </p:sp>
      <p:sp>
        <p:nvSpPr>
          <p:cNvPr id="141" name="Oval 140"/>
          <p:cNvSpPr/>
          <p:nvPr/>
        </p:nvSpPr>
        <p:spPr>
          <a:xfrm>
            <a:off x="3136818" y="1701636"/>
            <a:ext cx="94942" cy="94940"/>
          </a:xfrm>
          <a:prstGeom prst="ellipse">
            <a:avLst/>
          </a:prstGeom>
          <a:solidFill>
            <a:schemeClr val="bg1"/>
          </a:solidFill>
          <a:ln w="6350" cmpd="sng">
            <a:solidFill>
              <a:schemeClr val="tx2"/>
            </a:solidFill>
          </a:ln>
        </p:spPr>
        <p:style>
          <a:lnRef idx="2">
            <a:schemeClr val="dk1"/>
          </a:lnRef>
          <a:fillRef idx="1">
            <a:schemeClr val="lt1"/>
          </a:fillRef>
          <a:effectRef idx="0">
            <a:schemeClr val="dk1"/>
          </a:effectRef>
          <a:fontRef idx="minor">
            <a:schemeClr val="dk1"/>
          </a:fontRef>
        </p:style>
        <p:txBody>
          <a:bodyPr lIns="91430" tIns="45715" rIns="91430" bIns="45715" rtlCol="0" anchor="ctr"/>
          <a:lstStyle/>
          <a:p>
            <a:pPr algn="ctr"/>
            <a:endParaRPr lang="en-US"/>
          </a:p>
        </p:txBody>
      </p:sp>
      <p:sp>
        <p:nvSpPr>
          <p:cNvPr id="142" name="Oval 141"/>
          <p:cNvSpPr/>
          <p:nvPr/>
        </p:nvSpPr>
        <p:spPr>
          <a:xfrm>
            <a:off x="3924218" y="2340868"/>
            <a:ext cx="94942" cy="94940"/>
          </a:xfrm>
          <a:prstGeom prst="ellipse">
            <a:avLst/>
          </a:prstGeom>
          <a:solidFill>
            <a:schemeClr val="bg1"/>
          </a:solidFill>
          <a:ln w="6350" cmpd="sng">
            <a:solidFill>
              <a:schemeClr val="tx2"/>
            </a:solidFill>
          </a:ln>
        </p:spPr>
        <p:style>
          <a:lnRef idx="2">
            <a:schemeClr val="dk1"/>
          </a:lnRef>
          <a:fillRef idx="1">
            <a:schemeClr val="lt1"/>
          </a:fillRef>
          <a:effectRef idx="0">
            <a:schemeClr val="dk1"/>
          </a:effectRef>
          <a:fontRef idx="minor">
            <a:schemeClr val="dk1"/>
          </a:fontRef>
        </p:style>
        <p:txBody>
          <a:bodyPr lIns="91430" tIns="45715" rIns="91430" bIns="45715" rtlCol="0" anchor="ctr"/>
          <a:lstStyle/>
          <a:p>
            <a:pPr algn="ctr"/>
            <a:endParaRPr lang="en-US"/>
          </a:p>
        </p:txBody>
      </p:sp>
      <p:sp>
        <p:nvSpPr>
          <p:cNvPr id="154" name="Oval 153"/>
          <p:cNvSpPr/>
          <p:nvPr/>
        </p:nvSpPr>
        <p:spPr>
          <a:xfrm>
            <a:off x="3255351" y="3632035"/>
            <a:ext cx="94942" cy="94940"/>
          </a:xfrm>
          <a:prstGeom prst="ellipse">
            <a:avLst/>
          </a:prstGeom>
          <a:solidFill>
            <a:schemeClr val="bg1"/>
          </a:solidFill>
          <a:ln w="6350" cmpd="sng">
            <a:solidFill>
              <a:schemeClr val="tx2"/>
            </a:solidFill>
          </a:ln>
        </p:spPr>
        <p:style>
          <a:lnRef idx="2">
            <a:schemeClr val="dk1"/>
          </a:lnRef>
          <a:fillRef idx="1">
            <a:schemeClr val="lt1"/>
          </a:fillRef>
          <a:effectRef idx="0">
            <a:schemeClr val="dk1"/>
          </a:effectRef>
          <a:fontRef idx="minor">
            <a:schemeClr val="dk1"/>
          </a:fontRef>
        </p:style>
        <p:txBody>
          <a:bodyPr lIns="91430" tIns="45715" rIns="91430" bIns="45715" rtlCol="0" anchor="ctr"/>
          <a:lstStyle/>
          <a:p>
            <a:pPr algn="ctr"/>
            <a:endParaRPr lang="en-US"/>
          </a:p>
        </p:txBody>
      </p:sp>
      <p:sp>
        <p:nvSpPr>
          <p:cNvPr id="155" name="Oval 154"/>
          <p:cNvSpPr/>
          <p:nvPr/>
        </p:nvSpPr>
        <p:spPr>
          <a:xfrm>
            <a:off x="2205484" y="3450001"/>
            <a:ext cx="94942" cy="94940"/>
          </a:xfrm>
          <a:prstGeom prst="ellipse">
            <a:avLst/>
          </a:prstGeom>
          <a:solidFill>
            <a:schemeClr val="bg1"/>
          </a:solidFill>
          <a:ln w="6350" cmpd="sng">
            <a:solidFill>
              <a:schemeClr val="tx2"/>
            </a:solidFill>
          </a:ln>
        </p:spPr>
        <p:style>
          <a:lnRef idx="2">
            <a:schemeClr val="dk1"/>
          </a:lnRef>
          <a:fillRef idx="1">
            <a:schemeClr val="lt1"/>
          </a:fillRef>
          <a:effectRef idx="0">
            <a:schemeClr val="dk1"/>
          </a:effectRef>
          <a:fontRef idx="minor">
            <a:schemeClr val="dk1"/>
          </a:fontRef>
        </p:style>
        <p:txBody>
          <a:bodyPr lIns="91430" tIns="45715" rIns="91430" bIns="45715" rtlCol="0" anchor="ctr"/>
          <a:lstStyle/>
          <a:p>
            <a:pPr algn="ctr"/>
            <a:endParaRPr lang="en-US"/>
          </a:p>
        </p:txBody>
      </p:sp>
      <p:cxnSp>
        <p:nvCxnSpPr>
          <p:cNvPr id="168" name="Straight Connector 167"/>
          <p:cNvCxnSpPr>
            <a:stCxn id="139" idx="1"/>
            <a:endCxn id="131" idx="5"/>
          </p:cNvCxnSpPr>
          <p:nvPr/>
        </p:nvCxnSpPr>
        <p:spPr>
          <a:xfrm flipH="1" flipV="1">
            <a:off x="1784013" y="1877492"/>
            <a:ext cx="308377" cy="735514"/>
          </a:xfrm>
          <a:prstGeom prst="line">
            <a:avLst/>
          </a:prstGeom>
          <a:ln w="6350" cmpd="sng">
            <a:solidFill>
              <a:schemeClr val="tx2"/>
            </a:solidFill>
            <a:prstDash val="dash"/>
          </a:ln>
          <a:effectLst/>
        </p:spPr>
        <p:style>
          <a:lnRef idx="2">
            <a:schemeClr val="accent1"/>
          </a:lnRef>
          <a:fillRef idx="0">
            <a:schemeClr val="accent1"/>
          </a:fillRef>
          <a:effectRef idx="1">
            <a:schemeClr val="accent1"/>
          </a:effectRef>
          <a:fontRef idx="minor">
            <a:schemeClr val="tx1"/>
          </a:fontRef>
        </p:style>
      </p:cxnSp>
      <p:cxnSp>
        <p:nvCxnSpPr>
          <p:cNvPr id="169" name="Straight Connector 168"/>
          <p:cNvCxnSpPr>
            <a:stCxn id="155" idx="2"/>
            <a:endCxn id="136" idx="5"/>
          </p:cNvCxnSpPr>
          <p:nvPr/>
        </p:nvCxnSpPr>
        <p:spPr>
          <a:xfrm flipH="1" flipV="1">
            <a:off x="1078100" y="2867227"/>
            <a:ext cx="1127385" cy="630245"/>
          </a:xfrm>
          <a:prstGeom prst="line">
            <a:avLst/>
          </a:prstGeom>
          <a:ln w="6350" cmpd="sng">
            <a:solidFill>
              <a:schemeClr val="tx2"/>
            </a:solidFill>
            <a:prstDash val="dash"/>
          </a:ln>
          <a:effectLst/>
        </p:spPr>
        <p:style>
          <a:lnRef idx="2">
            <a:schemeClr val="accent1"/>
          </a:lnRef>
          <a:fillRef idx="0">
            <a:schemeClr val="accent1"/>
          </a:fillRef>
          <a:effectRef idx="1">
            <a:schemeClr val="accent1"/>
          </a:effectRef>
          <a:fontRef idx="minor">
            <a:schemeClr val="tx1"/>
          </a:fontRef>
        </p:style>
      </p:cxnSp>
      <p:cxnSp>
        <p:nvCxnSpPr>
          <p:cNvPr id="170" name="Straight Connector 169"/>
          <p:cNvCxnSpPr>
            <a:stCxn id="155" idx="0"/>
            <a:endCxn id="139" idx="4"/>
          </p:cNvCxnSpPr>
          <p:nvPr/>
        </p:nvCxnSpPr>
        <p:spPr>
          <a:xfrm flipH="1" flipV="1">
            <a:off x="2125957" y="2694041"/>
            <a:ext cx="126999" cy="755960"/>
          </a:xfrm>
          <a:prstGeom prst="line">
            <a:avLst/>
          </a:prstGeom>
          <a:ln w="6350" cmpd="sng">
            <a:solidFill>
              <a:schemeClr val="tx2"/>
            </a:solidFill>
            <a:prstDash val="dash"/>
          </a:ln>
          <a:effectLst/>
        </p:spPr>
        <p:style>
          <a:lnRef idx="2">
            <a:schemeClr val="accent1"/>
          </a:lnRef>
          <a:fillRef idx="0">
            <a:schemeClr val="accent1"/>
          </a:fillRef>
          <a:effectRef idx="1">
            <a:schemeClr val="accent1"/>
          </a:effectRef>
          <a:fontRef idx="minor">
            <a:schemeClr val="tx1"/>
          </a:fontRef>
        </p:style>
      </p:cxnSp>
      <p:cxnSp>
        <p:nvCxnSpPr>
          <p:cNvPr id="171" name="Straight Connector 170"/>
          <p:cNvCxnSpPr>
            <a:stCxn id="155" idx="5"/>
            <a:endCxn id="154" idx="2"/>
          </p:cNvCxnSpPr>
          <p:nvPr/>
        </p:nvCxnSpPr>
        <p:spPr>
          <a:xfrm>
            <a:off x="2286523" y="3531038"/>
            <a:ext cx="968829" cy="148468"/>
          </a:xfrm>
          <a:prstGeom prst="line">
            <a:avLst/>
          </a:prstGeom>
          <a:ln w="6350" cmpd="sng">
            <a:solidFill>
              <a:schemeClr val="tx2"/>
            </a:solidFill>
            <a:prstDash val="dash"/>
          </a:ln>
          <a:effectLst/>
        </p:spPr>
        <p:style>
          <a:lnRef idx="2">
            <a:schemeClr val="accent1"/>
          </a:lnRef>
          <a:fillRef idx="0">
            <a:schemeClr val="accent1"/>
          </a:fillRef>
          <a:effectRef idx="1">
            <a:schemeClr val="accent1"/>
          </a:effectRef>
          <a:fontRef idx="minor">
            <a:schemeClr val="tx1"/>
          </a:fontRef>
        </p:style>
      </p:cxnSp>
      <p:cxnSp>
        <p:nvCxnSpPr>
          <p:cNvPr id="172" name="Straight Connector 171"/>
          <p:cNvCxnSpPr>
            <a:stCxn id="155" idx="6"/>
            <a:endCxn id="142" idx="3"/>
          </p:cNvCxnSpPr>
          <p:nvPr/>
        </p:nvCxnSpPr>
        <p:spPr>
          <a:xfrm flipV="1">
            <a:off x="2300426" y="2421905"/>
            <a:ext cx="1637696" cy="1075567"/>
          </a:xfrm>
          <a:prstGeom prst="line">
            <a:avLst/>
          </a:prstGeom>
          <a:ln w="6350" cmpd="sng">
            <a:solidFill>
              <a:schemeClr val="tx2"/>
            </a:solidFill>
            <a:prstDash val="dash"/>
          </a:ln>
          <a:effectLst/>
        </p:spPr>
        <p:style>
          <a:lnRef idx="2">
            <a:schemeClr val="accent1"/>
          </a:lnRef>
          <a:fillRef idx="0">
            <a:schemeClr val="accent1"/>
          </a:fillRef>
          <a:effectRef idx="1">
            <a:schemeClr val="accent1"/>
          </a:effectRef>
          <a:fontRef idx="minor">
            <a:schemeClr val="tx1"/>
          </a:fontRef>
        </p:style>
      </p:cxnSp>
      <p:cxnSp>
        <p:nvCxnSpPr>
          <p:cNvPr id="173" name="Straight Connector 172"/>
          <p:cNvCxnSpPr>
            <a:stCxn id="155" idx="7"/>
            <a:endCxn id="141" idx="3"/>
          </p:cNvCxnSpPr>
          <p:nvPr/>
        </p:nvCxnSpPr>
        <p:spPr>
          <a:xfrm flipV="1">
            <a:off x="2286522" y="1782672"/>
            <a:ext cx="864200" cy="1681234"/>
          </a:xfrm>
          <a:prstGeom prst="line">
            <a:avLst/>
          </a:prstGeom>
          <a:ln w="6350" cmpd="sng">
            <a:solidFill>
              <a:schemeClr val="tx2"/>
            </a:solidFill>
            <a:prstDash val="dash"/>
          </a:ln>
          <a:effectLst/>
        </p:spPr>
        <p:style>
          <a:lnRef idx="2">
            <a:schemeClr val="accent1"/>
          </a:lnRef>
          <a:fillRef idx="0">
            <a:schemeClr val="accent1"/>
          </a:fillRef>
          <a:effectRef idx="1">
            <a:schemeClr val="accent1"/>
          </a:effectRef>
          <a:fontRef idx="minor">
            <a:schemeClr val="tx1"/>
          </a:fontRef>
        </p:style>
      </p:cxnSp>
      <p:cxnSp>
        <p:nvCxnSpPr>
          <p:cNvPr id="174" name="Straight Connector 173"/>
          <p:cNvCxnSpPr>
            <a:stCxn id="139" idx="5"/>
            <a:endCxn id="154" idx="1"/>
          </p:cNvCxnSpPr>
          <p:nvPr/>
        </p:nvCxnSpPr>
        <p:spPr>
          <a:xfrm>
            <a:off x="2159523" y="2680137"/>
            <a:ext cx="1109732" cy="965802"/>
          </a:xfrm>
          <a:prstGeom prst="line">
            <a:avLst/>
          </a:prstGeom>
          <a:ln w="6350" cmpd="sng">
            <a:solidFill>
              <a:schemeClr val="tx2"/>
            </a:solidFill>
            <a:prstDash val="dash"/>
          </a:ln>
          <a:effectLst/>
        </p:spPr>
        <p:style>
          <a:lnRef idx="2">
            <a:schemeClr val="accent1"/>
          </a:lnRef>
          <a:fillRef idx="0">
            <a:schemeClr val="accent1"/>
          </a:fillRef>
          <a:effectRef idx="1">
            <a:schemeClr val="accent1"/>
          </a:effectRef>
          <a:fontRef idx="minor">
            <a:schemeClr val="tx1"/>
          </a:fontRef>
        </p:style>
      </p:cxnSp>
      <p:cxnSp>
        <p:nvCxnSpPr>
          <p:cNvPr id="175" name="Straight Connector 174"/>
          <p:cNvCxnSpPr>
            <a:stCxn id="141" idx="4"/>
            <a:endCxn id="154" idx="0"/>
          </p:cNvCxnSpPr>
          <p:nvPr/>
        </p:nvCxnSpPr>
        <p:spPr>
          <a:xfrm>
            <a:off x="3184290" y="1796575"/>
            <a:ext cx="118533" cy="1835460"/>
          </a:xfrm>
          <a:prstGeom prst="line">
            <a:avLst/>
          </a:prstGeom>
          <a:ln w="6350" cmpd="sng">
            <a:solidFill>
              <a:schemeClr val="tx2"/>
            </a:solidFill>
            <a:prstDash val="dash"/>
          </a:ln>
          <a:effectLst/>
        </p:spPr>
        <p:style>
          <a:lnRef idx="2">
            <a:schemeClr val="accent1"/>
          </a:lnRef>
          <a:fillRef idx="0">
            <a:schemeClr val="accent1"/>
          </a:fillRef>
          <a:effectRef idx="1">
            <a:schemeClr val="accent1"/>
          </a:effectRef>
          <a:fontRef idx="minor">
            <a:schemeClr val="tx1"/>
          </a:fontRef>
        </p:style>
      </p:cxnSp>
      <p:cxnSp>
        <p:nvCxnSpPr>
          <p:cNvPr id="176" name="Straight Connector 175"/>
          <p:cNvCxnSpPr>
            <a:stCxn id="142" idx="3"/>
            <a:endCxn id="154" idx="7"/>
          </p:cNvCxnSpPr>
          <p:nvPr/>
        </p:nvCxnSpPr>
        <p:spPr>
          <a:xfrm flipH="1">
            <a:off x="3336390" y="2421905"/>
            <a:ext cx="601733" cy="1224035"/>
          </a:xfrm>
          <a:prstGeom prst="line">
            <a:avLst/>
          </a:prstGeom>
          <a:ln w="6350" cmpd="sng">
            <a:solidFill>
              <a:schemeClr val="tx2"/>
            </a:solidFill>
            <a:prstDash val="dash"/>
          </a:ln>
          <a:effectLst/>
        </p:spPr>
        <p:style>
          <a:lnRef idx="2">
            <a:schemeClr val="accent1"/>
          </a:lnRef>
          <a:fillRef idx="0">
            <a:schemeClr val="accent1"/>
          </a:fillRef>
          <a:effectRef idx="1">
            <a:schemeClr val="accent1"/>
          </a:effectRef>
          <a:fontRef idx="minor">
            <a:schemeClr val="tx1"/>
          </a:fontRef>
        </p:style>
      </p:cxnSp>
      <p:cxnSp>
        <p:nvCxnSpPr>
          <p:cNvPr id="177" name="Straight Connector 176"/>
          <p:cNvCxnSpPr>
            <a:stCxn id="136" idx="0"/>
            <a:endCxn id="131" idx="3"/>
          </p:cNvCxnSpPr>
          <p:nvPr/>
        </p:nvCxnSpPr>
        <p:spPr>
          <a:xfrm flipV="1">
            <a:off x="1044532" y="1877492"/>
            <a:ext cx="672346" cy="908699"/>
          </a:xfrm>
          <a:prstGeom prst="line">
            <a:avLst/>
          </a:prstGeom>
          <a:ln w="6350" cmpd="sng">
            <a:solidFill>
              <a:schemeClr val="tx2"/>
            </a:solidFill>
            <a:prstDash val="dash"/>
          </a:ln>
          <a:effectLst/>
        </p:spPr>
        <p:style>
          <a:lnRef idx="2">
            <a:schemeClr val="accent1"/>
          </a:lnRef>
          <a:fillRef idx="0">
            <a:schemeClr val="accent1"/>
          </a:fillRef>
          <a:effectRef idx="1">
            <a:schemeClr val="accent1"/>
          </a:effectRef>
          <a:fontRef idx="minor">
            <a:schemeClr val="tx1"/>
          </a:fontRef>
        </p:style>
      </p:cxnSp>
      <p:cxnSp>
        <p:nvCxnSpPr>
          <p:cNvPr id="178" name="Straight Connector 177"/>
          <p:cNvCxnSpPr>
            <a:stCxn id="154" idx="1"/>
            <a:endCxn id="131" idx="6"/>
          </p:cNvCxnSpPr>
          <p:nvPr/>
        </p:nvCxnSpPr>
        <p:spPr>
          <a:xfrm flipH="1" flipV="1">
            <a:off x="1797917" y="1843926"/>
            <a:ext cx="1471339" cy="1802014"/>
          </a:xfrm>
          <a:prstGeom prst="line">
            <a:avLst/>
          </a:prstGeom>
          <a:ln w="6350" cmpd="sng">
            <a:solidFill>
              <a:schemeClr val="tx2"/>
            </a:solidFill>
            <a:prstDash val="dash"/>
          </a:ln>
          <a:effectLst/>
        </p:spPr>
        <p:style>
          <a:lnRef idx="2">
            <a:schemeClr val="accent1"/>
          </a:lnRef>
          <a:fillRef idx="0">
            <a:schemeClr val="accent1"/>
          </a:fillRef>
          <a:effectRef idx="1">
            <a:schemeClr val="accent1"/>
          </a:effectRef>
          <a:fontRef idx="minor">
            <a:schemeClr val="tx1"/>
          </a:fontRef>
        </p:style>
      </p:cxnSp>
      <p:cxnSp>
        <p:nvCxnSpPr>
          <p:cNvPr id="179" name="Straight Connector 178"/>
          <p:cNvCxnSpPr>
            <a:stCxn id="155" idx="1"/>
            <a:endCxn id="131" idx="4"/>
          </p:cNvCxnSpPr>
          <p:nvPr/>
        </p:nvCxnSpPr>
        <p:spPr>
          <a:xfrm flipH="1" flipV="1">
            <a:off x="1750446" y="1891395"/>
            <a:ext cx="468943" cy="1572510"/>
          </a:xfrm>
          <a:prstGeom prst="line">
            <a:avLst/>
          </a:prstGeom>
          <a:ln w="6350" cmpd="sng">
            <a:solidFill>
              <a:schemeClr val="tx2"/>
            </a:solidFill>
            <a:prstDash val="dash"/>
          </a:ln>
          <a:effectLst/>
        </p:spPr>
        <p:style>
          <a:lnRef idx="2">
            <a:schemeClr val="accent1"/>
          </a:lnRef>
          <a:fillRef idx="0">
            <a:schemeClr val="accent1"/>
          </a:fillRef>
          <a:effectRef idx="1">
            <a:schemeClr val="accent1"/>
          </a:effectRef>
          <a:fontRef idx="minor">
            <a:schemeClr val="tx1"/>
          </a:fontRef>
        </p:style>
      </p:cxnSp>
      <p:cxnSp>
        <p:nvCxnSpPr>
          <p:cNvPr id="180" name="Straight Connector 179"/>
          <p:cNvCxnSpPr>
            <a:stCxn id="141" idx="2"/>
            <a:endCxn id="131" idx="7"/>
          </p:cNvCxnSpPr>
          <p:nvPr/>
        </p:nvCxnSpPr>
        <p:spPr>
          <a:xfrm flipH="1">
            <a:off x="1784012" y="1749105"/>
            <a:ext cx="1352806" cy="61254"/>
          </a:xfrm>
          <a:prstGeom prst="line">
            <a:avLst/>
          </a:prstGeom>
          <a:ln w="6350" cmpd="sng">
            <a:solidFill>
              <a:schemeClr val="tx2"/>
            </a:solidFill>
            <a:prstDash val="dash"/>
          </a:ln>
          <a:effectLst/>
        </p:spPr>
        <p:style>
          <a:lnRef idx="2">
            <a:schemeClr val="accent1"/>
          </a:lnRef>
          <a:fillRef idx="0">
            <a:schemeClr val="accent1"/>
          </a:fillRef>
          <a:effectRef idx="1">
            <a:schemeClr val="accent1"/>
          </a:effectRef>
          <a:fontRef idx="minor">
            <a:schemeClr val="tx1"/>
          </a:fontRef>
        </p:style>
      </p:cxnSp>
      <p:cxnSp>
        <p:nvCxnSpPr>
          <p:cNvPr id="181" name="Straight Connector 180"/>
          <p:cNvCxnSpPr>
            <a:stCxn id="142" idx="2"/>
            <a:endCxn id="131" idx="6"/>
          </p:cNvCxnSpPr>
          <p:nvPr/>
        </p:nvCxnSpPr>
        <p:spPr>
          <a:xfrm flipH="1" flipV="1">
            <a:off x="1797916" y="1843925"/>
            <a:ext cx="2126302" cy="544413"/>
          </a:xfrm>
          <a:prstGeom prst="line">
            <a:avLst/>
          </a:prstGeom>
          <a:ln w="6350" cmpd="sng">
            <a:solidFill>
              <a:schemeClr val="tx2"/>
            </a:solidFill>
            <a:prstDash val="dash"/>
          </a:ln>
          <a:effectLst/>
        </p:spPr>
        <p:style>
          <a:lnRef idx="2">
            <a:schemeClr val="accent1"/>
          </a:lnRef>
          <a:fillRef idx="0">
            <a:schemeClr val="accent1"/>
          </a:fillRef>
          <a:effectRef idx="1">
            <a:schemeClr val="accent1"/>
          </a:effectRef>
          <a:fontRef idx="minor">
            <a:schemeClr val="tx1"/>
          </a:fontRef>
        </p:style>
      </p:cxnSp>
      <p:cxnSp>
        <p:nvCxnSpPr>
          <p:cNvPr id="182" name="Straight Connector 181"/>
          <p:cNvCxnSpPr>
            <a:endCxn id="131" idx="6"/>
          </p:cNvCxnSpPr>
          <p:nvPr/>
        </p:nvCxnSpPr>
        <p:spPr>
          <a:xfrm flipH="1" flipV="1">
            <a:off x="1797916" y="1843926"/>
            <a:ext cx="2240684" cy="1718425"/>
          </a:xfrm>
          <a:prstGeom prst="line">
            <a:avLst/>
          </a:prstGeom>
          <a:ln w="6350" cmpd="sng">
            <a:solidFill>
              <a:schemeClr val="tx2"/>
            </a:solidFill>
            <a:prstDash val="dash"/>
          </a:ln>
          <a:effectLst/>
        </p:spPr>
        <p:style>
          <a:lnRef idx="2">
            <a:schemeClr val="accent1"/>
          </a:lnRef>
          <a:fillRef idx="0">
            <a:schemeClr val="accent1"/>
          </a:fillRef>
          <a:effectRef idx="1">
            <a:schemeClr val="accent1"/>
          </a:effectRef>
          <a:fontRef idx="minor">
            <a:schemeClr val="tx1"/>
          </a:fontRef>
        </p:style>
      </p:cxnSp>
      <p:cxnSp>
        <p:nvCxnSpPr>
          <p:cNvPr id="183" name="Straight Connector 182"/>
          <p:cNvCxnSpPr>
            <a:endCxn id="131" idx="6"/>
          </p:cNvCxnSpPr>
          <p:nvPr/>
        </p:nvCxnSpPr>
        <p:spPr>
          <a:xfrm flipH="1" flipV="1">
            <a:off x="1797916" y="1843925"/>
            <a:ext cx="1719984" cy="581775"/>
          </a:xfrm>
          <a:prstGeom prst="line">
            <a:avLst/>
          </a:prstGeom>
          <a:ln w="6350" cmpd="sng">
            <a:solidFill>
              <a:schemeClr val="tx2"/>
            </a:solidFill>
            <a:prstDash val="dash"/>
          </a:ln>
          <a:effectLst/>
        </p:spPr>
        <p:style>
          <a:lnRef idx="2">
            <a:schemeClr val="accent1"/>
          </a:lnRef>
          <a:fillRef idx="0">
            <a:schemeClr val="accent1"/>
          </a:fillRef>
          <a:effectRef idx="1">
            <a:schemeClr val="accent1"/>
          </a:effectRef>
          <a:fontRef idx="minor">
            <a:schemeClr val="tx1"/>
          </a:fontRef>
        </p:style>
      </p:cxnSp>
      <p:grpSp>
        <p:nvGrpSpPr>
          <p:cNvPr id="7" name="Group 6"/>
          <p:cNvGrpSpPr/>
          <p:nvPr/>
        </p:nvGrpSpPr>
        <p:grpSpPr>
          <a:xfrm>
            <a:off x="2984500" y="2000251"/>
            <a:ext cx="812801" cy="768349"/>
            <a:chOff x="2984500" y="2000250"/>
            <a:chExt cx="812801" cy="768349"/>
          </a:xfrm>
        </p:grpSpPr>
        <p:grpSp>
          <p:nvGrpSpPr>
            <p:cNvPr id="6" name="Group 5"/>
            <p:cNvGrpSpPr/>
            <p:nvPr/>
          </p:nvGrpSpPr>
          <p:grpSpPr>
            <a:xfrm>
              <a:off x="2984500" y="2000250"/>
              <a:ext cx="812801" cy="768349"/>
              <a:chOff x="2984500" y="2000250"/>
              <a:chExt cx="812801" cy="768349"/>
            </a:xfrm>
          </p:grpSpPr>
          <p:graphicFrame>
            <p:nvGraphicFramePr>
              <p:cNvPr id="3" name="Chart 2"/>
              <p:cNvGraphicFramePr/>
              <p:nvPr>
                <p:extLst>
                  <p:ext uri="{D42A27DB-BD31-4B8C-83A1-F6EECF244321}">
                    <p14:modId xmlns:p14="http://schemas.microsoft.com/office/powerpoint/2010/main" val="1416876905"/>
                  </p:ext>
                </p:extLst>
              </p:nvPr>
            </p:nvGraphicFramePr>
            <p:xfrm>
              <a:off x="2984500" y="2000250"/>
              <a:ext cx="812801" cy="768349"/>
            </p:xfrm>
            <a:graphic>
              <a:graphicData uri="http://schemas.openxmlformats.org/drawingml/2006/chart">
                <c:chart xmlns:c="http://schemas.openxmlformats.org/drawingml/2006/chart" xmlns:r="http://schemas.openxmlformats.org/officeDocument/2006/relationships" r:id="rId2"/>
              </a:graphicData>
            </a:graphic>
          </p:graphicFrame>
          <p:sp>
            <p:nvSpPr>
              <p:cNvPr id="156" name="Oval 155"/>
              <p:cNvSpPr/>
              <p:nvPr/>
            </p:nvSpPr>
            <p:spPr>
              <a:xfrm>
                <a:off x="3226077" y="2218542"/>
                <a:ext cx="334156" cy="334150"/>
              </a:xfrm>
              <a:prstGeom prst="ellipse">
                <a:avLst/>
              </a:prstGeom>
              <a:solidFill>
                <a:schemeClr val="bg1"/>
              </a:solidFill>
              <a:ln w="6350" cmpd="sng">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sp>
          <p:nvSpPr>
            <p:cNvPr id="157" name="TextBox 156"/>
            <p:cNvSpPr txBox="1"/>
            <p:nvPr/>
          </p:nvSpPr>
          <p:spPr>
            <a:xfrm>
              <a:off x="3118633" y="2272597"/>
              <a:ext cx="547430" cy="215444"/>
            </a:xfrm>
            <a:prstGeom prst="rect">
              <a:avLst/>
            </a:prstGeom>
            <a:noFill/>
          </p:spPr>
          <p:txBody>
            <a:bodyPr wrap="square" rtlCol="0">
              <a:spAutoFit/>
            </a:bodyPr>
            <a:lstStyle/>
            <a:p>
              <a:pPr algn="ctr"/>
              <a:r>
                <a:rPr lang="en-US" sz="800" dirty="0">
                  <a:latin typeface="Roboto Bold"/>
                  <a:cs typeface="Roboto Bold"/>
                </a:rPr>
                <a:t>+23%</a:t>
              </a:r>
            </a:p>
          </p:txBody>
        </p:sp>
      </p:grpSp>
      <p:cxnSp>
        <p:nvCxnSpPr>
          <p:cNvPr id="187" name="Straight Connector 186"/>
          <p:cNvCxnSpPr>
            <a:stCxn id="160" idx="2"/>
            <a:endCxn id="131" idx="3"/>
          </p:cNvCxnSpPr>
          <p:nvPr/>
        </p:nvCxnSpPr>
        <p:spPr>
          <a:xfrm flipV="1">
            <a:off x="1690548" y="1877491"/>
            <a:ext cx="26330" cy="1452984"/>
          </a:xfrm>
          <a:prstGeom prst="line">
            <a:avLst/>
          </a:prstGeom>
          <a:ln w="6350" cmpd="sng">
            <a:solidFill>
              <a:schemeClr val="tx2"/>
            </a:solidFill>
            <a:prstDash val="dash"/>
          </a:ln>
          <a:effectLst/>
        </p:spPr>
        <p:style>
          <a:lnRef idx="2">
            <a:schemeClr val="accent1"/>
          </a:lnRef>
          <a:fillRef idx="0">
            <a:schemeClr val="accent1"/>
          </a:fillRef>
          <a:effectRef idx="1">
            <a:schemeClr val="accent1"/>
          </a:effectRef>
          <a:fontRef idx="minor">
            <a:schemeClr val="tx1"/>
          </a:fontRef>
        </p:style>
      </p:cxnSp>
      <p:grpSp>
        <p:nvGrpSpPr>
          <p:cNvPr id="158" name="Group 157"/>
          <p:cNvGrpSpPr/>
          <p:nvPr/>
        </p:nvGrpSpPr>
        <p:grpSpPr>
          <a:xfrm>
            <a:off x="1282700" y="2842684"/>
            <a:ext cx="812801" cy="768349"/>
            <a:chOff x="2984500" y="2000250"/>
            <a:chExt cx="812801" cy="768349"/>
          </a:xfrm>
        </p:grpSpPr>
        <p:grpSp>
          <p:nvGrpSpPr>
            <p:cNvPr id="159" name="Group 158"/>
            <p:cNvGrpSpPr/>
            <p:nvPr/>
          </p:nvGrpSpPr>
          <p:grpSpPr>
            <a:xfrm>
              <a:off x="2984500" y="2000250"/>
              <a:ext cx="812801" cy="768349"/>
              <a:chOff x="2984500" y="2000250"/>
              <a:chExt cx="812801" cy="768349"/>
            </a:xfrm>
          </p:grpSpPr>
          <p:graphicFrame>
            <p:nvGraphicFramePr>
              <p:cNvPr id="161" name="Chart 160"/>
              <p:cNvGraphicFramePr/>
              <p:nvPr>
                <p:extLst>
                  <p:ext uri="{D42A27DB-BD31-4B8C-83A1-F6EECF244321}">
                    <p14:modId xmlns:p14="http://schemas.microsoft.com/office/powerpoint/2010/main" val="3033119381"/>
                  </p:ext>
                </p:extLst>
              </p:nvPr>
            </p:nvGraphicFramePr>
            <p:xfrm>
              <a:off x="2984500" y="2000250"/>
              <a:ext cx="812801" cy="768349"/>
            </p:xfrm>
            <a:graphic>
              <a:graphicData uri="http://schemas.openxmlformats.org/drawingml/2006/chart">
                <c:chart xmlns:c="http://schemas.openxmlformats.org/drawingml/2006/chart" xmlns:r="http://schemas.openxmlformats.org/officeDocument/2006/relationships" r:id="rId3"/>
              </a:graphicData>
            </a:graphic>
          </p:graphicFrame>
          <p:sp>
            <p:nvSpPr>
              <p:cNvPr id="162" name="Oval 161"/>
              <p:cNvSpPr/>
              <p:nvPr/>
            </p:nvSpPr>
            <p:spPr>
              <a:xfrm>
                <a:off x="3226077" y="2218542"/>
                <a:ext cx="334156" cy="334150"/>
              </a:xfrm>
              <a:prstGeom prst="ellipse">
                <a:avLst/>
              </a:prstGeom>
              <a:solidFill>
                <a:schemeClr val="bg1"/>
              </a:solidFill>
              <a:ln w="6350" cmpd="sng">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sp>
          <p:nvSpPr>
            <p:cNvPr id="160" name="TextBox 159"/>
            <p:cNvSpPr txBox="1"/>
            <p:nvPr/>
          </p:nvSpPr>
          <p:spPr>
            <a:xfrm>
              <a:off x="3118633" y="2272597"/>
              <a:ext cx="547430" cy="215444"/>
            </a:xfrm>
            <a:prstGeom prst="rect">
              <a:avLst/>
            </a:prstGeom>
            <a:noFill/>
          </p:spPr>
          <p:txBody>
            <a:bodyPr wrap="square" rtlCol="0">
              <a:spAutoFit/>
            </a:bodyPr>
            <a:lstStyle/>
            <a:p>
              <a:pPr algn="ctr"/>
              <a:r>
                <a:rPr lang="en-US" sz="800" dirty="0">
                  <a:latin typeface="Roboto Bold"/>
                  <a:cs typeface="Roboto Bold"/>
                </a:rPr>
                <a:t>+86%</a:t>
              </a:r>
            </a:p>
          </p:txBody>
        </p:sp>
      </p:grpSp>
      <p:sp>
        <p:nvSpPr>
          <p:cNvPr id="190" name="Shape 8841"/>
          <p:cNvSpPr/>
          <p:nvPr/>
        </p:nvSpPr>
        <p:spPr>
          <a:xfrm rot="20949288">
            <a:off x="1105616" y="2071651"/>
            <a:ext cx="579252" cy="425747"/>
          </a:xfrm>
          <a:prstGeom prst="rect">
            <a:avLst/>
          </a:prstGeom>
          <a:ln w="12700">
            <a:miter lim="400000"/>
          </a:ln>
          <a:extLst>
            <a:ext uri="{C572A759-6A51-4108-AA02-DFA0A04FC94B}">
              <ma14:wrappingTextBoxFlag xmlns="" xmlns:ma14="http://schemas.microsoft.com/office/mac/drawingml/2011/main" val="1"/>
            </a:ext>
          </a:extLst>
        </p:spPr>
        <p:txBody>
          <a:bodyPr wrap="square" lIns="50795" tIns="50795" rIns="50795" bIns="50795" anchor="ctr">
            <a:spAutoFit/>
          </a:bodyPr>
          <a:lstStyle>
            <a:lvl1pPr defTabSz="457200">
              <a:lnSpc>
                <a:spcPct val="120000"/>
              </a:lnSpc>
              <a:defRPr sz="4000">
                <a:solidFill>
                  <a:srgbClr val="8E8E8E"/>
                </a:solidFill>
                <a:latin typeface="FontAwesome"/>
                <a:ea typeface="FontAwesome"/>
                <a:cs typeface="FontAwesome"/>
                <a:sym typeface="FontAwesome"/>
              </a:defRPr>
            </a:lvl1pPr>
          </a:lstStyle>
          <a:p>
            <a:pPr algn="ctr">
              <a:defRPr sz="1800">
                <a:solidFill>
                  <a:srgbClr val="000000"/>
                </a:solidFill>
              </a:defRPr>
            </a:pPr>
            <a:r>
              <a:rPr lang="en-US" sz="1800" dirty="0">
                <a:solidFill>
                  <a:srgbClr val="A0A0A3"/>
                </a:solidFill>
              </a:rPr>
              <a:t></a:t>
            </a:r>
          </a:p>
        </p:txBody>
      </p:sp>
      <p:sp>
        <p:nvSpPr>
          <p:cNvPr id="191" name="Shape 8841"/>
          <p:cNvSpPr/>
          <p:nvPr/>
        </p:nvSpPr>
        <p:spPr>
          <a:xfrm rot="5674864">
            <a:off x="2350216" y="2630451"/>
            <a:ext cx="579252" cy="425747"/>
          </a:xfrm>
          <a:prstGeom prst="rect">
            <a:avLst/>
          </a:prstGeom>
          <a:ln w="12700">
            <a:miter lim="400000"/>
          </a:ln>
          <a:extLst>
            <a:ext uri="{C572A759-6A51-4108-AA02-DFA0A04FC94B}">
              <ma14:wrappingTextBoxFlag xmlns="" xmlns:ma14="http://schemas.microsoft.com/office/mac/drawingml/2011/main" val="1"/>
            </a:ext>
          </a:extLst>
        </p:spPr>
        <p:txBody>
          <a:bodyPr wrap="square" lIns="50795" tIns="50795" rIns="50795" bIns="50795" anchor="ctr">
            <a:spAutoFit/>
          </a:bodyPr>
          <a:lstStyle>
            <a:lvl1pPr defTabSz="457200">
              <a:lnSpc>
                <a:spcPct val="120000"/>
              </a:lnSpc>
              <a:defRPr sz="4000">
                <a:solidFill>
                  <a:srgbClr val="8E8E8E"/>
                </a:solidFill>
                <a:latin typeface="FontAwesome"/>
                <a:ea typeface="FontAwesome"/>
                <a:cs typeface="FontAwesome"/>
                <a:sym typeface="FontAwesome"/>
              </a:defRPr>
            </a:lvl1pPr>
          </a:lstStyle>
          <a:p>
            <a:pPr algn="ctr">
              <a:defRPr sz="1800">
                <a:solidFill>
                  <a:srgbClr val="000000"/>
                </a:solidFill>
              </a:defRPr>
            </a:pPr>
            <a:r>
              <a:rPr lang="en-US" sz="1800" dirty="0">
                <a:solidFill>
                  <a:srgbClr val="A0A0A3"/>
                </a:solidFill>
              </a:rPr>
              <a:t></a:t>
            </a:r>
          </a:p>
        </p:txBody>
      </p:sp>
      <p:cxnSp>
        <p:nvCxnSpPr>
          <p:cNvPr id="192" name="Straight Connector 191"/>
          <p:cNvCxnSpPr>
            <a:stCxn id="142" idx="4"/>
            <a:endCxn id="165" idx="2"/>
          </p:cNvCxnSpPr>
          <p:nvPr/>
        </p:nvCxnSpPr>
        <p:spPr>
          <a:xfrm flipH="1">
            <a:off x="3934215" y="2435808"/>
            <a:ext cx="37474" cy="1241800"/>
          </a:xfrm>
          <a:prstGeom prst="line">
            <a:avLst/>
          </a:prstGeom>
          <a:ln w="6350" cmpd="sng">
            <a:solidFill>
              <a:schemeClr val="tx2"/>
            </a:solidFill>
            <a:prstDash val="dash"/>
          </a:ln>
          <a:effectLst/>
        </p:spPr>
        <p:style>
          <a:lnRef idx="2">
            <a:schemeClr val="accent1"/>
          </a:lnRef>
          <a:fillRef idx="0">
            <a:schemeClr val="accent1"/>
          </a:fillRef>
          <a:effectRef idx="1">
            <a:schemeClr val="accent1"/>
          </a:effectRef>
          <a:fontRef idx="minor">
            <a:schemeClr val="tx1"/>
          </a:fontRef>
        </p:style>
      </p:cxnSp>
      <p:grpSp>
        <p:nvGrpSpPr>
          <p:cNvPr id="163" name="Group 162"/>
          <p:cNvGrpSpPr/>
          <p:nvPr/>
        </p:nvGrpSpPr>
        <p:grpSpPr>
          <a:xfrm>
            <a:off x="3526367" y="3189817"/>
            <a:ext cx="812801" cy="768349"/>
            <a:chOff x="2984500" y="2000250"/>
            <a:chExt cx="812801" cy="768349"/>
          </a:xfrm>
        </p:grpSpPr>
        <p:grpSp>
          <p:nvGrpSpPr>
            <p:cNvPr id="164" name="Group 163"/>
            <p:cNvGrpSpPr/>
            <p:nvPr/>
          </p:nvGrpSpPr>
          <p:grpSpPr>
            <a:xfrm>
              <a:off x="2984500" y="2000250"/>
              <a:ext cx="812801" cy="768349"/>
              <a:chOff x="2984500" y="2000250"/>
              <a:chExt cx="812801" cy="768349"/>
            </a:xfrm>
          </p:grpSpPr>
          <p:graphicFrame>
            <p:nvGraphicFramePr>
              <p:cNvPr id="166" name="Chart 165"/>
              <p:cNvGraphicFramePr/>
              <p:nvPr>
                <p:extLst>
                  <p:ext uri="{D42A27DB-BD31-4B8C-83A1-F6EECF244321}">
                    <p14:modId xmlns:p14="http://schemas.microsoft.com/office/powerpoint/2010/main" val="4225493105"/>
                  </p:ext>
                </p:extLst>
              </p:nvPr>
            </p:nvGraphicFramePr>
            <p:xfrm>
              <a:off x="2984500" y="2000250"/>
              <a:ext cx="812801" cy="768349"/>
            </p:xfrm>
            <a:graphic>
              <a:graphicData uri="http://schemas.openxmlformats.org/drawingml/2006/chart">
                <c:chart xmlns:c="http://schemas.openxmlformats.org/drawingml/2006/chart" xmlns:r="http://schemas.openxmlformats.org/officeDocument/2006/relationships" r:id="rId4"/>
              </a:graphicData>
            </a:graphic>
          </p:graphicFrame>
          <p:sp>
            <p:nvSpPr>
              <p:cNvPr id="167" name="Oval 166"/>
              <p:cNvSpPr/>
              <p:nvPr/>
            </p:nvSpPr>
            <p:spPr>
              <a:xfrm>
                <a:off x="3226077" y="2218542"/>
                <a:ext cx="334156" cy="334150"/>
              </a:xfrm>
              <a:prstGeom prst="ellipse">
                <a:avLst/>
              </a:prstGeom>
              <a:solidFill>
                <a:schemeClr val="bg1"/>
              </a:solidFill>
              <a:ln w="6350" cmpd="sng">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sp>
          <p:nvSpPr>
            <p:cNvPr id="165" name="TextBox 164"/>
            <p:cNvSpPr txBox="1"/>
            <p:nvPr/>
          </p:nvSpPr>
          <p:spPr>
            <a:xfrm>
              <a:off x="3118633" y="2272597"/>
              <a:ext cx="547430" cy="215444"/>
            </a:xfrm>
            <a:prstGeom prst="rect">
              <a:avLst/>
            </a:prstGeom>
            <a:noFill/>
          </p:spPr>
          <p:txBody>
            <a:bodyPr wrap="square" rtlCol="0">
              <a:spAutoFit/>
            </a:bodyPr>
            <a:lstStyle/>
            <a:p>
              <a:pPr algn="ctr"/>
              <a:r>
                <a:rPr lang="en-US" sz="800" dirty="0">
                  <a:latin typeface="Roboto Bold"/>
                  <a:cs typeface="Roboto Bold"/>
                </a:rPr>
                <a:t>-5%</a:t>
              </a:r>
            </a:p>
          </p:txBody>
        </p:sp>
      </p:grpSp>
    </p:spTree>
    <p:extLst>
      <p:ext uri="{BB962C8B-B14F-4D97-AF65-F5344CB8AC3E}">
        <p14:creationId xmlns:p14="http://schemas.microsoft.com/office/powerpoint/2010/main" val="786135148"/>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9034" y="285751"/>
            <a:ext cx="4092355" cy="470429"/>
          </a:xfrm>
        </p:spPr>
        <p:txBody>
          <a:bodyPr>
            <a:normAutofit/>
          </a:bodyPr>
          <a:lstStyle/>
          <a:p>
            <a:r>
              <a:rPr lang="en-US" b="0" dirty="0" smtClean="0"/>
              <a:t>Scheme Company </a:t>
            </a:r>
            <a:endParaRPr lang="en-US" b="0" dirty="0"/>
          </a:p>
        </p:txBody>
      </p:sp>
      <p:sp>
        <p:nvSpPr>
          <p:cNvPr id="67" name="Shape 2359"/>
          <p:cNvSpPr/>
          <p:nvPr/>
        </p:nvSpPr>
        <p:spPr>
          <a:xfrm rot="16200000">
            <a:off x="4105947" y="2618305"/>
            <a:ext cx="170876" cy="202593"/>
          </a:xfrm>
          <a:prstGeom prst="rect">
            <a:avLst/>
          </a:prstGeom>
          <a:solidFill>
            <a:srgbClr val="6B9B36"/>
          </a:solidFill>
          <a:ln w="12700" cap="flat">
            <a:noFill/>
            <a:miter lim="400000"/>
          </a:ln>
          <a:effectLst/>
        </p:spPr>
        <p:txBody>
          <a:bodyPr wrap="square" lIns="0" tIns="0" rIns="0" bIns="0" numCol="1" anchor="ctr">
            <a:noAutofit/>
          </a:bodyPr>
          <a:lstStyle/>
          <a:p>
            <a:pPr lvl="0">
              <a:defRPr sz="4400">
                <a:solidFill>
                  <a:srgbClr val="77716C"/>
                </a:solidFill>
                <a:latin typeface="Open Sans Light"/>
                <a:ea typeface="Open Sans Light"/>
                <a:cs typeface="Open Sans Light"/>
                <a:sym typeface="Open Sans Light"/>
              </a:defRPr>
            </a:pPr>
            <a:endParaRPr/>
          </a:p>
        </p:txBody>
      </p:sp>
      <p:sp>
        <p:nvSpPr>
          <p:cNvPr id="68" name="Shape 2360"/>
          <p:cNvSpPr/>
          <p:nvPr/>
        </p:nvSpPr>
        <p:spPr>
          <a:xfrm rot="16200000">
            <a:off x="3706134" y="2793117"/>
            <a:ext cx="542831" cy="22504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545" y="0"/>
                </a:lnTo>
                <a:lnTo>
                  <a:pt x="21600" y="21600"/>
                </a:lnTo>
                <a:lnTo>
                  <a:pt x="14799" y="21600"/>
                </a:lnTo>
                <a:lnTo>
                  <a:pt x="0" y="0"/>
                </a:lnTo>
                <a:close/>
              </a:path>
            </a:pathLst>
          </a:custGeom>
          <a:solidFill>
            <a:srgbClr val="76AB3C"/>
          </a:solidFill>
          <a:ln w="12700" cap="flat">
            <a:noFill/>
            <a:miter lim="400000"/>
          </a:ln>
          <a:effectLst/>
        </p:spPr>
        <p:txBody>
          <a:bodyPr wrap="square" lIns="0" tIns="0" rIns="0" bIns="0" numCol="1" anchor="ctr">
            <a:noAutofit/>
          </a:bodyPr>
          <a:lstStyle/>
          <a:p>
            <a:pPr lvl="0">
              <a:defRPr sz="3200"/>
            </a:pPr>
            <a:endParaRPr/>
          </a:p>
        </p:txBody>
      </p:sp>
      <p:sp>
        <p:nvSpPr>
          <p:cNvPr id="124" name="Shape 2361"/>
          <p:cNvSpPr/>
          <p:nvPr/>
        </p:nvSpPr>
        <p:spPr>
          <a:xfrm rot="16200000">
            <a:off x="3329354" y="2640059"/>
            <a:ext cx="414919" cy="658068"/>
          </a:xfrm>
          <a:prstGeom prst="rect">
            <a:avLst/>
          </a:prstGeom>
          <a:solidFill>
            <a:schemeClr val="accent4"/>
          </a:solidFill>
          <a:ln w="12700" cap="flat">
            <a:noFill/>
            <a:miter lim="400000"/>
          </a:ln>
          <a:effectLst/>
        </p:spPr>
        <p:txBody>
          <a:bodyPr wrap="square" lIns="0" tIns="0" rIns="0" bIns="0" numCol="1" anchor="ctr">
            <a:noAutofit/>
          </a:bodyPr>
          <a:lstStyle/>
          <a:p>
            <a:pPr lvl="0">
              <a:defRPr sz="4400">
                <a:solidFill>
                  <a:srgbClr val="77716C"/>
                </a:solidFill>
                <a:latin typeface="Open Sans Light"/>
                <a:ea typeface="Open Sans Light"/>
                <a:cs typeface="Open Sans Light"/>
                <a:sym typeface="Open Sans Light"/>
              </a:defRPr>
            </a:pPr>
            <a:endParaRPr/>
          </a:p>
        </p:txBody>
      </p:sp>
      <p:sp>
        <p:nvSpPr>
          <p:cNvPr id="125" name="Shape 2362"/>
          <p:cNvSpPr/>
          <p:nvPr/>
        </p:nvSpPr>
        <p:spPr>
          <a:xfrm rot="16200000">
            <a:off x="2995416" y="2761025"/>
            <a:ext cx="414919" cy="414919"/>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4"/>
          </a:solidFill>
          <a:ln w="12700" cap="flat">
            <a:noFill/>
            <a:miter lim="400000"/>
          </a:ln>
          <a:effectLst/>
        </p:spPr>
        <p:txBody>
          <a:bodyPr wrap="square" lIns="0" tIns="0" rIns="0" bIns="0" numCol="1" anchor="ctr">
            <a:noAutofit/>
          </a:bodyPr>
          <a:lstStyle/>
          <a:p>
            <a:pPr lvl="0">
              <a:defRPr sz="4400">
                <a:solidFill>
                  <a:srgbClr val="77716C"/>
                </a:solidFill>
                <a:latin typeface="Open Sans Light"/>
                <a:ea typeface="Open Sans Light"/>
                <a:cs typeface="Open Sans Light"/>
                <a:sym typeface="Open Sans Light"/>
              </a:defRPr>
            </a:pPr>
            <a:endParaRPr/>
          </a:p>
        </p:txBody>
      </p:sp>
      <p:sp>
        <p:nvSpPr>
          <p:cNvPr id="122" name="Shape 2364"/>
          <p:cNvSpPr/>
          <p:nvPr/>
        </p:nvSpPr>
        <p:spPr>
          <a:xfrm rot="16200000">
            <a:off x="3329354" y="2225000"/>
            <a:ext cx="414919" cy="658068"/>
          </a:xfrm>
          <a:prstGeom prst="rect">
            <a:avLst/>
          </a:prstGeom>
          <a:solidFill>
            <a:schemeClr val="accent5"/>
          </a:solidFill>
          <a:ln w="12700" cap="flat">
            <a:noFill/>
            <a:miter lim="400000"/>
          </a:ln>
          <a:effectLst/>
        </p:spPr>
        <p:txBody>
          <a:bodyPr wrap="square" lIns="0" tIns="0" rIns="0" bIns="0" numCol="1" anchor="ctr">
            <a:noAutofit/>
          </a:bodyPr>
          <a:lstStyle/>
          <a:p>
            <a:pPr lvl="0">
              <a:defRPr sz="4400">
                <a:solidFill>
                  <a:srgbClr val="77716C"/>
                </a:solidFill>
                <a:latin typeface="Open Sans Light"/>
                <a:ea typeface="Open Sans Light"/>
                <a:cs typeface="Open Sans Light"/>
                <a:sym typeface="Open Sans Light"/>
              </a:defRPr>
            </a:pPr>
            <a:endParaRPr/>
          </a:p>
        </p:txBody>
      </p:sp>
      <p:sp>
        <p:nvSpPr>
          <p:cNvPr id="123" name="Shape 2365"/>
          <p:cNvSpPr/>
          <p:nvPr/>
        </p:nvSpPr>
        <p:spPr>
          <a:xfrm rot="16200000">
            <a:off x="2995416" y="2345966"/>
            <a:ext cx="414919" cy="414919"/>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5"/>
          </a:solidFill>
          <a:ln w="12700" cap="flat">
            <a:noFill/>
            <a:miter lim="400000"/>
          </a:ln>
          <a:effectLst/>
        </p:spPr>
        <p:txBody>
          <a:bodyPr wrap="square" lIns="0" tIns="0" rIns="0" bIns="0" numCol="1" anchor="ctr">
            <a:noAutofit/>
          </a:bodyPr>
          <a:lstStyle/>
          <a:p>
            <a:pPr lvl="0">
              <a:defRPr sz="4400">
                <a:solidFill>
                  <a:srgbClr val="77716C"/>
                </a:solidFill>
                <a:latin typeface="Open Sans Light"/>
                <a:ea typeface="Open Sans Light"/>
                <a:cs typeface="Open Sans Light"/>
                <a:sym typeface="Open Sans Light"/>
              </a:defRPr>
            </a:pPr>
            <a:endParaRPr/>
          </a:p>
        </p:txBody>
      </p:sp>
      <p:sp>
        <p:nvSpPr>
          <p:cNvPr id="71" name="Shape 2367"/>
          <p:cNvSpPr/>
          <p:nvPr/>
        </p:nvSpPr>
        <p:spPr>
          <a:xfrm rot="16200000">
            <a:off x="4105947" y="2286650"/>
            <a:ext cx="170876" cy="202593"/>
          </a:xfrm>
          <a:prstGeom prst="rect">
            <a:avLst/>
          </a:prstGeom>
          <a:solidFill>
            <a:srgbClr val="128A82"/>
          </a:solidFill>
          <a:ln w="12700" cap="flat">
            <a:noFill/>
            <a:miter lim="400000"/>
          </a:ln>
          <a:effectLst/>
        </p:spPr>
        <p:txBody>
          <a:bodyPr wrap="square" lIns="0" tIns="0" rIns="0" bIns="0" numCol="1" anchor="ctr">
            <a:noAutofit/>
          </a:bodyPr>
          <a:lstStyle/>
          <a:p>
            <a:pPr lvl="0">
              <a:defRPr sz="4400">
                <a:solidFill>
                  <a:srgbClr val="77716C"/>
                </a:solidFill>
                <a:latin typeface="Open Sans Light"/>
                <a:ea typeface="Open Sans Light"/>
                <a:cs typeface="Open Sans Light"/>
                <a:sym typeface="Open Sans Light"/>
              </a:defRPr>
            </a:pPr>
            <a:endParaRPr/>
          </a:p>
        </p:txBody>
      </p:sp>
      <p:sp>
        <p:nvSpPr>
          <p:cNvPr id="72" name="Shape 2368"/>
          <p:cNvSpPr/>
          <p:nvPr/>
        </p:nvSpPr>
        <p:spPr>
          <a:xfrm rot="16200000">
            <a:off x="3706124" y="2089355"/>
            <a:ext cx="542850" cy="225047"/>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5055" y="0"/>
                </a:lnTo>
                <a:lnTo>
                  <a:pt x="0" y="21600"/>
                </a:lnTo>
                <a:lnTo>
                  <a:pt x="6801" y="21600"/>
                </a:lnTo>
                <a:lnTo>
                  <a:pt x="21600" y="0"/>
                </a:lnTo>
                <a:close/>
              </a:path>
            </a:pathLst>
          </a:custGeom>
          <a:solidFill>
            <a:srgbClr val="149A91"/>
          </a:solidFill>
          <a:ln w="12700" cap="flat">
            <a:noFill/>
            <a:miter lim="400000"/>
          </a:ln>
          <a:effectLst/>
        </p:spPr>
        <p:txBody>
          <a:bodyPr wrap="square" lIns="0" tIns="0" rIns="0" bIns="0" numCol="1" anchor="ctr">
            <a:noAutofit/>
          </a:bodyPr>
          <a:lstStyle/>
          <a:p>
            <a:pPr lvl="0">
              <a:defRPr sz="3200"/>
            </a:pPr>
            <a:endParaRPr/>
          </a:p>
        </p:txBody>
      </p:sp>
      <p:sp>
        <p:nvSpPr>
          <p:cNvPr id="120" name="Shape 2369"/>
          <p:cNvSpPr/>
          <p:nvPr/>
        </p:nvSpPr>
        <p:spPr>
          <a:xfrm rot="16200000">
            <a:off x="3329354" y="1809941"/>
            <a:ext cx="414919" cy="658068"/>
          </a:xfrm>
          <a:prstGeom prst="rect">
            <a:avLst/>
          </a:prstGeom>
          <a:solidFill>
            <a:schemeClr val="accent6"/>
          </a:solidFill>
          <a:ln w="12700" cap="flat">
            <a:noFill/>
            <a:miter lim="400000"/>
          </a:ln>
          <a:effectLst/>
        </p:spPr>
        <p:txBody>
          <a:bodyPr wrap="square" lIns="0" tIns="0" rIns="0" bIns="0" numCol="1" anchor="ctr">
            <a:noAutofit/>
          </a:bodyPr>
          <a:lstStyle/>
          <a:p>
            <a:pPr lvl="0">
              <a:defRPr sz="4400">
                <a:solidFill>
                  <a:srgbClr val="77716C"/>
                </a:solidFill>
                <a:latin typeface="Open Sans Light"/>
                <a:ea typeface="Open Sans Light"/>
                <a:cs typeface="Open Sans Light"/>
                <a:sym typeface="Open Sans Light"/>
              </a:defRPr>
            </a:pPr>
            <a:endParaRPr/>
          </a:p>
        </p:txBody>
      </p:sp>
      <p:sp>
        <p:nvSpPr>
          <p:cNvPr id="74" name="Shape 2372"/>
          <p:cNvSpPr/>
          <p:nvPr/>
        </p:nvSpPr>
        <p:spPr>
          <a:xfrm rot="16200000">
            <a:off x="3770452" y="2441450"/>
            <a:ext cx="414839" cy="225156"/>
          </a:xfrm>
          <a:custGeom>
            <a:avLst/>
            <a:gdLst/>
            <a:ahLst/>
            <a:cxnLst>
              <a:cxn ang="0">
                <a:pos x="wd2" y="hd2"/>
              </a:cxn>
              <a:cxn ang="5400000">
                <a:pos x="wd2" y="hd2"/>
              </a:cxn>
              <a:cxn ang="10800000">
                <a:pos x="wd2" y="hd2"/>
              </a:cxn>
              <a:cxn ang="16200000">
                <a:pos x="wd2" y="hd2"/>
              </a:cxn>
            </a:cxnLst>
            <a:rect l="0" t="0" r="r" b="b"/>
            <a:pathLst>
              <a:path w="21600" h="21600" extrusionOk="0">
                <a:moveTo>
                  <a:pt x="0" y="22"/>
                </a:moveTo>
                <a:lnTo>
                  <a:pt x="21600" y="0"/>
                </a:lnTo>
                <a:lnTo>
                  <a:pt x="14988" y="21600"/>
                </a:lnTo>
                <a:lnTo>
                  <a:pt x="6567" y="21600"/>
                </a:lnTo>
                <a:lnTo>
                  <a:pt x="0" y="22"/>
                </a:lnTo>
                <a:close/>
              </a:path>
            </a:pathLst>
          </a:custGeom>
          <a:solidFill>
            <a:srgbClr val="13A05E"/>
          </a:solidFill>
          <a:ln w="12700" cap="flat">
            <a:noFill/>
            <a:miter lim="400000"/>
          </a:ln>
          <a:effectLst/>
        </p:spPr>
        <p:txBody>
          <a:bodyPr wrap="square" lIns="0" tIns="0" rIns="0" bIns="0" numCol="1" anchor="ctr">
            <a:noAutofit/>
          </a:bodyPr>
          <a:lstStyle/>
          <a:p>
            <a:pPr lvl="0">
              <a:defRPr sz="3200"/>
            </a:pPr>
            <a:endParaRPr/>
          </a:p>
        </p:txBody>
      </p:sp>
      <p:sp>
        <p:nvSpPr>
          <p:cNvPr id="75" name="Shape 2373"/>
          <p:cNvSpPr/>
          <p:nvPr/>
        </p:nvSpPr>
        <p:spPr>
          <a:xfrm rot="16200000">
            <a:off x="4110924" y="2452477"/>
            <a:ext cx="160922" cy="202593"/>
          </a:xfrm>
          <a:prstGeom prst="rect">
            <a:avLst/>
          </a:prstGeom>
          <a:solidFill>
            <a:srgbClr val="0E8C53"/>
          </a:solidFill>
          <a:ln w="12700" cap="flat">
            <a:noFill/>
            <a:miter lim="400000"/>
          </a:ln>
          <a:effectLst/>
        </p:spPr>
        <p:txBody>
          <a:bodyPr wrap="square" lIns="0" tIns="0" rIns="0" bIns="0" numCol="1" anchor="ctr">
            <a:noAutofit/>
          </a:bodyPr>
          <a:lstStyle/>
          <a:p>
            <a:pPr lvl="0">
              <a:defRPr sz="4400">
                <a:solidFill>
                  <a:srgbClr val="77716C"/>
                </a:solidFill>
                <a:latin typeface="Open Sans Light"/>
                <a:ea typeface="Open Sans Light"/>
                <a:cs typeface="Open Sans Light"/>
                <a:sym typeface="Open Sans Light"/>
              </a:defRPr>
            </a:pPr>
            <a:endParaRPr/>
          </a:p>
        </p:txBody>
      </p:sp>
      <p:sp>
        <p:nvSpPr>
          <p:cNvPr id="127" name="Shape 2384"/>
          <p:cNvSpPr/>
          <p:nvPr/>
        </p:nvSpPr>
        <p:spPr>
          <a:xfrm rot="5400000">
            <a:off x="4863834" y="2286611"/>
            <a:ext cx="170876" cy="202593"/>
          </a:xfrm>
          <a:prstGeom prst="rect">
            <a:avLst/>
          </a:prstGeom>
          <a:solidFill>
            <a:srgbClr val="6B9B36"/>
          </a:solidFill>
          <a:ln w="12700" cap="flat">
            <a:noFill/>
            <a:miter lim="400000"/>
          </a:ln>
          <a:effectLst/>
        </p:spPr>
        <p:txBody>
          <a:bodyPr wrap="square" lIns="0" tIns="0" rIns="0" bIns="0" numCol="1" anchor="ctr">
            <a:noAutofit/>
          </a:bodyPr>
          <a:lstStyle/>
          <a:p>
            <a:pPr lvl="0">
              <a:defRPr sz="4400">
                <a:solidFill>
                  <a:srgbClr val="77716C"/>
                </a:solidFill>
                <a:latin typeface="Open Sans Light"/>
                <a:ea typeface="Open Sans Light"/>
                <a:cs typeface="Open Sans Light"/>
                <a:sym typeface="Open Sans Light"/>
              </a:defRPr>
            </a:pPr>
            <a:endParaRPr/>
          </a:p>
        </p:txBody>
      </p:sp>
      <p:sp>
        <p:nvSpPr>
          <p:cNvPr id="128" name="Shape 2385"/>
          <p:cNvSpPr/>
          <p:nvPr/>
        </p:nvSpPr>
        <p:spPr>
          <a:xfrm rot="5400000">
            <a:off x="4891692" y="2089347"/>
            <a:ext cx="542831" cy="22504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545" y="0"/>
                </a:lnTo>
                <a:lnTo>
                  <a:pt x="21600" y="21600"/>
                </a:lnTo>
                <a:lnTo>
                  <a:pt x="14799" y="21600"/>
                </a:lnTo>
                <a:lnTo>
                  <a:pt x="0" y="0"/>
                </a:lnTo>
                <a:close/>
              </a:path>
            </a:pathLst>
          </a:custGeom>
          <a:solidFill>
            <a:srgbClr val="76AB3C"/>
          </a:solidFill>
          <a:ln w="12700" cap="flat">
            <a:noFill/>
            <a:miter lim="400000"/>
          </a:ln>
          <a:effectLst/>
        </p:spPr>
        <p:txBody>
          <a:bodyPr wrap="square" lIns="0" tIns="0" rIns="0" bIns="0" numCol="1" anchor="ctr">
            <a:noAutofit/>
          </a:bodyPr>
          <a:lstStyle/>
          <a:p>
            <a:pPr lvl="0">
              <a:defRPr sz="3200"/>
            </a:pPr>
            <a:endParaRPr/>
          </a:p>
        </p:txBody>
      </p:sp>
      <p:sp>
        <p:nvSpPr>
          <p:cNvPr id="150" name="Shape 2386"/>
          <p:cNvSpPr/>
          <p:nvPr/>
        </p:nvSpPr>
        <p:spPr>
          <a:xfrm rot="5400000">
            <a:off x="5396384" y="1809382"/>
            <a:ext cx="414919" cy="658068"/>
          </a:xfrm>
          <a:prstGeom prst="rect">
            <a:avLst/>
          </a:prstGeom>
          <a:solidFill>
            <a:schemeClr val="accent4"/>
          </a:solidFill>
          <a:ln w="12700" cap="flat">
            <a:noFill/>
            <a:miter lim="400000"/>
          </a:ln>
          <a:effectLst/>
        </p:spPr>
        <p:txBody>
          <a:bodyPr wrap="square" lIns="0" tIns="0" rIns="0" bIns="0" numCol="1" anchor="ctr">
            <a:noAutofit/>
          </a:bodyPr>
          <a:lstStyle/>
          <a:p>
            <a:pPr lvl="0">
              <a:defRPr sz="4400">
                <a:solidFill>
                  <a:srgbClr val="77716C"/>
                </a:solidFill>
                <a:latin typeface="Open Sans Light"/>
                <a:ea typeface="Open Sans Light"/>
                <a:cs typeface="Open Sans Light"/>
                <a:sym typeface="Open Sans Light"/>
              </a:defRPr>
            </a:pPr>
            <a:endParaRPr/>
          </a:p>
        </p:txBody>
      </p:sp>
      <p:sp>
        <p:nvSpPr>
          <p:cNvPr id="151" name="Shape 2387"/>
          <p:cNvSpPr/>
          <p:nvPr/>
        </p:nvSpPr>
        <p:spPr>
          <a:xfrm rot="5400000">
            <a:off x="5730322" y="1931565"/>
            <a:ext cx="414919" cy="414919"/>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4"/>
          </a:solidFill>
          <a:ln w="12700" cap="flat">
            <a:noFill/>
            <a:miter lim="400000"/>
          </a:ln>
          <a:effectLst/>
        </p:spPr>
        <p:txBody>
          <a:bodyPr wrap="square" lIns="0" tIns="0" rIns="0" bIns="0" numCol="1" anchor="ctr">
            <a:noAutofit/>
          </a:bodyPr>
          <a:lstStyle/>
          <a:p>
            <a:pPr lvl="0">
              <a:defRPr sz="4400">
                <a:solidFill>
                  <a:srgbClr val="77716C"/>
                </a:solidFill>
                <a:latin typeface="Open Sans Light"/>
                <a:ea typeface="Open Sans Light"/>
                <a:cs typeface="Open Sans Light"/>
                <a:sym typeface="Open Sans Light"/>
              </a:defRPr>
            </a:pPr>
            <a:endParaRPr/>
          </a:p>
        </p:txBody>
      </p:sp>
      <p:sp>
        <p:nvSpPr>
          <p:cNvPr id="147" name="Shape 2389"/>
          <p:cNvSpPr/>
          <p:nvPr/>
        </p:nvSpPr>
        <p:spPr>
          <a:xfrm rot="5400000">
            <a:off x="5396384" y="2224442"/>
            <a:ext cx="414919" cy="658068"/>
          </a:xfrm>
          <a:prstGeom prst="rect">
            <a:avLst/>
          </a:prstGeom>
          <a:solidFill>
            <a:schemeClr val="accent5"/>
          </a:solidFill>
          <a:ln w="12700" cap="flat">
            <a:noFill/>
            <a:miter lim="400000"/>
          </a:ln>
          <a:effectLst/>
        </p:spPr>
        <p:txBody>
          <a:bodyPr wrap="square" lIns="0" tIns="0" rIns="0" bIns="0" numCol="1" anchor="ctr">
            <a:noAutofit/>
          </a:bodyPr>
          <a:lstStyle/>
          <a:p>
            <a:pPr lvl="0">
              <a:defRPr sz="4400">
                <a:solidFill>
                  <a:srgbClr val="77716C"/>
                </a:solidFill>
                <a:latin typeface="Open Sans Light"/>
                <a:ea typeface="Open Sans Light"/>
                <a:cs typeface="Open Sans Light"/>
                <a:sym typeface="Open Sans Light"/>
              </a:defRPr>
            </a:pPr>
            <a:endParaRPr/>
          </a:p>
        </p:txBody>
      </p:sp>
      <p:sp>
        <p:nvSpPr>
          <p:cNvPr id="149" name="Shape 2390"/>
          <p:cNvSpPr/>
          <p:nvPr/>
        </p:nvSpPr>
        <p:spPr>
          <a:xfrm rot="5400000">
            <a:off x="5730322" y="2346626"/>
            <a:ext cx="414919" cy="414919"/>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5"/>
          </a:solidFill>
          <a:ln w="12700" cap="flat">
            <a:noFill/>
            <a:miter lim="400000"/>
          </a:ln>
          <a:effectLst/>
        </p:spPr>
        <p:txBody>
          <a:bodyPr wrap="square" lIns="0" tIns="0" rIns="0" bIns="0" numCol="1" anchor="ctr">
            <a:noAutofit/>
          </a:bodyPr>
          <a:lstStyle/>
          <a:p>
            <a:pPr lvl="0">
              <a:defRPr sz="4400">
                <a:solidFill>
                  <a:srgbClr val="77716C"/>
                </a:solidFill>
                <a:latin typeface="Open Sans Light"/>
                <a:ea typeface="Open Sans Light"/>
                <a:cs typeface="Open Sans Light"/>
                <a:sym typeface="Open Sans Light"/>
              </a:defRPr>
            </a:pPr>
            <a:endParaRPr/>
          </a:p>
        </p:txBody>
      </p:sp>
      <p:sp>
        <p:nvSpPr>
          <p:cNvPr id="131" name="Shape 2392"/>
          <p:cNvSpPr/>
          <p:nvPr/>
        </p:nvSpPr>
        <p:spPr>
          <a:xfrm rot="5400000">
            <a:off x="4863834" y="2618267"/>
            <a:ext cx="170876" cy="202593"/>
          </a:xfrm>
          <a:prstGeom prst="rect">
            <a:avLst/>
          </a:prstGeom>
          <a:solidFill>
            <a:srgbClr val="128A82"/>
          </a:solidFill>
          <a:ln w="12700" cap="flat">
            <a:noFill/>
            <a:miter lim="400000"/>
          </a:ln>
          <a:effectLst/>
        </p:spPr>
        <p:txBody>
          <a:bodyPr wrap="square" lIns="0" tIns="0" rIns="0" bIns="0" numCol="1" anchor="ctr">
            <a:noAutofit/>
          </a:bodyPr>
          <a:lstStyle/>
          <a:p>
            <a:pPr lvl="0">
              <a:defRPr sz="4400">
                <a:solidFill>
                  <a:srgbClr val="77716C"/>
                </a:solidFill>
                <a:latin typeface="Open Sans Light"/>
                <a:ea typeface="Open Sans Light"/>
                <a:cs typeface="Open Sans Light"/>
                <a:sym typeface="Open Sans Light"/>
              </a:defRPr>
            </a:pPr>
            <a:endParaRPr/>
          </a:p>
        </p:txBody>
      </p:sp>
      <p:sp>
        <p:nvSpPr>
          <p:cNvPr id="132" name="Shape 2393"/>
          <p:cNvSpPr/>
          <p:nvPr/>
        </p:nvSpPr>
        <p:spPr>
          <a:xfrm rot="5400000">
            <a:off x="4891681" y="2793108"/>
            <a:ext cx="542850" cy="225047"/>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5055" y="0"/>
                </a:lnTo>
                <a:lnTo>
                  <a:pt x="0" y="21600"/>
                </a:lnTo>
                <a:lnTo>
                  <a:pt x="6801" y="21600"/>
                </a:lnTo>
                <a:lnTo>
                  <a:pt x="21600" y="0"/>
                </a:lnTo>
                <a:close/>
              </a:path>
            </a:pathLst>
          </a:custGeom>
          <a:solidFill>
            <a:srgbClr val="149A91"/>
          </a:solidFill>
          <a:ln w="12700" cap="flat">
            <a:noFill/>
            <a:miter lim="400000"/>
          </a:ln>
          <a:effectLst/>
        </p:spPr>
        <p:txBody>
          <a:bodyPr wrap="square" lIns="0" tIns="0" rIns="0" bIns="0" numCol="1" anchor="ctr">
            <a:noAutofit/>
          </a:bodyPr>
          <a:lstStyle/>
          <a:p>
            <a:pPr lvl="0">
              <a:defRPr sz="3200"/>
            </a:pPr>
            <a:endParaRPr/>
          </a:p>
        </p:txBody>
      </p:sp>
      <p:sp>
        <p:nvSpPr>
          <p:cNvPr id="145" name="Shape 2394"/>
          <p:cNvSpPr/>
          <p:nvPr/>
        </p:nvSpPr>
        <p:spPr>
          <a:xfrm rot="5400000">
            <a:off x="5396384" y="2639501"/>
            <a:ext cx="414919" cy="658068"/>
          </a:xfrm>
          <a:prstGeom prst="rect">
            <a:avLst/>
          </a:prstGeom>
          <a:solidFill>
            <a:schemeClr val="accent6"/>
          </a:solidFill>
          <a:ln w="12700" cap="flat">
            <a:noFill/>
            <a:miter lim="400000"/>
          </a:ln>
          <a:effectLst/>
        </p:spPr>
        <p:txBody>
          <a:bodyPr wrap="square" lIns="0" tIns="0" rIns="0" bIns="0" numCol="1" anchor="ctr">
            <a:noAutofit/>
          </a:bodyPr>
          <a:lstStyle/>
          <a:p>
            <a:pPr lvl="0">
              <a:defRPr sz="4400">
                <a:solidFill>
                  <a:srgbClr val="77716C"/>
                </a:solidFill>
                <a:latin typeface="Open Sans Light"/>
                <a:ea typeface="Open Sans Light"/>
                <a:cs typeface="Open Sans Light"/>
                <a:sym typeface="Open Sans Light"/>
              </a:defRPr>
            </a:pPr>
            <a:endParaRPr/>
          </a:p>
        </p:txBody>
      </p:sp>
      <p:sp>
        <p:nvSpPr>
          <p:cNvPr id="146" name="Shape 2395"/>
          <p:cNvSpPr/>
          <p:nvPr/>
        </p:nvSpPr>
        <p:spPr>
          <a:xfrm rot="5400000">
            <a:off x="5730322" y="2761686"/>
            <a:ext cx="414919" cy="414919"/>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6"/>
          </a:solidFill>
          <a:ln w="12700" cap="flat">
            <a:noFill/>
            <a:miter lim="400000"/>
          </a:ln>
          <a:effectLst/>
        </p:spPr>
        <p:txBody>
          <a:bodyPr wrap="square" lIns="0" tIns="0" rIns="0" bIns="0" numCol="1" anchor="ctr">
            <a:noAutofit/>
          </a:bodyPr>
          <a:lstStyle/>
          <a:p>
            <a:pPr lvl="0">
              <a:defRPr sz="4400">
                <a:solidFill>
                  <a:srgbClr val="77716C"/>
                </a:solidFill>
                <a:latin typeface="Open Sans Light"/>
                <a:ea typeface="Open Sans Light"/>
                <a:cs typeface="Open Sans Light"/>
                <a:sym typeface="Open Sans Light"/>
              </a:defRPr>
            </a:pPr>
            <a:endParaRPr/>
          </a:p>
        </p:txBody>
      </p:sp>
      <p:sp>
        <p:nvSpPr>
          <p:cNvPr id="134" name="Shape 2397"/>
          <p:cNvSpPr/>
          <p:nvPr/>
        </p:nvSpPr>
        <p:spPr>
          <a:xfrm rot="5400000">
            <a:off x="4955366" y="2440903"/>
            <a:ext cx="414839" cy="225156"/>
          </a:xfrm>
          <a:custGeom>
            <a:avLst/>
            <a:gdLst/>
            <a:ahLst/>
            <a:cxnLst>
              <a:cxn ang="0">
                <a:pos x="wd2" y="hd2"/>
              </a:cxn>
              <a:cxn ang="5400000">
                <a:pos x="wd2" y="hd2"/>
              </a:cxn>
              <a:cxn ang="10800000">
                <a:pos x="wd2" y="hd2"/>
              </a:cxn>
              <a:cxn ang="16200000">
                <a:pos x="wd2" y="hd2"/>
              </a:cxn>
            </a:cxnLst>
            <a:rect l="0" t="0" r="r" b="b"/>
            <a:pathLst>
              <a:path w="21600" h="21600" extrusionOk="0">
                <a:moveTo>
                  <a:pt x="0" y="22"/>
                </a:moveTo>
                <a:lnTo>
                  <a:pt x="21600" y="0"/>
                </a:lnTo>
                <a:lnTo>
                  <a:pt x="14988" y="21600"/>
                </a:lnTo>
                <a:lnTo>
                  <a:pt x="6567" y="21600"/>
                </a:lnTo>
                <a:lnTo>
                  <a:pt x="0" y="22"/>
                </a:lnTo>
                <a:close/>
              </a:path>
            </a:pathLst>
          </a:custGeom>
          <a:solidFill>
            <a:srgbClr val="13A05E"/>
          </a:solidFill>
          <a:ln w="12700" cap="flat">
            <a:noFill/>
            <a:miter lim="400000"/>
          </a:ln>
          <a:effectLst/>
        </p:spPr>
        <p:txBody>
          <a:bodyPr wrap="square" lIns="0" tIns="0" rIns="0" bIns="0" numCol="1" anchor="ctr">
            <a:noAutofit/>
          </a:bodyPr>
          <a:lstStyle/>
          <a:p>
            <a:pPr lvl="0">
              <a:defRPr sz="3200"/>
            </a:pPr>
            <a:endParaRPr/>
          </a:p>
        </p:txBody>
      </p:sp>
      <p:sp>
        <p:nvSpPr>
          <p:cNvPr id="135" name="Shape 2398"/>
          <p:cNvSpPr/>
          <p:nvPr/>
        </p:nvSpPr>
        <p:spPr>
          <a:xfrm rot="5400000">
            <a:off x="4868811" y="2452439"/>
            <a:ext cx="160922" cy="202593"/>
          </a:xfrm>
          <a:prstGeom prst="rect">
            <a:avLst/>
          </a:prstGeom>
          <a:solidFill>
            <a:srgbClr val="0E8C53"/>
          </a:solidFill>
          <a:ln w="12700" cap="flat">
            <a:noFill/>
            <a:miter lim="400000"/>
          </a:ln>
          <a:effectLst/>
        </p:spPr>
        <p:txBody>
          <a:bodyPr wrap="square" lIns="0" tIns="0" rIns="0" bIns="0" numCol="1" anchor="ctr">
            <a:noAutofit/>
          </a:bodyPr>
          <a:lstStyle/>
          <a:p>
            <a:pPr lvl="0">
              <a:defRPr sz="4400">
                <a:solidFill>
                  <a:srgbClr val="77716C"/>
                </a:solidFill>
                <a:latin typeface="Open Sans Light"/>
                <a:ea typeface="Open Sans Light"/>
                <a:cs typeface="Open Sans Light"/>
                <a:sym typeface="Open Sans Light"/>
              </a:defRPr>
            </a:pPr>
            <a:endParaRPr/>
          </a:p>
        </p:txBody>
      </p:sp>
      <p:sp>
        <p:nvSpPr>
          <p:cNvPr id="153" name="Shape 2409"/>
          <p:cNvSpPr/>
          <p:nvPr/>
        </p:nvSpPr>
        <p:spPr>
          <a:xfrm rot="10800000">
            <a:off x="4650736" y="2804461"/>
            <a:ext cx="170876" cy="202593"/>
          </a:xfrm>
          <a:prstGeom prst="rect">
            <a:avLst/>
          </a:prstGeom>
          <a:solidFill>
            <a:srgbClr val="C32844"/>
          </a:solidFill>
          <a:ln w="12700" cap="flat">
            <a:noFill/>
            <a:miter lim="400000"/>
          </a:ln>
          <a:effectLst/>
        </p:spPr>
        <p:txBody>
          <a:bodyPr wrap="square" lIns="0" tIns="0" rIns="0" bIns="0" numCol="1" anchor="ctr">
            <a:noAutofit/>
          </a:bodyPr>
          <a:lstStyle/>
          <a:p>
            <a:pPr lvl="0">
              <a:defRPr sz="4400">
                <a:solidFill>
                  <a:srgbClr val="77716C"/>
                </a:solidFill>
                <a:latin typeface="Open Sans Light"/>
                <a:ea typeface="Open Sans Light"/>
                <a:cs typeface="Open Sans Light"/>
                <a:sym typeface="Open Sans Light"/>
              </a:defRPr>
            </a:pPr>
            <a:endParaRPr/>
          </a:p>
        </p:txBody>
      </p:sp>
      <p:sp>
        <p:nvSpPr>
          <p:cNvPr id="154" name="Shape 2410"/>
          <p:cNvSpPr/>
          <p:nvPr/>
        </p:nvSpPr>
        <p:spPr>
          <a:xfrm rot="10800000">
            <a:off x="4650798" y="3007069"/>
            <a:ext cx="542831" cy="22504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545" y="0"/>
                </a:lnTo>
                <a:lnTo>
                  <a:pt x="21600" y="21600"/>
                </a:lnTo>
                <a:lnTo>
                  <a:pt x="14799" y="21600"/>
                </a:lnTo>
                <a:lnTo>
                  <a:pt x="0" y="0"/>
                </a:lnTo>
                <a:close/>
              </a:path>
            </a:pathLst>
          </a:custGeom>
          <a:solidFill>
            <a:srgbClr val="CF2D4B"/>
          </a:solidFill>
          <a:ln w="12700" cap="flat">
            <a:noFill/>
            <a:miter lim="400000"/>
          </a:ln>
          <a:effectLst/>
        </p:spPr>
        <p:txBody>
          <a:bodyPr wrap="square" lIns="0" tIns="0" rIns="0" bIns="0" numCol="1" anchor="ctr">
            <a:noAutofit/>
          </a:bodyPr>
          <a:lstStyle/>
          <a:p>
            <a:pPr lvl="0">
              <a:defRPr sz="3200"/>
            </a:pPr>
            <a:endParaRPr/>
          </a:p>
        </p:txBody>
      </p:sp>
      <p:sp>
        <p:nvSpPr>
          <p:cNvPr id="175" name="Shape 2411"/>
          <p:cNvSpPr/>
          <p:nvPr/>
        </p:nvSpPr>
        <p:spPr>
          <a:xfrm rot="10800000">
            <a:off x="4778207" y="3231294"/>
            <a:ext cx="414919" cy="658068"/>
          </a:xfrm>
          <a:prstGeom prst="rect">
            <a:avLst/>
          </a:prstGeom>
          <a:solidFill>
            <a:schemeClr val="accent1"/>
          </a:solidFill>
          <a:ln w="12700" cap="flat">
            <a:noFill/>
            <a:miter lim="400000"/>
          </a:ln>
          <a:effectLst/>
        </p:spPr>
        <p:txBody>
          <a:bodyPr wrap="square" lIns="0" tIns="0" rIns="0" bIns="0" numCol="1" anchor="ctr">
            <a:noAutofit/>
          </a:bodyPr>
          <a:lstStyle/>
          <a:p>
            <a:pPr lvl="0">
              <a:defRPr sz="4400">
                <a:solidFill>
                  <a:srgbClr val="77716C"/>
                </a:solidFill>
                <a:latin typeface="Open Sans Light"/>
                <a:ea typeface="Open Sans Light"/>
                <a:cs typeface="Open Sans Light"/>
                <a:sym typeface="Open Sans Light"/>
              </a:defRPr>
            </a:pPr>
            <a:endParaRPr/>
          </a:p>
        </p:txBody>
      </p:sp>
      <p:sp>
        <p:nvSpPr>
          <p:cNvPr id="176" name="Shape 2412"/>
          <p:cNvSpPr/>
          <p:nvPr/>
        </p:nvSpPr>
        <p:spPr>
          <a:xfrm rot="10800000">
            <a:off x="4777599" y="3686807"/>
            <a:ext cx="414919" cy="414919"/>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12700" cap="flat">
            <a:noFill/>
            <a:miter lim="400000"/>
          </a:ln>
          <a:effectLst/>
        </p:spPr>
        <p:txBody>
          <a:bodyPr wrap="square" lIns="0" tIns="0" rIns="0" bIns="0" numCol="1" anchor="ctr">
            <a:noAutofit/>
          </a:bodyPr>
          <a:lstStyle/>
          <a:p>
            <a:pPr lvl="0">
              <a:defRPr sz="4400">
                <a:solidFill>
                  <a:srgbClr val="77716C"/>
                </a:solidFill>
                <a:latin typeface="Open Sans Light"/>
                <a:ea typeface="Open Sans Light"/>
                <a:cs typeface="Open Sans Light"/>
                <a:sym typeface="Open Sans Light"/>
              </a:defRPr>
            </a:pPr>
            <a:endParaRPr/>
          </a:p>
        </p:txBody>
      </p:sp>
      <p:sp>
        <p:nvSpPr>
          <p:cNvPr id="173" name="Shape 2414"/>
          <p:cNvSpPr/>
          <p:nvPr/>
        </p:nvSpPr>
        <p:spPr>
          <a:xfrm rot="10800000">
            <a:off x="4363149" y="3231294"/>
            <a:ext cx="414919" cy="658068"/>
          </a:xfrm>
          <a:prstGeom prst="rect">
            <a:avLst/>
          </a:prstGeom>
          <a:solidFill>
            <a:schemeClr val="accent2"/>
          </a:solidFill>
          <a:ln w="12700" cap="flat">
            <a:noFill/>
            <a:miter lim="400000"/>
          </a:ln>
          <a:effectLst/>
        </p:spPr>
        <p:txBody>
          <a:bodyPr wrap="square" lIns="0" tIns="0" rIns="0" bIns="0" numCol="1" anchor="ctr">
            <a:noAutofit/>
          </a:bodyPr>
          <a:lstStyle/>
          <a:p>
            <a:pPr lvl="0">
              <a:defRPr sz="4400">
                <a:solidFill>
                  <a:srgbClr val="77716C"/>
                </a:solidFill>
                <a:latin typeface="Open Sans Light"/>
                <a:ea typeface="Open Sans Light"/>
                <a:cs typeface="Open Sans Light"/>
                <a:sym typeface="Open Sans Light"/>
              </a:defRPr>
            </a:pPr>
            <a:endParaRPr/>
          </a:p>
        </p:txBody>
      </p:sp>
      <p:sp>
        <p:nvSpPr>
          <p:cNvPr id="174" name="Shape 2415"/>
          <p:cNvSpPr/>
          <p:nvPr/>
        </p:nvSpPr>
        <p:spPr>
          <a:xfrm rot="10800000">
            <a:off x="4362539" y="3686807"/>
            <a:ext cx="414919" cy="414919"/>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2"/>
          </a:solidFill>
          <a:ln w="12700" cap="flat">
            <a:noFill/>
            <a:miter lim="400000"/>
          </a:ln>
          <a:effectLst/>
        </p:spPr>
        <p:txBody>
          <a:bodyPr wrap="square" lIns="0" tIns="0" rIns="0" bIns="0" numCol="1" anchor="ctr">
            <a:noAutofit/>
          </a:bodyPr>
          <a:lstStyle/>
          <a:p>
            <a:pPr lvl="0">
              <a:defRPr sz="4400">
                <a:solidFill>
                  <a:srgbClr val="77716C"/>
                </a:solidFill>
                <a:latin typeface="Open Sans Light"/>
                <a:ea typeface="Open Sans Light"/>
                <a:cs typeface="Open Sans Light"/>
                <a:sym typeface="Open Sans Light"/>
              </a:defRPr>
            </a:pPr>
            <a:endParaRPr/>
          </a:p>
        </p:txBody>
      </p:sp>
      <p:sp>
        <p:nvSpPr>
          <p:cNvPr id="157" name="Shape 2417"/>
          <p:cNvSpPr/>
          <p:nvPr/>
        </p:nvSpPr>
        <p:spPr>
          <a:xfrm rot="10800000">
            <a:off x="4319081" y="2804461"/>
            <a:ext cx="170876" cy="202593"/>
          </a:xfrm>
          <a:prstGeom prst="rect">
            <a:avLst/>
          </a:prstGeom>
          <a:solidFill>
            <a:srgbClr val="C6AA39"/>
          </a:solidFill>
          <a:ln w="12700" cap="flat">
            <a:noFill/>
            <a:miter lim="400000"/>
          </a:ln>
          <a:effectLst/>
        </p:spPr>
        <p:txBody>
          <a:bodyPr wrap="square" lIns="0" tIns="0" rIns="0" bIns="0" numCol="1" anchor="ctr">
            <a:noAutofit/>
          </a:bodyPr>
          <a:lstStyle/>
          <a:p>
            <a:pPr lvl="0">
              <a:defRPr sz="4400">
                <a:solidFill>
                  <a:srgbClr val="77716C"/>
                </a:solidFill>
                <a:latin typeface="Open Sans Light"/>
                <a:ea typeface="Open Sans Light"/>
                <a:cs typeface="Open Sans Light"/>
                <a:sym typeface="Open Sans Light"/>
              </a:defRPr>
            </a:pPr>
            <a:endParaRPr/>
          </a:p>
        </p:txBody>
      </p:sp>
      <p:sp>
        <p:nvSpPr>
          <p:cNvPr id="158" name="Shape 2418"/>
          <p:cNvSpPr/>
          <p:nvPr/>
        </p:nvSpPr>
        <p:spPr>
          <a:xfrm rot="10800000">
            <a:off x="3947026" y="3007069"/>
            <a:ext cx="542850" cy="225047"/>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5055" y="0"/>
                </a:lnTo>
                <a:lnTo>
                  <a:pt x="0" y="21600"/>
                </a:lnTo>
                <a:lnTo>
                  <a:pt x="6801" y="21600"/>
                </a:lnTo>
                <a:lnTo>
                  <a:pt x="21600" y="0"/>
                </a:lnTo>
                <a:close/>
              </a:path>
            </a:pathLst>
          </a:custGeom>
          <a:solidFill>
            <a:srgbClr val="D2B53D"/>
          </a:solidFill>
          <a:ln w="12700" cap="flat">
            <a:noFill/>
            <a:miter lim="400000"/>
          </a:ln>
          <a:effectLst/>
        </p:spPr>
        <p:txBody>
          <a:bodyPr wrap="square" lIns="0" tIns="0" rIns="0" bIns="0" numCol="1" anchor="ctr">
            <a:noAutofit/>
          </a:bodyPr>
          <a:lstStyle/>
          <a:p>
            <a:pPr lvl="0">
              <a:defRPr sz="3200"/>
            </a:pPr>
            <a:endParaRPr/>
          </a:p>
        </p:txBody>
      </p:sp>
      <p:sp>
        <p:nvSpPr>
          <p:cNvPr id="171" name="Shape 2419"/>
          <p:cNvSpPr/>
          <p:nvPr/>
        </p:nvSpPr>
        <p:spPr>
          <a:xfrm rot="10800000">
            <a:off x="3948089" y="3231294"/>
            <a:ext cx="414919" cy="658068"/>
          </a:xfrm>
          <a:prstGeom prst="rect">
            <a:avLst/>
          </a:prstGeom>
          <a:solidFill>
            <a:srgbClr val="E9C944"/>
          </a:solidFill>
          <a:ln w="12700" cap="flat">
            <a:noFill/>
            <a:miter lim="400000"/>
          </a:ln>
          <a:effectLst/>
        </p:spPr>
        <p:txBody>
          <a:bodyPr wrap="square" lIns="0" tIns="0" rIns="0" bIns="0" numCol="1" anchor="ctr">
            <a:noAutofit/>
          </a:bodyPr>
          <a:lstStyle/>
          <a:p>
            <a:pPr lvl="0">
              <a:defRPr sz="4400">
                <a:solidFill>
                  <a:srgbClr val="77716C"/>
                </a:solidFill>
                <a:latin typeface="Open Sans Light"/>
                <a:ea typeface="Open Sans Light"/>
                <a:cs typeface="Open Sans Light"/>
                <a:sym typeface="Open Sans Light"/>
              </a:defRPr>
            </a:pPr>
            <a:endParaRPr/>
          </a:p>
        </p:txBody>
      </p:sp>
      <p:sp>
        <p:nvSpPr>
          <p:cNvPr id="172" name="Shape 2420"/>
          <p:cNvSpPr/>
          <p:nvPr/>
        </p:nvSpPr>
        <p:spPr>
          <a:xfrm rot="10800000">
            <a:off x="3947480" y="3686807"/>
            <a:ext cx="414919" cy="414919"/>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E9C944"/>
          </a:solidFill>
          <a:ln w="12700" cap="flat">
            <a:noFill/>
            <a:miter lim="400000"/>
          </a:ln>
          <a:effectLst/>
        </p:spPr>
        <p:txBody>
          <a:bodyPr wrap="square" lIns="0" tIns="0" rIns="0" bIns="0" numCol="1" anchor="ctr">
            <a:noAutofit/>
          </a:bodyPr>
          <a:lstStyle/>
          <a:p>
            <a:pPr lvl="0">
              <a:defRPr sz="4400">
                <a:solidFill>
                  <a:srgbClr val="77716C"/>
                </a:solidFill>
                <a:latin typeface="Open Sans Light"/>
                <a:ea typeface="Open Sans Light"/>
                <a:cs typeface="Open Sans Light"/>
                <a:sym typeface="Open Sans Light"/>
              </a:defRPr>
            </a:pPr>
            <a:endParaRPr/>
          </a:p>
        </p:txBody>
      </p:sp>
      <p:sp>
        <p:nvSpPr>
          <p:cNvPr id="160" name="Shape 2422"/>
          <p:cNvSpPr/>
          <p:nvPr/>
        </p:nvSpPr>
        <p:spPr>
          <a:xfrm rot="10800000">
            <a:off x="4363183" y="3006692"/>
            <a:ext cx="414839" cy="225156"/>
          </a:xfrm>
          <a:custGeom>
            <a:avLst/>
            <a:gdLst/>
            <a:ahLst/>
            <a:cxnLst>
              <a:cxn ang="0">
                <a:pos x="wd2" y="hd2"/>
              </a:cxn>
              <a:cxn ang="5400000">
                <a:pos x="wd2" y="hd2"/>
              </a:cxn>
              <a:cxn ang="10800000">
                <a:pos x="wd2" y="hd2"/>
              </a:cxn>
              <a:cxn ang="16200000">
                <a:pos x="wd2" y="hd2"/>
              </a:cxn>
            </a:cxnLst>
            <a:rect l="0" t="0" r="r" b="b"/>
            <a:pathLst>
              <a:path w="21600" h="21600" extrusionOk="0">
                <a:moveTo>
                  <a:pt x="0" y="22"/>
                </a:moveTo>
                <a:lnTo>
                  <a:pt x="21600" y="0"/>
                </a:lnTo>
                <a:lnTo>
                  <a:pt x="14988" y="21600"/>
                </a:lnTo>
                <a:lnTo>
                  <a:pt x="6567" y="21600"/>
                </a:lnTo>
                <a:lnTo>
                  <a:pt x="0" y="22"/>
                </a:lnTo>
                <a:close/>
              </a:path>
            </a:pathLst>
          </a:custGeom>
          <a:solidFill>
            <a:srgbClr val="DD663A"/>
          </a:solidFill>
          <a:ln w="12700" cap="flat">
            <a:noFill/>
            <a:miter lim="400000"/>
          </a:ln>
          <a:effectLst/>
        </p:spPr>
        <p:txBody>
          <a:bodyPr wrap="square" lIns="0" tIns="0" rIns="0" bIns="0" numCol="1" anchor="ctr">
            <a:noAutofit/>
          </a:bodyPr>
          <a:lstStyle/>
          <a:p>
            <a:pPr lvl="0">
              <a:defRPr sz="3200"/>
            </a:pPr>
            <a:endParaRPr/>
          </a:p>
        </p:txBody>
      </p:sp>
      <p:sp>
        <p:nvSpPr>
          <p:cNvPr id="161" name="Shape 2423"/>
          <p:cNvSpPr/>
          <p:nvPr/>
        </p:nvSpPr>
        <p:spPr>
          <a:xfrm rot="10800000">
            <a:off x="4489886" y="2804461"/>
            <a:ext cx="160922" cy="202593"/>
          </a:xfrm>
          <a:prstGeom prst="rect">
            <a:avLst/>
          </a:prstGeom>
          <a:solidFill>
            <a:srgbClr val="C95A32"/>
          </a:solidFill>
          <a:ln w="12700" cap="flat">
            <a:noFill/>
            <a:miter lim="400000"/>
          </a:ln>
          <a:effectLst/>
        </p:spPr>
        <p:txBody>
          <a:bodyPr wrap="square" lIns="0" tIns="0" rIns="0" bIns="0" numCol="1" anchor="ctr">
            <a:noAutofit/>
          </a:bodyPr>
          <a:lstStyle/>
          <a:p>
            <a:pPr lvl="0">
              <a:defRPr sz="4400">
                <a:solidFill>
                  <a:srgbClr val="77716C"/>
                </a:solidFill>
                <a:latin typeface="Open Sans Light"/>
                <a:ea typeface="Open Sans Light"/>
                <a:cs typeface="Open Sans Light"/>
                <a:sym typeface="Open Sans Light"/>
              </a:defRPr>
            </a:pPr>
            <a:endParaRPr/>
          </a:p>
        </p:txBody>
      </p:sp>
      <p:sp>
        <p:nvSpPr>
          <p:cNvPr id="178" name="Shape 2434"/>
          <p:cNvSpPr/>
          <p:nvPr/>
        </p:nvSpPr>
        <p:spPr>
          <a:xfrm>
            <a:off x="4319042" y="2097598"/>
            <a:ext cx="170876" cy="202593"/>
          </a:xfrm>
          <a:prstGeom prst="rect">
            <a:avLst/>
          </a:prstGeom>
          <a:solidFill>
            <a:srgbClr val="C32844"/>
          </a:solidFill>
          <a:ln w="12700" cap="flat">
            <a:noFill/>
            <a:miter lim="400000"/>
          </a:ln>
          <a:effectLst/>
        </p:spPr>
        <p:txBody>
          <a:bodyPr wrap="square" lIns="0" tIns="0" rIns="0" bIns="0" numCol="1" anchor="ctr">
            <a:noAutofit/>
          </a:bodyPr>
          <a:lstStyle/>
          <a:p>
            <a:pPr lvl="0">
              <a:defRPr sz="4400">
                <a:solidFill>
                  <a:srgbClr val="77716C"/>
                </a:solidFill>
                <a:latin typeface="Open Sans Light"/>
                <a:ea typeface="Open Sans Light"/>
                <a:cs typeface="Open Sans Light"/>
                <a:sym typeface="Open Sans Light"/>
              </a:defRPr>
            </a:pPr>
            <a:endParaRPr/>
          </a:p>
        </p:txBody>
      </p:sp>
      <p:sp>
        <p:nvSpPr>
          <p:cNvPr id="179" name="Shape 2435"/>
          <p:cNvSpPr/>
          <p:nvPr/>
        </p:nvSpPr>
        <p:spPr>
          <a:xfrm>
            <a:off x="3947027" y="1872536"/>
            <a:ext cx="542831" cy="22504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545" y="0"/>
                </a:lnTo>
                <a:lnTo>
                  <a:pt x="21600" y="21600"/>
                </a:lnTo>
                <a:lnTo>
                  <a:pt x="14799" y="21600"/>
                </a:lnTo>
                <a:lnTo>
                  <a:pt x="0" y="0"/>
                </a:lnTo>
                <a:close/>
              </a:path>
            </a:pathLst>
          </a:custGeom>
          <a:solidFill>
            <a:srgbClr val="CF2D4B"/>
          </a:solidFill>
          <a:ln w="12700" cap="flat">
            <a:noFill/>
            <a:miter lim="400000"/>
          </a:ln>
          <a:effectLst/>
        </p:spPr>
        <p:txBody>
          <a:bodyPr wrap="square" lIns="0" tIns="0" rIns="0" bIns="0" numCol="1" anchor="ctr">
            <a:noAutofit/>
          </a:bodyPr>
          <a:lstStyle/>
          <a:p>
            <a:pPr lvl="0">
              <a:defRPr sz="3200"/>
            </a:pPr>
            <a:endParaRPr/>
          </a:p>
        </p:txBody>
      </p:sp>
      <p:sp>
        <p:nvSpPr>
          <p:cNvPr id="200" name="Shape 2436"/>
          <p:cNvSpPr/>
          <p:nvPr/>
        </p:nvSpPr>
        <p:spPr>
          <a:xfrm>
            <a:off x="3947529" y="1215288"/>
            <a:ext cx="414919" cy="658068"/>
          </a:xfrm>
          <a:prstGeom prst="rect">
            <a:avLst/>
          </a:prstGeom>
          <a:solidFill>
            <a:schemeClr val="accent1"/>
          </a:solidFill>
          <a:ln w="12700" cap="flat">
            <a:noFill/>
            <a:miter lim="400000"/>
          </a:ln>
          <a:effectLst/>
        </p:spPr>
        <p:txBody>
          <a:bodyPr wrap="square" lIns="0" tIns="0" rIns="0" bIns="0" numCol="1" anchor="ctr">
            <a:noAutofit/>
          </a:bodyPr>
          <a:lstStyle/>
          <a:p>
            <a:pPr lvl="0">
              <a:defRPr sz="4400">
                <a:solidFill>
                  <a:srgbClr val="77716C"/>
                </a:solidFill>
                <a:latin typeface="Open Sans Light"/>
                <a:ea typeface="Open Sans Light"/>
                <a:cs typeface="Open Sans Light"/>
                <a:sym typeface="Open Sans Light"/>
              </a:defRPr>
            </a:pPr>
            <a:endParaRPr/>
          </a:p>
        </p:txBody>
      </p:sp>
      <p:sp>
        <p:nvSpPr>
          <p:cNvPr id="201" name="Shape 2437"/>
          <p:cNvSpPr/>
          <p:nvPr/>
        </p:nvSpPr>
        <p:spPr>
          <a:xfrm>
            <a:off x="3948138" y="1002926"/>
            <a:ext cx="414919" cy="414919"/>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12700" cap="flat">
            <a:noFill/>
            <a:miter lim="400000"/>
          </a:ln>
          <a:effectLst/>
        </p:spPr>
        <p:txBody>
          <a:bodyPr wrap="square" lIns="0" tIns="0" rIns="0" bIns="0" numCol="1" anchor="ctr">
            <a:noAutofit/>
          </a:bodyPr>
          <a:lstStyle/>
          <a:p>
            <a:pPr lvl="0">
              <a:defRPr sz="4400">
                <a:solidFill>
                  <a:srgbClr val="77716C"/>
                </a:solidFill>
                <a:latin typeface="Open Sans Light"/>
                <a:ea typeface="Open Sans Light"/>
                <a:cs typeface="Open Sans Light"/>
                <a:sym typeface="Open Sans Light"/>
              </a:defRPr>
            </a:pPr>
            <a:endParaRPr/>
          </a:p>
        </p:txBody>
      </p:sp>
      <p:sp>
        <p:nvSpPr>
          <p:cNvPr id="198" name="Shape 2439"/>
          <p:cNvSpPr/>
          <p:nvPr/>
        </p:nvSpPr>
        <p:spPr>
          <a:xfrm>
            <a:off x="4362588" y="1215288"/>
            <a:ext cx="414919" cy="658068"/>
          </a:xfrm>
          <a:prstGeom prst="rect">
            <a:avLst/>
          </a:prstGeom>
          <a:solidFill>
            <a:schemeClr val="accent2"/>
          </a:solidFill>
          <a:ln w="12700" cap="flat">
            <a:noFill/>
            <a:miter lim="400000"/>
          </a:ln>
          <a:effectLst/>
        </p:spPr>
        <p:txBody>
          <a:bodyPr wrap="square" lIns="0" tIns="0" rIns="0" bIns="0" numCol="1" anchor="ctr">
            <a:noAutofit/>
          </a:bodyPr>
          <a:lstStyle/>
          <a:p>
            <a:pPr lvl="0">
              <a:defRPr sz="4400">
                <a:solidFill>
                  <a:srgbClr val="77716C"/>
                </a:solidFill>
                <a:latin typeface="Open Sans Light"/>
                <a:ea typeface="Open Sans Light"/>
                <a:cs typeface="Open Sans Light"/>
                <a:sym typeface="Open Sans Light"/>
              </a:defRPr>
            </a:pPr>
            <a:endParaRPr/>
          </a:p>
        </p:txBody>
      </p:sp>
      <p:sp>
        <p:nvSpPr>
          <p:cNvPr id="199" name="Shape 2440"/>
          <p:cNvSpPr/>
          <p:nvPr/>
        </p:nvSpPr>
        <p:spPr>
          <a:xfrm>
            <a:off x="4363197" y="1002926"/>
            <a:ext cx="414919" cy="414919"/>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2"/>
          </a:solidFill>
          <a:ln w="12700" cap="flat">
            <a:noFill/>
            <a:miter lim="400000"/>
          </a:ln>
          <a:effectLst/>
        </p:spPr>
        <p:txBody>
          <a:bodyPr wrap="square" lIns="0" tIns="0" rIns="0" bIns="0" numCol="1" anchor="ctr">
            <a:noAutofit/>
          </a:bodyPr>
          <a:lstStyle/>
          <a:p>
            <a:pPr lvl="0">
              <a:defRPr sz="4400">
                <a:solidFill>
                  <a:srgbClr val="77716C"/>
                </a:solidFill>
                <a:latin typeface="Open Sans Light"/>
                <a:ea typeface="Open Sans Light"/>
                <a:cs typeface="Open Sans Light"/>
                <a:sym typeface="Open Sans Light"/>
              </a:defRPr>
            </a:pPr>
            <a:endParaRPr/>
          </a:p>
        </p:txBody>
      </p:sp>
      <p:sp>
        <p:nvSpPr>
          <p:cNvPr id="182" name="Shape 2442"/>
          <p:cNvSpPr/>
          <p:nvPr/>
        </p:nvSpPr>
        <p:spPr>
          <a:xfrm>
            <a:off x="4650697" y="2097598"/>
            <a:ext cx="170876" cy="202593"/>
          </a:xfrm>
          <a:prstGeom prst="rect">
            <a:avLst/>
          </a:prstGeom>
          <a:solidFill>
            <a:srgbClr val="C6AA39"/>
          </a:solidFill>
          <a:ln w="12700" cap="flat">
            <a:noFill/>
            <a:miter lim="400000"/>
          </a:ln>
          <a:effectLst/>
        </p:spPr>
        <p:txBody>
          <a:bodyPr wrap="square" lIns="0" tIns="0" rIns="0" bIns="0" numCol="1" anchor="ctr">
            <a:noAutofit/>
          </a:bodyPr>
          <a:lstStyle/>
          <a:p>
            <a:pPr lvl="0">
              <a:defRPr sz="4400">
                <a:solidFill>
                  <a:srgbClr val="77716C"/>
                </a:solidFill>
                <a:latin typeface="Open Sans Light"/>
                <a:ea typeface="Open Sans Light"/>
                <a:cs typeface="Open Sans Light"/>
                <a:sym typeface="Open Sans Light"/>
              </a:defRPr>
            </a:pPr>
            <a:endParaRPr/>
          </a:p>
        </p:txBody>
      </p:sp>
      <p:sp>
        <p:nvSpPr>
          <p:cNvPr id="183" name="Shape 2443"/>
          <p:cNvSpPr/>
          <p:nvPr/>
        </p:nvSpPr>
        <p:spPr>
          <a:xfrm>
            <a:off x="4650778" y="1872536"/>
            <a:ext cx="542850" cy="225047"/>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5055" y="0"/>
                </a:lnTo>
                <a:lnTo>
                  <a:pt x="0" y="21600"/>
                </a:lnTo>
                <a:lnTo>
                  <a:pt x="6801" y="21600"/>
                </a:lnTo>
                <a:lnTo>
                  <a:pt x="21600" y="0"/>
                </a:lnTo>
                <a:close/>
              </a:path>
            </a:pathLst>
          </a:custGeom>
          <a:solidFill>
            <a:srgbClr val="D2B53D"/>
          </a:solidFill>
          <a:ln w="12700" cap="flat">
            <a:noFill/>
            <a:miter lim="400000"/>
          </a:ln>
          <a:effectLst/>
        </p:spPr>
        <p:txBody>
          <a:bodyPr wrap="square" lIns="0" tIns="0" rIns="0" bIns="0" numCol="1" anchor="ctr">
            <a:noAutofit/>
          </a:bodyPr>
          <a:lstStyle/>
          <a:p>
            <a:pPr lvl="0">
              <a:defRPr sz="3200"/>
            </a:pPr>
            <a:endParaRPr/>
          </a:p>
        </p:txBody>
      </p:sp>
      <p:sp>
        <p:nvSpPr>
          <p:cNvPr id="196" name="Shape 2444"/>
          <p:cNvSpPr/>
          <p:nvPr/>
        </p:nvSpPr>
        <p:spPr>
          <a:xfrm>
            <a:off x="4777649" y="1215288"/>
            <a:ext cx="414919" cy="658068"/>
          </a:xfrm>
          <a:prstGeom prst="rect">
            <a:avLst/>
          </a:prstGeom>
          <a:solidFill>
            <a:schemeClr val="accent3"/>
          </a:solidFill>
          <a:ln w="12700" cap="flat">
            <a:noFill/>
            <a:miter lim="400000"/>
          </a:ln>
          <a:effectLst/>
        </p:spPr>
        <p:txBody>
          <a:bodyPr wrap="square" lIns="0" tIns="0" rIns="0" bIns="0" numCol="1" anchor="ctr">
            <a:noAutofit/>
          </a:bodyPr>
          <a:lstStyle/>
          <a:p>
            <a:pPr lvl="0">
              <a:defRPr sz="4400">
                <a:solidFill>
                  <a:srgbClr val="77716C"/>
                </a:solidFill>
                <a:latin typeface="Open Sans Light"/>
                <a:ea typeface="Open Sans Light"/>
                <a:cs typeface="Open Sans Light"/>
                <a:sym typeface="Open Sans Light"/>
              </a:defRPr>
            </a:pPr>
            <a:endParaRPr/>
          </a:p>
        </p:txBody>
      </p:sp>
      <p:sp>
        <p:nvSpPr>
          <p:cNvPr id="197" name="Shape 2445"/>
          <p:cNvSpPr/>
          <p:nvPr/>
        </p:nvSpPr>
        <p:spPr>
          <a:xfrm>
            <a:off x="4778257" y="1002926"/>
            <a:ext cx="414919" cy="414919"/>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3"/>
          </a:solidFill>
          <a:ln w="12700" cap="flat">
            <a:noFill/>
            <a:miter lim="400000"/>
          </a:ln>
          <a:effectLst/>
        </p:spPr>
        <p:txBody>
          <a:bodyPr wrap="square" lIns="0" tIns="0" rIns="0" bIns="0" numCol="1" anchor="ctr">
            <a:noAutofit/>
          </a:bodyPr>
          <a:lstStyle/>
          <a:p>
            <a:pPr lvl="0">
              <a:defRPr sz="4400">
                <a:solidFill>
                  <a:srgbClr val="77716C"/>
                </a:solidFill>
                <a:latin typeface="Open Sans Light"/>
                <a:ea typeface="Open Sans Light"/>
                <a:cs typeface="Open Sans Light"/>
                <a:sym typeface="Open Sans Light"/>
              </a:defRPr>
            </a:pPr>
            <a:endParaRPr/>
          </a:p>
        </p:txBody>
      </p:sp>
      <p:sp>
        <p:nvSpPr>
          <p:cNvPr id="185" name="Shape 2447"/>
          <p:cNvSpPr/>
          <p:nvPr/>
        </p:nvSpPr>
        <p:spPr>
          <a:xfrm>
            <a:off x="4362634" y="1872802"/>
            <a:ext cx="414839" cy="225156"/>
          </a:xfrm>
          <a:custGeom>
            <a:avLst/>
            <a:gdLst/>
            <a:ahLst/>
            <a:cxnLst>
              <a:cxn ang="0">
                <a:pos x="wd2" y="hd2"/>
              </a:cxn>
              <a:cxn ang="5400000">
                <a:pos x="wd2" y="hd2"/>
              </a:cxn>
              <a:cxn ang="10800000">
                <a:pos x="wd2" y="hd2"/>
              </a:cxn>
              <a:cxn ang="16200000">
                <a:pos x="wd2" y="hd2"/>
              </a:cxn>
            </a:cxnLst>
            <a:rect l="0" t="0" r="r" b="b"/>
            <a:pathLst>
              <a:path w="21600" h="21600" extrusionOk="0">
                <a:moveTo>
                  <a:pt x="0" y="22"/>
                </a:moveTo>
                <a:lnTo>
                  <a:pt x="21600" y="0"/>
                </a:lnTo>
                <a:lnTo>
                  <a:pt x="14988" y="21600"/>
                </a:lnTo>
                <a:lnTo>
                  <a:pt x="6567" y="21600"/>
                </a:lnTo>
                <a:lnTo>
                  <a:pt x="0" y="22"/>
                </a:lnTo>
                <a:close/>
              </a:path>
            </a:pathLst>
          </a:custGeom>
          <a:solidFill>
            <a:srgbClr val="DD663A"/>
          </a:solidFill>
          <a:ln w="12700" cap="flat">
            <a:noFill/>
            <a:miter lim="400000"/>
          </a:ln>
          <a:effectLst/>
        </p:spPr>
        <p:txBody>
          <a:bodyPr wrap="square" lIns="0" tIns="0" rIns="0" bIns="0" numCol="1" anchor="ctr">
            <a:noAutofit/>
          </a:bodyPr>
          <a:lstStyle/>
          <a:p>
            <a:pPr lvl="0">
              <a:defRPr sz="3200"/>
            </a:pPr>
            <a:endParaRPr/>
          </a:p>
        </p:txBody>
      </p:sp>
      <p:sp>
        <p:nvSpPr>
          <p:cNvPr id="186" name="Shape 2448"/>
          <p:cNvSpPr/>
          <p:nvPr/>
        </p:nvSpPr>
        <p:spPr>
          <a:xfrm>
            <a:off x="4489847" y="2097598"/>
            <a:ext cx="160922" cy="202593"/>
          </a:xfrm>
          <a:prstGeom prst="rect">
            <a:avLst/>
          </a:prstGeom>
          <a:solidFill>
            <a:srgbClr val="C95A32"/>
          </a:solidFill>
          <a:ln w="12700" cap="flat">
            <a:noFill/>
            <a:miter lim="400000"/>
          </a:ln>
          <a:effectLst/>
        </p:spPr>
        <p:txBody>
          <a:bodyPr wrap="square" lIns="0" tIns="0" rIns="0" bIns="0" numCol="1" anchor="ctr">
            <a:noAutofit/>
          </a:bodyPr>
          <a:lstStyle/>
          <a:p>
            <a:pPr lvl="0">
              <a:defRPr sz="4400">
                <a:solidFill>
                  <a:srgbClr val="77716C"/>
                </a:solidFill>
                <a:latin typeface="Open Sans Light"/>
                <a:ea typeface="Open Sans Light"/>
                <a:cs typeface="Open Sans Light"/>
                <a:sym typeface="Open Sans Light"/>
              </a:defRPr>
            </a:pPr>
            <a:endParaRPr/>
          </a:p>
        </p:txBody>
      </p:sp>
      <p:sp>
        <p:nvSpPr>
          <p:cNvPr id="203" name="Shape 2459"/>
          <p:cNvSpPr/>
          <p:nvPr/>
        </p:nvSpPr>
        <p:spPr>
          <a:xfrm>
            <a:off x="4178457" y="2156927"/>
            <a:ext cx="793657" cy="793657"/>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bg1"/>
          </a:solidFill>
          <a:ln w="6350" cap="flat" cmpd="sng">
            <a:solidFill>
              <a:schemeClr val="tx2"/>
            </a:solidFill>
            <a:prstDash val="solid"/>
            <a:miter lim="400000"/>
          </a:ln>
          <a:effectLst/>
        </p:spPr>
        <p:txBody>
          <a:bodyPr wrap="square" lIns="0" tIns="0" rIns="0" bIns="0" numCol="1" anchor="ctr">
            <a:noAutofit/>
          </a:bodyPr>
          <a:lstStyle/>
          <a:p>
            <a:pPr lvl="0">
              <a:defRPr sz="3200"/>
            </a:pPr>
            <a:endParaRPr/>
          </a:p>
        </p:txBody>
      </p:sp>
      <p:sp>
        <p:nvSpPr>
          <p:cNvPr id="209" name="Shape 2459"/>
          <p:cNvSpPr/>
          <p:nvPr/>
        </p:nvSpPr>
        <p:spPr>
          <a:xfrm>
            <a:off x="4271431" y="2251071"/>
            <a:ext cx="605370" cy="60536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noFill/>
          <a:ln w="6350" cap="flat" cmpd="sng">
            <a:solidFill>
              <a:schemeClr val="tx2"/>
            </a:solidFill>
            <a:prstDash val="dash"/>
            <a:miter lim="400000"/>
          </a:ln>
          <a:effectLst/>
        </p:spPr>
        <p:txBody>
          <a:bodyPr wrap="square" lIns="0" tIns="0" rIns="0" bIns="0" numCol="1" anchor="ctr">
            <a:noAutofit/>
          </a:bodyPr>
          <a:lstStyle/>
          <a:p>
            <a:pPr lvl="0">
              <a:defRPr sz="3200"/>
            </a:pPr>
            <a:endParaRPr/>
          </a:p>
        </p:txBody>
      </p:sp>
      <p:sp>
        <p:nvSpPr>
          <p:cNvPr id="210" name="Shape 8841"/>
          <p:cNvSpPr/>
          <p:nvPr/>
        </p:nvSpPr>
        <p:spPr>
          <a:xfrm>
            <a:off x="4104274" y="2291159"/>
            <a:ext cx="937186" cy="461655"/>
          </a:xfrm>
          <a:prstGeom prst="rect">
            <a:avLst/>
          </a:prstGeom>
          <a:ln w="12700">
            <a:miter lim="400000"/>
          </a:ln>
          <a:extLst>
            <a:ext uri="{C572A759-6A51-4108-AA02-DFA0A04FC94B}">
              <ma14:wrappingTextBoxFlag xmlns="" xmlns:ma14="http://schemas.microsoft.com/office/mac/drawingml/2011/main" val="1"/>
            </a:ext>
          </a:extLst>
        </p:spPr>
        <p:txBody>
          <a:bodyPr wrap="square" lIns="50795" tIns="50795" rIns="50795" bIns="50795" anchor="ctr">
            <a:spAutoFit/>
          </a:bodyPr>
          <a:lstStyle>
            <a:lvl1pPr defTabSz="457200">
              <a:lnSpc>
                <a:spcPct val="120000"/>
              </a:lnSpc>
              <a:defRPr sz="4000">
                <a:solidFill>
                  <a:srgbClr val="8E8E8E"/>
                </a:solidFill>
                <a:latin typeface="FontAwesome"/>
                <a:ea typeface="FontAwesome"/>
                <a:cs typeface="FontAwesome"/>
                <a:sym typeface="FontAwesome"/>
              </a:defRPr>
            </a:lvl1pPr>
          </a:lstStyle>
          <a:p>
            <a:pPr algn="ctr">
              <a:defRPr sz="1800">
                <a:solidFill>
                  <a:srgbClr val="000000"/>
                </a:solidFill>
              </a:defRPr>
            </a:pPr>
            <a:r>
              <a:rPr lang="en-US" sz="2000" dirty="0">
                <a:solidFill>
                  <a:srgbClr val="A0A0A3"/>
                </a:solidFill>
              </a:rPr>
              <a:t></a:t>
            </a:r>
          </a:p>
        </p:txBody>
      </p:sp>
      <p:sp>
        <p:nvSpPr>
          <p:cNvPr id="121" name="Shape 2370"/>
          <p:cNvSpPr/>
          <p:nvPr/>
        </p:nvSpPr>
        <p:spPr>
          <a:xfrm rot="16200000">
            <a:off x="2995416" y="1930905"/>
            <a:ext cx="414919" cy="414919"/>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6"/>
          </a:solidFill>
          <a:ln w="12700" cap="flat">
            <a:noFill/>
            <a:miter lim="400000"/>
          </a:ln>
          <a:effectLst/>
        </p:spPr>
        <p:txBody>
          <a:bodyPr wrap="square" lIns="0" tIns="0" rIns="0" bIns="0" numCol="1" anchor="ctr">
            <a:noAutofit/>
          </a:bodyPr>
          <a:lstStyle/>
          <a:p>
            <a:pPr lvl="0">
              <a:defRPr sz="4400">
                <a:solidFill>
                  <a:srgbClr val="77716C"/>
                </a:solidFill>
                <a:latin typeface="Open Sans Light"/>
                <a:ea typeface="Open Sans Light"/>
                <a:cs typeface="Open Sans Light"/>
                <a:sym typeface="Open Sans Light"/>
              </a:defRPr>
            </a:pPr>
            <a:endParaRPr/>
          </a:p>
        </p:txBody>
      </p:sp>
      <p:grpSp>
        <p:nvGrpSpPr>
          <p:cNvPr id="5" name="Group 4"/>
          <p:cNvGrpSpPr/>
          <p:nvPr/>
        </p:nvGrpSpPr>
        <p:grpSpPr>
          <a:xfrm>
            <a:off x="3035809" y="1969052"/>
            <a:ext cx="340090" cy="340083"/>
            <a:chOff x="3027872" y="1892505"/>
            <a:chExt cx="340090" cy="340083"/>
          </a:xfrm>
        </p:grpSpPr>
        <p:sp>
          <p:nvSpPr>
            <p:cNvPr id="212" name="Oval 211"/>
            <p:cNvSpPr/>
            <p:nvPr/>
          </p:nvSpPr>
          <p:spPr>
            <a:xfrm>
              <a:off x="3027872" y="1892505"/>
              <a:ext cx="340090" cy="340083"/>
            </a:xfrm>
            <a:prstGeom prst="ellipse">
              <a:avLst/>
            </a:prstGeom>
            <a:solidFill>
              <a:schemeClr val="bg1"/>
            </a:solidFill>
            <a:ln w="6350" cmpd="sng">
              <a:solidFill>
                <a:schemeClr val="tx2"/>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13" name="Oval 212"/>
            <p:cNvSpPr/>
            <p:nvPr/>
          </p:nvSpPr>
          <p:spPr>
            <a:xfrm>
              <a:off x="3074783" y="1939416"/>
              <a:ext cx="246268" cy="246262"/>
            </a:xfrm>
            <a:prstGeom prst="ellipse">
              <a:avLst/>
            </a:prstGeom>
            <a:solidFill>
              <a:schemeClr val="bg1"/>
            </a:solidFill>
            <a:ln w="38100" cmpd="sng">
              <a:solidFill>
                <a:schemeClr val="accent6"/>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14" name="TextBox 213"/>
            <p:cNvSpPr txBox="1"/>
            <p:nvPr/>
          </p:nvSpPr>
          <p:spPr>
            <a:xfrm>
              <a:off x="3073399" y="1938041"/>
              <a:ext cx="254001" cy="246221"/>
            </a:xfrm>
            <a:prstGeom prst="rect">
              <a:avLst/>
            </a:prstGeom>
            <a:noFill/>
          </p:spPr>
          <p:txBody>
            <a:bodyPr wrap="square" rtlCol="0">
              <a:spAutoFit/>
            </a:bodyPr>
            <a:lstStyle/>
            <a:p>
              <a:pPr algn="ctr"/>
              <a:r>
                <a:rPr lang="en-US" sz="1000" dirty="0">
                  <a:latin typeface="Roboto Bold"/>
                  <a:cs typeface="Roboto Bold"/>
                </a:rPr>
                <a:t>1</a:t>
              </a:r>
            </a:p>
          </p:txBody>
        </p:sp>
      </p:grpSp>
      <p:grpSp>
        <p:nvGrpSpPr>
          <p:cNvPr id="215" name="Group 214"/>
          <p:cNvGrpSpPr/>
          <p:nvPr/>
        </p:nvGrpSpPr>
        <p:grpSpPr>
          <a:xfrm>
            <a:off x="3035809" y="2384977"/>
            <a:ext cx="340090" cy="340083"/>
            <a:chOff x="3027872" y="1892505"/>
            <a:chExt cx="340090" cy="340083"/>
          </a:xfrm>
        </p:grpSpPr>
        <p:sp>
          <p:nvSpPr>
            <p:cNvPr id="216" name="Oval 215"/>
            <p:cNvSpPr/>
            <p:nvPr/>
          </p:nvSpPr>
          <p:spPr>
            <a:xfrm>
              <a:off x="3027872" y="1892505"/>
              <a:ext cx="340090" cy="340083"/>
            </a:xfrm>
            <a:prstGeom prst="ellipse">
              <a:avLst/>
            </a:prstGeom>
            <a:solidFill>
              <a:schemeClr val="bg1"/>
            </a:solidFill>
            <a:ln w="6350" cmpd="sng">
              <a:solidFill>
                <a:schemeClr val="tx2"/>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17" name="Oval 216"/>
            <p:cNvSpPr/>
            <p:nvPr/>
          </p:nvSpPr>
          <p:spPr>
            <a:xfrm>
              <a:off x="3074783" y="1939416"/>
              <a:ext cx="246268" cy="246262"/>
            </a:xfrm>
            <a:prstGeom prst="ellipse">
              <a:avLst/>
            </a:prstGeom>
            <a:solidFill>
              <a:schemeClr val="bg1"/>
            </a:solidFill>
            <a:ln w="38100" cmpd="sng">
              <a:solidFill>
                <a:schemeClr val="accent5"/>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18" name="TextBox 217"/>
            <p:cNvSpPr txBox="1"/>
            <p:nvPr/>
          </p:nvSpPr>
          <p:spPr>
            <a:xfrm>
              <a:off x="3073399" y="1934866"/>
              <a:ext cx="254001" cy="246221"/>
            </a:xfrm>
            <a:prstGeom prst="rect">
              <a:avLst/>
            </a:prstGeom>
            <a:noFill/>
          </p:spPr>
          <p:txBody>
            <a:bodyPr wrap="square" rtlCol="0">
              <a:spAutoFit/>
            </a:bodyPr>
            <a:lstStyle/>
            <a:p>
              <a:pPr algn="ctr"/>
              <a:r>
                <a:rPr lang="ru-RU" sz="1000" dirty="0">
                  <a:latin typeface="Roboto Bold"/>
                  <a:cs typeface="Roboto Bold"/>
                </a:rPr>
                <a:t>2</a:t>
              </a:r>
              <a:endParaRPr lang="en-US" sz="1000" dirty="0">
                <a:latin typeface="Roboto Bold"/>
                <a:cs typeface="Roboto Bold"/>
              </a:endParaRPr>
            </a:p>
          </p:txBody>
        </p:sp>
      </p:grpSp>
      <p:grpSp>
        <p:nvGrpSpPr>
          <p:cNvPr id="219" name="Group 218"/>
          <p:cNvGrpSpPr/>
          <p:nvPr/>
        </p:nvGrpSpPr>
        <p:grpSpPr>
          <a:xfrm>
            <a:off x="3035809" y="2797727"/>
            <a:ext cx="340090" cy="340083"/>
            <a:chOff x="3027872" y="1892505"/>
            <a:chExt cx="340090" cy="340083"/>
          </a:xfrm>
        </p:grpSpPr>
        <p:sp>
          <p:nvSpPr>
            <p:cNvPr id="220" name="Oval 219"/>
            <p:cNvSpPr/>
            <p:nvPr/>
          </p:nvSpPr>
          <p:spPr>
            <a:xfrm>
              <a:off x="3027872" y="1892505"/>
              <a:ext cx="340090" cy="340083"/>
            </a:xfrm>
            <a:prstGeom prst="ellipse">
              <a:avLst/>
            </a:prstGeom>
            <a:solidFill>
              <a:schemeClr val="bg1"/>
            </a:solidFill>
            <a:ln w="6350" cmpd="sng">
              <a:solidFill>
                <a:schemeClr val="tx2"/>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21" name="Oval 220"/>
            <p:cNvSpPr/>
            <p:nvPr/>
          </p:nvSpPr>
          <p:spPr>
            <a:xfrm>
              <a:off x="3074783" y="1939416"/>
              <a:ext cx="246268" cy="246262"/>
            </a:xfrm>
            <a:prstGeom prst="ellipse">
              <a:avLst/>
            </a:prstGeom>
            <a:solidFill>
              <a:schemeClr val="bg1"/>
            </a:solidFill>
            <a:ln w="38100" cmpd="sng">
              <a:solidFill>
                <a:schemeClr val="accent4"/>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22" name="TextBox 221"/>
            <p:cNvSpPr txBox="1"/>
            <p:nvPr/>
          </p:nvSpPr>
          <p:spPr>
            <a:xfrm>
              <a:off x="3073399" y="1934866"/>
              <a:ext cx="254001" cy="246221"/>
            </a:xfrm>
            <a:prstGeom prst="rect">
              <a:avLst/>
            </a:prstGeom>
            <a:noFill/>
          </p:spPr>
          <p:txBody>
            <a:bodyPr wrap="square" rtlCol="0">
              <a:spAutoFit/>
            </a:bodyPr>
            <a:lstStyle/>
            <a:p>
              <a:pPr algn="ctr"/>
              <a:r>
                <a:rPr lang="ru-RU" sz="1000" dirty="0">
                  <a:latin typeface="Roboto Bold"/>
                  <a:cs typeface="Roboto Bold"/>
                </a:rPr>
                <a:t>3</a:t>
              </a:r>
              <a:endParaRPr lang="en-US" sz="1000" dirty="0">
                <a:latin typeface="Roboto Bold"/>
                <a:cs typeface="Roboto Bold"/>
              </a:endParaRPr>
            </a:p>
          </p:txBody>
        </p:sp>
      </p:grpSp>
      <p:grpSp>
        <p:nvGrpSpPr>
          <p:cNvPr id="223" name="Group 222"/>
          <p:cNvGrpSpPr/>
          <p:nvPr/>
        </p:nvGrpSpPr>
        <p:grpSpPr>
          <a:xfrm>
            <a:off x="5769484" y="1969052"/>
            <a:ext cx="340090" cy="340083"/>
            <a:chOff x="3027872" y="1892505"/>
            <a:chExt cx="340090" cy="340083"/>
          </a:xfrm>
        </p:grpSpPr>
        <p:sp>
          <p:nvSpPr>
            <p:cNvPr id="224" name="Oval 223"/>
            <p:cNvSpPr/>
            <p:nvPr/>
          </p:nvSpPr>
          <p:spPr>
            <a:xfrm>
              <a:off x="3027872" y="1892505"/>
              <a:ext cx="340090" cy="340083"/>
            </a:xfrm>
            <a:prstGeom prst="ellipse">
              <a:avLst/>
            </a:prstGeom>
            <a:solidFill>
              <a:schemeClr val="bg1"/>
            </a:solidFill>
            <a:ln w="6350" cmpd="sng">
              <a:solidFill>
                <a:schemeClr val="tx2"/>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25" name="Oval 224"/>
            <p:cNvSpPr/>
            <p:nvPr/>
          </p:nvSpPr>
          <p:spPr>
            <a:xfrm>
              <a:off x="3074783" y="1939416"/>
              <a:ext cx="246268" cy="246262"/>
            </a:xfrm>
            <a:prstGeom prst="ellipse">
              <a:avLst/>
            </a:prstGeom>
            <a:solidFill>
              <a:schemeClr val="bg1"/>
            </a:solidFill>
            <a:ln w="38100" cmpd="sng">
              <a:solidFill>
                <a:schemeClr val="accent4"/>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26" name="TextBox 225"/>
            <p:cNvSpPr txBox="1"/>
            <p:nvPr/>
          </p:nvSpPr>
          <p:spPr>
            <a:xfrm>
              <a:off x="3073399" y="1934866"/>
              <a:ext cx="254001" cy="246221"/>
            </a:xfrm>
            <a:prstGeom prst="rect">
              <a:avLst/>
            </a:prstGeom>
            <a:noFill/>
          </p:spPr>
          <p:txBody>
            <a:bodyPr wrap="square" rtlCol="0">
              <a:spAutoFit/>
            </a:bodyPr>
            <a:lstStyle/>
            <a:p>
              <a:pPr algn="ctr"/>
              <a:r>
                <a:rPr lang="ru-RU" sz="1000" dirty="0">
                  <a:latin typeface="Roboto Bold"/>
                  <a:cs typeface="Roboto Bold"/>
                </a:rPr>
                <a:t>9</a:t>
              </a:r>
              <a:endParaRPr lang="en-US" sz="1000" dirty="0">
                <a:latin typeface="Roboto Bold"/>
                <a:cs typeface="Roboto Bold"/>
              </a:endParaRPr>
            </a:p>
          </p:txBody>
        </p:sp>
      </p:grpSp>
      <p:grpSp>
        <p:nvGrpSpPr>
          <p:cNvPr id="227" name="Group 226"/>
          <p:cNvGrpSpPr/>
          <p:nvPr/>
        </p:nvGrpSpPr>
        <p:grpSpPr>
          <a:xfrm>
            <a:off x="5769484" y="2384977"/>
            <a:ext cx="340090" cy="340083"/>
            <a:chOff x="3027872" y="1892505"/>
            <a:chExt cx="340090" cy="340083"/>
          </a:xfrm>
        </p:grpSpPr>
        <p:sp>
          <p:nvSpPr>
            <p:cNvPr id="228" name="Oval 227"/>
            <p:cNvSpPr/>
            <p:nvPr/>
          </p:nvSpPr>
          <p:spPr>
            <a:xfrm>
              <a:off x="3027872" y="1892505"/>
              <a:ext cx="340090" cy="340083"/>
            </a:xfrm>
            <a:prstGeom prst="ellipse">
              <a:avLst/>
            </a:prstGeom>
            <a:solidFill>
              <a:schemeClr val="bg1"/>
            </a:solidFill>
            <a:ln w="6350" cmpd="sng">
              <a:solidFill>
                <a:schemeClr val="tx2"/>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29" name="Oval 228"/>
            <p:cNvSpPr/>
            <p:nvPr/>
          </p:nvSpPr>
          <p:spPr>
            <a:xfrm>
              <a:off x="3074783" y="1939416"/>
              <a:ext cx="246268" cy="246262"/>
            </a:xfrm>
            <a:prstGeom prst="ellipse">
              <a:avLst/>
            </a:prstGeom>
            <a:solidFill>
              <a:schemeClr val="bg1"/>
            </a:solidFill>
            <a:ln w="38100" cmpd="sng">
              <a:solidFill>
                <a:schemeClr val="accent5"/>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30" name="TextBox 229"/>
            <p:cNvSpPr txBox="1"/>
            <p:nvPr/>
          </p:nvSpPr>
          <p:spPr>
            <a:xfrm>
              <a:off x="3073399" y="1934866"/>
              <a:ext cx="254001" cy="246221"/>
            </a:xfrm>
            <a:prstGeom prst="rect">
              <a:avLst/>
            </a:prstGeom>
            <a:noFill/>
          </p:spPr>
          <p:txBody>
            <a:bodyPr wrap="square" rtlCol="0">
              <a:spAutoFit/>
            </a:bodyPr>
            <a:lstStyle/>
            <a:p>
              <a:pPr algn="ctr"/>
              <a:r>
                <a:rPr lang="ru-RU" sz="1000" dirty="0">
                  <a:latin typeface="Roboto Bold"/>
                  <a:cs typeface="Roboto Bold"/>
                </a:rPr>
                <a:t>8</a:t>
              </a:r>
              <a:endParaRPr lang="en-US" sz="1000" dirty="0">
                <a:latin typeface="Roboto Bold"/>
                <a:cs typeface="Roboto Bold"/>
              </a:endParaRPr>
            </a:p>
          </p:txBody>
        </p:sp>
      </p:grpSp>
      <p:grpSp>
        <p:nvGrpSpPr>
          <p:cNvPr id="231" name="Group 230"/>
          <p:cNvGrpSpPr/>
          <p:nvPr/>
        </p:nvGrpSpPr>
        <p:grpSpPr>
          <a:xfrm>
            <a:off x="5769484" y="2797727"/>
            <a:ext cx="340090" cy="340083"/>
            <a:chOff x="3027872" y="1892505"/>
            <a:chExt cx="340090" cy="340083"/>
          </a:xfrm>
        </p:grpSpPr>
        <p:sp>
          <p:nvSpPr>
            <p:cNvPr id="232" name="Oval 231"/>
            <p:cNvSpPr/>
            <p:nvPr/>
          </p:nvSpPr>
          <p:spPr>
            <a:xfrm>
              <a:off x="3027872" y="1892505"/>
              <a:ext cx="340090" cy="340083"/>
            </a:xfrm>
            <a:prstGeom prst="ellipse">
              <a:avLst/>
            </a:prstGeom>
            <a:solidFill>
              <a:schemeClr val="bg1"/>
            </a:solidFill>
            <a:ln w="6350" cmpd="sng">
              <a:solidFill>
                <a:schemeClr val="tx2"/>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33" name="Oval 232"/>
            <p:cNvSpPr/>
            <p:nvPr/>
          </p:nvSpPr>
          <p:spPr>
            <a:xfrm>
              <a:off x="3074783" y="1939416"/>
              <a:ext cx="246268" cy="246262"/>
            </a:xfrm>
            <a:prstGeom prst="ellipse">
              <a:avLst/>
            </a:prstGeom>
            <a:solidFill>
              <a:schemeClr val="bg1"/>
            </a:solidFill>
            <a:ln w="38100" cmpd="sng">
              <a:solidFill>
                <a:schemeClr val="accent6"/>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34" name="TextBox 233"/>
            <p:cNvSpPr txBox="1"/>
            <p:nvPr/>
          </p:nvSpPr>
          <p:spPr>
            <a:xfrm>
              <a:off x="3073399" y="1938041"/>
              <a:ext cx="254001" cy="246221"/>
            </a:xfrm>
            <a:prstGeom prst="rect">
              <a:avLst/>
            </a:prstGeom>
            <a:noFill/>
          </p:spPr>
          <p:txBody>
            <a:bodyPr wrap="square" rtlCol="0">
              <a:spAutoFit/>
            </a:bodyPr>
            <a:lstStyle/>
            <a:p>
              <a:pPr algn="ctr"/>
              <a:r>
                <a:rPr lang="ru-RU" sz="1000" dirty="0">
                  <a:latin typeface="Roboto Bold"/>
                  <a:cs typeface="Roboto Bold"/>
                </a:rPr>
                <a:t>7</a:t>
              </a:r>
              <a:endParaRPr lang="en-US" sz="1000" dirty="0">
                <a:latin typeface="Roboto Bold"/>
                <a:cs typeface="Roboto Bold"/>
              </a:endParaRPr>
            </a:p>
          </p:txBody>
        </p:sp>
      </p:grpSp>
      <p:grpSp>
        <p:nvGrpSpPr>
          <p:cNvPr id="235" name="Group 234"/>
          <p:cNvGrpSpPr/>
          <p:nvPr/>
        </p:nvGrpSpPr>
        <p:grpSpPr>
          <a:xfrm>
            <a:off x="3985134" y="3721652"/>
            <a:ext cx="340090" cy="340083"/>
            <a:chOff x="3027872" y="1892505"/>
            <a:chExt cx="340090" cy="340083"/>
          </a:xfrm>
        </p:grpSpPr>
        <p:sp>
          <p:nvSpPr>
            <p:cNvPr id="236" name="Oval 235"/>
            <p:cNvSpPr/>
            <p:nvPr/>
          </p:nvSpPr>
          <p:spPr>
            <a:xfrm>
              <a:off x="3027872" y="1892505"/>
              <a:ext cx="340090" cy="340083"/>
            </a:xfrm>
            <a:prstGeom prst="ellipse">
              <a:avLst/>
            </a:prstGeom>
            <a:solidFill>
              <a:schemeClr val="bg1"/>
            </a:solidFill>
            <a:ln w="6350" cmpd="sng">
              <a:solidFill>
                <a:schemeClr val="tx2"/>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37" name="Oval 236"/>
            <p:cNvSpPr/>
            <p:nvPr/>
          </p:nvSpPr>
          <p:spPr>
            <a:xfrm>
              <a:off x="3074783" y="1939416"/>
              <a:ext cx="246268" cy="246262"/>
            </a:xfrm>
            <a:prstGeom prst="ellipse">
              <a:avLst/>
            </a:prstGeom>
            <a:solidFill>
              <a:schemeClr val="bg1"/>
            </a:solidFill>
            <a:ln w="38100" cmpd="sng">
              <a:solidFill>
                <a:schemeClr val="accent3"/>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38" name="TextBox 237"/>
            <p:cNvSpPr txBox="1"/>
            <p:nvPr/>
          </p:nvSpPr>
          <p:spPr>
            <a:xfrm>
              <a:off x="3070224" y="1934866"/>
              <a:ext cx="254001" cy="246221"/>
            </a:xfrm>
            <a:prstGeom prst="rect">
              <a:avLst/>
            </a:prstGeom>
            <a:noFill/>
          </p:spPr>
          <p:txBody>
            <a:bodyPr wrap="square" rtlCol="0">
              <a:spAutoFit/>
            </a:bodyPr>
            <a:lstStyle/>
            <a:p>
              <a:pPr algn="ctr"/>
              <a:r>
                <a:rPr lang="ru-RU" sz="1000" dirty="0">
                  <a:latin typeface="Roboto Bold"/>
                  <a:cs typeface="Roboto Bold"/>
                </a:rPr>
                <a:t>4</a:t>
              </a:r>
              <a:endParaRPr lang="en-US" sz="1000" dirty="0">
                <a:latin typeface="Roboto Bold"/>
                <a:cs typeface="Roboto Bold"/>
              </a:endParaRPr>
            </a:p>
          </p:txBody>
        </p:sp>
      </p:grpSp>
      <p:grpSp>
        <p:nvGrpSpPr>
          <p:cNvPr id="240" name="Group 239"/>
          <p:cNvGrpSpPr/>
          <p:nvPr/>
        </p:nvGrpSpPr>
        <p:grpSpPr>
          <a:xfrm>
            <a:off x="4401956" y="3721652"/>
            <a:ext cx="340090" cy="340083"/>
            <a:chOff x="3027872" y="1892505"/>
            <a:chExt cx="340090" cy="340083"/>
          </a:xfrm>
        </p:grpSpPr>
        <p:sp>
          <p:nvSpPr>
            <p:cNvPr id="241" name="Oval 240"/>
            <p:cNvSpPr/>
            <p:nvPr/>
          </p:nvSpPr>
          <p:spPr>
            <a:xfrm>
              <a:off x="3027872" y="1892505"/>
              <a:ext cx="340090" cy="340083"/>
            </a:xfrm>
            <a:prstGeom prst="ellipse">
              <a:avLst/>
            </a:prstGeom>
            <a:solidFill>
              <a:schemeClr val="bg1"/>
            </a:solidFill>
            <a:ln w="6350" cmpd="sng">
              <a:solidFill>
                <a:schemeClr val="tx2"/>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42" name="Oval 241"/>
            <p:cNvSpPr/>
            <p:nvPr/>
          </p:nvSpPr>
          <p:spPr>
            <a:xfrm>
              <a:off x="3074783" y="1939416"/>
              <a:ext cx="246268" cy="246262"/>
            </a:xfrm>
            <a:prstGeom prst="ellipse">
              <a:avLst/>
            </a:prstGeom>
            <a:solidFill>
              <a:schemeClr val="bg1"/>
            </a:solidFill>
            <a:ln w="38100" cmpd="sng">
              <a:solidFill>
                <a:schemeClr val="accent2"/>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43" name="TextBox 242"/>
            <p:cNvSpPr txBox="1"/>
            <p:nvPr/>
          </p:nvSpPr>
          <p:spPr>
            <a:xfrm>
              <a:off x="3070224" y="1938041"/>
              <a:ext cx="254001" cy="246221"/>
            </a:xfrm>
            <a:prstGeom prst="rect">
              <a:avLst/>
            </a:prstGeom>
            <a:noFill/>
          </p:spPr>
          <p:txBody>
            <a:bodyPr wrap="square" rtlCol="0">
              <a:spAutoFit/>
            </a:bodyPr>
            <a:lstStyle/>
            <a:p>
              <a:pPr algn="ctr"/>
              <a:r>
                <a:rPr lang="ru-RU" sz="1000" dirty="0">
                  <a:latin typeface="Roboto Bold"/>
                  <a:cs typeface="Roboto Bold"/>
                </a:rPr>
                <a:t>5</a:t>
              </a:r>
              <a:endParaRPr lang="en-US" sz="1000" dirty="0">
                <a:latin typeface="Roboto Bold"/>
                <a:cs typeface="Roboto Bold"/>
              </a:endParaRPr>
            </a:p>
          </p:txBody>
        </p:sp>
      </p:grpSp>
      <p:grpSp>
        <p:nvGrpSpPr>
          <p:cNvPr id="244" name="Group 243"/>
          <p:cNvGrpSpPr/>
          <p:nvPr/>
        </p:nvGrpSpPr>
        <p:grpSpPr>
          <a:xfrm>
            <a:off x="4817881" y="3721652"/>
            <a:ext cx="340090" cy="340083"/>
            <a:chOff x="3027872" y="1892505"/>
            <a:chExt cx="340090" cy="340083"/>
          </a:xfrm>
        </p:grpSpPr>
        <p:sp>
          <p:nvSpPr>
            <p:cNvPr id="245" name="Oval 244"/>
            <p:cNvSpPr/>
            <p:nvPr/>
          </p:nvSpPr>
          <p:spPr>
            <a:xfrm>
              <a:off x="3027872" y="1892505"/>
              <a:ext cx="340090" cy="340083"/>
            </a:xfrm>
            <a:prstGeom prst="ellipse">
              <a:avLst/>
            </a:prstGeom>
            <a:solidFill>
              <a:schemeClr val="bg1"/>
            </a:solidFill>
            <a:ln w="6350" cmpd="sng">
              <a:solidFill>
                <a:schemeClr val="tx2"/>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46" name="Oval 245"/>
            <p:cNvSpPr/>
            <p:nvPr/>
          </p:nvSpPr>
          <p:spPr>
            <a:xfrm>
              <a:off x="3074783" y="1939416"/>
              <a:ext cx="246268" cy="246262"/>
            </a:xfrm>
            <a:prstGeom prst="ellipse">
              <a:avLst/>
            </a:prstGeom>
            <a:solidFill>
              <a:schemeClr val="bg1"/>
            </a:solidFill>
            <a:ln w="38100" cmpd="sng">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47" name="TextBox 246"/>
            <p:cNvSpPr txBox="1"/>
            <p:nvPr/>
          </p:nvSpPr>
          <p:spPr>
            <a:xfrm>
              <a:off x="3067049" y="1934866"/>
              <a:ext cx="254001" cy="246221"/>
            </a:xfrm>
            <a:prstGeom prst="rect">
              <a:avLst/>
            </a:prstGeom>
            <a:noFill/>
          </p:spPr>
          <p:txBody>
            <a:bodyPr wrap="square" rtlCol="0">
              <a:spAutoFit/>
            </a:bodyPr>
            <a:lstStyle/>
            <a:p>
              <a:pPr algn="ctr"/>
              <a:r>
                <a:rPr lang="ru-RU" sz="1000" dirty="0">
                  <a:latin typeface="Roboto Bold"/>
                  <a:cs typeface="Roboto Bold"/>
                </a:rPr>
                <a:t>6</a:t>
              </a:r>
              <a:endParaRPr lang="en-US" sz="1000" dirty="0">
                <a:latin typeface="Roboto Bold"/>
                <a:cs typeface="Roboto Bold"/>
              </a:endParaRPr>
            </a:p>
          </p:txBody>
        </p:sp>
      </p:grpSp>
      <p:grpSp>
        <p:nvGrpSpPr>
          <p:cNvPr id="248" name="Group 247"/>
          <p:cNvGrpSpPr/>
          <p:nvPr/>
        </p:nvGrpSpPr>
        <p:grpSpPr>
          <a:xfrm>
            <a:off x="3984624" y="1038776"/>
            <a:ext cx="340601" cy="340083"/>
            <a:chOff x="3027361" y="1892505"/>
            <a:chExt cx="340601" cy="340083"/>
          </a:xfrm>
        </p:grpSpPr>
        <p:sp>
          <p:nvSpPr>
            <p:cNvPr id="249" name="Oval 248"/>
            <p:cNvSpPr/>
            <p:nvPr/>
          </p:nvSpPr>
          <p:spPr>
            <a:xfrm>
              <a:off x="3027872" y="1892505"/>
              <a:ext cx="340090" cy="340083"/>
            </a:xfrm>
            <a:prstGeom prst="ellipse">
              <a:avLst/>
            </a:prstGeom>
            <a:solidFill>
              <a:schemeClr val="bg1"/>
            </a:solidFill>
            <a:ln w="6350" cmpd="sng">
              <a:solidFill>
                <a:schemeClr val="tx2"/>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50" name="Oval 249"/>
            <p:cNvSpPr/>
            <p:nvPr/>
          </p:nvSpPr>
          <p:spPr>
            <a:xfrm>
              <a:off x="3074783" y="1939416"/>
              <a:ext cx="246268" cy="246262"/>
            </a:xfrm>
            <a:prstGeom prst="ellipse">
              <a:avLst/>
            </a:prstGeom>
            <a:solidFill>
              <a:schemeClr val="bg1"/>
            </a:solidFill>
            <a:ln w="38100" cmpd="sng">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51" name="TextBox 250"/>
            <p:cNvSpPr txBox="1"/>
            <p:nvPr/>
          </p:nvSpPr>
          <p:spPr>
            <a:xfrm>
              <a:off x="3027361" y="1934866"/>
              <a:ext cx="333378" cy="246221"/>
            </a:xfrm>
            <a:prstGeom prst="rect">
              <a:avLst/>
            </a:prstGeom>
            <a:noFill/>
          </p:spPr>
          <p:txBody>
            <a:bodyPr wrap="square" rtlCol="0">
              <a:spAutoFit/>
            </a:bodyPr>
            <a:lstStyle/>
            <a:p>
              <a:pPr algn="ctr"/>
              <a:r>
                <a:rPr lang="ru-RU" sz="1000" dirty="0">
                  <a:latin typeface="Roboto Bold"/>
                  <a:cs typeface="Roboto Bold"/>
                </a:rPr>
                <a:t>12</a:t>
              </a:r>
              <a:endParaRPr lang="en-US" sz="1000" dirty="0">
                <a:latin typeface="Roboto Bold"/>
                <a:cs typeface="Roboto Bold"/>
              </a:endParaRPr>
            </a:p>
          </p:txBody>
        </p:sp>
      </p:grpSp>
      <p:grpSp>
        <p:nvGrpSpPr>
          <p:cNvPr id="252" name="Group 251"/>
          <p:cNvGrpSpPr/>
          <p:nvPr/>
        </p:nvGrpSpPr>
        <p:grpSpPr>
          <a:xfrm>
            <a:off x="4392816" y="1038776"/>
            <a:ext cx="363334" cy="340083"/>
            <a:chOff x="3018733" y="1892505"/>
            <a:chExt cx="363334" cy="340083"/>
          </a:xfrm>
        </p:grpSpPr>
        <p:sp>
          <p:nvSpPr>
            <p:cNvPr id="253" name="Oval 252"/>
            <p:cNvSpPr/>
            <p:nvPr/>
          </p:nvSpPr>
          <p:spPr>
            <a:xfrm>
              <a:off x="3027872" y="1892505"/>
              <a:ext cx="340090" cy="340083"/>
            </a:xfrm>
            <a:prstGeom prst="ellipse">
              <a:avLst/>
            </a:prstGeom>
            <a:solidFill>
              <a:schemeClr val="bg1"/>
            </a:solidFill>
            <a:ln w="6350" cmpd="sng">
              <a:solidFill>
                <a:schemeClr val="tx2"/>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54" name="Oval 253"/>
            <p:cNvSpPr/>
            <p:nvPr/>
          </p:nvSpPr>
          <p:spPr>
            <a:xfrm>
              <a:off x="3074783" y="1939416"/>
              <a:ext cx="246268" cy="246262"/>
            </a:xfrm>
            <a:prstGeom prst="ellipse">
              <a:avLst/>
            </a:prstGeom>
            <a:solidFill>
              <a:schemeClr val="bg1"/>
            </a:solidFill>
            <a:ln w="38100" cmpd="sng">
              <a:solidFill>
                <a:schemeClr val="accent2"/>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55" name="TextBox 254"/>
            <p:cNvSpPr txBox="1"/>
            <p:nvPr/>
          </p:nvSpPr>
          <p:spPr>
            <a:xfrm>
              <a:off x="3018733" y="1938041"/>
              <a:ext cx="363334" cy="246221"/>
            </a:xfrm>
            <a:prstGeom prst="rect">
              <a:avLst/>
            </a:prstGeom>
            <a:noFill/>
          </p:spPr>
          <p:txBody>
            <a:bodyPr wrap="square" rtlCol="0">
              <a:spAutoFit/>
            </a:bodyPr>
            <a:lstStyle/>
            <a:p>
              <a:pPr algn="ctr"/>
              <a:r>
                <a:rPr lang="ru-RU" sz="1000" dirty="0">
                  <a:latin typeface="Roboto Bold"/>
                  <a:cs typeface="Roboto Bold"/>
                </a:rPr>
                <a:t>11</a:t>
              </a:r>
              <a:endParaRPr lang="en-US" sz="1000" dirty="0">
                <a:latin typeface="Roboto Bold"/>
                <a:cs typeface="Roboto Bold"/>
              </a:endParaRPr>
            </a:p>
          </p:txBody>
        </p:sp>
      </p:grpSp>
      <p:grpSp>
        <p:nvGrpSpPr>
          <p:cNvPr id="256" name="Group 255"/>
          <p:cNvGrpSpPr/>
          <p:nvPr/>
        </p:nvGrpSpPr>
        <p:grpSpPr>
          <a:xfrm>
            <a:off x="4817881" y="1038776"/>
            <a:ext cx="340090" cy="340083"/>
            <a:chOff x="3027872" y="1892505"/>
            <a:chExt cx="340090" cy="340083"/>
          </a:xfrm>
        </p:grpSpPr>
        <p:sp>
          <p:nvSpPr>
            <p:cNvPr id="257" name="Oval 256"/>
            <p:cNvSpPr/>
            <p:nvPr/>
          </p:nvSpPr>
          <p:spPr>
            <a:xfrm>
              <a:off x="3027872" y="1892505"/>
              <a:ext cx="340090" cy="340083"/>
            </a:xfrm>
            <a:prstGeom prst="ellipse">
              <a:avLst/>
            </a:prstGeom>
            <a:solidFill>
              <a:schemeClr val="bg1"/>
            </a:solidFill>
            <a:ln w="6350" cmpd="sng">
              <a:solidFill>
                <a:schemeClr val="tx2"/>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58" name="Oval 257"/>
            <p:cNvSpPr/>
            <p:nvPr/>
          </p:nvSpPr>
          <p:spPr>
            <a:xfrm>
              <a:off x="3074783" y="1939416"/>
              <a:ext cx="246268" cy="246262"/>
            </a:xfrm>
            <a:prstGeom prst="ellipse">
              <a:avLst/>
            </a:prstGeom>
            <a:solidFill>
              <a:schemeClr val="bg1"/>
            </a:solidFill>
            <a:ln w="38100" cmpd="sng">
              <a:solidFill>
                <a:schemeClr val="accent3"/>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59" name="TextBox 258"/>
            <p:cNvSpPr txBox="1"/>
            <p:nvPr/>
          </p:nvSpPr>
          <p:spPr>
            <a:xfrm>
              <a:off x="3031432" y="1934866"/>
              <a:ext cx="325236" cy="246221"/>
            </a:xfrm>
            <a:prstGeom prst="rect">
              <a:avLst/>
            </a:prstGeom>
            <a:noFill/>
          </p:spPr>
          <p:txBody>
            <a:bodyPr wrap="square" rtlCol="0">
              <a:spAutoFit/>
            </a:bodyPr>
            <a:lstStyle/>
            <a:p>
              <a:pPr algn="ctr"/>
              <a:r>
                <a:rPr lang="ru-RU" sz="1000" dirty="0">
                  <a:latin typeface="Roboto Bold"/>
                  <a:cs typeface="Roboto Bold"/>
                </a:rPr>
                <a:t>10</a:t>
              </a:r>
              <a:endParaRPr lang="en-US" sz="1000" dirty="0">
                <a:latin typeface="Roboto Bold"/>
                <a:cs typeface="Roboto Bold"/>
              </a:endParaRPr>
            </a:p>
          </p:txBody>
        </p:sp>
      </p:grpSp>
      <p:sp>
        <p:nvSpPr>
          <p:cNvPr id="263" name="TextBox 262"/>
          <p:cNvSpPr txBox="1"/>
          <p:nvPr/>
        </p:nvSpPr>
        <p:spPr>
          <a:xfrm>
            <a:off x="401639" y="3411988"/>
            <a:ext cx="1561012" cy="707876"/>
          </a:xfrm>
          <a:prstGeom prst="rect">
            <a:avLst/>
          </a:prstGeom>
          <a:noFill/>
        </p:spPr>
        <p:txBody>
          <a:bodyPr wrap="square" lIns="91430" tIns="45715" rIns="91430" bIns="45715" rtlCol="0">
            <a:spAutoFit/>
          </a:bodyPr>
          <a:lstStyle/>
          <a:p>
            <a:pPr algn="r"/>
            <a:r>
              <a:rPr lang="en-US" sz="1000" dirty="0" err="1">
                <a:solidFill>
                  <a:schemeClr val="tx2"/>
                </a:solidFill>
                <a:latin typeface="Roboto Light"/>
                <a:cs typeface="Roboto Light"/>
              </a:rPr>
              <a:t>Lorem</a:t>
            </a:r>
            <a:r>
              <a:rPr lang="en-US" sz="1000" dirty="0">
                <a:solidFill>
                  <a:schemeClr val="tx2"/>
                </a:solidFill>
                <a:latin typeface="Roboto Light"/>
                <a:cs typeface="Roboto Light"/>
              </a:rPr>
              <a:t> </a:t>
            </a:r>
            <a:r>
              <a:rPr lang="en-US" sz="1000" dirty="0" err="1">
                <a:solidFill>
                  <a:schemeClr val="tx2"/>
                </a:solidFill>
                <a:latin typeface="Roboto Light"/>
                <a:cs typeface="Roboto Light"/>
              </a:rPr>
              <a:t>Ipsum</a:t>
            </a:r>
            <a:r>
              <a:rPr lang="en-US" sz="1000" dirty="0">
                <a:solidFill>
                  <a:schemeClr val="tx2"/>
                </a:solidFill>
                <a:latin typeface="Roboto Light"/>
                <a:cs typeface="Roboto Light"/>
              </a:rPr>
              <a:t> is simply dummy text of the printing and </a:t>
            </a:r>
            <a:r>
              <a:rPr lang="en-US" sz="1000" dirty="0" err="1">
                <a:solidFill>
                  <a:schemeClr val="tx2"/>
                </a:solidFill>
                <a:latin typeface="Roboto Light"/>
                <a:cs typeface="Roboto Light"/>
              </a:rPr>
              <a:t>typsetting</a:t>
            </a:r>
            <a:r>
              <a:rPr lang="en-US" sz="1000" dirty="0">
                <a:solidFill>
                  <a:schemeClr val="tx2"/>
                </a:solidFill>
                <a:latin typeface="Roboto Light"/>
                <a:cs typeface="Roboto Light"/>
              </a:rPr>
              <a:t> industry. </a:t>
            </a:r>
            <a:r>
              <a:rPr lang="en-US" sz="1000" dirty="0" err="1">
                <a:solidFill>
                  <a:schemeClr val="tx2"/>
                </a:solidFill>
                <a:latin typeface="Roboto Light"/>
                <a:cs typeface="Roboto Light"/>
              </a:rPr>
              <a:t>Lorem</a:t>
            </a:r>
            <a:r>
              <a:rPr lang="en-US" sz="1000" dirty="0">
                <a:solidFill>
                  <a:schemeClr val="tx2"/>
                </a:solidFill>
                <a:latin typeface="Roboto Light"/>
                <a:cs typeface="Roboto Light"/>
              </a:rPr>
              <a:t> </a:t>
            </a:r>
            <a:r>
              <a:rPr lang="en-US" sz="1000" dirty="0" err="1">
                <a:solidFill>
                  <a:schemeClr val="tx2"/>
                </a:solidFill>
                <a:latin typeface="Roboto Light"/>
                <a:cs typeface="Roboto Light"/>
              </a:rPr>
              <a:t>Ipsum</a:t>
            </a:r>
            <a:endParaRPr lang="en-US" sz="1000" dirty="0">
              <a:solidFill>
                <a:schemeClr val="tx2"/>
              </a:solidFill>
              <a:latin typeface="Roboto Light"/>
              <a:cs typeface="Roboto Light"/>
            </a:endParaRPr>
          </a:p>
        </p:txBody>
      </p:sp>
      <p:sp>
        <p:nvSpPr>
          <p:cNvPr id="268" name="TextBox 267"/>
          <p:cNvSpPr txBox="1"/>
          <p:nvPr/>
        </p:nvSpPr>
        <p:spPr>
          <a:xfrm>
            <a:off x="401638" y="977794"/>
            <a:ext cx="1561012" cy="707876"/>
          </a:xfrm>
          <a:prstGeom prst="rect">
            <a:avLst/>
          </a:prstGeom>
          <a:noFill/>
        </p:spPr>
        <p:txBody>
          <a:bodyPr wrap="square" lIns="91430" tIns="45715" rIns="91430" bIns="45715" rtlCol="0">
            <a:spAutoFit/>
          </a:bodyPr>
          <a:lstStyle/>
          <a:p>
            <a:pPr algn="r"/>
            <a:r>
              <a:rPr lang="en-US" sz="1000" dirty="0" err="1">
                <a:solidFill>
                  <a:schemeClr val="tx2"/>
                </a:solidFill>
                <a:latin typeface="Roboto Light"/>
                <a:cs typeface="Roboto Light"/>
              </a:rPr>
              <a:t>Lorem</a:t>
            </a:r>
            <a:r>
              <a:rPr lang="en-US" sz="1000" dirty="0">
                <a:solidFill>
                  <a:schemeClr val="tx2"/>
                </a:solidFill>
                <a:latin typeface="Roboto Light"/>
                <a:cs typeface="Roboto Light"/>
              </a:rPr>
              <a:t> </a:t>
            </a:r>
            <a:r>
              <a:rPr lang="en-US" sz="1000" dirty="0" err="1">
                <a:solidFill>
                  <a:schemeClr val="tx2"/>
                </a:solidFill>
                <a:latin typeface="Roboto Light"/>
                <a:cs typeface="Roboto Light"/>
              </a:rPr>
              <a:t>Ipsum</a:t>
            </a:r>
            <a:r>
              <a:rPr lang="en-US" sz="1000" dirty="0">
                <a:solidFill>
                  <a:schemeClr val="tx2"/>
                </a:solidFill>
                <a:latin typeface="Roboto Light"/>
                <a:cs typeface="Roboto Light"/>
              </a:rPr>
              <a:t> is simply dummy text of the printing and </a:t>
            </a:r>
            <a:r>
              <a:rPr lang="en-US" sz="1000" dirty="0" err="1">
                <a:solidFill>
                  <a:schemeClr val="tx2"/>
                </a:solidFill>
                <a:latin typeface="Roboto Light"/>
                <a:cs typeface="Roboto Light"/>
              </a:rPr>
              <a:t>typsetting</a:t>
            </a:r>
            <a:r>
              <a:rPr lang="en-US" sz="1000" dirty="0">
                <a:solidFill>
                  <a:schemeClr val="tx2"/>
                </a:solidFill>
                <a:latin typeface="Roboto Light"/>
                <a:cs typeface="Roboto Light"/>
              </a:rPr>
              <a:t> industry. </a:t>
            </a:r>
            <a:r>
              <a:rPr lang="en-US" sz="1000" dirty="0" err="1">
                <a:solidFill>
                  <a:schemeClr val="tx2"/>
                </a:solidFill>
                <a:latin typeface="Roboto Light"/>
                <a:cs typeface="Roboto Light"/>
              </a:rPr>
              <a:t>Lorem</a:t>
            </a:r>
            <a:r>
              <a:rPr lang="en-US" sz="1000" dirty="0">
                <a:solidFill>
                  <a:schemeClr val="tx2"/>
                </a:solidFill>
                <a:latin typeface="Roboto Light"/>
                <a:cs typeface="Roboto Light"/>
              </a:rPr>
              <a:t> </a:t>
            </a:r>
            <a:r>
              <a:rPr lang="en-US" sz="1000" dirty="0" err="1">
                <a:solidFill>
                  <a:schemeClr val="tx2"/>
                </a:solidFill>
                <a:latin typeface="Roboto Light"/>
                <a:cs typeface="Roboto Light"/>
              </a:rPr>
              <a:t>Ipsum</a:t>
            </a:r>
            <a:endParaRPr lang="en-US" sz="1000" dirty="0">
              <a:solidFill>
                <a:schemeClr val="tx2"/>
              </a:solidFill>
              <a:latin typeface="Roboto Light"/>
              <a:cs typeface="Roboto Light"/>
            </a:endParaRPr>
          </a:p>
        </p:txBody>
      </p:sp>
      <p:grpSp>
        <p:nvGrpSpPr>
          <p:cNvPr id="14" name="Group 13"/>
          <p:cNvGrpSpPr/>
          <p:nvPr/>
        </p:nvGrpSpPr>
        <p:grpSpPr>
          <a:xfrm>
            <a:off x="1978026" y="1285568"/>
            <a:ext cx="1010857" cy="2539608"/>
            <a:chOff x="1978025" y="1221722"/>
            <a:chExt cx="1010857" cy="2539608"/>
          </a:xfrm>
        </p:grpSpPr>
        <p:grpSp>
          <p:nvGrpSpPr>
            <p:cNvPr id="6" name="Group 5"/>
            <p:cNvGrpSpPr/>
            <p:nvPr/>
          </p:nvGrpSpPr>
          <p:grpSpPr>
            <a:xfrm>
              <a:off x="1985980" y="2906793"/>
              <a:ext cx="999502" cy="854537"/>
              <a:chOff x="1985980" y="2906793"/>
              <a:chExt cx="999502" cy="854537"/>
            </a:xfrm>
          </p:grpSpPr>
          <p:sp>
            <p:nvSpPr>
              <p:cNvPr id="260" name="Shape 147"/>
              <p:cNvSpPr/>
              <p:nvPr/>
            </p:nvSpPr>
            <p:spPr>
              <a:xfrm rot="16200000">
                <a:off x="2485716" y="2974323"/>
                <a:ext cx="567296" cy="432236"/>
              </a:xfrm>
              <a:custGeom>
                <a:avLst/>
                <a:gdLst>
                  <a:gd name="connsiteX0" fmla="*/ 21491 w 21512"/>
                  <a:gd name="connsiteY0" fmla="*/ 18617 h 18617"/>
                  <a:gd name="connsiteX1" fmla="*/ 21491 w 21512"/>
                  <a:gd name="connsiteY1" fmla="*/ 8998 h 18617"/>
                  <a:gd name="connsiteX2" fmla="*/ 20624 w 21512"/>
                  <a:gd name="connsiteY2" fmla="*/ 2969 h 18617"/>
                  <a:gd name="connsiteX3" fmla="*/ 17238 w 21512"/>
                  <a:gd name="connsiteY3" fmla="*/ 40 h 18617"/>
                  <a:gd name="connsiteX4" fmla="*/ 0 w 21512"/>
                  <a:gd name="connsiteY4" fmla="*/ 40 h 18617"/>
                  <a:gd name="connsiteX0" fmla="*/ 71254 w 71275"/>
                  <a:gd name="connsiteY0" fmla="*/ 18749 h 18749"/>
                  <a:gd name="connsiteX1" fmla="*/ 71254 w 71275"/>
                  <a:gd name="connsiteY1" fmla="*/ 9130 h 18749"/>
                  <a:gd name="connsiteX2" fmla="*/ 70387 w 71275"/>
                  <a:gd name="connsiteY2" fmla="*/ 3101 h 18749"/>
                  <a:gd name="connsiteX3" fmla="*/ 67001 w 71275"/>
                  <a:gd name="connsiteY3" fmla="*/ 172 h 18749"/>
                  <a:gd name="connsiteX4" fmla="*/ 0 w 71275"/>
                  <a:gd name="connsiteY4" fmla="*/ 0 h 18749"/>
                  <a:gd name="connsiteX0" fmla="*/ 11522 w 11543"/>
                  <a:gd name="connsiteY0" fmla="*/ 18618 h 18618"/>
                  <a:gd name="connsiteX1" fmla="*/ 11522 w 11543"/>
                  <a:gd name="connsiteY1" fmla="*/ 8999 h 18618"/>
                  <a:gd name="connsiteX2" fmla="*/ 10655 w 11543"/>
                  <a:gd name="connsiteY2" fmla="*/ 2970 h 18618"/>
                  <a:gd name="connsiteX3" fmla="*/ 7269 w 11543"/>
                  <a:gd name="connsiteY3" fmla="*/ 41 h 18618"/>
                  <a:gd name="connsiteX4" fmla="*/ 0 w 11543"/>
                  <a:gd name="connsiteY4" fmla="*/ 41 h 18618"/>
                  <a:gd name="connsiteX0" fmla="*/ 15199 w 15220"/>
                  <a:gd name="connsiteY0" fmla="*/ 18618 h 18618"/>
                  <a:gd name="connsiteX1" fmla="*/ 15199 w 15220"/>
                  <a:gd name="connsiteY1" fmla="*/ 8999 h 18618"/>
                  <a:gd name="connsiteX2" fmla="*/ 14332 w 15220"/>
                  <a:gd name="connsiteY2" fmla="*/ 2970 h 18618"/>
                  <a:gd name="connsiteX3" fmla="*/ 10946 w 15220"/>
                  <a:gd name="connsiteY3" fmla="*/ 41 h 18618"/>
                  <a:gd name="connsiteX4" fmla="*/ 0 w 15220"/>
                  <a:gd name="connsiteY4" fmla="*/ 41 h 18618"/>
                  <a:gd name="connsiteX0" fmla="*/ 15199 w 15220"/>
                  <a:gd name="connsiteY0" fmla="*/ 16065 h 16065"/>
                  <a:gd name="connsiteX1" fmla="*/ 15199 w 15220"/>
                  <a:gd name="connsiteY1" fmla="*/ 8999 h 16065"/>
                  <a:gd name="connsiteX2" fmla="*/ 14332 w 15220"/>
                  <a:gd name="connsiteY2" fmla="*/ 2970 h 16065"/>
                  <a:gd name="connsiteX3" fmla="*/ 10946 w 15220"/>
                  <a:gd name="connsiteY3" fmla="*/ 41 h 16065"/>
                  <a:gd name="connsiteX4" fmla="*/ 0 w 15220"/>
                  <a:gd name="connsiteY4" fmla="*/ 41 h 16065"/>
                  <a:gd name="connsiteX0" fmla="*/ 34728 w 34749"/>
                  <a:gd name="connsiteY0" fmla="*/ 16194 h 16194"/>
                  <a:gd name="connsiteX1" fmla="*/ 34728 w 34749"/>
                  <a:gd name="connsiteY1" fmla="*/ 9128 h 16194"/>
                  <a:gd name="connsiteX2" fmla="*/ 33861 w 34749"/>
                  <a:gd name="connsiteY2" fmla="*/ 3099 h 16194"/>
                  <a:gd name="connsiteX3" fmla="*/ 30475 w 34749"/>
                  <a:gd name="connsiteY3" fmla="*/ 170 h 16194"/>
                  <a:gd name="connsiteX4" fmla="*/ 0 w 34749"/>
                  <a:gd name="connsiteY4" fmla="*/ 0 h 16194"/>
                  <a:gd name="connsiteX0" fmla="*/ 34728 w 34749"/>
                  <a:gd name="connsiteY0" fmla="*/ 16065 h 16065"/>
                  <a:gd name="connsiteX1" fmla="*/ 34728 w 34749"/>
                  <a:gd name="connsiteY1" fmla="*/ 8999 h 16065"/>
                  <a:gd name="connsiteX2" fmla="*/ 33861 w 34749"/>
                  <a:gd name="connsiteY2" fmla="*/ 2970 h 16065"/>
                  <a:gd name="connsiteX3" fmla="*/ 30475 w 34749"/>
                  <a:gd name="connsiteY3" fmla="*/ 41 h 16065"/>
                  <a:gd name="connsiteX4" fmla="*/ 0 w 34749"/>
                  <a:gd name="connsiteY4" fmla="*/ 382 h 16065"/>
                  <a:gd name="connsiteX0" fmla="*/ 34401 w 34422"/>
                  <a:gd name="connsiteY0" fmla="*/ 16065 h 16065"/>
                  <a:gd name="connsiteX1" fmla="*/ 34401 w 34422"/>
                  <a:gd name="connsiteY1" fmla="*/ 8999 h 16065"/>
                  <a:gd name="connsiteX2" fmla="*/ 33534 w 34422"/>
                  <a:gd name="connsiteY2" fmla="*/ 2970 h 16065"/>
                  <a:gd name="connsiteX3" fmla="*/ 30148 w 34422"/>
                  <a:gd name="connsiteY3" fmla="*/ 41 h 16065"/>
                  <a:gd name="connsiteX4" fmla="*/ 0 w 34422"/>
                  <a:gd name="connsiteY4" fmla="*/ 42 h 16065"/>
                  <a:gd name="connsiteX0" fmla="*/ 34401 w 34422"/>
                  <a:gd name="connsiteY0" fmla="*/ 23043 h 23043"/>
                  <a:gd name="connsiteX1" fmla="*/ 34401 w 34422"/>
                  <a:gd name="connsiteY1" fmla="*/ 8999 h 23043"/>
                  <a:gd name="connsiteX2" fmla="*/ 33534 w 34422"/>
                  <a:gd name="connsiteY2" fmla="*/ 2970 h 23043"/>
                  <a:gd name="connsiteX3" fmla="*/ 30148 w 34422"/>
                  <a:gd name="connsiteY3" fmla="*/ 41 h 23043"/>
                  <a:gd name="connsiteX4" fmla="*/ 0 w 34422"/>
                  <a:gd name="connsiteY4" fmla="*/ 42 h 23043"/>
                  <a:gd name="connsiteX0" fmla="*/ 47182 w 47203"/>
                  <a:gd name="connsiteY0" fmla="*/ 23043 h 23043"/>
                  <a:gd name="connsiteX1" fmla="*/ 47182 w 47203"/>
                  <a:gd name="connsiteY1" fmla="*/ 8999 h 23043"/>
                  <a:gd name="connsiteX2" fmla="*/ 46315 w 47203"/>
                  <a:gd name="connsiteY2" fmla="*/ 2970 h 23043"/>
                  <a:gd name="connsiteX3" fmla="*/ 42929 w 47203"/>
                  <a:gd name="connsiteY3" fmla="*/ 41 h 23043"/>
                  <a:gd name="connsiteX4" fmla="*/ 0 w 47203"/>
                  <a:gd name="connsiteY4" fmla="*/ 42 h 23043"/>
                  <a:gd name="connsiteX0" fmla="*/ 39338 w 39359"/>
                  <a:gd name="connsiteY0" fmla="*/ 23043 h 23043"/>
                  <a:gd name="connsiteX1" fmla="*/ 39338 w 39359"/>
                  <a:gd name="connsiteY1" fmla="*/ 8999 h 23043"/>
                  <a:gd name="connsiteX2" fmla="*/ 38471 w 39359"/>
                  <a:gd name="connsiteY2" fmla="*/ 2970 h 23043"/>
                  <a:gd name="connsiteX3" fmla="*/ 35085 w 39359"/>
                  <a:gd name="connsiteY3" fmla="*/ 41 h 23043"/>
                  <a:gd name="connsiteX4" fmla="*/ 0 w 39359"/>
                  <a:gd name="connsiteY4" fmla="*/ 42 h 23043"/>
                  <a:gd name="connsiteX0" fmla="*/ 14579 w 14600"/>
                  <a:gd name="connsiteY0" fmla="*/ 23171 h 23171"/>
                  <a:gd name="connsiteX1" fmla="*/ 14579 w 14600"/>
                  <a:gd name="connsiteY1" fmla="*/ 9127 h 23171"/>
                  <a:gd name="connsiteX2" fmla="*/ 13712 w 14600"/>
                  <a:gd name="connsiteY2" fmla="*/ 3098 h 23171"/>
                  <a:gd name="connsiteX3" fmla="*/ 10326 w 14600"/>
                  <a:gd name="connsiteY3" fmla="*/ 169 h 23171"/>
                  <a:gd name="connsiteX4" fmla="*/ 0 w 14600"/>
                  <a:gd name="connsiteY4" fmla="*/ 0 h 23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00" h="23171" extrusionOk="0">
                    <a:moveTo>
                      <a:pt x="14579" y="23171"/>
                    </a:moveTo>
                    <a:lnTo>
                      <a:pt x="14579" y="9127"/>
                    </a:lnTo>
                    <a:cubicBezTo>
                      <a:pt x="14688" y="6953"/>
                      <a:pt x="14375" y="4779"/>
                      <a:pt x="13712" y="3098"/>
                    </a:cubicBezTo>
                    <a:cubicBezTo>
                      <a:pt x="12885" y="997"/>
                      <a:pt x="11616" y="-100"/>
                      <a:pt x="10326" y="169"/>
                    </a:cubicBezTo>
                    <a:lnTo>
                      <a:pt x="0" y="0"/>
                    </a:lnTo>
                  </a:path>
                </a:pathLst>
              </a:custGeom>
              <a:ln w="6350" cmpd="sng">
                <a:solidFill>
                  <a:schemeClr val="tx2"/>
                </a:solidFill>
                <a:prstDash val="dash"/>
                <a:miter lim="400000"/>
              </a:ln>
            </p:spPr>
            <p:txBody>
              <a:bodyPr lIns="50800" tIns="50800" rIns="50800" bIns="50800" anchor="ctr"/>
              <a:lstStyle/>
              <a:p>
                <a:pPr lvl="0">
                  <a:defRPr sz="2400"/>
                </a:pPr>
                <a:endParaRPr/>
              </a:p>
            </p:txBody>
          </p:sp>
          <p:sp>
            <p:nvSpPr>
              <p:cNvPr id="261" name="Shape 147"/>
              <p:cNvSpPr/>
              <p:nvPr/>
            </p:nvSpPr>
            <p:spPr>
              <a:xfrm rot="10800000" flipH="1">
                <a:off x="1987241" y="3469623"/>
                <a:ext cx="567296" cy="244911"/>
              </a:xfrm>
              <a:custGeom>
                <a:avLst/>
                <a:gdLst>
                  <a:gd name="connsiteX0" fmla="*/ 21491 w 21512"/>
                  <a:gd name="connsiteY0" fmla="*/ 18617 h 18617"/>
                  <a:gd name="connsiteX1" fmla="*/ 21491 w 21512"/>
                  <a:gd name="connsiteY1" fmla="*/ 8998 h 18617"/>
                  <a:gd name="connsiteX2" fmla="*/ 20624 w 21512"/>
                  <a:gd name="connsiteY2" fmla="*/ 2969 h 18617"/>
                  <a:gd name="connsiteX3" fmla="*/ 17238 w 21512"/>
                  <a:gd name="connsiteY3" fmla="*/ 40 h 18617"/>
                  <a:gd name="connsiteX4" fmla="*/ 0 w 21512"/>
                  <a:gd name="connsiteY4" fmla="*/ 40 h 18617"/>
                  <a:gd name="connsiteX0" fmla="*/ 71254 w 71275"/>
                  <a:gd name="connsiteY0" fmla="*/ 18749 h 18749"/>
                  <a:gd name="connsiteX1" fmla="*/ 71254 w 71275"/>
                  <a:gd name="connsiteY1" fmla="*/ 9130 h 18749"/>
                  <a:gd name="connsiteX2" fmla="*/ 70387 w 71275"/>
                  <a:gd name="connsiteY2" fmla="*/ 3101 h 18749"/>
                  <a:gd name="connsiteX3" fmla="*/ 67001 w 71275"/>
                  <a:gd name="connsiteY3" fmla="*/ 172 h 18749"/>
                  <a:gd name="connsiteX4" fmla="*/ 0 w 71275"/>
                  <a:gd name="connsiteY4" fmla="*/ 0 h 18749"/>
                  <a:gd name="connsiteX0" fmla="*/ 11522 w 11543"/>
                  <a:gd name="connsiteY0" fmla="*/ 18618 h 18618"/>
                  <a:gd name="connsiteX1" fmla="*/ 11522 w 11543"/>
                  <a:gd name="connsiteY1" fmla="*/ 8999 h 18618"/>
                  <a:gd name="connsiteX2" fmla="*/ 10655 w 11543"/>
                  <a:gd name="connsiteY2" fmla="*/ 2970 h 18618"/>
                  <a:gd name="connsiteX3" fmla="*/ 7269 w 11543"/>
                  <a:gd name="connsiteY3" fmla="*/ 41 h 18618"/>
                  <a:gd name="connsiteX4" fmla="*/ 0 w 11543"/>
                  <a:gd name="connsiteY4" fmla="*/ 41 h 18618"/>
                  <a:gd name="connsiteX0" fmla="*/ 15199 w 15220"/>
                  <a:gd name="connsiteY0" fmla="*/ 18618 h 18618"/>
                  <a:gd name="connsiteX1" fmla="*/ 15199 w 15220"/>
                  <a:gd name="connsiteY1" fmla="*/ 8999 h 18618"/>
                  <a:gd name="connsiteX2" fmla="*/ 14332 w 15220"/>
                  <a:gd name="connsiteY2" fmla="*/ 2970 h 18618"/>
                  <a:gd name="connsiteX3" fmla="*/ 10946 w 15220"/>
                  <a:gd name="connsiteY3" fmla="*/ 41 h 18618"/>
                  <a:gd name="connsiteX4" fmla="*/ 0 w 15220"/>
                  <a:gd name="connsiteY4" fmla="*/ 41 h 18618"/>
                  <a:gd name="connsiteX0" fmla="*/ 15199 w 15220"/>
                  <a:gd name="connsiteY0" fmla="*/ 16065 h 16065"/>
                  <a:gd name="connsiteX1" fmla="*/ 15199 w 15220"/>
                  <a:gd name="connsiteY1" fmla="*/ 8999 h 16065"/>
                  <a:gd name="connsiteX2" fmla="*/ 14332 w 15220"/>
                  <a:gd name="connsiteY2" fmla="*/ 2970 h 16065"/>
                  <a:gd name="connsiteX3" fmla="*/ 10946 w 15220"/>
                  <a:gd name="connsiteY3" fmla="*/ 41 h 16065"/>
                  <a:gd name="connsiteX4" fmla="*/ 0 w 15220"/>
                  <a:gd name="connsiteY4" fmla="*/ 41 h 16065"/>
                  <a:gd name="connsiteX0" fmla="*/ 34728 w 34749"/>
                  <a:gd name="connsiteY0" fmla="*/ 16194 h 16194"/>
                  <a:gd name="connsiteX1" fmla="*/ 34728 w 34749"/>
                  <a:gd name="connsiteY1" fmla="*/ 9128 h 16194"/>
                  <a:gd name="connsiteX2" fmla="*/ 33861 w 34749"/>
                  <a:gd name="connsiteY2" fmla="*/ 3099 h 16194"/>
                  <a:gd name="connsiteX3" fmla="*/ 30475 w 34749"/>
                  <a:gd name="connsiteY3" fmla="*/ 170 h 16194"/>
                  <a:gd name="connsiteX4" fmla="*/ 0 w 34749"/>
                  <a:gd name="connsiteY4" fmla="*/ 0 h 16194"/>
                  <a:gd name="connsiteX0" fmla="*/ 34728 w 34749"/>
                  <a:gd name="connsiteY0" fmla="*/ 16065 h 16065"/>
                  <a:gd name="connsiteX1" fmla="*/ 34728 w 34749"/>
                  <a:gd name="connsiteY1" fmla="*/ 8999 h 16065"/>
                  <a:gd name="connsiteX2" fmla="*/ 33861 w 34749"/>
                  <a:gd name="connsiteY2" fmla="*/ 2970 h 16065"/>
                  <a:gd name="connsiteX3" fmla="*/ 30475 w 34749"/>
                  <a:gd name="connsiteY3" fmla="*/ 41 h 16065"/>
                  <a:gd name="connsiteX4" fmla="*/ 0 w 34749"/>
                  <a:gd name="connsiteY4" fmla="*/ 382 h 16065"/>
                  <a:gd name="connsiteX0" fmla="*/ 34401 w 34422"/>
                  <a:gd name="connsiteY0" fmla="*/ 16065 h 16065"/>
                  <a:gd name="connsiteX1" fmla="*/ 34401 w 34422"/>
                  <a:gd name="connsiteY1" fmla="*/ 8999 h 16065"/>
                  <a:gd name="connsiteX2" fmla="*/ 33534 w 34422"/>
                  <a:gd name="connsiteY2" fmla="*/ 2970 h 16065"/>
                  <a:gd name="connsiteX3" fmla="*/ 30148 w 34422"/>
                  <a:gd name="connsiteY3" fmla="*/ 41 h 16065"/>
                  <a:gd name="connsiteX4" fmla="*/ 0 w 34422"/>
                  <a:gd name="connsiteY4" fmla="*/ 42 h 16065"/>
                  <a:gd name="connsiteX0" fmla="*/ 34401 w 34422"/>
                  <a:gd name="connsiteY0" fmla="*/ 23043 h 23043"/>
                  <a:gd name="connsiteX1" fmla="*/ 34401 w 34422"/>
                  <a:gd name="connsiteY1" fmla="*/ 8999 h 23043"/>
                  <a:gd name="connsiteX2" fmla="*/ 33534 w 34422"/>
                  <a:gd name="connsiteY2" fmla="*/ 2970 h 23043"/>
                  <a:gd name="connsiteX3" fmla="*/ 30148 w 34422"/>
                  <a:gd name="connsiteY3" fmla="*/ 41 h 23043"/>
                  <a:gd name="connsiteX4" fmla="*/ 0 w 34422"/>
                  <a:gd name="connsiteY4" fmla="*/ 42 h 23043"/>
                  <a:gd name="connsiteX0" fmla="*/ 47182 w 47203"/>
                  <a:gd name="connsiteY0" fmla="*/ 23043 h 23043"/>
                  <a:gd name="connsiteX1" fmla="*/ 47182 w 47203"/>
                  <a:gd name="connsiteY1" fmla="*/ 8999 h 23043"/>
                  <a:gd name="connsiteX2" fmla="*/ 46315 w 47203"/>
                  <a:gd name="connsiteY2" fmla="*/ 2970 h 23043"/>
                  <a:gd name="connsiteX3" fmla="*/ 42929 w 47203"/>
                  <a:gd name="connsiteY3" fmla="*/ 41 h 23043"/>
                  <a:gd name="connsiteX4" fmla="*/ 0 w 47203"/>
                  <a:gd name="connsiteY4" fmla="*/ 42 h 23043"/>
                  <a:gd name="connsiteX0" fmla="*/ 39338 w 39359"/>
                  <a:gd name="connsiteY0" fmla="*/ 23043 h 23043"/>
                  <a:gd name="connsiteX1" fmla="*/ 39338 w 39359"/>
                  <a:gd name="connsiteY1" fmla="*/ 8999 h 23043"/>
                  <a:gd name="connsiteX2" fmla="*/ 38471 w 39359"/>
                  <a:gd name="connsiteY2" fmla="*/ 2970 h 23043"/>
                  <a:gd name="connsiteX3" fmla="*/ 35085 w 39359"/>
                  <a:gd name="connsiteY3" fmla="*/ 41 h 23043"/>
                  <a:gd name="connsiteX4" fmla="*/ 0 w 39359"/>
                  <a:gd name="connsiteY4" fmla="*/ 42 h 23043"/>
                  <a:gd name="connsiteX0" fmla="*/ 14579 w 14600"/>
                  <a:gd name="connsiteY0" fmla="*/ 23171 h 23171"/>
                  <a:gd name="connsiteX1" fmla="*/ 14579 w 14600"/>
                  <a:gd name="connsiteY1" fmla="*/ 9127 h 23171"/>
                  <a:gd name="connsiteX2" fmla="*/ 13712 w 14600"/>
                  <a:gd name="connsiteY2" fmla="*/ 3098 h 23171"/>
                  <a:gd name="connsiteX3" fmla="*/ 10326 w 14600"/>
                  <a:gd name="connsiteY3" fmla="*/ 169 h 23171"/>
                  <a:gd name="connsiteX4" fmla="*/ 0 w 14600"/>
                  <a:gd name="connsiteY4" fmla="*/ 0 h 23171"/>
                  <a:gd name="connsiteX0" fmla="*/ 14579 w 14600"/>
                  <a:gd name="connsiteY0" fmla="*/ 13129 h 13129"/>
                  <a:gd name="connsiteX1" fmla="*/ 14579 w 14600"/>
                  <a:gd name="connsiteY1" fmla="*/ 9127 h 13129"/>
                  <a:gd name="connsiteX2" fmla="*/ 13712 w 14600"/>
                  <a:gd name="connsiteY2" fmla="*/ 3098 h 13129"/>
                  <a:gd name="connsiteX3" fmla="*/ 10326 w 14600"/>
                  <a:gd name="connsiteY3" fmla="*/ 169 h 13129"/>
                  <a:gd name="connsiteX4" fmla="*/ 0 w 14600"/>
                  <a:gd name="connsiteY4" fmla="*/ 0 h 131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00" h="13129" extrusionOk="0">
                    <a:moveTo>
                      <a:pt x="14579" y="13129"/>
                    </a:moveTo>
                    <a:lnTo>
                      <a:pt x="14579" y="9127"/>
                    </a:lnTo>
                    <a:cubicBezTo>
                      <a:pt x="14688" y="6953"/>
                      <a:pt x="14375" y="4779"/>
                      <a:pt x="13712" y="3098"/>
                    </a:cubicBezTo>
                    <a:cubicBezTo>
                      <a:pt x="12885" y="997"/>
                      <a:pt x="11616" y="-100"/>
                      <a:pt x="10326" y="169"/>
                    </a:cubicBezTo>
                    <a:lnTo>
                      <a:pt x="0" y="0"/>
                    </a:lnTo>
                  </a:path>
                </a:pathLst>
              </a:custGeom>
              <a:ln w="6350" cmpd="sng">
                <a:solidFill>
                  <a:schemeClr val="tx2"/>
                </a:solidFill>
                <a:prstDash val="dash"/>
                <a:miter lim="400000"/>
              </a:ln>
            </p:spPr>
            <p:txBody>
              <a:bodyPr lIns="50800" tIns="50800" rIns="50800" bIns="50800" anchor="ctr"/>
              <a:lstStyle/>
              <a:p>
                <a:pPr lvl="0">
                  <a:defRPr sz="2400"/>
                </a:pPr>
                <a:endParaRPr/>
              </a:p>
            </p:txBody>
          </p:sp>
          <p:sp>
            <p:nvSpPr>
              <p:cNvPr id="262" name="Oval 261"/>
              <p:cNvSpPr/>
              <p:nvPr/>
            </p:nvSpPr>
            <p:spPr>
              <a:xfrm>
                <a:off x="1985980" y="3666390"/>
                <a:ext cx="94942" cy="94940"/>
              </a:xfrm>
              <a:prstGeom prst="ellipse">
                <a:avLst/>
              </a:prstGeom>
              <a:solidFill>
                <a:schemeClr val="bg1"/>
              </a:solidFill>
              <a:ln w="6350" cmpd="sng">
                <a:solidFill>
                  <a:schemeClr val="tx2"/>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264" name="Group 263"/>
            <p:cNvGrpSpPr/>
            <p:nvPr/>
          </p:nvGrpSpPr>
          <p:grpSpPr>
            <a:xfrm flipV="1">
              <a:off x="1989380" y="1221722"/>
              <a:ext cx="999502" cy="854537"/>
              <a:chOff x="1985980" y="2906793"/>
              <a:chExt cx="999502" cy="854537"/>
            </a:xfrm>
          </p:grpSpPr>
          <p:sp>
            <p:nvSpPr>
              <p:cNvPr id="265" name="Shape 147"/>
              <p:cNvSpPr/>
              <p:nvPr/>
            </p:nvSpPr>
            <p:spPr>
              <a:xfrm rot="16200000">
                <a:off x="2485716" y="2974323"/>
                <a:ext cx="567296" cy="432236"/>
              </a:xfrm>
              <a:custGeom>
                <a:avLst/>
                <a:gdLst>
                  <a:gd name="connsiteX0" fmla="*/ 21491 w 21512"/>
                  <a:gd name="connsiteY0" fmla="*/ 18617 h 18617"/>
                  <a:gd name="connsiteX1" fmla="*/ 21491 w 21512"/>
                  <a:gd name="connsiteY1" fmla="*/ 8998 h 18617"/>
                  <a:gd name="connsiteX2" fmla="*/ 20624 w 21512"/>
                  <a:gd name="connsiteY2" fmla="*/ 2969 h 18617"/>
                  <a:gd name="connsiteX3" fmla="*/ 17238 w 21512"/>
                  <a:gd name="connsiteY3" fmla="*/ 40 h 18617"/>
                  <a:gd name="connsiteX4" fmla="*/ 0 w 21512"/>
                  <a:gd name="connsiteY4" fmla="*/ 40 h 18617"/>
                  <a:gd name="connsiteX0" fmla="*/ 71254 w 71275"/>
                  <a:gd name="connsiteY0" fmla="*/ 18749 h 18749"/>
                  <a:gd name="connsiteX1" fmla="*/ 71254 w 71275"/>
                  <a:gd name="connsiteY1" fmla="*/ 9130 h 18749"/>
                  <a:gd name="connsiteX2" fmla="*/ 70387 w 71275"/>
                  <a:gd name="connsiteY2" fmla="*/ 3101 h 18749"/>
                  <a:gd name="connsiteX3" fmla="*/ 67001 w 71275"/>
                  <a:gd name="connsiteY3" fmla="*/ 172 h 18749"/>
                  <a:gd name="connsiteX4" fmla="*/ 0 w 71275"/>
                  <a:gd name="connsiteY4" fmla="*/ 0 h 18749"/>
                  <a:gd name="connsiteX0" fmla="*/ 11522 w 11543"/>
                  <a:gd name="connsiteY0" fmla="*/ 18618 h 18618"/>
                  <a:gd name="connsiteX1" fmla="*/ 11522 w 11543"/>
                  <a:gd name="connsiteY1" fmla="*/ 8999 h 18618"/>
                  <a:gd name="connsiteX2" fmla="*/ 10655 w 11543"/>
                  <a:gd name="connsiteY2" fmla="*/ 2970 h 18618"/>
                  <a:gd name="connsiteX3" fmla="*/ 7269 w 11543"/>
                  <a:gd name="connsiteY3" fmla="*/ 41 h 18618"/>
                  <a:gd name="connsiteX4" fmla="*/ 0 w 11543"/>
                  <a:gd name="connsiteY4" fmla="*/ 41 h 18618"/>
                  <a:gd name="connsiteX0" fmla="*/ 15199 w 15220"/>
                  <a:gd name="connsiteY0" fmla="*/ 18618 h 18618"/>
                  <a:gd name="connsiteX1" fmla="*/ 15199 w 15220"/>
                  <a:gd name="connsiteY1" fmla="*/ 8999 h 18618"/>
                  <a:gd name="connsiteX2" fmla="*/ 14332 w 15220"/>
                  <a:gd name="connsiteY2" fmla="*/ 2970 h 18618"/>
                  <a:gd name="connsiteX3" fmla="*/ 10946 w 15220"/>
                  <a:gd name="connsiteY3" fmla="*/ 41 h 18618"/>
                  <a:gd name="connsiteX4" fmla="*/ 0 w 15220"/>
                  <a:gd name="connsiteY4" fmla="*/ 41 h 18618"/>
                  <a:gd name="connsiteX0" fmla="*/ 15199 w 15220"/>
                  <a:gd name="connsiteY0" fmla="*/ 16065 h 16065"/>
                  <a:gd name="connsiteX1" fmla="*/ 15199 w 15220"/>
                  <a:gd name="connsiteY1" fmla="*/ 8999 h 16065"/>
                  <a:gd name="connsiteX2" fmla="*/ 14332 w 15220"/>
                  <a:gd name="connsiteY2" fmla="*/ 2970 h 16065"/>
                  <a:gd name="connsiteX3" fmla="*/ 10946 w 15220"/>
                  <a:gd name="connsiteY3" fmla="*/ 41 h 16065"/>
                  <a:gd name="connsiteX4" fmla="*/ 0 w 15220"/>
                  <a:gd name="connsiteY4" fmla="*/ 41 h 16065"/>
                  <a:gd name="connsiteX0" fmla="*/ 34728 w 34749"/>
                  <a:gd name="connsiteY0" fmla="*/ 16194 h 16194"/>
                  <a:gd name="connsiteX1" fmla="*/ 34728 w 34749"/>
                  <a:gd name="connsiteY1" fmla="*/ 9128 h 16194"/>
                  <a:gd name="connsiteX2" fmla="*/ 33861 w 34749"/>
                  <a:gd name="connsiteY2" fmla="*/ 3099 h 16194"/>
                  <a:gd name="connsiteX3" fmla="*/ 30475 w 34749"/>
                  <a:gd name="connsiteY3" fmla="*/ 170 h 16194"/>
                  <a:gd name="connsiteX4" fmla="*/ 0 w 34749"/>
                  <a:gd name="connsiteY4" fmla="*/ 0 h 16194"/>
                  <a:gd name="connsiteX0" fmla="*/ 34728 w 34749"/>
                  <a:gd name="connsiteY0" fmla="*/ 16065 h 16065"/>
                  <a:gd name="connsiteX1" fmla="*/ 34728 w 34749"/>
                  <a:gd name="connsiteY1" fmla="*/ 8999 h 16065"/>
                  <a:gd name="connsiteX2" fmla="*/ 33861 w 34749"/>
                  <a:gd name="connsiteY2" fmla="*/ 2970 h 16065"/>
                  <a:gd name="connsiteX3" fmla="*/ 30475 w 34749"/>
                  <a:gd name="connsiteY3" fmla="*/ 41 h 16065"/>
                  <a:gd name="connsiteX4" fmla="*/ 0 w 34749"/>
                  <a:gd name="connsiteY4" fmla="*/ 382 h 16065"/>
                  <a:gd name="connsiteX0" fmla="*/ 34401 w 34422"/>
                  <a:gd name="connsiteY0" fmla="*/ 16065 h 16065"/>
                  <a:gd name="connsiteX1" fmla="*/ 34401 w 34422"/>
                  <a:gd name="connsiteY1" fmla="*/ 8999 h 16065"/>
                  <a:gd name="connsiteX2" fmla="*/ 33534 w 34422"/>
                  <a:gd name="connsiteY2" fmla="*/ 2970 h 16065"/>
                  <a:gd name="connsiteX3" fmla="*/ 30148 w 34422"/>
                  <a:gd name="connsiteY3" fmla="*/ 41 h 16065"/>
                  <a:gd name="connsiteX4" fmla="*/ 0 w 34422"/>
                  <a:gd name="connsiteY4" fmla="*/ 42 h 16065"/>
                  <a:gd name="connsiteX0" fmla="*/ 34401 w 34422"/>
                  <a:gd name="connsiteY0" fmla="*/ 23043 h 23043"/>
                  <a:gd name="connsiteX1" fmla="*/ 34401 w 34422"/>
                  <a:gd name="connsiteY1" fmla="*/ 8999 h 23043"/>
                  <a:gd name="connsiteX2" fmla="*/ 33534 w 34422"/>
                  <a:gd name="connsiteY2" fmla="*/ 2970 h 23043"/>
                  <a:gd name="connsiteX3" fmla="*/ 30148 w 34422"/>
                  <a:gd name="connsiteY3" fmla="*/ 41 h 23043"/>
                  <a:gd name="connsiteX4" fmla="*/ 0 w 34422"/>
                  <a:gd name="connsiteY4" fmla="*/ 42 h 23043"/>
                  <a:gd name="connsiteX0" fmla="*/ 47182 w 47203"/>
                  <a:gd name="connsiteY0" fmla="*/ 23043 h 23043"/>
                  <a:gd name="connsiteX1" fmla="*/ 47182 w 47203"/>
                  <a:gd name="connsiteY1" fmla="*/ 8999 h 23043"/>
                  <a:gd name="connsiteX2" fmla="*/ 46315 w 47203"/>
                  <a:gd name="connsiteY2" fmla="*/ 2970 h 23043"/>
                  <a:gd name="connsiteX3" fmla="*/ 42929 w 47203"/>
                  <a:gd name="connsiteY3" fmla="*/ 41 h 23043"/>
                  <a:gd name="connsiteX4" fmla="*/ 0 w 47203"/>
                  <a:gd name="connsiteY4" fmla="*/ 42 h 23043"/>
                  <a:gd name="connsiteX0" fmla="*/ 39338 w 39359"/>
                  <a:gd name="connsiteY0" fmla="*/ 23043 h 23043"/>
                  <a:gd name="connsiteX1" fmla="*/ 39338 w 39359"/>
                  <a:gd name="connsiteY1" fmla="*/ 8999 h 23043"/>
                  <a:gd name="connsiteX2" fmla="*/ 38471 w 39359"/>
                  <a:gd name="connsiteY2" fmla="*/ 2970 h 23043"/>
                  <a:gd name="connsiteX3" fmla="*/ 35085 w 39359"/>
                  <a:gd name="connsiteY3" fmla="*/ 41 h 23043"/>
                  <a:gd name="connsiteX4" fmla="*/ 0 w 39359"/>
                  <a:gd name="connsiteY4" fmla="*/ 42 h 23043"/>
                  <a:gd name="connsiteX0" fmla="*/ 14579 w 14600"/>
                  <a:gd name="connsiteY0" fmla="*/ 23171 h 23171"/>
                  <a:gd name="connsiteX1" fmla="*/ 14579 w 14600"/>
                  <a:gd name="connsiteY1" fmla="*/ 9127 h 23171"/>
                  <a:gd name="connsiteX2" fmla="*/ 13712 w 14600"/>
                  <a:gd name="connsiteY2" fmla="*/ 3098 h 23171"/>
                  <a:gd name="connsiteX3" fmla="*/ 10326 w 14600"/>
                  <a:gd name="connsiteY3" fmla="*/ 169 h 23171"/>
                  <a:gd name="connsiteX4" fmla="*/ 0 w 14600"/>
                  <a:gd name="connsiteY4" fmla="*/ 0 h 23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00" h="23171" extrusionOk="0">
                    <a:moveTo>
                      <a:pt x="14579" y="23171"/>
                    </a:moveTo>
                    <a:lnTo>
                      <a:pt x="14579" y="9127"/>
                    </a:lnTo>
                    <a:cubicBezTo>
                      <a:pt x="14688" y="6953"/>
                      <a:pt x="14375" y="4779"/>
                      <a:pt x="13712" y="3098"/>
                    </a:cubicBezTo>
                    <a:cubicBezTo>
                      <a:pt x="12885" y="997"/>
                      <a:pt x="11616" y="-100"/>
                      <a:pt x="10326" y="169"/>
                    </a:cubicBezTo>
                    <a:lnTo>
                      <a:pt x="0" y="0"/>
                    </a:lnTo>
                  </a:path>
                </a:pathLst>
              </a:custGeom>
              <a:ln w="6350" cmpd="sng">
                <a:solidFill>
                  <a:srgbClr val="A0A0A3"/>
                </a:solidFill>
                <a:prstDash val="dash"/>
                <a:miter lim="400000"/>
              </a:ln>
            </p:spPr>
            <p:txBody>
              <a:bodyPr lIns="50800" tIns="50800" rIns="50800" bIns="50800" anchor="ctr"/>
              <a:lstStyle/>
              <a:p>
                <a:pPr lvl="0">
                  <a:defRPr sz="2400"/>
                </a:pPr>
                <a:endParaRPr/>
              </a:p>
            </p:txBody>
          </p:sp>
          <p:sp>
            <p:nvSpPr>
              <p:cNvPr id="266" name="Shape 147"/>
              <p:cNvSpPr/>
              <p:nvPr/>
            </p:nvSpPr>
            <p:spPr>
              <a:xfrm rot="10800000" flipH="1">
                <a:off x="1987241" y="3469623"/>
                <a:ext cx="567296" cy="244911"/>
              </a:xfrm>
              <a:custGeom>
                <a:avLst/>
                <a:gdLst>
                  <a:gd name="connsiteX0" fmla="*/ 21491 w 21512"/>
                  <a:gd name="connsiteY0" fmla="*/ 18617 h 18617"/>
                  <a:gd name="connsiteX1" fmla="*/ 21491 w 21512"/>
                  <a:gd name="connsiteY1" fmla="*/ 8998 h 18617"/>
                  <a:gd name="connsiteX2" fmla="*/ 20624 w 21512"/>
                  <a:gd name="connsiteY2" fmla="*/ 2969 h 18617"/>
                  <a:gd name="connsiteX3" fmla="*/ 17238 w 21512"/>
                  <a:gd name="connsiteY3" fmla="*/ 40 h 18617"/>
                  <a:gd name="connsiteX4" fmla="*/ 0 w 21512"/>
                  <a:gd name="connsiteY4" fmla="*/ 40 h 18617"/>
                  <a:gd name="connsiteX0" fmla="*/ 71254 w 71275"/>
                  <a:gd name="connsiteY0" fmla="*/ 18749 h 18749"/>
                  <a:gd name="connsiteX1" fmla="*/ 71254 w 71275"/>
                  <a:gd name="connsiteY1" fmla="*/ 9130 h 18749"/>
                  <a:gd name="connsiteX2" fmla="*/ 70387 w 71275"/>
                  <a:gd name="connsiteY2" fmla="*/ 3101 h 18749"/>
                  <a:gd name="connsiteX3" fmla="*/ 67001 w 71275"/>
                  <a:gd name="connsiteY3" fmla="*/ 172 h 18749"/>
                  <a:gd name="connsiteX4" fmla="*/ 0 w 71275"/>
                  <a:gd name="connsiteY4" fmla="*/ 0 h 18749"/>
                  <a:gd name="connsiteX0" fmla="*/ 11522 w 11543"/>
                  <a:gd name="connsiteY0" fmla="*/ 18618 h 18618"/>
                  <a:gd name="connsiteX1" fmla="*/ 11522 w 11543"/>
                  <a:gd name="connsiteY1" fmla="*/ 8999 h 18618"/>
                  <a:gd name="connsiteX2" fmla="*/ 10655 w 11543"/>
                  <a:gd name="connsiteY2" fmla="*/ 2970 h 18618"/>
                  <a:gd name="connsiteX3" fmla="*/ 7269 w 11543"/>
                  <a:gd name="connsiteY3" fmla="*/ 41 h 18618"/>
                  <a:gd name="connsiteX4" fmla="*/ 0 w 11543"/>
                  <a:gd name="connsiteY4" fmla="*/ 41 h 18618"/>
                  <a:gd name="connsiteX0" fmla="*/ 15199 w 15220"/>
                  <a:gd name="connsiteY0" fmla="*/ 18618 h 18618"/>
                  <a:gd name="connsiteX1" fmla="*/ 15199 w 15220"/>
                  <a:gd name="connsiteY1" fmla="*/ 8999 h 18618"/>
                  <a:gd name="connsiteX2" fmla="*/ 14332 w 15220"/>
                  <a:gd name="connsiteY2" fmla="*/ 2970 h 18618"/>
                  <a:gd name="connsiteX3" fmla="*/ 10946 w 15220"/>
                  <a:gd name="connsiteY3" fmla="*/ 41 h 18618"/>
                  <a:gd name="connsiteX4" fmla="*/ 0 w 15220"/>
                  <a:gd name="connsiteY4" fmla="*/ 41 h 18618"/>
                  <a:gd name="connsiteX0" fmla="*/ 15199 w 15220"/>
                  <a:gd name="connsiteY0" fmla="*/ 16065 h 16065"/>
                  <a:gd name="connsiteX1" fmla="*/ 15199 w 15220"/>
                  <a:gd name="connsiteY1" fmla="*/ 8999 h 16065"/>
                  <a:gd name="connsiteX2" fmla="*/ 14332 w 15220"/>
                  <a:gd name="connsiteY2" fmla="*/ 2970 h 16065"/>
                  <a:gd name="connsiteX3" fmla="*/ 10946 w 15220"/>
                  <a:gd name="connsiteY3" fmla="*/ 41 h 16065"/>
                  <a:gd name="connsiteX4" fmla="*/ 0 w 15220"/>
                  <a:gd name="connsiteY4" fmla="*/ 41 h 16065"/>
                  <a:gd name="connsiteX0" fmla="*/ 34728 w 34749"/>
                  <a:gd name="connsiteY0" fmla="*/ 16194 h 16194"/>
                  <a:gd name="connsiteX1" fmla="*/ 34728 w 34749"/>
                  <a:gd name="connsiteY1" fmla="*/ 9128 h 16194"/>
                  <a:gd name="connsiteX2" fmla="*/ 33861 w 34749"/>
                  <a:gd name="connsiteY2" fmla="*/ 3099 h 16194"/>
                  <a:gd name="connsiteX3" fmla="*/ 30475 w 34749"/>
                  <a:gd name="connsiteY3" fmla="*/ 170 h 16194"/>
                  <a:gd name="connsiteX4" fmla="*/ 0 w 34749"/>
                  <a:gd name="connsiteY4" fmla="*/ 0 h 16194"/>
                  <a:gd name="connsiteX0" fmla="*/ 34728 w 34749"/>
                  <a:gd name="connsiteY0" fmla="*/ 16065 h 16065"/>
                  <a:gd name="connsiteX1" fmla="*/ 34728 w 34749"/>
                  <a:gd name="connsiteY1" fmla="*/ 8999 h 16065"/>
                  <a:gd name="connsiteX2" fmla="*/ 33861 w 34749"/>
                  <a:gd name="connsiteY2" fmla="*/ 2970 h 16065"/>
                  <a:gd name="connsiteX3" fmla="*/ 30475 w 34749"/>
                  <a:gd name="connsiteY3" fmla="*/ 41 h 16065"/>
                  <a:gd name="connsiteX4" fmla="*/ 0 w 34749"/>
                  <a:gd name="connsiteY4" fmla="*/ 382 h 16065"/>
                  <a:gd name="connsiteX0" fmla="*/ 34401 w 34422"/>
                  <a:gd name="connsiteY0" fmla="*/ 16065 h 16065"/>
                  <a:gd name="connsiteX1" fmla="*/ 34401 w 34422"/>
                  <a:gd name="connsiteY1" fmla="*/ 8999 h 16065"/>
                  <a:gd name="connsiteX2" fmla="*/ 33534 w 34422"/>
                  <a:gd name="connsiteY2" fmla="*/ 2970 h 16065"/>
                  <a:gd name="connsiteX3" fmla="*/ 30148 w 34422"/>
                  <a:gd name="connsiteY3" fmla="*/ 41 h 16065"/>
                  <a:gd name="connsiteX4" fmla="*/ 0 w 34422"/>
                  <a:gd name="connsiteY4" fmla="*/ 42 h 16065"/>
                  <a:gd name="connsiteX0" fmla="*/ 34401 w 34422"/>
                  <a:gd name="connsiteY0" fmla="*/ 23043 h 23043"/>
                  <a:gd name="connsiteX1" fmla="*/ 34401 w 34422"/>
                  <a:gd name="connsiteY1" fmla="*/ 8999 h 23043"/>
                  <a:gd name="connsiteX2" fmla="*/ 33534 w 34422"/>
                  <a:gd name="connsiteY2" fmla="*/ 2970 h 23043"/>
                  <a:gd name="connsiteX3" fmla="*/ 30148 w 34422"/>
                  <a:gd name="connsiteY3" fmla="*/ 41 h 23043"/>
                  <a:gd name="connsiteX4" fmla="*/ 0 w 34422"/>
                  <a:gd name="connsiteY4" fmla="*/ 42 h 23043"/>
                  <a:gd name="connsiteX0" fmla="*/ 47182 w 47203"/>
                  <a:gd name="connsiteY0" fmla="*/ 23043 h 23043"/>
                  <a:gd name="connsiteX1" fmla="*/ 47182 w 47203"/>
                  <a:gd name="connsiteY1" fmla="*/ 8999 h 23043"/>
                  <a:gd name="connsiteX2" fmla="*/ 46315 w 47203"/>
                  <a:gd name="connsiteY2" fmla="*/ 2970 h 23043"/>
                  <a:gd name="connsiteX3" fmla="*/ 42929 w 47203"/>
                  <a:gd name="connsiteY3" fmla="*/ 41 h 23043"/>
                  <a:gd name="connsiteX4" fmla="*/ 0 w 47203"/>
                  <a:gd name="connsiteY4" fmla="*/ 42 h 23043"/>
                  <a:gd name="connsiteX0" fmla="*/ 39338 w 39359"/>
                  <a:gd name="connsiteY0" fmla="*/ 23043 h 23043"/>
                  <a:gd name="connsiteX1" fmla="*/ 39338 w 39359"/>
                  <a:gd name="connsiteY1" fmla="*/ 8999 h 23043"/>
                  <a:gd name="connsiteX2" fmla="*/ 38471 w 39359"/>
                  <a:gd name="connsiteY2" fmla="*/ 2970 h 23043"/>
                  <a:gd name="connsiteX3" fmla="*/ 35085 w 39359"/>
                  <a:gd name="connsiteY3" fmla="*/ 41 h 23043"/>
                  <a:gd name="connsiteX4" fmla="*/ 0 w 39359"/>
                  <a:gd name="connsiteY4" fmla="*/ 42 h 23043"/>
                  <a:gd name="connsiteX0" fmla="*/ 14579 w 14600"/>
                  <a:gd name="connsiteY0" fmla="*/ 23171 h 23171"/>
                  <a:gd name="connsiteX1" fmla="*/ 14579 w 14600"/>
                  <a:gd name="connsiteY1" fmla="*/ 9127 h 23171"/>
                  <a:gd name="connsiteX2" fmla="*/ 13712 w 14600"/>
                  <a:gd name="connsiteY2" fmla="*/ 3098 h 23171"/>
                  <a:gd name="connsiteX3" fmla="*/ 10326 w 14600"/>
                  <a:gd name="connsiteY3" fmla="*/ 169 h 23171"/>
                  <a:gd name="connsiteX4" fmla="*/ 0 w 14600"/>
                  <a:gd name="connsiteY4" fmla="*/ 0 h 23171"/>
                  <a:gd name="connsiteX0" fmla="*/ 14579 w 14600"/>
                  <a:gd name="connsiteY0" fmla="*/ 13129 h 13129"/>
                  <a:gd name="connsiteX1" fmla="*/ 14579 w 14600"/>
                  <a:gd name="connsiteY1" fmla="*/ 9127 h 13129"/>
                  <a:gd name="connsiteX2" fmla="*/ 13712 w 14600"/>
                  <a:gd name="connsiteY2" fmla="*/ 3098 h 13129"/>
                  <a:gd name="connsiteX3" fmla="*/ 10326 w 14600"/>
                  <a:gd name="connsiteY3" fmla="*/ 169 h 13129"/>
                  <a:gd name="connsiteX4" fmla="*/ 0 w 14600"/>
                  <a:gd name="connsiteY4" fmla="*/ 0 h 131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00" h="13129" extrusionOk="0">
                    <a:moveTo>
                      <a:pt x="14579" y="13129"/>
                    </a:moveTo>
                    <a:lnTo>
                      <a:pt x="14579" y="9127"/>
                    </a:lnTo>
                    <a:cubicBezTo>
                      <a:pt x="14688" y="6953"/>
                      <a:pt x="14375" y="4779"/>
                      <a:pt x="13712" y="3098"/>
                    </a:cubicBezTo>
                    <a:cubicBezTo>
                      <a:pt x="12885" y="997"/>
                      <a:pt x="11616" y="-100"/>
                      <a:pt x="10326" y="169"/>
                    </a:cubicBezTo>
                    <a:lnTo>
                      <a:pt x="0" y="0"/>
                    </a:lnTo>
                  </a:path>
                </a:pathLst>
              </a:custGeom>
              <a:ln w="6350" cmpd="sng">
                <a:solidFill>
                  <a:schemeClr val="tx2"/>
                </a:solidFill>
                <a:prstDash val="dash"/>
                <a:miter lim="400000"/>
              </a:ln>
            </p:spPr>
            <p:txBody>
              <a:bodyPr lIns="50800" tIns="50800" rIns="50800" bIns="50800" anchor="ctr"/>
              <a:lstStyle/>
              <a:p>
                <a:pPr lvl="0">
                  <a:defRPr sz="2400"/>
                </a:pPr>
                <a:endParaRPr/>
              </a:p>
            </p:txBody>
          </p:sp>
          <p:sp>
            <p:nvSpPr>
              <p:cNvPr id="267" name="Oval 266"/>
              <p:cNvSpPr/>
              <p:nvPr/>
            </p:nvSpPr>
            <p:spPr>
              <a:xfrm>
                <a:off x="1985980" y="3666390"/>
                <a:ext cx="94942" cy="94940"/>
              </a:xfrm>
              <a:prstGeom prst="ellipse">
                <a:avLst/>
              </a:prstGeom>
              <a:solidFill>
                <a:schemeClr val="bg1"/>
              </a:solidFill>
              <a:ln w="6350" cmpd="sng">
                <a:solidFill>
                  <a:schemeClr val="tx2"/>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cxnSp>
          <p:nvCxnSpPr>
            <p:cNvPr id="269" name="Straight Connector 268"/>
            <p:cNvCxnSpPr/>
            <p:nvPr/>
          </p:nvCxnSpPr>
          <p:spPr>
            <a:xfrm flipH="1">
              <a:off x="1978025" y="2497258"/>
              <a:ext cx="1009075" cy="0"/>
            </a:xfrm>
            <a:prstGeom prst="line">
              <a:avLst/>
            </a:prstGeom>
            <a:ln w="6350" cmpd="sng">
              <a:solidFill>
                <a:schemeClr val="tx2"/>
              </a:solidFill>
              <a:prstDash val="dash"/>
            </a:ln>
            <a:effectLst/>
          </p:spPr>
          <p:style>
            <a:lnRef idx="2">
              <a:schemeClr val="accent1"/>
            </a:lnRef>
            <a:fillRef idx="0">
              <a:schemeClr val="accent1"/>
            </a:fillRef>
            <a:effectRef idx="1">
              <a:schemeClr val="accent1"/>
            </a:effectRef>
            <a:fontRef idx="minor">
              <a:schemeClr val="tx1"/>
            </a:fontRef>
          </p:style>
        </p:cxnSp>
        <p:sp>
          <p:nvSpPr>
            <p:cNvPr id="270" name="Oval 269"/>
            <p:cNvSpPr/>
            <p:nvPr/>
          </p:nvSpPr>
          <p:spPr>
            <a:xfrm>
              <a:off x="1984375" y="2447190"/>
              <a:ext cx="94942" cy="94940"/>
            </a:xfrm>
            <a:prstGeom prst="ellipse">
              <a:avLst/>
            </a:prstGeom>
            <a:solidFill>
              <a:schemeClr val="bg1"/>
            </a:solidFill>
            <a:ln w="6350" cmpd="sng">
              <a:solidFill>
                <a:schemeClr val="tx2"/>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sp>
        <p:nvSpPr>
          <p:cNvPr id="271" name="TextBox 270"/>
          <p:cNvSpPr txBox="1"/>
          <p:nvPr/>
        </p:nvSpPr>
        <p:spPr>
          <a:xfrm>
            <a:off x="401638" y="2200168"/>
            <a:ext cx="1561012" cy="707876"/>
          </a:xfrm>
          <a:prstGeom prst="rect">
            <a:avLst/>
          </a:prstGeom>
          <a:noFill/>
        </p:spPr>
        <p:txBody>
          <a:bodyPr wrap="square" lIns="91430" tIns="45715" rIns="91430" bIns="45715" rtlCol="0">
            <a:spAutoFit/>
          </a:bodyPr>
          <a:lstStyle/>
          <a:p>
            <a:pPr algn="r"/>
            <a:r>
              <a:rPr lang="en-US" sz="1000" dirty="0" err="1">
                <a:solidFill>
                  <a:schemeClr val="tx2"/>
                </a:solidFill>
                <a:latin typeface="Roboto Light"/>
                <a:cs typeface="Roboto Light"/>
              </a:rPr>
              <a:t>Lorem</a:t>
            </a:r>
            <a:r>
              <a:rPr lang="en-US" sz="1000" dirty="0">
                <a:solidFill>
                  <a:schemeClr val="tx2"/>
                </a:solidFill>
                <a:latin typeface="Roboto Light"/>
                <a:cs typeface="Roboto Light"/>
              </a:rPr>
              <a:t> </a:t>
            </a:r>
            <a:r>
              <a:rPr lang="en-US" sz="1000" dirty="0" err="1">
                <a:solidFill>
                  <a:schemeClr val="tx2"/>
                </a:solidFill>
                <a:latin typeface="Roboto Light"/>
                <a:cs typeface="Roboto Light"/>
              </a:rPr>
              <a:t>Ipsum</a:t>
            </a:r>
            <a:r>
              <a:rPr lang="en-US" sz="1000" dirty="0">
                <a:solidFill>
                  <a:schemeClr val="tx2"/>
                </a:solidFill>
                <a:latin typeface="Roboto Light"/>
                <a:cs typeface="Roboto Light"/>
              </a:rPr>
              <a:t> is simply dummy text of the printing and </a:t>
            </a:r>
            <a:r>
              <a:rPr lang="en-US" sz="1000" dirty="0" err="1">
                <a:solidFill>
                  <a:schemeClr val="tx2"/>
                </a:solidFill>
                <a:latin typeface="Roboto Light"/>
                <a:cs typeface="Roboto Light"/>
              </a:rPr>
              <a:t>typsetting</a:t>
            </a:r>
            <a:r>
              <a:rPr lang="en-US" sz="1000" dirty="0">
                <a:solidFill>
                  <a:schemeClr val="tx2"/>
                </a:solidFill>
                <a:latin typeface="Roboto Light"/>
                <a:cs typeface="Roboto Light"/>
              </a:rPr>
              <a:t> industry. </a:t>
            </a:r>
            <a:r>
              <a:rPr lang="en-US" sz="1000" dirty="0" err="1">
                <a:solidFill>
                  <a:schemeClr val="tx2"/>
                </a:solidFill>
                <a:latin typeface="Roboto Light"/>
                <a:cs typeface="Roboto Light"/>
              </a:rPr>
              <a:t>Lorem</a:t>
            </a:r>
            <a:r>
              <a:rPr lang="en-US" sz="1000" dirty="0">
                <a:solidFill>
                  <a:schemeClr val="tx2"/>
                </a:solidFill>
                <a:latin typeface="Roboto Light"/>
                <a:cs typeface="Roboto Light"/>
              </a:rPr>
              <a:t> </a:t>
            </a:r>
            <a:r>
              <a:rPr lang="en-US" sz="1000" dirty="0" err="1">
                <a:solidFill>
                  <a:schemeClr val="tx2"/>
                </a:solidFill>
                <a:latin typeface="Roboto Light"/>
                <a:cs typeface="Roboto Light"/>
              </a:rPr>
              <a:t>Ipsum</a:t>
            </a:r>
            <a:endParaRPr lang="en-US" sz="1000" dirty="0">
              <a:solidFill>
                <a:schemeClr val="tx2"/>
              </a:solidFill>
              <a:latin typeface="Roboto Light"/>
              <a:cs typeface="Roboto Light"/>
            </a:endParaRPr>
          </a:p>
        </p:txBody>
      </p:sp>
      <p:grpSp>
        <p:nvGrpSpPr>
          <p:cNvPr id="272" name="Group 271"/>
          <p:cNvGrpSpPr/>
          <p:nvPr/>
        </p:nvGrpSpPr>
        <p:grpSpPr>
          <a:xfrm flipH="1">
            <a:off x="6150031" y="1281889"/>
            <a:ext cx="1010857" cy="2539608"/>
            <a:chOff x="1978025" y="1221722"/>
            <a:chExt cx="1010857" cy="2539608"/>
          </a:xfrm>
        </p:grpSpPr>
        <p:grpSp>
          <p:nvGrpSpPr>
            <p:cNvPr id="273" name="Group 272"/>
            <p:cNvGrpSpPr/>
            <p:nvPr/>
          </p:nvGrpSpPr>
          <p:grpSpPr>
            <a:xfrm>
              <a:off x="1985980" y="2906793"/>
              <a:ext cx="999502" cy="854537"/>
              <a:chOff x="1985980" y="2906793"/>
              <a:chExt cx="999502" cy="854537"/>
            </a:xfrm>
          </p:grpSpPr>
          <p:sp>
            <p:nvSpPr>
              <p:cNvPr id="280" name="Shape 147"/>
              <p:cNvSpPr/>
              <p:nvPr/>
            </p:nvSpPr>
            <p:spPr>
              <a:xfrm rot="16200000">
                <a:off x="2485716" y="2974323"/>
                <a:ext cx="567296" cy="432236"/>
              </a:xfrm>
              <a:custGeom>
                <a:avLst/>
                <a:gdLst>
                  <a:gd name="connsiteX0" fmla="*/ 21491 w 21512"/>
                  <a:gd name="connsiteY0" fmla="*/ 18617 h 18617"/>
                  <a:gd name="connsiteX1" fmla="*/ 21491 w 21512"/>
                  <a:gd name="connsiteY1" fmla="*/ 8998 h 18617"/>
                  <a:gd name="connsiteX2" fmla="*/ 20624 w 21512"/>
                  <a:gd name="connsiteY2" fmla="*/ 2969 h 18617"/>
                  <a:gd name="connsiteX3" fmla="*/ 17238 w 21512"/>
                  <a:gd name="connsiteY3" fmla="*/ 40 h 18617"/>
                  <a:gd name="connsiteX4" fmla="*/ 0 w 21512"/>
                  <a:gd name="connsiteY4" fmla="*/ 40 h 18617"/>
                  <a:gd name="connsiteX0" fmla="*/ 71254 w 71275"/>
                  <a:gd name="connsiteY0" fmla="*/ 18749 h 18749"/>
                  <a:gd name="connsiteX1" fmla="*/ 71254 w 71275"/>
                  <a:gd name="connsiteY1" fmla="*/ 9130 h 18749"/>
                  <a:gd name="connsiteX2" fmla="*/ 70387 w 71275"/>
                  <a:gd name="connsiteY2" fmla="*/ 3101 h 18749"/>
                  <a:gd name="connsiteX3" fmla="*/ 67001 w 71275"/>
                  <a:gd name="connsiteY3" fmla="*/ 172 h 18749"/>
                  <a:gd name="connsiteX4" fmla="*/ 0 w 71275"/>
                  <a:gd name="connsiteY4" fmla="*/ 0 h 18749"/>
                  <a:gd name="connsiteX0" fmla="*/ 11522 w 11543"/>
                  <a:gd name="connsiteY0" fmla="*/ 18618 h 18618"/>
                  <a:gd name="connsiteX1" fmla="*/ 11522 w 11543"/>
                  <a:gd name="connsiteY1" fmla="*/ 8999 h 18618"/>
                  <a:gd name="connsiteX2" fmla="*/ 10655 w 11543"/>
                  <a:gd name="connsiteY2" fmla="*/ 2970 h 18618"/>
                  <a:gd name="connsiteX3" fmla="*/ 7269 w 11543"/>
                  <a:gd name="connsiteY3" fmla="*/ 41 h 18618"/>
                  <a:gd name="connsiteX4" fmla="*/ 0 w 11543"/>
                  <a:gd name="connsiteY4" fmla="*/ 41 h 18618"/>
                  <a:gd name="connsiteX0" fmla="*/ 15199 w 15220"/>
                  <a:gd name="connsiteY0" fmla="*/ 18618 h 18618"/>
                  <a:gd name="connsiteX1" fmla="*/ 15199 w 15220"/>
                  <a:gd name="connsiteY1" fmla="*/ 8999 h 18618"/>
                  <a:gd name="connsiteX2" fmla="*/ 14332 w 15220"/>
                  <a:gd name="connsiteY2" fmla="*/ 2970 h 18618"/>
                  <a:gd name="connsiteX3" fmla="*/ 10946 w 15220"/>
                  <a:gd name="connsiteY3" fmla="*/ 41 h 18618"/>
                  <a:gd name="connsiteX4" fmla="*/ 0 w 15220"/>
                  <a:gd name="connsiteY4" fmla="*/ 41 h 18618"/>
                  <a:gd name="connsiteX0" fmla="*/ 15199 w 15220"/>
                  <a:gd name="connsiteY0" fmla="*/ 16065 h 16065"/>
                  <a:gd name="connsiteX1" fmla="*/ 15199 w 15220"/>
                  <a:gd name="connsiteY1" fmla="*/ 8999 h 16065"/>
                  <a:gd name="connsiteX2" fmla="*/ 14332 w 15220"/>
                  <a:gd name="connsiteY2" fmla="*/ 2970 h 16065"/>
                  <a:gd name="connsiteX3" fmla="*/ 10946 w 15220"/>
                  <a:gd name="connsiteY3" fmla="*/ 41 h 16065"/>
                  <a:gd name="connsiteX4" fmla="*/ 0 w 15220"/>
                  <a:gd name="connsiteY4" fmla="*/ 41 h 16065"/>
                  <a:gd name="connsiteX0" fmla="*/ 34728 w 34749"/>
                  <a:gd name="connsiteY0" fmla="*/ 16194 h 16194"/>
                  <a:gd name="connsiteX1" fmla="*/ 34728 w 34749"/>
                  <a:gd name="connsiteY1" fmla="*/ 9128 h 16194"/>
                  <a:gd name="connsiteX2" fmla="*/ 33861 w 34749"/>
                  <a:gd name="connsiteY2" fmla="*/ 3099 h 16194"/>
                  <a:gd name="connsiteX3" fmla="*/ 30475 w 34749"/>
                  <a:gd name="connsiteY3" fmla="*/ 170 h 16194"/>
                  <a:gd name="connsiteX4" fmla="*/ 0 w 34749"/>
                  <a:gd name="connsiteY4" fmla="*/ 0 h 16194"/>
                  <a:gd name="connsiteX0" fmla="*/ 34728 w 34749"/>
                  <a:gd name="connsiteY0" fmla="*/ 16065 h 16065"/>
                  <a:gd name="connsiteX1" fmla="*/ 34728 w 34749"/>
                  <a:gd name="connsiteY1" fmla="*/ 8999 h 16065"/>
                  <a:gd name="connsiteX2" fmla="*/ 33861 w 34749"/>
                  <a:gd name="connsiteY2" fmla="*/ 2970 h 16065"/>
                  <a:gd name="connsiteX3" fmla="*/ 30475 w 34749"/>
                  <a:gd name="connsiteY3" fmla="*/ 41 h 16065"/>
                  <a:gd name="connsiteX4" fmla="*/ 0 w 34749"/>
                  <a:gd name="connsiteY4" fmla="*/ 382 h 16065"/>
                  <a:gd name="connsiteX0" fmla="*/ 34401 w 34422"/>
                  <a:gd name="connsiteY0" fmla="*/ 16065 h 16065"/>
                  <a:gd name="connsiteX1" fmla="*/ 34401 w 34422"/>
                  <a:gd name="connsiteY1" fmla="*/ 8999 h 16065"/>
                  <a:gd name="connsiteX2" fmla="*/ 33534 w 34422"/>
                  <a:gd name="connsiteY2" fmla="*/ 2970 h 16065"/>
                  <a:gd name="connsiteX3" fmla="*/ 30148 w 34422"/>
                  <a:gd name="connsiteY3" fmla="*/ 41 h 16065"/>
                  <a:gd name="connsiteX4" fmla="*/ 0 w 34422"/>
                  <a:gd name="connsiteY4" fmla="*/ 42 h 16065"/>
                  <a:gd name="connsiteX0" fmla="*/ 34401 w 34422"/>
                  <a:gd name="connsiteY0" fmla="*/ 23043 h 23043"/>
                  <a:gd name="connsiteX1" fmla="*/ 34401 w 34422"/>
                  <a:gd name="connsiteY1" fmla="*/ 8999 h 23043"/>
                  <a:gd name="connsiteX2" fmla="*/ 33534 w 34422"/>
                  <a:gd name="connsiteY2" fmla="*/ 2970 h 23043"/>
                  <a:gd name="connsiteX3" fmla="*/ 30148 w 34422"/>
                  <a:gd name="connsiteY3" fmla="*/ 41 h 23043"/>
                  <a:gd name="connsiteX4" fmla="*/ 0 w 34422"/>
                  <a:gd name="connsiteY4" fmla="*/ 42 h 23043"/>
                  <a:gd name="connsiteX0" fmla="*/ 47182 w 47203"/>
                  <a:gd name="connsiteY0" fmla="*/ 23043 h 23043"/>
                  <a:gd name="connsiteX1" fmla="*/ 47182 w 47203"/>
                  <a:gd name="connsiteY1" fmla="*/ 8999 h 23043"/>
                  <a:gd name="connsiteX2" fmla="*/ 46315 w 47203"/>
                  <a:gd name="connsiteY2" fmla="*/ 2970 h 23043"/>
                  <a:gd name="connsiteX3" fmla="*/ 42929 w 47203"/>
                  <a:gd name="connsiteY3" fmla="*/ 41 h 23043"/>
                  <a:gd name="connsiteX4" fmla="*/ 0 w 47203"/>
                  <a:gd name="connsiteY4" fmla="*/ 42 h 23043"/>
                  <a:gd name="connsiteX0" fmla="*/ 39338 w 39359"/>
                  <a:gd name="connsiteY0" fmla="*/ 23043 h 23043"/>
                  <a:gd name="connsiteX1" fmla="*/ 39338 w 39359"/>
                  <a:gd name="connsiteY1" fmla="*/ 8999 h 23043"/>
                  <a:gd name="connsiteX2" fmla="*/ 38471 w 39359"/>
                  <a:gd name="connsiteY2" fmla="*/ 2970 h 23043"/>
                  <a:gd name="connsiteX3" fmla="*/ 35085 w 39359"/>
                  <a:gd name="connsiteY3" fmla="*/ 41 h 23043"/>
                  <a:gd name="connsiteX4" fmla="*/ 0 w 39359"/>
                  <a:gd name="connsiteY4" fmla="*/ 42 h 23043"/>
                  <a:gd name="connsiteX0" fmla="*/ 14579 w 14600"/>
                  <a:gd name="connsiteY0" fmla="*/ 23171 h 23171"/>
                  <a:gd name="connsiteX1" fmla="*/ 14579 w 14600"/>
                  <a:gd name="connsiteY1" fmla="*/ 9127 h 23171"/>
                  <a:gd name="connsiteX2" fmla="*/ 13712 w 14600"/>
                  <a:gd name="connsiteY2" fmla="*/ 3098 h 23171"/>
                  <a:gd name="connsiteX3" fmla="*/ 10326 w 14600"/>
                  <a:gd name="connsiteY3" fmla="*/ 169 h 23171"/>
                  <a:gd name="connsiteX4" fmla="*/ 0 w 14600"/>
                  <a:gd name="connsiteY4" fmla="*/ 0 h 23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00" h="23171" extrusionOk="0">
                    <a:moveTo>
                      <a:pt x="14579" y="23171"/>
                    </a:moveTo>
                    <a:lnTo>
                      <a:pt x="14579" y="9127"/>
                    </a:lnTo>
                    <a:cubicBezTo>
                      <a:pt x="14688" y="6953"/>
                      <a:pt x="14375" y="4779"/>
                      <a:pt x="13712" y="3098"/>
                    </a:cubicBezTo>
                    <a:cubicBezTo>
                      <a:pt x="12885" y="997"/>
                      <a:pt x="11616" y="-100"/>
                      <a:pt x="10326" y="169"/>
                    </a:cubicBezTo>
                    <a:lnTo>
                      <a:pt x="0" y="0"/>
                    </a:lnTo>
                  </a:path>
                </a:pathLst>
              </a:custGeom>
              <a:ln w="6350" cmpd="sng">
                <a:solidFill>
                  <a:schemeClr val="tx2"/>
                </a:solidFill>
                <a:prstDash val="dash"/>
                <a:miter lim="400000"/>
              </a:ln>
            </p:spPr>
            <p:txBody>
              <a:bodyPr lIns="50800" tIns="50800" rIns="50800" bIns="50800" anchor="ctr"/>
              <a:lstStyle/>
              <a:p>
                <a:pPr lvl="0">
                  <a:defRPr sz="2400"/>
                </a:pPr>
                <a:endParaRPr/>
              </a:p>
            </p:txBody>
          </p:sp>
          <p:sp>
            <p:nvSpPr>
              <p:cNvPr id="281" name="Shape 147"/>
              <p:cNvSpPr/>
              <p:nvPr/>
            </p:nvSpPr>
            <p:spPr>
              <a:xfrm rot="10800000" flipH="1">
                <a:off x="1987241" y="3469623"/>
                <a:ext cx="567296" cy="244911"/>
              </a:xfrm>
              <a:custGeom>
                <a:avLst/>
                <a:gdLst>
                  <a:gd name="connsiteX0" fmla="*/ 21491 w 21512"/>
                  <a:gd name="connsiteY0" fmla="*/ 18617 h 18617"/>
                  <a:gd name="connsiteX1" fmla="*/ 21491 w 21512"/>
                  <a:gd name="connsiteY1" fmla="*/ 8998 h 18617"/>
                  <a:gd name="connsiteX2" fmla="*/ 20624 w 21512"/>
                  <a:gd name="connsiteY2" fmla="*/ 2969 h 18617"/>
                  <a:gd name="connsiteX3" fmla="*/ 17238 w 21512"/>
                  <a:gd name="connsiteY3" fmla="*/ 40 h 18617"/>
                  <a:gd name="connsiteX4" fmla="*/ 0 w 21512"/>
                  <a:gd name="connsiteY4" fmla="*/ 40 h 18617"/>
                  <a:gd name="connsiteX0" fmla="*/ 71254 w 71275"/>
                  <a:gd name="connsiteY0" fmla="*/ 18749 h 18749"/>
                  <a:gd name="connsiteX1" fmla="*/ 71254 w 71275"/>
                  <a:gd name="connsiteY1" fmla="*/ 9130 h 18749"/>
                  <a:gd name="connsiteX2" fmla="*/ 70387 w 71275"/>
                  <a:gd name="connsiteY2" fmla="*/ 3101 h 18749"/>
                  <a:gd name="connsiteX3" fmla="*/ 67001 w 71275"/>
                  <a:gd name="connsiteY3" fmla="*/ 172 h 18749"/>
                  <a:gd name="connsiteX4" fmla="*/ 0 w 71275"/>
                  <a:gd name="connsiteY4" fmla="*/ 0 h 18749"/>
                  <a:gd name="connsiteX0" fmla="*/ 11522 w 11543"/>
                  <a:gd name="connsiteY0" fmla="*/ 18618 h 18618"/>
                  <a:gd name="connsiteX1" fmla="*/ 11522 w 11543"/>
                  <a:gd name="connsiteY1" fmla="*/ 8999 h 18618"/>
                  <a:gd name="connsiteX2" fmla="*/ 10655 w 11543"/>
                  <a:gd name="connsiteY2" fmla="*/ 2970 h 18618"/>
                  <a:gd name="connsiteX3" fmla="*/ 7269 w 11543"/>
                  <a:gd name="connsiteY3" fmla="*/ 41 h 18618"/>
                  <a:gd name="connsiteX4" fmla="*/ 0 w 11543"/>
                  <a:gd name="connsiteY4" fmla="*/ 41 h 18618"/>
                  <a:gd name="connsiteX0" fmla="*/ 15199 w 15220"/>
                  <a:gd name="connsiteY0" fmla="*/ 18618 h 18618"/>
                  <a:gd name="connsiteX1" fmla="*/ 15199 w 15220"/>
                  <a:gd name="connsiteY1" fmla="*/ 8999 h 18618"/>
                  <a:gd name="connsiteX2" fmla="*/ 14332 w 15220"/>
                  <a:gd name="connsiteY2" fmla="*/ 2970 h 18618"/>
                  <a:gd name="connsiteX3" fmla="*/ 10946 w 15220"/>
                  <a:gd name="connsiteY3" fmla="*/ 41 h 18618"/>
                  <a:gd name="connsiteX4" fmla="*/ 0 w 15220"/>
                  <a:gd name="connsiteY4" fmla="*/ 41 h 18618"/>
                  <a:gd name="connsiteX0" fmla="*/ 15199 w 15220"/>
                  <a:gd name="connsiteY0" fmla="*/ 16065 h 16065"/>
                  <a:gd name="connsiteX1" fmla="*/ 15199 w 15220"/>
                  <a:gd name="connsiteY1" fmla="*/ 8999 h 16065"/>
                  <a:gd name="connsiteX2" fmla="*/ 14332 w 15220"/>
                  <a:gd name="connsiteY2" fmla="*/ 2970 h 16065"/>
                  <a:gd name="connsiteX3" fmla="*/ 10946 w 15220"/>
                  <a:gd name="connsiteY3" fmla="*/ 41 h 16065"/>
                  <a:gd name="connsiteX4" fmla="*/ 0 w 15220"/>
                  <a:gd name="connsiteY4" fmla="*/ 41 h 16065"/>
                  <a:gd name="connsiteX0" fmla="*/ 34728 w 34749"/>
                  <a:gd name="connsiteY0" fmla="*/ 16194 h 16194"/>
                  <a:gd name="connsiteX1" fmla="*/ 34728 w 34749"/>
                  <a:gd name="connsiteY1" fmla="*/ 9128 h 16194"/>
                  <a:gd name="connsiteX2" fmla="*/ 33861 w 34749"/>
                  <a:gd name="connsiteY2" fmla="*/ 3099 h 16194"/>
                  <a:gd name="connsiteX3" fmla="*/ 30475 w 34749"/>
                  <a:gd name="connsiteY3" fmla="*/ 170 h 16194"/>
                  <a:gd name="connsiteX4" fmla="*/ 0 w 34749"/>
                  <a:gd name="connsiteY4" fmla="*/ 0 h 16194"/>
                  <a:gd name="connsiteX0" fmla="*/ 34728 w 34749"/>
                  <a:gd name="connsiteY0" fmla="*/ 16065 h 16065"/>
                  <a:gd name="connsiteX1" fmla="*/ 34728 w 34749"/>
                  <a:gd name="connsiteY1" fmla="*/ 8999 h 16065"/>
                  <a:gd name="connsiteX2" fmla="*/ 33861 w 34749"/>
                  <a:gd name="connsiteY2" fmla="*/ 2970 h 16065"/>
                  <a:gd name="connsiteX3" fmla="*/ 30475 w 34749"/>
                  <a:gd name="connsiteY3" fmla="*/ 41 h 16065"/>
                  <a:gd name="connsiteX4" fmla="*/ 0 w 34749"/>
                  <a:gd name="connsiteY4" fmla="*/ 382 h 16065"/>
                  <a:gd name="connsiteX0" fmla="*/ 34401 w 34422"/>
                  <a:gd name="connsiteY0" fmla="*/ 16065 h 16065"/>
                  <a:gd name="connsiteX1" fmla="*/ 34401 w 34422"/>
                  <a:gd name="connsiteY1" fmla="*/ 8999 h 16065"/>
                  <a:gd name="connsiteX2" fmla="*/ 33534 w 34422"/>
                  <a:gd name="connsiteY2" fmla="*/ 2970 h 16065"/>
                  <a:gd name="connsiteX3" fmla="*/ 30148 w 34422"/>
                  <a:gd name="connsiteY3" fmla="*/ 41 h 16065"/>
                  <a:gd name="connsiteX4" fmla="*/ 0 w 34422"/>
                  <a:gd name="connsiteY4" fmla="*/ 42 h 16065"/>
                  <a:gd name="connsiteX0" fmla="*/ 34401 w 34422"/>
                  <a:gd name="connsiteY0" fmla="*/ 23043 h 23043"/>
                  <a:gd name="connsiteX1" fmla="*/ 34401 w 34422"/>
                  <a:gd name="connsiteY1" fmla="*/ 8999 h 23043"/>
                  <a:gd name="connsiteX2" fmla="*/ 33534 w 34422"/>
                  <a:gd name="connsiteY2" fmla="*/ 2970 h 23043"/>
                  <a:gd name="connsiteX3" fmla="*/ 30148 w 34422"/>
                  <a:gd name="connsiteY3" fmla="*/ 41 h 23043"/>
                  <a:gd name="connsiteX4" fmla="*/ 0 w 34422"/>
                  <a:gd name="connsiteY4" fmla="*/ 42 h 23043"/>
                  <a:gd name="connsiteX0" fmla="*/ 47182 w 47203"/>
                  <a:gd name="connsiteY0" fmla="*/ 23043 h 23043"/>
                  <a:gd name="connsiteX1" fmla="*/ 47182 w 47203"/>
                  <a:gd name="connsiteY1" fmla="*/ 8999 h 23043"/>
                  <a:gd name="connsiteX2" fmla="*/ 46315 w 47203"/>
                  <a:gd name="connsiteY2" fmla="*/ 2970 h 23043"/>
                  <a:gd name="connsiteX3" fmla="*/ 42929 w 47203"/>
                  <a:gd name="connsiteY3" fmla="*/ 41 h 23043"/>
                  <a:gd name="connsiteX4" fmla="*/ 0 w 47203"/>
                  <a:gd name="connsiteY4" fmla="*/ 42 h 23043"/>
                  <a:gd name="connsiteX0" fmla="*/ 39338 w 39359"/>
                  <a:gd name="connsiteY0" fmla="*/ 23043 h 23043"/>
                  <a:gd name="connsiteX1" fmla="*/ 39338 w 39359"/>
                  <a:gd name="connsiteY1" fmla="*/ 8999 h 23043"/>
                  <a:gd name="connsiteX2" fmla="*/ 38471 w 39359"/>
                  <a:gd name="connsiteY2" fmla="*/ 2970 h 23043"/>
                  <a:gd name="connsiteX3" fmla="*/ 35085 w 39359"/>
                  <a:gd name="connsiteY3" fmla="*/ 41 h 23043"/>
                  <a:gd name="connsiteX4" fmla="*/ 0 w 39359"/>
                  <a:gd name="connsiteY4" fmla="*/ 42 h 23043"/>
                  <a:gd name="connsiteX0" fmla="*/ 14579 w 14600"/>
                  <a:gd name="connsiteY0" fmla="*/ 23171 h 23171"/>
                  <a:gd name="connsiteX1" fmla="*/ 14579 w 14600"/>
                  <a:gd name="connsiteY1" fmla="*/ 9127 h 23171"/>
                  <a:gd name="connsiteX2" fmla="*/ 13712 w 14600"/>
                  <a:gd name="connsiteY2" fmla="*/ 3098 h 23171"/>
                  <a:gd name="connsiteX3" fmla="*/ 10326 w 14600"/>
                  <a:gd name="connsiteY3" fmla="*/ 169 h 23171"/>
                  <a:gd name="connsiteX4" fmla="*/ 0 w 14600"/>
                  <a:gd name="connsiteY4" fmla="*/ 0 h 23171"/>
                  <a:gd name="connsiteX0" fmla="*/ 14579 w 14600"/>
                  <a:gd name="connsiteY0" fmla="*/ 13129 h 13129"/>
                  <a:gd name="connsiteX1" fmla="*/ 14579 w 14600"/>
                  <a:gd name="connsiteY1" fmla="*/ 9127 h 13129"/>
                  <a:gd name="connsiteX2" fmla="*/ 13712 w 14600"/>
                  <a:gd name="connsiteY2" fmla="*/ 3098 h 13129"/>
                  <a:gd name="connsiteX3" fmla="*/ 10326 w 14600"/>
                  <a:gd name="connsiteY3" fmla="*/ 169 h 13129"/>
                  <a:gd name="connsiteX4" fmla="*/ 0 w 14600"/>
                  <a:gd name="connsiteY4" fmla="*/ 0 h 131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00" h="13129" extrusionOk="0">
                    <a:moveTo>
                      <a:pt x="14579" y="13129"/>
                    </a:moveTo>
                    <a:lnTo>
                      <a:pt x="14579" y="9127"/>
                    </a:lnTo>
                    <a:cubicBezTo>
                      <a:pt x="14688" y="6953"/>
                      <a:pt x="14375" y="4779"/>
                      <a:pt x="13712" y="3098"/>
                    </a:cubicBezTo>
                    <a:cubicBezTo>
                      <a:pt x="12885" y="997"/>
                      <a:pt x="11616" y="-100"/>
                      <a:pt x="10326" y="169"/>
                    </a:cubicBezTo>
                    <a:lnTo>
                      <a:pt x="0" y="0"/>
                    </a:lnTo>
                  </a:path>
                </a:pathLst>
              </a:custGeom>
              <a:ln w="6350" cmpd="sng">
                <a:solidFill>
                  <a:schemeClr val="tx2"/>
                </a:solidFill>
                <a:prstDash val="dash"/>
                <a:miter lim="400000"/>
              </a:ln>
            </p:spPr>
            <p:txBody>
              <a:bodyPr lIns="50800" tIns="50800" rIns="50800" bIns="50800" anchor="ctr"/>
              <a:lstStyle/>
              <a:p>
                <a:pPr lvl="0">
                  <a:defRPr sz="2400"/>
                </a:pPr>
                <a:endParaRPr/>
              </a:p>
            </p:txBody>
          </p:sp>
          <p:sp>
            <p:nvSpPr>
              <p:cNvPr id="282" name="Oval 281"/>
              <p:cNvSpPr/>
              <p:nvPr/>
            </p:nvSpPr>
            <p:spPr>
              <a:xfrm>
                <a:off x="1985980" y="3666390"/>
                <a:ext cx="94942" cy="94940"/>
              </a:xfrm>
              <a:prstGeom prst="ellipse">
                <a:avLst/>
              </a:prstGeom>
              <a:solidFill>
                <a:schemeClr val="bg1"/>
              </a:solidFill>
              <a:ln w="6350" cmpd="sng">
                <a:solidFill>
                  <a:schemeClr val="tx2"/>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274" name="Group 273"/>
            <p:cNvGrpSpPr/>
            <p:nvPr/>
          </p:nvGrpSpPr>
          <p:grpSpPr>
            <a:xfrm flipV="1">
              <a:off x="1989380" y="1221722"/>
              <a:ext cx="999502" cy="854537"/>
              <a:chOff x="1985980" y="2906793"/>
              <a:chExt cx="999502" cy="854537"/>
            </a:xfrm>
          </p:grpSpPr>
          <p:sp>
            <p:nvSpPr>
              <p:cNvPr id="277" name="Shape 147"/>
              <p:cNvSpPr/>
              <p:nvPr/>
            </p:nvSpPr>
            <p:spPr>
              <a:xfrm rot="16200000">
                <a:off x="2485716" y="2974323"/>
                <a:ext cx="567296" cy="432236"/>
              </a:xfrm>
              <a:custGeom>
                <a:avLst/>
                <a:gdLst>
                  <a:gd name="connsiteX0" fmla="*/ 21491 w 21512"/>
                  <a:gd name="connsiteY0" fmla="*/ 18617 h 18617"/>
                  <a:gd name="connsiteX1" fmla="*/ 21491 w 21512"/>
                  <a:gd name="connsiteY1" fmla="*/ 8998 h 18617"/>
                  <a:gd name="connsiteX2" fmla="*/ 20624 w 21512"/>
                  <a:gd name="connsiteY2" fmla="*/ 2969 h 18617"/>
                  <a:gd name="connsiteX3" fmla="*/ 17238 w 21512"/>
                  <a:gd name="connsiteY3" fmla="*/ 40 h 18617"/>
                  <a:gd name="connsiteX4" fmla="*/ 0 w 21512"/>
                  <a:gd name="connsiteY4" fmla="*/ 40 h 18617"/>
                  <a:gd name="connsiteX0" fmla="*/ 71254 w 71275"/>
                  <a:gd name="connsiteY0" fmla="*/ 18749 h 18749"/>
                  <a:gd name="connsiteX1" fmla="*/ 71254 w 71275"/>
                  <a:gd name="connsiteY1" fmla="*/ 9130 h 18749"/>
                  <a:gd name="connsiteX2" fmla="*/ 70387 w 71275"/>
                  <a:gd name="connsiteY2" fmla="*/ 3101 h 18749"/>
                  <a:gd name="connsiteX3" fmla="*/ 67001 w 71275"/>
                  <a:gd name="connsiteY3" fmla="*/ 172 h 18749"/>
                  <a:gd name="connsiteX4" fmla="*/ 0 w 71275"/>
                  <a:gd name="connsiteY4" fmla="*/ 0 h 18749"/>
                  <a:gd name="connsiteX0" fmla="*/ 11522 w 11543"/>
                  <a:gd name="connsiteY0" fmla="*/ 18618 h 18618"/>
                  <a:gd name="connsiteX1" fmla="*/ 11522 w 11543"/>
                  <a:gd name="connsiteY1" fmla="*/ 8999 h 18618"/>
                  <a:gd name="connsiteX2" fmla="*/ 10655 w 11543"/>
                  <a:gd name="connsiteY2" fmla="*/ 2970 h 18618"/>
                  <a:gd name="connsiteX3" fmla="*/ 7269 w 11543"/>
                  <a:gd name="connsiteY3" fmla="*/ 41 h 18618"/>
                  <a:gd name="connsiteX4" fmla="*/ 0 w 11543"/>
                  <a:gd name="connsiteY4" fmla="*/ 41 h 18618"/>
                  <a:gd name="connsiteX0" fmla="*/ 15199 w 15220"/>
                  <a:gd name="connsiteY0" fmla="*/ 18618 h 18618"/>
                  <a:gd name="connsiteX1" fmla="*/ 15199 w 15220"/>
                  <a:gd name="connsiteY1" fmla="*/ 8999 h 18618"/>
                  <a:gd name="connsiteX2" fmla="*/ 14332 w 15220"/>
                  <a:gd name="connsiteY2" fmla="*/ 2970 h 18618"/>
                  <a:gd name="connsiteX3" fmla="*/ 10946 w 15220"/>
                  <a:gd name="connsiteY3" fmla="*/ 41 h 18618"/>
                  <a:gd name="connsiteX4" fmla="*/ 0 w 15220"/>
                  <a:gd name="connsiteY4" fmla="*/ 41 h 18618"/>
                  <a:gd name="connsiteX0" fmla="*/ 15199 w 15220"/>
                  <a:gd name="connsiteY0" fmla="*/ 16065 h 16065"/>
                  <a:gd name="connsiteX1" fmla="*/ 15199 w 15220"/>
                  <a:gd name="connsiteY1" fmla="*/ 8999 h 16065"/>
                  <a:gd name="connsiteX2" fmla="*/ 14332 w 15220"/>
                  <a:gd name="connsiteY2" fmla="*/ 2970 h 16065"/>
                  <a:gd name="connsiteX3" fmla="*/ 10946 w 15220"/>
                  <a:gd name="connsiteY3" fmla="*/ 41 h 16065"/>
                  <a:gd name="connsiteX4" fmla="*/ 0 w 15220"/>
                  <a:gd name="connsiteY4" fmla="*/ 41 h 16065"/>
                  <a:gd name="connsiteX0" fmla="*/ 34728 w 34749"/>
                  <a:gd name="connsiteY0" fmla="*/ 16194 h 16194"/>
                  <a:gd name="connsiteX1" fmla="*/ 34728 w 34749"/>
                  <a:gd name="connsiteY1" fmla="*/ 9128 h 16194"/>
                  <a:gd name="connsiteX2" fmla="*/ 33861 w 34749"/>
                  <a:gd name="connsiteY2" fmla="*/ 3099 h 16194"/>
                  <a:gd name="connsiteX3" fmla="*/ 30475 w 34749"/>
                  <a:gd name="connsiteY3" fmla="*/ 170 h 16194"/>
                  <a:gd name="connsiteX4" fmla="*/ 0 w 34749"/>
                  <a:gd name="connsiteY4" fmla="*/ 0 h 16194"/>
                  <a:gd name="connsiteX0" fmla="*/ 34728 w 34749"/>
                  <a:gd name="connsiteY0" fmla="*/ 16065 h 16065"/>
                  <a:gd name="connsiteX1" fmla="*/ 34728 w 34749"/>
                  <a:gd name="connsiteY1" fmla="*/ 8999 h 16065"/>
                  <a:gd name="connsiteX2" fmla="*/ 33861 w 34749"/>
                  <a:gd name="connsiteY2" fmla="*/ 2970 h 16065"/>
                  <a:gd name="connsiteX3" fmla="*/ 30475 w 34749"/>
                  <a:gd name="connsiteY3" fmla="*/ 41 h 16065"/>
                  <a:gd name="connsiteX4" fmla="*/ 0 w 34749"/>
                  <a:gd name="connsiteY4" fmla="*/ 382 h 16065"/>
                  <a:gd name="connsiteX0" fmla="*/ 34401 w 34422"/>
                  <a:gd name="connsiteY0" fmla="*/ 16065 h 16065"/>
                  <a:gd name="connsiteX1" fmla="*/ 34401 w 34422"/>
                  <a:gd name="connsiteY1" fmla="*/ 8999 h 16065"/>
                  <a:gd name="connsiteX2" fmla="*/ 33534 w 34422"/>
                  <a:gd name="connsiteY2" fmla="*/ 2970 h 16065"/>
                  <a:gd name="connsiteX3" fmla="*/ 30148 w 34422"/>
                  <a:gd name="connsiteY3" fmla="*/ 41 h 16065"/>
                  <a:gd name="connsiteX4" fmla="*/ 0 w 34422"/>
                  <a:gd name="connsiteY4" fmla="*/ 42 h 16065"/>
                  <a:gd name="connsiteX0" fmla="*/ 34401 w 34422"/>
                  <a:gd name="connsiteY0" fmla="*/ 23043 h 23043"/>
                  <a:gd name="connsiteX1" fmla="*/ 34401 w 34422"/>
                  <a:gd name="connsiteY1" fmla="*/ 8999 h 23043"/>
                  <a:gd name="connsiteX2" fmla="*/ 33534 w 34422"/>
                  <a:gd name="connsiteY2" fmla="*/ 2970 h 23043"/>
                  <a:gd name="connsiteX3" fmla="*/ 30148 w 34422"/>
                  <a:gd name="connsiteY3" fmla="*/ 41 h 23043"/>
                  <a:gd name="connsiteX4" fmla="*/ 0 w 34422"/>
                  <a:gd name="connsiteY4" fmla="*/ 42 h 23043"/>
                  <a:gd name="connsiteX0" fmla="*/ 47182 w 47203"/>
                  <a:gd name="connsiteY0" fmla="*/ 23043 h 23043"/>
                  <a:gd name="connsiteX1" fmla="*/ 47182 w 47203"/>
                  <a:gd name="connsiteY1" fmla="*/ 8999 h 23043"/>
                  <a:gd name="connsiteX2" fmla="*/ 46315 w 47203"/>
                  <a:gd name="connsiteY2" fmla="*/ 2970 h 23043"/>
                  <a:gd name="connsiteX3" fmla="*/ 42929 w 47203"/>
                  <a:gd name="connsiteY3" fmla="*/ 41 h 23043"/>
                  <a:gd name="connsiteX4" fmla="*/ 0 w 47203"/>
                  <a:gd name="connsiteY4" fmla="*/ 42 h 23043"/>
                  <a:gd name="connsiteX0" fmla="*/ 39338 w 39359"/>
                  <a:gd name="connsiteY0" fmla="*/ 23043 h 23043"/>
                  <a:gd name="connsiteX1" fmla="*/ 39338 w 39359"/>
                  <a:gd name="connsiteY1" fmla="*/ 8999 h 23043"/>
                  <a:gd name="connsiteX2" fmla="*/ 38471 w 39359"/>
                  <a:gd name="connsiteY2" fmla="*/ 2970 h 23043"/>
                  <a:gd name="connsiteX3" fmla="*/ 35085 w 39359"/>
                  <a:gd name="connsiteY3" fmla="*/ 41 h 23043"/>
                  <a:gd name="connsiteX4" fmla="*/ 0 w 39359"/>
                  <a:gd name="connsiteY4" fmla="*/ 42 h 23043"/>
                  <a:gd name="connsiteX0" fmla="*/ 14579 w 14600"/>
                  <a:gd name="connsiteY0" fmla="*/ 23171 h 23171"/>
                  <a:gd name="connsiteX1" fmla="*/ 14579 w 14600"/>
                  <a:gd name="connsiteY1" fmla="*/ 9127 h 23171"/>
                  <a:gd name="connsiteX2" fmla="*/ 13712 w 14600"/>
                  <a:gd name="connsiteY2" fmla="*/ 3098 h 23171"/>
                  <a:gd name="connsiteX3" fmla="*/ 10326 w 14600"/>
                  <a:gd name="connsiteY3" fmla="*/ 169 h 23171"/>
                  <a:gd name="connsiteX4" fmla="*/ 0 w 14600"/>
                  <a:gd name="connsiteY4" fmla="*/ 0 h 23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00" h="23171" extrusionOk="0">
                    <a:moveTo>
                      <a:pt x="14579" y="23171"/>
                    </a:moveTo>
                    <a:lnTo>
                      <a:pt x="14579" y="9127"/>
                    </a:lnTo>
                    <a:cubicBezTo>
                      <a:pt x="14688" y="6953"/>
                      <a:pt x="14375" y="4779"/>
                      <a:pt x="13712" y="3098"/>
                    </a:cubicBezTo>
                    <a:cubicBezTo>
                      <a:pt x="12885" y="997"/>
                      <a:pt x="11616" y="-100"/>
                      <a:pt x="10326" y="169"/>
                    </a:cubicBezTo>
                    <a:lnTo>
                      <a:pt x="0" y="0"/>
                    </a:lnTo>
                  </a:path>
                </a:pathLst>
              </a:custGeom>
              <a:ln w="6350" cmpd="sng">
                <a:solidFill>
                  <a:schemeClr val="tx2"/>
                </a:solidFill>
                <a:prstDash val="dash"/>
                <a:miter lim="400000"/>
              </a:ln>
            </p:spPr>
            <p:txBody>
              <a:bodyPr lIns="50800" tIns="50800" rIns="50800" bIns="50800" anchor="ctr"/>
              <a:lstStyle/>
              <a:p>
                <a:pPr lvl="0">
                  <a:defRPr sz="2400"/>
                </a:pPr>
                <a:endParaRPr/>
              </a:p>
            </p:txBody>
          </p:sp>
          <p:sp>
            <p:nvSpPr>
              <p:cNvPr id="278" name="Shape 147"/>
              <p:cNvSpPr/>
              <p:nvPr/>
            </p:nvSpPr>
            <p:spPr>
              <a:xfrm rot="10800000" flipH="1">
                <a:off x="1987241" y="3469623"/>
                <a:ext cx="567296" cy="244911"/>
              </a:xfrm>
              <a:custGeom>
                <a:avLst/>
                <a:gdLst>
                  <a:gd name="connsiteX0" fmla="*/ 21491 w 21512"/>
                  <a:gd name="connsiteY0" fmla="*/ 18617 h 18617"/>
                  <a:gd name="connsiteX1" fmla="*/ 21491 w 21512"/>
                  <a:gd name="connsiteY1" fmla="*/ 8998 h 18617"/>
                  <a:gd name="connsiteX2" fmla="*/ 20624 w 21512"/>
                  <a:gd name="connsiteY2" fmla="*/ 2969 h 18617"/>
                  <a:gd name="connsiteX3" fmla="*/ 17238 w 21512"/>
                  <a:gd name="connsiteY3" fmla="*/ 40 h 18617"/>
                  <a:gd name="connsiteX4" fmla="*/ 0 w 21512"/>
                  <a:gd name="connsiteY4" fmla="*/ 40 h 18617"/>
                  <a:gd name="connsiteX0" fmla="*/ 71254 w 71275"/>
                  <a:gd name="connsiteY0" fmla="*/ 18749 h 18749"/>
                  <a:gd name="connsiteX1" fmla="*/ 71254 w 71275"/>
                  <a:gd name="connsiteY1" fmla="*/ 9130 h 18749"/>
                  <a:gd name="connsiteX2" fmla="*/ 70387 w 71275"/>
                  <a:gd name="connsiteY2" fmla="*/ 3101 h 18749"/>
                  <a:gd name="connsiteX3" fmla="*/ 67001 w 71275"/>
                  <a:gd name="connsiteY3" fmla="*/ 172 h 18749"/>
                  <a:gd name="connsiteX4" fmla="*/ 0 w 71275"/>
                  <a:gd name="connsiteY4" fmla="*/ 0 h 18749"/>
                  <a:gd name="connsiteX0" fmla="*/ 11522 w 11543"/>
                  <a:gd name="connsiteY0" fmla="*/ 18618 h 18618"/>
                  <a:gd name="connsiteX1" fmla="*/ 11522 w 11543"/>
                  <a:gd name="connsiteY1" fmla="*/ 8999 h 18618"/>
                  <a:gd name="connsiteX2" fmla="*/ 10655 w 11543"/>
                  <a:gd name="connsiteY2" fmla="*/ 2970 h 18618"/>
                  <a:gd name="connsiteX3" fmla="*/ 7269 w 11543"/>
                  <a:gd name="connsiteY3" fmla="*/ 41 h 18618"/>
                  <a:gd name="connsiteX4" fmla="*/ 0 w 11543"/>
                  <a:gd name="connsiteY4" fmla="*/ 41 h 18618"/>
                  <a:gd name="connsiteX0" fmla="*/ 15199 w 15220"/>
                  <a:gd name="connsiteY0" fmla="*/ 18618 h 18618"/>
                  <a:gd name="connsiteX1" fmla="*/ 15199 w 15220"/>
                  <a:gd name="connsiteY1" fmla="*/ 8999 h 18618"/>
                  <a:gd name="connsiteX2" fmla="*/ 14332 w 15220"/>
                  <a:gd name="connsiteY2" fmla="*/ 2970 h 18618"/>
                  <a:gd name="connsiteX3" fmla="*/ 10946 w 15220"/>
                  <a:gd name="connsiteY3" fmla="*/ 41 h 18618"/>
                  <a:gd name="connsiteX4" fmla="*/ 0 w 15220"/>
                  <a:gd name="connsiteY4" fmla="*/ 41 h 18618"/>
                  <a:gd name="connsiteX0" fmla="*/ 15199 w 15220"/>
                  <a:gd name="connsiteY0" fmla="*/ 16065 h 16065"/>
                  <a:gd name="connsiteX1" fmla="*/ 15199 w 15220"/>
                  <a:gd name="connsiteY1" fmla="*/ 8999 h 16065"/>
                  <a:gd name="connsiteX2" fmla="*/ 14332 w 15220"/>
                  <a:gd name="connsiteY2" fmla="*/ 2970 h 16065"/>
                  <a:gd name="connsiteX3" fmla="*/ 10946 w 15220"/>
                  <a:gd name="connsiteY3" fmla="*/ 41 h 16065"/>
                  <a:gd name="connsiteX4" fmla="*/ 0 w 15220"/>
                  <a:gd name="connsiteY4" fmla="*/ 41 h 16065"/>
                  <a:gd name="connsiteX0" fmla="*/ 34728 w 34749"/>
                  <a:gd name="connsiteY0" fmla="*/ 16194 h 16194"/>
                  <a:gd name="connsiteX1" fmla="*/ 34728 w 34749"/>
                  <a:gd name="connsiteY1" fmla="*/ 9128 h 16194"/>
                  <a:gd name="connsiteX2" fmla="*/ 33861 w 34749"/>
                  <a:gd name="connsiteY2" fmla="*/ 3099 h 16194"/>
                  <a:gd name="connsiteX3" fmla="*/ 30475 w 34749"/>
                  <a:gd name="connsiteY3" fmla="*/ 170 h 16194"/>
                  <a:gd name="connsiteX4" fmla="*/ 0 w 34749"/>
                  <a:gd name="connsiteY4" fmla="*/ 0 h 16194"/>
                  <a:gd name="connsiteX0" fmla="*/ 34728 w 34749"/>
                  <a:gd name="connsiteY0" fmla="*/ 16065 h 16065"/>
                  <a:gd name="connsiteX1" fmla="*/ 34728 w 34749"/>
                  <a:gd name="connsiteY1" fmla="*/ 8999 h 16065"/>
                  <a:gd name="connsiteX2" fmla="*/ 33861 w 34749"/>
                  <a:gd name="connsiteY2" fmla="*/ 2970 h 16065"/>
                  <a:gd name="connsiteX3" fmla="*/ 30475 w 34749"/>
                  <a:gd name="connsiteY3" fmla="*/ 41 h 16065"/>
                  <a:gd name="connsiteX4" fmla="*/ 0 w 34749"/>
                  <a:gd name="connsiteY4" fmla="*/ 382 h 16065"/>
                  <a:gd name="connsiteX0" fmla="*/ 34401 w 34422"/>
                  <a:gd name="connsiteY0" fmla="*/ 16065 h 16065"/>
                  <a:gd name="connsiteX1" fmla="*/ 34401 w 34422"/>
                  <a:gd name="connsiteY1" fmla="*/ 8999 h 16065"/>
                  <a:gd name="connsiteX2" fmla="*/ 33534 w 34422"/>
                  <a:gd name="connsiteY2" fmla="*/ 2970 h 16065"/>
                  <a:gd name="connsiteX3" fmla="*/ 30148 w 34422"/>
                  <a:gd name="connsiteY3" fmla="*/ 41 h 16065"/>
                  <a:gd name="connsiteX4" fmla="*/ 0 w 34422"/>
                  <a:gd name="connsiteY4" fmla="*/ 42 h 16065"/>
                  <a:gd name="connsiteX0" fmla="*/ 34401 w 34422"/>
                  <a:gd name="connsiteY0" fmla="*/ 23043 h 23043"/>
                  <a:gd name="connsiteX1" fmla="*/ 34401 w 34422"/>
                  <a:gd name="connsiteY1" fmla="*/ 8999 h 23043"/>
                  <a:gd name="connsiteX2" fmla="*/ 33534 w 34422"/>
                  <a:gd name="connsiteY2" fmla="*/ 2970 h 23043"/>
                  <a:gd name="connsiteX3" fmla="*/ 30148 w 34422"/>
                  <a:gd name="connsiteY3" fmla="*/ 41 h 23043"/>
                  <a:gd name="connsiteX4" fmla="*/ 0 w 34422"/>
                  <a:gd name="connsiteY4" fmla="*/ 42 h 23043"/>
                  <a:gd name="connsiteX0" fmla="*/ 47182 w 47203"/>
                  <a:gd name="connsiteY0" fmla="*/ 23043 h 23043"/>
                  <a:gd name="connsiteX1" fmla="*/ 47182 w 47203"/>
                  <a:gd name="connsiteY1" fmla="*/ 8999 h 23043"/>
                  <a:gd name="connsiteX2" fmla="*/ 46315 w 47203"/>
                  <a:gd name="connsiteY2" fmla="*/ 2970 h 23043"/>
                  <a:gd name="connsiteX3" fmla="*/ 42929 w 47203"/>
                  <a:gd name="connsiteY3" fmla="*/ 41 h 23043"/>
                  <a:gd name="connsiteX4" fmla="*/ 0 w 47203"/>
                  <a:gd name="connsiteY4" fmla="*/ 42 h 23043"/>
                  <a:gd name="connsiteX0" fmla="*/ 39338 w 39359"/>
                  <a:gd name="connsiteY0" fmla="*/ 23043 h 23043"/>
                  <a:gd name="connsiteX1" fmla="*/ 39338 w 39359"/>
                  <a:gd name="connsiteY1" fmla="*/ 8999 h 23043"/>
                  <a:gd name="connsiteX2" fmla="*/ 38471 w 39359"/>
                  <a:gd name="connsiteY2" fmla="*/ 2970 h 23043"/>
                  <a:gd name="connsiteX3" fmla="*/ 35085 w 39359"/>
                  <a:gd name="connsiteY3" fmla="*/ 41 h 23043"/>
                  <a:gd name="connsiteX4" fmla="*/ 0 w 39359"/>
                  <a:gd name="connsiteY4" fmla="*/ 42 h 23043"/>
                  <a:gd name="connsiteX0" fmla="*/ 14579 w 14600"/>
                  <a:gd name="connsiteY0" fmla="*/ 23171 h 23171"/>
                  <a:gd name="connsiteX1" fmla="*/ 14579 w 14600"/>
                  <a:gd name="connsiteY1" fmla="*/ 9127 h 23171"/>
                  <a:gd name="connsiteX2" fmla="*/ 13712 w 14600"/>
                  <a:gd name="connsiteY2" fmla="*/ 3098 h 23171"/>
                  <a:gd name="connsiteX3" fmla="*/ 10326 w 14600"/>
                  <a:gd name="connsiteY3" fmla="*/ 169 h 23171"/>
                  <a:gd name="connsiteX4" fmla="*/ 0 w 14600"/>
                  <a:gd name="connsiteY4" fmla="*/ 0 h 23171"/>
                  <a:gd name="connsiteX0" fmla="*/ 14579 w 14600"/>
                  <a:gd name="connsiteY0" fmla="*/ 13129 h 13129"/>
                  <a:gd name="connsiteX1" fmla="*/ 14579 w 14600"/>
                  <a:gd name="connsiteY1" fmla="*/ 9127 h 13129"/>
                  <a:gd name="connsiteX2" fmla="*/ 13712 w 14600"/>
                  <a:gd name="connsiteY2" fmla="*/ 3098 h 13129"/>
                  <a:gd name="connsiteX3" fmla="*/ 10326 w 14600"/>
                  <a:gd name="connsiteY3" fmla="*/ 169 h 13129"/>
                  <a:gd name="connsiteX4" fmla="*/ 0 w 14600"/>
                  <a:gd name="connsiteY4" fmla="*/ 0 h 131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00" h="13129" extrusionOk="0">
                    <a:moveTo>
                      <a:pt x="14579" y="13129"/>
                    </a:moveTo>
                    <a:lnTo>
                      <a:pt x="14579" y="9127"/>
                    </a:lnTo>
                    <a:cubicBezTo>
                      <a:pt x="14688" y="6953"/>
                      <a:pt x="14375" y="4779"/>
                      <a:pt x="13712" y="3098"/>
                    </a:cubicBezTo>
                    <a:cubicBezTo>
                      <a:pt x="12885" y="997"/>
                      <a:pt x="11616" y="-100"/>
                      <a:pt x="10326" y="169"/>
                    </a:cubicBezTo>
                    <a:lnTo>
                      <a:pt x="0" y="0"/>
                    </a:lnTo>
                  </a:path>
                </a:pathLst>
              </a:custGeom>
              <a:ln w="6350" cmpd="sng">
                <a:solidFill>
                  <a:schemeClr val="tx2"/>
                </a:solidFill>
                <a:prstDash val="dash"/>
                <a:miter lim="400000"/>
              </a:ln>
            </p:spPr>
            <p:txBody>
              <a:bodyPr lIns="50800" tIns="50800" rIns="50800" bIns="50800" anchor="ctr"/>
              <a:lstStyle/>
              <a:p>
                <a:pPr lvl="0">
                  <a:defRPr sz="2400"/>
                </a:pPr>
                <a:endParaRPr/>
              </a:p>
            </p:txBody>
          </p:sp>
          <p:sp>
            <p:nvSpPr>
              <p:cNvPr id="279" name="Oval 278"/>
              <p:cNvSpPr/>
              <p:nvPr/>
            </p:nvSpPr>
            <p:spPr>
              <a:xfrm>
                <a:off x="1985980" y="3666390"/>
                <a:ext cx="94942" cy="94940"/>
              </a:xfrm>
              <a:prstGeom prst="ellipse">
                <a:avLst/>
              </a:prstGeom>
              <a:solidFill>
                <a:schemeClr val="bg1"/>
              </a:solidFill>
              <a:ln w="6350" cmpd="sng">
                <a:solidFill>
                  <a:schemeClr val="tx2"/>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cxnSp>
          <p:nvCxnSpPr>
            <p:cNvPr id="275" name="Straight Connector 274"/>
            <p:cNvCxnSpPr/>
            <p:nvPr/>
          </p:nvCxnSpPr>
          <p:spPr>
            <a:xfrm flipH="1">
              <a:off x="1978025" y="2497258"/>
              <a:ext cx="1009075" cy="0"/>
            </a:xfrm>
            <a:prstGeom prst="line">
              <a:avLst/>
            </a:prstGeom>
            <a:ln w="6350" cmpd="sng">
              <a:solidFill>
                <a:schemeClr val="tx2"/>
              </a:solidFill>
              <a:prstDash val="dash"/>
            </a:ln>
            <a:effectLst/>
          </p:spPr>
          <p:style>
            <a:lnRef idx="2">
              <a:schemeClr val="accent1"/>
            </a:lnRef>
            <a:fillRef idx="0">
              <a:schemeClr val="accent1"/>
            </a:fillRef>
            <a:effectRef idx="1">
              <a:schemeClr val="accent1"/>
            </a:effectRef>
            <a:fontRef idx="minor">
              <a:schemeClr val="tx1"/>
            </a:fontRef>
          </p:style>
        </p:cxnSp>
        <p:sp>
          <p:nvSpPr>
            <p:cNvPr id="276" name="Oval 275"/>
            <p:cNvSpPr/>
            <p:nvPr/>
          </p:nvSpPr>
          <p:spPr>
            <a:xfrm>
              <a:off x="1984375" y="2447190"/>
              <a:ext cx="94942" cy="94940"/>
            </a:xfrm>
            <a:prstGeom prst="ellipse">
              <a:avLst/>
            </a:prstGeom>
            <a:solidFill>
              <a:schemeClr val="bg1"/>
            </a:solidFill>
            <a:ln w="6350" cmpd="sng">
              <a:solidFill>
                <a:schemeClr val="tx2"/>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sp>
        <p:nvSpPr>
          <p:cNvPr id="283" name="TextBox 282"/>
          <p:cNvSpPr txBox="1"/>
          <p:nvPr/>
        </p:nvSpPr>
        <p:spPr>
          <a:xfrm>
            <a:off x="7187053" y="3416014"/>
            <a:ext cx="1561012" cy="707876"/>
          </a:xfrm>
          <a:prstGeom prst="rect">
            <a:avLst/>
          </a:prstGeom>
          <a:noFill/>
        </p:spPr>
        <p:txBody>
          <a:bodyPr wrap="square" lIns="91430" tIns="45715" rIns="91430" bIns="45715" rtlCol="0">
            <a:spAutoFit/>
          </a:bodyPr>
          <a:lstStyle/>
          <a:p>
            <a:r>
              <a:rPr lang="en-US" sz="1000" dirty="0" err="1">
                <a:solidFill>
                  <a:schemeClr val="tx2"/>
                </a:solidFill>
                <a:latin typeface="Roboto Light"/>
                <a:cs typeface="Roboto Light"/>
              </a:rPr>
              <a:t>Lorem</a:t>
            </a:r>
            <a:r>
              <a:rPr lang="en-US" sz="1000" dirty="0">
                <a:solidFill>
                  <a:schemeClr val="tx2"/>
                </a:solidFill>
                <a:latin typeface="Roboto Light"/>
                <a:cs typeface="Roboto Light"/>
              </a:rPr>
              <a:t> </a:t>
            </a:r>
            <a:r>
              <a:rPr lang="en-US" sz="1000" dirty="0" err="1">
                <a:solidFill>
                  <a:schemeClr val="tx2"/>
                </a:solidFill>
                <a:latin typeface="Roboto Light"/>
                <a:cs typeface="Roboto Light"/>
              </a:rPr>
              <a:t>Ipsum</a:t>
            </a:r>
            <a:r>
              <a:rPr lang="en-US" sz="1000" dirty="0">
                <a:solidFill>
                  <a:schemeClr val="tx2"/>
                </a:solidFill>
                <a:latin typeface="Roboto Light"/>
                <a:cs typeface="Roboto Light"/>
              </a:rPr>
              <a:t> is simply dummy text of the printing and </a:t>
            </a:r>
            <a:r>
              <a:rPr lang="en-US" sz="1000" dirty="0" err="1">
                <a:solidFill>
                  <a:schemeClr val="tx2"/>
                </a:solidFill>
                <a:latin typeface="Roboto Light"/>
                <a:cs typeface="Roboto Light"/>
              </a:rPr>
              <a:t>typsetting</a:t>
            </a:r>
            <a:r>
              <a:rPr lang="en-US" sz="1000" dirty="0">
                <a:solidFill>
                  <a:schemeClr val="tx2"/>
                </a:solidFill>
                <a:latin typeface="Roboto Light"/>
                <a:cs typeface="Roboto Light"/>
              </a:rPr>
              <a:t> industry. </a:t>
            </a:r>
            <a:r>
              <a:rPr lang="en-US" sz="1000" dirty="0" err="1">
                <a:solidFill>
                  <a:schemeClr val="tx2"/>
                </a:solidFill>
                <a:latin typeface="Roboto Light"/>
                <a:cs typeface="Roboto Light"/>
              </a:rPr>
              <a:t>Lorem</a:t>
            </a:r>
            <a:r>
              <a:rPr lang="en-US" sz="1000" dirty="0">
                <a:solidFill>
                  <a:schemeClr val="tx2"/>
                </a:solidFill>
                <a:latin typeface="Roboto Light"/>
                <a:cs typeface="Roboto Light"/>
              </a:rPr>
              <a:t> </a:t>
            </a:r>
            <a:r>
              <a:rPr lang="en-US" sz="1000" dirty="0" err="1">
                <a:solidFill>
                  <a:schemeClr val="tx2"/>
                </a:solidFill>
                <a:latin typeface="Roboto Light"/>
                <a:cs typeface="Roboto Light"/>
              </a:rPr>
              <a:t>Ipsum</a:t>
            </a:r>
            <a:endParaRPr lang="en-US" sz="1000" dirty="0">
              <a:solidFill>
                <a:schemeClr val="tx2"/>
              </a:solidFill>
              <a:latin typeface="Roboto Light"/>
              <a:cs typeface="Roboto Light"/>
            </a:endParaRPr>
          </a:p>
        </p:txBody>
      </p:sp>
      <p:sp>
        <p:nvSpPr>
          <p:cNvPr id="284" name="TextBox 283"/>
          <p:cNvSpPr txBox="1"/>
          <p:nvPr/>
        </p:nvSpPr>
        <p:spPr>
          <a:xfrm>
            <a:off x="7187052" y="981820"/>
            <a:ext cx="1561012" cy="707876"/>
          </a:xfrm>
          <a:prstGeom prst="rect">
            <a:avLst/>
          </a:prstGeom>
          <a:noFill/>
        </p:spPr>
        <p:txBody>
          <a:bodyPr wrap="square" lIns="91430" tIns="45715" rIns="91430" bIns="45715" rtlCol="0">
            <a:spAutoFit/>
          </a:bodyPr>
          <a:lstStyle/>
          <a:p>
            <a:r>
              <a:rPr lang="en-US" sz="1000" dirty="0" err="1">
                <a:solidFill>
                  <a:schemeClr val="tx2"/>
                </a:solidFill>
                <a:latin typeface="Roboto Light"/>
                <a:cs typeface="Roboto Light"/>
              </a:rPr>
              <a:t>Lorem</a:t>
            </a:r>
            <a:r>
              <a:rPr lang="en-US" sz="1000" dirty="0">
                <a:solidFill>
                  <a:schemeClr val="tx2"/>
                </a:solidFill>
                <a:latin typeface="Roboto Light"/>
                <a:cs typeface="Roboto Light"/>
              </a:rPr>
              <a:t> </a:t>
            </a:r>
            <a:r>
              <a:rPr lang="en-US" sz="1000" dirty="0" err="1">
                <a:solidFill>
                  <a:schemeClr val="tx2"/>
                </a:solidFill>
                <a:latin typeface="Roboto Light"/>
                <a:cs typeface="Roboto Light"/>
              </a:rPr>
              <a:t>Ipsum</a:t>
            </a:r>
            <a:r>
              <a:rPr lang="en-US" sz="1000" dirty="0">
                <a:solidFill>
                  <a:schemeClr val="tx2"/>
                </a:solidFill>
                <a:latin typeface="Roboto Light"/>
                <a:cs typeface="Roboto Light"/>
              </a:rPr>
              <a:t> is simply dummy text of the printing and </a:t>
            </a:r>
            <a:r>
              <a:rPr lang="en-US" sz="1000" dirty="0" err="1">
                <a:solidFill>
                  <a:schemeClr val="tx2"/>
                </a:solidFill>
                <a:latin typeface="Roboto Light"/>
                <a:cs typeface="Roboto Light"/>
              </a:rPr>
              <a:t>typsetting</a:t>
            </a:r>
            <a:r>
              <a:rPr lang="en-US" sz="1000" dirty="0">
                <a:solidFill>
                  <a:schemeClr val="tx2"/>
                </a:solidFill>
                <a:latin typeface="Roboto Light"/>
                <a:cs typeface="Roboto Light"/>
              </a:rPr>
              <a:t> industry. </a:t>
            </a:r>
            <a:r>
              <a:rPr lang="en-US" sz="1000" dirty="0" err="1">
                <a:solidFill>
                  <a:schemeClr val="tx2"/>
                </a:solidFill>
                <a:latin typeface="Roboto Light"/>
                <a:cs typeface="Roboto Light"/>
              </a:rPr>
              <a:t>Lorem</a:t>
            </a:r>
            <a:r>
              <a:rPr lang="en-US" sz="1000" dirty="0">
                <a:solidFill>
                  <a:schemeClr val="tx2"/>
                </a:solidFill>
                <a:latin typeface="Roboto Light"/>
                <a:cs typeface="Roboto Light"/>
              </a:rPr>
              <a:t> </a:t>
            </a:r>
            <a:r>
              <a:rPr lang="en-US" sz="1000" dirty="0" err="1">
                <a:solidFill>
                  <a:schemeClr val="tx2"/>
                </a:solidFill>
                <a:latin typeface="Roboto Light"/>
                <a:cs typeface="Roboto Light"/>
              </a:rPr>
              <a:t>Ipsum</a:t>
            </a:r>
            <a:endParaRPr lang="en-US" sz="1000" dirty="0">
              <a:solidFill>
                <a:schemeClr val="tx2"/>
              </a:solidFill>
              <a:latin typeface="Roboto Light"/>
              <a:cs typeface="Roboto Light"/>
            </a:endParaRPr>
          </a:p>
        </p:txBody>
      </p:sp>
      <p:sp>
        <p:nvSpPr>
          <p:cNvPr id="285" name="TextBox 284"/>
          <p:cNvSpPr txBox="1"/>
          <p:nvPr/>
        </p:nvSpPr>
        <p:spPr>
          <a:xfrm>
            <a:off x="7187052" y="2204194"/>
            <a:ext cx="1561012" cy="707876"/>
          </a:xfrm>
          <a:prstGeom prst="rect">
            <a:avLst/>
          </a:prstGeom>
          <a:noFill/>
        </p:spPr>
        <p:txBody>
          <a:bodyPr wrap="square" lIns="91430" tIns="45715" rIns="91430" bIns="45715" rtlCol="0">
            <a:spAutoFit/>
          </a:bodyPr>
          <a:lstStyle/>
          <a:p>
            <a:r>
              <a:rPr lang="en-US" sz="1000" dirty="0" err="1">
                <a:solidFill>
                  <a:schemeClr val="tx2"/>
                </a:solidFill>
                <a:latin typeface="Roboto Light"/>
                <a:cs typeface="Roboto Light"/>
              </a:rPr>
              <a:t>Lorem</a:t>
            </a:r>
            <a:r>
              <a:rPr lang="en-US" sz="1000" dirty="0">
                <a:solidFill>
                  <a:schemeClr val="tx2"/>
                </a:solidFill>
                <a:latin typeface="Roboto Light"/>
                <a:cs typeface="Roboto Light"/>
              </a:rPr>
              <a:t> </a:t>
            </a:r>
            <a:r>
              <a:rPr lang="en-US" sz="1000" dirty="0" err="1">
                <a:solidFill>
                  <a:schemeClr val="tx2"/>
                </a:solidFill>
                <a:latin typeface="Roboto Light"/>
                <a:cs typeface="Roboto Light"/>
              </a:rPr>
              <a:t>Ipsum</a:t>
            </a:r>
            <a:r>
              <a:rPr lang="en-US" sz="1000" dirty="0">
                <a:solidFill>
                  <a:schemeClr val="tx2"/>
                </a:solidFill>
                <a:latin typeface="Roboto Light"/>
                <a:cs typeface="Roboto Light"/>
              </a:rPr>
              <a:t> is simply dummy text of the printing and </a:t>
            </a:r>
            <a:r>
              <a:rPr lang="en-US" sz="1000" dirty="0" err="1">
                <a:solidFill>
                  <a:schemeClr val="tx2"/>
                </a:solidFill>
                <a:latin typeface="Roboto Light"/>
                <a:cs typeface="Roboto Light"/>
              </a:rPr>
              <a:t>typsetting</a:t>
            </a:r>
            <a:r>
              <a:rPr lang="en-US" sz="1000" dirty="0">
                <a:solidFill>
                  <a:schemeClr val="tx2"/>
                </a:solidFill>
                <a:latin typeface="Roboto Light"/>
                <a:cs typeface="Roboto Light"/>
              </a:rPr>
              <a:t> industry. </a:t>
            </a:r>
            <a:r>
              <a:rPr lang="en-US" sz="1000" dirty="0" err="1">
                <a:solidFill>
                  <a:schemeClr val="tx2"/>
                </a:solidFill>
                <a:latin typeface="Roboto Light"/>
                <a:cs typeface="Roboto Light"/>
              </a:rPr>
              <a:t>Lorem</a:t>
            </a:r>
            <a:r>
              <a:rPr lang="en-US" sz="1000" dirty="0">
                <a:solidFill>
                  <a:schemeClr val="tx2"/>
                </a:solidFill>
                <a:latin typeface="Roboto Light"/>
                <a:cs typeface="Roboto Light"/>
              </a:rPr>
              <a:t> </a:t>
            </a:r>
            <a:r>
              <a:rPr lang="en-US" sz="1000" dirty="0" err="1">
                <a:solidFill>
                  <a:schemeClr val="tx2"/>
                </a:solidFill>
                <a:latin typeface="Roboto Light"/>
                <a:cs typeface="Roboto Light"/>
              </a:rPr>
              <a:t>Ipsum</a:t>
            </a:r>
            <a:endParaRPr lang="en-US" sz="1000" dirty="0">
              <a:solidFill>
                <a:schemeClr val="tx2"/>
              </a:solidFill>
              <a:latin typeface="Roboto Light"/>
              <a:cs typeface="Roboto Light"/>
            </a:endParaRPr>
          </a:p>
        </p:txBody>
      </p:sp>
    </p:spTree>
    <p:extLst>
      <p:ext uri="{BB962C8B-B14F-4D97-AF65-F5344CB8AC3E}">
        <p14:creationId xmlns:p14="http://schemas.microsoft.com/office/powerpoint/2010/main" val="3026530313"/>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34530" y="285751"/>
            <a:ext cx="4411482" cy="470429"/>
          </a:xfrm>
        </p:spPr>
        <p:txBody>
          <a:bodyPr>
            <a:normAutofit/>
          </a:bodyPr>
          <a:lstStyle/>
          <a:p>
            <a:pPr algn="r"/>
            <a:r>
              <a:rPr lang="en-US" b="0" dirty="0" smtClean="0"/>
              <a:t>Process </a:t>
            </a:r>
            <a:r>
              <a:rPr lang="en-US" b="0" dirty="0" err="1" smtClean="0"/>
              <a:t>Infographic</a:t>
            </a:r>
            <a:r>
              <a:rPr lang="en-US" b="0" dirty="0" smtClean="0"/>
              <a:t> (3 steps)</a:t>
            </a:r>
            <a:endParaRPr lang="en-US" b="0" dirty="0"/>
          </a:p>
        </p:txBody>
      </p:sp>
      <p:sp>
        <p:nvSpPr>
          <p:cNvPr id="9" name="TextBox 8"/>
          <p:cNvSpPr txBox="1"/>
          <p:nvPr/>
        </p:nvSpPr>
        <p:spPr>
          <a:xfrm>
            <a:off x="4436015" y="1042682"/>
            <a:ext cx="4381805" cy="1050746"/>
          </a:xfrm>
          <a:prstGeom prst="rect">
            <a:avLst/>
          </a:prstGeom>
          <a:noFill/>
        </p:spPr>
        <p:txBody>
          <a:bodyPr wrap="square" lIns="91430" tIns="45715" rIns="91430" bIns="45715" rtlCol="0">
            <a:spAutoFit/>
          </a:bodyPr>
          <a:lstStyle/>
          <a:p>
            <a:pPr algn="r"/>
            <a:r>
              <a:rPr lang="en-US" sz="1000" dirty="0" err="1">
                <a:solidFill>
                  <a:schemeClr val="tx2"/>
                </a:solidFill>
                <a:latin typeface="Roboto Light"/>
                <a:cs typeface="Roboto Light"/>
              </a:rPr>
              <a:t>Lorem</a:t>
            </a:r>
            <a:r>
              <a:rPr lang="en-US" sz="1000" dirty="0">
                <a:solidFill>
                  <a:schemeClr val="tx2"/>
                </a:solidFill>
                <a:latin typeface="Roboto Light"/>
                <a:cs typeface="Roboto Light"/>
              </a:rPr>
              <a:t> </a:t>
            </a:r>
            <a:r>
              <a:rPr lang="en-US" sz="1000" dirty="0" err="1">
                <a:solidFill>
                  <a:schemeClr val="tx2"/>
                </a:solidFill>
                <a:latin typeface="Roboto Light"/>
                <a:cs typeface="Roboto Light"/>
              </a:rPr>
              <a:t>Ipsum</a:t>
            </a:r>
            <a:r>
              <a:rPr lang="en-US" sz="1000" dirty="0">
                <a:solidFill>
                  <a:schemeClr val="tx2"/>
                </a:solidFill>
                <a:latin typeface="Roboto Light"/>
                <a:cs typeface="Roboto Light"/>
              </a:rPr>
              <a:t> is simply dummy text of the printing and typesetting industry. </a:t>
            </a:r>
            <a:r>
              <a:rPr lang="en-US" sz="1000" dirty="0" err="1">
                <a:solidFill>
                  <a:schemeClr val="tx2"/>
                </a:solidFill>
                <a:latin typeface="Roboto Light"/>
                <a:cs typeface="Roboto Light"/>
              </a:rPr>
              <a:t>Lorem</a:t>
            </a:r>
            <a:r>
              <a:rPr lang="en-US" sz="1000" dirty="0">
                <a:solidFill>
                  <a:schemeClr val="tx2"/>
                </a:solidFill>
                <a:latin typeface="Roboto Light"/>
                <a:cs typeface="Roboto Light"/>
              </a:rPr>
              <a:t> </a:t>
            </a:r>
            <a:r>
              <a:rPr lang="en-US" sz="1000" dirty="0" err="1">
                <a:solidFill>
                  <a:schemeClr val="tx2"/>
                </a:solidFill>
                <a:latin typeface="Roboto Light"/>
                <a:cs typeface="Roboto Light"/>
              </a:rPr>
              <a:t>Ipsum</a:t>
            </a:r>
            <a:r>
              <a:rPr lang="en-US" sz="1000" dirty="0">
                <a:solidFill>
                  <a:schemeClr val="tx2"/>
                </a:solidFill>
                <a:latin typeface="Roboto Light"/>
                <a:cs typeface="Roboto Light"/>
              </a:rPr>
              <a:t> has been the industry's standard dummy text ever since the 1500s, when an unknown printer took a galley of type and scrambled it to make a type specimen book. It has survived not only five centuries, but also the leap into electronic typesetting, remaining essentially unchanged. It was </a:t>
            </a:r>
            <a:r>
              <a:rPr lang="en-US" sz="1000" dirty="0" err="1">
                <a:solidFill>
                  <a:schemeClr val="tx2"/>
                </a:solidFill>
                <a:latin typeface="Roboto Light"/>
                <a:cs typeface="Roboto Light"/>
              </a:rPr>
              <a:t>popularised</a:t>
            </a:r>
            <a:r>
              <a:rPr lang="en-US" sz="1000" dirty="0">
                <a:solidFill>
                  <a:schemeClr val="tx2"/>
                </a:solidFill>
                <a:latin typeface="Roboto Light"/>
                <a:cs typeface="Roboto Light"/>
              </a:rPr>
              <a:t> in the 1960s with the release of </a:t>
            </a:r>
            <a:r>
              <a:rPr lang="en-US" sz="1000" dirty="0" err="1">
                <a:solidFill>
                  <a:schemeClr val="tx2"/>
                </a:solidFill>
                <a:latin typeface="Roboto Light"/>
                <a:cs typeface="Roboto Light"/>
              </a:rPr>
              <a:t>Letraset</a:t>
            </a:r>
            <a:r>
              <a:rPr lang="en-US" sz="1000" dirty="0">
                <a:solidFill>
                  <a:schemeClr val="tx2"/>
                </a:solidFill>
                <a:latin typeface="Roboto Light"/>
                <a:cs typeface="Roboto Light"/>
              </a:rPr>
              <a:t> sheets containing</a:t>
            </a:r>
          </a:p>
        </p:txBody>
      </p:sp>
      <p:grpSp>
        <p:nvGrpSpPr>
          <p:cNvPr id="8" name="Group 7"/>
          <p:cNvGrpSpPr/>
          <p:nvPr/>
        </p:nvGrpSpPr>
        <p:grpSpPr>
          <a:xfrm>
            <a:off x="4361315" y="2189780"/>
            <a:ext cx="1982487" cy="1986172"/>
            <a:chOff x="411019" y="2350273"/>
            <a:chExt cx="1982487" cy="1986172"/>
          </a:xfrm>
        </p:grpSpPr>
        <p:sp>
          <p:nvSpPr>
            <p:cNvPr id="102" name="TextBox 101"/>
            <p:cNvSpPr txBox="1"/>
            <p:nvPr/>
          </p:nvSpPr>
          <p:spPr>
            <a:xfrm>
              <a:off x="711770" y="2397453"/>
              <a:ext cx="1681736" cy="1938992"/>
            </a:xfrm>
            <a:prstGeom prst="rect">
              <a:avLst/>
            </a:prstGeom>
            <a:noFill/>
          </p:spPr>
          <p:txBody>
            <a:bodyPr wrap="square" rtlCol="0">
              <a:spAutoFit/>
            </a:bodyPr>
            <a:lstStyle/>
            <a:p>
              <a:r>
                <a:rPr lang="en-US" sz="1000" dirty="0" err="1">
                  <a:solidFill>
                    <a:schemeClr val="tx2"/>
                  </a:solidFill>
                  <a:latin typeface="Roboto Light"/>
                  <a:cs typeface="Roboto Light"/>
                </a:rPr>
                <a:t>Lorem</a:t>
              </a:r>
              <a:r>
                <a:rPr lang="en-US" sz="1000" dirty="0">
                  <a:solidFill>
                    <a:schemeClr val="tx2"/>
                  </a:solidFill>
                  <a:latin typeface="Roboto Light"/>
                  <a:cs typeface="Roboto Light"/>
                </a:rPr>
                <a:t> </a:t>
              </a:r>
              <a:r>
                <a:rPr lang="en-US" sz="1000" dirty="0" err="1">
                  <a:solidFill>
                    <a:schemeClr val="tx2"/>
                  </a:solidFill>
                  <a:latin typeface="Roboto Light"/>
                  <a:cs typeface="Roboto Light"/>
                </a:rPr>
                <a:t>Ipsum</a:t>
              </a:r>
              <a:r>
                <a:rPr lang="en-US" sz="1000" dirty="0">
                  <a:solidFill>
                    <a:schemeClr val="tx2"/>
                  </a:solidFill>
                  <a:latin typeface="Roboto Light"/>
                  <a:cs typeface="Roboto Light"/>
                </a:rPr>
                <a:t> is simply dummy text of the printing and typesetting industry. </a:t>
              </a:r>
            </a:p>
            <a:p>
              <a:endParaRPr lang="en-US" sz="1000" dirty="0">
                <a:solidFill>
                  <a:schemeClr val="tx2"/>
                </a:solidFill>
                <a:latin typeface="Roboto Light"/>
                <a:cs typeface="Roboto Light"/>
              </a:endParaRPr>
            </a:p>
            <a:p>
              <a:r>
                <a:rPr lang="en-US" sz="1000" dirty="0" err="1">
                  <a:solidFill>
                    <a:schemeClr val="tx2"/>
                  </a:solidFill>
                  <a:latin typeface="Roboto Light"/>
                  <a:cs typeface="Roboto Light"/>
                </a:rPr>
                <a:t>Lorem</a:t>
              </a:r>
              <a:r>
                <a:rPr lang="en-US" sz="1000" dirty="0">
                  <a:solidFill>
                    <a:schemeClr val="tx2"/>
                  </a:solidFill>
                  <a:latin typeface="Roboto Light"/>
                  <a:cs typeface="Roboto Light"/>
                </a:rPr>
                <a:t> </a:t>
              </a:r>
              <a:r>
                <a:rPr lang="en-US" sz="1000" dirty="0" err="1">
                  <a:solidFill>
                    <a:schemeClr val="tx2"/>
                  </a:solidFill>
                  <a:latin typeface="Roboto Light"/>
                  <a:cs typeface="Roboto Light"/>
                </a:rPr>
                <a:t>Ipsum</a:t>
              </a:r>
              <a:r>
                <a:rPr lang="en-US" sz="1000" dirty="0">
                  <a:solidFill>
                    <a:schemeClr val="tx2"/>
                  </a:solidFill>
                  <a:latin typeface="Roboto Light"/>
                  <a:cs typeface="Roboto Light"/>
                </a:rPr>
                <a:t> has been the industry's standard dummy text ever since the</a:t>
              </a:r>
            </a:p>
            <a:p>
              <a:endParaRPr lang="en-US" sz="1000" dirty="0">
                <a:solidFill>
                  <a:schemeClr val="tx2"/>
                </a:solidFill>
                <a:latin typeface="Roboto Light"/>
                <a:cs typeface="Roboto Light"/>
              </a:endParaRPr>
            </a:p>
            <a:p>
              <a:r>
                <a:rPr lang="en-US" sz="1000" dirty="0" err="1">
                  <a:solidFill>
                    <a:schemeClr val="tx2"/>
                  </a:solidFill>
                  <a:latin typeface="Roboto Light"/>
                  <a:cs typeface="Roboto Light"/>
                </a:rPr>
                <a:t>Lorem</a:t>
              </a:r>
              <a:r>
                <a:rPr lang="en-US" sz="1000" dirty="0">
                  <a:solidFill>
                    <a:schemeClr val="tx2"/>
                  </a:solidFill>
                  <a:latin typeface="Roboto Light"/>
                  <a:cs typeface="Roboto Light"/>
                </a:rPr>
                <a:t> </a:t>
              </a:r>
              <a:r>
                <a:rPr lang="en-US" sz="1000" dirty="0" err="1">
                  <a:solidFill>
                    <a:schemeClr val="tx2"/>
                  </a:solidFill>
                  <a:latin typeface="Roboto Light"/>
                  <a:cs typeface="Roboto Light"/>
                </a:rPr>
                <a:t>Ipsum</a:t>
              </a:r>
              <a:r>
                <a:rPr lang="en-US" sz="1000" dirty="0">
                  <a:solidFill>
                    <a:schemeClr val="tx2"/>
                  </a:solidFill>
                  <a:latin typeface="Roboto Light"/>
                  <a:cs typeface="Roboto Light"/>
                </a:rPr>
                <a:t> has been the industry's standard dummy text ever since the</a:t>
              </a:r>
            </a:p>
            <a:p>
              <a:endParaRPr lang="en-US" sz="1000" dirty="0">
                <a:solidFill>
                  <a:schemeClr val="tx2"/>
                </a:solidFill>
                <a:latin typeface="Roboto Light"/>
                <a:cs typeface="Roboto Light"/>
              </a:endParaRPr>
            </a:p>
          </p:txBody>
        </p:sp>
        <p:sp>
          <p:nvSpPr>
            <p:cNvPr id="118" name="Shape 8841"/>
            <p:cNvSpPr/>
            <p:nvPr/>
          </p:nvSpPr>
          <p:spPr>
            <a:xfrm>
              <a:off x="412135" y="2350273"/>
              <a:ext cx="474813" cy="318036"/>
            </a:xfrm>
            <a:prstGeom prst="rect">
              <a:avLst/>
            </a:prstGeom>
            <a:noFill/>
            <a:ln w="12700">
              <a:miter lim="400000"/>
            </a:ln>
            <a:extLst>
              <a:ext uri="{C572A759-6A51-4108-AA02-DFA0A04FC94B}">
                <ma14:wrappingTextBoxFlag xmlns="" xmlns:ma14="http://schemas.microsoft.com/office/mac/drawingml/2011/main" val="1"/>
              </a:ext>
            </a:extLst>
          </p:spPr>
          <p:txBody>
            <a:bodyPr wrap="square" lIns="50800" tIns="50800" rIns="50800" bIns="50800" anchor="ctr">
              <a:spAutoFit/>
            </a:bodyPr>
            <a:lstStyle>
              <a:lvl1pPr defTabSz="457200">
                <a:lnSpc>
                  <a:spcPct val="120000"/>
                </a:lnSpc>
                <a:defRPr sz="4000">
                  <a:solidFill>
                    <a:srgbClr val="8E8E8E"/>
                  </a:solidFill>
                  <a:latin typeface="FontAwesome"/>
                  <a:ea typeface="FontAwesome"/>
                  <a:cs typeface="FontAwesome"/>
                  <a:sym typeface="FontAwesome"/>
                </a:defRPr>
              </a:lvl1pPr>
            </a:lstStyle>
            <a:p>
              <a:pPr algn="ctr">
                <a:defRPr sz="1800">
                  <a:solidFill>
                    <a:srgbClr val="000000"/>
                  </a:solidFill>
                </a:defRPr>
              </a:pPr>
              <a:r>
                <a:rPr lang="en-US" sz="1200" dirty="0">
                  <a:solidFill>
                    <a:schemeClr val="accent1"/>
                  </a:solidFill>
                </a:rPr>
                <a:t></a:t>
              </a:r>
            </a:p>
          </p:txBody>
        </p:sp>
        <p:sp>
          <p:nvSpPr>
            <p:cNvPr id="119" name="Shape 8841"/>
            <p:cNvSpPr/>
            <p:nvPr/>
          </p:nvSpPr>
          <p:spPr>
            <a:xfrm>
              <a:off x="411019" y="2970178"/>
              <a:ext cx="474813" cy="318036"/>
            </a:xfrm>
            <a:prstGeom prst="rect">
              <a:avLst/>
            </a:prstGeom>
            <a:noFill/>
            <a:ln w="12700">
              <a:miter lim="400000"/>
            </a:ln>
            <a:extLst>
              <a:ext uri="{C572A759-6A51-4108-AA02-DFA0A04FC94B}">
                <ma14:wrappingTextBoxFlag xmlns="" xmlns:ma14="http://schemas.microsoft.com/office/mac/drawingml/2011/main" val="1"/>
              </a:ext>
            </a:extLst>
          </p:spPr>
          <p:txBody>
            <a:bodyPr wrap="square" lIns="50800" tIns="50800" rIns="50800" bIns="50800" anchor="ctr">
              <a:spAutoFit/>
            </a:bodyPr>
            <a:lstStyle>
              <a:lvl1pPr defTabSz="457200">
                <a:lnSpc>
                  <a:spcPct val="120000"/>
                </a:lnSpc>
                <a:defRPr sz="4000">
                  <a:solidFill>
                    <a:srgbClr val="8E8E8E"/>
                  </a:solidFill>
                  <a:latin typeface="FontAwesome"/>
                  <a:ea typeface="FontAwesome"/>
                  <a:cs typeface="FontAwesome"/>
                  <a:sym typeface="FontAwesome"/>
                </a:defRPr>
              </a:lvl1pPr>
            </a:lstStyle>
            <a:p>
              <a:pPr algn="ctr">
                <a:defRPr sz="1800">
                  <a:solidFill>
                    <a:srgbClr val="000000"/>
                  </a:solidFill>
                </a:defRPr>
              </a:pPr>
              <a:r>
                <a:rPr lang="en-US" sz="1200" dirty="0">
                  <a:solidFill>
                    <a:schemeClr val="accent2"/>
                  </a:solidFill>
                </a:rPr>
                <a:t></a:t>
              </a:r>
            </a:p>
          </p:txBody>
        </p:sp>
        <p:sp>
          <p:nvSpPr>
            <p:cNvPr id="120" name="Shape 8841"/>
            <p:cNvSpPr/>
            <p:nvPr/>
          </p:nvSpPr>
          <p:spPr>
            <a:xfrm>
              <a:off x="413378" y="3576134"/>
              <a:ext cx="474813" cy="318036"/>
            </a:xfrm>
            <a:prstGeom prst="rect">
              <a:avLst/>
            </a:prstGeom>
            <a:noFill/>
            <a:ln w="12700">
              <a:miter lim="400000"/>
            </a:ln>
            <a:extLst>
              <a:ext uri="{C572A759-6A51-4108-AA02-DFA0A04FC94B}">
                <ma14:wrappingTextBoxFlag xmlns="" xmlns:ma14="http://schemas.microsoft.com/office/mac/drawingml/2011/main" val="1"/>
              </a:ext>
            </a:extLst>
          </p:spPr>
          <p:txBody>
            <a:bodyPr wrap="square" lIns="50800" tIns="50800" rIns="50800" bIns="50800" anchor="ctr">
              <a:spAutoFit/>
            </a:bodyPr>
            <a:lstStyle>
              <a:lvl1pPr defTabSz="457200">
                <a:lnSpc>
                  <a:spcPct val="120000"/>
                </a:lnSpc>
                <a:defRPr sz="4000">
                  <a:solidFill>
                    <a:srgbClr val="8E8E8E"/>
                  </a:solidFill>
                  <a:latin typeface="FontAwesome"/>
                  <a:ea typeface="FontAwesome"/>
                  <a:cs typeface="FontAwesome"/>
                  <a:sym typeface="FontAwesome"/>
                </a:defRPr>
              </a:lvl1pPr>
            </a:lstStyle>
            <a:p>
              <a:pPr algn="ctr">
                <a:defRPr sz="1800">
                  <a:solidFill>
                    <a:srgbClr val="000000"/>
                  </a:solidFill>
                </a:defRPr>
              </a:pPr>
              <a:r>
                <a:rPr lang="en-US" sz="1200" dirty="0">
                  <a:solidFill>
                    <a:schemeClr val="accent3"/>
                  </a:solidFill>
                </a:rPr>
                <a:t></a:t>
              </a:r>
            </a:p>
          </p:txBody>
        </p:sp>
      </p:grpSp>
      <p:grpSp>
        <p:nvGrpSpPr>
          <p:cNvPr id="127" name="Group 126"/>
          <p:cNvGrpSpPr/>
          <p:nvPr/>
        </p:nvGrpSpPr>
        <p:grpSpPr>
          <a:xfrm>
            <a:off x="6551336" y="2188664"/>
            <a:ext cx="1982487" cy="1986172"/>
            <a:chOff x="411019" y="2350273"/>
            <a:chExt cx="1982487" cy="1986172"/>
          </a:xfrm>
        </p:grpSpPr>
        <p:sp>
          <p:nvSpPr>
            <p:cNvPr id="128" name="TextBox 127"/>
            <p:cNvSpPr txBox="1"/>
            <p:nvPr/>
          </p:nvSpPr>
          <p:spPr>
            <a:xfrm>
              <a:off x="711770" y="2397453"/>
              <a:ext cx="1681736" cy="1938992"/>
            </a:xfrm>
            <a:prstGeom prst="rect">
              <a:avLst/>
            </a:prstGeom>
            <a:noFill/>
          </p:spPr>
          <p:txBody>
            <a:bodyPr wrap="square" rtlCol="0">
              <a:spAutoFit/>
            </a:bodyPr>
            <a:lstStyle/>
            <a:p>
              <a:r>
                <a:rPr lang="en-US" sz="1000" dirty="0" err="1">
                  <a:solidFill>
                    <a:schemeClr val="tx2"/>
                  </a:solidFill>
                  <a:latin typeface="Roboto Light"/>
                  <a:cs typeface="Roboto Light"/>
                </a:rPr>
                <a:t>Lorem</a:t>
              </a:r>
              <a:r>
                <a:rPr lang="en-US" sz="1000" dirty="0">
                  <a:solidFill>
                    <a:schemeClr val="tx2"/>
                  </a:solidFill>
                  <a:latin typeface="Roboto Light"/>
                  <a:cs typeface="Roboto Light"/>
                </a:rPr>
                <a:t> </a:t>
              </a:r>
              <a:r>
                <a:rPr lang="en-US" sz="1000" dirty="0" err="1">
                  <a:solidFill>
                    <a:schemeClr val="tx2"/>
                  </a:solidFill>
                  <a:latin typeface="Roboto Light"/>
                  <a:cs typeface="Roboto Light"/>
                </a:rPr>
                <a:t>Ipsum</a:t>
              </a:r>
              <a:r>
                <a:rPr lang="en-US" sz="1000" dirty="0">
                  <a:solidFill>
                    <a:schemeClr val="tx2"/>
                  </a:solidFill>
                  <a:latin typeface="Roboto Light"/>
                  <a:cs typeface="Roboto Light"/>
                </a:rPr>
                <a:t> is simply dummy text of the printing and typesetting industry. </a:t>
              </a:r>
            </a:p>
            <a:p>
              <a:endParaRPr lang="en-US" sz="1000" dirty="0">
                <a:solidFill>
                  <a:schemeClr val="tx2"/>
                </a:solidFill>
                <a:latin typeface="Roboto Light"/>
                <a:cs typeface="Roboto Light"/>
              </a:endParaRPr>
            </a:p>
            <a:p>
              <a:r>
                <a:rPr lang="en-US" sz="1000" dirty="0" err="1">
                  <a:solidFill>
                    <a:schemeClr val="tx2"/>
                  </a:solidFill>
                  <a:latin typeface="Roboto Light"/>
                  <a:cs typeface="Roboto Light"/>
                </a:rPr>
                <a:t>Lorem</a:t>
              </a:r>
              <a:r>
                <a:rPr lang="en-US" sz="1000" dirty="0">
                  <a:solidFill>
                    <a:schemeClr val="tx2"/>
                  </a:solidFill>
                  <a:latin typeface="Roboto Light"/>
                  <a:cs typeface="Roboto Light"/>
                </a:rPr>
                <a:t> </a:t>
              </a:r>
              <a:r>
                <a:rPr lang="en-US" sz="1000" dirty="0" err="1">
                  <a:solidFill>
                    <a:schemeClr val="tx2"/>
                  </a:solidFill>
                  <a:latin typeface="Roboto Light"/>
                  <a:cs typeface="Roboto Light"/>
                </a:rPr>
                <a:t>Ipsum</a:t>
              </a:r>
              <a:r>
                <a:rPr lang="en-US" sz="1000" dirty="0">
                  <a:solidFill>
                    <a:schemeClr val="tx2"/>
                  </a:solidFill>
                  <a:latin typeface="Roboto Light"/>
                  <a:cs typeface="Roboto Light"/>
                </a:rPr>
                <a:t> has been the industry's standard dummy text ever since the</a:t>
              </a:r>
            </a:p>
            <a:p>
              <a:endParaRPr lang="en-US" sz="1000" dirty="0">
                <a:solidFill>
                  <a:schemeClr val="tx2"/>
                </a:solidFill>
                <a:latin typeface="Roboto Light"/>
                <a:cs typeface="Roboto Light"/>
              </a:endParaRPr>
            </a:p>
            <a:p>
              <a:r>
                <a:rPr lang="en-US" sz="1000" dirty="0" err="1">
                  <a:solidFill>
                    <a:schemeClr val="tx2"/>
                  </a:solidFill>
                  <a:latin typeface="Roboto Light"/>
                  <a:cs typeface="Roboto Light"/>
                </a:rPr>
                <a:t>Lorem</a:t>
              </a:r>
              <a:r>
                <a:rPr lang="en-US" sz="1000" dirty="0">
                  <a:solidFill>
                    <a:schemeClr val="tx2"/>
                  </a:solidFill>
                  <a:latin typeface="Roboto Light"/>
                  <a:cs typeface="Roboto Light"/>
                </a:rPr>
                <a:t> </a:t>
              </a:r>
              <a:r>
                <a:rPr lang="en-US" sz="1000" dirty="0" err="1">
                  <a:solidFill>
                    <a:schemeClr val="tx2"/>
                  </a:solidFill>
                  <a:latin typeface="Roboto Light"/>
                  <a:cs typeface="Roboto Light"/>
                </a:rPr>
                <a:t>Ipsum</a:t>
              </a:r>
              <a:r>
                <a:rPr lang="en-US" sz="1000" dirty="0">
                  <a:solidFill>
                    <a:schemeClr val="tx2"/>
                  </a:solidFill>
                  <a:latin typeface="Roboto Light"/>
                  <a:cs typeface="Roboto Light"/>
                </a:rPr>
                <a:t> has been the industry's standard dummy text ever since the</a:t>
              </a:r>
            </a:p>
            <a:p>
              <a:endParaRPr lang="en-US" sz="1000" dirty="0">
                <a:solidFill>
                  <a:schemeClr val="tx2"/>
                </a:solidFill>
                <a:latin typeface="Roboto Light"/>
                <a:cs typeface="Roboto Light"/>
              </a:endParaRPr>
            </a:p>
          </p:txBody>
        </p:sp>
        <p:sp>
          <p:nvSpPr>
            <p:cNvPr id="129" name="Shape 8841"/>
            <p:cNvSpPr/>
            <p:nvPr/>
          </p:nvSpPr>
          <p:spPr>
            <a:xfrm>
              <a:off x="412135" y="2350273"/>
              <a:ext cx="474813" cy="318036"/>
            </a:xfrm>
            <a:prstGeom prst="rect">
              <a:avLst/>
            </a:prstGeom>
            <a:noFill/>
            <a:ln w="12700">
              <a:miter lim="400000"/>
            </a:ln>
            <a:extLst>
              <a:ext uri="{C572A759-6A51-4108-AA02-DFA0A04FC94B}">
                <ma14:wrappingTextBoxFlag xmlns="" xmlns:ma14="http://schemas.microsoft.com/office/mac/drawingml/2011/main" val="1"/>
              </a:ext>
            </a:extLst>
          </p:spPr>
          <p:txBody>
            <a:bodyPr wrap="square" lIns="50800" tIns="50800" rIns="50800" bIns="50800" anchor="ctr">
              <a:spAutoFit/>
            </a:bodyPr>
            <a:lstStyle>
              <a:lvl1pPr defTabSz="457200">
                <a:lnSpc>
                  <a:spcPct val="120000"/>
                </a:lnSpc>
                <a:defRPr sz="4000">
                  <a:solidFill>
                    <a:srgbClr val="8E8E8E"/>
                  </a:solidFill>
                  <a:latin typeface="FontAwesome"/>
                  <a:ea typeface="FontAwesome"/>
                  <a:cs typeface="FontAwesome"/>
                  <a:sym typeface="FontAwesome"/>
                </a:defRPr>
              </a:lvl1pPr>
            </a:lstStyle>
            <a:p>
              <a:pPr algn="ctr">
                <a:defRPr sz="1800">
                  <a:solidFill>
                    <a:srgbClr val="000000"/>
                  </a:solidFill>
                </a:defRPr>
              </a:pPr>
              <a:r>
                <a:rPr lang="en-US" sz="1200" dirty="0">
                  <a:solidFill>
                    <a:schemeClr val="accent4"/>
                  </a:solidFill>
                </a:rPr>
                <a:t></a:t>
              </a:r>
            </a:p>
          </p:txBody>
        </p:sp>
        <p:sp>
          <p:nvSpPr>
            <p:cNvPr id="130" name="Shape 8841"/>
            <p:cNvSpPr/>
            <p:nvPr/>
          </p:nvSpPr>
          <p:spPr>
            <a:xfrm>
              <a:off x="411019" y="2970178"/>
              <a:ext cx="474813" cy="318036"/>
            </a:xfrm>
            <a:prstGeom prst="rect">
              <a:avLst/>
            </a:prstGeom>
            <a:noFill/>
            <a:ln w="12700">
              <a:miter lim="400000"/>
            </a:ln>
            <a:extLst>
              <a:ext uri="{C572A759-6A51-4108-AA02-DFA0A04FC94B}">
                <ma14:wrappingTextBoxFlag xmlns="" xmlns:ma14="http://schemas.microsoft.com/office/mac/drawingml/2011/main" val="1"/>
              </a:ext>
            </a:extLst>
          </p:spPr>
          <p:txBody>
            <a:bodyPr wrap="square" lIns="50800" tIns="50800" rIns="50800" bIns="50800" anchor="ctr">
              <a:spAutoFit/>
            </a:bodyPr>
            <a:lstStyle>
              <a:lvl1pPr defTabSz="457200">
                <a:lnSpc>
                  <a:spcPct val="120000"/>
                </a:lnSpc>
                <a:defRPr sz="4000">
                  <a:solidFill>
                    <a:srgbClr val="8E8E8E"/>
                  </a:solidFill>
                  <a:latin typeface="FontAwesome"/>
                  <a:ea typeface="FontAwesome"/>
                  <a:cs typeface="FontAwesome"/>
                  <a:sym typeface="FontAwesome"/>
                </a:defRPr>
              </a:lvl1pPr>
            </a:lstStyle>
            <a:p>
              <a:pPr algn="ctr">
                <a:defRPr sz="1800">
                  <a:solidFill>
                    <a:srgbClr val="000000"/>
                  </a:solidFill>
                </a:defRPr>
              </a:pPr>
              <a:r>
                <a:rPr lang="en-US" sz="1200" dirty="0">
                  <a:solidFill>
                    <a:schemeClr val="accent5"/>
                  </a:solidFill>
                </a:rPr>
                <a:t></a:t>
              </a:r>
            </a:p>
          </p:txBody>
        </p:sp>
        <p:sp>
          <p:nvSpPr>
            <p:cNvPr id="131" name="Shape 8841"/>
            <p:cNvSpPr/>
            <p:nvPr/>
          </p:nvSpPr>
          <p:spPr>
            <a:xfrm>
              <a:off x="413378" y="3576134"/>
              <a:ext cx="474813" cy="318036"/>
            </a:xfrm>
            <a:prstGeom prst="rect">
              <a:avLst/>
            </a:prstGeom>
            <a:noFill/>
            <a:ln w="12700">
              <a:miter lim="400000"/>
            </a:ln>
            <a:extLst>
              <a:ext uri="{C572A759-6A51-4108-AA02-DFA0A04FC94B}">
                <ma14:wrappingTextBoxFlag xmlns="" xmlns:ma14="http://schemas.microsoft.com/office/mac/drawingml/2011/main" val="1"/>
              </a:ext>
            </a:extLst>
          </p:spPr>
          <p:txBody>
            <a:bodyPr wrap="square" lIns="50800" tIns="50800" rIns="50800" bIns="50800" anchor="ctr">
              <a:spAutoFit/>
            </a:bodyPr>
            <a:lstStyle>
              <a:lvl1pPr defTabSz="457200">
                <a:lnSpc>
                  <a:spcPct val="120000"/>
                </a:lnSpc>
                <a:defRPr sz="4000">
                  <a:solidFill>
                    <a:srgbClr val="8E8E8E"/>
                  </a:solidFill>
                  <a:latin typeface="FontAwesome"/>
                  <a:ea typeface="FontAwesome"/>
                  <a:cs typeface="FontAwesome"/>
                  <a:sym typeface="FontAwesome"/>
                </a:defRPr>
              </a:lvl1pPr>
            </a:lstStyle>
            <a:p>
              <a:pPr algn="ctr">
                <a:defRPr sz="1800">
                  <a:solidFill>
                    <a:srgbClr val="000000"/>
                  </a:solidFill>
                </a:defRPr>
              </a:pPr>
              <a:r>
                <a:rPr lang="en-US" sz="1200" dirty="0">
                  <a:solidFill>
                    <a:schemeClr val="accent6"/>
                  </a:solidFill>
                </a:rPr>
                <a:t></a:t>
              </a:r>
            </a:p>
          </p:txBody>
        </p:sp>
      </p:grpSp>
      <p:sp>
        <p:nvSpPr>
          <p:cNvPr id="58" name="Shape 2259"/>
          <p:cNvSpPr/>
          <p:nvPr/>
        </p:nvSpPr>
        <p:spPr>
          <a:xfrm>
            <a:off x="1689915" y="2557210"/>
            <a:ext cx="1723304" cy="1542505"/>
          </a:xfrm>
          <a:custGeom>
            <a:avLst/>
            <a:gdLst/>
            <a:ahLst/>
            <a:cxnLst>
              <a:cxn ang="0">
                <a:pos x="wd2" y="hd2"/>
              </a:cxn>
              <a:cxn ang="5400000">
                <a:pos x="wd2" y="hd2"/>
              </a:cxn>
              <a:cxn ang="10800000">
                <a:pos x="wd2" y="hd2"/>
              </a:cxn>
              <a:cxn ang="16200000">
                <a:pos x="wd2" y="hd2"/>
              </a:cxn>
            </a:cxnLst>
            <a:rect l="0" t="0" r="r" b="b"/>
            <a:pathLst>
              <a:path w="21600" h="21547" extrusionOk="0">
                <a:moveTo>
                  <a:pt x="0" y="10069"/>
                </a:moveTo>
                <a:lnTo>
                  <a:pt x="3102" y="6312"/>
                </a:lnTo>
                <a:cubicBezTo>
                  <a:pt x="3168" y="6218"/>
                  <a:pt x="3259" y="6150"/>
                  <a:pt x="3362" y="6118"/>
                </a:cubicBezTo>
                <a:cubicBezTo>
                  <a:pt x="3515" y="6070"/>
                  <a:pt x="3677" y="6104"/>
                  <a:pt x="3818" y="6186"/>
                </a:cubicBezTo>
                <a:cubicBezTo>
                  <a:pt x="3974" y="6276"/>
                  <a:pt x="4101" y="6420"/>
                  <a:pt x="4179" y="6598"/>
                </a:cubicBezTo>
                <a:lnTo>
                  <a:pt x="5317" y="8458"/>
                </a:lnTo>
                <a:cubicBezTo>
                  <a:pt x="5505" y="8812"/>
                  <a:pt x="5809" y="9072"/>
                  <a:pt x="6164" y="9182"/>
                </a:cubicBezTo>
                <a:cubicBezTo>
                  <a:pt x="6641" y="9331"/>
                  <a:pt x="7153" y="9200"/>
                  <a:pt x="7524" y="8835"/>
                </a:cubicBezTo>
                <a:lnTo>
                  <a:pt x="8922" y="7495"/>
                </a:lnTo>
                <a:cubicBezTo>
                  <a:pt x="9212" y="7226"/>
                  <a:pt x="9422" y="6880"/>
                  <a:pt x="9541" y="6499"/>
                </a:cubicBezTo>
                <a:cubicBezTo>
                  <a:pt x="9618" y="6254"/>
                  <a:pt x="9658" y="5990"/>
                  <a:pt x="9624" y="5723"/>
                </a:cubicBezTo>
                <a:cubicBezTo>
                  <a:pt x="9584" y="5407"/>
                  <a:pt x="9437" y="5119"/>
                  <a:pt x="9214" y="4917"/>
                </a:cubicBezTo>
                <a:cubicBezTo>
                  <a:pt x="8966" y="4695"/>
                  <a:pt x="8690" y="4514"/>
                  <a:pt x="8395" y="4381"/>
                </a:cubicBezTo>
                <a:cubicBezTo>
                  <a:pt x="8098" y="4246"/>
                  <a:pt x="7784" y="4161"/>
                  <a:pt x="7463" y="4128"/>
                </a:cubicBezTo>
                <a:cubicBezTo>
                  <a:pt x="7203" y="4076"/>
                  <a:pt x="6956" y="3986"/>
                  <a:pt x="6726" y="3863"/>
                </a:cubicBezTo>
                <a:cubicBezTo>
                  <a:pt x="6607" y="3799"/>
                  <a:pt x="6486" y="3724"/>
                  <a:pt x="6401" y="3599"/>
                </a:cubicBezTo>
                <a:cubicBezTo>
                  <a:pt x="6260" y="3393"/>
                  <a:pt x="6263" y="3105"/>
                  <a:pt x="6407" y="2901"/>
                </a:cubicBezTo>
                <a:lnTo>
                  <a:pt x="9617" y="0"/>
                </a:lnTo>
                <a:lnTo>
                  <a:pt x="12602" y="2752"/>
                </a:lnTo>
                <a:cubicBezTo>
                  <a:pt x="12801" y="2955"/>
                  <a:pt x="13026" y="3115"/>
                  <a:pt x="13266" y="3233"/>
                </a:cubicBezTo>
                <a:cubicBezTo>
                  <a:pt x="13406" y="3302"/>
                  <a:pt x="13560" y="3359"/>
                  <a:pt x="13717" y="3319"/>
                </a:cubicBezTo>
                <a:cubicBezTo>
                  <a:pt x="14013" y="3244"/>
                  <a:pt x="14138" y="2903"/>
                  <a:pt x="14249" y="2601"/>
                </a:cubicBezTo>
                <a:cubicBezTo>
                  <a:pt x="14326" y="2393"/>
                  <a:pt x="14411" y="2186"/>
                  <a:pt x="14506" y="1980"/>
                </a:cubicBezTo>
                <a:cubicBezTo>
                  <a:pt x="14594" y="1669"/>
                  <a:pt x="14720" y="1373"/>
                  <a:pt x="14880" y="1101"/>
                </a:cubicBezTo>
                <a:cubicBezTo>
                  <a:pt x="15118" y="697"/>
                  <a:pt x="15432" y="351"/>
                  <a:pt x="15838" y="273"/>
                </a:cubicBezTo>
                <a:cubicBezTo>
                  <a:pt x="16064" y="229"/>
                  <a:pt x="16293" y="275"/>
                  <a:pt x="16511" y="343"/>
                </a:cubicBezTo>
                <a:cubicBezTo>
                  <a:pt x="16771" y="424"/>
                  <a:pt x="17026" y="537"/>
                  <a:pt x="17275" y="686"/>
                </a:cubicBezTo>
                <a:cubicBezTo>
                  <a:pt x="17586" y="887"/>
                  <a:pt x="17885" y="1108"/>
                  <a:pt x="18173" y="1350"/>
                </a:cubicBezTo>
                <a:cubicBezTo>
                  <a:pt x="18435" y="1570"/>
                  <a:pt x="18687" y="1807"/>
                  <a:pt x="18927" y="2059"/>
                </a:cubicBezTo>
                <a:cubicBezTo>
                  <a:pt x="19149" y="2289"/>
                  <a:pt x="19308" y="2575"/>
                  <a:pt x="19396" y="2883"/>
                </a:cubicBezTo>
                <a:cubicBezTo>
                  <a:pt x="19468" y="3134"/>
                  <a:pt x="19496" y="3408"/>
                  <a:pt x="19432" y="3676"/>
                </a:cubicBezTo>
                <a:cubicBezTo>
                  <a:pt x="19382" y="3884"/>
                  <a:pt x="19279" y="4071"/>
                  <a:pt x="19137" y="4214"/>
                </a:cubicBezTo>
                <a:cubicBezTo>
                  <a:pt x="18930" y="4420"/>
                  <a:pt x="18663" y="4517"/>
                  <a:pt x="18404" y="4613"/>
                </a:cubicBezTo>
                <a:cubicBezTo>
                  <a:pt x="18149" y="4708"/>
                  <a:pt x="17893" y="4806"/>
                  <a:pt x="17636" y="4908"/>
                </a:cubicBezTo>
                <a:cubicBezTo>
                  <a:pt x="17444" y="4996"/>
                  <a:pt x="17280" y="5127"/>
                  <a:pt x="17144" y="5286"/>
                </a:cubicBezTo>
                <a:cubicBezTo>
                  <a:pt x="17030" y="5418"/>
                  <a:pt x="16937" y="5576"/>
                  <a:pt x="16919" y="5759"/>
                </a:cubicBezTo>
                <a:cubicBezTo>
                  <a:pt x="16873" y="6231"/>
                  <a:pt x="17202" y="6493"/>
                  <a:pt x="17575" y="6730"/>
                </a:cubicBezTo>
                <a:cubicBezTo>
                  <a:pt x="18115" y="7073"/>
                  <a:pt x="18723" y="7522"/>
                  <a:pt x="19356" y="7864"/>
                </a:cubicBezTo>
                <a:cubicBezTo>
                  <a:pt x="20100" y="8266"/>
                  <a:pt x="20844" y="8655"/>
                  <a:pt x="21600" y="9031"/>
                </a:cubicBezTo>
                <a:cubicBezTo>
                  <a:pt x="21428" y="9784"/>
                  <a:pt x="21175" y="10506"/>
                  <a:pt x="20847" y="11191"/>
                </a:cubicBezTo>
                <a:cubicBezTo>
                  <a:pt x="20568" y="11776"/>
                  <a:pt x="20185" y="12318"/>
                  <a:pt x="19851" y="12809"/>
                </a:cubicBezTo>
                <a:cubicBezTo>
                  <a:pt x="19608" y="13167"/>
                  <a:pt x="19348" y="13492"/>
                  <a:pt x="18945" y="13454"/>
                </a:cubicBezTo>
                <a:cubicBezTo>
                  <a:pt x="18777" y="13438"/>
                  <a:pt x="18627" y="13344"/>
                  <a:pt x="18493" y="13231"/>
                </a:cubicBezTo>
                <a:cubicBezTo>
                  <a:pt x="18340" y="13103"/>
                  <a:pt x="18202" y="12949"/>
                  <a:pt x="18085" y="12771"/>
                </a:cubicBezTo>
                <a:cubicBezTo>
                  <a:pt x="17771" y="12378"/>
                  <a:pt x="17464" y="11979"/>
                  <a:pt x="17165" y="11572"/>
                </a:cubicBezTo>
                <a:cubicBezTo>
                  <a:pt x="16950" y="11280"/>
                  <a:pt x="16739" y="10985"/>
                  <a:pt x="16532" y="10686"/>
                </a:cubicBezTo>
                <a:cubicBezTo>
                  <a:pt x="16275" y="10265"/>
                  <a:pt x="15859" y="9998"/>
                  <a:pt x="15403" y="9962"/>
                </a:cubicBezTo>
                <a:cubicBezTo>
                  <a:pt x="14956" y="9927"/>
                  <a:pt x="14519" y="10119"/>
                  <a:pt x="14213" y="10484"/>
                </a:cubicBezTo>
                <a:lnTo>
                  <a:pt x="12652" y="12350"/>
                </a:lnTo>
                <a:cubicBezTo>
                  <a:pt x="12258" y="12869"/>
                  <a:pt x="12138" y="13580"/>
                  <a:pt x="12335" y="14223"/>
                </a:cubicBezTo>
                <a:cubicBezTo>
                  <a:pt x="12472" y="14671"/>
                  <a:pt x="12754" y="15045"/>
                  <a:pt x="13127" y="15273"/>
                </a:cubicBezTo>
                <a:cubicBezTo>
                  <a:pt x="13544" y="15536"/>
                  <a:pt x="13974" y="15774"/>
                  <a:pt x="14416" y="15983"/>
                </a:cubicBezTo>
                <a:cubicBezTo>
                  <a:pt x="14869" y="16198"/>
                  <a:pt x="15333" y="16384"/>
                  <a:pt x="15805" y="16539"/>
                </a:cubicBezTo>
                <a:cubicBezTo>
                  <a:pt x="15982" y="16597"/>
                  <a:pt x="16125" y="16741"/>
                  <a:pt x="16196" y="16930"/>
                </a:cubicBezTo>
                <a:cubicBezTo>
                  <a:pt x="16264" y="17114"/>
                  <a:pt x="16256" y="17322"/>
                  <a:pt x="16174" y="17499"/>
                </a:cubicBezTo>
                <a:cubicBezTo>
                  <a:pt x="15824" y="18372"/>
                  <a:pt x="15337" y="19170"/>
                  <a:pt x="14738" y="19855"/>
                </a:cubicBezTo>
                <a:cubicBezTo>
                  <a:pt x="14123" y="20558"/>
                  <a:pt x="13398" y="21131"/>
                  <a:pt x="12599" y="21547"/>
                </a:cubicBezTo>
                <a:lnTo>
                  <a:pt x="8652" y="17446"/>
                </a:lnTo>
                <a:cubicBezTo>
                  <a:pt x="8533" y="17291"/>
                  <a:pt x="8381" y="17180"/>
                  <a:pt x="8215" y="17117"/>
                </a:cubicBezTo>
                <a:cubicBezTo>
                  <a:pt x="8093" y="17072"/>
                  <a:pt x="7959" y="17052"/>
                  <a:pt x="7834" y="17106"/>
                </a:cubicBezTo>
                <a:cubicBezTo>
                  <a:pt x="7750" y="17143"/>
                  <a:pt x="7683" y="17210"/>
                  <a:pt x="7621" y="17281"/>
                </a:cubicBezTo>
                <a:cubicBezTo>
                  <a:pt x="7541" y="17372"/>
                  <a:pt x="7468" y="17474"/>
                  <a:pt x="7403" y="17584"/>
                </a:cubicBezTo>
                <a:lnTo>
                  <a:pt x="6085" y="20335"/>
                </a:lnTo>
                <a:cubicBezTo>
                  <a:pt x="5919" y="20727"/>
                  <a:pt x="5621" y="21030"/>
                  <a:pt x="5256" y="21178"/>
                </a:cubicBezTo>
                <a:cubicBezTo>
                  <a:pt x="4213" y="21600"/>
                  <a:pt x="3201" y="20771"/>
                  <a:pt x="2378" y="19884"/>
                </a:cubicBezTo>
                <a:cubicBezTo>
                  <a:pt x="1638" y="19085"/>
                  <a:pt x="919" y="18128"/>
                  <a:pt x="1120" y="17023"/>
                </a:cubicBezTo>
                <a:cubicBezTo>
                  <a:pt x="1219" y="16475"/>
                  <a:pt x="1552" y="16015"/>
                  <a:pt x="2012" y="15791"/>
                </a:cubicBezTo>
                <a:lnTo>
                  <a:pt x="3809" y="14761"/>
                </a:lnTo>
                <a:cubicBezTo>
                  <a:pt x="3974" y="14691"/>
                  <a:pt x="4117" y="14585"/>
                  <a:pt x="4236" y="14454"/>
                </a:cubicBezTo>
                <a:cubicBezTo>
                  <a:pt x="4346" y="14332"/>
                  <a:pt x="4440" y="14182"/>
                  <a:pt x="4459" y="13999"/>
                </a:cubicBezTo>
                <a:cubicBezTo>
                  <a:pt x="4481" y="13787"/>
                  <a:pt x="4394" y="13593"/>
                  <a:pt x="4290" y="13425"/>
                </a:cubicBezTo>
                <a:cubicBezTo>
                  <a:pt x="4174" y="13237"/>
                  <a:pt x="4030" y="13066"/>
                  <a:pt x="3858" y="12922"/>
                </a:cubicBezTo>
                <a:lnTo>
                  <a:pt x="0" y="10069"/>
                </a:lnTo>
                <a:close/>
              </a:path>
            </a:pathLst>
          </a:custGeom>
          <a:solidFill>
            <a:srgbClr val="129A5B"/>
          </a:solidFill>
          <a:ln w="12700" cap="flat">
            <a:noFill/>
            <a:miter lim="400000"/>
          </a:ln>
          <a:effectLst/>
        </p:spPr>
        <p:txBody>
          <a:bodyPr wrap="square" lIns="0" tIns="0" rIns="0" bIns="0" numCol="1" anchor="ctr">
            <a:noAutofit/>
          </a:bodyPr>
          <a:lstStyle/>
          <a:p>
            <a:pPr lvl="0">
              <a:defRPr sz="3200"/>
            </a:pPr>
            <a:endParaRPr/>
          </a:p>
        </p:txBody>
      </p:sp>
      <p:sp>
        <p:nvSpPr>
          <p:cNvPr id="59" name="Shape 2260"/>
          <p:cNvSpPr/>
          <p:nvPr/>
        </p:nvSpPr>
        <p:spPr>
          <a:xfrm>
            <a:off x="1777123" y="3708822"/>
            <a:ext cx="136655" cy="92260"/>
          </a:xfrm>
          <a:custGeom>
            <a:avLst/>
            <a:gdLst/>
            <a:ahLst/>
            <a:cxnLst>
              <a:cxn ang="0">
                <a:pos x="wd2" y="hd2"/>
              </a:cxn>
              <a:cxn ang="5400000">
                <a:pos x="wd2" y="hd2"/>
              </a:cxn>
              <a:cxn ang="10800000">
                <a:pos x="wd2" y="hd2"/>
              </a:cxn>
              <a:cxn ang="16200000">
                <a:pos x="wd2" y="hd2"/>
              </a:cxn>
            </a:cxnLst>
            <a:rect l="0" t="0" r="r" b="b"/>
            <a:pathLst>
              <a:path w="21600" h="21600" extrusionOk="0">
                <a:moveTo>
                  <a:pt x="0" y="20448"/>
                </a:moveTo>
                <a:lnTo>
                  <a:pt x="0" y="0"/>
                </a:lnTo>
                <a:lnTo>
                  <a:pt x="21600" y="0"/>
                </a:lnTo>
                <a:lnTo>
                  <a:pt x="21600" y="21600"/>
                </a:lnTo>
                <a:lnTo>
                  <a:pt x="0" y="20448"/>
                </a:lnTo>
                <a:close/>
              </a:path>
            </a:pathLst>
          </a:custGeom>
          <a:solidFill>
            <a:srgbClr val="129A5B"/>
          </a:solidFill>
          <a:ln w="12700" cap="flat">
            <a:noFill/>
            <a:miter lim="400000"/>
          </a:ln>
          <a:effectLst/>
        </p:spPr>
        <p:txBody>
          <a:bodyPr wrap="square" lIns="0" tIns="0" rIns="0" bIns="0" numCol="1" anchor="ctr">
            <a:noAutofit/>
          </a:bodyPr>
          <a:lstStyle/>
          <a:p>
            <a:pPr lvl="0">
              <a:defRPr sz="3200"/>
            </a:pPr>
            <a:endParaRPr/>
          </a:p>
        </p:txBody>
      </p:sp>
      <p:sp>
        <p:nvSpPr>
          <p:cNvPr id="61" name="Shape 2261"/>
          <p:cNvSpPr/>
          <p:nvPr/>
        </p:nvSpPr>
        <p:spPr>
          <a:xfrm>
            <a:off x="2849600" y="3689925"/>
            <a:ext cx="136655" cy="96722"/>
          </a:xfrm>
          <a:custGeom>
            <a:avLst/>
            <a:gdLst/>
            <a:ahLst/>
            <a:cxnLst>
              <a:cxn ang="0">
                <a:pos x="wd2" y="hd2"/>
              </a:cxn>
              <a:cxn ang="5400000">
                <a:pos x="wd2" y="hd2"/>
              </a:cxn>
              <a:cxn ang="10800000">
                <a:pos x="wd2" y="hd2"/>
              </a:cxn>
              <a:cxn ang="16200000">
                <a:pos x="wd2" y="hd2"/>
              </a:cxn>
            </a:cxnLst>
            <a:rect l="0" t="0" r="r" b="b"/>
            <a:pathLst>
              <a:path w="21600" h="21600" extrusionOk="0">
                <a:moveTo>
                  <a:pt x="0" y="20448"/>
                </a:moveTo>
                <a:lnTo>
                  <a:pt x="0" y="0"/>
                </a:lnTo>
                <a:lnTo>
                  <a:pt x="21600" y="0"/>
                </a:lnTo>
                <a:lnTo>
                  <a:pt x="21600" y="21600"/>
                </a:lnTo>
                <a:lnTo>
                  <a:pt x="0" y="20448"/>
                </a:lnTo>
                <a:close/>
              </a:path>
            </a:pathLst>
          </a:custGeom>
          <a:solidFill>
            <a:srgbClr val="129A5B"/>
          </a:solidFill>
          <a:ln w="12700" cap="flat">
            <a:noFill/>
            <a:miter lim="400000"/>
          </a:ln>
          <a:effectLst/>
        </p:spPr>
        <p:txBody>
          <a:bodyPr wrap="square" lIns="0" tIns="0" rIns="0" bIns="0" numCol="1" anchor="ctr">
            <a:noAutofit/>
          </a:bodyPr>
          <a:lstStyle/>
          <a:p>
            <a:pPr lvl="0">
              <a:defRPr sz="3200"/>
            </a:pPr>
            <a:endParaRPr/>
          </a:p>
        </p:txBody>
      </p:sp>
      <p:sp>
        <p:nvSpPr>
          <p:cNvPr id="62" name="Shape 2262"/>
          <p:cNvSpPr/>
          <p:nvPr/>
        </p:nvSpPr>
        <p:spPr>
          <a:xfrm>
            <a:off x="1689718" y="3178750"/>
            <a:ext cx="136655" cy="104113"/>
          </a:xfrm>
          <a:custGeom>
            <a:avLst/>
            <a:gdLst/>
            <a:ahLst/>
            <a:cxnLst>
              <a:cxn ang="0">
                <a:pos x="wd2" y="hd2"/>
              </a:cxn>
              <a:cxn ang="5400000">
                <a:pos x="wd2" y="hd2"/>
              </a:cxn>
              <a:cxn ang="10800000">
                <a:pos x="wd2" y="hd2"/>
              </a:cxn>
              <a:cxn ang="16200000">
                <a:pos x="wd2" y="hd2"/>
              </a:cxn>
            </a:cxnLst>
            <a:rect l="0" t="0" r="r" b="b"/>
            <a:pathLst>
              <a:path w="21600" h="21600" extrusionOk="0">
                <a:moveTo>
                  <a:pt x="0" y="20448"/>
                </a:moveTo>
                <a:lnTo>
                  <a:pt x="0" y="0"/>
                </a:lnTo>
                <a:lnTo>
                  <a:pt x="21600" y="0"/>
                </a:lnTo>
                <a:lnTo>
                  <a:pt x="21600" y="21600"/>
                </a:lnTo>
                <a:lnTo>
                  <a:pt x="0" y="20448"/>
                </a:lnTo>
                <a:close/>
              </a:path>
            </a:pathLst>
          </a:custGeom>
          <a:solidFill>
            <a:srgbClr val="129A5B"/>
          </a:solidFill>
          <a:ln w="12700" cap="flat">
            <a:noFill/>
            <a:miter lim="400000"/>
          </a:ln>
          <a:effectLst/>
        </p:spPr>
        <p:txBody>
          <a:bodyPr wrap="square" lIns="0" tIns="0" rIns="0" bIns="0" numCol="1" anchor="ctr">
            <a:noAutofit/>
          </a:bodyPr>
          <a:lstStyle/>
          <a:p>
            <a:pPr lvl="0">
              <a:defRPr sz="3200"/>
            </a:pPr>
            <a:endParaRPr/>
          </a:p>
        </p:txBody>
      </p:sp>
      <p:sp>
        <p:nvSpPr>
          <p:cNvPr id="67" name="Shape 2263"/>
          <p:cNvSpPr/>
          <p:nvPr/>
        </p:nvSpPr>
        <p:spPr>
          <a:xfrm>
            <a:off x="2191704" y="2692236"/>
            <a:ext cx="136655" cy="104113"/>
          </a:xfrm>
          <a:custGeom>
            <a:avLst/>
            <a:gdLst/>
            <a:ahLst/>
            <a:cxnLst>
              <a:cxn ang="0">
                <a:pos x="wd2" y="hd2"/>
              </a:cxn>
              <a:cxn ang="5400000">
                <a:pos x="wd2" y="hd2"/>
              </a:cxn>
              <a:cxn ang="10800000">
                <a:pos x="wd2" y="hd2"/>
              </a:cxn>
              <a:cxn ang="16200000">
                <a:pos x="wd2" y="hd2"/>
              </a:cxn>
            </a:cxnLst>
            <a:rect l="0" t="0" r="r" b="b"/>
            <a:pathLst>
              <a:path w="21600" h="21600" extrusionOk="0">
                <a:moveTo>
                  <a:pt x="0" y="20448"/>
                </a:moveTo>
                <a:lnTo>
                  <a:pt x="0" y="0"/>
                </a:lnTo>
                <a:lnTo>
                  <a:pt x="21600" y="0"/>
                </a:lnTo>
                <a:lnTo>
                  <a:pt x="21600" y="21600"/>
                </a:lnTo>
                <a:lnTo>
                  <a:pt x="0" y="20448"/>
                </a:lnTo>
                <a:close/>
              </a:path>
            </a:pathLst>
          </a:custGeom>
          <a:solidFill>
            <a:srgbClr val="129A5B"/>
          </a:solidFill>
          <a:ln w="12700" cap="flat">
            <a:noFill/>
            <a:miter lim="400000"/>
          </a:ln>
          <a:effectLst/>
        </p:spPr>
        <p:txBody>
          <a:bodyPr wrap="square" lIns="0" tIns="0" rIns="0" bIns="0" numCol="1" anchor="ctr">
            <a:noAutofit/>
          </a:bodyPr>
          <a:lstStyle/>
          <a:p>
            <a:pPr lvl="0">
              <a:defRPr sz="3200"/>
            </a:pPr>
            <a:endParaRPr/>
          </a:p>
        </p:txBody>
      </p:sp>
      <p:sp>
        <p:nvSpPr>
          <p:cNvPr id="68" name="Shape 2264"/>
          <p:cNvSpPr/>
          <p:nvPr/>
        </p:nvSpPr>
        <p:spPr>
          <a:xfrm>
            <a:off x="3107090" y="2696961"/>
            <a:ext cx="136655" cy="104113"/>
          </a:xfrm>
          <a:custGeom>
            <a:avLst/>
            <a:gdLst/>
            <a:ahLst/>
            <a:cxnLst>
              <a:cxn ang="0">
                <a:pos x="wd2" y="hd2"/>
              </a:cxn>
              <a:cxn ang="5400000">
                <a:pos x="wd2" y="hd2"/>
              </a:cxn>
              <a:cxn ang="10800000">
                <a:pos x="wd2" y="hd2"/>
              </a:cxn>
              <a:cxn ang="16200000">
                <a:pos x="wd2" y="hd2"/>
              </a:cxn>
            </a:cxnLst>
            <a:rect l="0" t="0" r="r" b="b"/>
            <a:pathLst>
              <a:path w="21600" h="21600" extrusionOk="0">
                <a:moveTo>
                  <a:pt x="0" y="20448"/>
                </a:moveTo>
                <a:lnTo>
                  <a:pt x="0" y="0"/>
                </a:lnTo>
                <a:lnTo>
                  <a:pt x="21600" y="0"/>
                </a:lnTo>
                <a:lnTo>
                  <a:pt x="21600" y="21600"/>
                </a:lnTo>
                <a:lnTo>
                  <a:pt x="0" y="20448"/>
                </a:lnTo>
                <a:close/>
              </a:path>
            </a:pathLst>
          </a:custGeom>
          <a:solidFill>
            <a:srgbClr val="129A5B"/>
          </a:solidFill>
          <a:ln w="12700" cap="flat">
            <a:noFill/>
            <a:miter lim="400000"/>
          </a:ln>
          <a:effectLst/>
        </p:spPr>
        <p:txBody>
          <a:bodyPr wrap="square" lIns="0" tIns="0" rIns="0" bIns="0" numCol="1" anchor="ctr">
            <a:noAutofit/>
          </a:bodyPr>
          <a:lstStyle/>
          <a:p>
            <a:pPr lvl="0">
              <a:defRPr sz="3200"/>
            </a:pPr>
            <a:endParaRPr/>
          </a:p>
        </p:txBody>
      </p:sp>
      <p:sp>
        <p:nvSpPr>
          <p:cNvPr id="69" name="Shape 2265"/>
          <p:cNvSpPr/>
          <p:nvPr/>
        </p:nvSpPr>
        <p:spPr>
          <a:xfrm>
            <a:off x="3277174" y="3104455"/>
            <a:ext cx="136655" cy="100519"/>
          </a:xfrm>
          <a:custGeom>
            <a:avLst/>
            <a:gdLst/>
            <a:ahLst/>
            <a:cxnLst>
              <a:cxn ang="0">
                <a:pos x="wd2" y="hd2"/>
              </a:cxn>
              <a:cxn ang="5400000">
                <a:pos x="wd2" y="hd2"/>
              </a:cxn>
              <a:cxn ang="10800000">
                <a:pos x="wd2" y="hd2"/>
              </a:cxn>
              <a:cxn ang="16200000">
                <a:pos x="wd2" y="hd2"/>
              </a:cxn>
            </a:cxnLst>
            <a:rect l="0" t="0" r="r" b="b"/>
            <a:pathLst>
              <a:path w="21600" h="21600" extrusionOk="0">
                <a:moveTo>
                  <a:pt x="0" y="20448"/>
                </a:moveTo>
                <a:lnTo>
                  <a:pt x="0" y="0"/>
                </a:lnTo>
                <a:lnTo>
                  <a:pt x="21600" y="0"/>
                </a:lnTo>
                <a:lnTo>
                  <a:pt x="21600" y="21600"/>
                </a:lnTo>
                <a:lnTo>
                  <a:pt x="0" y="20448"/>
                </a:lnTo>
                <a:close/>
              </a:path>
            </a:pathLst>
          </a:custGeom>
          <a:solidFill>
            <a:srgbClr val="129A5B"/>
          </a:solidFill>
          <a:ln w="12700" cap="flat">
            <a:noFill/>
            <a:miter lim="400000"/>
          </a:ln>
          <a:effectLst/>
        </p:spPr>
        <p:txBody>
          <a:bodyPr wrap="square" lIns="0" tIns="0" rIns="0" bIns="0" numCol="1" anchor="ctr">
            <a:noAutofit/>
          </a:bodyPr>
          <a:lstStyle/>
          <a:p>
            <a:pPr lvl="0">
              <a:defRPr sz="3200"/>
            </a:pPr>
            <a:endParaRPr/>
          </a:p>
        </p:txBody>
      </p:sp>
      <p:sp>
        <p:nvSpPr>
          <p:cNvPr id="70" name="Shape 2266"/>
          <p:cNvSpPr/>
          <p:nvPr/>
        </p:nvSpPr>
        <p:spPr>
          <a:xfrm>
            <a:off x="1689915" y="2457177"/>
            <a:ext cx="1723304" cy="1542505"/>
          </a:xfrm>
          <a:custGeom>
            <a:avLst/>
            <a:gdLst/>
            <a:ahLst/>
            <a:cxnLst>
              <a:cxn ang="0">
                <a:pos x="wd2" y="hd2"/>
              </a:cxn>
              <a:cxn ang="5400000">
                <a:pos x="wd2" y="hd2"/>
              </a:cxn>
              <a:cxn ang="10800000">
                <a:pos x="wd2" y="hd2"/>
              </a:cxn>
              <a:cxn ang="16200000">
                <a:pos x="wd2" y="hd2"/>
              </a:cxn>
            </a:cxnLst>
            <a:rect l="0" t="0" r="r" b="b"/>
            <a:pathLst>
              <a:path w="21600" h="21547" extrusionOk="0">
                <a:moveTo>
                  <a:pt x="0" y="10069"/>
                </a:moveTo>
                <a:lnTo>
                  <a:pt x="3102" y="6312"/>
                </a:lnTo>
                <a:cubicBezTo>
                  <a:pt x="3168" y="6218"/>
                  <a:pt x="3259" y="6150"/>
                  <a:pt x="3362" y="6118"/>
                </a:cubicBezTo>
                <a:cubicBezTo>
                  <a:pt x="3515" y="6070"/>
                  <a:pt x="3677" y="6104"/>
                  <a:pt x="3818" y="6186"/>
                </a:cubicBezTo>
                <a:cubicBezTo>
                  <a:pt x="3974" y="6276"/>
                  <a:pt x="4101" y="6420"/>
                  <a:pt x="4179" y="6598"/>
                </a:cubicBezTo>
                <a:lnTo>
                  <a:pt x="5317" y="8458"/>
                </a:lnTo>
                <a:cubicBezTo>
                  <a:pt x="5505" y="8812"/>
                  <a:pt x="5809" y="9072"/>
                  <a:pt x="6164" y="9182"/>
                </a:cubicBezTo>
                <a:cubicBezTo>
                  <a:pt x="6641" y="9331"/>
                  <a:pt x="7153" y="9200"/>
                  <a:pt x="7524" y="8835"/>
                </a:cubicBezTo>
                <a:lnTo>
                  <a:pt x="8922" y="7495"/>
                </a:lnTo>
                <a:cubicBezTo>
                  <a:pt x="9212" y="7226"/>
                  <a:pt x="9422" y="6880"/>
                  <a:pt x="9541" y="6499"/>
                </a:cubicBezTo>
                <a:cubicBezTo>
                  <a:pt x="9618" y="6254"/>
                  <a:pt x="9658" y="5990"/>
                  <a:pt x="9624" y="5723"/>
                </a:cubicBezTo>
                <a:cubicBezTo>
                  <a:pt x="9584" y="5407"/>
                  <a:pt x="9437" y="5119"/>
                  <a:pt x="9214" y="4917"/>
                </a:cubicBezTo>
                <a:cubicBezTo>
                  <a:pt x="8966" y="4695"/>
                  <a:pt x="8690" y="4514"/>
                  <a:pt x="8395" y="4381"/>
                </a:cubicBezTo>
                <a:cubicBezTo>
                  <a:pt x="8098" y="4246"/>
                  <a:pt x="7784" y="4161"/>
                  <a:pt x="7463" y="4128"/>
                </a:cubicBezTo>
                <a:cubicBezTo>
                  <a:pt x="7203" y="4076"/>
                  <a:pt x="6956" y="3986"/>
                  <a:pt x="6726" y="3863"/>
                </a:cubicBezTo>
                <a:cubicBezTo>
                  <a:pt x="6607" y="3799"/>
                  <a:pt x="6486" y="3724"/>
                  <a:pt x="6401" y="3599"/>
                </a:cubicBezTo>
                <a:cubicBezTo>
                  <a:pt x="6260" y="3393"/>
                  <a:pt x="6263" y="3105"/>
                  <a:pt x="6407" y="2901"/>
                </a:cubicBezTo>
                <a:lnTo>
                  <a:pt x="9617" y="0"/>
                </a:lnTo>
                <a:lnTo>
                  <a:pt x="12602" y="2752"/>
                </a:lnTo>
                <a:cubicBezTo>
                  <a:pt x="12801" y="2955"/>
                  <a:pt x="13026" y="3115"/>
                  <a:pt x="13266" y="3233"/>
                </a:cubicBezTo>
                <a:cubicBezTo>
                  <a:pt x="13406" y="3302"/>
                  <a:pt x="13560" y="3359"/>
                  <a:pt x="13717" y="3319"/>
                </a:cubicBezTo>
                <a:cubicBezTo>
                  <a:pt x="14013" y="3244"/>
                  <a:pt x="14138" y="2903"/>
                  <a:pt x="14249" y="2601"/>
                </a:cubicBezTo>
                <a:cubicBezTo>
                  <a:pt x="14326" y="2393"/>
                  <a:pt x="14411" y="2186"/>
                  <a:pt x="14506" y="1980"/>
                </a:cubicBezTo>
                <a:cubicBezTo>
                  <a:pt x="14594" y="1669"/>
                  <a:pt x="14720" y="1373"/>
                  <a:pt x="14880" y="1101"/>
                </a:cubicBezTo>
                <a:cubicBezTo>
                  <a:pt x="15118" y="697"/>
                  <a:pt x="15432" y="351"/>
                  <a:pt x="15838" y="273"/>
                </a:cubicBezTo>
                <a:cubicBezTo>
                  <a:pt x="16064" y="229"/>
                  <a:pt x="16293" y="275"/>
                  <a:pt x="16511" y="343"/>
                </a:cubicBezTo>
                <a:cubicBezTo>
                  <a:pt x="16771" y="424"/>
                  <a:pt x="17026" y="537"/>
                  <a:pt x="17275" y="686"/>
                </a:cubicBezTo>
                <a:cubicBezTo>
                  <a:pt x="17586" y="887"/>
                  <a:pt x="17885" y="1108"/>
                  <a:pt x="18173" y="1350"/>
                </a:cubicBezTo>
                <a:cubicBezTo>
                  <a:pt x="18435" y="1570"/>
                  <a:pt x="18687" y="1807"/>
                  <a:pt x="18927" y="2059"/>
                </a:cubicBezTo>
                <a:cubicBezTo>
                  <a:pt x="19149" y="2289"/>
                  <a:pt x="19308" y="2575"/>
                  <a:pt x="19396" y="2883"/>
                </a:cubicBezTo>
                <a:cubicBezTo>
                  <a:pt x="19468" y="3134"/>
                  <a:pt x="19496" y="3408"/>
                  <a:pt x="19432" y="3676"/>
                </a:cubicBezTo>
                <a:cubicBezTo>
                  <a:pt x="19382" y="3884"/>
                  <a:pt x="19279" y="4071"/>
                  <a:pt x="19137" y="4214"/>
                </a:cubicBezTo>
                <a:cubicBezTo>
                  <a:pt x="18930" y="4420"/>
                  <a:pt x="18663" y="4517"/>
                  <a:pt x="18404" y="4613"/>
                </a:cubicBezTo>
                <a:cubicBezTo>
                  <a:pt x="18149" y="4708"/>
                  <a:pt x="17893" y="4806"/>
                  <a:pt x="17636" y="4908"/>
                </a:cubicBezTo>
                <a:cubicBezTo>
                  <a:pt x="17444" y="4996"/>
                  <a:pt x="17280" y="5127"/>
                  <a:pt x="17144" y="5286"/>
                </a:cubicBezTo>
                <a:cubicBezTo>
                  <a:pt x="17030" y="5418"/>
                  <a:pt x="16937" y="5576"/>
                  <a:pt x="16919" y="5759"/>
                </a:cubicBezTo>
                <a:cubicBezTo>
                  <a:pt x="16873" y="6231"/>
                  <a:pt x="17202" y="6493"/>
                  <a:pt x="17575" y="6730"/>
                </a:cubicBezTo>
                <a:cubicBezTo>
                  <a:pt x="18115" y="7073"/>
                  <a:pt x="18723" y="7522"/>
                  <a:pt x="19356" y="7864"/>
                </a:cubicBezTo>
                <a:cubicBezTo>
                  <a:pt x="20100" y="8266"/>
                  <a:pt x="20844" y="8655"/>
                  <a:pt x="21600" y="9031"/>
                </a:cubicBezTo>
                <a:cubicBezTo>
                  <a:pt x="21428" y="9784"/>
                  <a:pt x="21175" y="10506"/>
                  <a:pt x="20847" y="11191"/>
                </a:cubicBezTo>
                <a:cubicBezTo>
                  <a:pt x="20568" y="11776"/>
                  <a:pt x="20185" y="12318"/>
                  <a:pt x="19851" y="12809"/>
                </a:cubicBezTo>
                <a:cubicBezTo>
                  <a:pt x="19608" y="13167"/>
                  <a:pt x="19348" y="13492"/>
                  <a:pt x="18945" y="13454"/>
                </a:cubicBezTo>
                <a:cubicBezTo>
                  <a:pt x="18777" y="13438"/>
                  <a:pt x="18627" y="13344"/>
                  <a:pt x="18493" y="13231"/>
                </a:cubicBezTo>
                <a:cubicBezTo>
                  <a:pt x="18340" y="13103"/>
                  <a:pt x="18202" y="12949"/>
                  <a:pt x="18085" y="12771"/>
                </a:cubicBezTo>
                <a:cubicBezTo>
                  <a:pt x="17771" y="12378"/>
                  <a:pt x="17464" y="11979"/>
                  <a:pt x="17165" y="11572"/>
                </a:cubicBezTo>
                <a:cubicBezTo>
                  <a:pt x="16950" y="11280"/>
                  <a:pt x="16739" y="10985"/>
                  <a:pt x="16532" y="10686"/>
                </a:cubicBezTo>
                <a:cubicBezTo>
                  <a:pt x="16275" y="10265"/>
                  <a:pt x="15859" y="9998"/>
                  <a:pt x="15403" y="9962"/>
                </a:cubicBezTo>
                <a:cubicBezTo>
                  <a:pt x="14956" y="9927"/>
                  <a:pt x="14519" y="10119"/>
                  <a:pt x="14213" y="10484"/>
                </a:cubicBezTo>
                <a:lnTo>
                  <a:pt x="12652" y="12350"/>
                </a:lnTo>
                <a:cubicBezTo>
                  <a:pt x="12258" y="12869"/>
                  <a:pt x="12138" y="13580"/>
                  <a:pt x="12335" y="14223"/>
                </a:cubicBezTo>
                <a:cubicBezTo>
                  <a:pt x="12472" y="14671"/>
                  <a:pt x="12754" y="15045"/>
                  <a:pt x="13127" y="15273"/>
                </a:cubicBezTo>
                <a:cubicBezTo>
                  <a:pt x="13544" y="15536"/>
                  <a:pt x="13974" y="15774"/>
                  <a:pt x="14416" y="15983"/>
                </a:cubicBezTo>
                <a:cubicBezTo>
                  <a:pt x="14869" y="16198"/>
                  <a:pt x="15333" y="16384"/>
                  <a:pt x="15805" y="16539"/>
                </a:cubicBezTo>
                <a:cubicBezTo>
                  <a:pt x="15982" y="16597"/>
                  <a:pt x="16125" y="16741"/>
                  <a:pt x="16196" y="16930"/>
                </a:cubicBezTo>
                <a:cubicBezTo>
                  <a:pt x="16264" y="17114"/>
                  <a:pt x="16256" y="17322"/>
                  <a:pt x="16174" y="17499"/>
                </a:cubicBezTo>
                <a:cubicBezTo>
                  <a:pt x="15824" y="18372"/>
                  <a:pt x="15337" y="19170"/>
                  <a:pt x="14738" y="19855"/>
                </a:cubicBezTo>
                <a:cubicBezTo>
                  <a:pt x="14123" y="20558"/>
                  <a:pt x="13398" y="21131"/>
                  <a:pt x="12599" y="21547"/>
                </a:cubicBezTo>
                <a:lnTo>
                  <a:pt x="8652" y="17446"/>
                </a:lnTo>
                <a:cubicBezTo>
                  <a:pt x="8533" y="17291"/>
                  <a:pt x="8381" y="17180"/>
                  <a:pt x="8215" y="17117"/>
                </a:cubicBezTo>
                <a:cubicBezTo>
                  <a:pt x="8093" y="17072"/>
                  <a:pt x="7959" y="17052"/>
                  <a:pt x="7834" y="17106"/>
                </a:cubicBezTo>
                <a:cubicBezTo>
                  <a:pt x="7750" y="17143"/>
                  <a:pt x="7683" y="17210"/>
                  <a:pt x="7621" y="17281"/>
                </a:cubicBezTo>
                <a:cubicBezTo>
                  <a:pt x="7541" y="17372"/>
                  <a:pt x="7468" y="17474"/>
                  <a:pt x="7403" y="17584"/>
                </a:cubicBezTo>
                <a:lnTo>
                  <a:pt x="6085" y="20335"/>
                </a:lnTo>
                <a:cubicBezTo>
                  <a:pt x="5919" y="20727"/>
                  <a:pt x="5621" y="21030"/>
                  <a:pt x="5256" y="21178"/>
                </a:cubicBezTo>
                <a:cubicBezTo>
                  <a:pt x="4213" y="21600"/>
                  <a:pt x="3201" y="20771"/>
                  <a:pt x="2378" y="19884"/>
                </a:cubicBezTo>
                <a:cubicBezTo>
                  <a:pt x="1638" y="19085"/>
                  <a:pt x="919" y="18128"/>
                  <a:pt x="1120" y="17023"/>
                </a:cubicBezTo>
                <a:cubicBezTo>
                  <a:pt x="1219" y="16475"/>
                  <a:pt x="1552" y="16015"/>
                  <a:pt x="2012" y="15791"/>
                </a:cubicBezTo>
                <a:lnTo>
                  <a:pt x="3809" y="14761"/>
                </a:lnTo>
                <a:cubicBezTo>
                  <a:pt x="3974" y="14691"/>
                  <a:pt x="4117" y="14585"/>
                  <a:pt x="4236" y="14454"/>
                </a:cubicBezTo>
                <a:cubicBezTo>
                  <a:pt x="4346" y="14332"/>
                  <a:pt x="4440" y="14182"/>
                  <a:pt x="4459" y="13999"/>
                </a:cubicBezTo>
                <a:cubicBezTo>
                  <a:pt x="4481" y="13787"/>
                  <a:pt x="4394" y="13593"/>
                  <a:pt x="4290" y="13425"/>
                </a:cubicBezTo>
                <a:cubicBezTo>
                  <a:pt x="4174" y="13237"/>
                  <a:pt x="4030" y="13066"/>
                  <a:pt x="3858" y="12922"/>
                </a:cubicBezTo>
                <a:lnTo>
                  <a:pt x="0" y="10069"/>
                </a:lnTo>
                <a:close/>
              </a:path>
            </a:pathLst>
          </a:custGeom>
          <a:solidFill>
            <a:schemeClr val="accent5"/>
          </a:solidFill>
          <a:ln w="12700" cap="flat">
            <a:noFill/>
            <a:miter lim="400000"/>
          </a:ln>
          <a:effectLst/>
        </p:spPr>
        <p:txBody>
          <a:bodyPr wrap="square" lIns="0" tIns="0" rIns="0" bIns="0" numCol="1" anchor="ctr">
            <a:noAutofit/>
          </a:bodyPr>
          <a:lstStyle/>
          <a:p>
            <a:pPr lvl="0">
              <a:defRPr sz="3200"/>
            </a:pPr>
            <a:endParaRPr/>
          </a:p>
        </p:txBody>
      </p:sp>
      <p:sp>
        <p:nvSpPr>
          <p:cNvPr id="72" name="Shape 2268"/>
          <p:cNvSpPr/>
          <p:nvPr/>
        </p:nvSpPr>
        <p:spPr>
          <a:xfrm rot="4301625">
            <a:off x="1513960" y="1486518"/>
            <a:ext cx="1404076" cy="1256768"/>
          </a:xfrm>
          <a:custGeom>
            <a:avLst/>
            <a:gdLst/>
            <a:ahLst/>
            <a:cxnLst>
              <a:cxn ang="0">
                <a:pos x="wd2" y="hd2"/>
              </a:cxn>
              <a:cxn ang="5400000">
                <a:pos x="wd2" y="hd2"/>
              </a:cxn>
              <a:cxn ang="10800000">
                <a:pos x="wd2" y="hd2"/>
              </a:cxn>
              <a:cxn ang="16200000">
                <a:pos x="wd2" y="hd2"/>
              </a:cxn>
            </a:cxnLst>
            <a:rect l="0" t="0" r="r" b="b"/>
            <a:pathLst>
              <a:path w="21600" h="21547" extrusionOk="0">
                <a:moveTo>
                  <a:pt x="0" y="10069"/>
                </a:moveTo>
                <a:lnTo>
                  <a:pt x="3102" y="6312"/>
                </a:lnTo>
                <a:cubicBezTo>
                  <a:pt x="3168" y="6218"/>
                  <a:pt x="3259" y="6150"/>
                  <a:pt x="3362" y="6118"/>
                </a:cubicBezTo>
                <a:cubicBezTo>
                  <a:pt x="3515" y="6070"/>
                  <a:pt x="3677" y="6104"/>
                  <a:pt x="3818" y="6186"/>
                </a:cubicBezTo>
                <a:cubicBezTo>
                  <a:pt x="3974" y="6276"/>
                  <a:pt x="4101" y="6420"/>
                  <a:pt x="4179" y="6598"/>
                </a:cubicBezTo>
                <a:lnTo>
                  <a:pt x="5317" y="8458"/>
                </a:lnTo>
                <a:cubicBezTo>
                  <a:pt x="5505" y="8812"/>
                  <a:pt x="5809" y="9072"/>
                  <a:pt x="6164" y="9182"/>
                </a:cubicBezTo>
                <a:cubicBezTo>
                  <a:pt x="6641" y="9331"/>
                  <a:pt x="7153" y="9200"/>
                  <a:pt x="7524" y="8835"/>
                </a:cubicBezTo>
                <a:lnTo>
                  <a:pt x="8922" y="7495"/>
                </a:lnTo>
                <a:cubicBezTo>
                  <a:pt x="9212" y="7226"/>
                  <a:pt x="9422" y="6880"/>
                  <a:pt x="9541" y="6499"/>
                </a:cubicBezTo>
                <a:cubicBezTo>
                  <a:pt x="9618" y="6254"/>
                  <a:pt x="9658" y="5990"/>
                  <a:pt x="9624" y="5723"/>
                </a:cubicBezTo>
                <a:cubicBezTo>
                  <a:pt x="9584" y="5407"/>
                  <a:pt x="9437" y="5119"/>
                  <a:pt x="9214" y="4917"/>
                </a:cubicBezTo>
                <a:cubicBezTo>
                  <a:pt x="8966" y="4695"/>
                  <a:pt x="8690" y="4514"/>
                  <a:pt x="8395" y="4381"/>
                </a:cubicBezTo>
                <a:cubicBezTo>
                  <a:pt x="8098" y="4246"/>
                  <a:pt x="7784" y="4161"/>
                  <a:pt x="7463" y="4128"/>
                </a:cubicBezTo>
                <a:cubicBezTo>
                  <a:pt x="7203" y="4076"/>
                  <a:pt x="6956" y="3986"/>
                  <a:pt x="6726" y="3863"/>
                </a:cubicBezTo>
                <a:cubicBezTo>
                  <a:pt x="6607" y="3799"/>
                  <a:pt x="6486" y="3724"/>
                  <a:pt x="6401" y="3599"/>
                </a:cubicBezTo>
                <a:cubicBezTo>
                  <a:pt x="6260" y="3393"/>
                  <a:pt x="6263" y="3105"/>
                  <a:pt x="6407" y="2901"/>
                </a:cubicBezTo>
                <a:lnTo>
                  <a:pt x="9617" y="0"/>
                </a:lnTo>
                <a:lnTo>
                  <a:pt x="12602" y="2752"/>
                </a:lnTo>
                <a:cubicBezTo>
                  <a:pt x="12801" y="2955"/>
                  <a:pt x="13026" y="3115"/>
                  <a:pt x="13266" y="3233"/>
                </a:cubicBezTo>
                <a:cubicBezTo>
                  <a:pt x="13406" y="3302"/>
                  <a:pt x="13560" y="3359"/>
                  <a:pt x="13717" y="3319"/>
                </a:cubicBezTo>
                <a:cubicBezTo>
                  <a:pt x="14013" y="3244"/>
                  <a:pt x="14138" y="2903"/>
                  <a:pt x="14249" y="2601"/>
                </a:cubicBezTo>
                <a:cubicBezTo>
                  <a:pt x="14326" y="2393"/>
                  <a:pt x="14411" y="2186"/>
                  <a:pt x="14506" y="1980"/>
                </a:cubicBezTo>
                <a:cubicBezTo>
                  <a:pt x="14594" y="1669"/>
                  <a:pt x="14720" y="1373"/>
                  <a:pt x="14880" y="1101"/>
                </a:cubicBezTo>
                <a:cubicBezTo>
                  <a:pt x="15118" y="697"/>
                  <a:pt x="15432" y="351"/>
                  <a:pt x="15838" y="273"/>
                </a:cubicBezTo>
                <a:cubicBezTo>
                  <a:pt x="16064" y="229"/>
                  <a:pt x="16293" y="275"/>
                  <a:pt x="16511" y="343"/>
                </a:cubicBezTo>
                <a:cubicBezTo>
                  <a:pt x="16771" y="424"/>
                  <a:pt x="17026" y="537"/>
                  <a:pt x="17275" y="686"/>
                </a:cubicBezTo>
                <a:cubicBezTo>
                  <a:pt x="17586" y="887"/>
                  <a:pt x="17885" y="1108"/>
                  <a:pt x="18173" y="1350"/>
                </a:cubicBezTo>
                <a:cubicBezTo>
                  <a:pt x="18435" y="1570"/>
                  <a:pt x="18687" y="1807"/>
                  <a:pt x="18927" y="2059"/>
                </a:cubicBezTo>
                <a:cubicBezTo>
                  <a:pt x="19149" y="2289"/>
                  <a:pt x="19308" y="2575"/>
                  <a:pt x="19396" y="2883"/>
                </a:cubicBezTo>
                <a:cubicBezTo>
                  <a:pt x="19468" y="3134"/>
                  <a:pt x="19496" y="3408"/>
                  <a:pt x="19432" y="3676"/>
                </a:cubicBezTo>
                <a:cubicBezTo>
                  <a:pt x="19382" y="3884"/>
                  <a:pt x="19279" y="4071"/>
                  <a:pt x="19137" y="4214"/>
                </a:cubicBezTo>
                <a:cubicBezTo>
                  <a:pt x="18930" y="4420"/>
                  <a:pt x="18663" y="4517"/>
                  <a:pt x="18404" y="4613"/>
                </a:cubicBezTo>
                <a:cubicBezTo>
                  <a:pt x="18149" y="4708"/>
                  <a:pt x="17893" y="4806"/>
                  <a:pt x="17636" y="4908"/>
                </a:cubicBezTo>
                <a:cubicBezTo>
                  <a:pt x="17444" y="4996"/>
                  <a:pt x="17280" y="5127"/>
                  <a:pt x="17144" y="5286"/>
                </a:cubicBezTo>
                <a:cubicBezTo>
                  <a:pt x="17030" y="5418"/>
                  <a:pt x="16937" y="5576"/>
                  <a:pt x="16919" y="5759"/>
                </a:cubicBezTo>
                <a:cubicBezTo>
                  <a:pt x="16873" y="6231"/>
                  <a:pt x="17202" y="6493"/>
                  <a:pt x="17575" y="6730"/>
                </a:cubicBezTo>
                <a:cubicBezTo>
                  <a:pt x="18115" y="7073"/>
                  <a:pt x="18723" y="7522"/>
                  <a:pt x="19356" y="7864"/>
                </a:cubicBezTo>
                <a:cubicBezTo>
                  <a:pt x="20100" y="8266"/>
                  <a:pt x="20844" y="8655"/>
                  <a:pt x="21600" y="9031"/>
                </a:cubicBezTo>
                <a:cubicBezTo>
                  <a:pt x="21428" y="9784"/>
                  <a:pt x="21175" y="10506"/>
                  <a:pt x="20847" y="11191"/>
                </a:cubicBezTo>
                <a:cubicBezTo>
                  <a:pt x="20568" y="11776"/>
                  <a:pt x="20185" y="12318"/>
                  <a:pt x="19851" y="12809"/>
                </a:cubicBezTo>
                <a:cubicBezTo>
                  <a:pt x="19608" y="13167"/>
                  <a:pt x="19348" y="13492"/>
                  <a:pt x="18945" y="13454"/>
                </a:cubicBezTo>
                <a:cubicBezTo>
                  <a:pt x="18777" y="13438"/>
                  <a:pt x="18627" y="13344"/>
                  <a:pt x="18493" y="13231"/>
                </a:cubicBezTo>
                <a:cubicBezTo>
                  <a:pt x="18340" y="13103"/>
                  <a:pt x="18202" y="12949"/>
                  <a:pt x="18085" y="12771"/>
                </a:cubicBezTo>
                <a:cubicBezTo>
                  <a:pt x="17771" y="12378"/>
                  <a:pt x="17464" y="11979"/>
                  <a:pt x="17165" y="11572"/>
                </a:cubicBezTo>
                <a:cubicBezTo>
                  <a:pt x="16950" y="11280"/>
                  <a:pt x="16739" y="10985"/>
                  <a:pt x="16532" y="10686"/>
                </a:cubicBezTo>
                <a:cubicBezTo>
                  <a:pt x="16275" y="10265"/>
                  <a:pt x="15859" y="9998"/>
                  <a:pt x="15403" y="9962"/>
                </a:cubicBezTo>
                <a:cubicBezTo>
                  <a:pt x="14956" y="9927"/>
                  <a:pt x="14519" y="10119"/>
                  <a:pt x="14213" y="10484"/>
                </a:cubicBezTo>
                <a:lnTo>
                  <a:pt x="12652" y="12350"/>
                </a:lnTo>
                <a:cubicBezTo>
                  <a:pt x="12258" y="12869"/>
                  <a:pt x="12138" y="13580"/>
                  <a:pt x="12335" y="14223"/>
                </a:cubicBezTo>
                <a:cubicBezTo>
                  <a:pt x="12472" y="14671"/>
                  <a:pt x="12754" y="15045"/>
                  <a:pt x="13127" y="15273"/>
                </a:cubicBezTo>
                <a:cubicBezTo>
                  <a:pt x="13544" y="15536"/>
                  <a:pt x="13974" y="15774"/>
                  <a:pt x="14416" y="15983"/>
                </a:cubicBezTo>
                <a:cubicBezTo>
                  <a:pt x="14869" y="16198"/>
                  <a:pt x="15333" y="16384"/>
                  <a:pt x="15805" y="16539"/>
                </a:cubicBezTo>
                <a:cubicBezTo>
                  <a:pt x="15982" y="16597"/>
                  <a:pt x="16125" y="16741"/>
                  <a:pt x="16196" y="16930"/>
                </a:cubicBezTo>
                <a:cubicBezTo>
                  <a:pt x="16264" y="17114"/>
                  <a:pt x="16256" y="17322"/>
                  <a:pt x="16174" y="17499"/>
                </a:cubicBezTo>
                <a:cubicBezTo>
                  <a:pt x="15824" y="18372"/>
                  <a:pt x="15337" y="19170"/>
                  <a:pt x="14738" y="19855"/>
                </a:cubicBezTo>
                <a:cubicBezTo>
                  <a:pt x="14123" y="20558"/>
                  <a:pt x="13398" y="21131"/>
                  <a:pt x="12599" y="21547"/>
                </a:cubicBezTo>
                <a:lnTo>
                  <a:pt x="8652" y="17446"/>
                </a:lnTo>
                <a:cubicBezTo>
                  <a:pt x="8533" y="17291"/>
                  <a:pt x="8381" y="17180"/>
                  <a:pt x="8215" y="17117"/>
                </a:cubicBezTo>
                <a:cubicBezTo>
                  <a:pt x="8093" y="17072"/>
                  <a:pt x="7959" y="17052"/>
                  <a:pt x="7834" y="17106"/>
                </a:cubicBezTo>
                <a:cubicBezTo>
                  <a:pt x="7750" y="17143"/>
                  <a:pt x="7683" y="17210"/>
                  <a:pt x="7621" y="17281"/>
                </a:cubicBezTo>
                <a:cubicBezTo>
                  <a:pt x="7541" y="17372"/>
                  <a:pt x="7468" y="17474"/>
                  <a:pt x="7403" y="17584"/>
                </a:cubicBezTo>
                <a:lnTo>
                  <a:pt x="6085" y="20335"/>
                </a:lnTo>
                <a:cubicBezTo>
                  <a:pt x="5919" y="20727"/>
                  <a:pt x="5621" y="21030"/>
                  <a:pt x="5256" y="21178"/>
                </a:cubicBezTo>
                <a:cubicBezTo>
                  <a:pt x="4213" y="21600"/>
                  <a:pt x="3201" y="20771"/>
                  <a:pt x="2378" y="19884"/>
                </a:cubicBezTo>
                <a:cubicBezTo>
                  <a:pt x="1638" y="19085"/>
                  <a:pt x="919" y="18128"/>
                  <a:pt x="1120" y="17023"/>
                </a:cubicBezTo>
                <a:cubicBezTo>
                  <a:pt x="1219" y="16475"/>
                  <a:pt x="1552" y="16015"/>
                  <a:pt x="2012" y="15791"/>
                </a:cubicBezTo>
                <a:lnTo>
                  <a:pt x="3809" y="14761"/>
                </a:lnTo>
                <a:cubicBezTo>
                  <a:pt x="3974" y="14691"/>
                  <a:pt x="4117" y="14585"/>
                  <a:pt x="4236" y="14454"/>
                </a:cubicBezTo>
                <a:cubicBezTo>
                  <a:pt x="4346" y="14332"/>
                  <a:pt x="4440" y="14182"/>
                  <a:pt x="4459" y="13999"/>
                </a:cubicBezTo>
                <a:cubicBezTo>
                  <a:pt x="4481" y="13787"/>
                  <a:pt x="4394" y="13593"/>
                  <a:pt x="4290" y="13425"/>
                </a:cubicBezTo>
                <a:cubicBezTo>
                  <a:pt x="4174" y="13237"/>
                  <a:pt x="4030" y="13066"/>
                  <a:pt x="3858" y="12922"/>
                </a:cubicBezTo>
                <a:lnTo>
                  <a:pt x="0" y="10069"/>
                </a:lnTo>
                <a:close/>
              </a:path>
            </a:pathLst>
          </a:custGeom>
          <a:solidFill>
            <a:srgbClr val="C6AA39"/>
          </a:solidFill>
          <a:ln w="12700" cap="flat">
            <a:noFill/>
            <a:miter lim="400000"/>
          </a:ln>
          <a:effectLst/>
        </p:spPr>
        <p:txBody>
          <a:bodyPr wrap="square" lIns="0" tIns="0" rIns="0" bIns="0" numCol="1" anchor="ctr">
            <a:noAutofit/>
          </a:bodyPr>
          <a:lstStyle/>
          <a:p>
            <a:pPr lvl="0">
              <a:defRPr sz="3200"/>
            </a:pPr>
            <a:endParaRPr/>
          </a:p>
        </p:txBody>
      </p:sp>
      <p:sp>
        <p:nvSpPr>
          <p:cNvPr id="73" name="Shape 2269"/>
          <p:cNvSpPr/>
          <p:nvPr/>
        </p:nvSpPr>
        <p:spPr>
          <a:xfrm rot="4301625">
            <a:off x="1649724" y="1640262"/>
            <a:ext cx="111341" cy="75169"/>
          </a:xfrm>
          <a:custGeom>
            <a:avLst/>
            <a:gdLst/>
            <a:ahLst/>
            <a:cxnLst>
              <a:cxn ang="0">
                <a:pos x="wd2" y="hd2"/>
              </a:cxn>
              <a:cxn ang="5400000">
                <a:pos x="wd2" y="hd2"/>
              </a:cxn>
              <a:cxn ang="10800000">
                <a:pos x="wd2" y="hd2"/>
              </a:cxn>
              <a:cxn ang="16200000">
                <a:pos x="wd2" y="hd2"/>
              </a:cxn>
            </a:cxnLst>
            <a:rect l="0" t="0" r="r" b="b"/>
            <a:pathLst>
              <a:path w="21600" h="21600" extrusionOk="0">
                <a:moveTo>
                  <a:pt x="0" y="20448"/>
                </a:moveTo>
                <a:lnTo>
                  <a:pt x="0" y="0"/>
                </a:lnTo>
                <a:lnTo>
                  <a:pt x="21600" y="0"/>
                </a:lnTo>
                <a:lnTo>
                  <a:pt x="21600" y="21600"/>
                </a:lnTo>
                <a:lnTo>
                  <a:pt x="0" y="20448"/>
                </a:lnTo>
                <a:close/>
              </a:path>
            </a:pathLst>
          </a:custGeom>
          <a:solidFill>
            <a:srgbClr val="C6AA39"/>
          </a:solidFill>
          <a:ln w="12700" cap="flat">
            <a:noFill/>
            <a:miter lim="400000"/>
          </a:ln>
          <a:effectLst/>
        </p:spPr>
        <p:txBody>
          <a:bodyPr wrap="square" lIns="0" tIns="0" rIns="0" bIns="0" numCol="1" anchor="ctr">
            <a:noAutofit/>
          </a:bodyPr>
          <a:lstStyle/>
          <a:p>
            <a:pPr lvl="0">
              <a:defRPr sz="3200"/>
            </a:pPr>
            <a:endParaRPr/>
          </a:p>
        </p:txBody>
      </p:sp>
      <p:sp>
        <p:nvSpPr>
          <p:cNvPr id="98" name="Shape 2270"/>
          <p:cNvSpPr/>
          <p:nvPr/>
        </p:nvSpPr>
        <p:spPr>
          <a:xfrm rot="4301625">
            <a:off x="1937077" y="2463765"/>
            <a:ext cx="111341" cy="78805"/>
          </a:xfrm>
          <a:custGeom>
            <a:avLst/>
            <a:gdLst/>
            <a:ahLst/>
            <a:cxnLst>
              <a:cxn ang="0">
                <a:pos x="wd2" y="hd2"/>
              </a:cxn>
              <a:cxn ang="5400000">
                <a:pos x="wd2" y="hd2"/>
              </a:cxn>
              <a:cxn ang="10800000">
                <a:pos x="wd2" y="hd2"/>
              </a:cxn>
              <a:cxn ang="16200000">
                <a:pos x="wd2" y="hd2"/>
              </a:cxn>
            </a:cxnLst>
            <a:rect l="0" t="0" r="r" b="b"/>
            <a:pathLst>
              <a:path w="21600" h="21600" extrusionOk="0">
                <a:moveTo>
                  <a:pt x="0" y="20448"/>
                </a:moveTo>
                <a:lnTo>
                  <a:pt x="0" y="0"/>
                </a:lnTo>
                <a:lnTo>
                  <a:pt x="21600" y="0"/>
                </a:lnTo>
                <a:lnTo>
                  <a:pt x="21600" y="21600"/>
                </a:lnTo>
                <a:lnTo>
                  <a:pt x="0" y="20448"/>
                </a:lnTo>
                <a:close/>
              </a:path>
            </a:pathLst>
          </a:custGeom>
          <a:solidFill>
            <a:srgbClr val="C6AA39"/>
          </a:solidFill>
          <a:ln w="12700" cap="flat">
            <a:noFill/>
            <a:miter lim="400000"/>
          </a:ln>
          <a:effectLst/>
        </p:spPr>
        <p:txBody>
          <a:bodyPr wrap="square" lIns="0" tIns="0" rIns="0" bIns="0" numCol="1" anchor="ctr">
            <a:noAutofit/>
          </a:bodyPr>
          <a:lstStyle/>
          <a:p>
            <a:pPr lvl="0">
              <a:defRPr sz="3200"/>
            </a:pPr>
            <a:endParaRPr/>
          </a:p>
        </p:txBody>
      </p:sp>
      <p:sp>
        <p:nvSpPr>
          <p:cNvPr id="99" name="Shape 2271"/>
          <p:cNvSpPr/>
          <p:nvPr/>
        </p:nvSpPr>
        <p:spPr>
          <a:xfrm rot="4301625">
            <a:off x="2032795" y="1433688"/>
            <a:ext cx="111340" cy="84827"/>
          </a:xfrm>
          <a:custGeom>
            <a:avLst/>
            <a:gdLst/>
            <a:ahLst/>
            <a:cxnLst>
              <a:cxn ang="0">
                <a:pos x="wd2" y="hd2"/>
              </a:cxn>
              <a:cxn ang="5400000">
                <a:pos x="wd2" y="hd2"/>
              </a:cxn>
              <a:cxn ang="10800000">
                <a:pos x="wd2" y="hd2"/>
              </a:cxn>
              <a:cxn ang="16200000">
                <a:pos x="wd2" y="hd2"/>
              </a:cxn>
            </a:cxnLst>
            <a:rect l="0" t="0" r="r" b="b"/>
            <a:pathLst>
              <a:path w="21600" h="21600" extrusionOk="0">
                <a:moveTo>
                  <a:pt x="0" y="20448"/>
                </a:moveTo>
                <a:lnTo>
                  <a:pt x="0" y="0"/>
                </a:lnTo>
                <a:lnTo>
                  <a:pt x="21600" y="0"/>
                </a:lnTo>
                <a:lnTo>
                  <a:pt x="21600" y="21600"/>
                </a:lnTo>
                <a:lnTo>
                  <a:pt x="0" y="20448"/>
                </a:lnTo>
                <a:close/>
              </a:path>
            </a:pathLst>
          </a:custGeom>
          <a:solidFill>
            <a:srgbClr val="C6AA39"/>
          </a:solidFill>
          <a:ln w="12700" cap="flat">
            <a:noFill/>
            <a:miter lim="400000"/>
          </a:ln>
          <a:effectLst/>
        </p:spPr>
        <p:txBody>
          <a:bodyPr wrap="square" lIns="0" tIns="0" rIns="0" bIns="0" numCol="1" anchor="ctr">
            <a:noAutofit/>
          </a:bodyPr>
          <a:lstStyle/>
          <a:p>
            <a:pPr lvl="0">
              <a:defRPr sz="3200"/>
            </a:pPr>
            <a:endParaRPr/>
          </a:p>
        </p:txBody>
      </p:sp>
      <p:sp>
        <p:nvSpPr>
          <p:cNvPr id="100" name="Shape 2272"/>
          <p:cNvSpPr/>
          <p:nvPr/>
        </p:nvSpPr>
        <p:spPr>
          <a:xfrm rot="4301625">
            <a:off x="2537590" y="1697481"/>
            <a:ext cx="111341" cy="84827"/>
          </a:xfrm>
          <a:custGeom>
            <a:avLst/>
            <a:gdLst/>
            <a:ahLst/>
            <a:cxnLst>
              <a:cxn ang="0">
                <a:pos x="wd2" y="hd2"/>
              </a:cxn>
              <a:cxn ang="5400000">
                <a:pos x="wd2" y="hd2"/>
              </a:cxn>
              <a:cxn ang="10800000">
                <a:pos x="wd2" y="hd2"/>
              </a:cxn>
              <a:cxn ang="16200000">
                <a:pos x="wd2" y="hd2"/>
              </a:cxn>
            </a:cxnLst>
            <a:rect l="0" t="0" r="r" b="b"/>
            <a:pathLst>
              <a:path w="21600" h="21600" extrusionOk="0">
                <a:moveTo>
                  <a:pt x="0" y="20448"/>
                </a:moveTo>
                <a:lnTo>
                  <a:pt x="0" y="0"/>
                </a:lnTo>
                <a:lnTo>
                  <a:pt x="21600" y="0"/>
                </a:lnTo>
                <a:lnTo>
                  <a:pt x="21600" y="21600"/>
                </a:lnTo>
                <a:lnTo>
                  <a:pt x="0" y="20448"/>
                </a:lnTo>
                <a:close/>
              </a:path>
            </a:pathLst>
          </a:custGeom>
          <a:solidFill>
            <a:srgbClr val="C6AA39"/>
          </a:solidFill>
          <a:ln w="12700" cap="flat">
            <a:noFill/>
            <a:miter lim="400000"/>
          </a:ln>
          <a:effectLst/>
        </p:spPr>
        <p:txBody>
          <a:bodyPr wrap="square" lIns="0" tIns="0" rIns="0" bIns="0" numCol="1" anchor="ctr">
            <a:noAutofit/>
          </a:bodyPr>
          <a:lstStyle/>
          <a:p>
            <a:pPr lvl="0">
              <a:defRPr sz="3200"/>
            </a:pPr>
            <a:endParaRPr/>
          </a:p>
        </p:txBody>
      </p:sp>
      <p:sp>
        <p:nvSpPr>
          <p:cNvPr id="101" name="Shape 2273"/>
          <p:cNvSpPr/>
          <p:nvPr/>
        </p:nvSpPr>
        <p:spPr>
          <a:xfrm rot="4301625">
            <a:off x="2768194" y="2406763"/>
            <a:ext cx="111341" cy="84827"/>
          </a:xfrm>
          <a:custGeom>
            <a:avLst/>
            <a:gdLst/>
            <a:ahLst/>
            <a:cxnLst>
              <a:cxn ang="0">
                <a:pos x="wd2" y="hd2"/>
              </a:cxn>
              <a:cxn ang="5400000">
                <a:pos x="wd2" y="hd2"/>
              </a:cxn>
              <a:cxn ang="10800000">
                <a:pos x="wd2" y="hd2"/>
              </a:cxn>
              <a:cxn ang="16200000">
                <a:pos x="wd2" y="hd2"/>
              </a:cxn>
            </a:cxnLst>
            <a:rect l="0" t="0" r="r" b="b"/>
            <a:pathLst>
              <a:path w="21600" h="21600" extrusionOk="0">
                <a:moveTo>
                  <a:pt x="0" y="20448"/>
                </a:moveTo>
                <a:lnTo>
                  <a:pt x="0" y="0"/>
                </a:lnTo>
                <a:lnTo>
                  <a:pt x="21600" y="0"/>
                </a:lnTo>
                <a:lnTo>
                  <a:pt x="21600" y="21600"/>
                </a:lnTo>
                <a:lnTo>
                  <a:pt x="0" y="20448"/>
                </a:lnTo>
                <a:close/>
              </a:path>
            </a:pathLst>
          </a:custGeom>
          <a:solidFill>
            <a:srgbClr val="C6AA39"/>
          </a:solidFill>
          <a:ln w="12700" cap="flat">
            <a:noFill/>
            <a:miter lim="400000"/>
          </a:ln>
          <a:effectLst/>
        </p:spPr>
        <p:txBody>
          <a:bodyPr wrap="square" lIns="0" tIns="0" rIns="0" bIns="0" numCol="1" anchor="ctr">
            <a:noAutofit/>
          </a:bodyPr>
          <a:lstStyle/>
          <a:p>
            <a:pPr lvl="0">
              <a:defRPr sz="3200"/>
            </a:pPr>
            <a:endParaRPr/>
          </a:p>
        </p:txBody>
      </p:sp>
      <p:sp>
        <p:nvSpPr>
          <p:cNvPr id="103" name="Shape 2274"/>
          <p:cNvSpPr/>
          <p:nvPr/>
        </p:nvSpPr>
        <p:spPr>
          <a:xfrm rot="4301625">
            <a:off x="2497904" y="2643615"/>
            <a:ext cx="111341" cy="81898"/>
          </a:xfrm>
          <a:custGeom>
            <a:avLst/>
            <a:gdLst/>
            <a:ahLst/>
            <a:cxnLst>
              <a:cxn ang="0">
                <a:pos x="wd2" y="hd2"/>
              </a:cxn>
              <a:cxn ang="5400000">
                <a:pos x="wd2" y="hd2"/>
              </a:cxn>
              <a:cxn ang="10800000">
                <a:pos x="wd2" y="hd2"/>
              </a:cxn>
              <a:cxn ang="16200000">
                <a:pos x="wd2" y="hd2"/>
              </a:cxn>
            </a:cxnLst>
            <a:rect l="0" t="0" r="r" b="b"/>
            <a:pathLst>
              <a:path w="21600" h="21600" extrusionOk="0">
                <a:moveTo>
                  <a:pt x="0" y="20448"/>
                </a:moveTo>
                <a:lnTo>
                  <a:pt x="0" y="0"/>
                </a:lnTo>
                <a:lnTo>
                  <a:pt x="21600" y="0"/>
                </a:lnTo>
                <a:lnTo>
                  <a:pt x="21600" y="21600"/>
                </a:lnTo>
                <a:lnTo>
                  <a:pt x="0" y="20448"/>
                </a:lnTo>
                <a:close/>
              </a:path>
            </a:pathLst>
          </a:custGeom>
          <a:solidFill>
            <a:srgbClr val="C6AA39"/>
          </a:solidFill>
          <a:ln w="12700" cap="flat">
            <a:noFill/>
            <a:miter lim="400000"/>
          </a:ln>
          <a:effectLst/>
        </p:spPr>
        <p:txBody>
          <a:bodyPr wrap="square" lIns="0" tIns="0" rIns="0" bIns="0" numCol="1" anchor="ctr">
            <a:noAutofit/>
          </a:bodyPr>
          <a:lstStyle/>
          <a:p>
            <a:pPr lvl="0">
              <a:defRPr sz="3200"/>
            </a:pPr>
            <a:endParaRPr/>
          </a:p>
        </p:txBody>
      </p:sp>
      <p:sp>
        <p:nvSpPr>
          <p:cNvPr id="104" name="Shape 2275"/>
          <p:cNvSpPr/>
          <p:nvPr/>
        </p:nvSpPr>
        <p:spPr>
          <a:xfrm rot="4301625">
            <a:off x="1587609" y="1461126"/>
            <a:ext cx="1404076" cy="1256768"/>
          </a:xfrm>
          <a:custGeom>
            <a:avLst/>
            <a:gdLst/>
            <a:ahLst/>
            <a:cxnLst>
              <a:cxn ang="0">
                <a:pos x="wd2" y="hd2"/>
              </a:cxn>
              <a:cxn ang="5400000">
                <a:pos x="wd2" y="hd2"/>
              </a:cxn>
              <a:cxn ang="10800000">
                <a:pos x="wd2" y="hd2"/>
              </a:cxn>
              <a:cxn ang="16200000">
                <a:pos x="wd2" y="hd2"/>
              </a:cxn>
            </a:cxnLst>
            <a:rect l="0" t="0" r="r" b="b"/>
            <a:pathLst>
              <a:path w="21600" h="21547" extrusionOk="0">
                <a:moveTo>
                  <a:pt x="0" y="10069"/>
                </a:moveTo>
                <a:lnTo>
                  <a:pt x="3102" y="6312"/>
                </a:lnTo>
                <a:cubicBezTo>
                  <a:pt x="3168" y="6218"/>
                  <a:pt x="3259" y="6150"/>
                  <a:pt x="3362" y="6118"/>
                </a:cubicBezTo>
                <a:cubicBezTo>
                  <a:pt x="3515" y="6070"/>
                  <a:pt x="3677" y="6104"/>
                  <a:pt x="3818" y="6186"/>
                </a:cubicBezTo>
                <a:cubicBezTo>
                  <a:pt x="3974" y="6276"/>
                  <a:pt x="4101" y="6420"/>
                  <a:pt x="4179" y="6598"/>
                </a:cubicBezTo>
                <a:lnTo>
                  <a:pt x="5317" y="8458"/>
                </a:lnTo>
                <a:cubicBezTo>
                  <a:pt x="5505" y="8812"/>
                  <a:pt x="5809" y="9072"/>
                  <a:pt x="6164" y="9182"/>
                </a:cubicBezTo>
                <a:cubicBezTo>
                  <a:pt x="6641" y="9331"/>
                  <a:pt x="7153" y="9200"/>
                  <a:pt x="7524" y="8835"/>
                </a:cubicBezTo>
                <a:lnTo>
                  <a:pt x="8922" y="7495"/>
                </a:lnTo>
                <a:cubicBezTo>
                  <a:pt x="9212" y="7226"/>
                  <a:pt x="9422" y="6880"/>
                  <a:pt x="9541" y="6499"/>
                </a:cubicBezTo>
                <a:cubicBezTo>
                  <a:pt x="9618" y="6254"/>
                  <a:pt x="9658" y="5990"/>
                  <a:pt x="9624" y="5723"/>
                </a:cubicBezTo>
                <a:cubicBezTo>
                  <a:pt x="9584" y="5407"/>
                  <a:pt x="9437" y="5119"/>
                  <a:pt x="9214" y="4917"/>
                </a:cubicBezTo>
                <a:cubicBezTo>
                  <a:pt x="8966" y="4695"/>
                  <a:pt x="8690" y="4514"/>
                  <a:pt x="8395" y="4381"/>
                </a:cubicBezTo>
                <a:cubicBezTo>
                  <a:pt x="8098" y="4246"/>
                  <a:pt x="7784" y="4161"/>
                  <a:pt x="7463" y="4128"/>
                </a:cubicBezTo>
                <a:cubicBezTo>
                  <a:pt x="7203" y="4076"/>
                  <a:pt x="6956" y="3986"/>
                  <a:pt x="6726" y="3863"/>
                </a:cubicBezTo>
                <a:cubicBezTo>
                  <a:pt x="6607" y="3799"/>
                  <a:pt x="6486" y="3724"/>
                  <a:pt x="6401" y="3599"/>
                </a:cubicBezTo>
                <a:cubicBezTo>
                  <a:pt x="6260" y="3393"/>
                  <a:pt x="6263" y="3105"/>
                  <a:pt x="6407" y="2901"/>
                </a:cubicBezTo>
                <a:lnTo>
                  <a:pt x="9617" y="0"/>
                </a:lnTo>
                <a:lnTo>
                  <a:pt x="12602" y="2752"/>
                </a:lnTo>
                <a:cubicBezTo>
                  <a:pt x="12801" y="2955"/>
                  <a:pt x="13026" y="3115"/>
                  <a:pt x="13266" y="3233"/>
                </a:cubicBezTo>
                <a:cubicBezTo>
                  <a:pt x="13406" y="3302"/>
                  <a:pt x="13560" y="3359"/>
                  <a:pt x="13717" y="3319"/>
                </a:cubicBezTo>
                <a:cubicBezTo>
                  <a:pt x="14013" y="3244"/>
                  <a:pt x="14138" y="2903"/>
                  <a:pt x="14249" y="2601"/>
                </a:cubicBezTo>
                <a:cubicBezTo>
                  <a:pt x="14326" y="2393"/>
                  <a:pt x="14411" y="2186"/>
                  <a:pt x="14506" y="1980"/>
                </a:cubicBezTo>
                <a:cubicBezTo>
                  <a:pt x="14594" y="1669"/>
                  <a:pt x="14720" y="1373"/>
                  <a:pt x="14880" y="1101"/>
                </a:cubicBezTo>
                <a:cubicBezTo>
                  <a:pt x="15118" y="697"/>
                  <a:pt x="15432" y="351"/>
                  <a:pt x="15838" y="273"/>
                </a:cubicBezTo>
                <a:cubicBezTo>
                  <a:pt x="16064" y="229"/>
                  <a:pt x="16293" y="275"/>
                  <a:pt x="16511" y="343"/>
                </a:cubicBezTo>
                <a:cubicBezTo>
                  <a:pt x="16771" y="424"/>
                  <a:pt x="17026" y="537"/>
                  <a:pt x="17275" y="686"/>
                </a:cubicBezTo>
                <a:cubicBezTo>
                  <a:pt x="17586" y="887"/>
                  <a:pt x="17885" y="1108"/>
                  <a:pt x="18173" y="1350"/>
                </a:cubicBezTo>
                <a:cubicBezTo>
                  <a:pt x="18435" y="1570"/>
                  <a:pt x="18687" y="1807"/>
                  <a:pt x="18927" y="2059"/>
                </a:cubicBezTo>
                <a:cubicBezTo>
                  <a:pt x="19149" y="2289"/>
                  <a:pt x="19308" y="2575"/>
                  <a:pt x="19396" y="2883"/>
                </a:cubicBezTo>
                <a:cubicBezTo>
                  <a:pt x="19468" y="3134"/>
                  <a:pt x="19496" y="3408"/>
                  <a:pt x="19432" y="3676"/>
                </a:cubicBezTo>
                <a:cubicBezTo>
                  <a:pt x="19382" y="3884"/>
                  <a:pt x="19279" y="4071"/>
                  <a:pt x="19137" y="4214"/>
                </a:cubicBezTo>
                <a:cubicBezTo>
                  <a:pt x="18930" y="4420"/>
                  <a:pt x="18663" y="4517"/>
                  <a:pt x="18404" y="4613"/>
                </a:cubicBezTo>
                <a:cubicBezTo>
                  <a:pt x="18149" y="4708"/>
                  <a:pt x="17893" y="4806"/>
                  <a:pt x="17636" y="4908"/>
                </a:cubicBezTo>
                <a:cubicBezTo>
                  <a:pt x="17444" y="4996"/>
                  <a:pt x="17280" y="5127"/>
                  <a:pt x="17144" y="5286"/>
                </a:cubicBezTo>
                <a:cubicBezTo>
                  <a:pt x="17030" y="5418"/>
                  <a:pt x="16937" y="5576"/>
                  <a:pt x="16919" y="5759"/>
                </a:cubicBezTo>
                <a:cubicBezTo>
                  <a:pt x="16873" y="6231"/>
                  <a:pt x="17202" y="6493"/>
                  <a:pt x="17575" y="6730"/>
                </a:cubicBezTo>
                <a:cubicBezTo>
                  <a:pt x="18115" y="7073"/>
                  <a:pt x="18723" y="7522"/>
                  <a:pt x="19356" y="7864"/>
                </a:cubicBezTo>
                <a:cubicBezTo>
                  <a:pt x="20100" y="8266"/>
                  <a:pt x="20844" y="8655"/>
                  <a:pt x="21600" y="9031"/>
                </a:cubicBezTo>
                <a:cubicBezTo>
                  <a:pt x="21428" y="9784"/>
                  <a:pt x="21175" y="10506"/>
                  <a:pt x="20847" y="11191"/>
                </a:cubicBezTo>
                <a:cubicBezTo>
                  <a:pt x="20568" y="11776"/>
                  <a:pt x="20185" y="12318"/>
                  <a:pt x="19851" y="12809"/>
                </a:cubicBezTo>
                <a:cubicBezTo>
                  <a:pt x="19608" y="13167"/>
                  <a:pt x="19348" y="13492"/>
                  <a:pt x="18945" y="13454"/>
                </a:cubicBezTo>
                <a:cubicBezTo>
                  <a:pt x="18777" y="13438"/>
                  <a:pt x="18627" y="13344"/>
                  <a:pt x="18493" y="13231"/>
                </a:cubicBezTo>
                <a:cubicBezTo>
                  <a:pt x="18340" y="13103"/>
                  <a:pt x="18202" y="12949"/>
                  <a:pt x="18085" y="12771"/>
                </a:cubicBezTo>
                <a:cubicBezTo>
                  <a:pt x="17771" y="12378"/>
                  <a:pt x="17464" y="11979"/>
                  <a:pt x="17165" y="11572"/>
                </a:cubicBezTo>
                <a:cubicBezTo>
                  <a:pt x="16950" y="11280"/>
                  <a:pt x="16739" y="10985"/>
                  <a:pt x="16532" y="10686"/>
                </a:cubicBezTo>
                <a:cubicBezTo>
                  <a:pt x="16275" y="10265"/>
                  <a:pt x="15859" y="9998"/>
                  <a:pt x="15403" y="9962"/>
                </a:cubicBezTo>
                <a:cubicBezTo>
                  <a:pt x="14956" y="9927"/>
                  <a:pt x="14519" y="10119"/>
                  <a:pt x="14213" y="10484"/>
                </a:cubicBezTo>
                <a:lnTo>
                  <a:pt x="12652" y="12350"/>
                </a:lnTo>
                <a:cubicBezTo>
                  <a:pt x="12258" y="12869"/>
                  <a:pt x="12138" y="13580"/>
                  <a:pt x="12335" y="14223"/>
                </a:cubicBezTo>
                <a:cubicBezTo>
                  <a:pt x="12472" y="14671"/>
                  <a:pt x="12754" y="15045"/>
                  <a:pt x="13127" y="15273"/>
                </a:cubicBezTo>
                <a:cubicBezTo>
                  <a:pt x="13544" y="15536"/>
                  <a:pt x="13974" y="15774"/>
                  <a:pt x="14416" y="15983"/>
                </a:cubicBezTo>
                <a:cubicBezTo>
                  <a:pt x="14869" y="16198"/>
                  <a:pt x="15333" y="16384"/>
                  <a:pt x="15805" y="16539"/>
                </a:cubicBezTo>
                <a:cubicBezTo>
                  <a:pt x="15982" y="16597"/>
                  <a:pt x="16125" y="16741"/>
                  <a:pt x="16196" y="16930"/>
                </a:cubicBezTo>
                <a:cubicBezTo>
                  <a:pt x="16264" y="17114"/>
                  <a:pt x="16256" y="17322"/>
                  <a:pt x="16174" y="17499"/>
                </a:cubicBezTo>
                <a:cubicBezTo>
                  <a:pt x="15824" y="18372"/>
                  <a:pt x="15337" y="19170"/>
                  <a:pt x="14738" y="19855"/>
                </a:cubicBezTo>
                <a:cubicBezTo>
                  <a:pt x="14123" y="20558"/>
                  <a:pt x="13398" y="21131"/>
                  <a:pt x="12599" y="21547"/>
                </a:cubicBezTo>
                <a:lnTo>
                  <a:pt x="8652" y="17446"/>
                </a:lnTo>
                <a:cubicBezTo>
                  <a:pt x="8533" y="17291"/>
                  <a:pt x="8381" y="17180"/>
                  <a:pt x="8215" y="17117"/>
                </a:cubicBezTo>
                <a:cubicBezTo>
                  <a:pt x="8093" y="17072"/>
                  <a:pt x="7959" y="17052"/>
                  <a:pt x="7834" y="17106"/>
                </a:cubicBezTo>
                <a:cubicBezTo>
                  <a:pt x="7750" y="17143"/>
                  <a:pt x="7683" y="17210"/>
                  <a:pt x="7621" y="17281"/>
                </a:cubicBezTo>
                <a:cubicBezTo>
                  <a:pt x="7541" y="17372"/>
                  <a:pt x="7468" y="17474"/>
                  <a:pt x="7403" y="17584"/>
                </a:cubicBezTo>
                <a:lnTo>
                  <a:pt x="6085" y="20335"/>
                </a:lnTo>
                <a:cubicBezTo>
                  <a:pt x="5919" y="20727"/>
                  <a:pt x="5621" y="21030"/>
                  <a:pt x="5256" y="21178"/>
                </a:cubicBezTo>
                <a:cubicBezTo>
                  <a:pt x="4213" y="21600"/>
                  <a:pt x="3201" y="20771"/>
                  <a:pt x="2378" y="19884"/>
                </a:cubicBezTo>
                <a:cubicBezTo>
                  <a:pt x="1638" y="19085"/>
                  <a:pt x="919" y="18128"/>
                  <a:pt x="1120" y="17023"/>
                </a:cubicBezTo>
                <a:cubicBezTo>
                  <a:pt x="1219" y="16475"/>
                  <a:pt x="1552" y="16015"/>
                  <a:pt x="2012" y="15791"/>
                </a:cubicBezTo>
                <a:lnTo>
                  <a:pt x="3809" y="14761"/>
                </a:lnTo>
                <a:cubicBezTo>
                  <a:pt x="3974" y="14691"/>
                  <a:pt x="4117" y="14585"/>
                  <a:pt x="4236" y="14454"/>
                </a:cubicBezTo>
                <a:cubicBezTo>
                  <a:pt x="4346" y="14332"/>
                  <a:pt x="4440" y="14182"/>
                  <a:pt x="4459" y="13999"/>
                </a:cubicBezTo>
                <a:cubicBezTo>
                  <a:pt x="4481" y="13787"/>
                  <a:pt x="4394" y="13593"/>
                  <a:pt x="4290" y="13425"/>
                </a:cubicBezTo>
                <a:cubicBezTo>
                  <a:pt x="4174" y="13237"/>
                  <a:pt x="4030" y="13066"/>
                  <a:pt x="3858" y="12922"/>
                </a:cubicBezTo>
                <a:lnTo>
                  <a:pt x="0" y="10069"/>
                </a:lnTo>
                <a:close/>
              </a:path>
            </a:pathLst>
          </a:custGeom>
          <a:solidFill>
            <a:schemeClr val="accent3"/>
          </a:solidFill>
          <a:ln w="12700" cap="flat">
            <a:noFill/>
            <a:miter lim="400000"/>
          </a:ln>
          <a:effectLst/>
        </p:spPr>
        <p:txBody>
          <a:bodyPr wrap="square" lIns="0" tIns="0" rIns="0" bIns="0" numCol="1" anchor="ctr">
            <a:noAutofit/>
          </a:bodyPr>
          <a:lstStyle/>
          <a:p>
            <a:pPr lvl="0">
              <a:defRPr sz="3200"/>
            </a:pPr>
            <a:endParaRPr/>
          </a:p>
        </p:txBody>
      </p:sp>
      <p:sp>
        <p:nvSpPr>
          <p:cNvPr id="106" name="Shape 2277"/>
          <p:cNvSpPr/>
          <p:nvPr/>
        </p:nvSpPr>
        <p:spPr>
          <a:xfrm>
            <a:off x="2058502" y="751845"/>
            <a:ext cx="986307" cy="882829"/>
          </a:xfrm>
          <a:custGeom>
            <a:avLst/>
            <a:gdLst/>
            <a:ahLst/>
            <a:cxnLst>
              <a:cxn ang="0">
                <a:pos x="wd2" y="hd2"/>
              </a:cxn>
              <a:cxn ang="5400000">
                <a:pos x="wd2" y="hd2"/>
              </a:cxn>
              <a:cxn ang="10800000">
                <a:pos x="wd2" y="hd2"/>
              </a:cxn>
              <a:cxn ang="16200000">
                <a:pos x="wd2" y="hd2"/>
              </a:cxn>
            </a:cxnLst>
            <a:rect l="0" t="0" r="r" b="b"/>
            <a:pathLst>
              <a:path w="21600" h="21547" extrusionOk="0">
                <a:moveTo>
                  <a:pt x="0" y="10069"/>
                </a:moveTo>
                <a:lnTo>
                  <a:pt x="3102" y="6312"/>
                </a:lnTo>
                <a:cubicBezTo>
                  <a:pt x="3168" y="6218"/>
                  <a:pt x="3259" y="6150"/>
                  <a:pt x="3362" y="6118"/>
                </a:cubicBezTo>
                <a:cubicBezTo>
                  <a:pt x="3515" y="6070"/>
                  <a:pt x="3677" y="6104"/>
                  <a:pt x="3818" y="6186"/>
                </a:cubicBezTo>
                <a:cubicBezTo>
                  <a:pt x="3974" y="6276"/>
                  <a:pt x="4101" y="6420"/>
                  <a:pt x="4179" y="6598"/>
                </a:cubicBezTo>
                <a:lnTo>
                  <a:pt x="5317" y="8458"/>
                </a:lnTo>
                <a:cubicBezTo>
                  <a:pt x="5505" y="8812"/>
                  <a:pt x="5809" y="9072"/>
                  <a:pt x="6164" y="9182"/>
                </a:cubicBezTo>
                <a:cubicBezTo>
                  <a:pt x="6641" y="9331"/>
                  <a:pt x="7153" y="9200"/>
                  <a:pt x="7524" y="8835"/>
                </a:cubicBezTo>
                <a:lnTo>
                  <a:pt x="8922" y="7495"/>
                </a:lnTo>
                <a:cubicBezTo>
                  <a:pt x="9212" y="7226"/>
                  <a:pt x="9422" y="6880"/>
                  <a:pt x="9541" y="6499"/>
                </a:cubicBezTo>
                <a:cubicBezTo>
                  <a:pt x="9618" y="6254"/>
                  <a:pt x="9658" y="5990"/>
                  <a:pt x="9624" y="5723"/>
                </a:cubicBezTo>
                <a:cubicBezTo>
                  <a:pt x="9584" y="5407"/>
                  <a:pt x="9437" y="5119"/>
                  <a:pt x="9214" y="4917"/>
                </a:cubicBezTo>
                <a:cubicBezTo>
                  <a:pt x="8966" y="4695"/>
                  <a:pt x="8690" y="4514"/>
                  <a:pt x="8395" y="4381"/>
                </a:cubicBezTo>
                <a:cubicBezTo>
                  <a:pt x="8098" y="4246"/>
                  <a:pt x="7784" y="4161"/>
                  <a:pt x="7463" y="4128"/>
                </a:cubicBezTo>
                <a:cubicBezTo>
                  <a:pt x="7203" y="4076"/>
                  <a:pt x="6956" y="3986"/>
                  <a:pt x="6726" y="3863"/>
                </a:cubicBezTo>
                <a:cubicBezTo>
                  <a:pt x="6607" y="3799"/>
                  <a:pt x="6486" y="3724"/>
                  <a:pt x="6401" y="3599"/>
                </a:cubicBezTo>
                <a:cubicBezTo>
                  <a:pt x="6260" y="3393"/>
                  <a:pt x="6263" y="3105"/>
                  <a:pt x="6407" y="2901"/>
                </a:cubicBezTo>
                <a:lnTo>
                  <a:pt x="9617" y="0"/>
                </a:lnTo>
                <a:lnTo>
                  <a:pt x="12602" y="2752"/>
                </a:lnTo>
                <a:cubicBezTo>
                  <a:pt x="12801" y="2955"/>
                  <a:pt x="13026" y="3115"/>
                  <a:pt x="13266" y="3233"/>
                </a:cubicBezTo>
                <a:cubicBezTo>
                  <a:pt x="13406" y="3302"/>
                  <a:pt x="13560" y="3359"/>
                  <a:pt x="13717" y="3319"/>
                </a:cubicBezTo>
                <a:cubicBezTo>
                  <a:pt x="14013" y="3244"/>
                  <a:pt x="14138" y="2903"/>
                  <a:pt x="14249" y="2601"/>
                </a:cubicBezTo>
                <a:cubicBezTo>
                  <a:pt x="14326" y="2393"/>
                  <a:pt x="14411" y="2186"/>
                  <a:pt x="14506" y="1980"/>
                </a:cubicBezTo>
                <a:cubicBezTo>
                  <a:pt x="14594" y="1669"/>
                  <a:pt x="14720" y="1373"/>
                  <a:pt x="14880" y="1101"/>
                </a:cubicBezTo>
                <a:cubicBezTo>
                  <a:pt x="15118" y="697"/>
                  <a:pt x="15432" y="351"/>
                  <a:pt x="15838" y="273"/>
                </a:cubicBezTo>
                <a:cubicBezTo>
                  <a:pt x="16064" y="229"/>
                  <a:pt x="16293" y="275"/>
                  <a:pt x="16511" y="343"/>
                </a:cubicBezTo>
                <a:cubicBezTo>
                  <a:pt x="16771" y="424"/>
                  <a:pt x="17026" y="537"/>
                  <a:pt x="17275" y="686"/>
                </a:cubicBezTo>
                <a:cubicBezTo>
                  <a:pt x="17586" y="887"/>
                  <a:pt x="17885" y="1108"/>
                  <a:pt x="18173" y="1350"/>
                </a:cubicBezTo>
                <a:cubicBezTo>
                  <a:pt x="18435" y="1570"/>
                  <a:pt x="18687" y="1807"/>
                  <a:pt x="18927" y="2059"/>
                </a:cubicBezTo>
                <a:cubicBezTo>
                  <a:pt x="19149" y="2289"/>
                  <a:pt x="19308" y="2575"/>
                  <a:pt x="19396" y="2883"/>
                </a:cubicBezTo>
                <a:cubicBezTo>
                  <a:pt x="19468" y="3134"/>
                  <a:pt x="19496" y="3408"/>
                  <a:pt x="19432" y="3676"/>
                </a:cubicBezTo>
                <a:cubicBezTo>
                  <a:pt x="19382" y="3884"/>
                  <a:pt x="19279" y="4071"/>
                  <a:pt x="19137" y="4214"/>
                </a:cubicBezTo>
                <a:cubicBezTo>
                  <a:pt x="18930" y="4420"/>
                  <a:pt x="18663" y="4517"/>
                  <a:pt x="18404" y="4613"/>
                </a:cubicBezTo>
                <a:cubicBezTo>
                  <a:pt x="18149" y="4708"/>
                  <a:pt x="17893" y="4806"/>
                  <a:pt x="17636" y="4908"/>
                </a:cubicBezTo>
                <a:cubicBezTo>
                  <a:pt x="17444" y="4996"/>
                  <a:pt x="17280" y="5127"/>
                  <a:pt x="17144" y="5286"/>
                </a:cubicBezTo>
                <a:cubicBezTo>
                  <a:pt x="17030" y="5418"/>
                  <a:pt x="16937" y="5576"/>
                  <a:pt x="16919" y="5759"/>
                </a:cubicBezTo>
                <a:cubicBezTo>
                  <a:pt x="16873" y="6231"/>
                  <a:pt x="17202" y="6493"/>
                  <a:pt x="17575" y="6730"/>
                </a:cubicBezTo>
                <a:cubicBezTo>
                  <a:pt x="18115" y="7073"/>
                  <a:pt x="18723" y="7522"/>
                  <a:pt x="19356" y="7864"/>
                </a:cubicBezTo>
                <a:cubicBezTo>
                  <a:pt x="20100" y="8266"/>
                  <a:pt x="20844" y="8655"/>
                  <a:pt x="21600" y="9031"/>
                </a:cubicBezTo>
                <a:cubicBezTo>
                  <a:pt x="21428" y="9784"/>
                  <a:pt x="21175" y="10506"/>
                  <a:pt x="20847" y="11191"/>
                </a:cubicBezTo>
                <a:cubicBezTo>
                  <a:pt x="20568" y="11776"/>
                  <a:pt x="20185" y="12318"/>
                  <a:pt x="19851" y="12809"/>
                </a:cubicBezTo>
                <a:cubicBezTo>
                  <a:pt x="19608" y="13167"/>
                  <a:pt x="19348" y="13492"/>
                  <a:pt x="18945" y="13454"/>
                </a:cubicBezTo>
                <a:cubicBezTo>
                  <a:pt x="18777" y="13438"/>
                  <a:pt x="18627" y="13344"/>
                  <a:pt x="18493" y="13231"/>
                </a:cubicBezTo>
                <a:cubicBezTo>
                  <a:pt x="18340" y="13103"/>
                  <a:pt x="18202" y="12949"/>
                  <a:pt x="18085" y="12771"/>
                </a:cubicBezTo>
                <a:cubicBezTo>
                  <a:pt x="17771" y="12378"/>
                  <a:pt x="17464" y="11979"/>
                  <a:pt x="17165" y="11572"/>
                </a:cubicBezTo>
                <a:cubicBezTo>
                  <a:pt x="16950" y="11280"/>
                  <a:pt x="16739" y="10985"/>
                  <a:pt x="16532" y="10686"/>
                </a:cubicBezTo>
                <a:cubicBezTo>
                  <a:pt x="16275" y="10265"/>
                  <a:pt x="15859" y="9998"/>
                  <a:pt x="15403" y="9962"/>
                </a:cubicBezTo>
                <a:cubicBezTo>
                  <a:pt x="14956" y="9927"/>
                  <a:pt x="14519" y="10119"/>
                  <a:pt x="14213" y="10484"/>
                </a:cubicBezTo>
                <a:lnTo>
                  <a:pt x="12652" y="12350"/>
                </a:lnTo>
                <a:cubicBezTo>
                  <a:pt x="12258" y="12869"/>
                  <a:pt x="12138" y="13580"/>
                  <a:pt x="12335" y="14223"/>
                </a:cubicBezTo>
                <a:cubicBezTo>
                  <a:pt x="12472" y="14671"/>
                  <a:pt x="12754" y="15045"/>
                  <a:pt x="13127" y="15273"/>
                </a:cubicBezTo>
                <a:cubicBezTo>
                  <a:pt x="13544" y="15536"/>
                  <a:pt x="13974" y="15774"/>
                  <a:pt x="14416" y="15983"/>
                </a:cubicBezTo>
                <a:cubicBezTo>
                  <a:pt x="14869" y="16198"/>
                  <a:pt x="15333" y="16384"/>
                  <a:pt x="15805" y="16539"/>
                </a:cubicBezTo>
                <a:cubicBezTo>
                  <a:pt x="15982" y="16597"/>
                  <a:pt x="16125" y="16741"/>
                  <a:pt x="16196" y="16930"/>
                </a:cubicBezTo>
                <a:cubicBezTo>
                  <a:pt x="16264" y="17114"/>
                  <a:pt x="16256" y="17322"/>
                  <a:pt x="16174" y="17499"/>
                </a:cubicBezTo>
                <a:cubicBezTo>
                  <a:pt x="15824" y="18372"/>
                  <a:pt x="15337" y="19170"/>
                  <a:pt x="14738" y="19855"/>
                </a:cubicBezTo>
                <a:cubicBezTo>
                  <a:pt x="14123" y="20558"/>
                  <a:pt x="13398" y="21131"/>
                  <a:pt x="12599" y="21547"/>
                </a:cubicBezTo>
                <a:lnTo>
                  <a:pt x="8652" y="17446"/>
                </a:lnTo>
                <a:cubicBezTo>
                  <a:pt x="8533" y="17291"/>
                  <a:pt x="8381" y="17180"/>
                  <a:pt x="8215" y="17117"/>
                </a:cubicBezTo>
                <a:cubicBezTo>
                  <a:pt x="8093" y="17072"/>
                  <a:pt x="7959" y="17052"/>
                  <a:pt x="7834" y="17106"/>
                </a:cubicBezTo>
                <a:cubicBezTo>
                  <a:pt x="7750" y="17143"/>
                  <a:pt x="7683" y="17210"/>
                  <a:pt x="7621" y="17281"/>
                </a:cubicBezTo>
                <a:cubicBezTo>
                  <a:pt x="7541" y="17372"/>
                  <a:pt x="7468" y="17474"/>
                  <a:pt x="7403" y="17584"/>
                </a:cubicBezTo>
                <a:lnTo>
                  <a:pt x="6085" y="20335"/>
                </a:lnTo>
                <a:cubicBezTo>
                  <a:pt x="5919" y="20727"/>
                  <a:pt x="5621" y="21030"/>
                  <a:pt x="5256" y="21178"/>
                </a:cubicBezTo>
                <a:cubicBezTo>
                  <a:pt x="4213" y="21600"/>
                  <a:pt x="3201" y="20771"/>
                  <a:pt x="2378" y="19884"/>
                </a:cubicBezTo>
                <a:cubicBezTo>
                  <a:pt x="1638" y="19085"/>
                  <a:pt x="919" y="18128"/>
                  <a:pt x="1120" y="17023"/>
                </a:cubicBezTo>
                <a:cubicBezTo>
                  <a:pt x="1219" y="16475"/>
                  <a:pt x="1552" y="16015"/>
                  <a:pt x="2012" y="15791"/>
                </a:cubicBezTo>
                <a:lnTo>
                  <a:pt x="3809" y="14761"/>
                </a:lnTo>
                <a:cubicBezTo>
                  <a:pt x="3974" y="14691"/>
                  <a:pt x="4117" y="14585"/>
                  <a:pt x="4236" y="14454"/>
                </a:cubicBezTo>
                <a:cubicBezTo>
                  <a:pt x="4346" y="14332"/>
                  <a:pt x="4440" y="14182"/>
                  <a:pt x="4459" y="13999"/>
                </a:cubicBezTo>
                <a:cubicBezTo>
                  <a:pt x="4481" y="13787"/>
                  <a:pt x="4394" y="13593"/>
                  <a:pt x="4290" y="13425"/>
                </a:cubicBezTo>
                <a:cubicBezTo>
                  <a:pt x="4174" y="13237"/>
                  <a:pt x="4030" y="13066"/>
                  <a:pt x="3858" y="12922"/>
                </a:cubicBezTo>
                <a:lnTo>
                  <a:pt x="0" y="10069"/>
                </a:lnTo>
                <a:close/>
              </a:path>
            </a:pathLst>
          </a:custGeom>
          <a:solidFill>
            <a:srgbClr val="B3253E"/>
          </a:solidFill>
          <a:ln w="12700" cap="flat">
            <a:noFill/>
            <a:miter lim="400000"/>
          </a:ln>
          <a:effectLst/>
        </p:spPr>
        <p:txBody>
          <a:bodyPr wrap="square" lIns="0" tIns="0" rIns="0" bIns="0" numCol="1" anchor="ctr">
            <a:noAutofit/>
          </a:bodyPr>
          <a:lstStyle/>
          <a:p>
            <a:pPr lvl="0">
              <a:defRPr sz="3200"/>
            </a:pPr>
            <a:endParaRPr/>
          </a:p>
        </p:txBody>
      </p:sp>
      <p:sp>
        <p:nvSpPr>
          <p:cNvPr id="107" name="Shape 2278"/>
          <p:cNvSpPr/>
          <p:nvPr/>
        </p:nvSpPr>
        <p:spPr>
          <a:xfrm>
            <a:off x="2108413" y="1410953"/>
            <a:ext cx="78212" cy="52804"/>
          </a:xfrm>
          <a:custGeom>
            <a:avLst/>
            <a:gdLst/>
            <a:ahLst/>
            <a:cxnLst>
              <a:cxn ang="0">
                <a:pos x="wd2" y="hd2"/>
              </a:cxn>
              <a:cxn ang="5400000">
                <a:pos x="wd2" y="hd2"/>
              </a:cxn>
              <a:cxn ang="10800000">
                <a:pos x="wd2" y="hd2"/>
              </a:cxn>
              <a:cxn ang="16200000">
                <a:pos x="wd2" y="hd2"/>
              </a:cxn>
            </a:cxnLst>
            <a:rect l="0" t="0" r="r" b="b"/>
            <a:pathLst>
              <a:path w="21600" h="21600" extrusionOk="0">
                <a:moveTo>
                  <a:pt x="0" y="20448"/>
                </a:moveTo>
                <a:lnTo>
                  <a:pt x="0" y="0"/>
                </a:lnTo>
                <a:lnTo>
                  <a:pt x="21600" y="0"/>
                </a:lnTo>
                <a:lnTo>
                  <a:pt x="21600" y="21600"/>
                </a:lnTo>
                <a:lnTo>
                  <a:pt x="0" y="20448"/>
                </a:lnTo>
                <a:close/>
              </a:path>
            </a:pathLst>
          </a:custGeom>
          <a:solidFill>
            <a:srgbClr val="B3253E"/>
          </a:solidFill>
          <a:ln w="12700" cap="flat">
            <a:noFill/>
            <a:miter lim="400000"/>
          </a:ln>
          <a:effectLst/>
        </p:spPr>
        <p:txBody>
          <a:bodyPr wrap="square" lIns="0" tIns="0" rIns="0" bIns="0" numCol="1" anchor="ctr">
            <a:noAutofit/>
          </a:bodyPr>
          <a:lstStyle/>
          <a:p>
            <a:pPr lvl="0">
              <a:defRPr sz="3200"/>
            </a:pPr>
            <a:endParaRPr/>
          </a:p>
        </p:txBody>
      </p:sp>
      <p:sp>
        <p:nvSpPr>
          <p:cNvPr id="108" name="Shape 2279"/>
          <p:cNvSpPr/>
          <p:nvPr/>
        </p:nvSpPr>
        <p:spPr>
          <a:xfrm>
            <a:off x="2722230" y="1400137"/>
            <a:ext cx="78213" cy="55358"/>
          </a:xfrm>
          <a:custGeom>
            <a:avLst/>
            <a:gdLst/>
            <a:ahLst/>
            <a:cxnLst>
              <a:cxn ang="0">
                <a:pos x="wd2" y="hd2"/>
              </a:cxn>
              <a:cxn ang="5400000">
                <a:pos x="wd2" y="hd2"/>
              </a:cxn>
              <a:cxn ang="10800000">
                <a:pos x="wd2" y="hd2"/>
              </a:cxn>
              <a:cxn ang="16200000">
                <a:pos x="wd2" y="hd2"/>
              </a:cxn>
            </a:cxnLst>
            <a:rect l="0" t="0" r="r" b="b"/>
            <a:pathLst>
              <a:path w="21600" h="21600" extrusionOk="0">
                <a:moveTo>
                  <a:pt x="0" y="20448"/>
                </a:moveTo>
                <a:lnTo>
                  <a:pt x="0" y="0"/>
                </a:lnTo>
                <a:lnTo>
                  <a:pt x="21600" y="0"/>
                </a:lnTo>
                <a:lnTo>
                  <a:pt x="21600" y="21600"/>
                </a:lnTo>
                <a:lnTo>
                  <a:pt x="0" y="20448"/>
                </a:lnTo>
                <a:close/>
              </a:path>
            </a:pathLst>
          </a:custGeom>
          <a:solidFill>
            <a:srgbClr val="B3253E"/>
          </a:solidFill>
          <a:ln w="12700" cap="flat">
            <a:noFill/>
            <a:miter lim="400000"/>
          </a:ln>
          <a:effectLst/>
        </p:spPr>
        <p:txBody>
          <a:bodyPr wrap="square" lIns="0" tIns="0" rIns="0" bIns="0" numCol="1" anchor="ctr">
            <a:noAutofit/>
          </a:bodyPr>
          <a:lstStyle/>
          <a:p>
            <a:pPr lvl="0">
              <a:defRPr sz="3200"/>
            </a:pPr>
            <a:endParaRPr/>
          </a:p>
        </p:txBody>
      </p:sp>
      <p:sp>
        <p:nvSpPr>
          <p:cNvPr id="109" name="Shape 2280"/>
          <p:cNvSpPr/>
          <p:nvPr/>
        </p:nvSpPr>
        <p:spPr>
          <a:xfrm>
            <a:off x="2058388" y="1107574"/>
            <a:ext cx="78212" cy="59588"/>
          </a:xfrm>
          <a:custGeom>
            <a:avLst/>
            <a:gdLst/>
            <a:ahLst/>
            <a:cxnLst>
              <a:cxn ang="0">
                <a:pos x="wd2" y="hd2"/>
              </a:cxn>
              <a:cxn ang="5400000">
                <a:pos x="wd2" y="hd2"/>
              </a:cxn>
              <a:cxn ang="10800000">
                <a:pos x="wd2" y="hd2"/>
              </a:cxn>
              <a:cxn ang="16200000">
                <a:pos x="wd2" y="hd2"/>
              </a:cxn>
            </a:cxnLst>
            <a:rect l="0" t="0" r="r" b="b"/>
            <a:pathLst>
              <a:path w="21600" h="21600" extrusionOk="0">
                <a:moveTo>
                  <a:pt x="0" y="20448"/>
                </a:moveTo>
                <a:lnTo>
                  <a:pt x="0" y="0"/>
                </a:lnTo>
                <a:lnTo>
                  <a:pt x="21600" y="0"/>
                </a:lnTo>
                <a:lnTo>
                  <a:pt x="21600" y="21600"/>
                </a:lnTo>
                <a:lnTo>
                  <a:pt x="0" y="20448"/>
                </a:lnTo>
                <a:close/>
              </a:path>
            </a:pathLst>
          </a:custGeom>
          <a:solidFill>
            <a:srgbClr val="B3253E"/>
          </a:solidFill>
          <a:ln w="12700" cap="flat">
            <a:noFill/>
            <a:miter lim="400000"/>
          </a:ln>
          <a:effectLst/>
        </p:spPr>
        <p:txBody>
          <a:bodyPr wrap="square" lIns="0" tIns="0" rIns="0" bIns="0" numCol="1" anchor="ctr">
            <a:noAutofit/>
          </a:bodyPr>
          <a:lstStyle/>
          <a:p>
            <a:pPr lvl="0">
              <a:defRPr sz="3200"/>
            </a:pPr>
            <a:endParaRPr/>
          </a:p>
        </p:txBody>
      </p:sp>
      <p:sp>
        <p:nvSpPr>
          <p:cNvPr id="110" name="Shape 2281"/>
          <p:cNvSpPr/>
          <p:nvPr/>
        </p:nvSpPr>
        <p:spPr>
          <a:xfrm>
            <a:off x="2345692" y="829125"/>
            <a:ext cx="78212" cy="59588"/>
          </a:xfrm>
          <a:custGeom>
            <a:avLst/>
            <a:gdLst/>
            <a:ahLst/>
            <a:cxnLst>
              <a:cxn ang="0">
                <a:pos x="wd2" y="hd2"/>
              </a:cxn>
              <a:cxn ang="5400000">
                <a:pos x="wd2" y="hd2"/>
              </a:cxn>
              <a:cxn ang="10800000">
                <a:pos x="wd2" y="hd2"/>
              </a:cxn>
              <a:cxn ang="16200000">
                <a:pos x="wd2" y="hd2"/>
              </a:cxn>
            </a:cxnLst>
            <a:rect l="0" t="0" r="r" b="b"/>
            <a:pathLst>
              <a:path w="21600" h="21600" extrusionOk="0">
                <a:moveTo>
                  <a:pt x="0" y="20448"/>
                </a:moveTo>
                <a:lnTo>
                  <a:pt x="0" y="0"/>
                </a:lnTo>
                <a:lnTo>
                  <a:pt x="21600" y="0"/>
                </a:lnTo>
                <a:lnTo>
                  <a:pt x="21600" y="21600"/>
                </a:lnTo>
                <a:lnTo>
                  <a:pt x="0" y="20448"/>
                </a:lnTo>
                <a:close/>
              </a:path>
            </a:pathLst>
          </a:custGeom>
          <a:solidFill>
            <a:srgbClr val="B3253E"/>
          </a:solidFill>
          <a:ln w="12700" cap="flat">
            <a:noFill/>
            <a:miter lim="400000"/>
          </a:ln>
          <a:effectLst/>
        </p:spPr>
        <p:txBody>
          <a:bodyPr wrap="square" lIns="0" tIns="0" rIns="0" bIns="0" numCol="1" anchor="ctr">
            <a:noAutofit/>
          </a:bodyPr>
          <a:lstStyle/>
          <a:p>
            <a:pPr lvl="0">
              <a:defRPr sz="3200"/>
            </a:pPr>
            <a:endParaRPr/>
          </a:p>
        </p:txBody>
      </p:sp>
      <p:sp>
        <p:nvSpPr>
          <p:cNvPr id="111" name="Shape 2282"/>
          <p:cNvSpPr/>
          <p:nvPr/>
        </p:nvSpPr>
        <p:spPr>
          <a:xfrm>
            <a:off x="2869600" y="831829"/>
            <a:ext cx="78213" cy="59588"/>
          </a:xfrm>
          <a:custGeom>
            <a:avLst/>
            <a:gdLst/>
            <a:ahLst/>
            <a:cxnLst>
              <a:cxn ang="0">
                <a:pos x="wd2" y="hd2"/>
              </a:cxn>
              <a:cxn ang="5400000">
                <a:pos x="wd2" y="hd2"/>
              </a:cxn>
              <a:cxn ang="10800000">
                <a:pos x="wd2" y="hd2"/>
              </a:cxn>
              <a:cxn ang="16200000">
                <a:pos x="wd2" y="hd2"/>
              </a:cxn>
            </a:cxnLst>
            <a:rect l="0" t="0" r="r" b="b"/>
            <a:pathLst>
              <a:path w="21600" h="21600" extrusionOk="0">
                <a:moveTo>
                  <a:pt x="0" y="20448"/>
                </a:moveTo>
                <a:lnTo>
                  <a:pt x="0" y="0"/>
                </a:lnTo>
                <a:lnTo>
                  <a:pt x="21600" y="0"/>
                </a:lnTo>
                <a:lnTo>
                  <a:pt x="21600" y="21600"/>
                </a:lnTo>
                <a:lnTo>
                  <a:pt x="0" y="20448"/>
                </a:lnTo>
                <a:close/>
              </a:path>
            </a:pathLst>
          </a:custGeom>
          <a:solidFill>
            <a:srgbClr val="B3253E"/>
          </a:solidFill>
          <a:ln w="12700" cap="flat">
            <a:noFill/>
            <a:miter lim="400000"/>
          </a:ln>
          <a:effectLst/>
        </p:spPr>
        <p:txBody>
          <a:bodyPr wrap="square" lIns="0" tIns="0" rIns="0" bIns="0" numCol="1" anchor="ctr">
            <a:noAutofit/>
          </a:bodyPr>
          <a:lstStyle/>
          <a:p>
            <a:pPr lvl="0">
              <a:defRPr sz="3200"/>
            </a:pPr>
            <a:endParaRPr/>
          </a:p>
        </p:txBody>
      </p:sp>
      <p:sp>
        <p:nvSpPr>
          <p:cNvPr id="112" name="Shape 2283"/>
          <p:cNvSpPr/>
          <p:nvPr/>
        </p:nvSpPr>
        <p:spPr>
          <a:xfrm>
            <a:off x="2966945" y="1065052"/>
            <a:ext cx="78213" cy="57531"/>
          </a:xfrm>
          <a:custGeom>
            <a:avLst/>
            <a:gdLst/>
            <a:ahLst/>
            <a:cxnLst>
              <a:cxn ang="0">
                <a:pos x="wd2" y="hd2"/>
              </a:cxn>
              <a:cxn ang="5400000">
                <a:pos x="wd2" y="hd2"/>
              </a:cxn>
              <a:cxn ang="10800000">
                <a:pos x="wd2" y="hd2"/>
              </a:cxn>
              <a:cxn ang="16200000">
                <a:pos x="wd2" y="hd2"/>
              </a:cxn>
            </a:cxnLst>
            <a:rect l="0" t="0" r="r" b="b"/>
            <a:pathLst>
              <a:path w="21600" h="21600" extrusionOk="0">
                <a:moveTo>
                  <a:pt x="0" y="20448"/>
                </a:moveTo>
                <a:lnTo>
                  <a:pt x="0" y="0"/>
                </a:lnTo>
                <a:lnTo>
                  <a:pt x="21600" y="0"/>
                </a:lnTo>
                <a:lnTo>
                  <a:pt x="21600" y="21600"/>
                </a:lnTo>
                <a:lnTo>
                  <a:pt x="0" y="20448"/>
                </a:lnTo>
                <a:close/>
              </a:path>
            </a:pathLst>
          </a:custGeom>
          <a:solidFill>
            <a:srgbClr val="B3253E"/>
          </a:solidFill>
          <a:ln w="12700" cap="flat">
            <a:noFill/>
            <a:miter lim="400000"/>
          </a:ln>
          <a:effectLst/>
        </p:spPr>
        <p:txBody>
          <a:bodyPr wrap="square" lIns="0" tIns="0" rIns="0" bIns="0" numCol="1" anchor="ctr">
            <a:noAutofit/>
          </a:bodyPr>
          <a:lstStyle/>
          <a:p>
            <a:pPr lvl="0">
              <a:defRPr sz="3200"/>
            </a:pPr>
            <a:endParaRPr/>
          </a:p>
        </p:txBody>
      </p:sp>
      <p:sp>
        <p:nvSpPr>
          <p:cNvPr id="113" name="Shape 2284"/>
          <p:cNvSpPr/>
          <p:nvPr/>
        </p:nvSpPr>
        <p:spPr>
          <a:xfrm>
            <a:off x="2058502" y="692044"/>
            <a:ext cx="986307" cy="882829"/>
          </a:xfrm>
          <a:custGeom>
            <a:avLst/>
            <a:gdLst/>
            <a:ahLst/>
            <a:cxnLst>
              <a:cxn ang="0">
                <a:pos x="wd2" y="hd2"/>
              </a:cxn>
              <a:cxn ang="5400000">
                <a:pos x="wd2" y="hd2"/>
              </a:cxn>
              <a:cxn ang="10800000">
                <a:pos x="wd2" y="hd2"/>
              </a:cxn>
              <a:cxn ang="16200000">
                <a:pos x="wd2" y="hd2"/>
              </a:cxn>
            </a:cxnLst>
            <a:rect l="0" t="0" r="r" b="b"/>
            <a:pathLst>
              <a:path w="21600" h="21547" extrusionOk="0">
                <a:moveTo>
                  <a:pt x="0" y="10069"/>
                </a:moveTo>
                <a:lnTo>
                  <a:pt x="3102" y="6312"/>
                </a:lnTo>
                <a:cubicBezTo>
                  <a:pt x="3168" y="6218"/>
                  <a:pt x="3259" y="6150"/>
                  <a:pt x="3362" y="6118"/>
                </a:cubicBezTo>
                <a:cubicBezTo>
                  <a:pt x="3515" y="6070"/>
                  <a:pt x="3677" y="6104"/>
                  <a:pt x="3818" y="6186"/>
                </a:cubicBezTo>
                <a:cubicBezTo>
                  <a:pt x="3974" y="6276"/>
                  <a:pt x="4101" y="6420"/>
                  <a:pt x="4179" y="6598"/>
                </a:cubicBezTo>
                <a:lnTo>
                  <a:pt x="5317" y="8458"/>
                </a:lnTo>
                <a:cubicBezTo>
                  <a:pt x="5505" y="8812"/>
                  <a:pt x="5809" y="9072"/>
                  <a:pt x="6164" y="9182"/>
                </a:cubicBezTo>
                <a:cubicBezTo>
                  <a:pt x="6641" y="9331"/>
                  <a:pt x="7153" y="9200"/>
                  <a:pt x="7524" y="8835"/>
                </a:cubicBezTo>
                <a:lnTo>
                  <a:pt x="8922" y="7495"/>
                </a:lnTo>
                <a:cubicBezTo>
                  <a:pt x="9212" y="7226"/>
                  <a:pt x="9422" y="6880"/>
                  <a:pt x="9541" y="6499"/>
                </a:cubicBezTo>
                <a:cubicBezTo>
                  <a:pt x="9618" y="6254"/>
                  <a:pt x="9658" y="5990"/>
                  <a:pt x="9624" y="5723"/>
                </a:cubicBezTo>
                <a:cubicBezTo>
                  <a:pt x="9584" y="5407"/>
                  <a:pt x="9437" y="5119"/>
                  <a:pt x="9214" y="4917"/>
                </a:cubicBezTo>
                <a:cubicBezTo>
                  <a:pt x="8966" y="4695"/>
                  <a:pt x="8690" y="4514"/>
                  <a:pt x="8395" y="4381"/>
                </a:cubicBezTo>
                <a:cubicBezTo>
                  <a:pt x="8098" y="4246"/>
                  <a:pt x="7784" y="4161"/>
                  <a:pt x="7463" y="4128"/>
                </a:cubicBezTo>
                <a:cubicBezTo>
                  <a:pt x="7203" y="4076"/>
                  <a:pt x="6956" y="3986"/>
                  <a:pt x="6726" y="3863"/>
                </a:cubicBezTo>
                <a:cubicBezTo>
                  <a:pt x="6607" y="3799"/>
                  <a:pt x="6486" y="3724"/>
                  <a:pt x="6401" y="3599"/>
                </a:cubicBezTo>
                <a:cubicBezTo>
                  <a:pt x="6260" y="3393"/>
                  <a:pt x="6263" y="3105"/>
                  <a:pt x="6407" y="2901"/>
                </a:cubicBezTo>
                <a:lnTo>
                  <a:pt x="9617" y="0"/>
                </a:lnTo>
                <a:lnTo>
                  <a:pt x="12602" y="2752"/>
                </a:lnTo>
                <a:cubicBezTo>
                  <a:pt x="12801" y="2955"/>
                  <a:pt x="13026" y="3115"/>
                  <a:pt x="13266" y="3233"/>
                </a:cubicBezTo>
                <a:cubicBezTo>
                  <a:pt x="13406" y="3302"/>
                  <a:pt x="13560" y="3359"/>
                  <a:pt x="13717" y="3319"/>
                </a:cubicBezTo>
                <a:cubicBezTo>
                  <a:pt x="14013" y="3244"/>
                  <a:pt x="14138" y="2903"/>
                  <a:pt x="14249" y="2601"/>
                </a:cubicBezTo>
                <a:cubicBezTo>
                  <a:pt x="14326" y="2393"/>
                  <a:pt x="14411" y="2186"/>
                  <a:pt x="14506" y="1980"/>
                </a:cubicBezTo>
                <a:cubicBezTo>
                  <a:pt x="14594" y="1669"/>
                  <a:pt x="14720" y="1373"/>
                  <a:pt x="14880" y="1101"/>
                </a:cubicBezTo>
                <a:cubicBezTo>
                  <a:pt x="15118" y="697"/>
                  <a:pt x="15432" y="351"/>
                  <a:pt x="15838" y="273"/>
                </a:cubicBezTo>
                <a:cubicBezTo>
                  <a:pt x="16064" y="229"/>
                  <a:pt x="16293" y="275"/>
                  <a:pt x="16511" y="343"/>
                </a:cubicBezTo>
                <a:cubicBezTo>
                  <a:pt x="16771" y="424"/>
                  <a:pt x="17026" y="537"/>
                  <a:pt x="17275" y="686"/>
                </a:cubicBezTo>
                <a:cubicBezTo>
                  <a:pt x="17586" y="887"/>
                  <a:pt x="17885" y="1108"/>
                  <a:pt x="18173" y="1350"/>
                </a:cubicBezTo>
                <a:cubicBezTo>
                  <a:pt x="18435" y="1570"/>
                  <a:pt x="18687" y="1807"/>
                  <a:pt x="18927" y="2059"/>
                </a:cubicBezTo>
                <a:cubicBezTo>
                  <a:pt x="19149" y="2289"/>
                  <a:pt x="19308" y="2575"/>
                  <a:pt x="19396" y="2883"/>
                </a:cubicBezTo>
                <a:cubicBezTo>
                  <a:pt x="19468" y="3134"/>
                  <a:pt x="19496" y="3408"/>
                  <a:pt x="19432" y="3676"/>
                </a:cubicBezTo>
                <a:cubicBezTo>
                  <a:pt x="19382" y="3884"/>
                  <a:pt x="19279" y="4071"/>
                  <a:pt x="19137" y="4214"/>
                </a:cubicBezTo>
                <a:cubicBezTo>
                  <a:pt x="18930" y="4420"/>
                  <a:pt x="18663" y="4517"/>
                  <a:pt x="18404" y="4613"/>
                </a:cubicBezTo>
                <a:cubicBezTo>
                  <a:pt x="18149" y="4708"/>
                  <a:pt x="17893" y="4806"/>
                  <a:pt x="17636" y="4908"/>
                </a:cubicBezTo>
                <a:cubicBezTo>
                  <a:pt x="17444" y="4996"/>
                  <a:pt x="17280" y="5127"/>
                  <a:pt x="17144" y="5286"/>
                </a:cubicBezTo>
                <a:cubicBezTo>
                  <a:pt x="17030" y="5418"/>
                  <a:pt x="16937" y="5576"/>
                  <a:pt x="16919" y="5759"/>
                </a:cubicBezTo>
                <a:cubicBezTo>
                  <a:pt x="16873" y="6231"/>
                  <a:pt x="17202" y="6493"/>
                  <a:pt x="17575" y="6730"/>
                </a:cubicBezTo>
                <a:cubicBezTo>
                  <a:pt x="18115" y="7073"/>
                  <a:pt x="18723" y="7522"/>
                  <a:pt x="19356" y="7864"/>
                </a:cubicBezTo>
                <a:cubicBezTo>
                  <a:pt x="20100" y="8266"/>
                  <a:pt x="20844" y="8655"/>
                  <a:pt x="21600" y="9031"/>
                </a:cubicBezTo>
                <a:cubicBezTo>
                  <a:pt x="21428" y="9784"/>
                  <a:pt x="21175" y="10506"/>
                  <a:pt x="20847" y="11191"/>
                </a:cubicBezTo>
                <a:cubicBezTo>
                  <a:pt x="20568" y="11776"/>
                  <a:pt x="20185" y="12318"/>
                  <a:pt x="19851" y="12809"/>
                </a:cubicBezTo>
                <a:cubicBezTo>
                  <a:pt x="19608" y="13167"/>
                  <a:pt x="19348" y="13492"/>
                  <a:pt x="18945" y="13454"/>
                </a:cubicBezTo>
                <a:cubicBezTo>
                  <a:pt x="18777" y="13438"/>
                  <a:pt x="18627" y="13344"/>
                  <a:pt x="18493" y="13231"/>
                </a:cubicBezTo>
                <a:cubicBezTo>
                  <a:pt x="18340" y="13103"/>
                  <a:pt x="18202" y="12949"/>
                  <a:pt x="18085" y="12771"/>
                </a:cubicBezTo>
                <a:cubicBezTo>
                  <a:pt x="17771" y="12378"/>
                  <a:pt x="17464" y="11979"/>
                  <a:pt x="17165" y="11572"/>
                </a:cubicBezTo>
                <a:cubicBezTo>
                  <a:pt x="16950" y="11280"/>
                  <a:pt x="16739" y="10985"/>
                  <a:pt x="16532" y="10686"/>
                </a:cubicBezTo>
                <a:cubicBezTo>
                  <a:pt x="16275" y="10265"/>
                  <a:pt x="15859" y="9998"/>
                  <a:pt x="15403" y="9962"/>
                </a:cubicBezTo>
                <a:cubicBezTo>
                  <a:pt x="14956" y="9927"/>
                  <a:pt x="14519" y="10119"/>
                  <a:pt x="14213" y="10484"/>
                </a:cubicBezTo>
                <a:lnTo>
                  <a:pt x="12652" y="12350"/>
                </a:lnTo>
                <a:cubicBezTo>
                  <a:pt x="12258" y="12869"/>
                  <a:pt x="12138" y="13580"/>
                  <a:pt x="12335" y="14223"/>
                </a:cubicBezTo>
                <a:cubicBezTo>
                  <a:pt x="12472" y="14671"/>
                  <a:pt x="12754" y="15045"/>
                  <a:pt x="13127" y="15273"/>
                </a:cubicBezTo>
                <a:cubicBezTo>
                  <a:pt x="13544" y="15536"/>
                  <a:pt x="13974" y="15774"/>
                  <a:pt x="14416" y="15983"/>
                </a:cubicBezTo>
                <a:cubicBezTo>
                  <a:pt x="14869" y="16198"/>
                  <a:pt x="15333" y="16384"/>
                  <a:pt x="15805" y="16539"/>
                </a:cubicBezTo>
                <a:cubicBezTo>
                  <a:pt x="15982" y="16597"/>
                  <a:pt x="16125" y="16741"/>
                  <a:pt x="16196" y="16930"/>
                </a:cubicBezTo>
                <a:cubicBezTo>
                  <a:pt x="16264" y="17114"/>
                  <a:pt x="16256" y="17322"/>
                  <a:pt x="16174" y="17499"/>
                </a:cubicBezTo>
                <a:cubicBezTo>
                  <a:pt x="15824" y="18372"/>
                  <a:pt x="15337" y="19170"/>
                  <a:pt x="14738" y="19855"/>
                </a:cubicBezTo>
                <a:cubicBezTo>
                  <a:pt x="14123" y="20558"/>
                  <a:pt x="13398" y="21131"/>
                  <a:pt x="12599" y="21547"/>
                </a:cubicBezTo>
                <a:lnTo>
                  <a:pt x="8652" y="17446"/>
                </a:lnTo>
                <a:cubicBezTo>
                  <a:pt x="8533" y="17291"/>
                  <a:pt x="8381" y="17180"/>
                  <a:pt x="8215" y="17117"/>
                </a:cubicBezTo>
                <a:cubicBezTo>
                  <a:pt x="8093" y="17072"/>
                  <a:pt x="7959" y="17052"/>
                  <a:pt x="7834" y="17106"/>
                </a:cubicBezTo>
                <a:cubicBezTo>
                  <a:pt x="7750" y="17143"/>
                  <a:pt x="7683" y="17210"/>
                  <a:pt x="7621" y="17281"/>
                </a:cubicBezTo>
                <a:cubicBezTo>
                  <a:pt x="7541" y="17372"/>
                  <a:pt x="7468" y="17474"/>
                  <a:pt x="7403" y="17584"/>
                </a:cubicBezTo>
                <a:lnTo>
                  <a:pt x="6085" y="20335"/>
                </a:lnTo>
                <a:cubicBezTo>
                  <a:pt x="5919" y="20727"/>
                  <a:pt x="5621" y="21030"/>
                  <a:pt x="5256" y="21178"/>
                </a:cubicBezTo>
                <a:cubicBezTo>
                  <a:pt x="4213" y="21600"/>
                  <a:pt x="3201" y="20771"/>
                  <a:pt x="2378" y="19884"/>
                </a:cubicBezTo>
                <a:cubicBezTo>
                  <a:pt x="1638" y="19085"/>
                  <a:pt x="919" y="18128"/>
                  <a:pt x="1120" y="17023"/>
                </a:cubicBezTo>
                <a:cubicBezTo>
                  <a:pt x="1219" y="16475"/>
                  <a:pt x="1552" y="16015"/>
                  <a:pt x="2012" y="15791"/>
                </a:cubicBezTo>
                <a:lnTo>
                  <a:pt x="3809" y="14761"/>
                </a:lnTo>
                <a:cubicBezTo>
                  <a:pt x="3974" y="14691"/>
                  <a:pt x="4117" y="14585"/>
                  <a:pt x="4236" y="14454"/>
                </a:cubicBezTo>
                <a:cubicBezTo>
                  <a:pt x="4346" y="14332"/>
                  <a:pt x="4440" y="14182"/>
                  <a:pt x="4459" y="13999"/>
                </a:cubicBezTo>
                <a:cubicBezTo>
                  <a:pt x="4481" y="13787"/>
                  <a:pt x="4394" y="13593"/>
                  <a:pt x="4290" y="13425"/>
                </a:cubicBezTo>
                <a:cubicBezTo>
                  <a:pt x="4174" y="13237"/>
                  <a:pt x="4030" y="13066"/>
                  <a:pt x="3858" y="12922"/>
                </a:cubicBezTo>
                <a:lnTo>
                  <a:pt x="0" y="10069"/>
                </a:lnTo>
                <a:close/>
              </a:path>
            </a:pathLst>
          </a:custGeom>
          <a:solidFill>
            <a:schemeClr val="accent1"/>
          </a:solidFill>
          <a:ln w="12700" cap="flat">
            <a:noFill/>
            <a:miter lim="400000"/>
          </a:ln>
          <a:effectLst/>
        </p:spPr>
        <p:txBody>
          <a:bodyPr wrap="square" lIns="0" tIns="0" rIns="0" bIns="0" numCol="1" anchor="ctr">
            <a:noAutofit/>
          </a:bodyPr>
          <a:lstStyle/>
          <a:p>
            <a:pPr lvl="0">
              <a:defRPr sz="3200"/>
            </a:pPr>
            <a:endParaRPr/>
          </a:p>
        </p:txBody>
      </p:sp>
      <p:grpSp>
        <p:nvGrpSpPr>
          <p:cNvPr id="115" name="Group 114"/>
          <p:cNvGrpSpPr/>
          <p:nvPr/>
        </p:nvGrpSpPr>
        <p:grpSpPr>
          <a:xfrm>
            <a:off x="942974" y="3034413"/>
            <a:ext cx="999502" cy="854537"/>
            <a:chOff x="1985980" y="2906793"/>
            <a:chExt cx="999502" cy="854537"/>
          </a:xfrm>
        </p:grpSpPr>
        <p:sp>
          <p:nvSpPr>
            <p:cNvPr id="125" name="Shape 147"/>
            <p:cNvSpPr/>
            <p:nvPr/>
          </p:nvSpPr>
          <p:spPr>
            <a:xfrm rot="16200000">
              <a:off x="2485716" y="2974323"/>
              <a:ext cx="567296" cy="432236"/>
            </a:xfrm>
            <a:custGeom>
              <a:avLst/>
              <a:gdLst>
                <a:gd name="connsiteX0" fmla="*/ 21491 w 21512"/>
                <a:gd name="connsiteY0" fmla="*/ 18617 h 18617"/>
                <a:gd name="connsiteX1" fmla="*/ 21491 w 21512"/>
                <a:gd name="connsiteY1" fmla="*/ 8998 h 18617"/>
                <a:gd name="connsiteX2" fmla="*/ 20624 w 21512"/>
                <a:gd name="connsiteY2" fmla="*/ 2969 h 18617"/>
                <a:gd name="connsiteX3" fmla="*/ 17238 w 21512"/>
                <a:gd name="connsiteY3" fmla="*/ 40 h 18617"/>
                <a:gd name="connsiteX4" fmla="*/ 0 w 21512"/>
                <a:gd name="connsiteY4" fmla="*/ 40 h 18617"/>
                <a:gd name="connsiteX0" fmla="*/ 71254 w 71275"/>
                <a:gd name="connsiteY0" fmla="*/ 18749 h 18749"/>
                <a:gd name="connsiteX1" fmla="*/ 71254 w 71275"/>
                <a:gd name="connsiteY1" fmla="*/ 9130 h 18749"/>
                <a:gd name="connsiteX2" fmla="*/ 70387 w 71275"/>
                <a:gd name="connsiteY2" fmla="*/ 3101 h 18749"/>
                <a:gd name="connsiteX3" fmla="*/ 67001 w 71275"/>
                <a:gd name="connsiteY3" fmla="*/ 172 h 18749"/>
                <a:gd name="connsiteX4" fmla="*/ 0 w 71275"/>
                <a:gd name="connsiteY4" fmla="*/ 0 h 18749"/>
                <a:gd name="connsiteX0" fmla="*/ 11522 w 11543"/>
                <a:gd name="connsiteY0" fmla="*/ 18618 h 18618"/>
                <a:gd name="connsiteX1" fmla="*/ 11522 w 11543"/>
                <a:gd name="connsiteY1" fmla="*/ 8999 h 18618"/>
                <a:gd name="connsiteX2" fmla="*/ 10655 w 11543"/>
                <a:gd name="connsiteY2" fmla="*/ 2970 h 18618"/>
                <a:gd name="connsiteX3" fmla="*/ 7269 w 11543"/>
                <a:gd name="connsiteY3" fmla="*/ 41 h 18618"/>
                <a:gd name="connsiteX4" fmla="*/ 0 w 11543"/>
                <a:gd name="connsiteY4" fmla="*/ 41 h 18618"/>
                <a:gd name="connsiteX0" fmla="*/ 15199 w 15220"/>
                <a:gd name="connsiteY0" fmla="*/ 18618 h 18618"/>
                <a:gd name="connsiteX1" fmla="*/ 15199 w 15220"/>
                <a:gd name="connsiteY1" fmla="*/ 8999 h 18618"/>
                <a:gd name="connsiteX2" fmla="*/ 14332 w 15220"/>
                <a:gd name="connsiteY2" fmla="*/ 2970 h 18618"/>
                <a:gd name="connsiteX3" fmla="*/ 10946 w 15220"/>
                <a:gd name="connsiteY3" fmla="*/ 41 h 18618"/>
                <a:gd name="connsiteX4" fmla="*/ 0 w 15220"/>
                <a:gd name="connsiteY4" fmla="*/ 41 h 18618"/>
                <a:gd name="connsiteX0" fmla="*/ 15199 w 15220"/>
                <a:gd name="connsiteY0" fmla="*/ 16065 h 16065"/>
                <a:gd name="connsiteX1" fmla="*/ 15199 w 15220"/>
                <a:gd name="connsiteY1" fmla="*/ 8999 h 16065"/>
                <a:gd name="connsiteX2" fmla="*/ 14332 w 15220"/>
                <a:gd name="connsiteY2" fmla="*/ 2970 h 16065"/>
                <a:gd name="connsiteX3" fmla="*/ 10946 w 15220"/>
                <a:gd name="connsiteY3" fmla="*/ 41 h 16065"/>
                <a:gd name="connsiteX4" fmla="*/ 0 w 15220"/>
                <a:gd name="connsiteY4" fmla="*/ 41 h 16065"/>
                <a:gd name="connsiteX0" fmla="*/ 34728 w 34749"/>
                <a:gd name="connsiteY0" fmla="*/ 16194 h 16194"/>
                <a:gd name="connsiteX1" fmla="*/ 34728 w 34749"/>
                <a:gd name="connsiteY1" fmla="*/ 9128 h 16194"/>
                <a:gd name="connsiteX2" fmla="*/ 33861 w 34749"/>
                <a:gd name="connsiteY2" fmla="*/ 3099 h 16194"/>
                <a:gd name="connsiteX3" fmla="*/ 30475 w 34749"/>
                <a:gd name="connsiteY3" fmla="*/ 170 h 16194"/>
                <a:gd name="connsiteX4" fmla="*/ 0 w 34749"/>
                <a:gd name="connsiteY4" fmla="*/ 0 h 16194"/>
                <a:gd name="connsiteX0" fmla="*/ 34728 w 34749"/>
                <a:gd name="connsiteY0" fmla="*/ 16065 h 16065"/>
                <a:gd name="connsiteX1" fmla="*/ 34728 w 34749"/>
                <a:gd name="connsiteY1" fmla="*/ 8999 h 16065"/>
                <a:gd name="connsiteX2" fmla="*/ 33861 w 34749"/>
                <a:gd name="connsiteY2" fmla="*/ 2970 h 16065"/>
                <a:gd name="connsiteX3" fmla="*/ 30475 w 34749"/>
                <a:gd name="connsiteY3" fmla="*/ 41 h 16065"/>
                <a:gd name="connsiteX4" fmla="*/ 0 w 34749"/>
                <a:gd name="connsiteY4" fmla="*/ 382 h 16065"/>
                <a:gd name="connsiteX0" fmla="*/ 34401 w 34422"/>
                <a:gd name="connsiteY0" fmla="*/ 16065 h 16065"/>
                <a:gd name="connsiteX1" fmla="*/ 34401 w 34422"/>
                <a:gd name="connsiteY1" fmla="*/ 8999 h 16065"/>
                <a:gd name="connsiteX2" fmla="*/ 33534 w 34422"/>
                <a:gd name="connsiteY2" fmla="*/ 2970 h 16065"/>
                <a:gd name="connsiteX3" fmla="*/ 30148 w 34422"/>
                <a:gd name="connsiteY3" fmla="*/ 41 h 16065"/>
                <a:gd name="connsiteX4" fmla="*/ 0 w 34422"/>
                <a:gd name="connsiteY4" fmla="*/ 42 h 16065"/>
                <a:gd name="connsiteX0" fmla="*/ 34401 w 34422"/>
                <a:gd name="connsiteY0" fmla="*/ 23043 h 23043"/>
                <a:gd name="connsiteX1" fmla="*/ 34401 w 34422"/>
                <a:gd name="connsiteY1" fmla="*/ 8999 h 23043"/>
                <a:gd name="connsiteX2" fmla="*/ 33534 w 34422"/>
                <a:gd name="connsiteY2" fmla="*/ 2970 h 23043"/>
                <a:gd name="connsiteX3" fmla="*/ 30148 w 34422"/>
                <a:gd name="connsiteY3" fmla="*/ 41 h 23043"/>
                <a:gd name="connsiteX4" fmla="*/ 0 w 34422"/>
                <a:gd name="connsiteY4" fmla="*/ 42 h 23043"/>
                <a:gd name="connsiteX0" fmla="*/ 47182 w 47203"/>
                <a:gd name="connsiteY0" fmla="*/ 23043 h 23043"/>
                <a:gd name="connsiteX1" fmla="*/ 47182 w 47203"/>
                <a:gd name="connsiteY1" fmla="*/ 8999 h 23043"/>
                <a:gd name="connsiteX2" fmla="*/ 46315 w 47203"/>
                <a:gd name="connsiteY2" fmla="*/ 2970 h 23043"/>
                <a:gd name="connsiteX3" fmla="*/ 42929 w 47203"/>
                <a:gd name="connsiteY3" fmla="*/ 41 h 23043"/>
                <a:gd name="connsiteX4" fmla="*/ 0 w 47203"/>
                <a:gd name="connsiteY4" fmla="*/ 42 h 23043"/>
                <a:gd name="connsiteX0" fmla="*/ 39338 w 39359"/>
                <a:gd name="connsiteY0" fmla="*/ 23043 h 23043"/>
                <a:gd name="connsiteX1" fmla="*/ 39338 w 39359"/>
                <a:gd name="connsiteY1" fmla="*/ 8999 h 23043"/>
                <a:gd name="connsiteX2" fmla="*/ 38471 w 39359"/>
                <a:gd name="connsiteY2" fmla="*/ 2970 h 23043"/>
                <a:gd name="connsiteX3" fmla="*/ 35085 w 39359"/>
                <a:gd name="connsiteY3" fmla="*/ 41 h 23043"/>
                <a:gd name="connsiteX4" fmla="*/ 0 w 39359"/>
                <a:gd name="connsiteY4" fmla="*/ 42 h 23043"/>
                <a:gd name="connsiteX0" fmla="*/ 14579 w 14600"/>
                <a:gd name="connsiteY0" fmla="*/ 23171 h 23171"/>
                <a:gd name="connsiteX1" fmla="*/ 14579 w 14600"/>
                <a:gd name="connsiteY1" fmla="*/ 9127 h 23171"/>
                <a:gd name="connsiteX2" fmla="*/ 13712 w 14600"/>
                <a:gd name="connsiteY2" fmla="*/ 3098 h 23171"/>
                <a:gd name="connsiteX3" fmla="*/ 10326 w 14600"/>
                <a:gd name="connsiteY3" fmla="*/ 169 h 23171"/>
                <a:gd name="connsiteX4" fmla="*/ 0 w 14600"/>
                <a:gd name="connsiteY4" fmla="*/ 0 h 23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00" h="23171" extrusionOk="0">
                  <a:moveTo>
                    <a:pt x="14579" y="23171"/>
                  </a:moveTo>
                  <a:lnTo>
                    <a:pt x="14579" y="9127"/>
                  </a:lnTo>
                  <a:cubicBezTo>
                    <a:pt x="14688" y="6953"/>
                    <a:pt x="14375" y="4779"/>
                    <a:pt x="13712" y="3098"/>
                  </a:cubicBezTo>
                  <a:cubicBezTo>
                    <a:pt x="12885" y="997"/>
                    <a:pt x="11616" y="-100"/>
                    <a:pt x="10326" y="169"/>
                  </a:cubicBezTo>
                  <a:lnTo>
                    <a:pt x="0" y="0"/>
                  </a:lnTo>
                </a:path>
              </a:pathLst>
            </a:custGeom>
            <a:ln w="6350" cmpd="sng">
              <a:solidFill>
                <a:schemeClr val="tx2"/>
              </a:solidFill>
              <a:prstDash val="dash"/>
              <a:miter lim="400000"/>
            </a:ln>
          </p:spPr>
          <p:txBody>
            <a:bodyPr lIns="50800" tIns="50800" rIns="50800" bIns="50800" anchor="ctr"/>
            <a:lstStyle/>
            <a:p>
              <a:pPr lvl="0">
                <a:defRPr sz="2400"/>
              </a:pPr>
              <a:endParaRPr/>
            </a:p>
          </p:txBody>
        </p:sp>
        <p:sp>
          <p:nvSpPr>
            <p:cNvPr id="126" name="Shape 147"/>
            <p:cNvSpPr/>
            <p:nvPr/>
          </p:nvSpPr>
          <p:spPr>
            <a:xfrm rot="10800000" flipH="1">
              <a:off x="1987241" y="3469623"/>
              <a:ext cx="567296" cy="244911"/>
            </a:xfrm>
            <a:custGeom>
              <a:avLst/>
              <a:gdLst>
                <a:gd name="connsiteX0" fmla="*/ 21491 w 21512"/>
                <a:gd name="connsiteY0" fmla="*/ 18617 h 18617"/>
                <a:gd name="connsiteX1" fmla="*/ 21491 w 21512"/>
                <a:gd name="connsiteY1" fmla="*/ 8998 h 18617"/>
                <a:gd name="connsiteX2" fmla="*/ 20624 w 21512"/>
                <a:gd name="connsiteY2" fmla="*/ 2969 h 18617"/>
                <a:gd name="connsiteX3" fmla="*/ 17238 w 21512"/>
                <a:gd name="connsiteY3" fmla="*/ 40 h 18617"/>
                <a:gd name="connsiteX4" fmla="*/ 0 w 21512"/>
                <a:gd name="connsiteY4" fmla="*/ 40 h 18617"/>
                <a:gd name="connsiteX0" fmla="*/ 71254 w 71275"/>
                <a:gd name="connsiteY0" fmla="*/ 18749 h 18749"/>
                <a:gd name="connsiteX1" fmla="*/ 71254 w 71275"/>
                <a:gd name="connsiteY1" fmla="*/ 9130 h 18749"/>
                <a:gd name="connsiteX2" fmla="*/ 70387 w 71275"/>
                <a:gd name="connsiteY2" fmla="*/ 3101 h 18749"/>
                <a:gd name="connsiteX3" fmla="*/ 67001 w 71275"/>
                <a:gd name="connsiteY3" fmla="*/ 172 h 18749"/>
                <a:gd name="connsiteX4" fmla="*/ 0 w 71275"/>
                <a:gd name="connsiteY4" fmla="*/ 0 h 18749"/>
                <a:gd name="connsiteX0" fmla="*/ 11522 w 11543"/>
                <a:gd name="connsiteY0" fmla="*/ 18618 h 18618"/>
                <a:gd name="connsiteX1" fmla="*/ 11522 w 11543"/>
                <a:gd name="connsiteY1" fmla="*/ 8999 h 18618"/>
                <a:gd name="connsiteX2" fmla="*/ 10655 w 11543"/>
                <a:gd name="connsiteY2" fmla="*/ 2970 h 18618"/>
                <a:gd name="connsiteX3" fmla="*/ 7269 w 11543"/>
                <a:gd name="connsiteY3" fmla="*/ 41 h 18618"/>
                <a:gd name="connsiteX4" fmla="*/ 0 w 11543"/>
                <a:gd name="connsiteY4" fmla="*/ 41 h 18618"/>
                <a:gd name="connsiteX0" fmla="*/ 15199 w 15220"/>
                <a:gd name="connsiteY0" fmla="*/ 18618 h 18618"/>
                <a:gd name="connsiteX1" fmla="*/ 15199 w 15220"/>
                <a:gd name="connsiteY1" fmla="*/ 8999 h 18618"/>
                <a:gd name="connsiteX2" fmla="*/ 14332 w 15220"/>
                <a:gd name="connsiteY2" fmla="*/ 2970 h 18618"/>
                <a:gd name="connsiteX3" fmla="*/ 10946 w 15220"/>
                <a:gd name="connsiteY3" fmla="*/ 41 h 18618"/>
                <a:gd name="connsiteX4" fmla="*/ 0 w 15220"/>
                <a:gd name="connsiteY4" fmla="*/ 41 h 18618"/>
                <a:gd name="connsiteX0" fmla="*/ 15199 w 15220"/>
                <a:gd name="connsiteY0" fmla="*/ 16065 h 16065"/>
                <a:gd name="connsiteX1" fmla="*/ 15199 w 15220"/>
                <a:gd name="connsiteY1" fmla="*/ 8999 h 16065"/>
                <a:gd name="connsiteX2" fmla="*/ 14332 w 15220"/>
                <a:gd name="connsiteY2" fmla="*/ 2970 h 16065"/>
                <a:gd name="connsiteX3" fmla="*/ 10946 w 15220"/>
                <a:gd name="connsiteY3" fmla="*/ 41 h 16065"/>
                <a:gd name="connsiteX4" fmla="*/ 0 w 15220"/>
                <a:gd name="connsiteY4" fmla="*/ 41 h 16065"/>
                <a:gd name="connsiteX0" fmla="*/ 34728 w 34749"/>
                <a:gd name="connsiteY0" fmla="*/ 16194 h 16194"/>
                <a:gd name="connsiteX1" fmla="*/ 34728 w 34749"/>
                <a:gd name="connsiteY1" fmla="*/ 9128 h 16194"/>
                <a:gd name="connsiteX2" fmla="*/ 33861 w 34749"/>
                <a:gd name="connsiteY2" fmla="*/ 3099 h 16194"/>
                <a:gd name="connsiteX3" fmla="*/ 30475 w 34749"/>
                <a:gd name="connsiteY3" fmla="*/ 170 h 16194"/>
                <a:gd name="connsiteX4" fmla="*/ 0 w 34749"/>
                <a:gd name="connsiteY4" fmla="*/ 0 h 16194"/>
                <a:gd name="connsiteX0" fmla="*/ 34728 w 34749"/>
                <a:gd name="connsiteY0" fmla="*/ 16065 h 16065"/>
                <a:gd name="connsiteX1" fmla="*/ 34728 w 34749"/>
                <a:gd name="connsiteY1" fmla="*/ 8999 h 16065"/>
                <a:gd name="connsiteX2" fmla="*/ 33861 w 34749"/>
                <a:gd name="connsiteY2" fmla="*/ 2970 h 16065"/>
                <a:gd name="connsiteX3" fmla="*/ 30475 w 34749"/>
                <a:gd name="connsiteY3" fmla="*/ 41 h 16065"/>
                <a:gd name="connsiteX4" fmla="*/ 0 w 34749"/>
                <a:gd name="connsiteY4" fmla="*/ 382 h 16065"/>
                <a:gd name="connsiteX0" fmla="*/ 34401 w 34422"/>
                <a:gd name="connsiteY0" fmla="*/ 16065 h 16065"/>
                <a:gd name="connsiteX1" fmla="*/ 34401 w 34422"/>
                <a:gd name="connsiteY1" fmla="*/ 8999 h 16065"/>
                <a:gd name="connsiteX2" fmla="*/ 33534 w 34422"/>
                <a:gd name="connsiteY2" fmla="*/ 2970 h 16065"/>
                <a:gd name="connsiteX3" fmla="*/ 30148 w 34422"/>
                <a:gd name="connsiteY3" fmla="*/ 41 h 16065"/>
                <a:gd name="connsiteX4" fmla="*/ 0 w 34422"/>
                <a:gd name="connsiteY4" fmla="*/ 42 h 16065"/>
                <a:gd name="connsiteX0" fmla="*/ 34401 w 34422"/>
                <a:gd name="connsiteY0" fmla="*/ 23043 h 23043"/>
                <a:gd name="connsiteX1" fmla="*/ 34401 w 34422"/>
                <a:gd name="connsiteY1" fmla="*/ 8999 h 23043"/>
                <a:gd name="connsiteX2" fmla="*/ 33534 w 34422"/>
                <a:gd name="connsiteY2" fmla="*/ 2970 h 23043"/>
                <a:gd name="connsiteX3" fmla="*/ 30148 w 34422"/>
                <a:gd name="connsiteY3" fmla="*/ 41 h 23043"/>
                <a:gd name="connsiteX4" fmla="*/ 0 w 34422"/>
                <a:gd name="connsiteY4" fmla="*/ 42 h 23043"/>
                <a:gd name="connsiteX0" fmla="*/ 47182 w 47203"/>
                <a:gd name="connsiteY0" fmla="*/ 23043 h 23043"/>
                <a:gd name="connsiteX1" fmla="*/ 47182 w 47203"/>
                <a:gd name="connsiteY1" fmla="*/ 8999 h 23043"/>
                <a:gd name="connsiteX2" fmla="*/ 46315 w 47203"/>
                <a:gd name="connsiteY2" fmla="*/ 2970 h 23043"/>
                <a:gd name="connsiteX3" fmla="*/ 42929 w 47203"/>
                <a:gd name="connsiteY3" fmla="*/ 41 h 23043"/>
                <a:gd name="connsiteX4" fmla="*/ 0 w 47203"/>
                <a:gd name="connsiteY4" fmla="*/ 42 h 23043"/>
                <a:gd name="connsiteX0" fmla="*/ 39338 w 39359"/>
                <a:gd name="connsiteY0" fmla="*/ 23043 h 23043"/>
                <a:gd name="connsiteX1" fmla="*/ 39338 w 39359"/>
                <a:gd name="connsiteY1" fmla="*/ 8999 h 23043"/>
                <a:gd name="connsiteX2" fmla="*/ 38471 w 39359"/>
                <a:gd name="connsiteY2" fmla="*/ 2970 h 23043"/>
                <a:gd name="connsiteX3" fmla="*/ 35085 w 39359"/>
                <a:gd name="connsiteY3" fmla="*/ 41 h 23043"/>
                <a:gd name="connsiteX4" fmla="*/ 0 w 39359"/>
                <a:gd name="connsiteY4" fmla="*/ 42 h 23043"/>
                <a:gd name="connsiteX0" fmla="*/ 14579 w 14600"/>
                <a:gd name="connsiteY0" fmla="*/ 23171 h 23171"/>
                <a:gd name="connsiteX1" fmla="*/ 14579 w 14600"/>
                <a:gd name="connsiteY1" fmla="*/ 9127 h 23171"/>
                <a:gd name="connsiteX2" fmla="*/ 13712 w 14600"/>
                <a:gd name="connsiteY2" fmla="*/ 3098 h 23171"/>
                <a:gd name="connsiteX3" fmla="*/ 10326 w 14600"/>
                <a:gd name="connsiteY3" fmla="*/ 169 h 23171"/>
                <a:gd name="connsiteX4" fmla="*/ 0 w 14600"/>
                <a:gd name="connsiteY4" fmla="*/ 0 h 23171"/>
                <a:gd name="connsiteX0" fmla="*/ 14579 w 14600"/>
                <a:gd name="connsiteY0" fmla="*/ 13129 h 13129"/>
                <a:gd name="connsiteX1" fmla="*/ 14579 w 14600"/>
                <a:gd name="connsiteY1" fmla="*/ 9127 h 13129"/>
                <a:gd name="connsiteX2" fmla="*/ 13712 w 14600"/>
                <a:gd name="connsiteY2" fmla="*/ 3098 h 13129"/>
                <a:gd name="connsiteX3" fmla="*/ 10326 w 14600"/>
                <a:gd name="connsiteY3" fmla="*/ 169 h 13129"/>
                <a:gd name="connsiteX4" fmla="*/ 0 w 14600"/>
                <a:gd name="connsiteY4" fmla="*/ 0 h 131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00" h="13129" extrusionOk="0">
                  <a:moveTo>
                    <a:pt x="14579" y="13129"/>
                  </a:moveTo>
                  <a:lnTo>
                    <a:pt x="14579" y="9127"/>
                  </a:lnTo>
                  <a:cubicBezTo>
                    <a:pt x="14688" y="6953"/>
                    <a:pt x="14375" y="4779"/>
                    <a:pt x="13712" y="3098"/>
                  </a:cubicBezTo>
                  <a:cubicBezTo>
                    <a:pt x="12885" y="997"/>
                    <a:pt x="11616" y="-100"/>
                    <a:pt x="10326" y="169"/>
                  </a:cubicBezTo>
                  <a:lnTo>
                    <a:pt x="0" y="0"/>
                  </a:lnTo>
                </a:path>
              </a:pathLst>
            </a:custGeom>
            <a:ln w="6350" cmpd="sng">
              <a:solidFill>
                <a:schemeClr val="tx2"/>
              </a:solidFill>
              <a:prstDash val="dash"/>
              <a:miter lim="400000"/>
            </a:ln>
          </p:spPr>
          <p:txBody>
            <a:bodyPr lIns="50800" tIns="50800" rIns="50800" bIns="50800" anchor="ctr"/>
            <a:lstStyle/>
            <a:p>
              <a:pPr lvl="0">
                <a:defRPr sz="2400"/>
              </a:pPr>
              <a:endParaRPr/>
            </a:p>
          </p:txBody>
        </p:sp>
        <p:sp>
          <p:nvSpPr>
            <p:cNvPr id="132" name="Oval 131"/>
            <p:cNvSpPr/>
            <p:nvPr/>
          </p:nvSpPr>
          <p:spPr>
            <a:xfrm>
              <a:off x="1985980" y="3666390"/>
              <a:ext cx="94942" cy="94940"/>
            </a:xfrm>
            <a:prstGeom prst="ellipse">
              <a:avLst/>
            </a:prstGeom>
            <a:solidFill>
              <a:schemeClr val="bg1"/>
            </a:solidFill>
            <a:ln w="6350" cmpd="sng">
              <a:solidFill>
                <a:schemeClr val="tx2"/>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116" name="Group 115"/>
          <p:cNvGrpSpPr/>
          <p:nvPr/>
        </p:nvGrpSpPr>
        <p:grpSpPr>
          <a:xfrm flipH="1" flipV="1">
            <a:off x="2540030" y="1298278"/>
            <a:ext cx="999502" cy="854537"/>
            <a:chOff x="1985980" y="2906793"/>
            <a:chExt cx="999502" cy="854537"/>
          </a:xfrm>
        </p:grpSpPr>
        <p:sp>
          <p:nvSpPr>
            <p:cNvPr id="122" name="Shape 147"/>
            <p:cNvSpPr/>
            <p:nvPr/>
          </p:nvSpPr>
          <p:spPr>
            <a:xfrm rot="16200000">
              <a:off x="2485716" y="2974323"/>
              <a:ext cx="567296" cy="432236"/>
            </a:xfrm>
            <a:custGeom>
              <a:avLst/>
              <a:gdLst>
                <a:gd name="connsiteX0" fmla="*/ 21491 w 21512"/>
                <a:gd name="connsiteY0" fmla="*/ 18617 h 18617"/>
                <a:gd name="connsiteX1" fmla="*/ 21491 w 21512"/>
                <a:gd name="connsiteY1" fmla="*/ 8998 h 18617"/>
                <a:gd name="connsiteX2" fmla="*/ 20624 w 21512"/>
                <a:gd name="connsiteY2" fmla="*/ 2969 h 18617"/>
                <a:gd name="connsiteX3" fmla="*/ 17238 w 21512"/>
                <a:gd name="connsiteY3" fmla="*/ 40 h 18617"/>
                <a:gd name="connsiteX4" fmla="*/ 0 w 21512"/>
                <a:gd name="connsiteY4" fmla="*/ 40 h 18617"/>
                <a:gd name="connsiteX0" fmla="*/ 71254 w 71275"/>
                <a:gd name="connsiteY0" fmla="*/ 18749 h 18749"/>
                <a:gd name="connsiteX1" fmla="*/ 71254 w 71275"/>
                <a:gd name="connsiteY1" fmla="*/ 9130 h 18749"/>
                <a:gd name="connsiteX2" fmla="*/ 70387 w 71275"/>
                <a:gd name="connsiteY2" fmla="*/ 3101 h 18749"/>
                <a:gd name="connsiteX3" fmla="*/ 67001 w 71275"/>
                <a:gd name="connsiteY3" fmla="*/ 172 h 18749"/>
                <a:gd name="connsiteX4" fmla="*/ 0 w 71275"/>
                <a:gd name="connsiteY4" fmla="*/ 0 h 18749"/>
                <a:gd name="connsiteX0" fmla="*/ 11522 w 11543"/>
                <a:gd name="connsiteY0" fmla="*/ 18618 h 18618"/>
                <a:gd name="connsiteX1" fmla="*/ 11522 w 11543"/>
                <a:gd name="connsiteY1" fmla="*/ 8999 h 18618"/>
                <a:gd name="connsiteX2" fmla="*/ 10655 w 11543"/>
                <a:gd name="connsiteY2" fmla="*/ 2970 h 18618"/>
                <a:gd name="connsiteX3" fmla="*/ 7269 w 11543"/>
                <a:gd name="connsiteY3" fmla="*/ 41 h 18618"/>
                <a:gd name="connsiteX4" fmla="*/ 0 w 11543"/>
                <a:gd name="connsiteY4" fmla="*/ 41 h 18618"/>
                <a:gd name="connsiteX0" fmla="*/ 15199 w 15220"/>
                <a:gd name="connsiteY0" fmla="*/ 18618 h 18618"/>
                <a:gd name="connsiteX1" fmla="*/ 15199 w 15220"/>
                <a:gd name="connsiteY1" fmla="*/ 8999 h 18618"/>
                <a:gd name="connsiteX2" fmla="*/ 14332 w 15220"/>
                <a:gd name="connsiteY2" fmla="*/ 2970 h 18618"/>
                <a:gd name="connsiteX3" fmla="*/ 10946 w 15220"/>
                <a:gd name="connsiteY3" fmla="*/ 41 h 18618"/>
                <a:gd name="connsiteX4" fmla="*/ 0 w 15220"/>
                <a:gd name="connsiteY4" fmla="*/ 41 h 18618"/>
                <a:gd name="connsiteX0" fmla="*/ 15199 w 15220"/>
                <a:gd name="connsiteY0" fmla="*/ 16065 h 16065"/>
                <a:gd name="connsiteX1" fmla="*/ 15199 w 15220"/>
                <a:gd name="connsiteY1" fmla="*/ 8999 h 16065"/>
                <a:gd name="connsiteX2" fmla="*/ 14332 w 15220"/>
                <a:gd name="connsiteY2" fmla="*/ 2970 h 16065"/>
                <a:gd name="connsiteX3" fmla="*/ 10946 w 15220"/>
                <a:gd name="connsiteY3" fmla="*/ 41 h 16065"/>
                <a:gd name="connsiteX4" fmla="*/ 0 w 15220"/>
                <a:gd name="connsiteY4" fmla="*/ 41 h 16065"/>
                <a:gd name="connsiteX0" fmla="*/ 34728 w 34749"/>
                <a:gd name="connsiteY0" fmla="*/ 16194 h 16194"/>
                <a:gd name="connsiteX1" fmla="*/ 34728 w 34749"/>
                <a:gd name="connsiteY1" fmla="*/ 9128 h 16194"/>
                <a:gd name="connsiteX2" fmla="*/ 33861 w 34749"/>
                <a:gd name="connsiteY2" fmla="*/ 3099 h 16194"/>
                <a:gd name="connsiteX3" fmla="*/ 30475 w 34749"/>
                <a:gd name="connsiteY3" fmla="*/ 170 h 16194"/>
                <a:gd name="connsiteX4" fmla="*/ 0 w 34749"/>
                <a:gd name="connsiteY4" fmla="*/ 0 h 16194"/>
                <a:gd name="connsiteX0" fmla="*/ 34728 w 34749"/>
                <a:gd name="connsiteY0" fmla="*/ 16065 h 16065"/>
                <a:gd name="connsiteX1" fmla="*/ 34728 w 34749"/>
                <a:gd name="connsiteY1" fmla="*/ 8999 h 16065"/>
                <a:gd name="connsiteX2" fmla="*/ 33861 w 34749"/>
                <a:gd name="connsiteY2" fmla="*/ 2970 h 16065"/>
                <a:gd name="connsiteX3" fmla="*/ 30475 w 34749"/>
                <a:gd name="connsiteY3" fmla="*/ 41 h 16065"/>
                <a:gd name="connsiteX4" fmla="*/ 0 w 34749"/>
                <a:gd name="connsiteY4" fmla="*/ 382 h 16065"/>
                <a:gd name="connsiteX0" fmla="*/ 34401 w 34422"/>
                <a:gd name="connsiteY0" fmla="*/ 16065 h 16065"/>
                <a:gd name="connsiteX1" fmla="*/ 34401 w 34422"/>
                <a:gd name="connsiteY1" fmla="*/ 8999 h 16065"/>
                <a:gd name="connsiteX2" fmla="*/ 33534 w 34422"/>
                <a:gd name="connsiteY2" fmla="*/ 2970 h 16065"/>
                <a:gd name="connsiteX3" fmla="*/ 30148 w 34422"/>
                <a:gd name="connsiteY3" fmla="*/ 41 h 16065"/>
                <a:gd name="connsiteX4" fmla="*/ 0 w 34422"/>
                <a:gd name="connsiteY4" fmla="*/ 42 h 16065"/>
                <a:gd name="connsiteX0" fmla="*/ 34401 w 34422"/>
                <a:gd name="connsiteY0" fmla="*/ 23043 h 23043"/>
                <a:gd name="connsiteX1" fmla="*/ 34401 w 34422"/>
                <a:gd name="connsiteY1" fmla="*/ 8999 h 23043"/>
                <a:gd name="connsiteX2" fmla="*/ 33534 w 34422"/>
                <a:gd name="connsiteY2" fmla="*/ 2970 h 23043"/>
                <a:gd name="connsiteX3" fmla="*/ 30148 w 34422"/>
                <a:gd name="connsiteY3" fmla="*/ 41 h 23043"/>
                <a:gd name="connsiteX4" fmla="*/ 0 w 34422"/>
                <a:gd name="connsiteY4" fmla="*/ 42 h 23043"/>
                <a:gd name="connsiteX0" fmla="*/ 47182 w 47203"/>
                <a:gd name="connsiteY0" fmla="*/ 23043 h 23043"/>
                <a:gd name="connsiteX1" fmla="*/ 47182 w 47203"/>
                <a:gd name="connsiteY1" fmla="*/ 8999 h 23043"/>
                <a:gd name="connsiteX2" fmla="*/ 46315 w 47203"/>
                <a:gd name="connsiteY2" fmla="*/ 2970 h 23043"/>
                <a:gd name="connsiteX3" fmla="*/ 42929 w 47203"/>
                <a:gd name="connsiteY3" fmla="*/ 41 h 23043"/>
                <a:gd name="connsiteX4" fmla="*/ 0 w 47203"/>
                <a:gd name="connsiteY4" fmla="*/ 42 h 23043"/>
                <a:gd name="connsiteX0" fmla="*/ 39338 w 39359"/>
                <a:gd name="connsiteY0" fmla="*/ 23043 h 23043"/>
                <a:gd name="connsiteX1" fmla="*/ 39338 w 39359"/>
                <a:gd name="connsiteY1" fmla="*/ 8999 h 23043"/>
                <a:gd name="connsiteX2" fmla="*/ 38471 w 39359"/>
                <a:gd name="connsiteY2" fmla="*/ 2970 h 23043"/>
                <a:gd name="connsiteX3" fmla="*/ 35085 w 39359"/>
                <a:gd name="connsiteY3" fmla="*/ 41 h 23043"/>
                <a:gd name="connsiteX4" fmla="*/ 0 w 39359"/>
                <a:gd name="connsiteY4" fmla="*/ 42 h 23043"/>
                <a:gd name="connsiteX0" fmla="*/ 14579 w 14600"/>
                <a:gd name="connsiteY0" fmla="*/ 23171 h 23171"/>
                <a:gd name="connsiteX1" fmla="*/ 14579 w 14600"/>
                <a:gd name="connsiteY1" fmla="*/ 9127 h 23171"/>
                <a:gd name="connsiteX2" fmla="*/ 13712 w 14600"/>
                <a:gd name="connsiteY2" fmla="*/ 3098 h 23171"/>
                <a:gd name="connsiteX3" fmla="*/ 10326 w 14600"/>
                <a:gd name="connsiteY3" fmla="*/ 169 h 23171"/>
                <a:gd name="connsiteX4" fmla="*/ 0 w 14600"/>
                <a:gd name="connsiteY4" fmla="*/ 0 h 23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00" h="23171" extrusionOk="0">
                  <a:moveTo>
                    <a:pt x="14579" y="23171"/>
                  </a:moveTo>
                  <a:lnTo>
                    <a:pt x="14579" y="9127"/>
                  </a:lnTo>
                  <a:cubicBezTo>
                    <a:pt x="14688" y="6953"/>
                    <a:pt x="14375" y="4779"/>
                    <a:pt x="13712" y="3098"/>
                  </a:cubicBezTo>
                  <a:cubicBezTo>
                    <a:pt x="12885" y="997"/>
                    <a:pt x="11616" y="-100"/>
                    <a:pt x="10326" y="169"/>
                  </a:cubicBezTo>
                  <a:lnTo>
                    <a:pt x="0" y="0"/>
                  </a:lnTo>
                </a:path>
              </a:pathLst>
            </a:custGeom>
            <a:ln w="6350" cmpd="sng">
              <a:solidFill>
                <a:schemeClr val="tx2"/>
              </a:solidFill>
              <a:prstDash val="dash"/>
              <a:miter lim="400000"/>
            </a:ln>
          </p:spPr>
          <p:txBody>
            <a:bodyPr lIns="50800" tIns="50800" rIns="50800" bIns="50800" anchor="ctr"/>
            <a:lstStyle/>
            <a:p>
              <a:pPr lvl="0">
                <a:defRPr sz="2400"/>
              </a:pPr>
              <a:endParaRPr/>
            </a:p>
          </p:txBody>
        </p:sp>
        <p:sp>
          <p:nvSpPr>
            <p:cNvPr id="123" name="Shape 147"/>
            <p:cNvSpPr/>
            <p:nvPr/>
          </p:nvSpPr>
          <p:spPr>
            <a:xfrm rot="10800000" flipH="1">
              <a:off x="1987241" y="3469623"/>
              <a:ext cx="567296" cy="244911"/>
            </a:xfrm>
            <a:custGeom>
              <a:avLst/>
              <a:gdLst>
                <a:gd name="connsiteX0" fmla="*/ 21491 w 21512"/>
                <a:gd name="connsiteY0" fmla="*/ 18617 h 18617"/>
                <a:gd name="connsiteX1" fmla="*/ 21491 w 21512"/>
                <a:gd name="connsiteY1" fmla="*/ 8998 h 18617"/>
                <a:gd name="connsiteX2" fmla="*/ 20624 w 21512"/>
                <a:gd name="connsiteY2" fmla="*/ 2969 h 18617"/>
                <a:gd name="connsiteX3" fmla="*/ 17238 w 21512"/>
                <a:gd name="connsiteY3" fmla="*/ 40 h 18617"/>
                <a:gd name="connsiteX4" fmla="*/ 0 w 21512"/>
                <a:gd name="connsiteY4" fmla="*/ 40 h 18617"/>
                <a:gd name="connsiteX0" fmla="*/ 71254 w 71275"/>
                <a:gd name="connsiteY0" fmla="*/ 18749 h 18749"/>
                <a:gd name="connsiteX1" fmla="*/ 71254 w 71275"/>
                <a:gd name="connsiteY1" fmla="*/ 9130 h 18749"/>
                <a:gd name="connsiteX2" fmla="*/ 70387 w 71275"/>
                <a:gd name="connsiteY2" fmla="*/ 3101 h 18749"/>
                <a:gd name="connsiteX3" fmla="*/ 67001 w 71275"/>
                <a:gd name="connsiteY3" fmla="*/ 172 h 18749"/>
                <a:gd name="connsiteX4" fmla="*/ 0 w 71275"/>
                <a:gd name="connsiteY4" fmla="*/ 0 h 18749"/>
                <a:gd name="connsiteX0" fmla="*/ 11522 w 11543"/>
                <a:gd name="connsiteY0" fmla="*/ 18618 h 18618"/>
                <a:gd name="connsiteX1" fmla="*/ 11522 w 11543"/>
                <a:gd name="connsiteY1" fmla="*/ 8999 h 18618"/>
                <a:gd name="connsiteX2" fmla="*/ 10655 w 11543"/>
                <a:gd name="connsiteY2" fmla="*/ 2970 h 18618"/>
                <a:gd name="connsiteX3" fmla="*/ 7269 w 11543"/>
                <a:gd name="connsiteY3" fmla="*/ 41 h 18618"/>
                <a:gd name="connsiteX4" fmla="*/ 0 w 11543"/>
                <a:gd name="connsiteY4" fmla="*/ 41 h 18618"/>
                <a:gd name="connsiteX0" fmla="*/ 15199 w 15220"/>
                <a:gd name="connsiteY0" fmla="*/ 18618 h 18618"/>
                <a:gd name="connsiteX1" fmla="*/ 15199 w 15220"/>
                <a:gd name="connsiteY1" fmla="*/ 8999 h 18618"/>
                <a:gd name="connsiteX2" fmla="*/ 14332 w 15220"/>
                <a:gd name="connsiteY2" fmla="*/ 2970 h 18618"/>
                <a:gd name="connsiteX3" fmla="*/ 10946 w 15220"/>
                <a:gd name="connsiteY3" fmla="*/ 41 h 18618"/>
                <a:gd name="connsiteX4" fmla="*/ 0 w 15220"/>
                <a:gd name="connsiteY4" fmla="*/ 41 h 18618"/>
                <a:gd name="connsiteX0" fmla="*/ 15199 w 15220"/>
                <a:gd name="connsiteY0" fmla="*/ 16065 h 16065"/>
                <a:gd name="connsiteX1" fmla="*/ 15199 w 15220"/>
                <a:gd name="connsiteY1" fmla="*/ 8999 h 16065"/>
                <a:gd name="connsiteX2" fmla="*/ 14332 w 15220"/>
                <a:gd name="connsiteY2" fmla="*/ 2970 h 16065"/>
                <a:gd name="connsiteX3" fmla="*/ 10946 w 15220"/>
                <a:gd name="connsiteY3" fmla="*/ 41 h 16065"/>
                <a:gd name="connsiteX4" fmla="*/ 0 w 15220"/>
                <a:gd name="connsiteY4" fmla="*/ 41 h 16065"/>
                <a:gd name="connsiteX0" fmla="*/ 34728 w 34749"/>
                <a:gd name="connsiteY0" fmla="*/ 16194 h 16194"/>
                <a:gd name="connsiteX1" fmla="*/ 34728 w 34749"/>
                <a:gd name="connsiteY1" fmla="*/ 9128 h 16194"/>
                <a:gd name="connsiteX2" fmla="*/ 33861 w 34749"/>
                <a:gd name="connsiteY2" fmla="*/ 3099 h 16194"/>
                <a:gd name="connsiteX3" fmla="*/ 30475 w 34749"/>
                <a:gd name="connsiteY3" fmla="*/ 170 h 16194"/>
                <a:gd name="connsiteX4" fmla="*/ 0 w 34749"/>
                <a:gd name="connsiteY4" fmla="*/ 0 h 16194"/>
                <a:gd name="connsiteX0" fmla="*/ 34728 w 34749"/>
                <a:gd name="connsiteY0" fmla="*/ 16065 h 16065"/>
                <a:gd name="connsiteX1" fmla="*/ 34728 w 34749"/>
                <a:gd name="connsiteY1" fmla="*/ 8999 h 16065"/>
                <a:gd name="connsiteX2" fmla="*/ 33861 w 34749"/>
                <a:gd name="connsiteY2" fmla="*/ 2970 h 16065"/>
                <a:gd name="connsiteX3" fmla="*/ 30475 w 34749"/>
                <a:gd name="connsiteY3" fmla="*/ 41 h 16065"/>
                <a:gd name="connsiteX4" fmla="*/ 0 w 34749"/>
                <a:gd name="connsiteY4" fmla="*/ 382 h 16065"/>
                <a:gd name="connsiteX0" fmla="*/ 34401 w 34422"/>
                <a:gd name="connsiteY0" fmla="*/ 16065 h 16065"/>
                <a:gd name="connsiteX1" fmla="*/ 34401 w 34422"/>
                <a:gd name="connsiteY1" fmla="*/ 8999 h 16065"/>
                <a:gd name="connsiteX2" fmla="*/ 33534 w 34422"/>
                <a:gd name="connsiteY2" fmla="*/ 2970 h 16065"/>
                <a:gd name="connsiteX3" fmla="*/ 30148 w 34422"/>
                <a:gd name="connsiteY3" fmla="*/ 41 h 16065"/>
                <a:gd name="connsiteX4" fmla="*/ 0 w 34422"/>
                <a:gd name="connsiteY4" fmla="*/ 42 h 16065"/>
                <a:gd name="connsiteX0" fmla="*/ 34401 w 34422"/>
                <a:gd name="connsiteY0" fmla="*/ 23043 h 23043"/>
                <a:gd name="connsiteX1" fmla="*/ 34401 w 34422"/>
                <a:gd name="connsiteY1" fmla="*/ 8999 h 23043"/>
                <a:gd name="connsiteX2" fmla="*/ 33534 w 34422"/>
                <a:gd name="connsiteY2" fmla="*/ 2970 h 23043"/>
                <a:gd name="connsiteX3" fmla="*/ 30148 w 34422"/>
                <a:gd name="connsiteY3" fmla="*/ 41 h 23043"/>
                <a:gd name="connsiteX4" fmla="*/ 0 w 34422"/>
                <a:gd name="connsiteY4" fmla="*/ 42 h 23043"/>
                <a:gd name="connsiteX0" fmla="*/ 47182 w 47203"/>
                <a:gd name="connsiteY0" fmla="*/ 23043 h 23043"/>
                <a:gd name="connsiteX1" fmla="*/ 47182 w 47203"/>
                <a:gd name="connsiteY1" fmla="*/ 8999 h 23043"/>
                <a:gd name="connsiteX2" fmla="*/ 46315 w 47203"/>
                <a:gd name="connsiteY2" fmla="*/ 2970 h 23043"/>
                <a:gd name="connsiteX3" fmla="*/ 42929 w 47203"/>
                <a:gd name="connsiteY3" fmla="*/ 41 h 23043"/>
                <a:gd name="connsiteX4" fmla="*/ 0 w 47203"/>
                <a:gd name="connsiteY4" fmla="*/ 42 h 23043"/>
                <a:gd name="connsiteX0" fmla="*/ 39338 w 39359"/>
                <a:gd name="connsiteY0" fmla="*/ 23043 h 23043"/>
                <a:gd name="connsiteX1" fmla="*/ 39338 w 39359"/>
                <a:gd name="connsiteY1" fmla="*/ 8999 h 23043"/>
                <a:gd name="connsiteX2" fmla="*/ 38471 w 39359"/>
                <a:gd name="connsiteY2" fmla="*/ 2970 h 23043"/>
                <a:gd name="connsiteX3" fmla="*/ 35085 w 39359"/>
                <a:gd name="connsiteY3" fmla="*/ 41 h 23043"/>
                <a:gd name="connsiteX4" fmla="*/ 0 w 39359"/>
                <a:gd name="connsiteY4" fmla="*/ 42 h 23043"/>
                <a:gd name="connsiteX0" fmla="*/ 14579 w 14600"/>
                <a:gd name="connsiteY0" fmla="*/ 23171 h 23171"/>
                <a:gd name="connsiteX1" fmla="*/ 14579 w 14600"/>
                <a:gd name="connsiteY1" fmla="*/ 9127 h 23171"/>
                <a:gd name="connsiteX2" fmla="*/ 13712 w 14600"/>
                <a:gd name="connsiteY2" fmla="*/ 3098 h 23171"/>
                <a:gd name="connsiteX3" fmla="*/ 10326 w 14600"/>
                <a:gd name="connsiteY3" fmla="*/ 169 h 23171"/>
                <a:gd name="connsiteX4" fmla="*/ 0 w 14600"/>
                <a:gd name="connsiteY4" fmla="*/ 0 h 23171"/>
                <a:gd name="connsiteX0" fmla="*/ 14579 w 14600"/>
                <a:gd name="connsiteY0" fmla="*/ 13129 h 13129"/>
                <a:gd name="connsiteX1" fmla="*/ 14579 w 14600"/>
                <a:gd name="connsiteY1" fmla="*/ 9127 h 13129"/>
                <a:gd name="connsiteX2" fmla="*/ 13712 w 14600"/>
                <a:gd name="connsiteY2" fmla="*/ 3098 h 13129"/>
                <a:gd name="connsiteX3" fmla="*/ 10326 w 14600"/>
                <a:gd name="connsiteY3" fmla="*/ 169 h 13129"/>
                <a:gd name="connsiteX4" fmla="*/ 0 w 14600"/>
                <a:gd name="connsiteY4" fmla="*/ 0 h 131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00" h="13129" extrusionOk="0">
                  <a:moveTo>
                    <a:pt x="14579" y="13129"/>
                  </a:moveTo>
                  <a:lnTo>
                    <a:pt x="14579" y="9127"/>
                  </a:lnTo>
                  <a:cubicBezTo>
                    <a:pt x="14688" y="6953"/>
                    <a:pt x="14375" y="4779"/>
                    <a:pt x="13712" y="3098"/>
                  </a:cubicBezTo>
                  <a:cubicBezTo>
                    <a:pt x="12885" y="997"/>
                    <a:pt x="11616" y="-100"/>
                    <a:pt x="10326" y="169"/>
                  </a:cubicBezTo>
                  <a:lnTo>
                    <a:pt x="0" y="0"/>
                  </a:lnTo>
                </a:path>
              </a:pathLst>
            </a:custGeom>
            <a:ln w="6350" cmpd="sng">
              <a:solidFill>
                <a:schemeClr val="tx2"/>
              </a:solidFill>
              <a:prstDash val="dash"/>
              <a:miter lim="400000"/>
            </a:ln>
          </p:spPr>
          <p:txBody>
            <a:bodyPr lIns="50800" tIns="50800" rIns="50800" bIns="50800" anchor="ctr"/>
            <a:lstStyle/>
            <a:p>
              <a:pPr lvl="0">
                <a:defRPr sz="2400"/>
              </a:pPr>
              <a:endParaRPr/>
            </a:p>
          </p:txBody>
        </p:sp>
        <p:sp>
          <p:nvSpPr>
            <p:cNvPr id="124" name="Oval 123"/>
            <p:cNvSpPr/>
            <p:nvPr/>
          </p:nvSpPr>
          <p:spPr>
            <a:xfrm>
              <a:off x="1985980" y="3666390"/>
              <a:ext cx="94942" cy="94940"/>
            </a:xfrm>
            <a:prstGeom prst="ellipse">
              <a:avLst/>
            </a:prstGeom>
            <a:solidFill>
              <a:schemeClr val="bg1"/>
            </a:solidFill>
            <a:ln w="6350" cmpd="sng">
              <a:solidFill>
                <a:schemeClr val="tx2"/>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cxnSp>
        <p:nvCxnSpPr>
          <p:cNvPr id="117" name="Straight Connector 116"/>
          <p:cNvCxnSpPr/>
          <p:nvPr/>
        </p:nvCxnSpPr>
        <p:spPr>
          <a:xfrm flipH="1">
            <a:off x="963401" y="2319813"/>
            <a:ext cx="1009075" cy="0"/>
          </a:xfrm>
          <a:prstGeom prst="line">
            <a:avLst/>
          </a:prstGeom>
          <a:ln w="6350" cmpd="sng">
            <a:solidFill>
              <a:schemeClr val="tx2"/>
            </a:solidFill>
            <a:prstDash val="dash"/>
          </a:ln>
          <a:effectLst/>
        </p:spPr>
        <p:style>
          <a:lnRef idx="2">
            <a:schemeClr val="accent1"/>
          </a:lnRef>
          <a:fillRef idx="0">
            <a:schemeClr val="accent1"/>
          </a:fillRef>
          <a:effectRef idx="1">
            <a:schemeClr val="accent1"/>
          </a:effectRef>
          <a:fontRef idx="minor">
            <a:schemeClr val="tx1"/>
          </a:fontRef>
        </p:style>
      </p:cxnSp>
      <p:sp>
        <p:nvSpPr>
          <p:cNvPr id="121" name="Oval 120"/>
          <p:cNvSpPr/>
          <p:nvPr/>
        </p:nvSpPr>
        <p:spPr>
          <a:xfrm>
            <a:off x="969750" y="2269746"/>
            <a:ext cx="94942" cy="94940"/>
          </a:xfrm>
          <a:prstGeom prst="ellipse">
            <a:avLst/>
          </a:prstGeom>
          <a:solidFill>
            <a:schemeClr val="bg1"/>
          </a:solidFill>
          <a:ln w="6350" cmpd="sng">
            <a:solidFill>
              <a:schemeClr val="tx2"/>
            </a:solidFill>
          </a:ln>
        </p:spPr>
        <p:style>
          <a:lnRef idx="2">
            <a:schemeClr val="dk1"/>
          </a:lnRef>
          <a:fillRef idx="1">
            <a:schemeClr val="lt1"/>
          </a:fillRef>
          <a:effectRef idx="0">
            <a:schemeClr val="dk1"/>
          </a:effectRef>
          <a:fontRef idx="minor">
            <a:schemeClr val="dk1"/>
          </a:fontRef>
        </p:style>
        <p:txBody>
          <a:bodyPr lIns="91430" tIns="45715" rIns="91430" bIns="45715" rtlCol="0" anchor="ctr"/>
          <a:lstStyle/>
          <a:p>
            <a:pPr algn="ctr"/>
            <a:endParaRPr lang="en-US"/>
          </a:p>
        </p:txBody>
      </p:sp>
      <p:sp>
        <p:nvSpPr>
          <p:cNvPr id="133" name="Oval 132"/>
          <p:cNvSpPr/>
          <p:nvPr/>
        </p:nvSpPr>
        <p:spPr>
          <a:xfrm>
            <a:off x="1889124" y="2990734"/>
            <a:ext cx="94942" cy="94940"/>
          </a:xfrm>
          <a:prstGeom prst="ellipse">
            <a:avLst/>
          </a:prstGeom>
          <a:solidFill>
            <a:schemeClr val="bg1"/>
          </a:solidFill>
          <a:ln w="6350" cmpd="sng">
            <a:solidFill>
              <a:schemeClr val="tx2"/>
            </a:solidFill>
          </a:ln>
        </p:spPr>
        <p:style>
          <a:lnRef idx="2">
            <a:schemeClr val="dk1"/>
          </a:lnRef>
          <a:fillRef idx="1">
            <a:schemeClr val="lt1"/>
          </a:fillRef>
          <a:effectRef idx="0">
            <a:schemeClr val="dk1"/>
          </a:effectRef>
          <a:fontRef idx="minor">
            <a:schemeClr val="dk1"/>
          </a:fontRef>
        </p:style>
        <p:txBody>
          <a:bodyPr lIns="91430" tIns="45715" rIns="91430" bIns="45715" rtlCol="0" anchor="ctr"/>
          <a:lstStyle/>
          <a:p>
            <a:pPr algn="ctr"/>
            <a:endParaRPr lang="en-US"/>
          </a:p>
        </p:txBody>
      </p:sp>
      <p:sp>
        <p:nvSpPr>
          <p:cNvPr id="134" name="Oval 133"/>
          <p:cNvSpPr/>
          <p:nvPr/>
        </p:nvSpPr>
        <p:spPr>
          <a:xfrm>
            <a:off x="1925425" y="2272921"/>
            <a:ext cx="94942" cy="94940"/>
          </a:xfrm>
          <a:prstGeom prst="ellipse">
            <a:avLst/>
          </a:prstGeom>
          <a:solidFill>
            <a:schemeClr val="bg1"/>
          </a:solidFill>
          <a:ln w="6350" cmpd="sng">
            <a:solidFill>
              <a:schemeClr val="tx2"/>
            </a:solidFill>
          </a:ln>
        </p:spPr>
        <p:style>
          <a:lnRef idx="2">
            <a:schemeClr val="dk1"/>
          </a:lnRef>
          <a:fillRef idx="1">
            <a:schemeClr val="lt1"/>
          </a:fillRef>
          <a:effectRef idx="0">
            <a:schemeClr val="dk1"/>
          </a:effectRef>
          <a:fontRef idx="minor">
            <a:schemeClr val="dk1"/>
          </a:fontRef>
        </p:style>
        <p:txBody>
          <a:bodyPr lIns="91430" tIns="45715" rIns="91430" bIns="45715" rtlCol="0" anchor="ctr"/>
          <a:lstStyle/>
          <a:p>
            <a:pPr algn="ctr"/>
            <a:endParaRPr lang="en-US"/>
          </a:p>
        </p:txBody>
      </p:sp>
      <p:sp>
        <p:nvSpPr>
          <p:cNvPr id="135" name="Oval 134"/>
          <p:cNvSpPr/>
          <p:nvPr/>
        </p:nvSpPr>
        <p:spPr>
          <a:xfrm>
            <a:off x="2484225" y="2101471"/>
            <a:ext cx="94942" cy="94940"/>
          </a:xfrm>
          <a:prstGeom prst="ellipse">
            <a:avLst/>
          </a:prstGeom>
          <a:solidFill>
            <a:schemeClr val="bg1"/>
          </a:solidFill>
          <a:ln w="6350" cmpd="sng">
            <a:solidFill>
              <a:schemeClr val="tx2"/>
            </a:solidFill>
          </a:ln>
        </p:spPr>
        <p:style>
          <a:lnRef idx="2">
            <a:schemeClr val="dk1"/>
          </a:lnRef>
          <a:fillRef idx="1">
            <a:schemeClr val="lt1"/>
          </a:fillRef>
          <a:effectRef idx="0">
            <a:schemeClr val="dk1"/>
          </a:effectRef>
          <a:fontRef idx="minor">
            <a:schemeClr val="dk1"/>
          </a:fontRef>
        </p:style>
        <p:txBody>
          <a:bodyPr lIns="91430" tIns="45715" rIns="91430" bIns="45715" rtlCol="0" anchor="ctr"/>
          <a:lstStyle/>
          <a:p>
            <a:pPr algn="ctr"/>
            <a:endParaRPr lang="en-US"/>
          </a:p>
        </p:txBody>
      </p:sp>
      <p:cxnSp>
        <p:nvCxnSpPr>
          <p:cNvPr id="136" name="Straight Connector 135"/>
          <p:cNvCxnSpPr/>
          <p:nvPr/>
        </p:nvCxnSpPr>
        <p:spPr>
          <a:xfrm flipH="1">
            <a:off x="2687426" y="3783488"/>
            <a:ext cx="1009075" cy="0"/>
          </a:xfrm>
          <a:prstGeom prst="line">
            <a:avLst/>
          </a:prstGeom>
          <a:ln w="6350" cmpd="sng">
            <a:solidFill>
              <a:schemeClr val="tx2"/>
            </a:solidFill>
            <a:prstDash val="dash"/>
          </a:ln>
          <a:effectLst/>
        </p:spPr>
        <p:style>
          <a:lnRef idx="2">
            <a:schemeClr val="accent1"/>
          </a:lnRef>
          <a:fillRef idx="0">
            <a:schemeClr val="accent1"/>
          </a:fillRef>
          <a:effectRef idx="1">
            <a:schemeClr val="accent1"/>
          </a:effectRef>
          <a:fontRef idx="minor">
            <a:schemeClr val="tx1"/>
          </a:fontRef>
        </p:style>
      </p:cxnSp>
      <p:sp>
        <p:nvSpPr>
          <p:cNvPr id="137" name="Oval 136"/>
          <p:cNvSpPr/>
          <p:nvPr/>
        </p:nvSpPr>
        <p:spPr>
          <a:xfrm>
            <a:off x="2693775" y="3733420"/>
            <a:ext cx="94942" cy="94940"/>
          </a:xfrm>
          <a:prstGeom prst="ellipse">
            <a:avLst/>
          </a:prstGeom>
          <a:solidFill>
            <a:schemeClr val="bg1"/>
          </a:solidFill>
          <a:ln w="6350" cmpd="sng">
            <a:solidFill>
              <a:schemeClr val="tx2"/>
            </a:solidFill>
          </a:ln>
        </p:spPr>
        <p:style>
          <a:lnRef idx="2">
            <a:schemeClr val="dk1"/>
          </a:lnRef>
          <a:fillRef idx="1">
            <a:schemeClr val="lt1"/>
          </a:fillRef>
          <a:effectRef idx="0">
            <a:schemeClr val="dk1"/>
          </a:effectRef>
          <a:fontRef idx="minor">
            <a:schemeClr val="dk1"/>
          </a:fontRef>
        </p:style>
        <p:txBody>
          <a:bodyPr lIns="91430" tIns="45715" rIns="91430" bIns="45715" rtlCol="0" anchor="ctr"/>
          <a:lstStyle/>
          <a:p>
            <a:pPr algn="ctr"/>
            <a:endParaRPr lang="en-US"/>
          </a:p>
        </p:txBody>
      </p:sp>
      <p:sp>
        <p:nvSpPr>
          <p:cNvPr id="138" name="Oval 137"/>
          <p:cNvSpPr/>
          <p:nvPr/>
        </p:nvSpPr>
        <p:spPr>
          <a:xfrm>
            <a:off x="3649450" y="3736596"/>
            <a:ext cx="94942" cy="94940"/>
          </a:xfrm>
          <a:prstGeom prst="ellipse">
            <a:avLst/>
          </a:prstGeom>
          <a:solidFill>
            <a:schemeClr val="bg1"/>
          </a:solidFill>
          <a:ln w="6350" cmpd="sng">
            <a:solidFill>
              <a:schemeClr val="tx2"/>
            </a:solidFill>
          </a:ln>
        </p:spPr>
        <p:style>
          <a:lnRef idx="2">
            <a:schemeClr val="dk1"/>
          </a:lnRef>
          <a:fillRef idx="1">
            <a:schemeClr val="lt1"/>
          </a:fillRef>
          <a:effectRef idx="0">
            <a:schemeClr val="dk1"/>
          </a:effectRef>
          <a:fontRef idx="minor">
            <a:schemeClr val="dk1"/>
          </a:fontRef>
        </p:style>
        <p:txBody>
          <a:bodyPr lIns="91430" tIns="45715" rIns="91430" bIns="45715" rtlCol="0" anchor="ctr"/>
          <a:lstStyle/>
          <a:p>
            <a:pPr algn="ctr"/>
            <a:endParaRPr lang="en-US"/>
          </a:p>
        </p:txBody>
      </p:sp>
      <p:sp>
        <p:nvSpPr>
          <p:cNvPr id="141" name="Shape 147"/>
          <p:cNvSpPr/>
          <p:nvPr/>
        </p:nvSpPr>
        <p:spPr>
          <a:xfrm rot="10800000">
            <a:off x="1186373" y="1175603"/>
            <a:ext cx="1068964" cy="244911"/>
          </a:xfrm>
          <a:custGeom>
            <a:avLst/>
            <a:gdLst>
              <a:gd name="connsiteX0" fmla="*/ 21491 w 21512"/>
              <a:gd name="connsiteY0" fmla="*/ 18617 h 18617"/>
              <a:gd name="connsiteX1" fmla="*/ 21491 w 21512"/>
              <a:gd name="connsiteY1" fmla="*/ 8998 h 18617"/>
              <a:gd name="connsiteX2" fmla="*/ 20624 w 21512"/>
              <a:gd name="connsiteY2" fmla="*/ 2969 h 18617"/>
              <a:gd name="connsiteX3" fmla="*/ 17238 w 21512"/>
              <a:gd name="connsiteY3" fmla="*/ 40 h 18617"/>
              <a:gd name="connsiteX4" fmla="*/ 0 w 21512"/>
              <a:gd name="connsiteY4" fmla="*/ 40 h 18617"/>
              <a:gd name="connsiteX0" fmla="*/ 71254 w 71275"/>
              <a:gd name="connsiteY0" fmla="*/ 18749 h 18749"/>
              <a:gd name="connsiteX1" fmla="*/ 71254 w 71275"/>
              <a:gd name="connsiteY1" fmla="*/ 9130 h 18749"/>
              <a:gd name="connsiteX2" fmla="*/ 70387 w 71275"/>
              <a:gd name="connsiteY2" fmla="*/ 3101 h 18749"/>
              <a:gd name="connsiteX3" fmla="*/ 67001 w 71275"/>
              <a:gd name="connsiteY3" fmla="*/ 172 h 18749"/>
              <a:gd name="connsiteX4" fmla="*/ 0 w 71275"/>
              <a:gd name="connsiteY4" fmla="*/ 0 h 18749"/>
              <a:gd name="connsiteX0" fmla="*/ 11522 w 11543"/>
              <a:gd name="connsiteY0" fmla="*/ 18618 h 18618"/>
              <a:gd name="connsiteX1" fmla="*/ 11522 w 11543"/>
              <a:gd name="connsiteY1" fmla="*/ 8999 h 18618"/>
              <a:gd name="connsiteX2" fmla="*/ 10655 w 11543"/>
              <a:gd name="connsiteY2" fmla="*/ 2970 h 18618"/>
              <a:gd name="connsiteX3" fmla="*/ 7269 w 11543"/>
              <a:gd name="connsiteY3" fmla="*/ 41 h 18618"/>
              <a:gd name="connsiteX4" fmla="*/ 0 w 11543"/>
              <a:gd name="connsiteY4" fmla="*/ 41 h 18618"/>
              <a:gd name="connsiteX0" fmla="*/ 15199 w 15220"/>
              <a:gd name="connsiteY0" fmla="*/ 18618 h 18618"/>
              <a:gd name="connsiteX1" fmla="*/ 15199 w 15220"/>
              <a:gd name="connsiteY1" fmla="*/ 8999 h 18618"/>
              <a:gd name="connsiteX2" fmla="*/ 14332 w 15220"/>
              <a:gd name="connsiteY2" fmla="*/ 2970 h 18618"/>
              <a:gd name="connsiteX3" fmla="*/ 10946 w 15220"/>
              <a:gd name="connsiteY3" fmla="*/ 41 h 18618"/>
              <a:gd name="connsiteX4" fmla="*/ 0 w 15220"/>
              <a:gd name="connsiteY4" fmla="*/ 41 h 18618"/>
              <a:gd name="connsiteX0" fmla="*/ 15199 w 15220"/>
              <a:gd name="connsiteY0" fmla="*/ 16065 h 16065"/>
              <a:gd name="connsiteX1" fmla="*/ 15199 w 15220"/>
              <a:gd name="connsiteY1" fmla="*/ 8999 h 16065"/>
              <a:gd name="connsiteX2" fmla="*/ 14332 w 15220"/>
              <a:gd name="connsiteY2" fmla="*/ 2970 h 16065"/>
              <a:gd name="connsiteX3" fmla="*/ 10946 w 15220"/>
              <a:gd name="connsiteY3" fmla="*/ 41 h 16065"/>
              <a:gd name="connsiteX4" fmla="*/ 0 w 15220"/>
              <a:gd name="connsiteY4" fmla="*/ 41 h 16065"/>
              <a:gd name="connsiteX0" fmla="*/ 34728 w 34749"/>
              <a:gd name="connsiteY0" fmla="*/ 16194 h 16194"/>
              <a:gd name="connsiteX1" fmla="*/ 34728 w 34749"/>
              <a:gd name="connsiteY1" fmla="*/ 9128 h 16194"/>
              <a:gd name="connsiteX2" fmla="*/ 33861 w 34749"/>
              <a:gd name="connsiteY2" fmla="*/ 3099 h 16194"/>
              <a:gd name="connsiteX3" fmla="*/ 30475 w 34749"/>
              <a:gd name="connsiteY3" fmla="*/ 170 h 16194"/>
              <a:gd name="connsiteX4" fmla="*/ 0 w 34749"/>
              <a:gd name="connsiteY4" fmla="*/ 0 h 16194"/>
              <a:gd name="connsiteX0" fmla="*/ 34728 w 34749"/>
              <a:gd name="connsiteY0" fmla="*/ 16065 h 16065"/>
              <a:gd name="connsiteX1" fmla="*/ 34728 w 34749"/>
              <a:gd name="connsiteY1" fmla="*/ 8999 h 16065"/>
              <a:gd name="connsiteX2" fmla="*/ 33861 w 34749"/>
              <a:gd name="connsiteY2" fmla="*/ 2970 h 16065"/>
              <a:gd name="connsiteX3" fmla="*/ 30475 w 34749"/>
              <a:gd name="connsiteY3" fmla="*/ 41 h 16065"/>
              <a:gd name="connsiteX4" fmla="*/ 0 w 34749"/>
              <a:gd name="connsiteY4" fmla="*/ 382 h 16065"/>
              <a:gd name="connsiteX0" fmla="*/ 34401 w 34422"/>
              <a:gd name="connsiteY0" fmla="*/ 16065 h 16065"/>
              <a:gd name="connsiteX1" fmla="*/ 34401 w 34422"/>
              <a:gd name="connsiteY1" fmla="*/ 8999 h 16065"/>
              <a:gd name="connsiteX2" fmla="*/ 33534 w 34422"/>
              <a:gd name="connsiteY2" fmla="*/ 2970 h 16065"/>
              <a:gd name="connsiteX3" fmla="*/ 30148 w 34422"/>
              <a:gd name="connsiteY3" fmla="*/ 41 h 16065"/>
              <a:gd name="connsiteX4" fmla="*/ 0 w 34422"/>
              <a:gd name="connsiteY4" fmla="*/ 42 h 16065"/>
              <a:gd name="connsiteX0" fmla="*/ 34401 w 34422"/>
              <a:gd name="connsiteY0" fmla="*/ 23043 h 23043"/>
              <a:gd name="connsiteX1" fmla="*/ 34401 w 34422"/>
              <a:gd name="connsiteY1" fmla="*/ 8999 h 23043"/>
              <a:gd name="connsiteX2" fmla="*/ 33534 w 34422"/>
              <a:gd name="connsiteY2" fmla="*/ 2970 h 23043"/>
              <a:gd name="connsiteX3" fmla="*/ 30148 w 34422"/>
              <a:gd name="connsiteY3" fmla="*/ 41 h 23043"/>
              <a:gd name="connsiteX4" fmla="*/ 0 w 34422"/>
              <a:gd name="connsiteY4" fmla="*/ 42 h 23043"/>
              <a:gd name="connsiteX0" fmla="*/ 47182 w 47203"/>
              <a:gd name="connsiteY0" fmla="*/ 23043 h 23043"/>
              <a:gd name="connsiteX1" fmla="*/ 47182 w 47203"/>
              <a:gd name="connsiteY1" fmla="*/ 8999 h 23043"/>
              <a:gd name="connsiteX2" fmla="*/ 46315 w 47203"/>
              <a:gd name="connsiteY2" fmla="*/ 2970 h 23043"/>
              <a:gd name="connsiteX3" fmla="*/ 42929 w 47203"/>
              <a:gd name="connsiteY3" fmla="*/ 41 h 23043"/>
              <a:gd name="connsiteX4" fmla="*/ 0 w 47203"/>
              <a:gd name="connsiteY4" fmla="*/ 42 h 23043"/>
              <a:gd name="connsiteX0" fmla="*/ 39338 w 39359"/>
              <a:gd name="connsiteY0" fmla="*/ 23043 h 23043"/>
              <a:gd name="connsiteX1" fmla="*/ 39338 w 39359"/>
              <a:gd name="connsiteY1" fmla="*/ 8999 h 23043"/>
              <a:gd name="connsiteX2" fmla="*/ 38471 w 39359"/>
              <a:gd name="connsiteY2" fmla="*/ 2970 h 23043"/>
              <a:gd name="connsiteX3" fmla="*/ 35085 w 39359"/>
              <a:gd name="connsiteY3" fmla="*/ 41 h 23043"/>
              <a:gd name="connsiteX4" fmla="*/ 0 w 39359"/>
              <a:gd name="connsiteY4" fmla="*/ 42 h 23043"/>
              <a:gd name="connsiteX0" fmla="*/ 14579 w 14600"/>
              <a:gd name="connsiteY0" fmla="*/ 23171 h 23171"/>
              <a:gd name="connsiteX1" fmla="*/ 14579 w 14600"/>
              <a:gd name="connsiteY1" fmla="*/ 9127 h 23171"/>
              <a:gd name="connsiteX2" fmla="*/ 13712 w 14600"/>
              <a:gd name="connsiteY2" fmla="*/ 3098 h 23171"/>
              <a:gd name="connsiteX3" fmla="*/ 10326 w 14600"/>
              <a:gd name="connsiteY3" fmla="*/ 169 h 23171"/>
              <a:gd name="connsiteX4" fmla="*/ 0 w 14600"/>
              <a:gd name="connsiteY4" fmla="*/ 0 h 23171"/>
              <a:gd name="connsiteX0" fmla="*/ 14579 w 14600"/>
              <a:gd name="connsiteY0" fmla="*/ 13129 h 13129"/>
              <a:gd name="connsiteX1" fmla="*/ 14579 w 14600"/>
              <a:gd name="connsiteY1" fmla="*/ 9127 h 13129"/>
              <a:gd name="connsiteX2" fmla="*/ 13712 w 14600"/>
              <a:gd name="connsiteY2" fmla="*/ 3098 h 13129"/>
              <a:gd name="connsiteX3" fmla="*/ 10326 w 14600"/>
              <a:gd name="connsiteY3" fmla="*/ 169 h 13129"/>
              <a:gd name="connsiteX4" fmla="*/ 0 w 14600"/>
              <a:gd name="connsiteY4" fmla="*/ 0 h 13129"/>
              <a:gd name="connsiteX0" fmla="*/ 27490 w 27511"/>
              <a:gd name="connsiteY0" fmla="*/ 13129 h 13129"/>
              <a:gd name="connsiteX1" fmla="*/ 27490 w 27511"/>
              <a:gd name="connsiteY1" fmla="*/ 9127 h 13129"/>
              <a:gd name="connsiteX2" fmla="*/ 26623 w 27511"/>
              <a:gd name="connsiteY2" fmla="*/ 3098 h 13129"/>
              <a:gd name="connsiteX3" fmla="*/ 23237 w 27511"/>
              <a:gd name="connsiteY3" fmla="*/ 169 h 13129"/>
              <a:gd name="connsiteX4" fmla="*/ 0 w 27511"/>
              <a:gd name="connsiteY4" fmla="*/ 0 h 131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511" h="13129" extrusionOk="0">
                <a:moveTo>
                  <a:pt x="27490" y="13129"/>
                </a:moveTo>
                <a:lnTo>
                  <a:pt x="27490" y="9127"/>
                </a:lnTo>
                <a:cubicBezTo>
                  <a:pt x="27599" y="6953"/>
                  <a:pt x="27286" y="4779"/>
                  <a:pt x="26623" y="3098"/>
                </a:cubicBezTo>
                <a:cubicBezTo>
                  <a:pt x="25796" y="997"/>
                  <a:pt x="24527" y="-100"/>
                  <a:pt x="23237" y="169"/>
                </a:cubicBezTo>
                <a:lnTo>
                  <a:pt x="0" y="0"/>
                </a:lnTo>
              </a:path>
            </a:pathLst>
          </a:custGeom>
          <a:ln w="6350" cmpd="sng">
            <a:solidFill>
              <a:schemeClr val="tx2"/>
            </a:solidFill>
            <a:prstDash val="dash"/>
            <a:miter lim="400000"/>
          </a:ln>
        </p:spPr>
        <p:txBody>
          <a:bodyPr lIns="50795" tIns="50795" rIns="50795" bIns="50795" anchor="ctr"/>
          <a:lstStyle/>
          <a:p>
            <a:pPr lvl="0">
              <a:defRPr sz="2400"/>
            </a:pPr>
            <a:endParaRPr/>
          </a:p>
        </p:txBody>
      </p:sp>
      <p:sp>
        <p:nvSpPr>
          <p:cNvPr id="142" name="Oval 141"/>
          <p:cNvSpPr/>
          <p:nvPr/>
        </p:nvSpPr>
        <p:spPr>
          <a:xfrm flipH="1" flipV="1">
            <a:off x="1141289" y="1105647"/>
            <a:ext cx="94942" cy="94940"/>
          </a:xfrm>
          <a:prstGeom prst="ellipse">
            <a:avLst/>
          </a:prstGeom>
          <a:solidFill>
            <a:schemeClr val="bg1"/>
          </a:solidFill>
          <a:ln w="6350" cmpd="sng">
            <a:solidFill>
              <a:schemeClr val="tx2"/>
            </a:solidFill>
          </a:ln>
        </p:spPr>
        <p:style>
          <a:lnRef idx="2">
            <a:schemeClr val="dk1"/>
          </a:lnRef>
          <a:fillRef idx="1">
            <a:schemeClr val="lt1"/>
          </a:fillRef>
          <a:effectRef idx="0">
            <a:schemeClr val="dk1"/>
          </a:effectRef>
          <a:fontRef idx="minor">
            <a:schemeClr val="dk1"/>
          </a:fontRef>
        </p:style>
        <p:txBody>
          <a:bodyPr lIns="91430" tIns="45715" rIns="91430" bIns="45715" rtlCol="0" anchor="ctr"/>
          <a:lstStyle/>
          <a:p>
            <a:pPr algn="ctr"/>
            <a:endParaRPr lang="en-US"/>
          </a:p>
        </p:txBody>
      </p:sp>
      <p:sp>
        <p:nvSpPr>
          <p:cNvPr id="143" name="Oval 142"/>
          <p:cNvSpPr/>
          <p:nvPr/>
        </p:nvSpPr>
        <p:spPr>
          <a:xfrm flipH="1" flipV="1">
            <a:off x="2201739" y="1369171"/>
            <a:ext cx="94942" cy="94940"/>
          </a:xfrm>
          <a:prstGeom prst="ellipse">
            <a:avLst/>
          </a:prstGeom>
          <a:solidFill>
            <a:schemeClr val="bg1"/>
          </a:solidFill>
          <a:ln w="6350" cmpd="sng">
            <a:solidFill>
              <a:schemeClr val="tx2"/>
            </a:solidFill>
          </a:ln>
        </p:spPr>
        <p:style>
          <a:lnRef idx="2">
            <a:schemeClr val="dk1"/>
          </a:lnRef>
          <a:fillRef idx="1">
            <a:schemeClr val="lt1"/>
          </a:fillRef>
          <a:effectRef idx="0">
            <a:schemeClr val="dk1"/>
          </a:effectRef>
          <a:fontRef idx="minor">
            <a:schemeClr val="dk1"/>
          </a:fontRef>
        </p:style>
        <p:txBody>
          <a:bodyPr lIns="91430" tIns="45715" rIns="91430" bIns="45715" rtlCol="0" anchor="ctr"/>
          <a:lstStyle/>
          <a:p>
            <a:pPr algn="ctr"/>
            <a:endParaRPr lang="en-US"/>
          </a:p>
        </p:txBody>
      </p:sp>
      <p:grpSp>
        <p:nvGrpSpPr>
          <p:cNvPr id="4" name="Group 3"/>
          <p:cNvGrpSpPr/>
          <p:nvPr/>
        </p:nvGrpSpPr>
        <p:grpSpPr>
          <a:xfrm>
            <a:off x="3586560" y="1136087"/>
            <a:ext cx="505061" cy="461665"/>
            <a:chOff x="3451753" y="1093522"/>
            <a:chExt cx="505061" cy="461665"/>
          </a:xfrm>
        </p:grpSpPr>
        <p:sp>
          <p:nvSpPr>
            <p:cNvPr id="144" name="Oval 143"/>
            <p:cNvSpPr/>
            <p:nvPr/>
          </p:nvSpPr>
          <p:spPr>
            <a:xfrm>
              <a:off x="3451753" y="1102557"/>
              <a:ext cx="404185" cy="404185"/>
            </a:xfrm>
            <a:prstGeom prst="ellipse">
              <a:avLst/>
            </a:prstGeom>
            <a:solidFill>
              <a:schemeClr val="tx2"/>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45" name="TextBox 144"/>
            <p:cNvSpPr txBox="1"/>
            <p:nvPr/>
          </p:nvSpPr>
          <p:spPr>
            <a:xfrm>
              <a:off x="3566964" y="1093522"/>
              <a:ext cx="389850" cy="461665"/>
            </a:xfrm>
            <a:prstGeom prst="rect">
              <a:avLst/>
            </a:prstGeom>
            <a:noFill/>
          </p:spPr>
          <p:txBody>
            <a:bodyPr wrap="none" rtlCol="0">
              <a:spAutoFit/>
            </a:bodyPr>
            <a:lstStyle/>
            <a:p>
              <a:r>
                <a:rPr lang="en-US" sz="2400" dirty="0">
                  <a:solidFill>
                    <a:schemeClr val="bg1"/>
                  </a:solidFill>
                  <a:latin typeface="Roboto Black"/>
                  <a:cs typeface="Roboto Black"/>
                </a:rPr>
                <a:t>A</a:t>
              </a:r>
            </a:p>
          </p:txBody>
        </p:sp>
      </p:grpSp>
      <p:grpSp>
        <p:nvGrpSpPr>
          <p:cNvPr id="146" name="Group 145"/>
          <p:cNvGrpSpPr/>
          <p:nvPr/>
        </p:nvGrpSpPr>
        <p:grpSpPr>
          <a:xfrm>
            <a:off x="993099" y="642044"/>
            <a:ext cx="497497" cy="461665"/>
            <a:chOff x="3451753" y="1093522"/>
            <a:chExt cx="497497" cy="461665"/>
          </a:xfrm>
        </p:grpSpPr>
        <p:sp>
          <p:nvSpPr>
            <p:cNvPr id="147" name="Oval 146"/>
            <p:cNvSpPr/>
            <p:nvPr/>
          </p:nvSpPr>
          <p:spPr>
            <a:xfrm>
              <a:off x="3451753" y="1102557"/>
              <a:ext cx="404185" cy="404185"/>
            </a:xfrm>
            <a:prstGeom prst="ellipse">
              <a:avLst/>
            </a:prstGeom>
            <a:solidFill>
              <a:schemeClr val="tx2"/>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48" name="TextBox 147"/>
            <p:cNvSpPr txBox="1"/>
            <p:nvPr/>
          </p:nvSpPr>
          <p:spPr>
            <a:xfrm>
              <a:off x="3566964" y="1093522"/>
              <a:ext cx="382286" cy="461665"/>
            </a:xfrm>
            <a:prstGeom prst="rect">
              <a:avLst/>
            </a:prstGeom>
            <a:noFill/>
          </p:spPr>
          <p:txBody>
            <a:bodyPr wrap="none" rtlCol="0">
              <a:spAutoFit/>
            </a:bodyPr>
            <a:lstStyle/>
            <a:p>
              <a:r>
                <a:rPr lang="en-US" sz="2400" dirty="0">
                  <a:solidFill>
                    <a:schemeClr val="bg1"/>
                  </a:solidFill>
                  <a:latin typeface="Roboto Black"/>
                  <a:cs typeface="Roboto Black"/>
                </a:rPr>
                <a:t>B</a:t>
              </a:r>
            </a:p>
          </p:txBody>
        </p:sp>
      </p:grpSp>
      <p:grpSp>
        <p:nvGrpSpPr>
          <p:cNvPr id="149" name="Group 148"/>
          <p:cNvGrpSpPr/>
          <p:nvPr/>
        </p:nvGrpSpPr>
        <p:grpSpPr>
          <a:xfrm>
            <a:off x="506923" y="2092733"/>
            <a:ext cx="497647" cy="461665"/>
            <a:chOff x="3451753" y="1093522"/>
            <a:chExt cx="497647" cy="461665"/>
          </a:xfrm>
        </p:grpSpPr>
        <p:sp>
          <p:nvSpPr>
            <p:cNvPr id="150" name="Oval 149"/>
            <p:cNvSpPr/>
            <p:nvPr/>
          </p:nvSpPr>
          <p:spPr>
            <a:xfrm>
              <a:off x="3451753" y="1102557"/>
              <a:ext cx="404185" cy="404185"/>
            </a:xfrm>
            <a:prstGeom prst="ellipse">
              <a:avLst/>
            </a:prstGeom>
            <a:solidFill>
              <a:schemeClr val="tx2"/>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51" name="TextBox 150"/>
            <p:cNvSpPr txBox="1"/>
            <p:nvPr/>
          </p:nvSpPr>
          <p:spPr>
            <a:xfrm>
              <a:off x="3566964" y="1093522"/>
              <a:ext cx="382436" cy="461665"/>
            </a:xfrm>
            <a:prstGeom prst="rect">
              <a:avLst/>
            </a:prstGeom>
            <a:noFill/>
          </p:spPr>
          <p:txBody>
            <a:bodyPr wrap="none" rtlCol="0">
              <a:spAutoFit/>
            </a:bodyPr>
            <a:lstStyle/>
            <a:p>
              <a:r>
                <a:rPr lang="en-US" sz="2400" dirty="0">
                  <a:solidFill>
                    <a:schemeClr val="bg1"/>
                  </a:solidFill>
                  <a:latin typeface="Roboto Black"/>
                  <a:cs typeface="Roboto Black"/>
                </a:rPr>
                <a:t>C</a:t>
              </a:r>
            </a:p>
          </p:txBody>
        </p:sp>
      </p:grpSp>
      <p:grpSp>
        <p:nvGrpSpPr>
          <p:cNvPr id="152" name="Group 151"/>
          <p:cNvGrpSpPr/>
          <p:nvPr/>
        </p:nvGrpSpPr>
        <p:grpSpPr>
          <a:xfrm>
            <a:off x="472590" y="3621089"/>
            <a:ext cx="515144" cy="461665"/>
            <a:chOff x="3451753" y="1093522"/>
            <a:chExt cx="515144" cy="461665"/>
          </a:xfrm>
        </p:grpSpPr>
        <p:sp>
          <p:nvSpPr>
            <p:cNvPr id="153" name="Oval 152"/>
            <p:cNvSpPr/>
            <p:nvPr/>
          </p:nvSpPr>
          <p:spPr>
            <a:xfrm>
              <a:off x="3451753" y="1102557"/>
              <a:ext cx="404185" cy="404185"/>
            </a:xfrm>
            <a:prstGeom prst="ellipse">
              <a:avLst/>
            </a:prstGeom>
            <a:solidFill>
              <a:schemeClr val="tx2"/>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54" name="TextBox 153"/>
            <p:cNvSpPr txBox="1"/>
            <p:nvPr/>
          </p:nvSpPr>
          <p:spPr>
            <a:xfrm>
              <a:off x="3581154" y="1093522"/>
              <a:ext cx="385743" cy="461665"/>
            </a:xfrm>
            <a:prstGeom prst="rect">
              <a:avLst/>
            </a:prstGeom>
            <a:noFill/>
          </p:spPr>
          <p:txBody>
            <a:bodyPr wrap="none" rtlCol="0">
              <a:spAutoFit/>
            </a:bodyPr>
            <a:lstStyle/>
            <a:p>
              <a:r>
                <a:rPr lang="en-US" sz="2400" dirty="0">
                  <a:solidFill>
                    <a:schemeClr val="bg1"/>
                  </a:solidFill>
                  <a:latin typeface="Roboto Black"/>
                  <a:cs typeface="Roboto Black"/>
                </a:rPr>
                <a:t>D</a:t>
              </a:r>
            </a:p>
          </p:txBody>
        </p:sp>
      </p:grpSp>
      <p:grpSp>
        <p:nvGrpSpPr>
          <p:cNvPr id="155" name="Group 154"/>
          <p:cNvGrpSpPr/>
          <p:nvPr/>
        </p:nvGrpSpPr>
        <p:grpSpPr>
          <a:xfrm>
            <a:off x="3802516" y="3557612"/>
            <a:ext cx="479413" cy="461665"/>
            <a:chOff x="3451753" y="1093522"/>
            <a:chExt cx="479413" cy="461665"/>
          </a:xfrm>
        </p:grpSpPr>
        <p:sp>
          <p:nvSpPr>
            <p:cNvPr id="156" name="Oval 155"/>
            <p:cNvSpPr/>
            <p:nvPr/>
          </p:nvSpPr>
          <p:spPr>
            <a:xfrm>
              <a:off x="3451753" y="1102557"/>
              <a:ext cx="404185" cy="404185"/>
            </a:xfrm>
            <a:prstGeom prst="ellipse">
              <a:avLst/>
            </a:prstGeom>
            <a:solidFill>
              <a:schemeClr val="tx2"/>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57" name="TextBox 156"/>
            <p:cNvSpPr txBox="1"/>
            <p:nvPr/>
          </p:nvSpPr>
          <p:spPr>
            <a:xfrm>
              <a:off x="3566964" y="1093522"/>
              <a:ext cx="364202" cy="461665"/>
            </a:xfrm>
            <a:prstGeom prst="rect">
              <a:avLst/>
            </a:prstGeom>
            <a:noFill/>
          </p:spPr>
          <p:txBody>
            <a:bodyPr wrap="none" rtlCol="0">
              <a:spAutoFit/>
            </a:bodyPr>
            <a:lstStyle/>
            <a:p>
              <a:r>
                <a:rPr lang="en-US" sz="2400" dirty="0">
                  <a:solidFill>
                    <a:schemeClr val="bg1"/>
                  </a:solidFill>
                  <a:latin typeface="Roboto Black"/>
                  <a:cs typeface="Roboto Black"/>
                </a:rPr>
                <a:t>E</a:t>
              </a:r>
            </a:p>
          </p:txBody>
        </p:sp>
      </p:grpSp>
      <p:cxnSp>
        <p:nvCxnSpPr>
          <p:cNvPr id="158" name="Straight Connector 157"/>
          <p:cNvCxnSpPr/>
          <p:nvPr/>
        </p:nvCxnSpPr>
        <p:spPr>
          <a:xfrm flipH="1">
            <a:off x="2740612" y="2897882"/>
            <a:ext cx="672202" cy="0"/>
          </a:xfrm>
          <a:prstGeom prst="line">
            <a:avLst/>
          </a:prstGeom>
          <a:ln w="6350" cmpd="sng">
            <a:solidFill>
              <a:schemeClr val="tx2"/>
            </a:solidFill>
            <a:prstDash val="dash"/>
          </a:ln>
          <a:effectLst/>
        </p:spPr>
        <p:style>
          <a:lnRef idx="2">
            <a:schemeClr val="accent1"/>
          </a:lnRef>
          <a:fillRef idx="0">
            <a:schemeClr val="accent1"/>
          </a:fillRef>
          <a:effectRef idx="1">
            <a:schemeClr val="accent1"/>
          </a:effectRef>
          <a:fontRef idx="minor">
            <a:schemeClr val="tx1"/>
          </a:fontRef>
        </p:style>
      </p:cxnSp>
      <p:sp>
        <p:nvSpPr>
          <p:cNvPr id="159" name="Oval 158"/>
          <p:cNvSpPr/>
          <p:nvPr/>
        </p:nvSpPr>
        <p:spPr>
          <a:xfrm>
            <a:off x="2739745" y="2847814"/>
            <a:ext cx="94942" cy="94940"/>
          </a:xfrm>
          <a:prstGeom prst="ellipse">
            <a:avLst/>
          </a:prstGeom>
          <a:solidFill>
            <a:schemeClr val="bg1"/>
          </a:solidFill>
          <a:ln w="6350" cmpd="sng">
            <a:solidFill>
              <a:schemeClr val="tx2"/>
            </a:solidFill>
          </a:ln>
        </p:spPr>
        <p:style>
          <a:lnRef idx="2">
            <a:schemeClr val="dk1"/>
          </a:lnRef>
          <a:fillRef idx="1">
            <a:schemeClr val="lt1"/>
          </a:fillRef>
          <a:effectRef idx="0">
            <a:schemeClr val="dk1"/>
          </a:effectRef>
          <a:fontRef idx="minor">
            <a:schemeClr val="dk1"/>
          </a:fontRef>
        </p:style>
        <p:txBody>
          <a:bodyPr lIns="91430" tIns="45715" rIns="91430" bIns="45715" rtlCol="0" anchor="ctr"/>
          <a:lstStyle/>
          <a:p>
            <a:pPr algn="ctr"/>
            <a:endParaRPr lang="en-US"/>
          </a:p>
        </p:txBody>
      </p:sp>
      <p:sp>
        <p:nvSpPr>
          <p:cNvPr id="160" name="Oval 159"/>
          <p:cNvSpPr/>
          <p:nvPr/>
        </p:nvSpPr>
        <p:spPr>
          <a:xfrm>
            <a:off x="3401011" y="2852784"/>
            <a:ext cx="94942" cy="94940"/>
          </a:xfrm>
          <a:prstGeom prst="ellipse">
            <a:avLst/>
          </a:prstGeom>
          <a:solidFill>
            <a:schemeClr val="bg1"/>
          </a:solidFill>
          <a:ln w="6350" cmpd="sng">
            <a:solidFill>
              <a:schemeClr val="tx2"/>
            </a:solidFill>
          </a:ln>
        </p:spPr>
        <p:style>
          <a:lnRef idx="2">
            <a:schemeClr val="dk1"/>
          </a:lnRef>
          <a:fillRef idx="1">
            <a:schemeClr val="lt1"/>
          </a:fillRef>
          <a:effectRef idx="0">
            <a:schemeClr val="dk1"/>
          </a:effectRef>
          <a:fontRef idx="minor">
            <a:schemeClr val="dk1"/>
          </a:fontRef>
        </p:style>
        <p:txBody>
          <a:bodyPr lIns="91430" tIns="45715" rIns="91430" bIns="45715" rtlCol="0" anchor="ctr"/>
          <a:lstStyle/>
          <a:p>
            <a:pPr algn="ctr"/>
            <a:endParaRPr lang="en-US"/>
          </a:p>
        </p:txBody>
      </p:sp>
      <p:grpSp>
        <p:nvGrpSpPr>
          <p:cNvPr id="161" name="Group 160"/>
          <p:cNvGrpSpPr/>
          <p:nvPr/>
        </p:nvGrpSpPr>
        <p:grpSpPr>
          <a:xfrm>
            <a:off x="3561219" y="2668613"/>
            <a:ext cx="511163" cy="461665"/>
            <a:chOff x="3451753" y="1093522"/>
            <a:chExt cx="511163" cy="461665"/>
          </a:xfrm>
        </p:grpSpPr>
        <p:sp>
          <p:nvSpPr>
            <p:cNvPr id="162" name="Oval 161"/>
            <p:cNvSpPr/>
            <p:nvPr/>
          </p:nvSpPr>
          <p:spPr>
            <a:xfrm>
              <a:off x="3451753" y="1102557"/>
              <a:ext cx="404185" cy="404185"/>
            </a:xfrm>
            <a:prstGeom prst="ellipse">
              <a:avLst/>
            </a:prstGeom>
            <a:solidFill>
              <a:schemeClr val="tx2"/>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63" name="TextBox 162"/>
            <p:cNvSpPr txBox="1"/>
            <p:nvPr/>
          </p:nvSpPr>
          <p:spPr>
            <a:xfrm>
              <a:off x="3598714" y="1093522"/>
              <a:ext cx="364202" cy="461665"/>
            </a:xfrm>
            <a:prstGeom prst="rect">
              <a:avLst/>
            </a:prstGeom>
            <a:noFill/>
          </p:spPr>
          <p:txBody>
            <a:bodyPr wrap="none" rtlCol="0">
              <a:spAutoFit/>
            </a:bodyPr>
            <a:lstStyle/>
            <a:p>
              <a:r>
                <a:rPr lang="en-US" sz="2400" dirty="0">
                  <a:solidFill>
                    <a:schemeClr val="bg1"/>
                  </a:solidFill>
                  <a:latin typeface="Roboto Black"/>
                  <a:cs typeface="Roboto Black"/>
                </a:rPr>
                <a:t>F</a:t>
              </a:r>
            </a:p>
          </p:txBody>
        </p:sp>
      </p:grpSp>
    </p:spTree>
    <p:extLst>
      <p:ext uri="{BB962C8B-B14F-4D97-AF65-F5344CB8AC3E}">
        <p14:creationId xmlns:p14="http://schemas.microsoft.com/office/powerpoint/2010/main" val="2504176483"/>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34530" y="285751"/>
            <a:ext cx="4411482" cy="470429"/>
          </a:xfrm>
        </p:spPr>
        <p:txBody>
          <a:bodyPr>
            <a:normAutofit/>
          </a:bodyPr>
          <a:lstStyle/>
          <a:p>
            <a:pPr algn="r"/>
            <a:r>
              <a:rPr lang="en-US" b="0" dirty="0" smtClean="0"/>
              <a:t>Charts </a:t>
            </a:r>
            <a:r>
              <a:rPr lang="en-US" b="0" dirty="0" err="1" smtClean="0"/>
              <a:t>Infographic</a:t>
            </a:r>
            <a:endParaRPr lang="en-US" b="0" dirty="0"/>
          </a:p>
        </p:txBody>
      </p:sp>
      <p:sp>
        <p:nvSpPr>
          <p:cNvPr id="9" name="TextBox 8"/>
          <p:cNvSpPr txBox="1"/>
          <p:nvPr/>
        </p:nvSpPr>
        <p:spPr>
          <a:xfrm>
            <a:off x="4436015" y="1042682"/>
            <a:ext cx="4381805" cy="1050746"/>
          </a:xfrm>
          <a:prstGeom prst="rect">
            <a:avLst/>
          </a:prstGeom>
          <a:noFill/>
        </p:spPr>
        <p:txBody>
          <a:bodyPr wrap="square" lIns="91430" tIns="45715" rIns="91430" bIns="45715" rtlCol="0">
            <a:spAutoFit/>
          </a:bodyPr>
          <a:lstStyle/>
          <a:p>
            <a:pPr algn="r"/>
            <a:r>
              <a:rPr lang="en-US" sz="1000" dirty="0" err="1">
                <a:solidFill>
                  <a:schemeClr val="tx2"/>
                </a:solidFill>
                <a:latin typeface="Roboto Light"/>
                <a:cs typeface="Roboto Light"/>
              </a:rPr>
              <a:t>Lorem</a:t>
            </a:r>
            <a:r>
              <a:rPr lang="en-US" sz="1000" dirty="0">
                <a:solidFill>
                  <a:schemeClr val="tx2"/>
                </a:solidFill>
                <a:latin typeface="Roboto Light"/>
                <a:cs typeface="Roboto Light"/>
              </a:rPr>
              <a:t> </a:t>
            </a:r>
            <a:r>
              <a:rPr lang="en-US" sz="1000" dirty="0" err="1">
                <a:solidFill>
                  <a:schemeClr val="tx2"/>
                </a:solidFill>
                <a:latin typeface="Roboto Light"/>
                <a:cs typeface="Roboto Light"/>
              </a:rPr>
              <a:t>Ipsum</a:t>
            </a:r>
            <a:r>
              <a:rPr lang="en-US" sz="1000" dirty="0">
                <a:solidFill>
                  <a:schemeClr val="tx2"/>
                </a:solidFill>
                <a:latin typeface="Roboto Light"/>
                <a:cs typeface="Roboto Light"/>
              </a:rPr>
              <a:t> is simply dummy text of the printing and typesetting industry. </a:t>
            </a:r>
            <a:r>
              <a:rPr lang="en-US" sz="1000" dirty="0" err="1">
                <a:solidFill>
                  <a:schemeClr val="tx2"/>
                </a:solidFill>
                <a:latin typeface="Roboto Light"/>
                <a:cs typeface="Roboto Light"/>
              </a:rPr>
              <a:t>Lorem</a:t>
            </a:r>
            <a:r>
              <a:rPr lang="en-US" sz="1000" dirty="0">
                <a:solidFill>
                  <a:schemeClr val="tx2"/>
                </a:solidFill>
                <a:latin typeface="Roboto Light"/>
                <a:cs typeface="Roboto Light"/>
              </a:rPr>
              <a:t> </a:t>
            </a:r>
            <a:r>
              <a:rPr lang="en-US" sz="1000" dirty="0" err="1">
                <a:solidFill>
                  <a:schemeClr val="tx2"/>
                </a:solidFill>
                <a:latin typeface="Roboto Light"/>
                <a:cs typeface="Roboto Light"/>
              </a:rPr>
              <a:t>Ipsum</a:t>
            </a:r>
            <a:r>
              <a:rPr lang="en-US" sz="1000" dirty="0">
                <a:solidFill>
                  <a:schemeClr val="tx2"/>
                </a:solidFill>
                <a:latin typeface="Roboto Light"/>
                <a:cs typeface="Roboto Light"/>
              </a:rPr>
              <a:t> has been the industry's standard dummy text ever since the 1500s, when an unknown printer took a galley of type and scrambled it to make a type specimen book. It has survived not only five centuries, but also the leap into electronic typesetting, remaining essentially unchanged. It was </a:t>
            </a:r>
            <a:r>
              <a:rPr lang="en-US" sz="1000" dirty="0" err="1">
                <a:solidFill>
                  <a:schemeClr val="tx2"/>
                </a:solidFill>
                <a:latin typeface="Roboto Light"/>
                <a:cs typeface="Roboto Light"/>
              </a:rPr>
              <a:t>popularised</a:t>
            </a:r>
            <a:r>
              <a:rPr lang="en-US" sz="1000" dirty="0">
                <a:solidFill>
                  <a:schemeClr val="tx2"/>
                </a:solidFill>
                <a:latin typeface="Roboto Light"/>
                <a:cs typeface="Roboto Light"/>
              </a:rPr>
              <a:t> in the 1960s with the release of </a:t>
            </a:r>
            <a:r>
              <a:rPr lang="en-US" sz="1000" dirty="0" err="1">
                <a:solidFill>
                  <a:schemeClr val="tx2"/>
                </a:solidFill>
                <a:latin typeface="Roboto Light"/>
                <a:cs typeface="Roboto Light"/>
              </a:rPr>
              <a:t>Letraset</a:t>
            </a:r>
            <a:r>
              <a:rPr lang="en-US" sz="1000" dirty="0">
                <a:solidFill>
                  <a:schemeClr val="tx2"/>
                </a:solidFill>
                <a:latin typeface="Roboto Light"/>
                <a:cs typeface="Roboto Light"/>
              </a:rPr>
              <a:t> sheets containing</a:t>
            </a:r>
          </a:p>
        </p:txBody>
      </p:sp>
      <p:sp>
        <p:nvSpPr>
          <p:cNvPr id="102" name="TextBox 101"/>
          <p:cNvSpPr txBox="1"/>
          <p:nvPr/>
        </p:nvSpPr>
        <p:spPr>
          <a:xfrm>
            <a:off x="4662065" y="2236960"/>
            <a:ext cx="3990847" cy="1785094"/>
          </a:xfrm>
          <a:prstGeom prst="rect">
            <a:avLst/>
          </a:prstGeom>
          <a:noFill/>
        </p:spPr>
        <p:txBody>
          <a:bodyPr wrap="square" lIns="91430" tIns="45715" rIns="91430" bIns="45715" rtlCol="0">
            <a:spAutoFit/>
          </a:bodyPr>
          <a:lstStyle/>
          <a:p>
            <a:r>
              <a:rPr lang="en-US" sz="1000" dirty="0" err="1">
                <a:solidFill>
                  <a:schemeClr val="tx2"/>
                </a:solidFill>
                <a:latin typeface="Roboto Light"/>
                <a:cs typeface="Roboto Light"/>
              </a:rPr>
              <a:t>Lorem</a:t>
            </a:r>
            <a:r>
              <a:rPr lang="en-US" sz="1000" dirty="0">
                <a:solidFill>
                  <a:schemeClr val="tx2"/>
                </a:solidFill>
                <a:latin typeface="Roboto Light"/>
                <a:cs typeface="Roboto Light"/>
              </a:rPr>
              <a:t> </a:t>
            </a:r>
            <a:r>
              <a:rPr lang="en-US" sz="1000" dirty="0" err="1">
                <a:solidFill>
                  <a:schemeClr val="tx2"/>
                </a:solidFill>
                <a:latin typeface="Roboto Light"/>
                <a:cs typeface="Roboto Light"/>
              </a:rPr>
              <a:t>Ipsum</a:t>
            </a:r>
            <a:r>
              <a:rPr lang="en-US" sz="1000" dirty="0">
                <a:solidFill>
                  <a:schemeClr val="tx2"/>
                </a:solidFill>
                <a:latin typeface="Roboto Light"/>
                <a:cs typeface="Roboto Light"/>
              </a:rPr>
              <a:t> is simply dummy text of the printing and typesetting industry. It has survived not only five centuries, but also the leap into electronic typesetting </a:t>
            </a:r>
          </a:p>
          <a:p>
            <a:endParaRPr lang="en-US" sz="1000" dirty="0">
              <a:solidFill>
                <a:schemeClr val="tx2"/>
              </a:solidFill>
              <a:latin typeface="Roboto Light"/>
              <a:cs typeface="Roboto Light"/>
            </a:endParaRPr>
          </a:p>
          <a:p>
            <a:r>
              <a:rPr lang="en-US" sz="1000" dirty="0" err="1">
                <a:solidFill>
                  <a:schemeClr val="tx2"/>
                </a:solidFill>
                <a:latin typeface="Roboto Light"/>
                <a:cs typeface="Roboto Light"/>
              </a:rPr>
              <a:t>Lorem</a:t>
            </a:r>
            <a:r>
              <a:rPr lang="en-US" sz="1000" dirty="0">
                <a:solidFill>
                  <a:schemeClr val="tx2"/>
                </a:solidFill>
                <a:latin typeface="Roboto Light"/>
                <a:cs typeface="Roboto Light"/>
              </a:rPr>
              <a:t> </a:t>
            </a:r>
            <a:r>
              <a:rPr lang="en-US" sz="1000" dirty="0" err="1">
                <a:solidFill>
                  <a:schemeClr val="tx2"/>
                </a:solidFill>
                <a:latin typeface="Roboto Light"/>
                <a:cs typeface="Roboto Light"/>
              </a:rPr>
              <a:t>Ipsum</a:t>
            </a:r>
            <a:r>
              <a:rPr lang="en-US" sz="1000" dirty="0">
                <a:solidFill>
                  <a:schemeClr val="tx2"/>
                </a:solidFill>
                <a:latin typeface="Roboto Light"/>
                <a:cs typeface="Roboto Light"/>
              </a:rPr>
              <a:t> has been the industry's standard dummy text ever since the</a:t>
            </a:r>
          </a:p>
          <a:p>
            <a:endParaRPr lang="en-US" sz="1000" dirty="0">
              <a:solidFill>
                <a:schemeClr val="tx2"/>
              </a:solidFill>
              <a:latin typeface="Roboto Light"/>
              <a:cs typeface="Roboto Light"/>
            </a:endParaRPr>
          </a:p>
          <a:p>
            <a:r>
              <a:rPr lang="en-US" sz="1000" dirty="0" err="1">
                <a:solidFill>
                  <a:schemeClr val="tx2"/>
                </a:solidFill>
                <a:latin typeface="Roboto Light"/>
                <a:cs typeface="Roboto Light"/>
              </a:rPr>
              <a:t>Lorem</a:t>
            </a:r>
            <a:r>
              <a:rPr lang="en-US" sz="1000" dirty="0">
                <a:solidFill>
                  <a:schemeClr val="tx2"/>
                </a:solidFill>
                <a:latin typeface="Roboto Light"/>
                <a:cs typeface="Roboto Light"/>
              </a:rPr>
              <a:t> </a:t>
            </a:r>
            <a:r>
              <a:rPr lang="en-US" sz="1000" dirty="0" err="1">
                <a:solidFill>
                  <a:schemeClr val="tx2"/>
                </a:solidFill>
                <a:latin typeface="Roboto Light"/>
                <a:cs typeface="Roboto Light"/>
              </a:rPr>
              <a:t>Ipsum</a:t>
            </a:r>
            <a:r>
              <a:rPr lang="en-US" sz="1000" dirty="0">
                <a:solidFill>
                  <a:schemeClr val="tx2"/>
                </a:solidFill>
                <a:latin typeface="Roboto Light"/>
                <a:cs typeface="Roboto Light"/>
              </a:rPr>
              <a:t> has been the industry's standard dummy text ever since the has survived not only five centuries, but also the leap into electronic typesetting</a:t>
            </a:r>
          </a:p>
          <a:p>
            <a:endParaRPr lang="en-US" sz="1000" dirty="0">
              <a:solidFill>
                <a:schemeClr val="tx2"/>
              </a:solidFill>
              <a:latin typeface="Roboto Light"/>
              <a:cs typeface="Roboto Light"/>
            </a:endParaRPr>
          </a:p>
        </p:txBody>
      </p:sp>
      <p:sp>
        <p:nvSpPr>
          <p:cNvPr id="118" name="Shape 8841"/>
          <p:cNvSpPr/>
          <p:nvPr/>
        </p:nvSpPr>
        <p:spPr>
          <a:xfrm>
            <a:off x="4362431" y="2189784"/>
            <a:ext cx="474813" cy="318026"/>
          </a:xfrm>
          <a:prstGeom prst="rect">
            <a:avLst/>
          </a:prstGeom>
          <a:noFill/>
          <a:ln w="12700">
            <a:miter lim="400000"/>
          </a:ln>
          <a:extLst>
            <a:ext uri="{C572A759-6A51-4108-AA02-DFA0A04FC94B}">
              <ma14:wrappingTextBoxFlag xmlns="" xmlns:ma14="http://schemas.microsoft.com/office/mac/drawingml/2011/main" val="1"/>
            </a:ext>
          </a:extLst>
        </p:spPr>
        <p:txBody>
          <a:bodyPr wrap="square" lIns="50795" tIns="50795" rIns="50795" bIns="50795" anchor="ctr">
            <a:spAutoFit/>
          </a:bodyPr>
          <a:lstStyle>
            <a:lvl1pPr defTabSz="457200">
              <a:lnSpc>
                <a:spcPct val="120000"/>
              </a:lnSpc>
              <a:defRPr sz="4000">
                <a:solidFill>
                  <a:srgbClr val="8E8E8E"/>
                </a:solidFill>
                <a:latin typeface="FontAwesome"/>
                <a:ea typeface="FontAwesome"/>
                <a:cs typeface="FontAwesome"/>
                <a:sym typeface="FontAwesome"/>
              </a:defRPr>
            </a:lvl1pPr>
          </a:lstStyle>
          <a:p>
            <a:pPr algn="ctr">
              <a:defRPr sz="1800">
                <a:solidFill>
                  <a:srgbClr val="000000"/>
                </a:solidFill>
              </a:defRPr>
            </a:pPr>
            <a:r>
              <a:rPr lang="en-US" sz="1200" dirty="0">
                <a:solidFill>
                  <a:schemeClr val="accent1"/>
                </a:solidFill>
              </a:rPr>
              <a:t></a:t>
            </a:r>
          </a:p>
        </p:txBody>
      </p:sp>
      <p:sp>
        <p:nvSpPr>
          <p:cNvPr id="119" name="Shape 8841"/>
          <p:cNvSpPr/>
          <p:nvPr/>
        </p:nvSpPr>
        <p:spPr>
          <a:xfrm>
            <a:off x="4361315" y="2809689"/>
            <a:ext cx="474813" cy="318026"/>
          </a:xfrm>
          <a:prstGeom prst="rect">
            <a:avLst/>
          </a:prstGeom>
          <a:noFill/>
          <a:ln w="12700">
            <a:miter lim="400000"/>
          </a:ln>
          <a:extLst>
            <a:ext uri="{C572A759-6A51-4108-AA02-DFA0A04FC94B}">
              <ma14:wrappingTextBoxFlag xmlns="" xmlns:ma14="http://schemas.microsoft.com/office/mac/drawingml/2011/main" val="1"/>
            </a:ext>
          </a:extLst>
        </p:spPr>
        <p:txBody>
          <a:bodyPr wrap="square" lIns="50795" tIns="50795" rIns="50795" bIns="50795" anchor="ctr">
            <a:spAutoFit/>
          </a:bodyPr>
          <a:lstStyle>
            <a:lvl1pPr defTabSz="457200">
              <a:lnSpc>
                <a:spcPct val="120000"/>
              </a:lnSpc>
              <a:defRPr sz="4000">
                <a:solidFill>
                  <a:srgbClr val="8E8E8E"/>
                </a:solidFill>
                <a:latin typeface="FontAwesome"/>
                <a:ea typeface="FontAwesome"/>
                <a:cs typeface="FontAwesome"/>
                <a:sym typeface="FontAwesome"/>
              </a:defRPr>
            </a:lvl1pPr>
          </a:lstStyle>
          <a:p>
            <a:pPr algn="ctr">
              <a:defRPr sz="1800">
                <a:solidFill>
                  <a:srgbClr val="000000"/>
                </a:solidFill>
              </a:defRPr>
            </a:pPr>
            <a:r>
              <a:rPr lang="en-US" sz="1200" dirty="0">
                <a:solidFill>
                  <a:schemeClr val="accent2"/>
                </a:solidFill>
              </a:rPr>
              <a:t></a:t>
            </a:r>
          </a:p>
        </p:txBody>
      </p:sp>
      <p:sp>
        <p:nvSpPr>
          <p:cNvPr id="120" name="Shape 8841"/>
          <p:cNvSpPr/>
          <p:nvPr/>
        </p:nvSpPr>
        <p:spPr>
          <a:xfrm>
            <a:off x="4363674" y="3255151"/>
            <a:ext cx="474813" cy="318026"/>
          </a:xfrm>
          <a:prstGeom prst="rect">
            <a:avLst/>
          </a:prstGeom>
          <a:noFill/>
          <a:ln w="12700">
            <a:miter lim="400000"/>
          </a:ln>
          <a:extLst>
            <a:ext uri="{C572A759-6A51-4108-AA02-DFA0A04FC94B}">
              <ma14:wrappingTextBoxFlag xmlns="" xmlns:ma14="http://schemas.microsoft.com/office/mac/drawingml/2011/main" val="1"/>
            </a:ext>
          </a:extLst>
        </p:spPr>
        <p:txBody>
          <a:bodyPr wrap="square" lIns="50795" tIns="50795" rIns="50795" bIns="50795" anchor="ctr">
            <a:spAutoFit/>
          </a:bodyPr>
          <a:lstStyle>
            <a:lvl1pPr defTabSz="457200">
              <a:lnSpc>
                <a:spcPct val="120000"/>
              </a:lnSpc>
              <a:defRPr sz="4000">
                <a:solidFill>
                  <a:srgbClr val="8E8E8E"/>
                </a:solidFill>
                <a:latin typeface="FontAwesome"/>
                <a:ea typeface="FontAwesome"/>
                <a:cs typeface="FontAwesome"/>
                <a:sym typeface="FontAwesome"/>
              </a:defRPr>
            </a:lvl1pPr>
          </a:lstStyle>
          <a:p>
            <a:pPr algn="ctr">
              <a:defRPr sz="1800">
                <a:solidFill>
                  <a:srgbClr val="000000"/>
                </a:solidFill>
              </a:defRPr>
            </a:pPr>
            <a:r>
              <a:rPr lang="en-US" sz="1200" dirty="0">
                <a:solidFill>
                  <a:schemeClr val="accent3"/>
                </a:solidFill>
              </a:rPr>
              <a:t></a:t>
            </a:r>
          </a:p>
        </p:txBody>
      </p:sp>
      <p:graphicFrame>
        <p:nvGraphicFramePr>
          <p:cNvPr id="3" name="Chart 2"/>
          <p:cNvGraphicFramePr/>
          <p:nvPr>
            <p:extLst>
              <p:ext uri="{D42A27DB-BD31-4B8C-83A1-F6EECF244321}">
                <p14:modId xmlns:p14="http://schemas.microsoft.com/office/powerpoint/2010/main" val="2449057910"/>
              </p:ext>
            </p:extLst>
          </p:nvPr>
        </p:nvGraphicFramePr>
        <p:xfrm>
          <a:off x="456343" y="697779"/>
          <a:ext cx="3807310" cy="358499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751019201"/>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058" y="285751"/>
            <a:ext cx="4433332" cy="470429"/>
          </a:xfrm>
        </p:spPr>
        <p:txBody>
          <a:bodyPr/>
          <a:lstStyle/>
          <a:p>
            <a:r>
              <a:rPr lang="en-US" b="0" dirty="0" smtClean="0"/>
              <a:t>Concept </a:t>
            </a:r>
            <a:r>
              <a:rPr lang="en-US" b="0" dirty="0" err="1" smtClean="0"/>
              <a:t>Infographic</a:t>
            </a:r>
            <a:endParaRPr lang="en-US" b="0" dirty="0"/>
          </a:p>
        </p:txBody>
      </p:sp>
      <p:sp>
        <p:nvSpPr>
          <p:cNvPr id="9" name="TextBox 8"/>
          <p:cNvSpPr txBox="1"/>
          <p:nvPr/>
        </p:nvSpPr>
        <p:spPr>
          <a:xfrm>
            <a:off x="363340" y="1147352"/>
            <a:ext cx="4772582" cy="2554545"/>
          </a:xfrm>
          <a:prstGeom prst="rect">
            <a:avLst/>
          </a:prstGeom>
          <a:noFill/>
        </p:spPr>
        <p:txBody>
          <a:bodyPr wrap="square" lIns="91430" tIns="45715" rIns="91430" bIns="45715" rtlCol="0">
            <a:spAutoFit/>
          </a:bodyPr>
          <a:lstStyle/>
          <a:p>
            <a:r>
              <a:rPr lang="en-US" sz="1000" dirty="0" err="1">
                <a:solidFill>
                  <a:schemeClr val="tx2"/>
                </a:solidFill>
                <a:latin typeface="Roboto Light"/>
                <a:cs typeface="Roboto Light"/>
              </a:rPr>
              <a:t>Lorem</a:t>
            </a:r>
            <a:r>
              <a:rPr lang="en-US" sz="1000" dirty="0">
                <a:solidFill>
                  <a:schemeClr val="tx2"/>
                </a:solidFill>
                <a:latin typeface="Roboto Light"/>
                <a:cs typeface="Roboto Light"/>
              </a:rPr>
              <a:t> </a:t>
            </a:r>
            <a:r>
              <a:rPr lang="en-US" sz="1000" dirty="0" err="1">
                <a:solidFill>
                  <a:schemeClr val="tx2"/>
                </a:solidFill>
                <a:latin typeface="Roboto Light"/>
                <a:cs typeface="Roboto Light"/>
              </a:rPr>
              <a:t>Ipsum</a:t>
            </a:r>
            <a:r>
              <a:rPr lang="en-US" sz="1000" dirty="0">
                <a:solidFill>
                  <a:schemeClr val="tx2"/>
                </a:solidFill>
                <a:latin typeface="Roboto Light"/>
                <a:cs typeface="Roboto Light"/>
              </a:rPr>
              <a:t> is simply dummy text of the printing and typesetting industry. </a:t>
            </a:r>
            <a:r>
              <a:rPr lang="en-US" sz="1000" dirty="0" err="1">
                <a:solidFill>
                  <a:schemeClr val="tx2"/>
                </a:solidFill>
                <a:latin typeface="Roboto Light"/>
                <a:cs typeface="Roboto Light"/>
              </a:rPr>
              <a:t>Lorem</a:t>
            </a:r>
            <a:r>
              <a:rPr lang="en-US" sz="1000" dirty="0">
                <a:solidFill>
                  <a:schemeClr val="tx2"/>
                </a:solidFill>
                <a:latin typeface="Roboto Light"/>
                <a:cs typeface="Roboto Light"/>
              </a:rPr>
              <a:t> </a:t>
            </a:r>
            <a:r>
              <a:rPr lang="en-US" sz="1000" dirty="0" err="1">
                <a:solidFill>
                  <a:schemeClr val="tx2"/>
                </a:solidFill>
                <a:latin typeface="Roboto Light"/>
                <a:cs typeface="Roboto Light"/>
              </a:rPr>
              <a:t>Ipsum</a:t>
            </a:r>
            <a:r>
              <a:rPr lang="en-US" sz="1000" dirty="0">
                <a:solidFill>
                  <a:schemeClr val="tx2"/>
                </a:solidFill>
                <a:latin typeface="Roboto Light"/>
                <a:cs typeface="Roboto Light"/>
              </a:rPr>
              <a:t> has been the industry's standard dummy text ever since the 1500s, when an unknown printer took a galley of type and scrambled it to make a type specimen book. It has survived not only five centuries, but also the leap into electronic typesetting, remaining essentially unchanged. It was </a:t>
            </a:r>
            <a:r>
              <a:rPr lang="en-US" sz="1000" dirty="0" err="1">
                <a:solidFill>
                  <a:schemeClr val="tx2"/>
                </a:solidFill>
                <a:latin typeface="Roboto Light"/>
                <a:cs typeface="Roboto Light"/>
              </a:rPr>
              <a:t>popularised</a:t>
            </a:r>
            <a:r>
              <a:rPr lang="en-US" sz="1000" dirty="0">
                <a:solidFill>
                  <a:schemeClr val="tx2"/>
                </a:solidFill>
                <a:latin typeface="Roboto Light"/>
                <a:cs typeface="Roboto Light"/>
              </a:rPr>
              <a:t> in the 1960s with the release of </a:t>
            </a:r>
            <a:r>
              <a:rPr lang="en-US" sz="1000" dirty="0" err="1">
                <a:solidFill>
                  <a:schemeClr val="tx2"/>
                </a:solidFill>
                <a:latin typeface="Roboto Light"/>
                <a:cs typeface="Roboto Light"/>
              </a:rPr>
              <a:t>Letraset</a:t>
            </a:r>
            <a:r>
              <a:rPr lang="en-US" sz="1000" dirty="0">
                <a:solidFill>
                  <a:schemeClr val="tx2"/>
                </a:solidFill>
                <a:latin typeface="Roboto Light"/>
                <a:cs typeface="Roboto Light"/>
              </a:rPr>
              <a:t> sheets containing </a:t>
            </a:r>
            <a:r>
              <a:rPr lang="en-US" sz="1000" dirty="0" err="1">
                <a:solidFill>
                  <a:schemeClr val="tx2"/>
                </a:solidFill>
                <a:latin typeface="Roboto Light"/>
                <a:cs typeface="Roboto Light"/>
              </a:rPr>
              <a:t>Lorem</a:t>
            </a:r>
            <a:r>
              <a:rPr lang="en-US" sz="1000" dirty="0">
                <a:solidFill>
                  <a:schemeClr val="tx2"/>
                </a:solidFill>
                <a:latin typeface="Roboto Light"/>
                <a:cs typeface="Roboto Light"/>
              </a:rPr>
              <a:t> </a:t>
            </a:r>
            <a:r>
              <a:rPr lang="en-US" sz="1000" dirty="0" err="1">
                <a:solidFill>
                  <a:schemeClr val="tx2"/>
                </a:solidFill>
                <a:latin typeface="Roboto Light"/>
                <a:cs typeface="Roboto Light"/>
              </a:rPr>
              <a:t>Ipsum</a:t>
            </a:r>
            <a:r>
              <a:rPr lang="en-US" sz="1000" dirty="0">
                <a:solidFill>
                  <a:schemeClr val="tx2"/>
                </a:solidFill>
                <a:latin typeface="Roboto Light"/>
                <a:cs typeface="Roboto Light"/>
              </a:rPr>
              <a:t> passages, and more recently with desktop publishing software like Aldus PageMaker including versions of </a:t>
            </a:r>
            <a:r>
              <a:rPr lang="en-US" sz="1000" dirty="0" err="1">
                <a:solidFill>
                  <a:schemeClr val="tx2"/>
                </a:solidFill>
                <a:latin typeface="Roboto Light"/>
                <a:cs typeface="Roboto Light"/>
              </a:rPr>
              <a:t>Lorem</a:t>
            </a:r>
            <a:r>
              <a:rPr lang="en-US" sz="1000" dirty="0">
                <a:solidFill>
                  <a:schemeClr val="tx2"/>
                </a:solidFill>
                <a:latin typeface="Roboto Light"/>
                <a:cs typeface="Roboto Light"/>
              </a:rPr>
              <a:t> </a:t>
            </a:r>
            <a:r>
              <a:rPr lang="en-US" sz="1000" dirty="0" err="1">
                <a:solidFill>
                  <a:schemeClr val="tx2"/>
                </a:solidFill>
                <a:latin typeface="Roboto Light"/>
                <a:cs typeface="Roboto Light"/>
              </a:rPr>
              <a:t>Ipsum</a:t>
            </a:r>
            <a:r>
              <a:rPr lang="en-US" sz="1000" dirty="0">
                <a:solidFill>
                  <a:schemeClr val="tx2"/>
                </a:solidFill>
                <a:latin typeface="Roboto Light"/>
                <a:cs typeface="Roboto Light"/>
              </a:rPr>
              <a:t>.</a:t>
            </a:r>
          </a:p>
          <a:p>
            <a:endParaRPr lang="en-US" sz="1000" dirty="0">
              <a:solidFill>
                <a:schemeClr val="tx2"/>
              </a:solidFill>
              <a:latin typeface="Roboto Light"/>
              <a:cs typeface="Roboto Light"/>
            </a:endParaRPr>
          </a:p>
          <a:p>
            <a:r>
              <a:rPr lang="en-US" sz="1000" dirty="0" err="1">
                <a:solidFill>
                  <a:schemeClr val="tx2"/>
                </a:solidFill>
                <a:latin typeface="Roboto Light"/>
                <a:cs typeface="Roboto Light"/>
              </a:rPr>
              <a:t>Lorem</a:t>
            </a:r>
            <a:r>
              <a:rPr lang="en-US" sz="1000" dirty="0">
                <a:solidFill>
                  <a:schemeClr val="tx2"/>
                </a:solidFill>
                <a:latin typeface="Roboto Light"/>
                <a:cs typeface="Roboto Light"/>
              </a:rPr>
              <a:t> </a:t>
            </a:r>
            <a:r>
              <a:rPr lang="en-US" sz="1000" dirty="0" err="1">
                <a:solidFill>
                  <a:schemeClr val="tx2"/>
                </a:solidFill>
                <a:latin typeface="Roboto Light"/>
                <a:cs typeface="Roboto Light"/>
              </a:rPr>
              <a:t>Ipsum</a:t>
            </a:r>
            <a:r>
              <a:rPr lang="en-US" sz="1000" dirty="0">
                <a:solidFill>
                  <a:schemeClr val="tx2"/>
                </a:solidFill>
                <a:latin typeface="Roboto Light"/>
                <a:cs typeface="Roboto Light"/>
              </a:rPr>
              <a:t> is simply dummy text of the printing and typesetting industry. </a:t>
            </a:r>
            <a:r>
              <a:rPr lang="en-US" sz="1000" dirty="0" err="1">
                <a:solidFill>
                  <a:schemeClr val="tx2"/>
                </a:solidFill>
                <a:latin typeface="Roboto Light"/>
                <a:cs typeface="Roboto Light"/>
              </a:rPr>
              <a:t>Lorem</a:t>
            </a:r>
            <a:r>
              <a:rPr lang="en-US" sz="1000" dirty="0">
                <a:solidFill>
                  <a:schemeClr val="tx2"/>
                </a:solidFill>
                <a:latin typeface="Roboto Light"/>
                <a:cs typeface="Roboto Light"/>
              </a:rPr>
              <a:t> </a:t>
            </a:r>
            <a:r>
              <a:rPr lang="en-US" sz="1000" dirty="0" err="1">
                <a:solidFill>
                  <a:schemeClr val="tx2"/>
                </a:solidFill>
                <a:latin typeface="Roboto Light"/>
                <a:cs typeface="Roboto Light"/>
              </a:rPr>
              <a:t>Ipsum</a:t>
            </a:r>
            <a:r>
              <a:rPr lang="en-US" sz="1000" dirty="0">
                <a:solidFill>
                  <a:schemeClr val="tx2"/>
                </a:solidFill>
                <a:latin typeface="Roboto Light"/>
                <a:cs typeface="Roboto Light"/>
              </a:rPr>
              <a:t> has been the industry's standard dummy text ever since the 1500s, when an unknown printer took a galley of type and scrambled it to make a type specimen book. It has survived not only five centuries, but also the leap into electronic typesetting, remaining essentially unchanged. It was </a:t>
            </a:r>
            <a:r>
              <a:rPr lang="en-US" sz="1000" dirty="0" err="1">
                <a:solidFill>
                  <a:schemeClr val="tx2"/>
                </a:solidFill>
                <a:latin typeface="Roboto Light"/>
                <a:cs typeface="Roboto Light"/>
              </a:rPr>
              <a:t>popularised</a:t>
            </a:r>
            <a:r>
              <a:rPr lang="en-US" sz="1000" dirty="0">
                <a:solidFill>
                  <a:schemeClr val="tx2"/>
                </a:solidFill>
                <a:latin typeface="Roboto Light"/>
                <a:cs typeface="Roboto Light"/>
              </a:rPr>
              <a:t> in the 1960s with the release of </a:t>
            </a:r>
            <a:r>
              <a:rPr lang="en-US" sz="1000" dirty="0" err="1">
                <a:solidFill>
                  <a:schemeClr val="tx2"/>
                </a:solidFill>
                <a:latin typeface="Roboto Light"/>
                <a:cs typeface="Roboto Light"/>
              </a:rPr>
              <a:t>Letraset</a:t>
            </a:r>
            <a:r>
              <a:rPr lang="en-US" sz="1000" dirty="0">
                <a:solidFill>
                  <a:schemeClr val="tx2"/>
                </a:solidFill>
                <a:latin typeface="Roboto Light"/>
                <a:cs typeface="Roboto Light"/>
              </a:rPr>
              <a:t> sheets containing </a:t>
            </a:r>
            <a:r>
              <a:rPr lang="en-US" sz="1000" dirty="0" err="1">
                <a:solidFill>
                  <a:schemeClr val="tx2"/>
                </a:solidFill>
                <a:latin typeface="Roboto Light"/>
                <a:cs typeface="Roboto Light"/>
              </a:rPr>
              <a:t>Lorem</a:t>
            </a:r>
            <a:r>
              <a:rPr lang="en-US" sz="1000" dirty="0">
                <a:solidFill>
                  <a:schemeClr val="tx2"/>
                </a:solidFill>
                <a:latin typeface="Roboto Light"/>
                <a:cs typeface="Roboto Light"/>
              </a:rPr>
              <a:t> </a:t>
            </a:r>
            <a:r>
              <a:rPr lang="en-US" sz="1000" dirty="0" err="1">
                <a:solidFill>
                  <a:schemeClr val="tx2"/>
                </a:solidFill>
                <a:latin typeface="Roboto Light"/>
                <a:cs typeface="Roboto Light"/>
              </a:rPr>
              <a:t>Ipsum</a:t>
            </a:r>
            <a:r>
              <a:rPr lang="en-US" sz="1000" dirty="0">
                <a:solidFill>
                  <a:schemeClr val="tx2"/>
                </a:solidFill>
                <a:latin typeface="Roboto Light"/>
                <a:cs typeface="Roboto Light"/>
              </a:rPr>
              <a:t> passages, and more recently with desktop publishing software like Aldus PageMaker</a:t>
            </a:r>
          </a:p>
        </p:txBody>
      </p:sp>
      <p:grpSp>
        <p:nvGrpSpPr>
          <p:cNvPr id="41" name="Group 2313"/>
          <p:cNvGrpSpPr/>
          <p:nvPr/>
        </p:nvGrpSpPr>
        <p:grpSpPr>
          <a:xfrm>
            <a:off x="6270610" y="718753"/>
            <a:ext cx="2642077" cy="2778403"/>
            <a:chOff x="0" y="0"/>
            <a:chExt cx="7436952" cy="7820684"/>
          </a:xfrm>
          <a:solidFill>
            <a:schemeClr val="accent3"/>
          </a:solidFill>
        </p:grpSpPr>
        <p:sp>
          <p:nvSpPr>
            <p:cNvPr id="42" name="Shape 2308"/>
            <p:cNvSpPr/>
            <p:nvPr/>
          </p:nvSpPr>
          <p:spPr>
            <a:xfrm>
              <a:off x="1819468" y="638681"/>
              <a:ext cx="4293604" cy="7182004"/>
            </a:xfrm>
            <a:custGeom>
              <a:avLst/>
              <a:gdLst/>
              <a:ahLst/>
              <a:cxnLst>
                <a:cxn ang="0">
                  <a:pos x="wd2" y="hd2"/>
                </a:cxn>
                <a:cxn ang="5400000">
                  <a:pos x="wd2" y="hd2"/>
                </a:cxn>
                <a:cxn ang="10800000">
                  <a:pos x="wd2" y="hd2"/>
                </a:cxn>
                <a:cxn ang="16200000">
                  <a:pos x="wd2" y="hd2"/>
                </a:cxn>
              </a:cxnLst>
              <a:rect l="0" t="0" r="r" b="b"/>
              <a:pathLst>
                <a:path w="21600" h="21600" extrusionOk="0">
                  <a:moveTo>
                    <a:pt x="7609" y="8640"/>
                  </a:moveTo>
                  <a:lnTo>
                    <a:pt x="7143" y="8325"/>
                  </a:lnTo>
                  <a:lnTo>
                    <a:pt x="6929" y="8008"/>
                  </a:lnTo>
                  <a:lnTo>
                    <a:pt x="6877" y="7708"/>
                  </a:lnTo>
                  <a:lnTo>
                    <a:pt x="6872" y="7237"/>
                  </a:lnTo>
                  <a:lnTo>
                    <a:pt x="6598" y="6867"/>
                  </a:lnTo>
                  <a:lnTo>
                    <a:pt x="6361" y="6629"/>
                  </a:lnTo>
                  <a:lnTo>
                    <a:pt x="5746" y="6044"/>
                  </a:lnTo>
                  <a:lnTo>
                    <a:pt x="5322" y="5533"/>
                  </a:lnTo>
                  <a:lnTo>
                    <a:pt x="5177" y="5120"/>
                  </a:lnTo>
                  <a:lnTo>
                    <a:pt x="5044" y="4617"/>
                  </a:lnTo>
                  <a:lnTo>
                    <a:pt x="4851" y="4273"/>
                  </a:lnTo>
                  <a:lnTo>
                    <a:pt x="4628" y="4050"/>
                  </a:lnTo>
                  <a:lnTo>
                    <a:pt x="4452" y="3843"/>
                  </a:lnTo>
                  <a:lnTo>
                    <a:pt x="4372" y="3530"/>
                  </a:lnTo>
                  <a:lnTo>
                    <a:pt x="4241" y="3144"/>
                  </a:lnTo>
                  <a:lnTo>
                    <a:pt x="4179" y="2742"/>
                  </a:lnTo>
                  <a:lnTo>
                    <a:pt x="4041" y="2213"/>
                  </a:lnTo>
                  <a:lnTo>
                    <a:pt x="3881" y="1678"/>
                  </a:lnTo>
                  <a:lnTo>
                    <a:pt x="3834" y="1138"/>
                  </a:lnTo>
                  <a:lnTo>
                    <a:pt x="3757" y="719"/>
                  </a:lnTo>
                  <a:lnTo>
                    <a:pt x="3556" y="537"/>
                  </a:lnTo>
                  <a:lnTo>
                    <a:pt x="3356" y="356"/>
                  </a:lnTo>
                  <a:lnTo>
                    <a:pt x="3033" y="187"/>
                  </a:lnTo>
                  <a:lnTo>
                    <a:pt x="2660" y="49"/>
                  </a:lnTo>
                  <a:lnTo>
                    <a:pt x="2203" y="0"/>
                  </a:lnTo>
                  <a:lnTo>
                    <a:pt x="1835" y="4"/>
                  </a:lnTo>
                  <a:lnTo>
                    <a:pt x="1349" y="56"/>
                  </a:lnTo>
                  <a:lnTo>
                    <a:pt x="792" y="181"/>
                  </a:lnTo>
                  <a:lnTo>
                    <a:pt x="469" y="327"/>
                  </a:lnTo>
                  <a:lnTo>
                    <a:pt x="231" y="611"/>
                  </a:lnTo>
                  <a:lnTo>
                    <a:pt x="48" y="858"/>
                  </a:lnTo>
                  <a:lnTo>
                    <a:pt x="0" y="1071"/>
                  </a:lnTo>
                  <a:lnTo>
                    <a:pt x="4" y="1279"/>
                  </a:lnTo>
                  <a:lnTo>
                    <a:pt x="16" y="1522"/>
                  </a:lnTo>
                  <a:lnTo>
                    <a:pt x="156" y="1902"/>
                  </a:lnTo>
                  <a:lnTo>
                    <a:pt x="320" y="2387"/>
                  </a:lnTo>
                  <a:lnTo>
                    <a:pt x="639" y="3151"/>
                  </a:lnTo>
                  <a:lnTo>
                    <a:pt x="770" y="3827"/>
                  </a:lnTo>
                  <a:lnTo>
                    <a:pt x="913" y="4107"/>
                  </a:lnTo>
                  <a:lnTo>
                    <a:pt x="1048" y="4430"/>
                  </a:lnTo>
                  <a:lnTo>
                    <a:pt x="1085" y="4768"/>
                  </a:lnTo>
                  <a:lnTo>
                    <a:pt x="1233" y="5055"/>
                  </a:lnTo>
                  <a:lnTo>
                    <a:pt x="1364" y="5302"/>
                  </a:lnTo>
                  <a:lnTo>
                    <a:pt x="1507" y="5540"/>
                  </a:lnTo>
                  <a:lnTo>
                    <a:pt x="1651" y="5782"/>
                  </a:lnTo>
                  <a:lnTo>
                    <a:pt x="1802" y="6093"/>
                  </a:lnTo>
                  <a:lnTo>
                    <a:pt x="1864" y="6358"/>
                  </a:lnTo>
                  <a:lnTo>
                    <a:pt x="1909" y="6571"/>
                  </a:lnTo>
                  <a:lnTo>
                    <a:pt x="2007" y="6895"/>
                  </a:lnTo>
                  <a:lnTo>
                    <a:pt x="2244" y="7169"/>
                  </a:lnTo>
                  <a:lnTo>
                    <a:pt x="2539" y="7419"/>
                  </a:lnTo>
                  <a:lnTo>
                    <a:pt x="2854" y="7654"/>
                  </a:lnTo>
                  <a:lnTo>
                    <a:pt x="3259" y="7908"/>
                  </a:lnTo>
                  <a:lnTo>
                    <a:pt x="3505" y="8136"/>
                  </a:lnTo>
                  <a:lnTo>
                    <a:pt x="3759" y="8307"/>
                  </a:lnTo>
                  <a:lnTo>
                    <a:pt x="3890" y="8437"/>
                  </a:lnTo>
                  <a:lnTo>
                    <a:pt x="4037" y="8540"/>
                  </a:lnTo>
                  <a:lnTo>
                    <a:pt x="4271" y="8721"/>
                  </a:lnTo>
                  <a:lnTo>
                    <a:pt x="4300" y="8911"/>
                  </a:lnTo>
                  <a:lnTo>
                    <a:pt x="4287" y="9142"/>
                  </a:lnTo>
                  <a:lnTo>
                    <a:pt x="4246" y="9438"/>
                  </a:lnTo>
                  <a:lnTo>
                    <a:pt x="4132" y="9909"/>
                  </a:lnTo>
                  <a:lnTo>
                    <a:pt x="4012" y="10364"/>
                  </a:lnTo>
                  <a:lnTo>
                    <a:pt x="3958" y="10797"/>
                  </a:lnTo>
                  <a:lnTo>
                    <a:pt x="4101" y="11151"/>
                  </a:lnTo>
                  <a:lnTo>
                    <a:pt x="4323" y="11474"/>
                  </a:lnTo>
                  <a:lnTo>
                    <a:pt x="4580" y="11827"/>
                  </a:lnTo>
                  <a:lnTo>
                    <a:pt x="4740" y="12133"/>
                  </a:lnTo>
                  <a:lnTo>
                    <a:pt x="4785" y="12429"/>
                  </a:lnTo>
                  <a:lnTo>
                    <a:pt x="4822" y="12638"/>
                  </a:lnTo>
                  <a:lnTo>
                    <a:pt x="4822" y="12857"/>
                  </a:lnTo>
                  <a:lnTo>
                    <a:pt x="4797" y="12996"/>
                  </a:lnTo>
                  <a:lnTo>
                    <a:pt x="4699" y="13136"/>
                  </a:lnTo>
                  <a:lnTo>
                    <a:pt x="4539" y="13285"/>
                  </a:lnTo>
                  <a:lnTo>
                    <a:pt x="4388" y="13429"/>
                  </a:lnTo>
                  <a:lnTo>
                    <a:pt x="4183" y="13566"/>
                  </a:lnTo>
                  <a:lnTo>
                    <a:pt x="4060" y="13677"/>
                  </a:lnTo>
                  <a:lnTo>
                    <a:pt x="3847" y="13755"/>
                  </a:lnTo>
                  <a:lnTo>
                    <a:pt x="3614" y="13931"/>
                  </a:lnTo>
                  <a:lnTo>
                    <a:pt x="3405" y="14083"/>
                  </a:lnTo>
                  <a:lnTo>
                    <a:pt x="3102" y="14343"/>
                  </a:lnTo>
                  <a:lnTo>
                    <a:pt x="2943" y="14624"/>
                  </a:lnTo>
                  <a:lnTo>
                    <a:pt x="2759" y="14845"/>
                  </a:lnTo>
                  <a:lnTo>
                    <a:pt x="2550" y="15079"/>
                  </a:lnTo>
                  <a:cubicBezTo>
                    <a:pt x="2445" y="15151"/>
                    <a:pt x="2338" y="15222"/>
                    <a:pt x="2231" y="15292"/>
                  </a:cubicBezTo>
                  <a:cubicBezTo>
                    <a:pt x="2109" y="15371"/>
                    <a:pt x="1986" y="15450"/>
                    <a:pt x="1862" y="15527"/>
                  </a:cubicBezTo>
                  <a:lnTo>
                    <a:pt x="1518" y="15733"/>
                  </a:lnTo>
                  <a:lnTo>
                    <a:pt x="1335" y="15901"/>
                  </a:lnTo>
                  <a:lnTo>
                    <a:pt x="1114" y="16041"/>
                  </a:lnTo>
                  <a:lnTo>
                    <a:pt x="905" y="16241"/>
                  </a:lnTo>
                  <a:lnTo>
                    <a:pt x="758" y="16440"/>
                  </a:lnTo>
                  <a:lnTo>
                    <a:pt x="647" y="16643"/>
                  </a:lnTo>
                  <a:lnTo>
                    <a:pt x="598" y="16819"/>
                  </a:lnTo>
                  <a:lnTo>
                    <a:pt x="598" y="17025"/>
                  </a:lnTo>
                  <a:lnTo>
                    <a:pt x="639" y="17423"/>
                  </a:lnTo>
                  <a:lnTo>
                    <a:pt x="774" y="17682"/>
                  </a:lnTo>
                  <a:lnTo>
                    <a:pt x="856" y="17895"/>
                  </a:lnTo>
                  <a:lnTo>
                    <a:pt x="955" y="18087"/>
                  </a:lnTo>
                  <a:lnTo>
                    <a:pt x="1053" y="18295"/>
                  </a:lnTo>
                  <a:lnTo>
                    <a:pt x="1212" y="18558"/>
                  </a:lnTo>
                  <a:lnTo>
                    <a:pt x="1327" y="18752"/>
                  </a:lnTo>
                  <a:lnTo>
                    <a:pt x="1495" y="18975"/>
                  </a:lnTo>
                  <a:lnTo>
                    <a:pt x="1703" y="19203"/>
                  </a:lnTo>
                  <a:lnTo>
                    <a:pt x="1843" y="19364"/>
                  </a:lnTo>
                  <a:lnTo>
                    <a:pt x="2171" y="19521"/>
                  </a:lnTo>
                  <a:lnTo>
                    <a:pt x="2375" y="19685"/>
                  </a:lnTo>
                  <a:lnTo>
                    <a:pt x="2630" y="19841"/>
                  </a:lnTo>
                  <a:lnTo>
                    <a:pt x="2986" y="20069"/>
                  </a:lnTo>
                  <a:lnTo>
                    <a:pt x="3248" y="20152"/>
                  </a:lnTo>
                  <a:lnTo>
                    <a:pt x="3599" y="20323"/>
                  </a:lnTo>
                  <a:lnTo>
                    <a:pt x="3959" y="20470"/>
                  </a:lnTo>
                  <a:lnTo>
                    <a:pt x="4677" y="20713"/>
                  </a:lnTo>
                  <a:lnTo>
                    <a:pt x="5385" y="20876"/>
                  </a:lnTo>
                  <a:lnTo>
                    <a:pt x="5724" y="20906"/>
                  </a:lnTo>
                  <a:lnTo>
                    <a:pt x="6060" y="20947"/>
                  </a:lnTo>
                  <a:lnTo>
                    <a:pt x="6585" y="20986"/>
                  </a:lnTo>
                  <a:lnTo>
                    <a:pt x="7060" y="20972"/>
                  </a:lnTo>
                  <a:cubicBezTo>
                    <a:pt x="7198" y="20987"/>
                    <a:pt x="7338" y="20995"/>
                    <a:pt x="7478" y="20994"/>
                  </a:cubicBezTo>
                  <a:cubicBezTo>
                    <a:pt x="7672" y="20993"/>
                    <a:pt x="7865" y="20976"/>
                    <a:pt x="8051" y="20945"/>
                  </a:cubicBezTo>
                  <a:lnTo>
                    <a:pt x="8414" y="20901"/>
                  </a:lnTo>
                  <a:cubicBezTo>
                    <a:pt x="8557" y="20875"/>
                    <a:pt x="8701" y="20849"/>
                    <a:pt x="8844" y="20823"/>
                  </a:cubicBezTo>
                  <a:cubicBezTo>
                    <a:pt x="8971" y="20800"/>
                    <a:pt x="9098" y="20777"/>
                    <a:pt x="9224" y="20754"/>
                  </a:cubicBezTo>
                  <a:lnTo>
                    <a:pt x="9568" y="20674"/>
                  </a:lnTo>
                  <a:lnTo>
                    <a:pt x="9948" y="20564"/>
                  </a:lnTo>
                  <a:lnTo>
                    <a:pt x="10453" y="20385"/>
                  </a:lnTo>
                  <a:lnTo>
                    <a:pt x="10878" y="20064"/>
                  </a:lnTo>
                  <a:lnTo>
                    <a:pt x="11092" y="19660"/>
                  </a:lnTo>
                  <a:lnTo>
                    <a:pt x="11042" y="19237"/>
                  </a:lnTo>
                  <a:lnTo>
                    <a:pt x="11051" y="18855"/>
                  </a:lnTo>
                  <a:lnTo>
                    <a:pt x="10760" y="18502"/>
                  </a:lnTo>
                  <a:lnTo>
                    <a:pt x="10633" y="18187"/>
                  </a:lnTo>
                  <a:lnTo>
                    <a:pt x="10298" y="17836"/>
                  </a:lnTo>
                  <a:lnTo>
                    <a:pt x="9889" y="17532"/>
                  </a:lnTo>
                  <a:lnTo>
                    <a:pt x="9524" y="17226"/>
                  </a:lnTo>
                  <a:lnTo>
                    <a:pt x="9042" y="16943"/>
                  </a:lnTo>
                  <a:lnTo>
                    <a:pt x="8579" y="16512"/>
                  </a:lnTo>
                  <a:lnTo>
                    <a:pt x="8383" y="16189"/>
                  </a:lnTo>
                  <a:lnTo>
                    <a:pt x="8124" y="15427"/>
                  </a:lnTo>
                  <a:lnTo>
                    <a:pt x="8137" y="15070"/>
                  </a:lnTo>
                  <a:lnTo>
                    <a:pt x="8223" y="14786"/>
                  </a:lnTo>
                  <a:lnTo>
                    <a:pt x="8330" y="14546"/>
                  </a:lnTo>
                  <a:lnTo>
                    <a:pt x="8485" y="14370"/>
                  </a:lnTo>
                  <a:lnTo>
                    <a:pt x="8744" y="14172"/>
                  </a:lnTo>
                  <a:lnTo>
                    <a:pt x="9038" y="13973"/>
                  </a:lnTo>
                  <a:lnTo>
                    <a:pt x="9316" y="13780"/>
                  </a:lnTo>
                  <a:lnTo>
                    <a:pt x="9755" y="13589"/>
                  </a:lnTo>
                  <a:lnTo>
                    <a:pt x="10058" y="13378"/>
                  </a:lnTo>
                  <a:cubicBezTo>
                    <a:pt x="10130" y="13340"/>
                    <a:pt x="10203" y="13303"/>
                    <a:pt x="10279" y="13268"/>
                  </a:cubicBezTo>
                  <a:cubicBezTo>
                    <a:pt x="10370" y="13226"/>
                    <a:pt x="10464" y="13186"/>
                    <a:pt x="10561" y="13149"/>
                  </a:cubicBezTo>
                  <a:lnTo>
                    <a:pt x="10840" y="13053"/>
                  </a:lnTo>
                  <a:lnTo>
                    <a:pt x="11311" y="12987"/>
                  </a:lnTo>
                  <a:lnTo>
                    <a:pt x="11696" y="12950"/>
                  </a:lnTo>
                  <a:lnTo>
                    <a:pt x="12093" y="12999"/>
                  </a:lnTo>
                  <a:lnTo>
                    <a:pt x="12511" y="13089"/>
                  </a:lnTo>
                  <a:lnTo>
                    <a:pt x="12793" y="13148"/>
                  </a:lnTo>
                  <a:lnTo>
                    <a:pt x="13124" y="13285"/>
                  </a:lnTo>
                  <a:lnTo>
                    <a:pt x="13582" y="13523"/>
                  </a:lnTo>
                  <a:lnTo>
                    <a:pt x="13742" y="13736"/>
                  </a:lnTo>
                  <a:lnTo>
                    <a:pt x="14008" y="13958"/>
                  </a:lnTo>
                  <a:lnTo>
                    <a:pt x="14291" y="14217"/>
                  </a:lnTo>
                  <a:lnTo>
                    <a:pt x="14427" y="14435"/>
                  </a:lnTo>
                  <a:lnTo>
                    <a:pt x="14451" y="14669"/>
                  </a:lnTo>
                  <a:lnTo>
                    <a:pt x="14452" y="14904"/>
                  </a:lnTo>
                  <a:lnTo>
                    <a:pt x="14407" y="15087"/>
                  </a:lnTo>
                  <a:lnTo>
                    <a:pt x="14292" y="15337"/>
                  </a:lnTo>
                  <a:lnTo>
                    <a:pt x="14134" y="15497"/>
                  </a:lnTo>
                  <a:lnTo>
                    <a:pt x="13925" y="15701"/>
                  </a:lnTo>
                  <a:lnTo>
                    <a:pt x="13687" y="15909"/>
                  </a:lnTo>
                  <a:lnTo>
                    <a:pt x="13335" y="16305"/>
                  </a:lnTo>
                  <a:lnTo>
                    <a:pt x="13151" y="16479"/>
                  </a:lnTo>
                  <a:lnTo>
                    <a:pt x="13003" y="16654"/>
                  </a:lnTo>
                  <a:lnTo>
                    <a:pt x="12840" y="16818"/>
                  </a:lnTo>
                  <a:lnTo>
                    <a:pt x="12668" y="17008"/>
                  </a:lnTo>
                  <a:lnTo>
                    <a:pt x="12512" y="17221"/>
                  </a:lnTo>
                  <a:lnTo>
                    <a:pt x="12250" y="17619"/>
                  </a:lnTo>
                  <a:lnTo>
                    <a:pt x="12124" y="17984"/>
                  </a:lnTo>
                  <a:lnTo>
                    <a:pt x="12039" y="18244"/>
                  </a:lnTo>
                  <a:lnTo>
                    <a:pt x="11974" y="18552"/>
                  </a:lnTo>
                  <a:lnTo>
                    <a:pt x="11999" y="18790"/>
                  </a:lnTo>
                  <a:lnTo>
                    <a:pt x="12019" y="19081"/>
                  </a:lnTo>
                  <a:lnTo>
                    <a:pt x="11933" y="19394"/>
                  </a:lnTo>
                  <a:lnTo>
                    <a:pt x="11954" y="19602"/>
                  </a:lnTo>
                  <a:lnTo>
                    <a:pt x="11954" y="19835"/>
                  </a:lnTo>
                  <a:lnTo>
                    <a:pt x="11978" y="20084"/>
                  </a:lnTo>
                  <a:lnTo>
                    <a:pt x="12064" y="20312"/>
                  </a:lnTo>
                  <a:lnTo>
                    <a:pt x="12298" y="20637"/>
                  </a:lnTo>
                  <a:lnTo>
                    <a:pt x="12642" y="20845"/>
                  </a:lnTo>
                  <a:lnTo>
                    <a:pt x="12961" y="21050"/>
                  </a:lnTo>
                  <a:lnTo>
                    <a:pt x="13412" y="21292"/>
                  </a:lnTo>
                  <a:lnTo>
                    <a:pt x="13731" y="21412"/>
                  </a:lnTo>
                  <a:lnTo>
                    <a:pt x="14013" y="21542"/>
                  </a:lnTo>
                  <a:lnTo>
                    <a:pt x="14352" y="21600"/>
                  </a:lnTo>
                  <a:lnTo>
                    <a:pt x="14806" y="21600"/>
                  </a:lnTo>
                  <a:lnTo>
                    <a:pt x="15240" y="21500"/>
                  </a:lnTo>
                  <a:lnTo>
                    <a:pt x="16042" y="21407"/>
                  </a:lnTo>
                  <a:lnTo>
                    <a:pt x="16410" y="21297"/>
                  </a:lnTo>
                  <a:lnTo>
                    <a:pt x="16762" y="21189"/>
                  </a:lnTo>
                  <a:lnTo>
                    <a:pt x="17308" y="20991"/>
                  </a:lnTo>
                  <a:lnTo>
                    <a:pt x="17759" y="20786"/>
                  </a:lnTo>
                  <a:lnTo>
                    <a:pt x="18082" y="20595"/>
                  </a:lnTo>
                  <a:lnTo>
                    <a:pt x="18508" y="20243"/>
                  </a:lnTo>
                  <a:lnTo>
                    <a:pt x="18676" y="19981"/>
                  </a:lnTo>
                  <a:lnTo>
                    <a:pt x="18713" y="19660"/>
                  </a:lnTo>
                  <a:lnTo>
                    <a:pt x="18872" y="19220"/>
                  </a:lnTo>
                  <a:lnTo>
                    <a:pt x="19192" y="18740"/>
                  </a:lnTo>
                  <a:lnTo>
                    <a:pt x="19553" y="18245"/>
                  </a:lnTo>
                  <a:lnTo>
                    <a:pt x="19925" y="17610"/>
                  </a:lnTo>
                  <a:lnTo>
                    <a:pt x="20110" y="17158"/>
                  </a:lnTo>
                  <a:lnTo>
                    <a:pt x="20290" y="16871"/>
                  </a:lnTo>
                  <a:lnTo>
                    <a:pt x="20470" y="16411"/>
                  </a:lnTo>
                  <a:lnTo>
                    <a:pt x="20569" y="16118"/>
                  </a:lnTo>
                  <a:lnTo>
                    <a:pt x="20692" y="15799"/>
                  </a:lnTo>
                  <a:lnTo>
                    <a:pt x="20729" y="15403"/>
                  </a:lnTo>
                  <a:lnTo>
                    <a:pt x="20892" y="15114"/>
                  </a:lnTo>
                  <a:lnTo>
                    <a:pt x="21027" y="14945"/>
                  </a:lnTo>
                  <a:lnTo>
                    <a:pt x="21256" y="14740"/>
                  </a:lnTo>
                  <a:lnTo>
                    <a:pt x="21502" y="14460"/>
                  </a:lnTo>
                  <a:lnTo>
                    <a:pt x="21600" y="13992"/>
                  </a:lnTo>
                  <a:lnTo>
                    <a:pt x="21588" y="13676"/>
                  </a:lnTo>
                  <a:lnTo>
                    <a:pt x="21514" y="13392"/>
                  </a:lnTo>
                  <a:lnTo>
                    <a:pt x="21467" y="12962"/>
                  </a:lnTo>
                  <a:lnTo>
                    <a:pt x="21357" y="12492"/>
                  </a:lnTo>
                  <a:lnTo>
                    <a:pt x="21172" y="12247"/>
                  </a:lnTo>
                  <a:lnTo>
                    <a:pt x="20951" y="12007"/>
                  </a:lnTo>
                  <a:lnTo>
                    <a:pt x="20673" y="11815"/>
                  </a:lnTo>
                  <a:lnTo>
                    <a:pt x="20320" y="11656"/>
                  </a:lnTo>
                  <a:lnTo>
                    <a:pt x="19847" y="11496"/>
                  </a:lnTo>
                  <a:lnTo>
                    <a:pt x="19503" y="11363"/>
                  </a:lnTo>
                  <a:lnTo>
                    <a:pt x="19045" y="11118"/>
                  </a:lnTo>
                  <a:lnTo>
                    <a:pt x="18725" y="10964"/>
                  </a:lnTo>
                  <a:lnTo>
                    <a:pt x="18512" y="10832"/>
                  </a:lnTo>
                  <a:lnTo>
                    <a:pt x="18148" y="10687"/>
                  </a:lnTo>
                  <a:lnTo>
                    <a:pt x="17803" y="10606"/>
                  </a:lnTo>
                  <a:lnTo>
                    <a:pt x="17402" y="10577"/>
                  </a:lnTo>
                  <a:lnTo>
                    <a:pt x="17001" y="10545"/>
                  </a:lnTo>
                  <a:lnTo>
                    <a:pt x="16706" y="10508"/>
                  </a:lnTo>
                  <a:cubicBezTo>
                    <a:pt x="16571" y="10512"/>
                    <a:pt x="16434" y="10505"/>
                    <a:pt x="16302" y="10486"/>
                  </a:cubicBezTo>
                  <a:cubicBezTo>
                    <a:pt x="16166" y="10468"/>
                    <a:pt x="16035" y="10438"/>
                    <a:pt x="15913" y="10398"/>
                  </a:cubicBezTo>
                  <a:lnTo>
                    <a:pt x="15573" y="10349"/>
                  </a:lnTo>
                  <a:lnTo>
                    <a:pt x="15207" y="10227"/>
                  </a:lnTo>
                  <a:lnTo>
                    <a:pt x="14556" y="9914"/>
                  </a:lnTo>
                  <a:lnTo>
                    <a:pt x="14295" y="9650"/>
                  </a:lnTo>
                  <a:lnTo>
                    <a:pt x="13922" y="9371"/>
                  </a:lnTo>
                  <a:lnTo>
                    <a:pt x="13479" y="9170"/>
                  </a:lnTo>
                  <a:lnTo>
                    <a:pt x="13111" y="9009"/>
                  </a:lnTo>
                  <a:lnTo>
                    <a:pt x="12697" y="8938"/>
                  </a:lnTo>
                  <a:lnTo>
                    <a:pt x="12231" y="8879"/>
                  </a:lnTo>
                  <a:lnTo>
                    <a:pt x="11707" y="8838"/>
                  </a:lnTo>
                  <a:lnTo>
                    <a:pt x="11101" y="8796"/>
                  </a:lnTo>
                  <a:lnTo>
                    <a:pt x="10369" y="8793"/>
                  </a:lnTo>
                  <a:lnTo>
                    <a:pt x="9841" y="8814"/>
                  </a:lnTo>
                  <a:lnTo>
                    <a:pt x="9317" y="8851"/>
                  </a:lnTo>
                  <a:lnTo>
                    <a:pt x="8536" y="8824"/>
                  </a:lnTo>
                  <a:lnTo>
                    <a:pt x="8196" y="8832"/>
                  </a:lnTo>
                  <a:lnTo>
                    <a:pt x="7832" y="8768"/>
                  </a:lnTo>
                  <a:lnTo>
                    <a:pt x="7609" y="8640"/>
                  </a:lnTo>
                  <a:close/>
                </a:path>
              </a:pathLst>
            </a:custGeom>
            <a:grpFill/>
            <a:ln w="12700" cap="flat">
              <a:noFill/>
              <a:miter lim="400000"/>
            </a:ln>
            <a:effectLst/>
          </p:spPr>
          <p:txBody>
            <a:bodyPr wrap="square" lIns="0" tIns="0" rIns="0" bIns="0" numCol="1" anchor="ctr">
              <a:noAutofit/>
            </a:bodyPr>
            <a:lstStyle/>
            <a:p>
              <a:pPr lvl="0">
                <a:defRPr sz="3200"/>
              </a:pPr>
              <a:endParaRPr/>
            </a:p>
          </p:txBody>
        </p:sp>
        <p:sp>
          <p:nvSpPr>
            <p:cNvPr id="43" name="Shape 2309"/>
            <p:cNvSpPr/>
            <p:nvPr/>
          </p:nvSpPr>
          <p:spPr>
            <a:xfrm>
              <a:off x="3734514" y="0"/>
              <a:ext cx="721623" cy="3265640"/>
            </a:xfrm>
            <a:custGeom>
              <a:avLst/>
              <a:gdLst/>
              <a:ahLst/>
              <a:cxnLst>
                <a:cxn ang="0">
                  <a:pos x="wd2" y="hd2"/>
                </a:cxn>
                <a:cxn ang="5400000">
                  <a:pos x="wd2" y="hd2"/>
                </a:cxn>
                <a:cxn ang="10800000">
                  <a:pos x="wd2" y="hd2"/>
                </a:cxn>
                <a:cxn ang="16200000">
                  <a:pos x="wd2" y="hd2"/>
                </a:cxn>
              </a:cxnLst>
              <a:rect l="0" t="0" r="r" b="b"/>
              <a:pathLst>
                <a:path w="21600" h="21600" extrusionOk="0">
                  <a:moveTo>
                    <a:pt x="8279" y="21489"/>
                  </a:moveTo>
                  <a:lnTo>
                    <a:pt x="6261" y="21209"/>
                  </a:lnTo>
                  <a:lnTo>
                    <a:pt x="4179" y="20701"/>
                  </a:lnTo>
                  <a:lnTo>
                    <a:pt x="2049" y="20223"/>
                  </a:lnTo>
                  <a:lnTo>
                    <a:pt x="1237" y="19788"/>
                  </a:lnTo>
                  <a:lnTo>
                    <a:pt x="784" y="19149"/>
                  </a:lnTo>
                  <a:lnTo>
                    <a:pt x="143" y="18506"/>
                  </a:lnTo>
                  <a:lnTo>
                    <a:pt x="67" y="18035"/>
                  </a:lnTo>
                  <a:lnTo>
                    <a:pt x="0" y="17378"/>
                  </a:lnTo>
                  <a:lnTo>
                    <a:pt x="0" y="16762"/>
                  </a:lnTo>
                  <a:lnTo>
                    <a:pt x="70" y="16072"/>
                  </a:lnTo>
                  <a:lnTo>
                    <a:pt x="900" y="15394"/>
                  </a:lnTo>
                  <a:lnTo>
                    <a:pt x="1972" y="14908"/>
                  </a:lnTo>
                  <a:lnTo>
                    <a:pt x="4018" y="14413"/>
                  </a:lnTo>
                  <a:cubicBezTo>
                    <a:pt x="4314" y="14276"/>
                    <a:pt x="4582" y="14137"/>
                    <a:pt x="4823" y="13996"/>
                  </a:cubicBezTo>
                  <a:cubicBezTo>
                    <a:pt x="5082" y="13844"/>
                    <a:pt x="5309" y="13688"/>
                    <a:pt x="5383" y="13526"/>
                  </a:cubicBezTo>
                  <a:cubicBezTo>
                    <a:pt x="5500" y="13274"/>
                    <a:pt x="5243" y="13020"/>
                    <a:pt x="4652" y="12802"/>
                  </a:cubicBezTo>
                  <a:lnTo>
                    <a:pt x="3131" y="11980"/>
                  </a:lnTo>
                  <a:lnTo>
                    <a:pt x="1723" y="11385"/>
                  </a:lnTo>
                  <a:lnTo>
                    <a:pt x="796" y="10911"/>
                  </a:lnTo>
                  <a:lnTo>
                    <a:pt x="381" y="10497"/>
                  </a:lnTo>
                  <a:lnTo>
                    <a:pt x="528" y="10002"/>
                  </a:lnTo>
                  <a:lnTo>
                    <a:pt x="500" y="9326"/>
                  </a:lnTo>
                  <a:lnTo>
                    <a:pt x="500" y="8919"/>
                  </a:lnTo>
                  <a:lnTo>
                    <a:pt x="570" y="8343"/>
                  </a:lnTo>
                  <a:lnTo>
                    <a:pt x="570" y="7558"/>
                  </a:lnTo>
                  <a:lnTo>
                    <a:pt x="668" y="6732"/>
                  </a:lnTo>
                  <a:lnTo>
                    <a:pt x="595" y="6006"/>
                  </a:lnTo>
                  <a:lnTo>
                    <a:pt x="1009" y="5160"/>
                  </a:lnTo>
                  <a:lnTo>
                    <a:pt x="595" y="4503"/>
                  </a:lnTo>
                  <a:lnTo>
                    <a:pt x="595" y="4006"/>
                  </a:lnTo>
                  <a:lnTo>
                    <a:pt x="741" y="3350"/>
                  </a:lnTo>
                  <a:lnTo>
                    <a:pt x="787" y="2665"/>
                  </a:lnTo>
                  <a:lnTo>
                    <a:pt x="860" y="2001"/>
                  </a:lnTo>
                  <a:lnTo>
                    <a:pt x="1397" y="1570"/>
                  </a:lnTo>
                  <a:lnTo>
                    <a:pt x="2686" y="1036"/>
                  </a:lnTo>
                  <a:lnTo>
                    <a:pt x="3805" y="596"/>
                  </a:lnTo>
                  <a:lnTo>
                    <a:pt x="6185" y="199"/>
                  </a:lnTo>
                  <a:lnTo>
                    <a:pt x="8084" y="25"/>
                  </a:lnTo>
                  <a:lnTo>
                    <a:pt x="9520" y="0"/>
                  </a:lnTo>
                  <a:lnTo>
                    <a:pt x="11569" y="5"/>
                  </a:lnTo>
                  <a:lnTo>
                    <a:pt x="13321" y="80"/>
                  </a:lnTo>
                  <a:lnTo>
                    <a:pt x="14757" y="295"/>
                  </a:lnTo>
                  <a:lnTo>
                    <a:pt x="16119" y="499"/>
                  </a:lnTo>
                  <a:lnTo>
                    <a:pt x="16970" y="806"/>
                  </a:lnTo>
                  <a:lnTo>
                    <a:pt x="18040" y="1107"/>
                  </a:lnTo>
                  <a:lnTo>
                    <a:pt x="19332" y="1689"/>
                  </a:lnTo>
                  <a:lnTo>
                    <a:pt x="19698" y="2028"/>
                  </a:lnTo>
                  <a:lnTo>
                    <a:pt x="20405" y="2637"/>
                  </a:lnTo>
                  <a:lnTo>
                    <a:pt x="20405" y="3165"/>
                  </a:lnTo>
                  <a:lnTo>
                    <a:pt x="20552" y="3828"/>
                  </a:lnTo>
                  <a:lnTo>
                    <a:pt x="20231" y="5164"/>
                  </a:lnTo>
                  <a:lnTo>
                    <a:pt x="19963" y="6640"/>
                  </a:lnTo>
                  <a:lnTo>
                    <a:pt x="20036" y="8040"/>
                  </a:lnTo>
                  <a:lnTo>
                    <a:pt x="19820" y="8594"/>
                  </a:lnTo>
                  <a:lnTo>
                    <a:pt x="20039" y="9309"/>
                  </a:lnTo>
                  <a:lnTo>
                    <a:pt x="20332" y="9761"/>
                  </a:lnTo>
                  <a:lnTo>
                    <a:pt x="21113" y="10182"/>
                  </a:lnTo>
                  <a:lnTo>
                    <a:pt x="21454" y="10597"/>
                  </a:lnTo>
                  <a:lnTo>
                    <a:pt x="21600" y="11059"/>
                  </a:lnTo>
                  <a:lnTo>
                    <a:pt x="21137" y="11420"/>
                  </a:lnTo>
                  <a:lnTo>
                    <a:pt x="20097" y="11772"/>
                  </a:lnTo>
                  <a:lnTo>
                    <a:pt x="17832" y="12144"/>
                  </a:lnTo>
                  <a:lnTo>
                    <a:pt x="15833" y="12505"/>
                  </a:lnTo>
                  <a:lnTo>
                    <a:pt x="14394" y="12839"/>
                  </a:lnTo>
                  <a:lnTo>
                    <a:pt x="13224" y="13301"/>
                  </a:lnTo>
                  <a:lnTo>
                    <a:pt x="12931" y="13796"/>
                  </a:lnTo>
                  <a:lnTo>
                    <a:pt x="13077" y="14248"/>
                  </a:lnTo>
                  <a:lnTo>
                    <a:pt x="14367" y="14764"/>
                  </a:lnTo>
                  <a:lnTo>
                    <a:pt x="15635" y="15136"/>
                  </a:lnTo>
                  <a:lnTo>
                    <a:pt x="16805" y="15524"/>
                  </a:lnTo>
                  <a:lnTo>
                    <a:pt x="17970" y="15947"/>
                  </a:lnTo>
                  <a:lnTo>
                    <a:pt x="19052" y="16425"/>
                  </a:lnTo>
                  <a:lnTo>
                    <a:pt x="20216" y="17086"/>
                  </a:lnTo>
                  <a:lnTo>
                    <a:pt x="20509" y="17780"/>
                  </a:lnTo>
                  <a:lnTo>
                    <a:pt x="20509" y="18324"/>
                  </a:lnTo>
                  <a:lnTo>
                    <a:pt x="20436" y="18943"/>
                  </a:lnTo>
                  <a:lnTo>
                    <a:pt x="20021" y="19513"/>
                  </a:lnTo>
                  <a:lnTo>
                    <a:pt x="19293" y="20051"/>
                  </a:lnTo>
                  <a:lnTo>
                    <a:pt x="18415" y="20482"/>
                  </a:lnTo>
                  <a:lnTo>
                    <a:pt x="17299" y="20826"/>
                  </a:lnTo>
                  <a:lnTo>
                    <a:pt x="15863" y="21197"/>
                  </a:lnTo>
                  <a:lnTo>
                    <a:pt x="13796" y="21471"/>
                  </a:lnTo>
                  <a:lnTo>
                    <a:pt x="12288" y="21551"/>
                  </a:lnTo>
                  <a:lnTo>
                    <a:pt x="10279" y="21600"/>
                  </a:lnTo>
                  <a:lnTo>
                    <a:pt x="8279" y="21489"/>
                  </a:lnTo>
                  <a:close/>
                </a:path>
              </a:pathLst>
            </a:custGeom>
            <a:grpFill/>
            <a:ln w="12700" cap="flat">
              <a:noFill/>
              <a:miter lim="400000"/>
            </a:ln>
            <a:effectLst/>
          </p:spPr>
          <p:txBody>
            <a:bodyPr wrap="square" lIns="0" tIns="0" rIns="0" bIns="0" numCol="1" anchor="ctr">
              <a:noAutofit/>
            </a:bodyPr>
            <a:lstStyle/>
            <a:p>
              <a:pPr lvl="0">
                <a:defRPr sz="3200"/>
              </a:pPr>
              <a:endParaRPr/>
            </a:p>
          </p:txBody>
        </p:sp>
        <p:sp>
          <p:nvSpPr>
            <p:cNvPr id="44" name="Shape 2310"/>
            <p:cNvSpPr/>
            <p:nvPr/>
          </p:nvSpPr>
          <p:spPr>
            <a:xfrm>
              <a:off x="4834664" y="669296"/>
              <a:ext cx="1603442" cy="3069752"/>
            </a:xfrm>
            <a:custGeom>
              <a:avLst/>
              <a:gdLst/>
              <a:ahLst/>
              <a:cxnLst>
                <a:cxn ang="0">
                  <a:pos x="wd2" y="hd2"/>
                </a:cxn>
                <a:cxn ang="5400000">
                  <a:pos x="wd2" y="hd2"/>
                </a:cxn>
                <a:cxn ang="10800000">
                  <a:pos x="wd2" y="hd2"/>
                </a:cxn>
                <a:cxn ang="16200000">
                  <a:pos x="wd2" y="hd2"/>
                </a:cxn>
              </a:cxnLst>
              <a:rect l="0" t="0" r="r" b="b"/>
              <a:pathLst>
                <a:path w="21600" h="21600" extrusionOk="0">
                  <a:moveTo>
                    <a:pt x="151" y="18556"/>
                  </a:moveTo>
                  <a:lnTo>
                    <a:pt x="0" y="19082"/>
                  </a:lnTo>
                  <a:lnTo>
                    <a:pt x="26" y="19716"/>
                  </a:lnTo>
                  <a:lnTo>
                    <a:pt x="291" y="20151"/>
                  </a:lnTo>
                  <a:lnTo>
                    <a:pt x="718" y="20511"/>
                  </a:lnTo>
                  <a:lnTo>
                    <a:pt x="1222" y="20941"/>
                  </a:lnTo>
                  <a:lnTo>
                    <a:pt x="2078" y="21222"/>
                  </a:lnTo>
                  <a:lnTo>
                    <a:pt x="3065" y="21514"/>
                  </a:lnTo>
                  <a:lnTo>
                    <a:pt x="4151" y="21600"/>
                  </a:lnTo>
                  <a:lnTo>
                    <a:pt x="5598" y="21600"/>
                  </a:lnTo>
                  <a:lnTo>
                    <a:pt x="6597" y="21480"/>
                  </a:lnTo>
                  <a:lnTo>
                    <a:pt x="8419" y="21170"/>
                  </a:lnTo>
                  <a:lnTo>
                    <a:pt x="9230" y="20793"/>
                  </a:lnTo>
                  <a:lnTo>
                    <a:pt x="10064" y="20329"/>
                  </a:lnTo>
                  <a:lnTo>
                    <a:pt x="10874" y="19670"/>
                  </a:lnTo>
                  <a:lnTo>
                    <a:pt x="11368" y="19041"/>
                  </a:lnTo>
                  <a:lnTo>
                    <a:pt x="12027" y="18004"/>
                  </a:lnTo>
                  <a:lnTo>
                    <a:pt x="12791" y="17009"/>
                  </a:lnTo>
                  <a:lnTo>
                    <a:pt x="13238" y="16297"/>
                  </a:lnTo>
                  <a:lnTo>
                    <a:pt x="13699" y="15538"/>
                  </a:lnTo>
                  <a:lnTo>
                    <a:pt x="13897" y="14690"/>
                  </a:lnTo>
                  <a:lnTo>
                    <a:pt x="14249" y="13669"/>
                  </a:lnTo>
                  <a:lnTo>
                    <a:pt x="14657" y="12902"/>
                  </a:lnTo>
                  <a:lnTo>
                    <a:pt x="15240" y="11653"/>
                  </a:lnTo>
                  <a:lnTo>
                    <a:pt x="15448" y="10964"/>
                  </a:lnTo>
                  <a:lnTo>
                    <a:pt x="15822" y="10236"/>
                  </a:lnTo>
                  <a:lnTo>
                    <a:pt x="16261" y="9338"/>
                  </a:lnTo>
                  <a:lnTo>
                    <a:pt x="16513" y="8632"/>
                  </a:lnTo>
                  <a:lnTo>
                    <a:pt x="17028" y="8067"/>
                  </a:lnTo>
                  <a:lnTo>
                    <a:pt x="17982" y="7344"/>
                  </a:lnTo>
                  <a:lnTo>
                    <a:pt x="18782" y="6785"/>
                  </a:lnTo>
                  <a:lnTo>
                    <a:pt x="19616" y="6048"/>
                  </a:lnTo>
                  <a:lnTo>
                    <a:pt x="20505" y="5137"/>
                  </a:lnTo>
                  <a:lnTo>
                    <a:pt x="21031" y="4056"/>
                  </a:lnTo>
                  <a:lnTo>
                    <a:pt x="21457" y="3067"/>
                  </a:lnTo>
                  <a:lnTo>
                    <a:pt x="21600" y="2195"/>
                  </a:lnTo>
                  <a:lnTo>
                    <a:pt x="21117" y="1229"/>
                  </a:lnTo>
                  <a:lnTo>
                    <a:pt x="20338" y="667"/>
                  </a:lnTo>
                  <a:lnTo>
                    <a:pt x="19176" y="187"/>
                  </a:lnTo>
                  <a:lnTo>
                    <a:pt x="18190" y="0"/>
                  </a:lnTo>
                  <a:lnTo>
                    <a:pt x="16940" y="96"/>
                  </a:lnTo>
                  <a:lnTo>
                    <a:pt x="15879" y="188"/>
                  </a:lnTo>
                  <a:lnTo>
                    <a:pt x="15135" y="359"/>
                  </a:lnTo>
                  <a:lnTo>
                    <a:pt x="14435" y="628"/>
                  </a:lnTo>
                  <a:lnTo>
                    <a:pt x="13590" y="1006"/>
                  </a:lnTo>
                  <a:lnTo>
                    <a:pt x="12769" y="1572"/>
                  </a:lnTo>
                  <a:lnTo>
                    <a:pt x="11968" y="2146"/>
                  </a:lnTo>
                  <a:lnTo>
                    <a:pt x="11562" y="2741"/>
                  </a:lnTo>
                  <a:lnTo>
                    <a:pt x="11233" y="3377"/>
                  </a:lnTo>
                  <a:lnTo>
                    <a:pt x="10970" y="3945"/>
                  </a:lnTo>
                  <a:lnTo>
                    <a:pt x="10948" y="4587"/>
                  </a:lnTo>
                  <a:lnTo>
                    <a:pt x="10849" y="5458"/>
                  </a:lnTo>
                  <a:lnTo>
                    <a:pt x="10882" y="6162"/>
                  </a:lnTo>
                  <a:lnTo>
                    <a:pt x="10981" y="6688"/>
                  </a:lnTo>
                  <a:lnTo>
                    <a:pt x="10981" y="7209"/>
                  </a:lnTo>
                  <a:lnTo>
                    <a:pt x="10989" y="7683"/>
                  </a:lnTo>
                  <a:lnTo>
                    <a:pt x="10758" y="8301"/>
                  </a:lnTo>
                  <a:lnTo>
                    <a:pt x="10341" y="9040"/>
                  </a:lnTo>
                  <a:lnTo>
                    <a:pt x="9859" y="9585"/>
                  </a:lnTo>
                  <a:lnTo>
                    <a:pt x="9464" y="10152"/>
                  </a:lnTo>
                  <a:lnTo>
                    <a:pt x="9005" y="10632"/>
                  </a:lnTo>
                  <a:lnTo>
                    <a:pt x="8379" y="11398"/>
                  </a:lnTo>
                  <a:lnTo>
                    <a:pt x="7590" y="12170"/>
                  </a:lnTo>
                  <a:lnTo>
                    <a:pt x="6559" y="12920"/>
                  </a:lnTo>
                  <a:lnTo>
                    <a:pt x="5861" y="13429"/>
                  </a:lnTo>
                  <a:lnTo>
                    <a:pt x="4479" y="14133"/>
                  </a:lnTo>
                  <a:lnTo>
                    <a:pt x="3635" y="14585"/>
                  </a:lnTo>
                  <a:lnTo>
                    <a:pt x="2845" y="15260"/>
                  </a:lnTo>
                  <a:lnTo>
                    <a:pt x="1856" y="16204"/>
                  </a:lnTo>
                  <a:lnTo>
                    <a:pt x="1528" y="16644"/>
                  </a:lnTo>
                  <a:lnTo>
                    <a:pt x="1012" y="17417"/>
                  </a:lnTo>
                  <a:lnTo>
                    <a:pt x="541" y="18148"/>
                  </a:lnTo>
                  <a:lnTo>
                    <a:pt x="151" y="18556"/>
                  </a:lnTo>
                  <a:close/>
                </a:path>
              </a:pathLst>
            </a:custGeom>
            <a:grpFill/>
            <a:ln w="12700" cap="flat">
              <a:noFill/>
              <a:miter lim="400000"/>
            </a:ln>
            <a:effectLst/>
          </p:spPr>
          <p:txBody>
            <a:bodyPr wrap="square" lIns="0" tIns="0" rIns="0" bIns="0" numCol="1" anchor="ctr">
              <a:noAutofit/>
            </a:bodyPr>
            <a:lstStyle/>
            <a:p>
              <a:pPr lvl="0">
                <a:defRPr sz="3200"/>
              </a:pPr>
              <a:endParaRPr/>
            </a:p>
          </p:txBody>
        </p:sp>
        <p:sp>
          <p:nvSpPr>
            <p:cNvPr id="45" name="Shape 2311"/>
            <p:cNvSpPr/>
            <p:nvPr/>
          </p:nvSpPr>
          <p:spPr>
            <a:xfrm>
              <a:off x="6152077" y="2502230"/>
              <a:ext cx="1284876" cy="1902712"/>
            </a:xfrm>
            <a:custGeom>
              <a:avLst/>
              <a:gdLst/>
              <a:ahLst/>
              <a:cxnLst>
                <a:cxn ang="0">
                  <a:pos x="wd2" y="hd2"/>
                </a:cxn>
                <a:cxn ang="5400000">
                  <a:pos x="wd2" y="hd2"/>
                </a:cxn>
                <a:cxn ang="10800000">
                  <a:pos x="wd2" y="hd2"/>
                </a:cxn>
                <a:cxn ang="16200000">
                  <a:pos x="wd2" y="hd2"/>
                </a:cxn>
              </a:cxnLst>
              <a:rect l="0" t="0" r="r" b="b"/>
              <a:pathLst>
                <a:path w="21600" h="21600" extrusionOk="0">
                  <a:moveTo>
                    <a:pt x="5362" y="13131"/>
                  </a:moveTo>
                  <a:lnTo>
                    <a:pt x="4636" y="13399"/>
                  </a:lnTo>
                  <a:lnTo>
                    <a:pt x="3575" y="14177"/>
                  </a:lnTo>
                  <a:lnTo>
                    <a:pt x="2821" y="14935"/>
                  </a:lnTo>
                  <a:lnTo>
                    <a:pt x="1562" y="16294"/>
                  </a:lnTo>
                  <a:cubicBezTo>
                    <a:pt x="1213" y="16705"/>
                    <a:pt x="925" y="17139"/>
                    <a:pt x="702" y="17588"/>
                  </a:cubicBezTo>
                  <a:cubicBezTo>
                    <a:pt x="416" y="18166"/>
                    <a:pt x="240" y="18767"/>
                    <a:pt x="178" y="19375"/>
                  </a:cubicBezTo>
                  <a:lnTo>
                    <a:pt x="0" y="20215"/>
                  </a:lnTo>
                  <a:lnTo>
                    <a:pt x="203" y="21047"/>
                  </a:lnTo>
                  <a:lnTo>
                    <a:pt x="672" y="21526"/>
                  </a:lnTo>
                  <a:lnTo>
                    <a:pt x="1533" y="21600"/>
                  </a:lnTo>
                  <a:lnTo>
                    <a:pt x="3296" y="20732"/>
                  </a:lnTo>
                  <a:lnTo>
                    <a:pt x="4666" y="19799"/>
                  </a:lnTo>
                  <a:lnTo>
                    <a:pt x="5912" y="18735"/>
                  </a:lnTo>
                  <a:lnTo>
                    <a:pt x="7172" y="17654"/>
                  </a:lnTo>
                  <a:lnTo>
                    <a:pt x="7843" y="16776"/>
                  </a:lnTo>
                  <a:lnTo>
                    <a:pt x="8131" y="15916"/>
                  </a:lnTo>
                  <a:lnTo>
                    <a:pt x="8322" y="15241"/>
                  </a:lnTo>
                  <a:lnTo>
                    <a:pt x="9582" y="14761"/>
                  </a:lnTo>
                  <a:lnTo>
                    <a:pt x="10524" y="14206"/>
                  </a:lnTo>
                  <a:lnTo>
                    <a:pt x="11085" y="13401"/>
                  </a:lnTo>
                  <a:lnTo>
                    <a:pt x="12481" y="12431"/>
                  </a:lnTo>
                  <a:lnTo>
                    <a:pt x="13277" y="11416"/>
                  </a:lnTo>
                  <a:cubicBezTo>
                    <a:pt x="13611" y="11114"/>
                    <a:pt x="13997" y="10839"/>
                    <a:pt x="14425" y="10597"/>
                  </a:cubicBezTo>
                  <a:cubicBezTo>
                    <a:pt x="14754" y="10412"/>
                    <a:pt x="15106" y="10247"/>
                    <a:pt x="15478" y="10104"/>
                  </a:cubicBezTo>
                  <a:lnTo>
                    <a:pt x="16683" y="9522"/>
                  </a:lnTo>
                  <a:lnTo>
                    <a:pt x="18751" y="7982"/>
                  </a:lnTo>
                  <a:lnTo>
                    <a:pt x="19970" y="6850"/>
                  </a:lnTo>
                  <a:lnTo>
                    <a:pt x="20915" y="5464"/>
                  </a:lnTo>
                  <a:lnTo>
                    <a:pt x="21557" y="4558"/>
                  </a:lnTo>
                  <a:lnTo>
                    <a:pt x="21600" y="3220"/>
                  </a:lnTo>
                  <a:lnTo>
                    <a:pt x="21151" y="1883"/>
                  </a:lnTo>
                  <a:lnTo>
                    <a:pt x="20470" y="973"/>
                  </a:lnTo>
                  <a:lnTo>
                    <a:pt x="19265" y="452"/>
                  </a:lnTo>
                  <a:lnTo>
                    <a:pt x="18143" y="77"/>
                  </a:lnTo>
                  <a:lnTo>
                    <a:pt x="16736" y="0"/>
                  </a:lnTo>
                  <a:lnTo>
                    <a:pt x="15531" y="381"/>
                  </a:lnTo>
                  <a:lnTo>
                    <a:pt x="14287" y="836"/>
                  </a:lnTo>
                  <a:lnTo>
                    <a:pt x="13369" y="1363"/>
                  </a:lnTo>
                  <a:lnTo>
                    <a:pt x="11919" y="1983"/>
                  </a:lnTo>
                  <a:lnTo>
                    <a:pt x="10810" y="2834"/>
                  </a:lnTo>
                  <a:lnTo>
                    <a:pt x="9632" y="3944"/>
                  </a:lnTo>
                  <a:lnTo>
                    <a:pt x="8635" y="4854"/>
                  </a:lnTo>
                  <a:lnTo>
                    <a:pt x="7812" y="6072"/>
                  </a:lnTo>
                  <a:lnTo>
                    <a:pt x="7648" y="6774"/>
                  </a:lnTo>
                  <a:lnTo>
                    <a:pt x="7648" y="7735"/>
                  </a:lnTo>
                  <a:lnTo>
                    <a:pt x="7810" y="8593"/>
                  </a:lnTo>
                  <a:cubicBezTo>
                    <a:pt x="7755" y="8805"/>
                    <a:pt x="7654" y="9010"/>
                    <a:pt x="7509" y="9201"/>
                  </a:cubicBezTo>
                  <a:cubicBezTo>
                    <a:pt x="7301" y="9477"/>
                    <a:pt x="7009" y="9719"/>
                    <a:pt x="6651" y="9911"/>
                  </a:cubicBezTo>
                  <a:lnTo>
                    <a:pt x="6117" y="10492"/>
                  </a:lnTo>
                  <a:lnTo>
                    <a:pt x="5720" y="11111"/>
                  </a:lnTo>
                  <a:lnTo>
                    <a:pt x="5720" y="11877"/>
                  </a:lnTo>
                  <a:lnTo>
                    <a:pt x="5802" y="12734"/>
                  </a:lnTo>
                  <a:lnTo>
                    <a:pt x="5362" y="13131"/>
                  </a:lnTo>
                  <a:close/>
                </a:path>
              </a:pathLst>
            </a:custGeom>
            <a:grpFill/>
            <a:ln w="12700" cap="flat">
              <a:noFill/>
              <a:miter lim="400000"/>
            </a:ln>
            <a:effectLst/>
          </p:spPr>
          <p:txBody>
            <a:bodyPr wrap="square" lIns="0" tIns="0" rIns="0" bIns="0" numCol="1" anchor="ctr">
              <a:noAutofit/>
            </a:bodyPr>
            <a:lstStyle/>
            <a:p>
              <a:pPr lvl="0">
                <a:defRPr sz="3200"/>
              </a:pPr>
              <a:endParaRPr/>
            </a:p>
          </p:txBody>
        </p:sp>
        <p:sp>
          <p:nvSpPr>
            <p:cNvPr id="46" name="Shape 2312"/>
            <p:cNvSpPr/>
            <p:nvPr/>
          </p:nvSpPr>
          <p:spPr>
            <a:xfrm>
              <a:off x="0" y="4256616"/>
              <a:ext cx="1379703" cy="1462918"/>
            </a:xfrm>
            <a:custGeom>
              <a:avLst/>
              <a:gdLst/>
              <a:ahLst/>
              <a:cxnLst>
                <a:cxn ang="0">
                  <a:pos x="wd2" y="hd2"/>
                </a:cxn>
                <a:cxn ang="5400000">
                  <a:pos x="wd2" y="hd2"/>
                </a:cxn>
                <a:cxn ang="10800000">
                  <a:pos x="wd2" y="hd2"/>
                </a:cxn>
                <a:cxn ang="16200000">
                  <a:pos x="wd2" y="hd2"/>
                </a:cxn>
              </a:cxnLst>
              <a:rect l="0" t="0" r="r" b="b"/>
              <a:pathLst>
                <a:path w="21600" h="21600" extrusionOk="0">
                  <a:moveTo>
                    <a:pt x="8470" y="959"/>
                  </a:moveTo>
                  <a:lnTo>
                    <a:pt x="7375" y="746"/>
                  </a:lnTo>
                  <a:lnTo>
                    <a:pt x="6005" y="460"/>
                  </a:lnTo>
                  <a:lnTo>
                    <a:pt x="4720" y="40"/>
                  </a:lnTo>
                  <a:lnTo>
                    <a:pt x="3286" y="0"/>
                  </a:lnTo>
                  <a:lnTo>
                    <a:pt x="2005" y="295"/>
                  </a:lnTo>
                  <a:lnTo>
                    <a:pt x="849" y="1185"/>
                  </a:lnTo>
                  <a:lnTo>
                    <a:pt x="218" y="2375"/>
                  </a:lnTo>
                  <a:lnTo>
                    <a:pt x="0" y="3791"/>
                  </a:lnTo>
                  <a:lnTo>
                    <a:pt x="89" y="4764"/>
                  </a:lnTo>
                  <a:lnTo>
                    <a:pt x="791" y="5823"/>
                  </a:lnTo>
                  <a:lnTo>
                    <a:pt x="1780" y="6863"/>
                  </a:lnTo>
                  <a:lnTo>
                    <a:pt x="3412" y="8341"/>
                  </a:lnTo>
                  <a:lnTo>
                    <a:pt x="5171" y="9616"/>
                  </a:lnTo>
                  <a:lnTo>
                    <a:pt x="6126" y="10678"/>
                  </a:lnTo>
                  <a:lnTo>
                    <a:pt x="7435" y="12311"/>
                  </a:lnTo>
                  <a:lnTo>
                    <a:pt x="9232" y="14255"/>
                  </a:lnTo>
                  <a:lnTo>
                    <a:pt x="10481" y="16504"/>
                  </a:lnTo>
                  <a:lnTo>
                    <a:pt x="11438" y="17812"/>
                  </a:lnTo>
                  <a:lnTo>
                    <a:pt x="12916" y="19248"/>
                  </a:lnTo>
                  <a:lnTo>
                    <a:pt x="13935" y="20111"/>
                  </a:lnTo>
                  <a:lnTo>
                    <a:pt x="15185" y="20976"/>
                  </a:lnTo>
                  <a:lnTo>
                    <a:pt x="17351" y="21564"/>
                  </a:lnTo>
                  <a:lnTo>
                    <a:pt x="18242" y="21600"/>
                  </a:lnTo>
                  <a:lnTo>
                    <a:pt x="19373" y="21528"/>
                  </a:lnTo>
                  <a:lnTo>
                    <a:pt x="20290" y="21023"/>
                  </a:lnTo>
                  <a:lnTo>
                    <a:pt x="21115" y="20256"/>
                  </a:lnTo>
                  <a:lnTo>
                    <a:pt x="21345" y="18778"/>
                  </a:lnTo>
                  <a:lnTo>
                    <a:pt x="21383" y="17046"/>
                  </a:lnTo>
                  <a:lnTo>
                    <a:pt x="21600" y="15041"/>
                  </a:lnTo>
                  <a:lnTo>
                    <a:pt x="21090" y="13273"/>
                  </a:lnTo>
                  <a:lnTo>
                    <a:pt x="20455" y="11700"/>
                  </a:lnTo>
                  <a:lnTo>
                    <a:pt x="19116" y="9331"/>
                  </a:lnTo>
                  <a:lnTo>
                    <a:pt x="17818" y="7490"/>
                  </a:lnTo>
                  <a:lnTo>
                    <a:pt x="16468" y="5940"/>
                  </a:lnTo>
                  <a:lnTo>
                    <a:pt x="14692" y="3902"/>
                  </a:lnTo>
                  <a:lnTo>
                    <a:pt x="13507" y="2751"/>
                  </a:lnTo>
                  <a:lnTo>
                    <a:pt x="12069" y="2089"/>
                  </a:lnTo>
                  <a:lnTo>
                    <a:pt x="10679" y="1427"/>
                  </a:lnTo>
                  <a:lnTo>
                    <a:pt x="9753" y="1166"/>
                  </a:lnTo>
                  <a:lnTo>
                    <a:pt x="8470" y="959"/>
                  </a:lnTo>
                  <a:close/>
                </a:path>
              </a:pathLst>
            </a:custGeom>
            <a:grpFill/>
            <a:ln w="12700" cap="flat">
              <a:noFill/>
              <a:miter lim="400000"/>
            </a:ln>
            <a:effectLst/>
          </p:spPr>
          <p:txBody>
            <a:bodyPr wrap="square" lIns="0" tIns="0" rIns="0" bIns="0" numCol="1" anchor="ctr">
              <a:noAutofit/>
            </a:bodyPr>
            <a:lstStyle/>
            <a:p>
              <a:pPr lvl="0">
                <a:defRPr sz="3200"/>
              </a:pPr>
              <a:endParaRPr/>
            </a:p>
          </p:txBody>
        </p:sp>
      </p:grpSp>
      <p:grpSp>
        <p:nvGrpSpPr>
          <p:cNvPr id="47" name="Group 2319"/>
          <p:cNvGrpSpPr/>
          <p:nvPr/>
        </p:nvGrpSpPr>
        <p:grpSpPr>
          <a:xfrm rot="2881097">
            <a:off x="8799264" y="-299439"/>
            <a:ext cx="1572143" cy="1653263"/>
            <a:chOff x="0" y="0"/>
            <a:chExt cx="4425289" cy="4653625"/>
          </a:xfrm>
          <a:solidFill>
            <a:schemeClr val="accent2"/>
          </a:solidFill>
        </p:grpSpPr>
        <p:sp>
          <p:nvSpPr>
            <p:cNvPr id="48" name="Shape 2314"/>
            <p:cNvSpPr/>
            <p:nvPr/>
          </p:nvSpPr>
          <p:spPr>
            <a:xfrm rot="21600000">
              <a:off x="1082657" y="380041"/>
              <a:ext cx="2554870" cy="4273585"/>
            </a:xfrm>
            <a:custGeom>
              <a:avLst/>
              <a:gdLst/>
              <a:ahLst/>
              <a:cxnLst>
                <a:cxn ang="0">
                  <a:pos x="wd2" y="hd2"/>
                </a:cxn>
                <a:cxn ang="5400000">
                  <a:pos x="wd2" y="hd2"/>
                </a:cxn>
                <a:cxn ang="10800000">
                  <a:pos x="wd2" y="hd2"/>
                </a:cxn>
                <a:cxn ang="16200000">
                  <a:pos x="wd2" y="hd2"/>
                </a:cxn>
              </a:cxnLst>
              <a:rect l="0" t="0" r="r" b="b"/>
              <a:pathLst>
                <a:path w="21600" h="21600" extrusionOk="0">
                  <a:moveTo>
                    <a:pt x="7609" y="8640"/>
                  </a:moveTo>
                  <a:lnTo>
                    <a:pt x="7143" y="8325"/>
                  </a:lnTo>
                  <a:lnTo>
                    <a:pt x="6929" y="8008"/>
                  </a:lnTo>
                  <a:lnTo>
                    <a:pt x="6877" y="7708"/>
                  </a:lnTo>
                  <a:lnTo>
                    <a:pt x="6872" y="7237"/>
                  </a:lnTo>
                  <a:lnTo>
                    <a:pt x="6598" y="6867"/>
                  </a:lnTo>
                  <a:lnTo>
                    <a:pt x="6361" y="6629"/>
                  </a:lnTo>
                  <a:lnTo>
                    <a:pt x="5746" y="6044"/>
                  </a:lnTo>
                  <a:lnTo>
                    <a:pt x="5322" y="5533"/>
                  </a:lnTo>
                  <a:lnTo>
                    <a:pt x="5177" y="5120"/>
                  </a:lnTo>
                  <a:lnTo>
                    <a:pt x="5044" y="4617"/>
                  </a:lnTo>
                  <a:lnTo>
                    <a:pt x="4851" y="4273"/>
                  </a:lnTo>
                  <a:lnTo>
                    <a:pt x="4628" y="4050"/>
                  </a:lnTo>
                  <a:lnTo>
                    <a:pt x="4452" y="3843"/>
                  </a:lnTo>
                  <a:lnTo>
                    <a:pt x="4372" y="3530"/>
                  </a:lnTo>
                  <a:lnTo>
                    <a:pt x="4241" y="3144"/>
                  </a:lnTo>
                  <a:lnTo>
                    <a:pt x="4179" y="2742"/>
                  </a:lnTo>
                  <a:lnTo>
                    <a:pt x="4041" y="2213"/>
                  </a:lnTo>
                  <a:lnTo>
                    <a:pt x="3881" y="1678"/>
                  </a:lnTo>
                  <a:lnTo>
                    <a:pt x="3834" y="1138"/>
                  </a:lnTo>
                  <a:lnTo>
                    <a:pt x="3757" y="719"/>
                  </a:lnTo>
                  <a:lnTo>
                    <a:pt x="3556" y="537"/>
                  </a:lnTo>
                  <a:lnTo>
                    <a:pt x="3356" y="356"/>
                  </a:lnTo>
                  <a:lnTo>
                    <a:pt x="3033" y="187"/>
                  </a:lnTo>
                  <a:lnTo>
                    <a:pt x="2660" y="49"/>
                  </a:lnTo>
                  <a:lnTo>
                    <a:pt x="2203" y="0"/>
                  </a:lnTo>
                  <a:lnTo>
                    <a:pt x="1835" y="4"/>
                  </a:lnTo>
                  <a:lnTo>
                    <a:pt x="1349" y="56"/>
                  </a:lnTo>
                  <a:lnTo>
                    <a:pt x="792" y="181"/>
                  </a:lnTo>
                  <a:lnTo>
                    <a:pt x="469" y="327"/>
                  </a:lnTo>
                  <a:lnTo>
                    <a:pt x="231" y="611"/>
                  </a:lnTo>
                  <a:lnTo>
                    <a:pt x="48" y="858"/>
                  </a:lnTo>
                  <a:lnTo>
                    <a:pt x="0" y="1071"/>
                  </a:lnTo>
                  <a:lnTo>
                    <a:pt x="4" y="1279"/>
                  </a:lnTo>
                  <a:lnTo>
                    <a:pt x="16" y="1522"/>
                  </a:lnTo>
                  <a:lnTo>
                    <a:pt x="156" y="1902"/>
                  </a:lnTo>
                  <a:lnTo>
                    <a:pt x="320" y="2387"/>
                  </a:lnTo>
                  <a:lnTo>
                    <a:pt x="639" y="3151"/>
                  </a:lnTo>
                  <a:lnTo>
                    <a:pt x="770" y="3827"/>
                  </a:lnTo>
                  <a:lnTo>
                    <a:pt x="913" y="4107"/>
                  </a:lnTo>
                  <a:lnTo>
                    <a:pt x="1048" y="4430"/>
                  </a:lnTo>
                  <a:lnTo>
                    <a:pt x="1085" y="4768"/>
                  </a:lnTo>
                  <a:lnTo>
                    <a:pt x="1233" y="5055"/>
                  </a:lnTo>
                  <a:lnTo>
                    <a:pt x="1364" y="5302"/>
                  </a:lnTo>
                  <a:lnTo>
                    <a:pt x="1507" y="5540"/>
                  </a:lnTo>
                  <a:lnTo>
                    <a:pt x="1651" y="5782"/>
                  </a:lnTo>
                  <a:lnTo>
                    <a:pt x="1802" y="6093"/>
                  </a:lnTo>
                  <a:lnTo>
                    <a:pt x="1864" y="6358"/>
                  </a:lnTo>
                  <a:lnTo>
                    <a:pt x="1909" y="6571"/>
                  </a:lnTo>
                  <a:lnTo>
                    <a:pt x="2007" y="6895"/>
                  </a:lnTo>
                  <a:lnTo>
                    <a:pt x="2244" y="7169"/>
                  </a:lnTo>
                  <a:lnTo>
                    <a:pt x="2539" y="7419"/>
                  </a:lnTo>
                  <a:lnTo>
                    <a:pt x="2854" y="7654"/>
                  </a:lnTo>
                  <a:lnTo>
                    <a:pt x="3259" y="7908"/>
                  </a:lnTo>
                  <a:lnTo>
                    <a:pt x="3505" y="8136"/>
                  </a:lnTo>
                  <a:lnTo>
                    <a:pt x="3759" y="8307"/>
                  </a:lnTo>
                  <a:lnTo>
                    <a:pt x="3890" y="8437"/>
                  </a:lnTo>
                  <a:lnTo>
                    <a:pt x="4037" y="8540"/>
                  </a:lnTo>
                  <a:lnTo>
                    <a:pt x="4271" y="8721"/>
                  </a:lnTo>
                  <a:lnTo>
                    <a:pt x="4300" y="8911"/>
                  </a:lnTo>
                  <a:lnTo>
                    <a:pt x="4287" y="9142"/>
                  </a:lnTo>
                  <a:lnTo>
                    <a:pt x="4246" y="9438"/>
                  </a:lnTo>
                  <a:lnTo>
                    <a:pt x="4132" y="9909"/>
                  </a:lnTo>
                  <a:lnTo>
                    <a:pt x="4012" y="10364"/>
                  </a:lnTo>
                  <a:lnTo>
                    <a:pt x="3958" y="10797"/>
                  </a:lnTo>
                  <a:lnTo>
                    <a:pt x="4101" y="11151"/>
                  </a:lnTo>
                  <a:lnTo>
                    <a:pt x="4323" y="11474"/>
                  </a:lnTo>
                  <a:lnTo>
                    <a:pt x="4580" y="11827"/>
                  </a:lnTo>
                  <a:lnTo>
                    <a:pt x="4740" y="12133"/>
                  </a:lnTo>
                  <a:lnTo>
                    <a:pt x="4785" y="12429"/>
                  </a:lnTo>
                  <a:lnTo>
                    <a:pt x="4822" y="12638"/>
                  </a:lnTo>
                  <a:lnTo>
                    <a:pt x="4822" y="12857"/>
                  </a:lnTo>
                  <a:lnTo>
                    <a:pt x="4797" y="12996"/>
                  </a:lnTo>
                  <a:lnTo>
                    <a:pt x="4699" y="13136"/>
                  </a:lnTo>
                  <a:lnTo>
                    <a:pt x="4539" y="13285"/>
                  </a:lnTo>
                  <a:lnTo>
                    <a:pt x="4388" y="13429"/>
                  </a:lnTo>
                  <a:lnTo>
                    <a:pt x="4183" y="13566"/>
                  </a:lnTo>
                  <a:lnTo>
                    <a:pt x="4060" y="13677"/>
                  </a:lnTo>
                  <a:lnTo>
                    <a:pt x="3847" y="13755"/>
                  </a:lnTo>
                  <a:lnTo>
                    <a:pt x="3614" y="13931"/>
                  </a:lnTo>
                  <a:lnTo>
                    <a:pt x="3405" y="14083"/>
                  </a:lnTo>
                  <a:lnTo>
                    <a:pt x="3102" y="14343"/>
                  </a:lnTo>
                  <a:lnTo>
                    <a:pt x="2943" y="14624"/>
                  </a:lnTo>
                  <a:lnTo>
                    <a:pt x="2759" y="14845"/>
                  </a:lnTo>
                  <a:lnTo>
                    <a:pt x="2550" y="15079"/>
                  </a:lnTo>
                  <a:cubicBezTo>
                    <a:pt x="2445" y="15151"/>
                    <a:pt x="2338" y="15222"/>
                    <a:pt x="2231" y="15292"/>
                  </a:cubicBezTo>
                  <a:cubicBezTo>
                    <a:pt x="2109" y="15371"/>
                    <a:pt x="1986" y="15450"/>
                    <a:pt x="1862" y="15527"/>
                  </a:cubicBezTo>
                  <a:lnTo>
                    <a:pt x="1518" y="15733"/>
                  </a:lnTo>
                  <a:lnTo>
                    <a:pt x="1335" y="15901"/>
                  </a:lnTo>
                  <a:lnTo>
                    <a:pt x="1114" y="16041"/>
                  </a:lnTo>
                  <a:lnTo>
                    <a:pt x="905" y="16241"/>
                  </a:lnTo>
                  <a:lnTo>
                    <a:pt x="758" y="16440"/>
                  </a:lnTo>
                  <a:lnTo>
                    <a:pt x="647" y="16643"/>
                  </a:lnTo>
                  <a:lnTo>
                    <a:pt x="598" y="16819"/>
                  </a:lnTo>
                  <a:lnTo>
                    <a:pt x="598" y="17025"/>
                  </a:lnTo>
                  <a:lnTo>
                    <a:pt x="639" y="17423"/>
                  </a:lnTo>
                  <a:lnTo>
                    <a:pt x="774" y="17682"/>
                  </a:lnTo>
                  <a:lnTo>
                    <a:pt x="856" y="17895"/>
                  </a:lnTo>
                  <a:lnTo>
                    <a:pt x="955" y="18087"/>
                  </a:lnTo>
                  <a:lnTo>
                    <a:pt x="1053" y="18295"/>
                  </a:lnTo>
                  <a:lnTo>
                    <a:pt x="1212" y="18558"/>
                  </a:lnTo>
                  <a:lnTo>
                    <a:pt x="1327" y="18752"/>
                  </a:lnTo>
                  <a:lnTo>
                    <a:pt x="1495" y="18975"/>
                  </a:lnTo>
                  <a:lnTo>
                    <a:pt x="1703" y="19203"/>
                  </a:lnTo>
                  <a:lnTo>
                    <a:pt x="1843" y="19364"/>
                  </a:lnTo>
                  <a:lnTo>
                    <a:pt x="2171" y="19521"/>
                  </a:lnTo>
                  <a:lnTo>
                    <a:pt x="2375" y="19685"/>
                  </a:lnTo>
                  <a:lnTo>
                    <a:pt x="2630" y="19841"/>
                  </a:lnTo>
                  <a:lnTo>
                    <a:pt x="2986" y="20069"/>
                  </a:lnTo>
                  <a:lnTo>
                    <a:pt x="3248" y="20152"/>
                  </a:lnTo>
                  <a:lnTo>
                    <a:pt x="3599" y="20323"/>
                  </a:lnTo>
                  <a:lnTo>
                    <a:pt x="3959" y="20470"/>
                  </a:lnTo>
                  <a:lnTo>
                    <a:pt x="4677" y="20713"/>
                  </a:lnTo>
                  <a:lnTo>
                    <a:pt x="5385" y="20876"/>
                  </a:lnTo>
                  <a:lnTo>
                    <a:pt x="5724" y="20906"/>
                  </a:lnTo>
                  <a:lnTo>
                    <a:pt x="6060" y="20947"/>
                  </a:lnTo>
                  <a:lnTo>
                    <a:pt x="6585" y="20986"/>
                  </a:lnTo>
                  <a:lnTo>
                    <a:pt x="7060" y="20972"/>
                  </a:lnTo>
                  <a:cubicBezTo>
                    <a:pt x="7198" y="20987"/>
                    <a:pt x="7338" y="20995"/>
                    <a:pt x="7478" y="20994"/>
                  </a:cubicBezTo>
                  <a:cubicBezTo>
                    <a:pt x="7672" y="20993"/>
                    <a:pt x="7865" y="20976"/>
                    <a:pt x="8051" y="20945"/>
                  </a:cubicBezTo>
                  <a:lnTo>
                    <a:pt x="8414" y="20901"/>
                  </a:lnTo>
                  <a:cubicBezTo>
                    <a:pt x="8557" y="20875"/>
                    <a:pt x="8701" y="20849"/>
                    <a:pt x="8844" y="20823"/>
                  </a:cubicBezTo>
                  <a:cubicBezTo>
                    <a:pt x="8971" y="20800"/>
                    <a:pt x="9098" y="20777"/>
                    <a:pt x="9224" y="20754"/>
                  </a:cubicBezTo>
                  <a:lnTo>
                    <a:pt x="9568" y="20674"/>
                  </a:lnTo>
                  <a:lnTo>
                    <a:pt x="9948" y="20564"/>
                  </a:lnTo>
                  <a:lnTo>
                    <a:pt x="10453" y="20385"/>
                  </a:lnTo>
                  <a:lnTo>
                    <a:pt x="10878" y="20064"/>
                  </a:lnTo>
                  <a:lnTo>
                    <a:pt x="11092" y="19660"/>
                  </a:lnTo>
                  <a:lnTo>
                    <a:pt x="11042" y="19237"/>
                  </a:lnTo>
                  <a:lnTo>
                    <a:pt x="11051" y="18855"/>
                  </a:lnTo>
                  <a:lnTo>
                    <a:pt x="10760" y="18502"/>
                  </a:lnTo>
                  <a:lnTo>
                    <a:pt x="10633" y="18187"/>
                  </a:lnTo>
                  <a:lnTo>
                    <a:pt x="10298" y="17836"/>
                  </a:lnTo>
                  <a:lnTo>
                    <a:pt x="9889" y="17532"/>
                  </a:lnTo>
                  <a:lnTo>
                    <a:pt x="9524" y="17226"/>
                  </a:lnTo>
                  <a:lnTo>
                    <a:pt x="9042" y="16943"/>
                  </a:lnTo>
                  <a:lnTo>
                    <a:pt x="8579" y="16512"/>
                  </a:lnTo>
                  <a:lnTo>
                    <a:pt x="8383" y="16189"/>
                  </a:lnTo>
                  <a:lnTo>
                    <a:pt x="8124" y="15427"/>
                  </a:lnTo>
                  <a:lnTo>
                    <a:pt x="8137" y="15070"/>
                  </a:lnTo>
                  <a:lnTo>
                    <a:pt x="8223" y="14786"/>
                  </a:lnTo>
                  <a:lnTo>
                    <a:pt x="8330" y="14546"/>
                  </a:lnTo>
                  <a:lnTo>
                    <a:pt x="8485" y="14370"/>
                  </a:lnTo>
                  <a:lnTo>
                    <a:pt x="8744" y="14172"/>
                  </a:lnTo>
                  <a:lnTo>
                    <a:pt x="9038" y="13973"/>
                  </a:lnTo>
                  <a:lnTo>
                    <a:pt x="9316" y="13780"/>
                  </a:lnTo>
                  <a:lnTo>
                    <a:pt x="9755" y="13589"/>
                  </a:lnTo>
                  <a:lnTo>
                    <a:pt x="10058" y="13378"/>
                  </a:lnTo>
                  <a:cubicBezTo>
                    <a:pt x="10130" y="13340"/>
                    <a:pt x="10203" y="13303"/>
                    <a:pt x="10279" y="13268"/>
                  </a:cubicBezTo>
                  <a:cubicBezTo>
                    <a:pt x="10370" y="13226"/>
                    <a:pt x="10464" y="13186"/>
                    <a:pt x="10561" y="13149"/>
                  </a:cubicBezTo>
                  <a:lnTo>
                    <a:pt x="10840" y="13053"/>
                  </a:lnTo>
                  <a:lnTo>
                    <a:pt x="11311" y="12987"/>
                  </a:lnTo>
                  <a:lnTo>
                    <a:pt x="11696" y="12950"/>
                  </a:lnTo>
                  <a:lnTo>
                    <a:pt x="12093" y="12999"/>
                  </a:lnTo>
                  <a:lnTo>
                    <a:pt x="12511" y="13089"/>
                  </a:lnTo>
                  <a:lnTo>
                    <a:pt x="12793" y="13148"/>
                  </a:lnTo>
                  <a:lnTo>
                    <a:pt x="13124" y="13285"/>
                  </a:lnTo>
                  <a:lnTo>
                    <a:pt x="13582" y="13523"/>
                  </a:lnTo>
                  <a:lnTo>
                    <a:pt x="13742" y="13736"/>
                  </a:lnTo>
                  <a:lnTo>
                    <a:pt x="14008" y="13958"/>
                  </a:lnTo>
                  <a:lnTo>
                    <a:pt x="14291" y="14217"/>
                  </a:lnTo>
                  <a:lnTo>
                    <a:pt x="14427" y="14435"/>
                  </a:lnTo>
                  <a:lnTo>
                    <a:pt x="14451" y="14669"/>
                  </a:lnTo>
                  <a:lnTo>
                    <a:pt x="14452" y="14904"/>
                  </a:lnTo>
                  <a:lnTo>
                    <a:pt x="14407" y="15087"/>
                  </a:lnTo>
                  <a:lnTo>
                    <a:pt x="14292" y="15337"/>
                  </a:lnTo>
                  <a:lnTo>
                    <a:pt x="14134" y="15497"/>
                  </a:lnTo>
                  <a:lnTo>
                    <a:pt x="13925" y="15701"/>
                  </a:lnTo>
                  <a:lnTo>
                    <a:pt x="13687" y="15909"/>
                  </a:lnTo>
                  <a:lnTo>
                    <a:pt x="13335" y="16305"/>
                  </a:lnTo>
                  <a:lnTo>
                    <a:pt x="13151" y="16479"/>
                  </a:lnTo>
                  <a:lnTo>
                    <a:pt x="13003" y="16654"/>
                  </a:lnTo>
                  <a:lnTo>
                    <a:pt x="12840" y="16818"/>
                  </a:lnTo>
                  <a:lnTo>
                    <a:pt x="12668" y="17008"/>
                  </a:lnTo>
                  <a:lnTo>
                    <a:pt x="12512" y="17221"/>
                  </a:lnTo>
                  <a:lnTo>
                    <a:pt x="12250" y="17619"/>
                  </a:lnTo>
                  <a:lnTo>
                    <a:pt x="12124" y="17984"/>
                  </a:lnTo>
                  <a:lnTo>
                    <a:pt x="12039" y="18244"/>
                  </a:lnTo>
                  <a:lnTo>
                    <a:pt x="11974" y="18552"/>
                  </a:lnTo>
                  <a:lnTo>
                    <a:pt x="11999" y="18790"/>
                  </a:lnTo>
                  <a:lnTo>
                    <a:pt x="12019" y="19081"/>
                  </a:lnTo>
                  <a:lnTo>
                    <a:pt x="11933" y="19394"/>
                  </a:lnTo>
                  <a:lnTo>
                    <a:pt x="11954" y="19602"/>
                  </a:lnTo>
                  <a:lnTo>
                    <a:pt x="11954" y="19835"/>
                  </a:lnTo>
                  <a:lnTo>
                    <a:pt x="11978" y="20084"/>
                  </a:lnTo>
                  <a:lnTo>
                    <a:pt x="12064" y="20312"/>
                  </a:lnTo>
                  <a:lnTo>
                    <a:pt x="12298" y="20637"/>
                  </a:lnTo>
                  <a:lnTo>
                    <a:pt x="12642" y="20845"/>
                  </a:lnTo>
                  <a:lnTo>
                    <a:pt x="12961" y="21050"/>
                  </a:lnTo>
                  <a:lnTo>
                    <a:pt x="13412" y="21292"/>
                  </a:lnTo>
                  <a:lnTo>
                    <a:pt x="13731" y="21412"/>
                  </a:lnTo>
                  <a:lnTo>
                    <a:pt x="14013" y="21542"/>
                  </a:lnTo>
                  <a:lnTo>
                    <a:pt x="14352" y="21600"/>
                  </a:lnTo>
                  <a:lnTo>
                    <a:pt x="14806" y="21600"/>
                  </a:lnTo>
                  <a:lnTo>
                    <a:pt x="15240" y="21500"/>
                  </a:lnTo>
                  <a:lnTo>
                    <a:pt x="16042" y="21407"/>
                  </a:lnTo>
                  <a:lnTo>
                    <a:pt x="16410" y="21297"/>
                  </a:lnTo>
                  <a:lnTo>
                    <a:pt x="16762" y="21189"/>
                  </a:lnTo>
                  <a:lnTo>
                    <a:pt x="17308" y="20991"/>
                  </a:lnTo>
                  <a:lnTo>
                    <a:pt x="17759" y="20786"/>
                  </a:lnTo>
                  <a:lnTo>
                    <a:pt x="18082" y="20595"/>
                  </a:lnTo>
                  <a:lnTo>
                    <a:pt x="18508" y="20243"/>
                  </a:lnTo>
                  <a:lnTo>
                    <a:pt x="18676" y="19981"/>
                  </a:lnTo>
                  <a:lnTo>
                    <a:pt x="18713" y="19660"/>
                  </a:lnTo>
                  <a:lnTo>
                    <a:pt x="18872" y="19220"/>
                  </a:lnTo>
                  <a:lnTo>
                    <a:pt x="19192" y="18740"/>
                  </a:lnTo>
                  <a:lnTo>
                    <a:pt x="19553" y="18245"/>
                  </a:lnTo>
                  <a:lnTo>
                    <a:pt x="19925" y="17610"/>
                  </a:lnTo>
                  <a:lnTo>
                    <a:pt x="20110" y="17158"/>
                  </a:lnTo>
                  <a:lnTo>
                    <a:pt x="20290" y="16871"/>
                  </a:lnTo>
                  <a:lnTo>
                    <a:pt x="20470" y="16411"/>
                  </a:lnTo>
                  <a:lnTo>
                    <a:pt x="20569" y="16118"/>
                  </a:lnTo>
                  <a:lnTo>
                    <a:pt x="20692" y="15799"/>
                  </a:lnTo>
                  <a:lnTo>
                    <a:pt x="20729" y="15403"/>
                  </a:lnTo>
                  <a:lnTo>
                    <a:pt x="20892" y="15114"/>
                  </a:lnTo>
                  <a:lnTo>
                    <a:pt x="21027" y="14945"/>
                  </a:lnTo>
                  <a:lnTo>
                    <a:pt x="21256" y="14740"/>
                  </a:lnTo>
                  <a:lnTo>
                    <a:pt x="21502" y="14460"/>
                  </a:lnTo>
                  <a:lnTo>
                    <a:pt x="21600" y="13992"/>
                  </a:lnTo>
                  <a:lnTo>
                    <a:pt x="21588" y="13676"/>
                  </a:lnTo>
                  <a:lnTo>
                    <a:pt x="21514" y="13392"/>
                  </a:lnTo>
                  <a:lnTo>
                    <a:pt x="21467" y="12962"/>
                  </a:lnTo>
                  <a:lnTo>
                    <a:pt x="21357" y="12492"/>
                  </a:lnTo>
                  <a:lnTo>
                    <a:pt x="21172" y="12247"/>
                  </a:lnTo>
                  <a:lnTo>
                    <a:pt x="20951" y="12007"/>
                  </a:lnTo>
                  <a:lnTo>
                    <a:pt x="20673" y="11815"/>
                  </a:lnTo>
                  <a:lnTo>
                    <a:pt x="20320" y="11656"/>
                  </a:lnTo>
                  <a:lnTo>
                    <a:pt x="19847" y="11496"/>
                  </a:lnTo>
                  <a:lnTo>
                    <a:pt x="19503" y="11363"/>
                  </a:lnTo>
                  <a:lnTo>
                    <a:pt x="19045" y="11118"/>
                  </a:lnTo>
                  <a:lnTo>
                    <a:pt x="18725" y="10964"/>
                  </a:lnTo>
                  <a:lnTo>
                    <a:pt x="18512" y="10832"/>
                  </a:lnTo>
                  <a:lnTo>
                    <a:pt x="18148" y="10687"/>
                  </a:lnTo>
                  <a:lnTo>
                    <a:pt x="17803" y="10606"/>
                  </a:lnTo>
                  <a:lnTo>
                    <a:pt x="17402" y="10577"/>
                  </a:lnTo>
                  <a:lnTo>
                    <a:pt x="17001" y="10545"/>
                  </a:lnTo>
                  <a:lnTo>
                    <a:pt x="16706" y="10508"/>
                  </a:lnTo>
                  <a:cubicBezTo>
                    <a:pt x="16571" y="10512"/>
                    <a:pt x="16434" y="10505"/>
                    <a:pt x="16302" y="10486"/>
                  </a:cubicBezTo>
                  <a:cubicBezTo>
                    <a:pt x="16166" y="10468"/>
                    <a:pt x="16035" y="10438"/>
                    <a:pt x="15913" y="10398"/>
                  </a:cubicBezTo>
                  <a:lnTo>
                    <a:pt x="15573" y="10349"/>
                  </a:lnTo>
                  <a:lnTo>
                    <a:pt x="15207" y="10227"/>
                  </a:lnTo>
                  <a:lnTo>
                    <a:pt x="14556" y="9914"/>
                  </a:lnTo>
                  <a:lnTo>
                    <a:pt x="14295" y="9650"/>
                  </a:lnTo>
                  <a:lnTo>
                    <a:pt x="13922" y="9371"/>
                  </a:lnTo>
                  <a:lnTo>
                    <a:pt x="13479" y="9170"/>
                  </a:lnTo>
                  <a:lnTo>
                    <a:pt x="13111" y="9009"/>
                  </a:lnTo>
                  <a:lnTo>
                    <a:pt x="12697" y="8938"/>
                  </a:lnTo>
                  <a:lnTo>
                    <a:pt x="12231" y="8879"/>
                  </a:lnTo>
                  <a:lnTo>
                    <a:pt x="11707" y="8838"/>
                  </a:lnTo>
                  <a:lnTo>
                    <a:pt x="11101" y="8796"/>
                  </a:lnTo>
                  <a:lnTo>
                    <a:pt x="10369" y="8793"/>
                  </a:lnTo>
                  <a:lnTo>
                    <a:pt x="9841" y="8814"/>
                  </a:lnTo>
                  <a:lnTo>
                    <a:pt x="9317" y="8851"/>
                  </a:lnTo>
                  <a:lnTo>
                    <a:pt x="8536" y="8824"/>
                  </a:lnTo>
                  <a:lnTo>
                    <a:pt x="8196" y="8832"/>
                  </a:lnTo>
                  <a:lnTo>
                    <a:pt x="7832" y="8768"/>
                  </a:lnTo>
                  <a:lnTo>
                    <a:pt x="7609" y="8640"/>
                  </a:lnTo>
                  <a:close/>
                </a:path>
              </a:pathLst>
            </a:custGeom>
            <a:grpFill/>
            <a:ln w="12700" cap="flat">
              <a:noFill/>
              <a:miter lim="400000"/>
            </a:ln>
            <a:effectLst/>
          </p:spPr>
          <p:txBody>
            <a:bodyPr wrap="square" lIns="0" tIns="0" rIns="0" bIns="0" numCol="1" anchor="ctr">
              <a:noAutofit/>
            </a:bodyPr>
            <a:lstStyle/>
            <a:p>
              <a:pPr lvl="0">
                <a:defRPr sz="3200"/>
              </a:pPr>
              <a:endParaRPr/>
            </a:p>
          </p:txBody>
        </p:sp>
        <p:sp>
          <p:nvSpPr>
            <p:cNvPr id="49" name="Shape 2315"/>
            <p:cNvSpPr/>
            <p:nvPr/>
          </p:nvSpPr>
          <p:spPr>
            <a:xfrm rot="21600000">
              <a:off x="2222188" y="-1"/>
              <a:ext cx="429395" cy="1943190"/>
            </a:xfrm>
            <a:custGeom>
              <a:avLst/>
              <a:gdLst/>
              <a:ahLst/>
              <a:cxnLst>
                <a:cxn ang="0">
                  <a:pos x="wd2" y="hd2"/>
                </a:cxn>
                <a:cxn ang="5400000">
                  <a:pos x="wd2" y="hd2"/>
                </a:cxn>
                <a:cxn ang="10800000">
                  <a:pos x="wd2" y="hd2"/>
                </a:cxn>
                <a:cxn ang="16200000">
                  <a:pos x="wd2" y="hd2"/>
                </a:cxn>
              </a:cxnLst>
              <a:rect l="0" t="0" r="r" b="b"/>
              <a:pathLst>
                <a:path w="21600" h="21600" extrusionOk="0">
                  <a:moveTo>
                    <a:pt x="8279" y="21489"/>
                  </a:moveTo>
                  <a:lnTo>
                    <a:pt x="6261" y="21209"/>
                  </a:lnTo>
                  <a:lnTo>
                    <a:pt x="4179" y="20701"/>
                  </a:lnTo>
                  <a:lnTo>
                    <a:pt x="2049" y="20223"/>
                  </a:lnTo>
                  <a:lnTo>
                    <a:pt x="1237" y="19788"/>
                  </a:lnTo>
                  <a:lnTo>
                    <a:pt x="784" y="19149"/>
                  </a:lnTo>
                  <a:lnTo>
                    <a:pt x="143" y="18506"/>
                  </a:lnTo>
                  <a:lnTo>
                    <a:pt x="67" y="18035"/>
                  </a:lnTo>
                  <a:lnTo>
                    <a:pt x="0" y="17378"/>
                  </a:lnTo>
                  <a:lnTo>
                    <a:pt x="0" y="16762"/>
                  </a:lnTo>
                  <a:lnTo>
                    <a:pt x="70" y="16072"/>
                  </a:lnTo>
                  <a:lnTo>
                    <a:pt x="900" y="15394"/>
                  </a:lnTo>
                  <a:lnTo>
                    <a:pt x="1972" y="14908"/>
                  </a:lnTo>
                  <a:lnTo>
                    <a:pt x="4018" y="14413"/>
                  </a:lnTo>
                  <a:cubicBezTo>
                    <a:pt x="4314" y="14276"/>
                    <a:pt x="4582" y="14137"/>
                    <a:pt x="4823" y="13996"/>
                  </a:cubicBezTo>
                  <a:cubicBezTo>
                    <a:pt x="5082" y="13844"/>
                    <a:pt x="5309" y="13688"/>
                    <a:pt x="5383" y="13526"/>
                  </a:cubicBezTo>
                  <a:cubicBezTo>
                    <a:pt x="5500" y="13274"/>
                    <a:pt x="5243" y="13020"/>
                    <a:pt x="4652" y="12802"/>
                  </a:cubicBezTo>
                  <a:lnTo>
                    <a:pt x="3131" y="11980"/>
                  </a:lnTo>
                  <a:lnTo>
                    <a:pt x="1723" y="11385"/>
                  </a:lnTo>
                  <a:lnTo>
                    <a:pt x="796" y="10911"/>
                  </a:lnTo>
                  <a:lnTo>
                    <a:pt x="381" y="10497"/>
                  </a:lnTo>
                  <a:lnTo>
                    <a:pt x="528" y="10002"/>
                  </a:lnTo>
                  <a:lnTo>
                    <a:pt x="500" y="9326"/>
                  </a:lnTo>
                  <a:lnTo>
                    <a:pt x="500" y="8919"/>
                  </a:lnTo>
                  <a:lnTo>
                    <a:pt x="570" y="8343"/>
                  </a:lnTo>
                  <a:lnTo>
                    <a:pt x="570" y="7558"/>
                  </a:lnTo>
                  <a:lnTo>
                    <a:pt x="668" y="6732"/>
                  </a:lnTo>
                  <a:lnTo>
                    <a:pt x="595" y="6006"/>
                  </a:lnTo>
                  <a:lnTo>
                    <a:pt x="1009" y="5160"/>
                  </a:lnTo>
                  <a:lnTo>
                    <a:pt x="595" y="4503"/>
                  </a:lnTo>
                  <a:lnTo>
                    <a:pt x="595" y="4006"/>
                  </a:lnTo>
                  <a:lnTo>
                    <a:pt x="741" y="3350"/>
                  </a:lnTo>
                  <a:lnTo>
                    <a:pt x="787" y="2665"/>
                  </a:lnTo>
                  <a:lnTo>
                    <a:pt x="860" y="2001"/>
                  </a:lnTo>
                  <a:lnTo>
                    <a:pt x="1397" y="1570"/>
                  </a:lnTo>
                  <a:lnTo>
                    <a:pt x="2686" y="1036"/>
                  </a:lnTo>
                  <a:lnTo>
                    <a:pt x="3805" y="596"/>
                  </a:lnTo>
                  <a:lnTo>
                    <a:pt x="6185" y="199"/>
                  </a:lnTo>
                  <a:lnTo>
                    <a:pt x="8084" y="25"/>
                  </a:lnTo>
                  <a:lnTo>
                    <a:pt x="9520" y="0"/>
                  </a:lnTo>
                  <a:lnTo>
                    <a:pt x="11569" y="5"/>
                  </a:lnTo>
                  <a:lnTo>
                    <a:pt x="13321" y="80"/>
                  </a:lnTo>
                  <a:lnTo>
                    <a:pt x="14757" y="295"/>
                  </a:lnTo>
                  <a:lnTo>
                    <a:pt x="16119" y="499"/>
                  </a:lnTo>
                  <a:lnTo>
                    <a:pt x="16970" y="806"/>
                  </a:lnTo>
                  <a:lnTo>
                    <a:pt x="18040" y="1107"/>
                  </a:lnTo>
                  <a:lnTo>
                    <a:pt x="19332" y="1689"/>
                  </a:lnTo>
                  <a:lnTo>
                    <a:pt x="19698" y="2028"/>
                  </a:lnTo>
                  <a:lnTo>
                    <a:pt x="20405" y="2637"/>
                  </a:lnTo>
                  <a:lnTo>
                    <a:pt x="20405" y="3165"/>
                  </a:lnTo>
                  <a:lnTo>
                    <a:pt x="20552" y="3828"/>
                  </a:lnTo>
                  <a:lnTo>
                    <a:pt x="20231" y="5164"/>
                  </a:lnTo>
                  <a:lnTo>
                    <a:pt x="19963" y="6640"/>
                  </a:lnTo>
                  <a:lnTo>
                    <a:pt x="20036" y="8040"/>
                  </a:lnTo>
                  <a:lnTo>
                    <a:pt x="19820" y="8594"/>
                  </a:lnTo>
                  <a:lnTo>
                    <a:pt x="20039" y="9309"/>
                  </a:lnTo>
                  <a:lnTo>
                    <a:pt x="20332" y="9761"/>
                  </a:lnTo>
                  <a:lnTo>
                    <a:pt x="21113" y="10182"/>
                  </a:lnTo>
                  <a:lnTo>
                    <a:pt x="21454" y="10597"/>
                  </a:lnTo>
                  <a:lnTo>
                    <a:pt x="21600" y="11059"/>
                  </a:lnTo>
                  <a:lnTo>
                    <a:pt x="21137" y="11420"/>
                  </a:lnTo>
                  <a:lnTo>
                    <a:pt x="20097" y="11772"/>
                  </a:lnTo>
                  <a:lnTo>
                    <a:pt x="17832" y="12144"/>
                  </a:lnTo>
                  <a:lnTo>
                    <a:pt x="15833" y="12505"/>
                  </a:lnTo>
                  <a:lnTo>
                    <a:pt x="14394" y="12839"/>
                  </a:lnTo>
                  <a:lnTo>
                    <a:pt x="13224" y="13301"/>
                  </a:lnTo>
                  <a:lnTo>
                    <a:pt x="12931" y="13796"/>
                  </a:lnTo>
                  <a:lnTo>
                    <a:pt x="13077" y="14248"/>
                  </a:lnTo>
                  <a:lnTo>
                    <a:pt x="14367" y="14764"/>
                  </a:lnTo>
                  <a:lnTo>
                    <a:pt x="15635" y="15136"/>
                  </a:lnTo>
                  <a:lnTo>
                    <a:pt x="16805" y="15524"/>
                  </a:lnTo>
                  <a:lnTo>
                    <a:pt x="17970" y="15947"/>
                  </a:lnTo>
                  <a:lnTo>
                    <a:pt x="19052" y="16425"/>
                  </a:lnTo>
                  <a:lnTo>
                    <a:pt x="20216" y="17086"/>
                  </a:lnTo>
                  <a:lnTo>
                    <a:pt x="20509" y="17780"/>
                  </a:lnTo>
                  <a:lnTo>
                    <a:pt x="20509" y="18324"/>
                  </a:lnTo>
                  <a:lnTo>
                    <a:pt x="20436" y="18943"/>
                  </a:lnTo>
                  <a:lnTo>
                    <a:pt x="20021" y="19513"/>
                  </a:lnTo>
                  <a:lnTo>
                    <a:pt x="19293" y="20051"/>
                  </a:lnTo>
                  <a:lnTo>
                    <a:pt x="18415" y="20482"/>
                  </a:lnTo>
                  <a:lnTo>
                    <a:pt x="17299" y="20826"/>
                  </a:lnTo>
                  <a:lnTo>
                    <a:pt x="15863" y="21197"/>
                  </a:lnTo>
                  <a:lnTo>
                    <a:pt x="13796" y="21471"/>
                  </a:lnTo>
                  <a:lnTo>
                    <a:pt x="12288" y="21551"/>
                  </a:lnTo>
                  <a:lnTo>
                    <a:pt x="10279" y="21600"/>
                  </a:lnTo>
                  <a:lnTo>
                    <a:pt x="8279" y="21489"/>
                  </a:lnTo>
                  <a:close/>
                </a:path>
              </a:pathLst>
            </a:custGeom>
            <a:grpFill/>
            <a:ln w="12700" cap="flat">
              <a:noFill/>
              <a:miter lim="400000"/>
            </a:ln>
            <a:effectLst/>
          </p:spPr>
          <p:txBody>
            <a:bodyPr wrap="square" lIns="0" tIns="0" rIns="0" bIns="0" numCol="1" anchor="ctr">
              <a:noAutofit/>
            </a:bodyPr>
            <a:lstStyle/>
            <a:p>
              <a:pPr lvl="0">
                <a:defRPr sz="3200"/>
              </a:pPr>
              <a:endParaRPr/>
            </a:p>
          </p:txBody>
        </p:sp>
        <p:sp>
          <p:nvSpPr>
            <p:cNvPr id="50" name="Shape 2316"/>
            <p:cNvSpPr/>
            <p:nvPr/>
          </p:nvSpPr>
          <p:spPr>
            <a:xfrm rot="21600000">
              <a:off x="2876821" y="398258"/>
              <a:ext cx="954114" cy="1826628"/>
            </a:xfrm>
            <a:custGeom>
              <a:avLst/>
              <a:gdLst/>
              <a:ahLst/>
              <a:cxnLst>
                <a:cxn ang="0">
                  <a:pos x="wd2" y="hd2"/>
                </a:cxn>
                <a:cxn ang="5400000">
                  <a:pos x="wd2" y="hd2"/>
                </a:cxn>
                <a:cxn ang="10800000">
                  <a:pos x="wd2" y="hd2"/>
                </a:cxn>
                <a:cxn ang="16200000">
                  <a:pos x="wd2" y="hd2"/>
                </a:cxn>
              </a:cxnLst>
              <a:rect l="0" t="0" r="r" b="b"/>
              <a:pathLst>
                <a:path w="21600" h="21600" extrusionOk="0">
                  <a:moveTo>
                    <a:pt x="151" y="18556"/>
                  </a:moveTo>
                  <a:lnTo>
                    <a:pt x="0" y="19082"/>
                  </a:lnTo>
                  <a:lnTo>
                    <a:pt x="26" y="19716"/>
                  </a:lnTo>
                  <a:lnTo>
                    <a:pt x="291" y="20151"/>
                  </a:lnTo>
                  <a:lnTo>
                    <a:pt x="718" y="20511"/>
                  </a:lnTo>
                  <a:lnTo>
                    <a:pt x="1222" y="20941"/>
                  </a:lnTo>
                  <a:lnTo>
                    <a:pt x="2078" y="21222"/>
                  </a:lnTo>
                  <a:lnTo>
                    <a:pt x="3065" y="21514"/>
                  </a:lnTo>
                  <a:lnTo>
                    <a:pt x="4151" y="21600"/>
                  </a:lnTo>
                  <a:lnTo>
                    <a:pt x="5598" y="21600"/>
                  </a:lnTo>
                  <a:lnTo>
                    <a:pt x="6597" y="21480"/>
                  </a:lnTo>
                  <a:lnTo>
                    <a:pt x="8419" y="21170"/>
                  </a:lnTo>
                  <a:lnTo>
                    <a:pt x="9230" y="20793"/>
                  </a:lnTo>
                  <a:lnTo>
                    <a:pt x="10064" y="20329"/>
                  </a:lnTo>
                  <a:lnTo>
                    <a:pt x="10874" y="19670"/>
                  </a:lnTo>
                  <a:lnTo>
                    <a:pt x="11368" y="19041"/>
                  </a:lnTo>
                  <a:lnTo>
                    <a:pt x="12027" y="18004"/>
                  </a:lnTo>
                  <a:lnTo>
                    <a:pt x="12791" y="17009"/>
                  </a:lnTo>
                  <a:lnTo>
                    <a:pt x="13238" y="16297"/>
                  </a:lnTo>
                  <a:lnTo>
                    <a:pt x="13699" y="15538"/>
                  </a:lnTo>
                  <a:lnTo>
                    <a:pt x="13897" y="14690"/>
                  </a:lnTo>
                  <a:lnTo>
                    <a:pt x="14249" y="13669"/>
                  </a:lnTo>
                  <a:lnTo>
                    <a:pt x="14657" y="12902"/>
                  </a:lnTo>
                  <a:lnTo>
                    <a:pt x="15240" y="11653"/>
                  </a:lnTo>
                  <a:lnTo>
                    <a:pt x="15448" y="10964"/>
                  </a:lnTo>
                  <a:lnTo>
                    <a:pt x="15822" y="10236"/>
                  </a:lnTo>
                  <a:lnTo>
                    <a:pt x="16261" y="9338"/>
                  </a:lnTo>
                  <a:lnTo>
                    <a:pt x="16513" y="8632"/>
                  </a:lnTo>
                  <a:lnTo>
                    <a:pt x="17028" y="8067"/>
                  </a:lnTo>
                  <a:lnTo>
                    <a:pt x="17982" y="7344"/>
                  </a:lnTo>
                  <a:lnTo>
                    <a:pt x="18782" y="6785"/>
                  </a:lnTo>
                  <a:lnTo>
                    <a:pt x="19616" y="6048"/>
                  </a:lnTo>
                  <a:lnTo>
                    <a:pt x="20505" y="5137"/>
                  </a:lnTo>
                  <a:lnTo>
                    <a:pt x="21031" y="4056"/>
                  </a:lnTo>
                  <a:lnTo>
                    <a:pt x="21457" y="3067"/>
                  </a:lnTo>
                  <a:lnTo>
                    <a:pt x="21600" y="2195"/>
                  </a:lnTo>
                  <a:lnTo>
                    <a:pt x="21117" y="1229"/>
                  </a:lnTo>
                  <a:lnTo>
                    <a:pt x="20338" y="667"/>
                  </a:lnTo>
                  <a:lnTo>
                    <a:pt x="19176" y="187"/>
                  </a:lnTo>
                  <a:lnTo>
                    <a:pt x="18190" y="0"/>
                  </a:lnTo>
                  <a:lnTo>
                    <a:pt x="16940" y="96"/>
                  </a:lnTo>
                  <a:lnTo>
                    <a:pt x="15879" y="188"/>
                  </a:lnTo>
                  <a:lnTo>
                    <a:pt x="15135" y="359"/>
                  </a:lnTo>
                  <a:lnTo>
                    <a:pt x="14435" y="628"/>
                  </a:lnTo>
                  <a:lnTo>
                    <a:pt x="13590" y="1006"/>
                  </a:lnTo>
                  <a:lnTo>
                    <a:pt x="12769" y="1572"/>
                  </a:lnTo>
                  <a:lnTo>
                    <a:pt x="11968" y="2146"/>
                  </a:lnTo>
                  <a:lnTo>
                    <a:pt x="11562" y="2741"/>
                  </a:lnTo>
                  <a:lnTo>
                    <a:pt x="11233" y="3377"/>
                  </a:lnTo>
                  <a:lnTo>
                    <a:pt x="10970" y="3945"/>
                  </a:lnTo>
                  <a:lnTo>
                    <a:pt x="10948" y="4587"/>
                  </a:lnTo>
                  <a:lnTo>
                    <a:pt x="10849" y="5458"/>
                  </a:lnTo>
                  <a:lnTo>
                    <a:pt x="10882" y="6162"/>
                  </a:lnTo>
                  <a:lnTo>
                    <a:pt x="10981" y="6688"/>
                  </a:lnTo>
                  <a:lnTo>
                    <a:pt x="10981" y="7209"/>
                  </a:lnTo>
                  <a:lnTo>
                    <a:pt x="10989" y="7683"/>
                  </a:lnTo>
                  <a:lnTo>
                    <a:pt x="10758" y="8301"/>
                  </a:lnTo>
                  <a:lnTo>
                    <a:pt x="10341" y="9040"/>
                  </a:lnTo>
                  <a:lnTo>
                    <a:pt x="9859" y="9585"/>
                  </a:lnTo>
                  <a:lnTo>
                    <a:pt x="9464" y="10152"/>
                  </a:lnTo>
                  <a:lnTo>
                    <a:pt x="9005" y="10632"/>
                  </a:lnTo>
                  <a:lnTo>
                    <a:pt x="8379" y="11398"/>
                  </a:lnTo>
                  <a:lnTo>
                    <a:pt x="7590" y="12170"/>
                  </a:lnTo>
                  <a:lnTo>
                    <a:pt x="6559" y="12920"/>
                  </a:lnTo>
                  <a:lnTo>
                    <a:pt x="5861" y="13429"/>
                  </a:lnTo>
                  <a:lnTo>
                    <a:pt x="4479" y="14133"/>
                  </a:lnTo>
                  <a:lnTo>
                    <a:pt x="3635" y="14585"/>
                  </a:lnTo>
                  <a:lnTo>
                    <a:pt x="2845" y="15260"/>
                  </a:lnTo>
                  <a:lnTo>
                    <a:pt x="1856" y="16204"/>
                  </a:lnTo>
                  <a:lnTo>
                    <a:pt x="1528" y="16644"/>
                  </a:lnTo>
                  <a:lnTo>
                    <a:pt x="1012" y="17417"/>
                  </a:lnTo>
                  <a:lnTo>
                    <a:pt x="541" y="18148"/>
                  </a:lnTo>
                  <a:lnTo>
                    <a:pt x="151" y="18556"/>
                  </a:lnTo>
                  <a:close/>
                </a:path>
              </a:pathLst>
            </a:custGeom>
            <a:grpFill/>
            <a:ln w="12700" cap="flat">
              <a:noFill/>
              <a:miter lim="400000"/>
            </a:ln>
            <a:effectLst/>
          </p:spPr>
          <p:txBody>
            <a:bodyPr wrap="square" lIns="0" tIns="0" rIns="0" bIns="0" numCol="1" anchor="ctr">
              <a:noAutofit/>
            </a:bodyPr>
            <a:lstStyle/>
            <a:p>
              <a:pPr lvl="0">
                <a:defRPr sz="3200"/>
              </a:pPr>
              <a:endParaRPr/>
            </a:p>
          </p:txBody>
        </p:sp>
        <p:sp>
          <p:nvSpPr>
            <p:cNvPr id="51" name="Shape 2317"/>
            <p:cNvSpPr/>
            <p:nvPr/>
          </p:nvSpPr>
          <p:spPr>
            <a:xfrm rot="21600000">
              <a:off x="3660736" y="1488928"/>
              <a:ext cx="764553" cy="1132192"/>
            </a:xfrm>
            <a:custGeom>
              <a:avLst/>
              <a:gdLst/>
              <a:ahLst/>
              <a:cxnLst>
                <a:cxn ang="0">
                  <a:pos x="wd2" y="hd2"/>
                </a:cxn>
                <a:cxn ang="5400000">
                  <a:pos x="wd2" y="hd2"/>
                </a:cxn>
                <a:cxn ang="10800000">
                  <a:pos x="wd2" y="hd2"/>
                </a:cxn>
                <a:cxn ang="16200000">
                  <a:pos x="wd2" y="hd2"/>
                </a:cxn>
              </a:cxnLst>
              <a:rect l="0" t="0" r="r" b="b"/>
              <a:pathLst>
                <a:path w="21600" h="21600" extrusionOk="0">
                  <a:moveTo>
                    <a:pt x="5362" y="13131"/>
                  </a:moveTo>
                  <a:lnTo>
                    <a:pt x="4636" y="13399"/>
                  </a:lnTo>
                  <a:lnTo>
                    <a:pt x="3575" y="14177"/>
                  </a:lnTo>
                  <a:lnTo>
                    <a:pt x="2821" y="14935"/>
                  </a:lnTo>
                  <a:lnTo>
                    <a:pt x="1562" y="16294"/>
                  </a:lnTo>
                  <a:cubicBezTo>
                    <a:pt x="1213" y="16705"/>
                    <a:pt x="925" y="17139"/>
                    <a:pt x="702" y="17588"/>
                  </a:cubicBezTo>
                  <a:cubicBezTo>
                    <a:pt x="416" y="18166"/>
                    <a:pt x="240" y="18767"/>
                    <a:pt x="178" y="19375"/>
                  </a:cubicBezTo>
                  <a:lnTo>
                    <a:pt x="0" y="20215"/>
                  </a:lnTo>
                  <a:lnTo>
                    <a:pt x="203" y="21047"/>
                  </a:lnTo>
                  <a:lnTo>
                    <a:pt x="672" y="21526"/>
                  </a:lnTo>
                  <a:lnTo>
                    <a:pt x="1533" y="21600"/>
                  </a:lnTo>
                  <a:lnTo>
                    <a:pt x="3296" y="20732"/>
                  </a:lnTo>
                  <a:lnTo>
                    <a:pt x="4666" y="19799"/>
                  </a:lnTo>
                  <a:lnTo>
                    <a:pt x="5912" y="18735"/>
                  </a:lnTo>
                  <a:lnTo>
                    <a:pt x="7172" y="17654"/>
                  </a:lnTo>
                  <a:lnTo>
                    <a:pt x="7843" y="16776"/>
                  </a:lnTo>
                  <a:lnTo>
                    <a:pt x="8131" y="15916"/>
                  </a:lnTo>
                  <a:lnTo>
                    <a:pt x="8322" y="15241"/>
                  </a:lnTo>
                  <a:lnTo>
                    <a:pt x="9582" y="14761"/>
                  </a:lnTo>
                  <a:lnTo>
                    <a:pt x="10524" y="14206"/>
                  </a:lnTo>
                  <a:lnTo>
                    <a:pt x="11085" y="13401"/>
                  </a:lnTo>
                  <a:lnTo>
                    <a:pt x="12481" y="12431"/>
                  </a:lnTo>
                  <a:lnTo>
                    <a:pt x="13277" y="11416"/>
                  </a:lnTo>
                  <a:cubicBezTo>
                    <a:pt x="13611" y="11114"/>
                    <a:pt x="13997" y="10839"/>
                    <a:pt x="14425" y="10597"/>
                  </a:cubicBezTo>
                  <a:cubicBezTo>
                    <a:pt x="14754" y="10412"/>
                    <a:pt x="15106" y="10247"/>
                    <a:pt x="15478" y="10104"/>
                  </a:cubicBezTo>
                  <a:lnTo>
                    <a:pt x="16683" y="9522"/>
                  </a:lnTo>
                  <a:lnTo>
                    <a:pt x="18751" y="7982"/>
                  </a:lnTo>
                  <a:lnTo>
                    <a:pt x="19970" y="6850"/>
                  </a:lnTo>
                  <a:lnTo>
                    <a:pt x="20915" y="5464"/>
                  </a:lnTo>
                  <a:lnTo>
                    <a:pt x="21557" y="4558"/>
                  </a:lnTo>
                  <a:lnTo>
                    <a:pt x="21600" y="3220"/>
                  </a:lnTo>
                  <a:lnTo>
                    <a:pt x="21151" y="1883"/>
                  </a:lnTo>
                  <a:lnTo>
                    <a:pt x="20470" y="973"/>
                  </a:lnTo>
                  <a:lnTo>
                    <a:pt x="19265" y="452"/>
                  </a:lnTo>
                  <a:lnTo>
                    <a:pt x="18143" y="77"/>
                  </a:lnTo>
                  <a:lnTo>
                    <a:pt x="16736" y="0"/>
                  </a:lnTo>
                  <a:lnTo>
                    <a:pt x="15531" y="381"/>
                  </a:lnTo>
                  <a:lnTo>
                    <a:pt x="14287" y="836"/>
                  </a:lnTo>
                  <a:lnTo>
                    <a:pt x="13369" y="1363"/>
                  </a:lnTo>
                  <a:lnTo>
                    <a:pt x="11919" y="1983"/>
                  </a:lnTo>
                  <a:lnTo>
                    <a:pt x="10810" y="2834"/>
                  </a:lnTo>
                  <a:lnTo>
                    <a:pt x="9632" y="3944"/>
                  </a:lnTo>
                  <a:lnTo>
                    <a:pt x="8635" y="4854"/>
                  </a:lnTo>
                  <a:lnTo>
                    <a:pt x="7812" y="6072"/>
                  </a:lnTo>
                  <a:lnTo>
                    <a:pt x="7648" y="6774"/>
                  </a:lnTo>
                  <a:lnTo>
                    <a:pt x="7648" y="7735"/>
                  </a:lnTo>
                  <a:lnTo>
                    <a:pt x="7810" y="8593"/>
                  </a:lnTo>
                  <a:cubicBezTo>
                    <a:pt x="7755" y="8805"/>
                    <a:pt x="7654" y="9010"/>
                    <a:pt x="7509" y="9201"/>
                  </a:cubicBezTo>
                  <a:cubicBezTo>
                    <a:pt x="7301" y="9477"/>
                    <a:pt x="7009" y="9719"/>
                    <a:pt x="6651" y="9911"/>
                  </a:cubicBezTo>
                  <a:lnTo>
                    <a:pt x="6117" y="10492"/>
                  </a:lnTo>
                  <a:lnTo>
                    <a:pt x="5720" y="11111"/>
                  </a:lnTo>
                  <a:lnTo>
                    <a:pt x="5720" y="11877"/>
                  </a:lnTo>
                  <a:lnTo>
                    <a:pt x="5802" y="12734"/>
                  </a:lnTo>
                  <a:lnTo>
                    <a:pt x="5362" y="13131"/>
                  </a:lnTo>
                  <a:close/>
                </a:path>
              </a:pathLst>
            </a:custGeom>
            <a:grpFill/>
            <a:ln w="12700" cap="flat">
              <a:noFill/>
              <a:miter lim="400000"/>
            </a:ln>
            <a:effectLst/>
          </p:spPr>
          <p:txBody>
            <a:bodyPr wrap="square" lIns="0" tIns="0" rIns="0" bIns="0" numCol="1" anchor="ctr">
              <a:noAutofit/>
            </a:bodyPr>
            <a:lstStyle/>
            <a:p>
              <a:pPr lvl="0">
                <a:defRPr sz="3200"/>
              </a:pPr>
              <a:endParaRPr/>
            </a:p>
          </p:txBody>
        </p:sp>
        <p:sp>
          <p:nvSpPr>
            <p:cNvPr id="52" name="Shape 2318"/>
            <p:cNvSpPr/>
            <p:nvPr/>
          </p:nvSpPr>
          <p:spPr>
            <a:xfrm rot="21600000">
              <a:off x="-1" y="2532859"/>
              <a:ext cx="820980" cy="870497"/>
            </a:xfrm>
            <a:custGeom>
              <a:avLst/>
              <a:gdLst/>
              <a:ahLst/>
              <a:cxnLst>
                <a:cxn ang="0">
                  <a:pos x="wd2" y="hd2"/>
                </a:cxn>
                <a:cxn ang="5400000">
                  <a:pos x="wd2" y="hd2"/>
                </a:cxn>
                <a:cxn ang="10800000">
                  <a:pos x="wd2" y="hd2"/>
                </a:cxn>
                <a:cxn ang="16200000">
                  <a:pos x="wd2" y="hd2"/>
                </a:cxn>
              </a:cxnLst>
              <a:rect l="0" t="0" r="r" b="b"/>
              <a:pathLst>
                <a:path w="21600" h="21600" extrusionOk="0">
                  <a:moveTo>
                    <a:pt x="8470" y="959"/>
                  </a:moveTo>
                  <a:lnTo>
                    <a:pt x="7375" y="746"/>
                  </a:lnTo>
                  <a:lnTo>
                    <a:pt x="6005" y="460"/>
                  </a:lnTo>
                  <a:lnTo>
                    <a:pt x="4720" y="40"/>
                  </a:lnTo>
                  <a:lnTo>
                    <a:pt x="3286" y="0"/>
                  </a:lnTo>
                  <a:lnTo>
                    <a:pt x="2005" y="295"/>
                  </a:lnTo>
                  <a:lnTo>
                    <a:pt x="849" y="1185"/>
                  </a:lnTo>
                  <a:lnTo>
                    <a:pt x="218" y="2375"/>
                  </a:lnTo>
                  <a:lnTo>
                    <a:pt x="0" y="3791"/>
                  </a:lnTo>
                  <a:lnTo>
                    <a:pt x="89" y="4764"/>
                  </a:lnTo>
                  <a:lnTo>
                    <a:pt x="791" y="5823"/>
                  </a:lnTo>
                  <a:lnTo>
                    <a:pt x="1780" y="6863"/>
                  </a:lnTo>
                  <a:lnTo>
                    <a:pt x="3412" y="8341"/>
                  </a:lnTo>
                  <a:lnTo>
                    <a:pt x="5171" y="9616"/>
                  </a:lnTo>
                  <a:lnTo>
                    <a:pt x="6126" y="10678"/>
                  </a:lnTo>
                  <a:lnTo>
                    <a:pt x="7435" y="12311"/>
                  </a:lnTo>
                  <a:lnTo>
                    <a:pt x="9232" y="14255"/>
                  </a:lnTo>
                  <a:lnTo>
                    <a:pt x="10481" y="16504"/>
                  </a:lnTo>
                  <a:lnTo>
                    <a:pt x="11438" y="17812"/>
                  </a:lnTo>
                  <a:lnTo>
                    <a:pt x="12916" y="19248"/>
                  </a:lnTo>
                  <a:lnTo>
                    <a:pt x="13935" y="20111"/>
                  </a:lnTo>
                  <a:lnTo>
                    <a:pt x="15185" y="20976"/>
                  </a:lnTo>
                  <a:lnTo>
                    <a:pt x="17351" y="21564"/>
                  </a:lnTo>
                  <a:lnTo>
                    <a:pt x="18242" y="21600"/>
                  </a:lnTo>
                  <a:lnTo>
                    <a:pt x="19373" y="21528"/>
                  </a:lnTo>
                  <a:lnTo>
                    <a:pt x="20290" y="21023"/>
                  </a:lnTo>
                  <a:lnTo>
                    <a:pt x="21115" y="20256"/>
                  </a:lnTo>
                  <a:lnTo>
                    <a:pt x="21345" y="18778"/>
                  </a:lnTo>
                  <a:lnTo>
                    <a:pt x="21383" y="17046"/>
                  </a:lnTo>
                  <a:lnTo>
                    <a:pt x="21600" y="15041"/>
                  </a:lnTo>
                  <a:lnTo>
                    <a:pt x="21090" y="13273"/>
                  </a:lnTo>
                  <a:lnTo>
                    <a:pt x="20455" y="11700"/>
                  </a:lnTo>
                  <a:lnTo>
                    <a:pt x="19116" y="9331"/>
                  </a:lnTo>
                  <a:lnTo>
                    <a:pt x="17818" y="7490"/>
                  </a:lnTo>
                  <a:lnTo>
                    <a:pt x="16468" y="5940"/>
                  </a:lnTo>
                  <a:lnTo>
                    <a:pt x="14692" y="3902"/>
                  </a:lnTo>
                  <a:lnTo>
                    <a:pt x="13507" y="2751"/>
                  </a:lnTo>
                  <a:lnTo>
                    <a:pt x="12069" y="2089"/>
                  </a:lnTo>
                  <a:lnTo>
                    <a:pt x="10679" y="1427"/>
                  </a:lnTo>
                  <a:lnTo>
                    <a:pt x="9753" y="1166"/>
                  </a:lnTo>
                  <a:lnTo>
                    <a:pt x="8470" y="959"/>
                  </a:lnTo>
                  <a:close/>
                </a:path>
              </a:pathLst>
            </a:custGeom>
            <a:grpFill/>
            <a:ln w="12700" cap="flat">
              <a:noFill/>
              <a:miter lim="400000"/>
            </a:ln>
            <a:effectLst/>
          </p:spPr>
          <p:txBody>
            <a:bodyPr wrap="square" lIns="0" tIns="0" rIns="0" bIns="0" numCol="1" anchor="ctr">
              <a:noAutofit/>
            </a:bodyPr>
            <a:lstStyle/>
            <a:p>
              <a:pPr lvl="0">
                <a:defRPr sz="3200"/>
              </a:pPr>
              <a:endParaRPr/>
            </a:p>
          </p:txBody>
        </p:sp>
      </p:grpSp>
      <p:grpSp>
        <p:nvGrpSpPr>
          <p:cNvPr id="53" name="Group 2325"/>
          <p:cNvGrpSpPr/>
          <p:nvPr/>
        </p:nvGrpSpPr>
        <p:grpSpPr>
          <a:xfrm rot="8613539">
            <a:off x="5294892" y="142825"/>
            <a:ext cx="1572143" cy="1653263"/>
            <a:chOff x="0" y="0"/>
            <a:chExt cx="4425289" cy="4653625"/>
          </a:xfrm>
          <a:solidFill>
            <a:schemeClr val="accent1"/>
          </a:solidFill>
        </p:grpSpPr>
        <p:sp>
          <p:nvSpPr>
            <p:cNvPr id="54" name="Shape 2320"/>
            <p:cNvSpPr/>
            <p:nvPr/>
          </p:nvSpPr>
          <p:spPr>
            <a:xfrm rot="21600000">
              <a:off x="1082657" y="380041"/>
              <a:ext cx="2554870" cy="4273585"/>
            </a:xfrm>
            <a:custGeom>
              <a:avLst/>
              <a:gdLst/>
              <a:ahLst/>
              <a:cxnLst>
                <a:cxn ang="0">
                  <a:pos x="wd2" y="hd2"/>
                </a:cxn>
                <a:cxn ang="5400000">
                  <a:pos x="wd2" y="hd2"/>
                </a:cxn>
                <a:cxn ang="10800000">
                  <a:pos x="wd2" y="hd2"/>
                </a:cxn>
                <a:cxn ang="16200000">
                  <a:pos x="wd2" y="hd2"/>
                </a:cxn>
              </a:cxnLst>
              <a:rect l="0" t="0" r="r" b="b"/>
              <a:pathLst>
                <a:path w="21600" h="21600" extrusionOk="0">
                  <a:moveTo>
                    <a:pt x="7609" y="8640"/>
                  </a:moveTo>
                  <a:lnTo>
                    <a:pt x="7143" y="8325"/>
                  </a:lnTo>
                  <a:lnTo>
                    <a:pt x="6929" y="8008"/>
                  </a:lnTo>
                  <a:lnTo>
                    <a:pt x="6877" y="7708"/>
                  </a:lnTo>
                  <a:lnTo>
                    <a:pt x="6872" y="7237"/>
                  </a:lnTo>
                  <a:lnTo>
                    <a:pt x="6598" y="6867"/>
                  </a:lnTo>
                  <a:lnTo>
                    <a:pt x="6361" y="6629"/>
                  </a:lnTo>
                  <a:lnTo>
                    <a:pt x="5746" y="6044"/>
                  </a:lnTo>
                  <a:lnTo>
                    <a:pt x="5322" y="5533"/>
                  </a:lnTo>
                  <a:lnTo>
                    <a:pt x="5177" y="5120"/>
                  </a:lnTo>
                  <a:lnTo>
                    <a:pt x="5044" y="4617"/>
                  </a:lnTo>
                  <a:lnTo>
                    <a:pt x="4851" y="4273"/>
                  </a:lnTo>
                  <a:lnTo>
                    <a:pt x="4628" y="4050"/>
                  </a:lnTo>
                  <a:lnTo>
                    <a:pt x="4452" y="3843"/>
                  </a:lnTo>
                  <a:lnTo>
                    <a:pt x="4372" y="3530"/>
                  </a:lnTo>
                  <a:lnTo>
                    <a:pt x="4241" y="3144"/>
                  </a:lnTo>
                  <a:lnTo>
                    <a:pt x="4179" y="2742"/>
                  </a:lnTo>
                  <a:lnTo>
                    <a:pt x="4041" y="2213"/>
                  </a:lnTo>
                  <a:lnTo>
                    <a:pt x="3881" y="1678"/>
                  </a:lnTo>
                  <a:lnTo>
                    <a:pt x="3834" y="1138"/>
                  </a:lnTo>
                  <a:lnTo>
                    <a:pt x="3757" y="719"/>
                  </a:lnTo>
                  <a:lnTo>
                    <a:pt x="3556" y="537"/>
                  </a:lnTo>
                  <a:lnTo>
                    <a:pt x="3356" y="356"/>
                  </a:lnTo>
                  <a:lnTo>
                    <a:pt x="3033" y="187"/>
                  </a:lnTo>
                  <a:lnTo>
                    <a:pt x="2660" y="49"/>
                  </a:lnTo>
                  <a:lnTo>
                    <a:pt x="2203" y="0"/>
                  </a:lnTo>
                  <a:lnTo>
                    <a:pt x="1835" y="4"/>
                  </a:lnTo>
                  <a:lnTo>
                    <a:pt x="1349" y="56"/>
                  </a:lnTo>
                  <a:lnTo>
                    <a:pt x="792" y="181"/>
                  </a:lnTo>
                  <a:lnTo>
                    <a:pt x="469" y="327"/>
                  </a:lnTo>
                  <a:lnTo>
                    <a:pt x="231" y="611"/>
                  </a:lnTo>
                  <a:lnTo>
                    <a:pt x="48" y="858"/>
                  </a:lnTo>
                  <a:lnTo>
                    <a:pt x="0" y="1071"/>
                  </a:lnTo>
                  <a:lnTo>
                    <a:pt x="4" y="1279"/>
                  </a:lnTo>
                  <a:lnTo>
                    <a:pt x="16" y="1522"/>
                  </a:lnTo>
                  <a:lnTo>
                    <a:pt x="156" y="1902"/>
                  </a:lnTo>
                  <a:lnTo>
                    <a:pt x="320" y="2387"/>
                  </a:lnTo>
                  <a:lnTo>
                    <a:pt x="639" y="3151"/>
                  </a:lnTo>
                  <a:lnTo>
                    <a:pt x="770" y="3827"/>
                  </a:lnTo>
                  <a:lnTo>
                    <a:pt x="913" y="4107"/>
                  </a:lnTo>
                  <a:lnTo>
                    <a:pt x="1048" y="4430"/>
                  </a:lnTo>
                  <a:lnTo>
                    <a:pt x="1085" y="4768"/>
                  </a:lnTo>
                  <a:lnTo>
                    <a:pt x="1233" y="5055"/>
                  </a:lnTo>
                  <a:lnTo>
                    <a:pt x="1364" y="5302"/>
                  </a:lnTo>
                  <a:lnTo>
                    <a:pt x="1507" y="5540"/>
                  </a:lnTo>
                  <a:lnTo>
                    <a:pt x="1651" y="5782"/>
                  </a:lnTo>
                  <a:lnTo>
                    <a:pt x="1802" y="6093"/>
                  </a:lnTo>
                  <a:lnTo>
                    <a:pt x="1864" y="6358"/>
                  </a:lnTo>
                  <a:lnTo>
                    <a:pt x="1909" y="6571"/>
                  </a:lnTo>
                  <a:lnTo>
                    <a:pt x="2007" y="6895"/>
                  </a:lnTo>
                  <a:lnTo>
                    <a:pt x="2244" y="7169"/>
                  </a:lnTo>
                  <a:lnTo>
                    <a:pt x="2539" y="7419"/>
                  </a:lnTo>
                  <a:lnTo>
                    <a:pt x="2854" y="7654"/>
                  </a:lnTo>
                  <a:lnTo>
                    <a:pt x="3259" y="7908"/>
                  </a:lnTo>
                  <a:lnTo>
                    <a:pt x="3505" y="8136"/>
                  </a:lnTo>
                  <a:lnTo>
                    <a:pt x="3759" y="8307"/>
                  </a:lnTo>
                  <a:lnTo>
                    <a:pt x="3890" y="8437"/>
                  </a:lnTo>
                  <a:lnTo>
                    <a:pt x="4037" y="8540"/>
                  </a:lnTo>
                  <a:lnTo>
                    <a:pt x="4271" y="8721"/>
                  </a:lnTo>
                  <a:lnTo>
                    <a:pt x="4300" y="8911"/>
                  </a:lnTo>
                  <a:lnTo>
                    <a:pt x="4287" y="9142"/>
                  </a:lnTo>
                  <a:lnTo>
                    <a:pt x="4246" y="9438"/>
                  </a:lnTo>
                  <a:lnTo>
                    <a:pt x="4132" y="9909"/>
                  </a:lnTo>
                  <a:lnTo>
                    <a:pt x="4012" y="10364"/>
                  </a:lnTo>
                  <a:lnTo>
                    <a:pt x="3958" y="10797"/>
                  </a:lnTo>
                  <a:lnTo>
                    <a:pt x="4101" y="11151"/>
                  </a:lnTo>
                  <a:lnTo>
                    <a:pt x="4323" y="11474"/>
                  </a:lnTo>
                  <a:lnTo>
                    <a:pt x="4580" y="11827"/>
                  </a:lnTo>
                  <a:lnTo>
                    <a:pt x="4740" y="12133"/>
                  </a:lnTo>
                  <a:lnTo>
                    <a:pt x="4785" y="12429"/>
                  </a:lnTo>
                  <a:lnTo>
                    <a:pt x="4822" y="12638"/>
                  </a:lnTo>
                  <a:lnTo>
                    <a:pt x="4822" y="12857"/>
                  </a:lnTo>
                  <a:lnTo>
                    <a:pt x="4797" y="12996"/>
                  </a:lnTo>
                  <a:lnTo>
                    <a:pt x="4699" y="13136"/>
                  </a:lnTo>
                  <a:lnTo>
                    <a:pt x="4539" y="13285"/>
                  </a:lnTo>
                  <a:lnTo>
                    <a:pt x="4388" y="13429"/>
                  </a:lnTo>
                  <a:lnTo>
                    <a:pt x="4183" y="13566"/>
                  </a:lnTo>
                  <a:lnTo>
                    <a:pt x="4060" y="13677"/>
                  </a:lnTo>
                  <a:lnTo>
                    <a:pt x="3847" y="13755"/>
                  </a:lnTo>
                  <a:lnTo>
                    <a:pt x="3614" y="13931"/>
                  </a:lnTo>
                  <a:lnTo>
                    <a:pt x="3405" y="14083"/>
                  </a:lnTo>
                  <a:lnTo>
                    <a:pt x="3102" y="14343"/>
                  </a:lnTo>
                  <a:lnTo>
                    <a:pt x="2943" y="14624"/>
                  </a:lnTo>
                  <a:lnTo>
                    <a:pt x="2759" y="14845"/>
                  </a:lnTo>
                  <a:lnTo>
                    <a:pt x="2550" y="15079"/>
                  </a:lnTo>
                  <a:cubicBezTo>
                    <a:pt x="2445" y="15151"/>
                    <a:pt x="2338" y="15222"/>
                    <a:pt x="2231" y="15292"/>
                  </a:cubicBezTo>
                  <a:cubicBezTo>
                    <a:pt x="2109" y="15371"/>
                    <a:pt x="1986" y="15450"/>
                    <a:pt x="1862" y="15527"/>
                  </a:cubicBezTo>
                  <a:lnTo>
                    <a:pt x="1518" y="15733"/>
                  </a:lnTo>
                  <a:lnTo>
                    <a:pt x="1335" y="15901"/>
                  </a:lnTo>
                  <a:lnTo>
                    <a:pt x="1114" y="16041"/>
                  </a:lnTo>
                  <a:lnTo>
                    <a:pt x="905" y="16241"/>
                  </a:lnTo>
                  <a:lnTo>
                    <a:pt x="758" y="16440"/>
                  </a:lnTo>
                  <a:lnTo>
                    <a:pt x="647" y="16643"/>
                  </a:lnTo>
                  <a:lnTo>
                    <a:pt x="598" y="16819"/>
                  </a:lnTo>
                  <a:lnTo>
                    <a:pt x="598" y="17025"/>
                  </a:lnTo>
                  <a:lnTo>
                    <a:pt x="639" y="17423"/>
                  </a:lnTo>
                  <a:lnTo>
                    <a:pt x="774" y="17682"/>
                  </a:lnTo>
                  <a:lnTo>
                    <a:pt x="856" y="17895"/>
                  </a:lnTo>
                  <a:lnTo>
                    <a:pt x="955" y="18087"/>
                  </a:lnTo>
                  <a:lnTo>
                    <a:pt x="1053" y="18295"/>
                  </a:lnTo>
                  <a:lnTo>
                    <a:pt x="1212" y="18558"/>
                  </a:lnTo>
                  <a:lnTo>
                    <a:pt x="1327" y="18752"/>
                  </a:lnTo>
                  <a:lnTo>
                    <a:pt x="1495" y="18975"/>
                  </a:lnTo>
                  <a:lnTo>
                    <a:pt x="1703" y="19203"/>
                  </a:lnTo>
                  <a:lnTo>
                    <a:pt x="1843" y="19364"/>
                  </a:lnTo>
                  <a:lnTo>
                    <a:pt x="2171" y="19521"/>
                  </a:lnTo>
                  <a:lnTo>
                    <a:pt x="2375" y="19685"/>
                  </a:lnTo>
                  <a:lnTo>
                    <a:pt x="2630" y="19841"/>
                  </a:lnTo>
                  <a:lnTo>
                    <a:pt x="2986" y="20069"/>
                  </a:lnTo>
                  <a:lnTo>
                    <a:pt x="3248" y="20152"/>
                  </a:lnTo>
                  <a:lnTo>
                    <a:pt x="3599" y="20323"/>
                  </a:lnTo>
                  <a:lnTo>
                    <a:pt x="3959" y="20470"/>
                  </a:lnTo>
                  <a:lnTo>
                    <a:pt x="4677" y="20713"/>
                  </a:lnTo>
                  <a:lnTo>
                    <a:pt x="5385" y="20876"/>
                  </a:lnTo>
                  <a:lnTo>
                    <a:pt x="5724" y="20906"/>
                  </a:lnTo>
                  <a:lnTo>
                    <a:pt x="6060" y="20947"/>
                  </a:lnTo>
                  <a:lnTo>
                    <a:pt x="6585" y="20986"/>
                  </a:lnTo>
                  <a:lnTo>
                    <a:pt x="7060" y="20972"/>
                  </a:lnTo>
                  <a:cubicBezTo>
                    <a:pt x="7198" y="20987"/>
                    <a:pt x="7338" y="20995"/>
                    <a:pt x="7478" y="20994"/>
                  </a:cubicBezTo>
                  <a:cubicBezTo>
                    <a:pt x="7672" y="20993"/>
                    <a:pt x="7865" y="20976"/>
                    <a:pt x="8051" y="20945"/>
                  </a:cubicBezTo>
                  <a:lnTo>
                    <a:pt x="8414" y="20901"/>
                  </a:lnTo>
                  <a:cubicBezTo>
                    <a:pt x="8557" y="20875"/>
                    <a:pt x="8701" y="20849"/>
                    <a:pt x="8844" y="20823"/>
                  </a:cubicBezTo>
                  <a:cubicBezTo>
                    <a:pt x="8971" y="20800"/>
                    <a:pt x="9098" y="20777"/>
                    <a:pt x="9224" y="20754"/>
                  </a:cubicBezTo>
                  <a:lnTo>
                    <a:pt x="9568" y="20674"/>
                  </a:lnTo>
                  <a:lnTo>
                    <a:pt x="9948" y="20564"/>
                  </a:lnTo>
                  <a:lnTo>
                    <a:pt x="10453" y="20385"/>
                  </a:lnTo>
                  <a:lnTo>
                    <a:pt x="10878" y="20064"/>
                  </a:lnTo>
                  <a:lnTo>
                    <a:pt x="11092" y="19660"/>
                  </a:lnTo>
                  <a:lnTo>
                    <a:pt x="11042" y="19237"/>
                  </a:lnTo>
                  <a:lnTo>
                    <a:pt x="11051" y="18855"/>
                  </a:lnTo>
                  <a:lnTo>
                    <a:pt x="10760" y="18502"/>
                  </a:lnTo>
                  <a:lnTo>
                    <a:pt x="10633" y="18187"/>
                  </a:lnTo>
                  <a:lnTo>
                    <a:pt x="10298" y="17836"/>
                  </a:lnTo>
                  <a:lnTo>
                    <a:pt x="9889" y="17532"/>
                  </a:lnTo>
                  <a:lnTo>
                    <a:pt x="9524" y="17226"/>
                  </a:lnTo>
                  <a:lnTo>
                    <a:pt x="9042" y="16943"/>
                  </a:lnTo>
                  <a:lnTo>
                    <a:pt x="8579" y="16512"/>
                  </a:lnTo>
                  <a:lnTo>
                    <a:pt x="8383" y="16189"/>
                  </a:lnTo>
                  <a:lnTo>
                    <a:pt x="8124" y="15427"/>
                  </a:lnTo>
                  <a:lnTo>
                    <a:pt x="8137" y="15070"/>
                  </a:lnTo>
                  <a:lnTo>
                    <a:pt x="8223" y="14786"/>
                  </a:lnTo>
                  <a:lnTo>
                    <a:pt x="8330" y="14546"/>
                  </a:lnTo>
                  <a:lnTo>
                    <a:pt x="8485" y="14370"/>
                  </a:lnTo>
                  <a:lnTo>
                    <a:pt x="8744" y="14172"/>
                  </a:lnTo>
                  <a:lnTo>
                    <a:pt x="9038" y="13973"/>
                  </a:lnTo>
                  <a:lnTo>
                    <a:pt x="9316" y="13780"/>
                  </a:lnTo>
                  <a:lnTo>
                    <a:pt x="9755" y="13589"/>
                  </a:lnTo>
                  <a:lnTo>
                    <a:pt x="10058" y="13378"/>
                  </a:lnTo>
                  <a:cubicBezTo>
                    <a:pt x="10130" y="13340"/>
                    <a:pt x="10203" y="13303"/>
                    <a:pt x="10279" y="13268"/>
                  </a:cubicBezTo>
                  <a:cubicBezTo>
                    <a:pt x="10370" y="13226"/>
                    <a:pt x="10464" y="13186"/>
                    <a:pt x="10561" y="13149"/>
                  </a:cubicBezTo>
                  <a:lnTo>
                    <a:pt x="10840" y="13053"/>
                  </a:lnTo>
                  <a:lnTo>
                    <a:pt x="11311" y="12987"/>
                  </a:lnTo>
                  <a:lnTo>
                    <a:pt x="11696" y="12950"/>
                  </a:lnTo>
                  <a:lnTo>
                    <a:pt x="12093" y="12999"/>
                  </a:lnTo>
                  <a:lnTo>
                    <a:pt x="12511" y="13089"/>
                  </a:lnTo>
                  <a:lnTo>
                    <a:pt x="12793" y="13148"/>
                  </a:lnTo>
                  <a:lnTo>
                    <a:pt x="13124" y="13285"/>
                  </a:lnTo>
                  <a:lnTo>
                    <a:pt x="13582" y="13523"/>
                  </a:lnTo>
                  <a:lnTo>
                    <a:pt x="13742" y="13736"/>
                  </a:lnTo>
                  <a:lnTo>
                    <a:pt x="14008" y="13958"/>
                  </a:lnTo>
                  <a:lnTo>
                    <a:pt x="14291" y="14217"/>
                  </a:lnTo>
                  <a:lnTo>
                    <a:pt x="14427" y="14435"/>
                  </a:lnTo>
                  <a:lnTo>
                    <a:pt x="14451" y="14669"/>
                  </a:lnTo>
                  <a:lnTo>
                    <a:pt x="14452" y="14904"/>
                  </a:lnTo>
                  <a:lnTo>
                    <a:pt x="14407" y="15087"/>
                  </a:lnTo>
                  <a:lnTo>
                    <a:pt x="14292" y="15337"/>
                  </a:lnTo>
                  <a:lnTo>
                    <a:pt x="14134" y="15497"/>
                  </a:lnTo>
                  <a:lnTo>
                    <a:pt x="13925" y="15701"/>
                  </a:lnTo>
                  <a:lnTo>
                    <a:pt x="13687" y="15909"/>
                  </a:lnTo>
                  <a:lnTo>
                    <a:pt x="13335" y="16305"/>
                  </a:lnTo>
                  <a:lnTo>
                    <a:pt x="13151" y="16479"/>
                  </a:lnTo>
                  <a:lnTo>
                    <a:pt x="13003" y="16654"/>
                  </a:lnTo>
                  <a:lnTo>
                    <a:pt x="12840" y="16818"/>
                  </a:lnTo>
                  <a:lnTo>
                    <a:pt x="12668" y="17008"/>
                  </a:lnTo>
                  <a:lnTo>
                    <a:pt x="12512" y="17221"/>
                  </a:lnTo>
                  <a:lnTo>
                    <a:pt x="12250" y="17619"/>
                  </a:lnTo>
                  <a:lnTo>
                    <a:pt x="12124" y="17984"/>
                  </a:lnTo>
                  <a:lnTo>
                    <a:pt x="12039" y="18244"/>
                  </a:lnTo>
                  <a:lnTo>
                    <a:pt x="11974" y="18552"/>
                  </a:lnTo>
                  <a:lnTo>
                    <a:pt x="11999" y="18790"/>
                  </a:lnTo>
                  <a:lnTo>
                    <a:pt x="12019" y="19081"/>
                  </a:lnTo>
                  <a:lnTo>
                    <a:pt x="11933" y="19394"/>
                  </a:lnTo>
                  <a:lnTo>
                    <a:pt x="11954" y="19602"/>
                  </a:lnTo>
                  <a:lnTo>
                    <a:pt x="11954" y="19835"/>
                  </a:lnTo>
                  <a:lnTo>
                    <a:pt x="11978" y="20084"/>
                  </a:lnTo>
                  <a:lnTo>
                    <a:pt x="12064" y="20312"/>
                  </a:lnTo>
                  <a:lnTo>
                    <a:pt x="12298" y="20637"/>
                  </a:lnTo>
                  <a:lnTo>
                    <a:pt x="12642" y="20845"/>
                  </a:lnTo>
                  <a:lnTo>
                    <a:pt x="12961" y="21050"/>
                  </a:lnTo>
                  <a:lnTo>
                    <a:pt x="13412" y="21292"/>
                  </a:lnTo>
                  <a:lnTo>
                    <a:pt x="13731" y="21412"/>
                  </a:lnTo>
                  <a:lnTo>
                    <a:pt x="14013" y="21542"/>
                  </a:lnTo>
                  <a:lnTo>
                    <a:pt x="14352" y="21600"/>
                  </a:lnTo>
                  <a:lnTo>
                    <a:pt x="14806" y="21600"/>
                  </a:lnTo>
                  <a:lnTo>
                    <a:pt x="15240" y="21500"/>
                  </a:lnTo>
                  <a:lnTo>
                    <a:pt x="16042" y="21407"/>
                  </a:lnTo>
                  <a:lnTo>
                    <a:pt x="16410" y="21297"/>
                  </a:lnTo>
                  <a:lnTo>
                    <a:pt x="16762" y="21189"/>
                  </a:lnTo>
                  <a:lnTo>
                    <a:pt x="17308" y="20991"/>
                  </a:lnTo>
                  <a:lnTo>
                    <a:pt x="17759" y="20786"/>
                  </a:lnTo>
                  <a:lnTo>
                    <a:pt x="18082" y="20595"/>
                  </a:lnTo>
                  <a:lnTo>
                    <a:pt x="18508" y="20243"/>
                  </a:lnTo>
                  <a:lnTo>
                    <a:pt x="18676" y="19981"/>
                  </a:lnTo>
                  <a:lnTo>
                    <a:pt x="18713" y="19660"/>
                  </a:lnTo>
                  <a:lnTo>
                    <a:pt x="18872" y="19220"/>
                  </a:lnTo>
                  <a:lnTo>
                    <a:pt x="19192" y="18740"/>
                  </a:lnTo>
                  <a:lnTo>
                    <a:pt x="19553" y="18245"/>
                  </a:lnTo>
                  <a:lnTo>
                    <a:pt x="19925" y="17610"/>
                  </a:lnTo>
                  <a:lnTo>
                    <a:pt x="20110" y="17158"/>
                  </a:lnTo>
                  <a:lnTo>
                    <a:pt x="20290" y="16871"/>
                  </a:lnTo>
                  <a:lnTo>
                    <a:pt x="20470" y="16411"/>
                  </a:lnTo>
                  <a:lnTo>
                    <a:pt x="20569" y="16118"/>
                  </a:lnTo>
                  <a:lnTo>
                    <a:pt x="20692" y="15799"/>
                  </a:lnTo>
                  <a:lnTo>
                    <a:pt x="20729" y="15403"/>
                  </a:lnTo>
                  <a:lnTo>
                    <a:pt x="20892" y="15114"/>
                  </a:lnTo>
                  <a:lnTo>
                    <a:pt x="21027" y="14945"/>
                  </a:lnTo>
                  <a:lnTo>
                    <a:pt x="21256" y="14740"/>
                  </a:lnTo>
                  <a:lnTo>
                    <a:pt x="21502" y="14460"/>
                  </a:lnTo>
                  <a:lnTo>
                    <a:pt x="21600" y="13992"/>
                  </a:lnTo>
                  <a:lnTo>
                    <a:pt x="21588" y="13676"/>
                  </a:lnTo>
                  <a:lnTo>
                    <a:pt x="21514" y="13392"/>
                  </a:lnTo>
                  <a:lnTo>
                    <a:pt x="21467" y="12962"/>
                  </a:lnTo>
                  <a:lnTo>
                    <a:pt x="21357" y="12492"/>
                  </a:lnTo>
                  <a:lnTo>
                    <a:pt x="21172" y="12247"/>
                  </a:lnTo>
                  <a:lnTo>
                    <a:pt x="20951" y="12007"/>
                  </a:lnTo>
                  <a:lnTo>
                    <a:pt x="20673" y="11815"/>
                  </a:lnTo>
                  <a:lnTo>
                    <a:pt x="20320" y="11656"/>
                  </a:lnTo>
                  <a:lnTo>
                    <a:pt x="19847" y="11496"/>
                  </a:lnTo>
                  <a:lnTo>
                    <a:pt x="19503" y="11363"/>
                  </a:lnTo>
                  <a:lnTo>
                    <a:pt x="19045" y="11118"/>
                  </a:lnTo>
                  <a:lnTo>
                    <a:pt x="18725" y="10964"/>
                  </a:lnTo>
                  <a:lnTo>
                    <a:pt x="18512" y="10832"/>
                  </a:lnTo>
                  <a:lnTo>
                    <a:pt x="18148" y="10687"/>
                  </a:lnTo>
                  <a:lnTo>
                    <a:pt x="17803" y="10606"/>
                  </a:lnTo>
                  <a:lnTo>
                    <a:pt x="17402" y="10577"/>
                  </a:lnTo>
                  <a:lnTo>
                    <a:pt x="17001" y="10545"/>
                  </a:lnTo>
                  <a:lnTo>
                    <a:pt x="16706" y="10508"/>
                  </a:lnTo>
                  <a:cubicBezTo>
                    <a:pt x="16571" y="10512"/>
                    <a:pt x="16434" y="10505"/>
                    <a:pt x="16302" y="10486"/>
                  </a:cubicBezTo>
                  <a:cubicBezTo>
                    <a:pt x="16166" y="10468"/>
                    <a:pt x="16035" y="10438"/>
                    <a:pt x="15913" y="10398"/>
                  </a:cubicBezTo>
                  <a:lnTo>
                    <a:pt x="15573" y="10349"/>
                  </a:lnTo>
                  <a:lnTo>
                    <a:pt x="15207" y="10227"/>
                  </a:lnTo>
                  <a:lnTo>
                    <a:pt x="14556" y="9914"/>
                  </a:lnTo>
                  <a:lnTo>
                    <a:pt x="14295" y="9650"/>
                  </a:lnTo>
                  <a:lnTo>
                    <a:pt x="13922" y="9371"/>
                  </a:lnTo>
                  <a:lnTo>
                    <a:pt x="13479" y="9170"/>
                  </a:lnTo>
                  <a:lnTo>
                    <a:pt x="13111" y="9009"/>
                  </a:lnTo>
                  <a:lnTo>
                    <a:pt x="12697" y="8938"/>
                  </a:lnTo>
                  <a:lnTo>
                    <a:pt x="12231" y="8879"/>
                  </a:lnTo>
                  <a:lnTo>
                    <a:pt x="11707" y="8838"/>
                  </a:lnTo>
                  <a:lnTo>
                    <a:pt x="11101" y="8796"/>
                  </a:lnTo>
                  <a:lnTo>
                    <a:pt x="10369" y="8793"/>
                  </a:lnTo>
                  <a:lnTo>
                    <a:pt x="9841" y="8814"/>
                  </a:lnTo>
                  <a:lnTo>
                    <a:pt x="9317" y="8851"/>
                  </a:lnTo>
                  <a:lnTo>
                    <a:pt x="8536" y="8824"/>
                  </a:lnTo>
                  <a:lnTo>
                    <a:pt x="8196" y="8832"/>
                  </a:lnTo>
                  <a:lnTo>
                    <a:pt x="7832" y="8768"/>
                  </a:lnTo>
                  <a:lnTo>
                    <a:pt x="7609" y="8640"/>
                  </a:lnTo>
                  <a:close/>
                </a:path>
              </a:pathLst>
            </a:custGeom>
            <a:grpFill/>
            <a:ln w="12700" cap="flat">
              <a:noFill/>
              <a:miter lim="400000"/>
            </a:ln>
            <a:effectLst/>
          </p:spPr>
          <p:txBody>
            <a:bodyPr wrap="square" lIns="0" tIns="0" rIns="0" bIns="0" numCol="1" anchor="ctr">
              <a:noAutofit/>
            </a:bodyPr>
            <a:lstStyle/>
            <a:p>
              <a:pPr lvl="0">
                <a:defRPr sz="3200"/>
              </a:pPr>
              <a:endParaRPr/>
            </a:p>
          </p:txBody>
        </p:sp>
        <p:sp>
          <p:nvSpPr>
            <p:cNvPr id="55" name="Shape 2321"/>
            <p:cNvSpPr/>
            <p:nvPr/>
          </p:nvSpPr>
          <p:spPr>
            <a:xfrm rot="21600000">
              <a:off x="2222188" y="-1"/>
              <a:ext cx="429395" cy="1943190"/>
            </a:xfrm>
            <a:custGeom>
              <a:avLst/>
              <a:gdLst/>
              <a:ahLst/>
              <a:cxnLst>
                <a:cxn ang="0">
                  <a:pos x="wd2" y="hd2"/>
                </a:cxn>
                <a:cxn ang="5400000">
                  <a:pos x="wd2" y="hd2"/>
                </a:cxn>
                <a:cxn ang="10800000">
                  <a:pos x="wd2" y="hd2"/>
                </a:cxn>
                <a:cxn ang="16200000">
                  <a:pos x="wd2" y="hd2"/>
                </a:cxn>
              </a:cxnLst>
              <a:rect l="0" t="0" r="r" b="b"/>
              <a:pathLst>
                <a:path w="21600" h="21600" extrusionOk="0">
                  <a:moveTo>
                    <a:pt x="8279" y="21489"/>
                  </a:moveTo>
                  <a:lnTo>
                    <a:pt x="6261" y="21209"/>
                  </a:lnTo>
                  <a:lnTo>
                    <a:pt x="4179" y="20701"/>
                  </a:lnTo>
                  <a:lnTo>
                    <a:pt x="2049" y="20223"/>
                  </a:lnTo>
                  <a:lnTo>
                    <a:pt x="1237" y="19788"/>
                  </a:lnTo>
                  <a:lnTo>
                    <a:pt x="784" y="19149"/>
                  </a:lnTo>
                  <a:lnTo>
                    <a:pt x="143" y="18506"/>
                  </a:lnTo>
                  <a:lnTo>
                    <a:pt x="67" y="18035"/>
                  </a:lnTo>
                  <a:lnTo>
                    <a:pt x="0" y="17378"/>
                  </a:lnTo>
                  <a:lnTo>
                    <a:pt x="0" y="16762"/>
                  </a:lnTo>
                  <a:lnTo>
                    <a:pt x="70" y="16072"/>
                  </a:lnTo>
                  <a:lnTo>
                    <a:pt x="900" y="15394"/>
                  </a:lnTo>
                  <a:lnTo>
                    <a:pt x="1972" y="14908"/>
                  </a:lnTo>
                  <a:lnTo>
                    <a:pt x="4018" y="14413"/>
                  </a:lnTo>
                  <a:cubicBezTo>
                    <a:pt x="4314" y="14276"/>
                    <a:pt x="4582" y="14137"/>
                    <a:pt x="4823" y="13996"/>
                  </a:cubicBezTo>
                  <a:cubicBezTo>
                    <a:pt x="5082" y="13844"/>
                    <a:pt x="5309" y="13688"/>
                    <a:pt x="5383" y="13526"/>
                  </a:cubicBezTo>
                  <a:cubicBezTo>
                    <a:pt x="5500" y="13274"/>
                    <a:pt x="5243" y="13020"/>
                    <a:pt x="4652" y="12802"/>
                  </a:cubicBezTo>
                  <a:lnTo>
                    <a:pt x="3131" y="11980"/>
                  </a:lnTo>
                  <a:lnTo>
                    <a:pt x="1723" y="11385"/>
                  </a:lnTo>
                  <a:lnTo>
                    <a:pt x="796" y="10911"/>
                  </a:lnTo>
                  <a:lnTo>
                    <a:pt x="381" y="10497"/>
                  </a:lnTo>
                  <a:lnTo>
                    <a:pt x="528" y="10002"/>
                  </a:lnTo>
                  <a:lnTo>
                    <a:pt x="500" y="9326"/>
                  </a:lnTo>
                  <a:lnTo>
                    <a:pt x="500" y="8919"/>
                  </a:lnTo>
                  <a:lnTo>
                    <a:pt x="570" y="8343"/>
                  </a:lnTo>
                  <a:lnTo>
                    <a:pt x="570" y="7558"/>
                  </a:lnTo>
                  <a:lnTo>
                    <a:pt x="668" y="6732"/>
                  </a:lnTo>
                  <a:lnTo>
                    <a:pt x="595" y="6006"/>
                  </a:lnTo>
                  <a:lnTo>
                    <a:pt x="1009" y="5160"/>
                  </a:lnTo>
                  <a:lnTo>
                    <a:pt x="595" y="4503"/>
                  </a:lnTo>
                  <a:lnTo>
                    <a:pt x="595" y="4006"/>
                  </a:lnTo>
                  <a:lnTo>
                    <a:pt x="741" y="3350"/>
                  </a:lnTo>
                  <a:lnTo>
                    <a:pt x="787" y="2665"/>
                  </a:lnTo>
                  <a:lnTo>
                    <a:pt x="860" y="2001"/>
                  </a:lnTo>
                  <a:lnTo>
                    <a:pt x="1397" y="1570"/>
                  </a:lnTo>
                  <a:lnTo>
                    <a:pt x="2686" y="1036"/>
                  </a:lnTo>
                  <a:lnTo>
                    <a:pt x="3805" y="596"/>
                  </a:lnTo>
                  <a:lnTo>
                    <a:pt x="6185" y="199"/>
                  </a:lnTo>
                  <a:lnTo>
                    <a:pt x="8084" y="25"/>
                  </a:lnTo>
                  <a:lnTo>
                    <a:pt x="9520" y="0"/>
                  </a:lnTo>
                  <a:lnTo>
                    <a:pt x="11569" y="5"/>
                  </a:lnTo>
                  <a:lnTo>
                    <a:pt x="13321" y="80"/>
                  </a:lnTo>
                  <a:lnTo>
                    <a:pt x="14757" y="295"/>
                  </a:lnTo>
                  <a:lnTo>
                    <a:pt x="16119" y="499"/>
                  </a:lnTo>
                  <a:lnTo>
                    <a:pt x="16970" y="806"/>
                  </a:lnTo>
                  <a:lnTo>
                    <a:pt x="18040" y="1107"/>
                  </a:lnTo>
                  <a:lnTo>
                    <a:pt x="19332" y="1689"/>
                  </a:lnTo>
                  <a:lnTo>
                    <a:pt x="19698" y="2028"/>
                  </a:lnTo>
                  <a:lnTo>
                    <a:pt x="20405" y="2637"/>
                  </a:lnTo>
                  <a:lnTo>
                    <a:pt x="20405" y="3165"/>
                  </a:lnTo>
                  <a:lnTo>
                    <a:pt x="20552" y="3828"/>
                  </a:lnTo>
                  <a:lnTo>
                    <a:pt x="20231" y="5164"/>
                  </a:lnTo>
                  <a:lnTo>
                    <a:pt x="19963" y="6640"/>
                  </a:lnTo>
                  <a:lnTo>
                    <a:pt x="20036" y="8040"/>
                  </a:lnTo>
                  <a:lnTo>
                    <a:pt x="19820" y="8594"/>
                  </a:lnTo>
                  <a:lnTo>
                    <a:pt x="20039" y="9309"/>
                  </a:lnTo>
                  <a:lnTo>
                    <a:pt x="20332" y="9761"/>
                  </a:lnTo>
                  <a:lnTo>
                    <a:pt x="21113" y="10182"/>
                  </a:lnTo>
                  <a:lnTo>
                    <a:pt x="21454" y="10597"/>
                  </a:lnTo>
                  <a:lnTo>
                    <a:pt x="21600" y="11059"/>
                  </a:lnTo>
                  <a:lnTo>
                    <a:pt x="21137" y="11420"/>
                  </a:lnTo>
                  <a:lnTo>
                    <a:pt x="20097" y="11772"/>
                  </a:lnTo>
                  <a:lnTo>
                    <a:pt x="17832" y="12144"/>
                  </a:lnTo>
                  <a:lnTo>
                    <a:pt x="15833" y="12505"/>
                  </a:lnTo>
                  <a:lnTo>
                    <a:pt x="14394" y="12839"/>
                  </a:lnTo>
                  <a:lnTo>
                    <a:pt x="13224" y="13301"/>
                  </a:lnTo>
                  <a:lnTo>
                    <a:pt x="12931" y="13796"/>
                  </a:lnTo>
                  <a:lnTo>
                    <a:pt x="13077" y="14248"/>
                  </a:lnTo>
                  <a:lnTo>
                    <a:pt x="14367" y="14764"/>
                  </a:lnTo>
                  <a:lnTo>
                    <a:pt x="15635" y="15136"/>
                  </a:lnTo>
                  <a:lnTo>
                    <a:pt x="16805" y="15524"/>
                  </a:lnTo>
                  <a:lnTo>
                    <a:pt x="17970" y="15947"/>
                  </a:lnTo>
                  <a:lnTo>
                    <a:pt x="19052" y="16425"/>
                  </a:lnTo>
                  <a:lnTo>
                    <a:pt x="20216" y="17086"/>
                  </a:lnTo>
                  <a:lnTo>
                    <a:pt x="20509" y="17780"/>
                  </a:lnTo>
                  <a:lnTo>
                    <a:pt x="20509" y="18324"/>
                  </a:lnTo>
                  <a:lnTo>
                    <a:pt x="20436" y="18943"/>
                  </a:lnTo>
                  <a:lnTo>
                    <a:pt x="20021" y="19513"/>
                  </a:lnTo>
                  <a:lnTo>
                    <a:pt x="19293" y="20051"/>
                  </a:lnTo>
                  <a:lnTo>
                    <a:pt x="18415" y="20482"/>
                  </a:lnTo>
                  <a:lnTo>
                    <a:pt x="17299" y="20826"/>
                  </a:lnTo>
                  <a:lnTo>
                    <a:pt x="15863" y="21197"/>
                  </a:lnTo>
                  <a:lnTo>
                    <a:pt x="13796" y="21471"/>
                  </a:lnTo>
                  <a:lnTo>
                    <a:pt x="12288" y="21551"/>
                  </a:lnTo>
                  <a:lnTo>
                    <a:pt x="10279" y="21600"/>
                  </a:lnTo>
                  <a:lnTo>
                    <a:pt x="8279" y="21489"/>
                  </a:lnTo>
                  <a:close/>
                </a:path>
              </a:pathLst>
            </a:custGeom>
            <a:grpFill/>
            <a:ln w="12700" cap="flat">
              <a:noFill/>
              <a:miter lim="400000"/>
            </a:ln>
            <a:effectLst/>
          </p:spPr>
          <p:txBody>
            <a:bodyPr wrap="square" lIns="0" tIns="0" rIns="0" bIns="0" numCol="1" anchor="ctr">
              <a:noAutofit/>
            </a:bodyPr>
            <a:lstStyle/>
            <a:p>
              <a:pPr lvl="0">
                <a:defRPr sz="3200"/>
              </a:pPr>
              <a:endParaRPr/>
            </a:p>
          </p:txBody>
        </p:sp>
        <p:sp>
          <p:nvSpPr>
            <p:cNvPr id="56" name="Shape 2322"/>
            <p:cNvSpPr/>
            <p:nvPr/>
          </p:nvSpPr>
          <p:spPr>
            <a:xfrm rot="21600000">
              <a:off x="2876821" y="398258"/>
              <a:ext cx="954114" cy="1826628"/>
            </a:xfrm>
            <a:custGeom>
              <a:avLst/>
              <a:gdLst/>
              <a:ahLst/>
              <a:cxnLst>
                <a:cxn ang="0">
                  <a:pos x="wd2" y="hd2"/>
                </a:cxn>
                <a:cxn ang="5400000">
                  <a:pos x="wd2" y="hd2"/>
                </a:cxn>
                <a:cxn ang="10800000">
                  <a:pos x="wd2" y="hd2"/>
                </a:cxn>
                <a:cxn ang="16200000">
                  <a:pos x="wd2" y="hd2"/>
                </a:cxn>
              </a:cxnLst>
              <a:rect l="0" t="0" r="r" b="b"/>
              <a:pathLst>
                <a:path w="21600" h="21600" extrusionOk="0">
                  <a:moveTo>
                    <a:pt x="151" y="18556"/>
                  </a:moveTo>
                  <a:lnTo>
                    <a:pt x="0" y="19082"/>
                  </a:lnTo>
                  <a:lnTo>
                    <a:pt x="26" y="19716"/>
                  </a:lnTo>
                  <a:lnTo>
                    <a:pt x="291" y="20151"/>
                  </a:lnTo>
                  <a:lnTo>
                    <a:pt x="718" y="20511"/>
                  </a:lnTo>
                  <a:lnTo>
                    <a:pt x="1222" y="20941"/>
                  </a:lnTo>
                  <a:lnTo>
                    <a:pt x="2078" y="21222"/>
                  </a:lnTo>
                  <a:lnTo>
                    <a:pt x="3065" y="21514"/>
                  </a:lnTo>
                  <a:lnTo>
                    <a:pt x="4151" y="21600"/>
                  </a:lnTo>
                  <a:lnTo>
                    <a:pt x="5598" y="21600"/>
                  </a:lnTo>
                  <a:lnTo>
                    <a:pt x="6597" y="21480"/>
                  </a:lnTo>
                  <a:lnTo>
                    <a:pt x="8419" y="21170"/>
                  </a:lnTo>
                  <a:lnTo>
                    <a:pt x="9230" y="20793"/>
                  </a:lnTo>
                  <a:lnTo>
                    <a:pt x="10064" y="20329"/>
                  </a:lnTo>
                  <a:lnTo>
                    <a:pt x="10874" y="19670"/>
                  </a:lnTo>
                  <a:lnTo>
                    <a:pt x="11368" y="19041"/>
                  </a:lnTo>
                  <a:lnTo>
                    <a:pt x="12027" y="18004"/>
                  </a:lnTo>
                  <a:lnTo>
                    <a:pt x="12791" y="17009"/>
                  </a:lnTo>
                  <a:lnTo>
                    <a:pt x="13238" y="16297"/>
                  </a:lnTo>
                  <a:lnTo>
                    <a:pt x="13699" y="15538"/>
                  </a:lnTo>
                  <a:lnTo>
                    <a:pt x="13897" y="14690"/>
                  </a:lnTo>
                  <a:lnTo>
                    <a:pt x="14249" y="13669"/>
                  </a:lnTo>
                  <a:lnTo>
                    <a:pt x="14657" y="12902"/>
                  </a:lnTo>
                  <a:lnTo>
                    <a:pt x="15240" y="11653"/>
                  </a:lnTo>
                  <a:lnTo>
                    <a:pt x="15448" y="10964"/>
                  </a:lnTo>
                  <a:lnTo>
                    <a:pt x="15822" y="10236"/>
                  </a:lnTo>
                  <a:lnTo>
                    <a:pt x="16261" y="9338"/>
                  </a:lnTo>
                  <a:lnTo>
                    <a:pt x="16513" y="8632"/>
                  </a:lnTo>
                  <a:lnTo>
                    <a:pt x="17028" y="8067"/>
                  </a:lnTo>
                  <a:lnTo>
                    <a:pt x="17982" y="7344"/>
                  </a:lnTo>
                  <a:lnTo>
                    <a:pt x="18782" y="6785"/>
                  </a:lnTo>
                  <a:lnTo>
                    <a:pt x="19616" y="6048"/>
                  </a:lnTo>
                  <a:lnTo>
                    <a:pt x="20505" y="5137"/>
                  </a:lnTo>
                  <a:lnTo>
                    <a:pt x="21031" y="4056"/>
                  </a:lnTo>
                  <a:lnTo>
                    <a:pt x="21457" y="3067"/>
                  </a:lnTo>
                  <a:lnTo>
                    <a:pt x="21600" y="2195"/>
                  </a:lnTo>
                  <a:lnTo>
                    <a:pt x="21117" y="1229"/>
                  </a:lnTo>
                  <a:lnTo>
                    <a:pt x="20338" y="667"/>
                  </a:lnTo>
                  <a:lnTo>
                    <a:pt x="19176" y="187"/>
                  </a:lnTo>
                  <a:lnTo>
                    <a:pt x="18190" y="0"/>
                  </a:lnTo>
                  <a:lnTo>
                    <a:pt x="16940" y="96"/>
                  </a:lnTo>
                  <a:lnTo>
                    <a:pt x="15879" y="188"/>
                  </a:lnTo>
                  <a:lnTo>
                    <a:pt x="15135" y="359"/>
                  </a:lnTo>
                  <a:lnTo>
                    <a:pt x="14435" y="628"/>
                  </a:lnTo>
                  <a:lnTo>
                    <a:pt x="13590" y="1006"/>
                  </a:lnTo>
                  <a:lnTo>
                    <a:pt x="12769" y="1572"/>
                  </a:lnTo>
                  <a:lnTo>
                    <a:pt x="11968" y="2146"/>
                  </a:lnTo>
                  <a:lnTo>
                    <a:pt x="11562" y="2741"/>
                  </a:lnTo>
                  <a:lnTo>
                    <a:pt x="11233" y="3377"/>
                  </a:lnTo>
                  <a:lnTo>
                    <a:pt x="10970" y="3945"/>
                  </a:lnTo>
                  <a:lnTo>
                    <a:pt x="10948" y="4587"/>
                  </a:lnTo>
                  <a:lnTo>
                    <a:pt x="10849" y="5458"/>
                  </a:lnTo>
                  <a:lnTo>
                    <a:pt x="10882" y="6162"/>
                  </a:lnTo>
                  <a:lnTo>
                    <a:pt x="10981" y="6688"/>
                  </a:lnTo>
                  <a:lnTo>
                    <a:pt x="10981" y="7209"/>
                  </a:lnTo>
                  <a:lnTo>
                    <a:pt x="10989" y="7683"/>
                  </a:lnTo>
                  <a:lnTo>
                    <a:pt x="10758" y="8301"/>
                  </a:lnTo>
                  <a:lnTo>
                    <a:pt x="10341" y="9040"/>
                  </a:lnTo>
                  <a:lnTo>
                    <a:pt x="9859" y="9585"/>
                  </a:lnTo>
                  <a:lnTo>
                    <a:pt x="9464" y="10152"/>
                  </a:lnTo>
                  <a:lnTo>
                    <a:pt x="9005" y="10632"/>
                  </a:lnTo>
                  <a:lnTo>
                    <a:pt x="8379" y="11398"/>
                  </a:lnTo>
                  <a:lnTo>
                    <a:pt x="7590" y="12170"/>
                  </a:lnTo>
                  <a:lnTo>
                    <a:pt x="6559" y="12920"/>
                  </a:lnTo>
                  <a:lnTo>
                    <a:pt x="5861" y="13429"/>
                  </a:lnTo>
                  <a:lnTo>
                    <a:pt x="4479" y="14133"/>
                  </a:lnTo>
                  <a:lnTo>
                    <a:pt x="3635" y="14585"/>
                  </a:lnTo>
                  <a:lnTo>
                    <a:pt x="2845" y="15260"/>
                  </a:lnTo>
                  <a:lnTo>
                    <a:pt x="1856" y="16204"/>
                  </a:lnTo>
                  <a:lnTo>
                    <a:pt x="1528" y="16644"/>
                  </a:lnTo>
                  <a:lnTo>
                    <a:pt x="1012" y="17417"/>
                  </a:lnTo>
                  <a:lnTo>
                    <a:pt x="541" y="18148"/>
                  </a:lnTo>
                  <a:lnTo>
                    <a:pt x="151" y="18556"/>
                  </a:lnTo>
                  <a:close/>
                </a:path>
              </a:pathLst>
            </a:custGeom>
            <a:grpFill/>
            <a:ln w="12700" cap="flat">
              <a:noFill/>
              <a:miter lim="400000"/>
            </a:ln>
            <a:effectLst/>
          </p:spPr>
          <p:txBody>
            <a:bodyPr wrap="square" lIns="0" tIns="0" rIns="0" bIns="0" numCol="1" anchor="ctr">
              <a:noAutofit/>
            </a:bodyPr>
            <a:lstStyle/>
            <a:p>
              <a:pPr lvl="0">
                <a:defRPr sz="3200"/>
              </a:pPr>
              <a:endParaRPr/>
            </a:p>
          </p:txBody>
        </p:sp>
        <p:sp>
          <p:nvSpPr>
            <p:cNvPr id="57" name="Shape 2323"/>
            <p:cNvSpPr/>
            <p:nvPr/>
          </p:nvSpPr>
          <p:spPr>
            <a:xfrm rot="21600000">
              <a:off x="3660736" y="1488928"/>
              <a:ext cx="764553" cy="1132192"/>
            </a:xfrm>
            <a:custGeom>
              <a:avLst/>
              <a:gdLst/>
              <a:ahLst/>
              <a:cxnLst>
                <a:cxn ang="0">
                  <a:pos x="wd2" y="hd2"/>
                </a:cxn>
                <a:cxn ang="5400000">
                  <a:pos x="wd2" y="hd2"/>
                </a:cxn>
                <a:cxn ang="10800000">
                  <a:pos x="wd2" y="hd2"/>
                </a:cxn>
                <a:cxn ang="16200000">
                  <a:pos x="wd2" y="hd2"/>
                </a:cxn>
              </a:cxnLst>
              <a:rect l="0" t="0" r="r" b="b"/>
              <a:pathLst>
                <a:path w="21600" h="21600" extrusionOk="0">
                  <a:moveTo>
                    <a:pt x="5362" y="13131"/>
                  </a:moveTo>
                  <a:lnTo>
                    <a:pt x="4636" y="13399"/>
                  </a:lnTo>
                  <a:lnTo>
                    <a:pt x="3575" y="14177"/>
                  </a:lnTo>
                  <a:lnTo>
                    <a:pt x="2821" y="14935"/>
                  </a:lnTo>
                  <a:lnTo>
                    <a:pt x="1562" y="16294"/>
                  </a:lnTo>
                  <a:cubicBezTo>
                    <a:pt x="1213" y="16705"/>
                    <a:pt x="925" y="17139"/>
                    <a:pt x="702" y="17588"/>
                  </a:cubicBezTo>
                  <a:cubicBezTo>
                    <a:pt x="416" y="18166"/>
                    <a:pt x="240" y="18767"/>
                    <a:pt x="178" y="19375"/>
                  </a:cubicBezTo>
                  <a:lnTo>
                    <a:pt x="0" y="20215"/>
                  </a:lnTo>
                  <a:lnTo>
                    <a:pt x="203" y="21047"/>
                  </a:lnTo>
                  <a:lnTo>
                    <a:pt x="672" y="21526"/>
                  </a:lnTo>
                  <a:lnTo>
                    <a:pt x="1533" y="21600"/>
                  </a:lnTo>
                  <a:lnTo>
                    <a:pt x="3296" y="20732"/>
                  </a:lnTo>
                  <a:lnTo>
                    <a:pt x="4666" y="19799"/>
                  </a:lnTo>
                  <a:lnTo>
                    <a:pt x="5912" y="18735"/>
                  </a:lnTo>
                  <a:lnTo>
                    <a:pt x="7172" y="17654"/>
                  </a:lnTo>
                  <a:lnTo>
                    <a:pt x="7843" y="16776"/>
                  </a:lnTo>
                  <a:lnTo>
                    <a:pt x="8131" y="15916"/>
                  </a:lnTo>
                  <a:lnTo>
                    <a:pt x="8322" y="15241"/>
                  </a:lnTo>
                  <a:lnTo>
                    <a:pt x="9582" y="14761"/>
                  </a:lnTo>
                  <a:lnTo>
                    <a:pt x="10524" y="14206"/>
                  </a:lnTo>
                  <a:lnTo>
                    <a:pt x="11085" y="13401"/>
                  </a:lnTo>
                  <a:lnTo>
                    <a:pt x="12481" y="12431"/>
                  </a:lnTo>
                  <a:lnTo>
                    <a:pt x="13277" y="11416"/>
                  </a:lnTo>
                  <a:cubicBezTo>
                    <a:pt x="13611" y="11114"/>
                    <a:pt x="13997" y="10839"/>
                    <a:pt x="14425" y="10597"/>
                  </a:cubicBezTo>
                  <a:cubicBezTo>
                    <a:pt x="14754" y="10412"/>
                    <a:pt x="15106" y="10247"/>
                    <a:pt x="15478" y="10104"/>
                  </a:cubicBezTo>
                  <a:lnTo>
                    <a:pt x="16683" y="9522"/>
                  </a:lnTo>
                  <a:lnTo>
                    <a:pt x="18751" y="7982"/>
                  </a:lnTo>
                  <a:lnTo>
                    <a:pt x="19970" y="6850"/>
                  </a:lnTo>
                  <a:lnTo>
                    <a:pt x="20915" y="5464"/>
                  </a:lnTo>
                  <a:lnTo>
                    <a:pt x="21557" y="4558"/>
                  </a:lnTo>
                  <a:lnTo>
                    <a:pt x="21600" y="3220"/>
                  </a:lnTo>
                  <a:lnTo>
                    <a:pt x="21151" y="1883"/>
                  </a:lnTo>
                  <a:lnTo>
                    <a:pt x="20470" y="973"/>
                  </a:lnTo>
                  <a:lnTo>
                    <a:pt x="19265" y="452"/>
                  </a:lnTo>
                  <a:lnTo>
                    <a:pt x="18143" y="77"/>
                  </a:lnTo>
                  <a:lnTo>
                    <a:pt x="16736" y="0"/>
                  </a:lnTo>
                  <a:lnTo>
                    <a:pt x="15531" y="381"/>
                  </a:lnTo>
                  <a:lnTo>
                    <a:pt x="14287" y="836"/>
                  </a:lnTo>
                  <a:lnTo>
                    <a:pt x="13369" y="1363"/>
                  </a:lnTo>
                  <a:lnTo>
                    <a:pt x="11919" y="1983"/>
                  </a:lnTo>
                  <a:lnTo>
                    <a:pt x="10810" y="2834"/>
                  </a:lnTo>
                  <a:lnTo>
                    <a:pt x="9632" y="3944"/>
                  </a:lnTo>
                  <a:lnTo>
                    <a:pt x="8635" y="4854"/>
                  </a:lnTo>
                  <a:lnTo>
                    <a:pt x="7812" y="6072"/>
                  </a:lnTo>
                  <a:lnTo>
                    <a:pt x="7648" y="6774"/>
                  </a:lnTo>
                  <a:lnTo>
                    <a:pt x="7648" y="7735"/>
                  </a:lnTo>
                  <a:lnTo>
                    <a:pt x="7810" y="8593"/>
                  </a:lnTo>
                  <a:cubicBezTo>
                    <a:pt x="7755" y="8805"/>
                    <a:pt x="7654" y="9010"/>
                    <a:pt x="7509" y="9201"/>
                  </a:cubicBezTo>
                  <a:cubicBezTo>
                    <a:pt x="7301" y="9477"/>
                    <a:pt x="7009" y="9719"/>
                    <a:pt x="6651" y="9911"/>
                  </a:cubicBezTo>
                  <a:lnTo>
                    <a:pt x="6117" y="10492"/>
                  </a:lnTo>
                  <a:lnTo>
                    <a:pt x="5720" y="11111"/>
                  </a:lnTo>
                  <a:lnTo>
                    <a:pt x="5720" y="11877"/>
                  </a:lnTo>
                  <a:lnTo>
                    <a:pt x="5802" y="12734"/>
                  </a:lnTo>
                  <a:lnTo>
                    <a:pt x="5362" y="13131"/>
                  </a:lnTo>
                  <a:close/>
                </a:path>
              </a:pathLst>
            </a:custGeom>
            <a:grpFill/>
            <a:ln w="12700" cap="flat">
              <a:noFill/>
              <a:miter lim="400000"/>
            </a:ln>
            <a:effectLst/>
          </p:spPr>
          <p:txBody>
            <a:bodyPr wrap="square" lIns="0" tIns="0" rIns="0" bIns="0" numCol="1" anchor="ctr">
              <a:noAutofit/>
            </a:bodyPr>
            <a:lstStyle/>
            <a:p>
              <a:pPr lvl="0">
                <a:defRPr sz="3200"/>
              </a:pPr>
              <a:endParaRPr/>
            </a:p>
          </p:txBody>
        </p:sp>
        <p:sp>
          <p:nvSpPr>
            <p:cNvPr id="58" name="Shape 2324"/>
            <p:cNvSpPr/>
            <p:nvPr/>
          </p:nvSpPr>
          <p:spPr>
            <a:xfrm rot="21600000">
              <a:off x="-1" y="2532859"/>
              <a:ext cx="820980" cy="870497"/>
            </a:xfrm>
            <a:custGeom>
              <a:avLst/>
              <a:gdLst/>
              <a:ahLst/>
              <a:cxnLst>
                <a:cxn ang="0">
                  <a:pos x="wd2" y="hd2"/>
                </a:cxn>
                <a:cxn ang="5400000">
                  <a:pos x="wd2" y="hd2"/>
                </a:cxn>
                <a:cxn ang="10800000">
                  <a:pos x="wd2" y="hd2"/>
                </a:cxn>
                <a:cxn ang="16200000">
                  <a:pos x="wd2" y="hd2"/>
                </a:cxn>
              </a:cxnLst>
              <a:rect l="0" t="0" r="r" b="b"/>
              <a:pathLst>
                <a:path w="21600" h="21600" extrusionOk="0">
                  <a:moveTo>
                    <a:pt x="8470" y="959"/>
                  </a:moveTo>
                  <a:lnTo>
                    <a:pt x="7375" y="746"/>
                  </a:lnTo>
                  <a:lnTo>
                    <a:pt x="6005" y="460"/>
                  </a:lnTo>
                  <a:lnTo>
                    <a:pt x="4720" y="40"/>
                  </a:lnTo>
                  <a:lnTo>
                    <a:pt x="3286" y="0"/>
                  </a:lnTo>
                  <a:lnTo>
                    <a:pt x="2005" y="295"/>
                  </a:lnTo>
                  <a:lnTo>
                    <a:pt x="849" y="1185"/>
                  </a:lnTo>
                  <a:lnTo>
                    <a:pt x="218" y="2375"/>
                  </a:lnTo>
                  <a:lnTo>
                    <a:pt x="0" y="3791"/>
                  </a:lnTo>
                  <a:lnTo>
                    <a:pt x="89" y="4764"/>
                  </a:lnTo>
                  <a:lnTo>
                    <a:pt x="791" y="5823"/>
                  </a:lnTo>
                  <a:lnTo>
                    <a:pt x="1780" y="6863"/>
                  </a:lnTo>
                  <a:lnTo>
                    <a:pt x="3412" y="8341"/>
                  </a:lnTo>
                  <a:lnTo>
                    <a:pt x="5171" y="9616"/>
                  </a:lnTo>
                  <a:lnTo>
                    <a:pt x="6126" y="10678"/>
                  </a:lnTo>
                  <a:lnTo>
                    <a:pt x="7435" y="12311"/>
                  </a:lnTo>
                  <a:lnTo>
                    <a:pt x="9232" y="14255"/>
                  </a:lnTo>
                  <a:lnTo>
                    <a:pt x="10481" y="16504"/>
                  </a:lnTo>
                  <a:lnTo>
                    <a:pt x="11438" y="17812"/>
                  </a:lnTo>
                  <a:lnTo>
                    <a:pt x="12916" y="19248"/>
                  </a:lnTo>
                  <a:lnTo>
                    <a:pt x="13935" y="20111"/>
                  </a:lnTo>
                  <a:lnTo>
                    <a:pt x="15185" y="20976"/>
                  </a:lnTo>
                  <a:lnTo>
                    <a:pt x="17351" y="21564"/>
                  </a:lnTo>
                  <a:lnTo>
                    <a:pt x="18242" y="21600"/>
                  </a:lnTo>
                  <a:lnTo>
                    <a:pt x="19373" y="21528"/>
                  </a:lnTo>
                  <a:lnTo>
                    <a:pt x="20290" y="21023"/>
                  </a:lnTo>
                  <a:lnTo>
                    <a:pt x="21115" y="20256"/>
                  </a:lnTo>
                  <a:lnTo>
                    <a:pt x="21345" y="18778"/>
                  </a:lnTo>
                  <a:lnTo>
                    <a:pt x="21383" y="17046"/>
                  </a:lnTo>
                  <a:lnTo>
                    <a:pt x="21600" y="15041"/>
                  </a:lnTo>
                  <a:lnTo>
                    <a:pt x="21090" y="13273"/>
                  </a:lnTo>
                  <a:lnTo>
                    <a:pt x="20455" y="11700"/>
                  </a:lnTo>
                  <a:lnTo>
                    <a:pt x="19116" y="9331"/>
                  </a:lnTo>
                  <a:lnTo>
                    <a:pt x="17818" y="7490"/>
                  </a:lnTo>
                  <a:lnTo>
                    <a:pt x="16468" y="5940"/>
                  </a:lnTo>
                  <a:lnTo>
                    <a:pt x="14692" y="3902"/>
                  </a:lnTo>
                  <a:lnTo>
                    <a:pt x="13507" y="2751"/>
                  </a:lnTo>
                  <a:lnTo>
                    <a:pt x="12069" y="2089"/>
                  </a:lnTo>
                  <a:lnTo>
                    <a:pt x="10679" y="1427"/>
                  </a:lnTo>
                  <a:lnTo>
                    <a:pt x="9753" y="1166"/>
                  </a:lnTo>
                  <a:lnTo>
                    <a:pt x="8470" y="959"/>
                  </a:lnTo>
                  <a:close/>
                </a:path>
              </a:pathLst>
            </a:custGeom>
            <a:grpFill/>
            <a:ln w="12700" cap="flat">
              <a:noFill/>
              <a:miter lim="400000"/>
            </a:ln>
            <a:effectLst/>
          </p:spPr>
          <p:txBody>
            <a:bodyPr wrap="square" lIns="0" tIns="0" rIns="0" bIns="0" numCol="1" anchor="ctr">
              <a:noAutofit/>
            </a:bodyPr>
            <a:lstStyle/>
            <a:p>
              <a:pPr lvl="0">
                <a:defRPr sz="3200"/>
              </a:pPr>
              <a:endParaRPr/>
            </a:p>
          </p:txBody>
        </p:sp>
      </p:grpSp>
      <p:grpSp>
        <p:nvGrpSpPr>
          <p:cNvPr id="59" name="Group 2331"/>
          <p:cNvGrpSpPr/>
          <p:nvPr/>
        </p:nvGrpSpPr>
        <p:grpSpPr>
          <a:xfrm rot="3003138">
            <a:off x="5294892" y="2752844"/>
            <a:ext cx="1572143" cy="1653263"/>
            <a:chOff x="0" y="0"/>
            <a:chExt cx="4425289" cy="4653625"/>
          </a:xfrm>
          <a:solidFill>
            <a:schemeClr val="accent2"/>
          </a:solidFill>
        </p:grpSpPr>
        <p:sp>
          <p:nvSpPr>
            <p:cNvPr id="60" name="Shape 2326"/>
            <p:cNvSpPr/>
            <p:nvPr/>
          </p:nvSpPr>
          <p:spPr>
            <a:xfrm rot="21600000">
              <a:off x="1082657" y="380041"/>
              <a:ext cx="2554870" cy="4273585"/>
            </a:xfrm>
            <a:custGeom>
              <a:avLst/>
              <a:gdLst/>
              <a:ahLst/>
              <a:cxnLst>
                <a:cxn ang="0">
                  <a:pos x="wd2" y="hd2"/>
                </a:cxn>
                <a:cxn ang="5400000">
                  <a:pos x="wd2" y="hd2"/>
                </a:cxn>
                <a:cxn ang="10800000">
                  <a:pos x="wd2" y="hd2"/>
                </a:cxn>
                <a:cxn ang="16200000">
                  <a:pos x="wd2" y="hd2"/>
                </a:cxn>
              </a:cxnLst>
              <a:rect l="0" t="0" r="r" b="b"/>
              <a:pathLst>
                <a:path w="21600" h="21600" extrusionOk="0">
                  <a:moveTo>
                    <a:pt x="7609" y="8640"/>
                  </a:moveTo>
                  <a:lnTo>
                    <a:pt x="7143" y="8325"/>
                  </a:lnTo>
                  <a:lnTo>
                    <a:pt x="6929" y="8008"/>
                  </a:lnTo>
                  <a:lnTo>
                    <a:pt x="6877" y="7708"/>
                  </a:lnTo>
                  <a:lnTo>
                    <a:pt x="6872" y="7237"/>
                  </a:lnTo>
                  <a:lnTo>
                    <a:pt x="6598" y="6867"/>
                  </a:lnTo>
                  <a:lnTo>
                    <a:pt x="6361" y="6629"/>
                  </a:lnTo>
                  <a:lnTo>
                    <a:pt x="5746" y="6044"/>
                  </a:lnTo>
                  <a:lnTo>
                    <a:pt x="5322" y="5533"/>
                  </a:lnTo>
                  <a:lnTo>
                    <a:pt x="5177" y="5120"/>
                  </a:lnTo>
                  <a:lnTo>
                    <a:pt x="5044" y="4617"/>
                  </a:lnTo>
                  <a:lnTo>
                    <a:pt x="4851" y="4273"/>
                  </a:lnTo>
                  <a:lnTo>
                    <a:pt x="4628" y="4050"/>
                  </a:lnTo>
                  <a:lnTo>
                    <a:pt x="4452" y="3843"/>
                  </a:lnTo>
                  <a:lnTo>
                    <a:pt x="4372" y="3530"/>
                  </a:lnTo>
                  <a:lnTo>
                    <a:pt x="4241" y="3144"/>
                  </a:lnTo>
                  <a:lnTo>
                    <a:pt x="4179" y="2742"/>
                  </a:lnTo>
                  <a:lnTo>
                    <a:pt x="4041" y="2213"/>
                  </a:lnTo>
                  <a:lnTo>
                    <a:pt x="3881" y="1678"/>
                  </a:lnTo>
                  <a:lnTo>
                    <a:pt x="3834" y="1138"/>
                  </a:lnTo>
                  <a:lnTo>
                    <a:pt x="3757" y="719"/>
                  </a:lnTo>
                  <a:lnTo>
                    <a:pt x="3556" y="537"/>
                  </a:lnTo>
                  <a:lnTo>
                    <a:pt x="3356" y="356"/>
                  </a:lnTo>
                  <a:lnTo>
                    <a:pt x="3033" y="187"/>
                  </a:lnTo>
                  <a:lnTo>
                    <a:pt x="2660" y="49"/>
                  </a:lnTo>
                  <a:lnTo>
                    <a:pt x="2203" y="0"/>
                  </a:lnTo>
                  <a:lnTo>
                    <a:pt x="1835" y="4"/>
                  </a:lnTo>
                  <a:lnTo>
                    <a:pt x="1349" y="56"/>
                  </a:lnTo>
                  <a:lnTo>
                    <a:pt x="792" y="181"/>
                  </a:lnTo>
                  <a:lnTo>
                    <a:pt x="469" y="327"/>
                  </a:lnTo>
                  <a:lnTo>
                    <a:pt x="231" y="611"/>
                  </a:lnTo>
                  <a:lnTo>
                    <a:pt x="48" y="858"/>
                  </a:lnTo>
                  <a:lnTo>
                    <a:pt x="0" y="1071"/>
                  </a:lnTo>
                  <a:lnTo>
                    <a:pt x="4" y="1279"/>
                  </a:lnTo>
                  <a:lnTo>
                    <a:pt x="16" y="1522"/>
                  </a:lnTo>
                  <a:lnTo>
                    <a:pt x="156" y="1902"/>
                  </a:lnTo>
                  <a:lnTo>
                    <a:pt x="320" y="2387"/>
                  </a:lnTo>
                  <a:lnTo>
                    <a:pt x="639" y="3151"/>
                  </a:lnTo>
                  <a:lnTo>
                    <a:pt x="770" y="3827"/>
                  </a:lnTo>
                  <a:lnTo>
                    <a:pt x="913" y="4107"/>
                  </a:lnTo>
                  <a:lnTo>
                    <a:pt x="1048" y="4430"/>
                  </a:lnTo>
                  <a:lnTo>
                    <a:pt x="1085" y="4768"/>
                  </a:lnTo>
                  <a:lnTo>
                    <a:pt x="1233" y="5055"/>
                  </a:lnTo>
                  <a:lnTo>
                    <a:pt x="1364" y="5302"/>
                  </a:lnTo>
                  <a:lnTo>
                    <a:pt x="1507" y="5540"/>
                  </a:lnTo>
                  <a:lnTo>
                    <a:pt x="1651" y="5782"/>
                  </a:lnTo>
                  <a:lnTo>
                    <a:pt x="1802" y="6093"/>
                  </a:lnTo>
                  <a:lnTo>
                    <a:pt x="1864" y="6358"/>
                  </a:lnTo>
                  <a:lnTo>
                    <a:pt x="1909" y="6571"/>
                  </a:lnTo>
                  <a:lnTo>
                    <a:pt x="2007" y="6895"/>
                  </a:lnTo>
                  <a:lnTo>
                    <a:pt x="2244" y="7169"/>
                  </a:lnTo>
                  <a:lnTo>
                    <a:pt x="2539" y="7419"/>
                  </a:lnTo>
                  <a:lnTo>
                    <a:pt x="2854" y="7654"/>
                  </a:lnTo>
                  <a:lnTo>
                    <a:pt x="3259" y="7908"/>
                  </a:lnTo>
                  <a:lnTo>
                    <a:pt x="3505" y="8136"/>
                  </a:lnTo>
                  <a:lnTo>
                    <a:pt x="3759" y="8307"/>
                  </a:lnTo>
                  <a:lnTo>
                    <a:pt x="3890" y="8437"/>
                  </a:lnTo>
                  <a:lnTo>
                    <a:pt x="4037" y="8540"/>
                  </a:lnTo>
                  <a:lnTo>
                    <a:pt x="4271" y="8721"/>
                  </a:lnTo>
                  <a:lnTo>
                    <a:pt x="4300" y="8911"/>
                  </a:lnTo>
                  <a:lnTo>
                    <a:pt x="4287" y="9142"/>
                  </a:lnTo>
                  <a:lnTo>
                    <a:pt x="4246" y="9438"/>
                  </a:lnTo>
                  <a:lnTo>
                    <a:pt x="4132" y="9909"/>
                  </a:lnTo>
                  <a:lnTo>
                    <a:pt x="4012" y="10364"/>
                  </a:lnTo>
                  <a:lnTo>
                    <a:pt x="3958" y="10797"/>
                  </a:lnTo>
                  <a:lnTo>
                    <a:pt x="4101" y="11151"/>
                  </a:lnTo>
                  <a:lnTo>
                    <a:pt x="4323" y="11474"/>
                  </a:lnTo>
                  <a:lnTo>
                    <a:pt x="4580" y="11827"/>
                  </a:lnTo>
                  <a:lnTo>
                    <a:pt x="4740" y="12133"/>
                  </a:lnTo>
                  <a:lnTo>
                    <a:pt x="4785" y="12429"/>
                  </a:lnTo>
                  <a:lnTo>
                    <a:pt x="4822" y="12638"/>
                  </a:lnTo>
                  <a:lnTo>
                    <a:pt x="4822" y="12857"/>
                  </a:lnTo>
                  <a:lnTo>
                    <a:pt x="4797" y="12996"/>
                  </a:lnTo>
                  <a:lnTo>
                    <a:pt x="4699" y="13136"/>
                  </a:lnTo>
                  <a:lnTo>
                    <a:pt x="4539" y="13285"/>
                  </a:lnTo>
                  <a:lnTo>
                    <a:pt x="4388" y="13429"/>
                  </a:lnTo>
                  <a:lnTo>
                    <a:pt x="4183" y="13566"/>
                  </a:lnTo>
                  <a:lnTo>
                    <a:pt x="4060" y="13677"/>
                  </a:lnTo>
                  <a:lnTo>
                    <a:pt x="3847" y="13755"/>
                  </a:lnTo>
                  <a:lnTo>
                    <a:pt x="3614" y="13931"/>
                  </a:lnTo>
                  <a:lnTo>
                    <a:pt x="3405" y="14083"/>
                  </a:lnTo>
                  <a:lnTo>
                    <a:pt x="3102" y="14343"/>
                  </a:lnTo>
                  <a:lnTo>
                    <a:pt x="2943" y="14624"/>
                  </a:lnTo>
                  <a:lnTo>
                    <a:pt x="2759" y="14845"/>
                  </a:lnTo>
                  <a:lnTo>
                    <a:pt x="2550" y="15079"/>
                  </a:lnTo>
                  <a:cubicBezTo>
                    <a:pt x="2445" y="15151"/>
                    <a:pt x="2338" y="15222"/>
                    <a:pt x="2231" y="15292"/>
                  </a:cubicBezTo>
                  <a:cubicBezTo>
                    <a:pt x="2109" y="15371"/>
                    <a:pt x="1986" y="15450"/>
                    <a:pt x="1862" y="15527"/>
                  </a:cubicBezTo>
                  <a:lnTo>
                    <a:pt x="1518" y="15733"/>
                  </a:lnTo>
                  <a:lnTo>
                    <a:pt x="1335" y="15901"/>
                  </a:lnTo>
                  <a:lnTo>
                    <a:pt x="1114" y="16041"/>
                  </a:lnTo>
                  <a:lnTo>
                    <a:pt x="905" y="16241"/>
                  </a:lnTo>
                  <a:lnTo>
                    <a:pt x="758" y="16440"/>
                  </a:lnTo>
                  <a:lnTo>
                    <a:pt x="647" y="16643"/>
                  </a:lnTo>
                  <a:lnTo>
                    <a:pt x="598" y="16819"/>
                  </a:lnTo>
                  <a:lnTo>
                    <a:pt x="598" y="17025"/>
                  </a:lnTo>
                  <a:lnTo>
                    <a:pt x="639" y="17423"/>
                  </a:lnTo>
                  <a:lnTo>
                    <a:pt x="774" y="17682"/>
                  </a:lnTo>
                  <a:lnTo>
                    <a:pt x="856" y="17895"/>
                  </a:lnTo>
                  <a:lnTo>
                    <a:pt x="955" y="18087"/>
                  </a:lnTo>
                  <a:lnTo>
                    <a:pt x="1053" y="18295"/>
                  </a:lnTo>
                  <a:lnTo>
                    <a:pt x="1212" y="18558"/>
                  </a:lnTo>
                  <a:lnTo>
                    <a:pt x="1327" y="18752"/>
                  </a:lnTo>
                  <a:lnTo>
                    <a:pt x="1495" y="18975"/>
                  </a:lnTo>
                  <a:lnTo>
                    <a:pt x="1703" y="19203"/>
                  </a:lnTo>
                  <a:lnTo>
                    <a:pt x="1843" y="19364"/>
                  </a:lnTo>
                  <a:lnTo>
                    <a:pt x="2171" y="19521"/>
                  </a:lnTo>
                  <a:lnTo>
                    <a:pt x="2375" y="19685"/>
                  </a:lnTo>
                  <a:lnTo>
                    <a:pt x="2630" y="19841"/>
                  </a:lnTo>
                  <a:lnTo>
                    <a:pt x="2986" y="20069"/>
                  </a:lnTo>
                  <a:lnTo>
                    <a:pt x="3248" y="20152"/>
                  </a:lnTo>
                  <a:lnTo>
                    <a:pt x="3599" y="20323"/>
                  </a:lnTo>
                  <a:lnTo>
                    <a:pt x="3959" y="20470"/>
                  </a:lnTo>
                  <a:lnTo>
                    <a:pt x="4677" y="20713"/>
                  </a:lnTo>
                  <a:lnTo>
                    <a:pt x="5385" y="20876"/>
                  </a:lnTo>
                  <a:lnTo>
                    <a:pt x="5724" y="20906"/>
                  </a:lnTo>
                  <a:lnTo>
                    <a:pt x="6060" y="20947"/>
                  </a:lnTo>
                  <a:lnTo>
                    <a:pt x="6585" y="20986"/>
                  </a:lnTo>
                  <a:lnTo>
                    <a:pt x="7060" y="20972"/>
                  </a:lnTo>
                  <a:cubicBezTo>
                    <a:pt x="7198" y="20987"/>
                    <a:pt x="7338" y="20995"/>
                    <a:pt x="7478" y="20994"/>
                  </a:cubicBezTo>
                  <a:cubicBezTo>
                    <a:pt x="7672" y="20993"/>
                    <a:pt x="7865" y="20976"/>
                    <a:pt x="8051" y="20945"/>
                  </a:cubicBezTo>
                  <a:lnTo>
                    <a:pt x="8414" y="20901"/>
                  </a:lnTo>
                  <a:cubicBezTo>
                    <a:pt x="8557" y="20875"/>
                    <a:pt x="8701" y="20849"/>
                    <a:pt x="8844" y="20823"/>
                  </a:cubicBezTo>
                  <a:cubicBezTo>
                    <a:pt x="8971" y="20800"/>
                    <a:pt x="9098" y="20777"/>
                    <a:pt x="9224" y="20754"/>
                  </a:cubicBezTo>
                  <a:lnTo>
                    <a:pt x="9568" y="20674"/>
                  </a:lnTo>
                  <a:lnTo>
                    <a:pt x="9948" y="20564"/>
                  </a:lnTo>
                  <a:lnTo>
                    <a:pt x="10453" y="20385"/>
                  </a:lnTo>
                  <a:lnTo>
                    <a:pt x="10878" y="20064"/>
                  </a:lnTo>
                  <a:lnTo>
                    <a:pt x="11092" y="19660"/>
                  </a:lnTo>
                  <a:lnTo>
                    <a:pt x="11042" y="19237"/>
                  </a:lnTo>
                  <a:lnTo>
                    <a:pt x="11051" y="18855"/>
                  </a:lnTo>
                  <a:lnTo>
                    <a:pt x="10760" y="18502"/>
                  </a:lnTo>
                  <a:lnTo>
                    <a:pt x="10633" y="18187"/>
                  </a:lnTo>
                  <a:lnTo>
                    <a:pt x="10298" y="17836"/>
                  </a:lnTo>
                  <a:lnTo>
                    <a:pt x="9889" y="17532"/>
                  </a:lnTo>
                  <a:lnTo>
                    <a:pt x="9524" y="17226"/>
                  </a:lnTo>
                  <a:lnTo>
                    <a:pt x="9042" y="16943"/>
                  </a:lnTo>
                  <a:lnTo>
                    <a:pt x="8579" y="16512"/>
                  </a:lnTo>
                  <a:lnTo>
                    <a:pt x="8383" y="16189"/>
                  </a:lnTo>
                  <a:lnTo>
                    <a:pt x="8124" y="15427"/>
                  </a:lnTo>
                  <a:lnTo>
                    <a:pt x="8137" y="15070"/>
                  </a:lnTo>
                  <a:lnTo>
                    <a:pt x="8223" y="14786"/>
                  </a:lnTo>
                  <a:lnTo>
                    <a:pt x="8330" y="14546"/>
                  </a:lnTo>
                  <a:lnTo>
                    <a:pt x="8485" y="14370"/>
                  </a:lnTo>
                  <a:lnTo>
                    <a:pt x="8744" y="14172"/>
                  </a:lnTo>
                  <a:lnTo>
                    <a:pt x="9038" y="13973"/>
                  </a:lnTo>
                  <a:lnTo>
                    <a:pt x="9316" y="13780"/>
                  </a:lnTo>
                  <a:lnTo>
                    <a:pt x="9755" y="13589"/>
                  </a:lnTo>
                  <a:lnTo>
                    <a:pt x="10058" y="13378"/>
                  </a:lnTo>
                  <a:cubicBezTo>
                    <a:pt x="10130" y="13340"/>
                    <a:pt x="10203" y="13303"/>
                    <a:pt x="10279" y="13268"/>
                  </a:cubicBezTo>
                  <a:cubicBezTo>
                    <a:pt x="10370" y="13226"/>
                    <a:pt x="10464" y="13186"/>
                    <a:pt x="10561" y="13149"/>
                  </a:cubicBezTo>
                  <a:lnTo>
                    <a:pt x="10840" y="13053"/>
                  </a:lnTo>
                  <a:lnTo>
                    <a:pt x="11311" y="12987"/>
                  </a:lnTo>
                  <a:lnTo>
                    <a:pt x="11696" y="12950"/>
                  </a:lnTo>
                  <a:lnTo>
                    <a:pt x="12093" y="12999"/>
                  </a:lnTo>
                  <a:lnTo>
                    <a:pt x="12511" y="13089"/>
                  </a:lnTo>
                  <a:lnTo>
                    <a:pt x="12793" y="13148"/>
                  </a:lnTo>
                  <a:lnTo>
                    <a:pt x="13124" y="13285"/>
                  </a:lnTo>
                  <a:lnTo>
                    <a:pt x="13582" y="13523"/>
                  </a:lnTo>
                  <a:lnTo>
                    <a:pt x="13742" y="13736"/>
                  </a:lnTo>
                  <a:lnTo>
                    <a:pt x="14008" y="13958"/>
                  </a:lnTo>
                  <a:lnTo>
                    <a:pt x="14291" y="14217"/>
                  </a:lnTo>
                  <a:lnTo>
                    <a:pt x="14427" y="14435"/>
                  </a:lnTo>
                  <a:lnTo>
                    <a:pt x="14451" y="14669"/>
                  </a:lnTo>
                  <a:lnTo>
                    <a:pt x="14452" y="14904"/>
                  </a:lnTo>
                  <a:lnTo>
                    <a:pt x="14407" y="15087"/>
                  </a:lnTo>
                  <a:lnTo>
                    <a:pt x="14292" y="15337"/>
                  </a:lnTo>
                  <a:lnTo>
                    <a:pt x="14134" y="15497"/>
                  </a:lnTo>
                  <a:lnTo>
                    <a:pt x="13925" y="15701"/>
                  </a:lnTo>
                  <a:lnTo>
                    <a:pt x="13687" y="15909"/>
                  </a:lnTo>
                  <a:lnTo>
                    <a:pt x="13335" y="16305"/>
                  </a:lnTo>
                  <a:lnTo>
                    <a:pt x="13151" y="16479"/>
                  </a:lnTo>
                  <a:lnTo>
                    <a:pt x="13003" y="16654"/>
                  </a:lnTo>
                  <a:lnTo>
                    <a:pt x="12840" y="16818"/>
                  </a:lnTo>
                  <a:lnTo>
                    <a:pt x="12668" y="17008"/>
                  </a:lnTo>
                  <a:lnTo>
                    <a:pt x="12512" y="17221"/>
                  </a:lnTo>
                  <a:lnTo>
                    <a:pt x="12250" y="17619"/>
                  </a:lnTo>
                  <a:lnTo>
                    <a:pt x="12124" y="17984"/>
                  </a:lnTo>
                  <a:lnTo>
                    <a:pt x="12039" y="18244"/>
                  </a:lnTo>
                  <a:lnTo>
                    <a:pt x="11974" y="18552"/>
                  </a:lnTo>
                  <a:lnTo>
                    <a:pt x="11999" y="18790"/>
                  </a:lnTo>
                  <a:lnTo>
                    <a:pt x="12019" y="19081"/>
                  </a:lnTo>
                  <a:lnTo>
                    <a:pt x="11933" y="19394"/>
                  </a:lnTo>
                  <a:lnTo>
                    <a:pt x="11954" y="19602"/>
                  </a:lnTo>
                  <a:lnTo>
                    <a:pt x="11954" y="19835"/>
                  </a:lnTo>
                  <a:lnTo>
                    <a:pt x="11978" y="20084"/>
                  </a:lnTo>
                  <a:lnTo>
                    <a:pt x="12064" y="20312"/>
                  </a:lnTo>
                  <a:lnTo>
                    <a:pt x="12298" y="20637"/>
                  </a:lnTo>
                  <a:lnTo>
                    <a:pt x="12642" y="20845"/>
                  </a:lnTo>
                  <a:lnTo>
                    <a:pt x="12961" y="21050"/>
                  </a:lnTo>
                  <a:lnTo>
                    <a:pt x="13412" y="21292"/>
                  </a:lnTo>
                  <a:lnTo>
                    <a:pt x="13731" y="21412"/>
                  </a:lnTo>
                  <a:lnTo>
                    <a:pt x="14013" y="21542"/>
                  </a:lnTo>
                  <a:lnTo>
                    <a:pt x="14352" y="21600"/>
                  </a:lnTo>
                  <a:lnTo>
                    <a:pt x="14806" y="21600"/>
                  </a:lnTo>
                  <a:lnTo>
                    <a:pt x="15240" y="21500"/>
                  </a:lnTo>
                  <a:lnTo>
                    <a:pt x="16042" y="21407"/>
                  </a:lnTo>
                  <a:lnTo>
                    <a:pt x="16410" y="21297"/>
                  </a:lnTo>
                  <a:lnTo>
                    <a:pt x="16762" y="21189"/>
                  </a:lnTo>
                  <a:lnTo>
                    <a:pt x="17308" y="20991"/>
                  </a:lnTo>
                  <a:lnTo>
                    <a:pt x="17759" y="20786"/>
                  </a:lnTo>
                  <a:lnTo>
                    <a:pt x="18082" y="20595"/>
                  </a:lnTo>
                  <a:lnTo>
                    <a:pt x="18508" y="20243"/>
                  </a:lnTo>
                  <a:lnTo>
                    <a:pt x="18676" y="19981"/>
                  </a:lnTo>
                  <a:lnTo>
                    <a:pt x="18713" y="19660"/>
                  </a:lnTo>
                  <a:lnTo>
                    <a:pt x="18872" y="19220"/>
                  </a:lnTo>
                  <a:lnTo>
                    <a:pt x="19192" y="18740"/>
                  </a:lnTo>
                  <a:lnTo>
                    <a:pt x="19553" y="18245"/>
                  </a:lnTo>
                  <a:lnTo>
                    <a:pt x="19925" y="17610"/>
                  </a:lnTo>
                  <a:lnTo>
                    <a:pt x="20110" y="17158"/>
                  </a:lnTo>
                  <a:lnTo>
                    <a:pt x="20290" y="16871"/>
                  </a:lnTo>
                  <a:lnTo>
                    <a:pt x="20470" y="16411"/>
                  </a:lnTo>
                  <a:lnTo>
                    <a:pt x="20569" y="16118"/>
                  </a:lnTo>
                  <a:lnTo>
                    <a:pt x="20692" y="15799"/>
                  </a:lnTo>
                  <a:lnTo>
                    <a:pt x="20729" y="15403"/>
                  </a:lnTo>
                  <a:lnTo>
                    <a:pt x="20892" y="15114"/>
                  </a:lnTo>
                  <a:lnTo>
                    <a:pt x="21027" y="14945"/>
                  </a:lnTo>
                  <a:lnTo>
                    <a:pt x="21256" y="14740"/>
                  </a:lnTo>
                  <a:lnTo>
                    <a:pt x="21502" y="14460"/>
                  </a:lnTo>
                  <a:lnTo>
                    <a:pt x="21600" y="13992"/>
                  </a:lnTo>
                  <a:lnTo>
                    <a:pt x="21588" y="13676"/>
                  </a:lnTo>
                  <a:lnTo>
                    <a:pt x="21514" y="13392"/>
                  </a:lnTo>
                  <a:lnTo>
                    <a:pt x="21467" y="12962"/>
                  </a:lnTo>
                  <a:lnTo>
                    <a:pt x="21357" y="12492"/>
                  </a:lnTo>
                  <a:lnTo>
                    <a:pt x="21172" y="12247"/>
                  </a:lnTo>
                  <a:lnTo>
                    <a:pt x="20951" y="12007"/>
                  </a:lnTo>
                  <a:lnTo>
                    <a:pt x="20673" y="11815"/>
                  </a:lnTo>
                  <a:lnTo>
                    <a:pt x="20320" y="11656"/>
                  </a:lnTo>
                  <a:lnTo>
                    <a:pt x="19847" y="11496"/>
                  </a:lnTo>
                  <a:lnTo>
                    <a:pt x="19503" y="11363"/>
                  </a:lnTo>
                  <a:lnTo>
                    <a:pt x="19045" y="11118"/>
                  </a:lnTo>
                  <a:lnTo>
                    <a:pt x="18725" y="10964"/>
                  </a:lnTo>
                  <a:lnTo>
                    <a:pt x="18512" y="10832"/>
                  </a:lnTo>
                  <a:lnTo>
                    <a:pt x="18148" y="10687"/>
                  </a:lnTo>
                  <a:lnTo>
                    <a:pt x="17803" y="10606"/>
                  </a:lnTo>
                  <a:lnTo>
                    <a:pt x="17402" y="10577"/>
                  </a:lnTo>
                  <a:lnTo>
                    <a:pt x="17001" y="10545"/>
                  </a:lnTo>
                  <a:lnTo>
                    <a:pt x="16706" y="10508"/>
                  </a:lnTo>
                  <a:cubicBezTo>
                    <a:pt x="16571" y="10512"/>
                    <a:pt x="16434" y="10505"/>
                    <a:pt x="16302" y="10486"/>
                  </a:cubicBezTo>
                  <a:cubicBezTo>
                    <a:pt x="16166" y="10468"/>
                    <a:pt x="16035" y="10438"/>
                    <a:pt x="15913" y="10398"/>
                  </a:cubicBezTo>
                  <a:lnTo>
                    <a:pt x="15573" y="10349"/>
                  </a:lnTo>
                  <a:lnTo>
                    <a:pt x="15207" y="10227"/>
                  </a:lnTo>
                  <a:lnTo>
                    <a:pt x="14556" y="9914"/>
                  </a:lnTo>
                  <a:lnTo>
                    <a:pt x="14295" y="9650"/>
                  </a:lnTo>
                  <a:lnTo>
                    <a:pt x="13922" y="9371"/>
                  </a:lnTo>
                  <a:lnTo>
                    <a:pt x="13479" y="9170"/>
                  </a:lnTo>
                  <a:lnTo>
                    <a:pt x="13111" y="9009"/>
                  </a:lnTo>
                  <a:lnTo>
                    <a:pt x="12697" y="8938"/>
                  </a:lnTo>
                  <a:lnTo>
                    <a:pt x="12231" y="8879"/>
                  </a:lnTo>
                  <a:lnTo>
                    <a:pt x="11707" y="8838"/>
                  </a:lnTo>
                  <a:lnTo>
                    <a:pt x="11101" y="8796"/>
                  </a:lnTo>
                  <a:lnTo>
                    <a:pt x="10369" y="8793"/>
                  </a:lnTo>
                  <a:lnTo>
                    <a:pt x="9841" y="8814"/>
                  </a:lnTo>
                  <a:lnTo>
                    <a:pt x="9317" y="8851"/>
                  </a:lnTo>
                  <a:lnTo>
                    <a:pt x="8536" y="8824"/>
                  </a:lnTo>
                  <a:lnTo>
                    <a:pt x="8196" y="8832"/>
                  </a:lnTo>
                  <a:lnTo>
                    <a:pt x="7832" y="8768"/>
                  </a:lnTo>
                  <a:lnTo>
                    <a:pt x="7609" y="8640"/>
                  </a:lnTo>
                  <a:close/>
                </a:path>
              </a:pathLst>
            </a:custGeom>
            <a:grpFill/>
            <a:ln w="12700" cap="flat">
              <a:noFill/>
              <a:miter lim="400000"/>
            </a:ln>
            <a:effectLst/>
          </p:spPr>
          <p:txBody>
            <a:bodyPr wrap="square" lIns="0" tIns="0" rIns="0" bIns="0" numCol="1" anchor="ctr">
              <a:noAutofit/>
            </a:bodyPr>
            <a:lstStyle/>
            <a:p>
              <a:pPr lvl="0">
                <a:defRPr sz="3200"/>
              </a:pPr>
              <a:endParaRPr/>
            </a:p>
          </p:txBody>
        </p:sp>
        <p:sp>
          <p:nvSpPr>
            <p:cNvPr id="61" name="Shape 2327"/>
            <p:cNvSpPr/>
            <p:nvPr/>
          </p:nvSpPr>
          <p:spPr>
            <a:xfrm rot="21600000">
              <a:off x="2222188" y="-1"/>
              <a:ext cx="429395" cy="1943190"/>
            </a:xfrm>
            <a:custGeom>
              <a:avLst/>
              <a:gdLst/>
              <a:ahLst/>
              <a:cxnLst>
                <a:cxn ang="0">
                  <a:pos x="wd2" y="hd2"/>
                </a:cxn>
                <a:cxn ang="5400000">
                  <a:pos x="wd2" y="hd2"/>
                </a:cxn>
                <a:cxn ang="10800000">
                  <a:pos x="wd2" y="hd2"/>
                </a:cxn>
                <a:cxn ang="16200000">
                  <a:pos x="wd2" y="hd2"/>
                </a:cxn>
              </a:cxnLst>
              <a:rect l="0" t="0" r="r" b="b"/>
              <a:pathLst>
                <a:path w="21600" h="21600" extrusionOk="0">
                  <a:moveTo>
                    <a:pt x="8279" y="21489"/>
                  </a:moveTo>
                  <a:lnTo>
                    <a:pt x="6261" y="21209"/>
                  </a:lnTo>
                  <a:lnTo>
                    <a:pt x="4179" y="20701"/>
                  </a:lnTo>
                  <a:lnTo>
                    <a:pt x="2049" y="20223"/>
                  </a:lnTo>
                  <a:lnTo>
                    <a:pt x="1237" y="19788"/>
                  </a:lnTo>
                  <a:lnTo>
                    <a:pt x="784" y="19149"/>
                  </a:lnTo>
                  <a:lnTo>
                    <a:pt x="143" y="18506"/>
                  </a:lnTo>
                  <a:lnTo>
                    <a:pt x="67" y="18035"/>
                  </a:lnTo>
                  <a:lnTo>
                    <a:pt x="0" y="17378"/>
                  </a:lnTo>
                  <a:lnTo>
                    <a:pt x="0" y="16762"/>
                  </a:lnTo>
                  <a:lnTo>
                    <a:pt x="70" y="16072"/>
                  </a:lnTo>
                  <a:lnTo>
                    <a:pt x="900" y="15394"/>
                  </a:lnTo>
                  <a:lnTo>
                    <a:pt x="1972" y="14908"/>
                  </a:lnTo>
                  <a:lnTo>
                    <a:pt x="4018" y="14413"/>
                  </a:lnTo>
                  <a:cubicBezTo>
                    <a:pt x="4314" y="14276"/>
                    <a:pt x="4582" y="14137"/>
                    <a:pt x="4823" y="13996"/>
                  </a:cubicBezTo>
                  <a:cubicBezTo>
                    <a:pt x="5082" y="13844"/>
                    <a:pt x="5309" y="13688"/>
                    <a:pt x="5383" y="13526"/>
                  </a:cubicBezTo>
                  <a:cubicBezTo>
                    <a:pt x="5500" y="13274"/>
                    <a:pt x="5243" y="13020"/>
                    <a:pt x="4652" y="12802"/>
                  </a:cubicBezTo>
                  <a:lnTo>
                    <a:pt x="3131" y="11980"/>
                  </a:lnTo>
                  <a:lnTo>
                    <a:pt x="1723" y="11385"/>
                  </a:lnTo>
                  <a:lnTo>
                    <a:pt x="796" y="10911"/>
                  </a:lnTo>
                  <a:lnTo>
                    <a:pt x="381" y="10497"/>
                  </a:lnTo>
                  <a:lnTo>
                    <a:pt x="528" y="10002"/>
                  </a:lnTo>
                  <a:lnTo>
                    <a:pt x="500" y="9326"/>
                  </a:lnTo>
                  <a:lnTo>
                    <a:pt x="500" y="8919"/>
                  </a:lnTo>
                  <a:lnTo>
                    <a:pt x="570" y="8343"/>
                  </a:lnTo>
                  <a:lnTo>
                    <a:pt x="570" y="7558"/>
                  </a:lnTo>
                  <a:lnTo>
                    <a:pt x="668" y="6732"/>
                  </a:lnTo>
                  <a:lnTo>
                    <a:pt x="595" y="6006"/>
                  </a:lnTo>
                  <a:lnTo>
                    <a:pt x="1009" y="5160"/>
                  </a:lnTo>
                  <a:lnTo>
                    <a:pt x="595" y="4503"/>
                  </a:lnTo>
                  <a:lnTo>
                    <a:pt x="595" y="4006"/>
                  </a:lnTo>
                  <a:lnTo>
                    <a:pt x="741" y="3350"/>
                  </a:lnTo>
                  <a:lnTo>
                    <a:pt x="787" y="2665"/>
                  </a:lnTo>
                  <a:lnTo>
                    <a:pt x="860" y="2001"/>
                  </a:lnTo>
                  <a:lnTo>
                    <a:pt x="1397" y="1570"/>
                  </a:lnTo>
                  <a:lnTo>
                    <a:pt x="2686" y="1036"/>
                  </a:lnTo>
                  <a:lnTo>
                    <a:pt x="3805" y="596"/>
                  </a:lnTo>
                  <a:lnTo>
                    <a:pt x="6185" y="199"/>
                  </a:lnTo>
                  <a:lnTo>
                    <a:pt x="8084" y="25"/>
                  </a:lnTo>
                  <a:lnTo>
                    <a:pt x="9520" y="0"/>
                  </a:lnTo>
                  <a:lnTo>
                    <a:pt x="11569" y="5"/>
                  </a:lnTo>
                  <a:lnTo>
                    <a:pt x="13321" y="80"/>
                  </a:lnTo>
                  <a:lnTo>
                    <a:pt x="14757" y="295"/>
                  </a:lnTo>
                  <a:lnTo>
                    <a:pt x="16119" y="499"/>
                  </a:lnTo>
                  <a:lnTo>
                    <a:pt x="16970" y="806"/>
                  </a:lnTo>
                  <a:lnTo>
                    <a:pt x="18040" y="1107"/>
                  </a:lnTo>
                  <a:lnTo>
                    <a:pt x="19332" y="1689"/>
                  </a:lnTo>
                  <a:lnTo>
                    <a:pt x="19698" y="2028"/>
                  </a:lnTo>
                  <a:lnTo>
                    <a:pt x="20405" y="2637"/>
                  </a:lnTo>
                  <a:lnTo>
                    <a:pt x="20405" y="3165"/>
                  </a:lnTo>
                  <a:lnTo>
                    <a:pt x="20552" y="3828"/>
                  </a:lnTo>
                  <a:lnTo>
                    <a:pt x="20231" y="5164"/>
                  </a:lnTo>
                  <a:lnTo>
                    <a:pt x="19963" y="6640"/>
                  </a:lnTo>
                  <a:lnTo>
                    <a:pt x="20036" y="8040"/>
                  </a:lnTo>
                  <a:lnTo>
                    <a:pt x="19820" y="8594"/>
                  </a:lnTo>
                  <a:lnTo>
                    <a:pt x="20039" y="9309"/>
                  </a:lnTo>
                  <a:lnTo>
                    <a:pt x="20332" y="9761"/>
                  </a:lnTo>
                  <a:lnTo>
                    <a:pt x="21113" y="10182"/>
                  </a:lnTo>
                  <a:lnTo>
                    <a:pt x="21454" y="10597"/>
                  </a:lnTo>
                  <a:lnTo>
                    <a:pt x="21600" y="11059"/>
                  </a:lnTo>
                  <a:lnTo>
                    <a:pt x="21137" y="11420"/>
                  </a:lnTo>
                  <a:lnTo>
                    <a:pt x="20097" y="11772"/>
                  </a:lnTo>
                  <a:lnTo>
                    <a:pt x="17832" y="12144"/>
                  </a:lnTo>
                  <a:lnTo>
                    <a:pt x="15833" y="12505"/>
                  </a:lnTo>
                  <a:lnTo>
                    <a:pt x="14394" y="12839"/>
                  </a:lnTo>
                  <a:lnTo>
                    <a:pt x="13224" y="13301"/>
                  </a:lnTo>
                  <a:lnTo>
                    <a:pt x="12931" y="13796"/>
                  </a:lnTo>
                  <a:lnTo>
                    <a:pt x="13077" y="14248"/>
                  </a:lnTo>
                  <a:lnTo>
                    <a:pt x="14367" y="14764"/>
                  </a:lnTo>
                  <a:lnTo>
                    <a:pt x="15635" y="15136"/>
                  </a:lnTo>
                  <a:lnTo>
                    <a:pt x="16805" y="15524"/>
                  </a:lnTo>
                  <a:lnTo>
                    <a:pt x="17970" y="15947"/>
                  </a:lnTo>
                  <a:lnTo>
                    <a:pt x="19052" y="16425"/>
                  </a:lnTo>
                  <a:lnTo>
                    <a:pt x="20216" y="17086"/>
                  </a:lnTo>
                  <a:lnTo>
                    <a:pt x="20509" y="17780"/>
                  </a:lnTo>
                  <a:lnTo>
                    <a:pt x="20509" y="18324"/>
                  </a:lnTo>
                  <a:lnTo>
                    <a:pt x="20436" y="18943"/>
                  </a:lnTo>
                  <a:lnTo>
                    <a:pt x="20021" y="19513"/>
                  </a:lnTo>
                  <a:lnTo>
                    <a:pt x="19293" y="20051"/>
                  </a:lnTo>
                  <a:lnTo>
                    <a:pt x="18415" y="20482"/>
                  </a:lnTo>
                  <a:lnTo>
                    <a:pt x="17299" y="20826"/>
                  </a:lnTo>
                  <a:lnTo>
                    <a:pt x="15863" y="21197"/>
                  </a:lnTo>
                  <a:lnTo>
                    <a:pt x="13796" y="21471"/>
                  </a:lnTo>
                  <a:lnTo>
                    <a:pt x="12288" y="21551"/>
                  </a:lnTo>
                  <a:lnTo>
                    <a:pt x="10279" y="21600"/>
                  </a:lnTo>
                  <a:lnTo>
                    <a:pt x="8279" y="21489"/>
                  </a:lnTo>
                  <a:close/>
                </a:path>
              </a:pathLst>
            </a:custGeom>
            <a:grpFill/>
            <a:ln w="12700" cap="flat">
              <a:noFill/>
              <a:miter lim="400000"/>
            </a:ln>
            <a:effectLst/>
          </p:spPr>
          <p:txBody>
            <a:bodyPr wrap="square" lIns="0" tIns="0" rIns="0" bIns="0" numCol="1" anchor="ctr">
              <a:noAutofit/>
            </a:bodyPr>
            <a:lstStyle/>
            <a:p>
              <a:pPr lvl="0">
                <a:defRPr sz="3200"/>
              </a:pPr>
              <a:endParaRPr/>
            </a:p>
          </p:txBody>
        </p:sp>
        <p:sp>
          <p:nvSpPr>
            <p:cNvPr id="62" name="Shape 2328"/>
            <p:cNvSpPr/>
            <p:nvPr/>
          </p:nvSpPr>
          <p:spPr>
            <a:xfrm rot="21600000">
              <a:off x="2876821" y="398258"/>
              <a:ext cx="954114" cy="1826628"/>
            </a:xfrm>
            <a:custGeom>
              <a:avLst/>
              <a:gdLst/>
              <a:ahLst/>
              <a:cxnLst>
                <a:cxn ang="0">
                  <a:pos x="wd2" y="hd2"/>
                </a:cxn>
                <a:cxn ang="5400000">
                  <a:pos x="wd2" y="hd2"/>
                </a:cxn>
                <a:cxn ang="10800000">
                  <a:pos x="wd2" y="hd2"/>
                </a:cxn>
                <a:cxn ang="16200000">
                  <a:pos x="wd2" y="hd2"/>
                </a:cxn>
              </a:cxnLst>
              <a:rect l="0" t="0" r="r" b="b"/>
              <a:pathLst>
                <a:path w="21600" h="21600" extrusionOk="0">
                  <a:moveTo>
                    <a:pt x="151" y="18556"/>
                  </a:moveTo>
                  <a:lnTo>
                    <a:pt x="0" y="19082"/>
                  </a:lnTo>
                  <a:lnTo>
                    <a:pt x="26" y="19716"/>
                  </a:lnTo>
                  <a:lnTo>
                    <a:pt x="291" y="20151"/>
                  </a:lnTo>
                  <a:lnTo>
                    <a:pt x="718" y="20511"/>
                  </a:lnTo>
                  <a:lnTo>
                    <a:pt x="1222" y="20941"/>
                  </a:lnTo>
                  <a:lnTo>
                    <a:pt x="2078" y="21222"/>
                  </a:lnTo>
                  <a:lnTo>
                    <a:pt x="3065" y="21514"/>
                  </a:lnTo>
                  <a:lnTo>
                    <a:pt x="4151" y="21600"/>
                  </a:lnTo>
                  <a:lnTo>
                    <a:pt x="5598" y="21600"/>
                  </a:lnTo>
                  <a:lnTo>
                    <a:pt x="6597" y="21480"/>
                  </a:lnTo>
                  <a:lnTo>
                    <a:pt x="8419" y="21170"/>
                  </a:lnTo>
                  <a:lnTo>
                    <a:pt x="9230" y="20793"/>
                  </a:lnTo>
                  <a:lnTo>
                    <a:pt x="10064" y="20329"/>
                  </a:lnTo>
                  <a:lnTo>
                    <a:pt x="10874" y="19670"/>
                  </a:lnTo>
                  <a:lnTo>
                    <a:pt x="11368" y="19041"/>
                  </a:lnTo>
                  <a:lnTo>
                    <a:pt x="12027" y="18004"/>
                  </a:lnTo>
                  <a:lnTo>
                    <a:pt x="12791" y="17009"/>
                  </a:lnTo>
                  <a:lnTo>
                    <a:pt x="13238" y="16297"/>
                  </a:lnTo>
                  <a:lnTo>
                    <a:pt x="13699" y="15538"/>
                  </a:lnTo>
                  <a:lnTo>
                    <a:pt x="13897" y="14690"/>
                  </a:lnTo>
                  <a:lnTo>
                    <a:pt x="14249" y="13669"/>
                  </a:lnTo>
                  <a:lnTo>
                    <a:pt x="14657" y="12902"/>
                  </a:lnTo>
                  <a:lnTo>
                    <a:pt x="15240" y="11653"/>
                  </a:lnTo>
                  <a:lnTo>
                    <a:pt x="15448" y="10964"/>
                  </a:lnTo>
                  <a:lnTo>
                    <a:pt x="15822" y="10236"/>
                  </a:lnTo>
                  <a:lnTo>
                    <a:pt x="16261" y="9338"/>
                  </a:lnTo>
                  <a:lnTo>
                    <a:pt x="16513" y="8632"/>
                  </a:lnTo>
                  <a:lnTo>
                    <a:pt x="17028" y="8067"/>
                  </a:lnTo>
                  <a:lnTo>
                    <a:pt x="17982" y="7344"/>
                  </a:lnTo>
                  <a:lnTo>
                    <a:pt x="18782" y="6785"/>
                  </a:lnTo>
                  <a:lnTo>
                    <a:pt x="19616" y="6048"/>
                  </a:lnTo>
                  <a:lnTo>
                    <a:pt x="20505" y="5137"/>
                  </a:lnTo>
                  <a:lnTo>
                    <a:pt x="21031" y="4056"/>
                  </a:lnTo>
                  <a:lnTo>
                    <a:pt x="21457" y="3067"/>
                  </a:lnTo>
                  <a:lnTo>
                    <a:pt x="21600" y="2195"/>
                  </a:lnTo>
                  <a:lnTo>
                    <a:pt x="21117" y="1229"/>
                  </a:lnTo>
                  <a:lnTo>
                    <a:pt x="20338" y="667"/>
                  </a:lnTo>
                  <a:lnTo>
                    <a:pt x="19176" y="187"/>
                  </a:lnTo>
                  <a:lnTo>
                    <a:pt x="18190" y="0"/>
                  </a:lnTo>
                  <a:lnTo>
                    <a:pt x="16940" y="96"/>
                  </a:lnTo>
                  <a:lnTo>
                    <a:pt x="15879" y="188"/>
                  </a:lnTo>
                  <a:lnTo>
                    <a:pt x="15135" y="359"/>
                  </a:lnTo>
                  <a:lnTo>
                    <a:pt x="14435" y="628"/>
                  </a:lnTo>
                  <a:lnTo>
                    <a:pt x="13590" y="1006"/>
                  </a:lnTo>
                  <a:lnTo>
                    <a:pt x="12769" y="1572"/>
                  </a:lnTo>
                  <a:lnTo>
                    <a:pt x="11968" y="2146"/>
                  </a:lnTo>
                  <a:lnTo>
                    <a:pt x="11562" y="2741"/>
                  </a:lnTo>
                  <a:lnTo>
                    <a:pt x="11233" y="3377"/>
                  </a:lnTo>
                  <a:lnTo>
                    <a:pt x="10970" y="3945"/>
                  </a:lnTo>
                  <a:lnTo>
                    <a:pt x="10948" y="4587"/>
                  </a:lnTo>
                  <a:lnTo>
                    <a:pt x="10849" y="5458"/>
                  </a:lnTo>
                  <a:lnTo>
                    <a:pt x="10882" y="6162"/>
                  </a:lnTo>
                  <a:lnTo>
                    <a:pt x="10981" y="6688"/>
                  </a:lnTo>
                  <a:lnTo>
                    <a:pt x="10981" y="7209"/>
                  </a:lnTo>
                  <a:lnTo>
                    <a:pt x="10989" y="7683"/>
                  </a:lnTo>
                  <a:lnTo>
                    <a:pt x="10758" y="8301"/>
                  </a:lnTo>
                  <a:lnTo>
                    <a:pt x="10341" y="9040"/>
                  </a:lnTo>
                  <a:lnTo>
                    <a:pt x="9859" y="9585"/>
                  </a:lnTo>
                  <a:lnTo>
                    <a:pt x="9464" y="10152"/>
                  </a:lnTo>
                  <a:lnTo>
                    <a:pt x="9005" y="10632"/>
                  </a:lnTo>
                  <a:lnTo>
                    <a:pt x="8379" y="11398"/>
                  </a:lnTo>
                  <a:lnTo>
                    <a:pt x="7590" y="12170"/>
                  </a:lnTo>
                  <a:lnTo>
                    <a:pt x="6559" y="12920"/>
                  </a:lnTo>
                  <a:lnTo>
                    <a:pt x="5861" y="13429"/>
                  </a:lnTo>
                  <a:lnTo>
                    <a:pt x="4479" y="14133"/>
                  </a:lnTo>
                  <a:lnTo>
                    <a:pt x="3635" y="14585"/>
                  </a:lnTo>
                  <a:lnTo>
                    <a:pt x="2845" y="15260"/>
                  </a:lnTo>
                  <a:lnTo>
                    <a:pt x="1856" y="16204"/>
                  </a:lnTo>
                  <a:lnTo>
                    <a:pt x="1528" y="16644"/>
                  </a:lnTo>
                  <a:lnTo>
                    <a:pt x="1012" y="17417"/>
                  </a:lnTo>
                  <a:lnTo>
                    <a:pt x="541" y="18148"/>
                  </a:lnTo>
                  <a:lnTo>
                    <a:pt x="151" y="18556"/>
                  </a:lnTo>
                  <a:close/>
                </a:path>
              </a:pathLst>
            </a:custGeom>
            <a:grpFill/>
            <a:ln w="12700" cap="flat">
              <a:noFill/>
              <a:miter lim="400000"/>
            </a:ln>
            <a:effectLst/>
          </p:spPr>
          <p:txBody>
            <a:bodyPr wrap="square" lIns="0" tIns="0" rIns="0" bIns="0" numCol="1" anchor="ctr">
              <a:noAutofit/>
            </a:bodyPr>
            <a:lstStyle/>
            <a:p>
              <a:pPr lvl="0">
                <a:defRPr sz="3200"/>
              </a:pPr>
              <a:endParaRPr/>
            </a:p>
          </p:txBody>
        </p:sp>
        <p:sp>
          <p:nvSpPr>
            <p:cNvPr id="63" name="Shape 2329"/>
            <p:cNvSpPr/>
            <p:nvPr/>
          </p:nvSpPr>
          <p:spPr>
            <a:xfrm rot="21600000">
              <a:off x="3660736" y="1488928"/>
              <a:ext cx="764553" cy="1132192"/>
            </a:xfrm>
            <a:custGeom>
              <a:avLst/>
              <a:gdLst/>
              <a:ahLst/>
              <a:cxnLst>
                <a:cxn ang="0">
                  <a:pos x="wd2" y="hd2"/>
                </a:cxn>
                <a:cxn ang="5400000">
                  <a:pos x="wd2" y="hd2"/>
                </a:cxn>
                <a:cxn ang="10800000">
                  <a:pos x="wd2" y="hd2"/>
                </a:cxn>
                <a:cxn ang="16200000">
                  <a:pos x="wd2" y="hd2"/>
                </a:cxn>
              </a:cxnLst>
              <a:rect l="0" t="0" r="r" b="b"/>
              <a:pathLst>
                <a:path w="21600" h="21600" extrusionOk="0">
                  <a:moveTo>
                    <a:pt x="5362" y="13131"/>
                  </a:moveTo>
                  <a:lnTo>
                    <a:pt x="4636" y="13399"/>
                  </a:lnTo>
                  <a:lnTo>
                    <a:pt x="3575" y="14177"/>
                  </a:lnTo>
                  <a:lnTo>
                    <a:pt x="2821" y="14935"/>
                  </a:lnTo>
                  <a:lnTo>
                    <a:pt x="1562" y="16294"/>
                  </a:lnTo>
                  <a:cubicBezTo>
                    <a:pt x="1213" y="16705"/>
                    <a:pt x="925" y="17139"/>
                    <a:pt x="702" y="17588"/>
                  </a:cubicBezTo>
                  <a:cubicBezTo>
                    <a:pt x="416" y="18166"/>
                    <a:pt x="240" y="18767"/>
                    <a:pt x="178" y="19375"/>
                  </a:cubicBezTo>
                  <a:lnTo>
                    <a:pt x="0" y="20215"/>
                  </a:lnTo>
                  <a:lnTo>
                    <a:pt x="203" y="21047"/>
                  </a:lnTo>
                  <a:lnTo>
                    <a:pt x="672" y="21526"/>
                  </a:lnTo>
                  <a:lnTo>
                    <a:pt x="1533" y="21600"/>
                  </a:lnTo>
                  <a:lnTo>
                    <a:pt x="3296" y="20732"/>
                  </a:lnTo>
                  <a:lnTo>
                    <a:pt x="4666" y="19799"/>
                  </a:lnTo>
                  <a:lnTo>
                    <a:pt x="5912" y="18735"/>
                  </a:lnTo>
                  <a:lnTo>
                    <a:pt x="7172" y="17654"/>
                  </a:lnTo>
                  <a:lnTo>
                    <a:pt x="7843" y="16776"/>
                  </a:lnTo>
                  <a:lnTo>
                    <a:pt x="8131" y="15916"/>
                  </a:lnTo>
                  <a:lnTo>
                    <a:pt x="8322" y="15241"/>
                  </a:lnTo>
                  <a:lnTo>
                    <a:pt x="9582" y="14761"/>
                  </a:lnTo>
                  <a:lnTo>
                    <a:pt x="10524" y="14206"/>
                  </a:lnTo>
                  <a:lnTo>
                    <a:pt x="11085" y="13401"/>
                  </a:lnTo>
                  <a:lnTo>
                    <a:pt x="12481" y="12431"/>
                  </a:lnTo>
                  <a:lnTo>
                    <a:pt x="13277" y="11416"/>
                  </a:lnTo>
                  <a:cubicBezTo>
                    <a:pt x="13611" y="11114"/>
                    <a:pt x="13997" y="10839"/>
                    <a:pt x="14425" y="10597"/>
                  </a:cubicBezTo>
                  <a:cubicBezTo>
                    <a:pt x="14754" y="10412"/>
                    <a:pt x="15106" y="10247"/>
                    <a:pt x="15478" y="10104"/>
                  </a:cubicBezTo>
                  <a:lnTo>
                    <a:pt x="16683" y="9522"/>
                  </a:lnTo>
                  <a:lnTo>
                    <a:pt x="18751" y="7982"/>
                  </a:lnTo>
                  <a:lnTo>
                    <a:pt x="19970" y="6850"/>
                  </a:lnTo>
                  <a:lnTo>
                    <a:pt x="20915" y="5464"/>
                  </a:lnTo>
                  <a:lnTo>
                    <a:pt x="21557" y="4558"/>
                  </a:lnTo>
                  <a:lnTo>
                    <a:pt x="21600" y="3220"/>
                  </a:lnTo>
                  <a:lnTo>
                    <a:pt x="21151" y="1883"/>
                  </a:lnTo>
                  <a:lnTo>
                    <a:pt x="20470" y="973"/>
                  </a:lnTo>
                  <a:lnTo>
                    <a:pt x="19265" y="452"/>
                  </a:lnTo>
                  <a:lnTo>
                    <a:pt x="18143" y="77"/>
                  </a:lnTo>
                  <a:lnTo>
                    <a:pt x="16736" y="0"/>
                  </a:lnTo>
                  <a:lnTo>
                    <a:pt x="15531" y="381"/>
                  </a:lnTo>
                  <a:lnTo>
                    <a:pt x="14287" y="836"/>
                  </a:lnTo>
                  <a:lnTo>
                    <a:pt x="13369" y="1363"/>
                  </a:lnTo>
                  <a:lnTo>
                    <a:pt x="11919" y="1983"/>
                  </a:lnTo>
                  <a:lnTo>
                    <a:pt x="10810" y="2834"/>
                  </a:lnTo>
                  <a:lnTo>
                    <a:pt x="9632" y="3944"/>
                  </a:lnTo>
                  <a:lnTo>
                    <a:pt x="8635" y="4854"/>
                  </a:lnTo>
                  <a:lnTo>
                    <a:pt x="7812" y="6072"/>
                  </a:lnTo>
                  <a:lnTo>
                    <a:pt x="7648" y="6774"/>
                  </a:lnTo>
                  <a:lnTo>
                    <a:pt x="7648" y="7735"/>
                  </a:lnTo>
                  <a:lnTo>
                    <a:pt x="7810" y="8593"/>
                  </a:lnTo>
                  <a:cubicBezTo>
                    <a:pt x="7755" y="8805"/>
                    <a:pt x="7654" y="9010"/>
                    <a:pt x="7509" y="9201"/>
                  </a:cubicBezTo>
                  <a:cubicBezTo>
                    <a:pt x="7301" y="9477"/>
                    <a:pt x="7009" y="9719"/>
                    <a:pt x="6651" y="9911"/>
                  </a:cubicBezTo>
                  <a:lnTo>
                    <a:pt x="6117" y="10492"/>
                  </a:lnTo>
                  <a:lnTo>
                    <a:pt x="5720" y="11111"/>
                  </a:lnTo>
                  <a:lnTo>
                    <a:pt x="5720" y="11877"/>
                  </a:lnTo>
                  <a:lnTo>
                    <a:pt x="5802" y="12734"/>
                  </a:lnTo>
                  <a:lnTo>
                    <a:pt x="5362" y="13131"/>
                  </a:lnTo>
                  <a:close/>
                </a:path>
              </a:pathLst>
            </a:custGeom>
            <a:grpFill/>
            <a:ln w="12700" cap="flat">
              <a:noFill/>
              <a:miter lim="400000"/>
            </a:ln>
            <a:effectLst/>
          </p:spPr>
          <p:txBody>
            <a:bodyPr wrap="square" lIns="0" tIns="0" rIns="0" bIns="0" numCol="1" anchor="ctr">
              <a:noAutofit/>
            </a:bodyPr>
            <a:lstStyle/>
            <a:p>
              <a:pPr lvl="0">
                <a:defRPr sz="3200"/>
              </a:pPr>
              <a:endParaRPr/>
            </a:p>
          </p:txBody>
        </p:sp>
        <p:sp>
          <p:nvSpPr>
            <p:cNvPr id="64" name="Shape 2330"/>
            <p:cNvSpPr/>
            <p:nvPr/>
          </p:nvSpPr>
          <p:spPr>
            <a:xfrm rot="21600000">
              <a:off x="-1" y="2532859"/>
              <a:ext cx="820980" cy="870497"/>
            </a:xfrm>
            <a:custGeom>
              <a:avLst/>
              <a:gdLst/>
              <a:ahLst/>
              <a:cxnLst>
                <a:cxn ang="0">
                  <a:pos x="wd2" y="hd2"/>
                </a:cxn>
                <a:cxn ang="5400000">
                  <a:pos x="wd2" y="hd2"/>
                </a:cxn>
                <a:cxn ang="10800000">
                  <a:pos x="wd2" y="hd2"/>
                </a:cxn>
                <a:cxn ang="16200000">
                  <a:pos x="wd2" y="hd2"/>
                </a:cxn>
              </a:cxnLst>
              <a:rect l="0" t="0" r="r" b="b"/>
              <a:pathLst>
                <a:path w="21600" h="21600" extrusionOk="0">
                  <a:moveTo>
                    <a:pt x="8470" y="959"/>
                  </a:moveTo>
                  <a:lnTo>
                    <a:pt x="7375" y="746"/>
                  </a:lnTo>
                  <a:lnTo>
                    <a:pt x="6005" y="460"/>
                  </a:lnTo>
                  <a:lnTo>
                    <a:pt x="4720" y="40"/>
                  </a:lnTo>
                  <a:lnTo>
                    <a:pt x="3286" y="0"/>
                  </a:lnTo>
                  <a:lnTo>
                    <a:pt x="2005" y="295"/>
                  </a:lnTo>
                  <a:lnTo>
                    <a:pt x="849" y="1185"/>
                  </a:lnTo>
                  <a:lnTo>
                    <a:pt x="218" y="2375"/>
                  </a:lnTo>
                  <a:lnTo>
                    <a:pt x="0" y="3791"/>
                  </a:lnTo>
                  <a:lnTo>
                    <a:pt x="89" y="4764"/>
                  </a:lnTo>
                  <a:lnTo>
                    <a:pt x="791" y="5823"/>
                  </a:lnTo>
                  <a:lnTo>
                    <a:pt x="1780" y="6863"/>
                  </a:lnTo>
                  <a:lnTo>
                    <a:pt x="3412" y="8341"/>
                  </a:lnTo>
                  <a:lnTo>
                    <a:pt x="5171" y="9616"/>
                  </a:lnTo>
                  <a:lnTo>
                    <a:pt x="6126" y="10678"/>
                  </a:lnTo>
                  <a:lnTo>
                    <a:pt x="7435" y="12311"/>
                  </a:lnTo>
                  <a:lnTo>
                    <a:pt x="9232" y="14255"/>
                  </a:lnTo>
                  <a:lnTo>
                    <a:pt x="10481" y="16504"/>
                  </a:lnTo>
                  <a:lnTo>
                    <a:pt x="11438" y="17812"/>
                  </a:lnTo>
                  <a:lnTo>
                    <a:pt x="12916" y="19248"/>
                  </a:lnTo>
                  <a:lnTo>
                    <a:pt x="13935" y="20111"/>
                  </a:lnTo>
                  <a:lnTo>
                    <a:pt x="15185" y="20976"/>
                  </a:lnTo>
                  <a:lnTo>
                    <a:pt x="17351" y="21564"/>
                  </a:lnTo>
                  <a:lnTo>
                    <a:pt x="18242" y="21600"/>
                  </a:lnTo>
                  <a:lnTo>
                    <a:pt x="19373" y="21528"/>
                  </a:lnTo>
                  <a:lnTo>
                    <a:pt x="20290" y="21023"/>
                  </a:lnTo>
                  <a:lnTo>
                    <a:pt x="21115" y="20256"/>
                  </a:lnTo>
                  <a:lnTo>
                    <a:pt x="21345" y="18778"/>
                  </a:lnTo>
                  <a:lnTo>
                    <a:pt x="21383" y="17046"/>
                  </a:lnTo>
                  <a:lnTo>
                    <a:pt x="21600" y="15041"/>
                  </a:lnTo>
                  <a:lnTo>
                    <a:pt x="21090" y="13273"/>
                  </a:lnTo>
                  <a:lnTo>
                    <a:pt x="20455" y="11700"/>
                  </a:lnTo>
                  <a:lnTo>
                    <a:pt x="19116" y="9331"/>
                  </a:lnTo>
                  <a:lnTo>
                    <a:pt x="17818" y="7490"/>
                  </a:lnTo>
                  <a:lnTo>
                    <a:pt x="16468" y="5940"/>
                  </a:lnTo>
                  <a:lnTo>
                    <a:pt x="14692" y="3902"/>
                  </a:lnTo>
                  <a:lnTo>
                    <a:pt x="13507" y="2751"/>
                  </a:lnTo>
                  <a:lnTo>
                    <a:pt x="12069" y="2089"/>
                  </a:lnTo>
                  <a:lnTo>
                    <a:pt x="10679" y="1427"/>
                  </a:lnTo>
                  <a:lnTo>
                    <a:pt x="9753" y="1166"/>
                  </a:lnTo>
                  <a:lnTo>
                    <a:pt x="8470" y="959"/>
                  </a:lnTo>
                  <a:close/>
                </a:path>
              </a:pathLst>
            </a:custGeom>
            <a:grpFill/>
            <a:ln w="12700" cap="flat">
              <a:noFill/>
              <a:miter lim="400000"/>
            </a:ln>
            <a:effectLst/>
          </p:spPr>
          <p:txBody>
            <a:bodyPr wrap="square" lIns="0" tIns="0" rIns="0" bIns="0" numCol="1" anchor="ctr">
              <a:noAutofit/>
            </a:bodyPr>
            <a:lstStyle/>
            <a:p>
              <a:pPr lvl="0">
                <a:defRPr sz="3200"/>
              </a:pPr>
              <a:endParaRPr/>
            </a:p>
          </p:txBody>
        </p:sp>
      </p:grpSp>
      <p:grpSp>
        <p:nvGrpSpPr>
          <p:cNvPr id="65" name="Group 2337"/>
          <p:cNvGrpSpPr/>
          <p:nvPr/>
        </p:nvGrpSpPr>
        <p:grpSpPr>
          <a:xfrm rot="8657693">
            <a:off x="8575092" y="2752844"/>
            <a:ext cx="1572144" cy="1653263"/>
            <a:chOff x="0" y="0"/>
            <a:chExt cx="4425289" cy="4653625"/>
          </a:xfrm>
          <a:solidFill>
            <a:schemeClr val="accent4"/>
          </a:solidFill>
        </p:grpSpPr>
        <p:sp>
          <p:nvSpPr>
            <p:cNvPr id="66" name="Shape 2332"/>
            <p:cNvSpPr/>
            <p:nvPr/>
          </p:nvSpPr>
          <p:spPr>
            <a:xfrm rot="21600000">
              <a:off x="1082657" y="380041"/>
              <a:ext cx="2554870" cy="4273585"/>
            </a:xfrm>
            <a:custGeom>
              <a:avLst/>
              <a:gdLst/>
              <a:ahLst/>
              <a:cxnLst>
                <a:cxn ang="0">
                  <a:pos x="wd2" y="hd2"/>
                </a:cxn>
                <a:cxn ang="5400000">
                  <a:pos x="wd2" y="hd2"/>
                </a:cxn>
                <a:cxn ang="10800000">
                  <a:pos x="wd2" y="hd2"/>
                </a:cxn>
                <a:cxn ang="16200000">
                  <a:pos x="wd2" y="hd2"/>
                </a:cxn>
              </a:cxnLst>
              <a:rect l="0" t="0" r="r" b="b"/>
              <a:pathLst>
                <a:path w="21600" h="21600" extrusionOk="0">
                  <a:moveTo>
                    <a:pt x="7609" y="8640"/>
                  </a:moveTo>
                  <a:lnTo>
                    <a:pt x="7143" y="8325"/>
                  </a:lnTo>
                  <a:lnTo>
                    <a:pt x="6929" y="8008"/>
                  </a:lnTo>
                  <a:lnTo>
                    <a:pt x="6877" y="7708"/>
                  </a:lnTo>
                  <a:lnTo>
                    <a:pt x="6872" y="7237"/>
                  </a:lnTo>
                  <a:lnTo>
                    <a:pt x="6598" y="6867"/>
                  </a:lnTo>
                  <a:lnTo>
                    <a:pt x="6361" y="6629"/>
                  </a:lnTo>
                  <a:lnTo>
                    <a:pt x="5746" y="6044"/>
                  </a:lnTo>
                  <a:lnTo>
                    <a:pt x="5322" y="5533"/>
                  </a:lnTo>
                  <a:lnTo>
                    <a:pt x="5177" y="5120"/>
                  </a:lnTo>
                  <a:lnTo>
                    <a:pt x="5044" y="4617"/>
                  </a:lnTo>
                  <a:lnTo>
                    <a:pt x="4851" y="4273"/>
                  </a:lnTo>
                  <a:lnTo>
                    <a:pt x="4628" y="4050"/>
                  </a:lnTo>
                  <a:lnTo>
                    <a:pt x="4452" y="3843"/>
                  </a:lnTo>
                  <a:lnTo>
                    <a:pt x="4372" y="3530"/>
                  </a:lnTo>
                  <a:lnTo>
                    <a:pt x="4241" y="3144"/>
                  </a:lnTo>
                  <a:lnTo>
                    <a:pt x="4179" y="2742"/>
                  </a:lnTo>
                  <a:lnTo>
                    <a:pt x="4041" y="2213"/>
                  </a:lnTo>
                  <a:lnTo>
                    <a:pt x="3881" y="1678"/>
                  </a:lnTo>
                  <a:lnTo>
                    <a:pt x="3834" y="1138"/>
                  </a:lnTo>
                  <a:lnTo>
                    <a:pt x="3757" y="719"/>
                  </a:lnTo>
                  <a:lnTo>
                    <a:pt x="3556" y="537"/>
                  </a:lnTo>
                  <a:lnTo>
                    <a:pt x="3356" y="356"/>
                  </a:lnTo>
                  <a:lnTo>
                    <a:pt x="3033" y="187"/>
                  </a:lnTo>
                  <a:lnTo>
                    <a:pt x="2660" y="49"/>
                  </a:lnTo>
                  <a:lnTo>
                    <a:pt x="2203" y="0"/>
                  </a:lnTo>
                  <a:lnTo>
                    <a:pt x="1835" y="4"/>
                  </a:lnTo>
                  <a:lnTo>
                    <a:pt x="1349" y="56"/>
                  </a:lnTo>
                  <a:lnTo>
                    <a:pt x="792" y="181"/>
                  </a:lnTo>
                  <a:lnTo>
                    <a:pt x="469" y="327"/>
                  </a:lnTo>
                  <a:lnTo>
                    <a:pt x="231" y="611"/>
                  </a:lnTo>
                  <a:lnTo>
                    <a:pt x="48" y="858"/>
                  </a:lnTo>
                  <a:lnTo>
                    <a:pt x="0" y="1071"/>
                  </a:lnTo>
                  <a:lnTo>
                    <a:pt x="4" y="1279"/>
                  </a:lnTo>
                  <a:lnTo>
                    <a:pt x="16" y="1522"/>
                  </a:lnTo>
                  <a:lnTo>
                    <a:pt x="156" y="1902"/>
                  </a:lnTo>
                  <a:lnTo>
                    <a:pt x="320" y="2387"/>
                  </a:lnTo>
                  <a:lnTo>
                    <a:pt x="639" y="3151"/>
                  </a:lnTo>
                  <a:lnTo>
                    <a:pt x="770" y="3827"/>
                  </a:lnTo>
                  <a:lnTo>
                    <a:pt x="913" y="4107"/>
                  </a:lnTo>
                  <a:lnTo>
                    <a:pt x="1048" y="4430"/>
                  </a:lnTo>
                  <a:lnTo>
                    <a:pt x="1085" y="4768"/>
                  </a:lnTo>
                  <a:lnTo>
                    <a:pt x="1233" y="5055"/>
                  </a:lnTo>
                  <a:lnTo>
                    <a:pt x="1364" y="5302"/>
                  </a:lnTo>
                  <a:lnTo>
                    <a:pt x="1507" y="5540"/>
                  </a:lnTo>
                  <a:lnTo>
                    <a:pt x="1651" y="5782"/>
                  </a:lnTo>
                  <a:lnTo>
                    <a:pt x="1802" y="6093"/>
                  </a:lnTo>
                  <a:lnTo>
                    <a:pt x="1864" y="6358"/>
                  </a:lnTo>
                  <a:lnTo>
                    <a:pt x="1909" y="6571"/>
                  </a:lnTo>
                  <a:lnTo>
                    <a:pt x="2007" y="6895"/>
                  </a:lnTo>
                  <a:lnTo>
                    <a:pt x="2244" y="7169"/>
                  </a:lnTo>
                  <a:lnTo>
                    <a:pt x="2539" y="7419"/>
                  </a:lnTo>
                  <a:lnTo>
                    <a:pt x="2854" y="7654"/>
                  </a:lnTo>
                  <a:lnTo>
                    <a:pt x="3259" y="7908"/>
                  </a:lnTo>
                  <a:lnTo>
                    <a:pt x="3505" y="8136"/>
                  </a:lnTo>
                  <a:lnTo>
                    <a:pt x="3759" y="8307"/>
                  </a:lnTo>
                  <a:lnTo>
                    <a:pt x="3890" y="8437"/>
                  </a:lnTo>
                  <a:lnTo>
                    <a:pt x="4037" y="8540"/>
                  </a:lnTo>
                  <a:lnTo>
                    <a:pt x="4271" y="8721"/>
                  </a:lnTo>
                  <a:lnTo>
                    <a:pt x="4300" y="8911"/>
                  </a:lnTo>
                  <a:lnTo>
                    <a:pt x="4287" y="9142"/>
                  </a:lnTo>
                  <a:lnTo>
                    <a:pt x="4246" y="9438"/>
                  </a:lnTo>
                  <a:lnTo>
                    <a:pt x="4132" y="9909"/>
                  </a:lnTo>
                  <a:lnTo>
                    <a:pt x="4012" y="10364"/>
                  </a:lnTo>
                  <a:lnTo>
                    <a:pt x="3958" y="10797"/>
                  </a:lnTo>
                  <a:lnTo>
                    <a:pt x="4101" y="11151"/>
                  </a:lnTo>
                  <a:lnTo>
                    <a:pt x="4323" y="11474"/>
                  </a:lnTo>
                  <a:lnTo>
                    <a:pt x="4580" y="11827"/>
                  </a:lnTo>
                  <a:lnTo>
                    <a:pt x="4740" y="12133"/>
                  </a:lnTo>
                  <a:lnTo>
                    <a:pt x="4785" y="12429"/>
                  </a:lnTo>
                  <a:lnTo>
                    <a:pt x="4822" y="12638"/>
                  </a:lnTo>
                  <a:lnTo>
                    <a:pt x="4822" y="12857"/>
                  </a:lnTo>
                  <a:lnTo>
                    <a:pt x="4797" y="12996"/>
                  </a:lnTo>
                  <a:lnTo>
                    <a:pt x="4699" y="13136"/>
                  </a:lnTo>
                  <a:lnTo>
                    <a:pt x="4539" y="13285"/>
                  </a:lnTo>
                  <a:lnTo>
                    <a:pt x="4388" y="13429"/>
                  </a:lnTo>
                  <a:lnTo>
                    <a:pt x="4183" y="13566"/>
                  </a:lnTo>
                  <a:lnTo>
                    <a:pt x="4060" y="13677"/>
                  </a:lnTo>
                  <a:lnTo>
                    <a:pt x="3847" y="13755"/>
                  </a:lnTo>
                  <a:lnTo>
                    <a:pt x="3614" y="13931"/>
                  </a:lnTo>
                  <a:lnTo>
                    <a:pt x="3405" y="14083"/>
                  </a:lnTo>
                  <a:lnTo>
                    <a:pt x="3102" y="14343"/>
                  </a:lnTo>
                  <a:lnTo>
                    <a:pt x="2943" y="14624"/>
                  </a:lnTo>
                  <a:lnTo>
                    <a:pt x="2759" y="14845"/>
                  </a:lnTo>
                  <a:lnTo>
                    <a:pt x="2550" y="15079"/>
                  </a:lnTo>
                  <a:cubicBezTo>
                    <a:pt x="2445" y="15151"/>
                    <a:pt x="2338" y="15222"/>
                    <a:pt x="2231" y="15292"/>
                  </a:cubicBezTo>
                  <a:cubicBezTo>
                    <a:pt x="2109" y="15371"/>
                    <a:pt x="1986" y="15450"/>
                    <a:pt x="1862" y="15527"/>
                  </a:cubicBezTo>
                  <a:lnTo>
                    <a:pt x="1518" y="15733"/>
                  </a:lnTo>
                  <a:lnTo>
                    <a:pt x="1335" y="15901"/>
                  </a:lnTo>
                  <a:lnTo>
                    <a:pt x="1114" y="16041"/>
                  </a:lnTo>
                  <a:lnTo>
                    <a:pt x="905" y="16241"/>
                  </a:lnTo>
                  <a:lnTo>
                    <a:pt x="758" y="16440"/>
                  </a:lnTo>
                  <a:lnTo>
                    <a:pt x="647" y="16643"/>
                  </a:lnTo>
                  <a:lnTo>
                    <a:pt x="598" y="16819"/>
                  </a:lnTo>
                  <a:lnTo>
                    <a:pt x="598" y="17025"/>
                  </a:lnTo>
                  <a:lnTo>
                    <a:pt x="639" y="17423"/>
                  </a:lnTo>
                  <a:lnTo>
                    <a:pt x="774" y="17682"/>
                  </a:lnTo>
                  <a:lnTo>
                    <a:pt x="856" y="17895"/>
                  </a:lnTo>
                  <a:lnTo>
                    <a:pt x="955" y="18087"/>
                  </a:lnTo>
                  <a:lnTo>
                    <a:pt x="1053" y="18295"/>
                  </a:lnTo>
                  <a:lnTo>
                    <a:pt x="1212" y="18558"/>
                  </a:lnTo>
                  <a:lnTo>
                    <a:pt x="1327" y="18752"/>
                  </a:lnTo>
                  <a:lnTo>
                    <a:pt x="1495" y="18975"/>
                  </a:lnTo>
                  <a:lnTo>
                    <a:pt x="1703" y="19203"/>
                  </a:lnTo>
                  <a:lnTo>
                    <a:pt x="1843" y="19364"/>
                  </a:lnTo>
                  <a:lnTo>
                    <a:pt x="2171" y="19521"/>
                  </a:lnTo>
                  <a:lnTo>
                    <a:pt x="2375" y="19685"/>
                  </a:lnTo>
                  <a:lnTo>
                    <a:pt x="2630" y="19841"/>
                  </a:lnTo>
                  <a:lnTo>
                    <a:pt x="2986" y="20069"/>
                  </a:lnTo>
                  <a:lnTo>
                    <a:pt x="3248" y="20152"/>
                  </a:lnTo>
                  <a:lnTo>
                    <a:pt x="3599" y="20323"/>
                  </a:lnTo>
                  <a:lnTo>
                    <a:pt x="3959" y="20470"/>
                  </a:lnTo>
                  <a:lnTo>
                    <a:pt x="4677" y="20713"/>
                  </a:lnTo>
                  <a:lnTo>
                    <a:pt x="5385" y="20876"/>
                  </a:lnTo>
                  <a:lnTo>
                    <a:pt x="5724" y="20906"/>
                  </a:lnTo>
                  <a:lnTo>
                    <a:pt x="6060" y="20947"/>
                  </a:lnTo>
                  <a:lnTo>
                    <a:pt x="6585" y="20986"/>
                  </a:lnTo>
                  <a:lnTo>
                    <a:pt x="7060" y="20972"/>
                  </a:lnTo>
                  <a:cubicBezTo>
                    <a:pt x="7198" y="20987"/>
                    <a:pt x="7338" y="20995"/>
                    <a:pt x="7478" y="20994"/>
                  </a:cubicBezTo>
                  <a:cubicBezTo>
                    <a:pt x="7672" y="20993"/>
                    <a:pt x="7865" y="20976"/>
                    <a:pt x="8051" y="20945"/>
                  </a:cubicBezTo>
                  <a:lnTo>
                    <a:pt x="8414" y="20901"/>
                  </a:lnTo>
                  <a:cubicBezTo>
                    <a:pt x="8557" y="20875"/>
                    <a:pt x="8701" y="20849"/>
                    <a:pt x="8844" y="20823"/>
                  </a:cubicBezTo>
                  <a:cubicBezTo>
                    <a:pt x="8971" y="20800"/>
                    <a:pt x="9098" y="20777"/>
                    <a:pt x="9224" y="20754"/>
                  </a:cubicBezTo>
                  <a:lnTo>
                    <a:pt x="9568" y="20674"/>
                  </a:lnTo>
                  <a:lnTo>
                    <a:pt x="9948" y="20564"/>
                  </a:lnTo>
                  <a:lnTo>
                    <a:pt x="10453" y="20385"/>
                  </a:lnTo>
                  <a:lnTo>
                    <a:pt x="10878" y="20064"/>
                  </a:lnTo>
                  <a:lnTo>
                    <a:pt x="11092" y="19660"/>
                  </a:lnTo>
                  <a:lnTo>
                    <a:pt x="11042" y="19237"/>
                  </a:lnTo>
                  <a:lnTo>
                    <a:pt x="11051" y="18855"/>
                  </a:lnTo>
                  <a:lnTo>
                    <a:pt x="10760" y="18502"/>
                  </a:lnTo>
                  <a:lnTo>
                    <a:pt x="10633" y="18187"/>
                  </a:lnTo>
                  <a:lnTo>
                    <a:pt x="10298" y="17836"/>
                  </a:lnTo>
                  <a:lnTo>
                    <a:pt x="9889" y="17532"/>
                  </a:lnTo>
                  <a:lnTo>
                    <a:pt x="9524" y="17226"/>
                  </a:lnTo>
                  <a:lnTo>
                    <a:pt x="9042" y="16943"/>
                  </a:lnTo>
                  <a:lnTo>
                    <a:pt x="8579" y="16512"/>
                  </a:lnTo>
                  <a:lnTo>
                    <a:pt x="8383" y="16189"/>
                  </a:lnTo>
                  <a:lnTo>
                    <a:pt x="8124" y="15427"/>
                  </a:lnTo>
                  <a:lnTo>
                    <a:pt x="8137" y="15070"/>
                  </a:lnTo>
                  <a:lnTo>
                    <a:pt x="8223" y="14786"/>
                  </a:lnTo>
                  <a:lnTo>
                    <a:pt x="8330" y="14546"/>
                  </a:lnTo>
                  <a:lnTo>
                    <a:pt x="8485" y="14370"/>
                  </a:lnTo>
                  <a:lnTo>
                    <a:pt x="8744" y="14172"/>
                  </a:lnTo>
                  <a:lnTo>
                    <a:pt x="9038" y="13973"/>
                  </a:lnTo>
                  <a:lnTo>
                    <a:pt x="9316" y="13780"/>
                  </a:lnTo>
                  <a:lnTo>
                    <a:pt x="9755" y="13589"/>
                  </a:lnTo>
                  <a:lnTo>
                    <a:pt x="10058" y="13378"/>
                  </a:lnTo>
                  <a:cubicBezTo>
                    <a:pt x="10130" y="13340"/>
                    <a:pt x="10203" y="13303"/>
                    <a:pt x="10279" y="13268"/>
                  </a:cubicBezTo>
                  <a:cubicBezTo>
                    <a:pt x="10370" y="13226"/>
                    <a:pt x="10464" y="13186"/>
                    <a:pt x="10561" y="13149"/>
                  </a:cubicBezTo>
                  <a:lnTo>
                    <a:pt x="10840" y="13053"/>
                  </a:lnTo>
                  <a:lnTo>
                    <a:pt x="11311" y="12987"/>
                  </a:lnTo>
                  <a:lnTo>
                    <a:pt x="11696" y="12950"/>
                  </a:lnTo>
                  <a:lnTo>
                    <a:pt x="12093" y="12999"/>
                  </a:lnTo>
                  <a:lnTo>
                    <a:pt x="12511" y="13089"/>
                  </a:lnTo>
                  <a:lnTo>
                    <a:pt x="12793" y="13148"/>
                  </a:lnTo>
                  <a:lnTo>
                    <a:pt x="13124" y="13285"/>
                  </a:lnTo>
                  <a:lnTo>
                    <a:pt x="13582" y="13523"/>
                  </a:lnTo>
                  <a:lnTo>
                    <a:pt x="13742" y="13736"/>
                  </a:lnTo>
                  <a:lnTo>
                    <a:pt x="14008" y="13958"/>
                  </a:lnTo>
                  <a:lnTo>
                    <a:pt x="14291" y="14217"/>
                  </a:lnTo>
                  <a:lnTo>
                    <a:pt x="14427" y="14435"/>
                  </a:lnTo>
                  <a:lnTo>
                    <a:pt x="14451" y="14669"/>
                  </a:lnTo>
                  <a:lnTo>
                    <a:pt x="14452" y="14904"/>
                  </a:lnTo>
                  <a:lnTo>
                    <a:pt x="14407" y="15087"/>
                  </a:lnTo>
                  <a:lnTo>
                    <a:pt x="14292" y="15337"/>
                  </a:lnTo>
                  <a:lnTo>
                    <a:pt x="14134" y="15497"/>
                  </a:lnTo>
                  <a:lnTo>
                    <a:pt x="13925" y="15701"/>
                  </a:lnTo>
                  <a:lnTo>
                    <a:pt x="13687" y="15909"/>
                  </a:lnTo>
                  <a:lnTo>
                    <a:pt x="13335" y="16305"/>
                  </a:lnTo>
                  <a:lnTo>
                    <a:pt x="13151" y="16479"/>
                  </a:lnTo>
                  <a:lnTo>
                    <a:pt x="13003" y="16654"/>
                  </a:lnTo>
                  <a:lnTo>
                    <a:pt x="12840" y="16818"/>
                  </a:lnTo>
                  <a:lnTo>
                    <a:pt x="12668" y="17008"/>
                  </a:lnTo>
                  <a:lnTo>
                    <a:pt x="12512" y="17221"/>
                  </a:lnTo>
                  <a:lnTo>
                    <a:pt x="12250" y="17619"/>
                  </a:lnTo>
                  <a:lnTo>
                    <a:pt x="12124" y="17984"/>
                  </a:lnTo>
                  <a:lnTo>
                    <a:pt x="12039" y="18244"/>
                  </a:lnTo>
                  <a:lnTo>
                    <a:pt x="11974" y="18552"/>
                  </a:lnTo>
                  <a:lnTo>
                    <a:pt x="11999" y="18790"/>
                  </a:lnTo>
                  <a:lnTo>
                    <a:pt x="12019" y="19081"/>
                  </a:lnTo>
                  <a:lnTo>
                    <a:pt x="11933" y="19394"/>
                  </a:lnTo>
                  <a:lnTo>
                    <a:pt x="11954" y="19602"/>
                  </a:lnTo>
                  <a:lnTo>
                    <a:pt x="11954" y="19835"/>
                  </a:lnTo>
                  <a:lnTo>
                    <a:pt x="11978" y="20084"/>
                  </a:lnTo>
                  <a:lnTo>
                    <a:pt x="12064" y="20312"/>
                  </a:lnTo>
                  <a:lnTo>
                    <a:pt x="12298" y="20637"/>
                  </a:lnTo>
                  <a:lnTo>
                    <a:pt x="12642" y="20845"/>
                  </a:lnTo>
                  <a:lnTo>
                    <a:pt x="12961" y="21050"/>
                  </a:lnTo>
                  <a:lnTo>
                    <a:pt x="13412" y="21292"/>
                  </a:lnTo>
                  <a:lnTo>
                    <a:pt x="13731" y="21412"/>
                  </a:lnTo>
                  <a:lnTo>
                    <a:pt x="14013" y="21542"/>
                  </a:lnTo>
                  <a:lnTo>
                    <a:pt x="14352" y="21600"/>
                  </a:lnTo>
                  <a:lnTo>
                    <a:pt x="14806" y="21600"/>
                  </a:lnTo>
                  <a:lnTo>
                    <a:pt x="15240" y="21500"/>
                  </a:lnTo>
                  <a:lnTo>
                    <a:pt x="16042" y="21407"/>
                  </a:lnTo>
                  <a:lnTo>
                    <a:pt x="16410" y="21297"/>
                  </a:lnTo>
                  <a:lnTo>
                    <a:pt x="16762" y="21189"/>
                  </a:lnTo>
                  <a:lnTo>
                    <a:pt x="17308" y="20991"/>
                  </a:lnTo>
                  <a:lnTo>
                    <a:pt x="17759" y="20786"/>
                  </a:lnTo>
                  <a:lnTo>
                    <a:pt x="18082" y="20595"/>
                  </a:lnTo>
                  <a:lnTo>
                    <a:pt x="18508" y="20243"/>
                  </a:lnTo>
                  <a:lnTo>
                    <a:pt x="18676" y="19981"/>
                  </a:lnTo>
                  <a:lnTo>
                    <a:pt x="18713" y="19660"/>
                  </a:lnTo>
                  <a:lnTo>
                    <a:pt x="18872" y="19220"/>
                  </a:lnTo>
                  <a:lnTo>
                    <a:pt x="19192" y="18740"/>
                  </a:lnTo>
                  <a:lnTo>
                    <a:pt x="19553" y="18245"/>
                  </a:lnTo>
                  <a:lnTo>
                    <a:pt x="19925" y="17610"/>
                  </a:lnTo>
                  <a:lnTo>
                    <a:pt x="20110" y="17158"/>
                  </a:lnTo>
                  <a:lnTo>
                    <a:pt x="20290" y="16871"/>
                  </a:lnTo>
                  <a:lnTo>
                    <a:pt x="20470" y="16411"/>
                  </a:lnTo>
                  <a:lnTo>
                    <a:pt x="20569" y="16118"/>
                  </a:lnTo>
                  <a:lnTo>
                    <a:pt x="20692" y="15799"/>
                  </a:lnTo>
                  <a:lnTo>
                    <a:pt x="20729" y="15403"/>
                  </a:lnTo>
                  <a:lnTo>
                    <a:pt x="20892" y="15114"/>
                  </a:lnTo>
                  <a:lnTo>
                    <a:pt x="21027" y="14945"/>
                  </a:lnTo>
                  <a:lnTo>
                    <a:pt x="21256" y="14740"/>
                  </a:lnTo>
                  <a:lnTo>
                    <a:pt x="21502" y="14460"/>
                  </a:lnTo>
                  <a:lnTo>
                    <a:pt x="21600" y="13992"/>
                  </a:lnTo>
                  <a:lnTo>
                    <a:pt x="21588" y="13676"/>
                  </a:lnTo>
                  <a:lnTo>
                    <a:pt x="21514" y="13392"/>
                  </a:lnTo>
                  <a:lnTo>
                    <a:pt x="21467" y="12962"/>
                  </a:lnTo>
                  <a:lnTo>
                    <a:pt x="21357" y="12492"/>
                  </a:lnTo>
                  <a:lnTo>
                    <a:pt x="21172" y="12247"/>
                  </a:lnTo>
                  <a:lnTo>
                    <a:pt x="20951" y="12007"/>
                  </a:lnTo>
                  <a:lnTo>
                    <a:pt x="20673" y="11815"/>
                  </a:lnTo>
                  <a:lnTo>
                    <a:pt x="20320" y="11656"/>
                  </a:lnTo>
                  <a:lnTo>
                    <a:pt x="19847" y="11496"/>
                  </a:lnTo>
                  <a:lnTo>
                    <a:pt x="19503" y="11363"/>
                  </a:lnTo>
                  <a:lnTo>
                    <a:pt x="19045" y="11118"/>
                  </a:lnTo>
                  <a:lnTo>
                    <a:pt x="18725" y="10964"/>
                  </a:lnTo>
                  <a:lnTo>
                    <a:pt x="18512" y="10832"/>
                  </a:lnTo>
                  <a:lnTo>
                    <a:pt x="18148" y="10687"/>
                  </a:lnTo>
                  <a:lnTo>
                    <a:pt x="17803" y="10606"/>
                  </a:lnTo>
                  <a:lnTo>
                    <a:pt x="17402" y="10577"/>
                  </a:lnTo>
                  <a:lnTo>
                    <a:pt x="17001" y="10545"/>
                  </a:lnTo>
                  <a:lnTo>
                    <a:pt x="16706" y="10508"/>
                  </a:lnTo>
                  <a:cubicBezTo>
                    <a:pt x="16571" y="10512"/>
                    <a:pt x="16434" y="10505"/>
                    <a:pt x="16302" y="10486"/>
                  </a:cubicBezTo>
                  <a:cubicBezTo>
                    <a:pt x="16166" y="10468"/>
                    <a:pt x="16035" y="10438"/>
                    <a:pt x="15913" y="10398"/>
                  </a:cubicBezTo>
                  <a:lnTo>
                    <a:pt x="15573" y="10349"/>
                  </a:lnTo>
                  <a:lnTo>
                    <a:pt x="15207" y="10227"/>
                  </a:lnTo>
                  <a:lnTo>
                    <a:pt x="14556" y="9914"/>
                  </a:lnTo>
                  <a:lnTo>
                    <a:pt x="14295" y="9650"/>
                  </a:lnTo>
                  <a:lnTo>
                    <a:pt x="13922" y="9371"/>
                  </a:lnTo>
                  <a:lnTo>
                    <a:pt x="13479" y="9170"/>
                  </a:lnTo>
                  <a:lnTo>
                    <a:pt x="13111" y="9009"/>
                  </a:lnTo>
                  <a:lnTo>
                    <a:pt x="12697" y="8938"/>
                  </a:lnTo>
                  <a:lnTo>
                    <a:pt x="12231" y="8879"/>
                  </a:lnTo>
                  <a:lnTo>
                    <a:pt x="11707" y="8838"/>
                  </a:lnTo>
                  <a:lnTo>
                    <a:pt x="11101" y="8796"/>
                  </a:lnTo>
                  <a:lnTo>
                    <a:pt x="10369" y="8793"/>
                  </a:lnTo>
                  <a:lnTo>
                    <a:pt x="9841" y="8814"/>
                  </a:lnTo>
                  <a:lnTo>
                    <a:pt x="9317" y="8851"/>
                  </a:lnTo>
                  <a:lnTo>
                    <a:pt x="8536" y="8824"/>
                  </a:lnTo>
                  <a:lnTo>
                    <a:pt x="8196" y="8832"/>
                  </a:lnTo>
                  <a:lnTo>
                    <a:pt x="7832" y="8768"/>
                  </a:lnTo>
                  <a:lnTo>
                    <a:pt x="7609" y="8640"/>
                  </a:lnTo>
                  <a:close/>
                </a:path>
              </a:pathLst>
            </a:custGeom>
            <a:grpFill/>
            <a:ln w="12700" cap="flat">
              <a:noFill/>
              <a:miter lim="400000"/>
            </a:ln>
            <a:effectLst/>
          </p:spPr>
          <p:txBody>
            <a:bodyPr wrap="square" lIns="0" tIns="0" rIns="0" bIns="0" numCol="1" anchor="ctr">
              <a:noAutofit/>
            </a:bodyPr>
            <a:lstStyle/>
            <a:p>
              <a:pPr lvl="0">
                <a:defRPr sz="3200"/>
              </a:pPr>
              <a:endParaRPr/>
            </a:p>
          </p:txBody>
        </p:sp>
        <p:sp>
          <p:nvSpPr>
            <p:cNvPr id="67" name="Shape 2333"/>
            <p:cNvSpPr/>
            <p:nvPr/>
          </p:nvSpPr>
          <p:spPr>
            <a:xfrm rot="21600000">
              <a:off x="2222188" y="-1"/>
              <a:ext cx="429395" cy="1943190"/>
            </a:xfrm>
            <a:custGeom>
              <a:avLst/>
              <a:gdLst/>
              <a:ahLst/>
              <a:cxnLst>
                <a:cxn ang="0">
                  <a:pos x="wd2" y="hd2"/>
                </a:cxn>
                <a:cxn ang="5400000">
                  <a:pos x="wd2" y="hd2"/>
                </a:cxn>
                <a:cxn ang="10800000">
                  <a:pos x="wd2" y="hd2"/>
                </a:cxn>
                <a:cxn ang="16200000">
                  <a:pos x="wd2" y="hd2"/>
                </a:cxn>
              </a:cxnLst>
              <a:rect l="0" t="0" r="r" b="b"/>
              <a:pathLst>
                <a:path w="21600" h="21600" extrusionOk="0">
                  <a:moveTo>
                    <a:pt x="8279" y="21489"/>
                  </a:moveTo>
                  <a:lnTo>
                    <a:pt x="6261" y="21209"/>
                  </a:lnTo>
                  <a:lnTo>
                    <a:pt x="4179" y="20701"/>
                  </a:lnTo>
                  <a:lnTo>
                    <a:pt x="2049" y="20223"/>
                  </a:lnTo>
                  <a:lnTo>
                    <a:pt x="1237" y="19788"/>
                  </a:lnTo>
                  <a:lnTo>
                    <a:pt x="784" y="19149"/>
                  </a:lnTo>
                  <a:lnTo>
                    <a:pt x="143" y="18506"/>
                  </a:lnTo>
                  <a:lnTo>
                    <a:pt x="67" y="18035"/>
                  </a:lnTo>
                  <a:lnTo>
                    <a:pt x="0" y="17378"/>
                  </a:lnTo>
                  <a:lnTo>
                    <a:pt x="0" y="16762"/>
                  </a:lnTo>
                  <a:lnTo>
                    <a:pt x="70" y="16072"/>
                  </a:lnTo>
                  <a:lnTo>
                    <a:pt x="900" y="15394"/>
                  </a:lnTo>
                  <a:lnTo>
                    <a:pt x="1972" y="14908"/>
                  </a:lnTo>
                  <a:lnTo>
                    <a:pt x="4018" y="14413"/>
                  </a:lnTo>
                  <a:cubicBezTo>
                    <a:pt x="4314" y="14276"/>
                    <a:pt x="4582" y="14137"/>
                    <a:pt x="4823" y="13996"/>
                  </a:cubicBezTo>
                  <a:cubicBezTo>
                    <a:pt x="5082" y="13844"/>
                    <a:pt x="5309" y="13688"/>
                    <a:pt x="5383" y="13526"/>
                  </a:cubicBezTo>
                  <a:cubicBezTo>
                    <a:pt x="5500" y="13274"/>
                    <a:pt x="5243" y="13020"/>
                    <a:pt x="4652" y="12802"/>
                  </a:cubicBezTo>
                  <a:lnTo>
                    <a:pt x="3131" y="11980"/>
                  </a:lnTo>
                  <a:lnTo>
                    <a:pt x="1723" y="11385"/>
                  </a:lnTo>
                  <a:lnTo>
                    <a:pt x="796" y="10911"/>
                  </a:lnTo>
                  <a:lnTo>
                    <a:pt x="381" y="10497"/>
                  </a:lnTo>
                  <a:lnTo>
                    <a:pt x="528" y="10002"/>
                  </a:lnTo>
                  <a:lnTo>
                    <a:pt x="500" y="9326"/>
                  </a:lnTo>
                  <a:lnTo>
                    <a:pt x="500" y="8919"/>
                  </a:lnTo>
                  <a:lnTo>
                    <a:pt x="570" y="8343"/>
                  </a:lnTo>
                  <a:lnTo>
                    <a:pt x="570" y="7558"/>
                  </a:lnTo>
                  <a:lnTo>
                    <a:pt x="668" y="6732"/>
                  </a:lnTo>
                  <a:lnTo>
                    <a:pt x="595" y="6006"/>
                  </a:lnTo>
                  <a:lnTo>
                    <a:pt x="1009" y="5160"/>
                  </a:lnTo>
                  <a:lnTo>
                    <a:pt x="595" y="4503"/>
                  </a:lnTo>
                  <a:lnTo>
                    <a:pt x="595" y="4006"/>
                  </a:lnTo>
                  <a:lnTo>
                    <a:pt x="741" y="3350"/>
                  </a:lnTo>
                  <a:lnTo>
                    <a:pt x="787" y="2665"/>
                  </a:lnTo>
                  <a:lnTo>
                    <a:pt x="860" y="2001"/>
                  </a:lnTo>
                  <a:lnTo>
                    <a:pt x="1397" y="1570"/>
                  </a:lnTo>
                  <a:lnTo>
                    <a:pt x="2686" y="1036"/>
                  </a:lnTo>
                  <a:lnTo>
                    <a:pt x="3805" y="596"/>
                  </a:lnTo>
                  <a:lnTo>
                    <a:pt x="6185" y="199"/>
                  </a:lnTo>
                  <a:lnTo>
                    <a:pt x="8084" y="25"/>
                  </a:lnTo>
                  <a:lnTo>
                    <a:pt x="9520" y="0"/>
                  </a:lnTo>
                  <a:lnTo>
                    <a:pt x="11569" y="5"/>
                  </a:lnTo>
                  <a:lnTo>
                    <a:pt x="13321" y="80"/>
                  </a:lnTo>
                  <a:lnTo>
                    <a:pt x="14757" y="295"/>
                  </a:lnTo>
                  <a:lnTo>
                    <a:pt x="16119" y="499"/>
                  </a:lnTo>
                  <a:lnTo>
                    <a:pt x="16970" y="806"/>
                  </a:lnTo>
                  <a:lnTo>
                    <a:pt x="18040" y="1107"/>
                  </a:lnTo>
                  <a:lnTo>
                    <a:pt x="19332" y="1689"/>
                  </a:lnTo>
                  <a:lnTo>
                    <a:pt x="19698" y="2028"/>
                  </a:lnTo>
                  <a:lnTo>
                    <a:pt x="20405" y="2637"/>
                  </a:lnTo>
                  <a:lnTo>
                    <a:pt x="20405" y="3165"/>
                  </a:lnTo>
                  <a:lnTo>
                    <a:pt x="20552" y="3828"/>
                  </a:lnTo>
                  <a:lnTo>
                    <a:pt x="20231" y="5164"/>
                  </a:lnTo>
                  <a:lnTo>
                    <a:pt x="19963" y="6640"/>
                  </a:lnTo>
                  <a:lnTo>
                    <a:pt x="20036" y="8040"/>
                  </a:lnTo>
                  <a:lnTo>
                    <a:pt x="19820" y="8594"/>
                  </a:lnTo>
                  <a:lnTo>
                    <a:pt x="20039" y="9309"/>
                  </a:lnTo>
                  <a:lnTo>
                    <a:pt x="20332" y="9761"/>
                  </a:lnTo>
                  <a:lnTo>
                    <a:pt x="21113" y="10182"/>
                  </a:lnTo>
                  <a:lnTo>
                    <a:pt x="21454" y="10597"/>
                  </a:lnTo>
                  <a:lnTo>
                    <a:pt x="21600" y="11059"/>
                  </a:lnTo>
                  <a:lnTo>
                    <a:pt x="21137" y="11420"/>
                  </a:lnTo>
                  <a:lnTo>
                    <a:pt x="20097" y="11772"/>
                  </a:lnTo>
                  <a:lnTo>
                    <a:pt x="17832" y="12144"/>
                  </a:lnTo>
                  <a:lnTo>
                    <a:pt x="15833" y="12505"/>
                  </a:lnTo>
                  <a:lnTo>
                    <a:pt x="14394" y="12839"/>
                  </a:lnTo>
                  <a:lnTo>
                    <a:pt x="13224" y="13301"/>
                  </a:lnTo>
                  <a:lnTo>
                    <a:pt x="12931" y="13796"/>
                  </a:lnTo>
                  <a:lnTo>
                    <a:pt x="13077" y="14248"/>
                  </a:lnTo>
                  <a:lnTo>
                    <a:pt x="14367" y="14764"/>
                  </a:lnTo>
                  <a:lnTo>
                    <a:pt x="15635" y="15136"/>
                  </a:lnTo>
                  <a:lnTo>
                    <a:pt x="16805" y="15524"/>
                  </a:lnTo>
                  <a:lnTo>
                    <a:pt x="17970" y="15947"/>
                  </a:lnTo>
                  <a:lnTo>
                    <a:pt x="19052" y="16425"/>
                  </a:lnTo>
                  <a:lnTo>
                    <a:pt x="20216" y="17086"/>
                  </a:lnTo>
                  <a:lnTo>
                    <a:pt x="20509" y="17780"/>
                  </a:lnTo>
                  <a:lnTo>
                    <a:pt x="20509" y="18324"/>
                  </a:lnTo>
                  <a:lnTo>
                    <a:pt x="20436" y="18943"/>
                  </a:lnTo>
                  <a:lnTo>
                    <a:pt x="20021" y="19513"/>
                  </a:lnTo>
                  <a:lnTo>
                    <a:pt x="19293" y="20051"/>
                  </a:lnTo>
                  <a:lnTo>
                    <a:pt x="18415" y="20482"/>
                  </a:lnTo>
                  <a:lnTo>
                    <a:pt x="17299" y="20826"/>
                  </a:lnTo>
                  <a:lnTo>
                    <a:pt x="15863" y="21197"/>
                  </a:lnTo>
                  <a:lnTo>
                    <a:pt x="13796" y="21471"/>
                  </a:lnTo>
                  <a:lnTo>
                    <a:pt x="12288" y="21551"/>
                  </a:lnTo>
                  <a:lnTo>
                    <a:pt x="10279" y="21600"/>
                  </a:lnTo>
                  <a:lnTo>
                    <a:pt x="8279" y="21489"/>
                  </a:lnTo>
                  <a:close/>
                </a:path>
              </a:pathLst>
            </a:custGeom>
            <a:grpFill/>
            <a:ln w="12700" cap="flat">
              <a:noFill/>
              <a:miter lim="400000"/>
            </a:ln>
            <a:effectLst/>
          </p:spPr>
          <p:txBody>
            <a:bodyPr wrap="square" lIns="0" tIns="0" rIns="0" bIns="0" numCol="1" anchor="ctr">
              <a:noAutofit/>
            </a:bodyPr>
            <a:lstStyle/>
            <a:p>
              <a:pPr lvl="0">
                <a:defRPr sz="3200"/>
              </a:pPr>
              <a:endParaRPr/>
            </a:p>
          </p:txBody>
        </p:sp>
        <p:sp>
          <p:nvSpPr>
            <p:cNvPr id="68" name="Shape 2334"/>
            <p:cNvSpPr/>
            <p:nvPr/>
          </p:nvSpPr>
          <p:spPr>
            <a:xfrm rot="21600000">
              <a:off x="2876821" y="398258"/>
              <a:ext cx="954114" cy="1826628"/>
            </a:xfrm>
            <a:custGeom>
              <a:avLst/>
              <a:gdLst/>
              <a:ahLst/>
              <a:cxnLst>
                <a:cxn ang="0">
                  <a:pos x="wd2" y="hd2"/>
                </a:cxn>
                <a:cxn ang="5400000">
                  <a:pos x="wd2" y="hd2"/>
                </a:cxn>
                <a:cxn ang="10800000">
                  <a:pos x="wd2" y="hd2"/>
                </a:cxn>
                <a:cxn ang="16200000">
                  <a:pos x="wd2" y="hd2"/>
                </a:cxn>
              </a:cxnLst>
              <a:rect l="0" t="0" r="r" b="b"/>
              <a:pathLst>
                <a:path w="21600" h="21600" extrusionOk="0">
                  <a:moveTo>
                    <a:pt x="151" y="18556"/>
                  </a:moveTo>
                  <a:lnTo>
                    <a:pt x="0" y="19082"/>
                  </a:lnTo>
                  <a:lnTo>
                    <a:pt x="26" y="19716"/>
                  </a:lnTo>
                  <a:lnTo>
                    <a:pt x="291" y="20151"/>
                  </a:lnTo>
                  <a:lnTo>
                    <a:pt x="718" y="20511"/>
                  </a:lnTo>
                  <a:lnTo>
                    <a:pt x="1222" y="20941"/>
                  </a:lnTo>
                  <a:lnTo>
                    <a:pt x="2078" y="21222"/>
                  </a:lnTo>
                  <a:lnTo>
                    <a:pt x="3065" y="21514"/>
                  </a:lnTo>
                  <a:lnTo>
                    <a:pt x="4151" y="21600"/>
                  </a:lnTo>
                  <a:lnTo>
                    <a:pt x="5598" y="21600"/>
                  </a:lnTo>
                  <a:lnTo>
                    <a:pt x="6597" y="21480"/>
                  </a:lnTo>
                  <a:lnTo>
                    <a:pt x="8419" y="21170"/>
                  </a:lnTo>
                  <a:lnTo>
                    <a:pt x="9230" y="20793"/>
                  </a:lnTo>
                  <a:lnTo>
                    <a:pt x="10064" y="20329"/>
                  </a:lnTo>
                  <a:lnTo>
                    <a:pt x="10874" y="19670"/>
                  </a:lnTo>
                  <a:lnTo>
                    <a:pt x="11368" y="19041"/>
                  </a:lnTo>
                  <a:lnTo>
                    <a:pt x="12027" y="18004"/>
                  </a:lnTo>
                  <a:lnTo>
                    <a:pt x="12791" y="17009"/>
                  </a:lnTo>
                  <a:lnTo>
                    <a:pt x="13238" y="16297"/>
                  </a:lnTo>
                  <a:lnTo>
                    <a:pt x="13699" y="15538"/>
                  </a:lnTo>
                  <a:lnTo>
                    <a:pt x="13897" y="14690"/>
                  </a:lnTo>
                  <a:lnTo>
                    <a:pt x="14249" y="13669"/>
                  </a:lnTo>
                  <a:lnTo>
                    <a:pt x="14657" y="12902"/>
                  </a:lnTo>
                  <a:lnTo>
                    <a:pt x="15240" y="11653"/>
                  </a:lnTo>
                  <a:lnTo>
                    <a:pt x="15448" y="10964"/>
                  </a:lnTo>
                  <a:lnTo>
                    <a:pt x="15822" y="10236"/>
                  </a:lnTo>
                  <a:lnTo>
                    <a:pt x="16261" y="9338"/>
                  </a:lnTo>
                  <a:lnTo>
                    <a:pt x="16513" y="8632"/>
                  </a:lnTo>
                  <a:lnTo>
                    <a:pt x="17028" y="8067"/>
                  </a:lnTo>
                  <a:lnTo>
                    <a:pt x="17982" y="7344"/>
                  </a:lnTo>
                  <a:lnTo>
                    <a:pt x="18782" y="6785"/>
                  </a:lnTo>
                  <a:lnTo>
                    <a:pt x="19616" y="6048"/>
                  </a:lnTo>
                  <a:lnTo>
                    <a:pt x="20505" y="5137"/>
                  </a:lnTo>
                  <a:lnTo>
                    <a:pt x="21031" y="4056"/>
                  </a:lnTo>
                  <a:lnTo>
                    <a:pt x="21457" y="3067"/>
                  </a:lnTo>
                  <a:lnTo>
                    <a:pt x="21600" y="2195"/>
                  </a:lnTo>
                  <a:lnTo>
                    <a:pt x="21117" y="1229"/>
                  </a:lnTo>
                  <a:lnTo>
                    <a:pt x="20338" y="667"/>
                  </a:lnTo>
                  <a:lnTo>
                    <a:pt x="19176" y="187"/>
                  </a:lnTo>
                  <a:lnTo>
                    <a:pt x="18190" y="0"/>
                  </a:lnTo>
                  <a:lnTo>
                    <a:pt x="16940" y="96"/>
                  </a:lnTo>
                  <a:lnTo>
                    <a:pt x="15879" y="188"/>
                  </a:lnTo>
                  <a:lnTo>
                    <a:pt x="15135" y="359"/>
                  </a:lnTo>
                  <a:lnTo>
                    <a:pt x="14435" y="628"/>
                  </a:lnTo>
                  <a:lnTo>
                    <a:pt x="13590" y="1006"/>
                  </a:lnTo>
                  <a:lnTo>
                    <a:pt x="12769" y="1572"/>
                  </a:lnTo>
                  <a:lnTo>
                    <a:pt x="11968" y="2146"/>
                  </a:lnTo>
                  <a:lnTo>
                    <a:pt x="11562" y="2741"/>
                  </a:lnTo>
                  <a:lnTo>
                    <a:pt x="11233" y="3377"/>
                  </a:lnTo>
                  <a:lnTo>
                    <a:pt x="10970" y="3945"/>
                  </a:lnTo>
                  <a:lnTo>
                    <a:pt x="10948" y="4587"/>
                  </a:lnTo>
                  <a:lnTo>
                    <a:pt x="10849" y="5458"/>
                  </a:lnTo>
                  <a:lnTo>
                    <a:pt x="10882" y="6162"/>
                  </a:lnTo>
                  <a:lnTo>
                    <a:pt x="10981" y="6688"/>
                  </a:lnTo>
                  <a:lnTo>
                    <a:pt x="10981" y="7209"/>
                  </a:lnTo>
                  <a:lnTo>
                    <a:pt x="10989" y="7683"/>
                  </a:lnTo>
                  <a:lnTo>
                    <a:pt x="10758" y="8301"/>
                  </a:lnTo>
                  <a:lnTo>
                    <a:pt x="10341" y="9040"/>
                  </a:lnTo>
                  <a:lnTo>
                    <a:pt x="9859" y="9585"/>
                  </a:lnTo>
                  <a:lnTo>
                    <a:pt x="9464" y="10152"/>
                  </a:lnTo>
                  <a:lnTo>
                    <a:pt x="9005" y="10632"/>
                  </a:lnTo>
                  <a:lnTo>
                    <a:pt x="8379" y="11398"/>
                  </a:lnTo>
                  <a:lnTo>
                    <a:pt x="7590" y="12170"/>
                  </a:lnTo>
                  <a:lnTo>
                    <a:pt x="6559" y="12920"/>
                  </a:lnTo>
                  <a:lnTo>
                    <a:pt x="5861" y="13429"/>
                  </a:lnTo>
                  <a:lnTo>
                    <a:pt x="4479" y="14133"/>
                  </a:lnTo>
                  <a:lnTo>
                    <a:pt x="3635" y="14585"/>
                  </a:lnTo>
                  <a:lnTo>
                    <a:pt x="2845" y="15260"/>
                  </a:lnTo>
                  <a:lnTo>
                    <a:pt x="1856" y="16204"/>
                  </a:lnTo>
                  <a:lnTo>
                    <a:pt x="1528" y="16644"/>
                  </a:lnTo>
                  <a:lnTo>
                    <a:pt x="1012" y="17417"/>
                  </a:lnTo>
                  <a:lnTo>
                    <a:pt x="541" y="18148"/>
                  </a:lnTo>
                  <a:lnTo>
                    <a:pt x="151" y="18556"/>
                  </a:lnTo>
                  <a:close/>
                </a:path>
              </a:pathLst>
            </a:custGeom>
            <a:grpFill/>
            <a:ln w="12700" cap="flat">
              <a:noFill/>
              <a:miter lim="400000"/>
            </a:ln>
            <a:effectLst/>
          </p:spPr>
          <p:txBody>
            <a:bodyPr wrap="square" lIns="0" tIns="0" rIns="0" bIns="0" numCol="1" anchor="ctr">
              <a:noAutofit/>
            </a:bodyPr>
            <a:lstStyle/>
            <a:p>
              <a:pPr lvl="0">
                <a:defRPr sz="3200"/>
              </a:pPr>
              <a:endParaRPr/>
            </a:p>
          </p:txBody>
        </p:sp>
        <p:sp>
          <p:nvSpPr>
            <p:cNvPr id="69" name="Shape 2335"/>
            <p:cNvSpPr/>
            <p:nvPr/>
          </p:nvSpPr>
          <p:spPr>
            <a:xfrm rot="21600000">
              <a:off x="3660736" y="1488928"/>
              <a:ext cx="764553" cy="1132192"/>
            </a:xfrm>
            <a:custGeom>
              <a:avLst/>
              <a:gdLst/>
              <a:ahLst/>
              <a:cxnLst>
                <a:cxn ang="0">
                  <a:pos x="wd2" y="hd2"/>
                </a:cxn>
                <a:cxn ang="5400000">
                  <a:pos x="wd2" y="hd2"/>
                </a:cxn>
                <a:cxn ang="10800000">
                  <a:pos x="wd2" y="hd2"/>
                </a:cxn>
                <a:cxn ang="16200000">
                  <a:pos x="wd2" y="hd2"/>
                </a:cxn>
              </a:cxnLst>
              <a:rect l="0" t="0" r="r" b="b"/>
              <a:pathLst>
                <a:path w="21600" h="21600" extrusionOk="0">
                  <a:moveTo>
                    <a:pt x="5362" y="13131"/>
                  </a:moveTo>
                  <a:lnTo>
                    <a:pt x="4636" y="13399"/>
                  </a:lnTo>
                  <a:lnTo>
                    <a:pt x="3575" y="14177"/>
                  </a:lnTo>
                  <a:lnTo>
                    <a:pt x="2821" y="14935"/>
                  </a:lnTo>
                  <a:lnTo>
                    <a:pt x="1562" y="16294"/>
                  </a:lnTo>
                  <a:cubicBezTo>
                    <a:pt x="1213" y="16705"/>
                    <a:pt x="925" y="17139"/>
                    <a:pt x="702" y="17588"/>
                  </a:cubicBezTo>
                  <a:cubicBezTo>
                    <a:pt x="416" y="18166"/>
                    <a:pt x="240" y="18767"/>
                    <a:pt x="178" y="19375"/>
                  </a:cubicBezTo>
                  <a:lnTo>
                    <a:pt x="0" y="20215"/>
                  </a:lnTo>
                  <a:lnTo>
                    <a:pt x="203" y="21047"/>
                  </a:lnTo>
                  <a:lnTo>
                    <a:pt x="672" y="21526"/>
                  </a:lnTo>
                  <a:lnTo>
                    <a:pt x="1533" y="21600"/>
                  </a:lnTo>
                  <a:lnTo>
                    <a:pt x="3296" y="20732"/>
                  </a:lnTo>
                  <a:lnTo>
                    <a:pt x="4666" y="19799"/>
                  </a:lnTo>
                  <a:lnTo>
                    <a:pt x="5912" y="18735"/>
                  </a:lnTo>
                  <a:lnTo>
                    <a:pt x="7172" y="17654"/>
                  </a:lnTo>
                  <a:lnTo>
                    <a:pt x="7843" y="16776"/>
                  </a:lnTo>
                  <a:lnTo>
                    <a:pt x="8131" y="15916"/>
                  </a:lnTo>
                  <a:lnTo>
                    <a:pt x="8322" y="15241"/>
                  </a:lnTo>
                  <a:lnTo>
                    <a:pt x="9582" y="14761"/>
                  </a:lnTo>
                  <a:lnTo>
                    <a:pt x="10524" y="14206"/>
                  </a:lnTo>
                  <a:lnTo>
                    <a:pt x="11085" y="13401"/>
                  </a:lnTo>
                  <a:lnTo>
                    <a:pt x="12481" y="12431"/>
                  </a:lnTo>
                  <a:lnTo>
                    <a:pt x="13277" y="11416"/>
                  </a:lnTo>
                  <a:cubicBezTo>
                    <a:pt x="13611" y="11114"/>
                    <a:pt x="13997" y="10839"/>
                    <a:pt x="14425" y="10597"/>
                  </a:cubicBezTo>
                  <a:cubicBezTo>
                    <a:pt x="14754" y="10412"/>
                    <a:pt x="15106" y="10247"/>
                    <a:pt x="15478" y="10104"/>
                  </a:cubicBezTo>
                  <a:lnTo>
                    <a:pt x="16683" y="9522"/>
                  </a:lnTo>
                  <a:lnTo>
                    <a:pt x="18751" y="7982"/>
                  </a:lnTo>
                  <a:lnTo>
                    <a:pt x="19970" y="6850"/>
                  </a:lnTo>
                  <a:lnTo>
                    <a:pt x="20915" y="5464"/>
                  </a:lnTo>
                  <a:lnTo>
                    <a:pt x="21557" y="4558"/>
                  </a:lnTo>
                  <a:lnTo>
                    <a:pt x="21600" y="3220"/>
                  </a:lnTo>
                  <a:lnTo>
                    <a:pt x="21151" y="1883"/>
                  </a:lnTo>
                  <a:lnTo>
                    <a:pt x="20470" y="973"/>
                  </a:lnTo>
                  <a:lnTo>
                    <a:pt x="19265" y="452"/>
                  </a:lnTo>
                  <a:lnTo>
                    <a:pt x="18143" y="77"/>
                  </a:lnTo>
                  <a:lnTo>
                    <a:pt x="16736" y="0"/>
                  </a:lnTo>
                  <a:lnTo>
                    <a:pt x="15531" y="381"/>
                  </a:lnTo>
                  <a:lnTo>
                    <a:pt x="14287" y="836"/>
                  </a:lnTo>
                  <a:lnTo>
                    <a:pt x="13369" y="1363"/>
                  </a:lnTo>
                  <a:lnTo>
                    <a:pt x="11919" y="1983"/>
                  </a:lnTo>
                  <a:lnTo>
                    <a:pt x="10810" y="2834"/>
                  </a:lnTo>
                  <a:lnTo>
                    <a:pt x="9632" y="3944"/>
                  </a:lnTo>
                  <a:lnTo>
                    <a:pt x="8635" y="4854"/>
                  </a:lnTo>
                  <a:lnTo>
                    <a:pt x="7812" y="6072"/>
                  </a:lnTo>
                  <a:lnTo>
                    <a:pt x="7648" y="6774"/>
                  </a:lnTo>
                  <a:lnTo>
                    <a:pt x="7648" y="7735"/>
                  </a:lnTo>
                  <a:lnTo>
                    <a:pt x="7810" y="8593"/>
                  </a:lnTo>
                  <a:cubicBezTo>
                    <a:pt x="7755" y="8805"/>
                    <a:pt x="7654" y="9010"/>
                    <a:pt x="7509" y="9201"/>
                  </a:cubicBezTo>
                  <a:cubicBezTo>
                    <a:pt x="7301" y="9477"/>
                    <a:pt x="7009" y="9719"/>
                    <a:pt x="6651" y="9911"/>
                  </a:cubicBezTo>
                  <a:lnTo>
                    <a:pt x="6117" y="10492"/>
                  </a:lnTo>
                  <a:lnTo>
                    <a:pt x="5720" y="11111"/>
                  </a:lnTo>
                  <a:lnTo>
                    <a:pt x="5720" y="11877"/>
                  </a:lnTo>
                  <a:lnTo>
                    <a:pt x="5802" y="12734"/>
                  </a:lnTo>
                  <a:lnTo>
                    <a:pt x="5362" y="13131"/>
                  </a:lnTo>
                  <a:close/>
                </a:path>
              </a:pathLst>
            </a:custGeom>
            <a:grpFill/>
            <a:ln w="12700" cap="flat">
              <a:noFill/>
              <a:miter lim="400000"/>
            </a:ln>
            <a:effectLst/>
          </p:spPr>
          <p:txBody>
            <a:bodyPr wrap="square" lIns="0" tIns="0" rIns="0" bIns="0" numCol="1" anchor="ctr">
              <a:noAutofit/>
            </a:bodyPr>
            <a:lstStyle/>
            <a:p>
              <a:pPr lvl="0">
                <a:defRPr sz="3200"/>
              </a:pPr>
              <a:endParaRPr/>
            </a:p>
          </p:txBody>
        </p:sp>
        <p:sp>
          <p:nvSpPr>
            <p:cNvPr id="70" name="Shape 2336"/>
            <p:cNvSpPr/>
            <p:nvPr/>
          </p:nvSpPr>
          <p:spPr>
            <a:xfrm rot="21600000">
              <a:off x="-1" y="2532859"/>
              <a:ext cx="820980" cy="870497"/>
            </a:xfrm>
            <a:custGeom>
              <a:avLst/>
              <a:gdLst/>
              <a:ahLst/>
              <a:cxnLst>
                <a:cxn ang="0">
                  <a:pos x="wd2" y="hd2"/>
                </a:cxn>
                <a:cxn ang="5400000">
                  <a:pos x="wd2" y="hd2"/>
                </a:cxn>
                <a:cxn ang="10800000">
                  <a:pos x="wd2" y="hd2"/>
                </a:cxn>
                <a:cxn ang="16200000">
                  <a:pos x="wd2" y="hd2"/>
                </a:cxn>
              </a:cxnLst>
              <a:rect l="0" t="0" r="r" b="b"/>
              <a:pathLst>
                <a:path w="21600" h="21600" extrusionOk="0">
                  <a:moveTo>
                    <a:pt x="8470" y="959"/>
                  </a:moveTo>
                  <a:lnTo>
                    <a:pt x="7375" y="746"/>
                  </a:lnTo>
                  <a:lnTo>
                    <a:pt x="6005" y="460"/>
                  </a:lnTo>
                  <a:lnTo>
                    <a:pt x="4720" y="40"/>
                  </a:lnTo>
                  <a:lnTo>
                    <a:pt x="3286" y="0"/>
                  </a:lnTo>
                  <a:lnTo>
                    <a:pt x="2005" y="295"/>
                  </a:lnTo>
                  <a:lnTo>
                    <a:pt x="849" y="1185"/>
                  </a:lnTo>
                  <a:lnTo>
                    <a:pt x="218" y="2375"/>
                  </a:lnTo>
                  <a:lnTo>
                    <a:pt x="0" y="3791"/>
                  </a:lnTo>
                  <a:lnTo>
                    <a:pt x="89" y="4764"/>
                  </a:lnTo>
                  <a:lnTo>
                    <a:pt x="791" y="5823"/>
                  </a:lnTo>
                  <a:lnTo>
                    <a:pt x="1780" y="6863"/>
                  </a:lnTo>
                  <a:lnTo>
                    <a:pt x="3412" y="8341"/>
                  </a:lnTo>
                  <a:lnTo>
                    <a:pt x="5171" y="9616"/>
                  </a:lnTo>
                  <a:lnTo>
                    <a:pt x="6126" y="10678"/>
                  </a:lnTo>
                  <a:lnTo>
                    <a:pt x="7435" y="12311"/>
                  </a:lnTo>
                  <a:lnTo>
                    <a:pt x="9232" y="14255"/>
                  </a:lnTo>
                  <a:lnTo>
                    <a:pt x="10481" y="16504"/>
                  </a:lnTo>
                  <a:lnTo>
                    <a:pt x="11438" y="17812"/>
                  </a:lnTo>
                  <a:lnTo>
                    <a:pt x="12916" y="19248"/>
                  </a:lnTo>
                  <a:lnTo>
                    <a:pt x="13935" y="20111"/>
                  </a:lnTo>
                  <a:lnTo>
                    <a:pt x="15185" y="20976"/>
                  </a:lnTo>
                  <a:lnTo>
                    <a:pt x="17351" y="21564"/>
                  </a:lnTo>
                  <a:lnTo>
                    <a:pt x="18242" y="21600"/>
                  </a:lnTo>
                  <a:lnTo>
                    <a:pt x="19373" y="21528"/>
                  </a:lnTo>
                  <a:lnTo>
                    <a:pt x="20290" y="21023"/>
                  </a:lnTo>
                  <a:lnTo>
                    <a:pt x="21115" y="20256"/>
                  </a:lnTo>
                  <a:lnTo>
                    <a:pt x="21345" y="18778"/>
                  </a:lnTo>
                  <a:lnTo>
                    <a:pt x="21383" y="17046"/>
                  </a:lnTo>
                  <a:lnTo>
                    <a:pt x="21600" y="15041"/>
                  </a:lnTo>
                  <a:lnTo>
                    <a:pt x="21090" y="13273"/>
                  </a:lnTo>
                  <a:lnTo>
                    <a:pt x="20455" y="11700"/>
                  </a:lnTo>
                  <a:lnTo>
                    <a:pt x="19116" y="9331"/>
                  </a:lnTo>
                  <a:lnTo>
                    <a:pt x="17818" y="7490"/>
                  </a:lnTo>
                  <a:lnTo>
                    <a:pt x="16468" y="5940"/>
                  </a:lnTo>
                  <a:lnTo>
                    <a:pt x="14692" y="3902"/>
                  </a:lnTo>
                  <a:lnTo>
                    <a:pt x="13507" y="2751"/>
                  </a:lnTo>
                  <a:lnTo>
                    <a:pt x="12069" y="2089"/>
                  </a:lnTo>
                  <a:lnTo>
                    <a:pt x="10679" y="1427"/>
                  </a:lnTo>
                  <a:lnTo>
                    <a:pt x="9753" y="1166"/>
                  </a:lnTo>
                  <a:lnTo>
                    <a:pt x="8470" y="959"/>
                  </a:lnTo>
                  <a:close/>
                </a:path>
              </a:pathLst>
            </a:custGeom>
            <a:grpFill/>
            <a:ln w="12700" cap="flat">
              <a:noFill/>
              <a:miter lim="400000"/>
            </a:ln>
            <a:effectLst/>
          </p:spPr>
          <p:txBody>
            <a:bodyPr wrap="square" lIns="0" tIns="0" rIns="0" bIns="0" numCol="1" anchor="ctr">
              <a:noAutofit/>
            </a:bodyPr>
            <a:lstStyle/>
            <a:p>
              <a:pPr lvl="0">
                <a:defRPr sz="3200"/>
              </a:pPr>
              <a:endParaRPr/>
            </a:p>
          </p:txBody>
        </p:sp>
      </p:grpSp>
      <p:grpSp>
        <p:nvGrpSpPr>
          <p:cNvPr id="71" name="Group 2343"/>
          <p:cNvGrpSpPr/>
          <p:nvPr/>
        </p:nvGrpSpPr>
        <p:grpSpPr>
          <a:xfrm rot="19380659">
            <a:off x="7640119" y="-371345"/>
            <a:ext cx="980155" cy="1030730"/>
            <a:chOff x="0" y="0"/>
            <a:chExt cx="2758953" cy="2901309"/>
          </a:xfrm>
          <a:solidFill>
            <a:schemeClr val="accent4"/>
          </a:solidFill>
        </p:grpSpPr>
        <p:sp>
          <p:nvSpPr>
            <p:cNvPr id="72" name="Shape 2338"/>
            <p:cNvSpPr/>
            <p:nvPr/>
          </p:nvSpPr>
          <p:spPr>
            <a:xfrm rot="21600000">
              <a:off x="674984" y="236937"/>
              <a:ext cx="1592838" cy="2664373"/>
            </a:xfrm>
            <a:custGeom>
              <a:avLst/>
              <a:gdLst/>
              <a:ahLst/>
              <a:cxnLst>
                <a:cxn ang="0">
                  <a:pos x="wd2" y="hd2"/>
                </a:cxn>
                <a:cxn ang="5400000">
                  <a:pos x="wd2" y="hd2"/>
                </a:cxn>
                <a:cxn ang="10800000">
                  <a:pos x="wd2" y="hd2"/>
                </a:cxn>
                <a:cxn ang="16200000">
                  <a:pos x="wd2" y="hd2"/>
                </a:cxn>
              </a:cxnLst>
              <a:rect l="0" t="0" r="r" b="b"/>
              <a:pathLst>
                <a:path w="21600" h="21600" extrusionOk="0">
                  <a:moveTo>
                    <a:pt x="7609" y="8640"/>
                  </a:moveTo>
                  <a:lnTo>
                    <a:pt x="7143" y="8325"/>
                  </a:lnTo>
                  <a:lnTo>
                    <a:pt x="6929" y="8008"/>
                  </a:lnTo>
                  <a:lnTo>
                    <a:pt x="6877" y="7708"/>
                  </a:lnTo>
                  <a:lnTo>
                    <a:pt x="6872" y="7237"/>
                  </a:lnTo>
                  <a:lnTo>
                    <a:pt x="6598" y="6867"/>
                  </a:lnTo>
                  <a:lnTo>
                    <a:pt x="6361" y="6629"/>
                  </a:lnTo>
                  <a:lnTo>
                    <a:pt x="5746" y="6044"/>
                  </a:lnTo>
                  <a:lnTo>
                    <a:pt x="5322" y="5533"/>
                  </a:lnTo>
                  <a:lnTo>
                    <a:pt x="5177" y="5120"/>
                  </a:lnTo>
                  <a:lnTo>
                    <a:pt x="5044" y="4617"/>
                  </a:lnTo>
                  <a:lnTo>
                    <a:pt x="4851" y="4273"/>
                  </a:lnTo>
                  <a:lnTo>
                    <a:pt x="4628" y="4050"/>
                  </a:lnTo>
                  <a:lnTo>
                    <a:pt x="4452" y="3843"/>
                  </a:lnTo>
                  <a:lnTo>
                    <a:pt x="4372" y="3530"/>
                  </a:lnTo>
                  <a:lnTo>
                    <a:pt x="4241" y="3144"/>
                  </a:lnTo>
                  <a:lnTo>
                    <a:pt x="4179" y="2742"/>
                  </a:lnTo>
                  <a:lnTo>
                    <a:pt x="4041" y="2213"/>
                  </a:lnTo>
                  <a:lnTo>
                    <a:pt x="3881" y="1678"/>
                  </a:lnTo>
                  <a:lnTo>
                    <a:pt x="3834" y="1138"/>
                  </a:lnTo>
                  <a:lnTo>
                    <a:pt x="3757" y="719"/>
                  </a:lnTo>
                  <a:lnTo>
                    <a:pt x="3556" y="537"/>
                  </a:lnTo>
                  <a:lnTo>
                    <a:pt x="3356" y="356"/>
                  </a:lnTo>
                  <a:lnTo>
                    <a:pt x="3033" y="187"/>
                  </a:lnTo>
                  <a:lnTo>
                    <a:pt x="2660" y="49"/>
                  </a:lnTo>
                  <a:lnTo>
                    <a:pt x="2203" y="0"/>
                  </a:lnTo>
                  <a:lnTo>
                    <a:pt x="1835" y="4"/>
                  </a:lnTo>
                  <a:lnTo>
                    <a:pt x="1349" y="56"/>
                  </a:lnTo>
                  <a:lnTo>
                    <a:pt x="792" y="181"/>
                  </a:lnTo>
                  <a:lnTo>
                    <a:pt x="469" y="327"/>
                  </a:lnTo>
                  <a:lnTo>
                    <a:pt x="231" y="611"/>
                  </a:lnTo>
                  <a:lnTo>
                    <a:pt x="48" y="858"/>
                  </a:lnTo>
                  <a:lnTo>
                    <a:pt x="0" y="1071"/>
                  </a:lnTo>
                  <a:lnTo>
                    <a:pt x="4" y="1279"/>
                  </a:lnTo>
                  <a:lnTo>
                    <a:pt x="16" y="1522"/>
                  </a:lnTo>
                  <a:lnTo>
                    <a:pt x="156" y="1902"/>
                  </a:lnTo>
                  <a:lnTo>
                    <a:pt x="320" y="2387"/>
                  </a:lnTo>
                  <a:lnTo>
                    <a:pt x="639" y="3151"/>
                  </a:lnTo>
                  <a:lnTo>
                    <a:pt x="770" y="3827"/>
                  </a:lnTo>
                  <a:lnTo>
                    <a:pt x="913" y="4107"/>
                  </a:lnTo>
                  <a:lnTo>
                    <a:pt x="1048" y="4430"/>
                  </a:lnTo>
                  <a:lnTo>
                    <a:pt x="1085" y="4768"/>
                  </a:lnTo>
                  <a:lnTo>
                    <a:pt x="1233" y="5055"/>
                  </a:lnTo>
                  <a:lnTo>
                    <a:pt x="1364" y="5302"/>
                  </a:lnTo>
                  <a:lnTo>
                    <a:pt x="1507" y="5540"/>
                  </a:lnTo>
                  <a:lnTo>
                    <a:pt x="1651" y="5782"/>
                  </a:lnTo>
                  <a:lnTo>
                    <a:pt x="1802" y="6093"/>
                  </a:lnTo>
                  <a:lnTo>
                    <a:pt x="1864" y="6358"/>
                  </a:lnTo>
                  <a:lnTo>
                    <a:pt x="1909" y="6571"/>
                  </a:lnTo>
                  <a:lnTo>
                    <a:pt x="2007" y="6895"/>
                  </a:lnTo>
                  <a:lnTo>
                    <a:pt x="2244" y="7169"/>
                  </a:lnTo>
                  <a:lnTo>
                    <a:pt x="2539" y="7419"/>
                  </a:lnTo>
                  <a:lnTo>
                    <a:pt x="2854" y="7654"/>
                  </a:lnTo>
                  <a:lnTo>
                    <a:pt x="3259" y="7908"/>
                  </a:lnTo>
                  <a:lnTo>
                    <a:pt x="3505" y="8136"/>
                  </a:lnTo>
                  <a:lnTo>
                    <a:pt x="3759" y="8307"/>
                  </a:lnTo>
                  <a:lnTo>
                    <a:pt x="3890" y="8437"/>
                  </a:lnTo>
                  <a:lnTo>
                    <a:pt x="4037" y="8540"/>
                  </a:lnTo>
                  <a:lnTo>
                    <a:pt x="4271" y="8721"/>
                  </a:lnTo>
                  <a:lnTo>
                    <a:pt x="4300" y="8911"/>
                  </a:lnTo>
                  <a:lnTo>
                    <a:pt x="4287" y="9142"/>
                  </a:lnTo>
                  <a:lnTo>
                    <a:pt x="4246" y="9438"/>
                  </a:lnTo>
                  <a:lnTo>
                    <a:pt x="4132" y="9909"/>
                  </a:lnTo>
                  <a:lnTo>
                    <a:pt x="4012" y="10364"/>
                  </a:lnTo>
                  <a:lnTo>
                    <a:pt x="3958" y="10797"/>
                  </a:lnTo>
                  <a:lnTo>
                    <a:pt x="4101" y="11151"/>
                  </a:lnTo>
                  <a:lnTo>
                    <a:pt x="4323" y="11474"/>
                  </a:lnTo>
                  <a:lnTo>
                    <a:pt x="4580" y="11827"/>
                  </a:lnTo>
                  <a:lnTo>
                    <a:pt x="4740" y="12133"/>
                  </a:lnTo>
                  <a:lnTo>
                    <a:pt x="4785" y="12429"/>
                  </a:lnTo>
                  <a:lnTo>
                    <a:pt x="4822" y="12638"/>
                  </a:lnTo>
                  <a:lnTo>
                    <a:pt x="4822" y="12857"/>
                  </a:lnTo>
                  <a:lnTo>
                    <a:pt x="4797" y="12996"/>
                  </a:lnTo>
                  <a:lnTo>
                    <a:pt x="4699" y="13136"/>
                  </a:lnTo>
                  <a:lnTo>
                    <a:pt x="4539" y="13285"/>
                  </a:lnTo>
                  <a:lnTo>
                    <a:pt x="4388" y="13429"/>
                  </a:lnTo>
                  <a:lnTo>
                    <a:pt x="4183" y="13566"/>
                  </a:lnTo>
                  <a:lnTo>
                    <a:pt x="4060" y="13677"/>
                  </a:lnTo>
                  <a:lnTo>
                    <a:pt x="3847" y="13755"/>
                  </a:lnTo>
                  <a:lnTo>
                    <a:pt x="3614" y="13931"/>
                  </a:lnTo>
                  <a:lnTo>
                    <a:pt x="3405" y="14083"/>
                  </a:lnTo>
                  <a:lnTo>
                    <a:pt x="3102" y="14343"/>
                  </a:lnTo>
                  <a:lnTo>
                    <a:pt x="2943" y="14624"/>
                  </a:lnTo>
                  <a:lnTo>
                    <a:pt x="2759" y="14845"/>
                  </a:lnTo>
                  <a:lnTo>
                    <a:pt x="2550" y="15079"/>
                  </a:lnTo>
                  <a:cubicBezTo>
                    <a:pt x="2445" y="15151"/>
                    <a:pt x="2338" y="15222"/>
                    <a:pt x="2231" y="15292"/>
                  </a:cubicBezTo>
                  <a:cubicBezTo>
                    <a:pt x="2109" y="15371"/>
                    <a:pt x="1986" y="15450"/>
                    <a:pt x="1862" y="15527"/>
                  </a:cubicBezTo>
                  <a:lnTo>
                    <a:pt x="1518" y="15733"/>
                  </a:lnTo>
                  <a:lnTo>
                    <a:pt x="1335" y="15901"/>
                  </a:lnTo>
                  <a:lnTo>
                    <a:pt x="1114" y="16041"/>
                  </a:lnTo>
                  <a:lnTo>
                    <a:pt x="905" y="16241"/>
                  </a:lnTo>
                  <a:lnTo>
                    <a:pt x="758" y="16440"/>
                  </a:lnTo>
                  <a:lnTo>
                    <a:pt x="647" y="16643"/>
                  </a:lnTo>
                  <a:lnTo>
                    <a:pt x="598" y="16819"/>
                  </a:lnTo>
                  <a:lnTo>
                    <a:pt x="598" y="17025"/>
                  </a:lnTo>
                  <a:lnTo>
                    <a:pt x="639" y="17423"/>
                  </a:lnTo>
                  <a:lnTo>
                    <a:pt x="774" y="17682"/>
                  </a:lnTo>
                  <a:lnTo>
                    <a:pt x="856" y="17895"/>
                  </a:lnTo>
                  <a:lnTo>
                    <a:pt x="955" y="18087"/>
                  </a:lnTo>
                  <a:lnTo>
                    <a:pt x="1053" y="18295"/>
                  </a:lnTo>
                  <a:lnTo>
                    <a:pt x="1212" y="18558"/>
                  </a:lnTo>
                  <a:lnTo>
                    <a:pt x="1327" y="18752"/>
                  </a:lnTo>
                  <a:lnTo>
                    <a:pt x="1495" y="18975"/>
                  </a:lnTo>
                  <a:lnTo>
                    <a:pt x="1703" y="19203"/>
                  </a:lnTo>
                  <a:lnTo>
                    <a:pt x="1843" y="19364"/>
                  </a:lnTo>
                  <a:lnTo>
                    <a:pt x="2171" y="19521"/>
                  </a:lnTo>
                  <a:lnTo>
                    <a:pt x="2375" y="19685"/>
                  </a:lnTo>
                  <a:lnTo>
                    <a:pt x="2630" y="19841"/>
                  </a:lnTo>
                  <a:lnTo>
                    <a:pt x="2986" y="20069"/>
                  </a:lnTo>
                  <a:lnTo>
                    <a:pt x="3248" y="20152"/>
                  </a:lnTo>
                  <a:lnTo>
                    <a:pt x="3599" y="20323"/>
                  </a:lnTo>
                  <a:lnTo>
                    <a:pt x="3959" y="20470"/>
                  </a:lnTo>
                  <a:lnTo>
                    <a:pt x="4677" y="20713"/>
                  </a:lnTo>
                  <a:lnTo>
                    <a:pt x="5385" y="20876"/>
                  </a:lnTo>
                  <a:lnTo>
                    <a:pt x="5724" y="20906"/>
                  </a:lnTo>
                  <a:lnTo>
                    <a:pt x="6060" y="20947"/>
                  </a:lnTo>
                  <a:lnTo>
                    <a:pt x="6585" y="20986"/>
                  </a:lnTo>
                  <a:lnTo>
                    <a:pt x="7060" y="20972"/>
                  </a:lnTo>
                  <a:cubicBezTo>
                    <a:pt x="7198" y="20987"/>
                    <a:pt x="7338" y="20995"/>
                    <a:pt x="7478" y="20994"/>
                  </a:cubicBezTo>
                  <a:cubicBezTo>
                    <a:pt x="7672" y="20993"/>
                    <a:pt x="7865" y="20976"/>
                    <a:pt x="8051" y="20945"/>
                  </a:cubicBezTo>
                  <a:lnTo>
                    <a:pt x="8414" y="20901"/>
                  </a:lnTo>
                  <a:cubicBezTo>
                    <a:pt x="8557" y="20875"/>
                    <a:pt x="8701" y="20849"/>
                    <a:pt x="8844" y="20823"/>
                  </a:cubicBezTo>
                  <a:cubicBezTo>
                    <a:pt x="8971" y="20800"/>
                    <a:pt x="9098" y="20777"/>
                    <a:pt x="9224" y="20754"/>
                  </a:cubicBezTo>
                  <a:lnTo>
                    <a:pt x="9568" y="20674"/>
                  </a:lnTo>
                  <a:lnTo>
                    <a:pt x="9948" y="20564"/>
                  </a:lnTo>
                  <a:lnTo>
                    <a:pt x="10453" y="20385"/>
                  </a:lnTo>
                  <a:lnTo>
                    <a:pt x="10878" y="20064"/>
                  </a:lnTo>
                  <a:lnTo>
                    <a:pt x="11092" y="19660"/>
                  </a:lnTo>
                  <a:lnTo>
                    <a:pt x="11042" y="19237"/>
                  </a:lnTo>
                  <a:lnTo>
                    <a:pt x="11051" y="18855"/>
                  </a:lnTo>
                  <a:lnTo>
                    <a:pt x="10760" y="18502"/>
                  </a:lnTo>
                  <a:lnTo>
                    <a:pt x="10633" y="18187"/>
                  </a:lnTo>
                  <a:lnTo>
                    <a:pt x="10298" y="17836"/>
                  </a:lnTo>
                  <a:lnTo>
                    <a:pt x="9889" y="17532"/>
                  </a:lnTo>
                  <a:lnTo>
                    <a:pt x="9524" y="17226"/>
                  </a:lnTo>
                  <a:lnTo>
                    <a:pt x="9042" y="16943"/>
                  </a:lnTo>
                  <a:lnTo>
                    <a:pt x="8579" y="16512"/>
                  </a:lnTo>
                  <a:lnTo>
                    <a:pt x="8383" y="16189"/>
                  </a:lnTo>
                  <a:lnTo>
                    <a:pt x="8124" y="15427"/>
                  </a:lnTo>
                  <a:lnTo>
                    <a:pt x="8137" y="15070"/>
                  </a:lnTo>
                  <a:lnTo>
                    <a:pt x="8223" y="14786"/>
                  </a:lnTo>
                  <a:lnTo>
                    <a:pt x="8330" y="14546"/>
                  </a:lnTo>
                  <a:lnTo>
                    <a:pt x="8485" y="14370"/>
                  </a:lnTo>
                  <a:lnTo>
                    <a:pt x="8744" y="14172"/>
                  </a:lnTo>
                  <a:lnTo>
                    <a:pt x="9038" y="13973"/>
                  </a:lnTo>
                  <a:lnTo>
                    <a:pt x="9316" y="13780"/>
                  </a:lnTo>
                  <a:lnTo>
                    <a:pt x="9755" y="13589"/>
                  </a:lnTo>
                  <a:lnTo>
                    <a:pt x="10058" y="13378"/>
                  </a:lnTo>
                  <a:cubicBezTo>
                    <a:pt x="10130" y="13340"/>
                    <a:pt x="10203" y="13303"/>
                    <a:pt x="10279" y="13268"/>
                  </a:cubicBezTo>
                  <a:cubicBezTo>
                    <a:pt x="10370" y="13226"/>
                    <a:pt x="10464" y="13186"/>
                    <a:pt x="10561" y="13149"/>
                  </a:cubicBezTo>
                  <a:lnTo>
                    <a:pt x="10840" y="13053"/>
                  </a:lnTo>
                  <a:lnTo>
                    <a:pt x="11311" y="12987"/>
                  </a:lnTo>
                  <a:lnTo>
                    <a:pt x="11696" y="12950"/>
                  </a:lnTo>
                  <a:lnTo>
                    <a:pt x="12093" y="12999"/>
                  </a:lnTo>
                  <a:lnTo>
                    <a:pt x="12511" y="13089"/>
                  </a:lnTo>
                  <a:lnTo>
                    <a:pt x="12793" y="13148"/>
                  </a:lnTo>
                  <a:lnTo>
                    <a:pt x="13124" y="13285"/>
                  </a:lnTo>
                  <a:lnTo>
                    <a:pt x="13582" y="13523"/>
                  </a:lnTo>
                  <a:lnTo>
                    <a:pt x="13742" y="13736"/>
                  </a:lnTo>
                  <a:lnTo>
                    <a:pt x="14008" y="13958"/>
                  </a:lnTo>
                  <a:lnTo>
                    <a:pt x="14291" y="14217"/>
                  </a:lnTo>
                  <a:lnTo>
                    <a:pt x="14427" y="14435"/>
                  </a:lnTo>
                  <a:lnTo>
                    <a:pt x="14451" y="14669"/>
                  </a:lnTo>
                  <a:lnTo>
                    <a:pt x="14452" y="14904"/>
                  </a:lnTo>
                  <a:lnTo>
                    <a:pt x="14407" y="15087"/>
                  </a:lnTo>
                  <a:lnTo>
                    <a:pt x="14292" y="15337"/>
                  </a:lnTo>
                  <a:lnTo>
                    <a:pt x="14134" y="15497"/>
                  </a:lnTo>
                  <a:lnTo>
                    <a:pt x="13925" y="15701"/>
                  </a:lnTo>
                  <a:lnTo>
                    <a:pt x="13687" y="15909"/>
                  </a:lnTo>
                  <a:lnTo>
                    <a:pt x="13335" y="16305"/>
                  </a:lnTo>
                  <a:lnTo>
                    <a:pt x="13151" y="16479"/>
                  </a:lnTo>
                  <a:lnTo>
                    <a:pt x="13003" y="16654"/>
                  </a:lnTo>
                  <a:lnTo>
                    <a:pt x="12840" y="16818"/>
                  </a:lnTo>
                  <a:lnTo>
                    <a:pt x="12668" y="17008"/>
                  </a:lnTo>
                  <a:lnTo>
                    <a:pt x="12512" y="17221"/>
                  </a:lnTo>
                  <a:lnTo>
                    <a:pt x="12250" y="17619"/>
                  </a:lnTo>
                  <a:lnTo>
                    <a:pt x="12124" y="17984"/>
                  </a:lnTo>
                  <a:lnTo>
                    <a:pt x="12039" y="18244"/>
                  </a:lnTo>
                  <a:lnTo>
                    <a:pt x="11974" y="18552"/>
                  </a:lnTo>
                  <a:lnTo>
                    <a:pt x="11999" y="18790"/>
                  </a:lnTo>
                  <a:lnTo>
                    <a:pt x="12019" y="19081"/>
                  </a:lnTo>
                  <a:lnTo>
                    <a:pt x="11933" y="19394"/>
                  </a:lnTo>
                  <a:lnTo>
                    <a:pt x="11954" y="19602"/>
                  </a:lnTo>
                  <a:lnTo>
                    <a:pt x="11954" y="19835"/>
                  </a:lnTo>
                  <a:lnTo>
                    <a:pt x="11978" y="20084"/>
                  </a:lnTo>
                  <a:lnTo>
                    <a:pt x="12064" y="20312"/>
                  </a:lnTo>
                  <a:lnTo>
                    <a:pt x="12298" y="20637"/>
                  </a:lnTo>
                  <a:lnTo>
                    <a:pt x="12642" y="20845"/>
                  </a:lnTo>
                  <a:lnTo>
                    <a:pt x="12961" y="21050"/>
                  </a:lnTo>
                  <a:lnTo>
                    <a:pt x="13412" y="21292"/>
                  </a:lnTo>
                  <a:lnTo>
                    <a:pt x="13731" y="21412"/>
                  </a:lnTo>
                  <a:lnTo>
                    <a:pt x="14013" y="21542"/>
                  </a:lnTo>
                  <a:lnTo>
                    <a:pt x="14352" y="21600"/>
                  </a:lnTo>
                  <a:lnTo>
                    <a:pt x="14806" y="21600"/>
                  </a:lnTo>
                  <a:lnTo>
                    <a:pt x="15240" y="21500"/>
                  </a:lnTo>
                  <a:lnTo>
                    <a:pt x="16042" y="21407"/>
                  </a:lnTo>
                  <a:lnTo>
                    <a:pt x="16410" y="21297"/>
                  </a:lnTo>
                  <a:lnTo>
                    <a:pt x="16762" y="21189"/>
                  </a:lnTo>
                  <a:lnTo>
                    <a:pt x="17308" y="20991"/>
                  </a:lnTo>
                  <a:lnTo>
                    <a:pt x="17759" y="20786"/>
                  </a:lnTo>
                  <a:lnTo>
                    <a:pt x="18082" y="20595"/>
                  </a:lnTo>
                  <a:lnTo>
                    <a:pt x="18508" y="20243"/>
                  </a:lnTo>
                  <a:lnTo>
                    <a:pt x="18676" y="19981"/>
                  </a:lnTo>
                  <a:lnTo>
                    <a:pt x="18713" y="19660"/>
                  </a:lnTo>
                  <a:lnTo>
                    <a:pt x="18872" y="19220"/>
                  </a:lnTo>
                  <a:lnTo>
                    <a:pt x="19192" y="18740"/>
                  </a:lnTo>
                  <a:lnTo>
                    <a:pt x="19553" y="18245"/>
                  </a:lnTo>
                  <a:lnTo>
                    <a:pt x="19925" y="17610"/>
                  </a:lnTo>
                  <a:lnTo>
                    <a:pt x="20110" y="17158"/>
                  </a:lnTo>
                  <a:lnTo>
                    <a:pt x="20290" y="16871"/>
                  </a:lnTo>
                  <a:lnTo>
                    <a:pt x="20470" y="16411"/>
                  </a:lnTo>
                  <a:lnTo>
                    <a:pt x="20569" y="16118"/>
                  </a:lnTo>
                  <a:lnTo>
                    <a:pt x="20692" y="15799"/>
                  </a:lnTo>
                  <a:lnTo>
                    <a:pt x="20729" y="15403"/>
                  </a:lnTo>
                  <a:lnTo>
                    <a:pt x="20892" y="15114"/>
                  </a:lnTo>
                  <a:lnTo>
                    <a:pt x="21027" y="14945"/>
                  </a:lnTo>
                  <a:lnTo>
                    <a:pt x="21256" y="14740"/>
                  </a:lnTo>
                  <a:lnTo>
                    <a:pt x="21502" y="14460"/>
                  </a:lnTo>
                  <a:lnTo>
                    <a:pt x="21600" y="13992"/>
                  </a:lnTo>
                  <a:lnTo>
                    <a:pt x="21588" y="13676"/>
                  </a:lnTo>
                  <a:lnTo>
                    <a:pt x="21514" y="13392"/>
                  </a:lnTo>
                  <a:lnTo>
                    <a:pt x="21467" y="12962"/>
                  </a:lnTo>
                  <a:lnTo>
                    <a:pt x="21357" y="12492"/>
                  </a:lnTo>
                  <a:lnTo>
                    <a:pt x="21172" y="12247"/>
                  </a:lnTo>
                  <a:lnTo>
                    <a:pt x="20951" y="12007"/>
                  </a:lnTo>
                  <a:lnTo>
                    <a:pt x="20673" y="11815"/>
                  </a:lnTo>
                  <a:lnTo>
                    <a:pt x="20320" y="11656"/>
                  </a:lnTo>
                  <a:lnTo>
                    <a:pt x="19847" y="11496"/>
                  </a:lnTo>
                  <a:lnTo>
                    <a:pt x="19503" y="11363"/>
                  </a:lnTo>
                  <a:lnTo>
                    <a:pt x="19045" y="11118"/>
                  </a:lnTo>
                  <a:lnTo>
                    <a:pt x="18725" y="10964"/>
                  </a:lnTo>
                  <a:lnTo>
                    <a:pt x="18512" y="10832"/>
                  </a:lnTo>
                  <a:lnTo>
                    <a:pt x="18148" y="10687"/>
                  </a:lnTo>
                  <a:lnTo>
                    <a:pt x="17803" y="10606"/>
                  </a:lnTo>
                  <a:lnTo>
                    <a:pt x="17402" y="10577"/>
                  </a:lnTo>
                  <a:lnTo>
                    <a:pt x="17001" y="10545"/>
                  </a:lnTo>
                  <a:lnTo>
                    <a:pt x="16706" y="10508"/>
                  </a:lnTo>
                  <a:cubicBezTo>
                    <a:pt x="16571" y="10512"/>
                    <a:pt x="16434" y="10505"/>
                    <a:pt x="16302" y="10486"/>
                  </a:cubicBezTo>
                  <a:cubicBezTo>
                    <a:pt x="16166" y="10468"/>
                    <a:pt x="16035" y="10438"/>
                    <a:pt x="15913" y="10398"/>
                  </a:cubicBezTo>
                  <a:lnTo>
                    <a:pt x="15573" y="10349"/>
                  </a:lnTo>
                  <a:lnTo>
                    <a:pt x="15207" y="10227"/>
                  </a:lnTo>
                  <a:lnTo>
                    <a:pt x="14556" y="9914"/>
                  </a:lnTo>
                  <a:lnTo>
                    <a:pt x="14295" y="9650"/>
                  </a:lnTo>
                  <a:lnTo>
                    <a:pt x="13922" y="9371"/>
                  </a:lnTo>
                  <a:lnTo>
                    <a:pt x="13479" y="9170"/>
                  </a:lnTo>
                  <a:lnTo>
                    <a:pt x="13111" y="9009"/>
                  </a:lnTo>
                  <a:lnTo>
                    <a:pt x="12697" y="8938"/>
                  </a:lnTo>
                  <a:lnTo>
                    <a:pt x="12231" y="8879"/>
                  </a:lnTo>
                  <a:lnTo>
                    <a:pt x="11707" y="8838"/>
                  </a:lnTo>
                  <a:lnTo>
                    <a:pt x="11101" y="8796"/>
                  </a:lnTo>
                  <a:lnTo>
                    <a:pt x="10369" y="8793"/>
                  </a:lnTo>
                  <a:lnTo>
                    <a:pt x="9841" y="8814"/>
                  </a:lnTo>
                  <a:lnTo>
                    <a:pt x="9317" y="8851"/>
                  </a:lnTo>
                  <a:lnTo>
                    <a:pt x="8536" y="8824"/>
                  </a:lnTo>
                  <a:lnTo>
                    <a:pt x="8196" y="8832"/>
                  </a:lnTo>
                  <a:lnTo>
                    <a:pt x="7832" y="8768"/>
                  </a:lnTo>
                  <a:lnTo>
                    <a:pt x="7609" y="8640"/>
                  </a:lnTo>
                  <a:close/>
                </a:path>
              </a:pathLst>
            </a:custGeom>
            <a:grpFill/>
            <a:ln w="12700" cap="flat">
              <a:noFill/>
              <a:miter lim="400000"/>
            </a:ln>
            <a:effectLst/>
          </p:spPr>
          <p:txBody>
            <a:bodyPr wrap="square" lIns="0" tIns="0" rIns="0" bIns="0" numCol="1" anchor="ctr">
              <a:noAutofit/>
            </a:bodyPr>
            <a:lstStyle/>
            <a:p>
              <a:pPr lvl="0">
                <a:defRPr sz="3200"/>
              </a:pPr>
              <a:endParaRPr/>
            </a:p>
          </p:txBody>
        </p:sp>
        <p:sp>
          <p:nvSpPr>
            <p:cNvPr id="73" name="Shape 2339"/>
            <p:cNvSpPr/>
            <p:nvPr/>
          </p:nvSpPr>
          <p:spPr>
            <a:xfrm rot="21600000">
              <a:off x="1385426" y="-1"/>
              <a:ext cx="267708" cy="1211485"/>
            </a:xfrm>
            <a:custGeom>
              <a:avLst/>
              <a:gdLst/>
              <a:ahLst/>
              <a:cxnLst>
                <a:cxn ang="0">
                  <a:pos x="wd2" y="hd2"/>
                </a:cxn>
                <a:cxn ang="5400000">
                  <a:pos x="wd2" y="hd2"/>
                </a:cxn>
                <a:cxn ang="10800000">
                  <a:pos x="wd2" y="hd2"/>
                </a:cxn>
                <a:cxn ang="16200000">
                  <a:pos x="wd2" y="hd2"/>
                </a:cxn>
              </a:cxnLst>
              <a:rect l="0" t="0" r="r" b="b"/>
              <a:pathLst>
                <a:path w="21600" h="21600" extrusionOk="0">
                  <a:moveTo>
                    <a:pt x="8279" y="21489"/>
                  </a:moveTo>
                  <a:lnTo>
                    <a:pt x="6261" y="21209"/>
                  </a:lnTo>
                  <a:lnTo>
                    <a:pt x="4179" y="20701"/>
                  </a:lnTo>
                  <a:lnTo>
                    <a:pt x="2049" y="20223"/>
                  </a:lnTo>
                  <a:lnTo>
                    <a:pt x="1237" y="19788"/>
                  </a:lnTo>
                  <a:lnTo>
                    <a:pt x="784" y="19149"/>
                  </a:lnTo>
                  <a:lnTo>
                    <a:pt x="143" y="18506"/>
                  </a:lnTo>
                  <a:lnTo>
                    <a:pt x="67" y="18035"/>
                  </a:lnTo>
                  <a:lnTo>
                    <a:pt x="0" y="17378"/>
                  </a:lnTo>
                  <a:lnTo>
                    <a:pt x="0" y="16762"/>
                  </a:lnTo>
                  <a:lnTo>
                    <a:pt x="70" y="16072"/>
                  </a:lnTo>
                  <a:lnTo>
                    <a:pt x="900" y="15394"/>
                  </a:lnTo>
                  <a:lnTo>
                    <a:pt x="1972" y="14908"/>
                  </a:lnTo>
                  <a:lnTo>
                    <a:pt x="4018" y="14413"/>
                  </a:lnTo>
                  <a:cubicBezTo>
                    <a:pt x="4314" y="14276"/>
                    <a:pt x="4582" y="14137"/>
                    <a:pt x="4823" y="13996"/>
                  </a:cubicBezTo>
                  <a:cubicBezTo>
                    <a:pt x="5082" y="13844"/>
                    <a:pt x="5309" y="13688"/>
                    <a:pt x="5383" y="13526"/>
                  </a:cubicBezTo>
                  <a:cubicBezTo>
                    <a:pt x="5500" y="13274"/>
                    <a:pt x="5243" y="13020"/>
                    <a:pt x="4652" y="12802"/>
                  </a:cubicBezTo>
                  <a:lnTo>
                    <a:pt x="3131" y="11980"/>
                  </a:lnTo>
                  <a:lnTo>
                    <a:pt x="1723" y="11385"/>
                  </a:lnTo>
                  <a:lnTo>
                    <a:pt x="796" y="10911"/>
                  </a:lnTo>
                  <a:lnTo>
                    <a:pt x="381" y="10497"/>
                  </a:lnTo>
                  <a:lnTo>
                    <a:pt x="528" y="10002"/>
                  </a:lnTo>
                  <a:lnTo>
                    <a:pt x="500" y="9326"/>
                  </a:lnTo>
                  <a:lnTo>
                    <a:pt x="500" y="8919"/>
                  </a:lnTo>
                  <a:lnTo>
                    <a:pt x="570" y="8343"/>
                  </a:lnTo>
                  <a:lnTo>
                    <a:pt x="570" y="7558"/>
                  </a:lnTo>
                  <a:lnTo>
                    <a:pt x="668" y="6732"/>
                  </a:lnTo>
                  <a:lnTo>
                    <a:pt x="595" y="6006"/>
                  </a:lnTo>
                  <a:lnTo>
                    <a:pt x="1009" y="5160"/>
                  </a:lnTo>
                  <a:lnTo>
                    <a:pt x="595" y="4503"/>
                  </a:lnTo>
                  <a:lnTo>
                    <a:pt x="595" y="4006"/>
                  </a:lnTo>
                  <a:lnTo>
                    <a:pt x="741" y="3350"/>
                  </a:lnTo>
                  <a:lnTo>
                    <a:pt x="787" y="2665"/>
                  </a:lnTo>
                  <a:lnTo>
                    <a:pt x="860" y="2001"/>
                  </a:lnTo>
                  <a:lnTo>
                    <a:pt x="1397" y="1570"/>
                  </a:lnTo>
                  <a:lnTo>
                    <a:pt x="2686" y="1036"/>
                  </a:lnTo>
                  <a:lnTo>
                    <a:pt x="3805" y="596"/>
                  </a:lnTo>
                  <a:lnTo>
                    <a:pt x="6185" y="199"/>
                  </a:lnTo>
                  <a:lnTo>
                    <a:pt x="8084" y="25"/>
                  </a:lnTo>
                  <a:lnTo>
                    <a:pt x="9520" y="0"/>
                  </a:lnTo>
                  <a:lnTo>
                    <a:pt x="11569" y="5"/>
                  </a:lnTo>
                  <a:lnTo>
                    <a:pt x="13321" y="80"/>
                  </a:lnTo>
                  <a:lnTo>
                    <a:pt x="14757" y="295"/>
                  </a:lnTo>
                  <a:lnTo>
                    <a:pt x="16119" y="499"/>
                  </a:lnTo>
                  <a:lnTo>
                    <a:pt x="16970" y="806"/>
                  </a:lnTo>
                  <a:lnTo>
                    <a:pt x="18040" y="1107"/>
                  </a:lnTo>
                  <a:lnTo>
                    <a:pt x="19332" y="1689"/>
                  </a:lnTo>
                  <a:lnTo>
                    <a:pt x="19698" y="2028"/>
                  </a:lnTo>
                  <a:lnTo>
                    <a:pt x="20405" y="2637"/>
                  </a:lnTo>
                  <a:lnTo>
                    <a:pt x="20405" y="3165"/>
                  </a:lnTo>
                  <a:lnTo>
                    <a:pt x="20552" y="3828"/>
                  </a:lnTo>
                  <a:lnTo>
                    <a:pt x="20231" y="5164"/>
                  </a:lnTo>
                  <a:lnTo>
                    <a:pt x="19963" y="6640"/>
                  </a:lnTo>
                  <a:lnTo>
                    <a:pt x="20036" y="8040"/>
                  </a:lnTo>
                  <a:lnTo>
                    <a:pt x="19820" y="8594"/>
                  </a:lnTo>
                  <a:lnTo>
                    <a:pt x="20039" y="9309"/>
                  </a:lnTo>
                  <a:lnTo>
                    <a:pt x="20332" y="9761"/>
                  </a:lnTo>
                  <a:lnTo>
                    <a:pt x="21113" y="10182"/>
                  </a:lnTo>
                  <a:lnTo>
                    <a:pt x="21454" y="10597"/>
                  </a:lnTo>
                  <a:lnTo>
                    <a:pt x="21600" y="11059"/>
                  </a:lnTo>
                  <a:lnTo>
                    <a:pt x="21137" y="11420"/>
                  </a:lnTo>
                  <a:lnTo>
                    <a:pt x="20097" y="11772"/>
                  </a:lnTo>
                  <a:lnTo>
                    <a:pt x="17832" y="12144"/>
                  </a:lnTo>
                  <a:lnTo>
                    <a:pt x="15833" y="12505"/>
                  </a:lnTo>
                  <a:lnTo>
                    <a:pt x="14394" y="12839"/>
                  </a:lnTo>
                  <a:lnTo>
                    <a:pt x="13224" y="13301"/>
                  </a:lnTo>
                  <a:lnTo>
                    <a:pt x="12931" y="13796"/>
                  </a:lnTo>
                  <a:lnTo>
                    <a:pt x="13077" y="14248"/>
                  </a:lnTo>
                  <a:lnTo>
                    <a:pt x="14367" y="14764"/>
                  </a:lnTo>
                  <a:lnTo>
                    <a:pt x="15635" y="15136"/>
                  </a:lnTo>
                  <a:lnTo>
                    <a:pt x="16805" y="15524"/>
                  </a:lnTo>
                  <a:lnTo>
                    <a:pt x="17970" y="15947"/>
                  </a:lnTo>
                  <a:lnTo>
                    <a:pt x="19052" y="16425"/>
                  </a:lnTo>
                  <a:lnTo>
                    <a:pt x="20216" y="17086"/>
                  </a:lnTo>
                  <a:lnTo>
                    <a:pt x="20509" y="17780"/>
                  </a:lnTo>
                  <a:lnTo>
                    <a:pt x="20509" y="18324"/>
                  </a:lnTo>
                  <a:lnTo>
                    <a:pt x="20436" y="18943"/>
                  </a:lnTo>
                  <a:lnTo>
                    <a:pt x="20021" y="19513"/>
                  </a:lnTo>
                  <a:lnTo>
                    <a:pt x="19293" y="20051"/>
                  </a:lnTo>
                  <a:lnTo>
                    <a:pt x="18415" y="20482"/>
                  </a:lnTo>
                  <a:lnTo>
                    <a:pt x="17299" y="20826"/>
                  </a:lnTo>
                  <a:lnTo>
                    <a:pt x="15863" y="21197"/>
                  </a:lnTo>
                  <a:lnTo>
                    <a:pt x="13796" y="21471"/>
                  </a:lnTo>
                  <a:lnTo>
                    <a:pt x="12288" y="21551"/>
                  </a:lnTo>
                  <a:lnTo>
                    <a:pt x="10279" y="21600"/>
                  </a:lnTo>
                  <a:lnTo>
                    <a:pt x="8279" y="21489"/>
                  </a:lnTo>
                  <a:close/>
                </a:path>
              </a:pathLst>
            </a:custGeom>
            <a:grpFill/>
            <a:ln w="12700" cap="flat">
              <a:noFill/>
              <a:miter lim="400000"/>
            </a:ln>
            <a:effectLst/>
          </p:spPr>
          <p:txBody>
            <a:bodyPr wrap="square" lIns="0" tIns="0" rIns="0" bIns="0" numCol="1" anchor="ctr">
              <a:noAutofit/>
            </a:bodyPr>
            <a:lstStyle/>
            <a:p>
              <a:pPr lvl="0">
                <a:defRPr sz="3200"/>
              </a:pPr>
              <a:endParaRPr/>
            </a:p>
          </p:txBody>
        </p:sp>
        <p:sp>
          <p:nvSpPr>
            <p:cNvPr id="74" name="Shape 2340"/>
            <p:cNvSpPr/>
            <p:nvPr/>
          </p:nvSpPr>
          <p:spPr>
            <a:xfrm rot="21600000">
              <a:off x="1793559" y="248294"/>
              <a:ext cx="594844" cy="1138815"/>
            </a:xfrm>
            <a:custGeom>
              <a:avLst/>
              <a:gdLst/>
              <a:ahLst/>
              <a:cxnLst>
                <a:cxn ang="0">
                  <a:pos x="wd2" y="hd2"/>
                </a:cxn>
                <a:cxn ang="5400000">
                  <a:pos x="wd2" y="hd2"/>
                </a:cxn>
                <a:cxn ang="10800000">
                  <a:pos x="wd2" y="hd2"/>
                </a:cxn>
                <a:cxn ang="16200000">
                  <a:pos x="wd2" y="hd2"/>
                </a:cxn>
              </a:cxnLst>
              <a:rect l="0" t="0" r="r" b="b"/>
              <a:pathLst>
                <a:path w="21600" h="21600" extrusionOk="0">
                  <a:moveTo>
                    <a:pt x="151" y="18556"/>
                  </a:moveTo>
                  <a:lnTo>
                    <a:pt x="0" y="19082"/>
                  </a:lnTo>
                  <a:lnTo>
                    <a:pt x="26" y="19716"/>
                  </a:lnTo>
                  <a:lnTo>
                    <a:pt x="291" y="20151"/>
                  </a:lnTo>
                  <a:lnTo>
                    <a:pt x="718" y="20511"/>
                  </a:lnTo>
                  <a:lnTo>
                    <a:pt x="1222" y="20941"/>
                  </a:lnTo>
                  <a:lnTo>
                    <a:pt x="2078" y="21222"/>
                  </a:lnTo>
                  <a:lnTo>
                    <a:pt x="3065" y="21514"/>
                  </a:lnTo>
                  <a:lnTo>
                    <a:pt x="4151" y="21600"/>
                  </a:lnTo>
                  <a:lnTo>
                    <a:pt x="5598" y="21600"/>
                  </a:lnTo>
                  <a:lnTo>
                    <a:pt x="6597" y="21480"/>
                  </a:lnTo>
                  <a:lnTo>
                    <a:pt x="8419" y="21170"/>
                  </a:lnTo>
                  <a:lnTo>
                    <a:pt x="9230" y="20793"/>
                  </a:lnTo>
                  <a:lnTo>
                    <a:pt x="10064" y="20329"/>
                  </a:lnTo>
                  <a:lnTo>
                    <a:pt x="10874" y="19670"/>
                  </a:lnTo>
                  <a:lnTo>
                    <a:pt x="11368" y="19041"/>
                  </a:lnTo>
                  <a:lnTo>
                    <a:pt x="12027" y="18004"/>
                  </a:lnTo>
                  <a:lnTo>
                    <a:pt x="12791" y="17009"/>
                  </a:lnTo>
                  <a:lnTo>
                    <a:pt x="13238" y="16297"/>
                  </a:lnTo>
                  <a:lnTo>
                    <a:pt x="13699" y="15538"/>
                  </a:lnTo>
                  <a:lnTo>
                    <a:pt x="13897" y="14690"/>
                  </a:lnTo>
                  <a:lnTo>
                    <a:pt x="14249" y="13669"/>
                  </a:lnTo>
                  <a:lnTo>
                    <a:pt x="14657" y="12902"/>
                  </a:lnTo>
                  <a:lnTo>
                    <a:pt x="15240" y="11653"/>
                  </a:lnTo>
                  <a:lnTo>
                    <a:pt x="15448" y="10964"/>
                  </a:lnTo>
                  <a:lnTo>
                    <a:pt x="15822" y="10236"/>
                  </a:lnTo>
                  <a:lnTo>
                    <a:pt x="16261" y="9338"/>
                  </a:lnTo>
                  <a:lnTo>
                    <a:pt x="16513" y="8632"/>
                  </a:lnTo>
                  <a:lnTo>
                    <a:pt x="17028" y="8067"/>
                  </a:lnTo>
                  <a:lnTo>
                    <a:pt x="17982" y="7344"/>
                  </a:lnTo>
                  <a:lnTo>
                    <a:pt x="18782" y="6785"/>
                  </a:lnTo>
                  <a:lnTo>
                    <a:pt x="19616" y="6048"/>
                  </a:lnTo>
                  <a:lnTo>
                    <a:pt x="20505" y="5137"/>
                  </a:lnTo>
                  <a:lnTo>
                    <a:pt x="21031" y="4056"/>
                  </a:lnTo>
                  <a:lnTo>
                    <a:pt x="21457" y="3067"/>
                  </a:lnTo>
                  <a:lnTo>
                    <a:pt x="21600" y="2195"/>
                  </a:lnTo>
                  <a:lnTo>
                    <a:pt x="21117" y="1229"/>
                  </a:lnTo>
                  <a:lnTo>
                    <a:pt x="20338" y="667"/>
                  </a:lnTo>
                  <a:lnTo>
                    <a:pt x="19176" y="187"/>
                  </a:lnTo>
                  <a:lnTo>
                    <a:pt x="18190" y="0"/>
                  </a:lnTo>
                  <a:lnTo>
                    <a:pt x="16940" y="96"/>
                  </a:lnTo>
                  <a:lnTo>
                    <a:pt x="15879" y="188"/>
                  </a:lnTo>
                  <a:lnTo>
                    <a:pt x="15135" y="359"/>
                  </a:lnTo>
                  <a:lnTo>
                    <a:pt x="14435" y="628"/>
                  </a:lnTo>
                  <a:lnTo>
                    <a:pt x="13590" y="1006"/>
                  </a:lnTo>
                  <a:lnTo>
                    <a:pt x="12769" y="1572"/>
                  </a:lnTo>
                  <a:lnTo>
                    <a:pt x="11968" y="2146"/>
                  </a:lnTo>
                  <a:lnTo>
                    <a:pt x="11562" y="2741"/>
                  </a:lnTo>
                  <a:lnTo>
                    <a:pt x="11233" y="3377"/>
                  </a:lnTo>
                  <a:lnTo>
                    <a:pt x="10970" y="3945"/>
                  </a:lnTo>
                  <a:lnTo>
                    <a:pt x="10948" y="4587"/>
                  </a:lnTo>
                  <a:lnTo>
                    <a:pt x="10849" y="5458"/>
                  </a:lnTo>
                  <a:lnTo>
                    <a:pt x="10882" y="6162"/>
                  </a:lnTo>
                  <a:lnTo>
                    <a:pt x="10981" y="6688"/>
                  </a:lnTo>
                  <a:lnTo>
                    <a:pt x="10981" y="7209"/>
                  </a:lnTo>
                  <a:lnTo>
                    <a:pt x="10989" y="7683"/>
                  </a:lnTo>
                  <a:lnTo>
                    <a:pt x="10758" y="8301"/>
                  </a:lnTo>
                  <a:lnTo>
                    <a:pt x="10341" y="9040"/>
                  </a:lnTo>
                  <a:lnTo>
                    <a:pt x="9859" y="9585"/>
                  </a:lnTo>
                  <a:lnTo>
                    <a:pt x="9464" y="10152"/>
                  </a:lnTo>
                  <a:lnTo>
                    <a:pt x="9005" y="10632"/>
                  </a:lnTo>
                  <a:lnTo>
                    <a:pt x="8379" y="11398"/>
                  </a:lnTo>
                  <a:lnTo>
                    <a:pt x="7590" y="12170"/>
                  </a:lnTo>
                  <a:lnTo>
                    <a:pt x="6559" y="12920"/>
                  </a:lnTo>
                  <a:lnTo>
                    <a:pt x="5861" y="13429"/>
                  </a:lnTo>
                  <a:lnTo>
                    <a:pt x="4479" y="14133"/>
                  </a:lnTo>
                  <a:lnTo>
                    <a:pt x="3635" y="14585"/>
                  </a:lnTo>
                  <a:lnTo>
                    <a:pt x="2845" y="15260"/>
                  </a:lnTo>
                  <a:lnTo>
                    <a:pt x="1856" y="16204"/>
                  </a:lnTo>
                  <a:lnTo>
                    <a:pt x="1528" y="16644"/>
                  </a:lnTo>
                  <a:lnTo>
                    <a:pt x="1012" y="17417"/>
                  </a:lnTo>
                  <a:lnTo>
                    <a:pt x="541" y="18148"/>
                  </a:lnTo>
                  <a:lnTo>
                    <a:pt x="151" y="18556"/>
                  </a:lnTo>
                  <a:close/>
                </a:path>
              </a:pathLst>
            </a:custGeom>
            <a:grpFill/>
            <a:ln w="12700" cap="flat">
              <a:noFill/>
              <a:miter lim="400000"/>
            </a:ln>
            <a:effectLst/>
          </p:spPr>
          <p:txBody>
            <a:bodyPr wrap="square" lIns="0" tIns="0" rIns="0" bIns="0" numCol="1" anchor="ctr">
              <a:noAutofit/>
            </a:bodyPr>
            <a:lstStyle/>
            <a:p>
              <a:pPr lvl="0">
                <a:defRPr sz="3200"/>
              </a:pPr>
              <a:endParaRPr/>
            </a:p>
          </p:txBody>
        </p:sp>
        <p:sp>
          <p:nvSpPr>
            <p:cNvPr id="75" name="Shape 2341"/>
            <p:cNvSpPr/>
            <p:nvPr/>
          </p:nvSpPr>
          <p:spPr>
            <a:xfrm rot="21600000">
              <a:off x="2282291" y="928275"/>
              <a:ext cx="476663" cy="705867"/>
            </a:xfrm>
            <a:custGeom>
              <a:avLst/>
              <a:gdLst/>
              <a:ahLst/>
              <a:cxnLst>
                <a:cxn ang="0">
                  <a:pos x="wd2" y="hd2"/>
                </a:cxn>
                <a:cxn ang="5400000">
                  <a:pos x="wd2" y="hd2"/>
                </a:cxn>
                <a:cxn ang="10800000">
                  <a:pos x="wd2" y="hd2"/>
                </a:cxn>
                <a:cxn ang="16200000">
                  <a:pos x="wd2" y="hd2"/>
                </a:cxn>
              </a:cxnLst>
              <a:rect l="0" t="0" r="r" b="b"/>
              <a:pathLst>
                <a:path w="21600" h="21600" extrusionOk="0">
                  <a:moveTo>
                    <a:pt x="5362" y="13131"/>
                  </a:moveTo>
                  <a:lnTo>
                    <a:pt x="4636" y="13399"/>
                  </a:lnTo>
                  <a:lnTo>
                    <a:pt x="3575" y="14177"/>
                  </a:lnTo>
                  <a:lnTo>
                    <a:pt x="2821" y="14935"/>
                  </a:lnTo>
                  <a:lnTo>
                    <a:pt x="1562" y="16294"/>
                  </a:lnTo>
                  <a:cubicBezTo>
                    <a:pt x="1213" y="16705"/>
                    <a:pt x="925" y="17139"/>
                    <a:pt x="702" y="17588"/>
                  </a:cubicBezTo>
                  <a:cubicBezTo>
                    <a:pt x="416" y="18166"/>
                    <a:pt x="240" y="18767"/>
                    <a:pt x="178" y="19375"/>
                  </a:cubicBezTo>
                  <a:lnTo>
                    <a:pt x="0" y="20215"/>
                  </a:lnTo>
                  <a:lnTo>
                    <a:pt x="203" y="21047"/>
                  </a:lnTo>
                  <a:lnTo>
                    <a:pt x="672" y="21526"/>
                  </a:lnTo>
                  <a:lnTo>
                    <a:pt x="1533" y="21600"/>
                  </a:lnTo>
                  <a:lnTo>
                    <a:pt x="3296" y="20732"/>
                  </a:lnTo>
                  <a:lnTo>
                    <a:pt x="4666" y="19799"/>
                  </a:lnTo>
                  <a:lnTo>
                    <a:pt x="5912" y="18735"/>
                  </a:lnTo>
                  <a:lnTo>
                    <a:pt x="7172" y="17654"/>
                  </a:lnTo>
                  <a:lnTo>
                    <a:pt x="7843" y="16776"/>
                  </a:lnTo>
                  <a:lnTo>
                    <a:pt x="8131" y="15916"/>
                  </a:lnTo>
                  <a:lnTo>
                    <a:pt x="8322" y="15241"/>
                  </a:lnTo>
                  <a:lnTo>
                    <a:pt x="9582" y="14761"/>
                  </a:lnTo>
                  <a:lnTo>
                    <a:pt x="10524" y="14206"/>
                  </a:lnTo>
                  <a:lnTo>
                    <a:pt x="11085" y="13401"/>
                  </a:lnTo>
                  <a:lnTo>
                    <a:pt x="12481" y="12431"/>
                  </a:lnTo>
                  <a:lnTo>
                    <a:pt x="13277" y="11416"/>
                  </a:lnTo>
                  <a:cubicBezTo>
                    <a:pt x="13611" y="11114"/>
                    <a:pt x="13997" y="10839"/>
                    <a:pt x="14425" y="10597"/>
                  </a:cubicBezTo>
                  <a:cubicBezTo>
                    <a:pt x="14754" y="10412"/>
                    <a:pt x="15106" y="10247"/>
                    <a:pt x="15478" y="10104"/>
                  </a:cubicBezTo>
                  <a:lnTo>
                    <a:pt x="16683" y="9522"/>
                  </a:lnTo>
                  <a:lnTo>
                    <a:pt x="18751" y="7982"/>
                  </a:lnTo>
                  <a:lnTo>
                    <a:pt x="19970" y="6850"/>
                  </a:lnTo>
                  <a:lnTo>
                    <a:pt x="20915" y="5464"/>
                  </a:lnTo>
                  <a:lnTo>
                    <a:pt x="21557" y="4558"/>
                  </a:lnTo>
                  <a:lnTo>
                    <a:pt x="21600" y="3220"/>
                  </a:lnTo>
                  <a:lnTo>
                    <a:pt x="21151" y="1883"/>
                  </a:lnTo>
                  <a:lnTo>
                    <a:pt x="20470" y="973"/>
                  </a:lnTo>
                  <a:lnTo>
                    <a:pt x="19265" y="452"/>
                  </a:lnTo>
                  <a:lnTo>
                    <a:pt x="18143" y="77"/>
                  </a:lnTo>
                  <a:lnTo>
                    <a:pt x="16736" y="0"/>
                  </a:lnTo>
                  <a:lnTo>
                    <a:pt x="15531" y="381"/>
                  </a:lnTo>
                  <a:lnTo>
                    <a:pt x="14287" y="836"/>
                  </a:lnTo>
                  <a:lnTo>
                    <a:pt x="13369" y="1363"/>
                  </a:lnTo>
                  <a:lnTo>
                    <a:pt x="11919" y="1983"/>
                  </a:lnTo>
                  <a:lnTo>
                    <a:pt x="10810" y="2834"/>
                  </a:lnTo>
                  <a:lnTo>
                    <a:pt x="9632" y="3944"/>
                  </a:lnTo>
                  <a:lnTo>
                    <a:pt x="8635" y="4854"/>
                  </a:lnTo>
                  <a:lnTo>
                    <a:pt x="7812" y="6072"/>
                  </a:lnTo>
                  <a:lnTo>
                    <a:pt x="7648" y="6774"/>
                  </a:lnTo>
                  <a:lnTo>
                    <a:pt x="7648" y="7735"/>
                  </a:lnTo>
                  <a:lnTo>
                    <a:pt x="7810" y="8593"/>
                  </a:lnTo>
                  <a:cubicBezTo>
                    <a:pt x="7755" y="8805"/>
                    <a:pt x="7654" y="9010"/>
                    <a:pt x="7509" y="9201"/>
                  </a:cubicBezTo>
                  <a:cubicBezTo>
                    <a:pt x="7301" y="9477"/>
                    <a:pt x="7009" y="9719"/>
                    <a:pt x="6651" y="9911"/>
                  </a:cubicBezTo>
                  <a:lnTo>
                    <a:pt x="6117" y="10492"/>
                  </a:lnTo>
                  <a:lnTo>
                    <a:pt x="5720" y="11111"/>
                  </a:lnTo>
                  <a:lnTo>
                    <a:pt x="5720" y="11877"/>
                  </a:lnTo>
                  <a:lnTo>
                    <a:pt x="5802" y="12734"/>
                  </a:lnTo>
                  <a:lnTo>
                    <a:pt x="5362" y="13131"/>
                  </a:lnTo>
                  <a:close/>
                </a:path>
              </a:pathLst>
            </a:custGeom>
            <a:grpFill/>
            <a:ln w="12700" cap="flat">
              <a:noFill/>
              <a:miter lim="400000"/>
            </a:ln>
            <a:effectLst/>
          </p:spPr>
          <p:txBody>
            <a:bodyPr wrap="square" lIns="0" tIns="0" rIns="0" bIns="0" numCol="1" anchor="ctr">
              <a:noAutofit/>
            </a:bodyPr>
            <a:lstStyle/>
            <a:p>
              <a:pPr lvl="0">
                <a:defRPr sz="3200"/>
              </a:pPr>
              <a:endParaRPr/>
            </a:p>
          </p:txBody>
        </p:sp>
        <p:sp>
          <p:nvSpPr>
            <p:cNvPr id="76" name="Shape 2342"/>
            <p:cNvSpPr/>
            <p:nvPr/>
          </p:nvSpPr>
          <p:spPr>
            <a:xfrm rot="21600000">
              <a:off x="-1" y="1579115"/>
              <a:ext cx="511842" cy="542713"/>
            </a:xfrm>
            <a:custGeom>
              <a:avLst/>
              <a:gdLst/>
              <a:ahLst/>
              <a:cxnLst>
                <a:cxn ang="0">
                  <a:pos x="wd2" y="hd2"/>
                </a:cxn>
                <a:cxn ang="5400000">
                  <a:pos x="wd2" y="hd2"/>
                </a:cxn>
                <a:cxn ang="10800000">
                  <a:pos x="wd2" y="hd2"/>
                </a:cxn>
                <a:cxn ang="16200000">
                  <a:pos x="wd2" y="hd2"/>
                </a:cxn>
              </a:cxnLst>
              <a:rect l="0" t="0" r="r" b="b"/>
              <a:pathLst>
                <a:path w="21600" h="21600" extrusionOk="0">
                  <a:moveTo>
                    <a:pt x="8470" y="959"/>
                  </a:moveTo>
                  <a:lnTo>
                    <a:pt x="7375" y="746"/>
                  </a:lnTo>
                  <a:lnTo>
                    <a:pt x="6005" y="460"/>
                  </a:lnTo>
                  <a:lnTo>
                    <a:pt x="4720" y="40"/>
                  </a:lnTo>
                  <a:lnTo>
                    <a:pt x="3286" y="0"/>
                  </a:lnTo>
                  <a:lnTo>
                    <a:pt x="2005" y="295"/>
                  </a:lnTo>
                  <a:lnTo>
                    <a:pt x="849" y="1185"/>
                  </a:lnTo>
                  <a:lnTo>
                    <a:pt x="218" y="2375"/>
                  </a:lnTo>
                  <a:lnTo>
                    <a:pt x="0" y="3791"/>
                  </a:lnTo>
                  <a:lnTo>
                    <a:pt x="89" y="4764"/>
                  </a:lnTo>
                  <a:lnTo>
                    <a:pt x="791" y="5823"/>
                  </a:lnTo>
                  <a:lnTo>
                    <a:pt x="1780" y="6863"/>
                  </a:lnTo>
                  <a:lnTo>
                    <a:pt x="3412" y="8341"/>
                  </a:lnTo>
                  <a:lnTo>
                    <a:pt x="5171" y="9616"/>
                  </a:lnTo>
                  <a:lnTo>
                    <a:pt x="6126" y="10678"/>
                  </a:lnTo>
                  <a:lnTo>
                    <a:pt x="7435" y="12311"/>
                  </a:lnTo>
                  <a:lnTo>
                    <a:pt x="9232" y="14255"/>
                  </a:lnTo>
                  <a:lnTo>
                    <a:pt x="10481" y="16504"/>
                  </a:lnTo>
                  <a:lnTo>
                    <a:pt x="11438" y="17812"/>
                  </a:lnTo>
                  <a:lnTo>
                    <a:pt x="12916" y="19248"/>
                  </a:lnTo>
                  <a:lnTo>
                    <a:pt x="13935" y="20111"/>
                  </a:lnTo>
                  <a:lnTo>
                    <a:pt x="15185" y="20976"/>
                  </a:lnTo>
                  <a:lnTo>
                    <a:pt x="17351" y="21564"/>
                  </a:lnTo>
                  <a:lnTo>
                    <a:pt x="18242" y="21600"/>
                  </a:lnTo>
                  <a:lnTo>
                    <a:pt x="19373" y="21528"/>
                  </a:lnTo>
                  <a:lnTo>
                    <a:pt x="20290" y="21023"/>
                  </a:lnTo>
                  <a:lnTo>
                    <a:pt x="21115" y="20256"/>
                  </a:lnTo>
                  <a:lnTo>
                    <a:pt x="21345" y="18778"/>
                  </a:lnTo>
                  <a:lnTo>
                    <a:pt x="21383" y="17046"/>
                  </a:lnTo>
                  <a:lnTo>
                    <a:pt x="21600" y="15041"/>
                  </a:lnTo>
                  <a:lnTo>
                    <a:pt x="21090" y="13273"/>
                  </a:lnTo>
                  <a:lnTo>
                    <a:pt x="20455" y="11700"/>
                  </a:lnTo>
                  <a:lnTo>
                    <a:pt x="19116" y="9331"/>
                  </a:lnTo>
                  <a:lnTo>
                    <a:pt x="17818" y="7490"/>
                  </a:lnTo>
                  <a:lnTo>
                    <a:pt x="16468" y="5940"/>
                  </a:lnTo>
                  <a:lnTo>
                    <a:pt x="14692" y="3902"/>
                  </a:lnTo>
                  <a:lnTo>
                    <a:pt x="13507" y="2751"/>
                  </a:lnTo>
                  <a:lnTo>
                    <a:pt x="12069" y="2089"/>
                  </a:lnTo>
                  <a:lnTo>
                    <a:pt x="10679" y="1427"/>
                  </a:lnTo>
                  <a:lnTo>
                    <a:pt x="9753" y="1166"/>
                  </a:lnTo>
                  <a:lnTo>
                    <a:pt x="8470" y="959"/>
                  </a:lnTo>
                  <a:close/>
                </a:path>
              </a:pathLst>
            </a:custGeom>
            <a:grpFill/>
            <a:ln w="12700" cap="flat">
              <a:noFill/>
              <a:miter lim="400000"/>
            </a:ln>
            <a:effectLst/>
          </p:spPr>
          <p:txBody>
            <a:bodyPr wrap="square" lIns="0" tIns="0" rIns="0" bIns="0" numCol="1" anchor="ctr">
              <a:noAutofit/>
            </a:bodyPr>
            <a:lstStyle/>
            <a:p>
              <a:pPr lvl="0">
                <a:defRPr sz="3200"/>
              </a:pPr>
              <a:endParaRPr/>
            </a:p>
          </p:txBody>
        </p:sp>
      </p:grpSp>
      <p:grpSp>
        <p:nvGrpSpPr>
          <p:cNvPr id="77" name="Group 2349"/>
          <p:cNvGrpSpPr/>
          <p:nvPr/>
        </p:nvGrpSpPr>
        <p:grpSpPr>
          <a:xfrm rot="20456931">
            <a:off x="5115877" y="1862104"/>
            <a:ext cx="980156" cy="1030730"/>
            <a:chOff x="0" y="0"/>
            <a:chExt cx="2758953" cy="2901309"/>
          </a:xfrm>
          <a:solidFill>
            <a:schemeClr val="accent5"/>
          </a:solidFill>
        </p:grpSpPr>
        <p:sp>
          <p:nvSpPr>
            <p:cNvPr id="78" name="Shape 2344"/>
            <p:cNvSpPr/>
            <p:nvPr/>
          </p:nvSpPr>
          <p:spPr>
            <a:xfrm rot="21600000">
              <a:off x="674984" y="236937"/>
              <a:ext cx="1592838" cy="2664373"/>
            </a:xfrm>
            <a:custGeom>
              <a:avLst/>
              <a:gdLst/>
              <a:ahLst/>
              <a:cxnLst>
                <a:cxn ang="0">
                  <a:pos x="wd2" y="hd2"/>
                </a:cxn>
                <a:cxn ang="5400000">
                  <a:pos x="wd2" y="hd2"/>
                </a:cxn>
                <a:cxn ang="10800000">
                  <a:pos x="wd2" y="hd2"/>
                </a:cxn>
                <a:cxn ang="16200000">
                  <a:pos x="wd2" y="hd2"/>
                </a:cxn>
              </a:cxnLst>
              <a:rect l="0" t="0" r="r" b="b"/>
              <a:pathLst>
                <a:path w="21600" h="21600" extrusionOk="0">
                  <a:moveTo>
                    <a:pt x="7609" y="8640"/>
                  </a:moveTo>
                  <a:lnTo>
                    <a:pt x="7143" y="8325"/>
                  </a:lnTo>
                  <a:lnTo>
                    <a:pt x="6929" y="8008"/>
                  </a:lnTo>
                  <a:lnTo>
                    <a:pt x="6877" y="7708"/>
                  </a:lnTo>
                  <a:lnTo>
                    <a:pt x="6872" y="7237"/>
                  </a:lnTo>
                  <a:lnTo>
                    <a:pt x="6598" y="6867"/>
                  </a:lnTo>
                  <a:lnTo>
                    <a:pt x="6361" y="6629"/>
                  </a:lnTo>
                  <a:lnTo>
                    <a:pt x="5746" y="6044"/>
                  </a:lnTo>
                  <a:lnTo>
                    <a:pt x="5322" y="5533"/>
                  </a:lnTo>
                  <a:lnTo>
                    <a:pt x="5177" y="5120"/>
                  </a:lnTo>
                  <a:lnTo>
                    <a:pt x="5044" y="4617"/>
                  </a:lnTo>
                  <a:lnTo>
                    <a:pt x="4851" y="4273"/>
                  </a:lnTo>
                  <a:lnTo>
                    <a:pt x="4628" y="4050"/>
                  </a:lnTo>
                  <a:lnTo>
                    <a:pt x="4452" y="3843"/>
                  </a:lnTo>
                  <a:lnTo>
                    <a:pt x="4372" y="3530"/>
                  </a:lnTo>
                  <a:lnTo>
                    <a:pt x="4241" y="3144"/>
                  </a:lnTo>
                  <a:lnTo>
                    <a:pt x="4179" y="2742"/>
                  </a:lnTo>
                  <a:lnTo>
                    <a:pt x="4041" y="2213"/>
                  </a:lnTo>
                  <a:lnTo>
                    <a:pt x="3881" y="1678"/>
                  </a:lnTo>
                  <a:lnTo>
                    <a:pt x="3834" y="1138"/>
                  </a:lnTo>
                  <a:lnTo>
                    <a:pt x="3757" y="719"/>
                  </a:lnTo>
                  <a:lnTo>
                    <a:pt x="3556" y="537"/>
                  </a:lnTo>
                  <a:lnTo>
                    <a:pt x="3356" y="356"/>
                  </a:lnTo>
                  <a:lnTo>
                    <a:pt x="3033" y="187"/>
                  </a:lnTo>
                  <a:lnTo>
                    <a:pt x="2660" y="49"/>
                  </a:lnTo>
                  <a:lnTo>
                    <a:pt x="2203" y="0"/>
                  </a:lnTo>
                  <a:lnTo>
                    <a:pt x="1835" y="4"/>
                  </a:lnTo>
                  <a:lnTo>
                    <a:pt x="1349" y="56"/>
                  </a:lnTo>
                  <a:lnTo>
                    <a:pt x="792" y="181"/>
                  </a:lnTo>
                  <a:lnTo>
                    <a:pt x="469" y="327"/>
                  </a:lnTo>
                  <a:lnTo>
                    <a:pt x="231" y="611"/>
                  </a:lnTo>
                  <a:lnTo>
                    <a:pt x="48" y="858"/>
                  </a:lnTo>
                  <a:lnTo>
                    <a:pt x="0" y="1071"/>
                  </a:lnTo>
                  <a:lnTo>
                    <a:pt x="4" y="1279"/>
                  </a:lnTo>
                  <a:lnTo>
                    <a:pt x="16" y="1522"/>
                  </a:lnTo>
                  <a:lnTo>
                    <a:pt x="156" y="1902"/>
                  </a:lnTo>
                  <a:lnTo>
                    <a:pt x="320" y="2387"/>
                  </a:lnTo>
                  <a:lnTo>
                    <a:pt x="639" y="3151"/>
                  </a:lnTo>
                  <a:lnTo>
                    <a:pt x="770" y="3827"/>
                  </a:lnTo>
                  <a:lnTo>
                    <a:pt x="913" y="4107"/>
                  </a:lnTo>
                  <a:lnTo>
                    <a:pt x="1048" y="4430"/>
                  </a:lnTo>
                  <a:lnTo>
                    <a:pt x="1085" y="4768"/>
                  </a:lnTo>
                  <a:lnTo>
                    <a:pt x="1233" y="5055"/>
                  </a:lnTo>
                  <a:lnTo>
                    <a:pt x="1364" y="5302"/>
                  </a:lnTo>
                  <a:lnTo>
                    <a:pt x="1507" y="5540"/>
                  </a:lnTo>
                  <a:lnTo>
                    <a:pt x="1651" y="5782"/>
                  </a:lnTo>
                  <a:lnTo>
                    <a:pt x="1802" y="6093"/>
                  </a:lnTo>
                  <a:lnTo>
                    <a:pt x="1864" y="6358"/>
                  </a:lnTo>
                  <a:lnTo>
                    <a:pt x="1909" y="6571"/>
                  </a:lnTo>
                  <a:lnTo>
                    <a:pt x="2007" y="6895"/>
                  </a:lnTo>
                  <a:lnTo>
                    <a:pt x="2244" y="7169"/>
                  </a:lnTo>
                  <a:lnTo>
                    <a:pt x="2539" y="7419"/>
                  </a:lnTo>
                  <a:lnTo>
                    <a:pt x="2854" y="7654"/>
                  </a:lnTo>
                  <a:lnTo>
                    <a:pt x="3259" y="7908"/>
                  </a:lnTo>
                  <a:lnTo>
                    <a:pt x="3505" y="8136"/>
                  </a:lnTo>
                  <a:lnTo>
                    <a:pt x="3759" y="8307"/>
                  </a:lnTo>
                  <a:lnTo>
                    <a:pt x="3890" y="8437"/>
                  </a:lnTo>
                  <a:lnTo>
                    <a:pt x="4037" y="8540"/>
                  </a:lnTo>
                  <a:lnTo>
                    <a:pt x="4271" y="8721"/>
                  </a:lnTo>
                  <a:lnTo>
                    <a:pt x="4300" y="8911"/>
                  </a:lnTo>
                  <a:lnTo>
                    <a:pt x="4287" y="9142"/>
                  </a:lnTo>
                  <a:lnTo>
                    <a:pt x="4246" y="9438"/>
                  </a:lnTo>
                  <a:lnTo>
                    <a:pt x="4132" y="9909"/>
                  </a:lnTo>
                  <a:lnTo>
                    <a:pt x="4012" y="10364"/>
                  </a:lnTo>
                  <a:lnTo>
                    <a:pt x="3958" y="10797"/>
                  </a:lnTo>
                  <a:lnTo>
                    <a:pt x="4101" y="11151"/>
                  </a:lnTo>
                  <a:lnTo>
                    <a:pt x="4323" y="11474"/>
                  </a:lnTo>
                  <a:lnTo>
                    <a:pt x="4580" y="11827"/>
                  </a:lnTo>
                  <a:lnTo>
                    <a:pt x="4740" y="12133"/>
                  </a:lnTo>
                  <a:lnTo>
                    <a:pt x="4785" y="12429"/>
                  </a:lnTo>
                  <a:lnTo>
                    <a:pt x="4822" y="12638"/>
                  </a:lnTo>
                  <a:lnTo>
                    <a:pt x="4822" y="12857"/>
                  </a:lnTo>
                  <a:lnTo>
                    <a:pt x="4797" y="12996"/>
                  </a:lnTo>
                  <a:lnTo>
                    <a:pt x="4699" y="13136"/>
                  </a:lnTo>
                  <a:lnTo>
                    <a:pt x="4539" y="13285"/>
                  </a:lnTo>
                  <a:lnTo>
                    <a:pt x="4388" y="13429"/>
                  </a:lnTo>
                  <a:lnTo>
                    <a:pt x="4183" y="13566"/>
                  </a:lnTo>
                  <a:lnTo>
                    <a:pt x="4060" y="13677"/>
                  </a:lnTo>
                  <a:lnTo>
                    <a:pt x="3847" y="13755"/>
                  </a:lnTo>
                  <a:lnTo>
                    <a:pt x="3614" y="13931"/>
                  </a:lnTo>
                  <a:lnTo>
                    <a:pt x="3405" y="14083"/>
                  </a:lnTo>
                  <a:lnTo>
                    <a:pt x="3102" y="14343"/>
                  </a:lnTo>
                  <a:lnTo>
                    <a:pt x="2943" y="14624"/>
                  </a:lnTo>
                  <a:lnTo>
                    <a:pt x="2759" y="14845"/>
                  </a:lnTo>
                  <a:lnTo>
                    <a:pt x="2550" y="15079"/>
                  </a:lnTo>
                  <a:cubicBezTo>
                    <a:pt x="2445" y="15151"/>
                    <a:pt x="2338" y="15222"/>
                    <a:pt x="2231" y="15292"/>
                  </a:cubicBezTo>
                  <a:cubicBezTo>
                    <a:pt x="2109" y="15371"/>
                    <a:pt x="1986" y="15450"/>
                    <a:pt x="1862" y="15527"/>
                  </a:cubicBezTo>
                  <a:lnTo>
                    <a:pt x="1518" y="15733"/>
                  </a:lnTo>
                  <a:lnTo>
                    <a:pt x="1335" y="15901"/>
                  </a:lnTo>
                  <a:lnTo>
                    <a:pt x="1114" y="16041"/>
                  </a:lnTo>
                  <a:lnTo>
                    <a:pt x="905" y="16241"/>
                  </a:lnTo>
                  <a:lnTo>
                    <a:pt x="758" y="16440"/>
                  </a:lnTo>
                  <a:lnTo>
                    <a:pt x="647" y="16643"/>
                  </a:lnTo>
                  <a:lnTo>
                    <a:pt x="598" y="16819"/>
                  </a:lnTo>
                  <a:lnTo>
                    <a:pt x="598" y="17025"/>
                  </a:lnTo>
                  <a:lnTo>
                    <a:pt x="639" y="17423"/>
                  </a:lnTo>
                  <a:lnTo>
                    <a:pt x="774" y="17682"/>
                  </a:lnTo>
                  <a:lnTo>
                    <a:pt x="856" y="17895"/>
                  </a:lnTo>
                  <a:lnTo>
                    <a:pt x="955" y="18087"/>
                  </a:lnTo>
                  <a:lnTo>
                    <a:pt x="1053" y="18295"/>
                  </a:lnTo>
                  <a:lnTo>
                    <a:pt x="1212" y="18558"/>
                  </a:lnTo>
                  <a:lnTo>
                    <a:pt x="1327" y="18752"/>
                  </a:lnTo>
                  <a:lnTo>
                    <a:pt x="1495" y="18975"/>
                  </a:lnTo>
                  <a:lnTo>
                    <a:pt x="1703" y="19203"/>
                  </a:lnTo>
                  <a:lnTo>
                    <a:pt x="1843" y="19364"/>
                  </a:lnTo>
                  <a:lnTo>
                    <a:pt x="2171" y="19521"/>
                  </a:lnTo>
                  <a:lnTo>
                    <a:pt x="2375" y="19685"/>
                  </a:lnTo>
                  <a:lnTo>
                    <a:pt x="2630" y="19841"/>
                  </a:lnTo>
                  <a:lnTo>
                    <a:pt x="2986" y="20069"/>
                  </a:lnTo>
                  <a:lnTo>
                    <a:pt x="3248" y="20152"/>
                  </a:lnTo>
                  <a:lnTo>
                    <a:pt x="3599" y="20323"/>
                  </a:lnTo>
                  <a:lnTo>
                    <a:pt x="3959" y="20470"/>
                  </a:lnTo>
                  <a:lnTo>
                    <a:pt x="4677" y="20713"/>
                  </a:lnTo>
                  <a:lnTo>
                    <a:pt x="5385" y="20876"/>
                  </a:lnTo>
                  <a:lnTo>
                    <a:pt x="5724" y="20906"/>
                  </a:lnTo>
                  <a:lnTo>
                    <a:pt x="6060" y="20947"/>
                  </a:lnTo>
                  <a:lnTo>
                    <a:pt x="6585" y="20986"/>
                  </a:lnTo>
                  <a:lnTo>
                    <a:pt x="7060" y="20972"/>
                  </a:lnTo>
                  <a:cubicBezTo>
                    <a:pt x="7198" y="20987"/>
                    <a:pt x="7338" y="20995"/>
                    <a:pt x="7478" y="20994"/>
                  </a:cubicBezTo>
                  <a:cubicBezTo>
                    <a:pt x="7672" y="20993"/>
                    <a:pt x="7865" y="20976"/>
                    <a:pt x="8051" y="20945"/>
                  </a:cubicBezTo>
                  <a:lnTo>
                    <a:pt x="8414" y="20901"/>
                  </a:lnTo>
                  <a:cubicBezTo>
                    <a:pt x="8557" y="20875"/>
                    <a:pt x="8701" y="20849"/>
                    <a:pt x="8844" y="20823"/>
                  </a:cubicBezTo>
                  <a:cubicBezTo>
                    <a:pt x="8971" y="20800"/>
                    <a:pt x="9098" y="20777"/>
                    <a:pt x="9224" y="20754"/>
                  </a:cubicBezTo>
                  <a:lnTo>
                    <a:pt x="9568" y="20674"/>
                  </a:lnTo>
                  <a:lnTo>
                    <a:pt x="9948" y="20564"/>
                  </a:lnTo>
                  <a:lnTo>
                    <a:pt x="10453" y="20385"/>
                  </a:lnTo>
                  <a:lnTo>
                    <a:pt x="10878" y="20064"/>
                  </a:lnTo>
                  <a:lnTo>
                    <a:pt x="11092" y="19660"/>
                  </a:lnTo>
                  <a:lnTo>
                    <a:pt x="11042" y="19237"/>
                  </a:lnTo>
                  <a:lnTo>
                    <a:pt x="11051" y="18855"/>
                  </a:lnTo>
                  <a:lnTo>
                    <a:pt x="10760" y="18502"/>
                  </a:lnTo>
                  <a:lnTo>
                    <a:pt x="10633" y="18187"/>
                  </a:lnTo>
                  <a:lnTo>
                    <a:pt x="10298" y="17836"/>
                  </a:lnTo>
                  <a:lnTo>
                    <a:pt x="9889" y="17532"/>
                  </a:lnTo>
                  <a:lnTo>
                    <a:pt x="9524" y="17226"/>
                  </a:lnTo>
                  <a:lnTo>
                    <a:pt x="9042" y="16943"/>
                  </a:lnTo>
                  <a:lnTo>
                    <a:pt x="8579" y="16512"/>
                  </a:lnTo>
                  <a:lnTo>
                    <a:pt x="8383" y="16189"/>
                  </a:lnTo>
                  <a:lnTo>
                    <a:pt x="8124" y="15427"/>
                  </a:lnTo>
                  <a:lnTo>
                    <a:pt x="8137" y="15070"/>
                  </a:lnTo>
                  <a:lnTo>
                    <a:pt x="8223" y="14786"/>
                  </a:lnTo>
                  <a:lnTo>
                    <a:pt x="8330" y="14546"/>
                  </a:lnTo>
                  <a:lnTo>
                    <a:pt x="8485" y="14370"/>
                  </a:lnTo>
                  <a:lnTo>
                    <a:pt x="8744" y="14172"/>
                  </a:lnTo>
                  <a:lnTo>
                    <a:pt x="9038" y="13973"/>
                  </a:lnTo>
                  <a:lnTo>
                    <a:pt x="9316" y="13780"/>
                  </a:lnTo>
                  <a:lnTo>
                    <a:pt x="9755" y="13589"/>
                  </a:lnTo>
                  <a:lnTo>
                    <a:pt x="10058" y="13378"/>
                  </a:lnTo>
                  <a:cubicBezTo>
                    <a:pt x="10130" y="13340"/>
                    <a:pt x="10203" y="13303"/>
                    <a:pt x="10279" y="13268"/>
                  </a:cubicBezTo>
                  <a:cubicBezTo>
                    <a:pt x="10370" y="13226"/>
                    <a:pt x="10464" y="13186"/>
                    <a:pt x="10561" y="13149"/>
                  </a:cubicBezTo>
                  <a:lnTo>
                    <a:pt x="10840" y="13053"/>
                  </a:lnTo>
                  <a:lnTo>
                    <a:pt x="11311" y="12987"/>
                  </a:lnTo>
                  <a:lnTo>
                    <a:pt x="11696" y="12950"/>
                  </a:lnTo>
                  <a:lnTo>
                    <a:pt x="12093" y="12999"/>
                  </a:lnTo>
                  <a:lnTo>
                    <a:pt x="12511" y="13089"/>
                  </a:lnTo>
                  <a:lnTo>
                    <a:pt x="12793" y="13148"/>
                  </a:lnTo>
                  <a:lnTo>
                    <a:pt x="13124" y="13285"/>
                  </a:lnTo>
                  <a:lnTo>
                    <a:pt x="13582" y="13523"/>
                  </a:lnTo>
                  <a:lnTo>
                    <a:pt x="13742" y="13736"/>
                  </a:lnTo>
                  <a:lnTo>
                    <a:pt x="14008" y="13958"/>
                  </a:lnTo>
                  <a:lnTo>
                    <a:pt x="14291" y="14217"/>
                  </a:lnTo>
                  <a:lnTo>
                    <a:pt x="14427" y="14435"/>
                  </a:lnTo>
                  <a:lnTo>
                    <a:pt x="14451" y="14669"/>
                  </a:lnTo>
                  <a:lnTo>
                    <a:pt x="14452" y="14904"/>
                  </a:lnTo>
                  <a:lnTo>
                    <a:pt x="14407" y="15087"/>
                  </a:lnTo>
                  <a:lnTo>
                    <a:pt x="14292" y="15337"/>
                  </a:lnTo>
                  <a:lnTo>
                    <a:pt x="14134" y="15497"/>
                  </a:lnTo>
                  <a:lnTo>
                    <a:pt x="13925" y="15701"/>
                  </a:lnTo>
                  <a:lnTo>
                    <a:pt x="13687" y="15909"/>
                  </a:lnTo>
                  <a:lnTo>
                    <a:pt x="13335" y="16305"/>
                  </a:lnTo>
                  <a:lnTo>
                    <a:pt x="13151" y="16479"/>
                  </a:lnTo>
                  <a:lnTo>
                    <a:pt x="13003" y="16654"/>
                  </a:lnTo>
                  <a:lnTo>
                    <a:pt x="12840" y="16818"/>
                  </a:lnTo>
                  <a:lnTo>
                    <a:pt x="12668" y="17008"/>
                  </a:lnTo>
                  <a:lnTo>
                    <a:pt x="12512" y="17221"/>
                  </a:lnTo>
                  <a:lnTo>
                    <a:pt x="12250" y="17619"/>
                  </a:lnTo>
                  <a:lnTo>
                    <a:pt x="12124" y="17984"/>
                  </a:lnTo>
                  <a:lnTo>
                    <a:pt x="12039" y="18244"/>
                  </a:lnTo>
                  <a:lnTo>
                    <a:pt x="11974" y="18552"/>
                  </a:lnTo>
                  <a:lnTo>
                    <a:pt x="11999" y="18790"/>
                  </a:lnTo>
                  <a:lnTo>
                    <a:pt x="12019" y="19081"/>
                  </a:lnTo>
                  <a:lnTo>
                    <a:pt x="11933" y="19394"/>
                  </a:lnTo>
                  <a:lnTo>
                    <a:pt x="11954" y="19602"/>
                  </a:lnTo>
                  <a:lnTo>
                    <a:pt x="11954" y="19835"/>
                  </a:lnTo>
                  <a:lnTo>
                    <a:pt x="11978" y="20084"/>
                  </a:lnTo>
                  <a:lnTo>
                    <a:pt x="12064" y="20312"/>
                  </a:lnTo>
                  <a:lnTo>
                    <a:pt x="12298" y="20637"/>
                  </a:lnTo>
                  <a:lnTo>
                    <a:pt x="12642" y="20845"/>
                  </a:lnTo>
                  <a:lnTo>
                    <a:pt x="12961" y="21050"/>
                  </a:lnTo>
                  <a:lnTo>
                    <a:pt x="13412" y="21292"/>
                  </a:lnTo>
                  <a:lnTo>
                    <a:pt x="13731" y="21412"/>
                  </a:lnTo>
                  <a:lnTo>
                    <a:pt x="14013" y="21542"/>
                  </a:lnTo>
                  <a:lnTo>
                    <a:pt x="14352" y="21600"/>
                  </a:lnTo>
                  <a:lnTo>
                    <a:pt x="14806" y="21600"/>
                  </a:lnTo>
                  <a:lnTo>
                    <a:pt x="15240" y="21500"/>
                  </a:lnTo>
                  <a:lnTo>
                    <a:pt x="16042" y="21407"/>
                  </a:lnTo>
                  <a:lnTo>
                    <a:pt x="16410" y="21297"/>
                  </a:lnTo>
                  <a:lnTo>
                    <a:pt x="16762" y="21189"/>
                  </a:lnTo>
                  <a:lnTo>
                    <a:pt x="17308" y="20991"/>
                  </a:lnTo>
                  <a:lnTo>
                    <a:pt x="17759" y="20786"/>
                  </a:lnTo>
                  <a:lnTo>
                    <a:pt x="18082" y="20595"/>
                  </a:lnTo>
                  <a:lnTo>
                    <a:pt x="18508" y="20243"/>
                  </a:lnTo>
                  <a:lnTo>
                    <a:pt x="18676" y="19981"/>
                  </a:lnTo>
                  <a:lnTo>
                    <a:pt x="18713" y="19660"/>
                  </a:lnTo>
                  <a:lnTo>
                    <a:pt x="18872" y="19220"/>
                  </a:lnTo>
                  <a:lnTo>
                    <a:pt x="19192" y="18740"/>
                  </a:lnTo>
                  <a:lnTo>
                    <a:pt x="19553" y="18245"/>
                  </a:lnTo>
                  <a:lnTo>
                    <a:pt x="19925" y="17610"/>
                  </a:lnTo>
                  <a:lnTo>
                    <a:pt x="20110" y="17158"/>
                  </a:lnTo>
                  <a:lnTo>
                    <a:pt x="20290" y="16871"/>
                  </a:lnTo>
                  <a:lnTo>
                    <a:pt x="20470" y="16411"/>
                  </a:lnTo>
                  <a:lnTo>
                    <a:pt x="20569" y="16118"/>
                  </a:lnTo>
                  <a:lnTo>
                    <a:pt x="20692" y="15799"/>
                  </a:lnTo>
                  <a:lnTo>
                    <a:pt x="20729" y="15403"/>
                  </a:lnTo>
                  <a:lnTo>
                    <a:pt x="20892" y="15114"/>
                  </a:lnTo>
                  <a:lnTo>
                    <a:pt x="21027" y="14945"/>
                  </a:lnTo>
                  <a:lnTo>
                    <a:pt x="21256" y="14740"/>
                  </a:lnTo>
                  <a:lnTo>
                    <a:pt x="21502" y="14460"/>
                  </a:lnTo>
                  <a:lnTo>
                    <a:pt x="21600" y="13992"/>
                  </a:lnTo>
                  <a:lnTo>
                    <a:pt x="21588" y="13676"/>
                  </a:lnTo>
                  <a:lnTo>
                    <a:pt x="21514" y="13392"/>
                  </a:lnTo>
                  <a:lnTo>
                    <a:pt x="21467" y="12962"/>
                  </a:lnTo>
                  <a:lnTo>
                    <a:pt x="21357" y="12492"/>
                  </a:lnTo>
                  <a:lnTo>
                    <a:pt x="21172" y="12247"/>
                  </a:lnTo>
                  <a:lnTo>
                    <a:pt x="20951" y="12007"/>
                  </a:lnTo>
                  <a:lnTo>
                    <a:pt x="20673" y="11815"/>
                  </a:lnTo>
                  <a:lnTo>
                    <a:pt x="20320" y="11656"/>
                  </a:lnTo>
                  <a:lnTo>
                    <a:pt x="19847" y="11496"/>
                  </a:lnTo>
                  <a:lnTo>
                    <a:pt x="19503" y="11363"/>
                  </a:lnTo>
                  <a:lnTo>
                    <a:pt x="19045" y="11118"/>
                  </a:lnTo>
                  <a:lnTo>
                    <a:pt x="18725" y="10964"/>
                  </a:lnTo>
                  <a:lnTo>
                    <a:pt x="18512" y="10832"/>
                  </a:lnTo>
                  <a:lnTo>
                    <a:pt x="18148" y="10687"/>
                  </a:lnTo>
                  <a:lnTo>
                    <a:pt x="17803" y="10606"/>
                  </a:lnTo>
                  <a:lnTo>
                    <a:pt x="17402" y="10577"/>
                  </a:lnTo>
                  <a:lnTo>
                    <a:pt x="17001" y="10545"/>
                  </a:lnTo>
                  <a:lnTo>
                    <a:pt x="16706" y="10508"/>
                  </a:lnTo>
                  <a:cubicBezTo>
                    <a:pt x="16571" y="10512"/>
                    <a:pt x="16434" y="10505"/>
                    <a:pt x="16302" y="10486"/>
                  </a:cubicBezTo>
                  <a:cubicBezTo>
                    <a:pt x="16166" y="10468"/>
                    <a:pt x="16035" y="10438"/>
                    <a:pt x="15913" y="10398"/>
                  </a:cubicBezTo>
                  <a:lnTo>
                    <a:pt x="15573" y="10349"/>
                  </a:lnTo>
                  <a:lnTo>
                    <a:pt x="15207" y="10227"/>
                  </a:lnTo>
                  <a:lnTo>
                    <a:pt x="14556" y="9914"/>
                  </a:lnTo>
                  <a:lnTo>
                    <a:pt x="14295" y="9650"/>
                  </a:lnTo>
                  <a:lnTo>
                    <a:pt x="13922" y="9371"/>
                  </a:lnTo>
                  <a:lnTo>
                    <a:pt x="13479" y="9170"/>
                  </a:lnTo>
                  <a:lnTo>
                    <a:pt x="13111" y="9009"/>
                  </a:lnTo>
                  <a:lnTo>
                    <a:pt x="12697" y="8938"/>
                  </a:lnTo>
                  <a:lnTo>
                    <a:pt x="12231" y="8879"/>
                  </a:lnTo>
                  <a:lnTo>
                    <a:pt x="11707" y="8838"/>
                  </a:lnTo>
                  <a:lnTo>
                    <a:pt x="11101" y="8796"/>
                  </a:lnTo>
                  <a:lnTo>
                    <a:pt x="10369" y="8793"/>
                  </a:lnTo>
                  <a:lnTo>
                    <a:pt x="9841" y="8814"/>
                  </a:lnTo>
                  <a:lnTo>
                    <a:pt x="9317" y="8851"/>
                  </a:lnTo>
                  <a:lnTo>
                    <a:pt x="8536" y="8824"/>
                  </a:lnTo>
                  <a:lnTo>
                    <a:pt x="8196" y="8832"/>
                  </a:lnTo>
                  <a:lnTo>
                    <a:pt x="7832" y="8768"/>
                  </a:lnTo>
                  <a:lnTo>
                    <a:pt x="7609" y="8640"/>
                  </a:lnTo>
                  <a:close/>
                </a:path>
              </a:pathLst>
            </a:custGeom>
            <a:grpFill/>
            <a:ln w="12700" cap="flat">
              <a:noFill/>
              <a:miter lim="400000"/>
            </a:ln>
            <a:effectLst/>
          </p:spPr>
          <p:txBody>
            <a:bodyPr wrap="square" lIns="0" tIns="0" rIns="0" bIns="0" numCol="1" anchor="ctr">
              <a:noAutofit/>
            </a:bodyPr>
            <a:lstStyle/>
            <a:p>
              <a:pPr lvl="0">
                <a:defRPr sz="3200"/>
              </a:pPr>
              <a:endParaRPr/>
            </a:p>
          </p:txBody>
        </p:sp>
        <p:sp>
          <p:nvSpPr>
            <p:cNvPr id="79" name="Shape 2345"/>
            <p:cNvSpPr/>
            <p:nvPr/>
          </p:nvSpPr>
          <p:spPr>
            <a:xfrm rot="21600000">
              <a:off x="1385426" y="-1"/>
              <a:ext cx="267708" cy="1211485"/>
            </a:xfrm>
            <a:custGeom>
              <a:avLst/>
              <a:gdLst/>
              <a:ahLst/>
              <a:cxnLst>
                <a:cxn ang="0">
                  <a:pos x="wd2" y="hd2"/>
                </a:cxn>
                <a:cxn ang="5400000">
                  <a:pos x="wd2" y="hd2"/>
                </a:cxn>
                <a:cxn ang="10800000">
                  <a:pos x="wd2" y="hd2"/>
                </a:cxn>
                <a:cxn ang="16200000">
                  <a:pos x="wd2" y="hd2"/>
                </a:cxn>
              </a:cxnLst>
              <a:rect l="0" t="0" r="r" b="b"/>
              <a:pathLst>
                <a:path w="21600" h="21600" extrusionOk="0">
                  <a:moveTo>
                    <a:pt x="8279" y="21489"/>
                  </a:moveTo>
                  <a:lnTo>
                    <a:pt x="6261" y="21209"/>
                  </a:lnTo>
                  <a:lnTo>
                    <a:pt x="4179" y="20701"/>
                  </a:lnTo>
                  <a:lnTo>
                    <a:pt x="2049" y="20223"/>
                  </a:lnTo>
                  <a:lnTo>
                    <a:pt x="1237" y="19788"/>
                  </a:lnTo>
                  <a:lnTo>
                    <a:pt x="784" y="19149"/>
                  </a:lnTo>
                  <a:lnTo>
                    <a:pt x="143" y="18506"/>
                  </a:lnTo>
                  <a:lnTo>
                    <a:pt x="67" y="18035"/>
                  </a:lnTo>
                  <a:lnTo>
                    <a:pt x="0" y="17378"/>
                  </a:lnTo>
                  <a:lnTo>
                    <a:pt x="0" y="16762"/>
                  </a:lnTo>
                  <a:lnTo>
                    <a:pt x="70" y="16072"/>
                  </a:lnTo>
                  <a:lnTo>
                    <a:pt x="900" y="15394"/>
                  </a:lnTo>
                  <a:lnTo>
                    <a:pt x="1972" y="14908"/>
                  </a:lnTo>
                  <a:lnTo>
                    <a:pt x="4018" y="14413"/>
                  </a:lnTo>
                  <a:cubicBezTo>
                    <a:pt x="4314" y="14276"/>
                    <a:pt x="4582" y="14137"/>
                    <a:pt x="4823" y="13996"/>
                  </a:cubicBezTo>
                  <a:cubicBezTo>
                    <a:pt x="5082" y="13844"/>
                    <a:pt x="5309" y="13688"/>
                    <a:pt x="5383" y="13526"/>
                  </a:cubicBezTo>
                  <a:cubicBezTo>
                    <a:pt x="5500" y="13274"/>
                    <a:pt x="5243" y="13020"/>
                    <a:pt x="4652" y="12802"/>
                  </a:cubicBezTo>
                  <a:lnTo>
                    <a:pt x="3131" y="11980"/>
                  </a:lnTo>
                  <a:lnTo>
                    <a:pt x="1723" y="11385"/>
                  </a:lnTo>
                  <a:lnTo>
                    <a:pt x="796" y="10911"/>
                  </a:lnTo>
                  <a:lnTo>
                    <a:pt x="381" y="10497"/>
                  </a:lnTo>
                  <a:lnTo>
                    <a:pt x="528" y="10002"/>
                  </a:lnTo>
                  <a:lnTo>
                    <a:pt x="500" y="9326"/>
                  </a:lnTo>
                  <a:lnTo>
                    <a:pt x="500" y="8919"/>
                  </a:lnTo>
                  <a:lnTo>
                    <a:pt x="570" y="8343"/>
                  </a:lnTo>
                  <a:lnTo>
                    <a:pt x="570" y="7558"/>
                  </a:lnTo>
                  <a:lnTo>
                    <a:pt x="668" y="6732"/>
                  </a:lnTo>
                  <a:lnTo>
                    <a:pt x="595" y="6006"/>
                  </a:lnTo>
                  <a:lnTo>
                    <a:pt x="1009" y="5160"/>
                  </a:lnTo>
                  <a:lnTo>
                    <a:pt x="595" y="4503"/>
                  </a:lnTo>
                  <a:lnTo>
                    <a:pt x="595" y="4006"/>
                  </a:lnTo>
                  <a:lnTo>
                    <a:pt x="741" y="3350"/>
                  </a:lnTo>
                  <a:lnTo>
                    <a:pt x="787" y="2665"/>
                  </a:lnTo>
                  <a:lnTo>
                    <a:pt x="860" y="2001"/>
                  </a:lnTo>
                  <a:lnTo>
                    <a:pt x="1397" y="1570"/>
                  </a:lnTo>
                  <a:lnTo>
                    <a:pt x="2686" y="1036"/>
                  </a:lnTo>
                  <a:lnTo>
                    <a:pt x="3805" y="596"/>
                  </a:lnTo>
                  <a:lnTo>
                    <a:pt x="6185" y="199"/>
                  </a:lnTo>
                  <a:lnTo>
                    <a:pt x="8084" y="25"/>
                  </a:lnTo>
                  <a:lnTo>
                    <a:pt x="9520" y="0"/>
                  </a:lnTo>
                  <a:lnTo>
                    <a:pt x="11569" y="5"/>
                  </a:lnTo>
                  <a:lnTo>
                    <a:pt x="13321" y="80"/>
                  </a:lnTo>
                  <a:lnTo>
                    <a:pt x="14757" y="295"/>
                  </a:lnTo>
                  <a:lnTo>
                    <a:pt x="16119" y="499"/>
                  </a:lnTo>
                  <a:lnTo>
                    <a:pt x="16970" y="806"/>
                  </a:lnTo>
                  <a:lnTo>
                    <a:pt x="18040" y="1107"/>
                  </a:lnTo>
                  <a:lnTo>
                    <a:pt x="19332" y="1689"/>
                  </a:lnTo>
                  <a:lnTo>
                    <a:pt x="19698" y="2028"/>
                  </a:lnTo>
                  <a:lnTo>
                    <a:pt x="20405" y="2637"/>
                  </a:lnTo>
                  <a:lnTo>
                    <a:pt x="20405" y="3165"/>
                  </a:lnTo>
                  <a:lnTo>
                    <a:pt x="20552" y="3828"/>
                  </a:lnTo>
                  <a:lnTo>
                    <a:pt x="20231" y="5164"/>
                  </a:lnTo>
                  <a:lnTo>
                    <a:pt x="19963" y="6640"/>
                  </a:lnTo>
                  <a:lnTo>
                    <a:pt x="20036" y="8040"/>
                  </a:lnTo>
                  <a:lnTo>
                    <a:pt x="19820" y="8594"/>
                  </a:lnTo>
                  <a:lnTo>
                    <a:pt x="20039" y="9309"/>
                  </a:lnTo>
                  <a:lnTo>
                    <a:pt x="20332" y="9761"/>
                  </a:lnTo>
                  <a:lnTo>
                    <a:pt x="21113" y="10182"/>
                  </a:lnTo>
                  <a:lnTo>
                    <a:pt x="21454" y="10597"/>
                  </a:lnTo>
                  <a:lnTo>
                    <a:pt x="21600" y="11059"/>
                  </a:lnTo>
                  <a:lnTo>
                    <a:pt x="21137" y="11420"/>
                  </a:lnTo>
                  <a:lnTo>
                    <a:pt x="20097" y="11772"/>
                  </a:lnTo>
                  <a:lnTo>
                    <a:pt x="17832" y="12144"/>
                  </a:lnTo>
                  <a:lnTo>
                    <a:pt x="15833" y="12505"/>
                  </a:lnTo>
                  <a:lnTo>
                    <a:pt x="14394" y="12839"/>
                  </a:lnTo>
                  <a:lnTo>
                    <a:pt x="13224" y="13301"/>
                  </a:lnTo>
                  <a:lnTo>
                    <a:pt x="12931" y="13796"/>
                  </a:lnTo>
                  <a:lnTo>
                    <a:pt x="13077" y="14248"/>
                  </a:lnTo>
                  <a:lnTo>
                    <a:pt x="14367" y="14764"/>
                  </a:lnTo>
                  <a:lnTo>
                    <a:pt x="15635" y="15136"/>
                  </a:lnTo>
                  <a:lnTo>
                    <a:pt x="16805" y="15524"/>
                  </a:lnTo>
                  <a:lnTo>
                    <a:pt x="17970" y="15947"/>
                  </a:lnTo>
                  <a:lnTo>
                    <a:pt x="19052" y="16425"/>
                  </a:lnTo>
                  <a:lnTo>
                    <a:pt x="20216" y="17086"/>
                  </a:lnTo>
                  <a:lnTo>
                    <a:pt x="20509" y="17780"/>
                  </a:lnTo>
                  <a:lnTo>
                    <a:pt x="20509" y="18324"/>
                  </a:lnTo>
                  <a:lnTo>
                    <a:pt x="20436" y="18943"/>
                  </a:lnTo>
                  <a:lnTo>
                    <a:pt x="20021" y="19513"/>
                  </a:lnTo>
                  <a:lnTo>
                    <a:pt x="19293" y="20051"/>
                  </a:lnTo>
                  <a:lnTo>
                    <a:pt x="18415" y="20482"/>
                  </a:lnTo>
                  <a:lnTo>
                    <a:pt x="17299" y="20826"/>
                  </a:lnTo>
                  <a:lnTo>
                    <a:pt x="15863" y="21197"/>
                  </a:lnTo>
                  <a:lnTo>
                    <a:pt x="13796" y="21471"/>
                  </a:lnTo>
                  <a:lnTo>
                    <a:pt x="12288" y="21551"/>
                  </a:lnTo>
                  <a:lnTo>
                    <a:pt x="10279" y="21600"/>
                  </a:lnTo>
                  <a:lnTo>
                    <a:pt x="8279" y="21489"/>
                  </a:lnTo>
                  <a:close/>
                </a:path>
              </a:pathLst>
            </a:custGeom>
            <a:grpFill/>
            <a:ln w="12700" cap="flat">
              <a:noFill/>
              <a:miter lim="400000"/>
            </a:ln>
            <a:effectLst/>
          </p:spPr>
          <p:txBody>
            <a:bodyPr wrap="square" lIns="0" tIns="0" rIns="0" bIns="0" numCol="1" anchor="ctr">
              <a:noAutofit/>
            </a:bodyPr>
            <a:lstStyle/>
            <a:p>
              <a:pPr lvl="0">
                <a:defRPr sz="3200"/>
              </a:pPr>
              <a:endParaRPr/>
            </a:p>
          </p:txBody>
        </p:sp>
        <p:sp>
          <p:nvSpPr>
            <p:cNvPr id="80" name="Shape 2346"/>
            <p:cNvSpPr/>
            <p:nvPr/>
          </p:nvSpPr>
          <p:spPr>
            <a:xfrm rot="21600000">
              <a:off x="1793559" y="248294"/>
              <a:ext cx="594844" cy="1138815"/>
            </a:xfrm>
            <a:custGeom>
              <a:avLst/>
              <a:gdLst/>
              <a:ahLst/>
              <a:cxnLst>
                <a:cxn ang="0">
                  <a:pos x="wd2" y="hd2"/>
                </a:cxn>
                <a:cxn ang="5400000">
                  <a:pos x="wd2" y="hd2"/>
                </a:cxn>
                <a:cxn ang="10800000">
                  <a:pos x="wd2" y="hd2"/>
                </a:cxn>
                <a:cxn ang="16200000">
                  <a:pos x="wd2" y="hd2"/>
                </a:cxn>
              </a:cxnLst>
              <a:rect l="0" t="0" r="r" b="b"/>
              <a:pathLst>
                <a:path w="21600" h="21600" extrusionOk="0">
                  <a:moveTo>
                    <a:pt x="151" y="18556"/>
                  </a:moveTo>
                  <a:lnTo>
                    <a:pt x="0" y="19082"/>
                  </a:lnTo>
                  <a:lnTo>
                    <a:pt x="26" y="19716"/>
                  </a:lnTo>
                  <a:lnTo>
                    <a:pt x="291" y="20151"/>
                  </a:lnTo>
                  <a:lnTo>
                    <a:pt x="718" y="20511"/>
                  </a:lnTo>
                  <a:lnTo>
                    <a:pt x="1222" y="20941"/>
                  </a:lnTo>
                  <a:lnTo>
                    <a:pt x="2078" y="21222"/>
                  </a:lnTo>
                  <a:lnTo>
                    <a:pt x="3065" y="21514"/>
                  </a:lnTo>
                  <a:lnTo>
                    <a:pt x="4151" y="21600"/>
                  </a:lnTo>
                  <a:lnTo>
                    <a:pt x="5598" y="21600"/>
                  </a:lnTo>
                  <a:lnTo>
                    <a:pt x="6597" y="21480"/>
                  </a:lnTo>
                  <a:lnTo>
                    <a:pt x="8419" y="21170"/>
                  </a:lnTo>
                  <a:lnTo>
                    <a:pt x="9230" y="20793"/>
                  </a:lnTo>
                  <a:lnTo>
                    <a:pt x="10064" y="20329"/>
                  </a:lnTo>
                  <a:lnTo>
                    <a:pt x="10874" y="19670"/>
                  </a:lnTo>
                  <a:lnTo>
                    <a:pt x="11368" y="19041"/>
                  </a:lnTo>
                  <a:lnTo>
                    <a:pt x="12027" y="18004"/>
                  </a:lnTo>
                  <a:lnTo>
                    <a:pt x="12791" y="17009"/>
                  </a:lnTo>
                  <a:lnTo>
                    <a:pt x="13238" y="16297"/>
                  </a:lnTo>
                  <a:lnTo>
                    <a:pt x="13699" y="15538"/>
                  </a:lnTo>
                  <a:lnTo>
                    <a:pt x="13897" y="14690"/>
                  </a:lnTo>
                  <a:lnTo>
                    <a:pt x="14249" y="13669"/>
                  </a:lnTo>
                  <a:lnTo>
                    <a:pt x="14657" y="12902"/>
                  </a:lnTo>
                  <a:lnTo>
                    <a:pt x="15240" y="11653"/>
                  </a:lnTo>
                  <a:lnTo>
                    <a:pt x="15448" y="10964"/>
                  </a:lnTo>
                  <a:lnTo>
                    <a:pt x="15822" y="10236"/>
                  </a:lnTo>
                  <a:lnTo>
                    <a:pt x="16261" y="9338"/>
                  </a:lnTo>
                  <a:lnTo>
                    <a:pt x="16513" y="8632"/>
                  </a:lnTo>
                  <a:lnTo>
                    <a:pt x="17028" y="8067"/>
                  </a:lnTo>
                  <a:lnTo>
                    <a:pt x="17982" y="7344"/>
                  </a:lnTo>
                  <a:lnTo>
                    <a:pt x="18782" y="6785"/>
                  </a:lnTo>
                  <a:lnTo>
                    <a:pt x="19616" y="6048"/>
                  </a:lnTo>
                  <a:lnTo>
                    <a:pt x="20505" y="5137"/>
                  </a:lnTo>
                  <a:lnTo>
                    <a:pt x="21031" y="4056"/>
                  </a:lnTo>
                  <a:lnTo>
                    <a:pt x="21457" y="3067"/>
                  </a:lnTo>
                  <a:lnTo>
                    <a:pt x="21600" y="2195"/>
                  </a:lnTo>
                  <a:lnTo>
                    <a:pt x="21117" y="1229"/>
                  </a:lnTo>
                  <a:lnTo>
                    <a:pt x="20338" y="667"/>
                  </a:lnTo>
                  <a:lnTo>
                    <a:pt x="19176" y="187"/>
                  </a:lnTo>
                  <a:lnTo>
                    <a:pt x="18190" y="0"/>
                  </a:lnTo>
                  <a:lnTo>
                    <a:pt x="16940" y="96"/>
                  </a:lnTo>
                  <a:lnTo>
                    <a:pt x="15879" y="188"/>
                  </a:lnTo>
                  <a:lnTo>
                    <a:pt x="15135" y="359"/>
                  </a:lnTo>
                  <a:lnTo>
                    <a:pt x="14435" y="628"/>
                  </a:lnTo>
                  <a:lnTo>
                    <a:pt x="13590" y="1006"/>
                  </a:lnTo>
                  <a:lnTo>
                    <a:pt x="12769" y="1572"/>
                  </a:lnTo>
                  <a:lnTo>
                    <a:pt x="11968" y="2146"/>
                  </a:lnTo>
                  <a:lnTo>
                    <a:pt x="11562" y="2741"/>
                  </a:lnTo>
                  <a:lnTo>
                    <a:pt x="11233" y="3377"/>
                  </a:lnTo>
                  <a:lnTo>
                    <a:pt x="10970" y="3945"/>
                  </a:lnTo>
                  <a:lnTo>
                    <a:pt x="10948" y="4587"/>
                  </a:lnTo>
                  <a:lnTo>
                    <a:pt x="10849" y="5458"/>
                  </a:lnTo>
                  <a:lnTo>
                    <a:pt x="10882" y="6162"/>
                  </a:lnTo>
                  <a:lnTo>
                    <a:pt x="10981" y="6688"/>
                  </a:lnTo>
                  <a:lnTo>
                    <a:pt x="10981" y="7209"/>
                  </a:lnTo>
                  <a:lnTo>
                    <a:pt x="10989" y="7683"/>
                  </a:lnTo>
                  <a:lnTo>
                    <a:pt x="10758" y="8301"/>
                  </a:lnTo>
                  <a:lnTo>
                    <a:pt x="10341" y="9040"/>
                  </a:lnTo>
                  <a:lnTo>
                    <a:pt x="9859" y="9585"/>
                  </a:lnTo>
                  <a:lnTo>
                    <a:pt x="9464" y="10152"/>
                  </a:lnTo>
                  <a:lnTo>
                    <a:pt x="9005" y="10632"/>
                  </a:lnTo>
                  <a:lnTo>
                    <a:pt x="8379" y="11398"/>
                  </a:lnTo>
                  <a:lnTo>
                    <a:pt x="7590" y="12170"/>
                  </a:lnTo>
                  <a:lnTo>
                    <a:pt x="6559" y="12920"/>
                  </a:lnTo>
                  <a:lnTo>
                    <a:pt x="5861" y="13429"/>
                  </a:lnTo>
                  <a:lnTo>
                    <a:pt x="4479" y="14133"/>
                  </a:lnTo>
                  <a:lnTo>
                    <a:pt x="3635" y="14585"/>
                  </a:lnTo>
                  <a:lnTo>
                    <a:pt x="2845" y="15260"/>
                  </a:lnTo>
                  <a:lnTo>
                    <a:pt x="1856" y="16204"/>
                  </a:lnTo>
                  <a:lnTo>
                    <a:pt x="1528" y="16644"/>
                  </a:lnTo>
                  <a:lnTo>
                    <a:pt x="1012" y="17417"/>
                  </a:lnTo>
                  <a:lnTo>
                    <a:pt x="541" y="18148"/>
                  </a:lnTo>
                  <a:lnTo>
                    <a:pt x="151" y="18556"/>
                  </a:lnTo>
                  <a:close/>
                </a:path>
              </a:pathLst>
            </a:custGeom>
            <a:grpFill/>
            <a:ln w="12700" cap="flat">
              <a:noFill/>
              <a:miter lim="400000"/>
            </a:ln>
            <a:effectLst/>
          </p:spPr>
          <p:txBody>
            <a:bodyPr wrap="square" lIns="0" tIns="0" rIns="0" bIns="0" numCol="1" anchor="ctr">
              <a:noAutofit/>
            </a:bodyPr>
            <a:lstStyle/>
            <a:p>
              <a:pPr lvl="0">
                <a:defRPr sz="3200"/>
              </a:pPr>
              <a:endParaRPr/>
            </a:p>
          </p:txBody>
        </p:sp>
        <p:sp>
          <p:nvSpPr>
            <p:cNvPr id="81" name="Shape 2347"/>
            <p:cNvSpPr/>
            <p:nvPr/>
          </p:nvSpPr>
          <p:spPr>
            <a:xfrm rot="21600000">
              <a:off x="2282291" y="928275"/>
              <a:ext cx="476663" cy="705867"/>
            </a:xfrm>
            <a:custGeom>
              <a:avLst/>
              <a:gdLst/>
              <a:ahLst/>
              <a:cxnLst>
                <a:cxn ang="0">
                  <a:pos x="wd2" y="hd2"/>
                </a:cxn>
                <a:cxn ang="5400000">
                  <a:pos x="wd2" y="hd2"/>
                </a:cxn>
                <a:cxn ang="10800000">
                  <a:pos x="wd2" y="hd2"/>
                </a:cxn>
                <a:cxn ang="16200000">
                  <a:pos x="wd2" y="hd2"/>
                </a:cxn>
              </a:cxnLst>
              <a:rect l="0" t="0" r="r" b="b"/>
              <a:pathLst>
                <a:path w="21600" h="21600" extrusionOk="0">
                  <a:moveTo>
                    <a:pt x="5362" y="13131"/>
                  </a:moveTo>
                  <a:lnTo>
                    <a:pt x="4636" y="13399"/>
                  </a:lnTo>
                  <a:lnTo>
                    <a:pt x="3575" y="14177"/>
                  </a:lnTo>
                  <a:lnTo>
                    <a:pt x="2821" y="14935"/>
                  </a:lnTo>
                  <a:lnTo>
                    <a:pt x="1562" y="16294"/>
                  </a:lnTo>
                  <a:cubicBezTo>
                    <a:pt x="1213" y="16705"/>
                    <a:pt x="925" y="17139"/>
                    <a:pt x="702" y="17588"/>
                  </a:cubicBezTo>
                  <a:cubicBezTo>
                    <a:pt x="416" y="18166"/>
                    <a:pt x="240" y="18767"/>
                    <a:pt x="178" y="19375"/>
                  </a:cubicBezTo>
                  <a:lnTo>
                    <a:pt x="0" y="20215"/>
                  </a:lnTo>
                  <a:lnTo>
                    <a:pt x="203" y="21047"/>
                  </a:lnTo>
                  <a:lnTo>
                    <a:pt x="672" y="21526"/>
                  </a:lnTo>
                  <a:lnTo>
                    <a:pt x="1533" y="21600"/>
                  </a:lnTo>
                  <a:lnTo>
                    <a:pt x="3296" y="20732"/>
                  </a:lnTo>
                  <a:lnTo>
                    <a:pt x="4666" y="19799"/>
                  </a:lnTo>
                  <a:lnTo>
                    <a:pt x="5912" y="18735"/>
                  </a:lnTo>
                  <a:lnTo>
                    <a:pt x="7172" y="17654"/>
                  </a:lnTo>
                  <a:lnTo>
                    <a:pt x="7843" y="16776"/>
                  </a:lnTo>
                  <a:lnTo>
                    <a:pt x="8131" y="15916"/>
                  </a:lnTo>
                  <a:lnTo>
                    <a:pt x="8322" y="15241"/>
                  </a:lnTo>
                  <a:lnTo>
                    <a:pt x="9582" y="14761"/>
                  </a:lnTo>
                  <a:lnTo>
                    <a:pt x="10524" y="14206"/>
                  </a:lnTo>
                  <a:lnTo>
                    <a:pt x="11085" y="13401"/>
                  </a:lnTo>
                  <a:lnTo>
                    <a:pt x="12481" y="12431"/>
                  </a:lnTo>
                  <a:lnTo>
                    <a:pt x="13277" y="11416"/>
                  </a:lnTo>
                  <a:cubicBezTo>
                    <a:pt x="13611" y="11114"/>
                    <a:pt x="13997" y="10839"/>
                    <a:pt x="14425" y="10597"/>
                  </a:cubicBezTo>
                  <a:cubicBezTo>
                    <a:pt x="14754" y="10412"/>
                    <a:pt x="15106" y="10247"/>
                    <a:pt x="15478" y="10104"/>
                  </a:cubicBezTo>
                  <a:lnTo>
                    <a:pt x="16683" y="9522"/>
                  </a:lnTo>
                  <a:lnTo>
                    <a:pt x="18751" y="7982"/>
                  </a:lnTo>
                  <a:lnTo>
                    <a:pt x="19970" y="6850"/>
                  </a:lnTo>
                  <a:lnTo>
                    <a:pt x="20915" y="5464"/>
                  </a:lnTo>
                  <a:lnTo>
                    <a:pt x="21557" y="4558"/>
                  </a:lnTo>
                  <a:lnTo>
                    <a:pt x="21600" y="3220"/>
                  </a:lnTo>
                  <a:lnTo>
                    <a:pt x="21151" y="1883"/>
                  </a:lnTo>
                  <a:lnTo>
                    <a:pt x="20470" y="973"/>
                  </a:lnTo>
                  <a:lnTo>
                    <a:pt x="19265" y="452"/>
                  </a:lnTo>
                  <a:lnTo>
                    <a:pt x="18143" y="77"/>
                  </a:lnTo>
                  <a:lnTo>
                    <a:pt x="16736" y="0"/>
                  </a:lnTo>
                  <a:lnTo>
                    <a:pt x="15531" y="381"/>
                  </a:lnTo>
                  <a:lnTo>
                    <a:pt x="14287" y="836"/>
                  </a:lnTo>
                  <a:lnTo>
                    <a:pt x="13369" y="1363"/>
                  </a:lnTo>
                  <a:lnTo>
                    <a:pt x="11919" y="1983"/>
                  </a:lnTo>
                  <a:lnTo>
                    <a:pt x="10810" y="2834"/>
                  </a:lnTo>
                  <a:lnTo>
                    <a:pt x="9632" y="3944"/>
                  </a:lnTo>
                  <a:lnTo>
                    <a:pt x="8635" y="4854"/>
                  </a:lnTo>
                  <a:lnTo>
                    <a:pt x="7812" y="6072"/>
                  </a:lnTo>
                  <a:lnTo>
                    <a:pt x="7648" y="6774"/>
                  </a:lnTo>
                  <a:lnTo>
                    <a:pt x="7648" y="7735"/>
                  </a:lnTo>
                  <a:lnTo>
                    <a:pt x="7810" y="8593"/>
                  </a:lnTo>
                  <a:cubicBezTo>
                    <a:pt x="7755" y="8805"/>
                    <a:pt x="7654" y="9010"/>
                    <a:pt x="7509" y="9201"/>
                  </a:cubicBezTo>
                  <a:cubicBezTo>
                    <a:pt x="7301" y="9477"/>
                    <a:pt x="7009" y="9719"/>
                    <a:pt x="6651" y="9911"/>
                  </a:cubicBezTo>
                  <a:lnTo>
                    <a:pt x="6117" y="10492"/>
                  </a:lnTo>
                  <a:lnTo>
                    <a:pt x="5720" y="11111"/>
                  </a:lnTo>
                  <a:lnTo>
                    <a:pt x="5720" y="11877"/>
                  </a:lnTo>
                  <a:lnTo>
                    <a:pt x="5802" y="12734"/>
                  </a:lnTo>
                  <a:lnTo>
                    <a:pt x="5362" y="13131"/>
                  </a:lnTo>
                  <a:close/>
                </a:path>
              </a:pathLst>
            </a:custGeom>
            <a:grpFill/>
            <a:ln w="12700" cap="flat">
              <a:noFill/>
              <a:miter lim="400000"/>
            </a:ln>
            <a:effectLst/>
          </p:spPr>
          <p:txBody>
            <a:bodyPr wrap="square" lIns="0" tIns="0" rIns="0" bIns="0" numCol="1" anchor="ctr">
              <a:noAutofit/>
            </a:bodyPr>
            <a:lstStyle/>
            <a:p>
              <a:pPr lvl="0">
                <a:defRPr sz="3200"/>
              </a:pPr>
              <a:endParaRPr/>
            </a:p>
          </p:txBody>
        </p:sp>
        <p:sp>
          <p:nvSpPr>
            <p:cNvPr id="82" name="Shape 2348"/>
            <p:cNvSpPr/>
            <p:nvPr/>
          </p:nvSpPr>
          <p:spPr>
            <a:xfrm rot="21600000">
              <a:off x="-1" y="1579115"/>
              <a:ext cx="511842" cy="542713"/>
            </a:xfrm>
            <a:custGeom>
              <a:avLst/>
              <a:gdLst/>
              <a:ahLst/>
              <a:cxnLst>
                <a:cxn ang="0">
                  <a:pos x="wd2" y="hd2"/>
                </a:cxn>
                <a:cxn ang="5400000">
                  <a:pos x="wd2" y="hd2"/>
                </a:cxn>
                <a:cxn ang="10800000">
                  <a:pos x="wd2" y="hd2"/>
                </a:cxn>
                <a:cxn ang="16200000">
                  <a:pos x="wd2" y="hd2"/>
                </a:cxn>
              </a:cxnLst>
              <a:rect l="0" t="0" r="r" b="b"/>
              <a:pathLst>
                <a:path w="21600" h="21600" extrusionOk="0">
                  <a:moveTo>
                    <a:pt x="8470" y="959"/>
                  </a:moveTo>
                  <a:lnTo>
                    <a:pt x="7375" y="746"/>
                  </a:lnTo>
                  <a:lnTo>
                    <a:pt x="6005" y="460"/>
                  </a:lnTo>
                  <a:lnTo>
                    <a:pt x="4720" y="40"/>
                  </a:lnTo>
                  <a:lnTo>
                    <a:pt x="3286" y="0"/>
                  </a:lnTo>
                  <a:lnTo>
                    <a:pt x="2005" y="295"/>
                  </a:lnTo>
                  <a:lnTo>
                    <a:pt x="849" y="1185"/>
                  </a:lnTo>
                  <a:lnTo>
                    <a:pt x="218" y="2375"/>
                  </a:lnTo>
                  <a:lnTo>
                    <a:pt x="0" y="3791"/>
                  </a:lnTo>
                  <a:lnTo>
                    <a:pt x="89" y="4764"/>
                  </a:lnTo>
                  <a:lnTo>
                    <a:pt x="791" y="5823"/>
                  </a:lnTo>
                  <a:lnTo>
                    <a:pt x="1780" y="6863"/>
                  </a:lnTo>
                  <a:lnTo>
                    <a:pt x="3412" y="8341"/>
                  </a:lnTo>
                  <a:lnTo>
                    <a:pt x="5171" y="9616"/>
                  </a:lnTo>
                  <a:lnTo>
                    <a:pt x="6126" y="10678"/>
                  </a:lnTo>
                  <a:lnTo>
                    <a:pt x="7435" y="12311"/>
                  </a:lnTo>
                  <a:lnTo>
                    <a:pt x="9232" y="14255"/>
                  </a:lnTo>
                  <a:lnTo>
                    <a:pt x="10481" y="16504"/>
                  </a:lnTo>
                  <a:lnTo>
                    <a:pt x="11438" y="17812"/>
                  </a:lnTo>
                  <a:lnTo>
                    <a:pt x="12916" y="19248"/>
                  </a:lnTo>
                  <a:lnTo>
                    <a:pt x="13935" y="20111"/>
                  </a:lnTo>
                  <a:lnTo>
                    <a:pt x="15185" y="20976"/>
                  </a:lnTo>
                  <a:lnTo>
                    <a:pt x="17351" y="21564"/>
                  </a:lnTo>
                  <a:lnTo>
                    <a:pt x="18242" y="21600"/>
                  </a:lnTo>
                  <a:lnTo>
                    <a:pt x="19373" y="21528"/>
                  </a:lnTo>
                  <a:lnTo>
                    <a:pt x="20290" y="21023"/>
                  </a:lnTo>
                  <a:lnTo>
                    <a:pt x="21115" y="20256"/>
                  </a:lnTo>
                  <a:lnTo>
                    <a:pt x="21345" y="18778"/>
                  </a:lnTo>
                  <a:lnTo>
                    <a:pt x="21383" y="17046"/>
                  </a:lnTo>
                  <a:lnTo>
                    <a:pt x="21600" y="15041"/>
                  </a:lnTo>
                  <a:lnTo>
                    <a:pt x="21090" y="13273"/>
                  </a:lnTo>
                  <a:lnTo>
                    <a:pt x="20455" y="11700"/>
                  </a:lnTo>
                  <a:lnTo>
                    <a:pt x="19116" y="9331"/>
                  </a:lnTo>
                  <a:lnTo>
                    <a:pt x="17818" y="7490"/>
                  </a:lnTo>
                  <a:lnTo>
                    <a:pt x="16468" y="5940"/>
                  </a:lnTo>
                  <a:lnTo>
                    <a:pt x="14692" y="3902"/>
                  </a:lnTo>
                  <a:lnTo>
                    <a:pt x="13507" y="2751"/>
                  </a:lnTo>
                  <a:lnTo>
                    <a:pt x="12069" y="2089"/>
                  </a:lnTo>
                  <a:lnTo>
                    <a:pt x="10679" y="1427"/>
                  </a:lnTo>
                  <a:lnTo>
                    <a:pt x="9753" y="1166"/>
                  </a:lnTo>
                  <a:lnTo>
                    <a:pt x="8470" y="959"/>
                  </a:lnTo>
                  <a:close/>
                </a:path>
              </a:pathLst>
            </a:custGeom>
            <a:grpFill/>
            <a:ln w="12700" cap="flat">
              <a:noFill/>
              <a:miter lim="400000"/>
            </a:ln>
            <a:effectLst/>
          </p:spPr>
          <p:txBody>
            <a:bodyPr wrap="square" lIns="0" tIns="0" rIns="0" bIns="0" numCol="1" anchor="ctr">
              <a:noAutofit/>
            </a:bodyPr>
            <a:lstStyle/>
            <a:p>
              <a:pPr lvl="0">
                <a:defRPr sz="3200"/>
              </a:pPr>
              <a:endParaRPr/>
            </a:p>
          </p:txBody>
        </p:sp>
      </p:grpSp>
      <p:grpSp>
        <p:nvGrpSpPr>
          <p:cNvPr id="83" name="Group 2355"/>
          <p:cNvGrpSpPr/>
          <p:nvPr/>
        </p:nvGrpSpPr>
        <p:grpSpPr>
          <a:xfrm rot="13254408">
            <a:off x="6638467" y="3572623"/>
            <a:ext cx="2071843" cy="2178746"/>
            <a:chOff x="0" y="0"/>
            <a:chExt cx="5831848" cy="6132760"/>
          </a:xfrm>
          <a:solidFill>
            <a:schemeClr val="accent6"/>
          </a:solidFill>
        </p:grpSpPr>
        <p:sp>
          <p:nvSpPr>
            <p:cNvPr id="84" name="Shape 2350"/>
            <p:cNvSpPr/>
            <p:nvPr/>
          </p:nvSpPr>
          <p:spPr>
            <a:xfrm rot="21600000">
              <a:off x="1426775" y="500836"/>
              <a:ext cx="3366924" cy="5631924"/>
            </a:xfrm>
            <a:custGeom>
              <a:avLst/>
              <a:gdLst/>
              <a:ahLst/>
              <a:cxnLst>
                <a:cxn ang="0">
                  <a:pos x="wd2" y="hd2"/>
                </a:cxn>
                <a:cxn ang="5400000">
                  <a:pos x="wd2" y="hd2"/>
                </a:cxn>
                <a:cxn ang="10800000">
                  <a:pos x="wd2" y="hd2"/>
                </a:cxn>
                <a:cxn ang="16200000">
                  <a:pos x="wd2" y="hd2"/>
                </a:cxn>
              </a:cxnLst>
              <a:rect l="0" t="0" r="r" b="b"/>
              <a:pathLst>
                <a:path w="21600" h="21600" extrusionOk="0">
                  <a:moveTo>
                    <a:pt x="7609" y="8640"/>
                  </a:moveTo>
                  <a:lnTo>
                    <a:pt x="7143" y="8325"/>
                  </a:lnTo>
                  <a:lnTo>
                    <a:pt x="6929" y="8008"/>
                  </a:lnTo>
                  <a:lnTo>
                    <a:pt x="6877" y="7708"/>
                  </a:lnTo>
                  <a:lnTo>
                    <a:pt x="6872" y="7237"/>
                  </a:lnTo>
                  <a:lnTo>
                    <a:pt x="6598" y="6867"/>
                  </a:lnTo>
                  <a:lnTo>
                    <a:pt x="6361" y="6629"/>
                  </a:lnTo>
                  <a:lnTo>
                    <a:pt x="5746" y="6044"/>
                  </a:lnTo>
                  <a:lnTo>
                    <a:pt x="5322" y="5533"/>
                  </a:lnTo>
                  <a:lnTo>
                    <a:pt x="5177" y="5120"/>
                  </a:lnTo>
                  <a:lnTo>
                    <a:pt x="5044" y="4617"/>
                  </a:lnTo>
                  <a:lnTo>
                    <a:pt x="4851" y="4273"/>
                  </a:lnTo>
                  <a:lnTo>
                    <a:pt x="4628" y="4050"/>
                  </a:lnTo>
                  <a:lnTo>
                    <a:pt x="4452" y="3843"/>
                  </a:lnTo>
                  <a:lnTo>
                    <a:pt x="4372" y="3530"/>
                  </a:lnTo>
                  <a:lnTo>
                    <a:pt x="4241" y="3144"/>
                  </a:lnTo>
                  <a:lnTo>
                    <a:pt x="4179" y="2742"/>
                  </a:lnTo>
                  <a:lnTo>
                    <a:pt x="4041" y="2213"/>
                  </a:lnTo>
                  <a:lnTo>
                    <a:pt x="3881" y="1678"/>
                  </a:lnTo>
                  <a:lnTo>
                    <a:pt x="3834" y="1138"/>
                  </a:lnTo>
                  <a:lnTo>
                    <a:pt x="3757" y="719"/>
                  </a:lnTo>
                  <a:lnTo>
                    <a:pt x="3556" y="537"/>
                  </a:lnTo>
                  <a:lnTo>
                    <a:pt x="3356" y="356"/>
                  </a:lnTo>
                  <a:lnTo>
                    <a:pt x="3033" y="187"/>
                  </a:lnTo>
                  <a:lnTo>
                    <a:pt x="2660" y="49"/>
                  </a:lnTo>
                  <a:lnTo>
                    <a:pt x="2203" y="0"/>
                  </a:lnTo>
                  <a:lnTo>
                    <a:pt x="1835" y="4"/>
                  </a:lnTo>
                  <a:lnTo>
                    <a:pt x="1349" y="56"/>
                  </a:lnTo>
                  <a:lnTo>
                    <a:pt x="792" y="181"/>
                  </a:lnTo>
                  <a:lnTo>
                    <a:pt x="469" y="327"/>
                  </a:lnTo>
                  <a:lnTo>
                    <a:pt x="231" y="611"/>
                  </a:lnTo>
                  <a:lnTo>
                    <a:pt x="48" y="858"/>
                  </a:lnTo>
                  <a:lnTo>
                    <a:pt x="0" y="1071"/>
                  </a:lnTo>
                  <a:lnTo>
                    <a:pt x="4" y="1279"/>
                  </a:lnTo>
                  <a:lnTo>
                    <a:pt x="16" y="1522"/>
                  </a:lnTo>
                  <a:lnTo>
                    <a:pt x="156" y="1902"/>
                  </a:lnTo>
                  <a:lnTo>
                    <a:pt x="320" y="2387"/>
                  </a:lnTo>
                  <a:lnTo>
                    <a:pt x="639" y="3151"/>
                  </a:lnTo>
                  <a:lnTo>
                    <a:pt x="770" y="3827"/>
                  </a:lnTo>
                  <a:lnTo>
                    <a:pt x="913" y="4107"/>
                  </a:lnTo>
                  <a:lnTo>
                    <a:pt x="1048" y="4430"/>
                  </a:lnTo>
                  <a:lnTo>
                    <a:pt x="1085" y="4768"/>
                  </a:lnTo>
                  <a:lnTo>
                    <a:pt x="1233" y="5055"/>
                  </a:lnTo>
                  <a:lnTo>
                    <a:pt x="1364" y="5302"/>
                  </a:lnTo>
                  <a:lnTo>
                    <a:pt x="1507" y="5540"/>
                  </a:lnTo>
                  <a:lnTo>
                    <a:pt x="1651" y="5782"/>
                  </a:lnTo>
                  <a:lnTo>
                    <a:pt x="1802" y="6093"/>
                  </a:lnTo>
                  <a:lnTo>
                    <a:pt x="1864" y="6358"/>
                  </a:lnTo>
                  <a:lnTo>
                    <a:pt x="1909" y="6571"/>
                  </a:lnTo>
                  <a:lnTo>
                    <a:pt x="2007" y="6895"/>
                  </a:lnTo>
                  <a:lnTo>
                    <a:pt x="2244" y="7169"/>
                  </a:lnTo>
                  <a:lnTo>
                    <a:pt x="2539" y="7419"/>
                  </a:lnTo>
                  <a:lnTo>
                    <a:pt x="2854" y="7654"/>
                  </a:lnTo>
                  <a:lnTo>
                    <a:pt x="3259" y="7908"/>
                  </a:lnTo>
                  <a:lnTo>
                    <a:pt x="3505" y="8136"/>
                  </a:lnTo>
                  <a:lnTo>
                    <a:pt x="3759" y="8307"/>
                  </a:lnTo>
                  <a:lnTo>
                    <a:pt x="3890" y="8437"/>
                  </a:lnTo>
                  <a:lnTo>
                    <a:pt x="4037" y="8540"/>
                  </a:lnTo>
                  <a:lnTo>
                    <a:pt x="4271" y="8721"/>
                  </a:lnTo>
                  <a:lnTo>
                    <a:pt x="4300" y="8911"/>
                  </a:lnTo>
                  <a:lnTo>
                    <a:pt x="4287" y="9142"/>
                  </a:lnTo>
                  <a:lnTo>
                    <a:pt x="4246" y="9438"/>
                  </a:lnTo>
                  <a:lnTo>
                    <a:pt x="4132" y="9909"/>
                  </a:lnTo>
                  <a:lnTo>
                    <a:pt x="4012" y="10364"/>
                  </a:lnTo>
                  <a:lnTo>
                    <a:pt x="3958" y="10797"/>
                  </a:lnTo>
                  <a:lnTo>
                    <a:pt x="4101" y="11151"/>
                  </a:lnTo>
                  <a:lnTo>
                    <a:pt x="4323" y="11474"/>
                  </a:lnTo>
                  <a:lnTo>
                    <a:pt x="4580" y="11827"/>
                  </a:lnTo>
                  <a:lnTo>
                    <a:pt x="4740" y="12133"/>
                  </a:lnTo>
                  <a:lnTo>
                    <a:pt x="4785" y="12429"/>
                  </a:lnTo>
                  <a:lnTo>
                    <a:pt x="4822" y="12638"/>
                  </a:lnTo>
                  <a:lnTo>
                    <a:pt x="4822" y="12857"/>
                  </a:lnTo>
                  <a:lnTo>
                    <a:pt x="4797" y="12996"/>
                  </a:lnTo>
                  <a:lnTo>
                    <a:pt x="4699" y="13136"/>
                  </a:lnTo>
                  <a:lnTo>
                    <a:pt x="4539" y="13285"/>
                  </a:lnTo>
                  <a:lnTo>
                    <a:pt x="4388" y="13429"/>
                  </a:lnTo>
                  <a:lnTo>
                    <a:pt x="4183" y="13566"/>
                  </a:lnTo>
                  <a:lnTo>
                    <a:pt x="4060" y="13677"/>
                  </a:lnTo>
                  <a:lnTo>
                    <a:pt x="3847" y="13755"/>
                  </a:lnTo>
                  <a:lnTo>
                    <a:pt x="3614" y="13931"/>
                  </a:lnTo>
                  <a:lnTo>
                    <a:pt x="3405" y="14083"/>
                  </a:lnTo>
                  <a:lnTo>
                    <a:pt x="3102" y="14343"/>
                  </a:lnTo>
                  <a:lnTo>
                    <a:pt x="2943" y="14624"/>
                  </a:lnTo>
                  <a:lnTo>
                    <a:pt x="2759" y="14845"/>
                  </a:lnTo>
                  <a:lnTo>
                    <a:pt x="2550" y="15079"/>
                  </a:lnTo>
                  <a:cubicBezTo>
                    <a:pt x="2445" y="15151"/>
                    <a:pt x="2338" y="15222"/>
                    <a:pt x="2231" y="15292"/>
                  </a:cubicBezTo>
                  <a:cubicBezTo>
                    <a:pt x="2109" y="15371"/>
                    <a:pt x="1986" y="15450"/>
                    <a:pt x="1862" y="15527"/>
                  </a:cubicBezTo>
                  <a:lnTo>
                    <a:pt x="1518" y="15733"/>
                  </a:lnTo>
                  <a:lnTo>
                    <a:pt x="1335" y="15901"/>
                  </a:lnTo>
                  <a:lnTo>
                    <a:pt x="1114" y="16041"/>
                  </a:lnTo>
                  <a:lnTo>
                    <a:pt x="905" y="16241"/>
                  </a:lnTo>
                  <a:lnTo>
                    <a:pt x="758" y="16440"/>
                  </a:lnTo>
                  <a:lnTo>
                    <a:pt x="647" y="16643"/>
                  </a:lnTo>
                  <a:lnTo>
                    <a:pt x="598" y="16819"/>
                  </a:lnTo>
                  <a:lnTo>
                    <a:pt x="598" y="17025"/>
                  </a:lnTo>
                  <a:lnTo>
                    <a:pt x="639" y="17423"/>
                  </a:lnTo>
                  <a:lnTo>
                    <a:pt x="774" y="17682"/>
                  </a:lnTo>
                  <a:lnTo>
                    <a:pt x="856" y="17895"/>
                  </a:lnTo>
                  <a:lnTo>
                    <a:pt x="955" y="18087"/>
                  </a:lnTo>
                  <a:lnTo>
                    <a:pt x="1053" y="18295"/>
                  </a:lnTo>
                  <a:lnTo>
                    <a:pt x="1212" y="18558"/>
                  </a:lnTo>
                  <a:lnTo>
                    <a:pt x="1327" y="18752"/>
                  </a:lnTo>
                  <a:lnTo>
                    <a:pt x="1495" y="18975"/>
                  </a:lnTo>
                  <a:lnTo>
                    <a:pt x="1703" y="19203"/>
                  </a:lnTo>
                  <a:lnTo>
                    <a:pt x="1843" y="19364"/>
                  </a:lnTo>
                  <a:lnTo>
                    <a:pt x="2171" y="19521"/>
                  </a:lnTo>
                  <a:lnTo>
                    <a:pt x="2375" y="19685"/>
                  </a:lnTo>
                  <a:lnTo>
                    <a:pt x="2630" y="19841"/>
                  </a:lnTo>
                  <a:lnTo>
                    <a:pt x="2986" y="20069"/>
                  </a:lnTo>
                  <a:lnTo>
                    <a:pt x="3248" y="20152"/>
                  </a:lnTo>
                  <a:lnTo>
                    <a:pt x="3599" y="20323"/>
                  </a:lnTo>
                  <a:lnTo>
                    <a:pt x="3959" y="20470"/>
                  </a:lnTo>
                  <a:lnTo>
                    <a:pt x="4677" y="20713"/>
                  </a:lnTo>
                  <a:lnTo>
                    <a:pt x="5385" y="20876"/>
                  </a:lnTo>
                  <a:lnTo>
                    <a:pt x="5724" y="20906"/>
                  </a:lnTo>
                  <a:lnTo>
                    <a:pt x="6060" y="20947"/>
                  </a:lnTo>
                  <a:lnTo>
                    <a:pt x="6585" y="20986"/>
                  </a:lnTo>
                  <a:lnTo>
                    <a:pt x="7060" y="20972"/>
                  </a:lnTo>
                  <a:cubicBezTo>
                    <a:pt x="7198" y="20987"/>
                    <a:pt x="7338" y="20995"/>
                    <a:pt x="7478" y="20994"/>
                  </a:cubicBezTo>
                  <a:cubicBezTo>
                    <a:pt x="7672" y="20993"/>
                    <a:pt x="7865" y="20976"/>
                    <a:pt x="8051" y="20945"/>
                  </a:cubicBezTo>
                  <a:lnTo>
                    <a:pt x="8414" y="20901"/>
                  </a:lnTo>
                  <a:cubicBezTo>
                    <a:pt x="8557" y="20875"/>
                    <a:pt x="8701" y="20849"/>
                    <a:pt x="8844" y="20823"/>
                  </a:cubicBezTo>
                  <a:cubicBezTo>
                    <a:pt x="8971" y="20800"/>
                    <a:pt x="9098" y="20777"/>
                    <a:pt x="9224" y="20754"/>
                  </a:cubicBezTo>
                  <a:lnTo>
                    <a:pt x="9568" y="20674"/>
                  </a:lnTo>
                  <a:lnTo>
                    <a:pt x="9948" y="20564"/>
                  </a:lnTo>
                  <a:lnTo>
                    <a:pt x="10453" y="20385"/>
                  </a:lnTo>
                  <a:lnTo>
                    <a:pt x="10878" y="20064"/>
                  </a:lnTo>
                  <a:lnTo>
                    <a:pt x="11092" y="19660"/>
                  </a:lnTo>
                  <a:lnTo>
                    <a:pt x="11042" y="19237"/>
                  </a:lnTo>
                  <a:lnTo>
                    <a:pt x="11051" y="18855"/>
                  </a:lnTo>
                  <a:lnTo>
                    <a:pt x="10760" y="18502"/>
                  </a:lnTo>
                  <a:lnTo>
                    <a:pt x="10633" y="18187"/>
                  </a:lnTo>
                  <a:lnTo>
                    <a:pt x="10298" y="17836"/>
                  </a:lnTo>
                  <a:lnTo>
                    <a:pt x="9889" y="17532"/>
                  </a:lnTo>
                  <a:lnTo>
                    <a:pt x="9524" y="17226"/>
                  </a:lnTo>
                  <a:lnTo>
                    <a:pt x="9042" y="16943"/>
                  </a:lnTo>
                  <a:lnTo>
                    <a:pt x="8579" y="16512"/>
                  </a:lnTo>
                  <a:lnTo>
                    <a:pt x="8383" y="16189"/>
                  </a:lnTo>
                  <a:lnTo>
                    <a:pt x="8124" y="15427"/>
                  </a:lnTo>
                  <a:lnTo>
                    <a:pt x="8137" y="15070"/>
                  </a:lnTo>
                  <a:lnTo>
                    <a:pt x="8223" y="14786"/>
                  </a:lnTo>
                  <a:lnTo>
                    <a:pt x="8330" y="14546"/>
                  </a:lnTo>
                  <a:lnTo>
                    <a:pt x="8485" y="14370"/>
                  </a:lnTo>
                  <a:lnTo>
                    <a:pt x="8744" y="14172"/>
                  </a:lnTo>
                  <a:lnTo>
                    <a:pt x="9038" y="13973"/>
                  </a:lnTo>
                  <a:lnTo>
                    <a:pt x="9316" y="13780"/>
                  </a:lnTo>
                  <a:lnTo>
                    <a:pt x="9755" y="13589"/>
                  </a:lnTo>
                  <a:lnTo>
                    <a:pt x="10058" y="13378"/>
                  </a:lnTo>
                  <a:cubicBezTo>
                    <a:pt x="10130" y="13340"/>
                    <a:pt x="10203" y="13303"/>
                    <a:pt x="10279" y="13268"/>
                  </a:cubicBezTo>
                  <a:cubicBezTo>
                    <a:pt x="10370" y="13226"/>
                    <a:pt x="10464" y="13186"/>
                    <a:pt x="10561" y="13149"/>
                  </a:cubicBezTo>
                  <a:lnTo>
                    <a:pt x="10840" y="13053"/>
                  </a:lnTo>
                  <a:lnTo>
                    <a:pt x="11311" y="12987"/>
                  </a:lnTo>
                  <a:lnTo>
                    <a:pt x="11696" y="12950"/>
                  </a:lnTo>
                  <a:lnTo>
                    <a:pt x="12093" y="12999"/>
                  </a:lnTo>
                  <a:lnTo>
                    <a:pt x="12511" y="13089"/>
                  </a:lnTo>
                  <a:lnTo>
                    <a:pt x="12793" y="13148"/>
                  </a:lnTo>
                  <a:lnTo>
                    <a:pt x="13124" y="13285"/>
                  </a:lnTo>
                  <a:lnTo>
                    <a:pt x="13582" y="13523"/>
                  </a:lnTo>
                  <a:lnTo>
                    <a:pt x="13742" y="13736"/>
                  </a:lnTo>
                  <a:lnTo>
                    <a:pt x="14008" y="13958"/>
                  </a:lnTo>
                  <a:lnTo>
                    <a:pt x="14291" y="14217"/>
                  </a:lnTo>
                  <a:lnTo>
                    <a:pt x="14427" y="14435"/>
                  </a:lnTo>
                  <a:lnTo>
                    <a:pt x="14451" y="14669"/>
                  </a:lnTo>
                  <a:lnTo>
                    <a:pt x="14452" y="14904"/>
                  </a:lnTo>
                  <a:lnTo>
                    <a:pt x="14407" y="15087"/>
                  </a:lnTo>
                  <a:lnTo>
                    <a:pt x="14292" y="15337"/>
                  </a:lnTo>
                  <a:lnTo>
                    <a:pt x="14134" y="15497"/>
                  </a:lnTo>
                  <a:lnTo>
                    <a:pt x="13925" y="15701"/>
                  </a:lnTo>
                  <a:lnTo>
                    <a:pt x="13687" y="15909"/>
                  </a:lnTo>
                  <a:lnTo>
                    <a:pt x="13335" y="16305"/>
                  </a:lnTo>
                  <a:lnTo>
                    <a:pt x="13151" y="16479"/>
                  </a:lnTo>
                  <a:lnTo>
                    <a:pt x="13003" y="16654"/>
                  </a:lnTo>
                  <a:lnTo>
                    <a:pt x="12840" y="16818"/>
                  </a:lnTo>
                  <a:lnTo>
                    <a:pt x="12668" y="17008"/>
                  </a:lnTo>
                  <a:lnTo>
                    <a:pt x="12512" y="17221"/>
                  </a:lnTo>
                  <a:lnTo>
                    <a:pt x="12250" y="17619"/>
                  </a:lnTo>
                  <a:lnTo>
                    <a:pt x="12124" y="17984"/>
                  </a:lnTo>
                  <a:lnTo>
                    <a:pt x="12039" y="18244"/>
                  </a:lnTo>
                  <a:lnTo>
                    <a:pt x="11974" y="18552"/>
                  </a:lnTo>
                  <a:lnTo>
                    <a:pt x="11999" y="18790"/>
                  </a:lnTo>
                  <a:lnTo>
                    <a:pt x="12019" y="19081"/>
                  </a:lnTo>
                  <a:lnTo>
                    <a:pt x="11933" y="19394"/>
                  </a:lnTo>
                  <a:lnTo>
                    <a:pt x="11954" y="19602"/>
                  </a:lnTo>
                  <a:lnTo>
                    <a:pt x="11954" y="19835"/>
                  </a:lnTo>
                  <a:lnTo>
                    <a:pt x="11978" y="20084"/>
                  </a:lnTo>
                  <a:lnTo>
                    <a:pt x="12064" y="20312"/>
                  </a:lnTo>
                  <a:lnTo>
                    <a:pt x="12298" y="20637"/>
                  </a:lnTo>
                  <a:lnTo>
                    <a:pt x="12642" y="20845"/>
                  </a:lnTo>
                  <a:lnTo>
                    <a:pt x="12961" y="21050"/>
                  </a:lnTo>
                  <a:lnTo>
                    <a:pt x="13412" y="21292"/>
                  </a:lnTo>
                  <a:lnTo>
                    <a:pt x="13731" y="21412"/>
                  </a:lnTo>
                  <a:lnTo>
                    <a:pt x="14013" y="21542"/>
                  </a:lnTo>
                  <a:lnTo>
                    <a:pt x="14352" y="21600"/>
                  </a:lnTo>
                  <a:lnTo>
                    <a:pt x="14806" y="21600"/>
                  </a:lnTo>
                  <a:lnTo>
                    <a:pt x="15240" y="21500"/>
                  </a:lnTo>
                  <a:lnTo>
                    <a:pt x="16042" y="21407"/>
                  </a:lnTo>
                  <a:lnTo>
                    <a:pt x="16410" y="21297"/>
                  </a:lnTo>
                  <a:lnTo>
                    <a:pt x="16762" y="21189"/>
                  </a:lnTo>
                  <a:lnTo>
                    <a:pt x="17308" y="20991"/>
                  </a:lnTo>
                  <a:lnTo>
                    <a:pt x="17759" y="20786"/>
                  </a:lnTo>
                  <a:lnTo>
                    <a:pt x="18082" y="20595"/>
                  </a:lnTo>
                  <a:lnTo>
                    <a:pt x="18508" y="20243"/>
                  </a:lnTo>
                  <a:lnTo>
                    <a:pt x="18676" y="19981"/>
                  </a:lnTo>
                  <a:lnTo>
                    <a:pt x="18713" y="19660"/>
                  </a:lnTo>
                  <a:lnTo>
                    <a:pt x="18872" y="19220"/>
                  </a:lnTo>
                  <a:lnTo>
                    <a:pt x="19192" y="18740"/>
                  </a:lnTo>
                  <a:lnTo>
                    <a:pt x="19553" y="18245"/>
                  </a:lnTo>
                  <a:lnTo>
                    <a:pt x="19925" y="17610"/>
                  </a:lnTo>
                  <a:lnTo>
                    <a:pt x="20110" y="17158"/>
                  </a:lnTo>
                  <a:lnTo>
                    <a:pt x="20290" y="16871"/>
                  </a:lnTo>
                  <a:lnTo>
                    <a:pt x="20470" y="16411"/>
                  </a:lnTo>
                  <a:lnTo>
                    <a:pt x="20569" y="16118"/>
                  </a:lnTo>
                  <a:lnTo>
                    <a:pt x="20692" y="15799"/>
                  </a:lnTo>
                  <a:lnTo>
                    <a:pt x="20729" y="15403"/>
                  </a:lnTo>
                  <a:lnTo>
                    <a:pt x="20892" y="15114"/>
                  </a:lnTo>
                  <a:lnTo>
                    <a:pt x="21027" y="14945"/>
                  </a:lnTo>
                  <a:lnTo>
                    <a:pt x="21256" y="14740"/>
                  </a:lnTo>
                  <a:lnTo>
                    <a:pt x="21502" y="14460"/>
                  </a:lnTo>
                  <a:lnTo>
                    <a:pt x="21600" y="13992"/>
                  </a:lnTo>
                  <a:lnTo>
                    <a:pt x="21588" y="13676"/>
                  </a:lnTo>
                  <a:lnTo>
                    <a:pt x="21514" y="13392"/>
                  </a:lnTo>
                  <a:lnTo>
                    <a:pt x="21467" y="12962"/>
                  </a:lnTo>
                  <a:lnTo>
                    <a:pt x="21357" y="12492"/>
                  </a:lnTo>
                  <a:lnTo>
                    <a:pt x="21172" y="12247"/>
                  </a:lnTo>
                  <a:lnTo>
                    <a:pt x="20951" y="12007"/>
                  </a:lnTo>
                  <a:lnTo>
                    <a:pt x="20673" y="11815"/>
                  </a:lnTo>
                  <a:lnTo>
                    <a:pt x="20320" y="11656"/>
                  </a:lnTo>
                  <a:lnTo>
                    <a:pt x="19847" y="11496"/>
                  </a:lnTo>
                  <a:lnTo>
                    <a:pt x="19503" y="11363"/>
                  </a:lnTo>
                  <a:lnTo>
                    <a:pt x="19045" y="11118"/>
                  </a:lnTo>
                  <a:lnTo>
                    <a:pt x="18725" y="10964"/>
                  </a:lnTo>
                  <a:lnTo>
                    <a:pt x="18512" y="10832"/>
                  </a:lnTo>
                  <a:lnTo>
                    <a:pt x="18148" y="10687"/>
                  </a:lnTo>
                  <a:lnTo>
                    <a:pt x="17803" y="10606"/>
                  </a:lnTo>
                  <a:lnTo>
                    <a:pt x="17402" y="10577"/>
                  </a:lnTo>
                  <a:lnTo>
                    <a:pt x="17001" y="10545"/>
                  </a:lnTo>
                  <a:lnTo>
                    <a:pt x="16706" y="10508"/>
                  </a:lnTo>
                  <a:cubicBezTo>
                    <a:pt x="16571" y="10512"/>
                    <a:pt x="16434" y="10505"/>
                    <a:pt x="16302" y="10486"/>
                  </a:cubicBezTo>
                  <a:cubicBezTo>
                    <a:pt x="16166" y="10468"/>
                    <a:pt x="16035" y="10438"/>
                    <a:pt x="15913" y="10398"/>
                  </a:cubicBezTo>
                  <a:lnTo>
                    <a:pt x="15573" y="10349"/>
                  </a:lnTo>
                  <a:lnTo>
                    <a:pt x="15207" y="10227"/>
                  </a:lnTo>
                  <a:lnTo>
                    <a:pt x="14556" y="9914"/>
                  </a:lnTo>
                  <a:lnTo>
                    <a:pt x="14295" y="9650"/>
                  </a:lnTo>
                  <a:lnTo>
                    <a:pt x="13922" y="9371"/>
                  </a:lnTo>
                  <a:lnTo>
                    <a:pt x="13479" y="9170"/>
                  </a:lnTo>
                  <a:lnTo>
                    <a:pt x="13111" y="9009"/>
                  </a:lnTo>
                  <a:lnTo>
                    <a:pt x="12697" y="8938"/>
                  </a:lnTo>
                  <a:lnTo>
                    <a:pt x="12231" y="8879"/>
                  </a:lnTo>
                  <a:lnTo>
                    <a:pt x="11707" y="8838"/>
                  </a:lnTo>
                  <a:lnTo>
                    <a:pt x="11101" y="8796"/>
                  </a:lnTo>
                  <a:lnTo>
                    <a:pt x="10369" y="8793"/>
                  </a:lnTo>
                  <a:lnTo>
                    <a:pt x="9841" y="8814"/>
                  </a:lnTo>
                  <a:lnTo>
                    <a:pt x="9317" y="8851"/>
                  </a:lnTo>
                  <a:lnTo>
                    <a:pt x="8536" y="8824"/>
                  </a:lnTo>
                  <a:lnTo>
                    <a:pt x="8196" y="8832"/>
                  </a:lnTo>
                  <a:lnTo>
                    <a:pt x="7832" y="8768"/>
                  </a:lnTo>
                  <a:lnTo>
                    <a:pt x="7609" y="8640"/>
                  </a:lnTo>
                  <a:close/>
                </a:path>
              </a:pathLst>
            </a:custGeom>
            <a:grpFill/>
            <a:ln w="12700" cap="flat">
              <a:noFill/>
              <a:miter lim="400000"/>
            </a:ln>
            <a:effectLst/>
          </p:spPr>
          <p:txBody>
            <a:bodyPr wrap="square" lIns="0" tIns="0" rIns="0" bIns="0" numCol="1" anchor="ctr">
              <a:noAutofit/>
            </a:bodyPr>
            <a:lstStyle/>
            <a:p>
              <a:pPr lvl="0">
                <a:defRPr sz="3200"/>
              </a:pPr>
              <a:endParaRPr/>
            </a:p>
          </p:txBody>
        </p:sp>
        <p:sp>
          <p:nvSpPr>
            <p:cNvPr id="85" name="Shape 2351"/>
            <p:cNvSpPr/>
            <p:nvPr/>
          </p:nvSpPr>
          <p:spPr>
            <a:xfrm rot="21600000">
              <a:off x="2928501" y="-1"/>
              <a:ext cx="565877" cy="2560824"/>
            </a:xfrm>
            <a:custGeom>
              <a:avLst/>
              <a:gdLst/>
              <a:ahLst/>
              <a:cxnLst>
                <a:cxn ang="0">
                  <a:pos x="wd2" y="hd2"/>
                </a:cxn>
                <a:cxn ang="5400000">
                  <a:pos x="wd2" y="hd2"/>
                </a:cxn>
                <a:cxn ang="10800000">
                  <a:pos x="wd2" y="hd2"/>
                </a:cxn>
                <a:cxn ang="16200000">
                  <a:pos x="wd2" y="hd2"/>
                </a:cxn>
              </a:cxnLst>
              <a:rect l="0" t="0" r="r" b="b"/>
              <a:pathLst>
                <a:path w="21600" h="21600" extrusionOk="0">
                  <a:moveTo>
                    <a:pt x="8279" y="21489"/>
                  </a:moveTo>
                  <a:lnTo>
                    <a:pt x="6261" y="21209"/>
                  </a:lnTo>
                  <a:lnTo>
                    <a:pt x="4179" y="20701"/>
                  </a:lnTo>
                  <a:lnTo>
                    <a:pt x="2049" y="20223"/>
                  </a:lnTo>
                  <a:lnTo>
                    <a:pt x="1237" y="19788"/>
                  </a:lnTo>
                  <a:lnTo>
                    <a:pt x="784" y="19149"/>
                  </a:lnTo>
                  <a:lnTo>
                    <a:pt x="143" y="18506"/>
                  </a:lnTo>
                  <a:lnTo>
                    <a:pt x="67" y="18035"/>
                  </a:lnTo>
                  <a:lnTo>
                    <a:pt x="0" y="17378"/>
                  </a:lnTo>
                  <a:lnTo>
                    <a:pt x="0" y="16762"/>
                  </a:lnTo>
                  <a:lnTo>
                    <a:pt x="70" y="16072"/>
                  </a:lnTo>
                  <a:lnTo>
                    <a:pt x="900" y="15394"/>
                  </a:lnTo>
                  <a:lnTo>
                    <a:pt x="1972" y="14908"/>
                  </a:lnTo>
                  <a:lnTo>
                    <a:pt x="4018" y="14413"/>
                  </a:lnTo>
                  <a:cubicBezTo>
                    <a:pt x="4314" y="14276"/>
                    <a:pt x="4582" y="14137"/>
                    <a:pt x="4823" y="13996"/>
                  </a:cubicBezTo>
                  <a:cubicBezTo>
                    <a:pt x="5082" y="13844"/>
                    <a:pt x="5309" y="13688"/>
                    <a:pt x="5383" y="13526"/>
                  </a:cubicBezTo>
                  <a:cubicBezTo>
                    <a:pt x="5500" y="13274"/>
                    <a:pt x="5243" y="13020"/>
                    <a:pt x="4652" y="12802"/>
                  </a:cubicBezTo>
                  <a:lnTo>
                    <a:pt x="3131" y="11980"/>
                  </a:lnTo>
                  <a:lnTo>
                    <a:pt x="1723" y="11385"/>
                  </a:lnTo>
                  <a:lnTo>
                    <a:pt x="796" y="10911"/>
                  </a:lnTo>
                  <a:lnTo>
                    <a:pt x="381" y="10497"/>
                  </a:lnTo>
                  <a:lnTo>
                    <a:pt x="528" y="10001"/>
                  </a:lnTo>
                  <a:lnTo>
                    <a:pt x="500" y="9326"/>
                  </a:lnTo>
                  <a:lnTo>
                    <a:pt x="500" y="8919"/>
                  </a:lnTo>
                  <a:lnTo>
                    <a:pt x="570" y="8343"/>
                  </a:lnTo>
                  <a:lnTo>
                    <a:pt x="570" y="7558"/>
                  </a:lnTo>
                  <a:lnTo>
                    <a:pt x="668" y="6732"/>
                  </a:lnTo>
                  <a:lnTo>
                    <a:pt x="595" y="6006"/>
                  </a:lnTo>
                  <a:lnTo>
                    <a:pt x="1009" y="5160"/>
                  </a:lnTo>
                  <a:lnTo>
                    <a:pt x="595" y="4503"/>
                  </a:lnTo>
                  <a:lnTo>
                    <a:pt x="595" y="4006"/>
                  </a:lnTo>
                  <a:lnTo>
                    <a:pt x="741" y="3350"/>
                  </a:lnTo>
                  <a:lnTo>
                    <a:pt x="787" y="2665"/>
                  </a:lnTo>
                  <a:lnTo>
                    <a:pt x="860" y="2001"/>
                  </a:lnTo>
                  <a:lnTo>
                    <a:pt x="1397" y="1570"/>
                  </a:lnTo>
                  <a:lnTo>
                    <a:pt x="2686" y="1036"/>
                  </a:lnTo>
                  <a:lnTo>
                    <a:pt x="3805" y="596"/>
                  </a:lnTo>
                  <a:lnTo>
                    <a:pt x="6185" y="199"/>
                  </a:lnTo>
                  <a:lnTo>
                    <a:pt x="8084" y="25"/>
                  </a:lnTo>
                  <a:lnTo>
                    <a:pt x="9520" y="0"/>
                  </a:lnTo>
                  <a:lnTo>
                    <a:pt x="11569" y="5"/>
                  </a:lnTo>
                  <a:lnTo>
                    <a:pt x="13321" y="80"/>
                  </a:lnTo>
                  <a:lnTo>
                    <a:pt x="14757" y="295"/>
                  </a:lnTo>
                  <a:lnTo>
                    <a:pt x="16119" y="499"/>
                  </a:lnTo>
                  <a:lnTo>
                    <a:pt x="16970" y="806"/>
                  </a:lnTo>
                  <a:lnTo>
                    <a:pt x="18040" y="1107"/>
                  </a:lnTo>
                  <a:lnTo>
                    <a:pt x="19332" y="1689"/>
                  </a:lnTo>
                  <a:lnTo>
                    <a:pt x="19698" y="2028"/>
                  </a:lnTo>
                  <a:lnTo>
                    <a:pt x="20405" y="2637"/>
                  </a:lnTo>
                  <a:lnTo>
                    <a:pt x="20405" y="3165"/>
                  </a:lnTo>
                  <a:lnTo>
                    <a:pt x="20552" y="3828"/>
                  </a:lnTo>
                  <a:lnTo>
                    <a:pt x="20231" y="5164"/>
                  </a:lnTo>
                  <a:lnTo>
                    <a:pt x="19963" y="6640"/>
                  </a:lnTo>
                  <a:lnTo>
                    <a:pt x="20036" y="8040"/>
                  </a:lnTo>
                  <a:lnTo>
                    <a:pt x="19820" y="8594"/>
                  </a:lnTo>
                  <a:lnTo>
                    <a:pt x="20039" y="9309"/>
                  </a:lnTo>
                  <a:lnTo>
                    <a:pt x="20332" y="9761"/>
                  </a:lnTo>
                  <a:lnTo>
                    <a:pt x="21113" y="10182"/>
                  </a:lnTo>
                  <a:lnTo>
                    <a:pt x="21454" y="10597"/>
                  </a:lnTo>
                  <a:lnTo>
                    <a:pt x="21600" y="11059"/>
                  </a:lnTo>
                  <a:lnTo>
                    <a:pt x="21137" y="11420"/>
                  </a:lnTo>
                  <a:lnTo>
                    <a:pt x="20097" y="11772"/>
                  </a:lnTo>
                  <a:lnTo>
                    <a:pt x="17832" y="12144"/>
                  </a:lnTo>
                  <a:lnTo>
                    <a:pt x="15833" y="12505"/>
                  </a:lnTo>
                  <a:lnTo>
                    <a:pt x="14394" y="12839"/>
                  </a:lnTo>
                  <a:lnTo>
                    <a:pt x="13224" y="13301"/>
                  </a:lnTo>
                  <a:lnTo>
                    <a:pt x="12931" y="13796"/>
                  </a:lnTo>
                  <a:lnTo>
                    <a:pt x="13077" y="14248"/>
                  </a:lnTo>
                  <a:lnTo>
                    <a:pt x="14367" y="14764"/>
                  </a:lnTo>
                  <a:lnTo>
                    <a:pt x="15635" y="15136"/>
                  </a:lnTo>
                  <a:lnTo>
                    <a:pt x="16805" y="15524"/>
                  </a:lnTo>
                  <a:lnTo>
                    <a:pt x="17970" y="15947"/>
                  </a:lnTo>
                  <a:lnTo>
                    <a:pt x="19052" y="16425"/>
                  </a:lnTo>
                  <a:lnTo>
                    <a:pt x="20216" y="17086"/>
                  </a:lnTo>
                  <a:lnTo>
                    <a:pt x="20509" y="17780"/>
                  </a:lnTo>
                  <a:lnTo>
                    <a:pt x="20509" y="18324"/>
                  </a:lnTo>
                  <a:lnTo>
                    <a:pt x="20436" y="18943"/>
                  </a:lnTo>
                  <a:lnTo>
                    <a:pt x="20021" y="19513"/>
                  </a:lnTo>
                  <a:lnTo>
                    <a:pt x="19293" y="20051"/>
                  </a:lnTo>
                  <a:lnTo>
                    <a:pt x="18415" y="20482"/>
                  </a:lnTo>
                  <a:lnTo>
                    <a:pt x="17299" y="20826"/>
                  </a:lnTo>
                  <a:lnTo>
                    <a:pt x="15863" y="21197"/>
                  </a:lnTo>
                  <a:lnTo>
                    <a:pt x="13796" y="21471"/>
                  </a:lnTo>
                  <a:lnTo>
                    <a:pt x="12288" y="21551"/>
                  </a:lnTo>
                  <a:lnTo>
                    <a:pt x="10279" y="21600"/>
                  </a:lnTo>
                  <a:lnTo>
                    <a:pt x="8279" y="21489"/>
                  </a:lnTo>
                  <a:close/>
                </a:path>
              </a:pathLst>
            </a:custGeom>
            <a:grpFill/>
            <a:ln w="12700" cap="flat">
              <a:noFill/>
              <a:miter lim="400000"/>
            </a:ln>
            <a:effectLst/>
          </p:spPr>
          <p:txBody>
            <a:bodyPr wrap="square" lIns="0" tIns="0" rIns="0" bIns="0" numCol="1" anchor="ctr">
              <a:noAutofit/>
            </a:bodyPr>
            <a:lstStyle/>
            <a:p>
              <a:pPr lvl="0">
                <a:defRPr sz="3200"/>
              </a:pPr>
              <a:endParaRPr/>
            </a:p>
          </p:txBody>
        </p:sp>
        <p:sp>
          <p:nvSpPr>
            <p:cNvPr id="86" name="Shape 2352"/>
            <p:cNvSpPr/>
            <p:nvPr/>
          </p:nvSpPr>
          <p:spPr>
            <a:xfrm rot="21600000">
              <a:off x="3791207" y="524843"/>
              <a:ext cx="1257374" cy="2407213"/>
            </a:xfrm>
            <a:custGeom>
              <a:avLst/>
              <a:gdLst/>
              <a:ahLst/>
              <a:cxnLst>
                <a:cxn ang="0">
                  <a:pos x="wd2" y="hd2"/>
                </a:cxn>
                <a:cxn ang="5400000">
                  <a:pos x="wd2" y="hd2"/>
                </a:cxn>
                <a:cxn ang="10800000">
                  <a:pos x="wd2" y="hd2"/>
                </a:cxn>
                <a:cxn ang="16200000">
                  <a:pos x="wd2" y="hd2"/>
                </a:cxn>
              </a:cxnLst>
              <a:rect l="0" t="0" r="r" b="b"/>
              <a:pathLst>
                <a:path w="21600" h="21600" extrusionOk="0">
                  <a:moveTo>
                    <a:pt x="151" y="18556"/>
                  </a:moveTo>
                  <a:lnTo>
                    <a:pt x="0" y="19082"/>
                  </a:lnTo>
                  <a:lnTo>
                    <a:pt x="26" y="19716"/>
                  </a:lnTo>
                  <a:lnTo>
                    <a:pt x="291" y="20151"/>
                  </a:lnTo>
                  <a:lnTo>
                    <a:pt x="718" y="20511"/>
                  </a:lnTo>
                  <a:lnTo>
                    <a:pt x="1222" y="20941"/>
                  </a:lnTo>
                  <a:lnTo>
                    <a:pt x="2078" y="21222"/>
                  </a:lnTo>
                  <a:lnTo>
                    <a:pt x="3065" y="21514"/>
                  </a:lnTo>
                  <a:lnTo>
                    <a:pt x="4151" y="21600"/>
                  </a:lnTo>
                  <a:lnTo>
                    <a:pt x="5598" y="21600"/>
                  </a:lnTo>
                  <a:lnTo>
                    <a:pt x="6597" y="21480"/>
                  </a:lnTo>
                  <a:lnTo>
                    <a:pt x="8419" y="21170"/>
                  </a:lnTo>
                  <a:lnTo>
                    <a:pt x="9230" y="20793"/>
                  </a:lnTo>
                  <a:lnTo>
                    <a:pt x="10064" y="20329"/>
                  </a:lnTo>
                  <a:lnTo>
                    <a:pt x="10874" y="19670"/>
                  </a:lnTo>
                  <a:lnTo>
                    <a:pt x="11368" y="19041"/>
                  </a:lnTo>
                  <a:lnTo>
                    <a:pt x="12027" y="18004"/>
                  </a:lnTo>
                  <a:lnTo>
                    <a:pt x="12791" y="17009"/>
                  </a:lnTo>
                  <a:lnTo>
                    <a:pt x="13238" y="16297"/>
                  </a:lnTo>
                  <a:lnTo>
                    <a:pt x="13699" y="15538"/>
                  </a:lnTo>
                  <a:lnTo>
                    <a:pt x="13897" y="14690"/>
                  </a:lnTo>
                  <a:lnTo>
                    <a:pt x="14249" y="13669"/>
                  </a:lnTo>
                  <a:lnTo>
                    <a:pt x="14657" y="12902"/>
                  </a:lnTo>
                  <a:lnTo>
                    <a:pt x="15240" y="11653"/>
                  </a:lnTo>
                  <a:lnTo>
                    <a:pt x="15448" y="10964"/>
                  </a:lnTo>
                  <a:lnTo>
                    <a:pt x="15822" y="10236"/>
                  </a:lnTo>
                  <a:lnTo>
                    <a:pt x="16261" y="9338"/>
                  </a:lnTo>
                  <a:lnTo>
                    <a:pt x="16513" y="8632"/>
                  </a:lnTo>
                  <a:lnTo>
                    <a:pt x="17028" y="8067"/>
                  </a:lnTo>
                  <a:lnTo>
                    <a:pt x="17982" y="7344"/>
                  </a:lnTo>
                  <a:lnTo>
                    <a:pt x="18782" y="6785"/>
                  </a:lnTo>
                  <a:lnTo>
                    <a:pt x="19616" y="6048"/>
                  </a:lnTo>
                  <a:lnTo>
                    <a:pt x="20505" y="5137"/>
                  </a:lnTo>
                  <a:lnTo>
                    <a:pt x="21031" y="4056"/>
                  </a:lnTo>
                  <a:lnTo>
                    <a:pt x="21457" y="3067"/>
                  </a:lnTo>
                  <a:lnTo>
                    <a:pt x="21600" y="2195"/>
                  </a:lnTo>
                  <a:lnTo>
                    <a:pt x="21117" y="1229"/>
                  </a:lnTo>
                  <a:lnTo>
                    <a:pt x="20338" y="667"/>
                  </a:lnTo>
                  <a:lnTo>
                    <a:pt x="19176" y="187"/>
                  </a:lnTo>
                  <a:lnTo>
                    <a:pt x="18190" y="0"/>
                  </a:lnTo>
                  <a:lnTo>
                    <a:pt x="16940" y="96"/>
                  </a:lnTo>
                  <a:lnTo>
                    <a:pt x="15879" y="188"/>
                  </a:lnTo>
                  <a:lnTo>
                    <a:pt x="15135" y="359"/>
                  </a:lnTo>
                  <a:lnTo>
                    <a:pt x="14435" y="628"/>
                  </a:lnTo>
                  <a:lnTo>
                    <a:pt x="13590" y="1006"/>
                  </a:lnTo>
                  <a:lnTo>
                    <a:pt x="12769" y="1572"/>
                  </a:lnTo>
                  <a:lnTo>
                    <a:pt x="11968" y="2146"/>
                  </a:lnTo>
                  <a:lnTo>
                    <a:pt x="11562" y="2741"/>
                  </a:lnTo>
                  <a:lnTo>
                    <a:pt x="11233" y="3377"/>
                  </a:lnTo>
                  <a:lnTo>
                    <a:pt x="10970" y="3945"/>
                  </a:lnTo>
                  <a:lnTo>
                    <a:pt x="10948" y="4587"/>
                  </a:lnTo>
                  <a:lnTo>
                    <a:pt x="10849" y="5458"/>
                  </a:lnTo>
                  <a:lnTo>
                    <a:pt x="10882" y="6162"/>
                  </a:lnTo>
                  <a:lnTo>
                    <a:pt x="10981" y="6688"/>
                  </a:lnTo>
                  <a:lnTo>
                    <a:pt x="10981" y="7209"/>
                  </a:lnTo>
                  <a:lnTo>
                    <a:pt x="10989" y="7683"/>
                  </a:lnTo>
                  <a:lnTo>
                    <a:pt x="10758" y="8301"/>
                  </a:lnTo>
                  <a:lnTo>
                    <a:pt x="10341" y="9040"/>
                  </a:lnTo>
                  <a:lnTo>
                    <a:pt x="9859" y="9585"/>
                  </a:lnTo>
                  <a:lnTo>
                    <a:pt x="9464" y="10152"/>
                  </a:lnTo>
                  <a:lnTo>
                    <a:pt x="9005" y="10632"/>
                  </a:lnTo>
                  <a:lnTo>
                    <a:pt x="8379" y="11398"/>
                  </a:lnTo>
                  <a:lnTo>
                    <a:pt x="7590" y="12170"/>
                  </a:lnTo>
                  <a:lnTo>
                    <a:pt x="6559" y="12920"/>
                  </a:lnTo>
                  <a:lnTo>
                    <a:pt x="5861" y="13429"/>
                  </a:lnTo>
                  <a:lnTo>
                    <a:pt x="4479" y="14133"/>
                  </a:lnTo>
                  <a:lnTo>
                    <a:pt x="3635" y="14585"/>
                  </a:lnTo>
                  <a:lnTo>
                    <a:pt x="2845" y="15260"/>
                  </a:lnTo>
                  <a:lnTo>
                    <a:pt x="1856" y="16204"/>
                  </a:lnTo>
                  <a:lnTo>
                    <a:pt x="1528" y="16644"/>
                  </a:lnTo>
                  <a:lnTo>
                    <a:pt x="1012" y="17417"/>
                  </a:lnTo>
                  <a:lnTo>
                    <a:pt x="541" y="18148"/>
                  </a:lnTo>
                  <a:lnTo>
                    <a:pt x="151" y="18556"/>
                  </a:lnTo>
                  <a:close/>
                </a:path>
              </a:pathLst>
            </a:custGeom>
            <a:grpFill/>
            <a:ln w="12700" cap="flat">
              <a:noFill/>
              <a:miter lim="400000"/>
            </a:ln>
            <a:effectLst/>
          </p:spPr>
          <p:txBody>
            <a:bodyPr wrap="square" lIns="0" tIns="0" rIns="0" bIns="0" numCol="1" anchor="ctr">
              <a:noAutofit/>
            </a:bodyPr>
            <a:lstStyle/>
            <a:p>
              <a:pPr lvl="0">
                <a:defRPr sz="3200"/>
              </a:pPr>
              <a:endParaRPr/>
            </a:p>
          </p:txBody>
        </p:sp>
        <p:sp>
          <p:nvSpPr>
            <p:cNvPr id="87" name="Shape 2353"/>
            <p:cNvSpPr/>
            <p:nvPr/>
          </p:nvSpPr>
          <p:spPr>
            <a:xfrm rot="21600000">
              <a:off x="4824285" y="1962178"/>
              <a:ext cx="1007564" cy="1492054"/>
            </a:xfrm>
            <a:custGeom>
              <a:avLst/>
              <a:gdLst/>
              <a:ahLst/>
              <a:cxnLst>
                <a:cxn ang="0">
                  <a:pos x="wd2" y="hd2"/>
                </a:cxn>
                <a:cxn ang="5400000">
                  <a:pos x="wd2" y="hd2"/>
                </a:cxn>
                <a:cxn ang="10800000">
                  <a:pos x="wd2" y="hd2"/>
                </a:cxn>
                <a:cxn ang="16200000">
                  <a:pos x="wd2" y="hd2"/>
                </a:cxn>
              </a:cxnLst>
              <a:rect l="0" t="0" r="r" b="b"/>
              <a:pathLst>
                <a:path w="21600" h="21600" extrusionOk="0">
                  <a:moveTo>
                    <a:pt x="5362" y="13131"/>
                  </a:moveTo>
                  <a:lnTo>
                    <a:pt x="4636" y="13399"/>
                  </a:lnTo>
                  <a:lnTo>
                    <a:pt x="3575" y="14177"/>
                  </a:lnTo>
                  <a:lnTo>
                    <a:pt x="2821" y="14935"/>
                  </a:lnTo>
                  <a:lnTo>
                    <a:pt x="1562" y="16294"/>
                  </a:lnTo>
                  <a:cubicBezTo>
                    <a:pt x="1213" y="16705"/>
                    <a:pt x="925" y="17139"/>
                    <a:pt x="702" y="17588"/>
                  </a:cubicBezTo>
                  <a:cubicBezTo>
                    <a:pt x="416" y="18166"/>
                    <a:pt x="240" y="18767"/>
                    <a:pt x="178" y="19375"/>
                  </a:cubicBezTo>
                  <a:lnTo>
                    <a:pt x="0" y="20215"/>
                  </a:lnTo>
                  <a:lnTo>
                    <a:pt x="203" y="21047"/>
                  </a:lnTo>
                  <a:lnTo>
                    <a:pt x="672" y="21526"/>
                  </a:lnTo>
                  <a:lnTo>
                    <a:pt x="1533" y="21600"/>
                  </a:lnTo>
                  <a:lnTo>
                    <a:pt x="3296" y="20732"/>
                  </a:lnTo>
                  <a:lnTo>
                    <a:pt x="4666" y="19799"/>
                  </a:lnTo>
                  <a:lnTo>
                    <a:pt x="5912" y="18735"/>
                  </a:lnTo>
                  <a:lnTo>
                    <a:pt x="7172" y="17654"/>
                  </a:lnTo>
                  <a:lnTo>
                    <a:pt x="7843" y="16776"/>
                  </a:lnTo>
                  <a:lnTo>
                    <a:pt x="8131" y="15916"/>
                  </a:lnTo>
                  <a:lnTo>
                    <a:pt x="8322" y="15241"/>
                  </a:lnTo>
                  <a:lnTo>
                    <a:pt x="9582" y="14761"/>
                  </a:lnTo>
                  <a:lnTo>
                    <a:pt x="10524" y="14206"/>
                  </a:lnTo>
                  <a:lnTo>
                    <a:pt x="11085" y="13401"/>
                  </a:lnTo>
                  <a:lnTo>
                    <a:pt x="12481" y="12431"/>
                  </a:lnTo>
                  <a:lnTo>
                    <a:pt x="13277" y="11416"/>
                  </a:lnTo>
                  <a:cubicBezTo>
                    <a:pt x="13611" y="11114"/>
                    <a:pt x="13997" y="10839"/>
                    <a:pt x="14425" y="10597"/>
                  </a:cubicBezTo>
                  <a:cubicBezTo>
                    <a:pt x="14754" y="10412"/>
                    <a:pt x="15106" y="10247"/>
                    <a:pt x="15478" y="10104"/>
                  </a:cubicBezTo>
                  <a:lnTo>
                    <a:pt x="16683" y="9522"/>
                  </a:lnTo>
                  <a:lnTo>
                    <a:pt x="18751" y="7982"/>
                  </a:lnTo>
                  <a:lnTo>
                    <a:pt x="19970" y="6850"/>
                  </a:lnTo>
                  <a:lnTo>
                    <a:pt x="20915" y="5464"/>
                  </a:lnTo>
                  <a:lnTo>
                    <a:pt x="21557" y="4558"/>
                  </a:lnTo>
                  <a:lnTo>
                    <a:pt x="21600" y="3220"/>
                  </a:lnTo>
                  <a:lnTo>
                    <a:pt x="21151" y="1883"/>
                  </a:lnTo>
                  <a:lnTo>
                    <a:pt x="20470" y="973"/>
                  </a:lnTo>
                  <a:lnTo>
                    <a:pt x="19265" y="452"/>
                  </a:lnTo>
                  <a:lnTo>
                    <a:pt x="18143" y="77"/>
                  </a:lnTo>
                  <a:lnTo>
                    <a:pt x="16736" y="0"/>
                  </a:lnTo>
                  <a:lnTo>
                    <a:pt x="15531" y="381"/>
                  </a:lnTo>
                  <a:lnTo>
                    <a:pt x="14287" y="836"/>
                  </a:lnTo>
                  <a:lnTo>
                    <a:pt x="13369" y="1363"/>
                  </a:lnTo>
                  <a:lnTo>
                    <a:pt x="11919" y="1983"/>
                  </a:lnTo>
                  <a:lnTo>
                    <a:pt x="10810" y="2834"/>
                  </a:lnTo>
                  <a:lnTo>
                    <a:pt x="9632" y="3944"/>
                  </a:lnTo>
                  <a:lnTo>
                    <a:pt x="8635" y="4854"/>
                  </a:lnTo>
                  <a:lnTo>
                    <a:pt x="7812" y="6072"/>
                  </a:lnTo>
                  <a:lnTo>
                    <a:pt x="7648" y="6774"/>
                  </a:lnTo>
                  <a:lnTo>
                    <a:pt x="7648" y="7735"/>
                  </a:lnTo>
                  <a:lnTo>
                    <a:pt x="7810" y="8593"/>
                  </a:lnTo>
                  <a:cubicBezTo>
                    <a:pt x="7755" y="8805"/>
                    <a:pt x="7654" y="9010"/>
                    <a:pt x="7509" y="9201"/>
                  </a:cubicBezTo>
                  <a:cubicBezTo>
                    <a:pt x="7301" y="9477"/>
                    <a:pt x="7009" y="9719"/>
                    <a:pt x="6651" y="9911"/>
                  </a:cubicBezTo>
                  <a:lnTo>
                    <a:pt x="6117" y="10492"/>
                  </a:lnTo>
                  <a:lnTo>
                    <a:pt x="5720" y="11111"/>
                  </a:lnTo>
                  <a:lnTo>
                    <a:pt x="5720" y="11877"/>
                  </a:lnTo>
                  <a:lnTo>
                    <a:pt x="5802" y="12734"/>
                  </a:lnTo>
                  <a:lnTo>
                    <a:pt x="5362" y="13131"/>
                  </a:lnTo>
                  <a:close/>
                </a:path>
              </a:pathLst>
            </a:custGeom>
            <a:grpFill/>
            <a:ln w="12700" cap="flat">
              <a:noFill/>
              <a:miter lim="400000"/>
            </a:ln>
            <a:effectLst/>
          </p:spPr>
          <p:txBody>
            <a:bodyPr wrap="square" lIns="0" tIns="0" rIns="0" bIns="0" numCol="1" anchor="ctr">
              <a:noAutofit/>
            </a:bodyPr>
            <a:lstStyle/>
            <a:p>
              <a:pPr lvl="0">
                <a:defRPr sz="3200"/>
              </a:pPr>
              <a:endParaRPr/>
            </a:p>
          </p:txBody>
        </p:sp>
        <p:sp>
          <p:nvSpPr>
            <p:cNvPr id="88" name="Shape 2354"/>
            <p:cNvSpPr/>
            <p:nvPr/>
          </p:nvSpPr>
          <p:spPr>
            <a:xfrm rot="21600000">
              <a:off x="-1" y="3337918"/>
              <a:ext cx="1081925" cy="1147180"/>
            </a:xfrm>
            <a:custGeom>
              <a:avLst/>
              <a:gdLst/>
              <a:ahLst/>
              <a:cxnLst>
                <a:cxn ang="0">
                  <a:pos x="wd2" y="hd2"/>
                </a:cxn>
                <a:cxn ang="5400000">
                  <a:pos x="wd2" y="hd2"/>
                </a:cxn>
                <a:cxn ang="10800000">
                  <a:pos x="wd2" y="hd2"/>
                </a:cxn>
                <a:cxn ang="16200000">
                  <a:pos x="wd2" y="hd2"/>
                </a:cxn>
              </a:cxnLst>
              <a:rect l="0" t="0" r="r" b="b"/>
              <a:pathLst>
                <a:path w="21600" h="21600" extrusionOk="0">
                  <a:moveTo>
                    <a:pt x="8470" y="959"/>
                  </a:moveTo>
                  <a:lnTo>
                    <a:pt x="7375" y="746"/>
                  </a:lnTo>
                  <a:lnTo>
                    <a:pt x="6005" y="460"/>
                  </a:lnTo>
                  <a:lnTo>
                    <a:pt x="4720" y="40"/>
                  </a:lnTo>
                  <a:lnTo>
                    <a:pt x="3286" y="0"/>
                  </a:lnTo>
                  <a:lnTo>
                    <a:pt x="2005" y="295"/>
                  </a:lnTo>
                  <a:lnTo>
                    <a:pt x="849" y="1185"/>
                  </a:lnTo>
                  <a:lnTo>
                    <a:pt x="218" y="2375"/>
                  </a:lnTo>
                  <a:lnTo>
                    <a:pt x="0" y="3791"/>
                  </a:lnTo>
                  <a:lnTo>
                    <a:pt x="89" y="4764"/>
                  </a:lnTo>
                  <a:lnTo>
                    <a:pt x="791" y="5823"/>
                  </a:lnTo>
                  <a:lnTo>
                    <a:pt x="1780" y="6863"/>
                  </a:lnTo>
                  <a:lnTo>
                    <a:pt x="3412" y="8341"/>
                  </a:lnTo>
                  <a:lnTo>
                    <a:pt x="5171" y="9616"/>
                  </a:lnTo>
                  <a:lnTo>
                    <a:pt x="6126" y="10678"/>
                  </a:lnTo>
                  <a:lnTo>
                    <a:pt x="7435" y="12311"/>
                  </a:lnTo>
                  <a:lnTo>
                    <a:pt x="9232" y="14255"/>
                  </a:lnTo>
                  <a:lnTo>
                    <a:pt x="10481" y="16504"/>
                  </a:lnTo>
                  <a:lnTo>
                    <a:pt x="11438" y="17812"/>
                  </a:lnTo>
                  <a:lnTo>
                    <a:pt x="12916" y="19248"/>
                  </a:lnTo>
                  <a:lnTo>
                    <a:pt x="13935" y="20111"/>
                  </a:lnTo>
                  <a:lnTo>
                    <a:pt x="15185" y="20976"/>
                  </a:lnTo>
                  <a:lnTo>
                    <a:pt x="17351" y="21564"/>
                  </a:lnTo>
                  <a:lnTo>
                    <a:pt x="18242" y="21600"/>
                  </a:lnTo>
                  <a:lnTo>
                    <a:pt x="19373" y="21528"/>
                  </a:lnTo>
                  <a:lnTo>
                    <a:pt x="20290" y="21023"/>
                  </a:lnTo>
                  <a:lnTo>
                    <a:pt x="21115" y="20256"/>
                  </a:lnTo>
                  <a:lnTo>
                    <a:pt x="21345" y="18778"/>
                  </a:lnTo>
                  <a:lnTo>
                    <a:pt x="21383" y="17046"/>
                  </a:lnTo>
                  <a:lnTo>
                    <a:pt x="21600" y="15041"/>
                  </a:lnTo>
                  <a:lnTo>
                    <a:pt x="21090" y="13273"/>
                  </a:lnTo>
                  <a:lnTo>
                    <a:pt x="20455" y="11700"/>
                  </a:lnTo>
                  <a:lnTo>
                    <a:pt x="19116" y="9331"/>
                  </a:lnTo>
                  <a:lnTo>
                    <a:pt x="17818" y="7490"/>
                  </a:lnTo>
                  <a:lnTo>
                    <a:pt x="16468" y="5940"/>
                  </a:lnTo>
                  <a:lnTo>
                    <a:pt x="14692" y="3902"/>
                  </a:lnTo>
                  <a:lnTo>
                    <a:pt x="13507" y="2751"/>
                  </a:lnTo>
                  <a:lnTo>
                    <a:pt x="12069" y="2089"/>
                  </a:lnTo>
                  <a:lnTo>
                    <a:pt x="10679" y="1427"/>
                  </a:lnTo>
                  <a:lnTo>
                    <a:pt x="9753" y="1166"/>
                  </a:lnTo>
                  <a:lnTo>
                    <a:pt x="8470" y="959"/>
                  </a:lnTo>
                  <a:close/>
                </a:path>
              </a:pathLst>
            </a:custGeom>
            <a:grpFill/>
            <a:ln w="12700" cap="flat">
              <a:noFill/>
              <a:miter lim="400000"/>
            </a:ln>
            <a:effectLst/>
          </p:spPr>
          <p:txBody>
            <a:bodyPr wrap="square" lIns="0" tIns="0" rIns="0" bIns="0" numCol="1" anchor="ctr">
              <a:noAutofit/>
            </a:bodyPr>
            <a:lstStyle/>
            <a:p>
              <a:pPr lvl="0">
                <a:defRPr sz="3200"/>
              </a:pPr>
              <a:endParaRPr/>
            </a:p>
          </p:txBody>
        </p:sp>
      </p:grpSp>
    </p:spTree>
    <p:extLst>
      <p:ext uri="{BB962C8B-B14F-4D97-AF65-F5344CB8AC3E}">
        <p14:creationId xmlns:p14="http://schemas.microsoft.com/office/powerpoint/2010/main" val="851731130"/>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6364" y="285751"/>
            <a:ext cx="4315214" cy="470429"/>
          </a:xfrm>
        </p:spPr>
        <p:txBody>
          <a:bodyPr>
            <a:normAutofit/>
          </a:bodyPr>
          <a:lstStyle/>
          <a:p>
            <a:r>
              <a:rPr lang="en-US" b="0" dirty="0" smtClean="0"/>
              <a:t>Business Plan Production (BPP)</a:t>
            </a:r>
            <a:endParaRPr lang="en-US" b="0" dirty="0"/>
          </a:p>
        </p:txBody>
      </p:sp>
      <p:cxnSp>
        <p:nvCxnSpPr>
          <p:cNvPr id="4" name="Straight Connector 3"/>
          <p:cNvCxnSpPr/>
          <p:nvPr/>
        </p:nvCxnSpPr>
        <p:spPr>
          <a:xfrm>
            <a:off x="685442" y="1000333"/>
            <a:ext cx="0" cy="2702252"/>
          </a:xfrm>
          <a:prstGeom prst="line">
            <a:avLst/>
          </a:prstGeom>
          <a:ln w="6350" cmpd="sng">
            <a:solidFill>
              <a:schemeClr val="tx2"/>
            </a:solidFill>
            <a:prstDash val="dash"/>
          </a:ln>
          <a:effectLst/>
        </p:spPr>
        <p:style>
          <a:lnRef idx="2">
            <a:schemeClr val="accent1"/>
          </a:lnRef>
          <a:fillRef idx="0">
            <a:schemeClr val="accent1"/>
          </a:fillRef>
          <a:effectRef idx="1">
            <a:schemeClr val="accent1"/>
          </a:effectRef>
          <a:fontRef idx="minor">
            <a:schemeClr val="tx1"/>
          </a:fontRef>
        </p:style>
      </p:cxnSp>
      <p:cxnSp>
        <p:nvCxnSpPr>
          <p:cNvPr id="66" name="Straight Connector 65"/>
          <p:cNvCxnSpPr/>
          <p:nvPr/>
        </p:nvCxnSpPr>
        <p:spPr>
          <a:xfrm>
            <a:off x="1287378" y="1000333"/>
            <a:ext cx="0" cy="2702252"/>
          </a:xfrm>
          <a:prstGeom prst="line">
            <a:avLst/>
          </a:prstGeom>
          <a:ln w="6350" cmpd="sng">
            <a:solidFill>
              <a:schemeClr val="tx2"/>
            </a:solidFill>
            <a:prstDash val="dash"/>
          </a:ln>
          <a:effectLst/>
        </p:spPr>
        <p:style>
          <a:lnRef idx="2">
            <a:schemeClr val="accent1"/>
          </a:lnRef>
          <a:fillRef idx="0">
            <a:schemeClr val="accent1"/>
          </a:fillRef>
          <a:effectRef idx="1">
            <a:schemeClr val="accent1"/>
          </a:effectRef>
          <a:fontRef idx="minor">
            <a:schemeClr val="tx1"/>
          </a:fontRef>
        </p:style>
      </p:cxnSp>
      <p:cxnSp>
        <p:nvCxnSpPr>
          <p:cNvPr id="67" name="Straight Connector 66"/>
          <p:cNvCxnSpPr/>
          <p:nvPr/>
        </p:nvCxnSpPr>
        <p:spPr>
          <a:xfrm>
            <a:off x="1889314" y="1000333"/>
            <a:ext cx="0" cy="2702252"/>
          </a:xfrm>
          <a:prstGeom prst="line">
            <a:avLst/>
          </a:prstGeom>
          <a:ln w="6350" cmpd="sng">
            <a:solidFill>
              <a:schemeClr val="tx2"/>
            </a:solidFill>
            <a:prstDash val="dash"/>
          </a:ln>
          <a:effectLst/>
        </p:spPr>
        <p:style>
          <a:lnRef idx="2">
            <a:schemeClr val="accent1"/>
          </a:lnRef>
          <a:fillRef idx="0">
            <a:schemeClr val="accent1"/>
          </a:fillRef>
          <a:effectRef idx="1">
            <a:schemeClr val="accent1"/>
          </a:effectRef>
          <a:fontRef idx="minor">
            <a:schemeClr val="tx1"/>
          </a:fontRef>
        </p:style>
      </p:cxnSp>
      <p:cxnSp>
        <p:nvCxnSpPr>
          <p:cNvPr id="68" name="Straight Connector 67"/>
          <p:cNvCxnSpPr/>
          <p:nvPr/>
        </p:nvCxnSpPr>
        <p:spPr>
          <a:xfrm>
            <a:off x="2491250" y="1000333"/>
            <a:ext cx="0" cy="2702252"/>
          </a:xfrm>
          <a:prstGeom prst="line">
            <a:avLst/>
          </a:prstGeom>
          <a:ln w="6350" cmpd="sng">
            <a:solidFill>
              <a:schemeClr val="tx2"/>
            </a:solidFill>
            <a:prstDash val="dash"/>
          </a:ln>
          <a:effectLst/>
        </p:spPr>
        <p:style>
          <a:lnRef idx="2">
            <a:schemeClr val="accent1"/>
          </a:lnRef>
          <a:fillRef idx="0">
            <a:schemeClr val="accent1"/>
          </a:fillRef>
          <a:effectRef idx="1">
            <a:schemeClr val="accent1"/>
          </a:effectRef>
          <a:fontRef idx="minor">
            <a:schemeClr val="tx1"/>
          </a:fontRef>
        </p:style>
      </p:cxnSp>
      <p:cxnSp>
        <p:nvCxnSpPr>
          <p:cNvPr id="69" name="Straight Connector 68"/>
          <p:cNvCxnSpPr/>
          <p:nvPr/>
        </p:nvCxnSpPr>
        <p:spPr>
          <a:xfrm>
            <a:off x="3093186" y="1000333"/>
            <a:ext cx="0" cy="2702252"/>
          </a:xfrm>
          <a:prstGeom prst="line">
            <a:avLst/>
          </a:prstGeom>
          <a:ln w="6350" cmpd="sng">
            <a:solidFill>
              <a:schemeClr val="tx2"/>
            </a:solidFill>
            <a:prstDash val="dash"/>
          </a:ln>
          <a:effectLst/>
        </p:spPr>
        <p:style>
          <a:lnRef idx="2">
            <a:schemeClr val="accent1"/>
          </a:lnRef>
          <a:fillRef idx="0">
            <a:schemeClr val="accent1"/>
          </a:fillRef>
          <a:effectRef idx="1">
            <a:schemeClr val="accent1"/>
          </a:effectRef>
          <a:fontRef idx="minor">
            <a:schemeClr val="tx1"/>
          </a:fontRef>
        </p:style>
      </p:cxnSp>
      <p:cxnSp>
        <p:nvCxnSpPr>
          <p:cNvPr id="72" name="Straight Connector 71"/>
          <p:cNvCxnSpPr/>
          <p:nvPr/>
        </p:nvCxnSpPr>
        <p:spPr>
          <a:xfrm>
            <a:off x="3695122" y="1000333"/>
            <a:ext cx="0" cy="2702252"/>
          </a:xfrm>
          <a:prstGeom prst="line">
            <a:avLst/>
          </a:prstGeom>
          <a:ln w="6350" cmpd="sng">
            <a:solidFill>
              <a:schemeClr val="tx2"/>
            </a:solidFill>
            <a:prstDash val="dash"/>
          </a:ln>
          <a:effectLst/>
        </p:spPr>
        <p:style>
          <a:lnRef idx="2">
            <a:schemeClr val="accent1"/>
          </a:lnRef>
          <a:fillRef idx="0">
            <a:schemeClr val="accent1"/>
          </a:fillRef>
          <a:effectRef idx="1">
            <a:schemeClr val="accent1"/>
          </a:effectRef>
          <a:fontRef idx="minor">
            <a:schemeClr val="tx1"/>
          </a:fontRef>
        </p:style>
      </p:cxnSp>
      <p:cxnSp>
        <p:nvCxnSpPr>
          <p:cNvPr id="73" name="Straight Connector 72"/>
          <p:cNvCxnSpPr/>
          <p:nvPr/>
        </p:nvCxnSpPr>
        <p:spPr>
          <a:xfrm>
            <a:off x="4297058" y="1000333"/>
            <a:ext cx="0" cy="2702252"/>
          </a:xfrm>
          <a:prstGeom prst="line">
            <a:avLst/>
          </a:prstGeom>
          <a:ln w="6350" cmpd="sng">
            <a:solidFill>
              <a:schemeClr val="tx2"/>
            </a:solidFill>
            <a:prstDash val="dash"/>
          </a:ln>
          <a:effectLst/>
        </p:spPr>
        <p:style>
          <a:lnRef idx="2">
            <a:schemeClr val="accent1"/>
          </a:lnRef>
          <a:fillRef idx="0">
            <a:schemeClr val="accent1"/>
          </a:fillRef>
          <a:effectRef idx="1">
            <a:schemeClr val="accent1"/>
          </a:effectRef>
          <a:fontRef idx="minor">
            <a:schemeClr val="tx1"/>
          </a:fontRef>
        </p:style>
      </p:cxnSp>
      <p:cxnSp>
        <p:nvCxnSpPr>
          <p:cNvPr id="74" name="Straight Connector 73"/>
          <p:cNvCxnSpPr/>
          <p:nvPr/>
        </p:nvCxnSpPr>
        <p:spPr>
          <a:xfrm>
            <a:off x="4898994" y="1000333"/>
            <a:ext cx="0" cy="2702252"/>
          </a:xfrm>
          <a:prstGeom prst="line">
            <a:avLst/>
          </a:prstGeom>
          <a:ln w="6350" cmpd="sng">
            <a:solidFill>
              <a:schemeClr val="tx2"/>
            </a:solidFill>
            <a:prstDash val="dash"/>
          </a:ln>
          <a:effectLst/>
        </p:spPr>
        <p:style>
          <a:lnRef idx="2">
            <a:schemeClr val="accent1"/>
          </a:lnRef>
          <a:fillRef idx="0">
            <a:schemeClr val="accent1"/>
          </a:fillRef>
          <a:effectRef idx="1">
            <a:schemeClr val="accent1"/>
          </a:effectRef>
          <a:fontRef idx="minor">
            <a:schemeClr val="tx1"/>
          </a:fontRef>
        </p:style>
      </p:cxnSp>
      <p:cxnSp>
        <p:nvCxnSpPr>
          <p:cNvPr id="75" name="Straight Connector 74"/>
          <p:cNvCxnSpPr/>
          <p:nvPr/>
        </p:nvCxnSpPr>
        <p:spPr>
          <a:xfrm>
            <a:off x="5500930" y="1000333"/>
            <a:ext cx="0" cy="2702252"/>
          </a:xfrm>
          <a:prstGeom prst="line">
            <a:avLst/>
          </a:prstGeom>
          <a:ln w="6350" cmpd="sng">
            <a:solidFill>
              <a:schemeClr val="tx2"/>
            </a:solidFill>
            <a:prstDash val="dash"/>
          </a:ln>
          <a:effectLst/>
        </p:spPr>
        <p:style>
          <a:lnRef idx="2">
            <a:schemeClr val="accent1"/>
          </a:lnRef>
          <a:fillRef idx="0">
            <a:schemeClr val="accent1"/>
          </a:fillRef>
          <a:effectRef idx="1">
            <a:schemeClr val="accent1"/>
          </a:effectRef>
          <a:fontRef idx="minor">
            <a:schemeClr val="tx1"/>
          </a:fontRef>
        </p:style>
      </p:cxnSp>
      <p:cxnSp>
        <p:nvCxnSpPr>
          <p:cNvPr id="76" name="Straight Connector 75"/>
          <p:cNvCxnSpPr/>
          <p:nvPr/>
        </p:nvCxnSpPr>
        <p:spPr>
          <a:xfrm>
            <a:off x="6102866" y="1000333"/>
            <a:ext cx="0" cy="2702252"/>
          </a:xfrm>
          <a:prstGeom prst="line">
            <a:avLst/>
          </a:prstGeom>
          <a:ln w="6350" cmpd="sng">
            <a:solidFill>
              <a:schemeClr val="tx2"/>
            </a:solidFill>
            <a:prstDash val="dash"/>
          </a:ln>
          <a:effectLst/>
        </p:spPr>
        <p:style>
          <a:lnRef idx="2">
            <a:schemeClr val="accent1"/>
          </a:lnRef>
          <a:fillRef idx="0">
            <a:schemeClr val="accent1"/>
          </a:fillRef>
          <a:effectRef idx="1">
            <a:schemeClr val="accent1"/>
          </a:effectRef>
          <a:fontRef idx="minor">
            <a:schemeClr val="tx1"/>
          </a:fontRef>
        </p:style>
      </p:cxnSp>
      <p:cxnSp>
        <p:nvCxnSpPr>
          <p:cNvPr id="77" name="Straight Connector 76"/>
          <p:cNvCxnSpPr/>
          <p:nvPr/>
        </p:nvCxnSpPr>
        <p:spPr>
          <a:xfrm>
            <a:off x="6704802" y="1000333"/>
            <a:ext cx="0" cy="2702252"/>
          </a:xfrm>
          <a:prstGeom prst="line">
            <a:avLst/>
          </a:prstGeom>
          <a:ln w="6350" cmpd="sng">
            <a:solidFill>
              <a:schemeClr val="tx2"/>
            </a:solidFill>
            <a:prstDash val="dash"/>
          </a:ln>
          <a:effectLst/>
        </p:spPr>
        <p:style>
          <a:lnRef idx="2">
            <a:schemeClr val="accent1"/>
          </a:lnRef>
          <a:fillRef idx="0">
            <a:schemeClr val="accent1"/>
          </a:fillRef>
          <a:effectRef idx="1">
            <a:schemeClr val="accent1"/>
          </a:effectRef>
          <a:fontRef idx="minor">
            <a:schemeClr val="tx1"/>
          </a:fontRef>
        </p:style>
      </p:cxnSp>
      <p:cxnSp>
        <p:nvCxnSpPr>
          <p:cNvPr id="78" name="Straight Connector 77"/>
          <p:cNvCxnSpPr/>
          <p:nvPr/>
        </p:nvCxnSpPr>
        <p:spPr>
          <a:xfrm>
            <a:off x="7306738" y="1000333"/>
            <a:ext cx="0" cy="2702252"/>
          </a:xfrm>
          <a:prstGeom prst="line">
            <a:avLst/>
          </a:prstGeom>
          <a:ln w="6350" cmpd="sng">
            <a:solidFill>
              <a:schemeClr val="tx2"/>
            </a:solidFill>
            <a:prstDash val="dash"/>
          </a:ln>
          <a:effectLst/>
        </p:spPr>
        <p:style>
          <a:lnRef idx="2">
            <a:schemeClr val="accent1"/>
          </a:lnRef>
          <a:fillRef idx="0">
            <a:schemeClr val="accent1"/>
          </a:fillRef>
          <a:effectRef idx="1">
            <a:schemeClr val="accent1"/>
          </a:effectRef>
          <a:fontRef idx="minor">
            <a:schemeClr val="tx1"/>
          </a:fontRef>
        </p:style>
      </p:cxnSp>
      <p:cxnSp>
        <p:nvCxnSpPr>
          <p:cNvPr id="79" name="Straight Connector 78"/>
          <p:cNvCxnSpPr/>
          <p:nvPr/>
        </p:nvCxnSpPr>
        <p:spPr>
          <a:xfrm>
            <a:off x="7908674" y="1000333"/>
            <a:ext cx="0" cy="2702252"/>
          </a:xfrm>
          <a:prstGeom prst="line">
            <a:avLst/>
          </a:prstGeom>
          <a:ln w="6350" cmpd="sng">
            <a:solidFill>
              <a:schemeClr val="tx2"/>
            </a:solidFill>
            <a:prstDash val="dash"/>
          </a:ln>
          <a:effectLst/>
        </p:spPr>
        <p:style>
          <a:lnRef idx="2">
            <a:schemeClr val="accent1"/>
          </a:lnRef>
          <a:fillRef idx="0">
            <a:schemeClr val="accent1"/>
          </a:fillRef>
          <a:effectRef idx="1">
            <a:schemeClr val="accent1"/>
          </a:effectRef>
          <a:fontRef idx="minor">
            <a:schemeClr val="tx1"/>
          </a:fontRef>
        </p:style>
      </p:cxnSp>
      <p:cxnSp>
        <p:nvCxnSpPr>
          <p:cNvPr id="80" name="Straight Connector 79"/>
          <p:cNvCxnSpPr/>
          <p:nvPr/>
        </p:nvCxnSpPr>
        <p:spPr>
          <a:xfrm>
            <a:off x="8510612" y="1000333"/>
            <a:ext cx="0" cy="2702252"/>
          </a:xfrm>
          <a:prstGeom prst="line">
            <a:avLst/>
          </a:prstGeom>
          <a:ln w="6350" cmpd="sng">
            <a:solidFill>
              <a:schemeClr val="tx2"/>
            </a:solidFill>
            <a:prstDash val="dash"/>
          </a:ln>
          <a:effectLst/>
        </p:spPr>
        <p:style>
          <a:lnRef idx="2">
            <a:schemeClr val="accent1"/>
          </a:lnRef>
          <a:fillRef idx="0">
            <a:schemeClr val="accent1"/>
          </a:fillRef>
          <a:effectRef idx="1">
            <a:schemeClr val="accent1"/>
          </a:effectRef>
          <a:fontRef idx="minor">
            <a:schemeClr val="tx1"/>
          </a:fontRef>
        </p:style>
      </p:cxnSp>
      <p:sp>
        <p:nvSpPr>
          <p:cNvPr id="9" name="Rectangle 8"/>
          <p:cNvSpPr/>
          <p:nvPr/>
        </p:nvSpPr>
        <p:spPr>
          <a:xfrm>
            <a:off x="688975" y="1000333"/>
            <a:ext cx="595265" cy="2690597"/>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lIns="91430" tIns="45715" rIns="91430" bIns="45715" rtlCol="0" anchor="ctr"/>
          <a:lstStyle/>
          <a:p>
            <a:pPr algn="ctr"/>
            <a:endParaRPr lang="en-US"/>
          </a:p>
        </p:txBody>
      </p:sp>
      <p:sp>
        <p:nvSpPr>
          <p:cNvPr id="81" name="Rectangle 80"/>
          <p:cNvSpPr/>
          <p:nvPr/>
        </p:nvSpPr>
        <p:spPr>
          <a:xfrm>
            <a:off x="1892300" y="1000333"/>
            <a:ext cx="595265" cy="2690597"/>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lIns="91430" tIns="45715" rIns="91430" bIns="45715" rtlCol="0" anchor="ctr"/>
          <a:lstStyle/>
          <a:p>
            <a:pPr algn="ctr"/>
            <a:endParaRPr lang="en-US"/>
          </a:p>
        </p:txBody>
      </p:sp>
      <p:sp>
        <p:nvSpPr>
          <p:cNvPr id="82" name="Rectangle 81"/>
          <p:cNvSpPr/>
          <p:nvPr/>
        </p:nvSpPr>
        <p:spPr>
          <a:xfrm>
            <a:off x="3095626" y="1000333"/>
            <a:ext cx="595265" cy="2690597"/>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lIns="91430" tIns="45715" rIns="91430" bIns="45715" rtlCol="0" anchor="ctr"/>
          <a:lstStyle/>
          <a:p>
            <a:pPr algn="ctr"/>
            <a:endParaRPr lang="en-US"/>
          </a:p>
        </p:txBody>
      </p:sp>
      <p:sp>
        <p:nvSpPr>
          <p:cNvPr id="83" name="Rectangle 82"/>
          <p:cNvSpPr/>
          <p:nvPr/>
        </p:nvSpPr>
        <p:spPr>
          <a:xfrm>
            <a:off x="4298951" y="1000333"/>
            <a:ext cx="595265" cy="2690597"/>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lIns="91430" tIns="45715" rIns="91430" bIns="45715" rtlCol="0" anchor="ctr"/>
          <a:lstStyle/>
          <a:p>
            <a:pPr algn="ctr"/>
            <a:endParaRPr lang="en-US"/>
          </a:p>
        </p:txBody>
      </p:sp>
      <p:sp>
        <p:nvSpPr>
          <p:cNvPr id="84" name="Rectangle 83"/>
          <p:cNvSpPr/>
          <p:nvPr/>
        </p:nvSpPr>
        <p:spPr>
          <a:xfrm>
            <a:off x="5502276" y="1000333"/>
            <a:ext cx="595265" cy="2690597"/>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lIns="91430" tIns="45715" rIns="91430" bIns="45715" rtlCol="0" anchor="ctr"/>
          <a:lstStyle/>
          <a:p>
            <a:pPr algn="ctr"/>
            <a:endParaRPr lang="en-US"/>
          </a:p>
        </p:txBody>
      </p:sp>
      <p:sp>
        <p:nvSpPr>
          <p:cNvPr id="85" name="Rectangle 84"/>
          <p:cNvSpPr/>
          <p:nvPr/>
        </p:nvSpPr>
        <p:spPr>
          <a:xfrm>
            <a:off x="6708775" y="1000333"/>
            <a:ext cx="595265" cy="2690597"/>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lIns="91430" tIns="45715" rIns="91430" bIns="45715" rtlCol="0" anchor="ctr"/>
          <a:lstStyle/>
          <a:p>
            <a:pPr algn="ctr"/>
            <a:endParaRPr lang="en-US"/>
          </a:p>
        </p:txBody>
      </p:sp>
      <p:sp>
        <p:nvSpPr>
          <p:cNvPr id="86" name="Rectangle 85"/>
          <p:cNvSpPr/>
          <p:nvPr/>
        </p:nvSpPr>
        <p:spPr>
          <a:xfrm>
            <a:off x="7912100" y="1000333"/>
            <a:ext cx="595265" cy="2690597"/>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lIns="91430" tIns="45715" rIns="91430" bIns="45715" rtlCol="0" anchor="ctr"/>
          <a:lstStyle/>
          <a:p>
            <a:pPr algn="ctr"/>
            <a:endParaRPr lang="en-US"/>
          </a:p>
        </p:txBody>
      </p:sp>
      <p:cxnSp>
        <p:nvCxnSpPr>
          <p:cNvPr id="11" name="Straight Connector 10"/>
          <p:cNvCxnSpPr/>
          <p:nvPr/>
        </p:nvCxnSpPr>
        <p:spPr>
          <a:xfrm>
            <a:off x="678269" y="3897233"/>
            <a:ext cx="7843383" cy="0"/>
          </a:xfrm>
          <a:prstGeom prst="line">
            <a:avLst/>
          </a:prstGeom>
          <a:ln w="6350" cmpd="sng">
            <a:solidFill>
              <a:schemeClr val="tx2"/>
            </a:solidFill>
          </a:ln>
          <a:effectLst/>
        </p:spPr>
        <p:style>
          <a:lnRef idx="2">
            <a:schemeClr val="accent1"/>
          </a:lnRef>
          <a:fillRef idx="0">
            <a:schemeClr val="accent1"/>
          </a:fillRef>
          <a:effectRef idx="1">
            <a:schemeClr val="accent1"/>
          </a:effectRef>
          <a:fontRef idx="minor">
            <a:schemeClr val="tx1"/>
          </a:fontRef>
        </p:style>
      </p:cxnSp>
      <p:sp>
        <p:nvSpPr>
          <p:cNvPr id="88" name="Oval 87"/>
          <p:cNvSpPr/>
          <p:nvPr/>
        </p:nvSpPr>
        <p:spPr>
          <a:xfrm>
            <a:off x="639615" y="3849913"/>
            <a:ext cx="94942" cy="94940"/>
          </a:xfrm>
          <a:prstGeom prst="ellipse">
            <a:avLst/>
          </a:prstGeom>
          <a:solidFill>
            <a:schemeClr val="accent1"/>
          </a:solidFill>
          <a:ln w="6350" cmpd="sng">
            <a:solidFill>
              <a:schemeClr val="accent1"/>
            </a:solidFill>
          </a:ln>
        </p:spPr>
        <p:style>
          <a:lnRef idx="2">
            <a:schemeClr val="dk1"/>
          </a:lnRef>
          <a:fillRef idx="1">
            <a:schemeClr val="lt1"/>
          </a:fillRef>
          <a:effectRef idx="0">
            <a:schemeClr val="dk1"/>
          </a:effectRef>
          <a:fontRef idx="minor">
            <a:schemeClr val="dk1"/>
          </a:fontRef>
        </p:style>
        <p:txBody>
          <a:bodyPr lIns="91430" tIns="45715" rIns="91430" bIns="45715" rtlCol="0" anchor="ctr"/>
          <a:lstStyle/>
          <a:p>
            <a:pPr algn="ctr"/>
            <a:endParaRPr lang="en-US"/>
          </a:p>
        </p:txBody>
      </p:sp>
      <p:sp>
        <p:nvSpPr>
          <p:cNvPr id="89" name="Oval 88"/>
          <p:cNvSpPr/>
          <p:nvPr/>
        </p:nvSpPr>
        <p:spPr>
          <a:xfrm>
            <a:off x="1241400" y="3849913"/>
            <a:ext cx="94942" cy="94940"/>
          </a:xfrm>
          <a:prstGeom prst="ellipse">
            <a:avLst/>
          </a:prstGeom>
          <a:solidFill>
            <a:schemeClr val="accent1"/>
          </a:solidFill>
          <a:ln w="6350" cmpd="sng">
            <a:solidFill>
              <a:schemeClr val="accent1"/>
            </a:solidFill>
          </a:ln>
        </p:spPr>
        <p:style>
          <a:lnRef idx="2">
            <a:schemeClr val="dk1"/>
          </a:lnRef>
          <a:fillRef idx="1">
            <a:schemeClr val="lt1"/>
          </a:fillRef>
          <a:effectRef idx="0">
            <a:schemeClr val="dk1"/>
          </a:effectRef>
          <a:fontRef idx="minor">
            <a:schemeClr val="dk1"/>
          </a:fontRef>
        </p:style>
        <p:txBody>
          <a:bodyPr lIns="91430" tIns="45715" rIns="91430" bIns="45715" rtlCol="0" anchor="ctr"/>
          <a:lstStyle/>
          <a:p>
            <a:pPr algn="ctr"/>
            <a:endParaRPr lang="en-US"/>
          </a:p>
        </p:txBody>
      </p:sp>
      <p:sp>
        <p:nvSpPr>
          <p:cNvPr id="102" name="Oval 101"/>
          <p:cNvSpPr/>
          <p:nvPr/>
        </p:nvSpPr>
        <p:spPr>
          <a:xfrm>
            <a:off x="1843185" y="3849913"/>
            <a:ext cx="94942" cy="94940"/>
          </a:xfrm>
          <a:prstGeom prst="ellipse">
            <a:avLst/>
          </a:prstGeom>
          <a:solidFill>
            <a:schemeClr val="accent2"/>
          </a:solidFill>
          <a:ln w="6350" cmpd="sng">
            <a:solidFill>
              <a:schemeClr val="accent2"/>
            </a:solidFill>
          </a:ln>
        </p:spPr>
        <p:style>
          <a:lnRef idx="2">
            <a:schemeClr val="dk1"/>
          </a:lnRef>
          <a:fillRef idx="1">
            <a:schemeClr val="lt1"/>
          </a:fillRef>
          <a:effectRef idx="0">
            <a:schemeClr val="dk1"/>
          </a:effectRef>
          <a:fontRef idx="minor">
            <a:schemeClr val="dk1"/>
          </a:fontRef>
        </p:style>
        <p:txBody>
          <a:bodyPr lIns="91430" tIns="45715" rIns="91430" bIns="45715" rtlCol="0" anchor="ctr"/>
          <a:lstStyle/>
          <a:p>
            <a:pPr algn="ctr"/>
            <a:endParaRPr lang="en-US"/>
          </a:p>
        </p:txBody>
      </p:sp>
      <p:sp>
        <p:nvSpPr>
          <p:cNvPr id="108" name="Oval 107"/>
          <p:cNvSpPr/>
          <p:nvPr/>
        </p:nvSpPr>
        <p:spPr>
          <a:xfrm>
            <a:off x="2444970" y="3849913"/>
            <a:ext cx="94942" cy="94940"/>
          </a:xfrm>
          <a:prstGeom prst="ellipse">
            <a:avLst/>
          </a:prstGeom>
          <a:solidFill>
            <a:schemeClr val="accent2"/>
          </a:solidFill>
          <a:ln w="6350" cmpd="sng">
            <a:solidFill>
              <a:schemeClr val="accent2"/>
            </a:solidFill>
          </a:ln>
        </p:spPr>
        <p:style>
          <a:lnRef idx="2">
            <a:schemeClr val="dk1"/>
          </a:lnRef>
          <a:fillRef idx="1">
            <a:schemeClr val="lt1"/>
          </a:fillRef>
          <a:effectRef idx="0">
            <a:schemeClr val="dk1"/>
          </a:effectRef>
          <a:fontRef idx="minor">
            <a:schemeClr val="dk1"/>
          </a:fontRef>
        </p:style>
        <p:txBody>
          <a:bodyPr lIns="91430" tIns="45715" rIns="91430" bIns="45715" rtlCol="0" anchor="ctr"/>
          <a:lstStyle/>
          <a:p>
            <a:pPr algn="ctr"/>
            <a:endParaRPr lang="en-US"/>
          </a:p>
        </p:txBody>
      </p:sp>
      <p:sp>
        <p:nvSpPr>
          <p:cNvPr id="114" name="Oval 113"/>
          <p:cNvSpPr/>
          <p:nvPr/>
        </p:nvSpPr>
        <p:spPr>
          <a:xfrm>
            <a:off x="3046755" y="3849913"/>
            <a:ext cx="94942" cy="94940"/>
          </a:xfrm>
          <a:prstGeom prst="ellipse">
            <a:avLst/>
          </a:prstGeom>
          <a:solidFill>
            <a:schemeClr val="accent3"/>
          </a:solidFill>
          <a:ln w="6350" cmpd="sng">
            <a:solidFill>
              <a:srgbClr val="E9C944"/>
            </a:solidFill>
          </a:ln>
        </p:spPr>
        <p:style>
          <a:lnRef idx="2">
            <a:schemeClr val="dk1"/>
          </a:lnRef>
          <a:fillRef idx="1">
            <a:schemeClr val="lt1"/>
          </a:fillRef>
          <a:effectRef idx="0">
            <a:schemeClr val="dk1"/>
          </a:effectRef>
          <a:fontRef idx="minor">
            <a:schemeClr val="dk1"/>
          </a:fontRef>
        </p:style>
        <p:txBody>
          <a:bodyPr lIns="91430" tIns="45715" rIns="91430" bIns="45715" rtlCol="0" anchor="ctr"/>
          <a:lstStyle/>
          <a:p>
            <a:pPr algn="ctr"/>
            <a:endParaRPr lang="en-US"/>
          </a:p>
        </p:txBody>
      </p:sp>
      <p:sp>
        <p:nvSpPr>
          <p:cNvPr id="115" name="Oval 114"/>
          <p:cNvSpPr/>
          <p:nvPr/>
        </p:nvSpPr>
        <p:spPr>
          <a:xfrm>
            <a:off x="3648540" y="3849913"/>
            <a:ext cx="94942" cy="94940"/>
          </a:xfrm>
          <a:prstGeom prst="ellipse">
            <a:avLst/>
          </a:prstGeom>
          <a:solidFill>
            <a:schemeClr val="accent3"/>
          </a:solidFill>
          <a:ln w="6350" cmpd="sng">
            <a:solidFill>
              <a:srgbClr val="E9C944"/>
            </a:solidFill>
          </a:ln>
        </p:spPr>
        <p:style>
          <a:lnRef idx="2">
            <a:schemeClr val="dk1"/>
          </a:lnRef>
          <a:fillRef idx="1">
            <a:schemeClr val="lt1"/>
          </a:fillRef>
          <a:effectRef idx="0">
            <a:schemeClr val="dk1"/>
          </a:effectRef>
          <a:fontRef idx="minor">
            <a:schemeClr val="dk1"/>
          </a:fontRef>
        </p:style>
        <p:txBody>
          <a:bodyPr lIns="91430" tIns="45715" rIns="91430" bIns="45715" rtlCol="0" anchor="ctr"/>
          <a:lstStyle/>
          <a:p>
            <a:pPr algn="ctr"/>
            <a:endParaRPr lang="en-US"/>
          </a:p>
        </p:txBody>
      </p:sp>
      <p:sp>
        <p:nvSpPr>
          <p:cNvPr id="121" name="Oval 120"/>
          <p:cNvSpPr/>
          <p:nvPr/>
        </p:nvSpPr>
        <p:spPr>
          <a:xfrm>
            <a:off x="4250325" y="3849913"/>
            <a:ext cx="94942" cy="94940"/>
          </a:xfrm>
          <a:prstGeom prst="ellipse">
            <a:avLst/>
          </a:prstGeom>
          <a:solidFill>
            <a:schemeClr val="accent4"/>
          </a:solidFill>
          <a:ln w="6350" cmpd="sng">
            <a:solidFill>
              <a:srgbClr val="90D049"/>
            </a:solidFill>
          </a:ln>
        </p:spPr>
        <p:style>
          <a:lnRef idx="2">
            <a:schemeClr val="dk1"/>
          </a:lnRef>
          <a:fillRef idx="1">
            <a:schemeClr val="lt1"/>
          </a:fillRef>
          <a:effectRef idx="0">
            <a:schemeClr val="dk1"/>
          </a:effectRef>
          <a:fontRef idx="minor">
            <a:schemeClr val="dk1"/>
          </a:fontRef>
        </p:style>
        <p:txBody>
          <a:bodyPr lIns="91430" tIns="45715" rIns="91430" bIns="45715" rtlCol="0" anchor="ctr"/>
          <a:lstStyle/>
          <a:p>
            <a:pPr algn="ctr"/>
            <a:endParaRPr lang="en-US"/>
          </a:p>
        </p:txBody>
      </p:sp>
      <p:sp>
        <p:nvSpPr>
          <p:cNvPr id="132" name="Oval 131"/>
          <p:cNvSpPr/>
          <p:nvPr/>
        </p:nvSpPr>
        <p:spPr>
          <a:xfrm>
            <a:off x="4852110" y="3849913"/>
            <a:ext cx="94942" cy="94940"/>
          </a:xfrm>
          <a:prstGeom prst="ellipse">
            <a:avLst/>
          </a:prstGeom>
          <a:solidFill>
            <a:schemeClr val="accent4"/>
          </a:solidFill>
          <a:ln w="6350" cmpd="sng">
            <a:solidFill>
              <a:srgbClr val="90D049"/>
            </a:solidFill>
          </a:ln>
        </p:spPr>
        <p:style>
          <a:lnRef idx="2">
            <a:schemeClr val="dk1"/>
          </a:lnRef>
          <a:fillRef idx="1">
            <a:schemeClr val="lt1"/>
          </a:fillRef>
          <a:effectRef idx="0">
            <a:schemeClr val="dk1"/>
          </a:effectRef>
          <a:fontRef idx="minor">
            <a:schemeClr val="dk1"/>
          </a:fontRef>
        </p:style>
        <p:txBody>
          <a:bodyPr lIns="91430" tIns="45715" rIns="91430" bIns="45715" rtlCol="0" anchor="ctr"/>
          <a:lstStyle/>
          <a:p>
            <a:pPr algn="ctr"/>
            <a:endParaRPr lang="en-US"/>
          </a:p>
        </p:txBody>
      </p:sp>
      <p:sp>
        <p:nvSpPr>
          <p:cNvPr id="133" name="Oval 132"/>
          <p:cNvSpPr/>
          <p:nvPr/>
        </p:nvSpPr>
        <p:spPr>
          <a:xfrm>
            <a:off x="5453895" y="3849913"/>
            <a:ext cx="94942" cy="94940"/>
          </a:xfrm>
          <a:prstGeom prst="ellipse">
            <a:avLst/>
          </a:prstGeom>
          <a:solidFill>
            <a:schemeClr val="accent5"/>
          </a:solidFill>
          <a:ln w="6350" cmpd="sng">
            <a:solidFill>
              <a:srgbClr val="18B96E"/>
            </a:solidFill>
          </a:ln>
        </p:spPr>
        <p:style>
          <a:lnRef idx="2">
            <a:schemeClr val="dk1"/>
          </a:lnRef>
          <a:fillRef idx="1">
            <a:schemeClr val="lt1"/>
          </a:fillRef>
          <a:effectRef idx="0">
            <a:schemeClr val="dk1"/>
          </a:effectRef>
          <a:fontRef idx="minor">
            <a:schemeClr val="dk1"/>
          </a:fontRef>
        </p:style>
        <p:txBody>
          <a:bodyPr lIns="91430" tIns="45715" rIns="91430" bIns="45715" rtlCol="0" anchor="ctr"/>
          <a:lstStyle/>
          <a:p>
            <a:pPr algn="ctr"/>
            <a:endParaRPr lang="en-US"/>
          </a:p>
        </p:txBody>
      </p:sp>
      <p:sp>
        <p:nvSpPr>
          <p:cNvPr id="134" name="Oval 133"/>
          <p:cNvSpPr/>
          <p:nvPr/>
        </p:nvSpPr>
        <p:spPr>
          <a:xfrm>
            <a:off x="6055680" y="3849913"/>
            <a:ext cx="94942" cy="94940"/>
          </a:xfrm>
          <a:prstGeom prst="ellipse">
            <a:avLst/>
          </a:prstGeom>
          <a:solidFill>
            <a:schemeClr val="accent5"/>
          </a:solidFill>
          <a:ln w="6350" cmpd="sng">
            <a:solidFill>
              <a:srgbClr val="18B96E"/>
            </a:solidFill>
          </a:ln>
        </p:spPr>
        <p:style>
          <a:lnRef idx="2">
            <a:schemeClr val="dk1"/>
          </a:lnRef>
          <a:fillRef idx="1">
            <a:schemeClr val="lt1"/>
          </a:fillRef>
          <a:effectRef idx="0">
            <a:schemeClr val="dk1"/>
          </a:effectRef>
          <a:fontRef idx="minor">
            <a:schemeClr val="dk1"/>
          </a:fontRef>
        </p:style>
        <p:txBody>
          <a:bodyPr lIns="91430" tIns="45715" rIns="91430" bIns="45715" rtlCol="0" anchor="ctr"/>
          <a:lstStyle/>
          <a:p>
            <a:pPr algn="ctr"/>
            <a:endParaRPr lang="en-US"/>
          </a:p>
        </p:txBody>
      </p:sp>
      <p:sp>
        <p:nvSpPr>
          <p:cNvPr id="135" name="Oval 134"/>
          <p:cNvSpPr/>
          <p:nvPr/>
        </p:nvSpPr>
        <p:spPr>
          <a:xfrm>
            <a:off x="6657465" y="3849913"/>
            <a:ext cx="94942" cy="94940"/>
          </a:xfrm>
          <a:prstGeom prst="ellipse">
            <a:avLst/>
          </a:prstGeom>
          <a:solidFill>
            <a:schemeClr val="accent6"/>
          </a:solidFill>
          <a:ln w="6350" cmpd="sng">
            <a:solidFill>
              <a:srgbClr val="19C0B4"/>
            </a:solidFill>
          </a:ln>
        </p:spPr>
        <p:style>
          <a:lnRef idx="2">
            <a:schemeClr val="dk1"/>
          </a:lnRef>
          <a:fillRef idx="1">
            <a:schemeClr val="lt1"/>
          </a:fillRef>
          <a:effectRef idx="0">
            <a:schemeClr val="dk1"/>
          </a:effectRef>
          <a:fontRef idx="minor">
            <a:schemeClr val="dk1"/>
          </a:fontRef>
        </p:style>
        <p:txBody>
          <a:bodyPr lIns="91430" tIns="45715" rIns="91430" bIns="45715" rtlCol="0" anchor="ctr"/>
          <a:lstStyle/>
          <a:p>
            <a:pPr algn="ctr"/>
            <a:endParaRPr lang="en-US"/>
          </a:p>
        </p:txBody>
      </p:sp>
      <p:sp>
        <p:nvSpPr>
          <p:cNvPr id="136" name="Oval 135"/>
          <p:cNvSpPr/>
          <p:nvPr/>
        </p:nvSpPr>
        <p:spPr>
          <a:xfrm>
            <a:off x="7259250" y="3849913"/>
            <a:ext cx="94942" cy="94940"/>
          </a:xfrm>
          <a:prstGeom prst="ellipse">
            <a:avLst/>
          </a:prstGeom>
          <a:solidFill>
            <a:schemeClr val="accent6"/>
          </a:solidFill>
          <a:ln w="6350" cmpd="sng">
            <a:solidFill>
              <a:srgbClr val="19C0B4"/>
            </a:solidFill>
          </a:ln>
        </p:spPr>
        <p:style>
          <a:lnRef idx="2">
            <a:schemeClr val="dk1"/>
          </a:lnRef>
          <a:fillRef idx="1">
            <a:schemeClr val="lt1"/>
          </a:fillRef>
          <a:effectRef idx="0">
            <a:schemeClr val="dk1"/>
          </a:effectRef>
          <a:fontRef idx="minor">
            <a:schemeClr val="dk1"/>
          </a:fontRef>
        </p:style>
        <p:txBody>
          <a:bodyPr lIns="91430" tIns="45715" rIns="91430" bIns="45715" rtlCol="0" anchor="ctr"/>
          <a:lstStyle/>
          <a:p>
            <a:pPr algn="ctr"/>
            <a:endParaRPr lang="en-US"/>
          </a:p>
        </p:txBody>
      </p:sp>
      <p:sp>
        <p:nvSpPr>
          <p:cNvPr id="137" name="Oval 136"/>
          <p:cNvSpPr/>
          <p:nvPr/>
        </p:nvSpPr>
        <p:spPr>
          <a:xfrm>
            <a:off x="7861035" y="3849913"/>
            <a:ext cx="94942" cy="94940"/>
          </a:xfrm>
          <a:prstGeom prst="ellipse">
            <a:avLst/>
          </a:prstGeom>
          <a:solidFill>
            <a:srgbClr val="009BD5"/>
          </a:solidFill>
          <a:ln w="6350" cmpd="sng">
            <a:solidFill>
              <a:srgbClr val="009BD5"/>
            </a:solidFill>
          </a:ln>
        </p:spPr>
        <p:style>
          <a:lnRef idx="2">
            <a:schemeClr val="dk1"/>
          </a:lnRef>
          <a:fillRef idx="1">
            <a:schemeClr val="lt1"/>
          </a:fillRef>
          <a:effectRef idx="0">
            <a:schemeClr val="dk1"/>
          </a:effectRef>
          <a:fontRef idx="minor">
            <a:schemeClr val="dk1"/>
          </a:fontRef>
        </p:style>
        <p:txBody>
          <a:bodyPr lIns="91430" tIns="45715" rIns="91430" bIns="45715" rtlCol="0" anchor="ctr"/>
          <a:lstStyle/>
          <a:p>
            <a:pPr algn="ctr"/>
            <a:endParaRPr lang="en-US"/>
          </a:p>
        </p:txBody>
      </p:sp>
      <p:sp>
        <p:nvSpPr>
          <p:cNvPr id="138" name="Oval 137"/>
          <p:cNvSpPr/>
          <p:nvPr/>
        </p:nvSpPr>
        <p:spPr>
          <a:xfrm>
            <a:off x="8462815" y="3849913"/>
            <a:ext cx="94942" cy="94940"/>
          </a:xfrm>
          <a:prstGeom prst="ellipse">
            <a:avLst/>
          </a:prstGeom>
          <a:solidFill>
            <a:srgbClr val="009BD5"/>
          </a:solidFill>
          <a:ln w="6350" cmpd="sng">
            <a:solidFill>
              <a:srgbClr val="009BD5"/>
            </a:solidFill>
          </a:ln>
        </p:spPr>
        <p:style>
          <a:lnRef idx="2">
            <a:schemeClr val="dk1"/>
          </a:lnRef>
          <a:fillRef idx="1">
            <a:schemeClr val="lt1"/>
          </a:fillRef>
          <a:effectRef idx="0">
            <a:schemeClr val="dk1"/>
          </a:effectRef>
          <a:fontRef idx="minor">
            <a:schemeClr val="dk1"/>
          </a:fontRef>
        </p:style>
        <p:txBody>
          <a:bodyPr lIns="91430" tIns="45715" rIns="91430" bIns="45715" rtlCol="0" anchor="ctr"/>
          <a:lstStyle/>
          <a:p>
            <a:pPr algn="ctr"/>
            <a:endParaRPr lang="en-US"/>
          </a:p>
        </p:txBody>
      </p:sp>
      <p:sp>
        <p:nvSpPr>
          <p:cNvPr id="139" name="Title 1"/>
          <p:cNvSpPr txBox="1">
            <a:spLocks/>
          </p:cNvSpPr>
          <p:nvPr/>
        </p:nvSpPr>
        <p:spPr>
          <a:xfrm>
            <a:off x="684692" y="3902208"/>
            <a:ext cx="599549" cy="338668"/>
          </a:xfrm>
          <a:prstGeom prst="rect">
            <a:avLst/>
          </a:prstGeom>
        </p:spPr>
        <p:txBody>
          <a:bodyPr vert="horz" lIns="91430" tIns="45715" rIns="91430" bIns="45715" rtlCol="0" anchor="b">
            <a:normAutofit/>
          </a:bodyPr>
          <a:lstStyle>
            <a:lvl1pPr algn="l" defTabSz="457200" rtl="0" eaLnBrk="1" latinLnBrk="0" hangingPunct="1">
              <a:spcBef>
                <a:spcPct val="0"/>
              </a:spcBef>
              <a:buNone/>
              <a:defRPr sz="2000" b="1" kern="1200">
                <a:solidFill>
                  <a:schemeClr val="tx1"/>
                </a:solidFill>
                <a:latin typeface="Roboto Light"/>
                <a:ea typeface="+mj-ea"/>
                <a:cs typeface="Roboto Light"/>
              </a:defRPr>
            </a:lvl1pPr>
          </a:lstStyle>
          <a:p>
            <a:pPr algn="ctr"/>
            <a:r>
              <a:rPr lang="en-US" sz="1200" b="0" dirty="0"/>
              <a:t>JAN</a:t>
            </a:r>
          </a:p>
        </p:txBody>
      </p:sp>
      <p:sp>
        <p:nvSpPr>
          <p:cNvPr id="140" name="Title 1"/>
          <p:cNvSpPr txBox="1">
            <a:spLocks/>
          </p:cNvSpPr>
          <p:nvPr/>
        </p:nvSpPr>
        <p:spPr>
          <a:xfrm>
            <a:off x="1291188" y="3902208"/>
            <a:ext cx="599549" cy="338668"/>
          </a:xfrm>
          <a:prstGeom prst="rect">
            <a:avLst/>
          </a:prstGeom>
        </p:spPr>
        <p:txBody>
          <a:bodyPr vert="horz" lIns="91430" tIns="45715" rIns="91430" bIns="45715" rtlCol="0" anchor="b">
            <a:normAutofit/>
          </a:bodyPr>
          <a:lstStyle>
            <a:lvl1pPr algn="l" defTabSz="457200" rtl="0" eaLnBrk="1" latinLnBrk="0" hangingPunct="1">
              <a:spcBef>
                <a:spcPct val="0"/>
              </a:spcBef>
              <a:buNone/>
              <a:defRPr sz="2000" b="1" kern="1200">
                <a:solidFill>
                  <a:schemeClr val="tx1"/>
                </a:solidFill>
                <a:latin typeface="Roboto Light"/>
                <a:ea typeface="+mj-ea"/>
                <a:cs typeface="Roboto Light"/>
              </a:defRPr>
            </a:lvl1pPr>
          </a:lstStyle>
          <a:p>
            <a:pPr algn="ctr"/>
            <a:r>
              <a:rPr lang="en-US" sz="1200" b="0" dirty="0"/>
              <a:t>FEB</a:t>
            </a:r>
          </a:p>
        </p:txBody>
      </p:sp>
      <p:sp>
        <p:nvSpPr>
          <p:cNvPr id="141" name="Title 1"/>
          <p:cNvSpPr txBox="1">
            <a:spLocks/>
          </p:cNvSpPr>
          <p:nvPr/>
        </p:nvSpPr>
        <p:spPr>
          <a:xfrm>
            <a:off x="1890588" y="3902208"/>
            <a:ext cx="599549" cy="338668"/>
          </a:xfrm>
          <a:prstGeom prst="rect">
            <a:avLst/>
          </a:prstGeom>
        </p:spPr>
        <p:txBody>
          <a:bodyPr vert="horz" lIns="91430" tIns="45715" rIns="91430" bIns="45715" rtlCol="0" anchor="b">
            <a:normAutofit/>
          </a:bodyPr>
          <a:lstStyle>
            <a:lvl1pPr algn="l" defTabSz="457200" rtl="0" eaLnBrk="1" latinLnBrk="0" hangingPunct="1">
              <a:spcBef>
                <a:spcPct val="0"/>
              </a:spcBef>
              <a:buNone/>
              <a:defRPr sz="2000" b="1" kern="1200">
                <a:solidFill>
                  <a:schemeClr val="tx1"/>
                </a:solidFill>
                <a:latin typeface="Roboto Light"/>
                <a:ea typeface="+mj-ea"/>
                <a:cs typeface="Roboto Light"/>
              </a:defRPr>
            </a:lvl1pPr>
          </a:lstStyle>
          <a:p>
            <a:pPr algn="ctr"/>
            <a:r>
              <a:rPr lang="en-US" sz="1200" b="0" dirty="0"/>
              <a:t>MAR</a:t>
            </a:r>
          </a:p>
        </p:txBody>
      </p:sp>
      <p:sp>
        <p:nvSpPr>
          <p:cNvPr id="142" name="Title 1"/>
          <p:cNvSpPr txBox="1">
            <a:spLocks/>
          </p:cNvSpPr>
          <p:nvPr/>
        </p:nvSpPr>
        <p:spPr>
          <a:xfrm>
            <a:off x="2489988" y="3902208"/>
            <a:ext cx="599549" cy="338668"/>
          </a:xfrm>
          <a:prstGeom prst="rect">
            <a:avLst/>
          </a:prstGeom>
        </p:spPr>
        <p:txBody>
          <a:bodyPr vert="horz" lIns="91430" tIns="45715" rIns="91430" bIns="45715" rtlCol="0" anchor="b">
            <a:normAutofit/>
          </a:bodyPr>
          <a:lstStyle>
            <a:lvl1pPr algn="l" defTabSz="457200" rtl="0" eaLnBrk="1" latinLnBrk="0" hangingPunct="1">
              <a:spcBef>
                <a:spcPct val="0"/>
              </a:spcBef>
              <a:buNone/>
              <a:defRPr sz="2000" b="1" kern="1200">
                <a:solidFill>
                  <a:schemeClr val="tx1"/>
                </a:solidFill>
                <a:latin typeface="Roboto Light"/>
                <a:ea typeface="+mj-ea"/>
                <a:cs typeface="Roboto Light"/>
              </a:defRPr>
            </a:lvl1pPr>
          </a:lstStyle>
          <a:p>
            <a:pPr algn="ctr"/>
            <a:r>
              <a:rPr lang="en-US" sz="1200" b="0" dirty="0"/>
              <a:t>APR</a:t>
            </a:r>
          </a:p>
        </p:txBody>
      </p:sp>
      <p:sp>
        <p:nvSpPr>
          <p:cNvPr id="144" name="Title 1"/>
          <p:cNvSpPr txBox="1">
            <a:spLocks/>
          </p:cNvSpPr>
          <p:nvPr/>
        </p:nvSpPr>
        <p:spPr>
          <a:xfrm>
            <a:off x="3096484" y="3902208"/>
            <a:ext cx="599549" cy="338668"/>
          </a:xfrm>
          <a:prstGeom prst="rect">
            <a:avLst/>
          </a:prstGeom>
        </p:spPr>
        <p:txBody>
          <a:bodyPr vert="horz" lIns="91430" tIns="45715" rIns="91430" bIns="45715" rtlCol="0" anchor="b">
            <a:normAutofit/>
          </a:bodyPr>
          <a:lstStyle>
            <a:lvl1pPr algn="l" defTabSz="457200" rtl="0" eaLnBrk="1" latinLnBrk="0" hangingPunct="1">
              <a:spcBef>
                <a:spcPct val="0"/>
              </a:spcBef>
              <a:buNone/>
              <a:defRPr sz="2000" b="1" kern="1200">
                <a:solidFill>
                  <a:schemeClr val="tx1"/>
                </a:solidFill>
                <a:latin typeface="Roboto Light"/>
                <a:ea typeface="+mj-ea"/>
                <a:cs typeface="Roboto Light"/>
              </a:defRPr>
            </a:lvl1pPr>
          </a:lstStyle>
          <a:p>
            <a:pPr algn="ctr"/>
            <a:r>
              <a:rPr lang="en-US" sz="1200" b="0" dirty="0"/>
              <a:t>MAY</a:t>
            </a:r>
          </a:p>
        </p:txBody>
      </p:sp>
      <p:sp>
        <p:nvSpPr>
          <p:cNvPr id="151" name="Title 1"/>
          <p:cNvSpPr txBox="1">
            <a:spLocks/>
          </p:cNvSpPr>
          <p:nvPr/>
        </p:nvSpPr>
        <p:spPr>
          <a:xfrm>
            <a:off x="3695885" y="3902208"/>
            <a:ext cx="599549" cy="338668"/>
          </a:xfrm>
          <a:prstGeom prst="rect">
            <a:avLst/>
          </a:prstGeom>
        </p:spPr>
        <p:txBody>
          <a:bodyPr vert="horz" lIns="91430" tIns="45715" rIns="91430" bIns="45715" rtlCol="0" anchor="b">
            <a:normAutofit/>
          </a:bodyPr>
          <a:lstStyle>
            <a:lvl1pPr algn="l" defTabSz="457200" rtl="0" eaLnBrk="1" latinLnBrk="0" hangingPunct="1">
              <a:spcBef>
                <a:spcPct val="0"/>
              </a:spcBef>
              <a:buNone/>
              <a:defRPr sz="2000" b="1" kern="1200">
                <a:solidFill>
                  <a:schemeClr val="tx1"/>
                </a:solidFill>
                <a:latin typeface="Roboto Light"/>
                <a:ea typeface="+mj-ea"/>
                <a:cs typeface="Roboto Light"/>
              </a:defRPr>
            </a:lvl1pPr>
          </a:lstStyle>
          <a:p>
            <a:pPr algn="ctr"/>
            <a:r>
              <a:rPr lang="en-US" sz="1200" b="0" dirty="0"/>
              <a:t>JUNE</a:t>
            </a:r>
          </a:p>
        </p:txBody>
      </p:sp>
      <p:sp>
        <p:nvSpPr>
          <p:cNvPr id="152" name="Title 1"/>
          <p:cNvSpPr txBox="1">
            <a:spLocks/>
          </p:cNvSpPr>
          <p:nvPr/>
        </p:nvSpPr>
        <p:spPr>
          <a:xfrm>
            <a:off x="4302381" y="3902208"/>
            <a:ext cx="599549" cy="338668"/>
          </a:xfrm>
          <a:prstGeom prst="rect">
            <a:avLst/>
          </a:prstGeom>
        </p:spPr>
        <p:txBody>
          <a:bodyPr vert="horz" lIns="91430" tIns="45715" rIns="91430" bIns="45715" rtlCol="0" anchor="b">
            <a:normAutofit/>
          </a:bodyPr>
          <a:lstStyle>
            <a:lvl1pPr algn="l" defTabSz="457200" rtl="0" eaLnBrk="1" latinLnBrk="0" hangingPunct="1">
              <a:spcBef>
                <a:spcPct val="0"/>
              </a:spcBef>
              <a:buNone/>
              <a:defRPr sz="2000" b="1" kern="1200">
                <a:solidFill>
                  <a:schemeClr val="tx1"/>
                </a:solidFill>
                <a:latin typeface="Roboto Light"/>
                <a:ea typeface="+mj-ea"/>
                <a:cs typeface="Roboto Light"/>
              </a:defRPr>
            </a:lvl1pPr>
          </a:lstStyle>
          <a:p>
            <a:pPr algn="ctr"/>
            <a:r>
              <a:rPr lang="en-US" sz="1200" b="0" dirty="0"/>
              <a:t>JULY</a:t>
            </a:r>
          </a:p>
        </p:txBody>
      </p:sp>
      <p:sp>
        <p:nvSpPr>
          <p:cNvPr id="153" name="Title 1"/>
          <p:cNvSpPr txBox="1">
            <a:spLocks/>
          </p:cNvSpPr>
          <p:nvPr/>
        </p:nvSpPr>
        <p:spPr>
          <a:xfrm>
            <a:off x="4901781" y="3902208"/>
            <a:ext cx="599549" cy="338668"/>
          </a:xfrm>
          <a:prstGeom prst="rect">
            <a:avLst/>
          </a:prstGeom>
        </p:spPr>
        <p:txBody>
          <a:bodyPr vert="horz" lIns="91430" tIns="45715" rIns="91430" bIns="45715" rtlCol="0" anchor="b">
            <a:normAutofit/>
          </a:bodyPr>
          <a:lstStyle>
            <a:lvl1pPr algn="l" defTabSz="457200" rtl="0" eaLnBrk="1" latinLnBrk="0" hangingPunct="1">
              <a:spcBef>
                <a:spcPct val="0"/>
              </a:spcBef>
              <a:buNone/>
              <a:defRPr sz="2000" b="1" kern="1200">
                <a:solidFill>
                  <a:schemeClr val="tx1"/>
                </a:solidFill>
                <a:latin typeface="Roboto Light"/>
                <a:ea typeface="+mj-ea"/>
                <a:cs typeface="Roboto Light"/>
              </a:defRPr>
            </a:lvl1pPr>
          </a:lstStyle>
          <a:p>
            <a:pPr algn="ctr"/>
            <a:r>
              <a:rPr lang="en-US" sz="1200" b="0" dirty="0"/>
              <a:t>AUG</a:t>
            </a:r>
          </a:p>
        </p:txBody>
      </p:sp>
      <p:sp>
        <p:nvSpPr>
          <p:cNvPr id="154" name="Title 1"/>
          <p:cNvSpPr txBox="1">
            <a:spLocks/>
          </p:cNvSpPr>
          <p:nvPr/>
        </p:nvSpPr>
        <p:spPr>
          <a:xfrm>
            <a:off x="5508276" y="3902208"/>
            <a:ext cx="599549" cy="338668"/>
          </a:xfrm>
          <a:prstGeom prst="rect">
            <a:avLst/>
          </a:prstGeom>
        </p:spPr>
        <p:txBody>
          <a:bodyPr vert="horz" lIns="91430" tIns="45715" rIns="91430" bIns="45715" rtlCol="0" anchor="b">
            <a:normAutofit/>
          </a:bodyPr>
          <a:lstStyle>
            <a:lvl1pPr algn="l" defTabSz="457200" rtl="0" eaLnBrk="1" latinLnBrk="0" hangingPunct="1">
              <a:spcBef>
                <a:spcPct val="0"/>
              </a:spcBef>
              <a:buNone/>
              <a:defRPr sz="2000" b="1" kern="1200">
                <a:solidFill>
                  <a:schemeClr val="tx1"/>
                </a:solidFill>
                <a:latin typeface="Roboto Light"/>
                <a:ea typeface="+mj-ea"/>
                <a:cs typeface="Roboto Light"/>
              </a:defRPr>
            </a:lvl1pPr>
          </a:lstStyle>
          <a:p>
            <a:pPr algn="ctr"/>
            <a:r>
              <a:rPr lang="en-US" sz="1200" b="0" dirty="0"/>
              <a:t>SEP</a:t>
            </a:r>
          </a:p>
        </p:txBody>
      </p:sp>
      <p:sp>
        <p:nvSpPr>
          <p:cNvPr id="155" name="Title 1"/>
          <p:cNvSpPr txBox="1">
            <a:spLocks/>
          </p:cNvSpPr>
          <p:nvPr/>
        </p:nvSpPr>
        <p:spPr>
          <a:xfrm>
            <a:off x="6107676" y="3902208"/>
            <a:ext cx="599549" cy="338668"/>
          </a:xfrm>
          <a:prstGeom prst="rect">
            <a:avLst/>
          </a:prstGeom>
        </p:spPr>
        <p:txBody>
          <a:bodyPr vert="horz" lIns="91430" tIns="45715" rIns="91430" bIns="45715" rtlCol="0" anchor="b">
            <a:normAutofit/>
          </a:bodyPr>
          <a:lstStyle>
            <a:lvl1pPr algn="l" defTabSz="457200" rtl="0" eaLnBrk="1" latinLnBrk="0" hangingPunct="1">
              <a:spcBef>
                <a:spcPct val="0"/>
              </a:spcBef>
              <a:buNone/>
              <a:defRPr sz="2000" b="1" kern="1200">
                <a:solidFill>
                  <a:schemeClr val="tx1"/>
                </a:solidFill>
                <a:latin typeface="Roboto Light"/>
                <a:ea typeface="+mj-ea"/>
                <a:cs typeface="Roboto Light"/>
              </a:defRPr>
            </a:lvl1pPr>
          </a:lstStyle>
          <a:p>
            <a:pPr algn="ctr"/>
            <a:r>
              <a:rPr lang="en-US" sz="1200" b="0" dirty="0"/>
              <a:t>OCT</a:t>
            </a:r>
          </a:p>
        </p:txBody>
      </p:sp>
      <p:sp>
        <p:nvSpPr>
          <p:cNvPr id="156" name="Title 1"/>
          <p:cNvSpPr txBox="1">
            <a:spLocks/>
          </p:cNvSpPr>
          <p:nvPr/>
        </p:nvSpPr>
        <p:spPr>
          <a:xfrm>
            <a:off x="6707077" y="3902208"/>
            <a:ext cx="599549" cy="338668"/>
          </a:xfrm>
          <a:prstGeom prst="rect">
            <a:avLst/>
          </a:prstGeom>
        </p:spPr>
        <p:txBody>
          <a:bodyPr vert="horz" lIns="91430" tIns="45715" rIns="91430" bIns="45715" rtlCol="0" anchor="b">
            <a:normAutofit/>
          </a:bodyPr>
          <a:lstStyle>
            <a:lvl1pPr algn="l" defTabSz="457200" rtl="0" eaLnBrk="1" latinLnBrk="0" hangingPunct="1">
              <a:spcBef>
                <a:spcPct val="0"/>
              </a:spcBef>
              <a:buNone/>
              <a:defRPr sz="2000" b="1" kern="1200">
                <a:solidFill>
                  <a:schemeClr val="tx1"/>
                </a:solidFill>
                <a:latin typeface="Roboto Light"/>
                <a:ea typeface="+mj-ea"/>
                <a:cs typeface="Roboto Light"/>
              </a:defRPr>
            </a:lvl1pPr>
          </a:lstStyle>
          <a:p>
            <a:pPr algn="ctr"/>
            <a:r>
              <a:rPr lang="en-US" sz="1200" b="0" dirty="0"/>
              <a:t>NOV</a:t>
            </a:r>
          </a:p>
        </p:txBody>
      </p:sp>
      <p:sp>
        <p:nvSpPr>
          <p:cNvPr id="157" name="Title 1"/>
          <p:cNvSpPr txBox="1">
            <a:spLocks/>
          </p:cNvSpPr>
          <p:nvPr/>
        </p:nvSpPr>
        <p:spPr>
          <a:xfrm>
            <a:off x="7306478" y="3902208"/>
            <a:ext cx="599549" cy="338668"/>
          </a:xfrm>
          <a:prstGeom prst="rect">
            <a:avLst/>
          </a:prstGeom>
        </p:spPr>
        <p:txBody>
          <a:bodyPr vert="horz" lIns="91430" tIns="45715" rIns="91430" bIns="45715" rtlCol="0" anchor="b">
            <a:normAutofit/>
          </a:bodyPr>
          <a:lstStyle>
            <a:lvl1pPr algn="l" defTabSz="457200" rtl="0" eaLnBrk="1" latinLnBrk="0" hangingPunct="1">
              <a:spcBef>
                <a:spcPct val="0"/>
              </a:spcBef>
              <a:buNone/>
              <a:defRPr sz="2000" b="1" kern="1200">
                <a:solidFill>
                  <a:schemeClr val="tx1"/>
                </a:solidFill>
                <a:latin typeface="Roboto Light"/>
                <a:ea typeface="+mj-ea"/>
                <a:cs typeface="Roboto Light"/>
              </a:defRPr>
            </a:lvl1pPr>
          </a:lstStyle>
          <a:p>
            <a:pPr algn="ctr"/>
            <a:r>
              <a:rPr lang="en-US" sz="1200" b="0" dirty="0"/>
              <a:t>DEC</a:t>
            </a:r>
          </a:p>
        </p:txBody>
      </p:sp>
      <p:sp>
        <p:nvSpPr>
          <p:cNvPr id="158" name="Title 1"/>
          <p:cNvSpPr txBox="1">
            <a:spLocks/>
          </p:cNvSpPr>
          <p:nvPr/>
        </p:nvSpPr>
        <p:spPr>
          <a:xfrm>
            <a:off x="7916669" y="3902208"/>
            <a:ext cx="599549" cy="338668"/>
          </a:xfrm>
          <a:prstGeom prst="rect">
            <a:avLst/>
          </a:prstGeom>
        </p:spPr>
        <p:txBody>
          <a:bodyPr vert="horz" lIns="91430" tIns="45715" rIns="91430" bIns="45715" rtlCol="0" anchor="b">
            <a:normAutofit/>
          </a:bodyPr>
          <a:lstStyle>
            <a:lvl1pPr algn="l" defTabSz="457200" rtl="0" eaLnBrk="1" latinLnBrk="0" hangingPunct="1">
              <a:spcBef>
                <a:spcPct val="0"/>
              </a:spcBef>
              <a:buNone/>
              <a:defRPr sz="2000" b="1" kern="1200">
                <a:solidFill>
                  <a:schemeClr val="tx1"/>
                </a:solidFill>
                <a:latin typeface="Roboto Light"/>
                <a:ea typeface="+mj-ea"/>
                <a:cs typeface="Roboto Light"/>
              </a:defRPr>
            </a:lvl1pPr>
          </a:lstStyle>
          <a:p>
            <a:pPr algn="ctr"/>
            <a:r>
              <a:rPr lang="en-US" sz="1200" b="0" dirty="0"/>
              <a:t>JAN</a:t>
            </a:r>
          </a:p>
        </p:txBody>
      </p:sp>
      <p:cxnSp>
        <p:nvCxnSpPr>
          <p:cNvPr id="14" name="Straight Connector 13"/>
          <p:cNvCxnSpPr/>
          <p:nvPr/>
        </p:nvCxnSpPr>
        <p:spPr>
          <a:xfrm>
            <a:off x="701676" y="3895725"/>
            <a:ext cx="593725" cy="0"/>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59" name="Straight Connector 158"/>
          <p:cNvCxnSpPr/>
          <p:nvPr/>
        </p:nvCxnSpPr>
        <p:spPr>
          <a:xfrm>
            <a:off x="1905001" y="3895725"/>
            <a:ext cx="593725" cy="0"/>
          </a:xfrm>
          <a:prstGeom prst="line">
            <a:avLst/>
          </a:prstGeom>
          <a:ln>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160" name="Straight Connector 159"/>
          <p:cNvCxnSpPr/>
          <p:nvPr/>
        </p:nvCxnSpPr>
        <p:spPr>
          <a:xfrm>
            <a:off x="3098801" y="3895725"/>
            <a:ext cx="593725" cy="0"/>
          </a:xfrm>
          <a:prstGeom prst="line">
            <a:avLst/>
          </a:prstGeom>
          <a:ln>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161" name="Straight Connector 160"/>
          <p:cNvCxnSpPr/>
          <p:nvPr/>
        </p:nvCxnSpPr>
        <p:spPr>
          <a:xfrm>
            <a:off x="4311651" y="3895725"/>
            <a:ext cx="593725" cy="0"/>
          </a:xfrm>
          <a:prstGeom prst="line">
            <a:avLst/>
          </a:prstGeom>
          <a:ln>
            <a:solidFill>
              <a:schemeClr val="accent4"/>
            </a:solidFill>
          </a:ln>
          <a:effectLst/>
        </p:spPr>
        <p:style>
          <a:lnRef idx="2">
            <a:schemeClr val="accent1"/>
          </a:lnRef>
          <a:fillRef idx="0">
            <a:schemeClr val="accent1"/>
          </a:fillRef>
          <a:effectRef idx="1">
            <a:schemeClr val="accent1"/>
          </a:effectRef>
          <a:fontRef idx="minor">
            <a:schemeClr val="tx1"/>
          </a:fontRef>
        </p:style>
      </p:cxnSp>
      <p:cxnSp>
        <p:nvCxnSpPr>
          <p:cNvPr id="162" name="Straight Connector 161"/>
          <p:cNvCxnSpPr/>
          <p:nvPr/>
        </p:nvCxnSpPr>
        <p:spPr>
          <a:xfrm>
            <a:off x="5502276" y="3895725"/>
            <a:ext cx="593725" cy="0"/>
          </a:xfrm>
          <a:prstGeom prst="line">
            <a:avLst/>
          </a:prstGeom>
          <a:ln>
            <a:solidFill>
              <a:schemeClr val="accent5"/>
            </a:solidFill>
          </a:ln>
          <a:effectLst/>
        </p:spPr>
        <p:style>
          <a:lnRef idx="2">
            <a:schemeClr val="accent1"/>
          </a:lnRef>
          <a:fillRef idx="0">
            <a:schemeClr val="accent1"/>
          </a:fillRef>
          <a:effectRef idx="1">
            <a:schemeClr val="accent1"/>
          </a:effectRef>
          <a:fontRef idx="minor">
            <a:schemeClr val="tx1"/>
          </a:fontRef>
        </p:style>
      </p:cxnSp>
      <p:cxnSp>
        <p:nvCxnSpPr>
          <p:cNvPr id="163" name="Straight Connector 162"/>
          <p:cNvCxnSpPr/>
          <p:nvPr/>
        </p:nvCxnSpPr>
        <p:spPr>
          <a:xfrm>
            <a:off x="6708775" y="3895725"/>
            <a:ext cx="593725" cy="0"/>
          </a:xfrm>
          <a:prstGeom prst="line">
            <a:avLst/>
          </a:prstGeom>
          <a:ln>
            <a:solidFill>
              <a:schemeClr val="accent6"/>
            </a:solidFill>
          </a:ln>
          <a:effectLst/>
        </p:spPr>
        <p:style>
          <a:lnRef idx="2">
            <a:schemeClr val="accent1"/>
          </a:lnRef>
          <a:fillRef idx="0">
            <a:schemeClr val="accent1"/>
          </a:fillRef>
          <a:effectRef idx="1">
            <a:schemeClr val="accent1"/>
          </a:effectRef>
          <a:fontRef idx="minor">
            <a:schemeClr val="tx1"/>
          </a:fontRef>
        </p:style>
      </p:cxnSp>
      <p:cxnSp>
        <p:nvCxnSpPr>
          <p:cNvPr id="164" name="Straight Connector 163"/>
          <p:cNvCxnSpPr/>
          <p:nvPr/>
        </p:nvCxnSpPr>
        <p:spPr>
          <a:xfrm>
            <a:off x="7918450" y="3895725"/>
            <a:ext cx="593725" cy="0"/>
          </a:xfrm>
          <a:prstGeom prst="line">
            <a:avLst/>
          </a:prstGeom>
          <a:ln>
            <a:solidFill>
              <a:srgbClr val="009BD5"/>
            </a:solidFill>
          </a:ln>
          <a:effectLst/>
        </p:spPr>
        <p:style>
          <a:lnRef idx="2">
            <a:schemeClr val="accent1"/>
          </a:lnRef>
          <a:fillRef idx="0">
            <a:schemeClr val="accent1"/>
          </a:fillRef>
          <a:effectRef idx="1">
            <a:schemeClr val="accent1"/>
          </a:effectRef>
          <a:fontRef idx="minor">
            <a:schemeClr val="tx1"/>
          </a:fontRef>
        </p:style>
      </p:cxnSp>
      <p:sp>
        <p:nvSpPr>
          <p:cNvPr id="17" name="Rounded Rectangle 16"/>
          <p:cNvSpPr/>
          <p:nvPr/>
        </p:nvSpPr>
        <p:spPr>
          <a:xfrm>
            <a:off x="688239" y="1064173"/>
            <a:ext cx="908192" cy="241212"/>
          </a:xfrm>
          <a:prstGeom prst="roundRect">
            <a:avLst>
              <a:gd name="adj" fmla="val 5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91430" tIns="45715" rIns="91430" bIns="45715" rtlCol="0" anchor="ctr"/>
          <a:lstStyle/>
          <a:p>
            <a:pPr algn="ctr"/>
            <a:endParaRPr lang="en-US"/>
          </a:p>
        </p:txBody>
      </p:sp>
      <p:sp>
        <p:nvSpPr>
          <p:cNvPr id="176" name="Rounded Rectangle 175"/>
          <p:cNvSpPr/>
          <p:nvPr/>
        </p:nvSpPr>
        <p:spPr>
          <a:xfrm>
            <a:off x="1135240" y="1450786"/>
            <a:ext cx="1844764" cy="241212"/>
          </a:xfrm>
          <a:prstGeom prst="roundRect">
            <a:avLst>
              <a:gd name="adj" fmla="val 50000"/>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91430" tIns="45715" rIns="91430" bIns="45715" rtlCol="0" anchor="ctr"/>
          <a:lstStyle/>
          <a:p>
            <a:pPr algn="ctr"/>
            <a:endParaRPr lang="en-US"/>
          </a:p>
        </p:txBody>
      </p:sp>
      <p:sp>
        <p:nvSpPr>
          <p:cNvPr id="177" name="Rounded Rectangle 176"/>
          <p:cNvSpPr/>
          <p:nvPr/>
        </p:nvSpPr>
        <p:spPr>
          <a:xfrm>
            <a:off x="1752527" y="1837399"/>
            <a:ext cx="2547193" cy="241212"/>
          </a:xfrm>
          <a:prstGeom prst="roundRect">
            <a:avLst>
              <a:gd name="adj" fmla="val 50000"/>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lIns="91430" tIns="45715" rIns="91430" bIns="45715" rtlCol="0" anchor="ctr"/>
          <a:lstStyle/>
          <a:p>
            <a:pPr algn="ctr"/>
            <a:endParaRPr lang="en-US"/>
          </a:p>
        </p:txBody>
      </p:sp>
      <p:sp>
        <p:nvSpPr>
          <p:cNvPr id="178" name="Rounded Rectangle 177"/>
          <p:cNvSpPr/>
          <p:nvPr/>
        </p:nvSpPr>
        <p:spPr>
          <a:xfrm>
            <a:off x="2923242" y="2224012"/>
            <a:ext cx="3185766" cy="241212"/>
          </a:xfrm>
          <a:prstGeom prst="roundRect">
            <a:avLst>
              <a:gd name="adj" fmla="val 50000"/>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lIns="91430" tIns="45715" rIns="91430" bIns="45715" rtlCol="0" anchor="ctr"/>
          <a:lstStyle/>
          <a:p>
            <a:pPr algn="ctr"/>
            <a:endParaRPr lang="en-US"/>
          </a:p>
        </p:txBody>
      </p:sp>
      <p:sp>
        <p:nvSpPr>
          <p:cNvPr id="179" name="Rounded Rectangle 178"/>
          <p:cNvSpPr/>
          <p:nvPr/>
        </p:nvSpPr>
        <p:spPr>
          <a:xfrm>
            <a:off x="4015911" y="2610625"/>
            <a:ext cx="2845193" cy="241212"/>
          </a:xfrm>
          <a:prstGeom prst="roundRect">
            <a:avLst>
              <a:gd name="adj" fmla="val 50000"/>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lIns="91430" tIns="45715" rIns="91430" bIns="45715" rtlCol="0" anchor="ctr"/>
          <a:lstStyle/>
          <a:p>
            <a:pPr algn="ctr"/>
            <a:endParaRPr lang="en-US"/>
          </a:p>
        </p:txBody>
      </p:sp>
      <p:sp>
        <p:nvSpPr>
          <p:cNvPr id="180" name="Rounded Rectangle 179"/>
          <p:cNvSpPr/>
          <p:nvPr/>
        </p:nvSpPr>
        <p:spPr>
          <a:xfrm>
            <a:off x="6683724" y="2997238"/>
            <a:ext cx="1454526" cy="241212"/>
          </a:xfrm>
          <a:prstGeom prst="roundRect">
            <a:avLst>
              <a:gd name="adj" fmla="val 50000"/>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lIns="91430" tIns="45715" rIns="91430" bIns="45715" rtlCol="0" anchor="ctr"/>
          <a:lstStyle/>
          <a:p>
            <a:pPr algn="ctr"/>
            <a:endParaRPr lang="en-US"/>
          </a:p>
        </p:txBody>
      </p:sp>
      <p:sp>
        <p:nvSpPr>
          <p:cNvPr id="181" name="Rounded Rectangle 180"/>
          <p:cNvSpPr/>
          <p:nvPr/>
        </p:nvSpPr>
        <p:spPr>
          <a:xfrm>
            <a:off x="6109009" y="3383849"/>
            <a:ext cx="2398193" cy="241212"/>
          </a:xfrm>
          <a:prstGeom prst="roundRect">
            <a:avLst>
              <a:gd name="adj" fmla="val 50000"/>
            </a:avLst>
          </a:prstGeom>
          <a:solidFill>
            <a:srgbClr val="009BD5"/>
          </a:solidFill>
          <a:ln>
            <a:noFill/>
          </a:ln>
          <a:effectLst/>
        </p:spPr>
        <p:style>
          <a:lnRef idx="1">
            <a:schemeClr val="accent1"/>
          </a:lnRef>
          <a:fillRef idx="3">
            <a:schemeClr val="accent1"/>
          </a:fillRef>
          <a:effectRef idx="2">
            <a:schemeClr val="accent1"/>
          </a:effectRef>
          <a:fontRef idx="minor">
            <a:schemeClr val="lt1"/>
          </a:fontRef>
        </p:style>
        <p:txBody>
          <a:bodyPr lIns="91430" tIns="45715" rIns="91430" bIns="45715" rtlCol="0" anchor="ctr"/>
          <a:lstStyle/>
          <a:p>
            <a:pPr algn="ctr"/>
            <a:endParaRPr lang="en-US"/>
          </a:p>
        </p:txBody>
      </p:sp>
      <p:sp>
        <p:nvSpPr>
          <p:cNvPr id="182" name="TextBox 181"/>
          <p:cNvSpPr txBox="1"/>
          <p:nvPr/>
        </p:nvSpPr>
        <p:spPr>
          <a:xfrm>
            <a:off x="2980491" y="2204747"/>
            <a:ext cx="3071756" cy="246211"/>
          </a:xfrm>
          <a:prstGeom prst="rect">
            <a:avLst/>
          </a:prstGeom>
          <a:noFill/>
        </p:spPr>
        <p:txBody>
          <a:bodyPr wrap="square" lIns="91430" tIns="45715" rIns="91430" bIns="45715" rtlCol="0">
            <a:spAutoFit/>
          </a:bodyPr>
          <a:lstStyle/>
          <a:p>
            <a:pPr algn="ctr"/>
            <a:r>
              <a:rPr lang="en-US" sz="1000" dirty="0">
                <a:solidFill>
                  <a:schemeClr val="bg1"/>
                </a:solidFill>
                <a:latin typeface="Roboto Light"/>
                <a:cs typeface="Roboto Light"/>
              </a:rPr>
              <a:t>Focus group</a:t>
            </a:r>
          </a:p>
        </p:txBody>
      </p:sp>
      <p:sp>
        <p:nvSpPr>
          <p:cNvPr id="183" name="TextBox 182"/>
          <p:cNvSpPr txBox="1"/>
          <p:nvPr/>
        </p:nvSpPr>
        <p:spPr>
          <a:xfrm>
            <a:off x="1777701" y="1825061"/>
            <a:ext cx="2493640" cy="246211"/>
          </a:xfrm>
          <a:prstGeom prst="rect">
            <a:avLst/>
          </a:prstGeom>
          <a:noFill/>
        </p:spPr>
        <p:txBody>
          <a:bodyPr wrap="square" lIns="91430" tIns="45715" rIns="91430" bIns="45715" rtlCol="0">
            <a:spAutoFit/>
          </a:bodyPr>
          <a:lstStyle/>
          <a:p>
            <a:pPr algn="ctr"/>
            <a:r>
              <a:rPr lang="en-US" sz="1000" dirty="0">
                <a:solidFill>
                  <a:schemeClr val="bg1"/>
                </a:solidFill>
                <a:latin typeface="Roboto Light"/>
                <a:cs typeface="Roboto Light"/>
              </a:rPr>
              <a:t>FER 2015 – JULY 2015</a:t>
            </a:r>
          </a:p>
        </p:txBody>
      </p:sp>
      <p:sp>
        <p:nvSpPr>
          <p:cNvPr id="184" name="TextBox 183"/>
          <p:cNvSpPr txBox="1"/>
          <p:nvPr/>
        </p:nvSpPr>
        <p:spPr>
          <a:xfrm>
            <a:off x="4044479" y="2594683"/>
            <a:ext cx="2816625" cy="246211"/>
          </a:xfrm>
          <a:prstGeom prst="rect">
            <a:avLst/>
          </a:prstGeom>
          <a:noFill/>
        </p:spPr>
        <p:txBody>
          <a:bodyPr wrap="square" lIns="91430" tIns="45715" rIns="91430" bIns="45715" rtlCol="0">
            <a:spAutoFit/>
          </a:bodyPr>
          <a:lstStyle/>
          <a:p>
            <a:pPr algn="ctr"/>
            <a:r>
              <a:rPr lang="en-US" sz="1000" dirty="0">
                <a:solidFill>
                  <a:schemeClr val="bg1"/>
                </a:solidFill>
                <a:latin typeface="Roboto Light"/>
                <a:cs typeface="Roboto Light"/>
              </a:rPr>
              <a:t>Project Progress (Step 5)</a:t>
            </a:r>
          </a:p>
        </p:txBody>
      </p:sp>
      <p:sp>
        <p:nvSpPr>
          <p:cNvPr id="185" name="TextBox 184"/>
          <p:cNvSpPr txBox="1"/>
          <p:nvPr/>
        </p:nvSpPr>
        <p:spPr>
          <a:xfrm>
            <a:off x="1195590" y="1434605"/>
            <a:ext cx="1756034" cy="246211"/>
          </a:xfrm>
          <a:prstGeom prst="rect">
            <a:avLst/>
          </a:prstGeom>
          <a:noFill/>
        </p:spPr>
        <p:txBody>
          <a:bodyPr wrap="square" lIns="91430" tIns="45715" rIns="91430" bIns="45715" rtlCol="0">
            <a:spAutoFit/>
          </a:bodyPr>
          <a:lstStyle/>
          <a:p>
            <a:pPr algn="ctr"/>
            <a:r>
              <a:rPr lang="en-US" sz="1000" dirty="0">
                <a:solidFill>
                  <a:schemeClr val="bg1"/>
                </a:solidFill>
                <a:latin typeface="Roboto Light"/>
                <a:cs typeface="Roboto Light"/>
              </a:rPr>
              <a:t>Project Progress (Step 2)</a:t>
            </a:r>
          </a:p>
        </p:txBody>
      </p:sp>
      <p:sp>
        <p:nvSpPr>
          <p:cNvPr id="186" name="TextBox 185"/>
          <p:cNvSpPr txBox="1"/>
          <p:nvPr/>
        </p:nvSpPr>
        <p:spPr>
          <a:xfrm>
            <a:off x="737799" y="1047824"/>
            <a:ext cx="837346" cy="246211"/>
          </a:xfrm>
          <a:prstGeom prst="rect">
            <a:avLst/>
          </a:prstGeom>
          <a:noFill/>
        </p:spPr>
        <p:txBody>
          <a:bodyPr wrap="square" lIns="91430" tIns="45715" rIns="91430" bIns="45715" rtlCol="0">
            <a:spAutoFit/>
          </a:bodyPr>
          <a:lstStyle/>
          <a:p>
            <a:pPr algn="ctr"/>
            <a:r>
              <a:rPr lang="en-US" sz="1000" dirty="0">
                <a:solidFill>
                  <a:schemeClr val="bg1"/>
                </a:solidFill>
                <a:latin typeface="Roboto Light"/>
                <a:cs typeface="Roboto Light"/>
              </a:rPr>
              <a:t>Start</a:t>
            </a:r>
          </a:p>
        </p:txBody>
      </p:sp>
      <p:sp>
        <p:nvSpPr>
          <p:cNvPr id="187" name="TextBox 186"/>
          <p:cNvSpPr txBox="1"/>
          <p:nvPr/>
        </p:nvSpPr>
        <p:spPr>
          <a:xfrm>
            <a:off x="6130294" y="3371398"/>
            <a:ext cx="2362717" cy="246211"/>
          </a:xfrm>
          <a:prstGeom prst="rect">
            <a:avLst/>
          </a:prstGeom>
          <a:noFill/>
        </p:spPr>
        <p:txBody>
          <a:bodyPr wrap="square" lIns="91430" tIns="45715" rIns="91430" bIns="45715" rtlCol="0">
            <a:spAutoFit/>
          </a:bodyPr>
          <a:lstStyle/>
          <a:p>
            <a:pPr algn="ctr"/>
            <a:r>
              <a:rPr lang="en-US" sz="1000" dirty="0">
                <a:solidFill>
                  <a:schemeClr val="bg1"/>
                </a:solidFill>
                <a:latin typeface="Roboto Light"/>
                <a:cs typeface="Roboto Light"/>
              </a:rPr>
              <a:t>Project Progress (Finish)</a:t>
            </a:r>
          </a:p>
        </p:txBody>
      </p:sp>
      <p:sp>
        <p:nvSpPr>
          <p:cNvPr id="188" name="TextBox 187"/>
          <p:cNvSpPr txBox="1"/>
          <p:nvPr/>
        </p:nvSpPr>
        <p:spPr>
          <a:xfrm>
            <a:off x="6697913" y="2988557"/>
            <a:ext cx="1429546" cy="246211"/>
          </a:xfrm>
          <a:prstGeom prst="rect">
            <a:avLst/>
          </a:prstGeom>
          <a:noFill/>
        </p:spPr>
        <p:txBody>
          <a:bodyPr wrap="square" lIns="91430" tIns="45715" rIns="91430" bIns="45715" rtlCol="0">
            <a:spAutoFit/>
          </a:bodyPr>
          <a:lstStyle/>
          <a:p>
            <a:pPr algn="ctr"/>
            <a:r>
              <a:rPr lang="en-US" sz="1000" dirty="0">
                <a:solidFill>
                  <a:schemeClr val="bg1"/>
                </a:solidFill>
                <a:latin typeface="Roboto Light"/>
                <a:cs typeface="Roboto Light"/>
              </a:rPr>
              <a:t>Test in shop</a:t>
            </a:r>
          </a:p>
        </p:txBody>
      </p:sp>
      <p:sp>
        <p:nvSpPr>
          <p:cNvPr id="189" name="Shape 6079"/>
          <p:cNvSpPr/>
          <p:nvPr/>
        </p:nvSpPr>
        <p:spPr>
          <a:xfrm>
            <a:off x="6464719" y="1971413"/>
            <a:ext cx="467340" cy="677098"/>
          </a:xfrm>
          <a:prstGeom prst="rect">
            <a:avLst/>
          </a:prstGeom>
          <a:ln w="12700">
            <a:miter lim="400000"/>
          </a:ln>
          <a:extLst>
            <a:ext uri="{C572A759-6A51-4108-AA02-DFA0A04FC94B}">
              <ma14:wrappingTextBoxFlag xmlns="" xmlns:ma14="http://schemas.microsoft.com/office/mac/drawingml/2011/main" val="1"/>
            </a:ext>
          </a:extLst>
        </p:spPr>
        <p:txBody>
          <a:bodyPr wrap="square" lIns="50795" tIns="50795" rIns="50795" bIns="50795" anchor="ctr">
            <a:spAutoFit/>
          </a:bodyPr>
          <a:lstStyle>
            <a:lvl1pPr defTabSz="457200">
              <a:lnSpc>
                <a:spcPct val="120000"/>
              </a:lnSpc>
              <a:defRPr sz="11100">
                <a:solidFill>
                  <a:srgbClr val="3D5359"/>
                </a:solidFill>
                <a:latin typeface="FontAwesome"/>
                <a:ea typeface="FontAwesome"/>
                <a:cs typeface="FontAwesome"/>
                <a:sym typeface="FontAwesome"/>
              </a:defRPr>
            </a:lvl1pPr>
          </a:lstStyle>
          <a:p>
            <a:pPr lvl="0" algn="ctr">
              <a:defRPr sz="1800">
                <a:solidFill>
                  <a:srgbClr val="000000"/>
                </a:solidFill>
              </a:defRPr>
            </a:pPr>
            <a:r>
              <a:rPr sz="3200" dirty="0">
                <a:solidFill>
                  <a:schemeClr val="tx2"/>
                </a:solidFill>
              </a:rPr>
              <a:t></a:t>
            </a:r>
          </a:p>
        </p:txBody>
      </p:sp>
    </p:spTree>
    <p:extLst>
      <p:ext uri="{BB962C8B-B14F-4D97-AF65-F5344CB8AC3E}">
        <p14:creationId xmlns:p14="http://schemas.microsoft.com/office/powerpoint/2010/main" val="35731543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0602" y="93893"/>
            <a:ext cx="3216342" cy="470429"/>
          </a:xfrm>
        </p:spPr>
        <p:txBody>
          <a:bodyPr/>
          <a:lstStyle/>
          <a:p>
            <a:r>
              <a:rPr lang="en-US" dirty="0" smtClean="0"/>
              <a:t>Outline</a:t>
            </a:r>
            <a:endParaRPr lang="en-US" b="0" dirty="0"/>
          </a:p>
        </p:txBody>
      </p:sp>
      <p:sp>
        <p:nvSpPr>
          <p:cNvPr id="152" name="Shape 8841"/>
          <p:cNvSpPr/>
          <p:nvPr/>
        </p:nvSpPr>
        <p:spPr>
          <a:xfrm>
            <a:off x="1374771" y="1298102"/>
            <a:ext cx="254895" cy="327259"/>
          </a:xfrm>
          <a:prstGeom prst="rect">
            <a:avLst/>
          </a:prstGeom>
          <a:noFill/>
          <a:ln w="12700">
            <a:miter lim="400000"/>
          </a:ln>
          <a:extLst>
            <a:ext uri="{C572A759-6A51-4108-AA02-DFA0A04FC94B}">
              <ma14:wrappingTextBoxFlag xmlns="" xmlns:ma14="http://schemas.microsoft.com/office/mac/drawingml/2011/main" val="1"/>
            </a:ext>
          </a:extLst>
        </p:spPr>
        <p:txBody>
          <a:bodyPr wrap="square" lIns="50795" tIns="50795" rIns="50795" bIns="50795" anchor="ctr">
            <a:spAutoFit/>
          </a:bodyPr>
          <a:lstStyle>
            <a:lvl1pPr defTabSz="457200">
              <a:lnSpc>
                <a:spcPct val="120000"/>
              </a:lnSpc>
              <a:defRPr sz="4000">
                <a:solidFill>
                  <a:srgbClr val="8E8E8E"/>
                </a:solidFill>
                <a:latin typeface="FontAwesome"/>
                <a:ea typeface="FontAwesome"/>
                <a:cs typeface="FontAwesome"/>
                <a:sym typeface="FontAwesome"/>
              </a:defRPr>
            </a:lvl1pPr>
          </a:lstStyle>
          <a:p>
            <a:pPr algn="ctr">
              <a:defRPr sz="1800">
                <a:solidFill>
                  <a:srgbClr val="000000"/>
                </a:solidFill>
              </a:defRPr>
            </a:pPr>
            <a:endParaRPr lang="en-US" sz="1400" dirty="0">
              <a:solidFill>
                <a:schemeClr val="tx2"/>
              </a:solidFill>
            </a:endParaRPr>
          </a:p>
        </p:txBody>
      </p:sp>
      <p:sp>
        <p:nvSpPr>
          <p:cNvPr id="62" name="TextBox 61"/>
          <p:cNvSpPr txBox="1"/>
          <p:nvPr/>
        </p:nvSpPr>
        <p:spPr>
          <a:xfrm>
            <a:off x="980602" y="597208"/>
            <a:ext cx="6770434" cy="3554809"/>
          </a:xfrm>
          <a:prstGeom prst="rect">
            <a:avLst/>
          </a:prstGeom>
          <a:solidFill>
            <a:schemeClr val="bg2"/>
          </a:solidFill>
        </p:spPr>
        <p:txBody>
          <a:bodyPr wrap="square" lIns="1097280" tIns="45715" rIns="91430" bIns="45715" rtlCol="0">
            <a:spAutoFit/>
          </a:bodyPr>
          <a:lstStyle/>
          <a:p>
            <a:pPr>
              <a:lnSpc>
                <a:spcPct val="250000"/>
              </a:lnSpc>
            </a:pPr>
            <a:r>
              <a:rPr lang="en-US" dirty="0" smtClean="0">
                <a:solidFill>
                  <a:schemeClr val="bg1">
                    <a:lumMod val="50000"/>
                  </a:schemeClr>
                </a:solidFill>
                <a:latin typeface="Roboto Light"/>
                <a:cs typeface="Roboto Light"/>
              </a:rPr>
              <a:t>Bio</a:t>
            </a:r>
          </a:p>
          <a:p>
            <a:pPr>
              <a:lnSpc>
                <a:spcPct val="250000"/>
              </a:lnSpc>
            </a:pPr>
            <a:r>
              <a:rPr lang="en-US" dirty="0" smtClean="0">
                <a:solidFill>
                  <a:schemeClr val="bg1">
                    <a:lumMod val="50000"/>
                  </a:schemeClr>
                </a:solidFill>
                <a:latin typeface="Roboto Light"/>
              </a:rPr>
              <a:t>T</a:t>
            </a:r>
            <a:r>
              <a:rPr lang="en-US" dirty="0" smtClean="0">
                <a:solidFill>
                  <a:schemeClr val="bg1">
                    <a:lumMod val="50000"/>
                  </a:schemeClr>
                </a:solidFill>
                <a:latin typeface="Roboto Light"/>
                <a:cs typeface="Roboto Light"/>
              </a:rPr>
              <a:t>he Baby</a:t>
            </a:r>
          </a:p>
          <a:p>
            <a:pPr>
              <a:lnSpc>
                <a:spcPct val="250000"/>
              </a:lnSpc>
            </a:pPr>
            <a:r>
              <a:rPr lang="en-US" dirty="0" smtClean="0">
                <a:solidFill>
                  <a:schemeClr val="bg1">
                    <a:lumMod val="50000"/>
                  </a:schemeClr>
                </a:solidFill>
                <a:latin typeface="Roboto Light"/>
                <a:cs typeface="Roboto Light"/>
              </a:rPr>
              <a:t>Career</a:t>
            </a:r>
          </a:p>
          <a:p>
            <a:pPr>
              <a:lnSpc>
                <a:spcPct val="250000"/>
              </a:lnSpc>
            </a:pPr>
            <a:r>
              <a:rPr lang="en-US" dirty="0" smtClean="0">
                <a:solidFill>
                  <a:schemeClr val="bg1">
                    <a:lumMod val="50000"/>
                  </a:schemeClr>
                </a:solidFill>
                <a:latin typeface="Roboto Light"/>
                <a:cs typeface="Roboto Light"/>
              </a:rPr>
              <a:t>Kids &amp;Technology</a:t>
            </a:r>
          </a:p>
          <a:p>
            <a:pPr>
              <a:lnSpc>
                <a:spcPct val="250000"/>
              </a:lnSpc>
            </a:pPr>
            <a:r>
              <a:rPr lang="en-US" dirty="0" smtClean="0">
                <a:solidFill>
                  <a:schemeClr val="bg1">
                    <a:lumMod val="50000"/>
                  </a:schemeClr>
                </a:solidFill>
                <a:latin typeface="Roboto Light"/>
                <a:cs typeface="Roboto Light"/>
              </a:rPr>
              <a:t>Resources</a:t>
            </a:r>
            <a:endParaRPr lang="en-US" dirty="0">
              <a:solidFill>
                <a:schemeClr val="bg1">
                  <a:lumMod val="50000"/>
                </a:schemeClr>
              </a:solidFill>
              <a:latin typeface="Roboto Light"/>
              <a:cs typeface="Roboto Light"/>
            </a:endParaRPr>
          </a:p>
        </p:txBody>
      </p:sp>
      <p:grpSp>
        <p:nvGrpSpPr>
          <p:cNvPr id="24" name="Group 23"/>
          <p:cNvGrpSpPr/>
          <p:nvPr/>
        </p:nvGrpSpPr>
        <p:grpSpPr>
          <a:xfrm>
            <a:off x="1279054" y="756180"/>
            <a:ext cx="606984" cy="606971"/>
            <a:chOff x="349536" y="285751"/>
            <a:chExt cx="606984" cy="606971"/>
          </a:xfrm>
        </p:grpSpPr>
        <p:grpSp>
          <p:nvGrpSpPr>
            <p:cNvPr id="5" name="Group 4"/>
            <p:cNvGrpSpPr/>
            <p:nvPr/>
          </p:nvGrpSpPr>
          <p:grpSpPr>
            <a:xfrm>
              <a:off x="349536" y="285751"/>
              <a:ext cx="606984" cy="606971"/>
              <a:chOff x="596525" y="2951105"/>
              <a:chExt cx="606984" cy="606971"/>
            </a:xfrm>
          </p:grpSpPr>
          <p:sp>
            <p:nvSpPr>
              <p:cNvPr id="55" name="Oval 54"/>
              <p:cNvSpPr/>
              <p:nvPr/>
            </p:nvSpPr>
            <p:spPr>
              <a:xfrm>
                <a:off x="596525" y="2951105"/>
                <a:ext cx="606984" cy="606971"/>
              </a:xfrm>
              <a:prstGeom prst="ellipse">
                <a:avLst/>
              </a:prstGeom>
              <a:solidFill>
                <a:schemeClr val="bg1"/>
              </a:solidFill>
              <a:ln w="6350" cmpd="sng">
                <a:solidFill>
                  <a:schemeClr val="tx2"/>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6" name="Oval 55"/>
              <p:cNvSpPr/>
              <p:nvPr/>
            </p:nvSpPr>
            <p:spPr>
              <a:xfrm>
                <a:off x="699666" y="3054244"/>
                <a:ext cx="400702" cy="400692"/>
              </a:xfrm>
              <a:prstGeom prst="ellipse">
                <a:avLst/>
              </a:prstGeom>
              <a:solidFill>
                <a:schemeClr val="bg1"/>
              </a:solidFill>
              <a:ln w="88900" cmpd="sng">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sp>
          <p:nvSpPr>
            <p:cNvPr id="146" name="Shape 8841"/>
            <p:cNvSpPr/>
            <p:nvPr/>
          </p:nvSpPr>
          <p:spPr>
            <a:xfrm>
              <a:off x="423541" y="389311"/>
              <a:ext cx="446332" cy="359319"/>
            </a:xfrm>
            <a:prstGeom prst="rect">
              <a:avLst/>
            </a:prstGeom>
            <a:ln w="12700">
              <a:miter lim="400000"/>
            </a:ln>
            <a:extLst>
              <a:ext uri="{C572A759-6A51-4108-AA02-DFA0A04FC94B}">
                <ma14:wrappingTextBoxFlag xmlns="" xmlns:ma14="http://schemas.microsoft.com/office/mac/drawingml/2011/main" val="1"/>
              </a:ext>
            </a:extLst>
          </p:spPr>
          <p:txBody>
            <a:bodyPr wrap="square" lIns="50795" tIns="50795" rIns="50795" bIns="50795" anchor="ctr">
              <a:spAutoFit/>
            </a:bodyPr>
            <a:lstStyle>
              <a:lvl1pPr defTabSz="457200">
                <a:lnSpc>
                  <a:spcPct val="120000"/>
                </a:lnSpc>
                <a:defRPr sz="4000">
                  <a:solidFill>
                    <a:srgbClr val="8E8E8E"/>
                  </a:solidFill>
                  <a:latin typeface="FontAwesome"/>
                  <a:ea typeface="FontAwesome"/>
                  <a:cs typeface="FontAwesome"/>
                  <a:sym typeface="FontAwesome"/>
                </a:defRPr>
              </a:lvl1pPr>
            </a:lstStyle>
            <a:p>
              <a:pPr algn="ctr">
                <a:defRPr sz="1800">
                  <a:solidFill>
                    <a:srgbClr val="000000"/>
                  </a:solidFill>
                </a:defRPr>
              </a:pPr>
              <a:r>
                <a:rPr lang="en-US" sz="1600" dirty="0">
                  <a:solidFill>
                    <a:schemeClr val="accent1"/>
                  </a:solidFill>
                </a:rPr>
                <a:t></a:t>
              </a:r>
              <a:endParaRPr lang="en-US" sz="1600" dirty="0">
                <a:solidFill>
                  <a:schemeClr val="tx2"/>
                </a:solidFill>
              </a:endParaRPr>
            </a:p>
          </p:txBody>
        </p:sp>
      </p:grpSp>
      <p:grpSp>
        <p:nvGrpSpPr>
          <p:cNvPr id="11" name="Group 10"/>
          <p:cNvGrpSpPr/>
          <p:nvPr/>
        </p:nvGrpSpPr>
        <p:grpSpPr>
          <a:xfrm>
            <a:off x="1279697" y="1440106"/>
            <a:ext cx="606971" cy="606984"/>
            <a:chOff x="3124571" y="1558155"/>
            <a:chExt cx="606971" cy="606984"/>
          </a:xfrm>
        </p:grpSpPr>
        <p:grpSp>
          <p:nvGrpSpPr>
            <p:cNvPr id="123" name="Group 122"/>
            <p:cNvGrpSpPr/>
            <p:nvPr/>
          </p:nvGrpSpPr>
          <p:grpSpPr>
            <a:xfrm rot="5400000">
              <a:off x="3124565" y="1558161"/>
              <a:ext cx="606984" cy="606971"/>
              <a:chOff x="596525" y="2951105"/>
              <a:chExt cx="606984" cy="606971"/>
            </a:xfrm>
          </p:grpSpPr>
          <p:sp>
            <p:nvSpPr>
              <p:cNvPr id="128" name="Oval 127"/>
              <p:cNvSpPr/>
              <p:nvPr/>
            </p:nvSpPr>
            <p:spPr>
              <a:xfrm>
                <a:off x="596525" y="2951105"/>
                <a:ext cx="606984" cy="606971"/>
              </a:xfrm>
              <a:prstGeom prst="ellipse">
                <a:avLst/>
              </a:prstGeom>
              <a:solidFill>
                <a:schemeClr val="bg1"/>
              </a:solidFill>
              <a:ln w="6350" cmpd="sng">
                <a:solidFill>
                  <a:schemeClr val="tx2"/>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9" name="Oval 128"/>
              <p:cNvSpPr/>
              <p:nvPr/>
            </p:nvSpPr>
            <p:spPr>
              <a:xfrm>
                <a:off x="699666" y="3054245"/>
                <a:ext cx="400702" cy="400692"/>
              </a:xfrm>
              <a:prstGeom prst="ellipse">
                <a:avLst/>
              </a:prstGeom>
              <a:solidFill>
                <a:schemeClr val="bg1"/>
              </a:solidFill>
              <a:ln w="88900" cmpd="sng">
                <a:solidFill>
                  <a:schemeClr val="accent2"/>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sp>
          <p:nvSpPr>
            <p:cNvPr id="148" name="Shape 8841"/>
            <p:cNvSpPr/>
            <p:nvPr/>
          </p:nvSpPr>
          <p:spPr>
            <a:xfrm>
              <a:off x="3193427" y="1609787"/>
              <a:ext cx="478074" cy="503718"/>
            </a:xfrm>
            <a:prstGeom prst="rect">
              <a:avLst/>
            </a:prstGeom>
            <a:ln w="12700">
              <a:miter lim="400000"/>
            </a:ln>
            <a:extLst>
              <a:ext uri="{C572A759-6A51-4108-AA02-DFA0A04FC94B}">
                <ma14:wrappingTextBoxFlag xmlns="" xmlns:ma14="http://schemas.microsoft.com/office/mac/drawingml/2011/main" val="1"/>
              </a:ext>
            </a:extLst>
          </p:spPr>
          <p:txBody>
            <a:bodyPr wrap="square" lIns="50795" tIns="50795" rIns="50795" bIns="50795" anchor="ctr">
              <a:spAutoFit/>
            </a:bodyPr>
            <a:lstStyle>
              <a:lvl1pPr defTabSz="457200">
                <a:lnSpc>
                  <a:spcPct val="120000"/>
                </a:lnSpc>
                <a:defRPr sz="4000">
                  <a:solidFill>
                    <a:srgbClr val="8E8E8E"/>
                  </a:solidFill>
                  <a:latin typeface="FontAwesome"/>
                  <a:ea typeface="FontAwesome"/>
                  <a:cs typeface="FontAwesome"/>
                  <a:sym typeface="FontAwesome"/>
                </a:defRPr>
              </a:lvl1pPr>
            </a:lstStyle>
            <a:p>
              <a:pPr algn="ctr">
                <a:defRPr sz="1800">
                  <a:solidFill>
                    <a:srgbClr val="000000"/>
                  </a:solidFill>
                </a:defRPr>
              </a:pPr>
              <a:r>
                <a:rPr lang="en-US" sz="2400" dirty="0">
                  <a:solidFill>
                    <a:schemeClr val="accent2"/>
                  </a:solidFill>
                  <a:latin typeface="baby icons" panose="02000500000000000000" pitchFamily="2" charset="0"/>
                </a:rPr>
                <a:t>&gt;</a:t>
              </a:r>
              <a:endParaRPr lang="en-US" sz="1400" dirty="0">
                <a:solidFill>
                  <a:srgbClr val="A0A0A3"/>
                </a:solidFill>
              </a:endParaRPr>
            </a:p>
          </p:txBody>
        </p:sp>
      </p:grpSp>
      <p:grpSp>
        <p:nvGrpSpPr>
          <p:cNvPr id="25" name="Group 24"/>
          <p:cNvGrpSpPr/>
          <p:nvPr/>
        </p:nvGrpSpPr>
        <p:grpSpPr>
          <a:xfrm>
            <a:off x="1285333" y="2124045"/>
            <a:ext cx="606971" cy="606984"/>
            <a:chOff x="1028961" y="2124045"/>
            <a:chExt cx="606971" cy="606984"/>
          </a:xfrm>
        </p:grpSpPr>
        <p:grpSp>
          <p:nvGrpSpPr>
            <p:cNvPr id="114" name="Group 113"/>
            <p:cNvGrpSpPr/>
            <p:nvPr/>
          </p:nvGrpSpPr>
          <p:grpSpPr>
            <a:xfrm rot="5400000">
              <a:off x="1028955" y="2124051"/>
              <a:ext cx="606984" cy="606971"/>
              <a:chOff x="596525" y="2951105"/>
              <a:chExt cx="606984" cy="606971"/>
            </a:xfrm>
          </p:grpSpPr>
          <p:sp>
            <p:nvSpPr>
              <p:cNvPr id="119" name="Oval 118"/>
              <p:cNvSpPr/>
              <p:nvPr/>
            </p:nvSpPr>
            <p:spPr>
              <a:xfrm>
                <a:off x="596525" y="2951105"/>
                <a:ext cx="606984" cy="606971"/>
              </a:xfrm>
              <a:prstGeom prst="ellipse">
                <a:avLst/>
              </a:prstGeom>
              <a:solidFill>
                <a:schemeClr val="bg1"/>
              </a:solidFill>
              <a:ln w="6350" cmpd="sng">
                <a:solidFill>
                  <a:schemeClr val="tx2"/>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0" name="Oval 119"/>
              <p:cNvSpPr/>
              <p:nvPr/>
            </p:nvSpPr>
            <p:spPr>
              <a:xfrm>
                <a:off x="699666" y="3054245"/>
                <a:ext cx="400702" cy="400692"/>
              </a:xfrm>
              <a:prstGeom prst="ellipse">
                <a:avLst/>
              </a:prstGeom>
              <a:solidFill>
                <a:schemeClr val="bg1"/>
              </a:solidFill>
              <a:ln w="88900" cmpd="sng">
                <a:solidFill>
                  <a:schemeClr val="accent3"/>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sp>
          <p:nvSpPr>
            <p:cNvPr id="149" name="Shape 8841"/>
            <p:cNvSpPr/>
            <p:nvPr/>
          </p:nvSpPr>
          <p:spPr>
            <a:xfrm>
              <a:off x="1083667" y="2243609"/>
              <a:ext cx="502270" cy="398048"/>
            </a:xfrm>
            <a:prstGeom prst="rect">
              <a:avLst/>
            </a:prstGeom>
            <a:ln w="12700">
              <a:miter lim="400000"/>
            </a:ln>
            <a:extLst>
              <a:ext uri="{C572A759-6A51-4108-AA02-DFA0A04FC94B}">
                <ma14:wrappingTextBoxFlag xmlns="" xmlns:ma14="http://schemas.microsoft.com/office/mac/drawingml/2011/main" val="1"/>
              </a:ext>
            </a:extLst>
          </p:spPr>
          <p:txBody>
            <a:bodyPr wrap="square" lIns="50795" tIns="50795" rIns="50795" bIns="50795" anchor="ctr">
              <a:spAutoFit/>
            </a:bodyPr>
            <a:lstStyle>
              <a:lvl1pPr defTabSz="457200">
                <a:lnSpc>
                  <a:spcPct val="120000"/>
                </a:lnSpc>
                <a:defRPr sz="4000">
                  <a:solidFill>
                    <a:srgbClr val="8E8E8E"/>
                  </a:solidFill>
                  <a:latin typeface="FontAwesome"/>
                  <a:ea typeface="FontAwesome"/>
                  <a:cs typeface="FontAwesome"/>
                  <a:sym typeface="FontAwesome"/>
                </a:defRPr>
              </a:lvl1pPr>
            </a:lstStyle>
            <a:p>
              <a:pPr algn="ctr">
                <a:defRPr sz="1800">
                  <a:solidFill>
                    <a:srgbClr val="000000"/>
                  </a:solidFill>
                </a:defRPr>
              </a:pPr>
              <a:r>
                <a:rPr lang="en-US" sz="1600" dirty="0">
                  <a:solidFill>
                    <a:schemeClr val="accent3"/>
                  </a:solidFill>
                </a:rPr>
                <a:t></a:t>
              </a:r>
            </a:p>
          </p:txBody>
        </p:sp>
      </p:grpSp>
      <p:grpSp>
        <p:nvGrpSpPr>
          <p:cNvPr id="13" name="Group 12"/>
          <p:cNvGrpSpPr/>
          <p:nvPr/>
        </p:nvGrpSpPr>
        <p:grpSpPr>
          <a:xfrm>
            <a:off x="1279697" y="2807984"/>
            <a:ext cx="606971" cy="606984"/>
            <a:chOff x="1414491" y="3005582"/>
            <a:chExt cx="606971" cy="606984"/>
          </a:xfrm>
        </p:grpSpPr>
        <p:grpSp>
          <p:nvGrpSpPr>
            <p:cNvPr id="132" name="Group 131"/>
            <p:cNvGrpSpPr/>
            <p:nvPr/>
          </p:nvGrpSpPr>
          <p:grpSpPr>
            <a:xfrm rot="5400000">
              <a:off x="1414485" y="3005588"/>
              <a:ext cx="606984" cy="606971"/>
              <a:chOff x="596525" y="2951105"/>
              <a:chExt cx="606984" cy="606971"/>
            </a:xfrm>
          </p:grpSpPr>
          <p:sp>
            <p:nvSpPr>
              <p:cNvPr id="137" name="Oval 136"/>
              <p:cNvSpPr/>
              <p:nvPr/>
            </p:nvSpPr>
            <p:spPr>
              <a:xfrm>
                <a:off x="596525" y="2951105"/>
                <a:ext cx="606984" cy="606971"/>
              </a:xfrm>
              <a:prstGeom prst="ellipse">
                <a:avLst/>
              </a:prstGeom>
              <a:solidFill>
                <a:schemeClr val="bg1"/>
              </a:solidFill>
              <a:ln w="6350" cmpd="sng">
                <a:solidFill>
                  <a:schemeClr val="tx2"/>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38" name="Oval 137"/>
              <p:cNvSpPr/>
              <p:nvPr/>
            </p:nvSpPr>
            <p:spPr>
              <a:xfrm>
                <a:off x="699666" y="3054245"/>
                <a:ext cx="400702" cy="400692"/>
              </a:xfrm>
              <a:prstGeom prst="ellipse">
                <a:avLst/>
              </a:prstGeom>
              <a:solidFill>
                <a:schemeClr val="bg1"/>
              </a:solidFill>
              <a:ln w="88900" cmpd="sng">
                <a:solidFill>
                  <a:schemeClr val="accent4"/>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sp>
          <p:nvSpPr>
            <p:cNvPr id="150" name="Shape 8841"/>
            <p:cNvSpPr/>
            <p:nvPr/>
          </p:nvSpPr>
          <p:spPr>
            <a:xfrm>
              <a:off x="1513335" y="3035462"/>
              <a:ext cx="409827" cy="545780"/>
            </a:xfrm>
            <a:prstGeom prst="rect">
              <a:avLst/>
            </a:prstGeom>
            <a:ln w="12700">
              <a:miter lim="400000"/>
            </a:ln>
            <a:extLst>
              <a:ext uri="{C572A759-6A51-4108-AA02-DFA0A04FC94B}">
                <ma14:wrappingTextBoxFlag xmlns="" xmlns:ma14="http://schemas.microsoft.com/office/mac/drawingml/2011/main" val="1"/>
              </a:ext>
            </a:extLst>
          </p:spPr>
          <p:txBody>
            <a:bodyPr wrap="square" lIns="50795" tIns="50795" rIns="50795" bIns="50795" anchor="ctr">
              <a:spAutoFit/>
            </a:bodyPr>
            <a:lstStyle>
              <a:lvl1pPr defTabSz="457200">
                <a:lnSpc>
                  <a:spcPct val="120000"/>
                </a:lnSpc>
                <a:defRPr sz="4000">
                  <a:solidFill>
                    <a:srgbClr val="8E8E8E"/>
                  </a:solidFill>
                  <a:latin typeface="FontAwesome"/>
                  <a:ea typeface="FontAwesome"/>
                  <a:cs typeface="FontAwesome"/>
                  <a:sym typeface="FontAwesome"/>
                </a:defRPr>
              </a:lvl1pPr>
            </a:lstStyle>
            <a:p>
              <a:pPr algn="ctr">
                <a:defRPr sz="1800">
                  <a:solidFill>
                    <a:srgbClr val="000000"/>
                  </a:solidFill>
                </a:defRPr>
              </a:pPr>
              <a:r>
                <a:rPr lang="en-US" sz="2400" dirty="0">
                  <a:solidFill>
                    <a:schemeClr val="accent4"/>
                  </a:solidFill>
                </a:rPr>
                <a:t></a:t>
              </a:r>
              <a:endParaRPr lang="en-US" sz="1400" dirty="0">
                <a:solidFill>
                  <a:schemeClr val="accent4"/>
                </a:solidFill>
              </a:endParaRPr>
            </a:p>
          </p:txBody>
        </p:sp>
      </p:grpSp>
      <p:grpSp>
        <p:nvGrpSpPr>
          <p:cNvPr id="14" name="Group 13"/>
          <p:cNvGrpSpPr/>
          <p:nvPr/>
        </p:nvGrpSpPr>
        <p:grpSpPr>
          <a:xfrm>
            <a:off x="1284241" y="3491924"/>
            <a:ext cx="606984" cy="606971"/>
            <a:chOff x="1104445" y="1560686"/>
            <a:chExt cx="606984" cy="606971"/>
          </a:xfrm>
        </p:grpSpPr>
        <p:grpSp>
          <p:nvGrpSpPr>
            <p:cNvPr id="4" name="Group 3"/>
            <p:cNvGrpSpPr/>
            <p:nvPr/>
          </p:nvGrpSpPr>
          <p:grpSpPr>
            <a:xfrm>
              <a:off x="1104445" y="1560686"/>
              <a:ext cx="606984" cy="606971"/>
              <a:chOff x="1408556" y="3347114"/>
              <a:chExt cx="606984" cy="606971"/>
            </a:xfrm>
          </p:grpSpPr>
          <p:sp>
            <p:nvSpPr>
              <p:cNvPr id="59" name="Oval 58"/>
              <p:cNvSpPr/>
              <p:nvPr/>
            </p:nvSpPr>
            <p:spPr>
              <a:xfrm>
                <a:off x="1408556" y="3347114"/>
                <a:ext cx="606984" cy="606971"/>
              </a:xfrm>
              <a:prstGeom prst="ellipse">
                <a:avLst/>
              </a:prstGeom>
              <a:solidFill>
                <a:schemeClr val="bg1"/>
              </a:solidFill>
              <a:ln w="6350" cmpd="sng">
                <a:solidFill>
                  <a:schemeClr val="tx2"/>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0" name="Oval 59"/>
              <p:cNvSpPr/>
              <p:nvPr/>
            </p:nvSpPr>
            <p:spPr>
              <a:xfrm>
                <a:off x="1511697" y="3450254"/>
                <a:ext cx="400702" cy="400692"/>
              </a:xfrm>
              <a:prstGeom prst="ellipse">
                <a:avLst/>
              </a:prstGeom>
              <a:solidFill>
                <a:schemeClr val="bg1"/>
              </a:solidFill>
              <a:ln w="88900" cmpd="sng">
                <a:solidFill>
                  <a:schemeClr val="accent5"/>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sp>
          <p:nvSpPr>
            <p:cNvPr id="151" name="Shape 8841"/>
            <p:cNvSpPr/>
            <p:nvPr/>
          </p:nvSpPr>
          <p:spPr>
            <a:xfrm>
              <a:off x="1217330" y="1668449"/>
              <a:ext cx="390881" cy="391444"/>
            </a:xfrm>
            <a:prstGeom prst="rect">
              <a:avLst/>
            </a:prstGeom>
            <a:ln w="12700">
              <a:miter lim="400000"/>
            </a:ln>
            <a:extLst>
              <a:ext uri="{C572A759-6A51-4108-AA02-DFA0A04FC94B}">
                <ma14:wrappingTextBoxFlag xmlns="" xmlns:ma14="http://schemas.microsoft.com/office/mac/drawingml/2011/main" val="1"/>
              </a:ext>
            </a:extLst>
          </p:spPr>
          <p:txBody>
            <a:bodyPr wrap="square" lIns="50795" tIns="50795" rIns="50795" bIns="50795" anchor="ctr">
              <a:spAutoFit/>
            </a:bodyPr>
            <a:lstStyle>
              <a:lvl1pPr defTabSz="457200">
                <a:lnSpc>
                  <a:spcPct val="120000"/>
                </a:lnSpc>
                <a:defRPr sz="4000">
                  <a:solidFill>
                    <a:srgbClr val="8E8E8E"/>
                  </a:solidFill>
                  <a:latin typeface="FontAwesome"/>
                  <a:ea typeface="FontAwesome"/>
                  <a:cs typeface="FontAwesome"/>
                  <a:sym typeface="FontAwesome"/>
                </a:defRPr>
              </a:lvl1pPr>
            </a:lstStyle>
            <a:p>
              <a:pPr algn="ctr">
                <a:defRPr sz="1800">
                  <a:solidFill>
                    <a:srgbClr val="000000"/>
                  </a:solidFill>
                </a:defRPr>
              </a:pPr>
              <a:r>
                <a:rPr lang="en-US" sz="1800" dirty="0">
                  <a:solidFill>
                    <a:schemeClr val="accent5"/>
                  </a:solidFill>
                </a:rPr>
                <a:t></a:t>
              </a:r>
              <a:endParaRPr lang="en-US" sz="1600" dirty="0">
                <a:solidFill>
                  <a:schemeClr val="accent5"/>
                </a:solidFill>
              </a:endParaRPr>
            </a:p>
          </p:txBody>
        </p:sp>
      </p:grpSp>
    </p:spTree>
    <p:extLst>
      <p:ext uri="{BB962C8B-B14F-4D97-AF65-F5344CB8AC3E}">
        <p14:creationId xmlns:p14="http://schemas.microsoft.com/office/powerpoint/2010/main" val="1654821072"/>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1"/>
            <a:ext cx="9144000" cy="5143499"/>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lIns="91430" tIns="45715" rIns="91430" bIns="45715" rtlCol="0" anchor="ctr"/>
          <a:lstStyle/>
          <a:p>
            <a:pPr algn="ctr"/>
            <a:endParaRPr lang="en-US"/>
          </a:p>
        </p:txBody>
      </p:sp>
      <p:sp>
        <p:nvSpPr>
          <p:cNvPr id="2" name="Title 1"/>
          <p:cNvSpPr>
            <a:spLocks noGrp="1"/>
          </p:cNvSpPr>
          <p:nvPr>
            <p:ph type="title"/>
          </p:nvPr>
        </p:nvSpPr>
        <p:spPr>
          <a:xfrm>
            <a:off x="1391476" y="2391163"/>
            <a:ext cx="6235849" cy="724664"/>
          </a:xfrm>
        </p:spPr>
        <p:txBody>
          <a:bodyPr>
            <a:noAutofit/>
          </a:bodyPr>
          <a:lstStyle/>
          <a:p>
            <a:pPr algn="ctr"/>
            <a:r>
              <a:rPr lang="en-US" sz="4000" dirty="0">
                <a:solidFill>
                  <a:schemeClr val="bg1"/>
                </a:solidFill>
              </a:rPr>
              <a:t>TITLE TEXT</a:t>
            </a:r>
          </a:p>
        </p:txBody>
      </p:sp>
      <p:sp>
        <p:nvSpPr>
          <p:cNvPr id="9" name="TextBox 8"/>
          <p:cNvSpPr txBox="1"/>
          <p:nvPr/>
        </p:nvSpPr>
        <p:spPr>
          <a:xfrm>
            <a:off x="1512059" y="3193521"/>
            <a:ext cx="6100282" cy="707876"/>
          </a:xfrm>
          <a:prstGeom prst="rect">
            <a:avLst/>
          </a:prstGeom>
          <a:noFill/>
        </p:spPr>
        <p:txBody>
          <a:bodyPr wrap="square" lIns="91430" tIns="45715" rIns="91430" bIns="45715" rtlCol="0">
            <a:spAutoFit/>
          </a:bodyPr>
          <a:lstStyle/>
          <a:p>
            <a:pPr algn="ctr"/>
            <a:r>
              <a:rPr lang="en-US" sz="1000" dirty="0" err="1">
                <a:solidFill>
                  <a:schemeClr val="bg1"/>
                </a:solidFill>
                <a:latin typeface="Roboto Light"/>
                <a:cs typeface="Roboto Light"/>
              </a:rPr>
              <a:t>Lorem</a:t>
            </a:r>
            <a:r>
              <a:rPr lang="en-US" sz="1000" dirty="0">
                <a:solidFill>
                  <a:schemeClr val="bg1"/>
                </a:solidFill>
                <a:latin typeface="Roboto Light"/>
                <a:cs typeface="Roboto Light"/>
              </a:rPr>
              <a:t> </a:t>
            </a:r>
            <a:r>
              <a:rPr lang="en-US" sz="1000" dirty="0" err="1">
                <a:solidFill>
                  <a:schemeClr val="bg1"/>
                </a:solidFill>
                <a:latin typeface="Roboto Light"/>
                <a:cs typeface="Roboto Light"/>
              </a:rPr>
              <a:t>Ipsum</a:t>
            </a:r>
            <a:r>
              <a:rPr lang="en-US" sz="1000" dirty="0">
                <a:solidFill>
                  <a:schemeClr val="bg1"/>
                </a:solidFill>
                <a:latin typeface="Roboto Light"/>
                <a:cs typeface="Roboto Light"/>
              </a:rPr>
              <a:t> is simply dummy text of the printing and typesetting industry. </a:t>
            </a:r>
            <a:r>
              <a:rPr lang="en-US" sz="1000" dirty="0" err="1">
                <a:solidFill>
                  <a:schemeClr val="bg1"/>
                </a:solidFill>
                <a:latin typeface="Roboto Light"/>
                <a:cs typeface="Roboto Light"/>
              </a:rPr>
              <a:t>Lorem</a:t>
            </a:r>
            <a:r>
              <a:rPr lang="en-US" sz="1000" dirty="0">
                <a:solidFill>
                  <a:schemeClr val="bg1"/>
                </a:solidFill>
                <a:latin typeface="Roboto Light"/>
                <a:cs typeface="Roboto Light"/>
              </a:rPr>
              <a:t> </a:t>
            </a:r>
            <a:r>
              <a:rPr lang="en-US" sz="1000" dirty="0" err="1">
                <a:solidFill>
                  <a:schemeClr val="bg1"/>
                </a:solidFill>
                <a:latin typeface="Roboto Light"/>
                <a:cs typeface="Roboto Light"/>
              </a:rPr>
              <a:t>Ipsum</a:t>
            </a:r>
            <a:r>
              <a:rPr lang="en-US" sz="1000" dirty="0">
                <a:solidFill>
                  <a:schemeClr val="bg1"/>
                </a:solidFill>
                <a:latin typeface="Roboto Light"/>
                <a:cs typeface="Roboto Light"/>
              </a:rPr>
              <a:t> has been the industry's standard dummy text ever since the 1500s, when an unknown printer took a galley of type and scrambled it to make a type specimen book. It has survived not only five centuries, but also the leap into electronic typesetting, remaining essentially</a:t>
            </a:r>
          </a:p>
        </p:txBody>
      </p:sp>
      <p:sp>
        <p:nvSpPr>
          <p:cNvPr id="4" name="Round Same Side Corner Rectangle 3"/>
          <p:cNvSpPr/>
          <p:nvPr/>
        </p:nvSpPr>
        <p:spPr>
          <a:xfrm rot="10800000">
            <a:off x="3620268" y="0"/>
            <a:ext cx="1906642" cy="2104848"/>
          </a:xfrm>
          <a:prstGeom prst="round2SameRect">
            <a:avLst>
              <a:gd name="adj1" fmla="val 50000"/>
              <a:gd name="adj2" fmla="val 0"/>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91430" tIns="45715" rIns="91430" bIns="45715" rtlCol="0" anchor="ctr"/>
          <a:lstStyle/>
          <a:p>
            <a:pPr algn="ctr"/>
            <a:endParaRPr lang="en-US"/>
          </a:p>
        </p:txBody>
      </p:sp>
      <p:sp>
        <p:nvSpPr>
          <p:cNvPr id="5" name="Oval 4"/>
          <p:cNvSpPr/>
          <p:nvPr/>
        </p:nvSpPr>
        <p:spPr>
          <a:xfrm>
            <a:off x="3746214" y="321322"/>
            <a:ext cx="1654748" cy="1654748"/>
          </a:xfrm>
          <a:prstGeom prst="ellipse">
            <a:avLst/>
          </a:prstGeom>
          <a:solidFill>
            <a:srgbClr val="90D049"/>
          </a:solidFill>
          <a:ln>
            <a:noFill/>
          </a:ln>
          <a:effectLst/>
        </p:spPr>
        <p:style>
          <a:lnRef idx="1">
            <a:schemeClr val="accent1"/>
          </a:lnRef>
          <a:fillRef idx="3">
            <a:schemeClr val="accent1"/>
          </a:fillRef>
          <a:effectRef idx="2">
            <a:schemeClr val="accent1"/>
          </a:effectRef>
          <a:fontRef idx="minor">
            <a:schemeClr val="lt1"/>
          </a:fontRef>
        </p:style>
        <p:txBody>
          <a:bodyPr lIns="91430" tIns="45715" rIns="91430" bIns="45715" rtlCol="0" anchor="ctr"/>
          <a:lstStyle/>
          <a:p>
            <a:pPr algn="ctr"/>
            <a:endParaRPr lang="en-US"/>
          </a:p>
        </p:txBody>
      </p:sp>
      <p:sp>
        <p:nvSpPr>
          <p:cNvPr id="14" name="Shape 8841"/>
          <p:cNvSpPr/>
          <p:nvPr/>
        </p:nvSpPr>
        <p:spPr>
          <a:xfrm>
            <a:off x="3663784" y="398626"/>
            <a:ext cx="1656672" cy="1287522"/>
          </a:xfrm>
          <a:prstGeom prst="rect">
            <a:avLst/>
          </a:prstGeom>
          <a:ln w="12700">
            <a:miter lim="400000"/>
          </a:ln>
          <a:extLst>
            <a:ext uri="{C572A759-6A51-4108-AA02-DFA0A04FC94B}">
              <ma14:wrappingTextBoxFlag xmlns="" xmlns:ma14="http://schemas.microsoft.com/office/mac/drawingml/2011/main" val="1"/>
            </a:ext>
          </a:extLst>
        </p:spPr>
        <p:txBody>
          <a:bodyPr wrap="square" lIns="50795" tIns="50795" rIns="50795" bIns="50795" anchor="ctr">
            <a:spAutoFit/>
          </a:bodyPr>
          <a:lstStyle>
            <a:lvl1pPr defTabSz="457200">
              <a:lnSpc>
                <a:spcPct val="120000"/>
              </a:lnSpc>
              <a:defRPr sz="4000">
                <a:solidFill>
                  <a:srgbClr val="8E8E8E"/>
                </a:solidFill>
                <a:latin typeface="FontAwesome"/>
                <a:ea typeface="FontAwesome"/>
                <a:cs typeface="FontAwesome"/>
                <a:sym typeface="FontAwesome"/>
              </a:defRPr>
            </a:lvl1pPr>
          </a:lstStyle>
          <a:p>
            <a:pPr algn="ctr">
              <a:defRPr sz="1800">
                <a:solidFill>
                  <a:srgbClr val="000000"/>
                </a:solidFill>
              </a:defRPr>
            </a:pPr>
            <a:r>
              <a:rPr lang="en-US" sz="6600" dirty="0">
                <a:solidFill>
                  <a:srgbClr val="F4F4F4"/>
                </a:solidFill>
              </a:rPr>
              <a:t></a:t>
            </a:r>
          </a:p>
        </p:txBody>
      </p:sp>
      <p:sp>
        <p:nvSpPr>
          <p:cNvPr id="15" name="Rectangle 14"/>
          <p:cNvSpPr/>
          <p:nvPr/>
        </p:nvSpPr>
        <p:spPr>
          <a:xfrm>
            <a:off x="0" y="4997685"/>
            <a:ext cx="9144000" cy="144228"/>
          </a:xfrm>
          <a:prstGeom prst="rect">
            <a:avLst/>
          </a:prstGeom>
          <a:solidFill>
            <a:schemeClr val="tx1">
              <a:alpha val="19000"/>
            </a:schemeClr>
          </a:solidFill>
          <a:ln>
            <a:noFill/>
          </a:ln>
          <a:effectLst/>
        </p:spPr>
        <p:style>
          <a:lnRef idx="1">
            <a:schemeClr val="accent1"/>
          </a:lnRef>
          <a:fillRef idx="3">
            <a:schemeClr val="accent1"/>
          </a:fillRef>
          <a:effectRef idx="2">
            <a:schemeClr val="accent1"/>
          </a:effectRef>
          <a:fontRef idx="minor">
            <a:schemeClr val="lt1"/>
          </a:fontRef>
        </p:style>
        <p:txBody>
          <a:bodyPr lIns="91430" tIns="45715" rIns="91430" bIns="45715" rtlCol="0" anchor="ctr"/>
          <a:lstStyle/>
          <a:p>
            <a:pPr algn="ctr"/>
            <a:endParaRPr lang="en-US"/>
          </a:p>
        </p:txBody>
      </p:sp>
    </p:spTree>
    <p:extLst>
      <p:ext uri="{BB962C8B-B14F-4D97-AF65-F5344CB8AC3E}">
        <p14:creationId xmlns:p14="http://schemas.microsoft.com/office/powerpoint/2010/main" val="2892782547"/>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6363" y="285751"/>
            <a:ext cx="4512733" cy="470429"/>
          </a:xfrm>
        </p:spPr>
        <p:txBody>
          <a:bodyPr>
            <a:normAutofit/>
          </a:bodyPr>
          <a:lstStyle/>
          <a:p>
            <a:r>
              <a:rPr lang="en-US" b="0" dirty="0" smtClean="0"/>
              <a:t>Table Price</a:t>
            </a:r>
            <a:endParaRPr lang="en-US" b="0" dirty="0"/>
          </a:p>
        </p:txBody>
      </p:sp>
      <p:grpSp>
        <p:nvGrpSpPr>
          <p:cNvPr id="13" name="Group 12"/>
          <p:cNvGrpSpPr/>
          <p:nvPr/>
        </p:nvGrpSpPr>
        <p:grpSpPr>
          <a:xfrm>
            <a:off x="471846" y="954105"/>
            <a:ext cx="1849078" cy="3146128"/>
            <a:chOff x="471846" y="1054396"/>
            <a:chExt cx="1849078" cy="3146128"/>
          </a:xfrm>
        </p:grpSpPr>
        <p:sp>
          <p:nvSpPr>
            <p:cNvPr id="68" name="Rounded Rectangle 67"/>
            <p:cNvSpPr/>
            <p:nvPr/>
          </p:nvSpPr>
          <p:spPr>
            <a:xfrm>
              <a:off x="471846" y="1057275"/>
              <a:ext cx="1848300" cy="3143249"/>
            </a:xfrm>
            <a:prstGeom prst="roundRect">
              <a:avLst>
                <a:gd name="adj" fmla="val 3820"/>
              </a:avLst>
            </a:prstGeom>
            <a:solidFill>
              <a:schemeClr val="bg1"/>
            </a:solidFill>
            <a:ln w="6350" cmpd="sng">
              <a:solidFill>
                <a:schemeClr val="tx2"/>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 name="Rounded Rectangle 90"/>
            <p:cNvSpPr/>
            <p:nvPr/>
          </p:nvSpPr>
          <p:spPr>
            <a:xfrm>
              <a:off x="586859" y="1708151"/>
              <a:ext cx="1620508" cy="2371724"/>
            </a:xfrm>
            <a:prstGeom prst="roundRect">
              <a:avLst>
                <a:gd name="adj" fmla="val 1245"/>
              </a:avLst>
            </a:prstGeom>
            <a:noFill/>
            <a:ln w="6350" cmpd="sng">
              <a:solidFill>
                <a:schemeClr val="bg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2" name="Round Same Side Corner Rectangle 91"/>
            <p:cNvSpPr/>
            <p:nvPr/>
          </p:nvSpPr>
          <p:spPr>
            <a:xfrm>
              <a:off x="473725" y="1054396"/>
              <a:ext cx="1847199" cy="535535"/>
            </a:xfrm>
            <a:prstGeom prst="round2SameRect">
              <a:avLst>
                <a:gd name="adj1" fmla="val 12497"/>
                <a:gd name="adj2" fmla="val 0"/>
              </a:avLst>
            </a:prstGeom>
            <a:solidFill>
              <a:srgbClr val="FC395B"/>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3" name="Title 1"/>
            <p:cNvSpPr txBox="1">
              <a:spLocks/>
            </p:cNvSpPr>
            <p:nvPr/>
          </p:nvSpPr>
          <p:spPr>
            <a:xfrm>
              <a:off x="481491" y="1127257"/>
              <a:ext cx="1829909" cy="338668"/>
            </a:xfrm>
            <a:prstGeom prst="rect">
              <a:avLst/>
            </a:prstGeom>
          </p:spPr>
          <p:txBody>
            <a:bodyPr vert="horz" lIns="91440" tIns="45720" rIns="91440" bIns="45720" rtlCol="0" anchor="b">
              <a:normAutofit/>
            </a:bodyPr>
            <a:lstStyle>
              <a:lvl1pPr algn="l" defTabSz="457200" rtl="0" eaLnBrk="1" latinLnBrk="0" hangingPunct="1">
                <a:spcBef>
                  <a:spcPct val="0"/>
                </a:spcBef>
                <a:buNone/>
                <a:defRPr sz="2000" b="1" kern="1200">
                  <a:solidFill>
                    <a:schemeClr val="tx1"/>
                  </a:solidFill>
                  <a:latin typeface="Roboto Light"/>
                  <a:ea typeface="+mj-ea"/>
                  <a:cs typeface="Roboto Light"/>
                </a:defRPr>
              </a:lvl1pPr>
            </a:lstStyle>
            <a:p>
              <a:pPr algn="ctr"/>
              <a:r>
                <a:rPr lang="en-US" sz="1200" b="0" dirty="0">
                  <a:solidFill>
                    <a:schemeClr val="bg1"/>
                  </a:solidFill>
                </a:rPr>
                <a:t>STARTER</a:t>
              </a:r>
            </a:p>
          </p:txBody>
        </p:sp>
        <p:sp>
          <p:nvSpPr>
            <p:cNvPr id="94" name="Title 1"/>
            <p:cNvSpPr txBox="1">
              <a:spLocks/>
            </p:cNvSpPr>
            <p:nvPr/>
          </p:nvSpPr>
          <p:spPr>
            <a:xfrm>
              <a:off x="586267" y="1689232"/>
              <a:ext cx="1617184" cy="672968"/>
            </a:xfrm>
            <a:prstGeom prst="rect">
              <a:avLst/>
            </a:prstGeom>
          </p:spPr>
          <p:txBody>
            <a:bodyPr vert="horz" lIns="91440" tIns="45720" rIns="91440" bIns="45720" rtlCol="0" anchor="b">
              <a:noAutofit/>
            </a:bodyPr>
            <a:lstStyle>
              <a:lvl1pPr algn="l" defTabSz="457200" rtl="0" eaLnBrk="1" latinLnBrk="0" hangingPunct="1">
                <a:spcBef>
                  <a:spcPct val="0"/>
                </a:spcBef>
                <a:buNone/>
                <a:defRPr sz="2000" b="1" kern="1200">
                  <a:solidFill>
                    <a:schemeClr val="tx1"/>
                  </a:solidFill>
                  <a:latin typeface="Roboto Light"/>
                  <a:ea typeface="+mj-ea"/>
                  <a:cs typeface="Roboto Light"/>
                </a:defRPr>
              </a:lvl1pPr>
            </a:lstStyle>
            <a:p>
              <a:pPr algn="ctr"/>
              <a:r>
                <a:rPr lang="en-US" sz="3200" b="0" dirty="0"/>
                <a:t>57</a:t>
              </a:r>
            </a:p>
          </p:txBody>
        </p:sp>
        <p:sp>
          <p:nvSpPr>
            <p:cNvPr id="95" name="Title 1"/>
            <p:cNvSpPr txBox="1">
              <a:spLocks/>
            </p:cNvSpPr>
            <p:nvPr/>
          </p:nvSpPr>
          <p:spPr>
            <a:xfrm>
              <a:off x="992666" y="1778132"/>
              <a:ext cx="261459" cy="338668"/>
            </a:xfrm>
            <a:prstGeom prst="rect">
              <a:avLst/>
            </a:prstGeom>
          </p:spPr>
          <p:txBody>
            <a:bodyPr vert="horz" lIns="91440" tIns="45720" rIns="91440" bIns="45720" rtlCol="0" anchor="b">
              <a:normAutofit/>
            </a:bodyPr>
            <a:lstStyle>
              <a:lvl1pPr algn="l" defTabSz="457200" rtl="0" eaLnBrk="1" latinLnBrk="0" hangingPunct="1">
                <a:spcBef>
                  <a:spcPct val="0"/>
                </a:spcBef>
                <a:buNone/>
                <a:defRPr sz="2000" b="1" kern="1200">
                  <a:solidFill>
                    <a:schemeClr val="tx1"/>
                  </a:solidFill>
                  <a:latin typeface="Roboto Light"/>
                  <a:ea typeface="+mj-ea"/>
                  <a:cs typeface="Roboto Light"/>
                </a:defRPr>
              </a:lvl1pPr>
            </a:lstStyle>
            <a:p>
              <a:pPr algn="ctr"/>
              <a:r>
                <a:rPr lang="en-US" sz="1000" b="0" dirty="0">
                  <a:solidFill>
                    <a:srgbClr val="070707"/>
                  </a:solidFill>
                </a:rPr>
                <a:t>$</a:t>
              </a:r>
            </a:p>
          </p:txBody>
        </p:sp>
        <p:sp>
          <p:nvSpPr>
            <p:cNvPr id="96" name="Title 1"/>
            <p:cNvSpPr txBox="1">
              <a:spLocks/>
            </p:cNvSpPr>
            <p:nvPr/>
          </p:nvSpPr>
          <p:spPr>
            <a:xfrm>
              <a:off x="1526066" y="1765432"/>
              <a:ext cx="474184" cy="338668"/>
            </a:xfrm>
            <a:prstGeom prst="rect">
              <a:avLst/>
            </a:prstGeom>
          </p:spPr>
          <p:txBody>
            <a:bodyPr vert="horz" lIns="91440" tIns="45720" rIns="91440" bIns="45720" rtlCol="0" anchor="b">
              <a:normAutofit/>
            </a:bodyPr>
            <a:lstStyle>
              <a:lvl1pPr algn="l" defTabSz="457200" rtl="0" eaLnBrk="1" latinLnBrk="0" hangingPunct="1">
                <a:spcBef>
                  <a:spcPct val="0"/>
                </a:spcBef>
                <a:buNone/>
                <a:defRPr sz="2000" b="1" kern="1200">
                  <a:solidFill>
                    <a:schemeClr val="tx1"/>
                  </a:solidFill>
                  <a:latin typeface="Roboto Light"/>
                  <a:ea typeface="+mj-ea"/>
                  <a:cs typeface="Roboto Light"/>
                </a:defRPr>
              </a:lvl1pPr>
            </a:lstStyle>
            <a:p>
              <a:r>
                <a:rPr lang="en-US" sz="1000" b="0" dirty="0">
                  <a:solidFill>
                    <a:srgbClr val="070707"/>
                  </a:solidFill>
                </a:rPr>
                <a:t>.23</a:t>
              </a:r>
            </a:p>
          </p:txBody>
        </p:sp>
        <p:sp>
          <p:nvSpPr>
            <p:cNvPr id="9" name="TextBox 8"/>
            <p:cNvSpPr txBox="1"/>
            <p:nvPr/>
          </p:nvSpPr>
          <p:spPr>
            <a:xfrm>
              <a:off x="653783" y="2387320"/>
              <a:ext cx="1503689" cy="1169551"/>
            </a:xfrm>
            <a:prstGeom prst="rect">
              <a:avLst/>
            </a:prstGeom>
            <a:noFill/>
          </p:spPr>
          <p:txBody>
            <a:bodyPr wrap="square" rtlCol="0">
              <a:spAutoFit/>
            </a:bodyPr>
            <a:lstStyle/>
            <a:p>
              <a:pPr algn="ctr"/>
              <a:r>
                <a:rPr lang="en-US" sz="1000" dirty="0" err="1">
                  <a:solidFill>
                    <a:schemeClr val="tx2"/>
                  </a:solidFill>
                  <a:latin typeface="Roboto Light"/>
                  <a:cs typeface="Roboto Light"/>
                </a:rPr>
                <a:t>Lorem</a:t>
              </a:r>
              <a:r>
                <a:rPr lang="en-US" sz="1000" dirty="0">
                  <a:solidFill>
                    <a:schemeClr val="tx2"/>
                  </a:solidFill>
                  <a:latin typeface="Roboto Light"/>
                  <a:cs typeface="Roboto Light"/>
                </a:rPr>
                <a:t> </a:t>
              </a:r>
              <a:r>
                <a:rPr lang="en-US" sz="1000" dirty="0" err="1">
                  <a:solidFill>
                    <a:schemeClr val="tx2"/>
                  </a:solidFill>
                  <a:latin typeface="Roboto Light"/>
                  <a:cs typeface="Roboto Light"/>
                </a:rPr>
                <a:t>Ipsum</a:t>
              </a:r>
              <a:r>
                <a:rPr lang="en-US" sz="1000" dirty="0">
                  <a:solidFill>
                    <a:schemeClr val="tx2"/>
                  </a:solidFill>
                  <a:latin typeface="Roboto Light"/>
                  <a:cs typeface="Roboto Light"/>
                </a:rPr>
                <a:t> is simply</a:t>
              </a:r>
            </a:p>
            <a:p>
              <a:pPr algn="ctr"/>
              <a:endParaRPr lang="en-US" sz="1000" dirty="0">
                <a:solidFill>
                  <a:schemeClr val="tx2"/>
                </a:solidFill>
                <a:latin typeface="Roboto Light"/>
                <a:cs typeface="Roboto Light"/>
              </a:endParaRPr>
            </a:p>
            <a:p>
              <a:pPr algn="ctr"/>
              <a:r>
                <a:rPr lang="en-US" sz="1000" dirty="0">
                  <a:solidFill>
                    <a:schemeClr val="tx2"/>
                  </a:solidFill>
                  <a:latin typeface="Roboto Light"/>
                  <a:cs typeface="Roboto Light"/>
                </a:rPr>
                <a:t> dummy text of the</a:t>
              </a:r>
            </a:p>
            <a:p>
              <a:pPr algn="ctr"/>
              <a:endParaRPr lang="en-US" sz="1000" dirty="0">
                <a:solidFill>
                  <a:schemeClr val="tx2"/>
                </a:solidFill>
                <a:latin typeface="Roboto Light"/>
                <a:cs typeface="Roboto Light"/>
              </a:endParaRPr>
            </a:p>
            <a:p>
              <a:pPr algn="ctr"/>
              <a:r>
                <a:rPr lang="en-US" sz="1000" dirty="0">
                  <a:solidFill>
                    <a:schemeClr val="tx2"/>
                  </a:solidFill>
                  <a:latin typeface="Roboto Light"/>
                  <a:cs typeface="Roboto Light"/>
                </a:rPr>
                <a:t> printing an typesetting</a:t>
              </a:r>
            </a:p>
            <a:p>
              <a:pPr algn="ctr"/>
              <a:endParaRPr lang="en-US" sz="1000" dirty="0">
                <a:solidFill>
                  <a:schemeClr val="tx2"/>
                </a:solidFill>
                <a:latin typeface="Roboto Light"/>
                <a:cs typeface="Roboto Light"/>
              </a:endParaRPr>
            </a:p>
            <a:p>
              <a:pPr algn="ctr"/>
              <a:r>
                <a:rPr lang="en-US" sz="1000" dirty="0">
                  <a:solidFill>
                    <a:schemeClr val="tx2"/>
                  </a:solidFill>
                  <a:latin typeface="Roboto Light"/>
                  <a:cs typeface="Roboto Light"/>
                </a:rPr>
                <a:t> industry. </a:t>
              </a:r>
              <a:r>
                <a:rPr lang="en-US" sz="1000" dirty="0" err="1">
                  <a:solidFill>
                    <a:schemeClr val="tx2"/>
                  </a:solidFill>
                  <a:latin typeface="Roboto Light"/>
                  <a:cs typeface="Roboto Light"/>
                </a:rPr>
                <a:t>Lorem</a:t>
              </a:r>
              <a:r>
                <a:rPr lang="en-US" sz="1000" dirty="0">
                  <a:solidFill>
                    <a:schemeClr val="tx2"/>
                  </a:solidFill>
                  <a:latin typeface="Roboto Light"/>
                  <a:cs typeface="Roboto Light"/>
                </a:rPr>
                <a:t> </a:t>
              </a:r>
              <a:r>
                <a:rPr lang="en-US" sz="1000" dirty="0" err="1">
                  <a:solidFill>
                    <a:schemeClr val="tx2"/>
                  </a:solidFill>
                  <a:latin typeface="Roboto Light"/>
                  <a:cs typeface="Roboto Light"/>
                </a:rPr>
                <a:t>Ipsum</a:t>
              </a:r>
              <a:endParaRPr lang="en-US" sz="1000" dirty="0">
                <a:solidFill>
                  <a:schemeClr val="tx2"/>
                </a:solidFill>
                <a:latin typeface="Roboto Light"/>
                <a:cs typeface="Roboto Light"/>
              </a:endParaRPr>
            </a:p>
          </p:txBody>
        </p:sp>
        <p:cxnSp>
          <p:nvCxnSpPr>
            <p:cNvPr id="11" name="Straight Connector 10"/>
            <p:cNvCxnSpPr/>
            <p:nvPr/>
          </p:nvCxnSpPr>
          <p:spPr>
            <a:xfrm>
              <a:off x="663836" y="2365251"/>
              <a:ext cx="1457557" cy="0"/>
            </a:xfrm>
            <a:prstGeom prst="line">
              <a:avLst/>
            </a:prstGeom>
            <a:ln w="6350" cmpd="sng">
              <a:solidFill>
                <a:schemeClr val="bg2"/>
              </a:solidFill>
            </a:ln>
          </p:spPr>
          <p:style>
            <a:lnRef idx="1">
              <a:schemeClr val="dk1"/>
            </a:lnRef>
            <a:fillRef idx="0">
              <a:schemeClr val="dk1"/>
            </a:fillRef>
            <a:effectRef idx="0">
              <a:schemeClr val="dk1"/>
            </a:effectRef>
            <a:fontRef idx="minor">
              <a:schemeClr val="tx1"/>
            </a:fontRef>
          </p:style>
        </p:cxnSp>
        <p:cxnSp>
          <p:nvCxnSpPr>
            <p:cNvPr id="97" name="Straight Connector 96"/>
            <p:cNvCxnSpPr/>
            <p:nvPr/>
          </p:nvCxnSpPr>
          <p:spPr>
            <a:xfrm>
              <a:off x="667236" y="2684366"/>
              <a:ext cx="1457557" cy="0"/>
            </a:xfrm>
            <a:prstGeom prst="line">
              <a:avLst/>
            </a:prstGeom>
            <a:ln w="6350" cmpd="sng">
              <a:solidFill>
                <a:schemeClr val="bg2"/>
              </a:solidFill>
            </a:ln>
          </p:spPr>
          <p:style>
            <a:lnRef idx="1">
              <a:schemeClr val="dk1"/>
            </a:lnRef>
            <a:fillRef idx="0">
              <a:schemeClr val="dk1"/>
            </a:fillRef>
            <a:effectRef idx="0">
              <a:schemeClr val="dk1"/>
            </a:effectRef>
            <a:fontRef idx="minor">
              <a:schemeClr val="tx1"/>
            </a:fontRef>
          </p:style>
        </p:cxnSp>
        <p:cxnSp>
          <p:nvCxnSpPr>
            <p:cNvPr id="98" name="Straight Connector 97"/>
            <p:cNvCxnSpPr/>
            <p:nvPr/>
          </p:nvCxnSpPr>
          <p:spPr>
            <a:xfrm>
              <a:off x="660661" y="2984431"/>
              <a:ext cx="1457557" cy="0"/>
            </a:xfrm>
            <a:prstGeom prst="line">
              <a:avLst/>
            </a:prstGeom>
            <a:ln w="6350" cmpd="sng">
              <a:solidFill>
                <a:schemeClr val="bg2"/>
              </a:solidFill>
            </a:ln>
          </p:spPr>
          <p:style>
            <a:lnRef idx="1">
              <a:schemeClr val="dk1"/>
            </a:lnRef>
            <a:fillRef idx="0">
              <a:schemeClr val="dk1"/>
            </a:fillRef>
            <a:effectRef idx="0">
              <a:schemeClr val="dk1"/>
            </a:effectRef>
            <a:fontRef idx="minor">
              <a:schemeClr val="tx1"/>
            </a:fontRef>
          </p:style>
        </p:cxnSp>
        <p:cxnSp>
          <p:nvCxnSpPr>
            <p:cNvPr id="99" name="Straight Connector 98"/>
            <p:cNvCxnSpPr/>
            <p:nvPr/>
          </p:nvCxnSpPr>
          <p:spPr>
            <a:xfrm>
              <a:off x="664061" y="3294021"/>
              <a:ext cx="1457557" cy="0"/>
            </a:xfrm>
            <a:prstGeom prst="line">
              <a:avLst/>
            </a:prstGeom>
            <a:ln w="6350" cmpd="sng">
              <a:solidFill>
                <a:schemeClr val="bg2"/>
              </a:solidFill>
            </a:ln>
          </p:spPr>
          <p:style>
            <a:lnRef idx="1">
              <a:schemeClr val="dk1"/>
            </a:lnRef>
            <a:fillRef idx="0">
              <a:schemeClr val="dk1"/>
            </a:fillRef>
            <a:effectRef idx="0">
              <a:schemeClr val="dk1"/>
            </a:effectRef>
            <a:fontRef idx="minor">
              <a:schemeClr val="tx1"/>
            </a:fontRef>
          </p:style>
        </p:cxnSp>
        <p:cxnSp>
          <p:nvCxnSpPr>
            <p:cNvPr id="100" name="Straight Connector 99"/>
            <p:cNvCxnSpPr/>
            <p:nvPr/>
          </p:nvCxnSpPr>
          <p:spPr>
            <a:xfrm>
              <a:off x="679936" y="3603610"/>
              <a:ext cx="1457557" cy="0"/>
            </a:xfrm>
            <a:prstGeom prst="line">
              <a:avLst/>
            </a:prstGeom>
            <a:ln w="6350" cmpd="sng">
              <a:solidFill>
                <a:schemeClr val="bg2"/>
              </a:solidFill>
            </a:ln>
          </p:spPr>
          <p:style>
            <a:lnRef idx="1">
              <a:schemeClr val="dk1"/>
            </a:lnRef>
            <a:fillRef idx="0">
              <a:schemeClr val="dk1"/>
            </a:fillRef>
            <a:effectRef idx="0">
              <a:schemeClr val="dk1"/>
            </a:effectRef>
            <a:fontRef idx="minor">
              <a:schemeClr val="tx1"/>
            </a:fontRef>
          </p:style>
        </p:cxnSp>
        <p:sp>
          <p:nvSpPr>
            <p:cNvPr id="103" name="Rounded Rectangle 102"/>
            <p:cNvSpPr/>
            <p:nvPr/>
          </p:nvSpPr>
          <p:spPr>
            <a:xfrm>
              <a:off x="910709" y="3736975"/>
              <a:ext cx="984766" cy="219075"/>
            </a:xfrm>
            <a:prstGeom prst="roundRect">
              <a:avLst>
                <a:gd name="adj" fmla="val 8491"/>
              </a:avLst>
            </a:prstGeom>
            <a:solidFill>
              <a:srgbClr val="DD3050"/>
            </a:solidFill>
            <a:ln w="635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1" name="Rounded Rectangle 100"/>
            <p:cNvSpPr/>
            <p:nvPr/>
          </p:nvSpPr>
          <p:spPr>
            <a:xfrm>
              <a:off x="910709" y="3721100"/>
              <a:ext cx="984766" cy="219075"/>
            </a:xfrm>
            <a:prstGeom prst="roundRect">
              <a:avLst>
                <a:gd name="adj" fmla="val 8491"/>
              </a:avLst>
            </a:prstGeom>
            <a:solidFill>
              <a:schemeClr val="accent1"/>
            </a:solidFill>
            <a:ln w="635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2" name="TextBox 101"/>
            <p:cNvSpPr txBox="1"/>
            <p:nvPr/>
          </p:nvSpPr>
          <p:spPr>
            <a:xfrm>
              <a:off x="968376" y="3701770"/>
              <a:ext cx="879474" cy="246221"/>
            </a:xfrm>
            <a:prstGeom prst="rect">
              <a:avLst/>
            </a:prstGeom>
            <a:noFill/>
          </p:spPr>
          <p:txBody>
            <a:bodyPr wrap="square" rtlCol="0">
              <a:spAutoFit/>
            </a:bodyPr>
            <a:lstStyle/>
            <a:p>
              <a:pPr algn="ctr"/>
              <a:r>
                <a:rPr lang="en-US" sz="1000" dirty="0">
                  <a:solidFill>
                    <a:schemeClr val="bg1"/>
                  </a:solidFill>
                  <a:latin typeface="Roboto Light"/>
                  <a:cs typeface="Roboto Light"/>
                </a:rPr>
                <a:t>PURCHASE</a:t>
              </a:r>
            </a:p>
          </p:txBody>
        </p:sp>
      </p:grpSp>
      <p:grpSp>
        <p:nvGrpSpPr>
          <p:cNvPr id="104" name="Group 103"/>
          <p:cNvGrpSpPr/>
          <p:nvPr/>
        </p:nvGrpSpPr>
        <p:grpSpPr>
          <a:xfrm>
            <a:off x="2587455" y="954105"/>
            <a:ext cx="1849078" cy="3146128"/>
            <a:chOff x="471846" y="1054396"/>
            <a:chExt cx="1849078" cy="3146128"/>
          </a:xfrm>
        </p:grpSpPr>
        <p:sp>
          <p:nvSpPr>
            <p:cNvPr id="105" name="Rounded Rectangle 104"/>
            <p:cNvSpPr/>
            <p:nvPr/>
          </p:nvSpPr>
          <p:spPr>
            <a:xfrm>
              <a:off x="471846" y="1057275"/>
              <a:ext cx="1848300" cy="3143249"/>
            </a:xfrm>
            <a:prstGeom prst="roundRect">
              <a:avLst>
                <a:gd name="adj" fmla="val 3820"/>
              </a:avLst>
            </a:prstGeom>
            <a:solidFill>
              <a:schemeClr val="bg1"/>
            </a:solidFill>
            <a:ln w="6350" cmpd="sng">
              <a:solidFill>
                <a:schemeClr val="tx2"/>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6" name="Rounded Rectangle 105"/>
            <p:cNvSpPr/>
            <p:nvPr/>
          </p:nvSpPr>
          <p:spPr>
            <a:xfrm>
              <a:off x="586859" y="1708151"/>
              <a:ext cx="1620508" cy="2371724"/>
            </a:xfrm>
            <a:prstGeom prst="roundRect">
              <a:avLst>
                <a:gd name="adj" fmla="val 1245"/>
              </a:avLst>
            </a:prstGeom>
            <a:noFill/>
            <a:ln w="6350" cmpd="sng">
              <a:solidFill>
                <a:schemeClr val="bg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7" name="Round Same Side Corner Rectangle 106"/>
            <p:cNvSpPr/>
            <p:nvPr/>
          </p:nvSpPr>
          <p:spPr>
            <a:xfrm>
              <a:off x="473725" y="1054396"/>
              <a:ext cx="1847199" cy="535535"/>
            </a:xfrm>
            <a:prstGeom prst="round2SameRect">
              <a:avLst>
                <a:gd name="adj1" fmla="val 12497"/>
                <a:gd name="adj2" fmla="val 0"/>
              </a:avLst>
            </a:prstGeom>
            <a:solidFill>
              <a:schemeClr val="accent3"/>
            </a:solidFill>
            <a:ln w="6350" cmpd="sng">
              <a:solidFill>
                <a:schemeClr val="accent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8" name="Title 1"/>
            <p:cNvSpPr txBox="1">
              <a:spLocks/>
            </p:cNvSpPr>
            <p:nvPr/>
          </p:nvSpPr>
          <p:spPr>
            <a:xfrm>
              <a:off x="481491" y="1127257"/>
              <a:ext cx="1829909" cy="338668"/>
            </a:xfrm>
            <a:prstGeom prst="rect">
              <a:avLst/>
            </a:prstGeom>
          </p:spPr>
          <p:txBody>
            <a:bodyPr vert="horz" lIns="91440" tIns="45720" rIns="91440" bIns="45720" rtlCol="0" anchor="b">
              <a:normAutofit/>
            </a:bodyPr>
            <a:lstStyle>
              <a:lvl1pPr algn="l" defTabSz="457200" rtl="0" eaLnBrk="1" latinLnBrk="0" hangingPunct="1">
                <a:spcBef>
                  <a:spcPct val="0"/>
                </a:spcBef>
                <a:buNone/>
                <a:defRPr sz="2000" b="1" kern="1200">
                  <a:solidFill>
                    <a:schemeClr val="tx1"/>
                  </a:solidFill>
                  <a:latin typeface="Roboto Light"/>
                  <a:ea typeface="+mj-ea"/>
                  <a:cs typeface="Roboto Light"/>
                </a:defRPr>
              </a:lvl1pPr>
            </a:lstStyle>
            <a:p>
              <a:pPr algn="ctr"/>
              <a:r>
                <a:rPr lang="en-US" sz="1200" b="0" dirty="0">
                  <a:solidFill>
                    <a:schemeClr val="bg1"/>
                  </a:solidFill>
                </a:rPr>
                <a:t>STANDART</a:t>
              </a:r>
            </a:p>
          </p:txBody>
        </p:sp>
        <p:sp>
          <p:nvSpPr>
            <p:cNvPr id="109" name="Title 1"/>
            <p:cNvSpPr txBox="1">
              <a:spLocks/>
            </p:cNvSpPr>
            <p:nvPr/>
          </p:nvSpPr>
          <p:spPr>
            <a:xfrm>
              <a:off x="586267" y="1689232"/>
              <a:ext cx="1617184" cy="672968"/>
            </a:xfrm>
            <a:prstGeom prst="rect">
              <a:avLst/>
            </a:prstGeom>
          </p:spPr>
          <p:txBody>
            <a:bodyPr vert="horz" lIns="91440" tIns="45720" rIns="91440" bIns="45720" rtlCol="0" anchor="b">
              <a:noAutofit/>
            </a:bodyPr>
            <a:lstStyle>
              <a:lvl1pPr algn="l" defTabSz="457200" rtl="0" eaLnBrk="1" latinLnBrk="0" hangingPunct="1">
                <a:spcBef>
                  <a:spcPct val="0"/>
                </a:spcBef>
                <a:buNone/>
                <a:defRPr sz="2000" b="1" kern="1200">
                  <a:solidFill>
                    <a:schemeClr val="tx1"/>
                  </a:solidFill>
                  <a:latin typeface="Roboto Light"/>
                  <a:ea typeface="+mj-ea"/>
                  <a:cs typeface="Roboto Light"/>
                </a:defRPr>
              </a:lvl1pPr>
            </a:lstStyle>
            <a:p>
              <a:pPr algn="ctr"/>
              <a:r>
                <a:rPr lang="en-US" sz="3200" b="0" dirty="0"/>
                <a:t>77</a:t>
              </a:r>
            </a:p>
          </p:txBody>
        </p:sp>
        <p:sp>
          <p:nvSpPr>
            <p:cNvPr id="110" name="Title 1"/>
            <p:cNvSpPr txBox="1">
              <a:spLocks/>
            </p:cNvSpPr>
            <p:nvPr/>
          </p:nvSpPr>
          <p:spPr>
            <a:xfrm>
              <a:off x="992666" y="1778132"/>
              <a:ext cx="261459" cy="338668"/>
            </a:xfrm>
            <a:prstGeom prst="rect">
              <a:avLst/>
            </a:prstGeom>
          </p:spPr>
          <p:txBody>
            <a:bodyPr vert="horz" lIns="91440" tIns="45720" rIns="91440" bIns="45720" rtlCol="0" anchor="b">
              <a:normAutofit/>
            </a:bodyPr>
            <a:lstStyle>
              <a:lvl1pPr algn="l" defTabSz="457200" rtl="0" eaLnBrk="1" latinLnBrk="0" hangingPunct="1">
                <a:spcBef>
                  <a:spcPct val="0"/>
                </a:spcBef>
                <a:buNone/>
                <a:defRPr sz="2000" b="1" kern="1200">
                  <a:solidFill>
                    <a:schemeClr val="tx1"/>
                  </a:solidFill>
                  <a:latin typeface="Roboto Light"/>
                  <a:ea typeface="+mj-ea"/>
                  <a:cs typeface="Roboto Light"/>
                </a:defRPr>
              </a:lvl1pPr>
            </a:lstStyle>
            <a:p>
              <a:pPr algn="ctr"/>
              <a:r>
                <a:rPr lang="en-US" sz="1000" b="0" dirty="0">
                  <a:solidFill>
                    <a:srgbClr val="070707"/>
                  </a:solidFill>
                </a:rPr>
                <a:t>$</a:t>
              </a:r>
            </a:p>
          </p:txBody>
        </p:sp>
        <p:sp>
          <p:nvSpPr>
            <p:cNvPr id="111" name="Title 1"/>
            <p:cNvSpPr txBox="1">
              <a:spLocks/>
            </p:cNvSpPr>
            <p:nvPr/>
          </p:nvSpPr>
          <p:spPr>
            <a:xfrm>
              <a:off x="1526066" y="1765432"/>
              <a:ext cx="474184" cy="338668"/>
            </a:xfrm>
            <a:prstGeom prst="rect">
              <a:avLst/>
            </a:prstGeom>
          </p:spPr>
          <p:txBody>
            <a:bodyPr vert="horz" lIns="91440" tIns="45720" rIns="91440" bIns="45720" rtlCol="0" anchor="b">
              <a:normAutofit/>
            </a:bodyPr>
            <a:lstStyle>
              <a:lvl1pPr algn="l" defTabSz="457200" rtl="0" eaLnBrk="1" latinLnBrk="0" hangingPunct="1">
                <a:spcBef>
                  <a:spcPct val="0"/>
                </a:spcBef>
                <a:buNone/>
                <a:defRPr sz="2000" b="1" kern="1200">
                  <a:solidFill>
                    <a:schemeClr val="tx1"/>
                  </a:solidFill>
                  <a:latin typeface="Roboto Light"/>
                  <a:ea typeface="+mj-ea"/>
                  <a:cs typeface="Roboto Light"/>
                </a:defRPr>
              </a:lvl1pPr>
            </a:lstStyle>
            <a:p>
              <a:r>
                <a:rPr lang="en-US" sz="1000" b="0" dirty="0">
                  <a:solidFill>
                    <a:srgbClr val="070707"/>
                  </a:solidFill>
                </a:rPr>
                <a:t>.02</a:t>
              </a:r>
            </a:p>
          </p:txBody>
        </p:sp>
        <p:sp>
          <p:nvSpPr>
            <p:cNvPr id="112" name="TextBox 111"/>
            <p:cNvSpPr txBox="1"/>
            <p:nvPr/>
          </p:nvSpPr>
          <p:spPr>
            <a:xfrm>
              <a:off x="653783" y="2387320"/>
              <a:ext cx="1503689" cy="1169551"/>
            </a:xfrm>
            <a:prstGeom prst="rect">
              <a:avLst/>
            </a:prstGeom>
            <a:noFill/>
          </p:spPr>
          <p:txBody>
            <a:bodyPr wrap="square" rtlCol="0">
              <a:spAutoFit/>
            </a:bodyPr>
            <a:lstStyle/>
            <a:p>
              <a:pPr algn="ctr"/>
              <a:r>
                <a:rPr lang="en-US" sz="1000" dirty="0" err="1">
                  <a:solidFill>
                    <a:schemeClr val="tx2"/>
                  </a:solidFill>
                  <a:latin typeface="Roboto Light"/>
                  <a:cs typeface="Roboto Light"/>
                </a:rPr>
                <a:t>Lorem</a:t>
              </a:r>
              <a:r>
                <a:rPr lang="en-US" sz="1000" dirty="0">
                  <a:solidFill>
                    <a:schemeClr val="tx2"/>
                  </a:solidFill>
                  <a:latin typeface="Roboto Light"/>
                  <a:cs typeface="Roboto Light"/>
                </a:rPr>
                <a:t> </a:t>
              </a:r>
              <a:r>
                <a:rPr lang="en-US" sz="1000" dirty="0" err="1">
                  <a:solidFill>
                    <a:schemeClr val="tx2"/>
                  </a:solidFill>
                  <a:latin typeface="Roboto Light"/>
                  <a:cs typeface="Roboto Light"/>
                </a:rPr>
                <a:t>Ipsum</a:t>
              </a:r>
              <a:r>
                <a:rPr lang="en-US" sz="1000" dirty="0">
                  <a:solidFill>
                    <a:schemeClr val="tx2"/>
                  </a:solidFill>
                  <a:latin typeface="Roboto Light"/>
                  <a:cs typeface="Roboto Light"/>
                </a:rPr>
                <a:t> is simply</a:t>
              </a:r>
            </a:p>
            <a:p>
              <a:pPr algn="ctr"/>
              <a:endParaRPr lang="en-US" sz="1000" dirty="0">
                <a:solidFill>
                  <a:schemeClr val="tx2"/>
                </a:solidFill>
                <a:latin typeface="Roboto Light"/>
                <a:cs typeface="Roboto Light"/>
              </a:endParaRPr>
            </a:p>
            <a:p>
              <a:pPr algn="ctr"/>
              <a:r>
                <a:rPr lang="en-US" sz="1000" dirty="0">
                  <a:solidFill>
                    <a:schemeClr val="tx2"/>
                  </a:solidFill>
                  <a:latin typeface="Roboto Light"/>
                  <a:cs typeface="Roboto Light"/>
                </a:rPr>
                <a:t> dummy text of the</a:t>
              </a:r>
            </a:p>
            <a:p>
              <a:pPr algn="ctr"/>
              <a:endParaRPr lang="en-US" sz="1000" dirty="0">
                <a:solidFill>
                  <a:schemeClr val="tx2"/>
                </a:solidFill>
                <a:latin typeface="Roboto Light"/>
                <a:cs typeface="Roboto Light"/>
              </a:endParaRPr>
            </a:p>
            <a:p>
              <a:pPr algn="ctr"/>
              <a:r>
                <a:rPr lang="en-US" sz="1000" dirty="0">
                  <a:solidFill>
                    <a:schemeClr val="tx2"/>
                  </a:solidFill>
                  <a:latin typeface="Roboto Light"/>
                  <a:cs typeface="Roboto Light"/>
                </a:rPr>
                <a:t> printing an typesetting</a:t>
              </a:r>
            </a:p>
            <a:p>
              <a:pPr algn="ctr"/>
              <a:endParaRPr lang="en-US" sz="1000" dirty="0">
                <a:solidFill>
                  <a:schemeClr val="tx2"/>
                </a:solidFill>
                <a:latin typeface="Roboto Light"/>
                <a:cs typeface="Roboto Light"/>
              </a:endParaRPr>
            </a:p>
            <a:p>
              <a:pPr algn="ctr"/>
              <a:r>
                <a:rPr lang="en-US" sz="1000" dirty="0">
                  <a:solidFill>
                    <a:schemeClr val="tx2"/>
                  </a:solidFill>
                  <a:latin typeface="Roboto Light"/>
                  <a:cs typeface="Roboto Light"/>
                </a:rPr>
                <a:t> industry. </a:t>
              </a:r>
              <a:r>
                <a:rPr lang="en-US" sz="1000" dirty="0" err="1">
                  <a:solidFill>
                    <a:schemeClr val="tx2"/>
                  </a:solidFill>
                  <a:latin typeface="Roboto Light"/>
                  <a:cs typeface="Roboto Light"/>
                </a:rPr>
                <a:t>Lorem</a:t>
              </a:r>
              <a:r>
                <a:rPr lang="en-US" sz="1000" dirty="0">
                  <a:solidFill>
                    <a:schemeClr val="tx2"/>
                  </a:solidFill>
                  <a:latin typeface="Roboto Light"/>
                  <a:cs typeface="Roboto Light"/>
                </a:rPr>
                <a:t> </a:t>
              </a:r>
              <a:r>
                <a:rPr lang="en-US" sz="1000" dirty="0" err="1">
                  <a:solidFill>
                    <a:schemeClr val="tx2"/>
                  </a:solidFill>
                  <a:latin typeface="Roboto Light"/>
                  <a:cs typeface="Roboto Light"/>
                </a:rPr>
                <a:t>Ipsum</a:t>
              </a:r>
              <a:endParaRPr lang="en-US" sz="1000" dirty="0">
                <a:solidFill>
                  <a:schemeClr val="tx2"/>
                </a:solidFill>
                <a:latin typeface="Roboto Light"/>
                <a:cs typeface="Roboto Light"/>
              </a:endParaRPr>
            </a:p>
          </p:txBody>
        </p:sp>
        <p:cxnSp>
          <p:nvCxnSpPr>
            <p:cNvPr id="113" name="Straight Connector 112"/>
            <p:cNvCxnSpPr/>
            <p:nvPr/>
          </p:nvCxnSpPr>
          <p:spPr>
            <a:xfrm>
              <a:off x="663836" y="2365251"/>
              <a:ext cx="1457557" cy="0"/>
            </a:xfrm>
            <a:prstGeom prst="line">
              <a:avLst/>
            </a:prstGeom>
            <a:ln w="6350" cmpd="sng">
              <a:solidFill>
                <a:schemeClr val="bg2"/>
              </a:solidFill>
            </a:ln>
          </p:spPr>
          <p:style>
            <a:lnRef idx="1">
              <a:schemeClr val="dk1"/>
            </a:lnRef>
            <a:fillRef idx="0">
              <a:schemeClr val="dk1"/>
            </a:fillRef>
            <a:effectRef idx="0">
              <a:schemeClr val="dk1"/>
            </a:effectRef>
            <a:fontRef idx="minor">
              <a:schemeClr val="tx1"/>
            </a:fontRef>
          </p:style>
        </p:cxnSp>
        <p:cxnSp>
          <p:nvCxnSpPr>
            <p:cNvPr id="114" name="Straight Connector 113"/>
            <p:cNvCxnSpPr/>
            <p:nvPr/>
          </p:nvCxnSpPr>
          <p:spPr>
            <a:xfrm>
              <a:off x="667236" y="2684366"/>
              <a:ext cx="1457557" cy="0"/>
            </a:xfrm>
            <a:prstGeom prst="line">
              <a:avLst/>
            </a:prstGeom>
            <a:ln w="6350" cmpd="sng">
              <a:solidFill>
                <a:schemeClr val="bg2"/>
              </a:solidFill>
            </a:ln>
          </p:spPr>
          <p:style>
            <a:lnRef idx="1">
              <a:schemeClr val="dk1"/>
            </a:lnRef>
            <a:fillRef idx="0">
              <a:schemeClr val="dk1"/>
            </a:fillRef>
            <a:effectRef idx="0">
              <a:schemeClr val="dk1"/>
            </a:effectRef>
            <a:fontRef idx="minor">
              <a:schemeClr val="tx1"/>
            </a:fontRef>
          </p:style>
        </p:cxnSp>
        <p:cxnSp>
          <p:nvCxnSpPr>
            <p:cNvPr id="115" name="Straight Connector 114"/>
            <p:cNvCxnSpPr/>
            <p:nvPr/>
          </p:nvCxnSpPr>
          <p:spPr>
            <a:xfrm>
              <a:off x="660661" y="2984431"/>
              <a:ext cx="1457557" cy="0"/>
            </a:xfrm>
            <a:prstGeom prst="line">
              <a:avLst/>
            </a:prstGeom>
            <a:ln w="6350" cmpd="sng">
              <a:solidFill>
                <a:schemeClr val="bg2"/>
              </a:solidFill>
            </a:ln>
          </p:spPr>
          <p:style>
            <a:lnRef idx="1">
              <a:schemeClr val="dk1"/>
            </a:lnRef>
            <a:fillRef idx="0">
              <a:schemeClr val="dk1"/>
            </a:fillRef>
            <a:effectRef idx="0">
              <a:schemeClr val="dk1"/>
            </a:effectRef>
            <a:fontRef idx="minor">
              <a:schemeClr val="tx1"/>
            </a:fontRef>
          </p:style>
        </p:cxnSp>
        <p:cxnSp>
          <p:nvCxnSpPr>
            <p:cNvPr id="116" name="Straight Connector 115"/>
            <p:cNvCxnSpPr/>
            <p:nvPr/>
          </p:nvCxnSpPr>
          <p:spPr>
            <a:xfrm>
              <a:off x="664061" y="3294021"/>
              <a:ext cx="1457557" cy="0"/>
            </a:xfrm>
            <a:prstGeom prst="line">
              <a:avLst/>
            </a:prstGeom>
            <a:ln w="6350" cmpd="sng">
              <a:solidFill>
                <a:schemeClr val="bg2"/>
              </a:solidFill>
            </a:ln>
          </p:spPr>
          <p:style>
            <a:lnRef idx="1">
              <a:schemeClr val="dk1"/>
            </a:lnRef>
            <a:fillRef idx="0">
              <a:schemeClr val="dk1"/>
            </a:fillRef>
            <a:effectRef idx="0">
              <a:schemeClr val="dk1"/>
            </a:effectRef>
            <a:fontRef idx="minor">
              <a:schemeClr val="tx1"/>
            </a:fontRef>
          </p:style>
        </p:cxnSp>
        <p:cxnSp>
          <p:nvCxnSpPr>
            <p:cNvPr id="117" name="Straight Connector 116"/>
            <p:cNvCxnSpPr/>
            <p:nvPr/>
          </p:nvCxnSpPr>
          <p:spPr>
            <a:xfrm>
              <a:off x="679936" y="3603610"/>
              <a:ext cx="1457557" cy="0"/>
            </a:xfrm>
            <a:prstGeom prst="line">
              <a:avLst/>
            </a:prstGeom>
            <a:ln w="6350" cmpd="sng">
              <a:solidFill>
                <a:schemeClr val="bg2"/>
              </a:solidFill>
            </a:ln>
          </p:spPr>
          <p:style>
            <a:lnRef idx="1">
              <a:schemeClr val="dk1"/>
            </a:lnRef>
            <a:fillRef idx="0">
              <a:schemeClr val="dk1"/>
            </a:fillRef>
            <a:effectRef idx="0">
              <a:schemeClr val="dk1"/>
            </a:effectRef>
            <a:fontRef idx="minor">
              <a:schemeClr val="tx1"/>
            </a:fontRef>
          </p:style>
        </p:cxnSp>
        <p:sp>
          <p:nvSpPr>
            <p:cNvPr id="118" name="Rounded Rectangle 117"/>
            <p:cNvSpPr/>
            <p:nvPr/>
          </p:nvSpPr>
          <p:spPr>
            <a:xfrm>
              <a:off x="910709" y="3736975"/>
              <a:ext cx="984766" cy="219075"/>
            </a:xfrm>
            <a:prstGeom prst="roundRect">
              <a:avLst>
                <a:gd name="adj" fmla="val 8491"/>
              </a:avLst>
            </a:prstGeom>
            <a:solidFill>
              <a:srgbClr val="CBAF3B"/>
            </a:solidFill>
            <a:ln w="635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9" name="Rounded Rectangle 118"/>
            <p:cNvSpPr/>
            <p:nvPr/>
          </p:nvSpPr>
          <p:spPr>
            <a:xfrm>
              <a:off x="910709" y="3721100"/>
              <a:ext cx="984766" cy="219075"/>
            </a:xfrm>
            <a:prstGeom prst="roundRect">
              <a:avLst>
                <a:gd name="adj" fmla="val 8491"/>
              </a:avLst>
            </a:prstGeom>
            <a:solidFill>
              <a:schemeClr val="accent3"/>
            </a:solidFill>
            <a:ln w="635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0" name="TextBox 119"/>
            <p:cNvSpPr txBox="1"/>
            <p:nvPr/>
          </p:nvSpPr>
          <p:spPr>
            <a:xfrm>
              <a:off x="968376" y="3701770"/>
              <a:ext cx="879474" cy="246221"/>
            </a:xfrm>
            <a:prstGeom prst="rect">
              <a:avLst/>
            </a:prstGeom>
            <a:noFill/>
          </p:spPr>
          <p:txBody>
            <a:bodyPr wrap="square" rtlCol="0">
              <a:spAutoFit/>
            </a:bodyPr>
            <a:lstStyle/>
            <a:p>
              <a:pPr algn="ctr"/>
              <a:r>
                <a:rPr lang="en-US" sz="1000" dirty="0">
                  <a:solidFill>
                    <a:schemeClr val="bg1"/>
                  </a:solidFill>
                  <a:latin typeface="Roboto Light"/>
                  <a:cs typeface="Roboto Light"/>
                </a:rPr>
                <a:t>PURCHASE</a:t>
              </a:r>
            </a:p>
          </p:txBody>
        </p:sp>
      </p:grpSp>
      <p:grpSp>
        <p:nvGrpSpPr>
          <p:cNvPr id="121" name="Group 120"/>
          <p:cNvGrpSpPr/>
          <p:nvPr/>
        </p:nvGrpSpPr>
        <p:grpSpPr>
          <a:xfrm>
            <a:off x="4703064" y="954105"/>
            <a:ext cx="1849078" cy="3146128"/>
            <a:chOff x="471846" y="1054396"/>
            <a:chExt cx="1849078" cy="3146128"/>
          </a:xfrm>
        </p:grpSpPr>
        <p:sp>
          <p:nvSpPr>
            <p:cNvPr id="122" name="Rounded Rectangle 121"/>
            <p:cNvSpPr/>
            <p:nvPr/>
          </p:nvSpPr>
          <p:spPr>
            <a:xfrm>
              <a:off x="471846" y="1057275"/>
              <a:ext cx="1848300" cy="3143249"/>
            </a:xfrm>
            <a:prstGeom prst="roundRect">
              <a:avLst>
                <a:gd name="adj" fmla="val 3820"/>
              </a:avLst>
            </a:prstGeom>
            <a:solidFill>
              <a:schemeClr val="bg1"/>
            </a:solidFill>
            <a:ln w="6350" cmpd="sng">
              <a:solidFill>
                <a:schemeClr val="tx2"/>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3" name="Rounded Rectangle 122"/>
            <p:cNvSpPr/>
            <p:nvPr/>
          </p:nvSpPr>
          <p:spPr>
            <a:xfrm>
              <a:off x="586859" y="1708151"/>
              <a:ext cx="1620508" cy="2371724"/>
            </a:xfrm>
            <a:prstGeom prst="roundRect">
              <a:avLst>
                <a:gd name="adj" fmla="val 1245"/>
              </a:avLst>
            </a:prstGeom>
            <a:noFill/>
            <a:ln w="6350" cmpd="sng">
              <a:solidFill>
                <a:schemeClr val="bg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4" name="Round Same Side Corner Rectangle 123"/>
            <p:cNvSpPr/>
            <p:nvPr/>
          </p:nvSpPr>
          <p:spPr>
            <a:xfrm>
              <a:off x="473725" y="1054396"/>
              <a:ext cx="1847199" cy="535535"/>
            </a:xfrm>
            <a:prstGeom prst="round2SameRect">
              <a:avLst>
                <a:gd name="adj1" fmla="val 12497"/>
                <a:gd name="adj2" fmla="val 0"/>
              </a:avLst>
            </a:prstGeom>
            <a:solidFill>
              <a:schemeClr val="accent4"/>
            </a:solidFill>
            <a:ln w="6350" cmpd="sng">
              <a:solidFill>
                <a:schemeClr val="accent4"/>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5" name="Title 1"/>
            <p:cNvSpPr txBox="1">
              <a:spLocks/>
            </p:cNvSpPr>
            <p:nvPr/>
          </p:nvSpPr>
          <p:spPr>
            <a:xfrm>
              <a:off x="481491" y="1127257"/>
              <a:ext cx="1829909" cy="338668"/>
            </a:xfrm>
            <a:prstGeom prst="rect">
              <a:avLst/>
            </a:prstGeom>
          </p:spPr>
          <p:txBody>
            <a:bodyPr vert="horz" lIns="91440" tIns="45720" rIns="91440" bIns="45720" rtlCol="0" anchor="b">
              <a:normAutofit/>
            </a:bodyPr>
            <a:lstStyle>
              <a:lvl1pPr algn="l" defTabSz="457200" rtl="0" eaLnBrk="1" latinLnBrk="0" hangingPunct="1">
                <a:spcBef>
                  <a:spcPct val="0"/>
                </a:spcBef>
                <a:buNone/>
                <a:defRPr sz="2000" b="1" kern="1200">
                  <a:solidFill>
                    <a:schemeClr val="tx1"/>
                  </a:solidFill>
                  <a:latin typeface="Roboto Light"/>
                  <a:ea typeface="+mj-ea"/>
                  <a:cs typeface="Roboto Light"/>
                </a:defRPr>
              </a:lvl1pPr>
            </a:lstStyle>
            <a:p>
              <a:pPr algn="ctr"/>
              <a:r>
                <a:rPr lang="en-US" sz="1200" b="0" dirty="0">
                  <a:solidFill>
                    <a:schemeClr val="bg1"/>
                  </a:solidFill>
                </a:rPr>
                <a:t>BEST</a:t>
              </a:r>
            </a:p>
          </p:txBody>
        </p:sp>
        <p:sp>
          <p:nvSpPr>
            <p:cNvPr id="126" name="Title 1"/>
            <p:cNvSpPr txBox="1">
              <a:spLocks/>
            </p:cNvSpPr>
            <p:nvPr/>
          </p:nvSpPr>
          <p:spPr>
            <a:xfrm>
              <a:off x="586267" y="1689232"/>
              <a:ext cx="1617184" cy="672968"/>
            </a:xfrm>
            <a:prstGeom prst="rect">
              <a:avLst/>
            </a:prstGeom>
          </p:spPr>
          <p:txBody>
            <a:bodyPr vert="horz" lIns="91440" tIns="45720" rIns="91440" bIns="45720" rtlCol="0" anchor="b">
              <a:noAutofit/>
            </a:bodyPr>
            <a:lstStyle>
              <a:lvl1pPr algn="l" defTabSz="457200" rtl="0" eaLnBrk="1" latinLnBrk="0" hangingPunct="1">
                <a:spcBef>
                  <a:spcPct val="0"/>
                </a:spcBef>
                <a:buNone/>
                <a:defRPr sz="2000" b="1" kern="1200">
                  <a:solidFill>
                    <a:schemeClr val="tx1"/>
                  </a:solidFill>
                  <a:latin typeface="Roboto Light"/>
                  <a:ea typeface="+mj-ea"/>
                  <a:cs typeface="Roboto Light"/>
                </a:defRPr>
              </a:lvl1pPr>
            </a:lstStyle>
            <a:p>
              <a:pPr algn="ctr"/>
              <a:r>
                <a:rPr lang="en-US" sz="3200" b="0" dirty="0"/>
                <a:t>89</a:t>
              </a:r>
            </a:p>
          </p:txBody>
        </p:sp>
        <p:sp>
          <p:nvSpPr>
            <p:cNvPr id="127" name="Title 1"/>
            <p:cNvSpPr txBox="1">
              <a:spLocks/>
            </p:cNvSpPr>
            <p:nvPr/>
          </p:nvSpPr>
          <p:spPr>
            <a:xfrm>
              <a:off x="992666" y="1778132"/>
              <a:ext cx="261459" cy="338668"/>
            </a:xfrm>
            <a:prstGeom prst="rect">
              <a:avLst/>
            </a:prstGeom>
          </p:spPr>
          <p:txBody>
            <a:bodyPr vert="horz" lIns="91440" tIns="45720" rIns="91440" bIns="45720" rtlCol="0" anchor="b">
              <a:normAutofit/>
            </a:bodyPr>
            <a:lstStyle>
              <a:lvl1pPr algn="l" defTabSz="457200" rtl="0" eaLnBrk="1" latinLnBrk="0" hangingPunct="1">
                <a:spcBef>
                  <a:spcPct val="0"/>
                </a:spcBef>
                <a:buNone/>
                <a:defRPr sz="2000" b="1" kern="1200">
                  <a:solidFill>
                    <a:schemeClr val="tx1"/>
                  </a:solidFill>
                  <a:latin typeface="Roboto Light"/>
                  <a:ea typeface="+mj-ea"/>
                  <a:cs typeface="Roboto Light"/>
                </a:defRPr>
              </a:lvl1pPr>
            </a:lstStyle>
            <a:p>
              <a:pPr algn="ctr"/>
              <a:r>
                <a:rPr lang="en-US" sz="1000" b="0" dirty="0">
                  <a:solidFill>
                    <a:srgbClr val="070707"/>
                  </a:solidFill>
                </a:rPr>
                <a:t>$</a:t>
              </a:r>
            </a:p>
          </p:txBody>
        </p:sp>
        <p:sp>
          <p:nvSpPr>
            <p:cNvPr id="128" name="Title 1"/>
            <p:cNvSpPr txBox="1">
              <a:spLocks/>
            </p:cNvSpPr>
            <p:nvPr/>
          </p:nvSpPr>
          <p:spPr>
            <a:xfrm>
              <a:off x="1526066" y="1765432"/>
              <a:ext cx="474184" cy="338668"/>
            </a:xfrm>
            <a:prstGeom prst="rect">
              <a:avLst/>
            </a:prstGeom>
          </p:spPr>
          <p:txBody>
            <a:bodyPr vert="horz" lIns="91440" tIns="45720" rIns="91440" bIns="45720" rtlCol="0" anchor="b">
              <a:normAutofit/>
            </a:bodyPr>
            <a:lstStyle>
              <a:lvl1pPr algn="l" defTabSz="457200" rtl="0" eaLnBrk="1" latinLnBrk="0" hangingPunct="1">
                <a:spcBef>
                  <a:spcPct val="0"/>
                </a:spcBef>
                <a:buNone/>
                <a:defRPr sz="2000" b="1" kern="1200">
                  <a:solidFill>
                    <a:schemeClr val="tx1"/>
                  </a:solidFill>
                  <a:latin typeface="Roboto Light"/>
                  <a:ea typeface="+mj-ea"/>
                  <a:cs typeface="Roboto Light"/>
                </a:defRPr>
              </a:lvl1pPr>
            </a:lstStyle>
            <a:p>
              <a:r>
                <a:rPr lang="en-US" sz="1000" b="0" dirty="0">
                  <a:solidFill>
                    <a:srgbClr val="070707"/>
                  </a:solidFill>
                </a:rPr>
                <a:t>.98</a:t>
              </a:r>
            </a:p>
          </p:txBody>
        </p:sp>
        <p:sp>
          <p:nvSpPr>
            <p:cNvPr id="129" name="TextBox 128"/>
            <p:cNvSpPr txBox="1"/>
            <p:nvPr/>
          </p:nvSpPr>
          <p:spPr>
            <a:xfrm>
              <a:off x="653783" y="2387320"/>
              <a:ext cx="1503689" cy="1169551"/>
            </a:xfrm>
            <a:prstGeom prst="rect">
              <a:avLst/>
            </a:prstGeom>
            <a:noFill/>
          </p:spPr>
          <p:txBody>
            <a:bodyPr wrap="square" rtlCol="0">
              <a:spAutoFit/>
            </a:bodyPr>
            <a:lstStyle/>
            <a:p>
              <a:pPr algn="ctr"/>
              <a:r>
                <a:rPr lang="en-US" sz="1000" dirty="0" err="1">
                  <a:solidFill>
                    <a:schemeClr val="tx2"/>
                  </a:solidFill>
                  <a:latin typeface="Roboto Light"/>
                  <a:cs typeface="Roboto Light"/>
                </a:rPr>
                <a:t>Lorem</a:t>
              </a:r>
              <a:r>
                <a:rPr lang="en-US" sz="1000" dirty="0">
                  <a:solidFill>
                    <a:schemeClr val="tx2"/>
                  </a:solidFill>
                  <a:latin typeface="Roboto Light"/>
                  <a:cs typeface="Roboto Light"/>
                </a:rPr>
                <a:t> </a:t>
              </a:r>
              <a:r>
                <a:rPr lang="en-US" sz="1000" dirty="0" err="1">
                  <a:solidFill>
                    <a:schemeClr val="tx2"/>
                  </a:solidFill>
                  <a:latin typeface="Roboto Light"/>
                  <a:cs typeface="Roboto Light"/>
                </a:rPr>
                <a:t>Ipsum</a:t>
              </a:r>
              <a:r>
                <a:rPr lang="en-US" sz="1000" dirty="0">
                  <a:solidFill>
                    <a:schemeClr val="tx2"/>
                  </a:solidFill>
                  <a:latin typeface="Roboto Light"/>
                  <a:cs typeface="Roboto Light"/>
                </a:rPr>
                <a:t> is simply</a:t>
              </a:r>
            </a:p>
            <a:p>
              <a:pPr algn="ctr"/>
              <a:endParaRPr lang="en-US" sz="1000" dirty="0">
                <a:solidFill>
                  <a:schemeClr val="tx2"/>
                </a:solidFill>
                <a:latin typeface="Roboto Light"/>
                <a:cs typeface="Roboto Light"/>
              </a:endParaRPr>
            </a:p>
            <a:p>
              <a:pPr algn="ctr"/>
              <a:r>
                <a:rPr lang="en-US" sz="1000" dirty="0">
                  <a:solidFill>
                    <a:schemeClr val="tx2"/>
                  </a:solidFill>
                  <a:latin typeface="Roboto Light"/>
                  <a:cs typeface="Roboto Light"/>
                </a:rPr>
                <a:t> dummy text of the</a:t>
              </a:r>
            </a:p>
            <a:p>
              <a:pPr algn="ctr"/>
              <a:endParaRPr lang="en-US" sz="1000" dirty="0">
                <a:solidFill>
                  <a:schemeClr val="tx2"/>
                </a:solidFill>
                <a:latin typeface="Roboto Light"/>
                <a:cs typeface="Roboto Light"/>
              </a:endParaRPr>
            </a:p>
            <a:p>
              <a:pPr algn="ctr"/>
              <a:r>
                <a:rPr lang="en-US" sz="1000" dirty="0">
                  <a:solidFill>
                    <a:schemeClr val="tx2"/>
                  </a:solidFill>
                  <a:latin typeface="Roboto Light"/>
                  <a:cs typeface="Roboto Light"/>
                </a:rPr>
                <a:t> printing an typesetting</a:t>
              </a:r>
            </a:p>
            <a:p>
              <a:pPr algn="ctr"/>
              <a:endParaRPr lang="en-US" sz="1000" dirty="0">
                <a:solidFill>
                  <a:schemeClr val="tx2"/>
                </a:solidFill>
                <a:latin typeface="Roboto Light"/>
                <a:cs typeface="Roboto Light"/>
              </a:endParaRPr>
            </a:p>
            <a:p>
              <a:pPr algn="ctr"/>
              <a:r>
                <a:rPr lang="en-US" sz="1000" dirty="0">
                  <a:solidFill>
                    <a:schemeClr val="tx2"/>
                  </a:solidFill>
                  <a:latin typeface="Roboto Light"/>
                  <a:cs typeface="Roboto Light"/>
                </a:rPr>
                <a:t> industry. </a:t>
              </a:r>
              <a:r>
                <a:rPr lang="en-US" sz="1000" dirty="0" err="1">
                  <a:solidFill>
                    <a:schemeClr val="tx2"/>
                  </a:solidFill>
                  <a:latin typeface="Roboto Light"/>
                  <a:cs typeface="Roboto Light"/>
                </a:rPr>
                <a:t>Lorem</a:t>
              </a:r>
              <a:r>
                <a:rPr lang="en-US" sz="1000" dirty="0">
                  <a:solidFill>
                    <a:schemeClr val="tx2"/>
                  </a:solidFill>
                  <a:latin typeface="Roboto Light"/>
                  <a:cs typeface="Roboto Light"/>
                </a:rPr>
                <a:t> </a:t>
              </a:r>
              <a:r>
                <a:rPr lang="en-US" sz="1000" dirty="0" err="1">
                  <a:solidFill>
                    <a:schemeClr val="tx2"/>
                  </a:solidFill>
                  <a:latin typeface="Roboto Light"/>
                  <a:cs typeface="Roboto Light"/>
                </a:rPr>
                <a:t>Ipsum</a:t>
              </a:r>
              <a:endParaRPr lang="en-US" sz="1000" dirty="0">
                <a:solidFill>
                  <a:schemeClr val="tx2"/>
                </a:solidFill>
                <a:latin typeface="Roboto Light"/>
                <a:cs typeface="Roboto Light"/>
              </a:endParaRPr>
            </a:p>
          </p:txBody>
        </p:sp>
        <p:cxnSp>
          <p:nvCxnSpPr>
            <p:cNvPr id="130" name="Straight Connector 129"/>
            <p:cNvCxnSpPr/>
            <p:nvPr/>
          </p:nvCxnSpPr>
          <p:spPr>
            <a:xfrm>
              <a:off x="663836" y="2365251"/>
              <a:ext cx="1457557" cy="0"/>
            </a:xfrm>
            <a:prstGeom prst="line">
              <a:avLst/>
            </a:prstGeom>
            <a:ln w="6350" cmpd="sng">
              <a:solidFill>
                <a:schemeClr val="bg2"/>
              </a:solidFill>
            </a:ln>
          </p:spPr>
          <p:style>
            <a:lnRef idx="1">
              <a:schemeClr val="dk1"/>
            </a:lnRef>
            <a:fillRef idx="0">
              <a:schemeClr val="dk1"/>
            </a:fillRef>
            <a:effectRef idx="0">
              <a:schemeClr val="dk1"/>
            </a:effectRef>
            <a:fontRef idx="minor">
              <a:schemeClr val="tx1"/>
            </a:fontRef>
          </p:style>
        </p:cxnSp>
        <p:cxnSp>
          <p:nvCxnSpPr>
            <p:cNvPr id="131" name="Straight Connector 130"/>
            <p:cNvCxnSpPr/>
            <p:nvPr/>
          </p:nvCxnSpPr>
          <p:spPr>
            <a:xfrm>
              <a:off x="667236" y="2684366"/>
              <a:ext cx="1457557" cy="0"/>
            </a:xfrm>
            <a:prstGeom prst="line">
              <a:avLst/>
            </a:prstGeom>
            <a:ln w="6350" cmpd="sng">
              <a:solidFill>
                <a:schemeClr val="bg2"/>
              </a:solidFill>
            </a:ln>
          </p:spPr>
          <p:style>
            <a:lnRef idx="1">
              <a:schemeClr val="dk1"/>
            </a:lnRef>
            <a:fillRef idx="0">
              <a:schemeClr val="dk1"/>
            </a:fillRef>
            <a:effectRef idx="0">
              <a:schemeClr val="dk1"/>
            </a:effectRef>
            <a:fontRef idx="minor">
              <a:schemeClr val="tx1"/>
            </a:fontRef>
          </p:style>
        </p:cxnSp>
        <p:cxnSp>
          <p:nvCxnSpPr>
            <p:cNvPr id="132" name="Straight Connector 131"/>
            <p:cNvCxnSpPr/>
            <p:nvPr/>
          </p:nvCxnSpPr>
          <p:spPr>
            <a:xfrm>
              <a:off x="660661" y="2984431"/>
              <a:ext cx="1457557" cy="0"/>
            </a:xfrm>
            <a:prstGeom prst="line">
              <a:avLst/>
            </a:prstGeom>
            <a:ln w="6350" cmpd="sng">
              <a:solidFill>
                <a:schemeClr val="bg2"/>
              </a:solidFill>
            </a:ln>
          </p:spPr>
          <p:style>
            <a:lnRef idx="1">
              <a:schemeClr val="dk1"/>
            </a:lnRef>
            <a:fillRef idx="0">
              <a:schemeClr val="dk1"/>
            </a:fillRef>
            <a:effectRef idx="0">
              <a:schemeClr val="dk1"/>
            </a:effectRef>
            <a:fontRef idx="minor">
              <a:schemeClr val="tx1"/>
            </a:fontRef>
          </p:style>
        </p:cxnSp>
        <p:cxnSp>
          <p:nvCxnSpPr>
            <p:cNvPr id="133" name="Straight Connector 132"/>
            <p:cNvCxnSpPr/>
            <p:nvPr/>
          </p:nvCxnSpPr>
          <p:spPr>
            <a:xfrm>
              <a:off x="664061" y="3294021"/>
              <a:ext cx="1457557" cy="0"/>
            </a:xfrm>
            <a:prstGeom prst="line">
              <a:avLst/>
            </a:prstGeom>
            <a:ln w="6350" cmpd="sng">
              <a:solidFill>
                <a:schemeClr val="bg2"/>
              </a:solidFill>
            </a:ln>
          </p:spPr>
          <p:style>
            <a:lnRef idx="1">
              <a:schemeClr val="dk1"/>
            </a:lnRef>
            <a:fillRef idx="0">
              <a:schemeClr val="dk1"/>
            </a:fillRef>
            <a:effectRef idx="0">
              <a:schemeClr val="dk1"/>
            </a:effectRef>
            <a:fontRef idx="minor">
              <a:schemeClr val="tx1"/>
            </a:fontRef>
          </p:style>
        </p:cxnSp>
        <p:cxnSp>
          <p:nvCxnSpPr>
            <p:cNvPr id="134" name="Straight Connector 133"/>
            <p:cNvCxnSpPr/>
            <p:nvPr/>
          </p:nvCxnSpPr>
          <p:spPr>
            <a:xfrm>
              <a:off x="679936" y="3603610"/>
              <a:ext cx="1457557" cy="0"/>
            </a:xfrm>
            <a:prstGeom prst="line">
              <a:avLst/>
            </a:prstGeom>
            <a:ln w="6350" cmpd="sng">
              <a:solidFill>
                <a:schemeClr val="bg2"/>
              </a:solidFill>
            </a:ln>
          </p:spPr>
          <p:style>
            <a:lnRef idx="1">
              <a:schemeClr val="dk1"/>
            </a:lnRef>
            <a:fillRef idx="0">
              <a:schemeClr val="dk1"/>
            </a:fillRef>
            <a:effectRef idx="0">
              <a:schemeClr val="dk1"/>
            </a:effectRef>
            <a:fontRef idx="minor">
              <a:schemeClr val="tx1"/>
            </a:fontRef>
          </p:style>
        </p:cxnSp>
        <p:sp>
          <p:nvSpPr>
            <p:cNvPr id="135" name="Rounded Rectangle 134"/>
            <p:cNvSpPr/>
            <p:nvPr/>
          </p:nvSpPr>
          <p:spPr>
            <a:xfrm>
              <a:off x="910709" y="3736975"/>
              <a:ext cx="984766" cy="219075"/>
            </a:xfrm>
            <a:prstGeom prst="roundRect">
              <a:avLst>
                <a:gd name="adj" fmla="val 8491"/>
              </a:avLst>
            </a:prstGeom>
            <a:solidFill>
              <a:srgbClr val="74A83B"/>
            </a:solidFill>
            <a:ln w="635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6" name="Rounded Rectangle 135"/>
            <p:cNvSpPr/>
            <p:nvPr/>
          </p:nvSpPr>
          <p:spPr>
            <a:xfrm>
              <a:off x="910709" y="3721100"/>
              <a:ext cx="984766" cy="219075"/>
            </a:xfrm>
            <a:prstGeom prst="roundRect">
              <a:avLst>
                <a:gd name="adj" fmla="val 8491"/>
              </a:avLst>
            </a:prstGeom>
            <a:solidFill>
              <a:schemeClr val="accent4"/>
            </a:solidFill>
            <a:ln w="635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7" name="TextBox 136"/>
            <p:cNvSpPr txBox="1"/>
            <p:nvPr/>
          </p:nvSpPr>
          <p:spPr>
            <a:xfrm>
              <a:off x="968376" y="3701770"/>
              <a:ext cx="879474" cy="246221"/>
            </a:xfrm>
            <a:prstGeom prst="rect">
              <a:avLst/>
            </a:prstGeom>
            <a:noFill/>
          </p:spPr>
          <p:txBody>
            <a:bodyPr wrap="square" rtlCol="0">
              <a:spAutoFit/>
            </a:bodyPr>
            <a:lstStyle/>
            <a:p>
              <a:pPr algn="ctr"/>
              <a:r>
                <a:rPr lang="en-US" sz="1000" dirty="0">
                  <a:solidFill>
                    <a:schemeClr val="bg1"/>
                  </a:solidFill>
                  <a:latin typeface="Roboto Light"/>
                  <a:cs typeface="Roboto Light"/>
                </a:rPr>
                <a:t>PURCHASE</a:t>
              </a:r>
            </a:p>
          </p:txBody>
        </p:sp>
      </p:grpSp>
      <p:grpSp>
        <p:nvGrpSpPr>
          <p:cNvPr id="138" name="Group 137"/>
          <p:cNvGrpSpPr/>
          <p:nvPr/>
        </p:nvGrpSpPr>
        <p:grpSpPr>
          <a:xfrm>
            <a:off x="6818672" y="954105"/>
            <a:ext cx="1849078" cy="3146128"/>
            <a:chOff x="471846" y="1054396"/>
            <a:chExt cx="1849078" cy="3146128"/>
          </a:xfrm>
        </p:grpSpPr>
        <p:sp>
          <p:nvSpPr>
            <p:cNvPr id="139" name="Rounded Rectangle 138"/>
            <p:cNvSpPr/>
            <p:nvPr/>
          </p:nvSpPr>
          <p:spPr>
            <a:xfrm>
              <a:off x="471846" y="1057275"/>
              <a:ext cx="1848300" cy="3143249"/>
            </a:xfrm>
            <a:prstGeom prst="roundRect">
              <a:avLst>
                <a:gd name="adj" fmla="val 3820"/>
              </a:avLst>
            </a:prstGeom>
            <a:solidFill>
              <a:schemeClr val="bg1"/>
            </a:solidFill>
            <a:ln w="6350" cmpd="sng">
              <a:solidFill>
                <a:schemeClr val="tx2"/>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0" name="Rounded Rectangle 139"/>
            <p:cNvSpPr/>
            <p:nvPr/>
          </p:nvSpPr>
          <p:spPr>
            <a:xfrm>
              <a:off x="586859" y="1708151"/>
              <a:ext cx="1620508" cy="2371724"/>
            </a:xfrm>
            <a:prstGeom prst="roundRect">
              <a:avLst>
                <a:gd name="adj" fmla="val 1245"/>
              </a:avLst>
            </a:prstGeom>
            <a:noFill/>
            <a:ln w="6350" cmpd="sng">
              <a:solidFill>
                <a:schemeClr val="bg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1" name="Round Same Side Corner Rectangle 140"/>
            <p:cNvSpPr/>
            <p:nvPr/>
          </p:nvSpPr>
          <p:spPr>
            <a:xfrm>
              <a:off x="473725" y="1054396"/>
              <a:ext cx="1847199" cy="535535"/>
            </a:xfrm>
            <a:prstGeom prst="round2SameRect">
              <a:avLst>
                <a:gd name="adj1" fmla="val 12497"/>
                <a:gd name="adj2" fmla="val 0"/>
              </a:avLst>
            </a:prstGeom>
            <a:solidFill>
              <a:schemeClr val="accent6"/>
            </a:solidFill>
            <a:ln w="6350" cmpd="sng">
              <a:solidFill>
                <a:schemeClr val="accent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2" name="Title 1"/>
            <p:cNvSpPr txBox="1">
              <a:spLocks/>
            </p:cNvSpPr>
            <p:nvPr/>
          </p:nvSpPr>
          <p:spPr>
            <a:xfrm>
              <a:off x="481491" y="1127257"/>
              <a:ext cx="1829909" cy="338668"/>
            </a:xfrm>
            <a:prstGeom prst="rect">
              <a:avLst/>
            </a:prstGeom>
          </p:spPr>
          <p:txBody>
            <a:bodyPr vert="horz" lIns="91440" tIns="45720" rIns="91440" bIns="45720" rtlCol="0" anchor="b">
              <a:normAutofit/>
            </a:bodyPr>
            <a:lstStyle>
              <a:lvl1pPr algn="l" defTabSz="457200" rtl="0" eaLnBrk="1" latinLnBrk="0" hangingPunct="1">
                <a:spcBef>
                  <a:spcPct val="0"/>
                </a:spcBef>
                <a:buNone/>
                <a:defRPr sz="2000" b="1" kern="1200">
                  <a:solidFill>
                    <a:schemeClr val="tx1"/>
                  </a:solidFill>
                  <a:latin typeface="Roboto Light"/>
                  <a:ea typeface="+mj-ea"/>
                  <a:cs typeface="Roboto Light"/>
                </a:defRPr>
              </a:lvl1pPr>
            </a:lstStyle>
            <a:p>
              <a:pPr algn="ctr"/>
              <a:r>
                <a:rPr lang="en-US" sz="1200" b="0" dirty="0">
                  <a:solidFill>
                    <a:schemeClr val="bg1"/>
                  </a:solidFill>
                </a:rPr>
                <a:t>PREMIUM</a:t>
              </a:r>
            </a:p>
          </p:txBody>
        </p:sp>
        <p:sp>
          <p:nvSpPr>
            <p:cNvPr id="143" name="Title 1"/>
            <p:cNvSpPr txBox="1">
              <a:spLocks/>
            </p:cNvSpPr>
            <p:nvPr/>
          </p:nvSpPr>
          <p:spPr>
            <a:xfrm>
              <a:off x="586267" y="1689232"/>
              <a:ext cx="1617184" cy="672968"/>
            </a:xfrm>
            <a:prstGeom prst="rect">
              <a:avLst/>
            </a:prstGeom>
          </p:spPr>
          <p:txBody>
            <a:bodyPr vert="horz" lIns="91440" tIns="45720" rIns="91440" bIns="45720" rtlCol="0" anchor="b">
              <a:noAutofit/>
            </a:bodyPr>
            <a:lstStyle>
              <a:lvl1pPr algn="l" defTabSz="457200" rtl="0" eaLnBrk="1" latinLnBrk="0" hangingPunct="1">
                <a:spcBef>
                  <a:spcPct val="0"/>
                </a:spcBef>
                <a:buNone/>
                <a:defRPr sz="2000" b="1" kern="1200">
                  <a:solidFill>
                    <a:schemeClr val="tx1"/>
                  </a:solidFill>
                  <a:latin typeface="Roboto Light"/>
                  <a:ea typeface="+mj-ea"/>
                  <a:cs typeface="Roboto Light"/>
                </a:defRPr>
              </a:lvl1pPr>
            </a:lstStyle>
            <a:p>
              <a:pPr algn="ctr"/>
              <a:r>
                <a:rPr lang="en-US" sz="3200" b="0" dirty="0"/>
                <a:t>99</a:t>
              </a:r>
            </a:p>
          </p:txBody>
        </p:sp>
        <p:sp>
          <p:nvSpPr>
            <p:cNvPr id="144" name="Title 1"/>
            <p:cNvSpPr txBox="1">
              <a:spLocks/>
            </p:cNvSpPr>
            <p:nvPr/>
          </p:nvSpPr>
          <p:spPr>
            <a:xfrm>
              <a:off x="992666" y="1778132"/>
              <a:ext cx="261459" cy="338668"/>
            </a:xfrm>
            <a:prstGeom prst="rect">
              <a:avLst/>
            </a:prstGeom>
          </p:spPr>
          <p:txBody>
            <a:bodyPr vert="horz" lIns="91440" tIns="45720" rIns="91440" bIns="45720" rtlCol="0" anchor="b">
              <a:normAutofit/>
            </a:bodyPr>
            <a:lstStyle>
              <a:lvl1pPr algn="l" defTabSz="457200" rtl="0" eaLnBrk="1" latinLnBrk="0" hangingPunct="1">
                <a:spcBef>
                  <a:spcPct val="0"/>
                </a:spcBef>
                <a:buNone/>
                <a:defRPr sz="2000" b="1" kern="1200">
                  <a:solidFill>
                    <a:schemeClr val="tx1"/>
                  </a:solidFill>
                  <a:latin typeface="Roboto Light"/>
                  <a:ea typeface="+mj-ea"/>
                  <a:cs typeface="Roboto Light"/>
                </a:defRPr>
              </a:lvl1pPr>
            </a:lstStyle>
            <a:p>
              <a:pPr algn="ctr"/>
              <a:r>
                <a:rPr lang="en-US" sz="1000" b="0" dirty="0">
                  <a:solidFill>
                    <a:srgbClr val="070707"/>
                  </a:solidFill>
                </a:rPr>
                <a:t>$</a:t>
              </a:r>
            </a:p>
          </p:txBody>
        </p:sp>
        <p:sp>
          <p:nvSpPr>
            <p:cNvPr id="145" name="Title 1"/>
            <p:cNvSpPr txBox="1">
              <a:spLocks/>
            </p:cNvSpPr>
            <p:nvPr/>
          </p:nvSpPr>
          <p:spPr>
            <a:xfrm>
              <a:off x="1526066" y="1765432"/>
              <a:ext cx="474184" cy="338668"/>
            </a:xfrm>
            <a:prstGeom prst="rect">
              <a:avLst/>
            </a:prstGeom>
          </p:spPr>
          <p:txBody>
            <a:bodyPr vert="horz" lIns="91440" tIns="45720" rIns="91440" bIns="45720" rtlCol="0" anchor="b">
              <a:normAutofit/>
            </a:bodyPr>
            <a:lstStyle>
              <a:lvl1pPr algn="l" defTabSz="457200" rtl="0" eaLnBrk="1" latinLnBrk="0" hangingPunct="1">
                <a:spcBef>
                  <a:spcPct val="0"/>
                </a:spcBef>
                <a:buNone/>
                <a:defRPr sz="2000" b="1" kern="1200">
                  <a:solidFill>
                    <a:schemeClr val="tx1"/>
                  </a:solidFill>
                  <a:latin typeface="Roboto Light"/>
                  <a:ea typeface="+mj-ea"/>
                  <a:cs typeface="Roboto Light"/>
                </a:defRPr>
              </a:lvl1pPr>
            </a:lstStyle>
            <a:p>
              <a:r>
                <a:rPr lang="en-US" sz="1000" b="0" dirty="0">
                  <a:solidFill>
                    <a:srgbClr val="070707"/>
                  </a:solidFill>
                </a:rPr>
                <a:t>.98</a:t>
              </a:r>
            </a:p>
          </p:txBody>
        </p:sp>
        <p:sp>
          <p:nvSpPr>
            <p:cNvPr id="146" name="TextBox 145"/>
            <p:cNvSpPr txBox="1"/>
            <p:nvPr/>
          </p:nvSpPr>
          <p:spPr>
            <a:xfrm>
              <a:off x="653783" y="2387320"/>
              <a:ext cx="1503689" cy="1169551"/>
            </a:xfrm>
            <a:prstGeom prst="rect">
              <a:avLst/>
            </a:prstGeom>
            <a:noFill/>
          </p:spPr>
          <p:txBody>
            <a:bodyPr wrap="square" rtlCol="0">
              <a:spAutoFit/>
            </a:bodyPr>
            <a:lstStyle/>
            <a:p>
              <a:pPr algn="ctr"/>
              <a:r>
                <a:rPr lang="en-US" sz="1000" dirty="0" err="1">
                  <a:solidFill>
                    <a:schemeClr val="tx2"/>
                  </a:solidFill>
                  <a:latin typeface="Roboto Light"/>
                  <a:cs typeface="Roboto Light"/>
                </a:rPr>
                <a:t>Lorem</a:t>
              </a:r>
              <a:r>
                <a:rPr lang="en-US" sz="1000" dirty="0">
                  <a:solidFill>
                    <a:schemeClr val="tx2"/>
                  </a:solidFill>
                  <a:latin typeface="Roboto Light"/>
                  <a:cs typeface="Roboto Light"/>
                </a:rPr>
                <a:t> </a:t>
              </a:r>
              <a:r>
                <a:rPr lang="en-US" sz="1000" dirty="0" err="1">
                  <a:solidFill>
                    <a:schemeClr val="tx2"/>
                  </a:solidFill>
                  <a:latin typeface="Roboto Light"/>
                  <a:cs typeface="Roboto Light"/>
                </a:rPr>
                <a:t>Ipsum</a:t>
              </a:r>
              <a:r>
                <a:rPr lang="en-US" sz="1000" dirty="0">
                  <a:solidFill>
                    <a:schemeClr val="tx2"/>
                  </a:solidFill>
                  <a:latin typeface="Roboto Light"/>
                  <a:cs typeface="Roboto Light"/>
                </a:rPr>
                <a:t> is simply</a:t>
              </a:r>
            </a:p>
            <a:p>
              <a:pPr algn="ctr"/>
              <a:endParaRPr lang="en-US" sz="1000" dirty="0">
                <a:solidFill>
                  <a:schemeClr val="tx2"/>
                </a:solidFill>
                <a:latin typeface="Roboto Light"/>
                <a:cs typeface="Roboto Light"/>
              </a:endParaRPr>
            </a:p>
            <a:p>
              <a:pPr algn="ctr"/>
              <a:r>
                <a:rPr lang="en-US" sz="1000" dirty="0">
                  <a:solidFill>
                    <a:schemeClr val="tx2"/>
                  </a:solidFill>
                  <a:latin typeface="Roboto Light"/>
                  <a:cs typeface="Roboto Light"/>
                </a:rPr>
                <a:t> dummy text of the</a:t>
              </a:r>
            </a:p>
            <a:p>
              <a:pPr algn="ctr"/>
              <a:endParaRPr lang="en-US" sz="1000" dirty="0">
                <a:solidFill>
                  <a:schemeClr val="tx2"/>
                </a:solidFill>
                <a:latin typeface="Roboto Light"/>
                <a:cs typeface="Roboto Light"/>
              </a:endParaRPr>
            </a:p>
            <a:p>
              <a:pPr algn="ctr"/>
              <a:r>
                <a:rPr lang="en-US" sz="1000" dirty="0">
                  <a:solidFill>
                    <a:schemeClr val="tx2"/>
                  </a:solidFill>
                  <a:latin typeface="Roboto Light"/>
                  <a:cs typeface="Roboto Light"/>
                </a:rPr>
                <a:t> printing an typesetting</a:t>
              </a:r>
            </a:p>
            <a:p>
              <a:pPr algn="ctr"/>
              <a:endParaRPr lang="en-US" sz="1000" dirty="0">
                <a:solidFill>
                  <a:schemeClr val="tx2"/>
                </a:solidFill>
                <a:latin typeface="Roboto Light"/>
                <a:cs typeface="Roboto Light"/>
              </a:endParaRPr>
            </a:p>
            <a:p>
              <a:pPr algn="ctr"/>
              <a:r>
                <a:rPr lang="en-US" sz="1000" dirty="0">
                  <a:solidFill>
                    <a:schemeClr val="tx2"/>
                  </a:solidFill>
                  <a:latin typeface="Roboto Light"/>
                  <a:cs typeface="Roboto Light"/>
                </a:rPr>
                <a:t> industry. </a:t>
              </a:r>
              <a:r>
                <a:rPr lang="en-US" sz="1000" dirty="0" err="1">
                  <a:solidFill>
                    <a:schemeClr val="tx2"/>
                  </a:solidFill>
                  <a:latin typeface="Roboto Light"/>
                  <a:cs typeface="Roboto Light"/>
                </a:rPr>
                <a:t>Lorem</a:t>
              </a:r>
              <a:r>
                <a:rPr lang="en-US" sz="1000" dirty="0">
                  <a:solidFill>
                    <a:schemeClr val="tx2"/>
                  </a:solidFill>
                  <a:latin typeface="Roboto Light"/>
                  <a:cs typeface="Roboto Light"/>
                </a:rPr>
                <a:t> </a:t>
              </a:r>
              <a:r>
                <a:rPr lang="en-US" sz="1000" dirty="0" err="1">
                  <a:solidFill>
                    <a:schemeClr val="tx2"/>
                  </a:solidFill>
                  <a:latin typeface="Roboto Light"/>
                  <a:cs typeface="Roboto Light"/>
                </a:rPr>
                <a:t>Ipsum</a:t>
              </a:r>
              <a:endParaRPr lang="en-US" sz="1000" dirty="0">
                <a:solidFill>
                  <a:schemeClr val="tx2"/>
                </a:solidFill>
                <a:latin typeface="Roboto Light"/>
                <a:cs typeface="Roboto Light"/>
              </a:endParaRPr>
            </a:p>
          </p:txBody>
        </p:sp>
        <p:cxnSp>
          <p:nvCxnSpPr>
            <p:cNvPr id="147" name="Straight Connector 146"/>
            <p:cNvCxnSpPr/>
            <p:nvPr/>
          </p:nvCxnSpPr>
          <p:spPr>
            <a:xfrm>
              <a:off x="663836" y="2365251"/>
              <a:ext cx="1457557" cy="0"/>
            </a:xfrm>
            <a:prstGeom prst="line">
              <a:avLst/>
            </a:prstGeom>
            <a:ln w="6350" cmpd="sng">
              <a:solidFill>
                <a:schemeClr val="bg2"/>
              </a:solidFill>
            </a:ln>
          </p:spPr>
          <p:style>
            <a:lnRef idx="1">
              <a:schemeClr val="dk1"/>
            </a:lnRef>
            <a:fillRef idx="0">
              <a:schemeClr val="dk1"/>
            </a:fillRef>
            <a:effectRef idx="0">
              <a:schemeClr val="dk1"/>
            </a:effectRef>
            <a:fontRef idx="minor">
              <a:schemeClr val="tx1"/>
            </a:fontRef>
          </p:style>
        </p:cxnSp>
        <p:cxnSp>
          <p:nvCxnSpPr>
            <p:cNvPr id="148" name="Straight Connector 147"/>
            <p:cNvCxnSpPr/>
            <p:nvPr/>
          </p:nvCxnSpPr>
          <p:spPr>
            <a:xfrm>
              <a:off x="667236" y="2684366"/>
              <a:ext cx="1457557" cy="0"/>
            </a:xfrm>
            <a:prstGeom prst="line">
              <a:avLst/>
            </a:prstGeom>
            <a:ln w="6350" cmpd="sng">
              <a:solidFill>
                <a:schemeClr val="bg2"/>
              </a:solidFill>
            </a:ln>
          </p:spPr>
          <p:style>
            <a:lnRef idx="1">
              <a:schemeClr val="dk1"/>
            </a:lnRef>
            <a:fillRef idx="0">
              <a:schemeClr val="dk1"/>
            </a:fillRef>
            <a:effectRef idx="0">
              <a:schemeClr val="dk1"/>
            </a:effectRef>
            <a:fontRef idx="minor">
              <a:schemeClr val="tx1"/>
            </a:fontRef>
          </p:style>
        </p:cxnSp>
        <p:cxnSp>
          <p:nvCxnSpPr>
            <p:cNvPr id="149" name="Straight Connector 148"/>
            <p:cNvCxnSpPr/>
            <p:nvPr/>
          </p:nvCxnSpPr>
          <p:spPr>
            <a:xfrm>
              <a:off x="660661" y="2984431"/>
              <a:ext cx="1457557" cy="0"/>
            </a:xfrm>
            <a:prstGeom prst="line">
              <a:avLst/>
            </a:prstGeom>
            <a:ln w="6350" cmpd="sng">
              <a:solidFill>
                <a:schemeClr val="bg2"/>
              </a:solidFill>
            </a:ln>
          </p:spPr>
          <p:style>
            <a:lnRef idx="1">
              <a:schemeClr val="dk1"/>
            </a:lnRef>
            <a:fillRef idx="0">
              <a:schemeClr val="dk1"/>
            </a:fillRef>
            <a:effectRef idx="0">
              <a:schemeClr val="dk1"/>
            </a:effectRef>
            <a:fontRef idx="minor">
              <a:schemeClr val="tx1"/>
            </a:fontRef>
          </p:style>
        </p:cxnSp>
        <p:cxnSp>
          <p:nvCxnSpPr>
            <p:cNvPr id="150" name="Straight Connector 149"/>
            <p:cNvCxnSpPr/>
            <p:nvPr/>
          </p:nvCxnSpPr>
          <p:spPr>
            <a:xfrm>
              <a:off x="664061" y="3294021"/>
              <a:ext cx="1457557" cy="0"/>
            </a:xfrm>
            <a:prstGeom prst="line">
              <a:avLst/>
            </a:prstGeom>
            <a:ln w="6350" cmpd="sng">
              <a:solidFill>
                <a:schemeClr val="bg2"/>
              </a:solidFill>
            </a:ln>
          </p:spPr>
          <p:style>
            <a:lnRef idx="1">
              <a:schemeClr val="dk1"/>
            </a:lnRef>
            <a:fillRef idx="0">
              <a:schemeClr val="dk1"/>
            </a:fillRef>
            <a:effectRef idx="0">
              <a:schemeClr val="dk1"/>
            </a:effectRef>
            <a:fontRef idx="minor">
              <a:schemeClr val="tx1"/>
            </a:fontRef>
          </p:style>
        </p:cxnSp>
        <p:cxnSp>
          <p:nvCxnSpPr>
            <p:cNvPr id="151" name="Straight Connector 150"/>
            <p:cNvCxnSpPr/>
            <p:nvPr/>
          </p:nvCxnSpPr>
          <p:spPr>
            <a:xfrm>
              <a:off x="679936" y="3603610"/>
              <a:ext cx="1457557" cy="0"/>
            </a:xfrm>
            <a:prstGeom prst="line">
              <a:avLst/>
            </a:prstGeom>
            <a:ln w="6350" cmpd="sng">
              <a:solidFill>
                <a:schemeClr val="bg2"/>
              </a:solidFill>
            </a:ln>
          </p:spPr>
          <p:style>
            <a:lnRef idx="1">
              <a:schemeClr val="dk1"/>
            </a:lnRef>
            <a:fillRef idx="0">
              <a:schemeClr val="dk1"/>
            </a:fillRef>
            <a:effectRef idx="0">
              <a:schemeClr val="dk1"/>
            </a:effectRef>
            <a:fontRef idx="minor">
              <a:schemeClr val="tx1"/>
            </a:fontRef>
          </p:style>
        </p:cxnSp>
        <p:sp>
          <p:nvSpPr>
            <p:cNvPr id="152" name="Rounded Rectangle 151"/>
            <p:cNvSpPr/>
            <p:nvPr/>
          </p:nvSpPr>
          <p:spPr>
            <a:xfrm>
              <a:off x="910709" y="3736975"/>
              <a:ext cx="984766" cy="219075"/>
            </a:xfrm>
            <a:prstGeom prst="roundRect">
              <a:avLst>
                <a:gd name="adj" fmla="val 8491"/>
              </a:avLst>
            </a:prstGeom>
            <a:solidFill>
              <a:srgbClr val="149D94"/>
            </a:solidFill>
            <a:ln w="635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3" name="Rounded Rectangle 152"/>
            <p:cNvSpPr/>
            <p:nvPr/>
          </p:nvSpPr>
          <p:spPr>
            <a:xfrm>
              <a:off x="910709" y="3721100"/>
              <a:ext cx="984766" cy="219075"/>
            </a:xfrm>
            <a:prstGeom prst="roundRect">
              <a:avLst>
                <a:gd name="adj" fmla="val 8491"/>
              </a:avLst>
            </a:prstGeom>
            <a:solidFill>
              <a:schemeClr val="accent6"/>
            </a:solidFill>
            <a:ln w="635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4" name="TextBox 153"/>
            <p:cNvSpPr txBox="1"/>
            <p:nvPr/>
          </p:nvSpPr>
          <p:spPr>
            <a:xfrm>
              <a:off x="968376" y="3701770"/>
              <a:ext cx="879474" cy="246221"/>
            </a:xfrm>
            <a:prstGeom prst="rect">
              <a:avLst/>
            </a:prstGeom>
            <a:noFill/>
          </p:spPr>
          <p:txBody>
            <a:bodyPr wrap="square" rtlCol="0">
              <a:spAutoFit/>
            </a:bodyPr>
            <a:lstStyle/>
            <a:p>
              <a:pPr algn="ctr"/>
              <a:r>
                <a:rPr lang="en-US" sz="1000" dirty="0">
                  <a:solidFill>
                    <a:schemeClr val="bg1"/>
                  </a:solidFill>
                  <a:latin typeface="Roboto Light"/>
                  <a:cs typeface="Roboto Light"/>
                </a:rPr>
                <a:t>PURCHASE</a:t>
              </a:r>
            </a:p>
          </p:txBody>
        </p:sp>
      </p:grpSp>
    </p:spTree>
    <p:extLst>
      <p:ext uri="{BB962C8B-B14F-4D97-AF65-F5344CB8AC3E}">
        <p14:creationId xmlns:p14="http://schemas.microsoft.com/office/powerpoint/2010/main" val="3512305745"/>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6363" y="285751"/>
            <a:ext cx="4512733" cy="470429"/>
          </a:xfrm>
        </p:spPr>
        <p:txBody>
          <a:bodyPr>
            <a:normAutofit/>
          </a:bodyPr>
          <a:lstStyle/>
          <a:p>
            <a:r>
              <a:rPr lang="en-US" b="0" dirty="0" smtClean="0"/>
              <a:t>Concept Lamp </a:t>
            </a:r>
            <a:r>
              <a:rPr lang="en-US" b="0" dirty="0" err="1" smtClean="0"/>
              <a:t>Infographic</a:t>
            </a:r>
            <a:endParaRPr lang="en-US" b="0" dirty="0"/>
          </a:p>
        </p:txBody>
      </p:sp>
      <p:sp>
        <p:nvSpPr>
          <p:cNvPr id="9" name="TextBox 8"/>
          <p:cNvSpPr txBox="1"/>
          <p:nvPr/>
        </p:nvSpPr>
        <p:spPr>
          <a:xfrm>
            <a:off x="369455" y="972901"/>
            <a:ext cx="8386137" cy="707876"/>
          </a:xfrm>
          <a:prstGeom prst="rect">
            <a:avLst/>
          </a:prstGeom>
          <a:noFill/>
        </p:spPr>
        <p:txBody>
          <a:bodyPr wrap="square" lIns="91430" tIns="45715" rIns="91430" bIns="45715" rtlCol="0">
            <a:spAutoFit/>
          </a:bodyPr>
          <a:lstStyle/>
          <a:p>
            <a:r>
              <a:rPr lang="en-US" sz="1000" dirty="0" err="1">
                <a:solidFill>
                  <a:schemeClr val="tx2"/>
                </a:solidFill>
                <a:latin typeface="Roboto Light"/>
                <a:cs typeface="Roboto Light"/>
              </a:rPr>
              <a:t>Lorem</a:t>
            </a:r>
            <a:r>
              <a:rPr lang="en-US" sz="1000" dirty="0">
                <a:solidFill>
                  <a:schemeClr val="tx2"/>
                </a:solidFill>
                <a:latin typeface="Roboto Light"/>
                <a:cs typeface="Roboto Light"/>
              </a:rPr>
              <a:t> </a:t>
            </a:r>
            <a:r>
              <a:rPr lang="en-US" sz="1000" dirty="0" err="1">
                <a:solidFill>
                  <a:schemeClr val="tx2"/>
                </a:solidFill>
                <a:latin typeface="Roboto Light"/>
                <a:cs typeface="Roboto Light"/>
              </a:rPr>
              <a:t>Ipsum</a:t>
            </a:r>
            <a:r>
              <a:rPr lang="en-US" sz="1000" dirty="0">
                <a:solidFill>
                  <a:schemeClr val="tx2"/>
                </a:solidFill>
                <a:latin typeface="Roboto Light"/>
                <a:cs typeface="Roboto Light"/>
              </a:rPr>
              <a:t> is simply dummy text of the printing and typesetting industry. </a:t>
            </a:r>
            <a:r>
              <a:rPr lang="en-US" sz="1000" dirty="0" err="1">
                <a:solidFill>
                  <a:schemeClr val="tx2"/>
                </a:solidFill>
                <a:latin typeface="Roboto Light"/>
                <a:cs typeface="Roboto Light"/>
              </a:rPr>
              <a:t>Lorem</a:t>
            </a:r>
            <a:r>
              <a:rPr lang="en-US" sz="1000" dirty="0">
                <a:solidFill>
                  <a:schemeClr val="tx2"/>
                </a:solidFill>
                <a:latin typeface="Roboto Light"/>
                <a:cs typeface="Roboto Light"/>
              </a:rPr>
              <a:t> </a:t>
            </a:r>
            <a:r>
              <a:rPr lang="en-US" sz="1000" dirty="0" err="1">
                <a:solidFill>
                  <a:schemeClr val="tx2"/>
                </a:solidFill>
                <a:latin typeface="Roboto Light"/>
                <a:cs typeface="Roboto Light"/>
              </a:rPr>
              <a:t>Ipsum</a:t>
            </a:r>
            <a:r>
              <a:rPr lang="en-US" sz="1000" dirty="0">
                <a:solidFill>
                  <a:schemeClr val="tx2"/>
                </a:solidFill>
                <a:latin typeface="Roboto Light"/>
                <a:cs typeface="Roboto Light"/>
              </a:rPr>
              <a:t> has been the industry's standard dummy text ever since the 1500s, when an unknown printer took a galley of type and scrambled it to make a type specimen book. It has survived not only five centuries, but also the leap into electronic typesetting, remaining essentially unchanged. It was </a:t>
            </a:r>
            <a:r>
              <a:rPr lang="en-US" sz="1000" dirty="0" err="1">
                <a:solidFill>
                  <a:schemeClr val="tx2"/>
                </a:solidFill>
                <a:latin typeface="Roboto Light"/>
                <a:cs typeface="Roboto Light"/>
              </a:rPr>
              <a:t>popularised</a:t>
            </a:r>
            <a:r>
              <a:rPr lang="en-US" sz="1000" dirty="0">
                <a:solidFill>
                  <a:schemeClr val="tx2"/>
                </a:solidFill>
                <a:latin typeface="Roboto Light"/>
                <a:cs typeface="Roboto Light"/>
              </a:rPr>
              <a:t> in the 1960s with the release of </a:t>
            </a:r>
            <a:r>
              <a:rPr lang="en-US" sz="1000" dirty="0" err="1">
                <a:solidFill>
                  <a:schemeClr val="tx2"/>
                </a:solidFill>
                <a:latin typeface="Roboto Light"/>
                <a:cs typeface="Roboto Light"/>
              </a:rPr>
              <a:t>Letraset</a:t>
            </a:r>
            <a:r>
              <a:rPr lang="en-US" sz="1000" dirty="0">
                <a:solidFill>
                  <a:schemeClr val="tx2"/>
                </a:solidFill>
                <a:latin typeface="Roboto Light"/>
                <a:cs typeface="Roboto Light"/>
              </a:rPr>
              <a:t> sheets containing </a:t>
            </a:r>
            <a:r>
              <a:rPr lang="en-US" sz="1000" dirty="0" err="1">
                <a:solidFill>
                  <a:schemeClr val="tx2"/>
                </a:solidFill>
                <a:latin typeface="Roboto Light"/>
                <a:cs typeface="Roboto Light"/>
              </a:rPr>
              <a:t>Lorem</a:t>
            </a:r>
            <a:r>
              <a:rPr lang="en-US" sz="1000" dirty="0">
                <a:solidFill>
                  <a:schemeClr val="tx2"/>
                </a:solidFill>
                <a:latin typeface="Roboto Light"/>
                <a:cs typeface="Roboto Light"/>
              </a:rPr>
              <a:t> </a:t>
            </a:r>
            <a:r>
              <a:rPr lang="en-US" sz="1000" dirty="0" err="1">
                <a:solidFill>
                  <a:schemeClr val="tx2"/>
                </a:solidFill>
                <a:latin typeface="Roboto Light"/>
                <a:cs typeface="Roboto Light"/>
              </a:rPr>
              <a:t>Ipsum</a:t>
            </a:r>
            <a:r>
              <a:rPr lang="en-US" sz="1000" dirty="0">
                <a:solidFill>
                  <a:schemeClr val="tx2"/>
                </a:solidFill>
                <a:latin typeface="Roboto Light"/>
                <a:cs typeface="Roboto Light"/>
              </a:rPr>
              <a:t> passages, and more recently with desktop publishing software like Aldus PageMaker including versions of </a:t>
            </a:r>
            <a:r>
              <a:rPr lang="en-US" sz="1000" dirty="0" err="1">
                <a:solidFill>
                  <a:schemeClr val="tx2"/>
                </a:solidFill>
                <a:latin typeface="Roboto Light"/>
                <a:cs typeface="Roboto Light"/>
              </a:rPr>
              <a:t>Lorem</a:t>
            </a:r>
            <a:r>
              <a:rPr lang="en-US" sz="1000" dirty="0">
                <a:solidFill>
                  <a:schemeClr val="tx2"/>
                </a:solidFill>
                <a:latin typeface="Roboto Light"/>
                <a:cs typeface="Roboto Light"/>
              </a:rPr>
              <a:t> </a:t>
            </a:r>
            <a:r>
              <a:rPr lang="en-US" sz="1000" dirty="0" err="1">
                <a:solidFill>
                  <a:schemeClr val="tx2"/>
                </a:solidFill>
                <a:latin typeface="Roboto Light"/>
                <a:cs typeface="Roboto Light"/>
              </a:rPr>
              <a:t>Ipsum</a:t>
            </a:r>
            <a:r>
              <a:rPr lang="en-US" sz="1000" dirty="0">
                <a:solidFill>
                  <a:schemeClr val="tx2"/>
                </a:solidFill>
                <a:latin typeface="Roboto Light"/>
                <a:cs typeface="Roboto Light"/>
              </a:rPr>
              <a:t>.</a:t>
            </a:r>
          </a:p>
        </p:txBody>
      </p:sp>
      <p:grpSp>
        <p:nvGrpSpPr>
          <p:cNvPr id="4" name="Group 3"/>
          <p:cNvGrpSpPr/>
          <p:nvPr/>
        </p:nvGrpSpPr>
        <p:grpSpPr>
          <a:xfrm>
            <a:off x="393627" y="1783622"/>
            <a:ext cx="1908307" cy="2288327"/>
            <a:chOff x="365714" y="1777755"/>
            <a:chExt cx="1908307" cy="2288327"/>
          </a:xfrm>
        </p:grpSpPr>
        <p:grpSp>
          <p:nvGrpSpPr>
            <p:cNvPr id="57" name="Group 56"/>
            <p:cNvGrpSpPr/>
            <p:nvPr/>
          </p:nvGrpSpPr>
          <p:grpSpPr>
            <a:xfrm>
              <a:off x="415594" y="1939824"/>
              <a:ext cx="1177853" cy="2057502"/>
              <a:chOff x="4377817" y="1522633"/>
              <a:chExt cx="4275451" cy="7468459"/>
            </a:xfrm>
          </p:grpSpPr>
          <p:sp>
            <p:nvSpPr>
              <p:cNvPr id="58" name="Shape 933"/>
              <p:cNvSpPr/>
              <p:nvPr/>
            </p:nvSpPr>
            <p:spPr>
              <a:xfrm>
                <a:off x="6206129" y="8398550"/>
                <a:ext cx="592542" cy="59254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C395B"/>
              </a:solidFill>
              <a:ln w="6350" cmpd="sng">
                <a:noFill/>
                <a:miter lim="400000"/>
              </a:ln>
            </p:spPr>
            <p:txBody>
              <a:bodyPr lIns="0" tIns="0" rIns="0" bIns="0" anchor="ctr"/>
              <a:lstStyle/>
              <a:p>
                <a:pPr lvl="0">
                  <a:defRPr sz="2400">
                    <a:solidFill>
                      <a:srgbClr val="FFFFFF"/>
                    </a:solidFill>
                  </a:defRPr>
                </a:pPr>
                <a:endParaRPr/>
              </a:p>
            </p:txBody>
          </p:sp>
          <p:grpSp>
            <p:nvGrpSpPr>
              <p:cNvPr id="59" name="Group 58"/>
              <p:cNvGrpSpPr/>
              <p:nvPr/>
            </p:nvGrpSpPr>
            <p:grpSpPr>
              <a:xfrm>
                <a:off x="4377817" y="1522633"/>
                <a:ext cx="4275451" cy="7175687"/>
                <a:chOff x="4377817" y="1522633"/>
                <a:chExt cx="4275451" cy="7175687"/>
              </a:xfrm>
            </p:grpSpPr>
            <p:sp>
              <p:nvSpPr>
                <p:cNvPr id="66" name="Shape 927"/>
                <p:cNvSpPr/>
                <p:nvPr/>
              </p:nvSpPr>
              <p:spPr>
                <a:xfrm>
                  <a:off x="4377817" y="1522648"/>
                  <a:ext cx="2175823" cy="4863575"/>
                </a:xfrm>
                <a:custGeom>
                  <a:avLst/>
                  <a:gdLst/>
                  <a:ahLst/>
                  <a:cxnLst>
                    <a:cxn ang="0">
                      <a:pos x="wd2" y="hd2"/>
                    </a:cxn>
                    <a:cxn ang="5400000">
                      <a:pos x="wd2" y="hd2"/>
                    </a:cxn>
                    <a:cxn ang="10800000">
                      <a:pos x="wd2" y="hd2"/>
                    </a:cxn>
                    <a:cxn ang="16200000">
                      <a:pos x="wd2" y="hd2"/>
                    </a:cxn>
                  </a:cxnLst>
                  <a:rect l="0" t="0" r="r" b="b"/>
                  <a:pathLst>
                    <a:path w="20099" h="21598" extrusionOk="0">
                      <a:moveTo>
                        <a:pt x="20082" y="21581"/>
                      </a:moveTo>
                      <a:lnTo>
                        <a:pt x="12994" y="21598"/>
                      </a:lnTo>
                      <a:cubicBezTo>
                        <a:pt x="12674" y="21588"/>
                        <a:pt x="12364" y="21547"/>
                        <a:pt x="12080" y="21476"/>
                      </a:cubicBezTo>
                      <a:cubicBezTo>
                        <a:pt x="11781" y="21402"/>
                        <a:pt x="11517" y="21297"/>
                        <a:pt x="11283" y="21180"/>
                      </a:cubicBezTo>
                      <a:cubicBezTo>
                        <a:pt x="10716" y="20896"/>
                        <a:pt x="10319" y="20543"/>
                        <a:pt x="10136" y="20158"/>
                      </a:cubicBezTo>
                      <a:cubicBezTo>
                        <a:pt x="9800" y="18984"/>
                        <a:pt x="8981" y="17854"/>
                        <a:pt x="7729" y="16833"/>
                      </a:cubicBezTo>
                      <a:cubicBezTo>
                        <a:pt x="5785" y="15250"/>
                        <a:pt x="2849" y="13970"/>
                        <a:pt x="1337" y="12276"/>
                      </a:cubicBezTo>
                      <a:cubicBezTo>
                        <a:pt x="-1501" y="9097"/>
                        <a:pt x="455" y="5774"/>
                        <a:pt x="4611" y="3428"/>
                      </a:cubicBezTo>
                      <a:cubicBezTo>
                        <a:pt x="6497" y="2364"/>
                        <a:pt x="8851" y="1490"/>
                        <a:pt x="11554" y="890"/>
                      </a:cubicBezTo>
                      <a:cubicBezTo>
                        <a:pt x="14131" y="318"/>
                        <a:pt x="17015" y="-2"/>
                        <a:pt x="20099" y="0"/>
                      </a:cubicBezTo>
                      <a:lnTo>
                        <a:pt x="20082" y="21581"/>
                      </a:lnTo>
                      <a:close/>
                    </a:path>
                  </a:pathLst>
                </a:custGeom>
                <a:solidFill>
                  <a:schemeClr val="accent1"/>
                </a:solidFill>
                <a:ln w="6350" cmpd="sng">
                  <a:noFill/>
                  <a:miter lim="400000"/>
                </a:ln>
              </p:spPr>
              <p:txBody>
                <a:bodyPr lIns="50800" tIns="50800" rIns="50800" bIns="50800" anchor="ctr"/>
                <a:lstStyle/>
                <a:p>
                  <a:pPr lvl="0">
                    <a:defRPr sz="2400"/>
                  </a:pPr>
                  <a:endParaRPr/>
                </a:p>
              </p:txBody>
            </p:sp>
            <p:sp>
              <p:nvSpPr>
                <p:cNvPr id="68" name="Shape 928"/>
                <p:cNvSpPr/>
                <p:nvPr/>
              </p:nvSpPr>
              <p:spPr>
                <a:xfrm>
                  <a:off x="6477438" y="1522633"/>
                  <a:ext cx="2175830" cy="4863575"/>
                </a:xfrm>
                <a:custGeom>
                  <a:avLst/>
                  <a:gdLst/>
                  <a:ahLst/>
                  <a:cxnLst>
                    <a:cxn ang="0">
                      <a:pos x="wd2" y="hd2"/>
                    </a:cxn>
                    <a:cxn ang="5400000">
                      <a:pos x="wd2" y="hd2"/>
                    </a:cxn>
                    <a:cxn ang="10800000">
                      <a:pos x="wd2" y="hd2"/>
                    </a:cxn>
                    <a:cxn ang="16200000">
                      <a:pos x="wd2" y="hd2"/>
                    </a:cxn>
                  </a:cxnLst>
                  <a:rect l="0" t="0" r="r" b="b"/>
                  <a:pathLst>
                    <a:path w="20099" h="21598" extrusionOk="0">
                      <a:moveTo>
                        <a:pt x="17" y="21581"/>
                      </a:moveTo>
                      <a:lnTo>
                        <a:pt x="7105" y="21598"/>
                      </a:lnTo>
                      <a:cubicBezTo>
                        <a:pt x="7425" y="21588"/>
                        <a:pt x="7735" y="21547"/>
                        <a:pt x="8019" y="21476"/>
                      </a:cubicBezTo>
                      <a:cubicBezTo>
                        <a:pt x="8318" y="21402"/>
                        <a:pt x="8582" y="21297"/>
                        <a:pt x="8816" y="21180"/>
                      </a:cubicBezTo>
                      <a:cubicBezTo>
                        <a:pt x="9383" y="20896"/>
                        <a:pt x="9780" y="20543"/>
                        <a:pt x="9963" y="20158"/>
                      </a:cubicBezTo>
                      <a:cubicBezTo>
                        <a:pt x="10299" y="18984"/>
                        <a:pt x="11118" y="17854"/>
                        <a:pt x="12370" y="16833"/>
                      </a:cubicBezTo>
                      <a:cubicBezTo>
                        <a:pt x="14314" y="15250"/>
                        <a:pt x="17250" y="13970"/>
                        <a:pt x="18762" y="12276"/>
                      </a:cubicBezTo>
                      <a:cubicBezTo>
                        <a:pt x="21600" y="9097"/>
                        <a:pt x="19644" y="5774"/>
                        <a:pt x="15488" y="3428"/>
                      </a:cubicBezTo>
                      <a:cubicBezTo>
                        <a:pt x="13602" y="2364"/>
                        <a:pt x="11248" y="1490"/>
                        <a:pt x="8545" y="890"/>
                      </a:cubicBezTo>
                      <a:cubicBezTo>
                        <a:pt x="5968" y="318"/>
                        <a:pt x="3084" y="-2"/>
                        <a:pt x="0" y="0"/>
                      </a:cubicBezTo>
                      <a:lnTo>
                        <a:pt x="17" y="21581"/>
                      </a:lnTo>
                      <a:close/>
                    </a:path>
                  </a:pathLst>
                </a:custGeom>
                <a:solidFill>
                  <a:schemeClr val="accent1"/>
                </a:solidFill>
                <a:ln w="6350" cmpd="sng">
                  <a:noFill/>
                  <a:miter lim="400000"/>
                </a:ln>
              </p:spPr>
              <p:txBody>
                <a:bodyPr lIns="50800" tIns="50800" rIns="50800" bIns="50800" anchor="ctr"/>
                <a:lstStyle/>
                <a:p>
                  <a:pPr lvl="0">
                    <a:defRPr sz="2400"/>
                  </a:pPr>
                  <a:endParaRPr/>
                </a:p>
              </p:txBody>
            </p:sp>
            <p:sp>
              <p:nvSpPr>
                <p:cNvPr id="69" name="Shape 929"/>
                <p:cNvSpPr/>
                <p:nvPr/>
              </p:nvSpPr>
              <p:spPr>
                <a:xfrm>
                  <a:off x="5600031" y="6626726"/>
                  <a:ext cx="1804738" cy="348457"/>
                </a:xfrm>
                <a:prstGeom prst="roundRect">
                  <a:avLst>
                    <a:gd name="adj" fmla="val 24919"/>
                  </a:avLst>
                </a:prstGeom>
                <a:solidFill>
                  <a:srgbClr val="FC395B"/>
                </a:solidFill>
                <a:ln w="6350" cmpd="sng">
                  <a:noFill/>
                  <a:miter lim="400000"/>
                </a:ln>
              </p:spPr>
              <p:txBody>
                <a:bodyPr lIns="0" tIns="0" rIns="0" bIns="0" anchor="ctr"/>
                <a:lstStyle/>
                <a:p>
                  <a:pPr lvl="0">
                    <a:defRPr sz="2400">
                      <a:solidFill>
                        <a:srgbClr val="FFFFFF"/>
                      </a:solidFill>
                    </a:defRPr>
                  </a:pPr>
                  <a:endParaRPr/>
                </a:p>
              </p:txBody>
            </p:sp>
            <p:sp>
              <p:nvSpPr>
                <p:cNvPr id="70" name="Shape 930"/>
                <p:cNvSpPr/>
                <p:nvPr/>
              </p:nvSpPr>
              <p:spPr>
                <a:xfrm>
                  <a:off x="5600031" y="7123020"/>
                  <a:ext cx="1804738" cy="348457"/>
                </a:xfrm>
                <a:prstGeom prst="roundRect">
                  <a:avLst>
                    <a:gd name="adj" fmla="val 24919"/>
                  </a:avLst>
                </a:prstGeom>
                <a:solidFill>
                  <a:srgbClr val="FC395B"/>
                </a:solidFill>
                <a:ln w="6350" cmpd="sng">
                  <a:noFill/>
                  <a:miter lim="400000"/>
                </a:ln>
              </p:spPr>
              <p:txBody>
                <a:bodyPr lIns="0" tIns="0" rIns="0" bIns="0" anchor="ctr"/>
                <a:lstStyle/>
                <a:p>
                  <a:pPr lvl="0">
                    <a:defRPr sz="2400">
                      <a:solidFill>
                        <a:srgbClr val="FFFFFF"/>
                      </a:solidFill>
                    </a:defRPr>
                  </a:pPr>
                  <a:endParaRPr/>
                </a:p>
              </p:txBody>
            </p:sp>
            <p:sp>
              <p:nvSpPr>
                <p:cNvPr id="71" name="Shape 931"/>
                <p:cNvSpPr/>
                <p:nvPr/>
              </p:nvSpPr>
              <p:spPr>
                <a:xfrm>
                  <a:off x="5600031" y="7619314"/>
                  <a:ext cx="1804738" cy="348457"/>
                </a:xfrm>
                <a:prstGeom prst="roundRect">
                  <a:avLst>
                    <a:gd name="adj" fmla="val 24919"/>
                  </a:avLst>
                </a:prstGeom>
                <a:solidFill>
                  <a:srgbClr val="FC395B"/>
                </a:solidFill>
                <a:ln w="6350" cmpd="sng">
                  <a:noFill/>
                  <a:miter lim="400000"/>
                </a:ln>
              </p:spPr>
              <p:txBody>
                <a:bodyPr lIns="0" tIns="0" rIns="0" bIns="0" anchor="ctr"/>
                <a:lstStyle/>
                <a:p>
                  <a:pPr lvl="0">
                    <a:defRPr sz="2400">
                      <a:solidFill>
                        <a:srgbClr val="FFFFFF"/>
                      </a:solidFill>
                    </a:defRPr>
                  </a:pPr>
                  <a:endParaRPr/>
                </a:p>
              </p:txBody>
            </p:sp>
            <p:sp>
              <p:nvSpPr>
                <p:cNvPr id="72" name="Shape 932"/>
                <p:cNvSpPr/>
                <p:nvPr/>
              </p:nvSpPr>
              <p:spPr>
                <a:xfrm>
                  <a:off x="5865436" y="8109953"/>
                  <a:ext cx="1273928" cy="588367"/>
                </a:xfrm>
                <a:prstGeom prst="roundRect">
                  <a:avLst>
                    <a:gd name="adj" fmla="val 40675"/>
                  </a:avLst>
                </a:prstGeom>
                <a:solidFill>
                  <a:srgbClr val="FC395B"/>
                </a:solidFill>
                <a:ln w="6350" cmpd="sng">
                  <a:noFill/>
                  <a:miter lim="400000"/>
                </a:ln>
              </p:spPr>
              <p:txBody>
                <a:bodyPr lIns="0" tIns="0" rIns="0" bIns="0" anchor="ctr"/>
                <a:lstStyle/>
                <a:p>
                  <a:pPr lvl="0">
                    <a:defRPr sz="2400">
                      <a:solidFill>
                        <a:srgbClr val="FFFFFF"/>
                      </a:solidFill>
                    </a:defRPr>
                  </a:pPr>
                  <a:endParaRPr/>
                </a:p>
              </p:txBody>
            </p:sp>
            <p:sp>
              <p:nvSpPr>
                <p:cNvPr id="75" name="Shape 934"/>
                <p:cNvSpPr/>
                <p:nvPr/>
              </p:nvSpPr>
              <p:spPr>
                <a:xfrm>
                  <a:off x="6269867" y="3059558"/>
                  <a:ext cx="1352580" cy="3380781"/>
                </a:xfrm>
                <a:custGeom>
                  <a:avLst/>
                  <a:gdLst/>
                  <a:ahLst/>
                  <a:cxnLst>
                    <a:cxn ang="0">
                      <a:pos x="wd2" y="hd2"/>
                    </a:cxn>
                    <a:cxn ang="5400000">
                      <a:pos x="wd2" y="hd2"/>
                    </a:cxn>
                    <a:cxn ang="10800000">
                      <a:pos x="wd2" y="hd2"/>
                    </a:cxn>
                    <a:cxn ang="16200000">
                      <a:pos x="wd2" y="hd2"/>
                    </a:cxn>
                  </a:cxnLst>
                  <a:rect l="0" t="0" r="r" b="b"/>
                  <a:pathLst>
                    <a:path w="20411" h="21600" extrusionOk="0">
                      <a:moveTo>
                        <a:pt x="5462" y="21600"/>
                      </a:moveTo>
                      <a:lnTo>
                        <a:pt x="1780" y="21600"/>
                      </a:lnTo>
                      <a:lnTo>
                        <a:pt x="1780" y="12640"/>
                      </a:lnTo>
                      <a:cubicBezTo>
                        <a:pt x="-1147" y="9897"/>
                        <a:pt x="-429" y="6703"/>
                        <a:pt x="3668" y="4243"/>
                      </a:cubicBezTo>
                      <a:cubicBezTo>
                        <a:pt x="5571" y="3100"/>
                        <a:pt x="8083" y="2195"/>
                        <a:pt x="10842" y="1485"/>
                      </a:cubicBezTo>
                      <a:cubicBezTo>
                        <a:pt x="13455" y="813"/>
                        <a:pt x="16324" y="309"/>
                        <a:pt x="19362" y="0"/>
                      </a:cubicBezTo>
                      <a:cubicBezTo>
                        <a:pt x="20111" y="1273"/>
                        <a:pt x="20453" y="2567"/>
                        <a:pt x="20407" y="3850"/>
                      </a:cubicBezTo>
                      <a:cubicBezTo>
                        <a:pt x="20358" y="5204"/>
                        <a:pt x="19876" y="6571"/>
                        <a:pt x="18588" y="7845"/>
                      </a:cubicBezTo>
                      <a:cubicBezTo>
                        <a:pt x="16206" y="10200"/>
                        <a:pt x="11348" y="11945"/>
                        <a:pt x="5472" y="12556"/>
                      </a:cubicBezTo>
                      <a:lnTo>
                        <a:pt x="5462" y="21600"/>
                      </a:lnTo>
                      <a:close/>
                    </a:path>
                  </a:pathLst>
                </a:custGeom>
                <a:solidFill>
                  <a:schemeClr val="bg1"/>
                </a:solidFill>
                <a:ln w="6350" cmpd="sng">
                  <a:noFill/>
                  <a:miter lim="400000"/>
                </a:ln>
              </p:spPr>
              <p:txBody>
                <a:bodyPr lIns="50800" tIns="50800" rIns="50800" bIns="50800" anchor="ctr"/>
                <a:lstStyle/>
                <a:p>
                  <a:pPr lvl="0">
                    <a:defRPr sz="2400"/>
                  </a:pPr>
                  <a:endParaRPr/>
                </a:p>
              </p:txBody>
            </p:sp>
            <p:sp>
              <p:nvSpPr>
                <p:cNvPr id="76" name="Shape 935"/>
                <p:cNvSpPr/>
                <p:nvPr/>
              </p:nvSpPr>
              <p:spPr>
                <a:xfrm>
                  <a:off x="5310424" y="3554534"/>
                  <a:ext cx="975549" cy="1213395"/>
                </a:xfrm>
                <a:custGeom>
                  <a:avLst/>
                  <a:gdLst/>
                  <a:ahLst/>
                  <a:cxnLst>
                    <a:cxn ang="0">
                      <a:pos x="wd2" y="hd2"/>
                    </a:cxn>
                    <a:cxn ang="5400000">
                      <a:pos x="wd2" y="hd2"/>
                    </a:cxn>
                    <a:cxn ang="10800000">
                      <a:pos x="wd2" y="hd2"/>
                    </a:cxn>
                    <a:cxn ang="16200000">
                      <a:pos x="wd2" y="hd2"/>
                    </a:cxn>
                  </a:cxnLst>
                  <a:rect l="0" t="0" r="r" b="b"/>
                  <a:pathLst>
                    <a:path w="20686" h="21362" extrusionOk="0">
                      <a:moveTo>
                        <a:pt x="20686" y="6253"/>
                      </a:moveTo>
                      <a:cubicBezTo>
                        <a:pt x="19411" y="8424"/>
                        <a:pt x="18550" y="10748"/>
                        <a:pt x="18133" y="13139"/>
                      </a:cubicBezTo>
                      <a:cubicBezTo>
                        <a:pt x="17657" y="15875"/>
                        <a:pt x="17770" y="18659"/>
                        <a:pt x="18466" y="21362"/>
                      </a:cubicBezTo>
                      <a:cubicBezTo>
                        <a:pt x="14035" y="20775"/>
                        <a:pt x="9931" y="19064"/>
                        <a:pt x="6719" y="16464"/>
                      </a:cubicBezTo>
                      <a:cubicBezTo>
                        <a:pt x="1479" y="12223"/>
                        <a:pt x="-914" y="6114"/>
                        <a:pt x="319" y="125"/>
                      </a:cubicBezTo>
                      <a:cubicBezTo>
                        <a:pt x="4237" y="-238"/>
                        <a:pt x="8204" y="191"/>
                        <a:pt x="11880" y="1374"/>
                      </a:cubicBezTo>
                      <a:cubicBezTo>
                        <a:pt x="15210" y="2446"/>
                        <a:pt x="18215" y="4112"/>
                        <a:pt x="20686" y="6253"/>
                      </a:cubicBezTo>
                      <a:close/>
                    </a:path>
                  </a:pathLst>
                </a:custGeom>
                <a:solidFill>
                  <a:schemeClr val="bg1"/>
                </a:solidFill>
                <a:ln w="6350" cmpd="sng">
                  <a:noFill/>
                  <a:miter lim="400000"/>
                </a:ln>
              </p:spPr>
              <p:txBody>
                <a:bodyPr lIns="50800" tIns="50800" rIns="50800" bIns="50800" anchor="ctr"/>
                <a:lstStyle/>
                <a:p>
                  <a:pPr lvl="0">
                    <a:defRPr sz="2400"/>
                  </a:pPr>
                  <a:endParaRPr/>
                </a:p>
              </p:txBody>
            </p:sp>
          </p:grpSp>
        </p:grpSp>
        <p:sp>
          <p:nvSpPr>
            <p:cNvPr id="77" name="TextBox 76"/>
            <p:cNvSpPr txBox="1"/>
            <p:nvPr/>
          </p:nvSpPr>
          <p:spPr>
            <a:xfrm>
              <a:off x="365714" y="1777755"/>
              <a:ext cx="977514" cy="769441"/>
            </a:xfrm>
            <a:prstGeom prst="rect">
              <a:avLst/>
            </a:prstGeom>
            <a:noFill/>
          </p:spPr>
          <p:txBody>
            <a:bodyPr wrap="square" rtlCol="0">
              <a:spAutoFit/>
            </a:bodyPr>
            <a:lstStyle/>
            <a:p>
              <a:r>
                <a:rPr lang="en-US" sz="4400" dirty="0">
                  <a:solidFill>
                    <a:schemeClr val="bg1"/>
                  </a:solidFill>
                  <a:latin typeface="Roboto Black"/>
                  <a:cs typeface="Roboto Black"/>
                </a:rPr>
                <a:t>01</a:t>
              </a:r>
            </a:p>
          </p:txBody>
        </p:sp>
        <p:sp>
          <p:nvSpPr>
            <p:cNvPr id="78" name="Title 1"/>
            <p:cNvSpPr txBox="1">
              <a:spLocks/>
            </p:cNvSpPr>
            <p:nvPr/>
          </p:nvSpPr>
          <p:spPr>
            <a:xfrm>
              <a:off x="1347772" y="2958744"/>
              <a:ext cx="871078" cy="467975"/>
            </a:xfrm>
            <a:prstGeom prst="rect">
              <a:avLst/>
            </a:prstGeom>
          </p:spPr>
          <p:txBody>
            <a:bodyPr vert="horz" lIns="91440" tIns="45720" rIns="91440" bIns="45720" rtlCol="0" anchor="b">
              <a:normAutofit/>
            </a:bodyPr>
            <a:lstStyle>
              <a:lvl1pPr algn="l" defTabSz="457200" rtl="0" eaLnBrk="1" latinLnBrk="0" hangingPunct="1">
                <a:spcBef>
                  <a:spcPct val="0"/>
                </a:spcBef>
                <a:buNone/>
                <a:defRPr sz="2000" b="1" kern="1200">
                  <a:solidFill>
                    <a:schemeClr val="tx1"/>
                  </a:solidFill>
                  <a:latin typeface="Roboto Light"/>
                  <a:ea typeface="+mj-ea"/>
                  <a:cs typeface="Roboto Light"/>
                </a:defRPr>
              </a:lvl1pPr>
            </a:lstStyle>
            <a:p>
              <a:r>
                <a:rPr lang="en-US" sz="1200" b="0" dirty="0"/>
                <a:t>Title</a:t>
              </a:r>
            </a:p>
            <a:p>
              <a:r>
                <a:rPr lang="en-US" sz="1200" b="0" dirty="0"/>
                <a:t>Project</a:t>
              </a:r>
            </a:p>
          </p:txBody>
        </p:sp>
        <p:sp>
          <p:nvSpPr>
            <p:cNvPr id="79" name="TextBox 78"/>
            <p:cNvSpPr txBox="1"/>
            <p:nvPr/>
          </p:nvSpPr>
          <p:spPr>
            <a:xfrm>
              <a:off x="1350384" y="3358196"/>
              <a:ext cx="923637" cy="707886"/>
            </a:xfrm>
            <a:prstGeom prst="rect">
              <a:avLst/>
            </a:prstGeom>
            <a:noFill/>
          </p:spPr>
          <p:txBody>
            <a:bodyPr wrap="square" rtlCol="0">
              <a:spAutoFit/>
            </a:bodyPr>
            <a:lstStyle/>
            <a:p>
              <a:r>
                <a:rPr lang="en-US" sz="1000" dirty="0" err="1">
                  <a:solidFill>
                    <a:schemeClr val="tx2"/>
                  </a:solidFill>
                  <a:latin typeface="Roboto Light"/>
                  <a:cs typeface="Roboto Light"/>
                </a:rPr>
                <a:t>Lorem</a:t>
              </a:r>
              <a:r>
                <a:rPr lang="en-US" sz="1000" dirty="0">
                  <a:solidFill>
                    <a:schemeClr val="tx2"/>
                  </a:solidFill>
                  <a:latin typeface="Roboto Light"/>
                  <a:cs typeface="Roboto Light"/>
                </a:rPr>
                <a:t> </a:t>
              </a:r>
              <a:r>
                <a:rPr lang="en-US" sz="1000" dirty="0" err="1">
                  <a:solidFill>
                    <a:schemeClr val="tx2"/>
                  </a:solidFill>
                  <a:latin typeface="Roboto Light"/>
                  <a:cs typeface="Roboto Light"/>
                </a:rPr>
                <a:t>Ipsum</a:t>
              </a:r>
              <a:r>
                <a:rPr lang="en-US" sz="1000" dirty="0">
                  <a:solidFill>
                    <a:schemeClr val="tx2"/>
                  </a:solidFill>
                  <a:latin typeface="Roboto Light"/>
                  <a:cs typeface="Roboto Light"/>
                </a:rPr>
                <a:t> is </a:t>
              </a:r>
              <a:r>
                <a:rPr lang="en-US" sz="1000" dirty="0" err="1">
                  <a:solidFill>
                    <a:schemeClr val="tx2"/>
                  </a:solidFill>
                  <a:latin typeface="Roboto Light"/>
                  <a:cs typeface="Roboto Light"/>
                </a:rPr>
                <a:t>simpiuilly</a:t>
              </a:r>
              <a:r>
                <a:rPr lang="en-US" sz="1000" dirty="0">
                  <a:solidFill>
                    <a:schemeClr val="tx2"/>
                  </a:solidFill>
                  <a:latin typeface="Roboto Light"/>
                  <a:cs typeface="Roboto Light"/>
                </a:rPr>
                <a:t> </a:t>
              </a:r>
              <a:r>
                <a:rPr lang="en-US" sz="1000" dirty="0" err="1">
                  <a:solidFill>
                    <a:schemeClr val="tx2"/>
                  </a:solidFill>
                  <a:latin typeface="Roboto Light"/>
                  <a:cs typeface="Roboto Light"/>
                </a:rPr>
                <a:t>dumimy</a:t>
              </a:r>
              <a:r>
                <a:rPr lang="en-US" sz="1000" dirty="0">
                  <a:solidFill>
                    <a:schemeClr val="tx2"/>
                  </a:solidFill>
                  <a:latin typeface="Roboto Light"/>
                  <a:cs typeface="Roboto Light"/>
                </a:rPr>
                <a:t> text of the </a:t>
              </a:r>
              <a:r>
                <a:rPr lang="en-US" sz="1000" dirty="0" err="1">
                  <a:solidFill>
                    <a:schemeClr val="tx2"/>
                  </a:solidFill>
                  <a:latin typeface="Roboto Light"/>
                  <a:cs typeface="Roboto Light"/>
                </a:rPr>
                <a:t>printig</a:t>
              </a:r>
              <a:endParaRPr lang="en-US" sz="1000" dirty="0">
                <a:solidFill>
                  <a:schemeClr val="tx2"/>
                </a:solidFill>
                <a:latin typeface="Roboto Light"/>
                <a:cs typeface="Roboto Light"/>
              </a:endParaRPr>
            </a:p>
          </p:txBody>
        </p:sp>
      </p:grpSp>
      <p:grpSp>
        <p:nvGrpSpPr>
          <p:cNvPr id="80" name="Group 79"/>
          <p:cNvGrpSpPr/>
          <p:nvPr/>
        </p:nvGrpSpPr>
        <p:grpSpPr>
          <a:xfrm>
            <a:off x="2524870" y="1783622"/>
            <a:ext cx="1908307" cy="2288327"/>
            <a:chOff x="365714" y="1777755"/>
            <a:chExt cx="1908307" cy="2288327"/>
          </a:xfrm>
        </p:grpSpPr>
        <p:grpSp>
          <p:nvGrpSpPr>
            <p:cNvPr id="81" name="Group 80"/>
            <p:cNvGrpSpPr/>
            <p:nvPr/>
          </p:nvGrpSpPr>
          <p:grpSpPr>
            <a:xfrm>
              <a:off x="415594" y="1939824"/>
              <a:ext cx="1177853" cy="2057502"/>
              <a:chOff x="4377817" y="1522633"/>
              <a:chExt cx="4275451" cy="7468459"/>
            </a:xfrm>
          </p:grpSpPr>
          <p:sp>
            <p:nvSpPr>
              <p:cNvPr id="85" name="Shape 933"/>
              <p:cNvSpPr/>
              <p:nvPr/>
            </p:nvSpPr>
            <p:spPr>
              <a:xfrm>
                <a:off x="6206129" y="8398550"/>
                <a:ext cx="592542" cy="59254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3"/>
              </a:solidFill>
              <a:ln w="6350" cmpd="sng">
                <a:noFill/>
                <a:miter lim="400000"/>
              </a:ln>
            </p:spPr>
            <p:txBody>
              <a:bodyPr lIns="0" tIns="0" rIns="0" bIns="0" anchor="ctr"/>
              <a:lstStyle/>
              <a:p>
                <a:pPr lvl="0">
                  <a:defRPr sz="2400">
                    <a:solidFill>
                      <a:srgbClr val="FFFFFF"/>
                    </a:solidFill>
                  </a:defRPr>
                </a:pPr>
                <a:endParaRPr/>
              </a:p>
            </p:txBody>
          </p:sp>
          <p:grpSp>
            <p:nvGrpSpPr>
              <p:cNvPr id="86" name="Group 85"/>
              <p:cNvGrpSpPr/>
              <p:nvPr/>
            </p:nvGrpSpPr>
            <p:grpSpPr>
              <a:xfrm>
                <a:off x="4377817" y="1522633"/>
                <a:ext cx="4275451" cy="7175687"/>
                <a:chOff x="4377817" y="1522633"/>
                <a:chExt cx="4275451" cy="7175687"/>
              </a:xfrm>
            </p:grpSpPr>
            <p:sp>
              <p:nvSpPr>
                <p:cNvPr id="87" name="Shape 927"/>
                <p:cNvSpPr/>
                <p:nvPr/>
              </p:nvSpPr>
              <p:spPr>
                <a:xfrm>
                  <a:off x="4377817" y="1522648"/>
                  <a:ext cx="2175823" cy="4863575"/>
                </a:xfrm>
                <a:custGeom>
                  <a:avLst/>
                  <a:gdLst/>
                  <a:ahLst/>
                  <a:cxnLst>
                    <a:cxn ang="0">
                      <a:pos x="wd2" y="hd2"/>
                    </a:cxn>
                    <a:cxn ang="5400000">
                      <a:pos x="wd2" y="hd2"/>
                    </a:cxn>
                    <a:cxn ang="10800000">
                      <a:pos x="wd2" y="hd2"/>
                    </a:cxn>
                    <a:cxn ang="16200000">
                      <a:pos x="wd2" y="hd2"/>
                    </a:cxn>
                  </a:cxnLst>
                  <a:rect l="0" t="0" r="r" b="b"/>
                  <a:pathLst>
                    <a:path w="20099" h="21598" extrusionOk="0">
                      <a:moveTo>
                        <a:pt x="20082" y="21581"/>
                      </a:moveTo>
                      <a:lnTo>
                        <a:pt x="12994" y="21598"/>
                      </a:lnTo>
                      <a:cubicBezTo>
                        <a:pt x="12674" y="21588"/>
                        <a:pt x="12364" y="21547"/>
                        <a:pt x="12080" y="21476"/>
                      </a:cubicBezTo>
                      <a:cubicBezTo>
                        <a:pt x="11781" y="21402"/>
                        <a:pt x="11517" y="21297"/>
                        <a:pt x="11283" y="21180"/>
                      </a:cubicBezTo>
                      <a:cubicBezTo>
                        <a:pt x="10716" y="20896"/>
                        <a:pt x="10319" y="20543"/>
                        <a:pt x="10136" y="20158"/>
                      </a:cubicBezTo>
                      <a:cubicBezTo>
                        <a:pt x="9800" y="18984"/>
                        <a:pt x="8981" y="17854"/>
                        <a:pt x="7729" y="16833"/>
                      </a:cubicBezTo>
                      <a:cubicBezTo>
                        <a:pt x="5785" y="15250"/>
                        <a:pt x="2849" y="13970"/>
                        <a:pt x="1337" y="12276"/>
                      </a:cubicBezTo>
                      <a:cubicBezTo>
                        <a:pt x="-1501" y="9097"/>
                        <a:pt x="455" y="5774"/>
                        <a:pt x="4611" y="3428"/>
                      </a:cubicBezTo>
                      <a:cubicBezTo>
                        <a:pt x="6497" y="2364"/>
                        <a:pt x="8851" y="1490"/>
                        <a:pt x="11554" y="890"/>
                      </a:cubicBezTo>
                      <a:cubicBezTo>
                        <a:pt x="14131" y="318"/>
                        <a:pt x="17015" y="-2"/>
                        <a:pt x="20099" y="0"/>
                      </a:cubicBezTo>
                      <a:lnTo>
                        <a:pt x="20082" y="21581"/>
                      </a:lnTo>
                      <a:close/>
                    </a:path>
                  </a:pathLst>
                </a:custGeom>
                <a:solidFill>
                  <a:schemeClr val="accent3"/>
                </a:solidFill>
                <a:ln w="6350" cmpd="sng">
                  <a:noFill/>
                  <a:miter lim="400000"/>
                </a:ln>
              </p:spPr>
              <p:txBody>
                <a:bodyPr lIns="50800" tIns="50800" rIns="50800" bIns="50800" anchor="ctr"/>
                <a:lstStyle/>
                <a:p>
                  <a:pPr lvl="0">
                    <a:defRPr sz="2400"/>
                  </a:pPr>
                  <a:endParaRPr/>
                </a:p>
              </p:txBody>
            </p:sp>
            <p:sp>
              <p:nvSpPr>
                <p:cNvPr id="88" name="Shape 928"/>
                <p:cNvSpPr/>
                <p:nvPr/>
              </p:nvSpPr>
              <p:spPr>
                <a:xfrm>
                  <a:off x="6477438" y="1522633"/>
                  <a:ext cx="2175830" cy="4863575"/>
                </a:xfrm>
                <a:custGeom>
                  <a:avLst/>
                  <a:gdLst/>
                  <a:ahLst/>
                  <a:cxnLst>
                    <a:cxn ang="0">
                      <a:pos x="wd2" y="hd2"/>
                    </a:cxn>
                    <a:cxn ang="5400000">
                      <a:pos x="wd2" y="hd2"/>
                    </a:cxn>
                    <a:cxn ang="10800000">
                      <a:pos x="wd2" y="hd2"/>
                    </a:cxn>
                    <a:cxn ang="16200000">
                      <a:pos x="wd2" y="hd2"/>
                    </a:cxn>
                  </a:cxnLst>
                  <a:rect l="0" t="0" r="r" b="b"/>
                  <a:pathLst>
                    <a:path w="20099" h="21598" extrusionOk="0">
                      <a:moveTo>
                        <a:pt x="17" y="21581"/>
                      </a:moveTo>
                      <a:lnTo>
                        <a:pt x="7105" y="21598"/>
                      </a:lnTo>
                      <a:cubicBezTo>
                        <a:pt x="7425" y="21588"/>
                        <a:pt x="7735" y="21547"/>
                        <a:pt x="8019" y="21476"/>
                      </a:cubicBezTo>
                      <a:cubicBezTo>
                        <a:pt x="8318" y="21402"/>
                        <a:pt x="8582" y="21297"/>
                        <a:pt x="8816" y="21180"/>
                      </a:cubicBezTo>
                      <a:cubicBezTo>
                        <a:pt x="9383" y="20896"/>
                        <a:pt x="9780" y="20543"/>
                        <a:pt x="9963" y="20158"/>
                      </a:cubicBezTo>
                      <a:cubicBezTo>
                        <a:pt x="10299" y="18984"/>
                        <a:pt x="11118" y="17854"/>
                        <a:pt x="12370" y="16833"/>
                      </a:cubicBezTo>
                      <a:cubicBezTo>
                        <a:pt x="14314" y="15250"/>
                        <a:pt x="17250" y="13970"/>
                        <a:pt x="18762" y="12276"/>
                      </a:cubicBezTo>
                      <a:cubicBezTo>
                        <a:pt x="21600" y="9097"/>
                        <a:pt x="19644" y="5774"/>
                        <a:pt x="15488" y="3428"/>
                      </a:cubicBezTo>
                      <a:cubicBezTo>
                        <a:pt x="13602" y="2364"/>
                        <a:pt x="11248" y="1490"/>
                        <a:pt x="8545" y="890"/>
                      </a:cubicBezTo>
                      <a:cubicBezTo>
                        <a:pt x="5968" y="318"/>
                        <a:pt x="3084" y="-2"/>
                        <a:pt x="0" y="0"/>
                      </a:cubicBezTo>
                      <a:lnTo>
                        <a:pt x="17" y="21581"/>
                      </a:lnTo>
                      <a:close/>
                    </a:path>
                  </a:pathLst>
                </a:custGeom>
                <a:solidFill>
                  <a:schemeClr val="accent3"/>
                </a:solidFill>
                <a:ln w="6350" cmpd="sng">
                  <a:noFill/>
                  <a:miter lim="400000"/>
                </a:ln>
              </p:spPr>
              <p:txBody>
                <a:bodyPr lIns="50800" tIns="50800" rIns="50800" bIns="50800" anchor="ctr"/>
                <a:lstStyle/>
                <a:p>
                  <a:pPr lvl="0">
                    <a:defRPr sz="2400"/>
                  </a:pPr>
                  <a:endParaRPr/>
                </a:p>
              </p:txBody>
            </p:sp>
            <p:sp>
              <p:nvSpPr>
                <p:cNvPr id="89" name="Shape 929"/>
                <p:cNvSpPr/>
                <p:nvPr/>
              </p:nvSpPr>
              <p:spPr>
                <a:xfrm>
                  <a:off x="5600031" y="6626726"/>
                  <a:ext cx="1804738" cy="348457"/>
                </a:xfrm>
                <a:prstGeom prst="roundRect">
                  <a:avLst>
                    <a:gd name="adj" fmla="val 24919"/>
                  </a:avLst>
                </a:prstGeom>
                <a:solidFill>
                  <a:schemeClr val="accent3"/>
                </a:solidFill>
                <a:ln w="6350" cmpd="sng">
                  <a:noFill/>
                  <a:miter lim="400000"/>
                </a:ln>
              </p:spPr>
              <p:txBody>
                <a:bodyPr lIns="0" tIns="0" rIns="0" bIns="0" anchor="ctr"/>
                <a:lstStyle/>
                <a:p>
                  <a:pPr lvl="0">
                    <a:defRPr sz="2400">
                      <a:solidFill>
                        <a:srgbClr val="FFFFFF"/>
                      </a:solidFill>
                    </a:defRPr>
                  </a:pPr>
                  <a:endParaRPr/>
                </a:p>
              </p:txBody>
            </p:sp>
            <p:sp>
              <p:nvSpPr>
                <p:cNvPr id="90" name="Shape 930"/>
                <p:cNvSpPr/>
                <p:nvPr/>
              </p:nvSpPr>
              <p:spPr>
                <a:xfrm>
                  <a:off x="5600031" y="7123020"/>
                  <a:ext cx="1804738" cy="348457"/>
                </a:xfrm>
                <a:prstGeom prst="roundRect">
                  <a:avLst>
                    <a:gd name="adj" fmla="val 24919"/>
                  </a:avLst>
                </a:prstGeom>
                <a:solidFill>
                  <a:schemeClr val="accent3"/>
                </a:solidFill>
                <a:ln w="6350" cmpd="sng">
                  <a:noFill/>
                  <a:miter lim="400000"/>
                </a:ln>
              </p:spPr>
              <p:txBody>
                <a:bodyPr lIns="0" tIns="0" rIns="0" bIns="0" anchor="ctr"/>
                <a:lstStyle/>
                <a:p>
                  <a:pPr lvl="0">
                    <a:defRPr sz="2400">
                      <a:solidFill>
                        <a:srgbClr val="FFFFFF"/>
                      </a:solidFill>
                    </a:defRPr>
                  </a:pPr>
                  <a:endParaRPr/>
                </a:p>
              </p:txBody>
            </p:sp>
            <p:sp>
              <p:nvSpPr>
                <p:cNvPr id="91" name="Shape 931"/>
                <p:cNvSpPr/>
                <p:nvPr/>
              </p:nvSpPr>
              <p:spPr>
                <a:xfrm>
                  <a:off x="5600031" y="7619314"/>
                  <a:ext cx="1804738" cy="348457"/>
                </a:xfrm>
                <a:prstGeom prst="roundRect">
                  <a:avLst>
                    <a:gd name="adj" fmla="val 24919"/>
                  </a:avLst>
                </a:prstGeom>
                <a:solidFill>
                  <a:schemeClr val="accent3"/>
                </a:solidFill>
                <a:ln w="6350" cmpd="sng">
                  <a:noFill/>
                  <a:miter lim="400000"/>
                </a:ln>
              </p:spPr>
              <p:txBody>
                <a:bodyPr lIns="0" tIns="0" rIns="0" bIns="0" anchor="ctr"/>
                <a:lstStyle/>
                <a:p>
                  <a:pPr lvl="0">
                    <a:defRPr sz="2400">
                      <a:solidFill>
                        <a:srgbClr val="FFFFFF"/>
                      </a:solidFill>
                    </a:defRPr>
                  </a:pPr>
                  <a:endParaRPr/>
                </a:p>
              </p:txBody>
            </p:sp>
            <p:sp>
              <p:nvSpPr>
                <p:cNvPr id="92" name="Shape 932"/>
                <p:cNvSpPr/>
                <p:nvPr/>
              </p:nvSpPr>
              <p:spPr>
                <a:xfrm>
                  <a:off x="5865436" y="8109953"/>
                  <a:ext cx="1273928" cy="588367"/>
                </a:xfrm>
                <a:prstGeom prst="roundRect">
                  <a:avLst>
                    <a:gd name="adj" fmla="val 40675"/>
                  </a:avLst>
                </a:prstGeom>
                <a:solidFill>
                  <a:schemeClr val="accent3"/>
                </a:solidFill>
                <a:ln w="6350" cmpd="sng">
                  <a:noFill/>
                  <a:miter lim="400000"/>
                </a:ln>
              </p:spPr>
              <p:txBody>
                <a:bodyPr lIns="0" tIns="0" rIns="0" bIns="0" anchor="ctr"/>
                <a:lstStyle/>
                <a:p>
                  <a:pPr lvl="0">
                    <a:defRPr sz="2400">
                      <a:solidFill>
                        <a:srgbClr val="FFFFFF"/>
                      </a:solidFill>
                    </a:defRPr>
                  </a:pPr>
                  <a:endParaRPr/>
                </a:p>
              </p:txBody>
            </p:sp>
            <p:sp>
              <p:nvSpPr>
                <p:cNvPr id="93" name="Shape 934"/>
                <p:cNvSpPr/>
                <p:nvPr/>
              </p:nvSpPr>
              <p:spPr>
                <a:xfrm>
                  <a:off x="6269867" y="3059558"/>
                  <a:ext cx="1352580" cy="3380781"/>
                </a:xfrm>
                <a:custGeom>
                  <a:avLst/>
                  <a:gdLst/>
                  <a:ahLst/>
                  <a:cxnLst>
                    <a:cxn ang="0">
                      <a:pos x="wd2" y="hd2"/>
                    </a:cxn>
                    <a:cxn ang="5400000">
                      <a:pos x="wd2" y="hd2"/>
                    </a:cxn>
                    <a:cxn ang="10800000">
                      <a:pos x="wd2" y="hd2"/>
                    </a:cxn>
                    <a:cxn ang="16200000">
                      <a:pos x="wd2" y="hd2"/>
                    </a:cxn>
                  </a:cxnLst>
                  <a:rect l="0" t="0" r="r" b="b"/>
                  <a:pathLst>
                    <a:path w="20411" h="21600" extrusionOk="0">
                      <a:moveTo>
                        <a:pt x="5462" y="21600"/>
                      </a:moveTo>
                      <a:lnTo>
                        <a:pt x="1780" y="21600"/>
                      </a:lnTo>
                      <a:lnTo>
                        <a:pt x="1780" y="12640"/>
                      </a:lnTo>
                      <a:cubicBezTo>
                        <a:pt x="-1147" y="9897"/>
                        <a:pt x="-429" y="6703"/>
                        <a:pt x="3668" y="4243"/>
                      </a:cubicBezTo>
                      <a:cubicBezTo>
                        <a:pt x="5571" y="3100"/>
                        <a:pt x="8083" y="2195"/>
                        <a:pt x="10842" y="1485"/>
                      </a:cubicBezTo>
                      <a:cubicBezTo>
                        <a:pt x="13455" y="813"/>
                        <a:pt x="16324" y="309"/>
                        <a:pt x="19362" y="0"/>
                      </a:cubicBezTo>
                      <a:cubicBezTo>
                        <a:pt x="20111" y="1273"/>
                        <a:pt x="20453" y="2567"/>
                        <a:pt x="20407" y="3850"/>
                      </a:cubicBezTo>
                      <a:cubicBezTo>
                        <a:pt x="20358" y="5204"/>
                        <a:pt x="19876" y="6571"/>
                        <a:pt x="18588" y="7845"/>
                      </a:cubicBezTo>
                      <a:cubicBezTo>
                        <a:pt x="16206" y="10200"/>
                        <a:pt x="11348" y="11945"/>
                        <a:pt x="5472" y="12556"/>
                      </a:cubicBezTo>
                      <a:lnTo>
                        <a:pt x="5462" y="21600"/>
                      </a:lnTo>
                      <a:close/>
                    </a:path>
                  </a:pathLst>
                </a:custGeom>
                <a:solidFill>
                  <a:schemeClr val="bg1"/>
                </a:solidFill>
                <a:ln w="6350" cmpd="sng">
                  <a:noFill/>
                  <a:miter lim="400000"/>
                </a:ln>
              </p:spPr>
              <p:txBody>
                <a:bodyPr lIns="50800" tIns="50800" rIns="50800" bIns="50800" anchor="ctr"/>
                <a:lstStyle/>
                <a:p>
                  <a:pPr lvl="0">
                    <a:defRPr sz="2400"/>
                  </a:pPr>
                  <a:endParaRPr/>
                </a:p>
              </p:txBody>
            </p:sp>
            <p:sp>
              <p:nvSpPr>
                <p:cNvPr id="94" name="Shape 935"/>
                <p:cNvSpPr/>
                <p:nvPr/>
              </p:nvSpPr>
              <p:spPr>
                <a:xfrm>
                  <a:off x="5310424" y="3554534"/>
                  <a:ext cx="975549" cy="1213395"/>
                </a:xfrm>
                <a:custGeom>
                  <a:avLst/>
                  <a:gdLst/>
                  <a:ahLst/>
                  <a:cxnLst>
                    <a:cxn ang="0">
                      <a:pos x="wd2" y="hd2"/>
                    </a:cxn>
                    <a:cxn ang="5400000">
                      <a:pos x="wd2" y="hd2"/>
                    </a:cxn>
                    <a:cxn ang="10800000">
                      <a:pos x="wd2" y="hd2"/>
                    </a:cxn>
                    <a:cxn ang="16200000">
                      <a:pos x="wd2" y="hd2"/>
                    </a:cxn>
                  </a:cxnLst>
                  <a:rect l="0" t="0" r="r" b="b"/>
                  <a:pathLst>
                    <a:path w="20686" h="21362" extrusionOk="0">
                      <a:moveTo>
                        <a:pt x="20686" y="6253"/>
                      </a:moveTo>
                      <a:cubicBezTo>
                        <a:pt x="19411" y="8424"/>
                        <a:pt x="18550" y="10748"/>
                        <a:pt x="18133" y="13139"/>
                      </a:cubicBezTo>
                      <a:cubicBezTo>
                        <a:pt x="17657" y="15875"/>
                        <a:pt x="17770" y="18659"/>
                        <a:pt x="18466" y="21362"/>
                      </a:cubicBezTo>
                      <a:cubicBezTo>
                        <a:pt x="14035" y="20775"/>
                        <a:pt x="9931" y="19064"/>
                        <a:pt x="6719" y="16464"/>
                      </a:cubicBezTo>
                      <a:cubicBezTo>
                        <a:pt x="1479" y="12223"/>
                        <a:pt x="-914" y="6114"/>
                        <a:pt x="319" y="125"/>
                      </a:cubicBezTo>
                      <a:cubicBezTo>
                        <a:pt x="4237" y="-238"/>
                        <a:pt x="8204" y="191"/>
                        <a:pt x="11880" y="1374"/>
                      </a:cubicBezTo>
                      <a:cubicBezTo>
                        <a:pt x="15210" y="2446"/>
                        <a:pt x="18215" y="4112"/>
                        <a:pt x="20686" y="6253"/>
                      </a:cubicBezTo>
                      <a:close/>
                    </a:path>
                  </a:pathLst>
                </a:custGeom>
                <a:solidFill>
                  <a:schemeClr val="bg1"/>
                </a:solidFill>
                <a:ln w="6350" cmpd="sng">
                  <a:noFill/>
                  <a:miter lim="400000"/>
                </a:ln>
              </p:spPr>
              <p:txBody>
                <a:bodyPr lIns="50800" tIns="50800" rIns="50800" bIns="50800" anchor="ctr"/>
                <a:lstStyle/>
                <a:p>
                  <a:pPr lvl="0">
                    <a:defRPr sz="2400"/>
                  </a:pPr>
                  <a:endParaRPr/>
                </a:p>
              </p:txBody>
            </p:sp>
          </p:grpSp>
        </p:grpSp>
        <p:sp>
          <p:nvSpPr>
            <p:cNvPr id="82" name="TextBox 81"/>
            <p:cNvSpPr txBox="1"/>
            <p:nvPr/>
          </p:nvSpPr>
          <p:spPr>
            <a:xfrm>
              <a:off x="365714" y="1777755"/>
              <a:ext cx="977514" cy="769441"/>
            </a:xfrm>
            <a:prstGeom prst="rect">
              <a:avLst/>
            </a:prstGeom>
            <a:noFill/>
          </p:spPr>
          <p:txBody>
            <a:bodyPr wrap="square" rtlCol="0">
              <a:spAutoFit/>
            </a:bodyPr>
            <a:lstStyle/>
            <a:p>
              <a:r>
                <a:rPr lang="en-US" sz="4400" dirty="0">
                  <a:solidFill>
                    <a:schemeClr val="bg1"/>
                  </a:solidFill>
                  <a:latin typeface="Roboto Black"/>
                  <a:cs typeface="Roboto Black"/>
                </a:rPr>
                <a:t>02</a:t>
              </a:r>
            </a:p>
          </p:txBody>
        </p:sp>
        <p:sp>
          <p:nvSpPr>
            <p:cNvPr id="83" name="Title 1"/>
            <p:cNvSpPr txBox="1">
              <a:spLocks/>
            </p:cNvSpPr>
            <p:nvPr/>
          </p:nvSpPr>
          <p:spPr>
            <a:xfrm>
              <a:off x="1347772" y="2958744"/>
              <a:ext cx="871078" cy="467975"/>
            </a:xfrm>
            <a:prstGeom prst="rect">
              <a:avLst/>
            </a:prstGeom>
          </p:spPr>
          <p:txBody>
            <a:bodyPr vert="horz" lIns="91440" tIns="45720" rIns="91440" bIns="45720" rtlCol="0" anchor="b">
              <a:normAutofit/>
            </a:bodyPr>
            <a:lstStyle>
              <a:lvl1pPr algn="l" defTabSz="457200" rtl="0" eaLnBrk="1" latinLnBrk="0" hangingPunct="1">
                <a:spcBef>
                  <a:spcPct val="0"/>
                </a:spcBef>
                <a:buNone/>
                <a:defRPr sz="2000" b="1" kern="1200">
                  <a:solidFill>
                    <a:schemeClr val="tx1"/>
                  </a:solidFill>
                  <a:latin typeface="Roboto Light"/>
                  <a:ea typeface="+mj-ea"/>
                  <a:cs typeface="Roboto Light"/>
                </a:defRPr>
              </a:lvl1pPr>
            </a:lstStyle>
            <a:p>
              <a:r>
                <a:rPr lang="en-US" sz="1200" b="0" dirty="0"/>
                <a:t>Title</a:t>
              </a:r>
            </a:p>
            <a:p>
              <a:r>
                <a:rPr lang="en-US" sz="1200" b="0" dirty="0"/>
                <a:t>Project</a:t>
              </a:r>
            </a:p>
          </p:txBody>
        </p:sp>
        <p:sp>
          <p:nvSpPr>
            <p:cNvPr id="84" name="TextBox 83"/>
            <p:cNvSpPr txBox="1"/>
            <p:nvPr/>
          </p:nvSpPr>
          <p:spPr>
            <a:xfrm>
              <a:off x="1350384" y="3358196"/>
              <a:ext cx="923637" cy="707886"/>
            </a:xfrm>
            <a:prstGeom prst="rect">
              <a:avLst/>
            </a:prstGeom>
            <a:noFill/>
          </p:spPr>
          <p:txBody>
            <a:bodyPr wrap="square" rtlCol="0">
              <a:spAutoFit/>
            </a:bodyPr>
            <a:lstStyle/>
            <a:p>
              <a:r>
                <a:rPr lang="en-US" sz="1000" dirty="0" err="1">
                  <a:solidFill>
                    <a:schemeClr val="tx2"/>
                  </a:solidFill>
                  <a:latin typeface="Roboto Light"/>
                  <a:cs typeface="Roboto Light"/>
                </a:rPr>
                <a:t>Lorem</a:t>
              </a:r>
              <a:r>
                <a:rPr lang="en-US" sz="1000" dirty="0">
                  <a:solidFill>
                    <a:schemeClr val="tx2"/>
                  </a:solidFill>
                  <a:latin typeface="Roboto Light"/>
                  <a:cs typeface="Roboto Light"/>
                </a:rPr>
                <a:t> </a:t>
              </a:r>
              <a:r>
                <a:rPr lang="en-US" sz="1000" dirty="0" err="1">
                  <a:solidFill>
                    <a:schemeClr val="tx2"/>
                  </a:solidFill>
                  <a:latin typeface="Roboto Light"/>
                  <a:cs typeface="Roboto Light"/>
                </a:rPr>
                <a:t>Ipsum</a:t>
              </a:r>
              <a:r>
                <a:rPr lang="en-US" sz="1000" dirty="0">
                  <a:solidFill>
                    <a:schemeClr val="tx2"/>
                  </a:solidFill>
                  <a:latin typeface="Roboto Light"/>
                  <a:cs typeface="Roboto Light"/>
                </a:rPr>
                <a:t> is </a:t>
              </a:r>
              <a:r>
                <a:rPr lang="en-US" sz="1000" dirty="0" err="1">
                  <a:solidFill>
                    <a:schemeClr val="tx2"/>
                  </a:solidFill>
                  <a:latin typeface="Roboto Light"/>
                  <a:cs typeface="Roboto Light"/>
                </a:rPr>
                <a:t>simpiuilly</a:t>
              </a:r>
              <a:r>
                <a:rPr lang="en-US" sz="1000" dirty="0">
                  <a:solidFill>
                    <a:schemeClr val="tx2"/>
                  </a:solidFill>
                  <a:latin typeface="Roboto Light"/>
                  <a:cs typeface="Roboto Light"/>
                </a:rPr>
                <a:t> </a:t>
              </a:r>
              <a:r>
                <a:rPr lang="en-US" sz="1000" dirty="0" err="1">
                  <a:solidFill>
                    <a:schemeClr val="tx2"/>
                  </a:solidFill>
                  <a:latin typeface="Roboto Light"/>
                  <a:cs typeface="Roboto Light"/>
                </a:rPr>
                <a:t>dumimy</a:t>
              </a:r>
              <a:r>
                <a:rPr lang="en-US" sz="1000" dirty="0">
                  <a:solidFill>
                    <a:schemeClr val="tx2"/>
                  </a:solidFill>
                  <a:latin typeface="Roboto Light"/>
                  <a:cs typeface="Roboto Light"/>
                </a:rPr>
                <a:t> text of the </a:t>
              </a:r>
              <a:r>
                <a:rPr lang="en-US" sz="1000" dirty="0" err="1">
                  <a:solidFill>
                    <a:schemeClr val="tx2"/>
                  </a:solidFill>
                  <a:latin typeface="Roboto Light"/>
                  <a:cs typeface="Roboto Light"/>
                </a:rPr>
                <a:t>printig</a:t>
              </a:r>
              <a:endParaRPr lang="en-US" sz="1000" dirty="0">
                <a:solidFill>
                  <a:schemeClr val="tx2"/>
                </a:solidFill>
                <a:latin typeface="Roboto Light"/>
                <a:cs typeface="Roboto Light"/>
              </a:endParaRPr>
            </a:p>
          </p:txBody>
        </p:sp>
      </p:grpSp>
      <p:grpSp>
        <p:nvGrpSpPr>
          <p:cNvPr id="95" name="Group 94"/>
          <p:cNvGrpSpPr/>
          <p:nvPr/>
        </p:nvGrpSpPr>
        <p:grpSpPr>
          <a:xfrm>
            <a:off x="4656113" y="1783622"/>
            <a:ext cx="1908307" cy="2288327"/>
            <a:chOff x="365714" y="1777755"/>
            <a:chExt cx="1908307" cy="2288327"/>
          </a:xfrm>
        </p:grpSpPr>
        <p:grpSp>
          <p:nvGrpSpPr>
            <p:cNvPr id="96" name="Group 95"/>
            <p:cNvGrpSpPr/>
            <p:nvPr/>
          </p:nvGrpSpPr>
          <p:grpSpPr>
            <a:xfrm>
              <a:off x="415594" y="1939824"/>
              <a:ext cx="1177853" cy="2057502"/>
              <a:chOff x="4377817" y="1522633"/>
              <a:chExt cx="4275451" cy="7468459"/>
            </a:xfrm>
          </p:grpSpPr>
          <p:sp>
            <p:nvSpPr>
              <p:cNvPr id="100" name="Shape 933"/>
              <p:cNvSpPr/>
              <p:nvPr/>
            </p:nvSpPr>
            <p:spPr>
              <a:xfrm>
                <a:off x="6206129" y="8398550"/>
                <a:ext cx="592542" cy="59254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4"/>
              </a:solidFill>
              <a:ln w="6350" cmpd="sng">
                <a:noFill/>
                <a:miter lim="400000"/>
              </a:ln>
            </p:spPr>
            <p:txBody>
              <a:bodyPr lIns="0" tIns="0" rIns="0" bIns="0" anchor="ctr"/>
              <a:lstStyle/>
              <a:p>
                <a:pPr lvl="0">
                  <a:defRPr sz="2400">
                    <a:solidFill>
                      <a:srgbClr val="FFFFFF"/>
                    </a:solidFill>
                  </a:defRPr>
                </a:pPr>
                <a:endParaRPr/>
              </a:p>
            </p:txBody>
          </p:sp>
          <p:grpSp>
            <p:nvGrpSpPr>
              <p:cNvPr id="101" name="Group 100"/>
              <p:cNvGrpSpPr/>
              <p:nvPr/>
            </p:nvGrpSpPr>
            <p:grpSpPr>
              <a:xfrm>
                <a:off x="4377817" y="1522633"/>
                <a:ext cx="4275451" cy="7175687"/>
                <a:chOff x="4377817" y="1522633"/>
                <a:chExt cx="4275451" cy="7175687"/>
              </a:xfrm>
            </p:grpSpPr>
            <p:sp>
              <p:nvSpPr>
                <p:cNvPr id="102" name="Shape 927"/>
                <p:cNvSpPr/>
                <p:nvPr/>
              </p:nvSpPr>
              <p:spPr>
                <a:xfrm>
                  <a:off x="4377817" y="1522648"/>
                  <a:ext cx="2175823" cy="4863575"/>
                </a:xfrm>
                <a:custGeom>
                  <a:avLst/>
                  <a:gdLst/>
                  <a:ahLst/>
                  <a:cxnLst>
                    <a:cxn ang="0">
                      <a:pos x="wd2" y="hd2"/>
                    </a:cxn>
                    <a:cxn ang="5400000">
                      <a:pos x="wd2" y="hd2"/>
                    </a:cxn>
                    <a:cxn ang="10800000">
                      <a:pos x="wd2" y="hd2"/>
                    </a:cxn>
                    <a:cxn ang="16200000">
                      <a:pos x="wd2" y="hd2"/>
                    </a:cxn>
                  </a:cxnLst>
                  <a:rect l="0" t="0" r="r" b="b"/>
                  <a:pathLst>
                    <a:path w="20099" h="21598" extrusionOk="0">
                      <a:moveTo>
                        <a:pt x="20082" y="21581"/>
                      </a:moveTo>
                      <a:lnTo>
                        <a:pt x="12994" y="21598"/>
                      </a:lnTo>
                      <a:cubicBezTo>
                        <a:pt x="12674" y="21588"/>
                        <a:pt x="12364" y="21547"/>
                        <a:pt x="12080" y="21476"/>
                      </a:cubicBezTo>
                      <a:cubicBezTo>
                        <a:pt x="11781" y="21402"/>
                        <a:pt x="11517" y="21297"/>
                        <a:pt x="11283" y="21180"/>
                      </a:cubicBezTo>
                      <a:cubicBezTo>
                        <a:pt x="10716" y="20896"/>
                        <a:pt x="10319" y="20543"/>
                        <a:pt x="10136" y="20158"/>
                      </a:cubicBezTo>
                      <a:cubicBezTo>
                        <a:pt x="9800" y="18984"/>
                        <a:pt x="8981" y="17854"/>
                        <a:pt x="7729" y="16833"/>
                      </a:cubicBezTo>
                      <a:cubicBezTo>
                        <a:pt x="5785" y="15250"/>
                        <a:pt x="2849" y="13970"/>
                        <a:pt x="1337" y="12276"/>
                      </a:cubicBezTo>
                      <a:cubicBezTo>
                        <a:pt x="-1501" y="9097"/>
                        <a:pt x="455" y="5774"/>
                        <a:pt x="4611" y="3428"/>
                      </a:cubicBezTo>
                      <a:cubicBezTo>
                        <a:pt x="6497" y="2364"/>
                        <a:pt x="8851" y="1490"/>
                        <a:pt x="11554" y="890"/>
                      </a:cubicBezTo>
                      <a:cubicBezTo>
                        <a:pt x="14131" y="318"/>
                        <a:pt x="17015" y="-2"/>
                        <a:pt x="20099" y="0"/>
                      </a:cubicBezTo>
                      <a:lnTo>
                        <a:pt x="20082" y="21581"/>
                      </a:lnTo>
                      <a:close/>
                    </a:path>
                  </a:pathLst>
                </a:custGeom>
                <a:solidFill>
                  <a:schemeClr val="accent4"/>
                </a:solidFill>
                <a:ln w="6350" cmpd="sng">
                  <a:noFill/>
                  <a:miter lim="400000"/>
                </a:ln>
              </p:spPr>
              <p:txBody>
                <a:bodyPr lIns="50800" tIns="50800" rIns="50800" bIns="50800" anchor="ctr"/>
                <a:lstStyle/>
                <a:p>
                  <a:pPr lvl="0">
                    <a:defRPr sz="2400"/>
                  </a:pPr>
                  <a:endParaRPr/>
                </a:p>
              </p:txBody>
            </p:sp>
            <p:sp>
              <p:nvSpPr>
                <p:cNvPr id="103" name="Shape 928"/>
                <p:cNvSpPr/>
                <p:nvPr/>
              </p:nvSpPr>
              <p:spPr>
                <a:xfrm>
                  <a:off x="6477438" y="1522633"/>
                  <a:ext cx="2175830" cy="4863575"/>
                </a:xfrm>
                <a:custGeom>
                  <a:avLst/>
                  <a:gdLst/>
                  <a:ahLst/>
                  <a:cxnLst>
                    <a:cxn ang="0">
                      <a:pos x="wd2" y="hd2"/>
                    </a:cxn>
                    <a:cxn ang="5400000">
                      <a:pos x="wd2" y="hd2"/>
                    </a:cxn>
                    <a:cxn ang="10800000">
                      <a:pos x="wd2" y="hd2"/>
                    </a:cxn>
                    <a:cxn ang="16200000">
                      <a:pos x="wd2" y="hd2"/>
                    </a:cxn>
                  </a:cxnLst>
                  <a:rect l="0" t="0" r="r" b="b"/>
                  <a:pathLst>
                    <a:path w="20099" h="21598" extrusionOk="0">
                      <a:moveTo>
                        <a:pt x="17" y="21581"/>
                      </a:moveTo>
                      <a:lnTo>
                        <a:pt x="7105" y="21598"/>
                      </a:lnTo>
                      <a:cubicBezTo>
                        <a:pt x="7425" y="21588"/>
                        <a:pt x="7735" y="21547"/>
                        <a:pt x="8019" y="21476"/>
                      </a:cubicBezTo>
                      <a:cubicBezTo>
                        <a:pt x="8318" y="21402"/>
                        <a:pt x="8582" y="21297"/>
                        <a:pt x="8816" y="21180"/>
                      </a:cubicBezTo>
                      <a:cubicBezTo>
                        <a:pt x="9383" y="20896"/>
                        <a:pt x="9780" y="20543"/>
                        <a:pt x="9963" y="20158"/>
                      </a:cubicBezTo>
                      <a:cubicBezTo>
                        <a:pt x="10299" y="18984"/>
                        <a:pt x="11118" y="17854"/>
                        <a:pt x="12370" y="16833"/>
                      </a:cubicBezTo>
                      <a:cubicBezTo>
                        <a:pt x="14314" y="15250"/>
                        <a:pt x="17250" y="13970"/>
                        <a:pt x="18762" y="12276"/>
                      </a:cubicBezTo>
                      <a:cubicBezTo>
                        <a:pt x="21600" y="9097"/>
                        <a:pt x="19644" y="5774"/>
                        <a:pt x="15488" y="3428"/>
                      </a:cubicBezTo>
                      <a:cubicBezTo>
                        <a:pt x="13602" y="2364"/>
                        <a:pt x="11248" y="1490"/>
                        <a:pt x="8545" y="890"/>
                      </a:cubicBezTo>
                      <a:cubicBezTo>
                        <a:pt x="5968" y="318"/>
                        <a:pt x="3084" y="-2"/>
                        <a:pt x="0" y="0"/>
                      </a:cubicBezTo>
                      <a:lnTo>
                        <a:pt x="17" y="21581"/>
                      </a:lnTo>
                      <a:close/>
                    </a:path>
                  </a:pathLst>
                </a:custGeom>
                <a:solidFill>
                  <a:schemeClr val="accent4"/>
                </a:solidFill>
                <a:ln w="6350" cmpd="sng">
                  <a:noFill/>
                  <a:miter lim="400000"/>
                </a:ln>
              </p:spPr>
              <p:txBody>
                <a:bodyPr lIns="50800" tIns="50800" rIns="50800" bIns="50800" anchor="ctr"/>
                <a:lstStyle/>
                <a:p>
                  <a:pPr lvl="0">
                    <a:defRPr sz="2400"/>
                  </a:pPr>
                  <a:endParaRPr/>
                </a:p>
              </p:txBody>
            </p:sp>
            <p:sp>
              <p:nvSpPr>
                <p:cNvPr id="104" name="Shape 929"/>
                <p:cNvSpPr/>
                <p:nvPr/>
              </p:nvSpPr>
              <p:spPr>
                <a:xfrm>
                  <a:off x="5600031" y="6626726"/>
                  <a:ext cx="1804738" cy="348457"/>
                </a:xfrm>
                <a:prstGeom prst="roundRect">
                  <a:avLst>
                    <a:gd name="adj" fmla="val 24919"/>
                  </a:avLst>
                </a:prstGeom>
                <a:solidFill>
                  <a:schemeClr val="accent4"/>
                </a:solidFill>
                <a:ln w="6350" cmpd="sng">
                  <a:noFill/>
                  <a:miter lim="400000"/>
                </a:ln>
              </p:spPr>
              <p:txBody>
                <a:bodyPr lIns="0" tIns="0" rIns="0" bIns="0" anchor="ctr"/>
                <a:lstStyle/>
                <a:p>
                  <a:pPr lvl="0">
                    <a:defRPr sz="2400">
                      <a:solidFill>
                        <a:srgbClr val="FFFFFF"/>
                      </a:solidFill>
                    </a:defRPr>
                  </a:pPr>
                  <a:endParaRPr/>
                </a:p>
              </p:txBody>
            </p:sp>
            <p:sp>
              <p:nvSpPr>
                <p:cNvPr id="105" name="Shape 930"/>
                <p:cNvSpPr/>
                <p:nvPr/>
              </p:nvSpPr>
              <p:spPr>
                <a:xfrm>
                  <a:off x="5600031" y="7123020"/>
                  <a:ext cx="1804738" cy="348457"/>
                </a:xfrm>
                <a:prstGeom prst="roundRect">
                  <a:avLst>
                    <a:gd name="adj" fmla="val 24919"/>
                  </a:avLst>
                </a:prstGeom>
                <a:solidFill>
                  <a:schemeClr val="accent4"/>
                </a:solidFill>
                <a:ln w="6350" cmpd="sng">
                  <a:noFill/>
                  <a:miter lim="400000"/>
                </a:ln>
              </p:spPr>
              <p:txBody>
                <a:bodyPr lIns="0" tIns="0" rIns="0" bIns="0" anchor="ctr"/>
                <a:lstStyle/>
                <a:p>
                  <a:pPr lvl="0">
                    <a:defRPr sz="2400">
                      <a:solidFill>
                        <a:srgbClr val="FFFFFF"/>
                      </a:solidFill>
                    </a:defRPr>
                  </a:pPr>
                  <a:endParaRPr/>
                </a:p>
              </p:txBody>
            </p:sp>
            <p:sp>
              <p:nvSpPr>
                <p:cNvPr id="106" name="Shape 931"/>
                <p:cNvSpPr/>
                <p:nvPr/>
              </p:nvSpPr>
              <p:spPr>
                <a:xfrm>
                  <a:off x="5600031" y="7619314"/>
                  <a:ext cx="1804738" cy="348457"/>
                </a:xfrm>
                <a:prstGeom prst="roundRect">
                  <a:avLst>
                    <a:gd name="adj" fmla="val 24919"/>
                  </a:avLst>
                </a:prstGeom>
                <a:solidFill>
                  <a:schemeClr val="accent4"/>
                </a:solidFill>
                <a:ln w="6350" cmpd="sng">
                  <a:noFill/>
                  <a:miter lim="400000"/>
                </a:ln>
              </p:spPr>
              <p:txBody>
                <a:bodyPr lIns="0" tIns="0" rIns="0" bIns="0" anchor="ctr"/>
                <a:lstStyle/>
                <a:p>
                  <a:pPr lvl="0">
                    <a:defRPr sz="2400">
                      <a:solidFill>
                        <a:srgbClr val="FFFFFF"/>
                      </a:solidFill>
                    </a:defRPr>
                  </a:pPr>
                  <a:endParaRPr/>
                </a:p>
              </p:txBody>
            </p:sp>
            <p:sp>
              <p:nvSpPr>
                <p:cNvPr id="107" name="Shape 932"/>
                <p:cNvSpPr/>
                <p:nvPr/>
              </p:nvSpPr>
              <p:spPr>
                <a:xfrm>
                  <a:off x="5865436" y="8109953"/>
                  <a:ext cx="1273928" cy="588367"/>
                </a:xfrm>
                <a:prstGeom prst="roundRect">
                  <a:avLst>
                    <a:gd name="adj" fmla="val 40675"/>
                  </a:avLst>
                </a:prstGeom>
                <a:solidFill>
                  <a:schemeClr val="accent4"/>
                </a:solidFill>
                <a:ln w="6350" cmpd="sng">
                  <a:noFill/>
                  <a:miter lim="400000"/>
                </a:ln>
              </p:spPr>
              <p:txBody>
                <a:bodyPr lIns="0" tIns="0" rIns="0" bIns="0" anchor="ctr"/>
                <a:lstStyle/>
                <a:p>
                  <a:pPr lvl="0">
                    <a:defRPr sz="2400">
                      <a:solidFill>
                        <a:srgbClr val="FFFFFF"/>
                      </a:solidFill>
                    </a:defRPr>
                  </a:pPr>
                  <a:endParaRPr/>
                </a:p>
              </p:txBody>
            </p:sp>
            <p:sp>
              <p:nvSpPr>
                <p:cNvPr id="108" name="Shape 934"/>
                <p:cNvSpPr/>
                <p:nvPr/>
              </p:nvSpPr>
              <p:spPr>
                <a:xfrm>
                  <a:off x="6269867" y="3059558"/>
                  <a:ext cx="1352580" cy="3380781"/>
                </a:xfrm>
                <a:custGeom>
                  <a:avLst/>
                  <a:gdLst/>
                  <a:ahLst/>
                  <a:cxnLst>
                    <a:cxn ang="0">
                      <a:pos x="wd2" y="hd2"/>
                    </a:cxn>
                    <a:cxn ang="5400000">
                      <a:pos x="wd2" y="hd2"/>
                    </a:cxn>
                    <a:cxn ang="10800000">
                      <a:pos x="wd2" y="hd2"/>
                    </a:cxn>
                    <a:cxn ang="16200000">
                      <a:pos x="wd2" y="hd2"/>
                    </a:cxn>
                  </a:cxnLst>
                  <a:rect l="0" t="0" r="r" b="b"/>
                  <a:pathLst>
                    <a:path w="20411" h="21600" extrusionOk="0">
                      <a:moveTo>
                        <a:pt x="5462" y="21600"/>
                      </a:moveTo>
                      <a:lnTo>
                        <a:pt x="1780" y="21600"/>
                      </a:lnTo>
                      <a:lnTo>
                        <a:pt x="1780" y="12640"/>
                      </a:lnTo>
                      <a:cubicBezTo>
                        <a:pt x="-1147" y="9897"/>
                        <a:pt x="-429" y="6703"/>
                        <a:pt x="3668" y="4243"/>
                      </a:cubicBezTo>
                      <a:cubicBezTo>
                        <a:pt x="5571" y="3100"/>
                        <a:pt x="8083" y="2195"/>
                        <a:pt x="10842" y="1485"/>
                      </a:cubicBezTo>
                      <a:cubicBezTo>
                        <a:pt x="13455" y="813"/>
                        <a:pt x="16324" y="309"/>
                        <a:pt x="19362" y="0"/>
                      </a:cubicBezTo>
                      <a:cubicBezTo>
                        <a:pt x="20111" y="1273"/>
                        <a:pt x="20453" y="2567"/>
                        <a:pt x="20407" y="3850"/>
                      </a:cubicBezTo>
                      <a:cubicBezTo>
                        <a:pt x="20358" y="5204"/>
                        <a:pt x="19876" y="6571"/>
                        <a:pt x="18588" y="7845"/>
                      </a:cubicBezTo>
                      <a:cubicBezTo>
                        <a:pt x="16206" y="10200"/>
                        <a:pt x="11348" y="11945"/>
                        <a:pt x="5472" y="12556"/>
                      </a:cubicBezTo>
                      <a:lnTo>
                        <a:pt x="5462" y="21600"/>
                      </a:lnTo>
                      <a:close/>
                    </a:path>
                  </a:pathLst>
                </a:custGeom>
                <a:solidFill>
                  <a:schemeClr val="bg1"/>
                </a:solidFill>
                <a:ln w="6350" cmpd="sng">
                  <a:noFill/>
                  <a:miter lim="400000"/>
                </a:ln>
              </p:spPr>
              <p:txBody>
                <a:bodyPr lIns="50800" tIns="50800" rIns="50800" bIns="50800" anchor="ctr"/>
                <a:lstStyle/>
                <a:p>
                  <a:pPr lvl="0">
                    <a:defRPr sz="2400"/>
                  </a:pPr>
                  <a:endParaRPr/>
                </a:p>
              </p:txBody>
            </p:sp>
            <p:sp>
              <p:nvSpPr>
                <p:cNvPr id="109" name="Shape 935"/>
                <p:cNvSpPr/>
                <p:nvPr/>
              </p:nvSpPr>
              <p:spPr>
                <a:xfrm>
                  <a:off x="5310424" y="3554534"/>
                  <a:ext cx="975549" cy="1213395"/>
                </a:xfrm>
                <a:custGeom>
                  <a:avLst/>
                  <a:gdLst/>
                  <a:ahLst/>
                  <a:cxnLst>
                    <a:cxn ang="0">
                      <a:pos x="wd2" y="hd2"/>
                    </a:cxn>
                    <a:cxn ang="5400000">
                      <a:pos x="wd2" y="hd2"/>
                    </a:cxn>
                    <a:cxn ang="10800000">
                      <a:pos x="wd2" y="hd2"/>
                    </a:cxn>
                    <a:cxn ang="16200000">
                      <a:pos x="wd2" y="hd2"/>
                    </a:cxn>
                  </a:cxnLst>
                  <a:rect l="0" t="0" r="r" b="b"/>
                  <a:pathLst>
                    <a:path w="20686" h="21362" extrusionOk="0">
                      <a:moveTo>
                        <a:pt x="20686" y="6253"/>
                      </a:moveTo>
                      <a:cubicBezTo>
                        <a:pt x="19411" y="8424"/>
                        <a:pt x="18550" y="10748"/>
                        <a:pt x="18133" y="13139"/>
                      </a:cubicBezTo>
                      <a:cubicBezTo>
                        <a:pt x="17657" y="15875"/>
                        <a:pt x="17770" y="18659"/>
                        <a:pt x="18466" y="21362"/>
                      </a:cubicBezTo>
                      <a:cubicBezTo>
                        <a:pt x="14035" y="20775"/>
                        <a:pt x="9931" y="19064"/>
                        <a:pt x="6719" y="16464"/>
                      </a:cubicBezTo>
                      <a:cubicBezTo>
                        <a:pt x="1479" y="12223"/>
                        <a:pt x="-914" y="6114"/>
                        <a:pt x="319" y="125"/>
                      </a:cubicBezTo>
                      <a:cubicBezTo>
                        <a:pt x="4237" y="-238"/>
                        <a:pt x="8204" y="191"/>
                        <a:pt x="11880" y="1374"/>
                      </a:cubicBezTo>
                      <a:cubicBezTo>
                        <a:pt x="15210" y="2446"/>
                        <a:pt x="18215" y="4112"/>
                        <a:pt x="20686" y="6253"/>
                      </a:cubicBezTo>
                      <a:close/>
                    </a:path>
                  </a:pathLst>
                </a:custGeom>
                <a:solidFill>
                  <a:schemeClr val="bg1"/>
                </a:solidFill>
                <a:ln w="6350" cmpd="sng">
                  <a:noFill/>
                  <a:miter lim="400000"/>
                </a:ln>
              </p:spPr>
              <p:txBody>
                <a:bodyPr lIns="50800" tIns="50800" rIns="50800" bIns="50800" anchor="ctr"/>
                <a:lstStyle/>
                <a:p>
                  <a:pPr lvl="0">
                    <a:defRPr sz="2400"/>
                  </a:pPr>
                  <a:endParaRPr/>
                </a:p>
              </p:txBody>
            </p:sp>
          </p:grpSp>
        </p:grpSp>
        <p:sp>
          <p:nvSpPr>
            <p:cNvPr id="97" name="TextBox 96"/>
            <p:cNvSpPr txBox="1"/>
            <p:nvPr/>
          </p:nvSpPr>
          <p:spPr>
            <a:xfrm>
              <a:off x="365714" y="1777755"/>
              <a:ext cx="977514" cy="769441"/>
            </a:xfrm>
            <a:prstGeom prst="rect">
              <a:avLst/>
            </a:prstGeom>
            <a:noFill/>
          </p:spPr>
          <p:txBody>
            <a:bodyPr wrap="square" rtlCol="0">
              <a:spAutoFit/>
            </a:bodyPr>
            <a:lstStyle/>
            <a:p>
              <a:r>
                <a:rPr lang="en-US" sz="4400" dirty="0">
                  <a:solidFill>
                    <a:schemeClr val="bg1"/>
                  </a:solidFill>
                  <a:latin typeface="Roboto Black"/>
                  <a:cs typeface="Roboto Black"/>
                </a:rPr>
                <a:t>03</a:t>
              </a:r>
            </a:p>
          </p:txBody>
        </p:sp>
        <p:sp>
          <p:nvSpPr>
            <p:cNvPr id="98" name="Title 1"/>
            <p:cNvSpPr txBox="1">
              <a:spLocks/>
            </p:cNvSpPr>
            <p:nvPr/>
          </p:nvSpPr>
          <p:spPr>
            <a:xfrm>
              <a:off x="1347772" y="2958744"/>
              <a:ext cx="871078" cy="467975"/>
            </a:xfrm>
            <a:prstGeom prst="rect">
              <a:avLst/>
            </a:prstGeom>
          </p:spPr>
          <p:txBody>
            <a:bodyPr vert="horz" lIns="91440" tIns="45720" rIns="91440" bIns="45720" rtlCol="0" anchor="b">
              <a:normAutofit/>
            </a:bodyPr>
            <a:lstStyle>
              <a:lvl1pPr algn="l" defTabSz="457200" rtl="0" eaLnBrk="1" latinLnBrk="0" hangingPunct="1">
                <a:spcBef>
                  <a:spcPct val="0"/>
                </a:spcBef>
                <a:buNone/>
                <a:defRPr sz="2000" b="1" kern="1200">
                  <a:solidFill>
                    <a:schemeClr val="tx1"/>
                  </a:solidFill>
                  <a:latin typeface="Roboto Light"/>
                  <a:ea typeface="+mj-ea"/>
                  <a:cs typeface="Roboto Light"/>
                </a:defRPr>
              </a:lvl1pPr>
            </a:lstStyle>
            <a:p>
              <a:r>
                <a:rPr lang="en-US" sz="1200" b="0" dirty="0"/>
                <a:t>Title</a:t>
              </a:r>
            </a:p>
            <a:p>
              <a:r>
                <a:rPr lang="en-US" sz="1200" b="0" dirty="0"/>
                <a:t>Project</a:t>
              </a:r>
            </a:p>
          </p:txBody>
        </p:sp>
        <p:sp>
          <p:nvSpPr>
            <p:cNvPr id="99" name="TextBox 98"/>
            <p:cNvSpPr txBox="1"/>
            <p:nvPr/>
          </p:nvSpPr>
          <p:spPr>
            <a:xfrm>
              <a:off x="1350384" y="3358196"/>
              <a:ext cx="923637" cy="707886"/>
            </a:xfrm>
            <a:prstGeom prst="rect">
              <a:avLst/>
            </a:prstGeom>
            <a:noFill/>
          </p:spPr>
          <p:txBody>
            <a:bodyPr wrap="square" rtlCol="0">
              <a:spAutoFit/>
            </a:bodyPr>
            <a:lstStyle/>
            <a:p>
              <a:r>
                <a:rPr lang="en-US" sz="1000" dirty="0" err="1">
                  <a:solidFill>
                    <a:schemeClr val="tx2"/>
                  </a:solidFill>
                  <a:latin typeface="Roboto Light"/>
                  <a:cs typeface="Roboto Light"/>
                </a:rPr>
                <a:t>Lorem</a:t>
              </a:r>
              <a:r>
                <a:rPr lang="en-US" sz="1000" dirty="0">
                  <a:solidFill>
                    <a:schemeClr val="tx2"/>
                  </a:solidFill>
                  <a:latin typeface="Roboto Light"/>
                  <a:cs typeface="Roboto Light"/>
                </a:rPr>
                <a:t> </a:t>
              </a:r>
              <a:r>
                <a:rPr lang="en-US" sz="1000" dirty="0" err="1">
                  <a:solidFill>
                    <a:schemeClr val="tx2"/>
                  </a:solidFill>
                  <a:latin typeface="Roboto Light"/>
                  <a:cs typeface="Roboto Light"/>
                </a:rPr>
                <a:t>Ipsum</a:t>
              </a:r>
              <a:r>
                <a:rPr lang="en-US" sz="1000" dirty="0">
                  <a:solidFill>
                    <a:schemeClr val="tx2"/>
                  </a:solidFill>
                  <a:latin typeface="Roboto Light"/>
                  <a:cs typeface="Roboto Light"/>
                </a:rPr>
                <a:t> is </a:t>
              </a:r>
              <a:r>
                <a:rPr lang="en-US" sz="1000" dirty="0" err="1">
                  <a:solidFill>
                    <a:schemeClr val="tx2"/>
                  </a:solidFill>
                  <a:latin typeface="Roboto Light"/>
                  <a:cs typeface="Roboto Light"/>
                </a:rPr>
                <a:t>simpiuilly</a:t>
              </a:r>
              <a:r>
                <a:rPr lang="en-US" sz="1000" dirty="0">
                  <a:solidFill>
                    <a:schemeClr val="tx2"/>
                  </a:solidFill>
                  <a:latin typeface="Roboto Light"/>
                  <a:cs typeface="Roboto Light"/>
                </a:rPr>
                <a:t> </a:t>
              </a:r>
              <a:r>
                <a:rPr lang="en-US" sz="1000" dirty="0" err="1">
                  <a:solidFill>
                    <a:schemeClr val="tx2"/>
                  </a:solidFill>
                  <a:latin typeface="Roboto Light"/>
                  <a:cs typeface="Roboto Light"/>
                </a:rPr>
                <a:t>dumimy</a:t>
              </a:r>
              <a:r>
                <a:rPr lang="en-US" sz="1000" dirty="0">
                  <a:solidFill>
                    <a:schemeClr val="tx2"/>
                  </a:solidFill>
                  <a:latin typeface="Roboto Light"/>
                  <a:cs typeface="Roboto Light"/>
                </a:rPr>
                <a:t> text of the </a:t>
              </a:r>
              <a:r>
                <a:rPr lang="en-US" sz="1000" dirty="0" err="1">
                  <a:solidFill>
                    <a:schemeClr val="tx2"/>
                  </a:solidFill>
                  <a:latin typeface="Roboto Light"/>
                  <a:cs typeface="Roboto Light"/>
                </a:rPr>
                <a:t>printig</a:t>
              </a:r>
              <a:endParaRPr lang="en-US" sz="1000" dirty="0">
                <a:solidFill>
                  <a:schemeClr val="tx2"/>
                </a:solidFill>
                <a:latin typeface="Roboto Light"/>
                <a:cs typeface="Roboto Light"/>
              </a:endParaRPr>
            </a:p>
          </p:txBody>
        </p:sp>
      </p:grpSp>
      <p:grpSp>
        <p:nvGrpSpPr>
          <p:cNvPr id="110" name="Group 109"/>
          <p:cNvGrpSpPr/>
          <p:nvPr/>
        </p:nvGrpSpPr>
        <p:grpSpPr>
          <a:xfrm>
            <a:off x="6787356" y="1783622"/>
            <a:ext cx="1908307" cy="2288327"/>
            <a:chOff x="365714" y="1777755"/>
            <a:chExt cx="1908307" cy="2288327"/>
          </a:xfrm>
        </p:grpSpPr>
        <p:grpSp>
          <p:nvGrpSpPr>
            <p:cNvPr id="111" name="Group 110"/>
            <p:cNvGrpSpPr/>
            <p:nvPr/>
          </p:nvGrpSpPr>
          <p:grpSpPr>
            <a:xfrm>
              <a:off x="415594" y="1939824"/>
              <a:ext cx="1177853" cy="2057502"/>
              <a:chOff x="4377817" y="1522633"/>
              <a:chExt cx="4275451" cy="7468459"/>
            </a:xfrm>
          </p:grpSpPr>
          <p:sp>
            <p:nvSpPr>
              <p:cNvPr id="115" name="Shape 933"/>
              <p:cNvSpPr/>
              <p:nvPr/>
            </p:nvSpPr>
            <p:spPr>
              <a:xfrm>
                <a:off x="6206129" y="8398550"/>
                <a:ext cx="592542" cy="59254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6"/>
              </a:solidFill>
              <a:ln w="6350" cmpd="sng">
                <a:noFill/>
                <a:miter lim="400000"/>
              </a:ln>
            </p:spPr>
            <p:txBody>
              <a:bodyPr lIns="0" tIns="0" rIns="0" bIns="0" anchor="ctr"/>
              <a:lstStyle/>
              <a:p>
                <a:pPr lvl="0">
                  <a:defRPr sz="2400">
                    <a:solidFill>
                      <a:srgbClr val="FFFFFF"/>
                    </a:solidFill>
                  </a:defRPr>
                </a:pPr>
                <a:endParaRPr/>
              </a:p>
            </p:txBody>
          </p:sp>
          <p:grpSp>
            <p:nvGrpSpPr>
              <p:cNvPr id="116" name="Group 115"/>
              <p:cNvGrpSpPr/>
              <p:nvPr/>
            </p:nvGrpSpPr>
            <p:grpSpPr>
              <a:xfrm>
                <a:off x="4377817" y="1522633"/>
                <a:ext cx="4275451" cy="7175687"/>
                <a:chOff x="4377817" y="1522633"/>
                <a:chExt cx="4275451" cy="7175687"/>
              </a:xfrm>
            </p:grpSpPr>
            <p:sp>
              <p:nvSpPr>
                <p:cNvPr id="117" name="Shape 927"/>
                <p:cNvSpPr/>
                <p:nvPr/>
              </p:nvSpPr>
              <p:spPr>
                <a:xfrm>
                  <a:off x="4377817" y="1522648"/>
                  <a:ext cx="2175823" cy="4863575"/>
                </a:xfrm>
                <a:custGeom>
                  <a:avLst/>
                  <a:gdLst/>
                  <a:ahLst/>
                  <a:cxnLst>
                    <a:cxn ang="0">
                      <a:pos x="wd2" y="hd2"/>
                    </a:cxn>
                    <a:cxn ang="5400000">
                      <a:pos x="wd2" y="hd2"/>
                    </a:cxn>
                    <a:cxn ang="10800000">
                      <a:pos x="wd2" y="hd2"/>
                    </a:cxn>
                    <a:cxn ang="16200000">
                      <a:pos x="wd2" y="hd2"/>
                    </a:cxn>
                  </a:cxnLst>
                  <a:rect l="0" t="0" r="r" b="b"/>
                  <a:pathLst>
                    <a:path w="20099" h="21598" extrusionOk="0">
                      <a:moveTo>
                        <a:pt x="20082" y="21581"/>
                      </a:moveTo>
                      <a:lnTo>
                        <a:pt x="12994" y="21598"/>
                      </a:lnTo>
                      <a:cubicBezTo>
                        <a:pt x="12674" y="21588"/>
                        <a:pt x="12364" y="21547"/>
                        <a:pt x="12080" y="21476"/>
                      </a:cubicBezTo>
                      <a:cubicBezTo>
                        <a:pt x="11781" y="21402"/>
                        <a:pt x="11517" y="21297"/>
                        <a:pt x="11283" y="21180"/>
                      </a:cubicBezTo>
                      <a:cubicBezTo>
                        <a:pt x="10716" y="20896"/>
                        <a:pt x="10319" y="20543"/>
                        <a:pt x="10136" y="20158"/>
                      </a:cubicBezTo>
                      <a:cubicBezTo>
                        <a:pt x="9800" y="18984"/>
                        <a:pt x="8981" y="17854"/>
                        <a:pt x="7729" y="16833"/>
                      </a:cubicBezTo>
                      <a:cubicBezTo>
                        <a:pt x="5785" y="15250"/>
                        <a:pt x="2849" y="13970"/>
                        <a:pt x="1337" y="12276"/>
                      </a:cubicBezTo>
                      <a:cubicBezTo>
                        <a:pt x="-1501" y="9097"/>
                        <a:pt x="455" y="5774"/>
                        <a:pt x="4611" y="3428"/>
                      </a:cubicBezTo>
                      <a:cubicBezTo>
                        <a:pt x="6497" y="2364"/>
                        <a:pt x="8851" y="1490"/>
                        <a:pt x="11554" y="890"/>
                      </a:cubicBezTo>
                      <a:cubicBezTo>
                        <a:pt x="14131" y="318"/>
                        <a:pt x="17015" y="-2"/>
                        <a:pt x="20099" y="0"/>
                      </a:cubicBezTo>
                      <a:lnTo>
                        <a:pt x="20082" y="21581"/>
                      </a:lnTo>
                      <a:close/>
                    </a:path>
                  </a:pathLst>
                </a:custGeom>
                <a:solidFill>
                  <a:schemeClr val="accent6"/>
                </a:solidFill>
                <a:ln w="6350" cmpd="sng">
                  <a:noFill/>
                  <a:miter lim="400000"/>
                </a:ln>
              </p:spPr>
              <p:txBody>
                <a:bodyPr lIns="50800" tIns="50800" rIns="50800" bIns="50800" anchor="ctr"/>
                <a:lstStyle/>
                <a:p>
                  <a:pPr lvl="0">
                    <a:defRPr sz="2400"/>
                  </a:pPr>
                  <a:endParaRPr/>
                </a:p>
              </p:txBody>
            </p:sp>
            <p:sp>
              <p:nvSpPr>
                <p:cNvPr id="118" name="Shape 928"/>
                <p:cNvSpPr/>
                <p:nvPr/>
              </p:nvSpPr>
              <p:spPr>
                <a:xfrm>
                  <a:off x="6477438" y="1522633"/>
                  <a:ext cx="2175830" cy="4863575"/>
                </a:xfrm>
                <a:custGeom>
                  <a:avLst/>
                  <a:gdLst/>
                  <a:ahLst/>
                  <a:cxnLst>
                    <a:cxn ang="0">
                      <a:pos x="wd2" y="hd2"/>
                    </a:cxn>
                    <a:cxn ang="5400000">
                      <a:pos x="wd2" y="hd2"/>
                    </a:cxn>
                    <a:cxn ang="10800000">
                      <a:pos x="wd2" y="hd2"/>
                    </a:cxn>
                    <a:cxn ang="16200000">
                      <a:pos x="wd2" y="hd2"/>
                    </a:cxn>
                  </a:cxnLst>
                  <a:rect l="0" t="0" r="r" b="b"/>
                  <a:pathLst>
                    <a:path w="20099" h="21598" extrusionOk="0">
                      <a:moveTo>
                        <a:pt x="17" y="21581"/>
                      </a:moveTo>
                      <a:lnTo>
                        <a:pt x="7105" y="21598"/>
                      </a:lnTo>
                      <a:cubicBezTo>
                        <a:pt x="7425" y="21588"/>
                        <a:pt x="7735" y="21547"/>
                        <a:pt x="8019" y="21476"/>
                      </a:cubicBezTo>
                      <a:cubicBezTo>
                        <a:pt x="8318" y="21402"/>
                        <a:pt x="8582" y="21297"/>
                        <a:pt x="8816" y="21180"/>
                      </a:cubicBezTo>
                      <a:cubicBezTo>
                        <a:pt x="9383" y="20896"/>
                        <a:pt x="9780" y="20543"/>
                        <a:pt x="9963" y="20158"/>
                      </a:cubicBezTo>
                      <a:cubicBezTo>
                        <a:pt x="10299" y="18984"/>
                        <a:pt x="11118" y="17854"/>
                        <a:pt x="12370" y="16833"/>
                      </a:cubicBezTo>
                      <a:cubicBezTo>
                        <a:pt x="14314" y="15250"/>
                        <a:pt x="17250" y="13970"/>
                        <a:pt x="18762" y="12276"/>
                      </a:cubicBezTo>
                      <a:cubicBezTo>
                        <a:pt x="21600" y="9097"/>
                        <a:pt x="19644" y="5774"/>
                        <a:pt x="15488" y="3428"/>
                      </a:cubicBezTo>
                      <a:cubicBezTo>
                        <a:pt x="13602" y="2364"/>
                        <a:pt x="11248" y="1490"/>
                        <a:pt x="8545" y="890"/>
                      </a:cubicBezTo>
                      <a:cubicBezTo>
                        <a:pt x="5968" y="318"/>
                        <a:pt x="3084" y="-2"/>
                        <a:pt x="0" y="0"/>
                      </a:cubicBezTo>
                      <a:lnTo>
                        <a:pt x="17" y="21581"/>
                      </a:lnTo>
                      <a:close/>
                    </a:path>
                  </a:pathLst>
                </a:custGeom>
                <a:solidFill>
                  <a:schemeClr val="accent6"/>
                </a:solidFill>
                <a:ln w="6350" cmpd="sng">
                  <a:noFill/>
                  <a:miter lim="400000"/>
                </a:ln>
              </p:spPr>
              <p:txBody>
                <a:bodyPr lIns="50800" tIns="50800" rIns="50800" bIns="50800" anchor="ctr"/>
                <a:lstStyle/>
                <a:p>
                  <a:pPr lvl="0">
                    <a:defRPr sz="2400"/>
                  </a:pPr>
                  <a:endParaRPr/>
                </a:p>
              </p:txBody>
            </p:sp>
            <p:sp>
              <p:nvSpPr>
                <p:cNvPr id="119" name="Shape 929"/>
                <p:cNvSpPr/>
                <p:nvPr/>
              </p:nvSpPr>
              <p:spPr>
                <a:xfrm>
                  <a:off x="5600031" y="6626726"/>
                  <a:ext cx="1804738" cy="348457"/>
                </a:xfrm>
                <a:prstGeom prst="roundRect">
                  <a:avLst>
                    <a:gd name="adj" fmla="val 24919"/>
                  </a:avLst>
                </a:prstGeom>
                <a:solidFill>
                  <a:schemeClr val="accent6"/>
                </a:solidFill>
                <a:ln w="6350" cmpd="sng">
                  <a:noFill/>
                  <a:miter lim="400000"/>
                </a:ln>
              </p:spPr>
              <p:txBody>
                <a:bodyPr lIns="0" tIns="0" rIns="0" bIns="0" anchor="ctr"/>
                <a:lstStyle/>
                <a:p>
                  <a:pPr lvl="0">
                    <a:defRPr sz="2400">
                      <a:solidFill>
                        <a:srgbClr val="FFFFFF"/>
                      </a:solidFill>
                    </a:defRPr>
                  </a:pPr>
                  <a:endParaRPr/>
                </a:p>
              </p:txBody>
            </p:sp>
            <p:sp>
              <p:nvSpPr>
                <p:cNvPr id="120" name="Shape 930"/>
                <p:cNvSpPr/>
                <p:nvPr/>
              </p:nvSpPr>
              <p:spPr>
                <a:xfrm>
                  <a:off x="5600031" y="7123020"/>
                  <a:ext cx="1804738" cy="348457"/>
                </a:xfrm>
                <a:prstGeom prst="roundRect">
                  <a:avLst>
                    <a:gd name="adj" fmla="val 24919"/>
                  </a:avLst>
                </a:prstGeom>
                <a:solidFill>
                  <a:schemeClr val="accent6"/>
                </a:solidFill>
                <a:ln w="6350" cmpd="sng">
                  <a:noFill/>
                  <a:miter lim="400000"/>
                </a:ln>
              </p:spPr>
              <p:txBody>
                <a:bodyPr lIns="0" tIns="0" rIns="0" bIns="0" anchor="ctr"/>
                <a:lstStyle/>
                <a:p>
                  <a:pPr lvl="0">
                    <a:defRPr sz="2400">
                      <a:solidFill>
                        <a:srgbClr val="FFFFFF"/>
                      </a:solidFill>
                    </a:defRPr>
                  </a:pPr>
                  <a:endParaRPr/>
                </a:p>
              </p:txBody>
            </p:sp>
            <p:sp>
              <p:nvSpPr>
                <p:cNvPr id="121" name="Shape 931"/>
                <p:cNvSpPr/>
                <p:nvPr/>
              </p:nvSpPr>
              <p:spPr>
                <a:xfrm>
                  <a:off x="5600031" y="7619314"/>
                  <a:ext cx="1804738" cy="348457"/>
                </a:xfrm>
                <a:prstGeom prst="roundRect">
                  <a:avLst>
                    <a:gd name="adj" fmla="val 24919"/>
                  </a:avLst>
                </a:prstGeom>
                <a:solidFill>
                  <a:schemeClr val="accent6"/>
                </a:solidFill>
                <a:ln w="6350" cmpd="sng">
                  <a:noFill/>
                  <a:miter lim="400000"/>
                </a:ln>
              </p:spPr>
              <p:txBody>
                <a:bodyPr lIns="0" tIns="0" rIns="0" bIns="0" anchor="ctr"/>
                <a:lstStyle/>
                <a:p>
                  <a:pPr lvl="0">
                    <a:defRPr sz="2400">
                      <a:solidFill>
                        <a:srgbClr val="FFFFFF"/>
                      </a:solidFill>
                    </a:defRPr>
                  </a:pPr>
                  <a:endParaRPr/>
                </a:p>
              </p:txBody>
            </p:sp>
            <p:sp>
              <p:nvSpPr>
                <p:cNvPr id="122" name="Shape 932"/>
                <p:cNvSpPr/>
                <p:nvPr/>
              </p:nvSpPr>
              <p:spPr>
                <a:xfrm>
                  <a:off x="5865436" y="8109953"/>
                  <a:ext cx="1273928" cy="588367"/>
                </a:xfrm>
                <a:prstGeom prst="roundRect">
                  <a:avLst>
                    <a:gd name="adj" fmla="val 40675"/>
                  </a:avLst>
                </a:prstGeom>
                <a:solidFill>
                  <a:schemeClr val="accent6"/>
                </a:solidFill>
                <a:ln w="6350" cmpd="sng">
                  <a:noFill/>
                  <a:miter lim="400000"/>
                </a:ln>
              </p:spPr>
              <p:txBody>
                <a:bodyPr lIns="0" tIns="0" rIns="0" bIns="0" anchor="ctr"/>
                <a:lstStyle/>
                <a:p>
                  <a:pPr lvl="0">
                    <a:defRPr sz="2400">
                      <a:solidFill>
                        <a:srgbClr val="FFFFFF"/>
                      </a:solidFill>
                    </a:defRPr>
                  </a:pPr>
                  <a:endParaRPr/>
                </a:p>
              </p:txBody>
            </p:sp>
            <p:sp>
              <p:nvSpPr>
                <p:cNvPr id="123" name="Shape 934"/>
                <p:cNvSpPr/>
                <p:nvPr/>
              </p:nvSpPr>
              <p:spPr>
                <a:xfrm>
                  <a:off x="6269867" y="3059558"/>
                  <a:ext cx="1352580" cy="3380781"/>
                </a:xfrm>
                <a:custGeom>
                  <a:avLst/>
                  <a:gdLst/>
                  <a:ahLst/>
                  <a:cxnLst>
                    <a:cxn ang="0">
                      <a:pos x="wd2" y="hd2"/>
                    </a:cxn>
                    <a:cxn ang="5400000">
                      <a:pos x="wd2" y="hd2"/>
                    </a:cxn>
                    <a:cxn ang="10800000">
                      <a:pos x="wd2" y="hd2"/>
                    </a:cxn>
                    <a:cxn ang="16200000">
                      <a:pos x="wd2" y="hd2"/>
                    </a:cxn>
                  </a:cxnLst>
                  <a:rect l="0" t="0" r="r" b="b"/>
                  <a:pathLst>
                    <a:path w="20411" h="21600" extrusionOk="0">
                      <a:moveTo>
                        <a:pt x="5462" y="21600"/>
                      </a:moveTo>
                      <a:lnTo>
                        <a:pt x="1780" y="21600"/>
                      </a:lnTo>
                      <a:lnTo>
                        <a:pt x="1780" y="12640"/>
                      </a:lnTo>
                      <a:cubicBezTo>
                        <a:pt x="-1147" y="9897"/>
                        <a:pt x="-429" y="6703"/>
                        <a:pt x="3668" y="4243"/>
                      </a:cubicBezTo>
                      <a:cubicBezTo>
                        <a:pt x="5571" y="3100"/>
                        <a:pt x="8083" y="2195"/>
                        <a:pt x="10842" y="1485"/>
                      </a:cubicBezTo>
                      <a:cubicBezTo>
                        <a:pt x="13455" y="813"/>
                        <a:pt x="16324" y="309"/>
                        <a:pt x="19362" y="0"/>
                      </a:cubicBezTo>
                      <a:cubicBezTo>
                        <a:pt x="20111" y="1273"/>
                        <a:pt x="20453" y="2567"/>
                        <a:pt x="20407" y="3850"/>
                      </a:cubicBezTo>
                      <a:cubicBezTo>
                        <a:pt x="20358" y="5204"/>
                        <a:pt x="19876" y="6571"/>
                        <a:pt x="18588" y="7845"/>
                      </a:cubicBezTo>
                      <a:cubicBezTo>
                        <a:pt x="16206" y="10200"/>
                        <a:pt x="11348" y="11945"/>
                        <a:pt x="5472" y="12556"/>
                      </a:cubicBezTo>
                      <a:lnTo>
                        <a:pt x="5462" y="21600"/>
                      </a:lnTo>
                      <a:close/>
                    </a:path>
                  </a:pathLst>
                </a:custGeom>
                <a:solidFill>
                  <a:schemeClr val="bg1"/>
                </a:solidFill>
                <a:ln w="6350" cmpd="sng">
                  <a:noFill/>
                  <a:miter lim="400000"/>
                </a:ln>
              </p:spPr>
              <p:txBody>
                <a:bodyPr lIns="50800" tIns="50800" rIns="50800" bIns="50800" anchor="ctr"/>
                <a:lstStyle/>
                <a:p>
                  <a:pPr lvl="0">
                    <a:defRPr sz="2400"/>
                  </a:pPr>
                  <a:endParaRPr/>
                </a:p>
              </p:txBody>
            </p:sp>
            <p:sp>
              <p:nvSpPr>
                <p:cNvPr id="124" name="Shape 935"/>
                <p:cNvSpPr/>
                <p:nvPr/>
              </p:nvSpPr>
              <p:spPr>
                <a:xfrm>
                  <a:off x="5310424" y="3554534"/>
                  <a:ext cx="975549" cy="1213395"/>
                </a:xfrm>
                <a:custGeom>
                  <a:avLst/>
                  <a:gdLst/>
                  <a:ahLst/>
                  <a:cxnLst>
                    <a:cxn ang="0">
                      <a:pos x="wd2" y="hd2"/>
                    </a:cxn>
                    <a:cxn ang="5400000">
                      <a:pos x="wd2" y="hd2"/>
                    </a:cxn>
                    <a:cxn ang="10800000">
                      <a:pos x="wd2" y="hd2"/>
                    </a:cxn>
                    <a:cxn ang="16200000">
                      <a:pos x="wd2" y="hd2"/>
                    </a:cxn>
                  </a:cxnLst>
                  <a:rect l="0" t="0" r="r" b="b"/>
                  <a:pathLst>
                    <a:path w="20686" h="21362" extrusionOk="0">
                      <a:moveTo>
                        <a:pt x="20686" y="6253"/>
                      </a:moveTo>
                      <a:cubicBezTo>
                        <a:pt x="19411" y="8424"/>
                        <a:pt x="18550" y="10748"/>
                        <a:pt x="18133" y="13139"/>
                      </a:cubicBezTo>
                      <a:cubicBezTo>
                        <a:pt x="17657" y="15875"/>
                        <a:pt x="17770" y="18659"/>
                        <a:pt x="18466" y="21362"/>
                      </a:cubicBezTo>
                      <a:cubicBezTo>
                        <a:pt x="14035" y="20775"/>
                        <a:pt x="9931" y="19064"/>
                        <a:pt x="6719" y="16464"/>
                      </a:cubicBezTo>
                      <a:cubicBezTo>
                        <a:pt x="1479" y="12223"/>
                        <a:pt x="-914" y="6114"/>
                        <a:pt x="319" y="125"/>
                      </a:cubicBezTo>
                      <a:cubicBezTo>
                        <a:pt x="4237" y="-238"/>
                        <a:pt x="8204" y="191"/>
                        <a:pt x="11880" y="1374"/>
                      </a:cubicBezTo>
                      <a:cubicBezTo>
                        <a:pt x="15210" y="2446"/>
                        <a:pt x="18215" y="4112"/>
                        <a:pt x="20686" y="6253"/>
                      </a:cubicBezTo>
                      <a:close/>
                    </a:path>
                  </a:pathLst>
                </a:custGeom>
                <a:solidFill>
                  <a:schemeClr val="bg1"/>
                </a:solidFill>
                <a:ln w="6350" cmpd="sng">
                  <a:noFill/>
                  <a:miter lim="400000"/>
                </a:ln>
              </p:spPr>
              <p:txBody>
                <a:bodyPr lIns="50800" tIns="50800" rIns="50800" bIns="50800" anchor="ctr"/>
                <a:lstStyle/>
                <a:p>
                  <a:pPr lvl="0">
                    <a:defRPr sz="2400"/>
                  </a:pPr>
                  <a:endParaRPr/>
                </a:p>
              </p:txBody>
            </p:sp>
          </p:grpSp>
        </p:grpSp>
        <p:sp>
          <p:nvSpPr>
            <p:cNvPr id="112" name="TextBox 111"/>
            <p:cNvSpPr txBox="1"/>
            <p:nvPr/>
          </p:nvSpPr>
          <p:spPr>
            <a:xfrm>
              <a:off x="365714" y="1777755"/>
              <a:ext cx="977514" cy="769441"/>
            </a:xfrm>
            <a:prstGeom prst="rect">
              <a:avLst/>
            </a:prstGeom>
            <a:noFill/>
          </p:spPr>
          <p:txBody>
            <a:bodyPr wrap="square" rtlCol="0">
              <a:spAutoFit/>
            </a:bodyPr>
            <a:lstStyle/>
            <a:p>
              <a:r>
                <a:rPr lang="en-US" sz="4400" dirty="0">
                  <a:solidFill>
                    <a:schemeClr val="bg1"/>
                  </a:solidFill>
                  <a:latin typeface="Roboto Black"/>
                  <a:cs typeface="Roboto Black"/>
                </a:rPr>
                <a:t>04</a:t>
              </a:r>
            </a:p>
          </p:txBody>
        </p:sp>
        <p:sp>
          <p:nvSpPr>
            <p:cNvPr id="113" name="Title 1"/>
            <p:cNvSpPr txBox="1">
              <a:spLocks/>
            </p:cNvSpPr>
            <p:nvPr/>
          </p:nvSpPr>
          <p:spPr>
            <a:xfrm>
              <a:off x="1347772" y="2958744"/>
              <a:ext cx="871078" cy="467975"/>
            </a:xfrm>
            <a:prstGeom prst="rect">
              <a:avLst/>
            </a:prstGeom>
          </p:spPr>
          <p:txBody>
            <a:bodyPr vert="horz" lIns="91440" tIns="45720" rIns="91440" bIns="45720" rtlCol="0" anchor="b">
              <a:normAutofit/>
            </a:bodyPr>
            <a:lstStyle>
              <a:lvl1pPr algn="l" defTabSz="457200" rtl="0" eaLnBrk="1" latinLnBrk="0" hangingPunct="1">
                <a:spcBef>
                  <a:spcPct val="0"/>
                </a:spcBef>
                <a:buNone/>
                <a:defRPr sz="2000" b="1" kern="1200">
                  <a:solidFill>
                    <a:schemeClr val="tx1"/>
                  </a:solidFill>
                  <a:latin typeface="Roboto Light"/>
                  <a:ea typeface="+mj-ea"/>
                  <a:cs typeface="Roboto Light"/>
                </a:defRPr>
              </a:lvl1pPr>
            </a:lstStyle>
            <a:p>
              <a:r>
                <a:rPr lang="en-US" sz="1200" b="0" dirty="0"/>
                <a:t>Title</a:t>
              </a:r>
            </a:p>
            <a:p>
              <a:r>
                <a:rPr lang="en-US" sz="1200" b="0" dirty="0"/>
                <a:t>Project</a:t>
              </a:r>
            </a:p>
          </p:txBody>
        </p:sp>
        <p:sp>
          <p:nvSpPr>
            <p:cNvPr id="114" name="TextBox 113"/>
            <p:cNvSpPr txBox="1"/>
            <p:nvPr/>
          </p:nvSpPr>
          <p:spPr>
            <a:xfrm>
              <a:off x="1350384" y="3358196"/>
              <a:ext cx="923637" cy="707886"/>
            </a:xfrm>
            <a:prstGeom prst="rect">
              <a:avLst/>
            </a:prstGeom>
            <a:noFill/>
          </p:spPr>
          <p:txBody>
            <a:bodyPr wrap="square" rtlCol="0">
              <a:spAutoFit/>
            </a:bodyPr>
            <a:lstStyle/>
            <a:p>
              <a:r>
                <a:rPr lang="en-US" sz="1000" dirty="0" err="1">
                  <a:solidFill>
                    <a:schemeClr val="tx2"/>
                  </a:solidFill>
                  <a:latin typeface="Roboto Light"/>
                  <a:cs typeface="Roboto Light"/>
                </a:rPr>
                <a:t>Lorem</a:t>
              </a:r>
              <a:r>
                <a:rPr lang="en-US" sz="1000" dirty="0">
                  <a:solidFill>
                    <a:schemeClr val="tx2"/>
                  </a:solidFill>
                  <a:latin typeface="Roboto Light"/>
                  <a:cs typeface="Roboto Light"/>
                </a:rPr>
                <a:t> </a:t>
              </a:r>
              <a:r>
                <a:rPr lang="en-US" sz="1000" dirty="0" err="1">
                  <a:solidFill>
                    <a:schemeClr val="tx2"/>
                  </a:solidFill>
                  <a:latin typeface="Roboto Light"/>
                  <a:cs typeface="Roboto Light"/>
                </a:rPr>
                <a:t>Ipsum</a:t>
              </a:r>
              <a:r>
                <a:rPr lang="en-US" sz="1000" dirty="0">
                  <a:solidFill>
                    <a:schemeClr val="tx2"/>
                  </a:solidFill>
                  <a:latin typeface="Roboto Light"/>
                  <a:cs typeface="Roboto Light"/>
                </a:rPr>
                <a:t> is </a:t>
              </a:r>
              <a:r>
                <a:rPr lang="en-US" sz="1000" dirty="0" err="1">
                  <a:solidFill>
                    <a:schemeClr val="tx2"/>
                  </a:solidFill>
                  <a:latin typeface="Roboto Light"/>
                  <a:cs typeface="Roboto Light"/>
                </a:rPr>
                <a:t>simpiuilly</a:t>
              </a:r>
              <a:r>
                <a:rPr lang="en-US" sz="1000" dirty="0">
                  <a:solidFill>
                    <a:schemeClr val="tx2"/>
                  </a:solidFill>
                  <a:latin typeface="Roboto Light"/>
                  <a:cs typeface="Roboto Light"/>
                </a:rPr>
                <a:t> </a:t>
              </a:r>
              <a:r>
                <a:rPr lang="en-US" sz="1000" dirty="0" err="1">
                  <a:solidFill>
                    <a:schemeClr val="tx2"/>
                  </a:solidFill>
                  <a:latin typeface="Roboto Light"/>
                  <a:cs typeface="Roboto Light"/>
                </a:rPr>
                <a:t>dumimy</a:t>
              </a:r>
              <a:r>
                <a:rPr lang="en-US" sz="1000" dirty="0">
                  <a:solidFill>
                    <a:schemeClr val="tx2"/>
                  </a:solidFill>
                  <a:latin typeface="Roboto Light"/>
                  <a:cs typeface="Roboto Light"/>
                </a:rPr>
                <a:t> text of the </a:t>
              </a:r>
              <a:r>
                <a:rPr lang="en-US" sz="1000" dirty="0" err="1">
                  <a:solidFill>
                    <a:schemeClr val="tx2"/>
                  </a:solidFill>
                  <a:latin typeface="Roboto Light"/>
                  <a:cs typeface="Roboto Light"/>
                </a:rPr>
                <a:t>printig</a:t>
              </a:r>
              <a:endParaRPr lang="en-US" sz="1000" dirty="0">
                <a:solidFill>
                  <a:schemeClr val="tx2"/>
                </a:solidFill>
                <a:latin typeface="Roboto Light"/>
                <a:cs typeface="Roboto Light"/>
              </a:endParaRPr>
            </a:p>
          </p:txBody>
        </p:sp>
      </p:grpSp>
    </p:spTree>
    <p:extLst>
      <p:ext uri="{BB962C8B-B14F-4D97-AF65-F5344CB8AC3E}">
        <p14:creationId xmlns:p14="http://schemas.microsoft.com/office/powerpoint/2010/main" val="3029429570"/>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 name="Shape 6223"/>
          <p:cNvSpPr/>
          <p:nvPr/>
        </p:nvSpPr>
        <p:spPr>
          <a:xfrm>
            <a:off x="3177254" y="779689"/>
            <a:ext cx="2844896" cy="2844896"/>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tx2">
              <a:alpha val="10000"/>
            </a:schemeClr>
          </a:solidFill>
          <a:ln w="28575" cap="flat" cmpd="sng">
            <a:noFill/>
            <a:prstDash val="solid"/>
            <a:miter lim="400000"/>
          </a:ln>
          <a:effectLst/>
        </p:spPr>
        <p:txBody>
          <a:bodyPr wrap="square" lIns="0" tIns="0" rIns="0" bIns="0" numCol="1" anchor="ctr">
            <a:noAutofit/>
          </a:bodyPr>
          <a:lstStyle/>
          <a:p>
            <a:pPr lvl="0">
              <a:defRPr sz="4400">
                <a:solidFill>
                  <a:srgbClr val="77716C"/>
                </a:solidFill>
                <a:latin typeface="Open Sans Light"/>
                <a:ea typeface="Open Sans Light"/>
                <a:cs typeface="Open Sans Light"/>
                <a:sym typeface="Open Sans Light"/>
              </a:defRPr>
            </a:pPr>
            <a:endParaRPr/>
          </a:p>
        </p:txBody>
      </p:sp>
      <p:sp>
        <p:nvSpPr>
          <p:cNvPr id="170" name="Shape 6223"/>
          <p:cNvSpPr/>
          <p:nvPr/>
        </p:nvSpPr>
        <p:spPr>
          <a:xfrm>
            <a:off x="3466433" y="1068860"/>
            <a:ext cx="2268777" cy="226877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bg1"/>
          </a:solidFill>
          <a:ln w="28575" cap="flat" cmpd="sng">
            <a:solidFill>
              <a:srgbClr val="A0A0A3"/>
            </a:solidFill>
            <a:prstDash val="solid"/>
            <a:miter lim="400000"/>
          </a:ln>
          <a:effectLst/>
        </p:spPr>
        <p:txBody>
          <a:bodyPr wrap="square" lIns="0" tIns="0" rIns="0" bIns="0" numCol="1" anchor="ctr">
            <a:noAutofit/>
          </a:bodyPr>
          <a:lstStyle/>
          <a:p>
            <a:pPr lvl="0">
              <a:defRPr sz="4400">
                <a:solidFill>
                  <a:srgbClr val="77716C"/>
                </a:solidFill>
                <a:latin typeface="Open Sans Light"/>
                <a:ea typeface="Open Sans Light"/>
                <a:cs typeface="Open Sans Light"/>
                <a:sym typeface="Open Sans Light"/>
              </a:defRPr>
            </a:pPr>
            <a:endParaRPr/>
          </a:p>
        </p:txBody>
      </p:sp>
      <p:sp>
        <p:nvSpPr>
          <p:cNvPr id="2" name="Title 1"/>
          <p:cNvSpPr>
            <a:spLocks noGrp="1"/>
          </p:cNvSpPr>
          <p:nvPr>
            <p:ph type="title"/>
          </p:nvPr>
        </p:nvSpPr>
        <p:spPr>
          <a:xfrm>
            <a:off x="346363" y="285751"/>
            <a:ext cx="4512733" cy="470429"/>
          </a:xfrm>
        </p:spPr>
        <p:txBody>
          <a:bodyPr>
            <a:normAutofit/>
          </a:bodyPr>
          <a:lstStyle/>
          <a:p>
            <a:r>
              <a:rPr lang="en-US" b="0" dirty="0" smtClean="0"/>
              <a:t>Globe </a:t>
            </a:r>
            <a:r>
              <a:rPr lang="en-US" b="0" dirty="0" err="1" smtClean="0"/>
              <a:t>Infographic</a:t>
            </a:r>
            <a:endParaRPr lang="en-US" b="0" dirty="0"/>
          </a:p>
        </p:txBody>
      </p:sp>
      <p:sp>
        <p:nvSpPr>
          <p:cNvPr id="65" name="Shape 6148"/>
          <p:cNvSpPr/>
          <p:nvPr/>
        </p:nvSpPr>
        <p:spPr>
          <a:xfrm>
            <a:off x="634220" y="1073546"/>
            <a:ext cx="2264091" cy="226409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noFill/>
          <a:ln w="28575" cap="flat" cmpd="sng">
            <a:solidFill>
              <a:schemeClr val="tx2"/>
            </a:solidFill>
            <a:prstDash val="solid"/>
            <a:miter lim="400000"/>
          </a:ln>
          <a:effectLst/>
        </p:spPr>
        <p:txBody>
          <a:bodyPr wrap="square" lIns="0" tIns="0" rIns="0" bIns="0" numCol="1" anchor="ctr">
            <a:noAutofit/>
          </a:bodyPr>
          <a:lstStyle/>
          <a:p>
            <a:pPr lvl="0">
              <a:defRPr sz="4400">
                <a:solidFill>
                  <a:srgbClr val="77716C"/>
                </a:solidFill>
                <a:latin typeface="Open Sans Light"/>
                <a:ea typeface="Open Sans Light"/>
                <a:cs typeface="Open Sans Light"/>
                <a:sym typeface="Open Sans Light"/>
              </a:defRPr>
            </a:pPr>
            <a:endParaRPr/>
          </a:p>
        </p:txBody>
      </p:sp>
      <p:sp>
        <p:nvSpPr>
          <p:cNvPr id="67" name="Shape 6149"/>
          <p:cNvSpPr/>
          <p:nvPr/>
        </p:nvSpPr>
        <p:spPr>
          <a:xfrm>
            <a:off x="1020840" y="1064226"/>
            <a:ext cx="1868192" cy="1040298"/>
          </a:xfrm>
          <a:custGeom>
            <a:avLst/>
            <a:gdLst/>
            <a:ahLst/>
            <a:cxnLst>
              <a:cxn ang="0">
                <a:pos x="wd2" y="hd2"/>
              </a:cxn>
              <a:cxn ang="5400000">
                <a:pos x="wd2" y="hd2"/>
              </a:cxn>
              <a:cxn ang="10800000">
                <a:pos x="wd2" y="hd2"/>
              </a:cxn>
              <a:cxn ang="16200000">
                <a:pos x="wd2" y="hd2"/>
              </a:cxn>
            </a:cxnLst>
            <a:rect l="0" t="0" r="r" b="b"/>
            <a:pathLst>
              <a:path w="21599" h="21511" extrusionOk="0">
                <a:moveTo>
                  <a:pt x="6974" y="3251"/>
                </a:moveTo>
                <a:lnTo>
                  <a:pt x="6917" y="3349"/>
                </a:lnTo>
                <a:lnTo>
                  <a:pt x="6827" y="3350"/>
                </a:lnTo>
                <a:lnTo>
                  <a:pt x="6604" y="3534"/>
                </a:lnTo>
                <a:lnTo>
                  <a:pt x="6516" y="3506"/>
                </a:lnTo>
                <a:lnTo>
                  <a:pt x="6316" y="3666"/>
                </a:lnTo>
                <a:lnTo>
                  <a:pt x="6388" y="3748"/>
                </a:lnTo>
                <a:lnTo>
                  <a:pt x="6349" y="3897"/>
                </a:lnTo>
                <a:lnTo>
                  <a:pt x="6191" y="3956"/>
                </a:lnTo>
                <a:lnTo>
                  <a:pt x="6079" y="4058"/>
                </a:lnTo>
                <a:lnTo>
                  <a:pt x="5935" y="4082"/>
                </a:lnTo>
                <a:lnTo>
                  <a:pt x="5832" y="3953"/>
                </a:lnTo>
                <a:lnTo>
                  <a:pt x="5592" y="3895"/>
                </a:lnTo>
                <a:lnTo>
                  <a:pt x="5538" y="3965"/>
                </a:lnTo>
                <a:lnTo>
                  <a:pt x="5643" y="4107"/>
                </a:lnTo>
                <a:lnTo>
                  <a:pt x="5491" y="4212"/>
                </a:lnTo>
                <a:lnTo>
                  <a:pt x="5425" y="4373"/>
                </a:lnTo>
                <a:lnTo>
                  <a:pt x="5289" y="4561"/>
                </a:lnTo>
                <a:lnTo>
                  <a:pt x="5483" y="4605"/>
                </a:lnTo>
                <a:lnTo>
                  <a:pt x="5424" y="4718"/>
                </a:lnTo>
                <a:lnTo>
                  <a:pt x="5441" y="4859"/>
                </a:lnTo>
                <a:lnTo>
                  <a:pt x="5284" y="5054"/>
                </a:lnTo>
                <a:lnTo>
                  <a:pt x="5134" y="5348"/>
                </a:lnTo>
                <a:lnTo>
                  <a:pt x="5011" y="5415"/>
                </a:lnTo>
                <a:lnTo>
                  <a:pt x="4819" y="5473"/>
                </a:lnTo>
                <a:lnTo>
                  <a:pt x="4729" y="5579"/>
                </a:lnTo>
                <a:lnTo>
                  <a:pt x="4698" y="5763"/>
                </a:lnTo>
                <a:lnTo>
                  <a:pt x="4640" y="6049"/>
                </a:lnTo>
                <a:lnTo>
                  <a:pt x="4594" y="6214"/>
                </a:lnTo>
                <a:lnTo>
                  <a:pt x="4511" y="6355"/>
                </a:lnTo>
                <a:lnTo>
                  <a:pt x="4335" y="6402"/>
                </a:lnTo>
                <a:lnTo>
                  <a:pt x="4158" y="6496"/>
                </a:lnTo>
                <a:lnTo>
                  <a:pt x="4121" y="6731"/>
                </a:lnTo>
                <a:lnTo>
                  <a:pt x="4130" y="6918"/>
                </a:lnTo>
                <a:lnTo>
                  <a:pt x="4130" y="7106"/>
                </a:lnTo>
                <a:lnTo>
                  <a:pt x="4209" y="7153"/>
                </a:lnTo>
                <a:lnTo>
                  <a:pt x="4222" y="7294"/>
                </a:lnTo>
                <a:lnTo>
                  <a:pt x="4143" y="7373"/>
                </a:lnTo>
                <a:lnTo>
                  <a:pt x="4058" y="7373"/>
                </a:lnTo>
                <a:lnTo>
                  <a:pt x="4013" y="7501"/>
                </a:lnTo>
                <a:lnTo>
                  <a:pt x="4138" y="7589"/>
                </a:lnTo>
                <a:lnTo>
                  <a:pt x="4206" y="7523"/>
                </a:lnTo>
                <a:lnTo>
                  <a:pt x="4233" y="7687"/>
                </a:lnTo>
                <a:lnTo>
                  <a:pt x="4180" y="7866"/>
                </a:lnTo>
                <a:lnTo>
                  <a:pt x="4163" y="8053"/>
                </a:lnTo>
                <a:lnTo>
                  <a:pt x="4125" y="8305"/>
                </a:lnTo>
                <a:lnTo>
                  <a:pt x="4029" y="8541"/>
                </a:lnTo>
                <a:lnTo>
                  <a:pt x="3985" y="8685"/>
                </a:lnTo>
                <a:lnTo>
                  <a:pt x="3904" y="8905"/>
                </a:lnTo>
                <a:lnTo>
                  <a:pt x="3852" y="9140"/>
                </a:lnTo>
                <a:lnTo>
                  <a:pt x="3785" y="9331"/>
                </a:lnTo>
                <a:lnTo>
                  <a:pt x="3684" y="9449"/>
                </a:lnTo>
                <a:lnTo>
                  <a:pt x="3703" y="9593"/>
                </a:lnTo>
                <a:lnTo>
                  <a:pt x="3763" y="9804"/>
                </a:lnTo>
                <a:lnTo>
                  <a:pt x="3728" y="9961"/>
                </a:lnTo>
                <a:lnTo>
                  <a:pt x="3652" y="10090"/>
                </a:lnTo>
                <a:lnTo>
                  <a:pt x="3612" y="10294"/>
                </a:lnTo>
                <a:lnTo>
                  <a:pt x="3509" y="10317"/>
                </a:lnTo>
                <a:lnTo>
                  <a:pt x="3433" y="10306"/>
                </a:lnTo>
                <a:lnTo>
                  <a:pt x="3341" y="10180"/>
                </a:lnTo>
                <a:lnTo>
                  <a:pt x="3205" y="10239"/>
                </a:lnTo>
                <a:lnTo>
                  <a:pt x="3156" y="10321"/>
                </a:lnTo>
                <a:lnTo>
                  <a:pt x="3101" y="10211"/>
                </a:lnTo>
                <a:lnTo>
                  <a:pt x="3114" y="10027"/>
                </a:lnTo>
                <a:lnTo>
                  <a:pt x="3134" y="9895"/>
                </a:lnTo>
                <a:lnTo>
                  <a:pt x="3226" y="9711"/>
                </a:lnTo>
                <a:lnTo>
                  <a:pt x="3312" y="9617"/>
                </a:lnTo>
                <a:lnTo>
                  <a:pt x="3305" y="9492"/>
                </a:lnTo>
                <a:lnTo>
                  <a:pt x="3233" y="9289"/>
                </a:lnTo>
                <a:lnTo>
                  <a:pt x="3345" y="9214"/>
                </a:lnTo>
                <a:lnTo>
                  <a:pt x="3376" y="9053"/>
                </a:lnTo>
                <a:lnTo>
                  <a:pt x="3149" y="9260"/>
                </a:lnTo>
                <a:lnTo>
                  <a:pt x="3057" y="9190"/>
                </a:lnTo>
                <a:lnTo>
                  <a:pt x="2937" y="9072"/>
                </a:lnTo>
                <a:lnTo>
                  <a:pt x="2846" y="9272"/>
                </a:lnTo>
                <a:lnTo>
                  <a:pt x="2739" y="9402"/>
                </a:lnTo>
                <a:lnTo>
                  <a:pt x="2627" y="9539"/>
                </a:lnTo>
                <a:lnTo>
                  <a:pt x="2528" y="9539"/>
                </a:lnTo>
                <a:lnTo>
                  <a:pt x="2527" y="9402"/>
                </a:lnTo>
                <a:lnTo>
                  <a:pt x="2600" y="9273"/>
                </a:lnTo>
                <a:lnTo>
                  <a:pt x="2481" y="9029"/>
                </a:lnTo>
                <a:lnTo>
                  <a:pt x="2357" y="8831"/>
                </a:lnTo>
                <a:lnTo>
                  <a:pt x="2187" y="8576"/>
                </a:lnTo>
                <a:lnTo>
                  <a:pt x="2036" y="8658"/>
                </a:lnTo>
                <a:lnTo>
                  <a:pt x="2072" y="8493"/>
                </a:lnTo>
                <a:lnTo>
                  <a:pt x="2195" y="8270"/>
                </a:lnTo>
                <a:lnTo>
                  <a:pt x="2215" y="8039"/>
                </a:lnTo>
                <a:lnTo>
                  <a:pt x="2070" y="7991"/>
                </a:lnTo>
                <a:lnTo>
                  <a:pt x="2108" y="7828"/>
                </a:lnTo>
                <a:lnTo>
                  <a:pt x="2147" y="7527"/>
                </a:lnTo>
                <a:lnTo>
                  <a:pt x="2031" y="7598"/>
                </a:lnTo>
                <a:lnTo>
                  <a:pt x="1922" y="7527"/>
                </a:lnTo>
                <a:lnTo>
                  <a:pt x="1832" y="7657"/>
                </a:lnTo>
                <a:lnTo>
                  <a:pt x="1743" y="7786"/>
                </a:lnTo>
                <a:lnTo>
                  <a:pt x="1586" y="7876"/>
                </a:lnTo>
                <a:lnTo>
                  <a:pt x="1447" y="7969"/>
                </a:lnTo>
                <a:lnTo>
                  <a:pt x="1408" y="7863"/>
                </a:lnTo>
                <a:lnTo>
                  <a:pt x="1488" y="7747"/>
                </a:lnTo>
                <a:lnTo>
                  <a:pt x="1324" y="7782"/>
                </a:lnTo>
                <a:lnTo>
                  <a:pt x="1278" y="7896"/>
                </a:lnTo>
                <a:lnTo>
                  <a:pt x="1208" y="7955"/>
                </a:lnTo>
                <a:lnTo>
                  <a:pt x="1196" y="7791"/>
                </a:lnTo>
                <a:lnTo>
                  <a:pt x="1158" y="7674"/>
                </a:lnTo>
                <a:lnTo>
                  <a:pt x="1040" y="7720"/>
                </a:lnTo>
                <a:cubicBezTo>
                  <a:pt x="1028" y="7727"/>
                  <a:pt x="1016" y="7735"/>
                  <a:pt x="1005" y="7742"/>
                </a:cubicBezTo>
                <a:cubicBezTo>
                  <a:pt x="993" y="7749"/>
                  <a:pt x="981" y="7756"/>
                  <a:pt x="970" y="7763"/>
                </a:cubicBezTo>
                <a:lnTo>
                  <a:pt x="889" y="7639"/>
                </a:lnTo>
                <a:lnTo>
                  <a:pt x="759" y="7615"/>
                </a:lnTo>
                <a:lnTo>
                  <a:pt x="613" y="7348"/>
                </a:lnTo>
                <a:lnTo>
                  <a:pt x="685" y="7239"/>
                </a:lnTo>
                <a:lnTo>
                  <a:pt x="801" y="7263"/>
                </a:lnTo>
                <a:lnTo>
                  <a:pt x="818" y="7415"/>
                </a:lnTo>
                <a:lnTo>
                  <a:pt x="963" y="7254"/>
                </a:lnTo>
                <a:lnTo>
                  <a:pt x="1171" y="7066"/>
                </a:lnTo>
                <a:lnTo>
                  <a:pt x="1360" y="6964"/>
                </a:lnTo>
                <a:lnTo>
                  <a:pt x="1640" y="6779"/>
                </a:lnTo>
                <a:lnTo>
                  <a:pt x="1824" y="6697"/>
                </a:lnTo>
                <a:lnTo>
                  <a:pt x="1965" y="6776"/>
                </a:lnTo>
                <a:lnTo>
                  <a:pt x="2035" y="6806"/>
                </a:lnTo>
                <a:lnTo>
                  <a:pt x="1962" y="6970"/>
                </a:lnTo>
                <a:lnTo>
                  <a:pt x="2059" y="7060"/>
                </a:lnTo>
                <a:lnTo>
                  <a:pt x="2201" y="7154"/>
                </a:lnTo>
                <a:lnTo>
                  <a:pt x="2279" y="7259"/>
                </a:lnTo>
                <a:lnTo>
                  <a:pt x="2349" y="7380"/>
                </a:lnTo>
                <a:lnTo>
                  <a:pt x="2402" y="7486"/>
                </a:lnTo>
                <a:lnTo>
                  <a:pt x="2588" y="7427"/>
                </a:lnTo>
                <a:lnTo>
                  <a:pt x="2704" y="7392"/>
                </a:lnTo>
                <a:lnTo>
                  <a:pt x="2477" y="7353"/>
                </a:lnTo>
                <a:lnTo>
                  <a:pt x="2507" y="7224"/>
                </a:lnTo>
                <a:lnTo>
                  <a:pt x="2385" y="7111"/>
                </a:lnTo>
                <a:lnTo>
                  <a:pt x="2457" y="7001"/>
                </a:lnTo>
                <a:lnTo>
                  <a:pt x="2568" y="6884"/>
                </a:lnTo>
                <a:lnTo>
                  <a:pt x="2663" y="6782"/>
                </a:lnTo>
                <a:lnTo>
                  <a:pt x="2688" y="6638"/>
                </a:lnTo>
                <a:lnTo>
                  <a:pt x="2465" y="6293"/>
                </a:lnTo>
                <a:lnTo>
                  <a:pt x="2378" y="6333"/>
                </a:lnTo>
                <a:lnTo>
                  <a:pt x="2288" y="6439"/>
                </a:lnTo>
                <a:lnTo>
                  <a:pt x="2244" y="6334"/>
                </a:lnTo>
                <a:lnTo>
                  <a:pt x="2308" y="6154"/>
                </a:lnTo>
                <a:lnTo>
                  <a:pt x="2391" y="5828"/>
                </a:lnTo>
                <a:lnTo>
                  <a:pt x="2470" y="5946"/>
                </a:lnTo>
                <a:lnTo>
                  <a:pt x="2621" y="5667"/>
                </a:lnTo>
                <a:lnTo>
                  <a:pt x="2588" y="5538"/>
                </a:lnTo>
                <a:lnTo>
                  <a:pt x="2700" y="5236"/>
                </a:lnTo>
                <a:lnTo>
                  <a:pt x="2713" y="5107"/>
                </a:lnTo>
                <a:lnTo>
                  <a:pt x="2827" y="4916"/>
                </a:lnTo>
                <a:lnTo>
                  <a:pt x="2906" y="4653"/>
                </a:lnTo>
                <a:lnTo>
                  <a:pt x="2834" y="4528"/>
                </a:lnTo>
                <a:lnTo>
                  <a:pt x="2781" y="4435"/>
                </a:lnTo>
                <a:lnTo>
                  <a:pt x="2770" y="4225"/>
                </a:lnTo>
                <a:lnTo>
                  <a:pt x="2744" y="4021"/>
                </a:lnTo>
                <a:lnTo>
                  <a:pt x="2681" y="3962"/>
                </a:lnTo>
                <a:lnTo>
                  <a:pt x="2668" y="4165"/>
                </a:lnTo>
                <a:lnTo>
                  <a:pt x="2493" y="4247"/>
                </a:lnTo>
                <a:lnTo>
                  <a:pt x="2390" y="4259"/>
                </a:lnTo>
                <a:lnTo>
                  <a:pt x="2383" y="4388"/>
                </a:lnTo>
                <a:lnTo>
                  <a:pt x="2138" y="4670"/>
                </a:lnTo>
                <a:lnTo>
                  <a:pt x="2017" y="4784"/>
                </a:lnTo>
                <a:lnTo>
                  <a:pt x="2021" y="4928"/>
                </a:lnTo>
                <a:lnTo>
                  <a:pt x="2181" y="4928"/>
                </a:lnTo>
                <a:lnTo>
                  <a:pt x="2089" y="5051"/>
                </a:lnTo>
                <a:lnTo>
                  <a:pt x="1763" y="5172"/>
                </a:lnTo>
                <a:lnTo>
                  <a:pt x="1494" y="5367"/>
                </a:lnTo>
                <a:lnTo>
                  <a:pt x="1139" y="5673"/>
                </a:lnTo>
                <a:lnTo>
                  <a:pt x="1065" y="5619"/>
                </a:lnTo>
                <a:lnTo>
                  <a:pt x="1229" y="5493"/>
                </a:lnTo>
                <a:lnTo>
                  <a:pt x="1218" y="5329"/>
                </a:lnTo>
                <a:lnTo>
                  <a:pt x="1102" y="5458"/>
                </a:lnTo>
                <a:lnTo>
                  <a:pt x="951" y="5646"/>
                </a:lnTo>
                <a:lnTo>
                  <a:pt x="854" y="5952"/>
                </a:lnTo>
                <a:lnTo>
                  <a:pt x="668" y="6179"/>
                </a:lnTo>
                <a:lnTo>
                  <a:pt x="513" y="6351"/>
                </a:lnTo>
                <a:lnTo>
                  <a:pt x="357" y="6492"/>
                </a:lnTo>
                <a:lnTo>
                  <a:pt x="370" y="6645"/>
                </a:lnTo>
                <a:lnTo>
                  <a:pt x="328" y="6754"/>
                </a:lnTo>
                <a:lnTo>
                  <a:pt x="404" y="6918"/>
                </a:lnTo>
                <a:lnTo>
                  <a:pt x="341" y="7041"/>
                </a:lnTo>
                <a:lnTo>
                  <a:pt x="468" y="7096"/>
                </a:lnTo>
                <a:lnTo>
                  <a:pt x="435" y="7233"/>
                </a:lnTo>
                <a:lnTo>
                  <a:pt x="586" y="7126"/>
                </a:lnTo>
                <a:lnTo>
                  <a:pt x="490" y="7354"/>
                </a:lnTo>
                <a:lnTo>
                  <a:pt x="325" y="7154"/>
                </a:lnTo>
                <a:lnTo>
                  <a:pt x="301" y="6908"/>
                </a:lnTo>
                <a:lnTo>
                  <a:pt x="265" y="6667"/>
                </a:lnTo>
                <a:lnTo>
                  <a:pt x="0" y="6160"/>
                </a:lnTo>
                <a:cubicBezTo>
                  <a:pt x="607" y="5114"/>
                  <a:pt x="1274" y="4187"/>
                  <a:pt x="1990" y="3393"/>
                </a:cubicBezTo>
                <a:cubicBezTo>
                  <a:pt x="2818" y="2477"/>
                  <a:pt x="3705" y="1746"/>
                  <a:pt x="4632" y="1216"/>
                </a:cubicBezTo>
                <a:cubicBezTo>
                  <a:pt x="5586" y="636"/>
                  <a:pt x="6574" y="259"/>
                  <a:pt x="7577" y="95"/>
                </a:cubicBezTo>
                <a:cubicBezTo>
                  <a:pt x="8699" y="-89"/>
                  <a:pt x="9831" y="-6"/>
                  <a:pt x="10941" y="343"/>
                </a:cubicBezTo>
                <a:cubicBezTo>
                  <a:pt x="11759" y="594"/>
                  <a:pt x="12562" y="990"/>
                  <a:pt x="13336" y="1526"/>
                </a:cubicBezTo>
                <a:cubicBezTo>
                  <a:pt x="14083" y="2044"/>
                  <a:pt x="14800" y="2689"/>
                  <a:pt x="15478" y="3453"/>
                </a:cubicBezTo>
                <a:cubicBezTo>
                  <a:pt x="16137" y="4153"/>
                  <a:pt x="16753" y="4972"/>
                  <a:pt x="17319" y="5896"/>
                </a:cubicBezTo>
                <a:cubicBezTo>
                  <a:pt x="17855" y="6774"/>
                  <a:pt x="18343" y="7742"/>
                  <a:pt x="18774" y="8788"/>
                </a:cubicBezTo>
                <a:cubicBezTo>
                  <a:pt x="19246" y="9774"/>
                  <a:pt x="19668" y="10832"/>
                  <a:pt x="20036" y="11950"/>
                </a:cubicBezTo>
                <a:cubicBezTo>
                  <a:pt x="20392" y="13028"/>
                  <a:pt x="20696" y="14158"/>
                  <a:pt x="20945" y="15328"/>
                </a:cubicBezTo>
                <a:cubicBezTo>
                  <a:pt x="21172" y="16358"/>
                  <a:pt x="21341" y="17425"/>
                  <a:pt x="21451" y="18514"/>
                </a:cubicBezTo>
                <a:cubicBezTo>
                  <a:pt x="21551" y="19503"/>
                  <a:pt x="21600" y="20506"/>
                  <a:pt x="21599" y="21511"/>
                </a:cubicBezTo>
                <a:lnTo>
                  <a:pt x="21410" y="21296"/>
                </a:lnTo>
                <a:lnTo>
                  <a:pt x="21242" y="21132"/>
                </a:lnTo>
                <a:lnTo>
                  <a:pt x="21183" y="20971"/>
                </a:lnTo>
                <a:lnTo>
                  <a:pt x="21111" y="20701"/>
                </a:lnTo>
                <a:lnTo>
                  <a:pt x="21071" y="20595"/>
                </a:lnTo>
                <a:lnTo>
                  <a:pt x="20935" y="20474"/>
                </a:lnTo>
                <a:cubicBezTo>
                  <a:pt x="20910" y="20403"/>
                  <a:pt x="20893" y="20325"/>
                  <a:pt x="20885" y="20242"/>
                </a:cubicBezTo>
                <a:cubicBezTo>
                  <a:pt x="20878" y="20163"/>
                  <a:pt x="20879" y="20083"/>
                  <a:pt x="20878" y="20003"/>
                </a:cubicBezTo>
                <a:cubicBezTo>
                  <a:pt x="20878" y="19887"/>
                  <a:pt x="20873" y="19772"/>
                  <a:pt x="20865" y="19657"/>
                </a:cubicBezTo>
                <a:lnTo>
                  <a:pt x="20806" y="19224"/>
                </a:lnTo>
                <a:lnTo>
                  <a:pt x="20613" y="18374"/>
                </a:lnTo>
                <a:lnTo>
                  <a:pt x="20532" y="17853"/>
                </a:lnTo>
                <a:lnTo>
                  <a:pt x="20495" y="17531"/>
                </a:lnTo>
                <a:lnTo>
                  <a:pt x="20451" y="17300"/>
                </a:lnTo>
                <a:lnTo>
                  <a:pt x="20465" y="17039"/>
                </a:lnTo>
                <a:lnTo>
                  <a:pt x="20399" y="16647"/>
                </a:lnTo>
                <a:lnTo>
                  <a:pt x="20304" y="16145"/>
                </a:lnTo>
                <a:lnTo>
                  <a:pt x="20144" y="15894"/>
                </a:lnTo>
                <a:lnTo>
                  <a:pt x="19991" y="15416"/>
                </a:lnTo>
                <a:lnTo>
                  <a:pt x="19958" y="15078"/>
                </a:lnTo>
                <a:lnTo>
                  <a:pt x="19927" y="14823"/>
                </a:lnTo>
                <a:lnTo>
                  <a:pt x="19888" y="14647"/>
                </a:lnTo>
                <a:lnTo>
                  <a:pt x="19732" y="14102"/>
                </a:lnTo>
                <a:lnTo>
                  <a:pt x="19592" y="13641"/>
                </a:lnTo>
                <a:lnTo>
                  <a:pt x="19613" y="13386"/>
                </a:lnTo>
                <a:lnTo>
                  <a:pt x="19553" y="12708"/>
                </a:lnTo>
                <a:lnTo>
                  <a:pt x="19409" y="11711"/>
                </a:lnTo>
                <a:lnTo>
                  <a:pt x="19217" y="10880"/>
                </a:lnTo>
                <a:lnTo>
                  <a:pt x="18969" y="10276"/>
                </a:lnTo>
                <a:lnTo>
                  <a:pt x="18725" y="9684"/>
                </a:lnTo>
                <a:lnTo>
                  <a:pt x="18572" y="9272"/>
                </a:lnTo>
                <a:cubicBezTo>
                  <a:pt x="18530" y="9314"/>
                  <a:pt x="18481" y="9323"/>
                  <a:pt x="18436" y="9296"/>
                </a:cubicBezTo>
                <a:cubicBezTo>
                  <a:pt x="18372" y="9258"/>
                  <a:pt x="18326" y="9157"/>
                  <a:pt x="18319" y="9037"/>
                </a:cubicBezTo>
                <a:lnTo>
                  <a:pt x="18247" y="8955"/>
                </a:lnTo>
                <a:cubicBezTo>
                  <a:pt x="18222" y="8856"/>
                  <a:pt x="18192" y="8762"/>
                  <a:pt x="18157" y="8672"/>
                </a:cubicBezTo>
                <a:cubicBezTo>
                  <a:pt x="18124" y="8586"/>
                  <a:pt x="18087" y="8505"/>
                  <a:pt x="18046" y="8429"/>
                </a:cubicBezTo>
                <a:lnTo>
                  <a:pt x="17881" y="8472"/>
                </a:lnTo>
                <a:lnTo>
                  <a:pt x="17986" y="8711"/>
                </a:lnTo>
                <a:lnTo>
                  <a:pt x="18122" y="9040"/>
                </a:lnTo>
                <a:lnTo>
                  <a:pt x="18232" y="9295"/>
                </a:lnTo>
                <a:lnTo>
                  <a:pt x="18315" y="9523"/>
                </a:lnTo>
                <a:lnTo>
                  <a:pt x="18335" y="9837"/>
                </a:lnTo>
                <a:lnTo>
                  <a:pt x="18453" y="9994"/>
                </a:lnTo>
                <a:lnTo>
                  <a:pt x="18539" y="10147"/>
                </a:lnTo>
                <a:lnTo>
                  <a:pt x="18637" y="10335"/>
                </a:lnTo>
                <a:lnTo>
                  <a:pt x="18699" y="10696"/>
                </a:lnTo>
                <a:lnTo>
                  <a:pt x="18797" y="10856"/>
                </a:lnTo>
                <a:lnTo>
                  <a:pt x="18830" y="10605"/>
                </a:lnTo>
                <a:lnTo>
                  <a:pt x="18784" y="10311"/>
                </a:lnTo>
                <a:lnTo>
                  <a:pt x="18893" y="10444"/>
                </a:lnTo>
                <a:lnTo>
                  <a:pt x="18887" y="10702"/>
                </a:lnTo>
                <a:lnTo>
                  <a:pt x="18882" y="10938"/>
                </a:lnTo>
                <a:lnTo>
                  <a:pt x="18797" y="11008"/>
                </a:lnTo>
                <a:lnTo>
                  <a:pt x="18867" y="11235"/>
                </a:lnTo>
                <a:lnTo>
                  <a:pt x="18959" y="11501"/>
                </a:lnTo>
                <a:lnTo>
                  <a:pt x="19062" y="11501"/>
                </a:lnTo>
                <a:lnTo>
                  <a:pt x="19128" y="11783"/>
                </a:lnTo>
                <a:lnTo>
                  <a:pt x="19194" y="12022"/>
                </a:lnTo>
                <a:lnTo>
                  <a:pt x="19299" y="12258"/>
                </a:lnTo>
                <a:lnTo>
                  <a:pt x="19391" y="12481"/>
                </a:lnTo>
                <a:lnTo>
                  <a:pt x="19404" y="12645"/>
                </a:lnTo>
                <a:lnTo>
                  <a:pt x="19437" y="12770"/>
                </a:lnTo>
                <a:lnTo>
                  <a:pt x="19457" y="12985"/>
                </a:lnTo>
                <a:lnTo>
                  <a:pt x="19490" y="13181"/>
                </a:lnTo>
                <a:lnTo>
                  <a:pt x="19527" y="13396"/>
                </a:lnTo>
                <a:lnTo>
                  <a:pt x="19535" y="13690"/>
                </a:lnTo>
                <a:lnTo>
                  <a:pt x="19450" y="13613"/>
                </a:lnTo>
                <a:lnTo>
                  <a:pt x="19418" y="13938"/>
                </a:lnTo>
                <a:cubicBezTo>
                  <a:pt x="19416" y="13965"/>
                  <a:pt x="19414" y="13992"/>
                  <a:pt x="19412" y="14019"/>
                </a:cubicBezTo>
                <a:cubicBezTo>
                  <a:pt x="19411" y="14046"/>
                  <a:pt x="19409" y="14073"/>
                  <a:pt x="19407" y="14099"/>
                </a:cubicBezTo>
                <a:lnTo>
                  <a:pt x="19324" y="13888"/>
                </a:lnTo>
                <a:lnTo>
                  <a:pt x="19256" y="13900"/>
                </a:lnTo>
                <a:cubicBezTo>
                  <a:pt x="19229" y="13884"/>
                  <a:pt x="19204" y="13860"/>
                  <a:pt x="19182" y="13830"/>
                </a:cubicBezTo>
                <a:cubicBezTo>
                  <a:pt x="19144" y="13778"/>
                  <a:pt x="19115" y="13709"/>
                  <a:pt x="19099" y="13630"/>
                </a:cubicBezTo>
                <a:cubicBezTo>
                  <a:pt x="19074" y="13571"/>
                  <a:pt x="19048" y="13514"/>
                  <a:pt x="19022" y="13457"/>
                </a:cubicBezTo>
                <a:cubicBezTo>
                  <a:pt x="18987" y="13383"/>
                  <a:pt x="18951" y="13309"/>
                  <a:pt x="18914" y="13238"/>
                </a:cubicBezTo>
                <a:cubicBezTo>
                  <a:pt x="18890" y="13189"/>
                  <a:pt x="18863" y="13141"/>
                  <a:pt x="18836" y="13097"/>
                </a:cubicBezTo>
                <a:cubicBezTo>
                  <a:pt x="18804" y="13046"/>
                  <a:pt x="18770" y="12999"/>
                  <a:pt x="18735" y="12957"/>
                </a:cubicBezTo>
                <a:lnTo>
                  <a:pt x="18607" y="12862"/>
                </a:lnTo>
                <a:lnTo>
                  <a:pt x="18537" y="12655"/>
                </a:lnTo>
                <a:lnTo>
                  <a:pt x="18485" y="12443"/>
                </a:lnTo>
                <a:lnTo>
                  <a:pt x="18485" y="12232"/>
                </a:lnTo>
                <a:lnTo>
                  <a:pt x="18524" y="11844"/>
                </a:lnTo>
                <a:lnTo>
                  <a:pt x="18522" y="11374"/>
                </a:lnTo>
                <a:lnTo>
                  <a:pt x="18463" y="11103"/>
                </a:lnTo>
                <a:lnTo>
                  <a:pt x="18325" y="10880"/>
                </a:lnTo>
                <a:lnTo>
                  <a:pt x="18177" y="10554"/>
                </a:lnTo>
                <a:lnTo>
                  <a:pt x="18076" y="10495"/>
                </a:lnTo>
                <a:lnTo>
                  <a:pt x="17975" y="10495"/>
                </a:lnTo>
                <a:lnTo>
                  <a:pt x="17912" y="10531"/>
                </a:lnTo>
                <a:lnTo>
                  <a:pt x="17868" y="10778"/>
                </a:lnTo>
                <a:lnTo>
                  <a:pt x="17772" y="10789"/>
                </a:lnTo>
                <a:lnTo>
                  <a:pt x="17726" y="10624"/>
                </a:lnTo>
                <a:lnTo>
                  <a:pt x="17693" y="10412"/>
                </a:lnTo>
                <a:lnTo>
                  <a:pt x="17648" y="10178"/>
                </a:lnTo>
                <a:lnTo>
                  <a:pt x="17611" y="10088"/>
                </a:lnTo>
                <a:lnTo>
                  <a:pt x="17495" y="9991"/>
                </a:lnTo>
                <a:lnTo>
                  <a:pt x="17432" y="9874"/>
                </a:lnTo>
                <a:lnTo>
                  <a:pt x="17434" y="9725"/>
                </a:lnTo>
                <a:lnTo>
                  <a:pt x="17348" y="9467"/>
                </a:lnTo>
                <a:lnTo>
                  <a:pt x="17287" y="9251"/>
                </a:lnTo>
                <a:lnTo>
                  <a:pt x="17189" y="9133"/>
                </a:lnTo>
                <a:lnTo>
                  <a:pt x="17228" y="9309"/>
                </a:lnTo>
                <a:lnTo>
                  <a:pt x="17287" y="9508"/>
                </a:lnTo>
                <a:lnTo>
                  <a:pt x="17307" y="9659"/>
                </a:lnTo>
                <a:lnTo>
                  <a:pt x="17346" y="9929"/>
                </a:lnTo>
                <a:lnTo>
                  <a:pt x="17403" y="10239"/>
                </a:lnTo>
                <a:lnTo>
                  <a:pt x="17487" y="10525"/>
                </a:lnTo>
                <a:lnTo>
                  <a:pt x="17467" y="10678"/>
                </a:lnTo>
                <a:lnTo>
                  <a:pt x="17306" y="10380"/>
                </a:lnTo>
                <a:lnTo>
                  <a:pt x="17262" y="10267"/>
                </a:lnTo>
                <a:cubicBezTo>
                  <a:pt x="17251" y="10247"/>
                  <a:pt x="17241" y="10228"/>
                  <a:pt x="17230" y="10208"/>
                </a:cubicBezTo>
                <a:cubicBezTo>
                  <a:pt x="17219" y="10189"/>
                  <a:pt x="17208" y="10169"/>
                  <a:pt x="17197" y="10150"/>
                </a:cubicBezTo>
                <a:lnTo>
                  <a:pt x="17074" y="10079"/>
                </a:lnTo>
                <a:lnTo>
                  <a:pt x="17044" y="9958"/>
                </a:lnTo>
                <a:lnTo>
                  <a:pt x="16952" y="9852"/>
                </a:lnTo>
                <a:lnTo>
                  <a:pt x="16830" y="9710"/>
                </a:lnTo>
                <a:lnTo>
                  <a:pt x="16714" y="9503"/>
                </a:lnTo>
                <a:cubicBezTo>
                  <a:pt x="16693" y="9499"/>
                  <a:pt x="16673" y="9495"/>
                  <a:pt x="16652" y="9491"/>
                </a:cubicBezTo>
                <a:cubicBezTo>
                  <a:pt x="16631" y="9487"/>
                  <a:pt x="16610" y="9483"/>
                  <a:pt x="16590" y="9479"/>
                </a:cubicBezTo>
                <a:lnTo>
                  <a:pt x="16679" y="9690"/>
                </a:lnTo>
                <a:lnTo>
                  <a:pt x="16593" y="9705"/>
                </a:lnTo>
                <a:lnTo>
                  <a:pt x="16681" y="9850"/>
                </a:lnTo>
                <a:lnTo>
                  <a:pt x="16896" y="10027"/>
                </a:lnTo>
                <a:lnTo>
                  <a:pt x="17014" y="10234"/>
                </a:lnTo>
                <a:lnTo>
                  <a:pt x="17120" y="10490"/>
                </a:lnTo>
                <a:lnTo>
                  <a:pt x="17176" y="10650"/>
                </a:lnTo>
                <a:lnTo>
                  <a:pt x="17223" y="10823"/>
                </a:lnTo>
                <a:lnTo>
                  <a:pt x="17242" y="10963"/>
                </a:lnTo>
                <a:lnTo>
                  <a:pt x="17255" y="11139"/>
                </a:lnTo>
                <a:lnTo>
                  <a:pt x="17221" y="11277"/>
                </a:lnTo>
                <a:lnTo>
                  <a:pt x="17122" y="11218"/>
                </a:lnTo>
                <a:lnTo>
                  <a:pt x="17044" y="11065"/>
                </a:lnTo>
                <a:lnTo>
                  <a:pt x="16972" y="10901"/>
                </a:lnTo>
                <a:lnTo>
                  <a:pt x="16915" y="10869"/>
                </a:lnTo>
                <a:lnTo>
                  <a:pt x="16799" y="10810"/>
                </a:lnTo>
                <a:lnTo>
                  <a:pt x="16735" y="10569"/>
                </a:lnTo>
                <a:lnTo>
                  <a:pt x="16702" y="10456"/>
                </a:lnTo>
                <a:lnTo>
                  <a:pt x="16623" y="10338"/>
                </a:lnTo>
                <a:lnTo>
                  <a:pt x="16548" y="10162"/>
                </a:lnTo>
                <a:lnTo>
                  <a:pt x="16496" y="9985"/>
                </a:lnTo>
                <a:lnTo>
                  <a:pt x="16496" y="9856"/>
                </a:lnTo>
                <a:lnTo>
                  <a:pt x="16399" y="9684"/>
                </a:lnTo>
                <a:lnTo>
                  <a:pt x="16319" y="9746"/>
                </a:lnTo>
                <a:lnTo>
                  <a:pt x="16148" y="9582"/>
                </a:lnTo>
                <a:cubicBezTo>
                  <a:pt x="16168" y="9621"/>
                  <a:pt x="16188" y="9660"/>
                  <a:pt x="16208" y="9700"/>
                </a:cubicBezTo>
                <a:cubicBezTo>
                  <a:pt x="16228" y="9739"/>
                  <a:pt x="16248" y="9778"/>
                  <a:pt x="16268" y="9817"/>
                </a:cubicBezTo>
                <a:lnTo>
                  <a:pt x="16161" y="9785"/>
                </a:lnTo>
                <a:lnTo>
                  <a:pt x="16031" y="9605"/>
                </a:lnTo>
                <a:lnTo>
                  <a:pt x="15928" y="9436"/>
                </a:lnTo>
                <a:lnTo>
                  <a:pt x="15928" y="9271"/>
                </a:lnTo>
                <a:lnTo>
                  <a:pt x="16064" y="9294"/>
                </a:lnTo>
                <a:lnTo>
                  <a:pt x="15920" y="9071"/>
                </a:lnTo>
                <a:lnTo>
                  <a:pt x="15866" y="9021"/>
                </a:lnTo>
                <a:lnTo>
                  <a:pt x="15866" y="8880"/>
                </a:lnTo>
                <a:cubicBezTo>
                  <a:pt x="15853" y="8850"/>
                  <a:pt x="15840" y="8820"/>
                  <a:pt x="15827" y="8790"/>
                </a:cubicBezTo>
                <a:cubicBezTo>
                  <a:pt x="15814" y="8760"/>
                  <a:pt x="15802" y="8730"/>
                  <a:pt x="15789" y="8700"/>
                </a:cubicBezTo>
                <a:lnTo>
                  <a:pt x="15699" y="8587"/>
                </a:lnTo>
                <a:lnTo>
                  <a:pt x="15800" y="8465"/>
                </a:lnTo>
                <a:lnTo>
                  <a:pt x="15955" y="8825"/>
                </a:lnTo>
                <a:lnTo>
                  <a:pt x="16018" y="8926"/>
                </a:lnTo>
                <a:lnTo>
                  <a:pt x="16064" y="8785"/>
                </a:lnTo>
                <a:lnTo>
                  <a:pt x="16025" y="8621"/>
                </a:lnTo>
                <a:lnTo>
                  <a:pt x="16110" y="8648"/>
                </a:lnTo>
                <a:lnTo>
                  <a:pt x="16224" y="8926"/>
                </a:lnTo>
                <a:lnTo>
                  <a:pt x="16327" y="9004"/>
                </a:lnTo>
                <a:lnTo>
                  <a:pt x="16507" y="8902"/>
                </a:lnTo>
                <a:lnTo>
                  <a:pt x="16625" y="8926"/>
                </a:lnTo>
                <a:lnTo>
                  <a:pt x="16756" y="8993"/>
                </a:lnTo>
                <a:lnTo>
                  <a:pt x="16815" y="8935"/>
                </a:lnTo>
                <a:lnTo>
                  <a:pt x="16815" y="8794"/>
                </a:lnTo>
                <a:lnTo>
                  <a:pt x="16917" y="8704"/>
                </a:lnTo>
                <a:lnTo>
                  <a:pt x="16989" y="8868"/>
                </a:lnTo>
                <a:lnTo>
                  <a:pt x="17083" y="8926"/>
                </a:lnTo>
                <a:lnTo>
                  <a:pt x="17192" y="9012"/>
                </a:lnTo>
                <a:lnTo>
                  <a:pt x="17004" y="8639"/>
                </a:lnTo>
                <a:lnTo>
                  <a:pt x="16796" y="8294"/>
                </a:lnTo>
                <a:lnTo>
                  <a:pt x="16703" y="8212"/>
                </a:lnTo>
                <a:lnTo>
                  <a:pt x="16690" y="8028"/>
                </a:lnTo>
                <a:lnTo>
                  <a:pt x="16653" y="7942"/>
                </a:lnTo>
                <a:lnTo>
                  <a:pt x="16554" y="7699"/>
                </a:lnTo>
                <a:lnTo>
                  <a:pt x="16495" y="7535"/>
                </a:lnTo>
                <a:lnTo>
                  <a:pt x="16397" y="7441"/>
                </a:lnTo>
                <a:lnTo>
                  <a:pt x="16208" y="7323"/>
                </a:lnTo>
                <a:lnTo>
                  <a:pt x="16078" y="7281"/>
                </a:lnTo>
                <a:lnTo>
                  <a:pt x="15916" y="7194"/>
                </a:lnTo>
                <a:cubicBezTo>
                  <a:pt x="15898" y="7121"/>
                  <a:pt x="15877" y="7050"/>
                  <a:pt x="15853" y="6983"/>
                </a:cubicBezTo>
                <a:cubicBezTo>
                  <a:pt x="15819" y="6886"/>
                  <a:pt x="15778" y="6797"/>
                  <a:pt x="15733" y="6716"/>
                </a:cubicBezTo>
                <a:lnTo>
                  <a:pt x="15849" y="6650"/>
                </a:lnTo>
                <a:lnTo>
                  <a:pt x="15908" y="6771"/>
                </a:lnTo>
                <a:lnTo>
                  <a:pt x="16006" y="6865"/>
                </a:lnTo>
                <a:lnTo>
                  <a:pt x="16043" y="6709"/>
                </a:lnTo>
                <a:lnTo>
                  <a:pt x="16076" y="6580"/>
                </a:lnTo>
                <a:lnTo>
                  <a:pt x="16102" y="6415"/>
                </a:lnTo>
                <a:lnTo>
                  <a:pt x="16050" y="6289"/>
                </a:lnTo>
                <a:lnTo>
                  <a:pt x="15990" y="6090"/>
                </a:lnTo>
                <a:lnTo>
                  <a:pt x="15872" y="5960"/>
                </a:lnTo>
                <a:lnTo>
                  <a:pt x="15754" y="5795"/>
                </a:lnTo>
                <a:lnTo>
                  <a:pt x="15754" y="5678"/>
                </a:lnTo>
                <a:lnTo>
                  <a:pt x="15747" y="5514"/>
                </a:lnTo>
                <a:lnTo>
                  <a:pt x="15629" y="5350"/>
                </a:lnTo>
                <a:lnTo>
                  <a:pt x="15498" y="5291"/>
                </a:lnTo>
                <a:lnTo>
                  <a:pt x="15377" y="5244"/>
                </a:lnTo>
                <a:lnTo>
                  <a:pt x="15218" y="5151"/>
                </a:lnTo>
                <a:lnTo>
                  <a:pt x="15027" y="5057"/>
                </a:lnTo>
                <a:lnTo>
                  <a:pt x="14951" y="5057"/>
                </a:lnTo>
                <a:lnTo>
                  <a:pt x="14805" y="4924"/>
                </a:lnTo>
                <a:lnTo>
                  <a:pt x="14753" y="4736"/>
                </a:lnTo>
                <a:lnTo>
                  <a:pt x="14654" y="4665"/>
                </a:lnTo>
                <a:cubicBezTo>
                  <a:pt x="14618" y="4619"/>
                  <a:pt x="14583" y="4567"/>
                  <a:pt x="14551" y="4512"/>
                </a:cubicBezTo>
                <a:cubicBezTo>
                  <a:pt x="14509" y="4441"/>
                  <a:pt x="14471" y="4363"/>
                  <a:pt x="14426" y="4297"/>
                </a:cubicBezTo>
                <a:cubicBezTo>
                  <a:pt x="14366" y="4207"/>
                  <a:pt x="14296" y="4141"/>
                  <a:pt x="14221" y="4101"/>
                </a:cubicBezTo>
                <a:lnTo>
                  <a:pt x="14208" y="4261"/>
                </a:lnTo>
                <a:lnTo>
                  <a:pt x="14353" y="4386"/>
                </a:lnTo>
                <a:lnTo>
                  <a:pt x="14660" y="4807"/>
                </a:lnTo>
                <a:lnTo>
                  <a:pt x="14734" y="4924"/>
                </a:lnTo>
                <a:lnTo>
                  <a:pt x="14616" y="5124"/>
                </a:lnTo>
                <a:lnTo>
                  <a:pt x="14536" y="5069"/>
                </a:lnTo>
                <a:lnTo>
                  <a:pt x="14371" y="5081"/>
                </a:lnTo>
                <a:lnTo>
                  <a:pt x="14268" y="5045"/>
                </a:lnTo>
                <a:lnTo>
                  <a:pt x="14169" y="4932"/>
                </a:lnTo>
                <a:lnTo>
                  <a:pt x="14064" y="4790"/>
                </a:lnTo>
                <a:cubicBezTo>
                  <a:pt x="14027" y="4784"/>
                  <a:pt x="13989" y="4773"/>
                  <a:pt x="13953" y="4755"/>
                </a:cubicBezTo>
                <a:cubicBezTo>
                  <a:pt x="13881" y="4720"/>
                  <a:pt x="13812" y="4663"/>
                  <a:pt x="13751" y="4586"/>
                </a:cubicBezTo>
                <a:lnTo>
                  <a:pt x="13626" y="4586"/>
                </a:lnTo>
                <a:lnTo>
                  <a:pt x="13704" y="4815"/>
                </a:lnTo>
                <a:lnTo>
                  <a:pt x="13805" y="4877"/>
                </a:lnTo>
                <a:lnTo>
                  <a:pt x="13912" y="4978"/>
                </a:lnTo>
                <a:lnTo>
                  <a:pt x="14054" y="5110"/>
                </a:lnTo>
                <a:lnTo>
                  <a:pt x="14200" y="5122"/>
                </a:lnTo>
                <a:lnTo>
                  <a:pt x="14341" y="5193"/>
                </a:lnTo>
                <a:lnTo>
                  <a:pt x="14409" y="5310"/>
                </a:lnTo>
                <a:lnTo>
                  <a:pt x="14551" y="5401"/>
                </a:lnTo>
                <a:lnTo>
                  <a:pt x="14665" y="5526"/>
                </a:lnTo>
                <a:lnTo>
                  <a:pt x="14777" y="5585"/>
                </a:lnTo>
                <a:lnTo>
                  <a:pt x="14803" y="5443"/>
                </a:lnTo>
                <a:lnTo>
                  <a:pt x="14727" y="5307"/>
                </a:lnTo>
                <a:lnTo>
                  <a:pt x="14746" y="5201"/>
                </a:lnTo>
                <a:lnTo>
                  <a:pt x="14832" y="5178"/>
                </a:lnTo>
                <a:lnTo>
                  <a:pt x="14850" y="5345"/>
                </a:lnTo>
                <a:lnTo>
                  <a:pt x="15040" y="5345"/>
                </a:lnTo>
                <a:lnTo>
                  <a:pt x="15097" y="5473"/>
                </a:lnTo>
                <a:lnTo>
                  <a:pt x="15143" y="5638"/>
                </a:lnTo>
                <a:lnTo>
                  <a:pt x="15231" y="5795"/>
                </a:lnTo>
                <a:lnTo>
                  <a:pt x="15371" y="5771"/>
                </a:lnTo>
                <a:lnTo>
                  <a:pt x="15454" y="5747"/>
                </a:lnTo>
                <a:lnTo>
                  <a:pt x="15548" y="5771"/>
                </a:lnTo>
                <a:lnTo>
                  <a:pt x="15640" y="5912"/>
                </a:lnTo>
                <a:lnTo>
                  <a:pt x="15713" y="6050"/>
                </a:lnTo>
                <a:lnTo>
                  <a:pt x="15776" y="6107"/>
                </a:lnTo>
                <a:lnTo>
                  <a:pt x="15877" y="6262"/>
                </a:lnTo>
                <a:lnTo>
                  <a:pt x="15969" y="6317"/>
                </a:lnTo>
                <a:lnTo>
                  <a:pt x="16008" y="6454"/>
                </a:lnTo>
                <a:lnTo>
                  <a:pt x="15993" y="6635"/>
                </a:lnTo>
                <a:lnTo>
                  <a:pt x="15761" y="6583"/>
                </a:lnTo>
                <a:lnTo>
                  <a:pt x="15595" y="6548"/>
                </a:lnTo>
                <a:lnTo>
                  <a:pt x="15529" y="6594"/>
                </a:lnTo>
                <a:cubicBezTo>
                  <a:pt x="15502" y="6606"/>
                  <a:pt x="15480" y="6643"/>
                  <a:pt x="15472" y="6692"/>
                </a:cubicBezTo>
                <a:cubicBezTo>
                  <a:pt x="15450" y="6832"/>
                  <a:pt x="15530" y="6954"/>
                  <a:pt x="15604" y="6892"/>
                </a:cubicBezTo>
                <a:lnTo>
                  <a:pt x="15660" y="6962"/>
                </a:lnTo>
                <a:lnTo>
                  <a:pt x="15750" y="7076"/>
                </a:lnTo>
                <a:lnTo>
                  <a:pt x="15770" y="7193"/>
                </a:lnTo>
                <a:lnTo>
                  <a:pt x="15750" y="7322"/>
                </a:lnTo>
                <a:lnTo>
                  <a:pt x="15647" y="7404"/>
                </a:lnTo>
                <a:lnTo>
                  <a:pt x="15496" y="7381"/>
                </a:lnTo>
                <a:cubicBezTo>
                  <a:pt x="15439" y="7357"/>
                  <a:pt x="15382" y="7334"/>
                  <a:pt x="15325" y="7310"/>
                </a:cubicBezTo>
                <a:cubicBezTo>
                  <a:pt x="15287" y="7294"/>
                  <a:pt x="15249" y="7279"/>
                  <a:pt x="15211" y="7263"/>
                </a:cubicBezTo>
                <a:cubicBezTo>
                  <a:pt x="15178" y="7253"/>
                  <a:pt x="15146" y="7237"/>
                  <a:pt x="15115" y="7216"/>
                </a:cubicBezTo>
                <a:cubicBezTo>
                  <a:pt x="15055" y="7175"/>
                  <a:pt x="15000" y="7114"/>
                  <a:pt x="14946" y="7051"/>
                </a:cubicBezTo>
                <a:cubicBezTo>
                  <a:pt x="14901" y="6998"/>
                  <a:pt x="14856" y="6943"/>
                  <a:pt x="14812" y="6886"/>
                </a:cubicBezTo>
                <a:lnTo>
                  <a:pt x="14701" y="6781"/>
                </a:lnTo>
                <a:lnTo>
                  <a:pt x="14628" y="6581"/>
                </a:lnTo>
                <a:lnTo>
                  <a:pt x="14552" y="6460"/>
                </a:lnTo>
                <a:lnTo>
                  <a:pt x="14427" y="6249"/>
                </a:lnTo>
                <a:lnTo>
                  <a:pt x="14008" y="5995"/>
                </a:lnTo>
                <a:lnTo>
                  <a:pt x="13773" y="5752"/>
                </a:lnTo>
                <a:lnTo>
                  <a:pt x="13618" y="5646"/>
                </a:lnTo>
                <a:lnTo>
                  <a:pt x="13668" y="5807"/>
                </a:lnTo>
                <a:lnTo>
                  <a:pt x="13459" y="5705"/>
                </a:lnTo>
                <a:lnTo>
                  <a:pt x="13336" y="5611"/>
                </a:lnTo>
                <a:lnTo>
                  <a:pt x="13218" y="5505"/>
                </a:lnTo>
                <a:lnTo>
                  <a:pt x="13086" y="5340"/>
                </a:lnTo>
                <a:lnTo>
                  <a:pt x="12928" y="5187"/>
                </a:lnTo>
                <a:lnTo>
                  <a:pt x="12829" y="5070"/>
                </a:lnTo>
                <a:lnTo>
                  <a:pt x="12805" y="4968"/>
                </a:lnTo>
                <a:lnTo>
                  <a:pt x="12632" y="4933"/>
                </a:lnTo>
                <a:lnTo>
                  <a:pt x="12585" y="4795"/>
                </a:lnTo>
                <a:lnTo>
                  <a:pt x="12542" y="4623"/>
                </a:lnTo>
                <a:lnTo>
                  <a:pt x="12470" y="4531"/>
                </a:lnTo>
                <a:lnTo>
                  <a:pt x="12439" y="4311"/>
                </a:lnTo>
                <a:lnTo>
                  <a:pt x="12524" y="4252"/>
                </a:lnTo>
                <a:lnTo>
                  <a:pt x="12522" y="4084"/>
                </a:lnTo>
                <a:lnTo>
                  <a:pt x="12446" y="4049"/>
                </a:lnTo>
                <a:lnTo>
                  <a:pt x="12446" y="3892"/>
                </a:lnTo>
                <a:lnTo>
                  <a:pt x="12389" y="3724"/>
                </a:lnTo>
                <a:lnTo>
                  <a:pt x="12352" y="3576"/>
                </a:lnTo>
                <a:lnTo>
                  <a:pt x="12292" y="3369"/>
                </a:lnTo>
                <a:lnTo>
                  <a:pt x="12279" y="3219"/>
                </a:lnTo>
                <a:lnTo>
                  <a:pt x="12386" y="3162"/>
                </a:lnTo>
                <a:lnTo>
                  <a:pt x="12555" y="3138"/>
                </a:lnTo>
                <a:lnTo>
                  <a:pt x="12614" y="3330"/>
                </a:lnTo>
                <a:lnTo>
                  <a:pt x="12699" y="3479"/>
                </a:lnTo>
                <a:lnTo>
                  <a:pt x="12786" y="3690"/>
                </a:lnTo>
                <a:lnTo>
                  <a:pt x="12924" y="3743"/>
                </a:lnTo>
                <a:lnTo>
                  <a:pt x="12970" y="3587"/>
                </a:lnTo>
                <a:lnTo>
                  <a:pt x="13119" y="3622"/>
                </a:lnTo>
                <a:lnTo>
                  <a:pt x="13075" y="3363"/>
                </a:lnTo>
                <a:lnTo>
                  <a:pt x="12994" y="3433"/>
                </a:lnTo>
                <a:lnTo>
                  <a:pt x="12918" y="3445"/>
                </a:lnTo>
                <a:lnTo>
                  <a:pt x="12848" y="3410"/>
                </a:lnTo>
                <a:lnTo>
                  <a:pt x="12780" y="3320"/>
                </a:lnTo>
                <a:lnTo>
                  <a:pt x="12656" y="3211"/>
                </a:lnTo>
                <a:lnTo>
                  <a:pt x="12432" y="3030"/>
                </a:lnTo>
                <a:lnTo>
                  <a:pt x="12318" y="3046"/>
                </a:lnTo>
                <a:lnTo>
                  <a:pt x="12270" y="2956"/>
                </a:lnTo>
                <a:lnTo>
                  <a:pt x="12192" y="2991"/>
                </a:lnTo>
                <a:lnTo>
                  <a:pt x="12146" y="3120"/>
                </a:lnTo>
                <a:lnTo>
                  <a:pt x="12041" y="3155"/>
                </a:lnTo>
                <a:lnTo>
                  <a:pt x="11985" y="3225"/>
                </a:lnTo>
                <a:lnTo>
                  <a:pt x="11911" y="3108"/>
                </a:lnTo>
                <a:lnTo>
                  <a:pt x="11854" y="2983"/>
                </a:lnTo>
                <a:lnTo>
                  <a:pt x="11985" y="2908"/>
                </a:lnTo>
                <a:lnTo>
                  <a:pt x="12027" y="2806"/>
                </a:lnTo>
                <a:lnTo>
                  <a:pt x="11961" y="2747"/>
                </a:lnTo>
                <a:lnTo>
                  <a:pt x="11856" y="2759"/>
                </a:lnTo>
                <a:lnTo>
                  <a:pt x="11654" y="2818"/>
                </a:lnTo>
                <a:lnTo>
                  <a:pt x="11644" y="2963"/>
                </a:lnTo>
                <a:lnTo>
                  <a:pt x="11565" y="2998"/>
                </a:lnTo>
                <a:lnTo>
                  <a:pt x="11447" y="2939"/>
                </a:lnTo>
                <a:lnTo>
                  <a:pt x="11484" y="2787"/>
                </a:lnTo>
                <a:lnTo>
                  <a:pt x="11601" y="2767"/>
                </a:lnTo>
                <a:lnTo>
                  <a:pt x="11411" y="2709"/>
                </a:lnTo>
                <a:lnTo>
                  <a:pt x="11321" y="2664"/>
                </a:lnTo>
                <a:lnTo>
                  <a:pt x="11181" y="2594"/>
                </a:lnTo>
                <a:lnTo>
                  <a:pt x="11205" y="2473"/>
                </a:lnTo>
                <a:lnTo>
                  <a:pt x="11047" y="2473"/>
                </a:lnTo>
                <a:lnTo>
                  <a:pt x="10949" y="2473"/>
                </a:lnTo>
                <a:lnTo>
                  <a:pt x="10859" y="2391"/>
                </a:lnTo>
                <a:lnTo>
                  <a:pt x="10836" y="2266"/>
                </a:lnTo>
                <a:lnTo>
                  <a:pt x="10753" y="2337"/>
                </a:lnTo>
                <a:lnTo>
                  <a:pt x="10783" y="2528"/>
                </a:lnTo>
                <a:lnTo>
                  <a:pt x="10705" y="2591"/>
                </a:lnTo>
                <a:lnTo>
                  <a:pt x="10829" y="2655"/>
                </a:lnTo>
                <a:lnTo>
                  <a:pt x="10941" y="2667"/>
                </a:lnTo>
                <a:lnTo>
                  <a:pt x="11077" y="2820"/>
                </a:lnTo>
                <a:lnTo>
                  <a:pt x="11180" y="2968"/>
                </a:lnTo>
                <a:lnTo>
                  <a:pt x="11098" y="3145"/>
                </a:lnTo>
                <a:lnTo>
                  <a:pt x="10969" y="3191"/>
                </a:lnTo>
                <a:lnTo>
                  <a:pt x="10829" y="3203"/>
                </a:lnTo>
                <a:lnTo>
                  <a:pt x="10711" y="3309"/>
                </a:lnTo>
                <a:lnTo>
                  <a:pt x="10601" y="3427"/>
                </a:lnTo>
                <a:lnTo>
                  <a:pt x="10504" y="3544"/>
                </a:lnTo>
                <a:lnTo>
                  <a:pt x="10414" y="3544"/>
                </a:lnTo>
                <a:lnTo>
                  <a:pt x="10330" y="3497"/>
                </a:lnTo>
                <a:lnTo>
                  <a:pt x="10164" y="3497"/>
                </a:lnTo>
                <a:lnTo>
                  <a:pt x="10098" y="3520"/>
                </a:lnTo>
                <a:lnTo>
                  <a:pt x="9890" y="3508"/>
                </a:lnTo>
                <a:lnTo>
                  <a:pt x="9724" y="3532"/>
                </a:lnTo>
                <a:lnTo>
                  <a:pt x="9643" y="3497"/>
                </a:lnTo>
                <a:lnTo>
                  <a:pt x="9713" y="3293"/>
                </a:lnTo>
                <a:lnTo>
                  <a:pt x="9851" y="3269"/>
                </a:lnTo>
                <a:lnTo>
                  <a:pt x="9958" y="3277"/>
                </a:lnTo>
                <a:lnTo>
                  <a:pt x="10123" y="3277"/>
                </a:lnTo>
                <a:lnTo>
                  <a:pt x="10213" y="3297"/>
                </a:lnTo>
                <a:cubicBezTo>
                  <a:pt x="10235" y="3286"/>
                  <a:pt x="10257" y="3274"/>
                  <a:pt x="10278" y="3262"/>
                </a:cubicBezTo>
                <a:cubicBezTo>
                  <a:pt x="10331" y="3231"/>
                  <a:pt x="10383" y="3196"/>
                  <a:pt x="10434" y="3156"/>
                </a:cubicBezTo>
                <a:lnTo>
                  <a:pt x="10537" y="3073"/>
                </a:lnTo>
                <a:cubicBezTo>
                  <a:pt x="10587" y="3061"/>
                  <a:pt x="10635" y="3037"/>
                  <a:pt x="10682" y="3003"/>
                </a:cubicBezTo>
                <a:cubicBezTo>
                  <a:pt x="10709" y="2983"/>
                  <a:pt x="10735" y="2960"/>
                  <a:pt x="10760" y="2933"/>
                </a:cubicBezTo>
                <a:lnTo>
                  <a:pt x="10845" y="2827"/>
                </a:lnTo>
                <a:lnTo>
                  <a:pt x="10603" y="2467"/>
                </a:lnTo>
                <a:lnTo>
                  <a:pt x="10462" y="2362"/>
                </a:lnTo>
                <a:lnTo>
                  <a:pt x="10412" y="2264"/>
                </a:lnTo>
                <a:lnTo>
                  <a:pt x="10265" y="2064"/>
                </a:lnTo>
                <a:lnTo>
                  <a:pt x="10161" y="2017"/>
                </a:lnTo>
                <a:lnTo>
                  <a:pt x="10195" y="2209"/>
                </a:lnTo>
                <a:lnTo>
                  <a:pt x="10183" y="2334"/>
                </a:lnTo>
                <a:lnTo>
                  <a:pt x="10112" y="2400"/>
                </a:lnTo>
                <a:lnTo>
                  <a:pt x="9985" y="2471"/>
                </a:lnTo>
                <a:lnTo>
                  <a:pt x="9919" y="2595"/>
                </a:lnTo>
                <a:lnTo>
                  <a:pt x="9851" y="2631"/>
                </a:lnTo>
                <a:lnTo>
                  <a:pt x="9762" y="2702"/>
                </a:lnTo>
                <a:lnTo>
                  <a:pt x="9586" y="2584"/>
                </a:lnTo>
                <a:lnTo>
                  <a:pt x="9620" y="2459"/>
                </a:lnTo>
                <a:lnTo>
                  <a:pt x="9672" y="2350"/>
                </a:lnTo>
                <a:lnTo>
                  <a:pt x="9681" y="2241"/>
                </a:lnTo>
                <a:lnTo>
                  <a:pt x="9726" y="1986"/>
                </a:lnTo>
                <a:lnTo>
                  <a:pt x="9713" y="1813"/>
                </a:lnTo>
                <a:lnTo>
                  <a:pt x="9842" y="1677"/>
                </a:lnTo>
                <a:lnTo>
                  <a:pt x="9919" y="1654"/>
                </a:lnTo>
                <a:lnTo>
                  <a:pt x="9974" y="1564"/>
                </a:lnTo>
                <a:lnTo>
                  <a:pt x="9839" y="1552"/>
                </a:lnTo>
                <a:lnTo>
                  <a:pt x="9736" y="1599"/>
                </a:lnTo>
                <a:lnTo>
                  <a:pt x="9642" y="1713"/>
                </a:lnTo>
                <a:lnTo>
                  <a:pt x="9638" y="1944"/>
                </a:lnTo>
                <a:lnTo>
                  <a:pt x="9619" y="2149"/>
                </a:lnTo>
                <a:lnTo>
                  <a:pt x="9597" y="2321"/>
                </a:lnTo>
                <a:lnTo>
                  <a:pt x="9507" y="2426"/>
                </a:lnTo>
                <a:lnTo>
                  <a:pt x="9470" y="2633"/>
                </a:lnTo>
                <a:lnTo>
                  <a:pt x="9387" y="2563"/>
                </a:lnTo>
                <a:lnTo>
                  <a:pt x="9420" y="2422"/>
                </a:lnTo>
                <a:lnTo>
                  <a:pt x="9414" y="2273"/>
                </a:lnTo>
                <a:lnTo>
                  <a:pt x="9317" y="2391"/>
                </a:lnTo>
                <a:lnTo>
                  <a:pt x="9256" y="2450"/>
                </a:lnTo>
                <a:lnTo>
                  <a:pt x="9144" y="2450"/>
                </a:lnTo>
                <a:lnTo>
                  <a:pt x="9026" y="2344"/>
                </a:lnTo>
                <a:lnTo>
                  <a:pt x="8960" y="2364"/>
                </a:lnTo>
                <a:lnTo>
                  <a:pt x="9052" y="2528"/>
                </a:lnTo>
                <a:lnTo>
                  <a:pt x="8986" y="2692"/>
                </a:lnTo>
                <a:lnTo>
                  <a:pt x="8866" y="2704"/>
                </a:lnTo>
                <a:lnTo>
                  <a:pt x="8737" y="2657"/>
                </a:lnTo>
                <a:lnTo>
                  <a:pt x="8588" y="2669"/>
                </a:lnTo>
                <a:lnTo>
                  <a:pt x="8708" y="2818"/>
                </a:lnTo>
                <a:lnTo>
                  <a:pt x="8704" y="2943"/>
                </a:lnTo>
                <a:lnTo>
                  <a:pt x="8619" y="2966"/>
                </a:lnTo>
                <a:lnTo>
                  <a:pt x="8490" y="3049"/>
                </a:lnTo>
                <a:lnTo>
                  <a:pt x="8317" y="3162"/>
                </a:lnTo>
                <a:lnTo>
                  <a:pt x="8223" y="3264"/>
                </a:lnTo>
                <a:lnTo>
                  <a:pt x="8190" y="3452"/>
                </a:lnTo>
                <a:lnTo>
                  <a:pt x="8125" y="3440"/>
                </a:lnTo>
                <a:lnTo>
                  <a:pt x="8047" y="3366"/>
                </a:lnTo>
                <a:lnTo>
                  <a:pt x="7916" y="3402"/>
                </a:lnTo>
                <a:lnTo>
                  <a:pt x="7870" y="3579"/>
                </a:lnTo>
                <a:lnTo>
                  <a:pt x="7830" y="3696"/>
                </a:lnTo>
                <a:lnTo>
                  <a:pt x="7706" y="3767"/>
                </a:lnTo>
                <a:lnTo>
                  <a:pt x="7588" y="3708"/>
                </a:lnTo>
                <a:lnTo>
                  <a:pt x="7518" y="3637"/>
                </a:lnTo>
                <a:lnTo>
                  <a:pt x="7374" y="3728"/>
                </a:lnTo>
                <a:lnTo>
                  <a:pt x="7276" y="3814"/>
                </a:lnTo>
                <a:lnTo>
                  <a:pt x="7250" y="3709"/>
                </a:lnTo>
                <a:lnTo>
                  <a:pt x="7132" y="3651"/>
                </a:lnTo>
                <a:lnTo>
                  <a:pt x="7044" y="3662"/>
                </a:lnTo>
                <a:lnTo>
                  <a:pt x="7031" y="3416"/>
                </a:lnTo>
                <a:lnTo>
                  <a:pt x="7130" y="3325"/>
                </a:lnTo>
                <a:lnTo>
                  <a:pt x="7056" y="3263"/>
                </a:lnTo>
                <a:lnTo>
                  <a:pt x="6974" y="3251"/>
                </a:lnTo>
                <a:close/>
              </a:path>
            </a:pathLst>
          </a:custGeom>
          <a:solidFill>
            <a:schemeClr val="tx2"/>
          </a:solidFill>
          <a:ln w="12700" cap="flat">
            <a:noFill/>
            <a:miter lim="400000"/>
          </a:ln>
          <a:effectLst/>
        </p:spPr>
        <p:txBody>
          <a:bodyPr wrap="square" lIns="0" tIns="0" rIns="0" bIns="0" numCol="1" anchor="ctr">
            <a:noAutofit/>
          </a:bodyPr>
          <a:lstStyle/>
          <a:p>
            <a:pPr lvl="0">
              <a:lnSpc>
                <a:spcPct val="90000"/>
              </a:lnSpc>
              <a:defRPr sz="3200"/>
            </a:pPr>
            <a:endParaRPr/>
          </a:p>
        </p:txBody>
      </p:sp>
      <p:sp>
        <p:nvSpPr>
          <p:cNvPr id="73" name="Shape 6150"/>
          <p:cNvSpPr/>
          <p:nvPr/>
        </p:nvSpPr>
        <p:spPr>
          <a:xfrm>
            <a:off x="2240055" y="1505472"/>
            <a:ext cx="63185" cy="79246"/>
          </a:xfrm>
          <a:custGeom>
            <a:avLst/>
            <a:gdLst/>
            <a:ahLst/>
            <a:cxnLst>
              <a:cxn ang="0">
                <a:pos x="wd2" y="hd2"/>
              </a:cxn>
              <a:cxn ang="5400000">
                <a:pos x="wd2" y="hd2"/>
              </a:cxn>
              <a:cxn ang="10800000">
                <a:pos x="wd2" y="hd2"/>
              </a:cxn>
              <a:cxn ang="16200000">
                <a:pos x="wd2" y="hd2"/>
              </a:cxn>
            </a:cxnLst>
            <a:rect l="0" t="0" r="r" b="b"/>
            <a:pathLst>
              <a:path w="21180" h="20974" extrusionOk="0">
                <a:moveTo>
                  <a:pt x="10266" y="844"/>
                </a:moveTo>
                <a:lnTo>
                  <a:pt x="7674" y="844"/>
                </a:lnTo>
                <a:lnTo>
                  <a:pt x="4819" y="0"/>
                </a:lnTo>
                <a:lnTo>
                  <a:pt x="4343" y="2648"/>
                </a:lnTo>
                <a:lnTo>
                  <a:pt x="2634" y="3496"/>
                </a:lnTo>
                <a:lnTo>
                  <a:pt x="5752" y="6202"/>
                </a:lnTo>
                <a:lnTo>
                  <a:pt x="4694" y="7602"/>
                </a:lnTo>
                <a:lnTo>
                  <a:pt x="4320" y="9806"/>
                </a:lnTo>
                <a:lnTo>
                  <a:pt x="7247" y="11451"/>
                </a:lnTo>
                <a:lnTo>
                  <a:pt x="6761" y="13208"/>
                </a:lnTo>
                <a:lnTo>
                  <a:pt x="3970" y="12204"/>
                </a:lnTo>
                <a:lnTo>
                  <a:pt x="42" y="12204"/>
                </a:lnTo>
                <a:lnTo>
                  <a:pt x="0" y="14301"/>
                </a:lnTo>
                <a:lnTo>
                  <a:pt x="2309" y="16253"/>
                </a:lnTo>
                <a:lnTo>
                  <a:pt x="4721" y="18507"/>
                </a:lnTo>
                <a:lnTo>
                  <a:pt x="6812" y="16856"/>
                </a:lnTo>
                <a:lnTo>
                  <a:pt x="8832" y="15707"/>
                </a:lnTo>
                <a:lnTo>
                  <a:pt x="8816" y="18671"/>
                </a:lnTo>
                <a:lnTo>
                  <a:pt x="9961" y="20811"/>
                </a:lnTo>
                <a:lnTo>
                  <a:pt x="12927" y="20962"/>
                </a:lnTo>
                <a:lnTo>
                  <a:pt x="12355" y="16900"/>
                </a:lnTo>
                <a:lnTo>
                  <a:pt x="16744" y="18407"/>
                </a:lnTo>
                <a:cubicBezTo>
                  <a:pt x="15981" y="19175"/>
                  <a:pt x="16286" y="20301"/>
                  <a:pt x="17380" y="20755"/>
                </a:cubicBezTo>
                <a:cubicBezTo>
                  <a:pt x="19416" y="21600"/>
                  <a:pt x="21600" y="19840"/>
                  <a:pt x="20489" y="18250"/>
                </a:cubicBezTo>
                <a:lnTo>
                  <a:pt x="20107" y="16159"/>
                </a:lnTo>
                <a:lnTo>
                  <a:pt x="21180" y="14263"/>
                </a:lnTo>
                <a:lnTo>
                  <a:pt x="20099" y="10999"/>
                </a:lnTo>
                <a:lnTo>
                  <a:pt x="19153" y="8035"/>
                </a:lnTo>
                <a:lnTo>
                  <a:pt x="18580" y="6177"/>
                </a:lnTo>
                <a:cubicBezTo>
                  <a:pt x="18217" y="5416"/>
                  <a:pt x="17705" y="4704"/>
                  <a:pt x="17062" y="4068"/>
                </a:cubicBezTo>
                <a:cubicBezTo>
                  <a:pt x="16337" y="3351"/>
                  <a:pt x="15456" y="2741"/>
                  <a:pt x="14461" y="2266"/>
                </a:cubicBezTo>
                <a:lnTo>
                  <a:pt x="10266" y="844"/>
                </a:lnTo>
                <a:close/>
              </a:path>
            </a:pathLst>
          </a:custGeom>
          <a:solidFill>
            <a:schemeClr val="tx2"/>
          </a:solidFill>
          <a:ln w="12700" cap="flat">
            <a:noFill/>
            <a:miter lim="400000"/>
          </a:ln>
          <a:effectLst/>
        </p:spPr>
        <p:txBody>
          <a:bodyPr wrap="square" lIns="0" tIns="0" rIns="0" bIns="0" numCol="1" anchor="ctr">
            <a:noAutofit/>
          </a:bodyPr>
          <a:lstStyle/>
          <a:p>
            <a:pPr lvl="0">
              <a:defRPr sz="3200"/>
            </a:pPr>
            <a:endParaRPr/>
          </a:p>
        </p:txBody>
      </p:sp>
      <p:sp>
        <p:nvSpPr>
          <p:cNvPr id="74" name="Shape 6151"/>
          <p:cNvSpPr/>
          <p:nvPr/>
        </p:nvSpPr>
        <p:spPr>
          <a:xfrm>
            <a:off x="2350907" y="1457774"/>
            <a:ext cx="21843" cy="10555"/>
          </a:xfrm>
          <a:custGeom>
            <a:avLst/>
            <a:gdLst/>
            <a:ahLst/>
            <a:cxnLst>
              <a:cxn ang="0">
                <a:pos x="wd2" y="hd2"/>
              </a:cxn>
              <a:cxn ang="5400000">
                <a:pos x="wd2" y="hd2"/>
              </a:cxn>
              <a:cxn ang="10800000">
                <a:pos x="wd2" y="hd2"/>
              </a:cxn>
              <a:cxn ang="16200000">
                <a:pos x="wd2" y="hd2"/>
              </a:cxn>
            </a:cxnLst>
            <a:rect l="0" t="0" r="r" b="b"/>
            <a:pathLst>
              <a:path w="21600" h="21600" extrusionOk="0">
                <a:moveTo>
                  <a:pt x="7776" y="999"/>
                </a:moveTo>
                <a:lnTo>
                  <a:pt x="16031" y="2988"/>
                </a:lnTo>
                <a:lnTo>
                  <a:pt x="21600" y="17424"/>
                </a:lnTo>
                <a:lnTo>
                  <a:pt x="13178" y="21600"/>
                </a:lnTo>
                <a:lnTo>
                  <a:pt x="5321" y="12716"/>
                </a:lnTo>
                <a:lnTo>
                  <a:pt x="0" y="0"/>
                </a:lnTo>
                <a:lnTo>
                  <a:pt x="7776" y="999"/>
                </a:lnTo>
                <a:close/>
              </a:path>
            </a:pathLst>
          </a:custGeom>
          <a:solidFill>
            <a:schemeClr val="tx2"/>
          </a:solidFill>
          <a:ln w="12700" cap="flat">
            <a:noFill/>
            <a:miter lim="400000"/>
          </a:ln>
          <a:effectLst/>
        </p:spPr>
        <p:txBody>
          <a:bodyPr wrap="square" lIns="0" tIns="0" rIns="0" bIns="0" numCol="1" anchor="ctr">
            <a:noAutofit/>
          </a:bodyPr>
          <a:lstStyle/>
          <a:p>
            <a:pPr lvl="0">
              <a:defRPr sz="3200"/>
            </a:pPr>
            <a:endParaRPr/>
          </a:p>
        </p:txBody>
      </p:sp>
      <p:sp>
        <p:nvSpPr>
          <p:cNvPr id="125" name="Shape 6152"/>
          <p:cNvSpPr/>
          <p:nvPr/>
        </p:nvSpPr>
        <p:spPr>
          <a:xfrm>
            <a:off x="2327853" y="1483901"/>
            <a:ext cx="25453" cy="16695"/>
          </a:xfrm>
          <a:custGeom>
            <a:avLst/>
            <a:gdLst/>
            <a:ahLst/>
            <a:cxnLst>
              <a:cxn ang="0">
                <a:pos x="wd2" y="hd2"/>
              </a:cxn>
              <a:cxn ang="5400000">
                <a:pos x="wd2" y="hd2"/>
              </a:cxn>
              <a:cxn ang="10800000">
                <a:pos x="wd2" y="hd2"/>
              </a:cxn>
              <a:cxn ang="16200000">
                <a:pos x="wd2" y="hd2"/>
              </a:cxn>
            </a:cxnLst>
            <a:rect l="0" t="0" r="r" b="b"/>
            <a:pathLst>
              <a:path w="21600" h="21600" extrusionOk="0">
                <a:moveTo>
                  <a:pt x="4898" y="0"/>
                </a:moveTo>
                <a:lnTo>
                  <a:pt x="10252" y="4850"/>
                </a:lnTo>
                <a:lnTo>
                  <a:pt x="21600" y="13527"/>
                </a:lnTo>
                <a:lnTo>
                  <a:pt x="17432" y="21600"/>
                </a:lnTo>
                <a:lnTo>
                  <a:pt x="12804" y="18684"/>
                </a:lnTo>
                <a:lnTo>
                  <a:pt x="7529" y="18684"/>
                </a:lnTo>
                <a:lnTo>
                  <a:pt x="3200" y="14264"/>
                </a:lnTo>
                <a:lnTo>
                  <a:pt x="0" y="6164"/>
                </a:lnTo>
                <a:lnTo>
                  <a:pt x="4898" y="0"/>
                </a:lnTo>
                <a:close/>
              </a:path>
            </a:pathLst>
          </a:custGeom>
          <a:solidFill>
            <a:schemeClr val="tx2"/>
          </a:solidFill>
          <a:ln w="12700" cap="flat">
            <a:noFill/>
            <a:miter lim="400000"/>
          </a:ln>
          <a:effectLst/>
        </p:spPr>
        <p:txBody>
          <a:bodyPr wrap="square" lIns="0" tIns="0" rIns="0" bIns="0" numCol="1" anchor="ctr">
            <a:noAutofit/>
          </a:bodyPr>
          <a:lstStyle/>
          <a:p>
            <a:pPr lvl="0">
              <a:defRPr sz="3200"/>
            </a:pPr>
            <a:endParaRPr/>
          </a:p>
        </p:txBody>
      </p:sp>
      <p:sp>
        <p:nvSpPr>
          <p:cNvPr id="126" name="Shape 6153"/>
          <p:cNvSpPr/>
          <p:nvPr/>
        </p:nvSpPr>
        <p:spPr>
          <a:xfrm>
            <a:off x="2334096" y="1324718"/>
            <a:ext cx="24182" cy="1367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543" y="10415"/>
                </a:lnTo>
                <a:lnTo>
                  <a:pt x="11409" y="21600"/>
                </a:lnTo>
                <a:lnTo>
                  <a:pt x="21600" y="19952"/>
                </a:lnTo>
                <a:lnTo>
                  <a:pt x="14185" y="6837"/>
                </a:lnTo>
                <a:lnTo>
                  <a:pt x="7404" y="2044"/>
                </a:lnTo>
                <a:lnTo>
                  <a:pt x="0" y="0"/>
                </a:lnTo>
                <a:close/>
              </a:path>
            </a:pathLst>
          </a:custGeom>
          <a:solidFill>
            <a:schemeClr val="tx2"/>
          </a:solidFill>
          <a:ln w="12700" cap="flat">
            <a:noFill/>
            <a:miter lim="400000"/>
          </a:ln>
          <a:effectLst/>
        </p:spPr>
        <p:txBody>
          <a:bodyPr wrap="square" lIns="0" tIns="0" rIns="0" bIns="0" numCol="1" anchor="ctr">
            <a:noAutofit/>
          </a:bodyPr>
          <a:lstStyle/>
          <a:p>
            <a:pPr lvl="0">
              <a:defRPr sz="3200"/>
            </a:pPr>
            <a:endParaRPr/>
          </a:p>
        </p:txBody>
      </p:sp>
      <p:sp>
        <p:nvSpPr>
          <p:cNvPr id="127" name="Shape 6154"/>
          <p:cNvSpPr/>
          <p:nvPr/>
        </p:nvSpPr>
        <p:spPr>
          <a:xfrm>
            <a:off x="2170813" y="1440348"/>
            <a:ext cx="13581" cy="1176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7239" y="6531"/>
                </a:lnTo>
                <a:lnTo>
                  <a:pt x="21600" y="21600"/>
                </a:lnTo>
                <a:lnTo>
                  <a:pt x="7563" y="17418"/>
                </a:lnTo>
                <a:lnTo>
                  <a:pt x="0" y="0"/>
                </a:lnTo>
                <a:close/>
              </a:path>
            </a:pathLst>
          </a:custGeom>
          <a:solidFill>
            <a:schemeClr val="tx2"/>
          </a:solidFill>
          <a:ln w="12700" cap="flat">
            <a:noFill/>
            <a:miter lim="400000"/>
          </a:ln>
          <a:effectLst/>
        </p:spPr>
        <p:txBody>
          <a:bodyPr wrap="square" lIns="0" tIns="0" rIns="0" bIns="0" numCol="1" anchor="ctr">
            <a:noAutofit/>
          </a:bodyPr>
          <a:lstStyle/>
          <a:p>
            <a:pPr lvl="0">
              <a:defRPr sz="3200"/>
            </a:pPr>
            <a:endParaRPr/>
          </a:p>
        </p:txBody>
      </p:sp>
      <p:sp>
        <p:nvSpPr>
          <p:cNvPr id="128" name="Shape 6155"/>
          <p:cNvSpPr/>
          <p:nvPr/>
        </p:nvSpPr>
        <p:spPr>
          <a:xfrm>
            <a:off x="1953443" y="1313061"/>
            <a:ext cx="95052" cy="47554"/>
          </a:xfrm>
          <a:custGeom>
            <a:avLst/>
            <a:gdLst/>
            <a:ahLst/>
            <a:cxnLst>
              <a:cxn ang="0">
                <a:pos x="wd2" y="hd2"/>
              </a:cxn>
              <a:cxn ang="5400000">
                <a:pos x="wd2" y="hd2"/>
              </a:cxn>
              <a:cxn ang="10800000">
                <a:pos x="wd2" y="hd2"/>
              </a:cxn>
              <a:cxn ang="16200000">
                <a:pos x="wd2" y="hd2"/>
              </a:cxn>
            </a:cxnLst>
            <a:rect l="0" t="0" r="r" b="b"/>
            <a:pathLst>
              <a:path w="21600" h="21600" extrusionOk="0">
                <a:moveTo>
                  <a:pt x="2449" y="2836"/>
                </a:moveTo>
                <a:lnTo>
                  <a:pt x="4638" y="3611"/>
                </a:lnTo>
                <a:lnTo>
                  <a:pt x="7047" y="6139"/>
                </a:lnTo>
                <a:lnTo>
                  <a:pt x="8502" y="8873"/>
                </a:lnTo>
                <a:lnTo>
                  <a:pt x="9483" y="6470"/>
                </a:lnTo>
                <a:lnTo>
                  <a:pt x="10000" y="2333"/>
                </a:lnTo>
                <a:lnTo>
                  <a:pt x="11639" y="0"/>
                </a:lnTo>
                <a:lnTo>
                  <a:pt x="14954" y="71"/>
                </a:lnTo>
                <a:lnTo>
                  <a:pt x="16717" y="3714"/>
                </a:lnTo>
                <a:lnTo>
                  <a:pt x="13709" y="4575"/>
                </a:lnTo>
                <a:lnTo>
                  <a:pt x="14825" y="6806"/>
                </a:lnTo>
                <a:lnTo>
                  <a:pt x="12296" y="8099"/>
                </a:lnTo>
                <a:lnTo>
                  <a:pt x="14021" y="10405"/>
                </a:lnTo>
                <a:lnTo>
                  <a:pt x="17207" y="9123"/>
                </a:lnTo>
                <a:lnTo>
                  <a:pt x="20312" y="7571"/>
                </a:lnTo>
                <a:lnTo>
                  <a:pt x="21600" y="9619"/>
                </a:lnTo>
                <a:lnTo>
                  <a:pt x="19837" y="11925"/>
                </a:lnTo>
                <a:lnTo>
                  <a:pt x="18295" y="13368"/>
                </a:lnTo>
                <a:lnTo>
                  <a:pt x="16624" y="14995"/>
                </a:lnTo>
                <a:lnTo>
                  <a:pt x="14043" y="15685"/>
                </a:lnTo>
                <a:lnTo>
                  <a:pt x="14905" y="18864"/>
                </a:lnTo>
                <a:lnTo>
                  <a:pt x="11886" y="20576"/>
                </a:lnTo>
                <a:lnTo>
                  <a:pt x="10216" y="21600"/>
                </a:lnTo>
                <a:lnTo>
                  <a:pt x="7973" y="21600"/>
                </a:lnTo>
                <a:lnTo>
                  <a:pt x="7251" y="16612"/>
                </a:lnTo>
                <a:lnTo>
                  <a:pt x="5245" y="15750"/>
                </a:lnTo>
                <a:lnTo>
                  <a:pt x="4232" y="13261"/>
                </a:lnTo>
                <a:lnTo>
                  <a:pt x="1267" y="14036"/>
                </a:lnTo>
                <a:lnTo>
                  <a:pt x="1135" y="11473"/>
                </a:lnTo>
                <a:lnTo>
                  <a:pt x="1577" y="9156"/>
                </a:lnTo>
                <a:lnTo>
                  <a:pt x="171" y="8391"/>
                </a:lnTo>
                <a:lnTo>
                  <a:pt x="0" y="5470"/>
                </a:lnTo>
                <a:lnTo>
                  <a:pt x="2449" y="2836"/>
                </a:lnTo>
                <a:close/>
              </a:path>
            </a:pathLst>
          </a:custGeom>
          <a:solidFill>
            <a:schemeClr val="tx2"/>
          </a:solidFill>
          <a:ln w="12700" cap="flat">
            <a:noFill/>
            <a:miter lim="400000"/>
          </a:ln>
          <a:effectLst/>
        </p:spPr>
        <p:txBody>
          <a:bodyPr wrap="square" lIns="0" tIns="0" rIns="0" bIns="0" numCol="1" anchor="ctr">
            <a:noAutofit/>
          </a:bodyPr>
          <a:lstStyle/>
          <a:p>
            <a:pPr lvl="0">
              <a:defRPr sz="3200"/>
            </a:pPr>
            <a:endParaRPr/>
          </a:p>
        </p:txBody>
      </p:sp>
      <p:sp>
        <p:nvSpPr>
          <p:cNvPr id="129" name="Shape 6156"/>
          <p:cNvSpPr/>
          <p:nvPr/>
        </p:nvSpPr>
        <p:spPr>
          <a:xfrm>
            <a:off x="1842640" y="1268451"/>
            <a:ext cx="67011" cy="26716"/>
          </a:xfrm>
          <a:custGeom>
            <a:avLst/>
            <a:gdLst/>
            <a:ahLst/>
            <a:cxnLst>
              <a:cxn ang="0">
                <a:pos x="wd2" y="hd2"/>
              </a:cxn>
              <a:cxn ang="5400000">
                <a:pos x="wd2" y="hd2"/>
              </a:cxn>
              <a:cxn ang="10800000">
                <a:pos x="wd2" y="hd2"/>
              </a:cxn>
              <a:cxn ang="16200000">
                <a:pos x="wd2" y="hd2"/>
              </a:cxn>
            </a:cxnLst>
            <a:rect l="0" t="0" r="r" b="b"/>
            <a:pathLst>
              <a:path w="21600" h="21600" extrusionOk="0">
                <a:moveTo>
                  <a:pt x="8108" y="1841"/>
                </a:moveTo>
                <a:lnTo>
                  <a:pt x="11219" y="0"/>
                </a:lnTo>
                <a:lnTo>
                  <a:pt x="12693" y="2920"/>
                </a:lnTo>
                <a:lnTo>
                  <a:pt x="15002" y="7025"/>
                </a:lnTo>
                <a:lnTo>
                  <a:pt x="17984" y="6564"/>
                </a:lnTo>
                <a:lnTo>
                  <a:pt x="20370" y="7178"/>
                </a:lnTo>
                <a:lnTo>
                  <a:pt x="21592" y="11781"/>
                </a:lnTo>
                <a:lnTo>
                  <a:pt x="20377" y="16536"/>
                </a:lnTo>
                <a:lnTo>
                  <a:pt x="21600" y="20967"/>
                </a:lnTo>
                <a:lnTo>
                  <a:pt x="18320" y="21600"/>
                </a:lnTo>
                <a:lnTo>
                  <a:pt x="15874" y="18991"/>
                </a:lnTo>
                <a:lnTo>
                  <a:pt x="13304" y="18531"/>
                </a:lnTo>
                <a:lnTo>
                  <a:pt x="13366" y="13775"/>
                </a:lnTo>
                <a:lnTo>
                  <a:pt x="10805" y="13793"/>
                </a:lnTo>
                <a:lnTo>
                  <a:pt x="9589" y="17629"/>
                </a:lnTo>
                <a:lnTo>
                  <a:pt x="7203" y="17936"/>
                </a:lnTo>
                <a:lnTo>
                  <a:pt x="4443" y="20698"/>
                </a:lnTo>
                <a:lnTo>
                  <a:pt x="4471" y="15980"/>
                </a:lnTo>
                <a:lnTo>
                  <a:pt x="5077" y="11088"/>
                </a:lnTo>
                <a:lnTo>
                  <a:pt x="0" y="11088"/>
                </a:lnTo>
                <a:lnTo>
                  <a:pt x="1197" y="3322"/>
                </a:lnTo>
                <a:lnTo>
                  <a:pt x="3832" y="1039"/>
                </a:lnTo>
                <a:lnTo>
                  <a:pt x="5591" y="6390"/>
                </a:lnTo>
                <a:lnTo>
                  <a:pt x="8108" y="1841"/>
                </a:lnTo>
                <a:close/>
              </a:path>
            </a:pathLst>
          </a:custGeom>
          <a:solidFill>
            <a:schemeClr val="tx2"/>
          </a:solidFill>
          <a:ln w="12700" cap="flat">
            <a:noFill/>
            <a:miter lim="400000"/>
          </a:ln>
          <a:effectLst/>
        </p:spPr>
        <p:txBody>
          <a:bodyPr wrap="square" lIns="0" tIns="0" rIns="0" bIns="0" numCol="1" anchor="ctr">
            <a:noAutofit/>
          </a:bodyPr>
          <a:lstStyle/>
          <a:p>
            <a:pPr lvl="0">
              <a:defRPr sz="3200"/>
            </a:pPr>
            <a:endParaRPr/>
          </a:p>
        </p:txBody>
      </p:sp>
      <p:sp>
        <p:nvSpPr>
          <p:cNvPr id="130" name="Shape 6157"/>
          <p:cNvSpPr/>
          <p:nvPr/>
        </p:nvSpPr>
        <p:spPr>
          <a:xfrm>
            <a:off x="1695553" y="1241461"/>
            <a:ext cx="66217" cy="35887"/>
          </a:xfrm>
          <a:custGeom>
            <a:avLst/>
            <a:gdLst/>
            <a:ahLst/>
            <a:cxnLst>
              <a:cxn ang="0">
                <a:pos x="wd2" y="hd2"/>
              </a:cxn>
              <a:cxn ang="5400000">
                <a:pos x="wd2" y="hd2"/>
              </a:cxn>
              <a:cxn ang="10800000">
                <a:pos x="wd2" y="hd2"/>
              </a:cxn>
              <a:cxn ang="16200000">
                <a:pos x="wd2" y="hd2"/>
              </a:cxn>
            </a:cxnLst>
            <a:rect l="0" t="0" r="r" b="b"/>
            <a:pathLst>
              <a:path w="21600" h="21600" extrusionOk="0">
                <a:moveTo>
                  <a:pt x="11598" y="3226"/>
                </a:moveTo>
                <a:lnTo>
                  <a:pt x="13655" y="5410"/>
                </a:lnTo>
                <a:lnTo>
                  <a:pt x="16478" y="8622"/>
                </a:lnTo>
                <a:lnTo>
                  <a:pt x="18327" y="5996"/>
                </a:lnTo>
                <a:lnTo>
                  <a:pt x="20857" y="7022"/>
                </a:lnTo>
                <a:lnTo>
                  <a:pt x="21600" y="12391"/>
                </a:lnTo>
                <a:lnTo>
                  <a:pt x="18938" y="14662"/>
                </a:lnTo>
                <a:lnTo>
                  <a:pt x="19124" y="19672"/>
                </a:lnTo>
                <a:lnTo>
                  <a:pt x="16540" y="21600"/>
                </a:lnTo>
                <a:lnTo>
                  <a:pt x="14133" y="19544"/>
                </a:lnTo>
                <a:lnTo>
                  <a:pt x="12834" y="16474"/>
                </a:lnTo>
                <a:lnTo>
                  <a:pt x="11162" y="13734"/>
                </a:lnTo>
                <a:lnTo>
                  <a:pt x="8028" y="8479"/>
                </a:lnTo>
                <a:lnTo>
                  <a:pt x="6001" y="11749"/>
                </a:lnTo>
                <a:lnTo>
                  <a:pt x="2356" y="11749"/>
                </a:lnTo>
                <a:lnTo>
                  <a:pt x="262" y="8665"/>
                </a:lnTo>
                <a:lnTo>
                  <a:pt x="0" y="4897"/>
                </a:lnTo>
                <a:lnTo>
                  <a:pt x="4482" y="2384"/>
                </a:lnTo>
                <a:lnTo>
                  <a:pt x="5906" y="0"/>
                </a:lnTo>
                <a:lnTo>
                  <a:pt x="8629" y="878"/>
                </a:lnTo>
                <a:lnTo>
                  <a:pt x="9527" y="5373"/>
                </a:lnTo>
                <a:lnTo>
                  <a:pt x="11598" y="3226"/>
                </a:lnTo>
                <a:close/>
              </a:path>
            </a:pathLst>
          </a:custGeom>
          <a:solidFill>
            <a:schemeClr val="tx2"/>
          </a:solidFill>
          <a:ln w="12700" cap="flat">
            <a:noFill/>
            <a:miter lim="400000"/>
          </a:ln>
          <a:effectLst/>
        </p:spPr>
        <p:txBody>
          <a:bodyPr wrap="square" lIns="0" tIns="0" rIns="0" bIns="0" numCol="1" anchor="ctr">
            <a:noAutofit/>
          </a:bodyPr>
          <a:lstStyle/>
          <a:p>
            <a:pPr lvl="0">
              <a:defRPr sz="3200"/>
            </a:pPr>
            <a:endParaRPr/>
          </a:p>
        </p:txBody>
      </p:sp>
      <p:sp>
        <p:nvSpPr>
          <p:cNvPr id="131" name="Shape 6158"/>
          <p:cNvSpPr/>
          <p:nvPr/>
        </p:nvSpPr>
        <p:spPr>
          <a:xfrm>
            <a:off x="1516094" y="1291058"/>
            <a:ext cx="36044" cy="26745"/>
          </a:xfrm>
          <a:custGeom>
            <a:avLst/>
            <a:gdLst/>
            <a:ahLst/>
            <a:cxnLst>
              <a:cxn ang="0">
                <a:pos x="wd2" y="hd2"/>
              </a:cxn>
              <a:cxn ang="5400000">
                <a:pos x="wd2" y="hd2"/>
              </a:cxn>
              <a:cxn ang="10800000">
                <a:pos x="wd2" y="hd2"/>
              </a:cxn>
              <a:cxn ang="16200000">
                <a:pos x="wd2" y="hd2"/>
              </a:cxn>
            </a:cxnLst>
            <a:rect l="0" t="0" r="r" b="b"/>
            <a:pathLst>
              <a:path w="21600" h="21600" extrusionOk="0">
                <a:moveTo>
                  <a:pt x="20237" y="0"/>
                </a:moveTo>
                <a:lnTo>
                  <a:pt x="10984" y="172"/>
                </a:lnTo>
                <a:lnTo>
                  <a:pt x="3381" y="1772"/>
                </a:lnTo>
                <a:lnTo>
                  <a:pt x="4897" y="8630"/>
                </a:lnTo>
                <a:lnTo>
                  <a:pt x="1644" y="12271"/>
                </a:lnTo>
                <a:lnTo>
                  <a:pt x="0" y="18536"/>
                </a:lnTo>
                <a:lnTo>
                  <a:pt x="4912" y="21600"/>
                </a:lnTo>
                <a:lnTo>
                  <a:pt x="10939" y="17022"/>
                </a:lnTo>
                <a:lnTo>
                  <a:pt x="16851" y="13650"/>
                </a:lnTo>
                <a:lnTo>
                  <a:pt x="21600" y="7998"/>
                </a:lnTo>
                <a:lnTo>
                  <a:pt x="20237" y="0"/>
                </a:lnTo>
                <a:close/>
              </a:path>
            </a:pathLst>
          </a:custGeom>
          <a:solidFill>
            <a:schemeClr val="tx2"/>
          </a:solidFill>
          <a:ln w="12700" cap="flat">
            <a:noFill/>
            <a:miter lim="400000"/>
          </a:ln>
          <a:effectLst/>
        </p:spPr>
        <p:txBody>
          <a:bodyPr wrap="square" lIns="0" tIns="0" rIns="0" bIns="0" numCol="1" anchor="ctr">
            <a:noAutofit/>
          </a:bodyPr>
          <a:lstStyle/>
          <a:p>
            <a:pPr lvl="0">
              <a:defRPr sz="3200"/>
            </a:pPr>
            <a:endParaRPr/>
          </a:p>
        </p:txBody>
      </p:sp>
      <p:sp>
        <p:nvSpPr>
          <p:cNvPr id="132" name="Shape 6159"/>
          <p:cNvSpPr/>
          <p:nvPr/>
        </p:nvSpPr>
        <p:spPr>
          <a:xfrm>
            <a:off x="1498295" y="1321684"/>
            <a:ext cx="25761" cy="13236"/>
          </a:xfrm>
          <a:custGeom>
            <a:avLst/>
            <a:gdLst/>
            <a:ahLst/>
            <a:cxnLst>
              <a:cxn ang="0">
                <a:pos x="wd2" y="hd2"/>
              </a:cxn>
              <a:cxn ang="5400000">
                <a:pos x="wd2" y="hd2"/>
              </a:cxn>
              <a:cxn ang="10800000">
                <a:pos x="wd2" y="hd2"/>
              </a:cxn>
              <a:cxn ang="16200000">
                <a:pos x="wd2" y="hd2"/>
              </a:cxn>
            </a:cxnLst>
            <a:rect l="0" t="0" r="r" b="b"/>
            <a:pathLst>
              <a:path w="21600" h="21600" extrusionOk="0">
                <a:moveTo>
                  <a:pt x="10682" y="304"/>
                </a:moveTo>
                <a:lnTo>
                  <a:pt x="3918" y="3868"/>
                </a:lnTo>
                <a:lnTo>
                  <a:pt x="0" y="9563"/>
                </a:lnTo>
                <a:lnTo>
                  <a:pt x="1470" y="18816"/>
                </a:lnTo>
                <a:lnTo>
                  <a:pt x="6166" y="21600"/>
                </a:lnTo>
                <a:lnTo>
                  <a:pt x="14598" y="13241"/>
                </a:lnTo>
                <a:lnTo>
                  <a:pt x="21600" y="7047"/>
                </a:lnTo>
                <a:lnTo>
                  <a:pt x="18557" y="0"/>
                </a:lnTo>
                <a:lnTo>
                  <a:pt x="10682" y="304"/>
                </a:lnTo>
                <a:close/>
              </a:path>
            </a:pathLst>
          </a:custGeom>
          <a:solidFill>
            <a:schemeClr val="tx2"/>
          </a:solidFill>
          <a:ln w="12700" cap="flat">
            <a:noFill/>
            <a:miter lim="400000"/>
          </a:ln>
          <a:effectLst/>
        </p:spPr>
        <p:txBody>
          <a:bodyPr wrap="square" lIns="0" tIns="0" rIns="0" bIns="0" numCol="1" anchor="ctr">
            <a:noAutofit/>
          </a:bodyPr>
          <a:lstStyle/>
          <a:p>
            <a:pPr lvl="0">
              <a:defRPr sz="3200"/>
            </a:pPr>
            <a:endParaRPr/>
          </a:p>
        </p:txBody>
      </p:sp>
      <p:sp>
        <p:nvSpPr>
          <p:cNvPr id="133" name="Shape 6160"/>
          <p:cNvSpPr/>
          <p:nvPr/>
        </p:nvSpPr>
        <p:spPr>
          <a:xfrm>
            <a:off x="1490007" y="1293193"/>
            <a:ext cx="26197" cy="17261"/>
          </a:xfrm>
          <a:custGeom>
            <a:avLst/>
            <a:gdLst/>
            <a:ahLst/>
            <a:cxnLst>
              <a:cxn ang="0">
                <a:pos x="wd2" y="hd2"/>
              </a:cxn>
              <a:cxn ang="5400000">
                <a:pos x="wd2" y="hd2"/>
              </a:cxn>
              <a:cxn ang="10800000">
                <a:pos x="wd2" y="hd2"/>
              </a:cxn>
              <a:cxn ang="16200000">
                <a:pos x="wd2" y="hd2"/>
              </a:cxn>
            </a:cxnLst>
            <a:rect l="0" t="0" r="r" b="b"/>
            <a:pathLst>
              <a:path w="21600" h="21600" extrusionOk="0">
                <a:moveTo>
                  <a:pt x="9436" y="0"/>
                </a:moveTo>
                <a:lnTo>
                  <a:pt x="5445" y="6706"/>
                </a:lnTo>
                <a:lnTo>
                  <a:pt x="0" y="13317"/>
                </a:lnTo>
                <a:lnTo>
                  <a:pt x="1676" y="21600"/>
                </a:lnTo>
                <a:lnTo>
                  <a:pt x="9416" y="19225"/>
                </a:lnTo>
                <a:lnTo>
                  <a:pt x="16925" y="15663"/>
                </a:lnTo>
                <a:lnTo>
                  <a:pt x="21600" y="6401"/>
                </a:lnTo>
                <a:lnTo>
                  <a:pt x="14597" y="5005"/>
                </a:lnTo>
                <a:lnTo>
                  <a:pt x="9436" y="0"/>
                </a:lnTo>
                <a:close/>
              </a:path>
            </a:pathLst>
          </a:custGeom>
          <a:solidFill>
            <a:schemeClr val="tx2"/>
          </a:solidFill>
          <a:ln w="12700" cap="flat">
            <a:noFill/>
            <a:miter lim="400000"/>
          </a:ln>
          <a:effectLst/>
        </p:spPr>
        <p:txBody>
          <a:bodyPr wrap="square" lIns="0" tIns="0" rIns="0" bIns="0" numCol="1" anchor="ctr">
            <a:noAutofit/>
          </a:bodyPr>
          <a:lstStyle/>
          <a:p>
            <a:pPr lvl="0">
              <a:defRPr sz="3200"/>
            </a:pPr>
            <a:endParaRPr/>
          </a:p>
        </p:txBody>
      </p:sp>
      <p:sp>
        <p:nvSpPr>
          <p:cNvPr id="134" name="Shape 6161"/>
          <p:cNvSpPr/>
          <p:nvPr/>
        </p:nvSpPr>
        <p:spPr>
          <a:xfrm>
            <a:off x="1788734" y="1204957"/>
            <a:ext cx="9111" cy="16494"/>
          </a:xfrm>
          <a:custGeom>
            <a:avLst/>
            <a:gdLst/>
            <a:ahLst/>
            <a:cxnLst>
              <a:cxn ang="0">
                <a:pos x="wd2" y="hd2"/>
              </a:cxn>
              <a:cxn ang="5400000">
                <a:pos x="wd2" y="hd2"/>
              </a:cxn>
              <a:cxn ang="10800000">
                <a:pos x="wd2" y="hd2"/>
              </a:cxn>
              <a:cxn ang="16200000">
                <a:pos x="wd2" y="hd2"/>
              </a:cxn>
            </a:cxnLst>
            <a:rect l="0" t="0" r="r" b="b"/>
            <a:pathLst>
              <a:path w="21600" h="21600" extrusionOk="0">
                <a:moveTo>
                  <a:pt x="6188" y="0"/>
                </a:moveTo>
                <a:lnTo>
                  <a:pt x="0" y="11338"/>
                </a:lnTo>
                <a:lnTo>
                  <a:pt x="14062" y="21600"/>
                </a:lnTo>
                <a:lnTo>
                  <a:pt x="21600" y="10385"/>
                </a:lnTo>
                <a:lnTo>
                  <a:pt x="6188" y="0"/>
                </a:lnTo>
                <a:close/>
              </a:path>
            </a:pathLst>
          </a:custGeom>
          <a:solidFill>
            <a:schemeClr val="tx2"/>
          </a:solidFill>
          <a:ln w="12700" cap="flat">
            <a:noFill/>
            <a:miter lim="400000"/>
          </a:ln>
          <a:effectLst/>
        </p:spPr>
        <p:txBody>
          <a:bodyPr wrap="square" lIns="0" tIns="0" rIns="0" bIns="0" numCol="1" anchor="ctr">
            <a:noAutofit/>
          </a:bodyPr>
          <a:lstStyle/>
          <a:p>
            <a:pPr lvl="0">
              <a:defRPr sz="3200"/>
            </a:pPr>
            <a:endParaRPr/>
          </a:p>
        </p:txBody>
      </p:sp>
      <p:sp>
        <p:nvSpPr>
          <p:cNvPr id="135" name="Shape 6162"/>
          <p:cNvSpPr/>
          <p:nvPr/>
        </p:nvSpPr>
        <p:spPr>
          <a:xfrm>
            <a:off x="1394479" y="1457150"/>
            <a:ext cx="24020" cy="21514"/>
          </a:xfrm>
          <a:custGeom>
            <a:avLst/>
            <a:gdLst/>
            <a:ahLst/>
            <a:cxnLst>
              <a:cxn ang="0">
                <a:pos x="wd2" y="hd2"/>
              </a:cxn>
              <a:cxn ang="5400000">
                <a:pos x="wd2" y="hd2"/>
              </a:cxn>
              <a:cxn ang="10800000">
                <a:pos x="wd2" y="hd2"/>
              </a:cxn>
              <a:cxn ang="16200000">
                <a:pos x="wd2" y="hd2"/>
              </a:cxn>
            </a:cxnLst>
            <a:rect l="0" t="0" r="r" b="b"/>
            <a:pathLst>
              <a:path w="21600" h="21600" extrusionOk="0">
                <a:moveTo>
                  <a:pt x="16290" y="2206"/>
                </a:moveTo>
                <a:lnTo>
                  <a:pt x="21600" y="7730"/>
                </a:lnTo>
                <a:lnTo>
                  <a:pt x="19740" y="16457"/>
                </a:lnTo>
                <a:lnTo>
                  <a:pt x="13790" y="21600"/>
                </a:lnTo>
                <a:lnTo>
                  <a:pt x="2574" y="13289"/>
                </a:lnTo>
                <a:lnTo>
                  <a:pt x="0" y="4928"/>
                </a:lnTo>
                <a:lnTo>
                  <a:pt x="11167" y="0"/>
                </a:lnTo>
                <a:lnTo>
                  <a:pt x="16290" y="2206"/>
                </a:lnTo>
                <a:close/>
              </a:path>
            </a:pathLst>
          </a:custGeom>
          <a:solidFill>
            <a:schemeClr val="tx2"/>
          </a:solidFill>
          <a:ln w="12700" cap="flat">
            <a:noFill/>
            <a:miter lim="400000"/>
          </a:ln>
          <a:effectLst/>
        </p:spPr>
        <p:txBody>
          <a:bodyPr wrap="square" lIns="0" tIns="0" rIns="0" bIns="0" numCol="1" anchor="ctr">
            <a:noAutofit/>
          </a:bodyPr>
          <a:lstStyle/>
          <a:p>
            <a:pPr lvl="0">
              <a:defRPr sz="3200"/>
            </a:pPr>
            <a:endParaRPr/>
          </a:p>
        </p:txBody>
      </p:sp>
      <p:sp>
        <p:nvSpPr>
          <p:cNvPr id="136" name="Shape 6163"/>
          <p:cNvSpPr/>
          <p:nvPr/>
        </p:nvSpPr>
        <p:spPr>
          <a:xfrm>
            <a:off x="1744541" y="1409914"/>
            <a:ext cx="521149" cy="361341"/>
          </a:xfrm>
          <a:custGeom>
            <a:avLst/>
            <a:gdLst/>
            <a:ahLst/>
            <a:cxnLst>
              <a:cxn ang="0">
                <a:pos x="wd2" y="hd2"/>
              </a:cxn>
              <a:cxn ang="5400000">
                <a:pos x="wd2" y="hd2"/>
              </a:cxn>
              <a:cxn ang="10800000">
                <a:pos x="wd2" y="hd2"/>
              </a:cxn>
              <a:cxn ang="16200000">
                <a:pos x="wd2" y="hd2"/>
              </a:cxn>
            </a:cxnLst>
            <a:rect l="0" t="0" r="r" b="b"/>
            <a:pathLst>
              <a:path w="21600" h="21600" extrusionOk="0">
                <a:moveTo>
                  <a:pt x="5455" y="4385"/>
                </a:moveTo>
                <a:lnTo>
                  <a:pt x="4472" y="4411"/>
                </a:lnTo>
                <a:lnTo>
                  <a:pt x="3992" y="4496"/>
                </a:lnTo>
                <a:lnTo>
                  <a:pt x="3545" y="5108"/>
                </a:lnTo>
                <a:lnTo>
                  <a:pt x="3512" y="5585"/>
                </a:lnTo>
                <a:lnTo>
                  <a:pt x="3157" y="5595"/>
                </a:lnTo>
                <a:lnTo>
                  <a:pt x="2556" y="6377"/>
                </a:lnTo>
                <a:lnTo>
                  <a:pt x="2234" y="6807"/>
                </a:lnTo>
                <a:lnTo>
                  <a:pt x="1976" y="7544"/>
                </a:lnTo>
                <a:lnTo>
                  <a:pt x="1979" y="8270"/>
                </a:lnTo>
                <a:lnTo>
                  <a:pt x="2073" y="9040"/>
                </a:lnTo>
                <a:lnTo>
                  <a:pt x="2292" y="9198"/>
                </a:lnTo>
                <a:lnTo>
                  <a:pt x="2425" y="9685"/>
                </a:lnTo>
                <a:lnTo>
                  <a:pt x="2606" y="9969"/>
                </a:lnTo>
                <a:lnTo>
                  <a:pt x="2809" y="10262"/>
                </a:lnTo>
                <a:lnTo>
                  <a:pt x="3224" y="10329"/>
                </a:lnTo>
                <a:lnTo>
                  <a:pt x="3452" y="10228"/>
                </a:lnTo>
                <a:lnTo>
                  <a:pt x="3771" y="10238"/>
                </a:lnTo>
                <a:lnTo>
                  <a:pt x="3582" y="10771"/>
                </a:lnTo>
                <a:lnTo>
                  <a:pt x="3207" y="11483"/>
                </a:lnTo>
                <a:lnTo>
                  <a:pt x="2791" y="11619"/>
                </a:lnTo>
                <a:lnTo>
                  <a:pt x="2240" y="11381"/>
                </a:lnTo>
                <a:lnTo>
                  <a:pt x="2697" y="10963"/>
                </a:lnTo>
                <a:lnTo>
                  <a:pt x="2556" y="10498"/>
                </a:lnTo>
                <a:lnTo>
                  <a:pt x="2242" y="9919"/>
                </a:lnTo>
                <a:lnTo>
                  <a:pt x="1724" y="9488"/>
                </a:lnTo>
                <a:lnTo>
                  <a:pt x="1531" y="10112"/>
                </a:lnTo>
                <a:lnTo>
                  <a:pt x="1700" y="10382"/>
                </a:lnTo>
                <a:lnTo>
                  <a:pt x="1928" y="10847"/>
                </a:lnTo>
                <a:lnTo>
                  <a:pt x="1834" y="11334"/>
                </a:lnTo>
                <a:lnTo>
                  <a:pt x="1810" y="11911"/>
                </a:lnTo>
                <a:lnTo>
                  <a:pt x="2068" y="12114"/>
                </a:lnTo>
                <a:lnTo>
                  <a:pt x="2178" y="12510"/>
                </a:lnTo>
                <a:lnTo>
                  <a:pt x="1991" y="12734"/>
                </a:lnTo>
                <a:lnTo>
                  <a:pt x="1669" y="12768"/>
                </a:lnTo>
                <a:lnTo>
                  <a:pt x="1551" y="11629"/>
                </a:lnTo>
                <a:lnTo>
                  <a:pt x="1105" y="11495"/>
                </a:lnTo>
                <a:lnTo>
                  <a:pt x="863" y="11833"/>
                </a:lnTo>
                <a:lnTo>
                  <a:pt x="428" y="11809"/>
                </a:lnTo>
                <a:lnTo>
                  <a:pt x="444" y="10906"/>
                </a:lnTo>
                <a:lnTo>
                  <a:pt x="314" y="10373"/>
                </a:lnTo>
                <a:lnTo>
                  <a:pt x="23" y="10305"/>
                </a:lnTo>
                <a:lnTo>
                  <a:pt x="84" y="11072"/>
                </a:lnTo>
                <a:lnTo>
                  <a:pt x="164" y="11604"/>
                </a:lnTo>
                <a:lnTo>
                  <a:pt x="188" y="12215"/>
                </a:lnTo>
                <a:lnTo>
                  <a:pt x="141" y="12778"/>
                </a:lnTo>
                <a:lnTo>
                  <a:pt x="47" y="13175"/>
                </a:lnTo>
                <a:lnTo>
                  <a:pt x="0" y="13515"/>
                </a:lnTo>
                <a:lnTo>
                  <a:pt x="306" y="13651"/>
                </a:lnTo>
                <a:lnTo>
                  <a:pt x="391" y="13076"/>
                </a:lnTo>
                <a:lnTo>
                  <a:pt x="769" y="12861"/>
                </a:lnTo>
                <a:lnTo>
                  <a:pt x="957" y="13382"/>
                </a:lnTo>
                <a:lnTo>
                  <a:pt x="1333" y="13775"/>
                </a:lnTo>
                <a:lnTo>
                  <a:pt x="1585" y="13911"/>
                </a:lnTo>
                <a:lnTo>
                  <a:pt x="1741" y="13505"/>
                </a:lnTo>
                <a:lnTo>
                  <a:pt x="2013" y="13958"/>
                </a:lnTo>
                <a:lnTo>
                  <a:pt x="2516" y="14058"/>
                </a:lnTo>
                <a:lnTo>
                  <a:pt x="2696" y="13494"/>
                </a:lnTo>
                <a:lnTo>
                  <a:pt x="2485" y="12861"/>
                </a:lnTo>
                <a:lnTo>
                  <a:pt x="2422" y="12432"/>
                </a:lnTo>
                <a:lnTo>
                  <a:pt x="2822" y="12308"/>
                </a:lnTo>
                <a:lnTo>
                  <a:pt x="2893" y="12818"/>
                </a:lnTo>
                <a:cubicBezTo>
                  <a:pt x="2695" y="13095"/>
                  <a:pt x="2706" y="13557"/>
                  <a:pt x="2917" y="13814"/>
                </a:cubicBezTo>
                <a:cubicBezTo>
                  <a:pt x="3063" y="13993"/>
                  <a:pt x="3272" y="14016"/>
                  <a:pt x="3435" y="13871"/>
                </a:cubicBezTo>
                <a:lnTo>
                  <a:pt x="3898" y="13905"/>
                </a:lnTo>
                <a:lnTo>
                  <a:pt x="4157" y="14041"/>
                </a:lnTo>
                <a:cubicBezTo>
                  <a:pt x="4345" y="14008"/>
                  <a:pt x="4534" y="13981"/>
                  <a:pt x="4723" y="13962"/>
                </a:cubicBezTo>
                <a:cubicBezTo>
                  <a:pt x="4883" y="13945"/>
                  <a:pt x="5042" y="13934"/>
                  <a:pt x="5203" y="13928"/>
                </a:cubicBezTo>
                <a:lnTo>
                  <a:pt x="5493" y="13803"/>
                </a:lnTo>
                <a:lnTo>
                  <a:pt x="5752" y="13248"/>
                </a:lnTo>
                <a:lnTo>
                  <a:pt x="5587" y="12216"/>
                </a:lnTo>
                <a:lnTo>
                  <a:pt x="5218" y="12250"/>
                </a:lnTo>
                <a:cubicBezTo>
                  <a:pt x="5045" y="12150"/>
                  <a:pt x="4851" y="12150"/>
                  <a:pt x="4678" y="12250"/>
                </a:cubicBezTo>
                <a:cubicBezTo>
                  <a:pt x="4514" y="12345"/>
                  <a:pt x="4380" y="12522"/>
                  <a:pt x="4301" y="12748"/>
                </a:cubicBezTo>
                <a:lnTo>
                  <a:pt x="3971" y="12816"/>
                </a:lnTo>
                <a:lnTo>
                  <a:pt x="3492" y="12681"/>
                </a:lnTo>
                <a:lnTo>
                  <a:pt x="3516" y="12216"/>
                </a:lnTo>
                <a:lnTo>
                  <a:pt x="3830" y="12092"/>
                </a:lnTo>
                <a:lnTo>
                  <a:pt x="4190" y="12126"/>
                </a:lnTo>
                <a:lnTo>
                  <a:pt x="4612" y="11921"/>
                </a:lnTo>
                <a:lnTo>
                  <a:pt x="5130" y="11548"/>
                </a:lnTo>
                <a:lnTo>
                  <a:pt x="5538" y="11719"/>
                </a:lnTo>
                <a:lnTo>
                  <a:pt x="5781" y="11347"/>
                </a:lnTo>
                <a:lnTo>
                  <a:pt x="5757" y="10950"/>
                </a:lnTo>
                <a:lnTo>
                  <a:pt x="5474" y="10520"/>
                </a:lnTo>
                <a:lnTo>
                  <a:pt x="5545" y="10078"/>
                </a:lnTo>
                <a:lnTo>
                  <a:pt x="5686" y="9569"/>
                </a:lnTo>
                <a:lnTo>
                  <a:pt x="5773" y="9070"/>
                </a:lnTo>
                <a:lnTo>
                  <a:pt x="5639" y="8469"/>
                </a:lnTo>
                <a:lnTo>
                  <a:pt x="5835" y="7692"/>
                </a:lnTo>
                <a:lnTo>
                  <a:pt x="5874" y="7125"/>
                </a:lnTo>
                <a:lnTo>
                  <a:pt x="5898" y="6467"/>
                </a:lnTo>
                <a:lnTo>
                  <a:pt x="6055" y="6094"/>
                </a:lnTo>
                <a:lnTo>
                  <a:pt x="6243" y="7171"/>
                </a:lnTo>
                <a:lnTo>
                  <a:pt x="6627" y="7205"/>
                </a:lnTo>
                <a:lnTo>
                  <a:pt x="6769" y="7534"/>
                </a:lnTo>
                <a:lnTo>
                  <a:pt x="6446" y="7941"/>
                </a:lnTo>
                <a:lnTo>
                  <a:pt x="6360" y="8406"/>
                </a:lnTo>
                <a:lnTo>
                  <a:pt x="6061" y="9324"/>
                </a:lnTo>
                <a:lnTo>
                  <a:pt x="6454" y="9494"/>
                </a:lnTo>
                <a:lnTo>
                  <a:pt x="6501" y="9845"/>
                </a:lnTo>
                <a:lnTo>
                  <a:pt x="6643" y="10262"/>
                </a:lnTo>
                <a:lnTo>
                  <a:pt x="6869" y="10431"/>
                </a:lnTo>
                <a:lnTo>
                  <a:pt x="7199" y="10805"/>
                </a:lnTo>
                <a:cubicBezTo>
                  <a:pt x="7319" y="10894"/>
                  <a:pt x="7445" y="10962"/>
                  <a:pt x="7576" y="11008"/>
                </a:cubicBezTo>
                <a:cubicBezTo>
                  <a:pt x="7740" y="11066"/>
                  <a:pt x="7910" y="11089"/>
                  <a:pt x="8079" y="11076"/>
                </a:cubicBezTo>
                <a:cubicBezTo>
                  <a:pt x="8180" y="10950"/>
                  <a:pt x="8282" y="10826"/>
                  <a:pt x="8385" y="10703"/>
                </a:cubicBezTo>
                <a:cubicBezTo>
                  <a:pt x="8537" y="10522"/>
                  <a:pt x="8692" y="10344"/>
                  <a:pt x="8848" y="10170"/>
                </a:cubicBezTo>
                <a:cubicBezTo>
                  <a:pt x="9056" y="10000"/>
                  <a:pt x="9309" y="9987"/>
                  <a:pt x="9524" y="10136"/>
                </a:cubicBezTo>
                <a:cubicBezTo>
                  <a:pt x="9653" y="10225"/>
                  <a:pt x="9759" y="10367"/>
                  <a:pt x="9831" y="10545"/>
                </a:cubicBezTo>
                <a:lnTo>
                  <a:pt x="10562" y="11156"/>
                </a:lnTo>
                <a:lnTo>
                  <a:pt x="10939" y="11575"/>
                </a:lnTo>
                <a:lnTo>
                  <a:pt x="11173" y="11869"/>
                </a:lnTo>
                <a:lnTo>
                  <a:pt x="11668" y="12527"/>
                </a:lnTo>
                <a:lnTo>
                  <a:pt x="11809" y="12866"/>
                </a:lnTo>
                <a:lnTo>
                  <a:pt x="12130" y="13385"/>
                </a:lnTo>
                <a:lnTo>
                  <a:pt x="12743" y="13521"/>
                </a:lnTo>
                <a:lnTo>
                  <a:pt x="12789" y="12670"/>
                </a:lnTo>
                <a:lnTo>
                  <a:pt x="12976" y="13124"/>
                </a:lnTo>
                <a:lnTo>
                  <a:pt x="13300" y="13380"/>
                </a:lnTo>
                <a:lnTo>
                  <a:pt x="13091" y="13707"/>
                </a:lnTo>
                <a:lnTo>
                  <a:pt x="13529" y="14077"/>
                </a:lnTo>
                <a:lnTo>
                  <a:pt x="14080" y="14236"/>
                </a:lnTo>
                <a:lnTo>
                  <a:pt x="14692" y="14678"/>
                </a:lnTo>
                <a:lnTo>
                  <a:pt x="14967" y="15064"/>
                </a:lnTo>
                <a:lnTo>
                  <a:pt x="14742" y="15356"/>
                </a:lnTo>
                <a:cubicBezTo>
                  <a:pt x="14636" y="15162"/>
                  <a:pt x="14437" y="15146"/>
                  <a:pt x="14318" y="15322"/>
                </a:cubicBezTo>
                <a:cubicBezTo>
                  <a:pt x="14192" y="15507"/>
                  <a:pt x="14214" y="15805"/>
                  <a:pt x="14334" y="16014"/>
                </a:cubicBezTo>
                <a:cubicBezTo>
                  <a:pt x="14459" y="16233"/>
                  <a:pt x="14659" y="16317"/>
                  <a:pt x="14821" y="16477"/>
                </a:cubicBezTo>
                <a:cubicBezTo>
                  <a:pt x="14992" y="16646"/>
                  <a:pt x="15117" y="16894"/>
                  <a:pt x="15175" y="17180"/>
                </a:cubicBezTo>
                <a:lnTo>
                  <a:pt x="15545" y="17848"/>
                </a:lnTo>
                <a:lnTo>
                  <a:pt x="16056" y="18257"/>
                </a:lnTo>
                <a:lnTo>
                  <a:pt x="16488" y="18620"/>
                </a:lnTo>
                <a:lnTo>
                  <a:pt x="17344" y="19017"/>
                </a:lnTo>
                <a:lnTo>
                  <a:pt x="17565" y="19686"/>
                </a:lnTo>
                <a:lnTo>
                  <a:pt x="17776" y="19924"/>
                </a:lnTo>
                <a:cubicBezTo>
                  <a:pt x="17877" y="19983"/>
                  <a:pt x="17976" y="20047"/>
                  <a:pt x="18073" y="20116"/>
                </a:cubicBezTo>
                <a:cubicBezTo>
                  <a:pt x="18211" y="20212"/>
                  <a:pt x="18344" y="20318"/>
                  <a:pt x="18475" y="20433"/>
                </a:cubicBezTo>
                <a:lnTo>
                  <a:pt x="18843" y="20727"/>
                </a:lnTo>
                <a:cubicBezTo>
                  <a:pt x="19008" y="20916"/>
                  <a:pt x="19184" y="21083"/>
                  <a:pt x="19370" y="21226"/>
                </a:cubicBezTo>
                <a:cubicBezTo>
                  <a:pt x="19573" y="21381"/>
                  <a:pt x="19786" y="21507"/>
                  <a:pt x="20006" y="21600"/>
                </a:cubicBezTo>
                <a:lnTo>
                  <a:pt x="20217" y="21329"/>
                </a:lnTo>
                <a:cubicBezTo>
                  <a:pt x="20232" y="21155"/>
                  <a:pt x="20310" y="21005"/>
                  <a:pt x="20421" y="20934"/>
                </a:cubicBezTo>
                <a:cubicBezTo>
                  <a:pt x="20556" y="20847"/>
                  <a:pt x="20708" y="20895"/>
                  <a:pt x="20853" y="20934"/>
                </a:cubicBezTo>
                <a:cubicBezTo>
                  <a:pt x="21009" y="20976"/>
                  <a:pt x="21166" y="21006"/>
                  <a:pt x="21325" y="21024"/>
                </a:cubicBezTo>
                <a:lnTo>
                  <a:pt x="21600" y="20832"/>
                </a:lnTo>
                <a:lnTo>
                  <a:pt x="21600" y="20196"/>
                </a:lnTo>
                <a:lnTo>
                  <a:pt x="21529" y="19901"/>
                </a:lnTo>
                <a:lnTo>
                  <a:pt x="21396" y="19494"/>
                </a:lnTo>
                <a:lnTo>
                  <a:pt x="21122" y="18883"/>
                </a:lnTo>
                <a:lnTo>
                  <a:pt x="20697" y="18284"/>
                </a:lnTo>
                <a:lnTo>
                  <a:pt x="20462" y="17843"/>
                </a:lnTo>
                <a:lnTo>
                  <a:pt x="20351" y="17105"/>
                </a:lnTo>
                <a:lnTo>
                  <a:pt x="20092" y="16188"/>
                </a:lnTo>
                <a:lnTo>
                  <a:pt x="19550" y="15781"/>
                </a:lnTo>
                <a:lnTo>
                  <a:pt x="19056" y="15102"/>
                </a:lnTo>
                <a:lnTo>
                  <a:pt x="19103" y="14614"/>
                </a:lnTo>
                <a:lnTo>
                  <a:pt x="19378" y="14082"/>
                </a:lnTo>
                <a:lnTo>
                  <a:pt x="19520" y="13539"/>
                </a:lnTo>
                <a:lnTo>
                  <a:pt x="19339" y="12845"/>
                </a:lnTo>
                <a:lnTo>
                  <a:pt x="19425" y="12302"/>
                </a:lnTo>
                <a:cubicBezTo>
                  <a:pt x="19354" y="12106"/>
                  <a:pt x="19267" y="11924"/>
                  <a:pt x="19166" y="11757"/>
                </a:cubicBezTo>
                <a:cubicBezTo>
                  <a:pt x="19038" y="11546"/>
                  <a:pt x="18890" y="11362"/>
                  <a:pt x="18725" y="11213"/>
                </a:cubicBezTo>
                <a:cubicBezTo>
                  <a:pt x="18709" y="10836"/>
                  <a:pt x="18715" y="10457"/>
                  <a:pt x="18742" y="10081"/>
                </a:cubicBezTo>
                <a:cubicBezTo>
                  <a:pt x="18778" y="9593"/>
                  <a:pt x="18850" y="9109"/>
                  <a:pt x="18844" y="8618"/>
                </a:cubicBezTo>
                <a:cubicBezTo>
                  <a:pt x="18840" y="8191"/>
                  <a:pt x="18776" y="7766"/>
                  <a:pt x="18632" y="7393"/>
                </a:cubicBezTo>
                <a:cubicBezTo>
                  <a:pt x="18466" y="6963"/>
                  <a:pt x="18202" y="6628"/>
                  <a:pt x="17886" y="6443"/>
                </a:cubicBezTo>
                <a:lnTo>
                  <a:pt x="17218" y="5830"/>
                </a:lnTo>
                <a:lnTo>
                  <a:pt x="17030" y="5628"/>
                </a:lnTo>
                <a:lnTo>
                  <a:pt x="16513" y="5379"/>
                </a:lnTo>
                <a:lnTo>
                  <a:pt x="16208" y="5209"/>
                </a:lnTo>
                <a:lnTo>
                  <a:pt x="15862" y="4869"/>
                </a:lnTo>
                <a:lnTo>
                  <a:pt x="15516" y="4632"/>
                </a:lnTo>
                <a:lnTo>
                  <a:pt x="15304" y="3986"/>
                </a:lnTo>
                <a:lnTo>
                  <a:pt x="14889" y="3727"/>
                </a:lnTo>
                <a:lnTo>
                  <a:pt x="14606" y="3168"/>
                </a:lnTo>
                <a:lnTo>
                  <a:pt x="14215" y="2823"/>
                </a:lnTo>
                <a:lnTo>
                  <a:pt x="13904" y="2916"/>
                </a:lnTo>
                <a:lnTo>
                  <a:pt x="14115" y="3368"/>
                </a:lnTo>
                <a:lnTo>
                  <a:pt x="14373" y="3705"/>
                </a:lnTo>
                <a:lnTo>
                  <a:pt x="13832" y="3433"/>
                </a:lnTo>
                <a:lnTo>
                  <a:pt x="13486" y="3229"/>
                </a:lnTo>
                <a:lnTo>
                  <a:pt x="13109" y="3127"/>
                </a:lnTo>
                <a:lnTo>
                  <a:pt x="13376" y="2869"/>
                </a:lnTo>
                <a:lnTo>
                  <a:pt x="13633" y="2667"/>
                </a:lnTo>
                <a:lnTo>
                  <a:pt x="13224" y="2262"/>
                </a:lnTo>
                <a:lnTo>
                  <a:pt x="12902" y="2205"/>
                </a:lnTo>
                <a:lnTo>
                  <a:pt x="12369" y="2310"/>
                </a:lnTo>
                <a:cubicBezTo>
                  <a:pt x="12246" y="2320"/>
                  <a:pt x="12125" y="2273"/>
                  <a:pt x="12024" y="2175"/>
                </a:cubicBezTo>
                <a:cubicBezTo>
                  <a:pt x="11913" y="2069"/>
                  <a:pt x="11834" y="1912"/>
                  <a:pt x="11740" y="1777"/>
                </a:cubicBezTo>
                <a:cubicBezTo>
                  <a:pt x="11554" y="1508"/>
                  <a:pt x="11315" y="1328"/>
                  <a:pt x="11056" y="1261"/>
                </a:cubicBezTo>
                <a:cubicBezTo>
                  <a:pt x="10964" y="1225"/>
                  <a:pt x="10868" y="1298"/>
                  <a:pt x="10836" y="1427"/>
                </a:cubicBezTo>
                <a:cubicBezTo>
                  <a:pt x="10791" y="1608"/>
                  <a:pt x="10883" y="1799"/>
                  <a:pt x="11016" y="1802"/>
                </a:cubicBezTo>
                <a:lnTo>
                  <a:pt x="10545" y="1702"/>
                </a:lnTo>
                <a:lnTo>
                  <a:pt x="10279" y="1238"/>
                </a:lnTo>
                <a:lnTo>
                  <a:pt x="9981" y="768"/>
                </a:lnTo>
                <a:cubicBezTo>
                  <a:pt x="9877" y="581"/>
                  <a:pt x="9753" y="421"/>
                  <a:pt x="9612" y="294"/>
                </a:cubicBezTo>
                <a:cubicBezTo>
                  <a:pt x="9446" y="145"/>
                  <a:pt x="9262" y="45"/>
                  <a:pt x="9069" y="0"/>
                </a:cubicBezTo>
                <a:lnTo>
                  <a:pt x="8724" y="38"/>
                </a:lnTo>
                <a:lnTo>
                  <a:pt x="8676" y="704"/>
                </a:lnTo>
                <a:lnTo>
                  <a:pt x="8559" y="1135"/>
                </a:lnTo>
                <a:lnTo>
                  <a:pt x="7961" y="999"/>
                </a:lnTo>
                <a:lnTo>
                  <a:pt x="7560" y="933"/>
                </a:lnTo>
                <a:lnTo>
                  <a:pt x="7443" y="1306"/>
                </a:lnTo>
                <a:lnTo>
                  <a:pt x="7127" y="1309"/>
                </a:lnTo>
                <a:lnTo>
                  <a:pt x="6632" y="1751"/>
                </a:lnTo>
                <a:lnTo>
                  <a:pt x="6491" y="2171"/>
                </a:lnTo>
                <a:lnTo>
                  <a:pt x="6349" y="2646"/>
                </a:lnTo>
                <a:lnTo>
                  <a:pt x="6396" y="3143"/>
                </a:lnTo>
                <a:lnTo>
                  <a:pt x="6679" y="3404"/>
                </a:lnTo>
                <a:lnTo>
                  <a:pt x="6539" y="3969"/>
                </a:lnTo>
                <a:lnTo>
                  <a:pt x="6273" y="3957"/>
                </a:lnTo>
                <a:lnTo>
                  <a:pt x="6187" y="4296"/>
                </a:lnTo>
                <a:lnTo>
                  <a:pt x="6053" y="4782"/>
                </a:lnTo>
                <a:lnTo>
                  <a:pt x="6124" y="5338"/>
                </a:lnTo>
                <a:lnTo>
                  <a:pt x="5983" y="5717"/>
                </a:lnTo>
                <a:lnTo>
                  <a:pt x="5828" y="5062"/>
                </a:lnTo>
                <a:lnTo>
                  <a:pt x="5828" y="4723"/>
                </a:lnTo>
                <a:lnTo>
                  <a:pt x="5455" y="4385"/>
                </a:lnTo>
                <a:close/>
              </a:path>
            </a:pathLst>
          </a:custGeom>
          <a:solidFill>
            <a:schemeClr val="tx2"/>
          </a:solidFill>
          <a:ln w="12700" cap="flat">
            <a:noFill/>
            <a:miter lim="400000"/>
          </a:ln>
          <a:effectLst/>
        </p:spPr>
        <p:txBody>
          <a:bodyPr wrap="square" lIns="0" tIns="0" rIns="0" bIns="0" numCol="1" anchor="ctr">
            <a:noAutofit/>
          </a:bodyPr>
          <a:lstStyle/>
          <a:p>
            <a:pPr lvl="0">
              <a:defRPr sz="3200"/>
            </a:pPr>
            <a:endParaRPr/>
          </a:p>
        </p:txBody>
      </p:sp>
      <p:sp>
        <p:nvSpPr>
          <p:cNvPr id="137" name="Shape 6164"/>
          <p:cNvSpPr/>
          <p:nvPr/>
        </p:nvSpPr>
        <p:spPr>
          <a:xfrm>
            <a:off x="1751810" y="1554853"/>
            <a:ext cx="27800" cy="34818"/>
          </a:xfrm>
          <a:custGeom>
            <a:avLst/>
            <a:gdLst/>
            <a:ahLst/>
            <a:cxnLst>
              <a:cxn ang="0">
                <a:pos x="wd2" y="hd2"/>
              </a:cxn>
              <a:cxn ang="5400000">
                <a:pos x="wd2" y="hd2"/>
              </a:cxn>
              <a:cxn ang="10800000">
                <a:pos x="wd2" y="hd2"/>
              </a:cxn>
              <a:cxn ang="16200000">
                <a:pos x="wd2" y="hd2"/>
              </a:cxn>
            </a:cxnLst>
            <a:rect l="0" t="0" r="r" b="b"/>
            <a:pathLst>
              <a:path w="21600" h="21600" extrusionOk="0">
                <a:moveTo>
                  <a:pt x="4554" y="0"/>
                </a:moveTo>
                <a:lnTo>
                  <a:pt x="12145" y="2252"/>
                </a:lnTo>
                <a:lnTo>
                  <a:pt x="17508" y="4147"/>
                </a:lnTo>
                <a:lnTo>
                  <a:pt x="21305" y="11063"/>
                </a:lnTo>
                <a:lnTo>
                  <a:pt x="21600" y="19260"/>
                </a:lnTo>
                <a:lnTo>
                  <a:pt x="16900" y="20658"/>
                </a:lnTo>
                <a:lnTo>
                  <a:pt x="10708" y="21600"/>
                </a:lnTo>
                <a:lnTo>
                  <a:pt x="6468" y="17037"/>
                </a:lnTo>
                <a:lnTo>
                  <a:pt x="0" y="12815"/>
                </a:lnTo>
                <a:lnTo>
                  <a:pt x="1830" y="6252"/>
                </a:lnTo>
                <a:lnTo>
                  <a:pt x="576" y="2013"/>
                </a:lnTo>
                <a:lnTo>
                  <a:pt x="4554" y="0"/>
                </a:lnTo>
                <a:close/>
              </a:path>
            </a:pathLst>
          </a:custGeom>
          <a:solidFill>
            <a:schemeClr val="tx2"/>
          </a:solidFill>
          <a:ln w="12700" cap="flat">
            <a:noFill/>
            <a:miter lim="400000"/>
          </a:ln>
          <a:effectLst/>
        </p:spPr>
        <p:txBody>
          <a:bodyPr wrap="square" lIns="0" tIns="0" rIns="0" bIns="0" numCol="1" anchor="ctr">
            <a:noAutofit/>
          </a:bodyPr>
          <a:lstStyle/>
          <a:p>
            <a:pPr lvl="0">
              <a:defRPr sz="3200"/>
            </a:pPr>
            <a:endParaRPr/>
          </a:p>
        </p:txBody>
      </p:sp>
      <p:sp>
        <p:nvSpPr>
          <p:cNvPr id="138" name="Shape 6165"/>
          <p:cNvSpPr/>
          <p:nvPr/>
        </p:nvSpPr>
        <p:spPr>
          <a:xfrm>
            <a:off x="1775142" y="1538582"/>
            <a:ext cx="10321" cy="16261"/>
          </a:xfrm>
          <a:custGeom>
            <a:avLst/>
            <a:gdLst/>
            <a:ahLst/>
            <a:cxnLst>
              <a:cxn ang="0">
                <a:pos x="wd2" y="hd2"/>
              </a:cxn>
              <a:cxn ang="5400000">
                <a:pos x="wd2" y="hd2"/>
              </a:cxn>
              <a:cxn ang="10800000">
                <a:pos x="wd2" y="hd2"/>
              </a:cxn>
              <a:cxn ang="16200000">
                <a:pos x="wd2" y="hd2"/>
              </a:cxn>
            </a:cxnLst>
            <a:rect l="0" t="0" r="r" b="b"/>
            <a:pathLst>
              <a:path w="21600" h="21600" extrusionOk="0">
                <a:moveTo>
                  <a:pt x="7065" y="0"/>
                </a:moveTo>
                <a:lnTo>
                  <a:pt x="19230" y="6996"/>
                </a:lnTo>
                <a:lnTo>
                  <a:pt x="21600" y="18575"/>
                </a:lnTo>
                <a:lnTo>
                  <a:pt x="7846" y="21600"/>
                </a:lnTo>
                <a:lnTo>
                  <a:pt x="0" y="15332"/>
                </a:lnTo>
                <a:lnTo>
                  <a:pt x="7065" y="0"/>
                </a:lnTo>
                <a:close/>
              </a:path>
            </a:pathLst>
          </a:custGeom>
          <a:solidFill>
            <a:schemeClr val="tx2"/>
          </a:solidFill>
          <a:ln w="12700" cap="flat">
            <a:noFill/>
            <a:miter lim="400000"/>
          </a:ln>
          <a:effectLst/>
        </p:spPr>
        <p:txBody>
          <a:bodyPr wrap="square" lIns="0" tIns="0" rIns="0" bIns="0" numCol="1" anchor="ctr">
            <a:noAutofit/>
          </a:bodyPr>
          <a:lstStyle/>
          <a:p>
            <a:pPr lvl="0">
              <a:defRPr sz="3200"/>
            </a:pPr>
            <a:endParaRPr/>
          </a:p>
        </p:txBody>
      </p:sp>
      <p:sp>
        <p:nvSpPr>
          <p:cNvPr id="139" name="Shape 6166"/>
          <p:cNvSpPr/>
          <p:nvPr/>
        </p:nvSpPr>
        <p:spPr>
          <a:xfrm>
            <a:off x="1707865" y="1558726"/>
            <a:ext cx="29549" cy="32712"/>
          </a:xfrm>
          <a:custGeom>
            <a:avLst/>
            <a:gdLst/>
            <a:ahLst/>
            <a:cxnLst>
              <a:cxn ang="0">
                <a:pos x="wd2" y="hd2"/>
              </a:cxn>
              <a:cxn ang="5400000">
                <a:pos x="wd2" y="hd2"/>
              </a:cxn>
              <a:cxn ang="10800000">
                <a:pos x="wd2" y="hd2"/>
              </a:cxn>
              <a:cxn ang="16200000">
                <a:pos x="wd2" y="hd2"/>
              </a:cxn>
            </a:cxnLst>
            <a:rect l="0" t="0" r="r" b="b"/>
            <a:pathLst>
              <a:path w="21600" h="21600" extrusionOk="0">
                <a:moveTo>
                  <a:pt x="7034" y="4084"/>
                </a:moveTo>
                <a:lnTo>
                  <a:pt x="14037" y="951"/>
                </a:lnTo>
                <a:lnTo>
                  <a:pt x="20768" y="0"/>
                </a:lnTo>
                <a:lnTo>
                  <a:pt x="21600" y="4466"/>
                </a:lnTo>
                <a:lnTo>
                  <a:pt x="21600" y="9462"/>
                </a:lnTo>
                <a:lnTo>
                  <a:pt x="18270" y="14709"/>
                </a:lnTo>
                <a:lnTo>
                  <a:pt x="11767" y="21600"/>
                </a:lnTo>
                <a:lnTo>
                  <a:pt x="5959" y="21600"/>
                </a:lnTo>
                <a:lnTo>
                  <a:pt x="4656" y="12656"/>
                </a:lnTo>
                <a:lnTo>
                  <a:pt x="987" y="11920"/>
                </a:lnTo>
                <a:lnTo>
                  <a:pt x="0" y="7424"/>
                </a:lnTo>
                <a:lnTo>
                  <a:pt x="7034" y="4084"/>
                </a:lnTo>
                <a:close/>
              </a:path>
            </a:pathLst>
          </a:custGeom>
          <a:solidFill>
            <a:schemeClr val="tx2"/>
          </a:solidFill>
          <a:ln w="12700" cap="flat">
            <a:noFill/>
            <a:miter lim="400000"/>
          </a:ln>
          <a:effectLst/>
        </p:spPr>
        <p:txBody>
          <a:bodyPr wrap="square" lIns="0" tIns="0" rIns="0" bIns="0" numCol="1" anchor="ctr">
            <a:noAutofit/>
          </a:bodyPr>
          <a:lstStyle/>
          <a:p>
            <a:pPr lvl="0">
              <a:defRPr sz="3200"/>
            </a:pPr>
            <a:endParaRPr/>
          </a:p>
        </p:txBody>
      </p:sp>
      <p:sp>
        <p:nvSpPr>
          <p:cNvPr id="140" name="Shape 6167"/>
          <p:cNvSpPr/>
          <p:nvPr/>
        </p:nvSpPr>
        <p:spPr>
          <a:xfrm>
            <a:off x="1656590" y="1577051"/>
            <a:ext cx="87771" cy="62163"/>
          </a:xfrm>
          <a:custGeom>
            <a:avLst/>
            <a:gdLst/>
            <a:ahLst/>
            <a:cxnLst>
              <a:cxn ang="0">
                <a:pos x="wd2" y="hd2"/>
              </a:cxn>
              <a:cxn ang="5400000">
                <a:pos x="wd2" y="hd2"/>
              </a:cxn>
              <a:cxn ang="10800000">
                <a:pos x="wd2" y="hd2"/>
              </a:cxn>
              <a:cxn ang="16200000">
                <a:pos x="wd2" y="hd2"/>
              </a:cxn>
            </a:cxnLst>
            <a:rect l="0" t="0" r="r" b="b"/>
            <a:pathLst>
              <a:path w="21600" h="21600" extrusionOk="0">
                <a:moveTo>
                  <a:pt x="10135" y="116"/>
                </a:moveTo>
                <a:lnTo>
                  <a:pt x="7736" y="0"/>
                </a:lnTo>
                <a:lnTo>
                  <a:pt x="5503" y="1867"/>
                </a:lnTo>
                <a:lnTo>
                  <a:pt x="3311" y="3631"/>
                </a:lnTo>
                <a:lnTo>
                  <a:pt x="0" y="5601"/>
                </a:lnTo>
                <a:lnTo>
                  <a:pt x="553" y="8428"/>
                </a:lnTo>
                <a:lnTo>
                  <a:pt x="3528" y="11857"/>
                </a:lnTo>
                <a:lnTo>
                  <a:pt x="4929" y="13233"/>
                </a:lnTo>
                <a:lnTo>
                  <a:pt x="8513" y="9615"/>
                </a:lnTo>
                <a:lnTo>
                  <a:pt x="6289" y="14923"/>
                </a:lnTo>
                <a:lnTo>
                  <a:pt x="6937" y="17404"/>
                </a:lnTo>
                <a:lnTo>
                  <a:pt x="9406" y="17404"/>
                </a:lnTo>
                <a:lnTo>
                  <a:pt x="8624" y="20231"/>
                </a:lnTo>
                <a:lnTo>
                  <a:pt x="12079" y="21600"/>
                </a:lnTo>
                <a:cubicBezTo>
                  <a:pt x="12715" y="21450"/>
                  <a:pt x="13354" y="21318"/>
                  <a:pt x="13994" y="21204"/>
                </a:cubicBezTo>
                <a:cubicBezTo>
                  <a:pt x="14954" y="21034"/>
                  <a:pt x="15918" y="20905"/>
                  <a:pt x="16883" y="20817"/>
                </a:cubicBezTo>
                <a:cubicBezTo>
                  <a:pt x="17565" y="20989"/>
                  <a:pt x="18268" y="20853"/>
                  <a:pt x="18892" y="20429"/>
                </a:cubicBezTo>
                <a:cubicBezTo>
                  <a:pt x="19533" y="19993"/>
                  <a:pt x="20057" y="19276"/>
                  <a:pt x="20386" y="18385"/>
                </a:cubicBezTo>
                <a:lnTo>
                  <a:pt x="21600" y="14899"/>
                </a:lnTo>
                <a:lnTo>
                  <a:pt x="21180" y="11865"/>
                </a:lnTo>
                <a:lnTo>
                  <a:pt x="18798" y="12063"/>
                </a:lnTo>
                <a:lnTo>
                  <a:pt x="17958" y="8907"/>
                </a:lnTo>
                <a:lnTo>
                  <a:pt x="15762" y="9558"/>
                </a:lnTo>
                <a:lnTo>
                  <a:pt x="14689" y="13250"/>
                </a:lnTo>
                <a:lnTo>
                  <a:pt x="13714" y="10490"/>
                </a:lnTo>
                <a:lnTo>
                  <a:pt x="13159" y="8132"/>
                </a:lnTo>
                <a:lnTo>
                  <a:pt x="13585" y="4909"/>
                </a:lnTo>
                <a:lnTo>
                  <a:pt x="13445" y="2799"/>
                </a:lnTo>
                <a:lnTo>
                  <a:pt x="10836" y="6483"/>
                </a:lnTo>
                <a:lnTo>
                  <a:pt x="10001" y="4769"/>
                </a:lnTo>
                <a:lnTo>
                  <a:pt x="11116" y="3393"/>
                </a:lnTo>
                <a:lnTo>
                  <a:pt x="11945" y="928"/>
                </a:lnTo>
                <a:lnTo>
                  <a:pt x="10135" y="116"/>
                </a:lnTo>
                <a:close/>
              </a:path>
            </a:pathLst>
          </a:custGeom>
          <a:solidFill>
            <a:schemeClr val="tx2"/>
          </a:solidFill>
          <a:ln w="12700" cap="flat">
            <a:noFill/>
            <a:miter lim="400000"/>
          </a:ln>
          <a:effectLst/>
        </p:spPr>
        <p:txBody>
          <a:bodyPr wrap="square" lIns="0" tIns="0" rIns="0" bIns="0" numCol="1" anchor="ctr">
            <a:noAutofit/>
          </a:bodyPr>
          <a:lstStyle/>
          <a:p>
            <a:pPr lvl="0">
              <a:defRPr sz="3200"/>
            </a:pPr>
            <a:endParaRPr/>
          </a:p>
        </p:txBody>
      </p:sp>
      <p:sp>
        <p:nvSpPr>
          <p:cNvPr id="141" name="Shape 6168"/>
          <p:cNvSpPr/>
          <p:nvPr/>
        </p:nvSpPr>
        <p:spPr>
          <a:xfrm>
            <a:off x="1750498" y="1648683"/>
            <a:ext cx="44355" cy="58606"/>
          </a:xfrm>
          <a:custGeom>
            <a:avLst/>
            <a:gdLst/>
            <a:ahLst/>
            <a:cxnLst>
              <a:cxn ang="0">
                <a:pos x="wd2" y="hd2"/>
              </a:cxn>
              <a:cxn ang="5400000">
                <a:pos x="wd2" y="hd2"/>
              </a:cxn>
              <a:cxn ang="10800000">
                <a:pos x="wd2" y="hd2"/>
              </a:cxn>
              <a:cxn ang="16200000">
                <a:pos x="wd2" y="hd2"/>
              </a:cxn>
            </a:cxnLst>
            <a:rect l="0" t="0" r="r" b="b"/>
            <a:pathLst>
              <a:path w="21516" h="21281" extrusionOk="0">
                <a:moveTo>
                  <a:pt x="16062" y="145"/>
                </a:moveTo>
                <a:lnTo>
                  <a:pt x="18559" y="1996"/>
                </a:lnTo>
                <a:lnTo>
                  <a:pt x="18755" y="4746"/>
                </a:lnTo>
                <a:lnTo>
                  <a:pt x="21516" y="7829"/>
                </a:lnTo>
                <a:lnTo>
                  <a:pt x="20964" y="11197"/>
                </a:lnTo>
                <a:lnTo>
                  <a:pt x="19031" y="14918"/>
                </a:lnTo>
                <a:lnTo>
                  <a:pt x="18479" y="18087"/>
                </a:lnTo>
                <a:lnTo>
                  <a:pt x="15084" y="20077"/>
                </a:lnTo>
                <a:cubicBezTo>
                  <a:pt x="14091" y="20966"/>
                  <a:pt x="12556" y="21409"/>
                  <a:pt x="11023" y="21249"/>
                </a:cubicBezTo>
                <a:cubicBezTo>
                  <a:pt x="7381" y="20867"/>
                  <a:pt x="5464" y="17810"/>
                  <a:pt x="7399" y="15469"/>
                </a:cubicBezTo>
                <a:lnTo>
                  <a:pt x="1984" y="15469"/>
                </a:lnTo>
                <a:lnTo>
                  <a:pt x="10" y="10379"/>
                </a:lnTo>
                <a:cubicBezTo>
                  <a:pt x="-84" y="9375"/>
                  <a:pt x="478" y="8398"/>
                  <a:pt x="1518" y="7760"/>
                </a:cubicBezTo>
                <a:cubicBezTo>
                  <a:pt x="3296" y="6669"/>
                  <a:pt x="5899" y="6789"/>
                  <a:pt x="7484" y="8036"/>
                </a:cubicBezTo>
                <a:cubicBezTo>
                  <a:pt x="7545" y="9180"/>
                  <a:pt x="9290" y="9808"/>
                  <a:pt x="10523" y="9130"/>
                </a:cubicBezTo>
                <a:cubicBezTo>
                  <a:pt x="11635" y="8518"/>
                  <a:pt x="11430" y="7310"/>
                  <a:pt x="10799" y="6305"/>
                </a:cubicBezTo>
                <a:cubicBezTo>
                  <a:pt x="9787" y="4695"/>
                  <a:pt x="8151" y="3351"/>
                  <a:pt x="6104" y="2446"/>
                </a:cubicBezTo>
                <a:cubicBezTo>
                  <a:pt x="6962" y="1800"/>
                  <a:pt x="7958" y="1265"/>
                  <a:pt x="9050" y="862"/>
                </a:cubicBezTo>
                <a:cubicBezTo>
                  <a:pt x="11222" y="61"/>
                  <a:pt x="13682" y="-191"/>
                  <a:pt x="16062" y="145"/>
                </a:cubicBezTo>
                <a:close/>
              </a:path>
            </a:pathLst>
          </a:custGeom>
          <a:solidFill>
            <a:schemeClr val="tx2"/>
          </a:solidFill>
          <a:ln w="12700" cap="flat">
            <a:noFill/>
            <a:miter lim="400000"/>
          </a:ln>
          <a:effectLst/>
        </p:spPr>
        <p:txBody>
          <a:bodyPr wrap="square" lIns="0" tIns="0" rIns="0" bIns="0" numCol="1" anchor="ctr">
            <a:noAutofit/>
          </a:bodyPr>
          <a:lstStyle/>
          <a:p>
            <a:pPr lvl="0">
              <a:defRPr sz="3200"/>
            </a:pPr>
            <a:endParaRPr/>
          </a:p>
        </p:txBody>
      </p:sp>
      <p:sp>
        <p:nvSpPr>
          <p:cNvPr id="142" name="Shape 6169"/>
          <p:cNvSpPr/>
          <p:nvPr/>
        </p:nvSpPr>
        <p:spPr>
          <a:xfrm>
            <a:off x="1066230" y="1554353"/>
            <a:ext cx="1764583" cy="1656861"/>
          </a:xfrm>
          <a:custGeom>
            <a:avLst/>
            <a:gdLst/>
            <a:ahLst/>
            <a:cxnLst>
              <a:cxn ang="0">
                <a:pos x="wd2" y="hd2"/>
              </a:cxn>
              <a:cxn ang="5400000">
                <a:pos x="wd2" y="hd2"/>
              </a:cxn>
              <a:cxn ang="10800000">
                <a:pos x="wd2" y="hd2"/>
              </a:cxn>
              <a:cxn ang="16200000">
                <a:pos x="wd2" y="hd2"/>
              </a:cxn>
            </a:cxnLst>
            <a:rect l="0" t="0" r="r" b="b"/>
            <a:pathLst>
              <a:path w="21600" h="21600" extrusionOk="0">
                <a:moveTo>
                  <a:pt x="6982" y="827"/>
                </a:moveTo>
                <a:lnTo>
                  <a:pt x="7131" y="835"/>
                </a:lnTo>
                <a:lnTo>
                  <a:pt x="7235" y="824"/>
                </a:lnTo>
                <a:lnTo>
                  <a:pt x="7298" y="913"/>
                </a:lnTo>
                <a:lnTo>
                  <a:pt x="7325" y="1000"/>
                </a:lnTo>
                <a:lnTo>
                  <a:pt x="7441" y="1022"/>
                </a:lnTo>
                <a:lnTo>
                  <a:pt x="7487" y="1088"/>
                </a:lnTo>
                <a:lnTo>
                  <a:pt x="7527" y="1212"/>
                </a:lnTo>
                <a:lnTo>
                  <a:pt x="7603" y="1298"/>
                </a:lnTo>
                <a:lnTo>
                  <a:pt x="7603" y="1387"/>
                </a:lnTo>
                <a:lnTo>
                  <a:pt x="7656" y="1456"/>
                </a:lnTo>
                <a:lnTo>
                  <a:pt x="7774" y="1483"/>
                </a:lnTo>
                <a:lnTo>
                  <a:pt x="7846" y="1517"/>
                </a:lnTo>
                <a:lnTo>
                  <a:pt x="7900" y="1570"/>
                </a:lnTo>
                <a:cubicBezTo>
                  <a:pt x="7875" y="1614"/>
                  <a:pt x="7901" y="1671"/>
                  <a:pt x="7949" y="1678"/>
                </a:cubicBezTo>
                <a:cubicBezTo>
                  <a:pt x="8022" y="1689"/>
                  <a:pt x="8065" y="1593"/>
                  <a:pt x="8011" y="1539"/>
                </a:cubicBezTo>
                <a:lnTo>
                  <a:pt x="8004" y="1414"/>
                </a:lnTo>
                <a:lnTo>
                  <a:pt x="8064" y="1310"/>
                </a:lnTo>
                <a:lnTo>
                  <a:pt x="8148" y="1280"/>
                </a:lnTo>
                <a:lnTo>
                  <a:pt x="8245" y="1273"/>
                </a:lnTo>
                <a:lnTo>
                  <a:pt x="8314" y="1372"/>
                </a:lnTo>
                <a:lnTo>
                  <a:pt x="8307" y="1465"/>
                </a:lnTo>
                <a:lnTo>
                  <a:pt x="8250" y="1544"/>
                </a:lnTo>
                <a:lnTo>
                  <a:pt x="8238" y="1638"/>
                </a:lnTo>
                <a:lnTo>
                  <a:pt x="8280" y="1741"/>
                </a:lnTo>
                <a:lnTo>
                  <a:pt x="8252" y="1852"/>
                </a:lnTo>
                <a:lnTo>
                  <a:pt x="8315" y="2016"/>
                </a:lnTo>
                <a:lnTo>
                  <a:pt x="8370" y="2072"/>
                </a:lnTo>
                <a:lnTo>
                  <a:pt x="8444" y="2116"/>
                </a:lnTo>
                <a:lnTo>
                  <a:pt x="8525" y="2102"/>
                </a:lnTo>
                <a:lnTo>
                  <a:pt x="8606" y="2124"/>
                </a:lnTo>
                <a:lnTo>
                  <a:pt x="8558" y="2220"/>
                </a:lnTo>
                <a:lnTo>
                  <a:pt x="8485" y="2205"/>
                </a:lnTo>
                <a:lnTo>
                  <a:pt x="8462" y="2284"/>
                </a:lnTo>
                <a:lnTo>
                  <a:pt x="8441" y="2449"/>
                </a:lnTo>
                <a:lnTo>
                  <a:pt x="8379" y="2618"/>
                </a:lnTo>
                <a:lnTo>
                  <a:pt x="8312" y="2588"/>
                </a:lnTo>
                <a:lnTo>
                  <a:pt x="8203" y="2531"/>
                </a:lnTo>
                <a:lnTo>
                  <a:pt x="8124" y="2598"/>
                </a:lnTo>
                <a:lnTo>
                  <a:pt x="8205" y="2699"/>
                </a:lnTo>
                <a:cubicBezTo>
                  <a:pt x="8263" y="2733"/>
                  <a:pt x="8323" y="2760"/>
                  <a:pt x="8386" y="2780"/>
                </a:cubicBezTo>
                <a:cubicBezTo>
                  <a:pt x="8432" y="2794"/>
                  <a:pt x="8479" y="2805"/>
                  <a:pt x="8525" y="2795"/>
                </a:cubicBezTo>
                <a:cubicBezTo>
                  <a:pt x="8571" y="2785"/>
                  <a:pt x="8611" y="2757"/>
                  <a:pt x="8637" y="2716"/>
                </a:cubicBezTo>
                <a:lnTo>
                  <a:pt x="8664" y="2637"/>
                </a:lnTo>
                <a:lnTo>
                  <a:pt x="8584" y="2645"/>
                </a:lnTo>
                <a:cubicBezTo>
                  <a:pt x="8554" y="2675"/>
                  <a:pt x="8510" y="2681"/>
                  <a:pt x="8473" y="2662"/>
                </a:cubicBezTo>
                <a:cubicBezTo>
                  <a:pt x="8359" y="2599"/>
                  <a:pt x="8398" y="2415"/>
                  <a:pt x="8527" y="2412"/>
                </a:cubicBezTo>
                <a:lnTo>
                  <a:pt x="8630" y="2449"/>
                </a:lnTo>
                <a:lnTo>
                  <a:pt x="8693" y="2335"/>
                </a:lnTo>
                <a:lnTo>
                  <a:pt x="8728" y="2264"/>
                </a:lnTo>
                <a:lnTo>
                  <a:pt x="8813" y="2264"/>
                </a:lnTo>
                <a:lnTo>
                  <a:pt x="8883" y="2328"/>
                </a:lnTo>
                <a:lnTo>
                  <a:pt x="8913" y="2180"/>
                </a:lnTo>
                <a:lnTo>
                  <a:pt x="8888" y="2034"/>
                </a:lnTo>
                <a:lnTo>
                  <a:pt x="8901" y="1920"/>
                </a:lnTo>
                <a:lnTo>
                  <a:pt x="8955" y="1834"/>
                </a:lnTo>
                <a:cubicBezTo>
                  <a:pt x="8964" y="1773"/>
                  <a:pt x="8971" y="1712"/>
                  <a:pt x="8975" y="1651"/>
                </a:cubicBezTo>
                <a:cubicBezTo>
                  <a:pt x="8979" y="1601"/>
                  <a:pt x="8982" y="1552"/>
                  <a:pt x="8982" y="1502"/>
                </a:cubicBezTo>
                <a:lnTo>
                  <a:pt x="8975" y="1347"/>
                </a:lnTo>
                <a:cubicBezTo>
                  <a:pt x="8984" y="1319"/>
                  <a:pt x="9001" y="1296"/>
                  <a:pt x="9024" y="1280"/>
                </a:cubicBezTo>
                <a:cubicBezTo>
                  <a:pt x="9068" y="1251"/>
                  <a:pt x="9123" y="1256"/>
                  <a:pt x="9175" y="1258"/>
                </a:cubicBezTo>
                <a:cubicBezTo>
                  <a:pt x="9214" y="1260"/>
                  <a:pt x="9254" y="1260"/>
                  <a:pt x="9293" y="1258"/>
                </a:cubicBezTo>
                <a:lnTo>
                  <a:pt x="9383" y="1324"/>
                </a:lnTo>
                <a:lnTo>
                  <a:pt x="9342" y="1409"/>
                </a:lnTo>
                <a:lnTo>
                  <a:pt x="9274" y="1569"/>
                </a:lnTo>
                <a:lnTo>
                  <a:pt x="9178" y="1638"/>
                </a:lnTo>
                <a:lnTo>
                  <a:pt x="9194" y="1866"/>
                </a:lnTo>
                <a:lnTo>
                  <a:pt x="9194" y="1997"/>
                </a:lnTo>
                <a:lnTo>
                  <a:pt x="9264" y="2101"/>
                </a:lnTo>
                <a:cubicBezTo>
                  <a:pt x="9307" y="2131"/>
                  <a:pt x="9342" y="2173"/>
                  <a:pt x="9366" y="2222"/>
                </a:cubicBezTo>
                <a:cubicBezTo>
                  <a:pt x="9382" y="2255"/>
                  <a:pt x="9393" y="2291"/>
                  <a:pt x="9399" y="2328"/>
                </a:cubicBezTo>
                <a:lnTo>
                  <a:pt x="9482" y="2336"/>
                </a:lnTo>
                <a:lnTo>
                  <a:pt x="9556" y="2400"/>
                </a:lnTo>
                <a:cubicBezTo>
                  <a:pt x="9583" y="2419"/>
                  <a:pt x="9608" y="2443"/>
                  <a:pt x="9630" y="2469"/>
                </a:cubicBezTo>
                <a:cubicBezTo>
                  <a:pt x="9660" y="2506"/>
                  <a:pt x="9685" y="2549"/>
                  <a:pt x="9702" y="2595"/>
                </a:cubicBezTo>
                <a:cubicBezTo>
                  <a:pt x="9712" y="2619"/>
                  <a:pt x="9722" y="2644"/>
                  <a:pt x="9732" y="2668"/>
                </a:cubicBezTo>
                <a:cubicBezTo>
                  <a:pt x="9742" y="2692"/>
                  <a:pt x="9752" y="2716"/>
                  <a:pt x="9762" y="2740"/>
                </a:cubicBezTo>
                <a:lnTo>
                  <a:pt x="9811" y="2856"/>
                </a:lnTo>
                <a:lnTo>
                  <a:pt x="9887" y="2814"/>
                </a:lnTo>
                <a:lnTo>
                  <a:pt x="9859" y="2582"/>
                </a:lnTo>
                <a:lnTo>
                  <a:pt x="9928" y="2479"/>
                </a:lnTo>
                <a:lnTo>
                  <a:pt x="9921" y="2310"/>
                </a:lnTo>
                <a:lnTo>
                  <a:pt x="9875" y="2239"/>
                </a:lnTo>
                <a:lnTo>
                  <a:pt x="9712" y="2214"/>
                </a:lnTo>
                <a:lnTo>
                  <a:pt x="9622" y="2125"/>
                </a:lnTo>
                <a:lnTo>
                  <a:pt x="9548" y="1994"/>
                </a:lnTo>
                <a:lnTo>
                  <a:pt x="9500" y="1935"/>
                </a:lnTo>
                <a:lnTo>
                  <a:pt x="9451" y="1765"/>
                </a:lnTo>
                <a:lnTo>
                  <a:pt x="9437" y="1636"/>
                </a:lnTo>
                <a:lnTo>
                  <a:pt x="9444" y="1522"/>
                </a:lnTo>
                <a:lnTo>
                  <a:pt x="9505" y="1384"/>
                </a:lnTo>
                <a:lnTo>
                  <a:pt x="9539" y="1305"/>
                </a:lnTo>
                <a:lnTo>
                  <a:pt x="9644" y="1275"/>
                </a:lnTo>
                <a:lnTo>
                  <a:pt x="9776" y="1268"/>
                </a:lnTo>
                <a:lnTo>
                  <a:pt x="9843" y="1297"/>
                </a:lnTo>
                <a:lnTo>
                  <a:pt x="9987" y="1259"/>
                </a:lnTo>
                <a:lnTo>
                  <a:pt x="10085" y="1215"/>
                </a:lnTo>
                <a:lnTo>
                  <a:pt x="10208" y="1215"/>
                </a:lnTo>
                <a:lnTo>
                  <a:pt x="10317" y="1280"/>
                </a:lnTo>
                <a:lnTo>
                  <a:pt x="10446" y="1371"/>
                </a:lnTo>
                <a:lnTo>
                  <a:pt x="10527" y="1403"/>
                </a:lnTo>
                <a:lnTo>
                  <a:pt x="10673" y="1499"/>
                </a:lnTo>
                <a:lnTo>
                  <a:pt x="10750" y="1507"/>
                </a:lnTo>
                <a:lnTo>
                  <a:pt x="10903" y="1507"/>
                </a:lnTo>
                <a:lnTo>
                  <a:pt x="10965" y="1558"/>
                </a:lnTo>
                <a:lnTo>
                  <a:pt x="11043" y="1622"/>
                </a:lnTo>
                <a:lnTo>
                  <a:pt x="11141" y="1642"/>
                </a:lnTo>
                <a:cubicBezTo>
                  <a:pt x="11167" y="1646"/>
                  <a:pt x="11193" y="1654"/>
                  <a:pt x="11218" y="1664"/>
                </a:cubicBezTo>
                <a:cubicBezTo>
                  <a:pt x="11254" y="1680"/>
                  <a:pt x="11287" y="1703"/>
                  <a:pt x="11315" y="1731"/>
                </a:cubicBezTo>
                <a:lnTo>
                  <a:pt x="11396" y="1808"/>
                </a:lnTo>
                <a:lnTo>
                  <a:pt x="11452" y="1948"/>
                </a:lnTo>
                <a:lnTo>
                  <a:pt x="11505" y="2034"/>
                </a:lnTo>
                <a:lnTo>
                  <a:pt x="11670" y="2064"/>
                </a:lnTo>
                <a:lnTo>
                  <a:pt x="11784" y="2091"/>
                </a:lnTo>
                <a:lnTo>
                  <a:pt x="12021" y="2143"/>
                </a:lnTo>
                <a:lnTo>
                  <a:pt x="12188" y="2173"/>
                </a:lnTo>
                <a:cubicBezTo>
                  <a:pt x="12226" y="2161"/>
                  <a:pt x="12267" y="2168"/>
                  <a:pt x="12299" y="2193"/>
                </a:cubicBezTo>
                <a:cubicBezTo>
                  <a:pt x="12345" y="2228"/>
                  <a:pt x="12365" y="2291"/>
                  <a:pt x="12348" y="2348"/>
                </a:cubicBezTo>
                <a:lnTo>
                  <a:pt x="12320" y="2499"/>
                </a:lnTo>
                <a:lnTo>
                  <a:pt x="12307" y="2647"/>
                </a:lnTo>
                <a:lnTo>
                  <a:pt x="12353" y="2763"/>
                </a:lnTo>
                <a:lnTo>
                  <a:pt x="12265" y="2812"/>
                </a:lnTo>
                <a:cubicBezTo>
                  <a:pt x="12226" y="2799"/>
                  <a:pt x="12189" y="2782"/>
                  <a:pt x="12154" y="2760"/>
                </a:cubicBezTo>
                <a:cubicBezTo>
                  <a:pt x="12092" y="2723"/>
                  <a:pt x="12039" y="2672"/>
                  <a:pt x="11996" y="2612"/>
                </a:cubicBezTo>
                <a:lnTo>
                  <a:pt x="11906" y="2598"/>
                </a:lnTo>
                <a:lnTo>
                  <a:pt x="11869" y="2672"/>
                </a:lnTo>
                <a:lnTo>
                  <a:pt x="11943" y="2778"/>
                </a:lnTo>
                <a:lnTo>
                  <a:pt x="12073" y="2842"/>
                </a:lnTo>
                <a:lnTo>
                  <a:pt x="12196" y="2870"/>
                </a:lnTo>
                <a:cubicBezTo>
                  <a:pt x="12252" y="2881"/>
                  <a:pt x="12306" y="2906"/>
                  <a:pt x="12352" y="2941"/>
                </a:cubicBezTo>
                <a:cubicBezTo>
                  <a:pt x="12395" y="2975"/>
                  <a:pt x="12431" y="3017"/>
                  <a:pt x="12459" y="3065"/>
                </a:cubicBezTo>
                <a:lnTo>
                  <a:pt x="12466" y="3161"/>
                </a:lnTo>
                <a:cubicBezTo>
                  <a:pt x="12485" y="3191"/>
                  <a:pt x="12502" y="3222"/>
                  <a:pt x="12517" y="3255"/>
                </a:cubicBezTo>
                <a:cubicBezTo>
                  <a:pt x="12534" y="3294"/>
                  <a:pt x="12548" y="3335"/>
                  <a:pt x="12558" y="3378"/>
                </a:cubicBezTo>
                <a:lnTo>
                  <a:pt x="12459" y="3479"/>
                </a:lnTo>
                <a:lnTo>
                  <a:pt x="12328" y="3383"/>
                </a:lnTo>
                <a:lnTo>
                  <a:pt x="12360" y="3497"/>
                </a:lnTo>
                <a:lnTo>
                  <a:pt x="12388" y="3606"/>
                </a:lnTo>
                <a:lnTo>
                  <a:pt x="12168" y="3614"/>
                </a:lnTo>
                <a:lnTo>
                  <a:pt x="11947" y="3586"/>
                </a:lnTo>
                <a:lnTo>
                  <a:pt x="11769" y="3586"/>
                </a:lnTo>
                <a:lnTo>
                  <a:pt x="11618" y="3490"/>
                </a:lnTo>
                <a:cubicBezTo>
                  <a:pt x="11588" y="3446"/>
                  <a:pt x="11548" y="3411"/>
                  <a:pt x="11502" y="3389"/>
                </a:cubicBezTo>
                <a:cubicBezTo>
                  <a:pt x="11446" y="3361"/>
                  <a:pt x="11382" y="3353"/>
                  <a:pt x="11321" y="3367"/>
                </a:cubicBezTo>
                <a:lnTo>
                  <a:pt x="11148" y="3411"/>
                </a:lnTo>
                <a:lnTo>
                  <a:pt x="11080" y="3520"/>
                </a:lnTo>
                <a:lnTo>
                  <a:pt x="11173" y="3562"/>
                </a:lnTo>
                <a:lnTo>
                  <a:pt x="11173" y="3658"/>
                </a:lnTo>
                <a:lnTo>
                  <a:pt x="11041" y="3688"/>
                </a:lnTo>
                <a:cubicBezTo>
                  <a:pt x="11002" y="3696"/>
                  <a:pt x="10964" y="3668"/>
                  <a:pt x="10957" y="3626"/>
                </a:cubicBezTo>
                <a:cubicBezTo>
                  <a:pt x="10950" y="3580"/>
                  <a:pt x="10984" y="3542"/>
                  <a:pt x="10992" y="3497"/>
                </a:cubicBezTo>
                <a:cubicBezTo>
                  <a:pt x="11001" y="3449"/>
                  <a:pt x="10979" y="3400"/>
                  <a:pt x="10939" y="3377"/>
                </a:cubicBezTo>
                <a:lnTo>
                  <a:pt x="10871" y="3214"/>
                </a:lnTo>
                <a:lnTo>
                  <a:pt x="10927" y="3087"/>
                </a:lnTo>
                <a:lnTo>
                  <a:pt x="11099" y="3058"/>
                </a:lnTo>
                <a:cubicBezTo>
                  <a:pt x="11143" y="3095"/>
                  <a:pt x="11209" y="3081"/>
                  <a:pt x="11236" y="3028"/>
                </a:cubicBezTo>
                <a:cubicBezTo>
                  <a:pt x="11261" y="2979"/>
                  <a:pt x="11242" y="2918"/>
                  <a:pt x="11194" y="2895"/>
                </a:cubicBezTo>
                <a:lnTo>
                  <a:pt x="11162" y="2836"/>
                </a:lnTo>
                <a:lnTo>
                  <a:pt x="11197" y="2733"/>
                </a:lnTo>
                <a:lnTo>
                  <a:pt x="11222" y="2589"/>
                </a:lnTo>
                <a:lnTo>
                  <a:pt x="11197" y="2443"/>
                </a:lnTo>
                <a:lnTo>
                  <a:pt x="11053" y="2409"/>
                </a:lnTo>
                <a:lnTo>
                  <a:pt x="10999" y="2596"/>
                </a:lnTo>
                <a:lnTo>
                  <a:pt x="10942" y="2690"/>
                </a:lnTo>
                <a:lnTo>
                  <a:pt x="10865" y="2727"/>
                </a:lnTo>
                <a:lnTo>
                  <a:pt x="10817" y="2660"/>
                </a:lnTo>
                <a:lnTo>
                  <a:pt x="10754" y="2500"/>
                </a:lnTo>
                <a:lnTo>
                  <a:pt x="10781" y="2399"/>
                </a:lnTo>
                <a:lnTo>
                  <a:pt x="10830" y="2332"/>
                </a:lnTo>
                <a:lnTo>
                  <a:pt x="10781" y="2275"/>
                </a:lnTo>
                <a:lnTo>
                  <a:pt x="10684" y="2238"/>
                </a:lnTo>
                <a:lnTo>
                  <a:pt x="10600" y="2181"/>
                </a:lnTo>
                <a:lnTo>
                  <a:pt x="10517" y="2122"/>
                </a:lnTo>
                <a:lnTo>
                  <a:pt x="10552" y="2262"/>
                </a:lnTo>
                <a:lnTo>
                  <a:pt x="10607" y="2328"/>
                </a:lnTo>
                <a:lnTo>
                  <a:pt x="10633" y="2419"/>
                </a:lnTo>
                <a:lnTo>
                  <a:pt x="10639" y="2505"/>
                </a:lnTo>
                <a:lnTo>
                  <a:pt x="10498" y="2436"/>
                </a:lnTo>
                <a:lnTo>
                  <a:pt x="10463" y="2355"/>
                </a:lnTo>
                <a:lnTo>
                  <a:pt x="10421" y="2254"/>
                </a:lnTo>
                <a:lnTo>
                  <a:pt x="10345" y="2231"/>
                </a:lnTo>
                <a:lnTo>
                  <a:pt x="10299" y="2312"/>
                </a:lnTo>
                <a:lnTo>
                  <a:pt x="10338" y="2436"/>
                </a:lnTo>
                <a:lnTo>
                  <a:pt x="10382" y="2609"/>
                </a:lnTo>
                <a:lnTo>
                  <a:pt x="10389" y="2728"/>
                </a:lnTo>
                <a:lnTo>
                  <a:pt x="10389" y="2839"/>
                </a:lnTo>
                <a:lnTo>
                  <a:pt x="10361" y="2940"/>
                </a:lnTo>
                <a:lnTo>
                  <a:pt x="10333" y="3026"/>
                </a:lnTo>
                <a:lnTo>
                  <a:pt x="10284" y="3159"/>
                </a:lnTo>
                <a:lnTo>
                  <a:pt x="10277" y="3241"/>
                </a:lnTo>
                <a:lnTo>
                  <a:pt x="10356" y="3317"/>
                </a:lnTo>
                <a:lnTo>
                  <a:pt x="10495" y="3376"/>
                </a:lnTo>
                <a:lnTo>
                  <a:pt x="10586" y="3406"/>
                </a:lnTo>
                <a:lnTo>
                  <a:pt x="10704" y="3512"/>
                </a:lnTo>
                <a:lnTo>
                  <a:pt x="10778" y="3620"/>
                </a:lnTo>
                <a:lnTo>
                  <a:pt x="10737" y="3709"/>
                </a:lnTo>
                <a:lnTo>
                  <a:pt x="10654" y="3714"/>
                </a:lnTo>
                <a:lnTo>
                  <a:pt x="10517" y="3662"/>
                </a:lnTo>
                <a:lnTo>
                  <a:pt x="10380" y="3677"/>
                </a:lnTo>
                <a:cubicBezTo>
                  <a:pt x="10381" y="3717"/>
                  <a:pt x="10367" y="3755"/>
                  <a:pt x="10343" y="3785"/>
                </a:cubicBezTo>
                <a:cubicBezTo>
                  <a:pt x="10311" y="3826"/>
                  <a:pt x="10262" y="3848"/>
                  <a:pt x="10211" y="3845"/>
                </a:cubicBezTo>
                <a:lnTo>
                  <a:pt x="10102" y="3793"/>
                </a:lnTo>
                <a:lnTo>
                  <a:pt x="9970" y="3800"/>
                </a:lnTo>
                <a:cubicBezTo>
                  <a:pt x="9960" y="3762"/>
                  <a:pt x="9953" y="3723"/>
                  <a:pt x="9952" y="3684"/>
                </a:cubicBezTo>
                <a:cubicBezTo>
                  <a:pt x="9947" y="3578"/>
                  <a:pt x="9975" y="3473"/>
                  <a:pt x="10031" y="3385"/>
                </a:cubicBezTo>
                <a:cubicBezTo>
                  <a:pt x="10030" y="3354"/>
                  <a:pt x="10014" y="3327"/>
                  <a:pt x="9989" y="3313"/>
                </a:cubicBezTo>
                <a:cubicBezTo>
                  <a:pt x="9848" y="3235"/>
                  <a:pt x="9741" y="3476"/>
                  <a:pt x="9887" y="3542"/>
                </a:cubicBezTo>
                <a:lnTo>
                  <a:pt x="9827" y="3688"/>
                </a:lnTo>
                <a:lnTo>
                  <a:pt x="9732" y="3812"/>
                </a:lnTo>
                <a:lnTo>
                  <a:pt x="9628" y="3864"/>
                </a:lnTo>
                <a:cubicBezTo>
                  <a:pt x="9618" y="3904"/>
                  <a:pt x="9599" y="3942"/>
                  <a:pt x="9575" y="3975"/>
                </a:cubicBezTo>
                <a:cubicBezTo>
                  <a:pt x="9539" y="4021"/>
                  <a:pt x="9492" y="4056"/>
                  <a:pt x="9438" y="4074"/>
                </a:cubicBezTo>
                <a:cubicBezTo>
                  <a:pt x="9430" y="4101"/>
                  <a:pt x="9420" y="4127"/>
                  <a:pt x="9407" y="4152"/>
                </a:cubicBezTo>
                <a:cubicBezTo>
                  <a:pt x="9381" y="4206"/>
                  <a:pt x="9343" y="4252"/>
                  <a:pt x="9298" y="4288"/>
                </a:cubicBezTo>
                <a:lnTo>
                  <a:pt x="9263" y="4415"/>
                </a:lnTo>
                <a:lnTo>
                  <a:pt x="9187" y="4486"/>
                </a:lnTo>
                <a:cubicBezTo>
                  <a:pt x="9179" y="4525"/>
                  <a:pt x="9172" y="4564"/>
                  <a:pt x="9166" y="4602"/>
                </a:cubicBezTo>
                <a:cubicBezTo>
                  <a:pt x="9156" y="4659"/>
                  <a:pt x="9148" y="4716"/>
                  <a:pt x="9140" y="4773"/>
                </a:cubicBezTo>
                <a:cubicBezTo>
                  <a:pt x="9148" y="4808"/>
                  <a:pt x="9158" y="4842"/>
                  <a:pt x="9168" y="4876"/>
                </a:cubicBezTo>
                <a:cubicBezTo>
                  <a:pt x="9180" y="4914"/>
                  <a:pt x="9193" y="4951"/>
                  <a:pt x="9207" y="4988"/>
                </a:cubicBezTo>
                <a:cubicBezTo>
                  <a:pt x="9233" y="5010"/>
                  <a:pt x="9256" y="5035"/>
                  <a:pt x="9277" y="5061"/>
                </a:cubicBezTo>
                <a:cubicBezTo>
                  <a:pt x="9326" y="5123"/>
                  <a:pt x="9362" y="5194"/>
                  <a:pt x="9384" y="5272"/>
                </a:cubicBezTo>
                <a:lnTo>
                  <a:pt x="9452" y="5434"/>
                </a:lnTo>
                <a:lnTo>
                  <a:pt x="9547" y="5508"/>
                </a:lnTo>
                <a:cubicBezTo>
                  <a:pt x="9551" y="5474"/>
                  <a:pt x="9565" y="5443"/>
                  <a:pt x="9589" y="5419"/>
                </a:cubicBezTo>
                <a:cubicBezTo>
                  <a:pt x="9650" y="5357"/>
                  <a:pt x="9747" y="5360"/>
                  <a:pt x="9804" y="5427"/>
                </a:cubicBezTo>
                <a:lnTo>
                  <a:pt x="9972" y="5464"/>
                </a:lnTo>
                <a:lnTo>
                  <a:pt x="10020" y="5560"/>
                </a:lnTo>
                <a:lnTo>
                  <a:pt x="10113" y="5567"/>
                </a:lnTo>
                <a:lnTo>
                  <a:pt x="10248" y="5653"/>
                </a:lnTo>
                <a:lnTo>
                  <a:pt x="10422" y="5737"/>
                </a:lnTo>
                <a:lnTo>
                  <a:pt x="10522" y="5745"/>
                </a:lnTo>
                <a:lnTo>
                  <a:pt x="10694" y="5750"/>
                </a:lnTo>
                <a:cubicBezTo>
                  <a:pt x="10727" y="5745"/>
                  <a:pt x="10760" y="5748"/>
                  <a:pt x="10792" y="5757"/>
                </a:cubicBezTo>
                <a:cubicBezTo>
                  <a:pt x="10842" y="5772"/>
                  <a:pt x="10887" y="5803"/>
                  <a:pt x="10924" y="5841"/>
                </a:cubicBezTo>
                <a:cubicBezTo>
                  <a:pt x="10976" y="5894"/>
                  <a:pt x="11014" y="5959"/>
                  <a:pt x="11036" y="6032"/>
                </a:cubicBezTo>
                <a:cubicBezTo>
                  <a:pt x="11037" y="6070"/>
                  <a:pt x="11050" y="6106"/>
                  <a:pt x="11073" y="6136"/>
                </a:cubicBezTo>
                <a:cubicBezTo>
                  <a:pt x="11105" y="6176"/>
                  <a:pt x="11151" y="6197"/>
                  <a:pt x="11198" y="6215"/>
                </a:cubicBezTo>
                <a:cubicBezTo>
                  <a:pt x="11235" y="6228"/>
                  <a:pt x="11272" y="6240"/>
                  <a:pt x="11309" y="6249"/>
                </a:cubicBezTo>
                <a:lnTo>
                  <a:pt x="11323" y="6403"/>
                </a:lnTo>
                <a:lnTo>
                  <a:pt x="11329" y="6534"/>
                </a:lnTo>
                <a:lnTo>
                  <a:pt x="11403" y="6648"/>
                </a:lnTo>
                <a:lnTo>
                  <a:pt x="11547" y="6749"/>
                </a:lnTo>
                <a:cubicBezTo>
                  <a:pt x="11589" y="6765"/>
                  <a:pt x="11635" y="6760"/>
                  <a:pt x="11672" y="6735"/>
                </a:cubicBezTo>
                <a:cubicBezTo>
                  <a:pt x="11760" y="6675"/>
                  <a:pt x="11771" y="6543"/>
                  <a:pt x="11695" y="6467"/>
                </a:cubicBezTo>
                <a:cubicBezTo>
                  <a:pt x="11673" y="6413"/>
                  <a:pt x="11648" y="6361"/>
                  <a:pt x="11621" y="6309"/>
                </a:cubicBezTo>
                <a:cubicBezTo>
                  <a:pt x="11573" y="6217"/>
                  <a:pt x="11519" y="6128"/>
                  <a:pt x="11458" y="6044"/>
                </a:cubicBezTo>
                <a:lnTo>
                  <a:pt x="11458" y="5953"/>
                </a:lnTo>
                <a:lnTo>
                  <a:pt x="11505" y="5842"/>
                </a:lnTo>
                <a:lnTo>
                  <a:pt x="11491" y="5746"/>
                </a:lnTo>
                <a:lnTo>
                  <a:pt x="11394" y="5687"/>
                </a:lnTo>
                <a:lnTo>
                  <a:pt x="11255" y="5608"/>
                </a:lnTo>
                <a:lnTo>
                  <a:pt x="11234" y="5437"/>
                </a:lnTo>
                <a:lnTo>
                  <a:pt x="11292" y="5363"/>
                </a:lnTo>
                <a:lnTo>
                  <a:pt x="11359" y="5363"/>
                </a:lnTo>
                <a:lnTo>
                  <a:pt x="11442" y="5413"/>
                </a:lnTo>
                <a:lnTo>
                  <a:pt x="11484" y="5501"/>
                </a:lnTo>
                <a:lnTo>
                  <a:pt x="11496" y="5603"/>
                </a:lnTo>
                <a:lnTo>
                  <a:pt x="11546" y="5684"/>
                </a:lnTo>
                <a:lnTo>
                  <a:pt x="11602" y="5755"/>
                </a:lnTo>
                <a:cubicBezTo>
                  <a:pt x="11632" y="5747"/>
                  <a:pt x="11659" y="5729"/>
                  <a:pt x="11678" y="5703"/>
                </a:cubicBezTo>
                <a:cubicBezTo>
                  <a:pt x="11720" y="5647"/>
                  <a:pt x="11720" y="5567"/>
                  <a:pt x="11678" y="5510"/>
                </a:cubicBezTo>
                <a:lnTo>
                  <a:pt x="11687" y="5305"/>
                </a:lnTo>
                <a:lnTo>
                  <a:pt x="11631" y="5137"/>
                </a:lnTo>
                <a:lnTo>
                  <a:pt x="11504" y="5001"/>
                </a:lnTo>
                <a:lnTo>
                  <a:pt x="11355" y="4959"/>
                </a:lnTo>
                <a:lnTo>
                  <a:pt x="11334" y="4831"/>
                </a:lnTo>
                <a:lnTo>
                  <a:pt x="11341" y="4729"/>
                </a:lnTo>
                <a:lnTo>
                  <a:pt x="11348" y="4507"/>
                </a:lnTo>
                <a:lnTo>
                  <a:pt x="11294" y="4448"/>
                </a:lnTo>
                <a:lnTo>
                  <a:pt x="11212" y="4396"/>
                </a:lnTo>
                <a:lnTo>
                  <a:pt x="11184" y="4307"/>
                </a:lnTo>
                <a:lnTo>
                  <a:pt x="11212" y="4203"/>
                </a:lnTo>
                <a:lnTo>
                  <a:pt x="11142" y="4028"/>
                </a:lnTo>
                <a:lnTo>
                  <a:pt x="11149" y="3859"/>
                </a:lnTo>
                <a:lnTo>
                  <a:pt x="11226" y="3845"/>
                </a:lnTo>
                <a:lnTo>
                  <a:pt x="11432" y="3859"/>
                </a:lnTo>
                <a:lnTo>
                  <a:pt x="11485" y="3771"/>
                </a:lnTo>
                <a:lnTo>
                  <a:pt x="11550" y="3741"/>
                </a:lnTo>
                <a:lnTo>
                  <a:pt x="11760" y="3790"/>
                </a:lnTo>
                <a:lnTo>
                  <a:pt x="11845" y="3861"/>
                </a:lnTo>
                <a:lnTo>
                  <a:pt x="11924" y="3913"/>
                </a:lnTo>
                <a:lnTo>
                  <a:pt x="12056" y="3943"/>
                </a:lnTo>
                <a:lnTo>
                  <a:pt x="12235" y="3948"/>
                </a:lnTo>
                <a:lnTo>
                  <a:pt x="12277" y="4074"/>
                </a:lnTo>
                <a:lnTo>
                  <a:pt x="12320" y="4299"/>
                </a:lnTo>
                <a:lnTo>
                  <a:pt x="12439" y="4425"/>
                </a:lnTo>
                <a:lnTo>
                  <a:pt x="12576" y="4455"/>
                </a:lnTo>
                <a:lnTo>
                  <a:pt x="12685" y="4418"/>
                </a:lnTo>
                <a:cubicBezTo>
                  <a:pt x="12703" y="4385"/>
                  <a:pt x="12717" y="4350"/>
                  <a:pt x="12727" y="4314"/>
                </a:cubicBezTo>
                <a:cubicBezTo>
                  <a:pt x="12750" y="4222"/>
                  <a:pt x="12742" y="4125"/>
                  <a:pt x="12706" y="4039"/>
                </a:cubicBezTo>
                <a:lnTo>
                  <a:pt x="12706" y="3894"/>
                </a:lnTo>
                <a:lnTo>
                  <a:pt x="12724" y="3822"/>
                </a:lnTo>
                <a:lnTo>
                  <a:pt x="12840" y="3889"/>
                </a:lnTo>
                <a:lnTo>
                  <a:pt x="12901" y="3933"/>
                </a:lnTo>
                <a:cubicBezTo>
                  <a:pt x="12943" y="3970"/>
                  <a:pt x="12987" y="4005"/>
                  <a:pt x="13033" y="4037"/>
                </a:cubicBezTo>
                <a:cubicBezTo>
                  <a:pt x="13072" y="4063"/>
                  <a:pt x="13112" y="4088"/>
                  <a:pt x="13153" y="4111"/>
                </a:cubicBezTo>
                <a:lnTo>
                  <a:pt x="13279" y="4204"/>
                </a:lnTo>
                <a:lnTo>
                  <a:pt x="13409" y="4320"/>
                </a:lnTo>
                <a:lnTo>
                  <a:pt x="13497" y="4426"/>
                </a:lnTo>
                <a:lnTo>
                  <a:pt x="13646" y="4604"/>
                </a:lnTo>
                <a:lnTo>
                  <a:pt x="13736" y="4662"/>
                </a:lnTo>
                <a:lnTo>
                  <a:pt x="13914" y="4702"/>
                </a:lnTo>
                <a:lnTo>
                  <a:pt x="14011" y="4724"/>
                </a:lnTo>
                <a:lnTo>
                  <a:pt x="14211" y="4717"/>
                </a:lnTo>
                <a:lnTo>
                  <a:pt x="14343" y="4746"/>
                </a:lnTo>
                <a:lnTo>
                  <a:pt x="14331" y="4858"/>
                </a:lnTo>
                <a:lnTo>
                  <a:pt x="14487" y="4917"/>
                </a:lnTo>
                <a:lnTo>
                  <a:pt x="14563" y="4932"/>
                </a:lnTo>
                <a:lnTo>
                  <a:pt x="14665" y="5055"/>
                </a:lnTo>
                <a:cubicBezTo>
                  <a:pt x="14686" y="5090"/>
                  <a:pt x="14708" y="5125"/>
                  <a:pt x="14730" y="5159"/>
                </a:cubicBezTo>
                <a:cubicBezTo>
                  <a:pt x="14787" y="5245"/>
                  <a:pt x="14849" y="5328"/>
                  <a:pt x="14916" y="5406"/>
                </a:cubicBezTo>
                <a:lnTo>
                  <a:pt x="14958" y="5478"/>
                </a:lnTo>
                <a:lnTo>
                  <a:pt x="14951" y="5594"/>
                </a:lnTo>
                <a:cubicBezTo>
                  <a:pt x="14966" y="5643"/>
                  <a:pt x="15001" y="5682"/>
                  <a:pt x="15046" y="5700"/>
                </a:cubicBezTo>
                <a:cubicBezTo>
                  <a:pt x="15081" y="5714"/>
                  <a:pt x="15120" y="5714"/>
                  <a:pt x="15155" y="5700"/>
                </a:cubicBezTo>
                <a:lnTo>
                  <a:pt x="15241" y="5610"/>
                </a:lnTo>
                <a:lnTo>
                  <a:pt x="15354" y="5635"/>
                </a:lnTo>
                <a:lnTo>
                  <a:pt x="15403" y="5723"/>
                </a:lnTo>
                <a:lnTo>
                  <a:pt x="15521" y="5750"/>
                </a:lnTo>
                <a:lnTo>
                  <a:pt x="15616" y="5755"/>
                </a:lnTo>
                <a:lnTo>
                  <a:pt x="15674" y="5874"/>
                </a:lnTo>
                <a:lnTo>
                  <a:pt x="15716" y="5943"/>
                </a:lnTo>
                <a:lnTo>
                  <a:pt x="15756" y="6020"/>
                </a:lnTo>
                <a:lnTo>
                  <a:pt x="15769" y="6098"/>
                </a:lnTo>
                <a:lnTo>
                  <a:pt x="15797" y="6229"/>
                </a:lnTo>
                <a:lnTo>
                  <a:pt x="15651" y="6288"/>
                </a:lnTo>
                <a:lnTo>
                  <a:pt x="15538" y="6288"/>
                </a:lnTo>
                <a:lnTo>
                  <a:pt x="15480" y="6363"/>
                </a:lnTo>
                <a:lnTo>
                  <a:pt x="15427" y="6491"/>
                </a:lnTo>
                <a:lnTo>
                  <a:pt x="15305" y="6481"/>
                </a:lnTo>
                <a:lnTo>
                  <a:pt x="15263" y="6414"/>
                </a:lnTo>
                <a:cubicBezTo>
                  <a:pt x="15274" y="6398"/>
                  <a:pt x="15284" y="6382"/>
                  <a:pt x="15295" y="6366"/>
                </a:cubicBezTo>
                <a:cubicBezTo>
                  <a:pt x="15305" y="6350"/>
                  <a:pt x="15315" y="6334"/>
                  <a:pt x="15326" y="6318"/>
                </a:cubicBezTo>
                <a:lnTo>
                  <a:pt x="15136" y="6399"/>
                </a:lnTo>
                <a:lnTo>
                  <a:pt x="15055" y="6480"/>
                </a:lnTo>
                <a:lnTo>
                  <a:pt x="14951" y="6532"/>
                </a:lnTo>
                <a:lnTo>
                  <a:pt x="14820" y="6525"/>
                </a:lnTo>
                <a:lnTo>
                  <a:pt x="14820" y="6431"/>
                </a:lnTo>
                <a:lnTo>
                  <a:pt x="14799" y="6330"/>
                </a:lnTo>
                <a:lnTo>
                  <a:pt x="14780" y="6258"/>
                </a:lnTo>
                <a:lnTo>
                  <a:pt x="14780" y="6120"/>
                </a:lnTo>
                <a:cubicBezTo>
                  <a:pt x="14775" y="6084"/>
                  <a:pt x="14770" y="6047"/>
                  <a:pt x="14766" y="6011"/>
                </a:cubicBezTo>
                <a:cubicBezTo>
                  <a:pt x="14757" y="5930"/>
                  <a:pt x="14751" y="5848"/>
                  <a:pt x="14748" y="5767"/>
                </a:cubicBezTo>
                <a:lnTo>
                  <a:pt x="14692" y="5626"/>
                </a:lnTo>
                <a:lnTo>
                  <a:pt x="14680" y="5534"/>
                </a:lnTo>
                <a:lnTo>
                  <a:pt x="14581" y="5665"/>
                </a:lnTo>
                <a:lnTo>
                  <a:pt x="14539" y="5840"/>
                </a:lnTo>
                <a:lnTo>
                  <a:pt x="14478" y="5951"/>
                </a:lnTo>
                <a:cubicBezTo>
                  <a:pt x="14456" y="5983"/>
                  <a:pt x="14429" y="6010"/>
                  <a:pt x="14397" y="6030"/>
                </a:cubicBezTo>
                <a:cubicBezTo>
                  <a:pt x="14341" y="6066"/>
                  <a:pt x="14276" y="6080"/>
                  <a:pt x="14214" y="6102"/>
                </a:cubicBezTo>
                <a:cubicBezTo>
                  <a:pt x="14166" y="6118"/>
                  <a:pt x="14120" y="6140"/>
                  <a:pt x="14077" y="6166"/>
                </a:cubicBezTo>
                <a:lnTo>
                  <a:pt x="14144" y="6237"/>
                </a:lnTo>
                <a:cubicBezTo>
                  <a:pt x="14183" y="6237"/>
                  <a:pt x="14222" y="6242"/>
                  <a:pt x="14260" y="6252"/>
                </a:cubicBezTo>
                <a:cubicBezTo>
                  <a:pt x="14308" y="6264"/>
                  <a:pt x="14354" y="6284"/>
                  <a:pt x="14397" y="6311"/>
                </a:cubicBezTo>
                <a:lnTo>
                  <a:pt x="14302" y="6422"/>
                </a:lnTo>
                <a:lnTo>
                  <a:pt x="14116" y="6399"/>
                </a:lnTo>
                <a:lnTo>
                  <a:pt x="14014" y="6392"/>
                </a:lnTo>
                <a:lnTo>
                  <a:pt x="13938" y="6311"/>
                </a:lnTo>
                <a:lnTo>
                  <a:pt x="13796" y="6355"/>
                </a:lnTo>
                <a:lnTo>
                  <a:pt x="13720" y="6390"/>
                </a:lnTo>
                <a:lnTo>
                  <a:pt x="13666" y="6473"/>
                </a:lnTo>
                <a:lnTo>
                  <a:pt x="13648" y="6629"/>
                </a:lnTo>
                <a:cubicBezTo>
                  <a:pt x="13623" y="6645"/>
                  <a:pt x="13599" y="6664"/>
                  <a:pt x="13579" y="6686"/>
                </a:cubicBezTo>
                <a:cubicBezTo>
                  <a:pt x="13547" y="6718"/>
                  <a:pt x="13521" y="6757"/>
                  <a:pt x="13502" y="6799"/>
                </a:cubicBezTo>
                <a:lnTo>
                  <a:pt x="13471" y="6886"/>
                </a:lnTo>
                <a:lnTo>
                  <a:pt x="13598" y="6791"/>
                </a:lnTo>
                <a:lnTo>
                  <a:pt x="13761" y="6628"/>
                </a:lnTo>
                <a:lnTo>
                  <a:pt x="13863" y="6539"/>
                </a:lnTo>
                <a:lnTo>
                  <a:pt x="14007" y="6524"/>
                </a:lnTo>
                <a:cubicBezTo>
                  <a:pt x="14032" y="6528"/>
                  <a:pt x="14056" y="6540"/>
                  <a:pt x="14076" y="6557"/>
                </a:cubicBezTo>
                <a:cubicBezTo>
                  <a:pt x="14122" y="6595"/>
                  <a:pt x="14143" y="6659"/>
                  <a:pt x="14130" y="6720"/>
                </a:cubicBezTo>
                <a:lnTo>
                  <a:pt x="14220" y="6892"/>
                </a:lnTo>
                <a:lnTo>
                  <a:pt x="14227" y="6989"/>
                </a:lnTo>
                <a:cubicBezTo>
                  <a:pt x="14208" y="7016"/>
                  <a:pt x="14211" y="7055"/>
                  <a:pt x="14234" y="7079"/>
                </a:cubicBezTo>
                <a:cubicBezTo>
                  <a:pt x="14303" y="7152"/>
                  <a:pt x="14415" y="7066"/>
                  <a:pt x="14371" y="6973"/>
                </a:cubicBezTo>
                <a:lnTo>
                  <a:pt x="14498" y="6973"/>
                </a:lnTo>
                <a:lnTo>
                  <a:pt x="14700" y="7015"/>
                </a:lnTo>
                <a:lnTo>
                  <a:pt x="14697" y="6827"/>
                </a:lnTo>
                <a:lnTo>
                  <a:pt x="14739" y="6696"/>
                </a:lnTo>
                <a:lnTo>
                  <a:pt x="14818" y="6696"/>
                </a:lnTo>
                <a:lnTo>
                  <a:pt x="14882" y="6777"/>
                </a:lnTo>
                <a:lnTo>
                  <a:pt x="14965" y="6878"/>
                </a:lnTo>
                <a:cubicBezTo>
                  <a:pt x="15005" y="6910"/>
                  <a:pt x="15027" y="6961"/>
                  <a:pt x="15025" y="7013"/>
                </a:cubicBezTo>
                <a:cubicBezTo>
                  <a:pt x="15023" y="7087"/>
                  <a:pt x="14976" y="7152"/>
                  <a:pt x="14909" y="7172"/>
                </a:cubicBezTo>
                <a:lnTo>
                  <a:pt x="14863" y="7275"/>
                </a:lnTo>
                <a:lnTo>
                  <a:pt x="14759" y="7388"/>
                </a:lnTo>
                <a:lnTo>
                  <a:pt x="14713" y="7589"/>
                </a:lnTo>
                <a:lnTo>
                  <a:pt x="14646" y="7618"/>
                </a:lnTo>
                <a:lnTo>
                  <a:pt x="14597" y="7756"/>
                </a:lnTo>
                <a:cubicBezTo>
                  <a:pt x="14605" y="7815"/>
                  <a:pt x="14590" y="7873"/>
                  <a:pt x="14556" y="7919"/>
                </a:cubicBezTo>
                <a:cubicBezTo>
                  <a:pt x="14517" y="7972"/>
                  <a:pt x="14457" y="8003"/>
                  <a:pt x="14394" y="8003"/>
                </a:cubicBezTo>
                <a:cubicBezTo>
                  <a:pt x="14339" y="8054"/>
                  <a:pt x="14257" y="8049"/>
                  <a:pt x="14208" y="7993"/>
                </a:cubicBezTo>
                <a:cubicBezTo>
                  <a:pt x="14161" y="7939"/>
                  <a:pt x="14161" y="7855"/>
                  <a:pt x="14208" y="7801"/>
                </a:cubicBezTo>
                <a:cubicBezTo>
                  <a:pt x="14245" y="7760"/>
                  <a:pt x="14270" y="7709"/>
                  <a:pt x="14278" y="7653"/>
                </a:cubicBezTo>
                <a:cubicBezTo>
                  <a:pt x="14287" y="7592"/>
                  <a:pt x="14276" y="7530"/>
                  <a:pt x="14248" y="7477"/>
                </a:cubicBezTo>
                <a:lnTo>
                  <a:pt x="14129" y="7739"/>
                </a:lnTo>
                <a:cubicBezTo>
                  <a:pt x="14099" y="7772"/>
                  <a:pt x="14069" y="7805"/>
                  <a:pt x="14038" y="7838"/>
                </a:cubicBezTo>
                <a:cubicBezTo>
                  <a:pt x="13983" y="7899"/>
                  <a:pt x="13927" y="7960"/>
                  <a:pt x="13874" y="8023"/>
                </a:cubicBezTo>
                <a:cubicBezTo>
                  <a:pt x="13811" y="8097"/>
                  <a:pt x="13750" y="8173"/>
                  <a:pt x="13692" y="8251"/>
                </a:cubicBezTo>
                <a:cubicBezTo>
                  <a:pt x="13674" y="8300"/>
                  <a:pt x="13662" y="8353"/>
                  <a:pt x="13658" y="8406"/>
                </a:cubicBezTo>
                <a:cubicBezTo>
                  <a:pt x="13652" y="8468"/>
                  <a:pt x="13657" y="8531"/>
                  <a:pt x="13671" y="8591"/>
                </a:cubicBezTo>
                <a:lnTo>
                  <a:pt x="13815" y="8608"/>
                </a:lnTo>
                <a:cubicBezTo>
                  <a:pt x="13848" y="8648"/>
                  <a:pt x="13863" y="8702"/>
                  <a:pt x="13854" y="8754"/>
                </a:cubicBezTo>
                <a:cubicBezTo>
                  <a:pt x="13842" y="8831"/>
                  <a:pt x="13785" y="8890"/>
                  <a:pt x="13713" y="8902"/>
                </a:cubicBezTo>
                <a:cubicBezTo>
                  <a:pt x="13663" y="8907"/>
                  <a:pt x="13617" y="8928"/>
                  <a:pt x="13578" y="8961"/>
                </a:cubicBezTo>
                <a:cubicBezTo>
                  <a:pt x="13521" y="9010"/>
                  <a:pt x="13486" y="9080"/>
                  <a:pt x="13457" y="9151"/>
                </a:cubicBezTo>
                <a:cubicBezTo>
                  <a:pt x="13436" y="9205"/>
                  <a:pt x="13417" y="9261"/>
                  <a:pt x="13390" y="9312"/>
                </a:cubicBezTo>
                <a:cubicBezTo>
                  <a:pt x="13361" y="9365"/>
                  <a:pt x="13323" y="9412"/>
                  <a:pt x="13290" y="9462"/>
                </a:cubicBezTo>
                <a:cubicBezTo>
                  <a:pt x="13253" y="9518"/>
                  <a:pt x="13221" y="9578"/>
                  <a:pt x="13195" y="9641"/>
                </a:cubicBezTo>
                <a:lnTo>
                  <a:pt x="13153" y="9816"/>
                </a:lnTo>
                <a:lnTo>
                  <a:pt x="13113" y="10014"/>
                </a:lnTo>
                <a:lnTo>
                  <a:pt x="13227" y="10272"/>
                </a:lnTo>
                <a:lnTo>
                  <a:pt x="13282" y="10524"/>
                </a:lnTo>
                <a:lnTo>
                  <a:pt x="13227" y="10658"/>
                </a:lnTo>
                <a:cubicBezTo>
                  <a:pt x="13128" y="10708"/>
                  <a:pt x="13040" y="10780"/>
                  <a:pt x="12969" y="10870"/>
                </a:cubicBezTo>
                <a:cubicBezTo>
                  <a:pt x="12918" y="10934"/>
                  <a:pt x="12878" y="11005"/>
                  <a:pt x="12834" y="11075"/>
                </a:cubicBezTo>
                <a:cubicBezTo>
                  <a:pt x="12768" y="11180"/>
                  <a:pt x="12696" y="11282"/>
                  <a:pt x="12646" y="11397"/>
                </a:cubicBezTo>
                <a:cubicBezTo>
                  <a:pt x="12614" y="11470"/>
                  <a:pt x="12591" y="11550"/>
                  <a:pt x="12537" y="11607"/>
                </a:cubicBezTo>
                <a:cubicBezTo>
                  <a:pt x="12460" y="11689"/>
                  <a:pt x="12338" y="11706"/>
                  <a:pt x="12270" y="11797"/>
                </a:cubicBezTo>
                <a:cubicBezTo>
                  <a:pt x="12214" y="11872"/>
                  <a:pt x="12209" y="11977"/>
                  <a:pt x="12258" y="12057"/>
                </a:cubicBezTo>
                <a:lnTo>
                  <a:pt x="12300" y="12215"/>
                </a:lnTo>
                <a:lnTo>
                  <a:pt x="12404" y="12462"/>
                </a:lnTo>
                <a:lnTo>
                  <a:pt x="12515" y="12738"/>
                </a:lnTo>
                <a:cubicBezTo>
                  <a:pt x="12556" y="12789"/>
                  <a:pt x="12589" y="12847"/>
                  <a:pt x="12613" y="12909"/>
                </a:cubicBezTo>
                <a:cubicBezTo>
                  <a:pt x="12652" y="13010"/>
                  <a:pt x="12665" y="13119"/>
                  <a:pt x="12662" y="13228"/>
                </a:cubicBezTo>
                <a:cubicBezTo>
                  <a:pt x="12659" y="13331"/>
                  <a:pt x="12641" y="13436"/>
                  <a:pt x="12587" y="13522"/>
                </a:cubicBezTo>
                <a:cubicBezTo>
                  <a:pt x="12538" y="13603"/>
                  <a:pt x="12461" y="13661"/>
                  <a:pt x="12374" y="13685"/>
                </a:cubicBezTo>
                <a:cubicBezTo>
                  <a:pt x="12357" y="13669"/>
                  <a:pt x="12345" y="13649"/>
                  <a:pt x="12339" y="13626"/>
                </a:cubicBezTo>
                <a:cubicBezTo>
                  <a:pt x="12321" y="13557"/>
                  <a:pt x="12355" y="13485"/>
                  <a:pt x="12418" y="13461"/>
                </a:cubicBezTo>
                <a:cubicBezTo>
                  <a:pt x="12408" y="13436"/>
                  <a:pt x="12396" y="13412"/>
                  <a:pt x="12384" y="13389"/>
                </a:cubicBezTo>
                <a:cubicBezTo>
                  <a:pt x="12346" y="13322"/>
                  <a:pt x="12297" y="13263"/>
                  <a:pt x="12240" y="13214"/>
                </a:cubicBezTo>
                <a:lnTo>
                  <a:pt x="12143" y="13081"/>
                </a:lnTo>
                <a:cubicBezTo>
                  <a:pt x="12128" y="13006"/>
                  <a:pt x="12114" y="12931"/>
                  <a:pt x="12101" y="12856"/>
                </a:cubicBezTo>
                <a:cubicBezTo>
                  <a:pt x="12089" y="12787"/>
                  <a:pt x="12076" y="12716"/>
                  <a:pt x="12043" y="12656"/>
                </a:cubicBezTo>
                <a:cubicBezTo>
                  <a:pt x="11992" y="12563"/>
                  <a:pt x="11903" y="12506"/>
                  <a:pt x="11804" y="12487"/>
                </a:cubicBezTo>
                <a:cubicBezTo>
                  <a:pt x="11728" y="12473"/>
                  <a:pt x="11650" y="12483"/>
                  <a:pt x="11578" y="12515"/>
                </a:cubicBezTo>
                <a:cubicBezTo>
                  <a:pt x="11541" y="12556"/>
                  <a:pt x="11487" y="12576"/>
                  <a:pt x="11433" y="12566"/>
                </a:cubicBezTo>
                <a:cubicBezTo>
                  <a:pt x="11359" y="12553"/>
                  <a:pt x="11303" y="12489"/>
                  <a:pt x="11294" y="12410"/>
                </a:cubicBezTo>
                <a:lnTo>
                  <a:pt x="11069" y="12447"/>
                </a:lnTo>
                <a:lnTo>
                  <a:pt x="10769" y="12485"/>
                </a:lnTo>
                <a:cubicBezTo>
                  <a:pt x="10692" y="12422"/>
                  <a:pt x="10581" y="12447"/>
                  <a:pt x="10533" y="12536"/>
                </a:cubicBezTo>
                <a:cubicBezTo>
                  <a:pt x="10477" y="12642"/>
                  <a:pt x="10535" y="12774"/>
                  <a:pt x="10647" y="12796"/>
                </a:cubicBezTo>
                <a:cubicBezTo>
                  <a:pt x="10640" y="12843"/>
                  <a:pt x="10601" y="12878"/>
                  <a:pt x="10556" y="12878"/>
                </a:cubicBezTo>
                <a:cubicBezTo>
                  <a:pt x="10517" y="12877"/>
                  <a:pt x="10484" y="12849"/>
                  <a:pt x="10448" y="12833"/>
                </a:cubicBezTo>
                <a:cubicBezTo>
                  <a:pt x="10387" y="12806"/>
                  <a:pt x="10318" y="12811"/>
                  <a:pt x="10262" y="12848"/>
                </a:cubicBezTo>
                <a:lnTo>
                  <a:pt x="9890" y="12736"/>
                </a:lnTo>
                <a:lnTo>
                  <a:pt x="9698" y="12744"/>
                </a:lnTo>
                <a:lnTo>
                  <a:pt x="9561" y="12781"/>
                </a:lnTo>
                <a:cubicBezTo>
                  <a:pt x="9511" y="12813"/>
                  <a:pt x="9459" y="12842"/>
                  <a:pt x="9405" y="12868"/>
                </a:cubicBezTo>
                <a:cubicBezTo>
                  <a:pt x="9327" y="12905"/>
                  <a:pt x="9245" y="12935"/>
                  <a:pt x="9161" y="12957"/>
                </a:cubicBezTo>
                <a:cubicBezTo>
                  <a:pt x="9135" y="12986"/>
                  <a:pt x="9104" y="13011"/>
                  <a:pt x="9071" y="13031"/>
                </a:cubicBezTo>
                <a:cubicBezTo>
                  <a:pt x="8994" y="13076"/>
                  <a:pt x="8903" y="13092"/>
                  <a:pt x="8837" y="13154"/>
                </a:cubicBezTo>
                <a:cubicBezTo>
                  <a:pt x="8802" y="13187"/>
                  <a:pt x="8777" y="13230"/>
                  <a:pt x="8765" y="13278"/>
                </a:cubicBezTo>
                <a:cubicBezTo>
                  <a:pt x="8753" y="13328"/>
                  <a:pt x="8742" y="13379"/>
                  <a:pt x="8730" y="13429"/>
                </a:cubicBezTo>
                <a:cubicBezTo>
                  <a:pt x="8716" y="13488"/>
                  <a:pt x="8701" y="13548"/>
                  <a:pt x="8686" y="13607"/>
                </a:cubicBezTo>
                <a:lnTo>
                  <a:pt x="8681" y="13783"/>
                </a:lnTo>
                <a:cubicBezTo>
                  <a:pt x="8682" y="13874"/>
                  <a:pt x="8671" y="13964"/>
                  <a:pt x="8649" y="14052"/>
                </a:cubicBezTo>
                <a:cubicBezTo>
                  <a:pt x="8626" y="14140"/>
                  <a:pt x="8593" y="14224"/>
                  <a:pt x="8549" y="14302"/>
                </a:cubicBezTo>
                <a:cubicBezTo>
                  <a:pt x="8561" y="14389"/>
                  <a:pt x="8581" y="14474"/>
                  <a:pt x="8607" y="14557"/>
                </a:cubicBezTo>
                <a:cubicBezTo>
                  <a:pt x="8651" y="14698"/>
                  <a:pt x="8715" y="14833"/>
                  <a:pt x="8795" y="14955"/>
                </a:cubicBezTo>
                <a:lnTo>
                  <a:pt x="8872" y="15104"/>
                </a:lnTo>
                <a:lnTo>
                  <a:pt x="8990" y="15311"/>
                </a:lnTo>
                <a:cubicBezTo>
                  <a:pt x="9060" y="15309"/>
                  <a:pt x="9128" y="15325"/>
                  <a:pt x="9192" y="15356"/>
                </a:cubicBezTo>
                <a:cubicBezTo>
                  <a:pt x="9236" y="15378"/>
                  <a:pt x="9277" y="15408"/>
                  <a:pt x="9322" y="15430"/>
                </a:cubicBezTo>
                <a:cubicBezTo>
                  <a:pt x="9377" y="15457"/>
                  <a:pt x="9437" y="15472"/>
                  <a:pt x="9498" y="15479"/>
                </a:cubicBezTo>
                <a:cubicBezTo>
                  <a:pt x="9657" y="15497"/>
                  <a:pt x="9815" y="15460"/>
                  <a:pt x="9969" y="15415"/>
                </a:cubicBezTo>
                <a:cubicBezTo>
                  <a:pt x="10055" y="15390"/>
                  <a:pt x="10140" y="15363"/>
                  <a:pt x="10224" y="15333"/>
                </a:cubicBezTo>
                <a:cubicBezTo>
                  <a:pt x="10255" y="15283"/>
                  <a:pt x="10280" y="15230"/>
                  <a:pt x="10298" y="15173"/>
                </a:cubicBezTo>
                <a:cubicBezTo>
                  <a:pt x="10323" y="15097"/>
                  <a:pt x="10335" y="15016"/>
                  <a:pt x="10333" y="14936"/>
                </a:cubicBezTo>
                <a:lnTo>
                  <a:pt x="10419" y="14730"/>
                </a:lnTo>
                <a:lnTo>
                  <a:pt x="10705" y="14612"/>
                </a:lnTo>
                <a:lnTo>
                  <a:pt x="10907" y="14582"/>
                </a:lnTo>
                <a:lnTo>
                  <a:pt x="11139" y="14560"/>
                </a:lnTo>
                <a:lnTo>
                  <a:pt x="11290" y="14604"/>
                </a:lnTo>
                <a:lnTo>
                  <a:pt x="11318" y="14728"/>
                </a:lnTo>
                <a:cubicBezTo>
                  <a:pt x="11308" y="14764"/>
                  <a:pt x="11292" y="14798"/>
                  <a:pt x="11272" y="14828"/>
                </a:cubicBezTo>
                <a:cubicBezTo>
                  <a:pt x="11236" y="14881"/>
                  <a:pt x="11187" y="14922"/>
                  <a:pt x="11130" y="14947"/>
                </a:cubicBezTo>
                <a:cubicBezTo>
                  <a:pt x="11128" y="15011"/>
                  <a:pt x="11128" y="15075"/>
                  <a:pt x="11130" y="15139"/>
                </a:cubicBezTo>
                <a:cubicBezTo>
                  <a:pt x="11132" y="15208"/>
                  <a:pt x="11137" y="15278"/>
                  <a:pt x="11119" y="15344"/>
                </a:cubicBezTo>
                <a:cubicBezTo>
                  <a:pt x="11101" y="15410"/>
                  <a:pt x="11062" y="15466"/>
                  <a:pt x="11009" y="15505"/>
                </a:cubicBezTo>
                <a:cubicBezTo>
                  <a:pt x="11037" y="15517"/>
                  <a:pt x="11060" y="15540"/>
                  <a:pt x="11072" y="15569"/>
                </a:cubicBezTo>
                <a:cubicBezTo>
                  <a:pt x="11115" y="15670"/>
                  <a:pt x="11039" y="15782"/>
                  <a:pt x="10935" y="15772"/>
                </a:cubicBezTo>
                <a:cubicBezTo>
                  <a:pt x="10909" y="15783"/>
                  <a:pt x="10889" y="15807"/>
                  <a:pt x="10882" y="15836"/>
                </a:cubicBezTo>
                <a:cubicBezTo>
                  <a:pt x="10871" y="15877"/>
                  <a:pt x="10886" y="15921"/>
                  <a:pt x="10916" y="15949"/>
                </a:cubicBezTo>
                <a:cubicBezTo>
                  <a:pt x="10994" y="16022"/>
                  <a:pt x="11116" y="15982"/>
                  <a:pt x="11142" y="15875"/>
                </a:cubicBezTo>
                <a:lnTo>
                  <a:pt x="11369" y="15757"/>
                </a:lnTo>
                <a:cubicBezTo>
                  <a:pt x="11387" y="15722"/>
                  <a:pt x="11410" y="15692"/>
                  <a:pt x="11439" y="15668"/>
                </a:cubicBezTo>
                <a:cubicBezTo>
                  <a:pt x="11497" y="15617"/>
                  <a:pt x="11572" y="15593"/>
                  <a:pt x="11647" y="15601"/>
                </a:cubicBezTo>
                <a:cubicBezTo>
                  <a:pt x="11673" y="15627"/>
                  <a:pt x="11685" y="15663"/>
                  <a:pt x="11682" y="15700"/>
                </a:cubicBezTo>
                <a:cubicBezTo>
                  <a:pt x="11679" y="15738"/>
                  <a:pt x="11662" y="15770"/>
                  <a:pt x="11634" y="15789"/>
                </a:cubicBezTo>
                <a:cubicBezTo>
                  <a:pt x="11584" y="15823"/>
                  <a:pt x="11514" y="15805"/>
                  <a:pt x="11487" y="15742"/>
                </a:cubicBezTo>
                <a:lnTo>
                  <a:pt x="11471" y="15865"/>
                </a:lnTo>
                <a:lnTo>
                  <a:pt x="11715" y="15865"/>
                </a:lnTo>
                <a:lnTo>
                  <a:pt x="11945" y="15842"/>
                </a:lnTo>
                <a:lnTo>
                  <a:pt x="12161" y="15860"/>
                </a:lnTo>
                <a:lnTo>
                  <a:pt x="12272" y="15949"/>
                </a:lnTo>
                <a:cubicBezTo>
                  <a:pt x="12282" y="15999"/>
                  <a:pt x="12277" y="16052"/>
                  <a:pt x="12259" y="16099"/>
                </a:cubicBezTo>
                <a:cubicBezTo>
                  <a:pt x="12238" y="16156"/>
                  <a:pt x="12199" y="16203"/>
                  <a:pt x="12150" y="16233"/>
                </a:cubicBezTo>
                <a:lnTo>
                  <a:pt x="12124" y="16495"/>
                </a:lnTo>
                <a:lnTo>
                  <a:pt x="12150" y="16676"/>
                </a:lnTo>
                <a:lnTo>
                  <a:pt x="12166" y="16791"/>
                </a:lnTo>
                <a:lnTo>
                  <a:pt x="12236" y="16910"/>
                </a:lnTo>
                <a:lnTo>
                  <a:pt x="12340" y="17004"/>
                </a:lnTo>
                <a:lnTo>
                  <a:pt x="12530" y="17140"/>
                </a:lnTo>
                <a:lnTo>
                  <a:pt x="12662" y="17184"/>
                </a:lnTo>
                <a:cubicBezTo>
                  <a:pt x="12691" y="17185"/>
                  <a:pt x="12720" y="17183"/>
                  <a:pt x="12748" y="17177"/>
                </a:cubicBezTo>
                <a:cubicBezTo>
                  <a:pt x="12813" y="17164"/>
                  <a:pt x="12873" y="17133"/>
                  <a:pt x="12924" y="17088"/>
                </a:cubicBezTo>
                <a:cubicBezTo>
                  <a:pt x="12961" y="17031"/>
                  <a:pt x="13014" y="16988"/>
                  <a:pt x="13075" y="16965"/>
                </a:cubicBezTo>
                <a:cubicBezTo>
                  <a:pt x="13126" y="16945"/>
                  <a:pt x="13182" y="16940"/>
                  <a:pt x="13235" y="16950"/>
                </a:cubicBezTo>
                <a:cubicBezTo>
                  <a:pt x="13325" y="16961"/>
                  <a:pt x="13415" y="16973"/>
                  <a:pt x="13505" y="16987"/>
                </a:cubicBezTo>
                <a:cubicBezTo>
                  <a:pt x="13590" y="17000"/>
                  <a:pt x="13675" y="17014"/>
                  <a:pt x="13760" y="17029"/>
                </a:cubicBezTo>
                <a:cubicBezTo>
                  <a:pt x="13780" y="17020"/>
                  <a:pt x="13800" y="17008"/>
                  <a:pt x="13818" y="16994"/>
                </a:cubicBezTo>
                <a:cubicBezTo>
                  <a:pt x="13861" y="16962"/>
                  <a:pt x="13896" y="16918"/>
                  <a:pt x="13920" y="16868"/>
                </a:cubicBezTo>
                <a:cubicBezTo>
                  <a:pt x="13958" y="16829"/>
                  <a:pt x="13988" y="16782"/>
                  <a:pt x="14008" y="16730"/>
                </a:cubicBezTo>
                <a:cubicBezTo>
                  <a:pt x="14027" y="16682"/>
                  <a:pt x="14036" y="16630"/>
                  <a:pt x="14036" y="16577"/>
                </a:cubicBezTo>
                <a:lnTo>
                  <a:pt x="14105" y="16446"/>
                </a:lnTo>
                <a:lnTo>
                  <a:pt x="14184" y="16355"/>
                </a:lnTo>
                <a:lnTo>
                  <a:pt x="14303" y="16315"/>
                </a:lnTo>
                <a:lnTo>
                  <a:pt x="14386" y="16229"/>
                </a:lnTo>
                <a:lnTo>
                  <a:pt x="14463" y="16155"/>
                </a:lnTo>
                <a:lnTo>
                  <a:pt x="14572" y="16091"/>
                </a:lnTo>
                <a:lnTo>
                  <a:pt x="14694" y="16026"/>
                </a:lnTo>
                <a:lnTo>
                  <a:pt x="14775" y="15863"/>
                </a:lnTo>
                <a:lnTo>
                  <a:pt x="14865" y="15780"/>
                </a:lnTo>
                <a:lnTo>
                  <a:pt x="15009" y="15717"/>
                </a:lnTo>
                <a:lnTo>
                  <a:pt x="15065" y="15847"/>
                </a:lnTo>
                <a:lnTo>
                  <a:pt x="14965" y="15940"/>
                </a:lnTo>
                <a:cubicBezTo>
                  <a:pt x="14932" y="15958"/>
                  <a:pt x="14915" y="15998"/>
                  <a:pt x="14924" y="16036"/>
                </a:cubicBezTo>
                <a:cubicBezTo>
                  <a:pt x="14946" y="16129"/>
                  <a:pt x="15067" y="16139"/>
                  <a:pt x="15103" y="16051"/>
                </a:cubicBezTo>
                <a:lnTo>
                  <a:pt x="15193" y="15920"/>
                </a:lnTo>
                <a:lnTo>
                  <a:pt x="15214" y="15722"/>
                </a:lnTo>
                <a:cubicBezTo>
                  <a:pt x="15240" y="15695"/>
                  <a:pt x="15275" y="15682"/>
                  <a:pt x="15311" y="15686"/>
                </a:cubicBezTo>
                <a:cubicBezTo>
                  <a:pt x="15369" y="15692"/>
                  <a:pt x="15415" y="15740"/>
                  <a:pt x="15472" y="15750"/>
                </a:cubicBezTo>
                <a:cubicBezTo>
                  <a:pt x="15522" y="15759"/>
                  <a:pt x="15573" y="15736"/>
                  <a:pt x="15622" y="15750"/>
                </a:cubicBezTo>
                <a:cubicBezTo>
                  <a:pt x="15665" y="15761"/>
                  <a:pt x="15697" y="15796"/>
                  <a:pt x="15708" y="15841"/>
                </a:cubicBezTo>
                <a:lnTo>
                  <a:pt x="15897" y="15759"/>
                </a:lnTo>
                <a:cubicBezTo>
                  <a:pt x="15912" y="15738"/>
                  <a:pt x="15931" y="15720"/>
                  <a:pt x="15952" y="15705"/>
                </a:cubicBezTo>
                <a:cubicBezTo>
                  <a:pt x="16001" y="15671"/>
                  <a:pt x="16061" y="15658"/>
                  <a:pt x="16119" y="15668"/>
                </a:cubicBezTo>
                <a:cubicBezTo>
                  <a:pt x="16169" y="15681"/>
                  <a:pt x="16221" y="15683"/>
                  <a:pt x="16273" y="15676"/>
                </a:cubicBezTo>
                <a:cubicBezTo>
                  <a:pt x="16322" y="15668"/>
                  <a:pt x="16370" y="15652"/>
                  <a:pt x="16414" y="15626"/>
                </a:cubicBezTo>
                <a:cubicBezTo>
                  <a:pt x="16471" y="15600"/>
                  <a:pt x="16522" y="15564"/>
                  <a:pt x="16568" y="15520"/>
                </a:cubicBezTo>
                <a:cubicBezTo>
                  <a:pt x="16610" y="15478"/>
                  <a:pt x="16646" y="15430"/>
                  <a:pt x="16674" y="15376"/>
                </a:cubicBezTo>
                <a:cubicBezTo>
                  <a:pt x="16701" y="15337"/>
                  <a:pt x="16735" y="15305"/>
                  <a:pt x="16774" y="15280"/>
                </a:cubicBezTo>
                <a:cubicBezTo>
                  <a:pt x="16825" y="15248"/>
                  <a:pt x="16882" y="15230"/>
                  <a:pt x="16941" y="15228"/>
                </a:cubicBezTo>
                <a:lnTo>
                  <a:pt x="16912" y="15376"/>
                </a:lnTo>
                <a:lnTo>
                  <a:pt x="17051" y="15371"/>
                </a:lnTo>
                <a:lnTo>
                  <a:pt x="17222" y="15364"/>
                </a:lnTo>
                <a:lnTo>
                  <a:pt x="17277" y="15457"/>
                </a:lnTo>
                <a:lnTo>
                  <a:pt x="17382" y="15457"/>
                </a:lnTo>
                <a:lnTo>
                  <a:pt x="17563" y="15484"/>
                </a:lnTo>
                <a:cubicBezTo>
                  <a:pt x="17620" y="15517"/>
                  <a:pt x="17682" y="15541"/>
                  <a:pt x="17745" y="15558"/>
                </a:cubicBezTo>
                <a:cubicBezTo>
                  <a:pt x="17822" y="15578"/>
                  <a:pt x="17901" y="15585"/>
                  <a:pt x="17980" y="15580"/>
                </a:cubicBezTo>
                <a:cubicBezTo>
                  <a:pt x="18020" y="15573"/>
                  <a:pt x="18059" y="15561"/>
                  <a:pt x="18096" y="15543"/>
                </a:cubicBezTo>
                <a:cubicBezTo>
                  <a:pt x="18150" y="15518"/>
                  <a:pt x="18199" y="15483"/>
                  <a:pt x="18251" y="15454"/>
                </a:cubicBezTo>
                <a:cubicBezTo>
                  <a:pt x="18310" y="15421"/>
                  <a:pt x="18373" y="15396"/>
                  <a:pt x="18437" y="15378"/>
                </a:cubicBezTo>
                <a:cubicBezTo>
                  <a:pt x="18482" y="15358"/>
                  <a:pt x="18526" y="15337"/>
                  <a:pt x="18569" y="15316"/>
                </a:cubicBezTo>
                <a:cubicBezTo>
                  <a:pt x="18610" y="15296"/>
                  <a:pt x="18651" y="15275"/>
                  <a:pt x="18694" y="15261"/>
                </a:cubicBezTo>
                <a:cubicBezTo>
                  <a:pt x="18742" y="15247"/>
                  <a:pt x="18791" y="15242"/>
                  <a:pt x="18840" y="15246"/>
                </a:cubicBezTo>
                <a:lnTo>
                  <a:pt x="18942" y="15232"/>
                </a:lnTo>
                <a:lnTo>
                  <a:pt x="19062" y="15343"/>
                </a:lnTo>
                <a:lnTo>
                  <a:pt x="19037" y="15464"/>
                </a:lnTo>
                <a:lnTo>
                  <a:pt x="19096" y="15522"/>
                </a:lnTo>
                <a:lnTo>
                  <a:pt x="19177" y="15535"/>
                </a:lnTo>
                <a:cubicBezTo>
                  <a:pt x="19178" y="15563"/>
                  <a:pt x="19179" y="15591"/>
                  <a:pt x="19180" y="15619"/>
                </a:cubicBezTo>
                <a:cubicBezTo>
                  <a:pt x="19180" y="15657"/>
                  <a:pt x="19180" y="15696"/>
                  <a:pt x="19180" y="15735"/>
                </a:cubicBezTo>
                <a:cubicBezTo>
                  <a:pt x="19210" y="15759"/>
                  <a:pt x="19244" y="15776"/>
                  <a:pt x="19281" y="15784"/>
                </a:cubicBezTo>
                <a:cubicBezTo>
                  <a:pt x="19315" y="15791"/>
                  <a:pt x="19350" y="15791"/>
                  <a:pt x="19383" y="15784"/>
                </a:cubicBezTo>
                <a:lnTo>
                  <a:pt x="19461" y="15703"/>
                </a:lnTo>
                <a:lnTo>
                  <a:pt x="19622" y="15601"/>
                </a:lnTo>
                <a:lnTo>
                  <a:pt x="19682" y="15557"/>
                </a:lnTo>
                <a:lnTo>
                  <a:pt x="19823" y="15461"/>
                </a:lnTo>
                <a:lnTo>
                  <a:pt x="19946" y="15414"/>
                </a:lnTo>
                <a:lnTo>
                  <a:pt x="20087" y="15436"/>
                </a:lnTo>
                <a:lnTo>
                  <a:pt x="20392" y="15113"/>
                </a:lnTo>
                <a:cubicBezTo>
                  <a:pt x="20433" y="15083"/>
                  <a:pt x="20473" y="15051"/>
                  <a:pt x="20510" y="15016"/>
                </a:cubicBezTo>
                <a:cubicBezTo>
                  <a:pt x="20554" y="14975"/>
                  <a:pt x="20595" y="14931"/>
                  <a:pt x="20633" y="14883"/>
                </a:cubicBezTo>
                <a:cubicBezTo>
                  <a:pt x="20671" y="14828"/>
                  <a:pt x="20703" y="14769"/>
                  <a:pt x="20731" y="14708"/>
                </a:cubicBezTo>
                <a:cubicBezTo>
                  <a:pt x="20760" y="14642"/>
                  <a:pt x="20782" y="14573"/>
                  <a:pt x="20798" y="14502"/>
                </a:cubicBezTo>
                <a:lnTo>
                  <a:pt x="20854" y="14369"/>
                </a:lnTo>
                <a:lnTo>
                  <a:pt x="21220" y="14097"/>
                </a:lnTo>
                <a:lnTo>
                  <a:pt x="21600" y="13667"/>
                </a:lnTo>
                <a:cubicBezTo>
                  <a:pt x="20995" y="15418"/>
                  <a:pt x="20065" y="17021"/>
                  <a:pt x="18866" y="18381"/>
                </a:cubicBezTo>
                <a:cubicBezTo>
                  <a:pt x="17655" y="19753"/>
                  <a:pt x="16194" y="20848"/>
                  <a:pt x="14574" y="21600"/>
                </a:cubicBezTo>
                <a:lnTo>
                  <a:pt x="14750" y="20991"/>
                </a:lnTo>
                <a:lnTo>
                  <a:pt x="14599" y="20978"/>
                </a:lnTo>
                <a:lnTo>
                  <a:pt x="14486" y="20965"/>
                </a:lnTo>
                <a:lnTo>
                  <a:pt x="14417" y="20987"/>
                </a:lnTo>
                <a:lnTo>
                  <a:pt x="14284" y="21002"/>
                </a:lnTo>
                <a:lnTo>
                  <a:pt x="14142" y="21022"/>
                </a:lnTo>
                <a:cubicBezTo>
                  <a:pt x="14098" y="21025"/>
                  <a:pt x="14053" y="21027"/>
                  <a:pt x="14008" y="21029"/>
                </a:cubicBezTo>
                <a:cubicBezTo>
                  <a:pt x="13951" y="21032"/>
                  <a:pt x="13895" y="21035"/>
                  <a:pt x="13838" y="21037"/>
                </a:cubicBezTo>
                <a:lnTo>
                  <a:pt x="13664" y="21022"/>
                </a:lnTo>
                <a:lnTo>
                  <a:pt x="13606" y="20927"/>
                </a:lnTo>
                <a:lnTo>
                  <a:pt x="13627" y="20853"/>
                </a:lnTo>
                <a:lnTo>
                  <a:pt x="13627" y="20782"/>
                </a:lnTo>
                <a:cubicBezTo>
                  <a:pt x="13595" y="20753"/>
                  <a:pt x="13563" y="20725"/>
                  <a:pt x="13532" y="20695"/>
                </a:cubicBezTo>
                <a:cubicBezTo>
                  <a:pt x="13497" y="20661"/>
                  <a:pt x="13462" y="20627"/>
                  <a:pt x="13428" y="20591"/>
                </a:cubicBezTo>
                <a:lnTo>
                  <a:pt x="13262" y="20421"/>
                </a:lnTo>
                <a:lnTo>
                  <a:pt x="13165" y="20251"/>
                </a:lnTo>
                <a:lnTo>
                  <a:pt x="13097" y="20206"/>
                </a:lnTo>
                <a:lnTo>
                  <a:pt x="12974" y="20132"/>
                </a:lnTo>
                <a:lnTo>
                  <a:pt x="12851" y="20147"/>
                </a:lnTo>
                <a:lnTo>
                  <a:pt x="12679" y="20118"/>
                </a:lnTo>
                <a:lnTo>
                  <a:pt x="12675" y="20031"/>
                </a:lnTo>
                <a:lnTo>
                  <a:pt x="12730" y="19989"/>
                </a:lnTo>
                <a:lnTo>
                  <a:pt x="12668" y="19829"/>
                </a:lnTo>
                <a:lnTo>
                  <a:pt x="12668" y="19747"/>
                </a:lnTo>
                <a:lnTo>
                  <a:pt x="12772" y="19680"/>
                </a:lnTo>
                <a:lnTo>
                  <a:pt x="12881" y="19598"/>
                </a:lnTo>
                <a:lnTo>
                  <a:pt x="12969" y="19517"/>
                </a:lnTo>
                <a:lnTo>
                  <a:pt x="12869" y="19465"/>
                </a:lnTo>
                <a:lnTo>
                  <a:pt x="12831" y="19350"/>
                </a:lnTo>
                <a:lnTo>
                  <a:pt x="12879" y="19115"/>
                </a:lnTo>
                <a:lnTo>
                  <a:pt x="12946" y="19011"/>
                </a:lnTo>
                <a:lnTo>
                  <a:pt x="12995" y="18937"/>
                </a:lnTo>
                <a:lnTo>
                  <a:pt x="13009" y="18841"/>
                </a:lnTo>
                <a:cubicBezTo>
                  <a:pt x="13038" y="18804"/>
                  <a:pt x="13071" y="18771"/>
                  <a:pt x="13108" y="18742"/>
                </a:cubicBezTo>
                <a:cubicBezTo>
                  <a:pt x="13140" y="18717"/>
                  <a:pt x="13175" y="18696"/>
                  <a:pt x="13212" y="18678"/>
                </a:cubicBezTo>
                <a:lnTo>
                  <a:pt x="13399" y="18498"/>
                </a:lnTo>
                <a:lnTo>
                  <a:pt x="13532" y="18261"/>
                </a:lnTo>
                <a:lnTo>
                  <a:pt x="13641" y="18101"/>
                </a:lnTo>
                <a:lnTo>
                  <a:pt x="13641" y="18005"/>
                </a:lnTo>
                <a:lnTo>
                  <a:pt x="13634" y="17908"/>
                </a:lnTo>
                <a:lnTo>
                  <a:pt x="13648" y="17834"/>
                </a:lnTo>
                <a:lnTo>
                  <a:pt x="13661" y="17694"/>
                </a:lnTo>
                <a:lnTo>
                  <a:pt x="13654" y="17501"/>
                </a:lnTo>
                <a:cubicBezTo>
                  <a:pt x="13611" y="17467"/>
                  <a:pt x="13568" y="17434"/>
                  <a:pt x="13525" y="17400"/>
                </a:cubicBezTo>
                <a:cubicBezTo>
                  <a:pt x="13480" y="17366"/>
                  <a:pt x="13435" y="17332"/>
                  <a:pt x="13390" y="17299"/>
                </a:cubicBezTo>
                <a:lnTo>
                  <a:pt x="13335" y="17173"/>
                </a:lnTo>
                <a:lnTo>
                  <a:pt x="13154" y="17136"/>
                </a:lnTo>
                <a:lnTo>
                  <a:pt x="13110" y="17213"/>
                </a:lnTo>
                <a:lnTo>
                  <a:pt x="13008" y="17257"/>
                </a:lnTo>
                <a:lnTo>
                  <a:pt x="13002" y="17382"/>
                </a:lnTo>
                <a:lnTo>
                  <a:pt x="12925" y="17476"/>
                </a:lnTo>
                <a:lnTo>
                  <a:pt x="12807" y="17491"/>
                </a:lnTo>
                <a:lnTo>
                  <a:pt x="12693" y="17491"/>
                </a:lnTo>
                <a:cubicBezTo>
                  <a:pt x="12657" y="17497"/>
                  <a:pt x="12619" y="17499"/>
                  <a:pt x="12582" y="17498"/>
                </a:cubicBezTo>
                <a:cubicBezTo>
                  <a:pt x="12512" y="17497"/>
                  <a:pt x="12442" y="17484"/>
                  <a:pt x="12376" y="17461"/>
                </a:cubicBezTo>
                <a:lnTo>
                  <a:pt x="12230" y="17439"/>
                </a:lnTo>
                <a:lnTo>
                  <a:pt x="12087" y="17417"/>
                </a:lnTo>
                <a:lnTo>
                  <a:pt x="12040" y="17293"/>
                </a:lnTo>
                <a:lnTo>
                  <a:pt x="11943" y="17278"/>
                </a:lnTo>
                <a:lnTo>
                  <a:pt x="11832" y="17271"/>
                </a:lnTo>
                <a:lnTo>
                  <a:pt x="11684" y="17240"/>
                </a:lnTo>
                <a:lnTo>
                  <a:pt x="11594" y="17210"/>
                </a:lnTo>
                <a:lnTo>
                  <a:pt x="11536" y="17052"/>
                </a:lnTo>
                <a:lnTo>
                  <a:pt x="11497" y="16966"/>
                </a:lnTo>
                <a:lnTo>
                  <a:pt x="11294" y="16770"/>
                </a:lnTo>
                <a:lnTo>
                  <a:pt x="11162" y="16667"/>
                </a:lnTo>
                <a:lnTo>
                  <a:pt x="11021" y="16602"/>
                </a:lnTo>
                <a:lnTo>
                  <a:pt x="10879" y="16600"/>
                </a:lnTo>
                <a:lnTo>
                  <a:pt x="10582" y="16570"/>
                </a:lnTo>
                <a:lnTo>
                  <a:pt x="10482" y="16514"/>
                </a:lnTo>
                <a:lnTo>
                  <a:pt x="10260" y="16484"/>
                </a:lnTo>
                <a:lnTo>
                  <a:pt x="10018" y="16462"/>
                </a:lnTo>
                <a:lnTo>
                  <a:pt x="9851" y="16380"/>
                </a:lnTo>
                <a:lnTo>
                  <a:pt x="9740" y="16247"/>
                </a:lnTo>
                <a:lnTo>
                  <a:pt x="9629" y="16158"/>
                </a:lnTo>
                <a:lnTo>
                  <a:pt x="9471" y="16064"/>
                </a:lnTo>
                <a:lnTo>
                  <a:pt x="9348" y="16026"/>
                </a:lnTo>
                <a:lnTo>
                  <a:pt x="9086" y="16026"/>
                </a:lnTo>
                <a:cubicBezTo>
                  <a:pt x="9018" y="16049"/>
                  <a:pt x="8949" y="16069"/>
                  <a:pt x="8880" y="16086"/>
                </a:cubicBezTo>
                <a:cubicBezTo>
                  <a:pt x="8816" y="16101"/>
                  <a:pt x="8752" y="16113"/>
                  <a:pt x="8687" y="16123"/>
                </a:cubicBezTo>
                <a:cubicBezTo>
                  <a:pt x="8651" y="16123"/>
                  <a:pt x="8616" y="16116"/>
                  <a:pt x="8583" y="16100"/>
                </a:cubicBezTo>
                <a:cubicBezTo>
                  <a:pt x="8545" y="16082"/>
                  <a:pt x="8511" y="16054"/>
                  <a:pt x="8486" y="16019"/>
                </a:cubicBezTo>
                <a:lnTo>
                  <a:pt x="8304" y="15945"/>
                </a:lnTo>
                <a:lnTo>
                  <a:pt x="8244" y="15908"/>
                </a:lnTo>
                <a:lnTo>
                  <a:pt x="8146" y="15901"/>
                </a:lnTo>
                <a:lnTo>
                  <a:pt x="8051" y="15856"/>
                </a:lnTo>
                <a:lnTo>
                  <a:pt x="7947" y="15797"/>
                </a:lnTo>
                <a:lnTo>
                  <a:pt x="7787" y="15715"/>
                </a:lnTo>
                <a:lnTo>
                  <a:pt x="7692" y="15678"/>
                </a:lnTo>
                <a:cubicBezTo>
                  <a:pt x="7650" y="15669"/>
                  <a:pt x="7610" y="15652"/>
                  <a:pt x="7574" y="15627"/>
                </a:cubicBezTo>
                <a:cubicBezTo>
                  <a:pt x="7513" y="15584"/>
                  <a:pt x="7467" y="15522"/>
                  <a:pt x="7442" y="15449"/>
                </a:cubicBezTo>
                <a:lnTo>
                  <a:pt x="7244" y="15434"/>
                </a:lnTo>
                <a:lnTo>
                  <a:pt x="7026" y="15332"/>
                </a:lnTo>
                <a:lnTo>
                  <a:pt x="6917" y="15226"/>
                </a:lnTo>
                <a:lnTo>
                  <a:pt x="6773" y="15092"/>
                </a:lnTo>
                <a:lnTo>
                  <a:pt x="6718" y="14996"/>
                </a:lnTo>
                <a:lnTo>
                  <a:pt x="6704" y="14803"/>
                </a:lnTo>
                <a:lnTo>
                  <a:pt x="6765" y="14736"/>
                </a:lnTo>
                <a:lnTo>
                  <a:pt x="6751" y="14628"/>
                </a:lnTo>
                <a:lnTo>
                  <a:pt x="6668" y="14423"/>
                </a:lnTo>
                <a:lnTo>
                  <a:pt x="6454" y="14101"/>
                </a:lnTo>
                <a:lnTo>
                  <a:pt x="6341" y="13946"/>
                </a:lnTo>
                <a:lnTo>
                  <a:pt x="6275" y="13847"/>
                </a:lnTo>
                <a:lnTo>
                  <a:pt x="6185" y="13760"/>
                </a:lnTo>
                <a:lnTo>
                  <a:pt x="6101" y="13671"/>
                </a:lnTo>
                <a:lnTo>
                  <a:pt x="6020" y="13597"/>
                </a:lnTo>
                <a:lnTo>
                  <a:pt x="5987" y="13530"/>
                </a:lnTo>
                <a:lnTo>
                  <a:pt x="5988" y="13389"/>
                </a:lnTo>
                <a:lnTo>
                  <a:pt x="5974" y="13290"/>
                </a:lnTo>
                <a:lnTo>
                  <a:pt x="5856" y="13186"/>
                </a:lnTo>
                <a:cubicBezTo>
                  <a:pt x="5819" y="13118"/>
                  <a:pt x="5779" y="13052"/>
                  <a:pt x="5736" y="12989"/>
                </a:cubicBezTo>
                <a:cubicBezTo>
                  <a:pt x="5704" y="12942"/>
                  <a:pt x="5670" y="12897"/>
                  <a:pt x="5635" y="12853"/>
                </a:cubicBezTo>
                <a:lnTo>
                  <a:pt x="5558" y="12742"/>
                </a:lnTo>
                <a:lnTo>
                  <a:pt x="5449" y="12628"/>
                </a:lnTo>
                <a:cubicBezTo>
                  <a:pt x="5397" y="12606"/>
                  <a:pt x="5362" y="12554"/>
                  <a:pt x="5359" y="12495"/>
                </a:cubicBezTo>
                <a:cubicBezTo>
                  <a:pt x="5355" y="12444"/>
                  <a:pt x="5377" y="12395"/>
                  <a:pt x="5415" y="12364"/>
                </a:cubicBezTo>
                <a:lnTo>
                  <a:pt x="5394" y="12119"/>
                </a:lnTo>
                <a:lnTo>
                  <a:pt x="5325" y="11968"/>
                </a:lnTo>
                <a:lnTo>
                  <a:pt x="5166" y="11822"/>
                </a:lnTo>
                <a:lnTo>
                  <a:pt x="5013" y="11755"/>
                </a:lnTo>
                <a:lnTo>
                  <a:pt x="5012" y="11918"/>
                </a:lnTo>
                <a:lnTo>
                  <a:pt x="5039" y="12079"/>
                </a:lnTo>
                <a:lnTo>
                  <a:pt x="5109" y="12264"/>
                </a:lnTo>
                <a:lnTo>
                  <a:pt x="5150" y="12351"/>
                </a:lnTo>
                <a:lnTo>
                  <a:pt x="5247" y="12502"/>
                </a:lnTo>
                <a:lnTo>
                  <a:pt x="5321" y="12634"/>
                </a:lnTo>
                <a:lnTo>
                  <a:pt x="5314" y="12769"/>
                </a:lnTo>
                <a:lnTo>
                  <a:pt x="5389" y="12885"/>
                </a:lnTo>
                <a:lnTo>
                  <a:pt x="5472" y="13018"/>
                </a:lnTo>
                <a:lnTo>
                  <a:pt x="5565" y="13176"/>
                </a:lnTo>
                <a:lnTo>
                  <a:pt x="5577" y="13290"/>
                </a:lnTo>
                <a:lnTo>
                  <a:pt x="5639" y="13477"/>
                </a:lnTo>
                <a:lnTo>
                  <a:pt x="5667" y="13609"/>
                </a:lnTo>
                <a:lnTo>
                  <a:pt x="5667" y="13694"/>
                </a:lnTo>
                <a:lnTo>
                  <a:pt x="5774" y="13736"/>
                </a:lnTo>
                <a:lnTo>
                  <a:pt x="5875" y="13857"/>
                </a:lnTo>
                <a:lnTo>
                  <a:pt x="5943" y="13973"/>
                </a:lnTo>
                <a:lnTo>
                  <a:pt x="5943" y="14087"/>
                </a:lnTo>
                <a:lnTo>
                  <a:pt x="5875" y="14138"/>
                </a:lnTo>
                <a:lnTo>
                  <a:pt x="5725" y="14044"/>
                </a:lnTo>
                <a:lnTo>
                  <a:pt x="5598" y="13872"/>
                </a:lnTo>
                <a:lnTo>
                  <a:pt x="5544" y="13793"/>
                </a:lnTo>
                <a:lnTo>
                  <a:pt x="5454" y="13741"/>
                </a:lnTo>
                <a:lnTo>
                  <a:pt x="5352" y="13666"/>
                </a:lnTo>
                <a:lnTo>
                  <a:pt x="5296" y="13585"/>
                </a:lnTo>
                <a:cubicBezTo>
                  <a:pt x="5309" y="13549"/>
                  <a:pt x="5318" y="13512"/>
                  <a:pt x="5324" y="13474"/>
                </a:cubicBezTo>
                <a:cubicBezTo>
                  <a:pt x="5332" y="13417"/>
                  <a:pt x="5332" y="13360"/>
                  <a:pt x="5324" y="13303"/>
                </a:cubicBezTo>
                <a:cubicBezTo>
                  <a:pt x="5305" y="13264"/>
                  <a:pt x="5284" y="13226"/>
                  <a:pt x="5261" y="13189"/>
                </a:cubicBezTo>
                <a:cubicBezTo>
                  <a:pt x="5223" y="13130"/>
                  <a:pt x="5178" y="13075"/>
                  <a:pt x="5129" y="13026"/>
                </a:cubicBezTo>
                <a:lnTo>
                  <a:pt x="4901" y="12863"/>
                </a:lnTo>
                <a:lnTo>
                  <a:pt x="4781" y="12722"/>
                </a:lnTo>
                <a:lnTo>
                  <a:pt x="4851" y="12663"/>
                </a:lnTo>
                <a:lnTo>
                  <a:pt x="5005" y="12678"/>
                </a:lnTo>
                <a:lnTo>
                  <a:pt x="5033" y="12515"/>
                </a:lnTo>
                <a:cubicBezTo>
                  <a:pt x="5022" y="12432"/>
                  <a:pt x="4988" y="12354"/>
                  <a:pt x="4935" y="12292"/>
                </a:cubicBezTo>
                <a:cubicBezTo>
                  <a:pt x="4898" y="12248"/>
                  <a:pt x="4852" y="12213"/>
                  <a:pt x="4801" y="12189"/>
                </a:cubicBezTo>
                <a:lnTo>
                  <a:pt x="4715" y="11949"/>
                </a:lnTo>
                <a:lnTo>
                  <a:pt x="4662" y="11732"/>
                </a:lnTo>
                <a:lnTo>
                  <a:pt x="4648" y="11591"/>
                </a:lnTo>
                <a:lnTo>
                  <a:pt x="4627" y="11487"/>
                </a:lnTo>
                <a:lnTo>
                  <a:pt x="4586" y="11332"/>
                </a:lnTo>
                <a:lnTo>
                  <a:pt x="4532" y="11231"/>
                </a:lnTo>
                <a:lnTo>
                  <a:pt x="4469" y="11127"/>
                </a:lnTo>
                <a:cubicBezTo>
                  <a:pt x="4455" y="11089"/>
                  <a:pt x="4439" y="11051"/>
                  <a:pt x="4420" y="11016"/>
                </a:cubicBezTo>
                <a:cubicBezTo>
                  <a:pt x="4402" y="10980"/>
                  <a:pt x="4380" y="10946"/>
                  <a:pt x="4353" y="10917"/>
                </a:cubicBezTo>
                <a:cubicBezTo>
                  <a:pt x="4302" y="10864"/>
                  <a:pt x="4235" y="10834"/>
                  <a:pt x="4169" y="10806"/>
                </a:cubicBezTo>
                <a:cubicBezTo>
                  <a:pt x="4118" y="10784"/>
                  <a:pt x="4067" y="10761"/>
                  <a:pt x="4017" y="10739"/>
                </a:cubicBezTo>
                <a:lnTo>
                  <a:pt x="4017" y="10628"/>
                </a:lnTo>
                <a:cubicBezTo>
                  <a:pt x="4019" y="10594"/>
                  <a:pt x="4020" y="10560"/>
                  <a:pt x="4019" y="10527"/>
                </a:cubicBezTo>
                <a:cubicBezTo>
                  <a:pt x="4019" y="10449"/>
                  <a:pt x="4012" y="10373"/>
                  <a:pt x="4001" y="10296"/>
                </a:cubicBezTo>
                <a:lnTo>
                  <a:pt x="3910" y="10081"/>
                </a:lnTo>
                <a:lnTo>
                  <a:pt x="3815" y="9819"/>
                </a:lnTo>
                <a:lnTo>
                  <a:pt x="3821" y="9591"/>
                </a:lnTo>
                <a:lnTo>
                  <a:pt x="3843" y="9426"/>
                </a:lnTo>
                <a:lnTo>
                  <a:pt x="3805" y="9077"/>
                </a:lnTo>
                <a:lnTo>
                  <a:pt x="3761" y="8972"/>
                </a:lnTo>
                <a:lnTo>
                  <a:pt x="3858" y="8809"/>
                </a:lnTo>
                <a:lnTo>
                  <a:pt x="3886" y="8671"/>
                </a:lnTo>
                <a:lnTo>
                  <a:pt x="3900" y="8500"/>
                </a:lnTo>
                <a:lnTo>
                  <a:pt x="3933" y="8389"/>
                </a:lnTo>
                <a:lnTo>
                  <a:pt x="4014" y="8214"/>
                </a:lnTo>
                <a:lnTo>
                  <a:pt x="4056" y="8112"/>
                </a:lnTo>
                <a:cubicBezTo>
                  <a:pt x="4089" y="8064"/>
                  <a:pt x="4117" y="8012"/>
                  <a:pt x="4139" y="7956"/>
                </a:cubicBezTo>
                <a:cubicBezTo>
                  <a:pt x="4160" y="7903"/>
                  <a:pt x="4176" y="7848"/>
                  <a:pt x="4186" y="7791"/>
                </a:cubicBezTo>
                <a:lnTo>
                  <a:pt x="4325" y="7527"/>
                </a:lnTo>
                <a:lnTo>
                  <a:pt x="4367" y="7352"/>
                </a:lnTo>
                <a:lnTo>
                  <a:pt x="4346" y="7226"/>
                </a:lnTo>
                <a:lnTo>
                  <a:pt x="4304" y="7102"/>
                </a:lnTo>
                <a:lnTo>
                  <a:pt x="4381" y="6944"/>
                </a:lnTo>
                <a:lnTo>
                  <a:pt x="4346" y="6858"/>
                </a:lnTo>
                <a:lnTo>
                  <a:pt x="4237" y="6727"/>
                </a:lnTo>
                <a:lnTo>
                  <a:pt x="4172" y="6595"/>
                </a:lnTo>
                <a:lnTo>
                  <a:pt x="4126" y="6464"/>
                </a:lnTo>
                <a:lnTo>
                  <a:pt x="4112" y="6378"/>
                </a:lnTo>
                <a:lnTo>
                  <a:pt x="4049" y="6267"/>
                </a:lnTo>
                <a:lnTo>
                  <a:pt x="4102" y="6183"/>
                </a:lnTo>
                <a:lnTo>
                  <a:pt x="4204" y="6100"/>
                </a:lnTo>
                <a:lnTo>
                  <a:pt x="4218" y="6026"/>
                </a:lnTo>
                <a:lnTo>
                  <a:pt x="4204" y="5873"/>
                </a:lnTo>
                <a:lnTo>
                  <a:pt x="4176" y="5697"/>
                </a:lnTo>
                <a:lnTo>
                  <a:pt x="4128" y="5431"/>
                </a:lnTo>
                <a:lnTo>
                  <a:pt x="4116" y="5359"/>
                </a:lnTo>
                <a:lnTo>
                  <a:pt x="4165" y="5250"/>
                </a:lnTo>
                <a:lnTo>
                  <a:pt x="4206" y="5043"/>
                </a:lnTo>
                <a:lnTo>
                  <a:pt x="4074" y="5013"/>
                </a:lnTo>
                <a:cubicBezTo>
                  <a:pt x="4031" y="5035"/>
                  <a:pt x="3981" y="5026"/>
                  <a:pt x="3947" y="4991"/>
                </a:cubicBezTo>
                <a:cubicBezTo>
                  <a:pt x="3897" y="4941"/>
                  <a:pt x="3897" y="4856"/>
                  <a:pt x="3947" y="4806"/>
                </a:cubicBezTo>
                <a:lnTo>
                  <a:pt x="3972" y="4719"/>
                </a:lnTo>
                <a:lnTo>
                  <a:pt x="4013" y="4535"/>
                </a:lnTo>
                <a:lnTo>
                  <a:pt x="3965" y="4446"/>
                </a:lnTo>
                <a:cubicBezTo>
                  <a:pt x="3975" y="4384"/>
                  <a:pt x="3981" y="4320"/>
                  <a:pt x="3981" y="4256"/>
                </a:cubicBezTo>
                <a:cubicBezTo>
                  <a:pt x="3981" y="4197"/>
                  <a:pt x="3976" y="4137"/>
                  <a:pt x="3967" y="4078"/>
                </a:cubicBezTo>
                <a:cubicBezTo>
                  <a:pt x="3978" y="4040"/>
                  <a:pt x="3987" y="4002"/>
                  <a:pt x="3992" y="3962"/>
                </a:cubicBezTo>
                <a:cubicBezTo>
                  <a:pt x="3998" y="3922"/>
                  <a:pt x="4000" y="3882"/>
                  <a:pt x="3999" y="3841"/>
                </a:cubicBezTo>
                <a:lnTo>
                  <a:pt x="3951" y="3670"/>
                </a:lnTo>
                <a:lnTo>
                  <a:pt x="3932" y="3510"/>
                </a:lnTo>
                <a:lnTo>
                  <a:pt x="3925" y="3391"/>
                </a:lnTo>
                <a:cubicBezTo>
                  <a:pt x="3885" y="3400"/>
                  <a:pt x="3844" y="3392"/>
                  <a:pt x="3809" y="3369"/>
                </a:cubicBezTo>
                <a:cubicBezTo>
                  <a:pt x="3762" y="3338"/>
                  <a:pt x="3733" y="3282"/>
                  <a:pt x="3733" y="3223"/>
                </a:cubicBezTo>
                <a:lnTo>
                  <a:pt x="3606" y="3139"/>
                </a:lnTo>
                <a:lnTo>
                  <a:pt x="3535" y="3122"/>
                </a:lnTo>
                <a:lnTo>
                  <a:pt x="3513" y="3031"/>
                </a:lnTo>
                <a:lnTo>
                  <a:pt x="3497" y="2935"/>
                </a:lnTo>
                <a:lnTo>
                  <a:pt x="3435" y="2863"/>
                </a:lnTo>
                <a:lnTo>
                  <a:pt x="3316" y="2856"/>
                </a:lnTo>
                <a:lnTo>
                  <a:pt x="3219" y="2871"/>
                </a:lnTo>
                <a:lnTo>
                  <a:pt x="3134" y="2780"/>
                </a:lnTo>
                <a:lnTo>
                  <a:pt x="2927" y="2750"/>
                </a:lnTo>
                <a:lnTo>
                  <a:pt x="2816" y="2683"/>
                </a:lnTo>
                <a:lnTo>
                  <a:pt x="2757" y="2787"/>
                </a:lnTo>
                <a:lnTo>
                  <a:pt x="2677" y="2878"/>
                </a:lnTo>
                <a:cubicBezTo>
                  <a:pt x="2624" y="2900"/>
                  <a:pt x="2570" y="2922"/>
                  <a:pt x="2517" y="2942"/>
                </a:cubicBezTo>
                <a:cubicBezTo>
                  <a:pt x="2470" y="2960"/>
                  <a:pt x="2423" y="2978"/>
                  <a:pt x="2376" y="2994"/>
                </a:cubicBezTo>
                <a:lnTo>
                  <a:pt x="2156" y="2979"/>
                </a:lnTo>
                <a:lnTo>
                  <a:pt x="2099" y="2906"/>
                </a:lnTo>
                <a:lnTo>
                  <a:pt x="2230" y="2775"/>
                </a:lnTo>
                <a:cubicBezTo>
                  <a:pt x="2285" y="2773"/>
                  <a:pt x="2340" y="2768"/>
                  <a:pt x="2394" y="2760"/>
                </a:cubicBezTo>
                <a:cubicBezTo>
                  <a:pt x="2490" y="2746"/>
                  <a:pt x="2584" y="2722"/>
                  <a:pt x="2675" y="2688"/>
                </a:cubicBezTo>
                <a:lnTo>
                  <a:pt x="2901" y="2602"/>
                </a:lnTo>
                <a:lnTo>
                  <a:pt x="3019" y="2479"/>
                </a:lnTo>
                <a:lnTo>
                  <a:pt x="3112" y="2372"/>
                </a:lnTo>
                <a:lnTo>
                  <a:pt x="2898" y="2424"/>
                </a:lnTo>
                <a:lnTo>
                  <a:pt x="2783" y="2528"/>
                </a:lnTo>
                <a:lnTo>
                  <a:pt x="2697" y="2585"/>
                </a:lnTo>
                <a:lnTo>
                  <a:pt x="2479" y="2672"/>
                </a:lnTo>
                <a:lnTo>
                  <a:pt x="2258" y="2701"/>
                </a:lnTo>
                <a:lnTo>
                  <a:pt x="2121" y="2716"/>
                </a:lnTo>
                <a:lnTo>
                  <a:pt x="2054" y="2795"/>
                </a:lnTo>
                <a:cubicBezTo>
                  <a:pt x="2021" y="2791"/>
                  <a:pt x="1989" y="2782"/>
                  <a:pt x="1959" y="2768"/>
                </a:cubicBezTo>
                <a:cubicBezTo>
                  <a:pt x="1907" y="2743"/>
                  <a:pt x="1861" y="2704"/>
                  <a:pt x="1827" y="2654"/>
                </a:cubicBezTo>
                <a:lnTo>
                  <a:pt x="1753" y="2654"/>
                </a:lnTo>
                <a:lnTo>
                  <a:pt x="1629" y="2679"/>
                </a:lnTo>
                <a:lnTo>
                  <a:pt x="1643" y="2812"/>
                </a:lnTo>
                <a:lnTo>
                  <a:pt x="1530" y="2782"/>
                </a:lnTo>
                <a:lnTo>
                  <a:pt x="1495" y="2713"/>
                </a:lnTo>
                <a:lnTo>
                  <a:pt x="1518" y="2587"/>
                </a:lnTo>
                <a:lnTo>
                  <a:pt x="1427" y="2565"/>
                </a:lnTo>
                <a:lnTo>
                  <a:pt x="1312" y="2551"/>
                </a:lnTo>
                <a:lnTo>
                  <a:pt x="1247" y="2571"/>
                </a:lnTo>
                <a:lnTo>
                  <a:pt x="1227" y="2482"/>
                </a:lnTo>
                <a:lnTo>
                  <a:pt x="1201" y="2390"/>
                </a:lnTo>
                <a:lnTo>
                  <a:pt x="1076" y="2390"/>
                </a:lnTo>
                <a:lnTo>
                  <a:pt x="964" y="2360"/>
                </a:lnTo>
                <a:lnTo>
                  <a:pt x="812" y="2294"/>
                </a:lnTo>
                <a:lnTo>
                  <a:pt x="745" y="2192"/>
                </a:lnTo>
                <a:lnTo>
                  <a:pt x="630" y="2185"/>
                </a:lnTo>
                <a:lnTo>
                  <a:pt x="593" y="2111"/>
                </a:lnTo>
                <a:lnTo>
                  <a:pt x="512" y="2002"/>
                </a:lnTo>
                <a:lnTo>
                  <a:pt x="428" y="1869"/>
                </a:lnTo>
                <a:lnTo>
                  <a:pt x="373" y="1738"/>
                </a:lnTo>
                <a:cubicBezTo>
                  <a:pt x="342" y="1717"/>
                  <a:pt x="313" y="1693"/>
                  <a:pt x="287" y="1666"/>
                </a:cubicBezTo>
                <a:cubicBezTo>
                  <a:pt x="248" y="1626"/>
                  <a:pt x="215" y="1580"/>
                  <a:pt x="188" y="1530"/>
                </a:cubicBezTo>
                <a:lnTo>
                  <a:pt x="140" y="1443"/>
                </a:lnTo>
                <a:lnTo>
                  <a:pt x="135" y="1337"/>
                </a:lnTo>
                <a:lnTo>
                  <a:pt x="62" y="1243"/>
                </a:lnTo>
                <a:lnTo>
                  <a:pt x="0" y="1191"/>
                </a:lnTo>
                <a:lnTo>
                  <a:pt x="0" y="1060"/>
                </a:lnTo>
                <a:lnTo>
                  <a:pt x="8" y="972"/>
                </a:lnTo>
                <a:lnTo>
                  <a:pt x="15" y="861"/>
                </a:lnTo>
                <a:lnTo>
                  <a:pt x="82" y="802"/>
                </a:lnTo>
                <a:lnTo>
                  <a:pt x="110" y="601"/>
                </a:lnTo>
                <a:lnTo>
                  <a:pt x="75" y="468"/>
                </a:lnTo>
                <a:lnTo>
                  <a:pt x="130" y="315"/>
                </a:lnTo>
                <a:lnTo>
                  <a:pt x="151" y="134"/>
                </a:lnTo>
                <a:lnTo>
                  <a:pt x="268" y="140"/>
                </a:lnTo>
                <a:lnTo>
                  <a:pt x="196" y="371"/>
                </a:lnTo>
                <a:lnTo>
                  <a:pt x="74" y="1050"/>
                </a:lnTo>
                <a:lnTo>
                  <a:pt x="247" y="1332"/>
                </a:lnTo>
                <a:lnTo>
                  <a:pt x="293" y="1442"/>
                </a:lnTo>
                <a:lnTo>
                  <a:pt x="293" y="1523"/>
                </a:lnTo>
                <a:lnTo>
                  <a:pt x="393" y="1652"/>
                </a:lnTo>
                <a:lnTo>
                  <a:pt x="485" y="1772"/>
                </a:lnTo>
                <a:lnTo>
                  <a:pt x="408" y="1986"/>
                </a:lnTo>
                <a:lnTo>
                  <a:pt x="588" y="1927"/>
                </a:lnTo>
                <a:lnTo>
                  <a:pt x="671" y="1957"/>
                </a:lnTo>
                <a:lnTo>
                  <a:pt x="755" y="2061"/>
                </a:lnTo>
                <a:lnTo>
                  <a:pt x="836" y="2124"/>
                </a:lnTo>
                <a:lnTo>
                  <a:pt x="924" y="2198"/>
                </a:lnTo>
                <a:lnTo>
                  <a:pt x="1083" y="2223"/>
                </a:lnTo>
                <a:lnTo>
                  <a:pt x="1187" y="2208"/>
                </a:lnTo>
                <a:lnTo>
                  <a:pt x="1236" y="2277"/>
                </a:lnTo>
                <a:lnTo>
                  <a:pt x="1424" y="2277"/>
                </a:lnTo>
                <a:lnTo>
                  <a:pt x="1470" y="2349"/>
                </a:lnTo>
                <a:lnTo>
                  <a:pt x="1642" y="2349"/>
                </a:lnTo>
                <a:lnTo>
                  <a:pt x="1730" y="2356"/>
                </a:lnTo>
                <a:lnTo>
                  <a:pt x="1872" y="2406"/>
                </a:lnTo>
                <a:lnTo>
                  <a:pt x="2099" y="2433"/>
                </a:lnTo>
                <a:lnTo>
                  <a:pt x="2229" y="2426"/>
                </a:lnTo>
                <a:lnTo>
                  <a:pt x="2303" y="2330"/>
                </a:lnTo>
                <a:lnTo>
                  <a:pt x="2288" y="2222"/>
                </a:lnTo>
                <a:lnTo>
                  <a:pt x="2212" y="2237"/>
                </a:lnTo>
                <a:lnTo>
                  <a:pt x="2198" y="2140"/>
                </a:lnTo>
                <a:lnTo>
                  <a:pt x="2121" y="2024"/>
                </a:lnTo>
                <a:lnTo>
                  <a:pt x="2052" y="1883"/>
                </a:lnTo>
                <a:lnTo>
                  <a:pt x="2200" y="1804"/>
                </a:lnTo>
                <a:lnTo>
                  <a:pt x="2326" y="1715"/>
                </a:lnTo>
                <a:lnTo>
                  <a:pt x="2228" y="1606"/>
                </a:lnTo>
                <a:lnTo>
                  <a:pt x="2230" y="1518"/>
                </a:lnTo>
                <a:lnTo>
                  <a:pt x="2269" y="1377"/>
                </a:lnTo>
                <a:lnTo>
                  <a:pt x="2166" y="1354"/>
                </a:lnTo>
                <a:lnTo>
                  <a:pt x="2035" y="1280"/>
                </a:lnTo>
                <a:lnTo>
                  <a:pt x="2038" y="1119"/>
                </a:lnTo>
                <a:lnTo>
                  <a:pt x="2244" y="1090"/>
                </a:lnTo>
                <a:lnTo>
                  <a:pt x="2262" y="1193"/>
                </a:lnTo>
                <a:lnTo>
                  <a:pt x="2318" y="1302"/>
                </a:lnTo>
                <a:lnTo>
                  <a:pt x="2431" y="1117"/>
                </a:lnTo>
                <a:lnTo>
                  <a:pt x="2594" y="1035"/>
                </a:lnTo>
                <a:lnTo>
                  <a:pt x="2753" y="998"/>
                </a:lnTo>
                <a:lnTo>
                  <a:pt x="2888" y="998"/>
                </a:lnTo>
                <a:lnTo>
                  <a:pt x="2923" y="1065"/>
                </a:lnTo>
                <a:lnTo>
                  <a:pt x="3069" y="1072"/>
                </a:lnTo>
                <a:lnTo>
                  <a:pt x="3108" y="1149"/>
                </a:lnTo>
                <a:lnTo>
                  <a:pt x="3239" y="1082"/>
                </a:lnTo>
                <a:lnTo>
                  <a:pt x="3274" y="1018"/>
                </a:lnTo>
                <a:lnTo>
                  <a:pt x="3225" y="929"/>
                </a:lnTo>
                <a:lnTo>
                  <a:pt x="3135" y="825"/>
                </a:lnTo>
                <a:cubicBezTo>
                  <a:pt x="3100" y="795"/>
                  <a:pt x="3075" y="755"/>
                  <a:pt x="3061" y="709"/>
                </a:cubicBezTo>
                <a:cubicBezTo>
                  <a:pt x="3045" y="658"/>
                  <a:pt x="3045" y="603"/>
                  <a:pt x="3061" y="551"/>
                </a:cubicBezTo>
                <a:lnTo>
                  <a:pt x="3114" y="415"/>
                </a:lnTo>
                <a:lnTo>
                  <a:pt x="3174" y="331"/>
                </a:lnTo>
                <a:lnTo>
                  <a:pt x="3258" y="299"/>
                </a:lnTo>
                <a:lnTo>
                  <a:pt x="3443" y="344"/>
                </a:lnTo>
                <a:lnTo>
                  <a:pt x="3508" y="405"/>
                </a:lnTo>
                <a:lnTo>
                  <a:pt x="3570" y="469"/>
                </a:lnTo>
                <a:lnTo>
                  <a:pt x="3623" y="555"/>
                </a:lnTo>
                <a:lnTo>
                  <a:pt x="3566" y="680"/>
                </a:lnTo>
                <a:lnTo>
                  <a:pt x="3691" y="725"/>
                </a:lnTo>
                <a:lnTo>
                  <a:pt x="3724" y="631"/>
                </a:lnTo>
                <a:lnTo>
                  <a:pt x="3749" y="451"/>
                </a:lnTo>
                <a:lnTo>
                  <a:pt x="3793" y="340"/>
                </a:lnTo>
                <a:lnTo>
                  <a:pt x="3814" y="110"/>
                </a:lnTo>
                <a:lnTo>
                  <a:pt x="3868" y="0"/>
                </a:lnTo>
                <a:lnTo>
                  <a:pt x="4025" y="31"/>
                </a:lnTo>
                <a:lnTo>
                  <a:pt x="4108" y="78"/>
                </a:lnTo>
                <a:lnTo>
                  <a:pt x="4156" y="181"/>
                </a:lnTo>
                <a:lnTo>
                  <a:pt x="4253" y="151"/>
                </a:lnTo>
                <a:lnTo>
                  <a:pt x="4367" y="92"/>
                </a:lnTo>
                <a:cubicBezTo>
                  <a:pt x="4405" y="76"/>
                  <a:pt x="4445" y="68"/>
                  <a:pt x="4486" y="70"/>
                </a:cubicBezTo>
                <a:cubicBezTo>
                  <a:pt x="4528" y="71"/>
                  <a:pt x="4569" y="83"/>
                  <a:pt x="4606" y="104"/>
                </a:cubicBezTo>
                <a:lnTo>
                  <a:pt x="4716" y="162"/>
                </a:lnTo>
                <a:lnTo>
                  <a:pt x="4781" y="268"/>
                </a:lnTo>
                <a:lnTo>
                  <a:pt x="4875" y="254"/>
                </a:lnTo>
                <a:lnTo>
                  <a:pt x="4955" y="313"/>
                </a:lnTo>
                <a:lnTo>
                  <a:pt x="4934" y="396"/>
                </a:lnTo>
                <a:lnTo>
                  <a:pt x="4969" y="492"/>
                </a:lnTo>
                <a:lnTo>
                  <a:pt x="5036" y="567"/>
                </a:lnTo>
                <a:lnTo>
                  <a:pt x="4983" y="620"/>
                </a:lnTo>
                <a:lnTo>
                  <a:pt x="4970" y="701"/>
                </a:lnTo>
                <a:lnTo>
                  <a:pt x="5114" y="798"/>
                </a:lnTo>
                <a:lnTo>
                  <a:pt x="5178" y="901"/>
                </a:lnTo>
                <a:lnTo>
                  <a:pt x="5280" y="1037"/>
                </a:lnTo>
                <a:lnTo>
                  <a:pt x="5361" y="1143"/>
                </a:lnTo>
                <a:lnTo>
                  <a:pt x="5403" y="1254"/>
                </a:lnTo>
                <a:lnTo>
                  <a:pt x="5445" y="1414"/>
                </a:lnTo>
                <a:lnTo>
                  <a:pt x="5552" y="1441"/>
                </a:lnTo>
                <a:lnTo>
                  <a:pt x="5552" y="1572"/>
                </a:lnTo>
                <a:lnTo>
                  <a:pt x="5628" y="1696"/>
                </a:lnTo>
                <a:lnTo>
                  <a:pt x="5741" y="1590"/>
                </a:lnTo>
                <a:lnTo>
                  <a:pt x="5864" y="1604"/>
                </a:lnTo>
                <a:lnTo>
                  <a:pt x="5906" y="1698"/>
                </a:lnTo>
                <a:lnTo>
                  <a:pt x="6031" y="1691"/>
                </a:lnTo>
                <a:lnTo>
                  <a:pt x="6147" y="1683"/>
                </a:lnTo>
                <a:lnTo>
                  <a:pt x="6221" y="1668"/>
                </a:lnTo>
                <a:lnTo>
                  <a:pt x="6284" y="1754"/>
                </a:lnTo>
                <a:lnTo>
                  <a:pt x="6357" y="1690"/>
                </a:lnTo>
                <a:lnTo>
                  <a:pt x="6413" y="1559"/>
                </a:lnTo>
                <a:lnTo>
                  <a:pt x="6465" y="1660"/>
                </a:lnTo>
                <a:lnTo>
                  <a:pt x="6417" y="1769"/>
                </a:lnTo>
                <a:lnTo>
                  <a:pt x="6412" y="1877"/>
                </a:lnTo>
                <a:lnTo>
                  <a:pt x="6481" y="1936"/>
                </a:lnTo>
                <a:lnTo>
                  <a:pt x="6563" y="1822"/>
                </a:lnTo>
                <a:lnTo>
                  <a:pt x="6625" y="1758"/>
                </a:lnTo>
                <a:lnTo>
                  <a:pt x="6669" y="1841"/>
                </a:lnTo>
                <a:lnTo>
                  <a:pt x="6625" y="1957"/>
                </a:lnTo>
                <a:lnTo>
                  <a:pt x="6731" y="1994"/>
                </a:lnTo>
                <a:lnTo>
                  <a:pt x="6807" y="2069"/>
                </a:lnTo>
                <a:lnTo>
                  <a:pt x="6890" y="2135"/>
                </a:lnTo>
                <a:lnTo>
                  <a:pt x="6978" y="2204"/>
                </a:lnTo>
                <a:lnTo>
                  <a:pt x="7027" y="2270"/>
                </a:lnTo>
                <a:lnTo>
                  <a:pt x="7091" y="2327"/>
                </a:lnTo>
                <a:lnTo>
                  <a:pt x="7170" y="2349"/>
                </a:lnTo>
                <a:lnTo>
                  <a:pt x="7165" y="2275"/>
                </a:lnTo>
                <a:lnTo>
                  <a:pt x="7110" y="2144"/>
                </a:lnTo>
                <a:lnTo>
                  <a:pt x="7296" y="2137"/>
                </a:lnTo>
                <a:lnTo>
                  <a:pt x="7472" y="2095"/>
                </a:lnTo>
                <a:cubicBezTo>
                  <a:pt x="7497" y="2085"/>
                  <a:pt x="7514" y="2059"/>
                  <a:pt x="7514" y="2031"/>
                </a:cubicBezTo>
                <a:cubicBezTo>
                  <a:pt x="7514" y="1939"/>
                  <a:pt x="7398" y="1910"/>
                  <a:pt x="7359" y="1991"/>
                </a:cubicBezTo>
                <a:lnTo>
                  <a:pt x="7180" y="1932"/>
                </a:lnTo>
                <a:lnTo>
                  <a:pt x="7115" y="1848"/>
                </a:lnTo>
                <a:lnTo>
                  <a:pt x="7171" y="1788"/>
                </a:lnTo>
                <a:lnTo>
                  <a:pt x="7154" y="1702"/>
                </a:lnTo>
                <a:lnTo>
                  <a:pt x="7197" y="1532"/>
                </a:lnTo>
                <a:lnTo>
                  <a:pt x="7001" y="1616"/>
                </a:lnTo>
                <a:lnTo>
                  <a:pt x="6874" y="1710"/>
                </a:lnTo>
                <a:lnTo>
                  <a:pt x="6760" y="1730"/>
                </a:lnTo>
                <a:lnTo>
                  <a:pt x="6767" y="1582"/>
                </a:lnTo>
                <a:lnTo>
                  <a:pt x="6704" y="1510"/>
                </a:lnTo>
                <a:lnTo>
                  <a:pt x="6683" y="1398"/>
                </a:lnTo>
                <a:lnTo>
                  <a:pt x="6811" y="1298"/>
                </a:lnTo>
                <a:lnTo>
                  <a:pt x="6911" y="1176"/>
                </a:lnTo>
                <a:lnTo>
                  <a:pt x="6929" y="1048"/>
                </a:lnTo>
                <a:lnTo>
                  <a:pt x="6901" y="918"/>
                </a:lnTo>
                <a:lnTo>
                  <a:pt x="6982" y="827"/>
                </a:lnTo>
                <a:close/>
              </a:path>
            </a:pathLst>
          </a:custGeom>
          <a:solidFill>
            <a:schemeClr val="tx2"/>
          </a:solidFill>
          <a:ln w="12700" cap="flat">
            <a:noFill/>
            <a:miter lim="400000"/>
          </a:ln>
          <a:effectLst/>
        </p:spPr>
        <p:txBody>
          <a:bodyPr wrap="square" lIns="0" tIns="0" rIns="0" bIns="0" numCol="1" anchor="ctr">
            <a:noAutofit/>
          </a:bodyPr>
          <a:lstStyle/>
          <a:p>
            <a:pPr lvl="0">
              <a:defRPr sz="3100"/>
            </a:pPr>
            <a:endParaRPr/>
          </a:p>
        </p:txBody>
      </p:sp>
      <p:sp>
        <p:nvSpPr>
          <p:cNvPr id="143" name="Shape 6170"/>
          <p:cNvSpPr/>
          <p:nvPr/>
        </p:nvSpPr>
        <p:spPr>
          <a:xfrm>
            <a:off x="1120331" y="1474226"/>
            <a:ext cx="21942" cy="19612"/>
          </a:xfrm>
          <a:custGeom>
            <a:avLst/>
            <a:gdLst/>
            <a:ahLst/>
            <a:cxnLst>
              <a:cxn ang="0">
                <a:pos x="wd2" y="hd2"/>
              </a:cxn>
              <a:cxn ang="5400000">
                <a:pos x="wd2" y="hd2"/>
              </a:cxn>
              <a:cxn ang="10800000">
                <a:pos x="wd2" y="hd2"/>
              </a:cxn>
              <a:cxn ang="16200000">
                <a:pos x="wd2" y="hd2"/>
              </a:cxn>
            </a:cxnLst>
            <a:rect l="0" t="0" r="r" b="b"/>
            <a:pathLst>
              <a:path w="21600" h="21600" extrusionOk="0">
                <a:moveTo>
                  <a:pt x="8384" y="2101"/>
                </a:moveTo>
                <a:lnTo>
                  <a:pt x="0" y="10018"/>
                </a:lnTo>
                <a:lnTo>
                  <a:pt x="1924" y="21600"/>
                </a:lnTo>
                <a:lnTo>
                  <a:pt x="9832" y="12960"/>
                </a:lnTo>
                <a:lnTo>
                  <a:pt x="21600" y="0"/>
                </a:lnTo>
                <a:lnTo>
                  <a:pt x="8384" y="2101"/>
                </a:lnTo>
                <a:close/>
              </a:path>
            </a:pathLst>
          </a:custGeom>
          <a:solidFill>
            <a:schemeClr val="tx2"/>
          </a:solidFill>
          <a:ln w="12700" cap="flat">
            <a:noFill/>
            <a:miter lim="400000"/>
          </a:ln>
          <a:effectLst/>
        </p:spPr>
        <p:txBody>
          <a:bodyPr wrap="square" lIns="0" tIns="0" rIns="0" bIns="0" numCol="1" anchor="ctr">
            <a:noAutofit/>
          </a:bodyPr>
          <a:lstStyle/>
          <a:p>
            <a:pPr lvl="0">
              <a:defRPr sz="3200"/>
            </a:pPr>
            <a:endParaRPr/>
          </a:p>
        </p:txBody>
      </p:sp>
      <p:sp>
        <p:nvSpPr>
          <p:cNvPr id="144" name="Shape 6171"/>
          <p:cNvSpPr/>
          <p:nvPr/>
        </p:nvSpPr>
        <p:spPr>
          <a:xfrm>
            <a:off x="1178658" y="1650635"/>
            <a:ext cx="10945" cy="12771"/>
          </a:xfrm>
          <a:custGeom>
            <a:avLst/>
            <a:gdLst/>
            <a:ahLst/>
            <a:cxnLst>
              <a:cxn ang="0">
                <a:pos x="wd2" y="hd2"/>
              </a:cxn>
              <a:cxn ang="5400000">
                <a:pos x="wd2" y="hd2"/>
              </a:cxn>
              <a:cxn ang="10800000">
                <a:pos x="wd2" y="hd2"/>
              </a:cxn>
              <a:cxn ang="16200000">
                <a:pos x="wd2" y="hd2"/>
              </a:cxn>
            </a:cxnLst>
            <a:rect l="0" t="0" r="r" b="b"/>
            <a:pathLst>
              <a:path w="21600" h="21600" extrusionOk="0">
                <a:moveTo>
                  <a:pt x="14695" y="0"/>
                </a:moveTo>
                <a:lnTo>
                  <a:pt x="2150" y="1966"/>
                </a:lnTo>
                <a:lnTo>
                  <a:pt x="0" y="14899"/>
                </a:lnTo>
                <a:lnTo>
                  <a:pt x="13781" y="21600"/>
                </a:lnTo>
                <a:lnTo>
                  <a:pt x="21600" y="8558"/>
                </a:lnTo>
                <a:lnTo>
                  <a:pt x="14695" y="0"/>
                </a:lnTo>
                <a:close/>
              </a:path>
            </a:pathLst>
          </a:custGeom>
          <a:solidFill>
            <a:schemeClr val="tx2"/>
          </a:solidFill>
          <a:ln w="12700" cap="flat">
            <a:noFill/>
            <a:miter lim="400000"/>
          </a:ln>
          <a:effectLst/>
        </p:spPr>
        <p:txBody>
          <a:bodyPr wrap="square" lIns="0" tIns="0" rIns="0" bIns="0" numCol="1" anchor="ctr">
            <a:noAutofit/>
          </a:bodyPr>
          <a:lstStyle/>
          <a:p>
            <a:pPr lvl="0">
              <a:defRPr sz="3200"/>
            </a:pPr>
            <a:endParaRPr/>
          </a:p>
        </p:txBody>
      </p:sp>
      <p:sp>
        <p:nvSpPr>
          <p:cNvPr id="145" name="Shape 6172"/>
          <p:cNvSpPr/>
          <p:nvPr/>
        </p:nvSpPr>
        <p:spPr>
          <a:xfrm>
            <a:off x="1274094" y="1575409"/>
            <a:ext cx="18951" cy="29958"/>
          </a:xfrm>
          <a:custGeom>
            <a:avLst/>
            <a:gdLst/>
            <a:ahLst/>
            <a:cxnLst>
              <a:cxn ang="0">
                <a:pos x="wd2" y="hd2"/>
              </a:cxn>
              <a:cxn ang="5400000">
                <a:pos x="wd2" y="hd2"/>
              </a:cxn>
              <a:cxn ang="10800000">
                <a:pos x="wd2" y="hd2"/>
              </a:cxn>
              <a:cxn ang="16200000">
                <a:pos x="wd2" y="hd2"/>
              </a:cxn>
            </a:cxnLst>
            <a:rect l="0" t="0" r="r" b="b"/>
            <a:pathLst>
              <a:path w="21600" h="21600" extrusionOk="0">
                <a:moveTo>
                  <a:pt x="11311" y="1188"/>
                </a:moveTo>
                <a:lnTo>
                  <a:pt x="2903" y="3754"/>
                </a:lnTo>
                <a:lnTo>
                  <a:pt x="6906" y="9918"/>
                </a:lnTo>
                <a:lnTo>
                  <a:pt x="0" y="19975"/>
                </a:lnTo>
                <a:lnTo>
                  <a:pt x="8431" y="21600"/>
                </a:lnTo>
                <a:lnTo>
                  <a:pt x="15976" y="18316"/>
                </a:lnTo>
                <a:lnTo>
                  <a:pt x="18572" y="10244"/>
                </a:lnTo>
                <a:lnTo>
                  <a:pt x="21600" y="5318"/>
                </a:lnTo>
                <a:lnTo>
                  <a:pt x="19816" y="0"/>
                </a:lnTo>
                <a:lnTo>
                  <a:pt x="11311" y="1188"/>
                </a:lnTo>
                <a:close/>
              </a:path>
            </a:pathLst>
          </a:custGeom>
          <a:solidFill>
            <a:schemeClr val="tx2"/>
          </a:solidFill>
          <a:ln w="12700" cap="flat">
            <a:noFill/>
            <a:miter lim="400000"/>
          </a:ln>
          <a:effectLst/>
        </p:spPr>
        <p:txBody>
          <a:bodyPr wrap="square" lIns="0" tIns="0" rIns="0" bIns="0" numCol="1" anchor="ctr">
            <a:noAutofit/>
          </a:bodyPr>
          <a:lstStyle/>
          <a:p>
            <a:pPr lvl="0">
              <a:defRPr sz="3200"/>
            </a:pPr>
            <a:endParaRPr/>
          </a:p>
        </p:txBody>
      </p:sp>
      <p:sp>
        <p:nvSpPr>
          <p:cNvPr id="146" name="Shape 6173"/>
          <p:cNvSpPr/>
          <p:nvPr/>
        </p:nvSpPr>
        <p:spPr>
          <a:xfrm>
            <a:off x="1223477" y="1599098"/>
            <a:ext cx="11957" cy="13960"/>
          </a:xfrm>
          <a:custGeom>
            <a:avLst/>
            <a:gdLst/>
            <a:ahLst/>
            <a:cxnLst>
              <a:cxn ang="0">
                <a:pos x="wd2" y="hd2"/>
              </a:cxn>
              <a:cxn ang="5400000">
                <a:pos x="wd2" y="hd2"/>
              </a:cxn>
              <a:cxn ang="10800000">
                <a:pos x="wd2" y="hd2"/>
              </a:cxn>
              <a:cxn ang="16200000">
                <a:pos x="wd2" y="hd2"/>
              </a:cxn>
            </a:cxnLst>
            <a:rect l="0" t="0" r="r" b="b"/>
            <a:pathLst>
              <a:path w="21600" h="21600" extrusionOk="0">
                <a:moveTo>
                  <a:pt x="9701" y="0"/>
                </a:moveTo>
                <a:lnTo>
                  <a:pt x="2286" y="8809"/>
                </a:lnTo>
                <a:lnTo>
                  <a:pt x="0" y="21600"/>
                </a:lnTo>
                <a:lnTo>
                  <a:pt x="15560" y="16644"/>
                </a:lnTo>
                <a:lnTo>
                  <a:pt x="21600" y="3209"/>
                </a:lnTo>
                <a:lnTo>
                  <a:pt x="9701" y="0"/>
                </a:lnTo>
                <a:close/>
              </a:path>
            </a:pathLst>
          </a:custGeom>
          <a:solidFill>
            <a:schemeClr val="tx2"/>
          </a:solidFill>
          <a:ln w="12700" cap="flat">
            <a:noFill/>
            <a:miter lim="400000"/>
          </a:ln>
          <a:effectLst/>
        </p:spPr>
        <p:txBody>
          <a:bodyPr wrap="square" lIns="0" tIns="0" rIns="0" bIns="0" numCol="1" anchor="ctr">
            <a:noAutofit/>
          </a:bodyPr>
          <a:lstStyle/>
          <a:p>
            <a:pPr lvl="0">
              <a:defRPr sz="3200"/>
            </a:pPr>
            <a:endParaRPr/>
          </a:p>
        </p:txBody>
      </p:sp>
      <p:sp>
        <p:nvSpPr>
          <p:cNvPr id="147" name="Shape 6174"/>
          <p:cNvSpPr/>
          <p:nvPr/>
        </p:nvSpPr>
        <p:spPr>
          <a:xfrm>
            <a:off x="1810259" y="1250493"/>
            <a:ext cx="8012" cy="13480"/>
          </a:xfrm>
          <a:custGeom>
            <a:avLst/>
            <a:gdLst/>
            <a:ahLst/>
            <a:cxnLst>
              <a:cxn ang="0">
                <a:pos x="wd2" y="hd2"/>
              </a:cxn>
              <a:cxn ang="5400000">
                <a:pos x="wd2" y="hd2"/>
              </a:cxn>
              <a:cxn ang="10800000">
                <a:pos x="wd2" y="hd2"/>
              </a:cxn>
              <a:cxn ang="16200000">
                <a:pos x="wd2" y="hd2"/>
              </a:cxn>
            </a:cxnLst>
            <a:rect l="0" t="0" r="r" b="b"/>
            <a:pathLst>
              <a:path w="21600" h="21600" extrusionOk="0">
                <a:moveTo>
                  <a:pt x="17459" y="0"/>
                </a:moveTo>
                <a:lnTo>
                  <a:pt x="0" y="7565"/>
                </a:lnTo>
                <a:lnTo>
                  <a:pt x="9131" y="21600"/>
                </a:lnTo>
                <a:lnTo>
                  <a:pt x="21600" y="15555"/>
                </a:lnTo>
                <a:lnTo>
                  <a:pt x="17459" y="0"/>
                </a:lnTo>
                <a:close/>
              </a:path>
            </a:pathLst>
          </a:custGeom>
          <a:solidFill>
            <a:schemeClr val="tx2"/>
          </a:solidFill>
          <a:ln w="12700" cap="flat">
            <a:noFill/>
            <a:miter lim="400000"/>
          </a:ln>
          <a:effectLst/>
        </p:spPr>
        <p:txBody>
          <a:bodyPr wrap="square" lIns="0" tIns="0" rIns="0" bIns="0" numCol="1" anchor="ctr">
            <a:noAutofit/>
          </a:bodyPr>
          <a:lstStyle/>
          <a:p>
            <a:pPr lvl="0">
              <a:defRPr sz="3200"/>
            </a:pPr>
            <a:endParaRPr/>
          </a:p>
        </p:txBody>
      </p:sp>
      <p:sp>
        <p:nvSpPr>
          <p:cNvPr id="148" name="Shape 6175"/>
          <p:cNvSpPr/>
          <p:nvPr/>
        </p:nvSpPr>
        <p:spPr>
          <a:xfrm>
            <a:off x="1797143" y="1268852"/>
            <a:ext cx="11332" cy="10635"/>
          </a:xfrm>
          <a:custGeom>
            <a:avLst/>
            <a:gdLst/>
            <a:ahLst/>
            <a:cxnLst>
              <a:cxn ang="0">
                <a:pos x="wd2" y="hd2"/>
              </a:cxn>
              <a:cxn ang="5400000">
                <a:pos x="wd2" y="hd2"/>
              </a:cxn>
              <a:cxn ang="10800000">
                <a:pos x="wd2" y="hd2"/>
              </a:cxn>
              <a:cxn ang="16200000">
                <a:pos x="wd2" y="hd2"/>
              </a:cxn>
            </a:cxnLst>
            <a:rect l="0" t="0" r="r" b="b"/>
            <a:pathLst>
              <a:path w="21600" h="21600" extrusionOk="0">
                <a:moveTo>
                  <a:pt x="9589" y="0"/>
                </a:moveTo>
                <a:lnTo>
                  <a:pt x="0" y="7324"/>
                </a:lnTo>
                <a:lnTo>
                  <a:pt x="11835" y="21600"/>
                </a:lnTo>
                <a:lnTo>
                  <a:pt x="21600" y="7437"/>
                </a:lnTo>
                <a:lnTo>
                  <a:pt x="9589" y="0"/>
                </a:lnTo>
                <a:close/>
              </a:path>
            </a:pathLst>
          </a:custGeom>
          <a:solidFill>
            <a:schemeClr val="tx2"/>
          </a:solidFill>
          <a:ln w="12700" cap="flat">
            <a:noFill/>
            <a:miter lim="400000"/>
          </a:ln>
          <a:effectLst/>
        </p:spPr>
        <p:txBody>
          <a:bodyPr wrap="square" lIns="0" tIns="0" rIns="0" bIns="0" numCol="1" anchor="ctr">
            <a:noAutofit/>
          </a:bodyPr>
          <a:lstStyle/>
          <a:p>
            <a:pPr lvl="0">
              <a:defRPr sz="3200"/>
            </a:pPr>
            <a:endParaRPr/>
          </a:p>
        </p:txBody>
      </p:sp>
      <p:sp>
        <p:nvSpPr>
          <p:cNvPr id="149" name="Shape 6176"/>
          <p:cNvSpPr/>
          <p:nvPr/>
        </p:nvSpPr>
        <p:spPr>
          <a:xfrm>
            <a:off x="1913762" y="1853425"/>
            <a:ext cx="23573" cy="19107"/>
          </a:xfrm>
          <a:custGeom>
            <a:avLst/>
            <a:gdLst/>
            <a:ahLst/>
            <a:cxnLst>
              <a:cxn ang="0">
                <a:pos x="wd2" y="hd2"/>
              </a:cxn>
              <a:cxn ang="5400000">
                <a:pos x="wd2" y="hd2"/>
              </a:cxn>
              <a:cxn ang="10800000">
                <a:pos x="wd2" y="hd2"/>
              </a:cxn>
              <a:cxn ang="16200000">
                <a:pos x="wd2" y="hd2"/>
              </a:cxn>
            </a:cxnLst>
            <a:rect l="0" t="0" r="r" b="b"/>
            <a:pathLst>
              <a:path w="21600" h="21600" extrusionOk="0">
                <a:moveTo>
                  <a:pt x="12863" y="1314"/>
                </a:moveTo>
                <a:lnTo>
                  <a:pt x="3082" y="0"/>
                </a:lnTo>
                <a:lnTo>
                  <a:pt x="0" y="13744"/>
                </a:lnTo>
                <a:lnTo>
                  <a:pt x="4388" y="21412"/>
                </a:lnTo>
                <a:lnTo>
                  <a:pt x="16385" y="21600"/>
                </a:lnTo>
                <a:lnTo>
                  <a:pt x="21600" y="6584"/>
                </a:lnTo>
                <a:lnTo>
                  <a:pt x="12863" y="1314"/>
                </a:lnTo>
                <a:close/>
              </a:path>
            </a:pathLst>
          </a:custGeom>
          <a:solidFill>
            <a:schemeClr val="tx2"/>
          </a:solidFill>
          <a:ln w="12700" cap="flat">
            <a:noFill/>
            <a:miter lim="400000"/>
          </a:ln>
          <a:effectLst/>
        </p:spPr>
        <p:txBody>
          <a:bodyPr wrap="square" lIns="0" tIns="0" rIns="0" bIns="0" numCol="1" anchor="ctr">
            <a:noAutofit/>
          </a:bodyPr>
          <a:lstStyle/>
          <a:p>
            <a:pPr lvl="0">
              <a:defRPr sz="3200"/>
            </a:pPr>
            <a:endParaRPr/>
          </a:p>
        </p:txBody>
      </p:sp>
      <p:sp>
        <p:nvSpPr>
          <p:cNvPr id="150" name="Shape 6177"/>
          <p:cNvSpPr/>
          <p:nvPr/>
        </p:nvSpPr>
        <p:spPr>
          <a:xfrm>
            <a:off x="1953556" y="1855608"/>
            <a:ext cx="14954" cy="25648"/>
          </a:xfrm>
          <a:custGeom>
            <a:avLst/>
            <a:gdLst/>
            <a:ahLst/>
            <a:cxnLst>
              <a:cxn ang="0">
                <a:pos x="wd2" y="hd2"/>
              </a:cxn>
              <a:cxn ang="5400000">
                <a:pos x="wd2" y="hd2"/>
              </a:cxn>
              <a:cxn ang="10800000">
                <a:pos x="wd2" y="hd2"/>
              </a:cxn>
              <a:cxn ang="16200000">
                <a:pos x="wd2" y="hd2"/>
              </a:cxn>
            </a:cxnLst>
            <a:rect l="0" t="0" r="r" b="b"/>
            <a:pathLst>
              <a:path w="21600" h="21600" extrusionOk="0">
                <a:moveTo>
                  <a:pt x="10691" y="0"/>
                </a:moveTo>
                <a:lnTo>
                  <a:pt x="0" y="3197"/>
                </a:lnTo>
                <a:lnTo>
                  <a:pt x="349" y="9792"/>
                </a:lnTo>
                <a:lnTo>
                  <a:pt x="3031" y="18244"/>
                </a:lnTo>
                <a:lnTo>
                  <a:pt x="15055" y="21600"/>
                </a:lnTo>
                <a:lnTo>
                  <a:pt x="21600" y="13149"/>
                </a:lnTo>
                <a:lnTo>
                  <a:pt x="17522" y="4680"/>
                </a:lnTo>
                <a:lnTo>
                  <a:pt x="10691" y="0"/>
                </a:lnTo>
                <a:close/>
              </a:path>
            </a:pathLst>
          </a:custGeom>
          <a:solidFill>
            <a:schemeClr val="tx2"/>
          </a:solidFill>
          <a:ln w="12700" cap="flat">
            <a:noFill/>
            <a:miter lim="400000"/>
          </a:ln>
          <a:effectLst/>
        </p:spPr>
        <p:txBody>
          <a:bodyPr wrap="square" lIns="0" tIns="0" rIns="0" bIns="0" numCol="1" anchor="ctr">
            <a:noAutofit/>
          </a:bodyPr>
          <a:lstStyle/>
          <a:p>
            <a:pPr lvl="0">
              <a:defRPr sz="3200"/>
            </a:pPr>
            <a:endParaRPr/>
          </a:p>
        </p:txBody>
      </p:sp>
      <p:sp>
        <p:nvSpPr>
          <p:cNvPr id="151" name="Shape 6178"/>
          <p:cNvSpPr/>
          <p:nvPr/>
        </p:nvSpPr>
        <p:spPr>
          <a:xfrm>
            <a:off x="1965891" y="1905254"/>
            <a:ext cx="10093" cy="16693"/>
          </a:xfrm>
          <a:custGeom>
            <a:avLst/>
            <a:gdLst/>
            <a:ahLst/>
            <a:cxnLst>
              <a:cxn ang="0">
                <a:pos x="wd2" y="hd2"/>
              </a:cxn>
              <a:cxn ang="5400000">
                <a:pos x="wd2" y="hd2"/>
              </a:cxn>
              <a:cxn ang="10800000">
                <a:pos x="wd2" y="hd2"/>
              </a:cxn>
              <a:cxn ang="16200000">
                <a:pos x="wd2" y="hd2"/>
              </a:cxn>
            </a:cxnLst>
            <a:rect l="0" t="0" r="r" b="b"/>
            <a:pathLst>
              <a:path w="21600" h="21600" extrusionOk="0">
                <a:moveTo>
                  <a:pt x="9036" y="0"/>
                </a:moveTo>
                <a:lnTo>
                  <a:pt x="0" y="11875"/>
                </a:lnTo>
                <a:lnTo>
                  <a:pt x="4136" y="21600"/>
                </a:lnTo>
                <a:lnTo>
                  <a:pt x="17945" y="19175"/>
                </a:lnTo>
                <a:lnTo>
                  <a:pt x="21600" y="1742"/>
                </a:lnTo>
                <a:lnTo>
                  <a:pt x="9036" y="0"/>
                </a:lnTo>
                <a:close/>
              </a:path>
            </a:pathLst>
          </a:custGeom>
          <a:solidFill>
            <a:schemeClr val="tx2"/>
          </a:solidFill>
          <a:ln w="12700" cap="flat">
            <a:noFill/>
            <a:miter lim="400000"/>
          </a:ln>
          <a:effectLst/>
        </p:spPr>
        <p:txBody>
          <a:bodyPr wrap="square" lIns="0" tIns="0" rIns="0" bIns="0" numCol="1" anchor="ctr">
            <a:noAutofit/>
          </a:bodyPr>
          <a:lstStyle/>
          <a:p>
            <a:pPr lvl="0">
              <a:defRPr sz="3200"/>
            </a:pPr>
            <a:endParaRPr/>
          </a:p>
        </p:txBody>
      </p:sp>
      <p:sp>
        <p:nvSpPr>
          <p:cNvPr id="152" name="Shape 6179"/>
          <p:cNvSpPr/>
          <p:nvPr/>
        </p:nvSpPr>
        <p:spPr>
          <a:xfrm>
            <a:off x="2076831" y="1855537"/>
            <a:ext cx="11388" cy="18716"/>
          </a:xfrm>
          <a:custGeom>
            <a:avLst/>
            <a:gdLst/>
            <a:ahLst/>
            <a:cxnLst>
              <a:cxn ang="0">
                <a:pos x="wd2" y="hd2"/>
              </a:cxn>
              <a:cxn ang="5400000">
                <a:pos x="wd2" y="hd2"/>
              </a:cxn>
              <a:cxn ang="10800000">
                <a:pos x="wd2" y="hd2"/>
              </a:cxn>
              <a:cxn ang="16200000">
                <a:pos x="wd2" y="hd2"/>
              </a:cxn>
            </a:cxnLst>
            <a:rect l="0" t="0" r="r" b="b"/>
            <a:pathLst>
              <a:path w="21600" h="21600" extrusionOk="0">
                <a:moveTo>
                  <a:pt x="11910" y="0"/>
                </a:moveTo>
                <a:lnTo>
                  <a:pt x="880" y="2109"/>
                </a:lnTo>
                <a:lnTo>
                  <a:pt x="0" y="13088"/>
                </a:lnTo>
                <a:lnTo>
                  <a:pt x="7921" y="21600"/>
                </a:lnTo>
                <a:lnTo>
                  <a:pt x="21600" y="7612"/>
                </a:lnTo>
                <a:lnTo>
                  <a:pt x="11910" y="0"/>
                </a:lnTo>
                <a:close/>
              </a:path>
            </a:pathLst>
          </a:custGeom>
          <a:solidFill>
            <a:schemeClr val="tx2"/>
          </a:solidFill>
          <a:ln w="12700" cap="flat">
            <a:noFill/>
            <a:miter lim="400000"/>
          </a:ln>
          <a:effectLst/>
        </p:spPr>
        <p:txBody>
          <a:bodyPr wrap="square" lIns="0" tIns="0" rIns="0" bIns="0" numCol="1" anchor="ctr">
            <a:noAutofit/>
          </a:bodyPr>
          <a:lstStyle/>
          <a:p>
            <a:pPr lvl="0">
              <a:defRPr sz="3200"/>
            </a:pPr>
            <a:endParaRPr/>
          </a:p>
        </p:txBody>
      </p:sp>
      <p:sp>
        <p:nvSpPr>
          <p:cNvPr id="153" name="Shape 6180"/>
          <p:cNvSpPr/>
          <p:nvPr/>
        </p:nvSpPr>
        <p:spPr>
          <a:xfrm>
            <a:off x="2086974" y="1827269"/>
            <a:ext cx="11430" cy="12684"/>
          </a:xfrm>
          <a:custGeom>
            <a:avLst/>
            <a:gdLst/>
            <a:ahLst/>
            <a:cxnLst>
              <a:cxn ang="0">
                <a:pos x="wd2" y="hd2"/>
              </a:cxn>
              <a:cxn ang="5400000">
                <a:pos x="wd2" y="hd2"/>
              </a:cxn>
              <a:cxn ang="10800000">
                <a:pos x="wd2" y="hd2"/>
              </a:cxn>
              <a:cxn ang="16200000">
                <a:pos x="wd2" y="hd2"/>
              </a:cxn>
            </a:cxnLst>
            <a:rect l="0" t="0" r="r" b="b"/>
            <a:pathLst>
              <a:path w="21600" h="21600" extrusionOk="0">
                <a:moveTo>
                  <a:pt x="3498" y="0"/>
                </a:moveTo>
                <a:lnTo>
                  <a:pt x="0" y="9289"/>
                </a:lnTo>
                <a:lnTo>
                  <a:pt x="7613" y="17722"/>
                </a:lnTo>
                <a:lnTo>
                  <a:pt x="19807" y="21600"/>
                </a:lnTo>
                <a:lnTo>
                  <a:pt x="21600" y="4514"/>
                </a:lnTo>
                <a:lnTo>
                  <a:pt x="3498" y="0"/>
                </a:lnTo>
                <a:close/>
              </a:path>
            </a:pathLst>
          </a:custGeom>
          <a:solidFill>
            <a:schemeClr val="tx2"/>
          </a:solidFill>
          <a:ln w="12700" cap="flat">
            <a:noFill/>
            <a:miter lim="400000"/>
          </a:ln>
          <a:effectLst/>
        </p:spPr>
        <p:txBody>
          <a:bodyPr wrap="square" lIns="0" tIns="0" rIns="0" bIns="0" numCol="1" anchor="ctr">
            <a:noAutofit/>
          </a:bodyPr>
          <a:lstStyle/>
          <a:p>
            <a:pPr lvl="0">
              <a:defRPr sz="3200"/>
            </a:pPr>
            <a:endParaRPr/>
          </a:p>
        </p:txBody>
      </p:sp>
      <p:sp>
        <p:nvSpPr>
          <p:cNvPr id="154" name="Shape 6181"/>
          <p:cNvSpPr/>
          <p:nvPr/>
        </p:nvSpPr>
        <p:spPr>
          <a:xfrm>
            <a:off x="2018779" y="2616739"/>
            <a:ext cx="206442" cy="64598"/>
          </a:xfrm>
          <a:custGeom>
            <a:avLst/>
            <a:gdLst/>
            <a:ahLst/>
            <a:cxnLst>
              <a:cxn ang="0">
                <a:pos x="wd2" y="hd2"/>
              </a:cxn>
              <a:cxn ang="5400000">
                <a:pos x="wd2" y="hd2"/>
              </a:cxn>
              <a:cxn ang="10800000">
                <a:pos x="wd2" y="hd2"/>
              </a:cxn>
              <a:cxn ang="16200000">
                <a:pos x="wd2" y="hd2"/>
              </a:cxn>
            </a:cxnLst>
            <a:rect l="0" t="0" r="r" b="b"/>
            <a:pathLst>
              <a:path w="21600" h="20258" extrusionOk="0">
                <a:moveTo>
                  <a:pt x="0" y="14220"/>
                </a:moveTo>
                <a:lnTo>
                  <a:pt x="613" y="10143"/>
                </a:lnTo>
                <a:lnTo>
                  <a:pt x="2247" y="6258"/>
                </a:lnTo>
                <a:lnTo>
                  <a:pt x="3538" y="5398"/>
                </a:lnTo>
                <a:lnTo>
                  <a:pt x="5022" y="3450"/>
                </a:lnTo>
                <a:lnTo>
                  <a:pt x="6054" y="2255"/>
                </a:lnTo>
                <a:lnTo>
                  <a:pt x="7558" y="1542"/>
                </a:lnTo>
                <a:lnTo>
                  <a:pt x="9385" y="0"/>
                </a:lnTo>
                <a:cubicBezTo>
                  <a:pt x="9830" y="32"/>
                  <a:pt x="10273" y="131"/>
                  <a:pt x="10715" y="295"/>
                </a:cubicBezTo>
                <a:cubicBezTo>
                  <a:pt x="11331" y="526"/>
                  <a:pt x="11942" y="884"/>
                  <a:pt x="12542" y="1369"/>
                </a:cubicBezTo>
                <a:lnTo>
                  <a:pt x="14366" y="1488"/>
                </a:lnTo>
                <a:lnTo>
                  <a:pt x="15018" y="2024"/>
                </a:lnTo>
                <a:cubicBezTo>
                  <a:pt x="15400" y="3033"/>
                  <a:pt x="15828" y="3875"/>
                  <a:pt x="16289" y="4524"/>
                </a:cubicBezTo>
                <a:cubicBezTo>
                  <a:pt x="16814" y="5262"/>
                  <a:pt x="17376" y="5742"/>
                  <a:pt x="17952" y="5944"/>
                </a:cubicBezTo>
                <a:lnTo>
                  <a:pt x="19084" y="6301"/>
                </a:lnTo>
                <a:lnTo>
                  <a:pt x="20389" y="7015"/>
                </a:lnTo>
                <a:lnTo>
                  <a:pt x="21600" y="8741"/>
                </a:lnTo>
                <a:lnTo>
                  <a:pt x="21441" y="11114"/>
                </a:lnTo>
                <a:lnTo>
                  <a:pt x="20766" y="12178"/>
                </a:lnTo>
                <a:lnTo>
                  <a:pt x="19161" y="13896"/>
                </a:lnTo>
                <a:lnTo>
                  <a:pt x="18031" y="15146"/>
                </a:lnTo>
                <a:cubicBezTo>
                  <a:pt x="17549" y="14608"/>
                  <a:pt x="17009" y="14808"/>
                  <a:pt x="16584" y="15681"/>
                </a:cubicBezTo>
                <a:cubicBezTo>
                  <a:pt x="16194" y="16484"/>
                  <a:pt x="15934" y="17809"/>
                  <a:pt x="15492" y="18345"/>
                </a:cubicBezTo>
                <a:cubicBezTo>
                  <a:pt x="15117" y="18799"/>
                  <a:pt x="14689" y="18593"/>
                  <a:pt x="14381" y="17809"/>
                </a:cubicBezTo>
                <a:lnTo>
                  <a:pt x="15053" y="13666"/>
                </a:lnTo>
                <a:lnTo>
                  <a:pt x="13847" y="14915"/>
                </a:lnTo>
                <a:cubicBezTo>
                  <a:pt x="13591" y="14965"/>
                  <a:pt x="13334" y="14965"/>
                  <a:pt x="13078" y="14915"/>
                </a:cubicBezTo>
                <a:cubicBezTo>
                  <a:pt x="12502" y="14804"/>
                  <a:pt x="11934" y="14443"/>
                  <a:pt x="11393" y="13844"/>
                </a:cubicBezTo>
                <a:lnTo>
                  <a:pt x="11097" y="11716"/>
                </a:lnTo>
                <a:lnTo>
                  <a:pt x="12539" y="11478"/>
                </a:lnTo>
                <a:lnTo>
                  <a:pt x="13155" y="9455"/>
                </a:lnTo>
                <a:lnTo>
                  <a:pt x="11789" y="9455"/>
                </a:lnTo>
                <a:lnTo>
                  <a:pt x="10226" y="11173"/>
                </a:lnTo>
                <a:lnTo>
                  <a:pt x="8997" y="10638"/>
                </a:lnTo>
                <a:lnTo>
                  <a:pt x="8109" y="9931"/>
                </a:lnTo>
                <a:lnTo>
                  <a:pt x="7039" y="9931"/>
                </a:lnTo>
                <a:lnTo>
                  <a:pt x="5391" y="9574"/>
                </a:lnTo>
                <a:cubicBezTo>
                  <a:pt x="5206" y="9574"/>
                  <a:pt x="5021" y="9574"/>
                  <a:pt x="4835" y="9574"/>
                </a:cubicBezTo>
                <a:cubicBezTo>
                  <a:pt x="4650" y="9574"/>
                  <a:pt x="4465" y="9574"/>
                  <a:pt x="4280" y="9574"/>
                </a:cubicBezTo>
                <a:lnTo>
                  <a:pt x="3270" y="12133"/>
                </a:lnTo>
                <a:lnTo>
                  <a:pt x="5669" y="11821"/>
                </a:lnTo>
                <a:lnTo>
                  <a:pt x="7258" y="14246"/>
                </a:lnTo>
                <a:lnTo>
                  <a:pt x="6069" y="15793"/>
                </a:lnTo>
                <a:lnTo>
                  <a:pt x="5237" y="16976"/>
                </a:lnTo>
                <a:cubicBezTo>
                  <a:pt x="5476" y="20061"/>
                  <a:pt x="4041" y="21600"/>
                  <a:pt x="3572" y="18761"/>
                </a:cubicBezTo>
                <a:cubicBezTo>
                  <a:pt x="3449" y="18015"/>
                  <a:pt x="3506" y="17140"/>
                  <a:pt x="3453" y="16328"/>
                </a:cubicBezTo>
                <a:cubicBezTo>
                  <a:pt x="3385" y="15280"/>
                  <a:pt x="3140" y="14398"/>
                  <a:pt x="2798" y="14127"/>
                </a:cubicBezTo>
                <a:cubicBezTo>
                  <a:pt x="2476" y="13872"/>
                  <a:pt x="2134" y="14221"/>
                  <a:pt x="1932" y="15012"/>
                </a:cubicBezTo>
                <a:lnTo>
                  <a:pt x="1279" y="15719"/>
                </a:lnTo>
                <a:lnTo>
                  <a:pt x="108" y="16433"/>
                </a:lnTo>
                <a:lnTo>
                  <a:pt x="0" y="14220"/>
                </a:lnTo>
                <a:close/>
              </a:path>
            </a:pathLst>
          </a:custGeom>
          <a:solidFill>
            <a:schemeClr val="tx2"/>
          </a:solidFill>
          <a:ln w="12700" cap="flat">
            <a:noFill/>
            <a:miter lim="400000"/>
          </a:ln>
          <a:effectLst/>
        </p:spPr>
        <p:txBody>
          <a:bodyPr wrap="square" lIns="0" tIns="0" rIns="0" bIns="0" numCol="1" anchor="ctr">
            <a:noAutofit/>
          </a:bodyPr>
          <a:lstStyle/>
          <a:p>
            <a:pPr lvl="0">
              <a:defRPr sz="3200"/>
            </a:pPr>
            <a:endParaRPr/>
          </a:p>
        </p:txBody>
      </p:sp>
      <p:sp>
        <p:nvSpPr>
          <p:cNvPr id="155" name="Shape 6182"/>
          <p:cNvSpPr/>
          <p:nvPr/>
        </p:nvSpPr>
        <p:spPr>
          <a:xfrm>
            <a:off x="2149731" y="2688281"/>
            <a:ext cx="49323" cy="21801"/>
          </a:xfrm>
          <a:custGeom>
            <a:avLst/>
            <a:gdLst/>
            <a:ahLst/>
            <a:cxnLst>
              <a:cxn ang="0">
                <a:pos x="wd2" y="hd2"/>
              </a:cxn>
              <a:cxn ang="5400000">
                <a:pos x="wd2" y="hd2"/>
              </a:cxn>
              <a:cxn ang="10800000">
                <a:pos x="wd2" y="hd2"/>
              </a:cxn>
              <a:cxn ang="16200000">
                <a:pos x="wd2" y="hd2"/>
              </a:cxn>
            </a:cxnLst>
            <a:rect l="0" t="0" r="r" b="b"/>
            <a:pathLst>
              <a:path w="21451" h="21213" extrusionOk="0">
                <a:moveTo>
                  <a:pt x="9324" y="5830"/>
                </a:moveTo>
                <a:lnTo>
                  <a:pt x="4847" y="6015"/>
                </a:lnTo>
                <a:lnTo>
                  <a:pt x="0" y="9579"/>
                </a:lnTo>
                <a:lnTo>
                  <a:pt x="5079" y="21213"/>
                </a:lnTo>
                <a:lnTo>
                  <a:pt x="12286" y="21213"/>
                </a:lnTo>
                <a:lnTo>
                  <a:pt x="15990" y="15119"/>
                </a:lnTo>
                <a:lnTo>
                  <a:pt x="21426" y="10133"/>
                </a:lnTo>
                <a:cubicBezTo>
                  <a:pt x="21600" y="6572"/>
                  <a:pt x="20830" y="3110"/>
                  <a:pt x="19456" y="1272"/>
                </a:cubicBezTo>
                <a:cubicBezTo>
                  <a:pt x="18408" y="-129"/>
                  <a:pt x="17133" y="-387"/>
                  <a:pt x="15990" y="571"/>
                </a:cubicBezTo>
                <a:lnTo>
                  <a:pt x="9324" y="5830"/>
                </a:lnTo>
                <a:close/>
              </a:path>
            </a:pathLst>
          </a:custGeom>
          <a:solidFill>
            <a:schemeClr val="tx2"/>
          </a:solidFill>
          <a:ln w="12700" cap="flat">
            <a:noFill/>
            <a:miter lim="400000"/>
          </a:ln>
          <a:effectLst/>
        </p:spPr>
        <p:txBody>
          <a:bodyPr wrap="square" lIns="0" tIns="0" rIns="0" bIns="0" numCol="1" anchor="ctr">
            <a:noAutofit/>
          </a:bodyPr>
          <a:lstStyle/>
          <a:p>
            <a:pPr lvl="0">
              <a:defRPr sz="3200"/>
            </a:pPr>
            <a:endParaRPr/>
          </a:p>
        </p:txBody>
      </p:sp>
      <p:sp>
        <p:nvSpPr>
          <p:cNvPr id="156" name="Shape 6183"/>
          <p:cNvSpPr/>
          <p:nvPr/>
        </p:nvSpPr>
        <p:spPr>
          <a:xfrm>
            <a:off x="2110898" y="2677950"/>
            <a:ext cx="17921" cy="10816"/>
          </a:xfrm>
          <a:custGeom>
            <a:avLst/>
            <a:gdLst/>
            <a:ahLst/>
            <a:cxnLst>
              <a:cxn ang="0">
                <a:pos x="wd2" y="hd2"/>
              </a:cxn>
              <a:cxn ang="5400000">
                <a:pos x="wd2" y="hd2"/>
              </a:cxn>
              <a:cxn ang="10800000">
                <a:pos x="wd2" y="hd2"/>
              </a:cxn>
              <a:cxn ang="16200000">
                <a:pos x="wd2" y="hd2"/>
              </a:cxn>
            </a:cxnLst>
            <a:rect l="0" t="0" r="r" b="b"/>
            <a:pathLst>
              <a:path w="21600" h="21600" extrusionOk="0">
                <a:moveTo>
                  <a:pt x="10636" y="668"/>
                </a:moveTo>
                <a:lnTo>
                  <a:pt x="0" y="6733"/>
                </a:lnTo>
                <a:lnTo>
                  <a:pt x="107" y="21600"/>
                </a:lnTo>
                <a:lnTo>
                  <a:pt x="16082" y="14778"/>
                </a:lnTo>
                <a:lnTo>
                  <a:pt x="21600" y="0"/>
                </a:lnTo>
                <a:lnTo>
                  <a:pt x="10636" y="668"/>
                </a:lnTo>
                <a:close/>
              </a:path>
            </a:pathLst>
          </a:custGeom>
          <a:solidFill>
            <a:schemeClr val="tx2"/>
          </a:solidFill>
          <a:ln w="12700" cap="flat">
            <a:noFill/>
            <a:miter lim="400000"/>
          </a:ln>
          <a:effectLst/>
        </p:spPr>
        <p:txBody>
          <a:bodyPr wrap="square" lIns="0" tIns="0" rIns="0" bIns="0" numCol="1" anchor="ctr">
            <a:noAutofit/>
          </a:bodyPr>
          <a:lstStyle/>
          <a:p>
            <a:pPr lvl="0">
              <a:defRPr sz="3200"/>
            </a:pPr>
            <a:endParaRPr/>
          </a:p>
        </p:txBody>
      </p:sp>
      <p:sp>
        <p:nvSpPr>
          <p:cNvPr id="157" name="Shape 6184"/>
          <p:cNvSpPr/>
          <p:nvPr/>
        </p:nvSpPr>
        <p:spPr>
          <a:xfrm>
            <a:off x="2084707" y="2687965"/>
            <a:ext cx="15574" cy="12141"/>
          </a:xfrm>
          <a:custGeom>
            <a:avLst/>
            <a:gdLst/>
            <a:ahLst/>
            <a:cxnLst>
              <a:cxn ang="0">
                <a:pos x="wd2" y="hd2"/>
              </a:cxn>
              <a:cxn ang="5400000">
                <a:pos x="wd2" y="hd2"/>
              </a:cxn>
              <a:cxn ang="10800000">
                <a:pos x="wd2" y="hd2"/>
              </a:cxn>
              <a:cxn ang="16200000">
                <a:pos x="wd2" y="hd2"/>
              </a:cxn>
            </a:cxnLst>
            <a:rect l="0" t="0" r="r" b="b"/>
            <a:pathLst>
              <a:path w="21600" h="21600" extrusionOk="0">
                <a:moveTo>
                  <a:pt x="8390" y="0"/>
                </a:moveTo>
                <a:lnTo>
                  <a:pt x="0" y="9116"/>
                </a:lnTo>
                <a:lnTo>
                  <a:pt x="4193" y="21600"/>
                </a:lnTo>
                <a:lnTo>
                  <a:pt x="16108" y="16535"/>
                </a:lnTo>
                <a:lnTo>
                  <a:pt x="21600" y="3705"/>
                </a:lnTo>
                <a:lnTo>
                  <a:pt x="8390" y="0"/>
                </a:lnTo>
                <a:close/>
              </a:path>
            </a:pathLst>
          </a:custGeom>
          <a:solidFill>
            <a:schemeClr val="tx2"/>
          </a:solidFill>
          <a:ln w="12700" cap="flat">
            <a:noFill/>
            <a:miter lim="400000"/>
          </a:ln>
          <a:effectLst/>
        </p:spPr>
        <p:txBody>
          <a:bodyPr wrap="square" lIns="0" tIns="0" rIns="0" bIns="0" numCol="1" anchor="ctr">
            <a:noAutofit/>
          </a:bodyPr>
          <a:lstStyle/>
          <a:p>
            <a:pPr lvl="0">
              <a:defRPr sz="3200"/>
            </a:pPr>
            <a:endParaRPr/>
          </a:p>
        </p:txBody>
      </p:sp>
      <p:sp>
        <p:nvSpPr>
          <p:cNvPr id="158" name="Shape 6185"/>
          <p:cNvSpPr/>
          <p:nvPr/>
        </p:nvSpPr>
        <p:spPr>
          <a:xfrm>
            <a:off x="2119371" y="2535541"/>
            <a:ext cx="88152" cy="68937"/>
          </a:xfrm>
          <a:custGeom>
            <a:avLst/>
            <a:gdLst/>
            <a:ahLst/>
            <a:cxnLst>
              <a:cxn ang="0">
                <a:pos x="wd2" y="hd2"/>
              </a:cxn>
              <a:cxn ang="5400000">
                <a:pos x="wd2" y="hd2"/>
              </a:cxn>
              <a:cxn ang="10800000">
                <a:pos x="wd2" y="hd2"/>
              </a:cxn>
              <a:cxn ang="16200000">
                <a:pos x="wd2" y="hd2"/>
              </a:cxn>
            </a:cxnLst>
            <a:rect l="0" t="0" r="r" b="b"/>
            <a:pathLst>
              <a:path w="21432" h="21600" extrusionOk="0">
                <a:moveTo>
                  <a:pt x="2011" y="2763"/>
                </a:moveTo>
                <a:lnTo>
                  <a:pt x="4225" y="2050"/>
                </a:lnTo>
                <a:lnTo>
                  <a:pt x="4801" y="0"/>
                </a:lnTo>
                <a:lnTo>
                  <a:pt x="6317" y="125"/>
                </a:lnTo>
                <a:lnTo>
                  <a:pt x="8486" y="894"/>
                </a:lnTo>
                <a:lnTo>
                  <a:pt x="10100" y="2559"/>
                </a:lnTo>
                <a:lnTo>
                  <a:pt x="8722" y="6602"/>
                </a:lnTo>
                <a:lnTo>
                  <a:pt x="11161" y="8200"/>
                </a:lnTo>
                <a:lnTo>
                  <a:pt x="13007" y="8319"/>
                </a:lnTo>
                <a:lnTo>
                  <a:pt x="13745" y="10578"/>
                </a:lnTo>
                <a:lnTo>
                  <a:pt x="15077" y="11225"/>
                </a:lnTo>
                <a:lnTo>
                  <a:pt x="17845" y="12109"/>
                </a:lnTo>
                <a:lnTo>
                  <a:pt x="18814" y="14361"/>
                </a:lnTo>
                <a:lnTo>
                  <a:pt x="20924" y="15179"/>
                </a:lnTo>
                <a:lnTo>
                  <a:pt x="20094" y="17141"/>
                </a:lnTo>
                <a:lnTo>
                  <a:pt x="21063" y="18984"/>
                </a:lnTo>
                <a:lnTo>
                  <a:pt x="21432" y="21481"/>
                </a:lnTo>
                <a:lnTo>
                  <a:pt x="19691" y="21600"/>
                </a:lnTo>
                <a:lnTo>
                  <a:pt x="16507" y="19638"/>
                </a:lnTo>
                <a:lnTo>
                  <a:pt x="14345" y="20174"/>
                </a:lnTo>
                <a:lnTo>
                  <a:pt x="12228" y="16190"/>
                </a:lnTo>
                <a:lnTo>
                  <a:pt x="15504" y="15714"/>
                </a:lnTo>
                <a:lnTo>
                  <a:pt x="18272" y="17081"/>
                </a:lnTo>
                <a:lnTo>
                  <a:pt x="16427" y="13878"/>
                </a:lnTo>
                <a:lnTo>
                  <a:pt x="14212" y="12986"/>
                </a:lnTo>
                <a:lnTo>
                  <a:pt x="12389" y="13150"/>
                </a:lnTo>
                <a:lnTo>
                  <a:pt x="10313" y="11077"/>
                </a:lnTo>
                <a:lnTo>
                  <a:pt x="8618" y="8468"/>
                </a:lnTo>
                <a:lnTo>
                  <a:pt x="7107" y="8118"/>
                </a:lnTo>
                <a:lnTo>
                  <a:pt x="6143" y="6878"/>
                </a:lnTo>
                <a:lnTo>
                  <a:pt x="5867" y="5153"/>
                </a:lnTo>
                <a:lnTo>
                  <a:pt x="3796" y="6045"/>
                </a:lnTo>
                <a:lnTo>
                  <a:pt x="1818" y="6937"/>
                </a:lnTo>
                <a:cubicBezTo>
                  <a:pt x="1194" y="7473"/>
                  <a:pt x="346" y="7126"/>
                  <a:pt x="77" y="6223"/>
                </a:cubicBezTo>
                <a:cubicBezTo>
                  <a:pt x="-168" y="5402"/>
                  <a:pt x="194" y="4488"/>
                  <a:pt x="854" y="4261"/>
                </a:cubicBezTo>
                <a:lnTo>
                  <a:pt x="2011" y="2763"/>
                </a:lnTo>
                <a:close/>
              </a:path>
            </a:pathLst>
          </a:custGeom>
          <a:solidFill>
            <a:schemeClr val="tx2"/>
          </a:solidFill>
          <a:ln w="12700" cap="flat">
            <a:noFill/>
            <a:miter lim="400000"/>
          </a:ln>
          <a:effectLst/>
        </p:spPr>
        <p:txBody>
          <a:bodyPr wrap="square" lIns="0" tIns="0" rIns="0" bIns="0" numCol="1" anchor="ctr">
            <a:noAutofit/>
          </a:bodyPr>
          <a:lstStyle/>
          <a:p>
            <a:pPr lvl="0">
              <a:defRPr sz="3200"/>
            </a:pPr>
            <a:endParaRPr/>
          </a:p>
        </p:txBody>
      </p:sp>
      <p:sp>
        <p:nvSpPr>
          <p:cNvPr id="159" name="Shape 6186"/>
          <p:cNvSpPr/>
          <p:nvPr/>
        </p:nvSpPr>
        <p:spPr>
          <a:xfrm>
            <a:off x="2134121" y="2563218"/>
            <a:ext cx="22798" cy="41344"/>
          </a:xfrm>
          <a:custGeom>
            <a:avLst/>
            <a:gdLst/>
            <a:ahLst/>
            <a:cxnLst>
              <a:cxn ang="0">
                <a:pos x="wd2" y="hd2"/>
              </a:cxn>
              <a:cxn ang="5400000">
                <a:pos x="wd2" y="hd2"/>
              </a:cxn>
              <a:cxn ang="10800000">
                <a:pos x="wd2" y="hd2"/>
              </a:cxn>
              <a:cxn ang="16200000">
                <a:pos x="wd2" y="hd2"/>
              </a:cxn>
            </a:cxnLst>
            <a:rect l="0" t="0" r="r" b="b"/>
            <a:pathLst>
              <a:path w="21600" h="21600" extrusionOk="0">
                <a:moveTo>
                  <a:pt x="7232" y="0"/>
                </a:moveTo>
                <a:lnTo>
                  <a:pt x="6579" y="4363"/>
                </a:lnTo>
                <a:lnTo>
                  <a:pt x="409" y="9021"/>
                </a:lnTo>
                <a:lnTo>
                  <a:pt x="0" y="12293"/>
                </a:lnTo>
                <a:lnTo>
                  <a:pt x="4904" y="15849"/>
                </a:lnTo>
                <a:lnTo>
                  <a:pt x="12094" y="19320"/>
                </a:lnTo>
                <a:lnTo>
                  <a:pt x="17646" y="21600"/>
                </a:lnTo>
                <a:lnTo>
                  <a:pt x="21600" y="18031"/>
                </a:lnTo>
                <a:lnTo>
                  <a:pt x="21600" y="12392"/>
                </a:lnTo>
                <a:lnTo>
                  <a:pt x="18545" y="9529"/>
                </a:lnTo>
                <a:lnTo>
                  <a:pt x="15016" y="6393"/>
                </a:lnTo>
                <a:lnTo>
                  <a:pt x="14499" y="3531"/>
                </a:lnTo>
                <a:lnTo>
                  <a:pt x="7232" y="0"/>
                </a:lnTo>
                <a:close/>
              </a:path>
            </a:pathLst>
          </a:custGeom>
          <a:solidFill>
            <a:schemeClr val="tx2"/>
          </a:solidFill>
          <a:ln w="12700" cap="flat">
            <a:noFill/>
            <a:miter lim="400000"/>
          </a:ln>
          <a:effectLst/>
        </p:spPr>
        <p:txBody>
          <a:bodyPr wrap="square" lIns="0" tIns="0" rIns="0" bIns="0" numCol="1" anchor="ctr">
            <a:noAutofit/>
          </a:bodyPr>
          <a:lstStyle/>
          <a:p>
            <a:pPr lvl="0">
              <a:defRPr sz="3200"/>
            </a:pPr>
            <a:endParaRPr/>
          </a:p>
        </p:txBody>
      </p:sp>
      <p:sp>
        <p:nvSpPr>
          <p:cNvPr id="160" name="Shape 6187"/>
          <p:cNvSpPr/>
          <p:nvPr/>
        </p:nvSpPr>
        <p:spPr>
          <a:xfrm>
            <a:off x="2212495" y="2589877"/>
            <a:ext cx="15563" cy="26012"/>
          </a:xfrm>
          <a:custGeom>
            <a:avLst/>
            <a:gdLst/>
            <a:ahLst/>
            <a:cxnLst>
              <a:cxn ang="0">
                <a:pos x="wd2" y="hd2"/>
              </a:cxn>
              <a:cxn ang="5400000">
                <a:pos x="wd2" y="hd2"/>
              </a:cxn>
              <a:cxn ang="10800000">
                <a:pos x="wd2" y="hd2"/>
              </a:cxn>
              <a:cxn ang="16200000">
                <a:pos x="wd2" y="hd2"/>
              </a:cxn>
            </a:cxnLst>
            <a:rect l="0" t="0" r="r" b="b"/>
            <a:pathLst>
              <a:path w="20972" h="21211" extrusionOk="0">
                <a:moveTo>
                  <a:pt x="11293" y="0"/>
                </a:moveTo>
                <a:lnTo>
                  <a:pt x="6627" y="5552"/>
                </a:lnTo>
                <a:lnTo>
                  <a:pt x="112" y="8400"/>
                </a:lnTo>
                <a:lnTo>
                  <a:pt x="0" y="15188"/>
                </a:lnTo>
                <a:lnTo>
                  <a:pt x="4724" y="20914"/>
                </a:lnTo>
                <a:cubicBezTo>
                  <a:pt x="8686" y="21600"/>
                  <a:pt x="12952" y="21081"/>
                  <a:pt x="16167" y="19521"/>
                </a:cubicBezTo>
                <a:cubicBezTo>
                  <a:pt x="19834" y="17742"/>
                  <a:pt x="21600" y="14892"/>
                  <a:pt x="20771" y="12093"/>
                </a:cubicBezTo>
                <a:lnTo>
                  <a:pt x="18469" y="3584"/>
                </a:lnTo>
                <a:lnTo>
                  <a:pt x="11293" y="0"/>
                </a:lnTo>
                <a:close/>
              </a:path>
            </a:pathLst>
          </a:custGeom>
          <a:solidFill>
            <a:schemeClr val="tx2"/>
          </a:solidFill>
          <a:ln w="12700" cap="flat">
            <a:noFill/>
            <a:miter lim="400000"/>
          </a:ln>
          <a:effectLst/>
        </p:spPr>
        <p:txBody>
          <a:bodyPr wrap="square" lIns="0" tIns="0" rIns="0" bIns="0" numCol="1" anchor="ctr">
            <a:noAutofit/>
          </a:bodyPr>
          <a:lstStyle/>
          <a:p>
            <a:pPr lvl="0">
              <a:defRPr sz="3200"/>
            </a:pPr>
            <a:endParaRPr/>
          </a:p>
        </p:txBody>
      </p:sp>
      <p:sp>
        <p:nvSpPr>
          <p:cNvPr id="161" name="Shape 6188"/>
          <p:cNvSpPr/>
          <p:nvPr/>
        </p:nvSpPr>
        <p:spPr>
          <a:xfrm>
            <a:off x="2245633" y="2599653"/>
            <a:ext cx="32449" cy="16199"/>
          </a:xfrm>
          <a:custGeom>
            <a:avLst/>
            <a:gdLst/>
            <a:ahLst/>
            <a:cxnLst>
              <a:cxn ang="0">
                <a:pos x="wd2" y="hd2"/>
              </a:cxn>
              <a:cxn ang="5400000">
                <a:pos x="wd2" y="hd2"/>
              </a:cxn>
              <a:cxn ang="10800000">
                <a:pos x="wd2" y="hd2"/>
              </a:cxn>
              <a:cxn ang="16200000">
                <a:pos x="wd2" y="hd2"/>
              </a:cxn>
            </a:cxnLst>
            <a:rect l="0" t="0" r="r" b="b"/>
            <a:pathLst>
              <a:path w="20516" h="20407" extrusionOk="0">
                <a:moveTo>
                  <a:pt x="4937" y="0"/>
                </a:moveTo>
                <a:lnTo>
                  <a:pt x="649" y="3882"/>
                </a:lnTo>
                <a:lnTo>
                  <a:pt x="0" y="17047"/>
                </a:lnTo>
                <a:lnTo>
                  <a:pt x="5619" y="16300"/>
                </a:lnTo>
                <a:lnTo>
                  <a:pt x="11978" y="14148"/>
                </a:lnTo>
                <a:cubicBezTo>
                  <a:pt x="12597" y="18932"/>
                  <a:pt x="15156" y="21600"/>
                  <a:pt x="17481" y="19887"/>
                </a:cubicBezTo>
                <a:cubicBezTo>
                  <a:pt x="21175" y="17165"/>
                  <a:pt x="21600" y="7095"/>
                  <a:pt x="18187" y="3182"/>
                </a:cubicBezTo>
                <a:lnTo>
                  <a:pt x="13868" y="313"/>
                </a:lnTo>
                <a:lnTo>
                  <a:pt x="4937" y="0"/>
                </a:lnTo>
                <a:close/>
              </a:path>
            </a:pathLst>
          </a:custGeom>
          <a:solidFill>
            <a:schemeClr val="tx2"/>
          </a:solidFill>
          <a:ln w="12700" cap="flat">
            <a:noFill/>
            <a:miter lim="400000"/>
          </a:ln>
          <a:effectLst/>
        </p:spPr>
        <p:txBody>
          <a:bodyPr wrap="square" lIns="0" tIns="0" rIns="0" bIns="0" numCol="1" anchor="ctr">
            <a:noAutofit/>
          </a:bodyPr>
          <a:lstStyle/>
          <a:p>
            <a:pPr lvl="0">
              <a:defRPr sz="3200"/>
            </a:pPr>
            <a:endParaRPr/>
          </a:p>
        </p:txBody>
      </p:sp>
      <p:sp>
        <p:nvSpPr>
          <p:cNvPr id="162" name="Shape 6189"/>
          <p:cNvSpPr/>
          <p:nvPr/>
        </p:nvSpPr>
        <p:spPr>
          <a:xfrm>
            <a:off x="2223332" y="2615901"/>
            <a:ext cx="19844" cy="17017"/>
          </a:xfrm>
          <a:custGeom>
            <a:avLst/>
            <a:gdLst/>
            <a:ahLst/>
            <a:cxnLst>
              <a:cxn ang="0">
                <a:pos x="wd2" y="hd2"/>
              </a:cxn>
              <a:cxn ang="5400000">
                <a:pos x="wd2" y="hd2"/>
              </a:cxn>
              <a:cxn ang="10800000">
                <a:pos x="wd2" y="hd2"/>
              </a:cxn>
              <a:cxn ang="16200000">
                <a:pos x="wd2" y="hd2"/>
              </a:cxn>
            </a:cxnLst>
            <a:rect l="0" t="0" r="r" b="b"/>
            <a:pathLst>
              <a:path w="21600" h="21456" extrusionOk="0">
                <a:moveTo>
                  <a:pt x="12529" y="0"/>
                </a:moveTo>
                <a:lnTo>
                  <a:pt x="9020" y="6402"/>
                </a:lnTo>
                <a:lnTo>
                  <a:pt x="0" y="10890"/>
                </a:lnTo>
                <a:lnTo>
                  <a:pt x="1726" y="19983"/>
                </a:lnTo>
                <a:cubicBezTo>
                  <a:pt x="4112" y="21109"/>
                  <a:pt x="6687" y="21600"/>
                  <a:pt x="9259" y="21419"/>
                </a:cubicBezTo>
                <a:cubicBezTo>
                  <a:pt x="14047" y="21082"/>
                  <a:pt x="18507" y="18488"/>
                  <a:pt x="21600" y="14240"/>
                </a:cubicBezTo>
                <a:lnTo>
                  <a:pt x="12529" y="0"/>
                </a:lnTo>
                <a:close/>
              </a:path>
            </a:pathLst>
          </a:custGeom>
          <a:solidFill>
            <a:schemeClr val="tx2"/>
          </a:solidFill>
          <a:ln w="12700" cap="flat">
            <a:noFill/>
            <a:miter lim="400000"/>
          </a:ln>
          <a:effectLst/>
        </p:spPr>
        <p:txBody>
          <a:bodyPr wrap="square" lIns="0" tIns="0" rIns="0" bIns="0" numCol="1" anchor="ctr">
            <a:noAutofit/>
          </a:bodyPr>
          <a:lstStyle/>
          <a:p>
            <a:pPr lvl="0">
              <a:defRPr sz="3200"/>
            </a:pPr>
            <a:endParaRPr/>
          </a:p>
        </p:txBody>
      </p:sp>
      <p:sp>
        <p:nvSpPr>
          <p:cNvPr id="163" name="Shape 6190"/>
          <p:cNvSpPr/>
          <p:nvPr/>
        </p:nvSpPr>
        <p:spPr>
          <a:xfrm>
            <a:off x="2183492" y="2610967"/>
            <a:ext cx="10072" cy="13899"/>
          </a:xfrm>
          <a:custGeom>
            <a:avLst/>
            <a:gdLst/>
            <a:ahLst/>
            <a:cxnLst>
              <a:cxn ang="0">
                <a:pos x="wd2" y="hd2"/>
              </a:cxn>
              <a:cxn ang="5400000">
                <a:pos x="wd2" y="hd2"/>
              </a:cxn>
              <a:cxn ang="10800000">
                <a:pos x="wd2" y="hd2"/>
              </a:cxn>
              <a:cxn ang="16200000">
                <a:pos x="wd2" y="hd2"/>
              </a:cxn>
            </a:cxnLst>
            <a:rect l="0" t="0" r="r" b="b"/>
            <a:pathLst>
              <a:path w="21600" h="21600" extrusionOk="0">
                <a:moveTo>
                  <a:pt x="10532" y="0"/>
                </a:moveTo>
                <a:lnTo>
                  <a:pt x="0" y="8076"/>
                </a:lnTo>
                <a:lnTo>
                  <a:pt x="7701" y="21600"/>
                </a:lnTo>
                <a:lnTo>
                  <a:pt x="21600" y="12165"/>
                </a:lnTo>
                <a:lnTo>
                  <a:pt x="10532" y="0"/>
                </a:lnTo>
                <a:close/>
              </a:path>
            </a:pathLst>
          </a:custGeom>
          <a:solidFill>
            <a:schemeClr val="tx2"/>
          </a:solidFill>
          <a:ln w="12700" cap="flat">
            <a:noFill/>
            <a:miter lim="400000"/>
          </a:ln>
          <a:effectLst/>
        </p:spPr>
        <p:txBody>
          <a:bodyPr wrap="square" lIns="0" tIns="0" rIns="0" bIns="0" numCol="1" anchor="ctr">
            <a:noAutofit/>
          </a:bodyPr>
          <a:lstStyle/>
          <a:p>
            <a:pPr lvl="0">
              <a:defRPr sz="3200"/>
            </a:pPr>
            <a:endParaRPr/>
          </a:p>
        </p:txBody>
      </p:sp>
      <p:sp>
        <p:nvSpPr>
          <p:cNvPr id="164" name="Shape 6191"/>
          <p:cNvSpPr/>
          <p:nvPr/>
        </p:nvSpPr>
        <p:spPr>
          <a:xfrm>
            <a:off x="2220729" y="2622294"/>
            <a:ext cx="111882" cy="66056"/>
          </a:xfrm>
          <a:custGeom>
            <a:avLst/>
            <a:gdLst/>
            <a:ahLst/>
            <a:cxnLst>
              <a:cxn ang="0">
                <a:pos x="wd2" y="hd2"/>
              </a:cxn>
              <a:cxn ang="5400000">
                <a:pos x="wd2" y="hd2"/>
              </a:cxn>
              <a:cxn ang="10800000">
                <a:pos x="wd2" y="hd2"/>
              </a:cxn>
              <a:cxn ang="16200000">
                <a:pos x="wd2" y="hd2"/>
              </a:cxn>
            </a:cxnLst>
            <a:rect l="0" t="0" r="r" b="b"/>
            <a:pathLst>
              <a:path w="21442" h="21600" extrusionOk="0">
                <a:moveTo>
                  <a:pt x="10688" y="2269"/>
                </a:moveTo>
                <a:lnTo>
                  <a:pt x="8365" y="5138"/>
                </a:lnTo>
                <a:lnTo>
                  <a:pt x="6581" y="4846"/>
                </a:lnTo>
                <a:lnTo>
                  <a:pt x="5179" y="5025"/>
                </a:lnTo>
                <a:lnTo>
                  <a:pt x="3513" y="7003"/>
                </a:lnTo>
                <a:lnTo>
                  <a:pt x="2812" y="9539"/>
                </a:lnTo>
                <a:lnTo>
                  <a:pt x="3993" y="10283"/>
                </a:lnTo>
                <a:lnTo>
                  <a:pt x="4866" y="12828"/>
                </a:lnTo>
                <a:lnTo>
                  <a:pt x="3561" y="14674"/>
                </a:lnTo>
                <a:lnTo>
                  <a:pt x="3379" y="16597"/>
                </a:lnTo>
                <a:lnTo>
                  <a:pt x="907" y="17342"/>
                </a:lnTo>
                <a:lnTo>
                  <a:pt x="0" y="20483"/>
                </a:lnTo>
                <a:lnTo>
                  <a:pt x="1965" y="21600"/>
                </a:lnTo>
                <a:cubicBezTo>
                  <a:pt x="2527" y="21022"/>
                  <a:pt x="3095" y="20464"/>
                  <a:pt x="3670" y="19925"/>
                </a:cubicBezTo>
                <a:cubicBezTo>
                  <a:pt x="4635" y="19021"/>
                  <a:pt x="5617" y="18172"/>
                  <a:pt x="6616" y="17381"/>
                </a:cubicBezTo>
                <a:cubicBezTo>
                  <a:pt x="6992" y="15657"/>
                  <a:pt x="8163" y="14875"/>
                  <a:pt x="9125" y="15705"/>
                </a:cubicBezTo>
                <a:cubicBezTo>
                  <a:pt x="9895" y="16371"/>
                  <a:pt x="10265" y="17898"/>
                  <a:pt x="9993" y="19297"/>
                </a:cubicBezTo>
                <a:lnTo>
                  <a:pt x="11916" y="15876"/>
                </a:lnTo>
                <a:cubicBezTo>
                  <a:pt x="11807" y="14699"/>
                  <a:pt x="12006" y="13499"/>
                  <a:pt x="12461" y="12595"/>
                </a:cubicBezTo>
                <a:cubicBezTo>
                  <a:pt x="13240" y="11050"/>
                  <a:pt x="14550" y="10660"/>
                  <a:pt x="15589" y="11665"/>
                </a:cubicBezTo>
                <a:lnTo>
                  <a:pt x="18025" y="8500"/>
                </a:lnTo>
                <a:cubicBezTo>
                  <a:pt x="18812" y="9933"/>
                  <a:pt x="20144" y="9933"/>
                  <a:pt x="20930" y="8500"/>
                </a:cubicBezTo>
                <a:cubicBezTo>
                  <a:pt x="21483" y="7493"/>
                  <a:pt x="21600" y="5997"/>
                  <a:pt x="21221" y="4778"/>
                </a:cubicBezTo>
                <a:lnTo>
                  <a:pt x="16857" y="0"/>
                </a:lnTo>
                <a:cubicBezTo>
                  <a:pt x="16003" y="558"/>
                  <a:pt x="15155" y="1138"/>
                  <a:pt x="14311" y="1740"/>
                </a:cubicBezTo>
                <a:cubicBezTo>
                  <a:pt x="13470" y="2341"/>
                  <a:pt x="12633" y="2964"/>
                  <a:pt x="11802" y="3609"/>
                </a:cubicBezTo>
                <a:lnTo>
                  <a:pt x="10688" y="2269"/>
                </a:lnTo>
                <a:close/>
              </a:path>
            </a:pathLst>
          </a:custGeom>
          <a:solidFill>
            <a:schemeClr val="tx2"/>
          </a:solidFill>
          <a:ln w="12700" cap="flat">
            <a:noFill/>
            <a:miter lim="400000"/>
          </a:ln>
          <a:effectLst/>
        </p:spPr>
        <p:txBody>
          <a:bodyPr wrap="square" lIns="0" tIns="0" rIns="0" bIns="0" numCol="1" anchor="ctr">
            <a:noAutofit/>
          </a:bodyPr>
          <a:lstStyle/>
          <a:p>
            <a:pPr lvl="0">
              <a:defRPr sz="3200"/>
            </a:pPr>
            <a:endParaRPr/>
          </a:p>
        </p:txBody>
      </p:sp>
      <p:sp>
        <p:nvSpPr>
          <p:cNvPr id="165" name="Shape 6192"/>
          <p:cNvSpPr/>
          <p:nvPr/>
        </p:nvSpPr>
        <p:spPr>
          <a:xfrm>
            <a:off x="2341397" y="2628024"/>
            <a:ext cx="26753" cy="17303"/>
          </a:xfrm>
          <a:custGeom>
            <a:avLst/>
            <a:gdLst/>
            <a:ahLst/>
            <a:cxnLst>
              <a:cxn ang="0">
                <a:pos x="wd2" y="hd2"/>
              </a:cxn>
              <a:cxn ang="5400000">
                <a:pos x="wd2" y="hd2"/>
              </a:cxn>
              <a:cxn ang="10800000">
                <a:pos x="wd2" y="hd2"/>
              </a:cxn>
              <a:cxn ang="16200000">
                <a:pos x="wd2" y="hd2"/>
              </a:cxn>
            </a:cxnLst>
            <a:rect l="0" t="0" r="r" b="b"/>
            <a:pathLst>
              <a:path w="21600" h="21600" extrusionOk="0">
                <a:moveTo>
                  <a:pt x="13916" y="0"/>
                </a:moveTo>
                <a:lnTo>
                  <a:pt x="7327" y="1214"/>
                </a:lnTo>
                <a:lnTo>
                  <a:pt x="0" y="10763"/>
                </a:lnTo>
                <a:lnTo>
                  <a:pt x="5173" y="21600"/>
                </a:lnTo>
                <a:lnTo>
                  <a:pt x="16698" y="11889"/>
                </a:lnTo>
                <a:lnTo>
                  <a:pt x="21600" y="6440"/>
                </a:lnTo>
                <a:lnTo>
                  <a:pt x="13916" y="0"/>
                </a:lnTo>
                <a:close/>
              </a:path>
            </a:pathLst>
          </a:custGeom>
          <a:solidFill>
            <a:schemeClr val="tx2"/>
          </a:solidFill>
          <a:ln w="12700" cap="flat">
            <a:noFill/>
            <a:miter lim="400000"/>
          </a:ln>
          <a:effectLst/>
        </p:spPr>
        <p:txBody>
          <a:bodyPr wrap="square" lIns="0" tIns="0" rIns="0" bIns="0" numCol="1" anchor="ctr">
            <a:noAutofit/>
          </a:bodyPr>
          <a:lstStyle/>
          <a:p>
            <a:pPr lvl="0">
              <a:defRPr sz="3200"/>
            </a:pPr>
            <a:endParaRPr/>
          </a:p>
        </p:txBody>
      </p:sp>
      <p:sp>
        <p:nvSpPr>
          <p:cNvPr id="166" name="Shape 6193"/>
          <p:cNvSpPr/>
          <p:nvPr/>
        </p:nvSpPr>
        <p:spPr>
          <a:xfrm>
            <a:off x="1890896" y="3030594"/>
            <a:ext cx="51952" cy="28828"/>
          </a:xfrm>
          <a:custGeom>
            <a:avLst/>
            <a:gdLst/>
            <a:ahLst/>
            <a:cxnLst>
              <a:cxn ang="0">
                <a:pos x="wd2" y="hd2"/>
              </a:cxn>
              <a:cxn ang="5400000">
                <a:pos x="wd2" y="hd2"/>
              </a:cxn>
              <a:cxn ang="10800000">
                <a:pos x="wd2" y="hd2"/>
              </a:cxn>
              <a:cxn ang="16200000">
                <a:pos x="wd2" y="hd2"/>
              </a:cxn>
            </a:cxnLst>
            <a:rect l="0" t="0" r="r" b="b"/>
            <a:pathLst>
              <a:path w="20918" h="21600" extrusionOk="0">
                <a:moveTo>
                  <a:pt x="9444" y="0"/>
                </a:moveTo>
                <a:cubicBezTo>
                  <a:pt x="8750" y="158"/>
                  <a:pt x="8056" y="316"/>
                  <a:pt x="7362" y="474"/>
                </a:cubicBezTo>
                <a:cubicBezTo>
                  <a:pt x="6669" y="632"/>
                  <a:pt x="5975" y="790"/>
                  <a:pt x="5281" y="948"/>
                </a:cubicBezTo>
                <a:lnTo>
                  <a:pt x="0" y="7666"/>
                </a:lnTo>
                <a:lnTo>
                  <a:pt x="1291" y="12904"/>
                </a:lnTo>
                <a:lnTo>
                  <a:pt x="730" y="18969"/>
                </a:lnTo>
                <a:lnTo>
                  <a:pt x="4168" y="21600"/>
                </a:lnTo>
                <a:lnTo>
                  <a:pt x="6919" y="17642"/>
                </a:lnTo>
                <a:lnTo>
                  <a:pt x="11708" y="14231"/>
                </a:lnTo>
                <a:lnTo>
                  <a:pt x="14649" y="18187"/>
                </a:lnTo>
                <a:cubicBezTo>
                  <a:pt x="15852" y="19903"/>
                  <a:pt x="17488" y="20126"/>
                  <a:pt x="18814" y="18756"/>
                </a:cubicBezTo>
                <a:cubicBezTo>
                  <a:pt x="21018" y="16477"/>
                  <a:pt x="21600" y="11064"/>
                  <a:pt x="20036" y="7382"/>
                </a:cubicBezTo>
                <a:lnTo>
                  <a:pt x="10281" y="7951"/>
                </a:lnTo>
                <a:lnTo>
                  <a:pt x="9444" y="0"/>
                </a:lnTo>
                <a:close/>
              </a:path>
            </a:pathLst>
          </a:custGeom>
          <a:solidFill>
            <a:schemeClr val="tx2"/>
          </a:solidFill>
          <a:ln w="12700" cap="flat">
            <a:noFill/>
            <a:miter lim="400000"/>
          </a:ln>
          <a:effectLst/>
        </p:spPr>
        <p:txBody>
          <a:bodyPr wrap="square" lIns="0" tIns="0" rIns="0" bIns="0" numCol="1" anchor="ctr">
            <a:noAutofit/>
          </a:bodyPr>
          <a:lstStyle/>
          <a:p>
            <a:pPr lvl="0">
              <a:defRPr sz="3200"/>
            </a:pPr>
            <a:endParaRPr/>
          </a:p>
        </p:txBody>
      </p:sp>
      <p:sp>
        <p:nvSpPr>
          <p:cNvPr id="167" name="Shape 6194"/>
          <p:cNvSpPr/>
          <p:nvPr/>
        </p:nvSpPr>
        <p:spPr>
          <a:xfrm>
            <a:off x="826632" y="2243761"/>
            <a:ext cx="40413" cy="103311"/>
          </a:xfrm>
          <a:custGeom>
            <a:avLst/>
            <a:gdLst/>
            <a:ahLst/>
            <a:cxnLst>
              <a:cxn ang="0">
                <a:pos x="wd2" y="hd2"/>
              </a:cxn>
              <a:cxn ang="5400000">
                <a:pos x="wd2" y="hd2"/>
              </a:cxn>
              <a:cxn ang="10800000">
                <a:pos x="wd2" y="hd2"/>
              </a:cxn>
              <a:cxn ang="16200000">
                <a:pos x="wd2" y="hd2"/>
              </a:cxn>
            </a:cxnLst>
            <a:rect l="0" t="0" r="r" b="b"/>
            <a:pathLst>
              <a:path w="21600" h="21600" extrusionOk="0">
                <a:moveTo>
                  <a:pt x="0" y="258"/>
                </a:moveTo>
                <a:lnTo>
                  <a:pt x="6998" y="0"/>
                </a:lnTo>
                <a:lnTo>
                  <a:pt x="7417" y="2219"/>
                </a:lnTo>
                <a:lnTo>
                  <a:pt x="11745" y="4335"/>
                </a:lnTo>
                <a:lnTo>
                  <a:pt x="14449" y="6610"/>
                </a:lnTo>
                <a:lnTo>
                  <a:pt x="16072" y="9777"/>
                </a:lnTo>
                <a:lnTo>
                  <a:pt x="16207" y="11728"/>
                </a:lnTo>
                <a:lnTo>
                  <a:pt x="18084" y="13467"/>
                </a:lnTo>
                <a:lnTo>
                  <a:pt x="18084" y="15319"/>
                </a:lnTo>
                <a:lnTo>
                  <a:pt x="20112" y="18168"/>
                </a:lnTo>
                <a:lnTo>
                  <a:pt x="21600" y="20602"/>
                </a:lnTo>
                <a:lnTo>
                  <a:pt x="17948" y="21600"/>
                </a:lnTo>
                <a:lnTo>
                  <a:pt x="14905" y="18863"/>
                </a:lnTo>
                <a:lnTo>
                  <a:pt x="13687" y="14313"/>
                </a:lnTo>
                <a:cubicBezTo>
                  <a:pt x="12597" y="13444"/>
                  <a:pt x="11654" y="12547"/>
                  <a:pt x="10865" y="11629"/>
                </a:cubicBezTo>
                <a:cubicBezTo>
                  <a:pt x="10077" y="10711"/>
                  <a:pt x="9445" y="9775"/>
                  <a:pt x="8972" y="8825"/>
                </a:cubicBezTo>
                <a:lnTo>
                  <a:pt x="7501" y="6299"/>
                </a:lnTo>
                <a:lnTo>
                  <a:pt x="5522" y="3819"/>
                </a:lnTo>
                <a:lnTo>
                  <a:pt x="0" y="258"/>
                </a:lnTo>
                <a:close/>
              </a:path>
            </a:pathLst>
          </a:custGeom>
          <a:solidFill>
            <a:schemeClr val="tx2"/>
          </a:solidFill>
          <a:ln w="12700" cap="flat">
            <a:noFill/>
            <a:miter lim="400000"/>
          </a:ln>
          <a:effectLst/>
        </p:spPr>
        <p:txBody>
          <a:bodyPr wrap="square" lIns="0" tIns="0" rIns="0" bIns="0" numCol="1" anchor="ctr">
            <a:noAutofit/>
          </a:bodyPr>
          <a:lstStyle/>
          <a:p>
            <a:pPr lvl="0">
              <a:defRPr sz="3200"/>
            </a:pPr>
            <a:endParaRPr/>
          </a:p>
        </p:txBody>
      </p:sp>
      <p:grpSp>
        <p:nvGrpSpPr>
          <p:cNvPr id="169" name="Group 6222"/>
          <p:cNvGrpSpPr/>
          <p:nvPr/>
        </p:nvGrpSpPr>
        <p:grpSpPr>
          <a:xfrm>
            <a:off x="3453507" y="1064227"/>
            <a:ext cx="2268778" cy="2148207"/>
            <a:chOff x="0" y="0"/>
            <a:chExt cx="7157371" cy="6777003"/>
          </a:xfrm>
          <a:solidFill>
            <a:srgbClr val="A0A0A3"/>
          </a:solidFill>
        </p:grpSpPr>
        <p:sp>
          <p:nvSpPr>
            <p:cNvPr id="171" name="Shape 6196"/>
            <p:cNvSpPr/>
            <p:nvPr/>
          </p:nvSpPr>
          <p:spPr>
            <a:xfrm>
              <a:off x="871098" y="0"/>
              <a:ext cx="2436922" cy="1479657"/>
            </a:xfrm>
            <a:custGeom>
              <a:avLst/>
              <a:gdLst/>
              <a:ahLst/>
              <a:cxnLst>
                <a:cxn ang="0">
                  <a:pos x="wd2" y="hd2"/>
                </a:cxn>
                <a:cxn ang="5400000">
                  <a:pos x="wd2" y="hd2"/>
                </a:cxn>
                <a:cxn ang="10800000">
                  <a:pos x="wd2" y="hd2"/>
                </a:cxn>
                <a:cxn ang="16200000">
                  <a:pos x="wd2" y="hd2"/>
                </a:cxn>
              </a:cxnLst>
              <a:rect l="0" t="0" r="r" b="b"/>
              <a:pathLst>
                <a:path w="21600" h="21600" extrusionOk="0">
                  <a:moveTo>
                    <a:pt x="0" y="19197"/>
                  </a:moveTo>
                  <a:lnTo>
                    <a:pt x="279" y="19602"/>
                  </a:lnTo>
                  <a:lnTo>
                    <a:pt x="761" y="19842"/>
                  </a:lnTo>
                  <a:lnTo>
                    <a:pt x="1034" y="19808"/>
                  </a:lnTo>
                  <a:lnTo>
                    <a:pt x="1143" y="19521"/>
                  </a:lnTo>
                  <a:lnTo>
                    <a:pt x="1306" y="19521"/>
                  </a:lnTo>
                  <a:lnTo>
                    <a:pt x="1339" y="19790"/>
                  </a:lnTo>
                  <a:lnTo>
                    <a:pt x="729" y="20236"/>
                  </a:lnTo>
                  <a:lnTo>
                    <a:pt x="630" y="20605"/>
                  </a:lnTo>
                  <a:lnTo>
                    <a:pt x="548" y="20901"/>
                  </a:lnTo>
                  <a:lnTo>
                    <a:pt x="821" y="21000"/>
                  </a:lnTo>
                  <a:lnTo>
                    <a:pt x="1067" y="20703"/>
                  </a:lnTo>
                  <a:lnTo>
                    <a:pt x="1438" y="20649"/>
                  </a:lnTo>
                  <a:cubicBezTo>
                    <a:pt x="1465" y="20754"/>
                    <a:pt x="1528" y="20822"/>
                    <a:pt x="1597" y="20819"/>
                  </a:cubicBezTo>
                  <a:cubicBezTo>
                    <a:pt x="1723" y="20813"/>
                    <a:pt x="1792" y="20605"/>
                    <a:pt x="1865" y="20432"/>
                  </a:cubicBezTo>
                  <a:cubicBezTo>
                    <a:pt x="1938" y="20257"/>
                    <a:pt x="2033" y="20110"/>
                    <a:pt x="2143" y="20001"/>
                  </a:cubicBezTo>
                  <a:lnTo>
                    <a:pt x="2335" y="19615"/>
                  </a:lnTo>
                  <a:cubicBezTo>
                    <a:pt x="2286" y="19572"/>
                    <a:pt x="2231" y="19554"/>
                    <a:pt x="2176" y="19563"/>
                  </a:cubicBezTo>
                  <a:cubicBezTo>
                    <a:pt x="2095" y="19577"/>
                    <a:pt x="2021" y="19649"/>
                    <a:pt x="1974" y="19760"/>
                  </a:cubicBezTo>
                  <a:lnTo>
                    <a:pt x="1784" y="19921"/>
                  </a:lnTo>
                  <a:cubicBezTo>
                    <a:pt x="1738" y="19809"/>
                    <a:pt x="1732" y="19665"/>
                    <a:pt x="1768" y="19543"/>
                  </a:cubicBezTo>
                  <a:cubicBezTo>
                    <a:pt x="1811" y="19393"/>
                    <a:pt x="1907" y="19313"/>
                    <a:pt x="1981" y="19201"/>
                  </a:cubicBezTo>
                  <a:cubicBezTo>
                    <a:pt x="2054" y="19090"/>
                    <a:pt x="2107" y="18946"/>
                    <a:pt x="2132" y="18787"/>
                  </a:cubicBezTo>
                  <a:cubicBezTo>
                    <a:pt x="2131" y="18693"/>
                    <a:pt x="2142" y="18598"/>
                    <a:pt x="2165" y="18512"/>
                  </a:cubicBezTo>
                  <a:cubicBezTo>
                    <a:pt x="2220" y="18310"/>
                    <a:pt x="2333" y="18167"/>
                    <a:pt x="2466" y="18133"/>
                  </a:cubicBezTo>
                  <a:cubicBezTo>
                    <a:pt x="2536" y="18047"/>
                    <a:pt x="2607" y="17961"/>
                    <a:pt x="2678" y="17875"/>
                  </a:cubicBezTo>
                  <a:cubicBezTo>
                    <a:pt x="2780" y="17751"/>
                    <a:pt x="2882" y="17627"/>
                    <a:pt x="2984" y="17503"/>
                  </a:cubicBezTo>
                  <a:lnTo>
                    <a:pt x="3005" y="16902"/>
                  </a:lnTo>
                  <a:cubicBezTo>
                    <a:pt x="2891" y="17035"/>
                    <a:pt x="2732" y="16966"/>
                    <a:pt x="2672" y="16759"/>
                  </a:cubicBezTo>
                  <a:cubicBezTo>
                    <a:pt x="2475" y="16078"/>
                    <a:pt x="3279" y="15698"/>
                    <a:pt x="3332" y="16447"/>
                  </a:cubicBezTo>
                  <a:lnTo>
                    <a:pt x="3479" y="16655"/>
                  </a:lnTo>
                  <a:lnTo>
                    <a:pt x="3369" y="16925"/>
                  </a:lnTo>
                  <a:lnTo>
                    <a:pt x="3206" y="17113"/>
                  </a:lnTo>
                  <a:lnTo>
                    <a:pt x="3075" y="17740"/>
                  </a:lnTo>
                  <a:lnTo>
                    <a:pt x="3026" y="18089"/>
                  </a:lnTo>
                  <a:lnTo>
                    <a:pt x="3501" y="17890"/>
                  </a:lnTo>
                  <a:lnTo>
                    <a:pt x="3665" y="17522"/>
                  </a:lnTo>
                  <a:lnTo>
                    <a:pt x="3926" y="17522"/>
                  </a:lnTo>
                  <a:lnTo>
                    <a:pt x="4122" y="17549"/>
                  </a:lnTo>
                  <a:lnTo>
                    <a:pt x="4062" y="17890"/>
                  </a:lnTo>
                  <a:lnTo>
                    <a:pt x="3680" y="18151"/>
                  </a:lnTo>
                  <a:lnTo>
                    <a:pt x="3369" y="18565"/>
                  </a:lnTo>
                  <a:lnTo>
                    <a:pt x="3113" y="18851"/>
                  </a:lnTo>
                  <a:lnTo>
                    <a:pt x="2889" y="19076"/>
                  </a:lnTo>
                  <a:lnTo>
                    <a:pt x="2692" y="19463"/>
                  </a:lnTo>
                  <a:lnTo>
                    <a:pt x="2600" y="19804"/>
                  </a:lnTo>
                  <a:lnTo>
                    <a:pt x="2730" y="20467"/>
                  </a:lnTo>
                  <a:lnTo>
                    <a:pt x="2604" y="20629"/>
                  </a:lnTo>
                  <a:lnTo>
                    <a:pt x="2604" y="20986"/>
                  </a:lnTo>
                  <a:lnTo>
                    <a:pt x="2945" y="20877"/>
                  </a:lnTo>
                  <a:lnTo>
                    <a:pt x="2717" y="21335"/>
                  </a:lnTo>
                  <a:lnTo>
                    <a:pt x="2761" y="21600"/>
                  </a:lnTo>
                  <a:lnTo>
                    <a:pt x="3123" y="21332"/>
                  </a:lnTo>
                  <a:lnTo>
                    <a:pt x="3449" y="20768"/>
                  </a:lnTo>
                  <a:lnTo>
                    <a:pt x="3433" y="20391"/>
                  </a:lnTo>
                  <a:lnTo>
                    <a:pt x="3542" y="20068"/>
                  </a:lnTo>
                  <a:lnTo>
                    <a:pt x="3590" y="19745"/>
                  </a:lnTo>
                  <a:lnTo>
                    <a:pt x="3867" y="19378"/>
                  </a:lnTo>
                  <a:lnTo>
                    <a:pt x="3738" y="19127"/>
                  </a:lnTo>
                  <a:lnTo>
                    <a:pt x="3770" y="18750"/>
                  </a:lnTo>
                  <a:lnTo>
                    <a:pt x="3917" y="18588"/>
                  </a:lnTo>
                  <a:lnTo>
                    <a:pt x="4217" y="18408"/>
                  </a:lnTo>
                  <a:cubicBezTo>
                    <a:pt x="4334" y="18303"/>
                    <a:pt x="4447" y="18185"/>
                    <a:pt x="4556" y="18057"/>
                  </a:cubicBezTo>
                  <a:cubicBezTo>
                    <a:pt x="4729" y="17853"/>
                    <a:pt x="4890" y="17621"/>
                    <a:pt x="5037" y="17365"/>
                  </a:cubicBezTo>
                  <a:cubicBezTo>
                    <a:pt x="5070" y="17294"/>
                    <a:pt x="5102" y="17222"/>
                    <a:pt x="5135" y="17150"/>
                  </a:cubicBezTo>
                  <a:cubicBezTo>
                    <a:pt x="5222" y="16957"/>
                    <a:pt x="5307" y="16762"/>
                    <a:pt x="5391" y="16565"/>
                  </a:cubicBezTo>
                  <a:cubicBezTo>
                    <a:pt x="5358" y="16341"/>
                    <a:pt x="5388" y="16103"/>
                    <a:pt x="5473" y="15920"/>
                  </a:cubicBezTo>
                  <a:cubicBezTo>
                    <a:pt x="5525" y="15808"/>
                    <a:pt x="5595" y="15723"/>
                    <a:pt x="5676" y="15674"/>
                  </a:cubicBezTo>
                  <a:lnTo>
                    <a:pt x="5877" y="15549"/>
                  </a:lnTo>
                  <a:lnTo>
                    <a:pt x="5969" y="14964"/>
                  </a:lnTo>
                  <a:lnTo>
                    <a:pt x="6035" y="14622"/>
                  </a:lnTo>
                  <a:lnTo>
                    <a:pt x="6133" y="14307"/>
                  </a:lnTo>
                  <a:lnTo>
                    <a:pt x="6719" y="13396"/>
                  </a:lnTo>
                  <a:lnTo>
                    <a:pt x="7232" y="12680"/>
                  </a:lnTo>
                  <a:lnTo>
                    <a:pt x="7560" y="12357"/>
                  </a:lnTo>
                  <a:cubicBezTo>
                    <a:pt x="7614" y="12268"/>
                    <a:pt x="7665" y="12175"/>
                    <a:pt x="7713" y="12079"/>
                  </a:cubicBezTo>
                  <a:cubicBezTo>
                    <a:pt x="7806" y="11895"/>
                    <a:pt x="7890" y="11699"/>
                    <a:pt x="7964" y="11493"/>
                  </a:cubicBezTo>
                  <a:lnTo>
                    <a:pt x="8046" y="11222"/>
                  </a:lnTo>
                  <a:lnTo>
                    <a:pt x="7786" y="11374"/>
                  </a:lnTo>
                  <a:lnTo>
                    <a:pt x="7333" y="11803"/>
                  </a:lnTo>
                  <a:lnTo>
                    <a:pt x="7131" y="11803"/>
                  </a:lnTo>
                  <a:cubicBezTo>
                    <a:pt x="7075" y="11748"/>
                    <a:pt x="7036" y="11656"/>
                    <a:pt x="7023" y="11551"/>
                  </a:cubicBezTo>
                  <a:cubicBezTo>
                    <a:pt x="6984" y="11244"/>
                    <a:pt x="7147" y="10972"/>
                    <a:pt x="7334" y="11030"/>
                  </a:cubicBezTo>
                  <a:lnTo>
                    <a:pt x="7525" y="10885"/>
                  </a:lnTo>
                  <a:cubicBezTo>
                    <a:pt x="7639" y="10761"/>
                    <a:pt x="7752" y="10635"/>
                    <a:pt x="7863" y="10507"/>
                  </a:cubicBezTo>
                  <a:cubicBezTo>
                    <a:pt x="7938" y="10421"/>
                    <a:pt x="8013" y="10333"/>
                    <a:pt x="8087" y="10245"/>
                  </a:cubicBezTo>
                  <a:lnTo>
                    <a:pt x="8310" y="10003"/>
                  </a:lnTo>
                  <a:lnTo>
                    <a:pt x="8706" y="9491"/>
                  </a:lnTo>
                  <a:cubicBezTo>
                    <a:pt x="8725" y="9459"/>
                    <a:pt x="8745" y="9426"/>
                    <a:pt x="8764" y="9394"/>
                  </a:cubicBezTo>
                  <a:cubicBezTo>
                    <a:pt x="8783" y="9361"/>
                    <a:pt x="8802" y="9327"/>
                    <a:pt x="8820" y="9293"/>
                  </a:cubicBezTo>
                  <a:cubicBezTo>
                    <a:pt x="8883" y="9178"/>
                    <a:pt x="8943" y="9058"/>
                    <a:pt x="9000" y="8934"/>
                  </a:cubicBezTo>
                  <a:lnTo>
                    <a:pt x="9115" y="8311"/>
                  </a:lnTo>
                  <a:lnTo>
                    <a:pt x="8689" y="8594"/>
                  </a:lnTo>
                  <a:cubicBezTo>
                    <a:pt x="8587" y="8694"/>
                    <a:pt x="8477" y="8773"/>
                    <a:pt x="8362" y="8829"/>
                  </a:cubicBezTo>
                  <a:cubicBezTo>
                    <a:pt x="8219" y="8899"/>
                    <a:pt x="8070" y="8932"/>
                    <a:pt x="7920" y="8928"/>
                  </a:cubicBezTo>
                  <a:lnTo>
                    <a:pt x="8653" y="8344"/>
                  </a:lnTo>
                  <a:lnTo>
                    <a:pt x="8790" y="8156"/>
                  </a:lnTo>
                  <a:lnTo>
                    <a:pt x="9362" y="8117"/>
                  </a:lnTo>
                  <a:lnTo>
                    <a:pt x="9536" y="8066"/>
                  </a:lnTo>
                  <a:lnTo>
                    <a:pt x="9858" y="8092"/>
                  </a:lnTo>
                  <a:lnTo>
                    <a:pt x="9776" y="8370"/>
                  </a:lnTo>
                  <a:cubicBezTo>
                    <a:pt x="9695" y="8428"/>
                    <a:pt x="9617" y="8495"/>
                    <a:pt x="9541" y="8568"/>
                  </a:cubicBezTo>
                  <a:cubicBezTo>
                    <a:pt x="9427" y="8680"/>
                    <a:pt x="9319" y="8809"/>
                    <a:pt x="9219" y="8954"/>
                  </a:cubicBezTo>
                  <a:lnTo>
                    <a:pt x="8928" y="9569"/>
                  </a:lnTo>
                  <a:lnTo>
                    <a:pt x="8913" y="9857"/>
                  </a:lnTo>
                  <a:lnTo>
                    <a:pt x="8766" y="10016"/>
                  </a:lnTo>
                  <a:lnTo>
                    <a:pt x="8487" y="10313"/>
                  </a:lnTo>
                  <a:lnTo>
                    <a:pt x="8323" y="10682"/>
                  </a:lnTo>
                  <a:lnTo>
                    <a:pt x="8433" y="10916"/>
                  </a:lnTo>
                  <a:cubicBezTo>
                    <a:pt x="8525" y="10831"/>
                    <a:pt x="8616" y="10741"/>
                    <a:pt x="8706" y="10646"/>
                  </a:cubicBezTo>
                  <a:cubicBezTo>
                    <a:pt x="8787" y="10560"/>
                    <a:pt x="8868" y="10470"/>
                    <a:pt x="8946" y="10376"/>
                  </a:cubicBezTo>
                  <a:lnTo>
                    <a:pt x="9126" y="10268"/>
                  </a:lnTo>
                  <a:lnTo>
                    <a:pt x="9459" y="10214"/>
                  </a:lnTo>
                  <a:lnTo>
                    <a:pt x="9634" y="10061"/>
                  </a:lnTo>
                  <a:lnTo>
                    <a:pt x="9980" y="9670"/>
                  </a:lnTo>
                  <a:lnTo>
                    <a:pt x="9964" y="9328"/>
                  </a:lnTo>
                  <a:lnTo>
                    <a:pt x="10319" y="8905"/>
                  </a:lnTo>
                  <a:lnTo>
                    <a:pt x="10516" y="8716"/>
                  </a:lnTo>
                  <a:lnTo>
                    <a:pt x="10876" y="8401"/>
                  </a:lnTo>
                  <a:lnTo>
                    <a:pt x="10973" y="8697"/>
                  </a:lnTo>
                  <a:lnTo>
                    <a:pt x="10729" y="8912"/>
                  </a:lnTo>
                  <a:lnTo>
                    <a:pt x="10407" y="9155"/>
                  </a:lnTo>
                  <a:lnTo>
                    <a:pt x="10287" y="9415"/>
                  </a:lnTo>
                  <a:lnTo>
                    <a:pt x="10697" y="9541"/>
                  </a:lnTo>
                  <a:lnTo>
                    <a:pt x="10926" y="9379"/>
                  </a:lnTo>
                  <a:lnTo>
                    <a:pt x="11128" y="9199"/>
                  </a:lnTo>
                  <a:lnTo>
                    <a:pt x="11450" y="8668"/>
                  </a:lnTo>
                  <a:lnTo>
                    <a:pt x="11613" y="8353"/>
                  </a:lnTo>
                  <a:lnTo>
                    <a:pt x="11832" y="7930"/>
                  </a:lnTo>
                  <a:lnTo>
                    <a:pt x="12056" y="7583"/>
                  </a:lnTo>
                  <a:lnTo>
                    <a:pt x="12269" y="7395"/>
                  </a:lnTo>
                  <a:lnTo>
                    <a:pt x="12661" y="7101"/>
                  </a:lnTo>
                  <a:lnTo>
                    <a:pt x="13071" y="6859"/>
                  </a:lnTo>
                  <a:lnTo>
                    <a:pt x="13366" y="6535"/>
                  </a:lnTo>
                  <a:cubicBezTo>
                    <a:pt x="13397" y="6455"/>
                    <a:pt x="13431" y="6380"/>
                    <a:pt x="13469" y="6309"/>
                  </a:cubicBezTo>
                  <a:cubicBezTo>
                    <a:pt x="13590" y="6082"/>
                    <a:pt x="13742" y="5905"/>
                    <a:pt x="13912" y="5793"/>
                  </a:cubicBezTo>
                  <a:lnTo>
                    <a:pt x="14289" y="5635"/>
                  </a:lnTo>
                  <a:lnTo>
                    <a:pt x="14562" y="5392"/>
                  </a:lnTo>
                  <a:cubicBezTo>
                    <a:pt x="14638" y="5313"/>
                    <a:pt x="14709" y="5223"/>
                    <a:pt x="14775" y="5121"/>
                  </a:cubicBezTo>
                  <a:cubicBezTo>
                    <a:pt x="14866" y="4980"/>
                    <a:pt x="14945" y="4820"/>
                    <a:pt x="15010" y="4644"/>
                  </a:cubicBezTo>
                  <a:lnTo>
                    <a:pt x="15091" y="4237"/>
                  </a:lnTo>
                  <a:lnTo>
                    <a:pt x="15091" y="3937"/>
                  </a:lnTo>
                  <a:lnTo>
                    <a:pt x="14786" y="3960"/>
                  </a:lnTo>
                  <a:lnTo>
                    <a:pt x="14295" y="3946"/>
                  </a:lnTo>
                  <a:lnTo>
                    <a:pt x="14617" y="3596"/>
                  </a:lnTo>
                  <a:lnTo>
                    <a:pt x="15228" y="3333"/>
                  </a:lnTo>
                  <a:lnTo>
                    <a:pt x="15599" y="3182"/>
                  </a:lnTo>
                  <a:cubicBezTo>
                    <a:pt x="15695" y="3140"/>
                    <a:pt x="15792" y="3104"/>
                    <a:pt x="15889" y="3074"/>
                  </a:cubicBezTo>
                  <a:cubicBezTo>
                    <a:pt x="15969" y="3049"/>
                    <a:pt x="16049" y="3028"/>
                    <a:pt x="16129" y="3011"/>
                  </a:cubicBezTo>
                  <a:lnTo>
                    <a:pt x="15992" y="3494"/>
                  </a:lnTo>
                  <a:lnTo>
                    <a:pt x="15721" y="3736"/>
                  </a:lnTo>
                  <a:lnTo>
                    <a:pt x="15586" y="3913"/>
                  </a:lnTo>
                  <a:lnTo>
                    <a:pt x="15444" y="4210"/>
                  </a:lnTo>
                  <a:lnTo>
                    <a:pt x="15728" y="4523"/>
                  </a:lnTo>
                  <a:lnTo>
                    <a:pt x="16105" y="4118"/>
                  </a:lnTo>
                  <a:lnTo>
                    <a:pt x="16198" y="3803"/>
                  </a:lnTo>
                  <a:lnTo>
                    <a:pt x="16378" y="3480"/>
                  </a:lnTo>
                  <a:lnTo>
                    <a:pt x="16613" y="3561"/>
                  </a:lnTo>
                  <a:lnTo>
                    <a:pt x="16487" y="3831"/>
                  </a:lnTo>
                  <a:lnTo>
                    <a:pt x="16330" y="4233"/>
                  </a:lnTo>
                  <a:lnTo>
                    <a:pt x="16674" y="4277"/>
                  </a:lnTo>
                  <a:lnTo>
                    <a:pt x="16997" y="4169"/>
                  </a:lnTo>
                  <a:cubicBezTo>
                    <a:pt x="17148" y="4174"/>
                    <a:pt x="17299" y="4174"/>
                    <a:pt x="17450" y="4169"/>
                  </a:cubicBezTo>
                  <a:cubicBezTo>
                    <a:pt x="17580" y="4164"/>
                    <a:pt x="17709" y="4155"/>
                    <a:pt x="17838" y="4142"/>
                  </a:cubicBezTo>
                  <a:lnTo>
                    <a:pt x="18314" y="4142"/>
                  </a:lnTo>
                  <a:cubicBezTo>
                    <a:pt x="18432" y="4145"/>
                    <a:pt x="18551" y="4154"/>
                    <a:pt x="18669" y="4169"/>
                  </a:cubicBezTo>
                  <a:cubicBezTo>
                    <a:pt x="18836" y="4190"/>
                    <a:pt x="19001" y="4223"/>
                    <a:pt x="19166" y="4268"/>
                  </a:cubicBezTo>
                  <a:cubicBezTo>
                    <a:pt x="19189" y="4369"/>
                    <a:pt x="19177" y="4482"/>
                    <a:pt x="19133" y="4564"/>
                  </a:cubicBezTo>
                  <a:cubicBezTo>
                    <a:pt x="19048" y="4724"/>
                    <a:pt x="18893" y="4706"/>
                    <a:pt x="18822" y="4528"/>
                  </a:cubicBezTo>
                  <a:lnTo>
                    <a:pt x="18587" y="4528"/>
                  </a:lnTo>
                  <a:lnTo>
                    <a:pt x="18320" y="4555"/>
                  </a:lnTo>
                  <a:lnTo>
                    <a:pt x="17758" y="4492"/>
                  </a:lnTo>
                  <a:lnTo>
                    <a:pt x="17034" y="4484"/>
                  </a:lnTo>
                  <a:lnTo>
                    <a:pt x="16860" y="4619"/>
                  </a:lnTo>
                  <a:cubicBezTo>
                    <a:pt x="16796" y="4609"/>
                    <a:pt x="16732" y="4609"/>
                    <a:pt x="16668" y="4619"/>
                  </a:cubicBezTo>
                  <a:cubicBezTo>
                    <a:pt x="16549" y="4638"/>
                    <a:pt x="16433" y="4692"/>
                    <a:pt x="16325" y="4780"/>
                  </a:cubicBezTo>
                  <a:cubicBezTo>
                    <a:pt x="16237" y="4812"/>
                    <a:pt x="16154" y="4873"/>
                    <a:pt x="16080" y="4959"/>
                  </a:cubicBezTo>
                  <a:cubicBezTo>
                    <a:pt x="16031" y="5015"/>
                    <a:pt x="15987" y="5081"/>
                    <a:pt x="15949" y="5157"/>
                  </a:cubicBezTo>
                  <a:lnTo>
                    <a:pt x="16161" y="5614"/>
                  </a:lnTo>
                  <a:cubicBezTo>
                    <a:pt x="16108" y="5784"/>
                    <a:pt x="16029" y="5928"/>
                    <a:pt x="15932" y="6034"/>
                  </a:cubicBezTo>
                  <a:cubicBezTo>
                    <a:pt x="15816" y="6161"/>
                    <a:pt x="15679" y="6227"/>
                    <a:pt x="15539" y="6223"/>
                  </a:cubicBezTo>
                  <a:cubicBezTo>
                    <a:pt x="15445" y="6250"/>
                    <a:pt x="15352" y="6286"/>
                    <a:pt x="15261" y="6331"/>
                  </a:cubicBezTo>
                  <a:cubicBezTo>
                    <a:pt x="15108" y="6406"/>
                    <a:pt x="14960" y="6506"/>
                    <a:pt x="14819" y="6628"/>
                  </a:cubicBezTo>
                  <a:lnTo>
                    <a:pt x="14640" y="6870"/>
                  </a:lnTo>
                  <a:lnTo>
                    <a:pt x="14460" y="7112"/>
                  </a:lnTo>
                  <a:lnTo>
                    <a:pt x="14208" y="7319"/>
                  </a:lnTo>
                  <a:lnTo>
                    <a:pt x="13756" y="7481"/>
                  </a:lnTo>
                  <a:lnTo>
                    <a:pt x="13820" y="7830"/>
                  </a:lnTo>
                  <a:lnTo>
                    <a:pt x="14034" y="7857"/>
                  </a:lnTo>
                  <a:lnTo>
                    <a:pt x="13941" y="8205"/>
                  </a:lnTo>
                  <a:lnTo>
                    <a:pt x="13717" y="8385"/>
                  </a:lnTo>
                  <a:lnTo>
                    <a:pt x="13445" y="8412"/>
                  </a:lnTo>
                  <a:lnTo>
                    <a:pt x="13364" y="8653"/>
                  </a:lnTo>
                  <a:lnTo>
                    <a:pt x="13268" y="8869"/>
                  </a:lnTo>
                  <a:lnTo>
                    <a:pt x="12811" y="8922"/>
                  </a:lnTo>
                  <a:lnTo>
                    <a:pt x="12570" y="9102"/>
                  </a:lnTo>
                  <a:lnTo>
                    <a:pt x="12195" y="9291"/>
                  </a:lnTo>
                  <a:lnTo>
                    <a:pt x="11921" y="9471"/>
                  </a:lnTo>
                  <a:lnTo>
                    <a:pt x="11676" y="9579"/>
                  </a:lnTo>
                  <a:lnTo>
                    <a:pt x="11311" y="9839"/>
                  </a:lnTo>
                  <a:lnTo>
                    <a:pt x="11099" y="10135"/>
                  </a:lnTo>
                  <a:lnTo>
                    <a:pt x="10817" y="10562"/>
                  </a:lnTo>
                  <a:lnTo>
                    <a:pt x="10632" y="10892"/>
                  </a:lnTo>
                  <a:lnTo>
                    <a:pt x="10446" y="11306"/>
                  </a:lnTo>
                  <a:lnTo>
                    <a:pt x="10108" y="11629"/>
                  </a:lnTo>
                  <a:lnTo>
                    <a:pt x="9862" y="12124"/>
                  </a:lnTo>
                  <a:lnTo>
                    <a:pt x="9670" y="12403"/>
                  </a:lnTo>
                  <a:lnTo>
                    <a:pt x="9414" y="12943"/>
                  </a:lnTo>
                  <a:lnTo>
                    <a:pt x="9217" y="13240"/>
                  </a:lnTo>
                  <a:lnTo>
                    <a:pt x="9151" y="13717"/>
                  </a:lnTo>
                  <a:lnTo>
                    <a:pt x="9244" y="14140"/>
                  </a:lnTo>
                  <a:lnTo>
                    <a:pt x="9097" y="14743"/>
                  </a:lnTo>
                  <a:lnTo>
                    <a:pt x="9299" y="14940"/>
                  </a:lnTo>
                  <a:cubicBezTo>
                    <a:pt x="9407" y="14817"/>
                    <a:pt x="9519" y="14707"/>
                    <a:pt x="9636" y="14608"/>
                  </a:cubicBezTo>
                  <a:cubicBezTo>
                    <a:pt x="9735" y="14524"/>
                    <a:pt x="9837" y="14449"/>
                    <a:pt x="9941" y="14384"/>
                  </a:cubicBezTo>
                  <a:lnTo>
                    <a:pt x="10459" y="13980"/>
                  </a:lnTo>
                  <a:lnTo>
                    <a:pt x="10842" y="13719"/>
                  </a:lnTo>
                  <a:cubicBezTo>
                    <a:pt x="10939" y="13641"/>
                    <a:pt x="11032" y="13551"/>
                    <a:pt x="11121" y="13449"/>
                  </a:cubicBezTo>
                  <a:cubicBezTo>
                    <a:pt x="11244" y="13308"/>
                    <a:pt x="11357" y="13145"/>
                    <a:pt x="11460" y="12963"/>
                  </a:cubicBezTo>
                  <a:lnTo>
                    <a:pt x="11727" y="12531"/>
                  </a:lnTo>
                  <a:lnTo>
                    <a:pt x="11891" y="12477"/>
                  </a:lnTo>
                  <a:lnTo>
                    <a:pt x="12082" y="12477"/>
                  </a:lnTo>
                  <a:lnTo>
                    <a:pt x="12408" y="12477"/>
                  </a:lnTo>
                  <a:lnTo>
                    <a:pt x="12817" y="12612"/>
                  </a:lnTo>
                  <a:cubicBezTo>
                    <a:pt x="12860" y="12543"/>
                    <a:pt x="12908" y="12483"/>
                    <a:pt x="12960" y="12432"/>
                  </a:cubicBezTo>
                  <a:cubicBezTo>
                    <a:pt x="13118" y="12277"/>
                    <a:pt x="13301" y="12222"/>
                    <a:pt x="13479" y="12144"/>
                  </a:cubicBezTo>
                  <a:cubicBezTo>
                    <a:pt x="13641" y="12074"/>
                    <a:pt x="13799" y="11983"/>
                    <a:pt x="13953" y="11874"/>
                  </a:cubicBezTo>
                  <a:lnTo>
                    <a:pt x="14281" y="11793"/>
                  </a:lnTo>
                  <a:cubicBezTo>
                    <a:pt x="14360" y="11825"/>
                    <a:pt x="14440" y="11849"/>
                    <a:pt x="14521" y="11865"/>
                  </a:cubicBezTo>
                  <a:cubicBezTo>
                    <a:pt x="14767" y="11916"/>
                    <a:pt x="15017" y="11898"/>
                    <a:pt x="15259" y="11811"/>
                  </a:cubicBezTo>
                  <a:lnTo>
                    <a:pt x="16161" y="11757"/>
                  </a:lnTo>
                  <a:lnTo>
                    <a:pt x="16531" y="11622"/>
                  </a:lnTo>
                  <a:lnTo>
                    <a:pt x="16723" y="11227"/>
                  </a:lnTo>
                  <a:cubicBezTo>
                    <a:pt x="16800" y="11082"/>
                    <a:pt x="16871" y="10929"/>
                    <a:pt x="16936" y="10768"/>
                  </a:cubicBezTo>
                  <a:cubicBezTo>
                    <a:pt x="17005" y="10598"/>
                    <a:pt x="17067" y="10421"/>
                    <a:pt x="17122" y="10237"/>
                  </a:cubicBezTo>
                  <a:cubicBezTo>
                    <a:pt x="17212" y="10207"/>
                    <a:pt x="17300" y="10162"/>
                    <a:pt x="17384" y="10102"/>
                  </a:cubicBezTo>
                  <a:cubicBezTo>
                    <a:pt x="17505" y="10017"/>
                    <a:pt x="17617" y="9902"/>
                    <a:pt x="17717" y="9761"/>
                  </a:cubicBezTo>
                  <a:lnTo>
                    <a:pt x="17947" y="9761"/>
                  </a:lnTo>
                  <a:cubicBezTo>
                    <a:pt x="18045" y="9773"/>
                    <a:pt x="18142" y="9725"/>
                    <a:pt x="18220" y="9626"/>
                  </a:cubicBezTo>
                  <a:cubicBezTo>
                    <a:pt x="18279" y="9552"/>
                    <a:pt x="18324" y="9453"/>
                    <a:pt x="18351" y="9338"/>
                  </a:cubicBezTo>
                  <a:lnTo>
                    <a:pt x="18711" y="9176"/>
                  </a:lnTo>
                  <a:lnTo>
                    <a:pt x="18853" y="8915"/>
                  </a:lnTo>
                  <a:lnTo>
                    <a:pt x="18963" y="8726"/>
                  </a:lnTo>
                  <a:cubicBezTo>
                    <a:pt x="18976" y="8683"/>
                    <a:pt x="18978" y="8633"/>
                    <a:pt x="18969" y="8587"/>
                  </a:cubicBezTo>
                  <a:cubicBezTo>
                    <a:pt x="18896" y="8213"/>
                    <a:pt x="18532" y="8454"/>
                    <a:pt x="18637" y="8807"/>
                  </a:cubicBezTo>
                  <a:lnTo>
                    <a:pt x="19215" y="8144"/>
                  </a:lnTo>
                  <a:lnTo>
                    <a:pt x="19558" y="8144"/>
                  </a:lnTo>
                  <a:lnTo>
                    <a:pt x="19689" y="7866"/>
                  </a:lnTo>
                  <a:lnTo>
                    <a:pt x="19770" y="7491"/>
                  </a:lnTo>
                  <a:lnTo>
                    <a:pt x="19999" y="7060"/>
                  </a:lnTo>
                  <a:lnTo>
                    <a:pt x="20381" y="6735"/>
                  </a:lnTo>
                  <a:lnTo>
                    <a:pt x="20691" y="6600"/>
                  </a:lnTo>
                  <a:lnTo>
                    <a:pt x="21040" y="6465"/>
                  </a:lnTo>
                  <a:lnTo>
                    <a:pt x="21334" y="6336"/>
                  </a:lnTo>
                  <a:lnTo>
                    <a:pt x="21600" y="6123"/>
                  </a:lnTo>
                  <a:lnTo>
                    <a:pt x="21257" y="5980"/>
                  </a:lnTo>
                  <a:lnTo>
                    <a:pt x="21138" y="5575"/>
                  </a:lnTo>
                  <a:lnTo>
                    <a:pt x="21284" y="5251"/>
                  </a:lnTo>
                  <a:lnTo>
                    <a:pt x="21284" y="4963"/>
                  </a:lnTo>
                  <a:lnTo>
                    <a:pt x="21071" y="4694"/>
                  </a:lnTo>
                  <a:lnTo>
                    <a:pt x="20667" y="4613"/>
                  </a:lnTo>
                  <a:lnTo>
                    <a:pt x="20339" y="4586"/>
                  </a:lnTo>
                  <a:lnTo>
                    <a:pt x="20051" y="4613"/>
                  </a:lnTo>
                  <a:lnTo>
                    <a:pt x="19859" y="4613"/>
                  </a:lnTo>
                  <a:lnTo>
                    <a:pt x="19603" y="4586"/>
                  </a:lnTo>
                  <a:lnTo>
                    <a:pt x="19603" y="4272"/>
                  </a:lnTo>
                  <a:lnTo>
                    <a:pt x="19396" y="4353"/>
                  </a:lnTo>
                  <a:lnTo>
                    <a:pt x="19894" y="4038"/>
                  </a:lnTo>
                  <a:lnTo>
                    <a:pt x="20146" y="3642"/>
                  </a:lnTo>
                  <a:lnTo>
                    <a:pt x="20155" y="3249"/>
                  </a:lnTo>
                  <a:lnTo>
                    <a:pt x="19903" y="3356"/>
                  </a:lnTo>
                  <a:lnTo>
                    <a:pt x="19778" y="2934"/>
                  </a:lnTo>
                  <a:lnTo>
                    <a:pt x="19385" y="2765"/>
                  </a:lnTo>
                  <a:lnTo>
                    <a:pt x="18988" y="2727"/>
                  </a:lnTo>
                  <a:lnTo>
                    <a:pt x="18732" y="2753"/>
                  </a:lnTo>
                  <a:lnTo>
                    <a:pt x="18557" y="2807"/>
                  </a:lnTo>
                  <a:lnTo>
                    <a:pt x="18114" y="2834"/>
                  </a:lnTo>
                  <a:lnTo>
                    <a:pt x="17852" y="2969"/>
                  </a:lnTo>
                  <a:lnTo>
                    <a:pt x="17727" y="3230"/>
                  </a:lnTo>
                  <a:lnTo>
                    <a:pt x="17400" y="3436"/>
                  </a:lnTo>
                  <a:lnTo>
                    <a:pt x="17126" y="3436"/>
                  </a:lnTo>
                  <a:lnTo>
                    <a:pt x="16984" y="3275"/>
                  </a:lnTo>
                  <a:lnTo>
                    <a:pt x="17191" y="2871"/>
                  </a:lnTo>
                  <a:lnTo>
                    <a:pt x="17469" y="3023"/>
                  </a:lnTo>
                  <a:lnTo>
                    <a:pt x="17948" y="2637"/>
                  </a:lnTo>
                  <a:lnTo>
                    <a:pt x="18303" y="2501"/>
                  </a:lnTo>
                  <a:lnTo>
                    <a:pt x="18615" y="2408"/>
                  </a:lnTo>
                  <a:lnTo>
                    <a:pt x="19053" y="2336"/>
                  </a:lnTo>
                  <a:lnTo>
                    <a:pt x="19146" y="1959"/>
                  </a:lnTo>
                  <a:lnTo>
                    <a:pt x="19551" y="1618"/>
                  </a:lnTo>
                  <a:lnTo>
                    <a:pt x="20266" y="0"/>
                  </a:lnTo>
                  <a:cubicBezTo>
                    <a:pt x="16269" y="714"/>
                    <a:pt x="12406" y="2786"/>
                    <a:pt x="8920" y="6085"/>
                  </a:cubicBezTo>
                  <a:cubicBezTo>
                    <a:pt x="5427" y="9390"/>
                    <a:pt x="2390" y="13855"/>
                    <a:pt x="0" y="19197"/>
                  </a:cubicBezTo>
                  <a:close/>
                </a:path>
              </a:pathLst>
            </a:custGeom>
            <a:grpFill/>
            <a:ln w="12700" cap="flat">
              <a:noFill/>
              <a:miter lim="400000"/>
            </a:ln>
            <a:effectLst/>
          </p:spPr>
          <p:txBody>
            <a:bodyPr wrap="square" lIns="0" tIns="0" rIns="0" bIns="0" numCol="1" anchor="ctr">
              <a:noAutofit/>
            </a:bodyPr>
            <a:lstStyle/>
            <a:p>
              <a:pPr lvl="0">
                <a:defRPr sz="3200"/>
              </a:pPr>
              <a:endParaRPr/>
            </a:p>
          </p:txBody>
        </p:sp>
        <p:sp>
          <p:nvSpPr>
            <p:cNvPr id="172" name="Shape 6197"/>
            <p:cNvSpPr/>
            <p:nvPr/>
          </p:nvSpPr>
          <p:spPr>
            <a:xfrm>
              <a:off x="2479821" y="901585"/>
              <a:ext cx="259798" cy="183519"/>
            </a:xfrm>
            <a:custGeom>
              <a:avLst/>
              <a:gdLst/>
              <a:ahLst/>
              <a:cxnLst>
                <a:cxn ang="0">
                  <a:pos x="wd2" y="hd2"/>
                </a:cxn>
                <a:cxn ang="5400000">
                  <a:pos x="wd2" y="hd2"/>
                </a:cxn>
                <a:cxn ang="10800000">
                  <a:pos x="wd2" y="hd2"/>
                </a:cxn>
                <a:cxn ang="16200000">
                  <a:pos x="wd2" y="hd2"/>
                </a:cxn>
              </a:cxnLst>
              <a:rect l="0" t="0" r="r" b="b"/>
              <a:pathLst>
                <a:path w="21600" h="21600" extrusionOk="0">
                  <a:moveTo>
                    <a:pt x="9552" y="3048"/>
                  </a:moveTo>
                  <a:lnTo>
                    <a:pt x="8988" y="0"/>
                  </a:lnTo>
                  <a:lnTo>
                    <a:pt x="7149" y="1300"/>
                  </a:lnTo>
                  <a:lnTo>
                    <a:pt x="3657" y="2334"/>
                  </a:lnTo>
                  <a:lnTo>
                    <a:pt x="0" y="3641"/>
                  </a:lnTo>
                  <a:lnTo>
                    <a:pt x="2310" y="6398"/>
                  </a:lnTo>
                  <a:lnTo>
                    <a:pt x="507" y="9646"/>
                  </a:lnTo>
                  <a:lnTo>
                    <a:pt x="148" y="12031"/>
                  </a:lnTo>
                  <a:lnTo>
                    <a:pt x="609" y="16384"/>
                  </a:lnTo>
                  <a:lnTo>
                    <a:pt x="4761" y="18707"/>
                  </a:lnTo>
                  <a:lnTo>
                    <a:pt x="7067" y="21600"/>
                  </a:lnTo>
                  <a:cubicBezTo>
                    <a:pt x="7928" y="21195"/>
                    <a:pt x="8798" y="20832"/>
                    <a:pt x="9676" y="20512"/>
                  </a:cubicBezTo>
                  <a:cubicBezTo>
                    <a:pt x="11261" y="19935"/>
                    <a:pt x="12870" y="19499"/>
                    <a:pt x="14494" y="19206"/>
                  </a:cubicBezTo>
                  <a:cubicBezTo>
                    <a:pt x="15569" y="19227"/>
                    <a:pt x="16639" y="19007"/>
                    <a:pt x="17666" y="18553"/>
                  </a:cubicBezTo>
                  <a:cubicBezTo>
                    <a:pt x="18830" y="18037"/>
                    <a:pt x="19920" y="17229"/>
                    <a:pt x="20882" y="16167"/>
                  </a:cubicBezTo>
                  <a:lnTo>
                    <a:pt x="21600" y="13845"/>
                  </a:lnTo>
                  <a:lnTo>
                    <a:pt x="21292" y="10370"/>
                  </a:lnTo>
                  <a:lnTo>
                    <a:pt x="20997" y="5245"/>
                  </a:lnTo>
                  <a:lnTo>
                    <a:pt x="18440" y="5245"/>
                  </a:lnTo>
                  <a:lnTo>
                    <a:pt x="17262" y="6987"/>
                  </a:lnTo>
                  <a:lnTo>
                    <a:pt x="15775" y="5681"/>
                  </a:lnTo>
                  <a:lnTo>
                    <a:pt x="13571" y="5463"/>
                  </a:lnTo>
                  <a:lnTo>
                    <a:pt x="12091" y="5681"/>
                  </a:lnTo>
                  <a:lnTo>
                    <a:pt x="9195" y="6543"/>
                  </a:lnTo>
                  <a:lnTo>
                    <a:pt x="9552" y="3048"/>
                  </a:lnTo>
                  <a:close/>
                </a:path>
              </a:pathLst>
            </a:custGeom>
            <a:grpFill/>
            <a:ln w="12700" cap="flat">
              <a:noFill/>
              <a:miter lim="400000"/>
            </a:ln>
            <a:effectLst/>
          </p:spPr>
          <p:txBody>
            <a:bodyPr wrap="square" lIns="0" tIns="0" rIns="0" bIns="0" numCol="1" anchor="ctr">
              <a:noAutofit/>
            </a:bodyPr>
            <a:lstStyle/>
            <a:p>
              <a:pPr lvl="0">
                <a:defRPr sz="3200"/>
              </a:pPr>
              <a:endParaRPr/>
            </a:p>
          </p:txBody>
        </p:sp>
        <p:sp>
          <p:nvSpPr>
            <p:cNvPr id="173" name="Shape 6198"/>
            <p:cNvSpPr/>
            <p:nvPr/>
          </p:nvSpPr>
          <p:spPr>
            <a:xfrm>
              <a:off x="2793993" y="1153939"/>
              <a:ext cx="61266" cy="77092"/>
            </a:xfrm>
            <a:custGeom>
              <a:avLst/>
              <a:gdLst/>
              <a:ahLst/>
              <a:cxnLst>
                <a:cxn ang="0">
                  <a:pos x="wd2" y="hd2"/>
                </a:cxn>
                <a:cxn ang="5400000">
                  <a:pos x="wd2" y="hd2"/>
                </a:cxn>
                <a:cxn ang="10800000">
                  <a:pos x="wd2" y="hd2"/>
                </a:cxn>
                <a:cxn ang="16200000">
                  <a:pos x="wd2" y="hd2"/>
                </a:cxn>
              </a:cxnLst>
              <a:rect l="0" t="0" r="r" b="b"/>
              <a:pathLst>
                <a:path w="21600" h="21600" extrusionOk="0">
                  <a:moveTo>
                    <a:pt x="9207" y="0"/>
                  </a:moveTo>
                  <a:lnTo>
                    <a:pt x="650" y="5915"/>
                  </a:lnTo>
                  <a:lnTo>
                    <a:pt x="411" y="11257"/>
                  </a:lnTo>
                  <a:lnTo>
                    <a:pt x="0" y="17454"/>
                  </a:lnTo>
                  <a:lnTo>
                    <a:pt x="4997" y="21600"/>
                  </a:lnTo>
                  <a:lnTo>
                    <a:pt x="11194" y="15771"/>
                  </a:lnTo>
                  <a:lnTo>
                    <a:pt x="16412" y="8017"/>
                  </a:lnTo>
                  <a:lnTo>
                    <a:pt x="21600" y="1819"/>
                  </a:lnTo>
                  <a:lnTo>
                    <a:pt x="9207" y="0"/>
                  </a:lnTo>
                  <a:close/>
                </a:path>
              </a:pathLst>
            </a:custGeom>
            <a:grpFill/>
            <a:ln w="12700" cap="flat">
              <a:noFill/>
              <a:miter lim="400000"/>
            </a:ln>
            <a:effectLst/>
          </p:spPr>
          <p:txBody>
            <a:bodyPr wrap="square" lIns="0" tIns="0" rIns="0" bIns="0" numCol="1" anchor="ctr">
              <a:noAutofit/>
            </a:bodyPr>
            <a:lstStyle/>
            <a:p>
              <a:pPr lvl="0">
                <a:defRPr sz="3200"/>
              </a:pPr>
              <a:endParaRPr/>
            </a:p>
          </p:txBody>
        </p:sp>
        <p:sp>
          <p:nvSpPr>
            <p:cNvPr id="174" name="Shape 6199"/>
            <p:cNvSpPr/>
            <p:nvPr/>
          </p:nvSpPr>
          <p:spPr>
            <a:xfrm>
              <a:off x="1425244" y="86207"/>
              <a:ext cx="5732128" cy="6690797"/>
            </a:xfrm>
            <a:custGeom>
              <a:avLst/>
              <a:gdLst/>
              <a:ahLst/>
              <a:cxnLst>
                <a:cxn ang="0">
                  <a:pos x="wd2" y="hd2"/>
                </a:cxn>
                <a:cxn ang="5400000">
                  <a:pos x="wd2" y="hd2"/>
                </a:cxn>
                <a:cxn ang="10800000">
                  <a:pos x="wd2" y="hd2"/>
                </a:cxn>
                <a:cxn ang="16200000">
                  <a:pos x="wd2" y="hd2"/>
                </a:cxn>
              </a:cxnLst>
              <a:rect l="0" t="0" r="r" b="b"/>
              <a:pathLst>
                <a:path w="21600" h="21600" extrusionOk="0">
                  <a:moveTo>
                    <a:pt x="5144" y="4147"/>
                  </a:moveTo>
                  <a:lnTo>
                    <a:pt x="5022" y="4189"/>
                  </a:lnTo>
                  <a:lnTo>
                    <a:pt x="4921" y="4242"/>
                  </a:lnTo>
                  <a:lnTo>
                    <a:pt x="4947" y="4142"/>
                  </a:lnTo>
                  <a:lnTo>
                    <a:pt x="4925" y="4073"/>
                  </a:lnTo>
                  <a:lnTo>
                    <a:pt x="4841" y="4150"/>
                  </a:lnTo>
                  <a:cubicBezTo>
                    <a:pt x="4817" y="4180"/>
                    <a:pt x="4789" y="4208"/>
                    <a:pt x="4757" y="4233"/>
                  </a:cubicBezTo>
                  <a:cubicBezTo>
                    <a:pt x="4719" y="4264"/>
                    <a:pt x="4676" y="4291"/>
                    <a:pt x="4630" y="4312"/>
                  </a:cubicBezTo>
                  <a:lnTo>
                    <a:pt x="4701" y="4380"/>
                  </a:lnTo>
                  <a:lnTo>
                    <a:pt x="4729" y="4509"/>
                  </a:lnTo>
                  <a:lnTo>
                    <a:pt x="4667" y="4606"/>
                  </a:lnTo>
                  <a:cubicBezTo>
                    <a:pt x="4610" y="4594"/>
                    <a:pt x="4551" y="4596"/>
                    <a:pt x="4495" y="4612"/>
                  </a:cubicBezTo>
                  <a:cubicBezTo>
                    <a:pt x="4452" y="4625"/>
                    <a:pt x="4412" y="4647"/>
                    <a:pt x="4380" y="4676"/>
                  </a:cubicBezTo>
                  <a:lnTo>
                    <a:pt x="4285" y="4733"/>
                  </a:lnTo>
                  <a:lnTo>
                    <a:pt x="4124" y="4743"/>
                  </a:lnTo>
                  <a:lnTo>
                    <a:pt x="4018" y="4813"/>
                  </a:lnTo>
                  <a:lnTo>
                    <a:pt x="3992" y="4903"/>
                  </a:lnTo>
                  <a:lnTo>
                    <a:pt x="3998" y="4972"/>
                  </a:lnTo>
                  <a:cubicBezTo>
                    <a:pt x="3949" y="4989"/>
                    <a:pt x="3903" y="5012"/>
                    <a:pt x="3861" y="5040"/>
                  </a:cubicBezTo>
                  <a:cubicBezTo>
                    <a:pt x="3834" y="5058"/>
                    <a:pt x="3808" y="5079"/>
                    <a:pt x="3797" y="5107"/>
                  </a:cubicBezTo>
                  <a:cubicBezTo>
                    <a:pt x="3780" y="5151"/>
                    <a:pt x="3800" y="5198"/>
                    <a:pt x="3840" y="5231"/>
                  </a:cubicBezTo>
                  <a:cubicBezTo>
                    <a:pt x="3893" y="5273"/>
                    <a:pt x="3969" y="5284"/>
                    <a:pt x="4036" y="5260"/>
                  </a:cubicBezTo>
                  <a:lnTo>
                    <a:pt x="4147" y="5219"/>
                  </a:lnTo>
                  <a:lnTo>
                    <a:pt x="4259" y="5181"/>
                  </a:lnTo>
                  <a:cubicBezTo>
                    <a:pt x="4305" y="5178"/>
                    <a:pt x="4349" y="5167"/>
                    <a:pt x="4389" y="5147"/>
                  </a:cubicBezTo>
                  <a:cubicBezTo>
                    <a:pt x="4433" y="5125"/>
                    <a:pt x="4469" y="5094"/>
                    <a:pt x="4495" y="5057"/>
                  </a:cubicBezTo>
                  <a:lnTo>
                    <a:pt x="4528" y="4922"/>
                  </a:lnTo>
                  <a:lnTo>
                    <a:pt x="4602" y="4789"/>
                  </a:lnTo>
                  <a:lnTo>
                    <a:pt x="4706" y="4696"/>
                  </a:lnTo>
                  <a:lnTo>
                    <a:pt x="4801" y="4666"/>
                  </a:lnTo>
                  <a:lnTo>
                    <a:pt x="4870" y="4761"/>
                  </a:lnTo>
                  <a:lnTo>
                    <a:pt x="4817" y="4795"/>
                  </a:lnTo>
                  <a:lnTo>
                    <a:pt x="4866" y="4872"/>
                  </a:lnTo>
                  <a:cubicBezTo>
                    <a:pt x="4896" y="4876"/>
                    <a:pt x="4923" y="4886"/>
                    <a:pt x="4947" y="4902"/>
                  </a:cubicBezTo>
                  <a:cubicBezTo>
                    <a:pt x="4984" y="4926"/>
                    <a:pt x="5008" y="4963"/>
                    <a:pt x="5014" y="5003"/>
                  </a:cubicBezTo>
                  <a:lnTo>
                    <a:pt x="4919" y="5045"/>
                  </a:lnTo>
                  <a:lnTo>
                    <a:pt x="4794" y="5009"/>
                  </a:lnTo>
                  <a:lnTo>
                    <a:pt x="4722" y="5090"/>
                  </a:lnTo>
                  <a:lnTo>
                    <a:pt x="4748" y="5193"/>
                  </a:lnTo>
                  <a:lnTo>
                    <a:pt x="4694" y="5242"/>
                  </a:lnTo>
                  <a:lnTo>
                    <a:pt x="4577" y="5246"/>
                  </a:lnTo>
                  <a:lnTo>
                    <a:pt x="4551" y="5334"/>
                  </a:lnTo>
                  <a:cubicBezTo>
                    <a:pt x="4589" y="5327"/>
                    <a:pt x="4629" y="5340"/>
                    <a:pt x="4651" y="5367"/>
                  </a:cubicBezTo>
                  <a:cubicBezTo>
                    <a:pt x="4698" y="5426"/>
                    <a:pt x="4656" y="5506"/>
                    <a:pt x="4574" y="5514"/>
                  </a:cubicBezTo>
                  <a:cubicBezTo>
                    <a:pt x="4539" y="5512"/>
                    <a:pt x="4505" y="5514"/>
                    <a:pt x="4471" y="5520"/>
                  </a:cubicBezTo>
                  <a:cubicBezTo>
                    <a:pt x="4426" y="5529"/>
                    <a:pt x="4384" y="5545"/>
                    <a:pt x="4346" y="5568"/>
                  </a:cubicBezTo>
                  <a:lnTo>
                    <a:pt x="4467" y="5663"/>
                  </a:lnTo>
                  <a:cubicBezTo>
                    <a:pt x="4481" y="5632"/>
                    <a:pt x="4509" y="5606"/>
                    <a:pt x="4544" y="5591"/>
                  </a:cubicBezTo>
                  <a:cubicBezTo>
                    <a:pt x="4573" y="5579"/>
                    <a:pt x="4606" y="5575"/>
                    <a:pt x="4639" y="5579"/>
                  </a:cubicBezTo>
                  <a:lnTo>
                    <a:pt x="4787" y="5587"/>
                  </a:lnTo>
                  <a:lnTo>
                    <a:pt x="4940" y="5545"/>
                  </a:lnTo>
                  <a:cubicBezTo>
                    <a:pt x="4985" y="5544"/>
                    <a:pt x="5030" y="5544"/>
                    <a:pt x="5075" y="5545"/>
                  </a:cubicBezTo>
                  <a:cubicBezTo>
                    <a:pt x="5116" y="5546"/>
                    <a:pt x="5157" y="5548"/>
                    <a:pt x="5198" y="5551"/>
                  </a:cubicBezTo>
                  <a:lnTo>
                    <a:pt x="5364" y="5557"/>
                  </a:lnTo>
                  <a:lnTo>
                    <a:pt x="5453" y="5557"/>
                  </a:lnTo>
                  <a:lnTo>
                    <a:pt x="5501" y="5630"/>
                  </a:lnTo>
                  <a:cubicBezTo>
                    <a:pt x="5483" y="5643"/>
                    <a:pt x="5465" y="5655"/>
                    <a:pt x="5446" y="5666"/>
                  </a:cubicBezTo>
                  <a:cubicBezTo>
                    <a:pt x="5383" y="5703"/>
                    <a:pt x="5314" y="5733"/>
                    <a:pt x="5242" y="5755"/>
                  </a:cubicBezTo>
                  <a:cubicBezTo>
                    <a:pt x="5191" y="5771"/>
                    <a:pt x="5138" y="5782"/>
                    <a:pt x="5084" y="5789"/>
                  </a:cubicBezTo>
                  <a:lnTo>
                    <a:pt x="4996" y="5696"/>
                  </a:lnTo>
                  <a:lnTo>
                    <a:pt x="4920" y="5779"/>
                  </a:lnTo>
                  <a:lnTo>
                    <a:pt x="4899" y="5838"/>
                  </a:lnTo>
                  <a:lnTo>
                    <a:pt x="4704" y="5838"/>
                  </a:lnTo>
                  <a:lnTo>
                    <a:pt x="4597" y="5838"/>
                  </a:lnTo>
                  <a:lnTo>
                    <a:pt x="4472" y="5838"/>
                  </a:lnTo>
                  <a:lnTo>
                    <a:pt x="4346" y="5880"/>
                  </a:lnTo>
                  <a:lnTo>
                    <a:pt x="4405" y="5971"/>
                  </a:lnTo>
                  <a:lnTo>
                    <a:pt x="4495" y="6056"/>
                  </a:lnTo>
                  <a:lnTo>
                    <a:pt x="4565" y="6112"/>
                  </a:lnTo>
                  <a:lnTo>
                    <a:pt x="4646" y="6235"/>
                  </a:lnTo>
                  <a:lnTo>
                    <a:pt x="4679" y="6340"/>
                  </a:lnTo>
                  <a:lnTo>
                    <a:pt x="4749" y="6524"/>
                  </a:lnTo>
                  <a:lnTo>
                    <a:pt x="4709" y="6662"/>
                  </a:lnTo>
                  <a:lnTo>
                    <a:pt x="4656" y="6763"/>
                  </a:lnTo>
                  <a:lnTo>
                    <a:pt x="4599" y="6820"/>
                  </a:lnTo>
                  <a:lnTo>
                    <a:pt x="4468" y="6826"/>
                  </a:lnTo>
                  <a:cubicBezTo>
                    <a:pt x="4438" y="6822"/>
                    <a:pt x="4408" y="6818"/>
                    <a:pt x="4378" y="6814"/>
                  </a:cubicBezTo>
                  <a:cubicBezTo>
                    <a:pt x="4311" y="6806"/>
                    <a:pt x="4243" y="6799"/>
                    <a:pt x="4176" y="6794"/>
                  </a:cubicBezTo>
                  <a:lnTo>
                    <a:pt x="3983" y="6770"/>
                  </a:lnTo>
                  <a:lnTo>
                    <a:pt x="3864" y="6735"/>
                  </a:lnTo>
                  <a:lnTo>
                    <a:pt x="3725" y="6699"/>
                  </a:lnTo>
                  <a:lnTo>
                    <a:pt x="3614" y="6669"/>
                  </a:lnTo>
                  <a:cubicBezTo>
                    <a:pt x="3559" y="6646"/>
                    <a:pt x="3495" y="6644"/>
                    <a:pt x="3438" y="6663"/>
                  </a:cubicBezTo>
                  <a:cubicBezTo>
                    <a:pt x="3398" y="6676"/>
                    <a:pt x="3364" y="6699"/>
                    <a:pt x="3340" y="6728"/>
                  </a:cubicBezTo>
                  <a:lnTo>
                    <a:pt x="3273" y="6889"/>
                  </a:lnTo>
                  <a:cubicBezTo>
                    <a:pt x="3278" y="6911"/>
                    <a:pt x="3280" y="6934"/>
                    <a:pt x="3280" y="6956"/>
                  </a:cubicBezTo>
                  <a:cubicBezTo>
                    <a:pt x="3280" y="6995"/>
                    <a:pt x="3273" y="7034"/>
                    <a:pt x="3259" y="7072"/>
                  </a:cubicBezTo>
                  <a:lnTo>
                    <a:pt x="3185" y="7197"/>
                  </a:lnTo>
                  <a:cubicBezTo>
                    <a:pt x="3167" y="7226"/>
                    <a:pt x="3147" y="7255"/>
                    <a:pt x="3125" y="7282"/>
                  </a:cubicBezTo>
                  <a:cubicBezTo>
                    <a:pt x="3083" y="7333"/>
                    <a:pt x="3034" y="7380"/>
                    <a:pt x="2985" y="7427"/>
                  </a:cubicBezTo>
                  <a:cubicBezTo>
                    <a:pt x="2936" y="7474"/>
                    <a:pt x="2886" y="7522"/>
                    <a:pt x="2836" y="7569"/>
                  </a:cubicBezTo>
                  <a:lnTo>
                    <a:pt x="2883" y="7672"/>
                  </a:lnTo>
                  <a:lnTo>
                    <a:pt x="2932" y="7729"/>
                  </a:lnTo>
                  <a:lnTo>
                    <a:pt x="2879" y="7819"/>
                  </a:lnTo>
                  <a:cubicBezTo>
                    <a:pt x="2851" y="7849"/>
                    <a:pt x="2851" y="7891"/>
                    <a:pt x="2879" y="7921"/>
                  </a:cubicBezTo>
                  <a:cubicBezTo>
                    <a:pt x="2905" y="7948"/>
                    <a:pt x="2949" y="7958"/>
                    <a:pt x="2988" y="7944"/>
                  </a:cubicBezTo>
                  <a:lnTo>
                    <a:pt x="3102" y="7962"/>
                  </a:lnTo>
                  <a:lnTo>
                    <a:pt x="3278" y="8014"/>
                  </a:lnTo>
                  <a:lnTo>
                    <a:pt x="3301" y="8122"/>
                  </a:lnTo>
                  <a:lnTo>
                    <a:pt x="3368" y="8235"/>
                  </a:lnTo>
                  <a:lnTo>
                    <a:pt x="3464" y="8235"/>
                  </a:lnTo>
                  <a:lnTo>
                    <a:pt x="3571" y="8205"/>
                  </a:lnTo>
                  <a:cubicBezTo>
                    <a:pt x="3620" y="8187"/>
                    <a:pt x="3671" y="8173"/>
                    <a:pt x="3724" y="8163"/>
                  </a:cubicBezTo>
                  <a:cubicBezTo>
                    <a:pt x="3799" y="8149"/>
                    <a:pt x="3876" y="8143"/>
                    <a:pt x="3954" y="8146"/>
                  </a:cubicBezTo>
                  <a:lnTo>
                    <a:pt x="4160" y="8110"/>
                  </a:lnTo>
                  <a:lnTo>
                    <a:pt x="4323" y="8064"/>
                  </a:lnTo>
                  <a:lnTo>
                    <a:pt x="4543" y="8024"/>
                  </a:lnTo>
                  <a:cubicBezTo>
                    <a:pt x="4582" y="8000"/>
                    <a:pt x="4618" y="7972"/>
                    <a:pt x="4648" y="7941"/>
                  </a:cubicBezTo>
                  <a:cubicBezTo>
                    <a:pt x="4693" y="7894"/>
                    <a:pt x="4726" y="7841"/>
                    <a:pt x="4747" y="7784"/>
                  </a:cubicBezTo>
                  <a:cubicBezTo>
                    <a:pt x="4697" y="7762"/>
                    <a:pt x="4663" y="7720"/>
                    <a:pt x="4657" y="7672"/>
                  </a:cubicBezTo>
                  <a:cubicBezTo>
                    <a:pt x="4646" y="7592"/>
                    <a:pt x="4712" y="7519"/>
                    <a:pt x="4806" y="7507"/>
                  </a:cubicBezTo>
                  <a:cubicBezTo>
                    <a:pt x="4818" y="7473"/>
                    <a:pt x="4844" y="7444"/>
                    <a:pt x="4880" y="7426"/>
                  </a:cubicBezTo>
                  <a:cubicBezTo>
                    <a:pt x="4971" y="7379"/>
                    <a:pt x="5085" y="7414"/>
                    <a:pt x="5186" y="7392"/>
                  </a:cubicBezTo>
                  <a:cubicBezTo>
                    <a:pt x="5242" y="7380"/>
                    <a:pt x="5289" y="7351"/>
                    <a:pt x="5333" y="7320"/>
                  </a:cubicBezTo>
                  <a:cubicBezTo>
                    <a:pt x="5374" y="7291"/>
                    <a:pt x="5413" y="7259"/>
                    <a:pt x="5449" y="7225"/>
                  </a:cubicBezTo>
                  <a:lnTo>
                    <a:pt x="5498" y="7058"/>
                  </a:lnTo>
                  <a:cubicBezTo>
                    <a:pt x="5502" y="7021"/>
                    <a:pt x="5529" y="6989"/>
                    <a:pt x="5567" y="6974"/>
                  </a:cubicBezTo>
                  <a:cubicBezTo>
                    <a:pt x="5607" y="6958"/>
                    <a:pt x="5653" y="6962"/>
                    <a:pt x="5695" y="6972"/>
                  </a:cubicBezTo>
                  <a:cubicBezTo>
                    <a:pt x="5767" y="6989"/>
                    <a:pt x="5831" y="7025"/>
                    <a:pt x="5880" y="7073"/>
                  </a:cubicBezTo>
                  <a:cubicBezTo>
                    <a:pt x="5912" y="7079"/>
                    <a:pt x="5945" y="7079"/>
                    <a:pt x="5977" y="7073"/>
                  </a:cubicBezTo>
                  <a:cubicBezTo>
                    <a:pt x="6027" y="7064"/>
                    <a:pt x="6071" y="7041"/>
                    <a:pt x="6117" y="7023"/>
                  </a:cubicBezTo>
                  <a:cubicBezTo>
                    <a:pt x="6235" y="6978"/>
                    <a:pt x="6368" y="6966"/>
                    <a:pt x="6495" y="6990"/>
                  </a:cubicBezTo>
                  <a:lnTo>
                    <a:pt x="6521" y="6918"/>
                  </a:lnTo>
                  <a:lnTo>
                    <a:pt x="6732" y="6930"/>
                  </a:lnTo>
                  <a:lnTo>
                    <a:pt x="6759" y="7000"/>
                  </a:lnTo>
                  <a:lnTo>
                    <a:pt x="6725" y="7115"/>
                  </a:lnTo>
                  <a:lnTo>
                    <a:pt x="6845" y="7228"/>
                  </a:lnTo>
                  <a:cubicBezTo>
                    <a:pt x="6898" y="7250"/>
                    <a:pt x="6947" y="7275"/>
                    <a:pt x="6994" y="7304"/>
                  </a:cubicBezTo>
                  <a:cubicBezTo>
                    <a:pt x="7034" y="7328"/>
                    <a:pt x="7071" y="7355"/>
                    <a:pt x="7110" y="7379"/>
                  </a:cubicBezTo>
                  <a:cubicBezTo>
                    <a:pt x="7205" y="7438"/>
                    <a:pt x="7309" y="7485"/>
                    <a:pt x="7419" y="7517"/>
                  </a:cubicBezTo>
                  <a:cubicBezTo>
                    <a:pt x="7439" y="7569"/>
                    <a:pt x="7471" y="7617"/>
                    <a:pt x="7514" y="7658"/>
                  </a:cubicBezTo>
                  <a:cubicBezTo>
                    <a:pt x="7555" y="7697"/>
                    <a:pt x="7605" y="7728"/>
                    <a:pt x="7660" y="7749"/>
                  </a:cubicBezTo>
                  <a:lnTo>
                    <a:pt x="7716" y="7827"/>
                  </a:lnTo>
                  <a:cubicBezTo>
                    <a:pt x="7731" y="7845"/>
                    <a:pt x="7742" y="7866"/>
                    <a:pt x="7746" y="7889"/>
                  </a:cubicBezTo>
                  <a:cubicBezTo>
                    <a:pt x="7754" y="7933"/>
                    <a:pt x="7739" y="7977"/>
                    <a:pt x="7704" y="8010"/>
                  </a:cubicBezTo>
                  <a:cubicBezTo>
                    <a:pt x="7711" y="8035"/>
                    <a:pt x="7703" y="8060"/>
                    <a:pt x="7684" y="8079"/>
                  </a:cubicBezTo>
                  <a:cubicBezTo>
                    <a:pt x="7661" y="8102"/>
                    <a:pt x="7626" y="8112"/>
                    <a:pt x="7592" y="8105"/>
                  </a:cubicBezTo>
                  <a:lnTo>
                    <a:pt x="7504" y="8069"/>
                  </a:lnTo>
                  <a:lnTo>
                    <a:pt x="7416" y="8093"/>
                  </a:lnTo>
                  <a:lnTo>
                    <a:pt x="7344" y="8081"/>
                  </a:lnTo>
                  <a:lnTo>
                    <a:pt x="7272" y="8022"/>
                  </a:lnTo>
                  <a:cubicBezTo>
                    <a:pt x="7246" y="8014"/>
                    <a:pt x="7219" y="8010"/>
                    <a:pt x="7191" y="8010"/>
                  </a:cubicBezTo>
                  <a:cubicBezTo>
                    <a:pt x="7151" y="8010"/>
                    <a:pt x="7112" y="8018"/>
                    <a:pt x="7077" y="8033"/>
                  </a:cubicBezTo>
                  <a:lnTo>
                    <a:pt x="6982" y="8107"/>
                  </a:lnTo>
                  <a:lnTo>
                    <a:pt x="7119" y="8177"/>
                  </a:lnTo>
                  <a:lnTo>
                    <a:pt x="7252" y="8238"/>
                  </a:lnTo>
                  <a:lnTo>
                    <a:pt x="7395" y="8302"/>
                  </a:lnTo>
                  <a:cubicBezTo>
                    <a:pt x="7419" y="8293"/>
                    <a:pt x="7446" y="8296"/>
                    <a:pt x="7467" y="8308"/>
                  </a:cubicBezTo>
                  <a:cubicBezTo>
                    <a:pt x="7512" y="8333"/>
                    <a:pt x="7518" y="8393"/>
                    <a:pt x="7570" y="8409"/>
                  </a:cubicBezTo>
                  <a:cubicBezTo>
                    <a:pt x="7646" y="8434"/>
                    <a:pt x="7713" y="8358"/>
                    <a:pt x="7665" y="8302"/>
                  </a:cubicBezTo>
                  <a:lnTo>
                    <a:pt x="7688" y="8173"/>
                  </a:lnTo>
                  <a:lnTo>
                    <a:pt x="7814" y="8125"/>
                  </a:lnTo>
                  <a:lnTo>
                    <a:pt x="7888" y="8068"/>
                  </a:lnTo>
                  <a:lnTo>
                    <a:pt x="7921" y="7980"/>
                  </a:lnTo>
                  <a:cubicBezTo>
                    <a:pt x="7961" y="7970"/>
                    <a:pt x="7995" y="7944"/>
                    <a:pt x="8011" y="7911"/>
                  </a:cubicBezTo>
                  <a:cubicBezTo>
                    <a:pt x="8034" y="7863"/>
                    <a:pt x="8020" y="7808"/>
                    <a:pt x="7976" y="7773"/>
                  </a:cubicBezTo>
                  <a:lnTo>
                    <a:pt x="7969" y="7668"/>
                  </a:lnTo>
                  <a:lnTo>
                    <a:pt x="8034" y="7636"/>
                  </a:lnTo>
                  <a:lnTo>
                    <a:pt x="8111" y="7738"/>
                  </a:lnTo>
                  <a:lnTo>
                    <a:pt x="8185" y="7782"/>
                  </a:lnTo>
                  <a:lnTo>
                    <a:pt x="8274" y="7698"/>
                  </a:lnTo>
                  <a:lnTo>
                    <a:pt x="8177" y="7550"/>
                  </a:lnTo>
                  <a:lnTo>
                    <a:pt x="8026" y="7504"/>
                  </a:lnTo>
                  <a:cubicBezTo>
                    <a:pt x="7981" y="7483"/>
                    <a:pt x="7939" y="7457"/>
                    <a:pt x="7903" y="7426"/>
                  </a:cubicBezTo>
                  <a:cubicBezTo>
                    <a:pt x="7871" y="7399"/>
                    <a:pt x="7843" y="7369"/>
                    <a:pt x="7820" y="7337"/>
                  </a:cubicBezTo>
                  <a:lnTo>
                    <a:pt x="7687" y="7259"/>
                  </a:lnTo>
                  <a:lnTo>
                    <a:pt x="7555" y="7176"/>
                  </a:lnTo>
                  <a:lnTo>
                    <a:pt x="7362" y="7110"/>
                  </a:lnTo>
                  <a:lnTo>
                    <a:pt x="7313" y="6985"/>
                  </a:lnTo>
                  <a:lnTo>
                    <a:pt x="7272" y="6885"/>
                  </a:lnTo>
                  <a:lnTo>
                    <a:pt x="7191" y="6861"/>
                  </a:lnTo>
                  <a:lnTo>
                    <a:pt x="7163" y="6748"/>
                  </a:lnTo>
                  <a:lnTo>
                    <a:pt x="7217" y="6657"/>
                  </a:lnTo>
                  <a:lnTo>
                    <a:pt x="7296" y="6663"/>
                  </a:lnTo>
                  <a:lnTo>
                    <a:pt x="7351" y="6722"/>
                  </a:lnTo>
                  <a:lnTo>
                    <a:pt x="7402" y="6812"/>
                  </a:lnTo>
                  <a:lnTo>
                    <a:pt x="7467" y="6883"/>
                  </a:lnTo>
                  <a:lnTo>
                    <a:pt x="7585" y="6901"/>
                  </a:lnTo>
                  <a:lnTo>
                    <a:pt x="7687" y="6960"/>
                  </a:lnTo>
                  <a:cubicBezTo>
                    <a:pt x="7723" y="6966"/>
                    <a:pt x="7753" y="6987"/>
                    <a:pt x="7766" y="7016"/>
                  </a:cubicBezTo>
                  <a:cubicBezTo>
                    <a:pt x="7786" y="7059"/>
                    <a:pt x="7766" y="7108"/>
                    <a:pt x="7720" y="7131"/>
                  </a:cubicBezTo>
                  <a:lnTo>
                    <a:pt x="7873" y="7173"/>
                  </a:lnTo>
                  <a:lnTo>
                    <a:pt x="7964" y="7179"/>
                  </a:lnTo>
                  <a:cubicBezTo>
                    <a:pt x="7997" y="7183"/>
                    <a:pt x="8030" y="7191"/>
                    <a:pt x="8061" y="7202"/>
                  </a:cubicBezTo>
                  <a:cubicBezTo>
                    <a:pt x="8116" y="7222"/>
                    <a:pt x="8165" y="7250"/>
                    <a:pt x="8207" y="7286"/>
                  </a:cubicBezTo>
                  <a:lnTo>
                    <a:pt x="8289" y="7322"/>
                  </a:lnTo>
                  <a:lnTo>
                    <a:pt x="8386" y="7363"/>
                  </a:lnTo>
                  <a:lnTo>
                    <a:pt x="8383" y="7544"/>
                  </a:lnTo>
                  <a:lnTo>
                    <a:pt x="8427" y="7763"/>
                  </a:lnTo>
                  <a:lnTo>
                    <a:pt x="8606" y="7823"/>
                  </a:lnTo>
                  <a:lnTo>
                    <a:pt x="8675" y="7900"/>
                  </a:lnTo>
                  <a:lnTo>
                    <a:pt x="8670" y="8036"/>
                  </a:lnTo>
                  <a:lnTo>
                    <a:pt x="8670" y="8130"/>
                  </a:lnTo>
                  <a:lnTo>
                    <a:pt x="8707" y="8199"/>
                  </a:lnTo>
                  <a:lnTo>
                    <a:pt x="8791" y="8203"/>
                  </a:lnTo>
                  <a:lnTo>
                    <a:pt x="8837" y="8317"/>
                  </a:lnTo>
                  <a:lnTo>
                    <a:pt x="8949" y="8380"/>
                  </a:lnTo>
                  <a:lnTo>
                    <a:pt x="9095" y="8380"/>
                  </a:lnTo>
                  <a:cubicBezTo>
                    <a:pt x="9061" y="8420"/>
                    <a:pt x="9079" y="8476"/>
                    <a:pt x="9132" y="8496"/>
                  </a:cubicBezTo>
                  <a:cubicBezTo>
                    <a:pt x="9205" y="8523"/>
                    <a:pt x="9283" y="8467"/>
                    <a:pt x="9264" y="8400"/>
                  </a:cubicBezTo>
                  <a:cubicBezTo>
                    <a:pt x="9182" y="8393"/>
                    <a:pt x="9146" y="8308"/>
                    <a:pt x="9204" y="8257"/>
                  </a:cubicBezTo>
                  <a:cubicBezTo>
                    <a:pt x="9233" y="8232"/>
                    <a:pt x="9278" y="8227"/>
                    <a:pt x="9313" y="8247"/>
                  </a:cubicBezTo>
                  <a:lnTo>
                    <a:pt x="9396" y="8300"/>
                  </a:lnTo>
                  <a:lnTo>
                    <a:pt x="9417" y="8362"/>
                  </a:lnTo>
                  <a:lnTo>
                    <a:pt x="9424" y="8427"/>
                  </a:lnTo>
                  <a:lnTo>
                    <a:pt x="9473" y="8562"/>
                  </a:lnTo>
                  <a:lnTo>
                    <a:pt x="9347" y="8521"/>
                  </a:lnTo>
                  <a:lnTo>
                    <a:pt x="9262" y="8546"/>
                  </a:lnTo>
                  <a:cubicBezTo>
                    <a:pt x="9232" y="8570"/>
                    <a:pt x="9221" y="8607"/>
                    <a:pt x="9234" y="8639"/>
                  </a:cubicBezTo>
                  <a:cubicBezTo>
                    <a:pt x="9264" y="8714"/>
                    <a:pt x="9379" y="8731"/>
                    <a:pt x="9436" y="8669"/>
                  </a:cubicBezTo>
                  <a:cubicBezTo>
                    <a:pt x="9491" y="8679"/>
                    <a:pt x="9547" y="8685"/>
                    <a:pt x="9603" y="8687"/>
                  </a:cubicBezTo>
                  <a:cubicBezTo>
                    <a:pt x="9667" y="8690"/>
                    <a:pt x="9732" y="8688"/>
                    <a:pt x="9795" y="8681"/>
                  </a:cubicBezTo>
                  <a:cubicBezTo>
                    <a:pt x="9818" y="8655"/>
                    <a:pt x="9820" y="8620"/>
                    <a:pt x="9802" y="8592"/>
                  </a:cubicBezTo>
                  <a:cubicBezTo>
                    <a:pt x="9758" y="8522"/>
                    <a:pt x="9641" y="8525"/>
                    <a:pt x="9600" y="8596"/>
                  </a:cubicBezTo>
                  <a:lnTo>
                    <a:pt x="9556" y="8542"/>
                  </a:lnTo>
                  <a:lnTo>
                    <a:pt x="9517" y="8371"/>
                  </a:lnTo>
                  <a:lnTo>
                    <a:pt x="9605" y="8389"/>
                  </a:lnTo>
                  <a:lnTo>
                    <a:pt x="9728" y="8348"/>
                  </a:lnTo>
                  <a:cubicBezTo>
                    <a:pt x="9730" y="8326"/>
                    <a:pt x="9730" y="8304"/>
                    <a:pt x="9728" y="8282"/>
                  </a:cubicBezTo>
                  <a:cubicBezTo>
                    <a:pt x="9726" y="8251"/>
                    <a:pt x="9721" y="8219"/>
                    <a:pt x="9712" y="8189"/>
                  </a:cubicBezTo>
                  <a:cubicBezTo>
                    <a:pt x="9684" y="8165"/>
                    <a:pt x="9656" y="8141"/>
                    <a:pt x="9629" y="8117"/>
                  </a:cubicBezTo>
                  <a:cubicBezTo>
                    <a:pt x="9593" y="8085"/>
                    <a:pt x="9557" y="8052"/>
                    <a:pt x="9523" y="8018"/>
                  </a:cubicBezTo>
                  <a:lnTo>
                    <a:pt x="9370" y="7929"/>
                  </a:lnTo>
                  <a:lnTo>
                    <a:pt x="9363" y="7811"/>
                  </a:lnTo>
                  <a:lnTo>
                    <a:pt x="9294" y="7746"/>
                  </a:lnTo>
                  <a:lnTo>
                    <a:pt x="9199" y="7764"/>
                  </a:lnTo>
                  <a:lnTo>
                    <a:pt x="9211" y="7623"/>
                  </a:lnTo>
                  <a:cubicBezTo>
                    <a:pt x="9244" y="7625"/>
                    <a:pt x="9277" y="7621"/>
                    <a:pt x="9308" y="7613"/>
                  </a:cubicBezTo>
                  <a:cubicBezTo>
                    <a:pt x="9352" y="7600"/>
                    <a:pt x="9391" y="7578"/>
                    <a:pt x="9421" y="7548"/>
                  </a:cubicBezTo>
                  <a:cubicBezTo>
                    <a:pt x="9473" y="7506"/>
                    <a:pt x="9555" y="7515"/>
                    <a:pt x="9593" y="7566"/>
                  </a:cubicBezTo>
                  <a:cubicBezTo>
                    <a:pt x="9630" y="7615"/>
                    <a:pt x="9607" y="7681"/>
                    <a:pt x="9545" y="7705"/>
                  </a:cubicBezTo>
                  <a:lnTo>
                    <a:pt x="9577" y="7828"/>
                  </a:lnTo>
                  <a:lnTo>
                    <a:pt x="9658" y="7943"/>
                  </a:lnTo>
                  <a:lnTo>
                    <a:pt x="9718" y="8047"/>
                  </a:lnTo>
                  <a:lnTo>
                    <a:pt x="9790" y="8216"/>
                  </a:lnTo>
                  <a:lnTo>
                    <a:pt x="9808" y="8277"/>
                  </a:lnTo>
                  <a:lnTo>
                    <a:pt x="9903" y="8307"/>
                  </a:lnTo>
                  <a:lnTo>
                    <a:pt x="9999" y="8418"/>
                  </a:lnTo>
                  <a:lnTo>
                    <a:pt x="10017" y="8518"/>
                  </a:lnTo>
                  <a:lnTo>
                    <a:pt x="9953" y="8571"/>
                  </a:lnTo>
                  <a:lnTo>
                    <a:pt x="9980" y="8648"/>
                  </a:lnTo>
                  <a:lnTo>
                    <a:pt x="10080" y="8603"/>
                  </a:lnTo>
                  <a:lnTo>
                    <a:pt x="10080" y="8479"/>
                  </a:lnTo>
                  <a:lnTo>
                    <a:pt x="10168" y="8474"/>
                  </a:lnTo>
                  <a:lnTo>
                    <a:pt x="10161" y="8355"/>
                  </a:lnTo>
                  <a:lnTo>
                    <a:pt x="10272" y="8307"/>
                  </a:lnTo>
                  <a:lnTo>
                    <a:pt x="10362" y="8361"/>
                  </a:lnTo>
                  <a:lnTo>
                    <a:pt x="10409" y="8421"/>
                  </a:lnTo>
                  <a:lnTo>
                    <a:pt x="10530" y="8420"/>
                  </a:lnTo>
                  <a:lnTo>
                    <a:pt x="10578" y="8372"/>
                  </a:lnTo>
                  <a:lnTo>
                    <a:pt x="10643" y="8320"/>
                  </a:lnTo>
                  <a:lnTo>
                    <a:pt x="10752" y="8266"/>
                  </a:lnTo>
                  <a:lnTo>
                    <a:pt x="10856" y="8290"/>
                  </a:lnTo>
                  <a:lnTo>
                    <a:pt x="10965" y="8361"/>
                  </a:lnTo>
                  <a:lnTo>
                    <a:pt x="11181" y="8368"/>
                  </a:lnTo>
                  <a:lnTo>
                    <a:pt x="11236" y="8290"/>
                  </a:lnTo>
                  <a:cubicBezTo>
                    <a:pt x="11264" y="8253"/>
                    <a:pt x="11302" y="8223"/>
                    <a:pt x="11347" y="8201"/>
                  </a:cubicBezTo>
                  <a:cubicBezTo>
                    <a:pt x="11422" y="8166"/>
                    <a:pt x="11510" y="8157"/>
                    <a:pt x="11591" y="8177"/>
                  </a:cubicBezTo>
                  <a:cubicBezTo>
                    <a:pt x="11622" y="8188"/>
                    <a:pt x="11645" y="8210"/>
                    <a:pt x="11654" y="8237"/>
                  </a:cubicBezTo>
                  <a:cubicBezTo>
                    <a:pt x="11678" y="8305"/>
                    <a:pt x="11615" y="8365"/>
                    <a:pt x="11587" y="8430"/>
                  </a:cubicBezTo>
                  <a:cubicBezTo>
                    <a:pt x="11561" y="8490"/>
                    <a:pt x="11566" y="8555"/>
                    <a:pt x="11561" y="8619"/>
                  </a:cubicBezTo>
                  <a:cubicBezTo>
                    <a:pt x="11558" y="8669"/>
                    <a:pt x="11547" y="8719"/>
                    <a:pt x="11531" y="8768"/>
                  </a:cubicBezTo>
                  <a:cubicBezTo>
                    <a:pt x="11539" y="8811"/>
                    <a:pt x="11544" y="8854"/>
                    <a:pt x="11545" y="8897"/>
                  </a:cubicBezTo>
                  <a:cubicBezTo>
                    <a:pt x="11546" y="8941"/>
                    <a:pt x="11544" y="8984"/>
                    <a:pt x="11538" y="9027"/>
                  </a:cubicBezTo>
                  <a:lnTo>
                    <a:pt x="11494" y="9148"/>
                  </a:lnTo>
                  <a:cubicBezTo>
                    <a:pt x="11479" y="9174"/>
                    <a:pt x="11459" y="9197"/>
                    <a:pt x="11434" y="9217"/>
                  </a:cubicBezTo>
                  <a:cubicBezTo>
                    <a:pt x="11399" y="9246"/>
                    <a:pt x="11357" y="9266"/>
                    <a:pt x="11311" y="9277"/>
                  </a:cubicBezTo>
                  <a:cubicBezTo>
                    <a:pt x="11269" y="9279"/>
                    <a:pt x="11227" y="9279"/>
                    <a:pt x="11185" y="9277"/>
                  </a:cubicBezTo>
                  <a:cubicBezTo>
                    <a:pt x="11141" y="9275"/>
                    <a:pt x="11097" y="9271"/>
                    <a:pt x="11053" y="9265"/>
                  </a:cubicBezTo>
                  <a:lnTo>
                    <a:pt x="10926" y="9271"/>
                  </a:lnTo>
                  <a:lnTo>
                    <a:pt x="10687" y="9309"/>
                  </a:lnTo>
                  <a:lnTo>
                    <a:pt x="10621" y="9380"/>
                  </a:lnTo>
                  <a:lnTo>
                    <a:pt x="10437" y="9414"/>
                  </a:lnTo>
                  <a:lnTo>
                    <a:pt x="10300" y="9420"/>
                  </a:lnTo>
                  <a:lnTo>
                    <a:pt x="10112" y="9354"/>
                  </a:lnTo>
                  <a:lnTo>
                    <a:pt x="9997" y="9324"/>
                  </a:lnTo>
                  <a:lnTo>
                    <a:pt x="9811" y="9263"/>
                  </a:lnTo>
                  <a:lnTo>
                    <a:pt x="9562" y="9263"/>
                  </a:lnTo>
                  <a:lnTo>
                    <a:pt x="9360" y="9251"/>
                  </a:lnTo>
                  <a:lnTo>
                    <a:pt x="9244" y="9169"/>
                  </a:lnTo>
                  <a:lnTo>
                    <a:pt x="9108" y="9128"/>
                  </a:lnTo>
                  <a:lnTo>
                    <a:pt x="8892" y="9134"/>
                  </a:lnTo>
                  <a:cubicBezTo>
                    <a:pt x="8877" y="9154"/>
                    <a:pt x="8861" y="9173"/>
                    <a:pt x="8843" y="9191"/>
                  </a:cubicBezTo>
                  <a:cubicBezTo>
                    <a:pt x="8802" y="9233"/>
                    <a:pt x="8752" y="9269"/>
                    <a:pt x="8725" y="9319"/>
                  </a:cubicBezTo>
                  <a:cubicBezTo>
                    <a:pt x="8704" y="9356"/>
                    <a:pt x="8698" y="9398"/>
                    <a:pt x="8676" y="9434"/>
                  </a:cubicBezTo>
                  <a:cubicBezTo>
                    <a:pt x="8653" y="9472"/>
                    <a:pt x="8615" y="9502"/>
                    <a:pt x="8569" y="9518"/>
                  </a:cubicBezTo>
                  <a:cubicBezTo>
                    <a:pt x="8531" y="9533"/>
                    <a:pt x="8490" y="9545"/>
                    <a:pt x="8449" y="9551"/>
                  </a:cubicBezTo>
                  <a:cubicBezTo>
                    <a:pt x="8390" y="9561"/>
                    <a:pt x="8331" y="9561"/>
                    <a:pt x="8272" y="9551"/>
                  </a:cubicBezTo>
                  <a:lnTo>
                    <a:pt x="8140" y="9498"/>
                  </a:lnTo>
                  <a:lnTo>
                    <a:pt x="8029" y="9450"/>
                  </a:lnTo>
                  <a:cubicBezTo>
                    <a:pt x="7975" y="9422"/>
                    <a:pt x="7919" y="9397"/>
                    <a:pt x="7862" y="9374"/>
                  </a:cubicBezTo>
                  <a:cubicBezTo>
                    <a:pt x="7799" y="9349"/>
                    <a:pt x="7734" y="9327"/>
                    <a:pt x="7672" y="9301"/>
                  </a:cubicBezTo>
                  <a:cubicBezTo>
                    <a:pt x="7621" y="9280"/>
                    <a:pt x="7571" y="9257"/>
                    <a:pt x="7523" y="9231"/>
                  </a:cubicBezTo>
                  <a:lnTo>
                    <a:pt x="7310" y="9178"/>
                  </a:lnTo>
                  <a:lnTo>
                    <a:pt x="7080" y="9172"/>
                  </a:lnTo>
                  <a:lnTo>
                    <a:pt x="6883" y="9066"/>
                  </a:lnTo>
                  <a:lnTo>
                    <a:pt x="6783" y="8975"/>
                  </a:lnTo>
                  <a:lnTo>
                    <a:pt x="6688" y="8886"/>
                  </a:lnTo>
                  <a:lnTo>
                    <a:pt x="6542" y="8904"/>
                  </a:lnTo>
                  <a:lnTo>
                    <a:pt x="6584" y="8826"/>
                  </a:lnTo>
                  <a:lnTo>
                    <a:pt x="6743" y="8789"/>
                  </a:lnTo>
                  <a:lnTo>
                    <a:pt x="6771" y="8660"/>
                  </a:lnTo>
                  <a:lnTo>
                    <a:pt x="6668" y="8527"/>
                  </a:lnTo>
                  <a:lnTo>
                    <a:pt x="6675" y="8463"/>
                  </a:lnTo>
                  <a:lnTo>
                    <a:pt x="6768" y="8342"/>
                  </a:lnTo>
                  <a:lnTo>
                    <a:pt x="6788" y="8231"/>
                  </a:lnTo>
                  <a:lnTo>
                    <a:pt x="6680" y="8231"/>
                  </a:lnTo>
                  <a:lnTo>
                    <a:pt x="6594" y="8196"/>
                  </a:lnTo>
                  <a:lnTo>
                    <a:pt x="6481" y="8150"/>
                  </a:lnTo>
                  <a:cubicBezTo>
                    <a:pt x="6412" y="8162"/>
                    <a:pt x="6343" y="8172"/>
                    <a:pt x="6274" y="8180"/>
                  </a:cubicBezTo>
                  <a:cubicBezTo>
                    <a:pt x="6150" y="8194"/>
                    <a:pt x="6025" y="8201"/>
                    <a:pt x="5900" y="8202"/>
                  </a:cubicBezTo>
                  <a:cubicBezTo>
                    <a:pt x="5805" y="8232"/>
                    <a:pt x="5704" y="8248"/>
                    <a:pt x="5603" y="8248"/>
                  </a:cubicBezTo>
                  <a:cubicBezTo>
                    <a:pt x="5489" y="8249"/>
                    <a:pt x="5376" y="8231"/>
                    <a:pt x="5270" y="8196"/>
                  </a:cubicBezTo>
                  <a:lnTo>
                    <a:pt x="5193" y="8196"/>
                  </a:lnTo>
                  <a:lnTo>
                    <a:pt x="5146" y="8242"/>
                  </a:lnTo>
                  <a:lnTo>
                    <a:pt x="5079" y="8260"/>
                  </a:lnTo>
                  <a:lnTo>
                    <a:pt x="4991" y="8252"/>
                  </a:lnTo>
                  <a:lnTo>
                    <a:pt x="4864" y="8240"/>
                  </a:lnTo>
                  <a:lnTo>
                    <a:pt x="4787" y="8246"/>
                  </a:lnTo>
                  <a:lnTo>
                    <a:pt x="4657" y="8281"/>
                  </a:lnTo>
                  <a:cubicBezTo>
                    <a:pt x="4570" y="8294"/>
                    <a:pt x="4482" y="8306"/>
                    <a:pt x="4395" y="8317"/>
                  </a:cubicBezTo>
                  <a:cubicBezTo>
                    <a:pt x="4323" y="8326"/>
                    <a:pt x="4251" y="8334"/>
                    <a:pt x="4179" y="8341"/>
                  </a:cubicBezTo>
                  <a:lnTo>
                    <a:pt x="3952" y="8347"/>
                  </a:lnTo>
                  <a:lnTo>
                    <a:pt x="3820" y="8347"/>
                  </a:lnTo>
                  <a:cubicBezTo>
                    <a:pt x="3784" y="8349"/>
                    <a:pt x="3748" y="8351"/>
                    <a:pt x="3713" y="8353"/>
                  </a:cubicBezTo>
                  <a:cubicBezTo>
                    <a:pt x="3654" y="8356"/>
                    <a:pt x="3595" y="8358"/>
                    <a:pt x="3536" y="8359"/>
                  </a:cubicBezTo>
                  <a:lnTo>
                    <a:pt x="3437" y="8315"/>
                  </a:lnTo>
                  <a:lnTo>
                    <a:pt x="3340" y="8305"/>
                  </a:lnTo>
                  <a:lnTo>
                    <a:pt x="3278" y="8335"/>
                  </a:lnTo>
                  <a:lnTo>
                    <a:pt x="3238" y="8407"/>
                  </a:lnTo>
                  <a:lnTo>
                    <a:pt x="3141" y="8472"/>
                  </a:lnTo>
                  <a:lnTo>
                    <a:pt x="3004" y="8506"/>
                  </a:lnTo>
                  <a:lnTo>
                    <a:pt x="2927" y="8536"/>
                  </a:lnTo>
                  <a:cubicBezTo>
                    <a:pt x="2874" y="8552"/>
                    <a:pt x="2823" y="8573"/>
                    <a:pt x="2774" y="8597"/>
                  </a:cubicBezTo>
                  <a:cubicBezTo>
                    <a:pt x="2733" y="8618"/>
                    <a:pt x="2694" y="8641"/>
                    <a:pt x="2657" y="8667"/>
                  </a:cubicBezTo>
                  <a:lnTo>
                    <a:pt x="2544" y="8743"/>
                  </a:lnTo>
                  <a:lnTo>
                    <a:pt x="2433" y="8802"/>
                  </a:lnTo>
                  <a:lnTo>
                    <a:pt x="2405" y="8893"/>
                  </a:lnTo>
                  <a:lnTo>
                    <a:pt x="2385" y="8969"/>
                  </a:lnTo>
                  <a:lnTo>
                    <a:pt x="2357" y="9078"/>
                  </a:lnTo>
                  <a:lnTo>
                    <a:pt x="2344" y="9136"/>
                  </a:lnTo>
                  <a:lnTo>
                    <a:pt x="2316" y="9215"/>
                  </a:lnTo>
                  <a:lnTo>
                    <a:pt x="2250" y="9333"/>
                  </a:lnTo>
                  <a:lnTo>
                    <a:pt x="2132" y="9386"/>
                  </a:lnTo>
                  <a:lnTo>
                    <a:pt x="2070" y="9446"/>
                  </a:lnTo>
                  <a:lnTo>
                    <a:pt x="1927" y="9485"/>
                  </a:lnTo>
                  <a:cubicBezTo>
                    <a:pt x="1902" y="9497"/>
                    <a:pt x="1875" y="9507"/>
                    <a:pt x="1848" y="9515"/>
                  </a:cubicBezTo>
                  <a:cubicBezTo>
                    <a:pt x="1778" y="9536"/>
                    <a:pt x="1706" y="9547"/>
                    <a:pt x="1632" y="9549"/>
                  </a:cubicBezTo>
                  <a:cubicBezTo>
                    <a:pt x="1601" y="9560"/>
                    <a:pt x="1573" y="9576"/>
                    <a:pt x="1550" y="9596"/>
                  </a:cubicBezTo>
                  <a:cubicBezTo>
                    <a:pt x="1510" y="9631"/>
                    <a:pt x="1486" y="9676"/>
                    <a:pt x="1480" y="9724"/>
                  </a:cubicBezTo>
                  <a:lnTo>
                    <a:pt x="1397" y="9805"/>
                  </a:lnTo>
                  <a:cubicBezTo>
                    <a:pt x="1377" y="9829"/>
                    <a:pt x="1353" y="9851"/>
                    <a:pt x="1327" y="9871"/>
                  </a:cubicBezTo>
                  <a:cubicBezTo>
                    <a:pt x="1287" y="9901"/>
                    <a:pt x="1241" y="9925"/>
                    <a:pt x="1201" y="9956"/>
                  </a:cubicBezTo>
                  <a:cubicBezTo>
                    <a:pt x="1138" y="10007"/>
                    <a:pt x="1094" y="10072"/>
                    <a:pt x="1040" y="10130"/>
                  </a:cubicBezTo>
                  <a:cubicBezTo>
                    <a:pt x="1009" y="10164"/>
                    <a:pt x="973" y="10195"/>
                    <a:pt x="935" y="10223"/>
                  </a:cubicBezTo>
                  <a:lnTo>
                    <a:pt x="753" y="10376"/>
                  </a:lnTo>
                  <a:lnTo>
                    <a:pt x="648" y="10441"/>
                  </a:lnTo>
                  <a:lnTo>
                    <a:pt x="578" y="10530"/>
                  </a:lnTo>
                  <a:lnTo>
                    <a:pt x="458" y="10707"/>
                  </a:lnTo>
                  <a:lnTo>
                    <a:pt x="382" y="10802"/>
                  </a:lnTo>
                  <a:lnTo>
                    <a:pt x="333" y="10927"/>
                  </a:lnTo>
                  <a:lnTo>
                    <a:pt x="410" y="10995"/>
                  </a:lnTo>
                  <a:lnTo>
                    <a:pt x="473" y="11120"/>
                  </a:lnTo>
                  <a:lnTo>
                    <a:pt x="480" y="11270"/>
                  </a:lnTo>
                  <a:lnTo>
                    <a:pt x="466" y="11419"/>
                  </a:lnTo>
                  <a:lnTo>
                    <a:pt x="396" y="11530"/>
                  </a:lnTo>
                  <a:lnTo>
                    <a:pt x="349" y="11709"/>
                  </a:lnTo>
                  <a:lnTo>
                    <a:pt x="308" y="11811"/>
                  </a:lnTo>
                  <a:lnTo>
                    <a:pt x="254" y="11891"/>
                  </a:lnTo>
                  <a:cubicBezTo>
                    <a:pt x="227" y="11921"/>
                    <a:pt x="198" y="11951"/>
                    <a:pt x="168" y="11980"/>
                  </a:cubicBezTo>
                  <a:cubicBezTo>
                    <a:pt x="116" y="12030"/>
                    <a:pt x="60" y="12078"/>
                    <a:pt x="0" y="12123"/>
                  </a:cubicBezTo>
                  <a:lnTo>
                    <a:pt x="0" y="12208"/>
                  </a:lnTo>
                  <a:lnTo>
                    <a:pt x="124" y="12302"/>
                  </a:lnTo>
                  <a:lnTo>
                    <a:pt x="173" y="12529"/>
                  </a:lnTo>
                  <a:lnTo>
                    <a:pt x="201" y="12674"/>
                  </a:lnTo>
                  <a:lnTo>
                    <a:pt x="233" y="12738"/>
                  </a:lnTo>
                  <a:lnTo>
                    <a:pt x="280" y="12867"/>
                  </a:lnTo>
                  <a:lnTo>
                    <a:pt x="319" y="12955"/>
                  </a:lnTo>
                  <a:lnTo>
                    <a:pt x="375" y="13042"/>
                  </a:lnTo>
                  <a:lnTo>
                    <a:pt x="416" y="13209"/>
                  </a:lnTo>
                  <a:lnTo>
                    <a:pt x="483" y="13312"/>
                  </a:lnTo>
                  <a:lnTo>
                    <a:pt x="553" y="13407"/>
                  </a:lnTo>
                  <a:lnTo>
                    <a:pt x="685" y="13467"/>
                  </a:lnTo>
                  <a:lnTo>
                    <a:pt x="697" y="13560"/>
                  </a:lnTo>
                  <a:lnTo>
                    <a:pt x="683" y="13628"/>
                  </a:lnTo>
                  <a:lnTo>
                    <a:pt x="708" y="13697"/>
                  </a:lnTo>
                  <a:lnTo>
                    <a:pt x="755" y="13827"/>
                  </a:lnTo>
                  <a:lnTo>
                    <a:pt x="775" y="13921"/>
                  </a:lnTo>
                  <a:lnTo>
                    <a:pt x="887" y="13973"/>
                  </a:lnTo>
                  <a:lnTo>
                    <a:pt x="1070" y="14168"/>
                  </a:lnTo>
                  <a:lnTo>
                    <a:pt x="1119" y="14322"/>
                  </a:lnTo>
                  <a:lnTo>
                    <a:pt x="1210" y="14412"/>
                  </a:lnTo>
                  <a:lnTo>
                    <a:pt x="1326" y="14511"/>
                  </a:lnTo>
                  <a:lnTo>
                    <a:pt x="1500" y="14637"/>
                  </a:lnTo>
                  <a:lnTo>
                    <a:pt x="1661" y="14726"/>
                  </a:lnTo>
                  <a:lnTo>
                    <a:pt x="1870" y="14780"/>
                  </a:lnTo>
                  <a:lnTo>
                    <a:pt x="2000" y="14762"/>
                  </a:lnTo>
                  <a:lnTo>
                    <a:pt x="2176" y="14726"/>
                  </a:lnTo>
                  <a:lnTo>
                    <a:pt x="2450" y="14693"/>
                  </a:lnTo>
                  <a:cubicBezTo>
                    <a:pt x="2546" y="14679"/>
                    <a:pt x="2643" y="14683"/>
                    <a:pt x="2736" y="14704"/>
                  </a:cubicBezTo>
                  <a:cubicBezTo>
                    <a:pt x="2826" y="14725"/>
                    <a:pt x="2910" y="14762"/>
                    <a:pt x="2982" y="14811"/>
                  </a:cubicBezTo>
                  <a:lnTo>
                    <a:pt x="3156" y="14815"/>
                  </a:lnTo>
                  <a:lnTo>
                    <a:pt x="3344" y="14815"/>
                  </a:lnTo>
                  <a:lnTo>
                    <a:pt x="3553" y="14779"/>
                  </a:lnTo>
                  <a:lnTo>
                    <a:pt x="3802" y="14726"/>
                  </a:lnTo>
                  <a:lnTo>
                    <a:pt x="3976" y="14680"/>
                  </a:lnTo>
                  <a:cubicBezTo>
                    <a:pt x="4042" y="14682"/>
                    <a:pt x="4109" y="14679"/>
                    <a:pt x="4175" y="14670"/>
                  </a:cubicBezTo>
                  <a:cubicBezTo>
                    <a:pt x="4231" y="14663"/>
                    <a:pt x="4287" y="14651"/>
                    <a:pt x="4340" y="14636"/>
                  </a:cubicBezTo>
                  <a:cubicBezTo>
                    <a:pt x="4389" y="14640"/>
                    <a:pt x="4438" y="14640"/>
                    <a:pt x="4486" y="14636"/>
                  </a:cubicBezTo>
                  <a:cubicBezTo>
                    <a:pt x="4525" y="14633"/>
                    <a:pt x="4565" y="14627"/>
                    <a:pt x="4603" y="14636"/>
                  </a:cubicBezTo>
                  <a:cubicBezTo>
                    <a:pt x="4642" y="14646"/>
                    <a:pt x="4675" y="14670"/>
                    <a:pt x="4691" y="14702"/>
                  </a:cubicBezTo>
                  <a:lnTo>
                    <a:pt x="4886" y="14776"/>
                  </a:lnTo>
                  <a:lnTo>
                    <a:pt x="4944" y="14899"/>
                  </a:lnTo>
                  <a:lnTo>
                    <a:pt x="5006" y="14964"/>
                  </a:lnTo>
                  <a:lnTo>
                    <a:pt x="5089" y="15071"/>
                  </a:lnTo>
                  <a:lnTo>
                    <a:pt x="5286" y="15130"/>
                  </a:lnTo>
                  <a:lnTo>
                    <a:pt x="5532" y="15138"/>
                  </a:lnTo>
                  <a:lnTo>
                    <a:pt x="5669" y="15099"/>
                  </a:lnTo>
                  <a:lnTo>
                    <a:pt x="5810" y="15111"/>
                  </a:lnTo>
                  <a:lnTo>
                    <a:pt x="5952" y="15169"/>
                  </a:lnTo>
                  <a:lnTo>
                    <a:pt x="6087" y="15248"/>
                  </a:lnTo>
                  <a:lnTo>
                    <a:pt x="6098" y="15379"/>
                  </a:lnTo>
                  <a:lnTo>
                    <a:pt x="6070" y="15469"/>
                  </a:lnTo>
                  <a:lnTo>
                    <a:pt x="6063" y="15574"/>
                  </a:lnTo>
                  <a:lnTo>
                    <a:pt x="6042" y="15695"/>
                  </a:lnTo>
                  <a:lnTo>
                    <a:pt x="5973" y="15778"/>
                  </a:lnTo>
                  <a:lnTo>
                    <a:pt x="6024" y="15907"/>
                  </a:lnTo>
                  <a:lnTo>
                    <a:pt x="6038" y="16048"/>
                  </a:lnTo>
                  <a:lnTo>
                    <a:pt x="5948" y="16122"/>
                  </a:lnTo>
                  <a:lnTo>
                    <a:pt x="5892" y="16211"/>
                  </a:lnTo>
                  <a:lnTo>
                    <a:pt x="5927" y="16344"/>
                  </a:lnTo>
                  <a:lnTo>
                    <a:pt x="6121" y="16481"/>
                  </a:lnTo>
                  <a:lnTo>
                    <a:pt x="6209" y="16630"/>
                  </a:lnTo>
                  <a:lnTo>
                    <a:pt x="6307" y="16725"/>
                  </a:lnTo>
                  <a:lnTo>
                    <a:pt x="6421" y="16792"/>
                  </a:lnTo>
                  <a:lnTo>
                    <a:pt x="6520" y="16894"/>
                  </a:lnTo>
                  <a:cubicBezTo>
                    <a:pt x="6552" y="16929"/>
                    <a:pt x="6583" y="16964"/>
                    <a:pt x="6613" y="17001"/>
                  </a:cubicBezTo>
                  <a:cubicBezTo>
                    <a:pt x="6645" y="17040"/>
                    <a:pt x="6676" y="17080"/>
                    <a:pt x="6706" y="17120"/>
                  </a:cubicBezTo>
                  <a:cubicBezTo>
                    <a:pt x="6719" y="17160"/>
                    <a:pt x="6732" y="17200"/>
                    <a:pt x="6745" y="17239"/>
                  </a:cubicBezTo>
                  <a:cubicBezTo>
                    <a:pt x="6759" y="17282"/>
                    <a:pt x="6772" y="17324"/>
                    <a:pt x="6785" y="17367"/>
                  </a:cubicBezTo>
                  <a:lnTo>
                    <a:pt x="6861" y="17424"/>
                  </a:lnTo>
                  <a:lnTo>
                    <a:pt x="6914" y="17495"/>
                  </a:lnTo>
                  <a:lnTo>
                    <a:pt x="7019" y="17610"/>
                  </a:lnTo>
                  <a:lnTo>
                    <a:pt x="7103" y="17709"/>
                  </a:lnTo>
                  <a:lnTo>
                    <a:pt x="7020" y="17803"/>
                  </a:lnTo>
                  <a:lnTo>
                    <a:pt x="7055" y="17912"/>
                  </a:lnTo>
                  <a:lnTo>
                    <a:pt x="7159" y="18034"/>
                  </a:lnTo>
                  <a:lnTo>
                    <a:pt x="7180" y="18109"/>
                  </a:lnTo>
                  <a:lnTo>
                    <a:pt x="7215" y="18264"/>
                  </a:lnTo>
                  <a:lnTo>
                    <a:pt x="7187" y="18379"/>
                  </a:lnTo>
                  <a:lnTo>
                    <a:pt x="7110" y="18491"/>
                  </a:lnTo>
                  <a:lnTo>
                    <a:pt x="7053" y="18566"/>
                  </a:lnTo>
                  <a:lnTo>
                    <a:pt x="6958" y="18645"/>
                  </a:lnTo>
                  <a:lnTo>
                    <a:pt x="6904" y="18724"/>
                  </a:lnTo>
                  <a:lnTo>
                    <a:pt x="6863" y="18828"/>
                  </a:lnTo>
                  <a:lnTo>
                    <a:pt x="6856" y="18937"/>
                  </a:lnTo>
                  <a:lnTo>
                    <a:pt x="6835" y="19059"/>
                  </a:lnTo>
                  <a:lnTo>
                    <a:pt x="6796" y="19226"/>
                  </a:lnTo>
                  <a:lnTo>
                    <a:pt x="6810" y="19304"/>
                  </a:lnTo>
                  <a:lnTo>
                    <a:pt x="6865" y="19391"/>
                  </a:lnTo>
                  <a:lnTo>
                    <a:pt x="6879" y="19461"/>
                  </a:lnTo>
                  <a:lnTo>
                    <a:pt x="6956" y="19564"/>
                  </a:lnTo>
                  <a:lnTo>
                    <a:pt x="7053" y="19660"/>
                  </a:lnTo>
                  <a:lnTo>
                    <a:pt x="7135" y="19773"/>
                  </a:lnTo>
                  <a:lnTo>
                    <a:pt x="7218" y="19827"/>
                  </a:lnTo>
                  <a:lnTo>
                    <a:pt x="7309" y="19914"/>
                  </a:lnTo>
                  <a:lnTo>
                    <a:pt x="7367" y="19996"/>
                  </a:lnTo>
                  <a:lnTo>
                    <a:pt x="7427" y="20119"/>
                  </a:lnTo>
                  <a:lnTo>
                    <a:pt x="7490" y="20243"/>
                  </a:lnTo>
                  <a:lnTo>
                    <a:pt x="7529" y="20344"/>
                  </a:lnTo>
                  <a:lnTo>
                    <a:pt x="7622" y="20503"/>
                  </a:lnTo>
                  <a:lnTo>
                    <a:pt x="7691" y="20660"/>
                  </a:lnTo>
                  <a:lnTo>
                    <a:pt x="7761" y="20760"/>
                  </a:lnTo>
                  <a:lnTo>
                    <a:pt x="7831" y="20819"/>
                  </a:lnTo>
                  <a:lnTo>
                    <a:pt x="7928" y="20885"/>
                  </a:lnTo>
                  <a:cubicBezTo>
                    <a:pt x="7964" y="20903"/>
                    <a:pt x="8001" y="20920"/>
                    <a:pt x="8037" y="20938"/>
                  </a:cubicBezTo>
                  <a:cubicBezTo>
                    <a:pt x="8088" y="20963"/>
                    <a:pt x="8139" y="20988"/>
                    <a:pt x="8191" y="21012"/>
                  </a:cubicBezTo>
                  <a:lnTo>
                    <a:pt x="8295" y="21078"/>
                  </a:lnTo>
                  <a:lnTo>
                    <a:pt x="8399" y="21173"/>
                  </a:lnTo>
                  <a:lnTo>
                    <a:pt x="8411" y="21314"/>
                  </a:lnTo>
                  <a:lnTo>
                    <a:pt x="8332" y="21342"/>
                  </a:lnTo>
                  <a:lnTo>
                    <a:pt x="8328" y="21451"/>
                  </a:lnTo>
                  <a:lnTo>
                    <a:pt x="8412" y="21499"/>
                  </a:lnTo>
                  <a:lnTo>
                    <a:pt x="8560" y="21539"/>
                  </a:lnTo>
                  <a:lnTo>
                    <a:pt x="8774" y="21600"/>
                  </a:lnTo>
                  <a:lnTo>
                    <a:pt x="8862" y="21576"/>
                  </a:lnTo>
                  <a:lnTo>
                    <a:pt x="8961" y="21547"/>
                  </a:lnTo>
                  <a:lnTo>
                    <a:pt x="9243" y="21529"/>
                  </a:lnTo>
                  <a:lnTo>
                    <a:pt x="9498" y="21517"/>
                  </a:lnTo>
                  <a:lnTo>
                    <a:pt x="9692" y="21483"/>
                  </a:lnTo>
                  <a:lnTo>
                    <a:pt x="9881" y="21447"/>
                  </a:lnTo>
                  <a:lnTo>
                    <a:pt x="10078" y="21419"/>
                  </a:lnTo>
                  <a:cubicBezTo>
                    <a:pt x="10139" y="21407"/>
                    <a:pt x="10198" y="21389"/>
                    <a:pt x="10255" y="21368"/>
                  </a:cubicBezTo>
                  <a:cubicBezTo>
                    <a:pt x="10310" y="21346"/>
                    <a:pt x="10363" y="21321"/>
                    <a:pt x="10413" y="21292"/>
                  </a:cubicBezTo>
                  <a:lnTo>
                    <a:pt x="10545" y="21208"/>
                  </a:lnTo>
                  <a:lnTo>
                    <a:pt x="10773" y="21131"/>
                  </a:lnTo>
                  <a:lnTo>
                    <a:pt x="10928" y="21033"/>
                  </a:lnTo>
                  <a:lnTo>
                    <a:pt x="11037" y="20942"/>
                  </a:lnTo>
                  <a:lnTo>
                    <a:pt x="11127" y="20799"/>
                  </a:lnTo>
                  <a:lnTo>
                    <a:pt x="11259" y="20775"/>
                  </a:lnTo>
                  <a:lnTo>
                    <a:pt x="11371" y="20680"/>
                  </a:lnTo>
                  <a:lnTo>
                    <a:pt x="11426" y="20596"/>
                  </a:lnTo>
                  <a:lnTo>
                    <a:pt x="11538" y="20483"/>
                  </a:lnTo>
                  <a:lnTo>
                    <a:pt x="11538" y="20378"/>
                  </a:lnTo>
                  <a:lnTo>
                    <a:pt x="11540" y="20300"/>
                  </a:lnTo>
                  <a:lnTo>
                    <a:pt x="11630" y="20265"/>
                  </a:lnTo>
                  <a:lnTo>
                    <a:pt x="11965" y="20190"/>
                  </a:lnTo>
                  <a:lnTo>
                    <a:pt x="12132" y="20102"/>
                  </a:lnTo>
                  <a:lnTo>
                    <a:pt x="12222" y="19905"/>
                  </a:lnTo>
                  <a:lnTo>
                    <a:pt x="12208" y="19724"/>
                  </a:lnTo>
                  <a:lnTo>
                    <a:pt x="12064" y="19533"/>
                  </a:lnTo>
                  <a:lnTo>
                    <a:pt x="12222" y="19388"/>
                  </a:lnTo>
                  <a:cubicBezTo>
                    <a:pt x="12277" y="19340"/>
                    <a:pt x="12336" y="19297"/>
                    <a:pt x="12399" y="19258"/>
                  </a:cubicBezTo>
                  <a:cubicBezTo>
                    <a:pt x="12502" y="19195"/>
                    <a:pt x="12616" y="19146"/>
                    <a:pt x="12736" y="19111"/>
                  </a:cubicBezTo>
                  <a:lnTo>
                    <a:pt x="12833" y="19025"/>
                  </a:lnTo>
                  <a:lnTo>
                    <a:pt x="13049" y="18896"/>
                  </a:lnTo>
                  <a:lnTo>
                    <a:pt x="13133" y="18843"/>
                  </a:lnTo>
                  <a:cubicBezTo>
                    <a:pt x="13215" y="18829"/>
                    <a:pt x="13288" y="18789"/>
                    <a:pt x="13337" y="18731"/>
                  </a:cubicBezTo>
                  <a:cubicBezTo>
                    <a:pt x="13391" y="18668"/>
                    <a:pt x="13412" y="18589"/>
                    <a:pt x="13395" y="18513"/>
                  </a:cubicBezTo>
                  <a:cubicBezTo>
                    <a:pt x="13389" y="18441"/>
                    <a:pt x="13395" y="18368"/>
                    <a:pt x="13414" y="18298"/>
                  </a:cubicBezTo>
                  <a:cubicBezTo>
                    <a:pt x="13434" y="18225"/>
                    <a:pt x="13466" y="18155"/>
                    <a:pt x="13490" y="18083"/>
                  </a:cubicBezTo>
                  <a:cubicBezTo>
                    <a:pt x="13516" y="18007"/>
                    <a:pt x="13531" y="17928"/>
                    <a:pt x="13544" y="17849"/>
                  </a:cubicBezTo>
                  <a:cubicBezTo>
                    <a:pt x="13552" y="17798"/>
                    <a:pt x="13559" y="17748"/>
                    <a:pt x="13564" y="17697"/>
                  </a:cubicBezTo>
                  <a:lnTo>
                    <a:pt x="13484" y="17640"/>
                  </a:lnTo>
                  <a:lnTo>
                    <a:pt x="13410" y="17599"/>
                  </a:lnTo>
                  <a:lnTo>
                    <a:pt x="13365" y="17438"/>
                  </a:lnTo>
                  <a:lnTo>
                    <a:pt x="13332" y="17341"/>
                  </a:lnTo>
                  <a:lnTo>
                    <a:pt x="13444" y="17289"/>
                  </a:lnTo>
                  <a:cubicBezTo>
                    <a:pt x="13492" y="17270"/>
                    <a:pt x="13494" y="17212"/>
                    <a:pt x="13449" y="17190"/>
                  </a:cubicBezTo>
                  <a:cubicBezTo>
                    <a:pt x="13413" y="17172"/>
                    <a:pt x="13369" y="17192"/>
                    <a:pt x="13330" y="17184"/>
                  </a:cubicBezTo>
                  <a:cubicBezTo>
                    <a:pt x="13251" y="17167"/>
                    <a:pt x="13235" y="17077"/>
                    <a:pt x="13305" y="17040"/>
                  </a:cubicBezTo>
                  <a:lnTo>
                    <a:pt x="13377" y="16965"/>
                  </a:lnTo>
                  <a:lnTo>
                    <a:pt x="13404" y="16860"/>
                  </a:lnTo>
                  <a:lnTo>
                    <a:pt x="13323" y="16836"/>
                  </a:lnTo>
                  <a:lnTo>
                    <a:pt x="13307" y="16707"/>
                  </a:lnTo>
                  <a:lnTo>
                    <a:pt x="13395" y="16562"/>
                  </a:lnTo>
                  <a:cubicBezTo>
                    <a:pt x="13439" y="16525"/>
                    <a:pt x="13477" y="16485"/>
                    <a:pt x="13511" y="16441"/>
                  </a:cubicBezTo>
                  <a:cubicBezTo>
                    <a:pt x="13539" y="16405"/>
                    <a:pt x="13563" y="16367"/>
                    <a:pt x="13583" y="16327"/>
                  </a:cubicBezTo>
                  <a:lnTo>
                    <a:pt x="13647" y="16228"/>
                  </a:lnTo>
                  <a:lnTo>
                    <a:pt x="13754" y="16125"/>
                  </a:lnTo>
                  <a:lnTo>
                    <a:pt x="13863" y="16006"/>
                  </a:lnTo>
                  <a:lnTo>
                    <a:pt x="13956" y="15887"/>
                  </a:lnTo>
                  <a:lnTo>
                    <a:pt x="14083" y="15678"/>
                  </a:lnTo>
                  <a:lnTo>
                    <a:pt x="14215" y="15532"/>
                  </a:lnTo>
                  <a:lnTo>
                    <a:pt x="14331" y="15359"/>
                  </a:lnTo>
                  <a:lnTo>
                    <a:pt x="14422" y="15283"/>
                  </a:lnTo>
                  <a:lnTo>
                    <a:pt x="14547" y="15206"/>
                  </a:lnTo>
                  <a:lnTo>
                    <a:pt x="14658" y="15122"/>
                  </a:lnTo>
                  <a:lnTo>
                    <a:pt x="14749" y="15045"/>
                  </a:lnTo>
                  <a:cubicBezTo>
                    <a:pt x="14775" y="15011"/>
                    <a:pt x="14803" y="14978"/>
                    <a:pt x="14832" y="14946"/>
                  </a:cubicBezTo>
                  <a:cubicBezTo>
                    <a:pt x="14875" y="14898"/>
                    <a:pt x="14921" y="14853"/>
                    <a:pt x="14969" y="14810"/>
                  </a:cubicBezTo>
                  <a:lnTo>
                    <a:pt x="15034" y="14723"/>
                  </a:lnTo>
                  <a:lnTo>
                    <a:pt x="15111" y="14567"/>
                  </a:lnTo>
                  <a:lnTo>
                    <a:pt x="15245" y="14434"/>
                  </a:lnTo>
                  <a:lnTo>
                    <a:pt x="15334" y="14263"/>
                  </a:lnTo>
                  <a:lnTo>
                    <a:pt x="15369" y="14175"/>
                  </a:lnTo>
                  <a:lnTo>
                    <a:pt x="15399" y="13980"/>
                  </a:lnTo>
                  <a:lnTo>
                    <a:pt x="15468" y="13887"/>
                  </a:lnTo>
                  <a:lnTo>
                    <a:pt x="15512" y="13797"/>
                  </a:lnTo>
                  <a:lnTo>
                    <a:pt x="15540" y="13670"/>
                  </a:lnTo>
                  <a:lnTo>
                    <a:pt x="15603" y="13529"/>
                  </a:lnTo>
                  <a:lnTo>
                    <a:pt x="15624" y="13405"/>
                  </a:lnTo>
                  <a:lnTo>
                    <a:pt x="15644" y="13286"/>
                  </a:lnTo>
                  <a:lnTo>
                    <a:pt x="15703" y="13151"/>
                  </a:lnTo>
                  <a:lnTo>
                    <a:pt x="15782" y="13105"/>
                  </a:lnTo>
                  <a:lnTo>
                    <a:pt x="15782" y="13024"/>
                  </a:lnTo>
                  <a:lnTo>
                    <a:pt x="15719" y="12970"/>
                  </a:lnTo>
                  <a:lnTo>
                    <a:pt x="15719" y="12813"/>
                  </a:lnTo>
                  <a:lnTo>
                    <a:pt x="15642" y="12729"/>
                  </a:lnTo>
                  <a:lnTo>
                    <a:pt x="15508" y="12829"/>
                  </a:lnTo>
                  <a:lnTo>
                    <a:pt x="15376" y="12932"/>
                  </a:lnTo>
                  <a:lnTo>
                    <a:pt x="15128" y="13010"/>
                  </a:lnTo>
                  <a:lnTo>
                    <a:pt x="14926" y="13081"/>
                  </a:lnTo>
                  <a:lnTo>
                    <a:pt x="14626" y="13196"/>
                  </a:lnTo>
                  <a:lnTo>
                    <a:pt x="14417" y="13304"/>
                  </a:lnTo>
                  <a:lnTo>
                    <a:pt x="14322" y="13326"/>
                  </a:lnTo>
                  <a:lnTo>
                    <a:pt x="14218" y="13248"/>
                  </a:lnTo>
                  <a:lnTo>
                    <a:pt x="14088" y="13195"/>
                  </a:lnTo>
                  <a:cubicBezTo>
                    <a:pt x="14049" y="13191"/>
                    <a:pt x="14016" y="13167"/>
                    <a:pt x="14004" y="13135"/>
                  </a:cubicBezTo>
                  <a:cubicBezTo>
                    <a:pt x="13989" y="13092"/>
                    <a:pt x="14013" y="13046"/>
                    <a:pt x="14060" y="13028"/>
                  </a:cubicBezTo>
                  <a:lnTo>
                    <a:pt x="13953" y="12912"/>
                  </a:lnTo>
                  <a:lnTo>
                    <a:pt x="13847" y="12751"/>
                  </a:lnTo>
                  <a:lnTo>
                    <a:pt x="13722" y="12663"/>
                  </a:lnTo>
                  <a:lnTo>
                    <a:pt x="13589" y="12573"/>
                  </a:lnTo>
                  <a:lnTo>
                    <a:pt x="13452" y="12520"/>
                  </a:lnTo>
                  <a:lnTo>
                    <a:pt x="13323" y="12478"/>
                  </a:lnTo>
                  <a:lnTo>
                    <a:pt x="13177" y="12401"/>
                  </a:lnTo>
                  <a:lnTo>
                    <a:pt x="13066" y="12299"/>
                  </a:lnTo>
                  <a:cubicBezTo>
                    <a:pt x="13045" y="12248"/>
                    <a:pt x="13029" y="12197"/>
                    <a:pt x="13017" y="12144"/>
                  </a:cubicBezTo>
                  <a:cubicBezTo>
                    <a:pt x="13004" y="12083"/>
                    <a:pt x="12997" y="12021"/>
                    <a:pt x="12996" y="11959"/>
                  </a:cubicBezTo>
                  <a:lnTo>
                    <a:pt x="12850" y="11861"/>
                  </a:lnTo>
                  <a:cubicBezTo>
                    <a:pt x="12771" y="11862"/>
                    <a:pt x="12694" y="11839"/>
                    <a:pt x="12634" y="11796"/>
                  </a:cubicBezTo>
                  <a:cubicBezTo>
                    <a:pt x="12590" y="11764"/>
                    <a:pt x="12556" y="11723"/>
                    <a:pt x="12536" y="11676"/>
                  </a:cubicBezTo>
                  <a:cubicBezTo>
                    <a:pt x="12545" y="11622"/>
                    <a:pt x="12543" y="11567"/>
                    <a:pt x="12529" y="11513"/>
                  </a:cubicBezTo>
                  <a:cubicBezTo>
                    <a:pt x="12514" y="11452"/>
                    <a:pt x="12485" y="11394"/>
                    <a:pt x="12443" y="11342"/>
                  </a:cubicBezTo>
                  <a:lnTo>
                    <a:pt x="12404" y="11183"/>
                  </a:lnTo>
                  <a:lnTo>
                    <a:pt x="12320" y="11060"/>
                  </a:lnTo>
                  <a:lnTo>
                    <a:pt x="12181" y="11006"/>
                  </a:lnTo>
                  <a:lnTo>
                    <a:pt x="12097" y="10895"/>
                  </a:lnTo>
                  <a:lnTo>
                    <a:pt x="12076" y="10795"/>
                  </a:lnTo>
                  <a:lnTo>
                    <a:pt x="12058" y="10717"/>
                  </a:lnTo>
                  <a:lnTo>
                    <a:pt x="11912" y="10592"/>
                  </a:lnTo>
                  <a:lnTo>
                    <a:pt x="11870" y="10453"/>
                  </a:lnTo>
                  <a:cubicBezTo>
                    <a:pt x="11816" y="10428"/>
                    <a:pt x="11770" y="10392"/>
                    <a:pt x="11737" y="10348"/>
                  </a:cubicBezTo>
                  <a:cubicBezTo>
                    <a:pt x="11701" y="10299"/>
                    <a:pt x="11681" y="10244"/>
                    <a:pt x="11680" y="10187"/>
                  </a:cubicBezTo>
                  <a:lnTo>
                    <a:pt x="11582" y="10089"/>
                  </a:lnTo>
                  <a:lnTo>
                    <a:pt x="11577" y="9990"/>
                  </a:lnTo>
                  <a:lnTo>
                    <a:pt x="11682" y="9988"/>
                  </a:lnTo>
                  <a:lnTo>
                    <a:pt x="11822" y="10005"/>
                  </a:lnTo>
                  <a:lnTo>
                    <a:pt x="11857" y="10107"/>
                  </a:lnTo>
                  <a:cubicBezTo>
                    <a:pt x="11892" y="10137"/>
                    <a:pt x="11924" y="10169"/>
                    <a:pt x="11952" y="10204"/>
                  </a:cubicBezTo>
                  <a:cubicBezTo>
                    <a:pt x="11984" y="10243"/>
                    <a:pt x="12011" y="10284"/>
                    <a:pt x="12033" y="10327"/>
                  </a:cubicBezTo>
                  <a:lnTo>
                    <a:pt x="12107" y="10448"/>
                  </a:lnTo>
                  <a:lnTo>
                    <a:pt x="12190" y="10466"/>
                  </a:lnTo>
                  <a:lnTo>
                    <a:pt x="12302" y="10490"/>
                  </a:lnTo>
                  <a:lnTo>
                    <a:pt x="12288" y="10552"/>
                  </a:lnTo>
                  <a:lnTo>
                    <a:pt x="12346" y="10643"/>
                  </a:lnTo>
                  <a:lnTo>
                    <a:pt x="12453" y="10707"/>
                  </a:lnTo>
                  <a:lnTo>
                    <a:pt x="12564" y="10784"/>
                  </a:lnTo>
                  <a:lnTo>
                    <a:pt x="12639" y="10849"/>
                  </a:lnTo>
                  <a:lnTo>
                    <a:pt x="12732" y="10970"/>
                  </a:lnTo>
                  <a:lnTo>
                    <a:pt x="12776" y="11042"/>
                  </a:lnTo>
                  <a:lnTo>
                    <a:pt x="12743" y="11139"/>
                  </a:lnTo>
                  <a:cubicBezTo>
                    <a:pt x="12780" y="11179"/>
                    <a:pt x="12810" y="11223"/>
                    <a:pt x="12832" y="11271"/>
                  </a:cubicBezTo>
                  <a:cubicBezTo>
                    <a:pt x="12849" y="11309"/>
                    <a:pt x="12860" y="11349"/>
                    <a:pt x="12866" y="11389"/>
                  </a:cubicBezTo>
                  <a:lnTo>
                    <a:pt x="12919" y="11475"/>
                  </a:lnTo>
                  <a:lnTo>
                    <a:pt x="13231" y="11526"/>
                  </a:lnTo>
                  <a:cubicBezTo>
                    <a:pt x="13260" y="11543"/>
                    <a:pt x="13286" y="11563"/>
                    <a:pt x="13307" y="11586"/>
                  </a:cubicBezTo>
                  <a:cubicBezTo>
                    <a:pt x="13362" y="11644"/>
                    <a:pt x="13388" y="11719"/>
                    <a:pt x="13379" y="11793"/>
                  </a:cubicBezTo>
                  <a:lnTo>
                    <a:pt x="13482" y="11890"/>
                  </a:lnTo>
                  <a:lnTo>
                    <a:pt x="13644" y="11964"/>
                  </a:lnTo>
                  <a:lnTo>
                    <a:pt x="13642" y="12054"/>
                  </a:lnTo>
                  <a:lnTo>
                    <a:pt x="13698" y="12117"/>
                  </a:lnTo>
                  <a:cubicBezTo>
                    <a:pt x="13732" y="12133"/>
                    <a:pt x="13759" y="12158"/>
                    <a:pt x="13774" y="12189"/>
                  </a:cubicBezTo>
                  <a:cubicBezTo>
                    <a:pt x="13793" y="12226"/>
                    <a:pt x="13793" y="12267"/>
                    <a:pt x="13774" y="12304"/>
                  </a:cubicBezTo>
                  <a:lnTo>
                    <a:pt x="13767" y="12471"/>
                  </a:lnTo>
                  <a:lnTo>
                    <a:pt x="13870" y="12549"/>
                  </a:lnTo>
                  <a:lnTo>
                    <a:pt x="13953" y="12719"/>
                  </a:lnTo>
                  <a:lnTo>
                    <a:pt x="14002" y="12795"/>
                  </a:lnTo>
                  <a:lnTo>
                    <a:pt x="14123" y="12910"/>
                  </a:lnTo>
                  <a:lnTo>
                    <a:pt x="14237" y="12960"/>
                  </a:lnTo>
                  <a:lnTo>
                    <a:pt x="14376" y="12900"/>
                  </a:lnTo>
                  <a:cubicBezTo>
                    <a:pt x="14424" y="12869"/>
                    <a:pt x="14469" y="12836"/>
                    <a:pt x="14511" y="12800"/>
                  </a:cubicBezTo>
                  <a:cubicBezTo>
                    <a:pt x="14544" y="12773"/>
                    <a:pt x="14575" y="12743"/>
                    <a:pt x="14604" y="12713"/>
                  </a:cubicBezTo>
                  <a:lnTo>
                    <a:pt x="14756" y="12654"/>
                  </a:lnTo>
                  <a:lnTo>
                    <a:pt x="14928" y="12568"/>
                  </a:lnTo>
                  <a:lnTo>
                    <a:pt x="15009" y="12546"/>
                  </a:lnTo>
                  <a:lnTo>
                    <a:pt x="15130" y="12506"/>
                  </a:lnTo>
                  <a:lnTo>
                    <a:pt x="15206" y="12391"/>
                  </a:lnTo>
                  <a:lnTo>
                    <a:pt x="15276" y="12316"/>
                  </a:lnTo>
                  <a:cubicBezTo>
                    <a:pt x="15323" y="12292"/>
                    <a:pt x="15370" y="12270"/>
                    <a:pt x="15418" y="12248"/>
                  </a:cubicBezTo>
                  <a:cubicBezTo>
                    <a:pt x="15460" y="12229"/>
                    <a:pt x="15504" y="12211"/>
                    <a:pt x="15543" y="12187"/>
                  </a:cubicBezTo>
                  <a:cubicBezTo>
                    <a:pt x="15594" y="12156"/>
                    <a:pt x="15638" y="12117"/>
                    <a:pt x="15671" y="12071"/>
                  </a:cubicBezTo>
                  <a:lnTo>
                    <a:pt x="15750" y="11926"/>
                  </a:lnTo>
                  <a:cubicBezTo>
                    <a:pt x="15753" y="11891"/>
                    <a:pt x="15766" y="11857"/>
                    <a:pt x="15787" y="11827"/>
                  </a:cubicBezTo>
                  <a:cubicBezTo>
                    <a:pt x="15824" y="11774"/>
                    <a:pt x="15884" y="11736"/>
                    <a:pt x="15954" y="11721"/>
                  </a:cubicBezTo>
                  <a:lnTo>
                    <a:pt x="16135" y="11648"/>
                  </a:lnTo>
                  <a:lnTo>
                    <a:pt x="16184" y="11596"/>
                  </a:lnTo>
                  <a:lnTo>
                    <a:pt x="16326" y="11472"/>
                  </a:lnTo>
                  <a:lnTo>
                    <a:pt x="16424" y="11273"/>
                  </a:lnTo>
                  <a:lnTo>
                    <a:pt x="16459" y="11212"/>
                  </a:lnTo>
                  <a:lnTo>
                    <a:pt x="16549" y="11104"/>
                  </a:lnTo>
                  <a:lnTo>
                    <a:pt x="16612" y="11039"/>
                  </a:lnTo>
                  <a:lnTo>
                    <a:pt x="16612" y="10909"/>
                  </a:lnTo>
                  <a:cubicBezTo>
                    <a:pt x="16590" y="10860"/>
                    <a:pt x="16593" y="10804"/>
                    <a:pt x="16619" y="10756"/>
                  </a:cubicBezTo>
                  <a:cubicBezTo>
                    <a:pt x="16650" y="10702"/>
                    <a:pt x="16708" y="10662"/>
                    <a:pt x="16777" y="10649"/>
                  </a:cubicBezTo>
                  <a:cubicBezTo>
                    <a:pt x="16783" y="10610"/>
                    <a:pt x="16787" y="10571"/>
                    <a:pt x="16790" y="10532"/>
                  </a:cubicBezTo>
                  <a:cubicBezTo>
                    <a:pt x="16795" y="10462"/>
                    <a:pt x="16795" y="10392"/>
                    <a:pt x="16790" y="10322"/>
                  </a:cubicBezTo>
                  <a:cubicBezTo>
                    <a:pt x="16776" y="10273"/>
                    <a:pt x="16757" y="10225"/>
                    <a:pt x="16734" y="10178"/>
                  </a:cubicBezTo>
                  <a:cubicBezTo>
                    <a:pt x="16713" y="10133"/>
                    <a:pt x="16687" y="10090"/>
                    <a:pt x="16658" y="10047"/>
                  </a:cubicBezTo>
                  <a:lnTo>
                    <a:pt x="16533" y="9988"/>
                  </a:lnTo>
                  <a:lnTo>
                    <a:pt x="16362" y="9964"/>
                  </a:lnTo>
                  <a:lnTo>
                    <a:pt x="16190" y="9940"/>
                  </a:lnTo>
                  <a:lnTo>
                    <a:pt x="16054" y="9888"/>
                  </a:lnTo>
                  <a:cubicBezTo>
                    <a:pt x="16024" y="9853"/>
                    <a:pt x="16002" y="9812"/>
                    <a:pt x="15991" y="9769"/>
                  </a:cubicBezTo>
                  <a:cubicBezTo>
                    <a:pt x="15979" y="9722"/>
                    <a:pt x="15979" y="9673"/>
                    <a:pt x="15991" y="9626"/>
                  </a:cubicBezTo>
                  <a:lnTo>
                    <a:pt x="15899" y="9555"/>
                  </a:lnTo>
                  <a:lnTo>
                    <a:pt x="15857" y="9636"/>
                  </a:lnTo>
                  <a:lnTo>
                    <a:pt x="15774" y="9779"/>
                  </a:lnTo>
                  <a:lnTo>
                    <a:pt x="15755" y="9882"/>
                  </a:lnTo>
                  <a:lnTo>
                    <a:pt x="15658" y="10007"/>
                  </a:lnTo>
                  <a:lnTo>
                    <a:pt x="15598" y="10084"/>
                  </a:lnTo>
                  <a:lnTo>
                    <a:pt x="15443" y="10108"/>
                  </a:lnTo>
                  <a:lnTo>
                    <a:pt x="15269" y="10186"/>
                  </a:lnTo>
                  <a:lnTo>
                    <a:pt x="15195" y="10142"/>
                  </a:lnTo>
                  <a:lnTo>
                    <a:pt x="15195" y="9965"/>
                  </a:lnTo>
                  <a:lnTo>
                    <a:pt x="15134" y="9832"/>
                  </a:lnTo>
                  <a:cubicBezTo>
                    <a:pt x="15112" y="9793"/>
                    <a:pt x="15056" y="9779"/>
                    <a:pt x="15014" y="9802"/>
                  </a:cubicBezTo>
                  <a:cubicBezTo>
                    <a:pt x="14974" y="9823"/>
                    <a:pt x="14962" y="9867"/>
                    <a:pt x="14986" y="9901"/>
                  </a:cubicBezTo>
                  <a:lnTo>
                    <a:pt x="14819" y="9829"/>
                  </a:lnTo>
                  <a:lnTo>
                    <a:pt x="14745" y="9752"/>
                  </a:lnTo>
                  <a:lnTo>
                    <a:pt x="14678" y="9694"/>
                  </a:lnTo>
                  <a:lnTo>
                    <a:pt x="14569" y="9603"/>
                  </a:lnTo>
                  <a:cubicBezTo>
                    <a:pt x="14534" y="9568"/>
                    <a:pt x="14500" y="9534"/>
                    <a:pt x="14464" y="9501"/>
                  </a:cubicBezTo>
                  <a:cubicBezTo>
                    <a:pt x="14409" y="9449"/>
                    <a:pt x="14352" y="9399"/>
                    <a:pt x="14294" y="9350"/>
                  </a:cubicBezTo>
                  <a:lnTo>
                    <a:pt x="14320" y="9280"/>
                  </a:lnTo>
                  <a:lnTo>
                    <a:pt x="14403" y="9173"/>
                  </a:lnTo>
                  <a:cubicBezTo>
                    <a:pt x="14427" y="9155"/>
                    <a:pt x="14454" y="9141"/>
                    <a:pt x="14484" y="9132"/>
                  </a:cubicBezTo>
                  <a:cubicBezTo>
                    <a:pt x="14532" y="9116"/>
                    <a:pt x="14585" y="9113"/>
                    <a:pt x="14635" y="9124"/>
                  </a:cubicBezTo>
                  <a:lnTo>
                    <a:pt x="14751" y="9291"/>
                  </a:lnTo>
                  <a:lnTo>
                    <a:pt x="14825" y="9444"/>
                  </a:lnTo>
                  <a:cubicBezTo>
                    <a:pt x="14851" y="9488"/>
                    <a:pt x="14907" y="9515"/>
                    <a:pt x="14964" y="9509"/>
                  </a:cubicBezTo>
                  <a:cubicBezTo>
                    <a:pt x="15020" y="9505"/>
                    <a:pt x="15070" y="9471"/>
                    <a:pt x="15125" y="9482"/>
                  </a:cubicBezTo>
                  <a:cubicBezTo>
                    <a:pt x="15190" y="9495"/>
                    <a:pt x="15214" y="9559"/>
                    <a:pt x="15262" y="9597"/>
                  </a:cubicBezTo>
                  <a:cubicBezTo>
                    <a:pt x="15304" y="9631"/>
                    <a:pt x="15364" y="9644"/>
                    <a:pt x="15420" y="9631"/>
                  </a:cubicBezTo>
                  <a:cubicBezTo>
                    <a:pt x="15457" y="9651"/>
                    <a:pt x="15500" y="9661"/>
                    <a:pt x="15544" y="9661"/>
                  </a:cubicBezTo>
                  <a:cubicBezTo>
                    <a:pt x="15611" y="9660"/>
                    <a:pt x="15674" y="9635"/>
                    <a:pt x="15719" y="9593"/>
                  </a:cubicBezTo>
                  <a:lnTo>
                    <a:pt x="15916" y="9456"/>
                  </a:lnTo>
                  <a:lnTo>
                    <a:pt x="16026" y="9546"/>
                  </a:lnTo>
                  <a:lnTo>
                    <a:pt x="16068" y="9656"/>
                  </a:lnTo>
                  <a:cubicBezTo>
                    <a:pt x="16082" y="9678"/>
                    <a:pt x="16104" y="9697"/>
                    <a:pt x="16130" y="9709"/>
                  </a:cubicBezTo>
                  <a:cubicBezTo>
                    <a:pt x="16190" y="9737"/>
                    <a:pt x="16263" y="9732"/>
                    <a:pt x="16316" y="9697"/>
                  </a:cubicBezTo>
                  <a:lnTo>
                    <a:pt x="16630" y="9655"/>
                  </a:lnTo>
                  <a:lnTo>
                    <a:pt x="16767" y="9655"/>
                  </a:lnTo>
                  <a:lnTo>
                    <a:pt x="16941" y="9655"/>
                  </a:lnTo>
                  <a:lnTo>
                    <a:pt x="17083" y="9562"/>
                  </a:lnTo>
                  <a:lnTo>
                    <a:pt x="17175" y="9482"/>
                  </a:lnTo>
                  <a:lnTo>
                    <a:pt x="17273" y="9434"/>
                  </a:lnTo>
                  <a:lnTo>
                    <a:pt x="17419" y="9407"/>
                  </a:lnTo>
                  <a:lnTo>
                    <a:pt x="17492" y="9349"/>
                  </a:lnTo>
                  <a:lnTo>
                    <a:pt x="17575" y="9290"/>
                  </a:lnTo>
                  <a:lnTo>
                    <a:pt x="17773" y="9447"/>
                  </a:lnTo>
                  <a:lnTo>
                    <a:pt x="17828" y="9554"/>
                  </a:lnTo>
                  <a:lnTo>
                    <a:pt x="17963" y="9559"/>
                  </a:lnTo>
                  <a:lnTo>
                    <a:pt x="18053" y="9619"/>
                  </a:lnTo>
                  <a:lnTo>
                    <a:pt x="18132" y="9664"/>
                  </a:lnTo>
                  <a:lnTo>
                    <a:pt x="18166" y="9736"/>
                  </a:lnTo>
                  <a:lnTo>
                    <a:pt x="18250" y="9865"/>
                  </a:lnTo>
                  <a:cubicBezTo>
                    <a:pt x="18289" y="9892"/>
                    <a:pt x="18332" y="9916"/>
                    <a:pt x="18378" y="9934"/>
                  </a:cubicBezTo>
                  <a:cubicBezTo>
                    <a:pt x="18424" y="9954"/>
                    <a:pt x="18473" y="9968"/>
                    <a:pt x="18524" y="9976"/>
                  </a:cubicBezTo>
                  <a:lnTo>
                    <a:pt x="18625" y="9960"/>
                  </a:lnTo>
                  <a:lnTo>
                    <a:pt x="18678" y="9824"/>
                  </a:lnTo>
                  <a:lnTo>
                    <a:pt x="18754" y="9790"/>
                  </a:lnTo>
                  <a:lnTo>
                    <a:pt x="18868" y="9878"/>
                  </a:lnTo>
                  <a:lnTo>
                    <a:pt x="18977" y="9979"/>
                  </a:lnTo>
                  <a:lnTo>
                    <a:pt x="19105" y="10083"/>
                  </a:lnTo>
                  <a:lnTo>
                    <a:pt x="19040" y="10248"/>
                  </a:lnTo>
                  <a:cubicBezTo>
                    <a:pt x="19058" y="10308"/>
                    <a:pt x="19087" y="10365"/>
                    <a:pt x="19126" y="10417"/>
                  </a:cubicBezTo>
                  <a:cubicBezTo>
                    <a:pt x="19157" y="10460"/>
                    <a:pt x="19195" y="10498"/>
                    <a:pt x="19237" y="10533"/>
                  </a:cubicBezTo>
                  <a:lnTo>
                    <a:pt x="19244" y="10664"/>
                  </a:lnTo>
                  <a:lnTo>
                    <a:pt x="19244" y="10732"/>
                  </a:lnTo>
                  <a:cubicBezTo>
                    <a:pt x="19267" y="10788"/>
                    <a:pt x="19300" y="10842"/>
                    <a:pt x="19344" y="10889"/>
                  </a:cubicBezTo>
                  <a:cubicBezTo>
                    <a:pt x="19384" y="10931"/>
                    <a:pt x="19431" y="10968"/>
                    <a:pt x="19483" y="10998"/>
                  </a:cubicBezTo>
                  <a:lnTo>
                    <a:pt x="19465" y="11121"/>
                  </a:lnTo>
                  <a:lnTo>
                    <a:pt x="19506" y="11185"/>
                  </a:lnTo>
                  <a:lnTo>
                    <a:pt x="19609" y="11302"/>
                  </a:lnTo>
                  <a:lnTo>
                    <a:pt x="19706" y="11394"/>
                  </a:lnTo>
                  <a:lnTo>
                    <a:pt x="19653" y="11497"/>
                  </a:lnTo>
                  <a:lnTo>
                    <a:pt x="19713" y="11664"/>
                  </a:lnTo>
                  <a:lnTo>
                    <a:pt x="19871" y="11758"/>
                  </a:lnTo>
                  <a:lnTo>
                    <a:pt x="19913" y="11879"/>
                  </a:lnTo>
                  <a:lnTo>
                    <a:pt x="19978" y="11976"/>
                  </a:lnTo>
                  <a:lnTo>
                    <a:pt x="20040" y="12068"/>
                  </a:lnTo>
                  <a:lnTo>
                    <a:pt x="20119" y="12068"/>
                  </a:lnTo>
                  <a:cubicBezTo>
                    <a:pt x="20170" y="12032"/>
                    <a:pt x="20209" y="11985"/>
                    <a:pt x="20231" y="11932"/>
                  </a:cubicBezTo>
                  <a:cubicBezTo>
                    <a:pt x="20248" y="11891"/>
                    <a:pt x="20254" y="11847"/>
                    <a:pt x="20249" y="11803"/>
                  </a:cubicBezTo>
                  <a:lnTo>
                    <a:pt x="20328" y="11711"/>
                  </a:lnTo>
                  <a:lnTo>
                    <a:pt x="20371" y="11792"/>
                  </a:lnTo>
                  <a:lnTo>
                    <a:pt x="20371" y="11953"/>
                  </a:lnTo>
                  <a:lnTo>
                    <a:pt x="20357" y="12045"/>
                  </a:lnTo>
                  <a:lnTo>
                    <a:pt x="20362" y="12250"/>
                  </a:lnTo>
                  <a:lnTo>
                    <a:pt x="20415" y="12325"/>
                  </a:lnTo>
                  <a:cubicBezTo>
                    <a:pt x="20440" y="12352"/>
                    <a:pt x="20481" y="12364"/>
                    <a:pt x="20520" y="12355"/>
                  </a:cubicBezTo>
                  <a:cubicBezTo>
                    <a:pt x="20593" y="12339"/>
                    <a:pt x="20627" y="12267"/>
                    <a:pt x="20587" y="12212"/>
                  </a:cubicBezTo>
                  <a:lnTo>
                    <a:pt x="20612" y="12033"/>
                  </a:lnTo>
                  <a:lnTo>
                    <a:pt x="20605" y="11882"/>
                  </a:lnTo>
                  <a:lnTo>
                    <a:pt x="20575" y="11742"/>
                  </a:lnTo>
                  <a:lnTo>
                    <a:pt x="20529" y="11565"/>
                  </a:lnTo>
                  <a:lnTo>
                    <a:pt x="20432" y="11481"/>
                  </a:lnTo>
                  <a:lnTo>
                    <a:pt x="20358" y="11487"/>
                  </a:lnTo>
                  <a:lnTo>
                    <a:pt x="20296" y="11632"/>
                  </a:lnTo>
                  <a:lnTo>
                    <a:pt x="20261" y="11384"/>
                  </a:lnTo>
                  <a:lnTo>
                    <a:pt x="20275" y="11241"/>
                  </a:lnTo>
                  <a:lnTo>
                    <a:pt x="20275" y="11159"/>
                  </a:lnTo>
                  <a:lnTo>
                    <a:pt x="20289" y="11082"/>
                  </a:lnTo>
                  <a:lnTo>
                    <a:pt x="20289" y="10957"/>
                  </a:lnTo>
                  <a:lnTo>
                    <a:pt x="20295" y="10844"/>
                  </a:lnTo>
                  <a:lnTo>
                    <a:pt x="20191" y="10689"/>
                  </a:lnTo>
                  <a:lnTo>
                    <a:pt x="20184" y="10595"/>
                  </a:lnTo>
                  <a:cubicBezTo>
                    <a:pt x="20188" y="10557"/>
                    <a:pt x="20188" y="10518"/>
                    <a:pt x="20184" y="10480"/>
                  </a:cubicBezTo>
                  <a:cubicBezTo>
                    <a:pt x="20177" y="10420"/>
                    <a:pt x="20161" y="10361"/>
                    <a:pt x="20163" y="10301"/>
                  </a:cubicBezTo>
                  <a:cubicBezTo>
                    <a:pt x="20164" y="10261"/>
                    <a:pt x="20174" y="10222"/>
                    <a:pt x="20191" y="10185"/>
                  </a:cubicBezTo>
                  <a:lnTo>
                    <a:pt x="20205" y="10094"/>
                  </a:lnTo>
                  <a:lnTo>
                    <a:pt x="20211" y="10026"/>
                  </a:lnTo>
                  <a:lnTo>
                    <a:pt x="20269" y="9826"/>
                  </a:lnTo>
                  <a:lnTo>
                    <a:pt x="20324" y="9624"/>
                  </a:lnTo>
                  <a:lnTo>
                    <a:pt x="20296" y="9512"/>
                  </a:lnTo>
                  <a:lnTo>
                    <a:pt x="20296" y="9377"/>
                  </a:lnTo>
                  <a:lnTo>
                    <a:pt x="20347" y="9212"/>
                  </a:lnTo>
                  <a:lnTo>
                    <a:pt x="20405" y="9069"/>
                  </a:lnTo>
                  <a:lnTo>
                    <a:pt x="20322" y="8952"/>
                  </a:lnTo>
                  <a:lnTo>
                    <a:pt x="20438" y="8629"/>
                  </a:lnTo>
                  <a:cubicBezTo>
                    <a:pt x="20457" y="8566"/>
                    <a:pt x="20475" y="8504"/>
                    <a:pt x="20493" y="8441"/>
                  </a:cubicBezTo>
                  <a:cubicBezTo>
                    <a:pt x="20512" y="8378"/>
                    <a:pt x="20530" y="8315"/>
                    <a:pt x="20548" y="8252"/>
                  </a:cubicBezTo>
                  <a:lnTo>
                    <a:pt x="20847" y="8705"/>
                  </a:lnTo>
                  <a:lnTo>
                    <a:pt x="21129" y="9062"/>
                  </a:lnTo>
                  <a:lnTo>
                    <a:pt x="21600" y="9676"/>
                  </a:lnTo>
                  <a:cubicBezTo>
                    <a:pt x="21403" y="8190"/>
                    <a:pt x="20859" y="6754"/>
                    <a:pt x="20001" y="5452"/>
                  </a:cubicBezTo>
                  <a:cubicBezTo>
                    <a:pt x="19120" y="4115"/>
                    <a:pt x="17927" y="2949"/>
                    <a:pt x="16497" y="2025"/>
                  </a:cubicBezTo>
                  <a:cubicBezTo>
                    <a:pt x="15728" y="1490"/>
                    <a:pt x="14879" y="1043"/>
                    <a:pt x="13974" y="698"/>
                  </a:cubicBezTo>
                  <a:cubicBezTo>
                    <a:pt x="13114" y="370"/>
                    <a:pt x="12211" y="135"/>
                    <a:pt x="11283" y="0"/>
                  </a:cubicBezTo>
                  <a:lnTo>
                    <a:pt x="12018" y="440"/>
                  </a:lnTo>
                  <a:lnTo>
                    <a:pt x="11938" y="476"/>
                  </a:lnTo>
                  <a:lnTo>
                    <a:pt x="11889" y="518"/>
                  </a:lnTo>
                  <a:lnTo>
                    <a:pt x="11982" y="559"/>
                  </a:lnTo>
                  <a:lnTo>
                    <a:pt x="12089" y="579"/>
                  </a:lnTo>
                  <a:lnTo>
                    <a:pt x="12158" y="597"/>
                  </a:lnTo>
                  <a:lnTo>
                    <a:pt x="12135" y="654"/>
                  </a:lnTo>
                  <a:lnTo>
                    <a:pt x="12054" y="670"/>
                  </a:lnTo>
                  <a:lnTo>
                    <a:pt x="12078" y="759"/>
                  </a:lnTo>
                  <a:lnTo>
                    <a:pt x="11985" y="837"/>
                  </a:lnTo>
                  <a:lnTo>
                    <a:pt x="11846" y="763"/>
                  </a:lnTo>
                  <a:lnTo>
                    <a:pt x="11706" y="680"/>
                  </a:lnTo>
                  <a:cubicBezTo>
                    <a:pt x="11647" y="638"/>
                    <a:pt x="11571" y="619"/>
                    <a:pt x="11495" y="628"/>
                  </a:cubicBezTo>
                  <a:cubicBezTo>
                    <a:pt x="11444" y="633"/>
                    <a:pt x="11395" y="651"/>
                    <a:pt x="11355" y="680"/>
                  </a:cubicBezTo>
                  <a:lnTo>
                    <a:pt x="11231" y="707"/>
                  </a:lnTo>
                  <a:lnTo>
                    <a:pt x="11154" y="713"/>
                  </a:lnTo>
                  <a:lnTo>
                    <a:pt x="11059" y="655"/>
                  </a:lnTo>
                  <a:lnTo>
                    <a:pt x="10857" y="644"/>
                  </a:lnTo>
                  <a:lnTo>
                    <a:pt x="10760" y="691"/>
                  </a:lnTo>
                  <a:lnTo>
                    <a:pt x="10643" y="685"/>
                  </a:lnTo>
                  <a:lnTo>
                    <a:pt x="10534" y="673"/>
                  </a:lnTo>
                  <a:lnTo>
                    <a:pt x="10353" y="631"/>
                  </a:lnTo>
                  <a:lnTo>
                    <a:pt x="10133" y="667"/>
                  </a:lnTo>
                  <a:lnTo>
                    <a:pt x="10214" y="745"/>
                  </a:lnTo>
                  <a:lnTo>
                    <a:pt x="10358" y="774"/>
                  </a:lnTo>
                  <a:lnTo>
                    <a:pt x="10495" y="816"/>
                  </a:lnTo>
                  <a:lnTo>
                    <a:pt x="10600" y="822"/>
                  </a:lnTo>
                  <a:lnTo>
                    <a:pt x="10701" y="810"/>
                  </a:lnTo>
                  <a:cubicBezTo>
                    <a:pt x="10739" y="792"/>
                    <a:pt x="10780" y="779"/>
                    <a:pt x="10822" y="772"/>
                  </a:cubicBezTo>
                  <a:cubicBezTo>
                    <a:pt x="10876" y="763"/>
                    <a:pt x="10931" y="763"/>
                    <a:pt x="10984" y="772"/>
                  </a:cubicBezTo>
                  <a:lnTo>
                    <a:pt x="11130" y="790"/>
                  </a:lnTo>
                  <a:lnTo>
                    <a:pt x="11225" y="790"/>
                  </a:lnTo>
                  <a:lnTo>
                    <a:pt x="11378" y="816"/>
                  </a:lnTo>
                  <a:lnTo>
                    <a:pt x="11480" y="850"/>
                  </a:lnTo>
                  <a:lnTo>
                    <a:pt x="11385" y="887"/>
                  </a:lnTo>
                  <a:lnTo>
                    <a:pt x="11281" y="863"/>
                  </a:lnTo>
                  <a:lnTo>
                    <a:pt x="11295" y="947"/>
                  </a:lnTo>
                  <a:lnTo>
                    <a:pt x="11387" y="974"/>
                  </a:lnTo>
                  <a:lnTo>
                    <a:pt x="11468" y="1054"/>
                  </a:lnTo>
                  <a:lnTo>
                    <a:pt x="11480" y="1151"/>
                  </a:lnTo>
                  <a:lnTo>
                    <a:pt x="11508" y="1243"/>
                  </a:lnTo>
                  <a:lnTo>
                    <a:pt x="11598" y="1284"/>
                  </a:lnTo>
                  <a:lnTo>
                    <a:pt x="11725" y="1294"/>
                  </a:lnTo>
                  <a:lnTo>
                    <a:pt x="11687" y="1392"/>
                  </a:lnTo>
                  <a:lnTo>
                    <a:pt x="11791" y="1437"/>
                  </a:lnTo>
                  <a:lnTo>
                    <a:pt x="11993" y="1503"/>
                  </a:lnTo>
                  <a:lnTo>
                    <a:pt x="12046" y="1545"/>
                  </a:lnTo>
                  <a:lnTo>
                    <a:pt x="11863" y="1566"/>
                  </a:lnTo>
                  <a:lnTo>
                    <a:pt x="11785" y="1572"/>
                  </a:lnTo>
                  <a:lnTo>
                    <a:pt x="11838" y="1660"/>
                  </a:lnTo>
                  <a:lnTo>
                    <a:pt x="11843" y="1741"/>
                  </a:lnTo>
                  <a:lnTo>
                    <a:pt x="11669" y="1693"/>
                  </a:lnTo>
                  <a:cubicBezTo>
                    <a:pt x="11654" y="1668"/>
                    <a:pt x="11633" y="1646"/>
                    <a:pt x="11606" y="1628"/>
                  </a:cubicBezTo>
                  <a:cubicBezTo>
                    <a:pt x="11571" y="1604"/>
                    <a:pt x="11528" y="1591"/>
                    <a:pt x="11483" y="1588"/>
                  </a:cubicBezTo>
                  <a:lnTo>
                    <a:pt x="11305" y="1576"/>
                  </a:lnTo>
                  <a:lnTo>
                    <a:pt x="11379" y="1723"/>
                  </a:lnTo>
                  <a:lnTo>
                    <a:pt x="11497" y="1783"/>
                  </a:lnTo>
                  <a:lnTo>
                    <a:pt x="11537" y="1912"/>
                  </a:lnTo>
                  <a:lnTo>
                    <a:pt x="11606" y="2008"/>
                  </a:lnTo>
                  <a:lnTo>
                    <a:pt x="11743" y="2069"/>
                  </a:lnTo>
                  <a:lnTo>
                    <a:pt x="11905" y="2115"/>
                  </a:lnTo>
                  <a:lnTo>
                    <a:pt x="11986" y="2168"/>
                  </a:lnTo>
                  <a:lnTo>
                    <a:pt x="11847" y="2202"/>
                  </a:lnTo>
                  <a:lnTo>
                    <a:pt x="11675" y="2174"/>
                  </a:lnTo>
                  <a:lnTo>
                    <a:pt x="11494" y="2149"/>
                  </a:lnTo>
                  <a:lnTo>
                    <a:pt x="11327" y="2149"/>
                  </a:lnTo>
                  <a:lnTo>
                    <a:pt x="11214" y="2137"/>
                  </a:lnTo>
                  <a:lnTo>
                    <a:pt x="11249" y="2200"/>
                  </a:lnTo>
                  <a:cubicBezTo>
                    <a:pt x="11281" y="2217"/>
                    <a:pt x="11315" y="2231"/>
                    <a:pt x="11351" y="2242"/>
                  </a:cubicBezTo>
                  <a:cubicBezTo>
                    <a:pt x="11389" y="2253"/>
                    <a:pt x="11429" y="2261"/>
                    <a:pt x="11469" y="2265"/>
                  </a:cubicBezTo>
                  <a:lnTo>
                    <a:pt x="11511" y="2357"/>
                  </a:lnTo>
                  <a:lnTo>
                    <a:pt x="11414" y="2351"/>
                  </a:lnTo>
                  <a:lnTo>
                    <a:pt x="11326" y="2363"/>
                  </a:lnTo>
                  <a:lnTo>
                    <a:pt x="11252" y="2390"/>
                  </a:lnTo>
                  <a:lnTo>
                    <a:pt x="11176" y="2445"/>
                  </a:lnTo>
                  <a:lnTo>
                    <a:pt x="11081" y="2362"/>
                  </a:lnTo>
                  <a:lnTo>
                    <a:pt x="11020" y="2410"/>
                  </a:lnTo>
                  <a:lnTo>
                    <a:pt x="10967" y="2460"/>
                  </a:lnTo>
                  <a:lnTo>
                    <a:pt x="10821" y="2580"/>
                  </a:lnTo>
                  <a:lnTo>
                    <a:pt x="10751" y="2670"/>
                  </a:lnTo>
                  <a:lnTo>
                    <a:pt x="10791" y="2781"/>
                  </a:lnTo>
                  <a:lnTo>
                    <a:pt x="10676" y="2772"/>
                  </a:lnTo>
                  <a:lnTo>
                    <a:pt x="10454" y="2745"/>
                  </a:lnTo>
                  <a:lnTo>
                    <a:pt x="10594" y="2666"/>
                  </a:lnTo>
                  <a:lnTo>
                    <a:pt x="10516" y="2553"/>
                  </a:lnTo>
                  <a:lnTo>
                    <a:pt x="10295" y="2513"/>
                  </a:lnTo>
                  <a:lnTo>
                    <a:pt x="10328" y="2652"/>
                  </a:lnTo>
                  <a:lnTo>
                    <a:pt x="10388" y="2779"/>
                  </a:lnTo>
                  <a:lnTo>
                    <a:pt x="10462" y="2867"/>
                  </a:lnTo>
                  <a:lnTo>
                    <a:pt x="10476" y="2956"/>
                  </a:lnTo>
                  <a:lnTo>
                    <a:pt x="10395" y="2966"/>
                  </a:lnTo>
                  <a:lnTo>
                    <a:pt x="10272" y="3040"/>
                  </a:lnTo>
                  <a:lnTo>
                    <a:pt x="10279" y="3105"/>
                  </a:lnTo>
                  <a:lnTo>
                    <a:pt x="10142" y="3138"/>
                  </a:lnTo>
                  <a:lnTo>
                    <a:pt x="10091" y="3260"/>
                  </a:lnTo>
                  <a:cubicBezTo>
                    <a:pt x="10038" y="3292"/>
                    <a:pt x="9970" y="3297"/>
                    <a:pt x="9912" y="3274"/>
                  </a:cubicBezTo>
                  <a:cubicBezTo>
                    <a:pt x="9835" y="3243"/>
                    <a:pt x="9793" y="3172"/>
                    <a:pt x="9810" y="3101"/>
                  </a:cubicBezTo>
                  <a:lnTo>
                    <a:pt x="9701" y="2999"/>
                  </a:lnTo>
                  <a:lnTo>
                    <a:pt x="9840" y="2940"/>
                  </a:lnTo>
                  <a:lnTo>
                    <a:pt x="9976" y="2991"/>
                  </a:lnTo>
                  <a:lnTo>
                    <a:pt x="10125" y="2991"/>
                  </a:lnTo>
                  <a:lnTo>
                    <a:pt x="10321" y="2905"/>
                  </a:lnTo>
                  <a:lnTo>
                    <a:pt x="10293" y="2819"/>
                  </a:lnTo>
                  <a:lnTo>
                    <a:pt x="10212" y="2728"/>
                  </a:lnTo>
                  <a:lnTo>
                    <a:pt x="10159" y="2694"/>
                  </a:lnTo>
                  <a:lnTo>
                    <a:pt x="10013" y="2670"/>
                  </a:lnTo>
                  <a:cubicBezTo>
                    <a:pt x="9962" y="2665"/>
                    <a:pt x="9910" y="2657"/>
                    <a:pt x="9860" y="2646"/>
                  </a:cubicBezTo>
                  <a:cubicBezTo>
                    <a:pt x="9787" y="2631"/>
                    <a:pt x="9716" y="2611"/>
                    <a:pt x="9647" y="2587"/>
                  </a:cubicBezTo>
                  <a:lnTo>
                    <a:pt x="9497" y="2535"/>
                  </a:lnTo>
                  <a:lnTo>
                    <a:pt x="9366" y="2529"/>
                  </a:lnTo>
                  <a:lnTo>
                    <a:pt x="9160" y="2533"/>
                  </a:lnTo>
                  <a:lnTo>
                    <a:pt x="9139" y="2476"/>
                  </a:lnTo>
                  <a:lnTo>
                    <a:pt x="9030" y="2412"/>
                  </a:lnTo>
                  <a:lnTo>
                    <a:pt x="8895" y="2376"/>
                  </a:lnTo>
                  <a:lnTo>
                    <a:pt x="8779" y="2370"/>
                  </a:lnTo>
                  <a:lnTo>
                    <a:pt x="8663" y="2409"/>
                  </a:lnTo>
                  <a:lnTo>
                    <a:pt x="8373" y="2427"/>
                  </a:lnTo>
                  <a:cubicBezTo>
                    <a:pt x="8340" y="2453"/>
                    <a:pt x="8305" y="2477"/>
                    <a:pt x="8266" y="2497"/>
                  </a:cubicBezTo>
                  <a:cubicBezTo>
                    <a:pt x="8206" y="2528"/>
                    <a:pt x="8140" y="2550"/>
                    <a:pt x="8071" y="2562"/>
                  </a:cubicBezTo>
                  <a:lnTo>
                    <a:pt x="7980" y="2610"/>
                  </a:lnTo>
                  <a:lnTo>
                    <a:pt x="7818" y="2672"/>
                  </a:lnTo>
                  <a:lnTo>
                    <a:pt x="7692" y="2737"/>
                  </a:lnTo>
                  <a:lnTo>
                    <a:pt x="7611" y="2789"/>
                  </a:lnTo>
                  <a:lnTo>
                    <a:pt x="7672" y="2872"/>
                  </a:lnTo>
                  <a:lnTo>
                    <a:pt x="7627" y="2989"/>
                  </a:lnTo>
                  <a:lnTo>
                    <a:pt x="7558" y="3041"/>
                  </a:lnTo>
                  <a:lnTo>
                    <a:pt x="7453" y="3130"/>
                  </a:lnTo>
                  <a:cubicBezTo>
                    <a:pt x="7420" y="3163"/>
                    <a:pt x="7387" y="3196"/>
                    <a:pt x="7355" y="3230"/>
                  </a:cubicBezTo>
                  <a:cubicBezTo>
                    <a:pt x="7318" y="3270"/>
                    <a:pt x="7280" y="3310"/>
                    <a:pt x="7237" y="3345"/>
                  </a:cubicBezTo>
                  <a:cubicBezTo>
                    <a:pt x="7203" y="3373"/>
                    <a:pt x="7166" y="3397"/>
                    <a:pt x="7125" y="3417"/>
                  </a:cubicBezTo>
                  <a:lnTo>
                    <a:pt x="7042" y="3435"/>
                  </a:lnTo>
                  <a:lnTo>
                    <a:pt x="6975" y="3528"/>
                  </a:lnTo>
                  <a:lnTo>
                    <a:pt x="6882" y="3556"/>
                  </a:lnTo>
                  <a:lnTo>
                    <a:pt x="6757" y="3580"/>
                  </a:lnTo>
                  <a:lnTo>
                    <a:pt x="6631" y="3657"/>
                  </a:lnTo>
                  <a:lnTo>
                    <a:pt x="6460" y="3844"/>
                  </a:lnTo>
                  <a:lnTo>
                    <a:pt x="6392" y="4010"/>
                  </a:lnTo>
                  <a:lnTo>
                    <a:pt x="6392" y="4113"/>
                  </a:lnTo>
                  <a:lnTo>
                    <a:pt x="6406" y="4187"/>
                  </a:lnTo>
                  <a:lnTo>
                    <a:pt x="6439" y="4265"/>
                  </a:lnTo>
                  <a:lnTo>
                    <a:pt x="6460" y="4342"/>
                  </a:lnTo>
                  <a:lnTo>
                    <a:pt x="6566" y="4392"/>
                  </a:lnTo>
                  <a:lnTo>
                    <a:pt x="6685" y="4410"/>
                  </a:lnTo>
                  <a:lnTo>
                    <a:pt x="6756" y="4392"/>
                  </a:lnTo>
                  <a:lnTo>
                    <a:pt x="6916" y="4302"/>
                  </a:lnTo>
                  <a:lnTo>
                    <a:pt x="7046" y="4249"/>
                  </a:lnTo>
                  <a:lnTo>
                    <a:pt x="7153" y="4239"/>
                  </a:lnTo>
                  <a:lnTo>
                    <a:pt x="7278" y="4304"/>
                  </a:lnTo>
                  <a:cubicBezTo>
                    <a:pt x="7294" y="4329"/>
                    <a:pt x="7306" y="4355"/>
                    <a:pt x="7313" y="4382"/>
                  </a:cubicBezTo>
                  <a:cubicBezTo>
                    <a:pt x="7328" y="4435"/>
                    <a:pt x="7326" y="4490"/>
                    <a:pt x="7308" y="4543"/>
                  </a:cubicBezTo>
                  <a:lnTo>
                    <a:pt x="7290" y="4640"/>
                  </a:lnTo>
                  <a:lnTo>
                    <a:pt x="7235" y="4692"/>
                  </a:lnTo>
                  <a:lnTo>
                    <a:pt x="7325" y="4873"/>
                  </a:lnTo>
                  <a:cubicBezTo>
                    <a:pt x="7356" y="4882"/>
                    <a:pt x="7388" y="4885"/>
                    <a:pt x="7420" y="4883"/>
                  </a:cubicBezTo>
                  <a:cubicBezTo>
                    <a:pt x="7472" y="4878"/>
                    <a:pt x="7519" y="4859"/>
                    <a:pt x="7555" y="4827"/>
                  </a:cubicBezTo>
                  <a:lnTo>
                    <a:pt x="7611" y="4775"/>
                  </a:lnTo>
                  <a:lnTo>
                    <a:pt x="7778" y="4766"/>
                  </a:lnTo>
                  <a:lnTo>
                    <a:pt x="7892" y="4680"/>
                  </a:lnTo>
                  <a:lnTo>
                    <a:pt x="8022" y="4620"/>
                  </a:lnTo>
                  <a:lnTo>
                    <a:pt x="7931" y="4489"/>
                  </a:lnTo>
                  <a:cubicBezTo>
                    <a:pt x="7925" y="4436"/>
                    <a:pt x="7945" y="4383"/>
                    <a:pt x="7985" y="4342"/>
                  </a:cubicBezTo>
                  <a:cubicBezTo>
                    <a:pt x="8042" y="4284"/>
                    <a:pt x="8131" y="4258"/>
                    <a:pt x="8217" y="4274"/>
                  </a:cubicBezTo>
                  <a:lnTo>
                    <a:pt x="8266" y="4168"/>
                  </a:lnTo>
                  <a:lnTo>
                    <a:pt x="8189" y="4016"/>
                  </a:lnTo>
                  <a:lnTo>
                    <a:pt x="8061" y="3951"/>
                  </a:lnTo>
                  <a:lnTo>
                    <a:pt x="8029" y="3766"/>
                  </a:lnTo>
                  <a:cubicBezTo>
                    <a:pt x="8052" y="3730"/>
                    <a:pt x="8081" y="3697"/>
                    <a:pt x="8115" y="3668"/>
                  </a:cubicBezTo>
                  <a:cubicBezTo>
                    <a:pt x="8159" y="3631"/>
                    <a:pt x="8210" y="3601"/>
                    <a:pt x="8261" y="3571"/>
                  </a:cubicBezTo>
                  <a:cubicBezTo>
                    <a:pt x="8298" y="3549"/>
                    <a:pt x="8335" y="3527"/>
                    <a:pt x="8372" y="3505"/>
                  </a:cubicBezTo>
                  <a:lnTo>
                    <a:pt x="8462" y="3412"/>
                  </a:lnTo>
                  <a:lnTo>
                    <a:pt x="8474" y="3300"/>
                  </a:lnTo>
                  <a:lnTo>
                    <a:pt x="8660" y="3219"/>
                  </a:lnTo>
                  <a:lnTo>
                    <a:pt x="8773" y="3189"/>
                  </a:lnTo>
                  <a:lnTo>
                    <a:pt x="8852" y="3257"/>
                  </a:lnTo>
                  <a:lnTo>
                    <a:pt x="8760" y="3342"/>
                  </a:lnTo>
                  <a:lnTo>
                    <a:pt x="8597" y="3442"/>
                  </a:lnTo>
                  <a:lnTo>
                    <a:pt x="8488" y="3492"/>
                  </a:lnTo>
                  <a:lnTo>
                    <a:pt x="8435" y="3564"/>
                  </a:lnTo>
                  <a:lnTo>
                    <a:pt x="8435" y="3636"/>
                  </a:lnTo>
                  <a:lnTo>
                    <a:pt x="8455" y="3755"/>
                  </a:lnTo>
                  <a:lnTo>
                    <a:pt x="8462" y="3820"/>
                  </a:lnTo>
                  <a:lnTo>
                    <a:pt x="8428" y="3926"/>
                  </a:lnTo>
                  <a:lnTo>
                    <a:pt x="8428" y="4035"/>
                  </a:lnTo>
                  <a:lnTo>
                    <a:pt x="8601" y="4076"/>
                  </a:lnTo>
                  <a:lnTo>
                    <a:pt x="8837" y="4070"/>
                  </a:lnTo>
                  <a:lnTo>
                    <a:pt x="8942" y="4031"/>
                  </a:lnTo>
                  <a:lnTo>
                    <a:pt x="9086" y="3977"/>
                  </a:lnTo>
                  <a:lnTo>
                    <a:pt x="9288" y="3947"/>
                  </a:lnTo>
                  <a:lnTo>
                    <a:pt x="9379" y="3947"/>
                  </a:lnTo>
                  <a:lnTo>
                    <a:pt x="9430" y="4024"/>
                  </a:lnTo>
                  <a:lnTo>
                    <a:pt x="9271" y="4101"/>
                  </a:lnTo>
                  <a:lnTo>
                    <a:pt x="9201" y="4101"/>
                  </a:lnTo>
                  <a:lnTo>
                    <a:pt x="9032" y="4097"/>
                  </a:lnTo>
                  <a:lnTo>
                    <a:pt x="8740" y="4150"/>
                  </a:lnTo>
                  <a:lnTo>
                    <a:pt x="8658" y="4197"/>
                  </a:lnTo>
                  <a:lnTo>
                    <a:pt x="8563" y="4209"/>
                  </a:lnTo>
                  <a:lnTo>
                    <a:pt x="8577" y="4337"/>
                  </a:lnTo>
                  <a:lnTo>
                    <a:pt x="8570" y="4412"/>
                  </a:lnTo>
                  <a:lnTo>
                    <a:pt x="8489" y="4534"/>
                  </a:lnTo>
                  <a:lnTo>
                    <a:pt x="8440" y="4605"/>
                  </a:lnTo>
                  <a:lnTo>
                    <a:pt x="8461" y="4698"/>
                  </a:lnTo>
                  <a:lnTo>
                    <a:pt x="8465" y="4764"/>
                  </a:lnTo>
                  <a:lnTo>
                    <a:pt x="8354" y="4845"/>
                  </a:lnTo>
                  <a:lnTo>
                    <a:pt x="8308" y="4927"/>
                  </a:lnTo>
                  <a:cubicBezTo>
                    <a:pt x="8301" y="4953"/>
                    <a:pt x="8287" y="4978"/>
                    <a:pt x="8266" y="4998"/>
                  </a:cubicBezTo>
                  <a:cubicBezTo>
                    <a:pt x="8236" y="5028"/>
                    <a:pt x="8196" y="5049"/>
                    <a:pt x="8151" y="5056"/>
                  </a:cubicBezTo>
                  <a:lnTo>
                    <a:pt x="8058" y="5056"/>
                  </a:lnTo>
                  <a:lnTo>
                    <a:pt x="8051" y="4991"/>
                  </a:lnTo>
                  <a:lnTo>
                    <a:pt x="7907" y="4934"/>
                  </a:lnTo>
                  <a:lnTo>
                    <a:pt x="7812" y="4997"/>
                  </a:lnTo>
                  <a:lnTo>
                    <a:pt x="7724" y="5013"/>
                  </a:lnTo>
                  <a:lnTo>
                    <a:pt x="7561" y="5041"/>
                  </a:lnTo>
                  <a:lnTo>
                    <a:pt x="7480" y="4999"/>
                  </a:lnTo>
                  <a:lnTo>
                    <a:pt x="7380" y="4953"/>
                  </a:lnTo>
                  <a:lnTo>
                    <a:pt x="7241" y="4971"/>
                  </a:lnTo>
                  <a:lnTo>
                    <a:pt x="7162" y="4705"/>
                  </a:lnTo>
                  <a:lnTo>
                    <a:pt x="7026" y="4735"/>
                  </a:lnTo>
                  <a:lnTo>
                    <a:pt x="7047" y="4646"/>
                  </a:lnTo>
                  <a:lnTo>
                    <a:pt x="7116" y="4586"/>
                  </a:lnTo>
                  <a:lnTo>
                    <a:pt x="7116" y="4499"/>
                  </a:lnTo>
                  <a:lnTo>
                    <a:pt x="7061" y="4393"/>
                  </a:lnTo>
                  <a:lnTo>
                    <a:pt x="6903" y="4457"/>
                  </a:lnTo>
                  <a:lnTo>
                    <a:pt x="6791" y="4522"/>
                  </a:lnTo>
                  <a:lnTo>
                    <a:pt x="6590" y="4570"/>
                  </a:lnTo>
                  <a:lnTo>
                    <a:pt x="6604" y="4745"/>
                  </a:lnTo>
                  <a:lnTo>
                    <a:pt x="6646" y="4890"/>
                  </a:lnTo>
                  <a:lnTo>
                    <a:pt x="6657" y="5003"/>
                  </a:lnTo>
                  <a:lnTo>
                    <a:pt x="6616" y="5073"/>
                  </a:lnTo>
                  <a:lnTo>
                    <a:pt x="6393" y="5083"/>
                  </a:lnTo>
                  <a:lnTo>
                    <a:pt x="6291" y="5089"/>
                  </a:lnTo>
                  <a:lnTo>
                    <a:pt x="6158" y="5142"/>
                  </a:lnTo>
                  <a:lnTo>
                    <a:pt x="6105" y="5221"/>
                  </a:lnTo>
                  <a:lnTo>
                    <a:pt x="5976" y="5292"/>
                  </a:lnTo>
                  <a:lnTo>
                    <a:pt x="5873" y="5340"/>
                  </a:lnTo>
                  <a:lnTo>
                    <a:pt x="5688" y="5412"/>
                  </a:lnTo>
                  <a:lnTo>
                    <a:pt x="5586" y="5459"/>
                  </a:lnTo>
                  <a:lnTo>
                    <a:pt x="5498" y="5465"/>
                  </a:lnTo>
                  <a:lnTo>
                    <a:pt x="5491" y="5410"/>
                  </a:lnTo>
                  <a:cubicBezTo>
                    <a:pt x="5536" y="5395"/>
                    <a:pt x="5574" y="5368"/>
                    <a:pt x="5600" y="5332"/>
                  </a:cubicBezTo>
                  <a:cubicBezTo>
                    <a:pt x="5622" y="5302"/>
                    <a:pt x="5633" y="5267"/>
                    <a:pt x="5632" y="5231"/>
                  </a:cubicBezTo>
                  <a:cubicBezTo>
                    <a:pt x="5617" y="5192"/>
                    <a:pt x="5593" y="5155"/>
                    <a:pt x="5563" y="5124"/>
                  </a:cubicBezTo>
                  <a:cubicBezTo>
                    <a:pt x="5531" y="5091"/>
                    <a:pt x="5492" y="5064"/>
                    <a:pt x="5449" y="5044"/>
                  </a:cubicBezTo>
                  <a:cubicBezTo>
                    <a:pt x="5446" y="4976"/>
                    <a:pt x="5434" y="4908"/>
                    <a:pt x="5414" y="4841"/>
                  </a:cubicBezTo>
                  <a:cubicBezTo>
                    <a:pt x="5398" y="4788"/>
                    <a:pt x="5376" y="4736"/>
                    <a:pt x="5349" y="4686"/>
                  </a:cubicBezTo>
                  <a:lnTo>
                    <a:pt x="5240" y="4583"/>
                  </a:lnTo>
                  <a:cubicBezTo>
                    <a:pt x="5257" y="4530"/>
                    <a:pt x="5299" y="4487"/>
                    <a:pt x="5356" y="4462"/>
                  </a:cubicBezTo>
                  <a:cubicBezTo>
                    <a:pt x="5397" y="4443"/>
                    <a:pt x="5447" y="4435"/>
                    <a:pt x="5474" y="4402"/>
                  </a:cubicBezTo>
                  <a:cubicBezTo>
                    <a:pt x="5501" y="4370"/>
                    <a:pt x="5498" y="4326"/>
                    <a:pt x="5467" y="4296"/>
                  </a:cubicBezTo>
                  <a:cubicBezTo>
                    <a:pt x="5422" y="4252"/>
                    <a:pt x="5340" y="4254"/>
                    <a:pt x="5298" y="4300"/>
                  </a:cubicBezTo>
                  <a:lnTo>
                    <a:pt x="5476" y="4141"/>
                  </a:lnTo>
                  <a:lnTo>
                    <a:pt x="5504" y="4048"/>
                  </a:lnTo>
                  <a:lnTo>
                    <a:pt x="5356" y="4025"/>
                  </a:lnTo>
                  <a:lnTo>
                    <a:pt x="5248" y="4084"/>
                  </a:lnTo>
                  <a:lnTo>
                    <a:pt x="5144" y="4147"/>
                  </a:lnTo>
                  <a:close/>
                </a:path>
              </a:pathLst>
            </a:custGeom>
            <a:grpFill/>
            <a:ln w="12700" cap="flat">
              <a:noFill/>
              <a:miter lim="400000"/>
            </a:ln>
            <a:effectLst/>
          </p:spPr>
          <p:txBody>
            <a:bodyPr wrap="square" lIns="0" tIns="0" rIns="0" bIns="0" numCol="1" anchor="ctr">
              <a:noAutofit/>
            </a:bodyPr>
            <a:lstStyle/>
            <a:p>
              <a:pPr lvl="0">
                <a:defRPr sz="3200"/>
              </a:pPr>
              <a:endParaRPr/>
            </a:p>
          </p:txBody>
        </p:sp>
        <p:sp>
          <p:nvSpPr>
            <p:cNvPr id="175" name="Shape 6200"/>
            <p:cNvSpPr/>
            <p:nvPr/>
          </p:nvSpPr>
          <p:spPr>
            <a:xfrm>
              <a:off x="2915137" y="1256983"/>
              <a:ext cx="41110" cy="64219"/>
            </a:xfrm>
            <a:custGeom>
              <a:avLst/>
              <a:gdLst/>
              <a:ahLst/>
              <a:cxnLst>
                <a:cxn ang="0">
                  <a:pos x="wd2" y="hd2"/>
                </a:cxn>
                <a:cxn ang="5400000">
                  <a:pos x="wd2" y="hd2"/>
                </a:cxn>
                <a:cxn ang="10800000">
                  <a:pos x="wd2" y="hd2"/>
                </a:cxn>
                <a:cxn ang="16200000">
                  <a:pos x="wd2" y="hd2"/>
                </a:cxn>
              </a:cxnLst>
              <a:rect l="0" t="0" r="r" b="b"/>
              <a:pathLst>
                <a:path w="21600" h="21600" extrusionOk="0">
                  <a:moveTo>
                    <a:pt x="19940" y="0"/>
                  </a:moveTo>
                  <a:lnTo>
                    <a:pt x="6009" y="3733"/>
                  </a:lnTo>
                  <a:lnTo>
                    <a:pt x="0" y="16898"/>
                  </a:lnTo>
                  <a:lnTo>
                    <a:pt x="11683" y="21600"/>
                  </a:lnTo>
                  <a:lnTo>
                    <a:pt x="21600" y="9366"/>
                  </a:lnTo>
                  <a:lnTo>
                    <a:pt x="19940" y="0"/>
                  </a:lnTo>
                  <a:close/>
                </a:path>
              </a:pathLst>
            </a:custGeom>
            <a:grpFill/>
            <a:ln w="12700" cap="flat">
              <a:noFill/>
              <a:miter lim="400000"/>
            </a:ln>
            <a:effectLst/>
          </p:spPr>
          <p:txBody>
            <a:bodyPr wrap="square" lIns="0" tIns="0" rIns="0" bIns="0" numCol="1" anchor="ctr">
              <a:noAutofit/>
            </a:bodyPr>
            <a:lstStyle/>
            <a:p>
              <a:pPr lvl="0">
                <a:defRPr sz="3200"/>
              </a:pPr>
              <a:endParaRPr/>
            </a:p>
          </p:txBody>
        </p:sp>
        <p:sp>
          <p:nvSpPr>
            <p:cNvPr id="176" name="Shape 6201"/>
            <p:cNvSpPr/>
            <p:nvPr/>
          </p:nvSpPr>
          <p:spPr>
            <a:xfrm>
              <a:off x="3570534" y="1434699"/>
              <a:ext cx="46053" cy="76880"/>
            </a:xfrm>
            <a:custGeom>
              <a:avLst/>
              <a:gdLst/>
              <a:ahLst/>
              <a:cxnLst>
                <a:cxn ang="0">
                  <a:pos x="wd2" y="hd2"/>
                </a:cxn>
                <a:cxn ang="5400000">
                  <a:pos x="wd2" y="hd2"/>
                </a:cxn>
                <a:cxn ang="10800000">
                  <a:pos x="wd2" y="hd2"/>
                </a:cxn>
                <a:cxn ang="16200000">
                  <a:pos x="wd2" y="hd2"/>
                </a:cxn>
              </a:cxnLst>
              <a:rect l="0" t="0" r="r" b="b"/>
              <a:pathLst>
                <a:path w="21600" h="21600" extrusionOk="0">
                  <a:moveTo>
                    <a:pt x="11817" y="0"/>
                  </a:moveTo>
                  <a:lnTo>
                    <a:pt x="2891" y="5197"/>
                  </a:lnTo>
                  <a:lnTo>
                    <a:pt x="0" y="12807"/>
                  </a:lnTo>
                  <a:lnTo>
                    <a:pt x="2834" y="21600"/>
                  </a:lnTo>
                  <a:lnTo>
                    <a:pt x="11224" y="19348"/>
                  </a:lnTo>
                  <a:lnTo>
                    <a:pt x="19865" y="9995"/>
                  </a:lnTo>
                  <a:lnTo>
                    <a:pt x="21600" y="2242"/>
                  </a:lnTo>
                  <a:lnTo>
                    <a:pt x="11817" y="0"/>
                  </a:lnTo>
                  <a:close/>
                </a:path>
              </a:pathLst>
            </a:custGeom>
            <a:grpFill/>
            <a:ln w="12700" cap="flat">
              <a:noFill/>
              <a:miter lim="400000"/>
            </a:ln>
            <a:effectLst/>
          </p:spPr>
          <p:txBody>
            <a:bodyPr wrap="square" lIns="0" tIns="0" rIns="0" bIns="0" numCol="1" anchor="ctr">
              <a:noAutofit/>
            </a:bodyPr>
            <a:lstStyle/>
            <a:p>
              <a:pPr lvl="0">
                <a:defRPr sz="3200"/>
              </a:pPr>
              <a:endParaRPr/>
            </a:p>
          </p:txBody>
        </p:sp>
        <p:sp>
          <p:nvSpPr>
            <p:cNvPr id="177" name="Shape 6202"/>
            <p:cNvSpPr/>
            <p:nvPr/>
          </p:nvSpPr>
          <p:spPr>
            <a:xfrm>
              <a:off x="3612308" y="1314251"/>
              <a:ext cx="42571" cy="41959"/>
            </a:xfrm>
            <a:custGeom>
              <a:avLst/>
              <a:gdLst/>
              <a:ahLst/>
              <a:cxnLst>
                <a:cxn ang="0">
                  <a:pos x="wd2" y="hd2"/>
                </a:cxn>
                <a:cxn ang="5400000">
                  <a:pos x="wd2" y="hd2"/>
                </a:cxn>
                <a:cxn ang="10800000">
                  <a:pos x="wd2" y="hd2"/>
                </a:cxn>
                <a:cxn ang="16200000">
                  <a:pos x="wd2" y="hd2"/>
                </a:cxn>
              </a:cxnLst>
              <a:rect l="0" t="0" r="r" b="b"/>
              <a:pathLst>
                <a:path w="21600" h="21600" extrusionOk="0">
                  <a:moveTo>
                    <a:pt x="5709" y="0"/>
                  </a:moveTo>
                  <a:lnTo>
                    <a:pt x="0" y="11388"/>
                  </a:lnTo>
                  <a:lnTo>
                    <a:pt x="7334" y="20369"/>
                  </a:lnTo>
                  <a:lnTo>
                    <a:pt x="21600" y="21600"/>
                  </a:lnTo>
                  <a:lnTo>
                    <a:pt x="20974" y="9580"/>
                  </a:lnTo>
                  <a:lnTo>
                    <a:pt x="5709" y="0"/>
                  </a:lnTo>
                  <a:close/>
                </a:path>
              </a:pathLst>
            </a:custGeom>
            <a:grpFill/>
            <a:ln w="12700" cap="flat">
              <a:noFill/>
              <a:miter lim="400000"/>
            </a:ln>
            <a:effectLst/>
          </p:spPr>
          <p:txBody>
            <a:bodyPr wrap="square" lIns="0" tIns="0" rIns="0" bIns="0" numCol="1" anchor="ctr">
              <a:noAutofit/>
            </a:bodyPr>
            <a:lstStyle/>
            <a:p>
              <a:pPr lvl="0">
                <a:defRPr sz="3200"/>
              </a:pPr>
              <a:endParaRPr/>
            </a:p>
          </p:txBody>
        </p:sp>
        <p:sp>
          <p:nvSpPr>
            <p:cNvPr id="178" name="Shape 6203"/>
            <p:cNvSpPr/>
            <p:nvPr/>
          </p:nvSpPr>
          <p:spPr>
            <a:xfrm>
              <a:off x="3473103" y="463591"/>
              <a:ext cx="213002" cy="160279"/>
            </a:xfrm>
            <a:custGeom>
              <a:avLst/>
              <a:gdLst/>
              <a:ahLst/>
              <a:cxnLst>
                <a:cxn ang="0">
                  <a:pos x="wd2" y="hd2"/>
                </a:cxn>
                <a:cxn ang="5400000">
                  <a:pos x="wd2" y="hd2"/>
                </a:cxn>
                <a:cxn ang="10800000">
                  <a:pos x="wd2" y="hd2"/>
                </a:cxn>
                <a:cxn ang="16200000">
                  <a:pos x="wd2" y="hd2"/>
                </a:cxn>
              </a:cxnLst>
              <a:rect l="0" t="0" r="r" b="b"/>
              <a:pathLst>
                <a:path w="21510" h="20835" extrusionOk="0">
                  <a:moveTo>
                    <a:pt x="11611" y="1371"/>
                  </a:moveTo>
                  <a:lnTo>
                    <a:pt x="7704" y="3054"/>
                  </a:lnTo>
                  <a:lnTo>
                    <a:pt x="5225" y="4496"/>
                  </a:lnTo>
                  <a:lnTo>
                    <a:pt x="393" y="3785"/>
                  </a:lnTo>
                  <a:lnTo>
                    <a:pt x="0" y="7391"/>
                  </a:lnTo>
                  <a:lnTo>
                    <a:pt x="79" y="12280"/>
                  </a:lnTo>
                  <a:lnTo>
                    <a:pt x="2694" y="13401"/>
                  </a:lnTo>
                  <a:lnTo>
                    <a:pt x="4554" y="17730"/>
                  </a:lnTo>
                  <a:lnTo>
                    <a:pt x="4554" y="20835"/>
                  </a:lnTo>
                  <a:lnTo>
                    <a:pt x="8959" y="20374"/>
                  </a:lnTo>
                  <a:lnTo>
                    <a:pt x="9699" y="13171"/>
                  </a:lnTo>
                  <a:lnTo>
                    <a:pt x="12376" y="11498"/>
                  </a:lnTo>
                  <a:lnTo>
                    <a:pt x="13497" y="15986"/>
                  </a:lnTo>
                  <a:lnTo>
                    <a:pt x="16236" y="18862"/>
                  </a:lnTo>
                  <a:lnTo>
                    <a:pt x="19163" y="16938"/>
                  </a:lnTo>
                  <a:cubicBezTo>
                    <a:pt x="19086" y="15713"/>
                    <a:pt x="18832" y="14517"/>
                    <a:pt x="18415" y="13411"/>
                  </a:cubicBezTo>
                  <a:cubicBezTo>
                    <a:pt x="17915" y="12084"/>
                    <a:pt x="17192" y="10918"/>
                    <a:pt x="16298" y="9995"/>
                  </a:cubicBezTo>
                  <a:lnTo>
                    <a:pt x="19521" y="7380"/>
                  </a:lnTo>
                  <a:lnTo>
                    <a:pt x="21450" y="5217"/>
                  </a:lnTo>
                  <a:cubicBezTo>
                    <a:pt x="21600" y="4228"/>
                    <a:pt x="21467" y="3204"/>
                    <a:pt x="21077" y="2331"/>
                  </a:cubicBezTo>
                  <a:cubicBezTo>
                    <a:pt x="19965" y="-155"/>
                    <a:pt x="17387" y="-765"/>
                    <a:pt x="15660" y="1048"/>
                  </a:cubicBezTo>
                  <a:lnTo>
                    <a:pt x="11611" y="1371"/>
                  </a:lnTo>
                  <a:close/>
                </a:path>
              </a:pathLst>
            </a:custGeom>
            <a:grpFill/>
            <a:ln w="12700" cap="flat">
              <a:noFill/>
              <a:miter lim="400000"/>
            </a:ln>
            <a:effectLst/>
          </p:spPr>
          <p:txBody>
            <a:bodyPr wrap="square" lIns="0" tIns="0" rIns="0" bIns="0" numCol="1" anchor="ctr">
              <a:noAutofit/>
            </a:bodyPr>
            <a:lstStyle/>
            <a:p>
              <a:pPr lvl="0">
                <a:defRPr sz="3200"/>
              </a:pPr>
              <a:endParaRPr/>
            </a:p>
          </p:txBody>
        </p:sp>
        <p:sp>
          <p:nvSpPr>
            <p:cNvPr id="179" name="Shape 6204"/>
            <p:cNvSpPr/>
            <p:nvPr/>
          </p:nvSpPr>
          <p:spPr>
            <a:xfrm>
              <a:off x="3912668" y="379030"/>
              <a:ext cx="93362" cy="70860"/>
            </a:xfrm>
            <a:custGeom>
              <a:avLst/>
              <a:gdLst/>
              <a:ahLst/>
              <a:cxnLst>
                <a:cxn ang="0">
                  <a:pos x="wd2" y="hd2"/>
                </a:cxn>
                <a:cxn ang="5400000">
                  <a:pos x="wd2" y="hd2"/>
                </a:cxn>
                <a:cxn ang="10800000">
                  <a:pos x="wd2" y="hd2"/>
                </a:cxn>
                <a:cxn ang="16200000">
                  <a:pos x="wd2" y="hd2"/>
                </a:cxn>
              </a:cxnLst>
              <a:rect l="0" t="0" r="r" b="b"/>
              <a:pathLst>
                <a:path w="21600" h="21154" extrusionOk="0">
                  <a:moveTo>
                    <a:pt x="4155" y="0"/>
                  </a:moveTo>
                  <a:lnTo>
                    <a:pt x="0" y="5109"/>
                  </a:lnTo>
                  <a:lnTo>
                    <a:pt x="730" y="14871"/>
                  </a:lnTo>
                  <a:cubicBezTo>
                    <a:pt x="2403" y="16735"/>
                    <a:pt x="4304" y="18228"/>
                    <a:pt x="6356" y="19289"/>
                  </a:cubicBezTo>
                  <a:cubicBezTo>
                    <a:pt x="9840" y="21090"/>
                    <a:pt x="13644" y="21600"/>
                    <a:pt x="17339" y="20762"/>
                  </a:cubicBezTo>
                  <a:lnTo>
                    <a:pt x="21600" y="16344"/>
                  </a:lnTo>
                  <a:lnTo>
                    <a:pt x="20175" y="5323"/>
                  </a:lnTo>
                  <a:lnTo>
                    <a:pt x="13933" y="7532"/>
                  </a:lnTo>
                  <a:lnTo>
                    <a:pt x="9956" y="5346"/>
                  </a:lnTo>
                  <a:lnTo>
                    <a:pt x="4155" y="0"/>
                  </a:lnTo>
                  <a:close/>
                </a:path>
              </a:pathLst>
            </a:custGeom>
            <a:grpFill/>
            <a:ln w="12700" cap="flat">
              <a:noFill/>
              <a:miter lim="400000"/>
            </a:ln>
            <a:effectLst/>
          </p:spPr>
          <p:txBody>
            <a:bodyPr wrap="square" lIns="0" tIns="0" rIns="0" bIns="0" numCol="1" anchor="ctr">
              <a:noAutofit/>
            </a:bodyPr>
            <a:lstStyle/>
            <a:p>
              <a:pPr lvl="0">
                <a:defRPr sz="3200"/>
              </a:pPr>
              <a:endParaRPr/>
            </a:p>
          </p:txBody>
        </p:sp>
        <p:sp>
          <p:nvSpPr>
            <p:cNvPr id="180" name="Shape 6205"/>
            <p:cNvSpPr/>
            <p:nvPr/>
          </p:nvSpPr>
          <p:spPr>
            <a:xfrm>
              <a:off x="4165463" y="483747"/>
              <a:ext cx="203842" cy="301453"/>
            </a:xfrm>
            <a:custGeom>
              <a:avLst/>
              <a:gdLst/>
              <a:ahLst/>
              <a:cxnLst>
                <a:cxn ang="0">
                  <a:pos x="wd2" y="hd2"/>
                </a:cxn>
                <a:cxn ang="5400000">
                  <a:pos x="wd2" y="hd2"/>
                </a:cxn>
                <a:cxn ang="10800000">
                  <a:pos x="wd2" y="hd2"/>
                </a:cxn>
                <a:cxn ang="16200000">
                  <a:pos x="wd2" y="hd2"/>
                </a:cxn>
              </a:cxnLst>
              <a:rect l="0" t="0" r="r" b="b"/>
              <a:pathLst>
                <a:path w="21600" h="21553" extrusionOk="0">
                  <a:moveTo>
                    <a:pt x="4816" y="883"/>
                  </a:moveTo>
                  <a:lnTo>
                    <a:pt x="5109" y="2662"/>
                  </a:lnTo>
                  <a:lnTo>
                    <a:pt x="4304" y="4157"/>
                  </a:lnTo>
                  <a:lnTo>
                    <a:pt x="1171" y="4808"/>
                  </a:lnTo>
                  <a:lnTo>
                    <a:pt x="0" y="5953"/>
                  </a:lnTo>
                  <a:lnTo>
                    <a:pt x="50" y="8329"/>
                  </a:lnTo>
                  <a:lnTo>
                    <a:pt x="1682" y="9959"/>
                  </a:lnTo>
                  <a:lnTo>
                    <a:pt x="2075" y="11546"/>
                  </a:lnTo>
                  <a:lnTo>
                    <a:pt x="3577" y="13838"/>
                  </a:lnTo>
                  <a:lnTo>
                    <a:pt x="5602" y="16522"/>
                  </a:lnTo>
                  <a:lnTo>
                    <a:pt x="3781" y="17271"/>
                  </a:lnTo>
                  <a:lnTo>
                    <a:pt x="6329" y="18896"/>
                  </a:lnTo>
                  <a:lnTo>
                    <a:pt x="10641" y="20087"/>
                  </a:lnTo>
                  <a:lnTo>
                    <a:pt x="15344" y="21542"/>
                  </a:lnTo>
                  <a:cubicBezTo>
                    <a:pt x="16624" y="21600"/>
                    <a:pt x="17905" y="21433"/>
                    <a:pt x="19061" y="21057"/>
                  </a:cubicBezTo>
                  <a:cubicBezTo>
                    <a:pt x="20046" y="20736"/>
                    <a:pt x="20914" y="20271"/>
                    <a:pt x="21600" y="19695"/>
                  </a:cubicBezTo>
                  <a:lnTo>
                    <a:pt x="18268" y="18021"/>
                  </a:lnTo>
                  <a:lnTo>
                    <a:pt x="12789" y="16169"/>
                  </a:lnTo>
                  <a:cubicBezTo>
                    <a:pt x="11540" y="15588"/>
                    <a:pt x="10440" y="14873"/>
                    <a:pt x="9531" y="14053"/>
                  </a:cubicBezTo>
                  <a:cubicBezTo>
                    <a:pt x="8004" y="12677"/>
                    <a:pt x="7058" y="11047"/>
                    <a:pt x="6794" y="9337"/>
                  </a:cubicBezTo>
                  <a:lnTo>
                    <a:pt x="8036" y="5987"/>
                  </a:lnTo>
                  <a:lnTo>
                    <a:pt x="10910" y="3033"/>
                  </a:lnTo>
                  <a:lnTo>
                    <a:pt x="10649" y="400"/>
                  </a:lnTo>
                  <a:lnTo>
                    <a:pt x="8167" y="0"/>
                  </a:lnTo>
                  <a:lnTo>
                    <a:pt x="4816" y="883"/>
                  </a:lnTo>
                  <a:close/>
                </a:path>
              </a:pathLst>
            </a:custGeom>
            <a:grpFill/>
            <a:ln w="12700" cap="flat">
              <a:noFill/>
              <a:miter lim="400000"/>
            </a:ln>
            <a:effectLst/>
          </p:spPr>
          <p:txBody>
            <a:bodyPr wrap="square" lIns="0" tIns="0" rIns="0" bIns="0" numCol="1" anchor="ctr">
              <a:noAutofit/>
            </a:bodyPr>
            <a:lstStyle/>
            <a:p>
              <a:pPr lvl="0">
                <a:defRPr sz="3200"/>
              </a:pPr>
              <a:endParaRPr/>
            </a:p>
          </p:txBody>
        </p:sp>
        <p:sp>
          <p:nvSpPr>
            <p:cNvPr id="181" name="Shape 6206"/>
            <p:cNvSpPr/>
            <p:nvPr/>
          </p:nvSpPr>
          <p:spPr>
            <a:xfrm>
              <a:off x="3844595" y="430361"/>
              <a:ext cx="102661" cy="42871"/>
            </a:xfrm>
            <a:custGeom>
              <a:avLst/>
              <a:gdLst/>
              <a:ahLst/>
              <a:cxnLst>
                <a:cxn ang="0">
                  <a:pos x="wd2" y="hd2"/>
                </a:cxn>
                <a:cxn ang="5400000">
                  <a:pos x="wd2" y="hd2"/>
                </a:cxn>
                <a:cxn ang="10800000">
                  <a:pos x="wd2" y="hd2"/>
                </a:cxn>
                <a:cxn ang="16200000">
                  <a:pos x="wd2" y="hd2"/>
                </a:cxn>
              </a:cxnLst>
              <a:rect l="0" t="0" r="r" b="b"/>
              <a:pathLst>
                <a:path w="21600" h="21600" extrusionOk="0">
                  <a:moveTo>
                    <a:pt x="7085" y="0"/>
                  </a:moveTo>
                  <a:lnTo>
                    <a:pt x="972" y="5474"/>
                  </a:lnTo>
                  <a:lnTo>
                    <a:pt x="0" y="16008"/>
                  </a:lnTo>
                  <a:lnTo>
                    <a:pt x="7225" y="19736"/>
                  </a:lnTo>
                  <a:lnTo>
                    <a:pt x="17448" y="21600"/>
                  </a:lnTo>
                  <a:lnTo>
                    <a:pt x="21600" y="17250"/>
                  </a:lnTo>
                  <a:lnTo>
                    <a:pt x="13069" y="10419"/>
                  </a:lnTo>
                  <a:lnTo>
                    <a:pt x="7085" y="0"/>
                  </a:lnTo>
                  <a:close/>
                </a:path>
              </a:pathLst>
            </a:custGeom>
            <a:grpFill/>
            <a:ln w="12700" cap="flat">
              <a:noFill/>
              <a:miter lim="400000"/>
            </a:ln>
            <a:effectLst/>
          </p:spPr>
          <p:txBody>
            <a:bodyPr wrap="square" lIns="0" tIns="0" rIns="0" bIns="0" numCol="1" anchor="ctr">
              <a:noAutofit/>
            </a:bodyPr>
            <a:lstStyle/>
            <a:p>
              <a:pPr lvl="0">
                <a:defRPr sz="3200"/>
              </a:pPr>
              <a:endParaRPr/>
            </a:p>
          </p:txBody>
        </p:sp>
        <p:sp>
          <p:nvSpPr>
            <p:cNvPr id="182" name="Shape 6207"/>
            <p:cNvSpPr/>
            <p:nvPr/>
          </p:nvSpPr>
          <p:spPr>
            <a:xfrm>
              <a:off x="4239390" y="814220"/>
              <a:ext cx="60848" cy="41473"/>
            </a:xfrm>
            <a:custGeom>
              <a:avLst/>
              <a:gdLst/>
              <a:ahLst/>
              <a:cxnLst>
                <a:cxn ang="0">
                  <a:pos x="wd2" y="hd2"/>
                </a:cxn>
                <a:cxn ang="5400000">
                  <a:pos x="wd2" y="hd2"/>
                </a:cxn>
                <a:cxn ang="10800000">
                  <a:pos x="wd2" y="hd2"/>
                </a:cxn>
                <a:cxn ang="16200000">
                  <a:pos x="wd2" y="hd2"/>
                </a:cxn>
              </a:cxnLst>
              <a:rect l="0" t="0" r="r" b="b"/>
              <a:pathLst>
                <a:path w="21600" h="21600" extrusionOk="0">
                  <a:moveTo>
                    <a:pt x="0" y="4135"/>
                  </a:moveTo>
                  <a:lnTo>
                    <a:pt x="12337" y="0"/>
                  </a:lnTo>
                  <a:lnTo>
                    <a:pt x="21600" y="7234"/>
                  </a:lnTo>
                  <a:lnTo>
                    <a:pt x="19684" y="17746"/>
                  </a:lnTo>
                  <a:lnTo>
                    <a:pt x="3843" y="21600"/>
                  </a:lnTo>
                  <a:lnTo>
                    <a:pt x="0" y="4135"/>
                  </a:lnTo>
                  <a:close/>
                </a:path>
              </a:pathLst>
            </a:custGeom>
            <a:grpFill/>
            <a:ln w="12700" cap="flat">
              <a:noFill/>
              <a:miter lim="400000"/>
            </a:ln>
            <a:effectLst/>
          </p:spPr>
          <p:txBody>
            <a:bodyPr wrap="square" lIns="0" tIns="0" rIns="0" bIns="0" numCol="1" anchor="ctr">
              <a:noAutofit/>
            </a:bodyPr>
            <a:lstStyle/>
            <a:p>
              <a:pPr lvl="0">
                <a:defRPr sz="3200"/>
              </a:pPr>
              <a:endParaRPr/>
            </a:p>
          </p:txBody>
        </p:sp>
        <p:sp>
          <p:nvSpPr>
            <p:cNvPr id="183" name="Shape 6208"/>
            <p:cNvSpPr/>
            <p:nvPr/>
          </p:nvSpPr>
          <p:spPr>
            <a:xfrm>
              <a:off x="4387038" y="444079"/>
              <a:ext cx="73135" cy="3730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5068" y="0"/>
                  </a:lnTo>
                  <a:lnTo>
                    <a:pt x="21600" y="20842"/>
                  </a:lnTo>
                  <a:lnTo>
                    <a:pt x="11129" y="21600"/>
                  </a:lnTo>
                  <a:lnTo>
                    <a:pt x="4232" y="12381"/>
                  </a:lnTo>
                  <a:lnTo>
                    <a:pt x="0" y="0"/>
                  </a:lnTo>
                  <a:close/>
                </a:path>
              </a:pathLst>
            </a:custGeom>
            <a:grpFill/>
            <a:ln w="12700" cap="flat">
              <a:noFill/>
              <a:miter lim="400000"/>
            </a:ln>
            <a:effectLst/>
          </p:spPr>
          <p:txBody>
            <a:bodyPr wrap="square" lIns="0" tIns="0" rIns="0" bIns="0" numCol="1" anchor="ctr">
              <a:noAutofit/>
            </a:bodyPr>
            <a:lstStyle/>
            <a:p>
              <a:pPr lvl="0">
                <a:defRPr sz="3200"/>
              </a:pPr>
              <a:endParaRPr/>
            </a:p>
          </p:txBody>
        </p:sp>
        <p:sp>
          <p:nvSpPr>
            <p:cNvPr id="184" name="Shape 6209"/>
            <p:cNvSpPr/>
            <p:nvPr/>
          </p:nvSpPr>
          <p:spPr>
            <a:xfrm>
              <a:off x="7010302" y="3121072"/>
              <a:ext cx="62293" cy="246848"/>
            </a:xfrm>
            <a:custGeom>
              <a:avLst/>
              <a:gdLst/>
              <a:ahLst/>
              <a:cxnLst>
                <a:cxn ang="0">
                  <a:pos x="wd2" y="hd2"/>
                </a:cxn>
                <a:cxn ang="5400000">
                  <a:pos x="wd2" y="hd2"/>
                </a:cxn>
                <a:cxn ang="10800000">
                  <a:pos x="wd2" y="hd2"/>
                </a:cxn>
                <a:cxn ang="16200000">
                  <a:pos x="wd2" y="hd2"/>
                </a:cxn>
              </a:cxnLst>
              <a:rect l="0" t="0" r="r" b="b"/>
              <a:pathLst>
                <a:path w="21600" h="21600" extrusionOk="0">
                  <a:moveTo>
                    <a:pt x="2566" y="0"/>
                  </a:moveTo>
                  <a:lnTo>
                    <a:pt x="0" y="3702"/>
                  </a:lnTo>
                  <a:lnTo>
                    <a:pt x="4134" y="6979"/>
                  </a:lnTo>
                  <a:lnTo>
                    <a:pt x="11935" y="11996"/>
                  </a:lnTo>
                  <a:lnTo>
                    <a:pt x="8728" y="15935"/>
                  </a:lnTo>
                  <a:lnTo>
                    <a:pt x="16067" y="21600"/>
                  </a:lnTo>
                  <a:lnTo>
                    <a:pt x="19274" y="18262"/>
                  </a:lnTo>
                  <a:lnTo>
                    <a:pt x="17350" y="15847"/>
                  </a:lnTo>
                  <a:lnTo>
                    <a:pt x="21600" y="12725"/>
                  </a:lnTo>
                  <a:lnTo>
                    <a:pt x="15399" y="9495"/>
                  </a:lnTo>
                  <a:lnTo>
                    <a:pt x="11337" y="3243"/>
                  </a:lnTo>
                  <a:lnTo>
                    <a:pt x="2566" y="0"/>
                  </a:lnTo>
                  <a:close/>
                </a:path>
              </a:pathLst>
            </a:custGeom>
            <a:grpFill/>
            <a:ln w="12700" cap="flat">
              <a:noFill/>
              <a:miter lim="400000"/>
            </a:ln>
            <a:effectLst/>
          </p:spPr>
          <p:txBody>
            <a:bodyPr wrap="square" lIns="0" tIns="0" rIns="0" bIns="0" numCol="1" anchor="ctr">
              <a:noAutofit/>
            </a:bodyPr>
            <a:lstStyle/>
            <a:p>
              <a:pPr lvl="0">
                <a:defRPr sz="3200"/>
              </a:pPr>
              <a:endParaRPr/>
            </a:p>
          </p:txBody>
        </p:sp>
        <p:sp>
          <p:nvSpPr>
            <p:cNvPr id="185" name="Shape 6210"/>
            <p:cNvSpPr/>
            <p:nvPr/>
          </p:nvSpPr>
          <p:spPr>
            <a:xfrm>
              <a:off x="4981646" y="5241638"/>
              <a:ext cx="49381" cy="55844"/>
            </a:xfrm>
            <a:custGeom>
              <a:avLst/>
              <a:gdLst/>
              <a:ahLst/>
              <a:cxnLst>
                <a:cxn ang="0">
                  <a:pos x="wd2" y="hd2"/>
                </a:cxn>
                <a:cxn ang="5400000">
                  <a:pos x="wd2" y="hd2"/>
                </a:cxn>
                <a:cxn ang="10800000">
                  <a:pos x="wd2" y="hd2"/>
                </a:cxn>
                <a:cxn ang="16200000">
                  <a:pos x="wd2" y="hd2"/>
                </a:cxn>
              </a:cxnLst>
              <a:rect l="0" t="0" r="r" b="b"/>
              <a:pathLst>
                <a:path w="21600" h="21600" extrusionOk="0">
                  <a:moveTo>
                    <a:pt x="7955" y="0"/>
                  </a:moveTo>
                  <a:lnTo>
                    <a:pt x="0" y="7659"/>
                  </a:lnTo>
                  <a:lnTo>
                    <a:pt x="4614" y="21600"/>
                  </a:lnTo>
                  <a:lnTo>
                    <a:pt x="19982" y="20169"/>
                  </a:lnTo>
                  <a:lnTo>
                    <a:pt x="21600" y="6129"/>
                  </a:lnTo>
                  <a:lnTo>
                    <a:pt x="7955" y="0"/>
                  </a:lnTo>
                  <a:close/>
                </a:path>
              </a:pathLst>
            </a:custGeom>
            <a:grpFill/>
            <a:ln w="12700" cap="flat">
              <a:noFill/>
              <a:miter lim="400000"/>
            </a:ln>
            <a:effectLst/>
          </p:spPr>
          <p:txBody>
            <a:bodyPr wrap="square" lIns="0" tIns="0" rIns="0" bIns="0" numCol="1" anchor="ctr">
              <a:noAutofit/>
            </a:bodyPr>
            <a:lstStyle/>
            <a:p>
              <a:pPr lvl="0">
                <a:defRPr sz="3200"/>
              </a:pPr>
              <a:endParaRPr/>
            </a:p>
          </p:txBody>
        </p:sp>
        <p:sp>
          <p:nvSpPr>
            <p:cNvPr id="186" name="Shape 6211"/>
            <p:cNvSpPr/>
            <p:nvPr/>
          </p:nvSpPr>
          <p:spPr>
            <a:xfrm>
              <a:off x="5056282" y="5526299"/>
              <a:ext cx="480581" cy="752098"/>
            </a:xfrm>
            <a:custGeom>
              <a:avLst/>
              <a:gdLst/>
              <a:ahLst/>
              <a:cxnLst>
                <a:cxn ang="0">
                  <a:pos x="wd2" y="hd2"/>
                </a:cxn>
                <a:cxn ang="5400000">
                  <a:pos x="wd2" y="hd2"/>
                </a:cxn>
                <a:cxn ang="10800000">
                  <a:pos x="wd2" y="hd2"/>
                </a:cxn>
                <a:cxn ang="16200000">
                  <a:pos x="wd2" y="hd2"/>
                </a:cxn>
              </a:cxnLst>
              <a:rect l="0" t="0" r="r" b="b"/>
              <a:pathLst>
                <a:path w="21600" h="21600" extrusionOk="0">
                  <a:moveTo>
                    <a:pt x="18346" y="656"/>
                  </a:moveTo>
                  <a:lnTo>
                    <a:pt x="17957" y="1574"/>
                  </a:lnTo>
                  <a:lnTo>
                    <a:pt x="17583" y="2358"/>
                  </a:lnTo>
                  <a:lnTo>
                    <a:pt x="16509" y="2674"/>
                  </a:lnTo>
                  <a:lnTo>
                    <a:pt x="15882" y="3110"/>
                  </a:lnTo>
                  <a:lnTo>
                    <a:pt x="14980" y="4206"/>
                  </a:lnTo>
                  <a:cubicBezTo>
                    <a:pt x="14751" y="4683"/>
                    <a:pt x="14298" y="5103"/>
                    <a:pt x="13683" y="5410"/>
                  </a:cubicBezTo>
                  <a:cubicBezTo>
                    <a:pt x="13153" y="5675"/>
                    <a:pt x="12527" y="5843"/>
                    <a:pt x="11935" y="6048"/>
                  </a:cubicBezTo>
                  <a:cubicBezTo>
                    <a:pt x="11077" y="6344"/>
                    <a:pt x="10290" y="6720"/>
                    <a:pt x="9421" y="7004"/>
                  </a:cubicBezTo>
                  <a:cubicBezTo>
                    <a:pt x="8684" y="7244"/>
                    <a:pt x="7895" y="7417"/>
                    <a:pt x="7190" y="7694"/>
                  </a:cubicBezTo>
                  <a:cubicBezTo>
                    <a:pt x="6649" y="7907"/>
                    <a:pt x="6169" y="8176"/>
                    <a:pt x="5769" y="8491"/>
                  </a:cubicBezTo>
                  <a:cubicBezTo>
                    <a:pt x="5991" y="8843"/>
                    <a:pt x="5996" y="9235"/>
                    <a:pt x="5785" y="9589"/>
                  </a:cubicBezTo>
                  <a:cubicBezTo>
                    <a:pt x="5558" y="9971"/>
                    <a:pt x="5098" y="10277"/>
                    <a:pt x="4510" y="10439"/>
                  </a:cubicBezTo>
                  <a:lnTo>
                    <a:pt x="4024" y="11322"/>
                  </a:lnTo>
                  <a:lnTo>
                    <a:pt x="4213" y="12258"/>
                  </a:lnTo>
                  <a:lnTo>
                    <a:pt x="5210" y="13905"/>
                  </a:lnTo>
                  <a:cubicBezTo>
                    <a:pt x="4957" y="14169"/>
                    <a:pt x="4679" y="14423"/>
                    <a:pt x="4379" y="14666"/>
                  </a:cubicBezTo>
                  <a:cubicBezTo>
                    <a:pt x="3928" y="15031"/>
                    <a:pt x="3420" y="15373"/>
                    <a:pt x="2771" y="15585"/>
                  </a:cubicBezTo>
                  <a:cubicBezTo>
                    <a:pt x="2257" y="15753"/>
                    <a:pt x="1679" y="15828"/>
                    <a:pt x="1177" y="16010"/>
                  </a:cubicBezTo>
                  <a:cubicBezTo>
                    <a:pt x="654" y="16198"/>
                    <a:pt x="241" y="16490"/>
                    <a:pt x="0" y="16842"/>
                  </a:cubicBezTo>
                  <a:lnTo>
                    <a:pt x="193" y="17780"/>
                  </a:lnTo>
                  <a:lnTo>
                    <a:pt x="1083" y="18820"/>
                  </a:lnTo>
                  <a:lnTo>
                    <a:pt x="671" y="20573"/>
                  </a:lnTo>
                  <a:lnTo>
                    <a:pt x="1946" y="21387"/>
                  </a:lnTo>
                  <a:lnTo>
                    <a:pt x="3470" y="21600"/>
                  </a:lnTo>
                  <a:lnTo>
                    <a:pt x="4741" y="21423"/>
                  </a:lnTo>
                  <a:lnTo>
                    <a:pt x="5652" y="20734"/>
                  </a:lnTo>
                  <a:cubicBezTo>
                    <a:pt x="5932" y="20736"/>
                    <a:pt x="6210" y="20718"/>
                    <a:pt x="6484" y="20681"/>
                  </a:cubicBezTo>
                  <a:cubicBezTo>
                    <a:pt x="6925" y="20622"/>
                    <a:pt x="7347" y="20514"/>
                    <a:pt x="7731" y="20363"/>
                  </a:cubicBezTo>
                  <a:cubicBezTo>
                    <a:pt x="8200" y="20254"/>
                    <a:pt x="8619" y="20071"/>
                    <a:pt x="8950" y="19831"/>
                  </a:cubicBezTo>
                  <a:cubicBezTo>
                    <a:pt x="9783" y="19228"/>
                    <a:pt x="9969" y="18363"/>
                    <a:pt x="9421" y="17638"/>
                  </a:cubicBezTo>
                  <a:cubicBezTo>
                    <a:pt x="10257" y="17002"/>
                    <a:pt x="10990" y="16314"/>
                    <a:pt x="11610" y="15584"/>
                  </a:cubicBezTo>
                  <a:cubicBezTo>
                    <a:pt x="12304" y="14766"/>
                    <a:pt x="12851" y="13900"/>
                    <a:pt x="13518" y="13072"/>
                  </a:cubicBezTo>
                  <a:cubicBezTo>
                    <a:pt x="13882" y="12622"/>
                    <a:pt x="14280" y="12184"/>
                    <a:pt x="14679" y="11746"/>
                  </a:cubicBezTo>
                  <a:cubicBezTo>
                    <a:pt x="15331" y="11031"/>
                    <a:pt x="15984" y="10317"/>
                    <a:pt x="16591" y="9586"/>
                  </a:cubicBezTo>
                  <a:cubicBezTo>
                    <a:pt x="16949" y="9155"/>
                    <a:pt x="17291" y="8718"/>
                    <a:pt x="17616" y="8276"/>
                  </a:cubicBezTo>
                  <a:lnTo>
                    <a:pt x="18697" y="7481"/>
                  </a:lnTo>
                  <a:lnTo>
                    <a:pt x="19552" y="6532"/>
                  </a:lnTo>
                  <a:cubicBezTo>
                    <a:pt x="19540" y="6337"/>
                    <a:pt x="19648" y="6147"/>
                    <a:pt x="19854" y="6003"/>
                  </a:cubicBezTo>
                  <a:cubicBezTo>
                    <a:pt x="20199" y="5761"/>
                    <a:pt x="20745" y="5686"/>
                    <a:pt x="21215" y="5815"/>
                  </a:cubicBezTo>
                  <a:lnTo>
                    <a:pt x="21600" y="4808"/>
                  </a:lnTo>
                  <a:lnTo>
                    <a:pt x="21600" y="4119"/>
                  </a:lnTo>
                  <a:lnTo>
                    <a:pt x="21600" y="3092"/>
                  </a:lnTo>
                  <a:lnTo>
                    <a:pt x="20741" y="1552"/>
                  </a:lnTo>
                  <a:lnTo>
                    <a:pt x="20159" y="826"/>
                  </a:lnTo>
                  <a:lnTo>
                    <a:pt x="19743" y="102"/>
                  </a:lnTo>
                  <a:lnTo>
                    <a:pt x="18701" y="0"/>
                  </a:lnTo>
                  <a:lnTo>
                    <a:pt x="18346" y="656"/>
                  </a:lnTo>
                  <a:close/>
                </a:path>
              </a:pathLst>
            </a:custGeom>
            <a:grpFill/>
            <a:ln w="12700" cap="flat">
              <a:noFill/>
              <a:miter lim="400000"/>
            </a:ln>
            <a:effectLst/>
          </p:spPr>
          <p:txBody>
            <a:bodyPr wrap="square" lIns="0" tIns="0" rIns="0" bIns="0" numCol="1" anchor="ctr">
              <a:noAutofit/>
            </a:bodyPr>
            <a:lstStyle/>
            <a:p>
              <a:pPr lvl="0">
                <a:defRPr sz="3200"/>
              </a:pPr>
              <a:endParaRPr/>
            </a:p>
          </p:txBody>
        </p:sp>
        <p:sp>
          <p:nvSpPr>
            <p:cNvPr id="187" name="Shape 6212"/>
            <p:cNvSpPr/>
            <p:nvPr/>
          </p:nvSpPr>
          <p:spPr>
            <a:xfrm>
              <a:off x="5797441" y="5825938"/>
              <a:ext cx="49078" cy="63228"/>
            </a:xfrm>
            <a:custGeom>
              <a:avLst/>
              <a:gdLst/>
              <a:ahLst/>
              <a:cxnLst>
                <a:cxn ang="0">
                  <a:pos x="wd2" y="hd2"/>
                </a:cxn>
                <a:cxn ang="5400000">
                  <a:pos x="wd2" y="hd2"/>
                </a:cxn>
                <a:cxn ang="10800000">
                  <a:pos x="wd2" y="hd2"/>
                </a:cxn>
                <a:cxn ang="16200000">
                  <a:pos x="wd2" y="hd2"/>
                </a:cxn>
              </a:cxnLst>
              <a:rect l="0" t="0" r="r" b="b"/>
              <a:pathLst>
                <a:path w="21600" h="21600" extrusionOk="0">
                  <a:moveTo>
                    <a:pt x="16859" y="0"/>
                  </a:moveTo>
                  <a:lnTo>
                    <a:pt x="6955" y="3766"/>
                  </a:lnTo>
                  <a:lnTo>
                    <a:pt x="0" y="12807"/>
                  </a:lnTo>
                  <a:lnTo>
                    <a:pt x="1520" y="21600"/>
                  </a:lnTo>
                  <a:lnTo>
                    <a:pt x="11830" y="18440"/>
                  </a:lnTo>
                  <a:lnTo>
                    <a:pt x="21600" y="7067"/>
                  </a:lnTo>
                  <a:lnTo>
                    <a:pt x="16859" y="0"/>
                  </a:lnTo>
                  <a:close/>
                </a:path>
              </a:pathLst>
            </a:custGeom>
            <a:grpFill/>
            <a:ln w="12700" cap="flat">
              <a:noFill/>
              <a:miter lim="400000"/>
            </a:ln>
            <a:effectLst/>
          </p:spPr>
          <p:txBody>
            <a:bodyPr wrap="square" lIns="0" tIns="0" rIns="0" bIns="0" numCol="1" anchor="ctr">
              <a:noAutofit/>
            </a:bodyPr>
            <a:lstStyle/>
            <a:p>
              <a:pPr lvl="0">
                <a:defRPr sz="3200"/>
              </a:pPr>
              <a:endParaRPr/>
            </a:p>
          </p:txBody>
        </p:sp>
        <p:sp>
          <p:nvSpPr>
            <p:cNvPr id="188" name="Shape 6213"/>
            <p:cNvSpPr/>
            <p:nvPr/>
          </p:nvSpPr>
          <p:spPr>
            <a:xfrm>
              <a:off x="5687445" y="5907559"/>
              <a:ext cx="40254" cy="37603"/>
            </a:xfrm>
            <a:custGeom>
              <a:avLst/>
              <a:gdLst/>
              <a:ahLst/>
              <a:cxnLst>
                <a:cxn ang="0">
                  <a:pos x="wd2" y="hd2"/>
                </a:cxn>
                <a:cxn ang="5400000">
                  <a:pos x="wd2" y="hd2"/>
                </a:cxn>
                <a:cxn ang="10800000">
                  <a:pos x="wd2" y="hd2"/>
                </a:cxn>
                <a:cxn ang="16200000">
                  <a:pos x="wd2" y="hd2"/>
                </a:cxn>
              </a:cxnLst>
              <a:rect l="0" t="0" r="r" b="b"/>
              <a:pathLst>
                <a:path w="21600" h="21600" extrusionOk="0">
                  <a:moveTo>
                    <a:pt x="14812" y="0"/>
                  </a:moveTo>
                  <a:lnTo>
                    <a:pt x="4681" y="6372"/>
                  </a:lnTo>
                  <a:lnTo>
                    <a:pt x="0" y="21600"/>
                  </a:lnTo>
                  <a:lnTo>
                    <a:pt x="14684" y="16243"/>
                  </a:lnTo>
                  <a:lnTo>
                    <a:pt x="21600" y="8805"/>
                  </a:lnTo>
                  <a:lnTo>
                    <a:pt x="14812" y="0"/>
                  </a:lnTo>
                  <a:close/>
                </a:path>
              </a:pathLst>
            </a:custGeom>
            <a:grpFill/>
            <a:ln w="12700" cap="flat">
              <a:noFill/>
              <a:miter lim="400000"/>
            </a:ln>
            <a:effectLst/>
          </p:spPr>
          <p:txBody>
            <a:bodyPr wrap="square" lIns="0" tIns="0" rIns="0" bIns="0" numCol="1" anchor="ctr">
              <a:noAutofit/>
            </a:bodyPr>
            <a:lstStyle/>
            <a:p>
              <a:pPr lvl="0">
                <a:defRPr sz="3200"/>
              </a:pPr>
              <a:endParaRPr/>
            </a:p>
          </p:txBody>
        </p:sp>
        <p:sp>
          <p:nvSpPr>
            <p:cNvPr id="189" name="Shape 6214"/>
            <p:cNvSpPr/>
            <p:nvPr/>
          </p:nvSpPr>
          <p:spPr>
            <a:xfrm>
              <a:off x="5242480" y="5622421"/>
              <a:ext cx="33882" cy="44777"/>
            </a:xfrm>
            <a:custGeom>
              <a:avLst/>
              <a:gdLst/>
              <a:ahLst/>
              <a:cxnLst>
                <a:cxn ang="0">
                  <a:pos x="wd2" y="hd2"/>
                </a:cxn>
                <a:cxn ang="5400000">
                  <a:pos x="wd2" y="hd2"/>
                </a:cxn>
                <a:cxn ang="10800000">
                  <a:pos x="wd2" y="hd2"/>
                </a:cxn>
                <a:cxn ang="16200000">
                  <a:pos x="wd2" y="hd2"/>
                </a:cxn>
              </a:cxnLst>
              <a:rect l="0" t="0" r="r" b="b"/>
              <a:pathLst>
                <a:path w="21600" h="21600" extrusionOk="0">
                  <a:moveTo>
                    <a:pt x="8649" y="0"/>
                  </a:moveTo>
                  <a:lnTo>
                    <a:pt x="0" y="10705"/>
                  </a:lnTo>
                  <a:lnTo>
                    <a:pt x="6331" y="21600"/>
                  </a:lnTo>
                  <a:lnTo>
                    <a:pt x="21600" y="11002"/>
                  </a:lnTo>
                  <a:lnTo>
                    <a:pt x="8649" y="0"/>
                  </a:lnTo>
                  <a:close/>
                </a:path>
              </a:pathLst>
            </a:custGeom>
            <a:grpFill/>
            <a:ln w="12700" cap="flat">
              <a:noFill/>
              <a:miter lim="400000"/>
            </a:ln>
            <a:effectLst/>
          </p:spPr>
          <p:txBody>
            <a:bodyPr wrap="square" lIns="0" tIns="0" rIns="0" bIns="0" numCol="1" anchor="ctr">
              <a:noAutofit/>
            </a:bodyPr>
            <a:lstStyle/>
            <a:p>
              <a:pPr lvl="0">
                <a:defRPr sz="3200"/>
              </a:pPr>
              <a:endParaRPr/>
            </a:p>
          </p:txBody>
        </p:sp>
        <p:sp>
          <p:nvSpPr>
            <p:cNvPr id="190" name="Shape 6215"/>
            <p:cNvSpPr/>
            <p:nvPr/>
          </p:nvSpPr>
          <p:spPr>
            <a:xfrm>
              <a:off x="5203709" y="5597597"/>
              <a:ext cx="44439" cy="43980"/>
            </a:xfrm>
            <a:custGeom>
              <a:avLst/>
              <a:gdLst/>
              <a:ahLst/>
              <a:cxnLst>
                <a:cxn ang="0">
                  <a:pos x="wd2" y="hd2"/>
                </a:cxn>
                <a:cxn ang="5400000">
                  <a:pos x="wd2" y="hd2"/>
                </a:cxn>
                <a:cxn ang="10800000">
                  <a:pos x="wd2" y="hd2"/>
                </a:cxn>
                <a:cxn ang="16200000">
                  <a:pos x="wd2" y="hd2"/>
                </a:cxn>
              </a:cxnLst>
              <a:rect l="0" t="0" r="r" b="b"/>
              <a:pathLst>
                <a:path w="21600" h="21600" extrusionOk="0">
                  <a:moveTo>
                    <a:pt x="7759" y="0"/>
                  </a:moveTo>
                  <a:lnTo>
                    <a:pt x="41" y="9426"/>
                  </a:lnTo>
                  <a:lnTo>
                    <a:pt x="0" y="21600"/>
                  </a:lnTo>
                  <a:lnTo>
                    <a:pt x="12649" y="16740"/>
                  </a:lnTo>
                  <a:lnTo>
                    <a:pt x="21600" y="5613"/>
                  </a:lnTo>
                  <a:lnTo>
                    <a:pt x="7759" y="0"/>
                  </a:lnTo>
                  <a:close/>
                </a:path>
              </a:pathLst>
            </a:custGeom>
            <a:grpFill/>
            <a:ln w="12700" cap="flat">
              <a:noFill/>
              <a:miter lim="400000"/>
            </a:ln>
            <a:effectLst/>
          </p:spPr>
          <p:txBody>
            <a:bodyPr wrap="square" lIns="0" tIns="0" rIns="0" bIns="0" numCol="1" anchor="ctr">
              <a:noAutofit/>
            </a:bodyPr>
            <a:lstStyle/>
            <a:p>
              <a:pPr lvl="0">
                <a:defRPr sz="3200"/>
              </a:pPr>
              <a:endParaRPr/>
            </a:p>
          </p:txBody>
        </p:sp>
        <p:sp>
          <p:nvSpPr>
            <p:cNvPr id="191" name="Shape 6216"/>
            <p:cNvSpPr/>
            <p:nvPr/>
          </p:nvSpPr>
          <p:spPr>
            <a:xfrm>
              <a:off x="3045281" y="2275540"/>
              <a:ext cx="115124" cy="277444"/>
            </a:xfrm>
            <a:custGeom>
              <a:avLst/>
              <a:gdLst/>
              <a:ahLst/>
              <a:cxnLst>
                <a:cxn ang="0">
                  <a:pos x="wd2" y="hd2"/>
                </a:cxn>
                <a:cxn ang="5400000">
                  <a:pos x="wd2" y="hd2"/>
                </a:cxn>
                <a:cxn ang="10800000">
                  <a:pos x="wd2" y="hd2"/>
                </a:cxn>
                <a:cxn ang="16200000">
                  <a:pos x="wd2" y="hd2"/>
                </a:cxn>
              </a:cxnLst>
              <a:rect l="0" t="0" r="r" b="b"/>
              <a:pathLst>
                <a:path w="21600" h="21600" extrusionOk="0">
                  <a:moveTo>
                    <a:pt x="11706" y="1646"/>
                  </a:moveTo>
                  <a:lnTo>
                    <a:pt x="8506" y="3359"/>
                  </a:lnTo>
                  <a:lnTo>
                    <a:pt x="11870" y="6185"/>
                  </a:lnTo>
                  <a:lnTo>
                    <a:pt x="14695" y="10345"/>
                  </a:lnTo>
                  <a:lnTo>
                    <a:pt x="8309" y="8432"/>
                  </a:lnTo>
                  <a:lnTo>
                    <a:pt x="3822" y="10864"/>
                  </a:lnTo>
                  <a:lnTo>
                    <a:pt x="4782" y="14064"/>
                  </a:lnTo>
                  <a:lnTo>
                    <a:pt x="0" y="19744"/>
                  </a:lnTo>
                  <a:lnTo>
                    <a:pt x="7410" y="21600"/>
                  </a:lnTo>
                  <a:cubicBezTo>
                    <a:pt x="9359" y="21215"/>
                    <a:pt x="11169" y="20720"/>
                    <a:pt x="12788" y="20128"/>
                  </a:cubicBezTo>
                  <a:cubicBezTo>
                    <a:pt x="15690" y="19068"/>
                    <a:pt x="17915" y="17727"/>
                    <a:pt x="19267" y="16224"/>
                  </a:cubicBezTo>
                  <a:cubicBezTo>
                    <a:pt x="19676" y="15596"/>
                    <a:pt x="19985" y="14957"/>
                    <a:pt x="20193" y="14312"/>
                  </a:cubicBezTo>
                  <a:cubicBezTo>
                    <a:pt x="20617" y="12996"/>
                    <a:pt x="20617" y="11661"/>
                    <a:pt x="20193" y="10344"/>
                  </a:cubicBezTo>
                  <a:cubicBezTo>
                    <a:pt x="19639" y="9493"/>
                    <a:pt x="19334" y="8617"/>
                    <a:pt x="19286" y="7736"/>
                  </a:cubicBezTo>
                  <a:cubicBezTo>
                    <a:pt x="19228" y="6678"/>
                    <a:pt x="19540" y="5621"/>
                    <a:pt x="20212" y="4600"/>
                  </a:cubicBezTo>
                  <a:lnTo>
                    <a:pt x="21600" y="2360"/>
                  </a:lnTo>
                  <a:lnTo>
                    <a:pt x="17454" y="0"/>
                  </a:lnTo>
                  <a:lnTo>
                    <a:pt x="11706" y="1646"/>
                  </a:lnTo>
                  <a:close/>
                </a:path>
              </a:pathLst>
            </a:custGeom>
            <a:grpFill/>
            <a:ln w="12700" cap="flat">
              <a:noFill/>
              <a:miter lim="400000"/>
            </a:ln>
            <a:effectLst/>
          </p:spPr>
          <p:txBody>
            <a:bodyPr wrap="square" lIns="0" tIns="0" rIns="0" bIns="0" numCol="1" anchor="ctr">
              <a:noAutofit/>
            </a:bodyPr>
            <a:lstStyle/>
            <a:p>
              <a:pPr lvl="0">
                <a:defRPr sz="3200"/>
              </a:pPr>
              <a:endParaRPr/>
            </a:p>
          </p:txBody>
        </p:sp>
        <p:sp>
          <p:nvSpPr>
            <p:cNvPr id="192" name="Shape 6217"/>
            <p:cNvSpPr/>
            <p:nvPr/>
          </p:nvSpPr>
          <p:spPr>
            <a:xfrm>
              <a:off x="2760513" y="2396185"/>
              <a:ext cx="135972" cy="92949"/>
            </a:xfrm>
            <a:custGeom>
              <a:avLst/>
              <a:gdLst/>
              <a:ahLst/>
              <a:cxnLst>
                <a:cxn ang="0">
                  <a:pos x="wd2" y="hd2"/>
                </a:cxn>
                <a:cxn ang="5400000">
                  <a:pos x="wd2" y="hd2"/>
                </a:cxn>
                <a:cxn ang="10800000">
                  <a:pos x="wd2" y="hd2"/>
                </a:cxn>
                <a:cxn ang="16200000">
                  <a:pos x="wd2" y="hd2"/>
                </a:cxn>
              </a:cxnLst>
              <a:rect l="0" t="0" r="r" b="b"/>
              <a:pathLst>
                <a:path w="21600" h="21290" extrusionOk="0">
                  <a:moveTo>
                    <a:pt x="9770" y="3686"/>
                  </a:moveTo>
                  <a:lnTo>
                    <a:pt x="3715" y="6276"/>
                  </a:lnTo>
                  <a:lnTo>
                    <a:pt x="0" y="16005"/>
                  </a:lnTo>
                  <a:cubicBezTo>
                    <a:pt x="1247" y="19524"/>
                    <a:pt x="3850" y="21600"/>
                    <a:pt x="6580" y="21252"/>
                  </a:cubicBezTo>
                  <a:cubicBezTo>
                    <a:pt x="8984" y="20946"/>
                    <a:pt x="11084" y="18784"/>
                    <a:pt x="12065" y="15605"/>
                  </a:cubicBezTo>
                  <a:lnTo>
                    <a:pt x="17159" y="10520"/>
                  </a:lnTo>
                  <a:lnTo>
                    <a:pt x="21600" y="4871"/>
                  </a:lnTo>
                  <a:lnTo>
                    <a:pt x="19249" y="0"/>
                  </a:lnTo>
                  <a:lnTo>
                    <a:pt x="15510" y="2699"/>
                  </a:lnTo>
                  <a:lnTo>
                    <a:pt x="9770" y="3686"/>
                  </a:lnTo>
                  <a:close/>
                </a:path>
              </a:pathLst>
            </a:custGeom>
            <a:grpFill/>
            <a:ln w="12700" cap="flat">
              <a:noFill/>
              <a:miter lim="400000"/>
            </a:ln>
            <a:effectLst/>
          </p:spPr>
          <p:txBody>
            <a:bodyPr wrap="square" lIns="0" tIns="0" rIns="0" bIns="0" numCol="1" anchor="ctr">
              <a:noAutofit/>
            </a:bodyPr>
            <a:lstStyle/>
            <a:p>
              <a:pPr lvl="0">
                <a:defRPr sz="3200"/>
              </a:pPr>
              <a:endParaRPr/>
            </a:p>
          </p:txBody>
        </p:sp>
        <p:sp>
          <p:nvSpPr>
            <p:cNvPr id="193" name="Shape 6218"/>
            <p:cNvSpPr/>
            <p:nvPr/>
          </p:nvSpPr>
          <p:spPr>
            <a:xfrm>
              <a:off x="3348837" y="2703087"/>
              <a:ext cx="54547" cy="49048"/>
            </a:xfrm>
            <a:custGeom>
              <a:avLst/>
              <a:gdLst/>
              <a:ahLst/>
              <a:cxnLst>
                <a:cxn ang="0">
                  <a:pos x="wd2" y="hd2"/>
                </a:cxn>
                <a:cxn ang="5400000">
                  <a:pos x="wd2" y="hd2"/>
                </a:cxn>
                <a:cxn ang="10800000">
                  <a:pos x="wd2" y="hd2"/>
                </a:cxn>
                <a:cxn ang="16200000">
                  <a:pos x="wd2" y="hd2"/>
                </a:cxn>
              </a:cxnLst>
              <a:rect l="0" t="0" r="r" b="b"/>
              <a:pathLst>
                <a:path w="21600" h="21600" extrusionOk="0">
                  <a:moveTo>
                    <a:pt x="8216" y="0"/>
                  </a:moveTo>
                  <a:lnTo>
                    <a:pt x="0" y="11586"/>
                  </a:lnTo>
                  <a:lnTo>
                    <a:pt x="7029" y="21600"/>
                  </a:lnTo>
                  <a:lnTo>
                    <a:pt x="18710" y="21600"/>
                  </a:lnTo>
                  <a:lnTo>
                    <a:pt x="21600" y="9745"/>
                  </a:lnTo>
                  <a:lnTo>
                    <a:pt x="8216" y="0"/>
                  </a:lnTo>
                  <a:close/>
                </a:path>
              </a:pathLst>
            </a:custGeom>
            <a:grpFill/>
            <a:ln w="12700" cap="flat">
              <a:noFill/>
              <a:miter lim="400000"/>
            </a:ln>
            <a:effectLst/>
          </p:spPr>
          <p:txBody>
            <a:bodyPr wrap="square" lIns="0" tIns="0" rIns="0" bIns="0" numCol="1" anchor="ctr">
              <a:noAutofit/>
            </a:bodyPr>
            <a:lstStyle/>
            <a:p>
              <a:pPr lvl="0">
                <a:defRPr sz="3200"/>
              </a:pPr>
              <a:endParaRPr/>
            </a:p>
          </p:txBody>
        </p:sp>
        <p:sp>
          <p:nvSpPr>
            <p:cNvPr id="194" name="Shape 6219"/>
            <p:cNvSpPr/>
            <p:nvPr/>
          </p:nvSpPr>
          <p:spPr>
            <a:xfrm>
              <a:off x="2699532" y="2500783"/>
              <a:ext cx="22724" cy="40049"/>
            </a:xfrm>
            <a:custGeom>
              <a:avLst/>
              <a:gdLst/>
              <a:ahLst/>
              <a:cxnLst>
                <a:cxn ang="0">
                  <a:pos x="wd2" y="hd2"/>
                </a:cxn>
                <a:cxn ang="5400000">
                  <a:pos x="wd2" y="hd2"/>
                </a:cxn>
                <a:cxn ang="10800000">
                  <a:pos x="wd2" y="hd2"/>
                </a:cxn>
                <a:cxn ang="16200000">
                  <a:pos x="wd2" y="hd2"/>
                </a:cxn>
              </a:cxnLst>
              <a:rect l="0" t="0" r="r" b="b"/>
              <a:pathLst>
                <a:path w="21600" h="21600" extrusionOk="0">
                  <a:moveTo>
                    <a:pt x="15718" y="0"/>
                  </a:moveTo>
                  <a:lnTo>
                    <a:pt x="0" y="13353"/>
                  </a:lnTo>
                  <a:lnTo>
                    <a:pt x="21600" y="21600"/>
                  </a:lnTo>
                  <a:lnTo>
                    <a:pt x="15718" y="0"/>
                  </a:lnTo>
                  <a:close/>
                </a:path>
              </a:pathLst>
            </a:custGeom>
            <a:grpFill/>
            <a:ln w="12700" cap="flat">
              <a:noFill/>
              <a:miter lim="400000"/>
            </a:ln>
            <a:effectLst/>
          </p:spPr>
          <p:txBody>
            <a:bodyPr wrap="square" lIns="0" tIns="0" rIns="0" bIns="0" numCol="1" anchor="ctr">
              <a:noAutofit/>
            </a:bodyPr>
            <a:lstStyle/>
            <a:p>
              <a:pPr lvl="0">
                <a:defRPr sz="3200"/>
              </a:pPr>
              <a:endParaRPr/>
            </a:p>
          </p:txBody>
        </p:sp>
        <p:sp>
          <p:nvSpPr>
            <p:cNvPr id="195" name="Shape 6220"/>
            <p:cNvSpPr/>
            <p:nvPr/>
          </p:nvSpPr>
          <p:spPr>
            <a:xfrm>
              <a:off x="4311076" y="2676399"/>
              <a:ext cx="153811" cy="104832"/>
            </a:xfrm>
            <a:custGeom>
              <a:avLst/>
              <a:gdLst/>
              <a:ahLst/>
              <a:cxnLst>
                <a:cxn ang="0">
                  <a:pos x="wd2" y="hd2"/>
                </a:cxn>
                <a:cxn ang="5400000">
                  <a:pos x="wd2" y="hd2"/>
                </a:cxn>
                <a:cxn ang="10800000">
                  <a:pos x="wd2" y="hd2"/>
                </a:cxn>
                <a:cxn ang="16200000">
                  <a:pos x="wd2" y="hd2"/>
                </a:cxn>
              </a:cxnLst>
              <a:rect l="0" t="0" r="r" b="b"/>
              <a:pathLst>
                <a:path w="21600" h="21096" extrusionOk="0">
                  <a:moveTo>
                    <a:pt x="16791" y="1649"/>
                  </a:moveTo>
                  <a:lnTo>
                    <a:pt x="11726" y="4110"/>
                  </a:lnTo>
                  <a:lnTo>
                    <a:pt x="3733" y="7282"/>
                  </a:lnTo>
                  <a:lnTo>
                    <a:pt x="0" y="13714"/>
                  </a:lnTo>
                  <a:lnTo>
                    <a:pt x="2485" y="19148"/>
                  </a:lnTo>
                  <a:cubicBezTo>
                    <a:pt x="4278" y="21053"/>
                    <a:pt x="6603" y="21600"/>
                    <a:pt x="8727" y="20616"/>
                  </a:cubicBezTo>
                  <a:cubicBezTo>
                    <a:pt x="10473" y="19807"/>
                    <a:pt x="11919" y="18026"/>
                    <a:pt x="12738" y="15673"/>
                  </a:cubicBezTo>
                  <a:cubicBezTo>
                    <a:pt x="13681" y="13711"/>
                    <a:pt x="14802" y="11938"/>
                    <a:pt x="16072" y="10401"/>
                  </a:cubicBezTo>
                  <a:cubicBezTo>
                    <a:pt x="17334" y="8875"/>
                    <a:pt x="18732" y="7595"/>
                    <a:pt x="20229" y="6596"/>
                  </a:cubicBezTo>
                  <a:lnTo>
                    <a:pt x="21600" y="0"/>
                  </a:lnTo>
                  <a:lnTo>
                    <a:pt x="16791" y="1649"/>
                  </a:lnTo>
                  <a:close/>
                </a:path>
              </a:pathLst>
            </a:custGeom>
            <a:grpFill/>
            <a:ln w="12700" cap="flat">
              <a:noFill/>
              <a:miter lim="400000"/>
            </a:ln>
            <a:effectLst/>
          </p:spPr>
          <p:txBody>
            <a:bodyPr wrap="square" lIns="0" tIns="0" rIns="0" bIns="0" numCol="1" anchor="ctr">
              <a:noAutofit/>
            </a:bodyPr>
            <a:lstStyle/>
            <a:p>
              <a:pPr lvl="0">
                <a:defRPr sz="3200"/>
              </a:pPr>
              <a:endParaRPr/>
            </a:p>
          </p:txBody>
        </p:sp>
        <p:sp>
          <p:nvSpPr>
            <p:cNvPr id="196" name="Shape 6221"/>
            <p:cNvSpPr/>
            <p:nvPr/>
          </p:nvSpPr>
          <p:spPr>
            <a:xfrm>
              <a:off x="-1" y="3559803"/>
              <a:ext cx="699519" cy="2169080"/>
            </a:xfrm>
            <a:custGeom>
              <a:avLst/>
              <a:gdLst/>
              <a:ahLst/>
              <a:cxnLst>
                <a:cxn ang="0">
                  <a:pos x="wd2" y="hd2"/>
                </a:cxn>
                <a:cxn ang="5400000">
                  <a:pos x="wd2" y="hd2"/>
                </a:cxn>
                <a:cxn ang="10800000">
                  <a:pos x="wd2" y="hd2"/>
                </a:cxn>
                <a:cxn ang="16200000">
                  <a:pos x="wd2" y="hd2"/>
                </a:cxn>
              </a:cxnLst>
              <a:rect l="0" t="0" r="r" b="b"/>
              <a:pathLst>
                <a:path w="21206" h="21600" extrusionOk="0">
                  <a:moveTo>
                    <a:pt x="87" y="0"/>
                  </a:moveTo>
                  <a:lnTo>
                    <a:pt x="3105" y="1351"/>
                  </a:lnTo>
                  <a:lnTo>
                    <a:pt x="4941" y="2158"/>
                  </a:lnTo>
                  <a:lnTo>
                    <a:pt x="4813" y="2625"/>
                  </a:lnTo>
                  <a:lnTo>
                    <a:pt x="5430" y="3306"/>
                  </a:lnTo>
                  <a:lnTo>
                    <a:pt x="5374" y="4036"/>
                  </a:lnTo>
                  <a:lnTo>
                    <a:pt x="5264" y="4778"/>
                  </a:lnTo>
                  <a:lnTo>
                    <a:pt x="5322" y="5440"/>
                  </a:lnTo>
                  <a:cubicBezTo>
                    <a:pt x="5337" y="5651"/>
                    <a:pt x="5470" y="5859"/>
                    <a:pt x="5714" y="6054"/>
                  </a:cubicBezTo>
                  <a:cubicBezTo>
                    <a:pt x="5921" y="6219"/>
                    <a:pt x="6204" y="6372"/>
                    <a:pt x="6553" y="6508"/>
                  </a:cubicBezTo>
                  <a:lnTo>
                    <a:pt x="7298" y="6936"/>
                  </a:lnTo>
                  <a:cubicBezTo>
                    <a:pt x="7568" y="7062"/>
                    <a:pt x="7842" y="7187"/>
                    <a:pt x="8121" y="7311"/>
                  </a:cubicBezTo>
                  <a:cubicBezTo>
                    <a:pt x="8309" y="7394"/>
                    <a:pt x="8500" y="7477"/>
                    <a:pt x="8693" y="7560"/>
                  </a:cubicBezTo>
                  <a:lnTo>
                    <a:pt x="9067" y="7873"/>
                  </a:lnTo>
                  <a:lnTo>
                    <a:pt x="9270" y="8148"/>
                  </a:lnTo>
                  <a:lnTo>
                    <a:pt x="9644" y="8473"/>
                  </a:lnTo>
                  <a:lnTo>
                    <a:pt x="10224" y="8718"/>
                  </a:lnTo>
                  <a:lnTo>
                    <a:pt x="10971" y="8927"/>
                  </a:lnTo>
                  <a:lnTo>
                    <a:pt x="11380" y="9116"/>
                  </a:lnTo>
                  <a:lnTo>
                    <a:pt x="12069" y="9367"/>
                  </a:lnTo>
                  <a:lnTo>
                    <a:pt x="13945" y="10058"/>
                  </a:lnTo>
                  <a:lnTo>
                    <a:pt x="14784" y="10450"/>
                  </a:lnTo>
                  <a:lnTo>
                    <a:pt x="15008" y="10910"/>
                  </a:lnTo>
                  <a:lnTo>
                    <a:pt x="15513" y="11253"/>
                  </a:lnTo>
                  <a:lnTo>
                    <a:pt x="16260" y="11824"/>
                  </a:lnTo>
                  <a:lnTo>
                    <a:pt x="17456" y="12180"/>
                  </a:lnTo>
                  <a:lnTo>
                    <a:pt x="18970" y="12628"/>
                  </a:lnTo>
                  <a:lnTo>
                    <a:pt x="19737" y="13032"/>
                  </a:lnTo>
                  <a:lnTo>
                    <a:pt x="20129" y="13566"/>
                  </a:lnTo>
                  <a:cubicBezTo>
                    <a:pt x="20317" y="13735"/>
                    <a:pt x="20393" y="13915"/>
                    <a:pt x="20353" y="14094"/>
                  </a:cubicBezTo>
                  <a:cubicBezTo>
                    <a:pt x="20310" y="14285"/>
                    <a:pt x="20136" y="14470"/>
                    <a:pt x="19905" y="14646"/>
                  </a:cubicBezTo>
                  <a:cubicBezTo>
                    <a:pt x="19688" y="14811"/>
                    <a:pt x="19422" y="14969"/>
                    <a:pt x="19232" y="15137"/>
                  </a:cubicBezTo>
                  <a:cubicBezTo>
                    <a:pt x="19023" y="15322"/>
                    <a:pt x="18910" y="15517"/>
                    <a:pt x="18896" y="15715"/>
                  </a:cubicBezTo>
                  <a:cubicBezTo>
                    <a:pt x="18962" y="15855"/>
                    <a:pt x="18981" y="15997"/>
                    <a:pt x="18952" y="16138"/>
                  </a:cubicBezTo>
                  <a:cubicBezTo>
                    <a:pt x="18917" y="16303"/>
                    <a:pt x="18816" y="16467"/>
                    <a:pt x="18653" y="16623"/>
                  </a:cubicBezTo>
                  <a:lnTo>
                    <a:pt x="18190" y="16819"/>
                  </a:lnTo>
                  <a:lnTo>
                    <a:pt x="18900" y="17310"/>
                  </a:lnTo>
                  <a:lnTo>
                    <a:pt x="19293" y="17665"/>
                  </a:lnTo>
                  <a:lnTo>
                    <a:pt x="19442" y="18088"/>
                  </a:lnTo>
                  <a:lnTo>
                    <a:pt x="19386" y="18425"/>
                  </a:lnTo>
                  <a:lnTo>
                    <a:pt x="20250" y="18935"/>
                  </a:lnTo>
                  <a:lnTo>
                    <a:pt x="20306" y="19338"/>
                  </a:lnTo>
                  <a:lnTo>
                    <a:pt x="20475" y="20172"/>
                  </a:lnTo>
                  <a:lnTo>
                    <a:pt x="21206" y="21600"/>
                  </a:lnTo>
                  <a:cubicBezTo>
                    <a:pt x="13816" y="18492"/>
                    <a:pt x="8189" y="14973"/>
                    <a:pt x="4593" y="11211"/>
                  </a:cubicBezTo>
                  <a:cubicBezTo>
                    <a:pt x="1131" y="7587"/>
                    <a:pt x="-394" y="3794"/>
                    <a:pt x="87" y="0"/>
                  </a:cubicBezTo>
                  <a:close/>
                </a:path>
              </a:pathLst>
            </a:custGeom>
            <a:grpFill/>
            <a:ln w="12700" cap="flat">
              <a:noFill/>
              <a:miter lim="400000"/>
            </a:ln>
            <a:effectLst/>
          </p:spPr>
          <p:txBody>
            <a:bodyPr wrap="square" lIns="0" tIns="0" rIns="0" bIns="0" numCol="1" anchor="ctr">
              <a:noAutofit/>
            </a:bodyPr>
            <a:lstStyle/>
            <a:p>
              <a:pPr lvl="0">
                <a:defRPr sz="3200"/>
              </a:pPr>
              <a:endParaRPr/>
            </a:p>
          </p:txBody>
        </p:sp>
      </p:grpSp>
      <p:sp>
        <p:nvSpPr>
          <p:cNvPr id="198" name="Shape 6225"/>
          <p:cNvSpPr/>
          <p:nvPr/>
        </p:nvSpPr>
        <p:spPr>
          <a:xfrm>
            <a:off x="6290406" y="1075595"/>
            <a:ext cx="2264091" cy="226409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noFill/>
          <a:ln w="28575" cap="flat" cmpd="sng">
            <a:solidFill>
              <a:srgbClr val="A0A0A3"/>
            </a:solidFill>
            <a:prstDash val="solid"/>
            <a:miter lim="400000"/>
          </a:ln>
          <a:effectLst/>
        </p:spPr>
        <p:txBody>
          <a:bodyPr wrap="square" lIns="0" tIns="0" rIns="0" bIns="0" numCol="1" anchor="ctr">
            <a:noAutofit/>
          </a:bodyPr>
          <a:lstStyle/>
          <a:p>
            <a:pPr lvl="0">
              <a:defRPr sz="4400">
                <a:solidFill>
                  <a:srgbClr val="77716C"/>
                </a:solidFill>
                <a:latin typeface="Open Sans Light"/>
                <a:ea typeface="Open Sans Light"/>
                <a:cs typeface="Open Sans Light"/>
                <a:sym typeface="Open Sans Light"/>
              </a:defRPr>
            </a:pPr>
            <a:endParaRPr/>
          </a:p>
        </p:txBody>
      </p:sp>
      <p:grpSp>
        <p:nvGrpSpPr>
          <p:cNvPr id="199" name="Group 6258"/>
          <p:cNvGrpSpPr/>
          <p:nvPr/>
        </p:nvGrpSpPr>
        <p:grpSpPr>
          <a:xfrm>
            <a:off x="6290405" y="1062177"/>
            <a:ext cx="2211663" cy="2141164"/>
            <a:chOff x="0" y="0"/>
            <a:chExt cx="6977189" cy="6754784"/>
          </a:xfrm>
          <a:solidFill>
            <a:srgbClr val="A0A0A3"/>
          </a:solidFill>
        </p:grpSpPr>
        <p:sp>
          <p:nvSpPr>
            <p:cNvPr id="200" name="Shape 6226"/>
            <p:cNvSpPr/>
            <p:nvPr/>
          </p:nvSpPr>
          <p:spPr>
            <a:xfrm>
              <a:off x="2525352" y="0"/>
              <a:ext cx="3263836" cy="1234176"/>
            </a:xfrm>
            <a:custGeom>
              <a:avLst/>
              <a:gdLst/>
              <a:ahLst/>
              <a:cxnLst>
                <a:cxn ang="0">
                  <a:pos x="wd2" y="hd2"/>
                </a:cxn>
                <a:cxn ang="5400000">
                  <a:pos x="wd2" y="hd2"/>
                </a:cxn>
                <a:cxn ang="10800000">
                  <a:pos x="wd2" y="hd2"/>
                </a:cxn>
                <a:cxn ang="16200000">
                  <a:pos x="wd2" y="hd2"/>
                </a:cxn>
              </a:cxnLst>
              <a:rect l="0" t="0" r="r" b="b"/>
              <a:pathLst>
                <a:path w="21593" h="21599" extrusionOk="0">
                  <a:moveTo>
                    <a:pt x="1013" y="2491"/>
                  </a:moveTo>
                  <a:lnTo>
                    <a:pt x="1435" y="2970"/>
                  </a:lnTo>
                  <a:lnTo>
                    <a:pt x="1971" y="3178"/>
                  </a:lnTo>
                  <a:lnTo>
                    <a:pt x="2274" y="3353"/>
                  </a:lnTo>
                  <a:lnTo>
                    <a:pt x="2490" y="3503"/>
                  </a:lnTo>
                  <a:lnTo>
                    <a:pt x="2551" y="3227"/>
                  </a:lnTo>
                  <a:lnTo>
                    <a:pt x="2784" y="2950"/>
                  </a:lnTo>
                  <a:lnTo>
                    <a:pt x="2985" y="2886"/>
                  </a:lnTo>
                  <a:lnTo>
                    <a:pt x="3271" y="2886"/>
                  </a:lnTo>
                  <a:lnTo>
                    <a:pt x="3560" y="2950"/>
                  </a:lnTo>
                  <a:lnTo>
                    <a:pt x="3737" y="3332"/>
                  </a:lnTo>
                  <a:lnTo>
                    <a:pt x="3536" y="3607"/>
                  </a:lnTo>
                  <a:lnTo>
                    <a:pt x="3624" y="3966"/>
                  </a:lnTo>
                  <a:lnTo>
                    <a:pt x="3707" y="4570"/>
                  </a:lnTo>
                  <a:lnTo>
                    <a:pt x="3496" y="4495"/>
                  </a:lnTo>
                  <a:lnTo>
                    <a:pt x="3404" y="4207"/>
                  </a:lnTo>
                  <a:lnTo>
                    <a:pt x="3324" y="4026"/>
                  </a:lnTo>
                  <a:lnTo>
                    <a:pt x="3176" y="4504"/>
                  </a:lnTo>
                  <a:lnTo>
                    <a:pt x="2947" y="4650"/>
                  </a:lnTo>
                  <a:lnTo>
                    <a:pt x="2819" y="4618"/>
                  </a:lnTo>
                  <a:lnTo>
                    <a:pt x="2911" y="4130"/>
                  </a:lnTo>
                  <a:lnTo>
                    <a:pt x="2818" y="3982"/>
                  </a:lnTo>
                  <a:lnTo>
                    <a:pt x="2682" y="4226"/>
                  </a:lnTo>
                  <a:lnTo>
                    <a:pt x="2554" y="4544"/>
                  </a:lnTo>
                  <a:lnTo>
                    <a:pt x="2229" y="4734"/>
                  </a:lnTo>
                  <a:lnTo>
                    <a:pt x="2370" y="4257"/>
                  </a:lnTo>
                  <a:lnTo>
                    <a:pt x="2501" y="4056"/>
                  </a:lnTo>
                  <a:lnTo>
                    <a:pt x="2722" y="3619"/>
                  </a:lnTo>
                  <a:lnTo>
                    <a:pt x="2100" y="3702"/>
                  </a:lnTo>
                  <a:lnTo>
                    <a:pt x="1932" y="3861"/>
                  </a:lnTo>
                  <a:lnTo>
                    <a:pt x="1743" y="4021"/>
                  </a:lnTo>
                  <a:lnTo>
                    <a:pt x="1430" y="4149"/>
                  </a:lnTo>
                  <a:lnTo>
                    <a:pt x="1093" y="4457"/>
                  </a:lnTo>
                  <a:lnTo>
                    <a:pt x="393" y="4766"/>
                  </a:lnTo>
                  <a:lnTo>
                    <a:pt x="45" y="5149"/>
                  </a:lnTo>
                  <a:lnTo>
                    <a:pt x="0" y="5532"/>
                  </a:lnTo>
                  <a:lnTo>
                    <a:pt x="376" y="5360"/>
                  </a:lnTo>
                  <a:lnTo>
                    <a:pt x="731" y="5137"/>
                  </a:lnTo>
                  <a:lnTo>
                    <a:pt x="949" y="5009"/>
                  </a:lnTo>
                  <a:lnTo>
                    <a:pt x="1165" y="5040"/>
                  </a:lnTo>
                  <a:lnTo>
                    <a:pt x="1085" y="5476"/>
                  </a:lnTo>
                  <a:cubicBezTo>
                    <a:pt x="1035" y="5470"/>
                    <a:pt x="986" y="5470"/>
                    <a:pt x="937" y="5476"/>
                  </a:cubicBezTo>
                  <a:cubicBezTo>
                    <a:pt x="788" y="5495"/>
                    <a:pt x="642" y="5570"/>
                    <a:pt x="502" y="5700"/>
                  </a:cubicBezTo>
                  <a:cubicBezTo>
                    <a:pt x="440" y="5623"/>
                    <a:pt x="366" y="5708"/>
                    <a:pt x="346" y="5881"/>
                  </a:cubicBezTo>
                  <a:cubicBezTo>
                    <a:pt x="308" y="6197"/>
                    <a:pt x="442" y="6461"/>
                    <a:pt x="546" y="6273"/>
                  </a:cubicBezTo>
                  <a:lnTo>
                    <a:pt x="992" y="6083"/>
                  </a:lnTo>
                  <a:lnTo>
                    <a:pt x="1121" y="5955"/>
                  </a:lnTo>
                  <a:lnTo>
                    <a:pt x="1526" y="5689"/>
                  </a:lnTo>
                  <a:lnTo>
                    <a:pt x="1707" y="5531"/>
                  </a:lnTo>
                  <a:lnTo>
                    <a:pt x="1799" y="5913"/>
                  </a:lnTo>
                  <a:lnTo>
                    <a:pt x="2124" y="5913"/>
                  </a:lnTo>
                  <a:lnTo>
                    <a:pt x="2631" y="5657"/>
                  </a:lnTo>
                  <a:lnTo>
                    <a:pt x="2820" y="5657"/>
                  </a:lnTo>
                  <a:lnTo>
                    <a:pt x="3077" y="5657"/>
                  </a:lnTo>
                  <a:lnTo>
                    <a:pt x="3520" y="5753"/>
                  </a:lnTo>
                  <a:lnTo>
                    <a:pt x="3926" y="5529"/>
                  </a:lnTo>
                  <a:lnTo>
                    <a:pt x="4103" y="5434"/>
                  </a:lnTo>
                  <a:cubicBezTo>
                    <a:pt x="4167" y="5420"/>
                    <a:pt x="4231" y="5409"/>
                    <a:pt x="4296" y="5402"/>
                  </a:cubicBezTo>
                  <a:cubicBezTo>
                    <a:pt x="4436" y="5386"/>
                    <a:pt x="4577" y="5386"/>
                    <a:pt x="4718" y="5402"/>
                  </a:cubicBezTo>
                  <a:cubicBezTo>
                    <a:pt x="4786" y="5405"/>
                    <a:pt x="4854" y="5384"/>
                    <a:pt x="4919" y="5338"/>
                  </a:cubicBezTo>
                  <a:cubicBezTo>
                    <a:pt x="5022" y="5266"/>
                    <a:pt x="5118" y="5136"/>
                    <a:pt x="5200" y="4956"/>
                  </a:cubicBezTo>
                  <a:lnTo>
                    <a:pt x="5144" y="4384"/>
                  </a:lnTo>
                  <a:lnTo>
                    <a:pt x="4988" y="4320"/>
                  </a:lnTo>
                  <a:lnTo>
                    <a:pt x="4730" y="4224"/>
                  </a:lnTo>
                  <a:lnTo>
                    <a:pt x="4348" y="4065"/>
                  </a:lnTo>
                  <a:lnTo>
                    <a:pt x="4336" y="3586"/>
                  </a:lnTo>
                  <a:lnTo>
                    <a:pt x="4613" y="3311"/>
                  </a:lnTo>
                  <a:lnTo>
                    <a:pt x="4822" y="3555"/>
                  </a:lnTo>
                  <a:cubicBezTo>
                    <a:pt x="4914" y="3612"/>
                    <a:pt x="5007" y="3664"/>
                    <a:pt x="5100" y="3714"/>
                  </a:cubicBezTo>
                  <a:cubicBezTo>
                    <a:pt x="5208" y="3771"/>
                    <a:pt x="5316" y="3824"/>
                    <a:pt x="5425" y="3872"/>
                  </a:cubicBezTo>
                  <a:lnTo>
                    <a:pt x="5750" y="4520"/>
                  </a:lnTo>
                  <a:lnTo>
                    <a:pt x="5574" y="4646"/>
                  </a:lnTo>
                  <a:lnTo>
                    <a:pt x="5434" y="5091"/>
                  </a:lnTo>
                  <a:lnTo>
                    <a:pt x="5583" y="5281"/>
                  </a:lnTo>
                  <a:lnTo>
                    <a:pt x="5811" y="5057"/>
                  </a:lnTo>
                  <a:lnTo>
                    <a:pt x="6085" y="4898"/>
                  </a:lnTo>
                  <a:lnTo>
                    <a:pt x="6144" y="4082"/>
                  </a:lnTo>
                  <a:lnTo>
                    <a:pt x="6276" y="4274"/>
                  </a:lnTo>
                  <a:lnTo>
                    <a:pt x="6344" y="4761"/>
                  </a:lnTo>
                  <a:lnTo>
                    <a:pt x="6649" y="5015"/>
                  </a:lnTo>
                  <a:lnTo>
                    <a:pt x="6853" y="4840"/>
                  </a:lnTo>
                  <a:lnTo>
                    <a:pt x="6981" y="4586"/>
                  </a:lnTo>
                  <a:lnTo>
                    <a:pt x="6873" y="4398"/>
                  </a:lnTo>
                  <a:lnTo>
                    <a:pt x="6701" y="4262"/>
                  </a:lnTo>
                  <a:lnTo>
                    <a:pt x="6608" y="4041"/>
                  </a:lnTo>
                  <a:lnTo>
                    <a:pt x="6385" y="3880"/>
                  </a:lnTo>
                  <a:lnTo>
                    <a:pt x="6084" y="3638"/>
                  </a:lnTo>
                  <a:lnTo>
                    <a:pt x="6144" y="3353"/>
                  </a:lnTo>
                  <a:lnTo>
                    <a:pt x="6381" y="3566"/>
                  </a:lnTo>
                  <a:lnTo>
                    <a:pt x="6521" y="3079"/>
                  </a:lnTo>
                  <a:lnTo>
                    <a:pt x="6630" y="2802"/>
                  </a:lnTo>
                  <a:lnTo>
                    <a:pt x="6980" y="2802"/>
                  </a:lnTo>
                  <a:lnTo>
                    <a:pt x="7233" y="2866"/>
                  </a:lnTo>
                  <a:lnTo>
                    <a:pt x="7337" y="3111"/>
                  </a:lnTo>
                  <a:lnTo>
                    <a:pt x="7100" y="3237"/>
                  </a:lnTo>
                  <a:lnTo>
                    <a:pt x="6907" y="3110"/>
                  </a:lnTo>
                  <a:lnTo>
                    <a:pt x="6803" y="3333"/>
                  </a:lnTo>
                  <a:lnTo>
                    <a:pt x="6675" y="3545"/>
                  </a:lnTo>
                  <a:lnTo>
                    <a:pt x="6872" y="3843"/>
                  </a:lnTo>
                  <a:lnTo>
                    <a:pt x="7126" y="3875"/>
                  </a:lnTo>
                  <a:lnTo>
                    <a:pt x="7246" y="4224"/>
                  </a:lnTo>
                  <a:cubicBezTo>
                    <a:pt x="7177" y="4303"/>
                    <a:pt x="7137" y="4495"/>
                    <a:pt x="7150" y="4691"/>
                  </a:cubicBezTo>
                  <a:cubicBezTo>
                    <a:pt x="7162" y="4896"/>
                    <a:pt x="7228" y="5047"/>
                    <a:pt x="7306" y="5053"/>
                  </a:cubicBezTo>
                  <a:lnTo>
                    <a:pt x="7459" y="4830"/>
                  </a:lnTo>
                  <a:lnTo>
                    <a:pt x="7564" y="4425"/>
                  </a:lnTo>
                  <a:lnTo>
                    <a:pt x="7792" y="4521"/>
                  </a:lnTo>
                  <a:lnTo>
                    <a:pt x="7961" y="4743"/>
                  </a:lnTo>
                  <a:lnTo>
                    <a:pt x="8101" y="4839"/>
                  </a:lnTo>
                  <a:lnTo>
                    <a:pt x="8265" y="4892"/>
                  </a:lnTo>
                  <a:lnTo>
                    <a:pt x="8631" y="5488"/>
                  </a:lnTo>
                  <a:lnTo>
                    <a:pt x="9029" y="5806"/>
                  </a:lnTo>
                  <a:lnTo>
                    <a:pt x="9209" y="6059"/>
                  </a:lnTo>
                  <a:lnTo>
                    <a:pt x="9409" y="6107"/>
                  </a:lnTo>
                  <a:lnTo>
                    <a:pt x="9489" y="5576"/>
                  </a:lnTo>
                  <a:lnTo>
                    <a:pt x="9766" y="5544"/>
                  </a:lnTo>
                  <a:lnTo>
                    <a:pt x="9849" y="5290"/>
                  </a:lnTo>
                  <a:lnTo>
                    <a:pt x="9717" y="4887"/>
                  </a:lnTo>
                  <a:lnTo>
                    <a:pt x="9568" y="4951"/>
                  </a:lnTo>
                  <a:lnTo>
                    <a:pt x="9311" y="5045"/>
                  </a:lnTo>
                  <a:lnTo>
                    <a:pt x="9098" y="5024"/>
                  </a:lnTo>
                  <a:lnTo>
                    <a:pt x="8917" y="4898"/>
                  </a:lnTo>
                  <a:cubicBezTo>
                    <a:pt x="8954" y="4793"/>
                    <a:pt x="8991" y="4687"/>
                    <a:pt x="9026" y="4578"/>
                  </a:cubicBezTo>
                  <a:cubicBezTo>
                    <a:pt x="9066" y="4454"/>
                    <a:pt x="9104" y="4327"/>
                    <a:pt x="9142" y="4197"/>
                  </a:cubicBezTo>
                  <a:lnTo>
                    <a:pt x="9069" y="3879"/>
                  </a:lnTo>
                  <a:lnTo>
                    <a:pt x="8687" y="3730"/>
                  </a:lnTo>
                  <a:lnTo>
                    <a:pt x="8531" y="3634"/>
                  </a:lnTo>
                  <a:lnTo>
                    <a:pt x="8149" y="3389"/>
                  </a:lnTo>
                  <a:lnTo>
                    <a:pt x="8113" y="3104"/>
                  </a:lnTo>
                  <a:lnTo>
                    <a:pt x="8411" y="3042"/>
                  </a:lnTo>
                  <a:lnTo>
                    <a:pt x="8676" y="3106"/>
                  </a:lnTo>
                  <a:lnTo>
                    <a:pt x="8949" y="3455"/>
                  </a:lnTo>
                  <a:lnTo>
                    <a:pt x="9375" y="4222"/>
                  </a:lnTo>
                  <a:lnTo>
                    <a:pt x="9675" y="4285"/>
                  </a:lnTo>
                  <a:lnTo>
                    <a:pt x="9884" y="4285"/>
                  </a:lnTo>
                  <a:lnTo>
                    <a:pt x="10080" y="4832"/>
                  </a:lnTo>
                  <a:lnTo>
                    <a:pt x="10216" y="4706"/>
                  </a:lnTo>
                  <a:lnTo>
                    <a:pt x="10492" y="4779"/>
                  </a:lnTo>
                  <a:lnTo>
                    <a:pt x="10683" y="5162"/>
                  </a:lnTo>
                  <a:lnTo>
                    <a:pt x="10935" y="5384"/>
                  </a:lnTo>
                  <a:lnTo>
                    <a:pt x="11114" y="5447"/>
                  </a:lnTo>
                  <a:lnTo>
                    <a:pt x="11323" y="5873"/>
                  </a:lnTo>
                  <a:lnTo>
                    <a:pt x="11520" y="5873"/>
                  </a:lnTo>
                  <a:lnTo>
                    <a:pt x="11653" y="5841"/>
                  </a:lnTo>
                  <a:lnTo>
                    <a:pt x="11890" y="5914"/>
                  </a:lnTo>
                  <a:lnTo>
                    <a:pt x="12123" y="6695"/>
                  </a:lnTo>
                  <a:lnTo>
                    <a:pt x="12388" y="7236"/>
                  </a:lnTo>
                  <a:lnTo>
                    <a:pt x="12553" y="7619"/>
                  </a:lnTo>
                  <a:lnTo>
                    <a:pt x="12709" y="8002"/>
                  </a:lnTo>
                  <a:lnTo>
                    <a:pt x="12790" y="8705"/>
                  </a:lnTo>
                  <a:lnTo>
                    <a:pt x="12882" y="9024"/>
                  </a:lnTo>
                  <a:lnTo>
                    <a:pt x="13112" y="9567"/>
                  </a:lnTo>
                  <a:lnTo>
                    <a:pt x="13268" y="9693"/>
                  </a:lnTo>
                  <a:lnTo>
                    <a:pt x="13405" y="9693"/>
                  </a:lnTo>
                  <a:lnTo>
                    <a:pt x="13779" y="9981"/>
                  </a:lnTo>
                  <a:lnTo>
                    <a:pt x="13935" y="10139"/>
                  </a:lnTo>
                  <a:lnTo>
                    <a:pt x="14270" y="10578"/>
                  </a:lnTo>
                  <a:lnTo>
                    <a:pt x="14591" y="11014"/>
                  </a:lnTo>
                  <a:lnTo>
                    <a:pt x="14812" y="11512"/>
                  </a:lnTo>
                  <a:lnTo>
                    <a:pt x="14949" y="11480"/>
                  </a:lnTo>
                  <a:lnTo>
                    <a:pt x="14969" y="10586"/>
                  </a:lnTo>
                  <a:lnTo>
                    <a:pt x="15295" y="10203"/>
                  </a:lnTo>
                  <a:lnTo>
                    <a:pt x="15407" y="10628"/>
                  </a:lnTo>
                  <a:lnTo>
                    <a:pt x="15234" y="11180"/>
                  </a:lnTo>
                  <a:lnTo>
                    <a:pt x="15387" y="11532"/>
                  </a:lnTo>
                  <a:lnTo>
                    <a:pt x="15652" y="11904"/>
                  </a:lnTo>
                  <a:cubicBezTo>
                    <a:pt x="15731" y="11974"/>
                    <a:pt x="15814" y="12006"/>
                    <a:pt x="15897" y="12000"/>
                  </a:cubicBezTo>
                  <a:cubicBezTo>
                    <a:pt x="15967" y="11995"/>
                    <a:pt x="16036" y="11962"/>
                    <a:pt x="16102" y="11904"/>
                  </a:cubicBezTo>
                  <a:lnTo>
                    <a:pt x="16030" y="11267"/>
                  </a:lnTo>
                  <a:lnTo>
                    <a:pt x="15790" y="10958"/>
                  </a:lnTo>
                  <a:lnTo>
                    <a:pt x="15765" y="10396"/>
                  </a:lnTo>
                  <a:lnTo>
                    <a:pt x="15966" y="10333"/>
                  </a:lnTo>
                  <a:lnTo>
                    <a:pt x="16135" y="10651"/>
                  </a:lnTo>
                  <a:lnTo>
                    <a:pt x="16255" y="10968"/>
                  </a:lnTo>
                  <a:lnTo>
                    <a:pt x="16472" y="11457"/>
                  </a:lnTo>
                  <a:cubicBezTo>
                    <a:pt x="16523" y="11519"/>
                    <a:pt x="16575" y="11572"/>
                    <a:pt x="16628" y="11617"/>
                  </a:cubicBezTo>
                  <a:cubicBezTo>
                    <a:pt x="16771" y="11737"/>
                    <a:pt x="16919" y="11795"/>
                    <a:pt x="17066" y="11871"/>
                  </a:cubicBezTo>
                  <a:cubicBezTo>
                    <a:pt x="17166" y="11922"/>
                    <a:pt x="17265" y="11982"/>
                    <a:pt x="17363" y="12049"/>
                  </a:cubicBezTo>
                  <a:lnTo>
                    <a:pt x="17637" y="12677"/>
                  </a:lnTo>
                  <a:lnTo>
                    <a:pt x="17869" y="12634"/>
                  </a:lnTo>
                  <a:lnTo>
                    <a:pt x="17889" y="12336"/>
                  </a:lnTo>
                  <a:cubicBezTo>
                    <a:pt x="17862" y="12151"/>
                    <a:pt x="17814" y="11992"/>
                    <a:pt x="17752" y="11880"/>
                  </a:cubicBezTo>
                  <a:cubicBezTo>
                    <a:pt x="17688" y="11766"/>
                    <a:pt x="17613" y="11707"/>
                    <a:pt x="17536" y="11711"/>
                  </a:cubicBezTo>
                  <a:lnTo>
                    <a:pt x="17416" y="11243"/>
                  </a:lnTo>
                  <a:lnTo>
                    <a:pt x="17609" y="11252"/>
                  </a:lnTo>
                  <a:lnTo>
                    <a:pt x="17732" y="11061"/>
                  </a:lnTo>
                  <a:lnTo>
                    <a:pt x="17557" y="10447"/>
                  </a:lnTo>
                  <a:lnTo>
                    <a:pt x="17388" y="10023"/>
                  </a:lnTo>
                  <a:lnTo>
                    <a:pt x="17773" y="10566"/>
                  </a:lnTo>
                  <a:lnTo>
                    <a:pt x="17990" y="10906"/>
                  </a:lnTo>
                  <a:lnTo>
                    <a:pt x="18252" y="11256"/>
                  </a:lnTo>
                  <a:lnTo>
                    <a:pt x="18660" y="11987"/>
                  </a:lnTo>
                  <a:lnTo>
                    <a:pt x="18889" y="12497"/>
                  </a:lnTo>
                  <a:lnTo>
                    <a:pt x="19094" y="13071"/>
                  </a:lnTo>
                  <a:lnTo>
                    <a:pt x="19367" y="13518"/>
                  </a:lnTo>
                  <a:lnTo>
                    <a:pt x="19583" y="13931"/>
                  </a:lnTo>
                  <a:lnTo>
                    <a:pt x="19848" y="14409"/>
                  </a:lnTo>
                  <a:lnTo>
                    <a:pt x="19993" y="14791"/>
                  </a:lnTo>
                  <a:lnTo>
                    <a:pt x="20073" y="15089"/>
                  </a:lnTo>
                  <a:cubicBezTo>
                    <a:pt x="20093" y="15145"/>
                    <a:pt x="20112" y="15201"/>
                    <a:pt x="20131" y="15258"/>
                  </a:cubicBezTo>
                  <a:cubicBezTo>
                    <a:pt x="20151" y="15314"/>
                    <a:pt x="20170" y="15370"/>
                    <a:pt x="20190" y="15427"/>
                  </a:cubicBezTo>
                  <a:lnTo>
                    <a:pt x="20402" y="15850"/>
                  </a:lnTo>
                  <a:lnTo>
                    <a:pt x="20474" y="16327"/>
                  </a:lnTo>
                  <a:lnTo>
                    <a:pt x="20514" y="16720"/>
                  </a:lnTo>
                  <a:lnTo>
                    <a:pt x="20735" y="17241"/>
                  </a:lnTo>
                  <a:lnTo>
                    <a:pt x="20807" y="17655"/>
                  </a:lnTo>
                  <a:cubicBezTo>
                    <a:pt x="20819" y="17786"/>
                    <a:pt x="20832" y="17917"/>
                    <a:pt x="20844" y="18049"/>
                  </a:cubicBezTo>
                  <a:cubicBezTo>
                    <a:pt x="20856" y="18180"/>
                    <a:pt x="20868" y="18311"/>
                    <a:pt x="20880" y="18442"/>
                  </a:cubicBezTo>
                  <a:lnTo>
                    <a:pt x="20960" y="19006"/>
                  </a:lnTo>
                  <a:lnTo>
                    <a:pt x="21117" y="19677"/>
                  </a:lnTo>
                  <a:lnTo>
                    <a:pt x="21246" y="20208"/>
                  </a:lnTo>
                  <a:lnTo>
                    <a:pt x="21398" y="20547"/>
                  </a:lnTo>
                  <a:lnTo>
                    <a:pt x="21338" y="21131"/>
                  </a:lnTo>
                  <a:lnTo>
                    <a:pt x="21382" y="21599"/>
                  </a:lnTo>
                  <a:lnTo>
                    <a:pt x="21546" y="21599"/>
                  </a:lnTo>
                  <a:cubicBezTo>
                    <a:pt x="21562" y="21486"/>
                    <a:pt x="21574" y="21369"/>
                    <a:pt x="21582" y="21251"/>
                  </a:cubicBezTo>
                  <a:cubicBezTo>
                    <a:pt x="21600" y="20975"/>
                    <a:pt x="21596" y="20692"/>
                    <a:pt x="21570" y="20420"/>
                  </a:cubicBezTo>
                  <a:lnTo>
                    <a:pt x="21322" y="19879"/>
                  </a:lnTo>
                  <a:lnTo>
                    <a:pt x="21226" y="19433"/>
                  </a:lnTo>
                  <a:lnTo>
                    <a:pt x="21166" y="18957"/>
                  </a:lnTo>
                  <a:lnTo>
                    <a:pt x="21074" y="18192"/>
                  </a:lnTo>
                  <a:lnTo>
                    <a:pt x="20935" y="17256"/>
                  </a:lnTo>
                  <a:lnTo>
                    <a:pt x="20826" y="16620"/>
                  </a:lnTo>
                  <a:lnTo>
                    <a:pt x="20634" y="15983"/>
                  </a:lnTo>
                  <a:lnTo>
                    <a:pt x="20326" y="15345"/>
                  </a:lnTo>
                  <a:lnTo>
                    <a:pt x="19647" y="13667"/>
                  </a:lnTo>
                  <a:lnTo>
                    <a:pt x="19264" y="12797"/>
                  </a:lnTo>
                  <a:lnTo>
                    <a:pt x="19093" y="12386"/>
                  </a:lnTo>
                  <a:lnTo>
                    <a:pt x="18852" y="11716"/>
                  </a:lnTo>
                  <a:lnTo>
                    <a:pt x="18687" y="11099"/>
                  </a:lnTo>
                  <a:lnTo>
                    <a:pt x="18415" y="10877"/>
                  </a:lnTo>
                  <a:lnTo>
                    <a:pt x="18139" y="10684"/>
                  </a:lnTo>
                  <a:lnTo>
                    <a:pt x="17889" y="10365"/>
                  </a:lnTo>
                  <a:lnTo>
                    <a:pt x="17567" y="9822"/>
                  </a:lnTo>
                  <a:cubicBezTo>
                    <a:pt x="17455" y="10011"/>
                    <a:pt x="17321" y="9691"/>
                    <a:pt x="17379" y="9377"/>
                  </a:cubicBezTo>
                  <a:cubicBezTo>
                    <a:pt x="17420" y="9160"/>
                    <a:pt x="17534" y="9142"/>
                    <a:pt x="17584" y="9345"/>
                  </a:cubicBezTo>
                  <a:lnTo>
                    <a:pt x="17226" y="8676"/>
                  </a:lnTo>
                  <a:lnTo>
                    <a:pt x="16956" y="8495"/>
                  </a:lnTo>
                  <a:lnTo>
                    <a:pt x="16213" y="7984"/>
                  </a:lnTo>
                  <a:lnTo>
                    <a:pt x="16024" y="7984"/>
                  </a:lnTo>
                  <a:lnTo>
                    <a:pt x="15614" y="7633"/>
                  </a:lnTo>
                  <a:lnTo>
                    <a:pt x="15469" y="7218"/>
                  </a:lnTo>
                  <a:lnTo>
                    <a:pt x="15388" y="6941"/>
                  </a:lnTo>
                  <a:lnTo>
                    <a:pt x="14882" y="6497"/>
                  </a:lnTo>
                  <a:lnTo>
                    <a:pt x="14685" y="6220"/>
                  </a:lnTo>
                  <a:lnTo>
                    <a:pt x="14697" y="5362"/>
                  </a:lnTo>
                  <a:lnTo>
                    <a:pt x="14468" y="4894"/>
                  </a:lnTo>
                  <a:lnTo>
                    <a:pt x="13869" y="2688"/>
                  </a:lnTo>
                  <a:cubicBezTo>
                    <a:pt x="11750" y="906"/>
                    <a:pt x="9540" y="-1"/>
                    <a:pt x="7317" y="0"/>
                  </a:cubicBezTo>
                  <a:cubicBezTo>
                    <a:pt x="5181" y="1"/>
                    <a:pt x="3056" y="840"/>
                    <a:pt x="1013" y="2491"/>
                  </a:cubicBezTo>
                  <a:close/>
                </a:path>
              </a:pathLst>
            </a:custGeom>
            <a:grpFill/>
            <a:ln w="12700" cap="flat">
              <a:noFill/>
              <a:miter lim="400000"/>
            </a:ln>
            <a:effectLst/>
          </p:spPr>
          <p:txBody>
            <a:bodyPr wrap="square" lIns="0" tIns="0" rIns="0" bIns="0" numCol="1" anchor="ctr">
              <a:noAutofit/>
            </a:bodyPr>
            <a:lstStyle/>
            <a:p>
              <a:pPr lvl="0">
                <a:defRPr sz="3200"/>
              </a:pPr>
              <a:endParaRPr/>
            </a:p>
          </p:txBody>
        </p:sp>
        <p:sp>
          <p:nvSpPr>
            <p:cNvPr id="201" name="Shape 6227"/>
            <p:cNvSpPr/>
            <p:nvPr/>
          </p:nvSpPr>
          <p:spPr>
            <a:xfrm>
              <a:off x="1996121" y="300646"/>
              <a:ext cx="1596605" cy="539088"/>
            </a:xfrm>
            <a:custGeom>
              <a:avLst/>
              <a:gdLst/>
              <a:ahLst/>
              <a:cxnLst>
                <a:cxn ang="0">
                  <a:pos x="wd2" y="hd2"/>
                </a:cxn>
                <a:cxn ang="5400000">
                  <a:pos x="wd2" y="hd2"/>
                </a:cxn>
                <a:cxn ang="10800000">
                  <a:pos x="wd2" y="hd2"/>
                </a:cxn>
                <a:cxn ang="16200000">
                  <a:pos x="wd2" y="hd2"/>
                </a:cxn>
              </a:cxnLst>
              <a:rect l="0" t="0" r="r" b="b"/>
              <a:pathLst>
                <a:path w="21600" h="21600" extrusionOk="0">
                  <a:moveTo>
                    <a:pt x="8379" y="6238"/>
                  </a:moveTo>
                  <a:lnTo>
                    <a:pt x="7995" y="6530"/>
                  </a:lnTo>
                  <a:lnTo>
                    <a:pt x="7560" y="7153"/>
                  </a:lnTo>
                  <a:lnTo>
                    <a:pt x="7120" y="7107"/>
                  </a:lnTo>
                  <a:lnTo>
                    <a:pt x="6891" y="6674"/>
                  </a:lnTo>
                  <a:lnTo>
                    <a:pt x="6992" y="6089"/>
                  </a:lnTo>
                  <a:lnTo>
                    <a:pt x="6649" y="5551"/>
                  </a:lnTo>
                  <a:cubicBezTo>
                    <a:pt x="6481" y="5560"/>
                    <a:pt x="6313" y="5570"/>
                    <a:pt x="6145" y="5581"/>
                  </a:cubicBezTo>
                  <a:cubicBezTo>
                    <a:pt x="5755" y="5605"/>
                    <a:pt x="5365" y="5632"/>
                    <a:pt x="4975" y="5662"/>
                  </a:cubicBezTo>
                  <a:lnTo>
                    <a:pt x="4333" y="6028"/>
                  </a:lnTo>
                  <a:lnTo>
                    <a:pt x="3152" y="6612"/>
                  </a:lnTo>
                  <a:lnTo>
                    <a:pt x="2487" y="7194"/>
                  </a:lnTo>
                  <a:lnTo>
                    <a:pt x="1504" y="8144"/>
                  </a:lnTo>
                  <a:cubicBezTo>
                    <a:pt x="1455" y="8489"/>
                    <a:pt x="1389" y="8810"/>
                    <a:pt x="1307" y="9094"/>
                  </a:cubicBezTo>
                  <a:cubicBezTo>
                    <a:pt x="1132" y="9706"/>
                    <a:pt x="894" y="10132"/>
                    <a:pt x="629" y="10307"/>
                  </a:cubicBezTo>
                  <a:lnTo>
                    <a:pt x="46" y="11038"/>
                  </a:lnTo>
                  <a:lnTo>
                    <a:pt x="0" y="12031"/>
                  </a:lnTo>
                  <a:lnTo>
                    <a:pt x="541" y="12079"/>
                  </a:lnTo>
                  <a:lnTo>
                    <a:pt x="864" y="12226"/>
                  </a:lnTo>
                  <a:cubicBezTo>
                    <a:pt x="946" y="12616"/>
                    <a:pt x="1066" y="12922"/>
                    <a:pt x="1209" y="13102"/>
                  </a:cubicBezTo>
                  <a:cubicBezTo>
                    <a:pt x="1377" y="13316"/>
                    <a:pt x="1566" y="13340"/>
                    <a:pt x="1740" y="13173"/>
                  </a:cubicBezTo>
                  <a:lnTo>
                    <a:pt x="2193" y="13099"/>
                  </a:lnTo>
                  <a:lnTo>
                    <a:pt x="2365" y="13757"/>
                  </a:lnTo>
                  <a:lnTo>
                    <a:pt x="2077" y="14391"/>
                  </a:lnTo>
                  <a:lnTo>
                    <a:pt x="2299" y="15926"/>
                  </a:lnTo>
                  <a:lnTo>
                    <a:pt x="2650" y="16072"/>
                  </a:lnTo>
                  <a:lnTo>
                    <a:pt x="2749" y="17144"/>
                  </a:lnTo>
                  <a:lnTo>
                    <a:pt x="2659" y="18286"/>
                  </a:lnTo>
                  <a:lnTo>
                    <a:pt x="2877" y="19733"/>
                  </a:lnTo>
                  <a:lnTo>
                    <a:pt x="3132" y="20485"/>
                  </a:lnTo>
                  <a:lnTo>
                    <a:pt x="3764" y="21067"/>
                  </a:lnTo>
                  <a:lnTo>
                    <a:pt x="4084" y="20628"/>
                  </a:lnTo>
                  <a:lnTo>
                    <a:pt x="4749" y="20117"/>
                  </a:lnTo>
                  <a:lnTo>
                    <a:pt x="5250" y="20190"/>
                  </a:lnTo>
                  <a:lnTo>
                    <a:pt x="6180" y="20531"/>
                  </a:lnTo>
                  <a:lnTo>
                    <a:pt x="6560" y="20656"/>
                  </a:lnTo>
                  <a:lnTo>
                    <a:pt x="6921" y="21067"/>
                  </a:lnTo>
                  <a:lnTo>
                    <a:pt x="7208" y="21600"/>
                  </a:lnTo>
                  <a:lnTo>
                    <a:pt x="7792" y="21454"/>
                  </a:lnTo>
                  <a:lnTo>
                    <a:pt x="7824" y="20650"/>
                  </a:lnTo>
                  <a:lnTo>
                    <a:pt x="7340" y="20580"/>
                  </a:lnTo>
                  <a:lnTo>
                    <a:pt x="7662" y="19508"/>
                  </a:lnTo>
                  <a:lnTo>
                    <a:pt x="8293" y="20166"/>
                  </a:lnTo>
                  <a:cubicBezTo>
                    <a:pt x="8384" y="20331"/>
                    <a:pt x="8483" y="20453"/>
                    <a:pt x="8587" y="20528"/>
                  </a:cubicBezTo>
                  <a:cubicBezTo>
                    <a:pt x="8747" y="20643"/>
                    <a:pt x="8913" y="20643"/>
                    <a:pt x="9072" y="20528"/>
                  </a:cubicBezTo>
                  <a:lnTo>
                    <a:pt x="9318" y="20312"/>
                  </a:lnTo>
                  <a:lnTo>
                    <a:pt x="9631" y="19873"/>
                  </a:lnTo>
                  <a:lnTo>
                    <a:pt x="10223" y="19508"/>
                  </a:lnTo>
                  <a:lnTo>
                    <a:pt x="10815" y="20019"/>
                  </a:lnTo>
                  <a:lnTo>
                    <a:pt x="11054" y="20799"/>
                  </a:lnTo>
                  <a:lnTo>
                    <a:pt x="11818" y="20921"/>
                  </a:lnTo>
                  <a:lnTo>
                    <a:pt x="12181" y="20342"/>
                  </a:lnTo>
                  <a:lnTo>
                    <a:pt x="12468" y="20927"/>
                  </a:lnTo>
                  <a:lnTo>
                    <a:pt x="12830" y="20975"/>
                  </a:lnTo>
                  <a:lnTo>
                    <a:pt x="13092" y="19666"/>
                  </a:lnTo>
                  <a:lnTo>
                    <a:pt x="13362" y="18868"/>
                  </a:lnTo>
                  <a:lnTo>
                    <a:pt x="13822" y="18649"/>
                  </a:lnTo>
                  <a:lnTo>
                    <a:pt x="14421" y="18161"/>
                  </a:lnTo>
                  <a:lnTo>
                    <a:pt x="14635" y="17723"/>
                  </a:lnTo>
                  <a:lnTo>
                    <a:pt x="14972" y="16654"/>
                  </a:lnTo>
                  <a:lnTo>
                    <a:pt x="15243" y="15630"/>
                  </a:lnTo>
                  <a:lnTo>
                    <a:pt x="15317" y="14632"/>
                  </a:lnTo>
                  <a:lnTo>
                    <a:pt x="15317" y="13974"/>
                  </a:lnTo>
                  <a:lnTo>
                    <a:pt x="15122" y="13541"/>
                  </a:lnTo>
                  <a:lnTo>
                    <a:pt x="15023" y="12765"/>
                  </a:lnTo>
                  <a:lnTo>
                    <a:pt x="15220" y="12329"/>
                  </a:lnTo>
                  <a:cubicBezTo>
                    <a:pt x="15322" y="12146"/>
                    <a:pt x="15417" y="11934"/>
                    <a:pt x="15505" y="11695"/>
                  </a:cubicBezTo>
                  <a:cubicBezTo>
                    <a:pt x="15576" y="11501"/>
                    <a:pt x="15642" y="11290"/>
                    <a:pt x="15702" y="11065"/>
                  </a:cubicBezTo>
                  <a:lnTo>
                    <a:pt x="16105" y="11650"/>
                  </a:lnTo>
                  <a:lnTo>
                    <a:pt x="16400" y="11650"/>
                  </a:lnTo>
                  <a:cubicBezTo>
                    <a:pt x="16502" y="11466"/>
                    <a:pt x="16618" y="11366"/>
                    <a:pt x="16738" y="11357"/>
                  </a:cubicBezTo>
                  <a:cubicBezTo>
                    <a:pt x="16830" y="11351"/>
                    <a:pt x="16922" y="11401"/>
                    <a:pt x="17008" y="11504"/>
                  </a:cubicBezTo>
                  <a:lnTo>
                    <a:pt x="17484" y="11309"/>
                  </a:lnTo>
                  <a:lnTo>
                    <a:pt x="17747" y="10946"/>
                  </a:lnTo>
                  <a:lnTo>
                    <a:pt x="18258" y="9850"/>
                  </a:lnTo>
                  <a:lnTo>
                    <a:pt x="18331" y="8900"/>
                  </a:lnTo>
                  <a:lnTo>
                    <a:pt x="18809" y="8948"/>
                  </a:lnTo>
                  <a:lnTo>
                    <a:pt x="19047" y="8656"/>
                  </a:lnTo>
                  <a:cubicBezTo>
                    <a:pt x="19050" y="8433"/>
                    <a:pt x="19053" y="8209"/>
                    <a:pt x="19055" y="7986"/>
                  </a:cubicBezTo>
                  <a:cubicBezTo>
                    <a:pt x="19058" y="7763"/>
                    <a:pt x="19061" y="7539"/>
                    <a:pt x="19064" y="7316"/>
                  </a:cubicBezTo>
                  <a:lnTo>
                    <a:pt x="18843" y="6369"/>
                  </a:lnTo>
                  <a:lnTo>
                    <a:pt x="19370" y="6734"/>
                  </a:lnTo>
                  <a:lnTo>
                    <a:pt x="19354" y="7971"/>
                  </a:lnTo>
                  <a:lnTo>
                    <a:pt x="19748" y="7270"/>
                  </a:lnTo>
                  <a:lnTo>
                    <a:pt x="19994" y="6177"/>
                  </a:lnTo>
                  <a:lnTo>
                    <a:pt x="19796" y="5038"/>
                  </a:lnTo>
                  <a:lnTo>
                    <a:pt x="19566" y="4780"/>
                  </a:lnTo>
                  <a:lnTo>
                    <a:pt x="19089" y="4814"/>
                  </a:lnTo>
                  <a:lnTo>
                    <a:pt x="18801" y="4814"/>
                  </a:lnTo>
                  <a:lnTo>
                    <a:pt x="18440" y="4302"/>
                  </a:lnTo>
                  <a:lnTo>
                    <a:pt x="18341" y="3642"/>
                  </a:lnTo>
                  <a:lnTo>
                    <a:pt x="18465" y="2828"/>
                  </a:lnTo>
                  <a:lnTo>
                    <a:pt x="18826" y="2609"/>
                  </a:lnTo>
                  <a:lnTo>
                    <a:pt x="19358" y="4031"/>
                  </a:lnTo>
                  <a:lnTo>
                    <a:pt x="20032" y="4620"/>
                  </a:lnTo>
                  <a:lnTo>
                    <a:pt x="20179" y="3499"/>
                  </a:lnTo>
                  <a:lnTo>
                    <a:pt x="19850" y="3134"/>
                  </a:lnTo>
                  <a:lnTo>
                    <a:pt x="19685" y="2184"/>
                  </a:lnTo>
                  <a:lnTo>
                    <a:pt x="19808" y="1436"/>
                  </a:lnTo>
                  <a:lnTo>
                    <a:pt x="20233" y="2139"/>
                  </a:lnTo>
                  <a:cubicBezTo>
                    <a:pt x="20292" y="2251"/>
                    <a:pt x="20351" y="2363"/>
                    <a:pt x="20410" y="2475"/>
                  </a:cubicBezTo>
                  <a:cubicBezTo>
                    <a:pt x="20469" y="2587"/>
                    <a:pt x="20528" y="2699"/>
                    <a:pt x="20587" y="2811"/>
                  </a:cubicBezTo>
                  <a:lnTo>
                    <a:pt x="20619" y="4752"/>
                  </a:lnTo>
                  <a:lnTo>
                    <a:pt x="21029" y="5166"/>
                  </a:lnTo>
                  <a:lnTo>
                    <a:pt x="21316" y="5236"/>
                  </a:lnTo>
                  <a:lnTo>
                    <a:pt x="21341" y="3823"/>
                  </a:lnTo>
                  <a:lnTo>
                    <a:pt x="21046" y="3360"/>
                  </a:lnTo>
                  <a:lnTo>
                    <a:pt x="20691" y="2065"/>
                  </a:lnTo>
                  <a:lnTo>
                    <a:pt x="21255" y="2361"/>
                  </a:lnTo>
                  <a:lnTo>
                    <a:pt x="21600" y="2068"/>
                  </a:lnTo>
                  <a:lnTo>
                    <a:pt x="21551" y="540"/>
                  </a:lnTo>
                  <a:cubicBezTo>
                    <a:pt x="21437" y="404"/>
                    <a:pt x="21318" y="308"/>
                    <a:pt x="21197" y="254"/>
                  </a:cubicBezTo>
                  <a:cubicBezTo>
                    <a:pt x="21003" y="167"/>
                    <a:pt x="20805" y="188"/>
                    <a:pt x="20613" y="315"/>
                  </a:cubicBezTo>
                  <a:lnTo>
                    <a:pt x="20226" y="171"/>
                  </a:lnTo>
                  <a:lnTo>
                    <a:pt x="19939" y="317"/>
                  </a:lnTo>
                  <a:lnTo>
                    <a:pt x="19442" y="0"/>
                  </a:lnTo>
                  <a:lnTo>
                    <a:pt x="19112" y="72"/>
                  </a:lnTo>
                  <a:lnTo>
                    <a:pt x="19088" y="998"/>
                  </a:lnTo>
                  <a:lnTo>
                    <a:pt x="19211" y="1966"/>
                  </a:lnTo>
                  <a:lnTo>
                    <a:pt x="18811" y="1726"/>
                  </a:lnTo>
                  <a:lnTo>
                    <a:pt x="18638" y="413"/>
                  </a:lnTo>
                  <a:lnTo>
                    <a:pt x="18054" y="413"/>
                  </a:lnTo>
                  <a:lnTo>
                    <a:pt x="17760" y="416"/>
                  </a:lnTo>
                  <a:lnTo>
                    <a:pt x="16847" y="977"/>
                  </a:lnTo>
                  <a:lnTo>
                    <a:pt x="16016" y="1586"/>
                  </a:lnTo>
                  <a:lnTo>
                    <a:pt x="15795" y="1805"/>
                  </a:lnTo>
                  <a:lnTo>
                    <a:pt x="15803" y="3084"/>
                  </a:lnTo>
                  <a:lnTo>
                    <a:pt x="16370" y="2889"/>
                  </a:lnTo>
                  <a:lnTo>
                    <a:pt x="16831" y="2378"/>
                  </a:lnTo>
                  <a:lnTo>
                    <a:pt x="17250" y="2012"/>
                  </a:lnTo>
                  <a:lnTo>
                    <a:pt x="17789" y="1866"/>
                  </a:lnTo>
                  <a:lnTo>
                    <a:pt x="17854" y="2932"/>
                  </a:lnTo>
                  <a:lnTo>
                    <a:pt x="17247" y="3298"/>
                  </a:lnTo>
                  <a:lnTo>
                    <a:pt x="16886" y="3663"/>
                  </a:lnTo>
                  <a:lnTo>
                    <a:pt x="16443" y="3736"/>
                  </a:lnTo>
                  <a:lnTo>
                    <a:pt x="16115" y="4102"/>
                  </a:lnTo>
                  <a:lnTo>
                    <a:pt x="16017" y="5098"/>
                  </a:lnTo>
                  <a:lnTo>
                    <a:pt x="16017" y="6776"/>
                  </a:lnTo>
                  <a:lnTo>
                    <a:pt x="15943" y="7653"/>
                  </a:lnTo>
                  <a:lnTo>
                    <a:pt x="15853" y="8454"/>
                  </a:lnTo>
                  <a:lnTo>
                    <a:pt x="15853" y="9425"/>
                  </a:lnTo>
                  <a:lnTo>
                    <a:pt x="15577" y="10537"/>
                  </a:lnTo>
                  <a:lnTo>
                    <a:pt x="15641" y="8643"/>
                  </a:lnTo>
                  <a:lnTo>
                    <a:pt x="15321" y="8280"/>
                  </a:lnTo>
                  <a:lnTo>
                    <a:pt x="15076" y="7918"/>
                  </a:lnTo>
                  <a:lnTo>
                    <a:pt x="15389" y="6703"/>
                  </a:lnTo>
                  <a:lnTo>
                    <a:pt x="15389" y="5853"/>
                  </a:lnTo>
                  <a:lnTo>
                    <a:pt x="14947" y="5198"/>
                  </a:lnTo>
                  <a:lnTo>
                    <a:pt x="14733" y="5125"/>
                  </a:lnTo>
                  <a:lnTo>
                    <a:pt x="14486" y="5052"/>
                  </a:lnTo>
                  <a:lnTo>
                    <a:pt x="14248" y="4982"/>
                  </a:lnTo>
                  <a:lnTo>
                    <a:pt x="13362" y="5055"/>
                  </a:lnTo>
                  <a:lnTo>
                    <a:pt x="13101" y="5956"/>
                  </a:lnTo>
                  <a:lnTo>
                    <a:pt x="12763" y="6395"/>
                  </a:lnTo>
                  <a:lnTo>
                    <a:pt x="12180" y="6809"/>
                  </a:lnTo>
                  <a:lnTo>
                    <a:pt x="11942" y="6809"/>
                  </a:lnTo>
                  <a:lnTo>
                    <a:pt x="11555" y="6809"/>
                  </a:lnTo>
                  <a:lnTo>
                    <a:pt x="11062" y="6809"/>
                  </a:lnTo>
                  <a:lnTo>
                    <a:pt x="10698" y="6048"/>
                  </a:lnTo>
                  <a:lnTo>
                    <a:pt x="10017" y="5685"/>
                  </a:lnTo>
                  <a:lnTo>
                    <a:pt x="9630" y="5685"/>
                  </a:lnTo>
                  <a:lnTo>
                    <a:pt x="9245" y="5831"/>
                  </a:lnTo>
                  <a:lnTo>
                    <a:pt x="9033" y="6334"/>
                  </a:lnTo>
                  <a:lnTo>
                    <a:pt x="8960" y="7062"/>
                  </a:lnTo>
                  <a:lnTo>
                    <a:pt x="8525" y="7281"/>
                  </a:lnTo>
                  <a:lnTo>
                    <a:pt x="8156" y="7281"/>
                  </a:lnTo>
                  <a:lnTo>
                    <a:pt x="8379" y="6238"/>
                  </a:lnTo>
                  <a:close/>
                </a:path>
              </a:pathLst>
            </a:custGeom>
            <a:grpFill/>
            <a:ln w="12700" cap="flat">
              <a:noFill/>
              <a:miter lim="400000"/>
            </a:ln>
            <a:effectLst/>
          </p:spPr>
          <p:txBody>
            <a:bodyPr wrap="square" lIns="0" tIns="0" rIns="0" bIns="0" numCol="1" anchor="ctr">
              <a:noAutofit/>
            </a:bodyPr>
            <a:lstStyle/>
            <a:p>
              <a:pPr lvl="0">
                <a:defRPr sz="3200"/>
              </a:pPr>
              <a:endParaRPr/>
            </a:p>
          </p:txBody>
        </p:sp>
        <p:sp>
          <p:nvSpPr>
            <p:cNvPr id="202" name="Shape 6228"/>
            <p:cNvSpPr/>
            <p:nvPr/>
          </p:nvSpPr>
          <p:spPr>
            <a:xfrm>
              <a:off x="3610437" y="305498"/>
              <a:ext cx="256839" cy="121723"/>
            </a:xfrm>
            <a:custGeom>
              <a:avLst/>
              <a:gdLst/>
              <a:ahLst/>
              <a:cxnLst>
                <a:cxn ang="0">
                  <a:pos x="wd2" y="hd2"/>
                </a:cxn>
                <a:cxn ang="5400000">
                  <a:pos x="wd2" y="hd2"/>
                </a:cxn>
                <a:cxn ang="10800000">
                  <a:pos x="wd2" y="hd2"/>
                </a:cxn>
                <a:cxn ang="16200000">
                  <a:pos x="wd2" y="hd2"/>
                </a:cxn>
              </a:cxnLst>
              <a:rect l="0" t="0" r="r" b="b"/>
              <a:pathLst>
                <a:path w="21600" h="21600" extrusionOk="0">
                  <a:moveTo>
                    <a:pt x="7934" y="952"/>
                  </a:moveTo>
                  <a:lnTo>
                    <a:pt x="10370" y="641"/>
                  </a:lnTo>
                  <a:lnTo>
                    <a:pt x="12234" y="2097"/>
                  </a:lnTo>
                  <a:lnTo>
                    <a:pt x="15066" y="3160"/>
                  </a:lnTo>
                  <a:lnTo>
                    <a:pt x="16147" y="6695"/>
                  </a:lnTo>
                  <a:lnTo>
                    <a:pt x="18442" y="8314"/>
                  </a:lnTo>
                  <a:lnTo>
                    <a:pt x="20794" y="8853"/>
                  </a:lnTo>
                  <a:lnTo>
                    <a:pt x="21600" y="11834"/>
                  </a:lnTo>
                  <a:lnTo>
                    <a:pt x="19458" y="12360"/>
                  </a:lnTo>
                  <a:cubicBezTo>
                    <a:pt x="18791" y="12394"/>
                    <a:pt x="18126" y="12502"/>
                    <a:pt x="17464" y="12684"/>
                  </a:cubicBezTo>
                  <a:cubicBezTo>
                    <a:pt x="15906" y="13112"/>
                    <a:pt x="14380" y="13946"/>
                    <a:pt x="12919" y="15166"/>
                  </a:cubicBezTo>
                  <a:lnTo>
                    <a:pt x="11078" y="16029"/>
                  </a:lnTo>
                  <a:lnTo>
                    <a:pt x="8533" y="14424"/>
                  </a:lnTo>
                  <a:lnTo>
                    <a:pt x="7428" y="18687"/>
                  </a:lnTo>
                  <a:lnTo>
                    <a:pt x="4579" y="21600"/>
                  </a:lnTo>
                  <a:lnTo>
                    <a:pt x="2559" y="21276"/>
                  </a:lnTo>
                  <a:lnTo>
                    <a:pt x="1056" y="19011"/>
                  </a:lnTo>
                  <a:lnTo>
                    <a:pt x="2007" y="15476"/>
                  </a:lnTo>
                  <a:lnTo>
                    <a:pt x="4688" y="13534"/>
                  </a:lnTo>
                  <a:lnTo>
                    <a:pt x="6215" y="13210"/>
                  </a:lnTo>
                  <a:lnTo>
                    <a:pt x="8958" y="10108"/>
                  </a:lnTo>
                  <a:lnTo>
                    <a:pt x="7794" y="6142"/>
                  </a:lnTo>
                  <a:lnTo>
                    <a:pt x="5858" y="5494"/>
                  </a:lnTo>
                  <a:lnTo>
                    <a:pt x="5090" y="9677"/>
                  </a:lnTo>
                  <a:lnTo>
                    <a:pt x="2073" y="10972"/>
                  </a:lnTo>
                  <a:lnTo>
                    <a:pt x="865" y="6884"/>
                  </a:lnTo>
                  <a:lnTo>
                    <a:pt x="0" y="3768"/>
                  </a:lnTo>
                  <a:lnTo>
                    <a:pt x="609" y="963"/>
                  </a:lnTo>
                  <a:lnTo>
                    <a:pt x="3066" y="315"/>
                  </a:lnTo>
                  <a:lnTo>
                    <a:pt x="5208" y="0"/>
                  </a:lnTo>
                  <a:lnTo>
                    <a:pt x="7934" y="952"/>
                  </a:lnTo>
                  <a:close/>
                </a:path>
              </a:pathLst>
            </a:custGeom>
            <a:grpFill/>
            <a:ln w="12700" cap="flat">
              <a:noFill/>
              <a:miter lim="400000"/>
            </a:ln>
            <a:effectLst/>
          </p:spPr>
          <p:txBody>
            <a:bodyPr wrap="square" lIns="0" tIns="0" rIns="0" bIns="0" numCol="1" anchor="ctr">
              <a:noAutofit/>
            </a:bodyPr>
            <a:lstStyle/>
            <a:p>
              <a:pPr lvl="0">
                <a:defRPr sz="3200"/>
              </a:pPr>
              <a:endParaRPr/>
            </a:p>
          </p:txBody>
        </p:sp>
        <p:sp>
          <p:nvSpPr>
            <p:cNvPr id="203" name="Shape 6229"/>
            <p:cNvSpPr/>
            <p:nvPr/>
          </p:nvSpPr>
          <p:spPr>
            <a:xfrm>
              <a:off x="-1" y="711886"/>
              <a:ext cx="6454961" cy="5670929"/>
            </a:xfrm>
            <a:custGeom>
              <a:avLst/>
              <a:gdLst/>
              <a:ahLst/>
              <a:cxnLst>
                <a:cxn ang="0">
                  <a:pos x="wd2" y="hd2"/>
                </a:cxn>
                <a:cxn ang="5400000">
                  <a:pos x="wd2" y="hd2"/>
                </a:cxn>
                <a:cxn ang="10800000">
                  <a:pos x="wd2" y="hd2"/>
                </a:cxn>
                <a:cxn ang="16200000">
                  <a:pos x="wd2" y="hd2"/>
                </a:cxn>
              </a:cxnLst>
              <a:rect l="0" t="0" r="r" b="b"/>
              <a:pathLst>
                <a:path w="21331" h="21600" extrusionOk="0">
                  <a:moveTo>
                    <a:pt x="16414" y="71"/>
                  </a:moveTo>
                  <a:lnTo>
                    <a:pt x="16464" y="135"/>
                  </a:lnTo>
                  <a:lnTo>
                    <a:pt x="16565" y="167"/>
                  </a:lnTo>
                  <a:lnTo>
                    <a:pt x="16665" y="181"/>
                  </a:lnTo>
                  <a:lnTo>
                    <a:pt x="16717" y="269"/>
                  </a:lnTo>
                  <a:lnTo>
                    <a:pt x="16658" y="325"/>
                  </a:lnTo>
                  <a:lnTo>
                    <a:pt x="16608" y="422"/>
                  </a:lnTo>
                  <a:lnTo>
                    <a:pt x="16556" y="415"/>
                  </a:lnTo>
                  <a:lnTo>
                    <a:pt x="16602" y="522"/>
                  </a:lnTo>
                  <a:lnTo>
                    <a:pt x="16506" y="529"/>
                  </a:lnTo>
                  <a:lnTo>
                    <a:pt x="16552" y="633"/>
                  </a:lnTo>
                  <a:lnTo>
                    <a:pt x="16674" y="652"/>
                  </a:lnTo>
                  <a:lnTo>
                    <a:pt x="16733" y="728"/>
                  </a:lnTo>
                  <a:lnTo>
                    <a:pt x="16793" y="804"/>
                  </a:lnTo>
                  <a:lnTo>
                    <a:pt x="16893" y="790"/>
                  </a:lnTo>
                  <a:lnTo>
                    <a:pt x="17140" y="769"/>
                  </a:lnTo>
                  <a:lnTo>
                    <a:pt x="17231" y="790"/>
                  </a:lnTo>
                  <a:lnTo>
                    <a:pt x="17247" y="910"/>
                  </a:lnTo>
                  <a:lnTo>
                    <a:pt x="17199" y="972"/>
                  </a:lnTo>
                  <a:lnTo>
                    <a:pt x="17241" y="1046"/>
                  </a:lnTo>
                  <a:lnTo>
                    <a:pt x="17353" y="1217"/>
                  </a:lnTo>
                  <a:lnTo>
                    <a:pt x="17428" y="1301"/>
                  </a:lnTo>
                  <a:lnTo>
                    <a:pt x="17518" y="1382"/>
                  </a:lnTo>
                  <a:lnTo>
                    <a:pt x="17650" y="1479"/>
                  </a:lnTo>
                  <a:lnTo>
                    <a:pt x="17717" y="1571"/>
                  </a:lnTo>
                  <a:lnTo>
                    <a:pt x="17729" y="1652"/>
                  </a:lnTo>
                  <a:lnTo>
                    <a:pt x="17687" y="1715"/>
                  </a:lnTo>
                  <a:lnTo>
                    <a:pt x="17623" y="1803"/>
                  </a:lnTo>
                  <a:lnTo>
                    <a:pt x="17635" y="1900"/>
                  </a:lnTo>
                  <a:lnTo>
                    <a:pt x="17691" y="1969"/>
                  </a:lnTo>
                  <a:lnTo>
                    <a:pt x="17697" y="2091"/>
                  </a:lnTo>
                  <a:lnTo>
                    <a:pt x="17697" y="2186"/>
                  </a:lnTo>
                  <a:cubicBezTo>
                    <a:pt x="17709" y="2209"/>
                    <a:pt x="17723" y="2231"/>
                    <a:pt x="17739" y="2250"/>
                  </a:cubicBezTo>
                  <a:cubicBezTo>
                    <a:pt x="17779" y="2300"/>
                    <a:pt x="17830" y="2337"/>
                    <a:pt x="17887" y="2356"/>
                  </a:cubicBezTo>
                  <a:lnTo>
                    <a:pt x="17940" y="2493"/>
                  </a:lnTo>
                  <a:lnTo>
                    <a:pt x="17964" y="2574"/>
                  </a:lnTo>
                  <a:cubicBezTo>
                    <a:pt x="17992" y="2570"/>
                    <a:pt x="18020" y="2567"/>
                    <a:pt x="18048" y="2565"/>
                  </a:cubicBezTo>
                  <a:cubicBezTo>
                    <a:pt x="18097" y="2561"/>
                    <a:pt x="18146" y="2561"/>
                    <a:pt x="18194" y="2563"/>
                  </a:cubicBezTo>
                  <a:lnTo>
                    <a:pt x="18379" y="2690"/>
                  </a:lnTo>
                  <a:lnTo>
                    <a:pt x="18411" y="2800"/>
                  </a:lnTo>
                  <a:lnTo>
                    <a:pt x="18509" y="2904"/>
                  </a:lnTo>
                  <a:lnTo>
                    <a:pt x="18667" y="3000"/>
                  </a:lnTo>
                  <a:lnTo>
                    <a:pt x="18701" y="3084"/>
                  </a:lnTo>
                  <a:lnTo>
                    <a:pt x="18677" y="3202"/>
                  </a:lnTo>
                  <a:lnTo>
                    <a:pt x="18757" y="3276"/>
                  </a:lnTo>
                  <a:lnTo>
                    <a:pt x="18835" y="3350"/>
                  </a:lnTo>
                  <a:lnTo>
                    <a:pt x="18803" y="3518"/>
                  </a:lnTo>
                  <a:lnTo>
                    <a:pt x="18881" y="3629"/>
                  </a:lnTo>
                  <a:lnTo>
                    <a:pt x="18937" y="3672"/>
                  </a:lnTo>
                  <a:lnTo>
                    <a:pt x="19010" y="3779"/>
                  </a:lnTo>
                  <a:lnTo>
                    <a:pt x="19086" y="3878"/>
                  </a:lnTo>
                  <a:lnTo>
                    <a:pt x="19116" y="3966"/>
                  </a:lnTo>
                  <a:lnTo>
                    <a:pt x="19162" y="4057"/>
                  </a:lnTo>
                  <a:lnTo>
                    <a:pt x="19186" y="4172"/>
                  </a:lnTo>
                  <a:lnTo>
                    <a:pt x="19169" y="4285"/>
                  </a:lnTo>
                  <a:lnTo>
                    <a:pt x="19237" y="4354"/>
                  </a:lnTo>
                  <a:lnTo>
                    <a:pt x="19331" y="4386"/>
                  </a:lnTo>
                  <a:lnTo>
                    <a:pt x="19367" y="4483"/>
                  </a:lnTo>
                  <a:cubicBezTo>
                    <a:pt x="19379" y="4507"/>
                    <a:pt x="19381" y="4536"/>
                    <a:pt x="19373" y="4562"/>
                  </a:cubicBezTo>
                  <a:cubicBezTo>
                    <a:pt x="19357" y="4621"/>
                    <a:pt x="19300" y="4652"/>
                    <a:pt x="19249" y="4628"/>
                  </a:cubicBezTo>
                  <a:lnTo>
                    <a:pt x="19226" y="4488"/>
                  </a:lnTo>
                  <a:cubicBezTo>
                    <a:pt x="19216" y="4465"/>
                    <a:pt x="19204" y="4444"/>
                    <a:pt x="19190" y="4425"/>
                  </a:cubicBezTo>
                  <a:cubicBezTo>
                    <a:pt x="19161" y="4386"/>
                    <a:pt x="19123" y="4357"/>
                    <a:pt x="19098" y="4314"/>
                  </a:cubicBezTo>
                  <a:cubicBezTo>
                    <a:pt x="19074" y="4274"/>
                    <a:pt x="19064" y="4226"/>
                    <a:pt x="19068" y="4178"/>
                  </a:cubicBezTo>
                  <a:lnTo>
                    <a:pt x="19020" y="4087"/>
                  </a:lnTo>
                  <a:lnTo>
                    <a:pt x="18953" y="3930"/>
                  </a:lnTo>
                  <a:lnTo>
                    <a:pt x="18899" y="3847"/>
                  </a:lnTo>
                  <a:cubicBezTo>
                    <a:pt x="18877" y="3837"/>
                    <a:pt x="18856" y="3826"/>
                    <a:pt x="18835" y="3814"/>
                  </a:cubicBezTo>
                  <a:cubicBezTo>
                    <a:pt x="18779" y="3783"/>
                    <a:pt x="18727" y="3743"/>
                    <a:pt x="18680" y="3696"/>
                  </a:cubicBezTo>
                  <a:cubicBezTo>
                    <a:pt x="18635" y="3669"/>
                    <a:pt x="18589" y="3641"/>
                    <a:pt x="18544" y="3613"/>
                  </a:cubicBezTo>
                  <a:cubicBezTo>
                    <a:pt x="18505" y="3589"/>
                    <a:pt x="18467" y="3565"/>
                    <a:pt x="18429" y="3541"/>
                  </a:cubicBezTo>
                  <a:lnTo>
                    <a:pt x="18327" y="3437"/>
                  </a:lnTo>
                  <a:lnTo>
                    <a:pt x="18212" y="3347"/>
                  </a:lnTo>
                  <a:lnTo>
                    <a:pt x="18078" y="3183"/>
                  </a:lnTo>
                  <a:lnTo>
                    <a:pt x="17965" y="3032"/>
                  </a:lnTo>
                  <a:cubicBezTo>
                    <a:pt x="17946" y="2980"/>
                    <a:pt x="17924" y="2929"/>
                    <a:pt x="17901" y="2880"/>
                  </a:cubicBezTo>
                  <a:cubicBezTo>
                    <a:pt x="17875" y="2824"/>
                    <a:pt x="17847" y="2770"/>
                    <a:pt x="17817" y="2717"/>
                  </a:cubicBezTo>
                  <a:lnTo>
                    <a:pt x="17780" y="2636"/>
                  </a:lnTo>
                  <a:lnTo>
                    <a:pt x="17668" y="2429"/>
                  </a:lnTo>
                  <a:lnTo>
                    <a:pt x="17581" y="2204"/>
                  </a:lnTo>
                  <a:lnTo>
                    <a:pt x="17478" y="2116"/>
                  </a:lnTo>
                  <a:lnTo>
                    <a:pt x="17388" y="2005"/>
                  </a:lnTo>
                  <a:lnTo>
                    <a:pt x="17254" y="1941"/>
                  </a:lnTo>
                  <a:lnTo>
                    <a:pt x="17205" y="2005"/>
                  </a:lnTo>
                  <a:lnTo>
                    <a:pt x="17310" y="2100"/>
                  </a:lnTo>
                  <a:lnTo>
                    <a:pt x="17388" y="2190"/>
                  </a:lnTo>
                  <a:lnTo>
                    <a:pt x="17456" y="2322"/>
                  </a:lnTo>
                  <a:lnTo>
                    <a:pt x="17480" y="2412"/>
                  </a:lnTo>
                  <a:lnTo>
                    <a:pt x="17378" y="2389"/>
                  </a:lnTo>
                  <a:lnTo>
                    <a:pt x="17276" y="2492"/>
                  </a:lnTo>
                  <a:lnTo>
                    <a:pt x="17286" y="2649"/>
                  </a:lnTo>
                  <a:lnTo>
                    <a:pt x="17344" y="2737"/>
                  </a:lnTo>
                  <a:lnTo>
                    <a:pt x="17484" y="2847"/>
                  </a:lnTo>
                  <a:lnTo>
                    <a:pt x="17556" y="2903"/>
                  </a:lnTo>
                  <a:lnTo>
                    <a:pt x="17628" y="2970"/>
                  </a:lnTo>
                  <a:lnTo>
                    <a:pt x="17634" y="3113"/>
                  </a:lnTo>
                  <a:lnTo>
                    <a:pt x="17610" y="3201"/>
                  </a:lnTo>
                  <a:lnTo>
                    <a:pt x="17535" y="3256"/>
                  </a:lnTo>
                  <a:lnTo>
                    <a:pt x="17469" y="3270"/>
                  </a:lnTo>
                  <a:lnTo>
                    <a:pt x="17403" y="3318"/>
                  </a:lnTo>
                  <a:lnTo>
                    <a:pt x="17381" y="3441"/>
                  </a:lnTo>
                  <a:lnTo>
                    <a:pt x="17295" y="3608"/>
                  </a:lnTo>
                  <a:lnTo>
                    <a:pt x="17241" y="3695"/>
                  </a:lnTo>
                  <a:lnTo>
                    <a:pt x="17199" y="3823"/>
                  </a:lnTo>
                  <a:lnTo>
                    <a:pt x="17199" y="3936"/>
                  </a:lnTo>
                  <a:lnTo>
                    <a:pt x="17223" y="4093"/>
                  </a:lnTo>
                  <a:lnTo>
                    <a:pt x="17259" y="4271"/>
                  </a:lnTo>
                  <a:lnTo>
                    <a:pt x="17322" y="4484"/>
                  </a:lnTo>
                  <a:cubicBezTo>
                    <a:pt x="17335" y="4565"/>
                    <a:pt x="17344" y="4646"/>
                    <a:pt x="17348" y="4727"/>
                  </a:cubicBezTo>
                  <a:cubicBezTo>
                    <a:pt x="17351" y="4801"/>
                    <a:pt x="17351" y="4875"/>
                    <a:pt x="17348" y="4949"/>
                  </a:cubicBezTo>
                  <a:lnTo>
                    <a:pt x="17388" y="5111"/>
                  </a:lnTo>
                  <a:lnTo>
                    <a:pt x="17448" y="5118"/>
                  </a:lnTo>
                  <a:lnTo>
                    <a:pt x="17454" y="4982"/>
                  </a:lnTo>
                  <a:lnTo>
                    <a:pt x="17466" y="4852"/>
                  </a:lnTo>
                  <a:cubicBezTo>
                    <a:pt x="17490" y="4841"/>
                    <a:pt x="17516" y="4837"/>
                    <a:pt x="17542" y="4841"/>
                  </a:cubicBezTo>
                  <a:cubicBezTo>
                    <a:pt x="17595" y="4849"/>
                    <a:pt x="17641" y="4888"/>
                    <a:pt x="17663" y="4944"/>
                  </a:cubicBezTo>
                  <a:lnTo>
                    <a:pt x="17689" y="5039"/>
                  </a:lnTo>
                  <a:lnTo>
                    <a:pt x="17753" y="4984"/>
                  </a:lnTo>
                  <a:cubicBezTo>
                    <a:pt x="17717" y="4958"/>
                    <a:pt x="17713" y="4898"/>
                    <a:pt x="17747" y="4868"/>
                  </a:cubicBezTo>
                  <a:cubicBezTo>
                    <a:pt x="17781" y="4837"/>
                    <a:pt x="17827" y="4860"/>
                    <a:pt x="17870" y="4873"/>
                  </a:cubicBezTo>
                  <a:cubicBezTo>
                    <a:pt x="17910" y="4884"/>
                    <a:pt x="17952" y="4884"/>
                    <a:pt x="17992" y="4870"/>
                  </a:cubicBezTo>
                  <a:cubicBezTo>
                    <a:pt x="17989" y="4839"/>
                    <a:pt x="17981" y="4810"/>
                    <a:pt x="17968" y="4782"/>
                  </a:cubicBezTo>
                  <a:cubicBezTo>
                    <a:pt x="17948" y="4739"/>
                    <a:pt x="17917" y="4704"/>
                    <a:pt x="17880" y="4680"/>
                  </a:cubicBezTo>
                  <a:cubicBezTo>
                    <a:pt x="17876" y="4656"/>
                    <a:pt x="17886" y="4631"/>
                    <a:pt x="17904" y="4618"/>
                  </a:cubicBezTo>
                  <a:cubicBezTo>
                    <a:pt x="17948" y="4584"/>
                    <a:pt x="18007" y="4623"/>
                    <a:pt x="18004" y="4684"/>
                  </a:cubicBezTo>
                  <a:cubicBezTo>
                    <a:pt x="18055" y="4708"/>
                    <a:pt x="18104" y="4737"/>
                    <a:pt x="18150" y="4772"/>
                  </a:cubicBezTo>
                  <a:cubicBezTo>
                    <a:pt x="18186" y="4799"/>
                    <a:pt x="18219" y="4830"/>
                    <a:pt x="18251" y="4863"/>
                  </a:cubicBezTo>
                  <a:cubicBezTo>
                    <a:pt x="18300" y="4887"/>
                    <a:pt x="18346" y="4917"/>
                    <a:pt x="18389" y="4953"/>
                  </a:cubicBezTo>
                  <a:cubicBezTo>
                    <a:pt x="18451" y="5004"/>
                    <a:pt x="18505" y="5066"/>
                    <a:pt x="18550" y="5136"/>
                  </a:cubicBezTo>
                  <a:lnTo>
                    <a:pt x="18694" y="5233"/>
                  </a:lnTo>
                  <a:lnTo>
                    <a:pt x="18831" y="5331"/>
                  </a:lnTo>
                  <a:lnTo>
                    <a:pt x="18885" y="5372"/>
                  </a:lnTo>
                  <a:lnTo>
                    <a:pt x="18785" y="5419"/>
                  </a:lnTo>
                  <a:lnTo>
                    <a:pt x="18721" y="5439"/>
                  </a:lnTo>
                  <a:lnTo>
                    <a:pt x="18745" y="5534"/>
                  </a:lnTo>
                  <a:lnTo>
                    <a:pt x="18818" y="5629"/>
                  </a:lnTo>
                  <a:cubicBezTo>
                    <a:pt x="18846" y="5650"/>
                    <a:pt x="18875" y="5672"/>
                    <a:pt x="18902" y="5696"/>
                  </a:cubicBezTo>
                  <a:cubicBezTo>
                    <a:pt x="18943" y="5732"/>
                    <a:pt x="18982" y="5770"/>
                    <a:pt x="19018" y="5812"/>
                  </a:cubicBezTo>
                  <a:lnTo>
                    <a:pt x="19064" y="5895"/>
                  </a:lnTo>
                  <a:lnTo>
                    <a:pt x="19146" y="5985"/>
                  </a:lnTo>
                  <a:lnTo>
                    <a:pt x="19078" y="6032"/>
                  </a:lnTo>
                  <a:lnTo>
                    <a:pt x="19119" y="6122"/>
                  </a:lnTo>
                  <a:lnTo>
                    <a:pt x="19040" y="6150"/>
                  </a:lnTo>
                  <a:cubicBezTo>
                    <a:pt x="19009" y="6117"/>
                    <a:pt x="18983" y="6080"/>
                    <a:pt x="18962" y="6039"/>
                  </a:cubicBezTo>
                  <a:cubicBezTo>
                    <a:pt x="18929" y="5975"/>
                    <a:pt x="18910" y="5902"/>
                    <a:pt x="18870" y="5844"/>
                  </a:cubicBezTo>
                  <a:cubicBezTo>
                    <a:pt x="18844" y="5806"/>
                    <a:pt x="18810" y="5776"/>
                    <a:pt x="18771" y="5756"/>
                  </a:cubicBezTo>
                  <a:cubicBezTo>
                    <a:pt x="18741" y="5731"/>
                    <a:pt x="18713" y="5704"/>
                    <a:pt x="18687" y="5673"/>
                  </a:cubicBezTo>
                  <a:cubicBezTo>
                    <a:pt x="18643" y="5620"/>
                    <a:pt x="18606" y="5559"/>
                    <a:pt x="18578" y="5492"/>
                  </a:cubicBezTo>
                  <a:lnTo>
                    <a:pt x="18488" y="5381"/>
                  </a:lnTo>
                  <a:lnTo>
                    <a:pt x="18392" y="5256"/>
                  </a:lnTo>
                  <a:lnTo>
                    <a:pt x="18331" y="5194"/>
                  </a:lnTo>
                  <a:lnTo>
                    <a:pt x="18249" y="5214"/>
                  </a:lnTo>
                  <a:lnTo>
                    <a:pt x="18307" y="5369"/>
                  </a:lnTo>
                  <a:lnTo>
                    <a:pt x="18368" y="5536"/>
                  </a:lnTo>
                  <a:cubicBezTo>
                    <a:pt x="18417" y="5611"/>
                    <a:pt x="18466" y="5688"/>
                    <a:pt x="18512" y="5766"/>
                  </a:cubicBezTo>
                  <a:cubicBezTo>
                    <a:pt x="18547" y="5825"/>
                    <a:pt x="18581" y="5884"/>
                    <a:pt x="18614" y="5944"/>
                  </a:cubicBezTo>
                  <a:cubicBezTo>
                    <a:pt x="18617" y="6005"/>
                    <a:pt x="18623" y="6065"/>
                    <a:pt x="18632" y="6125"/>
                  </a:cubicBezTo>
                  <a:cubicBezTo>
                    <a:pt x="18654" y="6257"/>
                    <a:pt x="18693" y="6384"/>
                    <a:pt x="18749" y="6502"/>
                  </a:cubicBezTo>
                  <a:lnTo>
                    <a:pt x="18801" y="6680"/>
                  </a:lnTo>
                  <a:cubicBezTo>
                    <a:pt x="18813" y="6708"/>
                    <a:pt x="18821" y="6738"/>
                    <a:pt x="18825" y="6768"/>
                  </a:cubicBezTo>
                  <a:cubicBezTo>
                    <a:pt x="18832" y="6809"/>
                    <a:pt x="18832" y="6850"/>
                    <a:pt x="18825" y="6890"/>
                  </a:cubicBezTo>
                  <a:lnTo>
                    <a:pt x="18843" y="6999"/>
                  </a:lnTo>
                  <a:lnTo>
                    <a:pt x="18854" y="7091"/>
                  </a:lnTo>
                  <a:lnTo>
                    <a:pt x="18867" y="7202"/>
                  </a:lnTo>
                  <a:lnTo>
                    <a:pt x="18867" y="7382"/>
                  </a:lnTo>
                  <a:lnTo>
                    <a:pt x="18792" y="7535"/>
                  </a:lnTo>
                  <a:lnTo>
                    <a:pt x="18728" y="7616"/>
                  </a:lnTo>
                  <a:lnTo>
                    <a:pt x="18674" y="7664"/>
                  </a:lnTo>
                  <a:lnTo>
                    <a:pt x="18620" y="7814"/>
                  </a:lnTo>
                  <a:lnTo>
                    <a:pt x="18620" y="7957"/>
                  </a:lnTo>
                  <a:lnTo>
                    <a:pt x="18636" y="8094"/>
                  </a:lnTo>
                  <a:lnTo>
                    <a:pt x="18646" y="8230"/>
                  </a:lnTo>
                  <a:lnTo>
                    <a:pt x="18640" y="8352"/>
                  </a:lnTo>
                  <a:lnTo>
                    <a:pt x="18598" y="8494"/>
                  </a:lnTo>
                  <a:lnTo>
                    <a:pt x="18552" y="8660"/>
                  </a:lnTo>
                  <a:lnTo>
                    <a:pt x="18594" y="8750"/>
                  </a:lnTo>
                  <a:lnTo>
                    <a:pt x="18686" y="8803"/>
                  </a:lnTo>
                  <a:lnTo>
                    <a:pt x="18784" y="8859"/>
                  </a:lnTo>
                  <a:lnTo>
                    <a:pt x="18864" y="8944"/>
                  </a:lnTo>
                  <a:lnTo>
                    <a:pt x="18992" y="8987"/>
                  </a:lnTo>
                  <a:lnTo>
                    <a:pt x="19058" y="9091"/>
                  </a:lnTo>
                  <a:lnTo>
                    <a:pt x="19149" y="9188"/>
                  </a:lnTo>
                  <a:lnTo>
                    <a:pt x="19187" y="9299"/>
                  </a:lnTo>
                  <a:lnTo>
                    <a:pt x="19193" y="9438"/>
                  </a:lnTo>
                  <a:lnTo>
                    <a:pt x="19203" y="9524"/>
                  </a:lnTo>
                  <a:lnTo>
                    <a:pt x="19175" y="9637"/>
                  </a:lnTo>
                  <a:lnTo>
                    <a:pt x="19129" y="9732"/>
                  </a:lnTo>
                  <a:lnTo>
                    <a:pt x="19099" y="9850"/>
                  </a:lnTo>
                  <a:lnTo>
                    <a:pt x="18968" y="9944"/>
                  </a:lnTo>
                  <a:lnTo>
                    <a:pt x="19059" y="10011"/>
                  </a:lnTo>
                  <a:lnTo>
                    <a:pt x="19121" y="9983"/>
                  </a:lnTo>
                  <a:lnTo>
                    <a:pt x="19127" y="10076"/>
                  </a:lnTo>
                  <a:lnTo>
                    <a:pt x="19069" y="10158"/>
                  </a:lnTo>
                  <a:lnTo>
                    <a:pt x="18953" y="10089"/>
                  </a:lnTo>
                  <a:lnTo>
                    <a:pt x="18919" y="10033"/>
                  </a:lnTo>
                  <a:lnTo>
                    <a:pt x="18849" y="9950"/>
                  </a:lnTo>
                  <a:lnTo>
                    <a:pt x="18833" y="9869"/>
                  </a:lnTo>
                  <a:lnTo>
                    <a:pt x="18833" y="9755"/>
                  </a:lnTo>
                  <a:lnTo>
                    <a:pt x="18809" y="9603"/>
                  </a:lnTo>
                  <a:lnTo>
                    <a:pt x="18773" y="9548"/>
                  </a:lnTo>
                  <a:lnTo>
                    <a:pt x="18677" y="9409"/>
                  </a:lnTo>
                  <a:cubicBezTo>
                    <a:pt x="18683" y="9382"/>
                    <a:pt x="18683" y="9354"/>
                    <a:pt x="18677" y="9328"/>
                  </a:cubicBezTo>
                  <a:cubicBezTo>
                    <a:pt x="18660" y="9261"/>
                    <a:pt x="18608" y="9215"/>
                    <a:pt x="18548" y="9214"/>
                  </a:cubicBezTo>
                  <a:lnTo>
                    <a:pt x="18524" y="9283"/>
                  </a:lnTo>
                  <a:lnTo>
                    <a:pt x="18439" y="9274"/>
                  </a:lnTo>
                  <a:lnTo>
                    <a:pt x="18391" y="9170"/>
                  </a:lnTo>
                  <a:lnTo>
                    <a:pt x="18360" y="9077"/>
                  </a:lnTo>
                  <a:lnTo>
                    <a:pt x="18312" y="8980"/>
                  </a:lnTo>
                  <a:lnTo>
                    <a:pt x="18254" y="8947"/>
                  </a:lnTo>
                  <a:lnTo>
                    <a:pt x="18202" y="8991"/>
                  </a:lnTo>
                  <a:lnTo>
                    <a:pt x="18126" y="9125"/>
                  </a:lnTo>
                  <a:lnTo>
                    <a:pt x="18116" y="9208"/>
                  </a:lnTo>
                  <a:lnTo>
                    <a:pt x="18045" y="9240"/>
                  </a:lnTo>
                  <a:cubicBezTo>
                    <a:pt x="18021" y="9248"/>
                    <a:pt x="17999" y="9265"/>
                    <a:pt x="17983" y="9289"/>
                  </a:cubicBezTo>
                  <a:cubicBezTo>
                    <a:pt x="17962" y="9320"/>
                    <a:pt x="17954" y="9359"/>
                    <a:pt x="17959" y="9398"/>
                  </a:cubicBezTo>
                  <a:lnTo>
                    <a:pt x="17889" y="9432"/>
                  </a:lnTo>
                  <a:lnTo>
                    <a:pt x="17865" y="9316"/>
                  </a:lnTo>
                  <a:cubicBezTo>
                    <a:pt x="17861" y="9286"/>
                    <a:pt x="17857" y="9256"/>
                    <a:pt x="17853" y="9226"/>
                  </a:cubicBezTo>
                  <a:cubicBezTo>
                    <a:pt x="17848" y="9184"/>
                    <a:pt x="17844" y="9142"/>
                    <a:pt x="17841" y="9101"/>
                  </a:cubicBezTo>
                  <a:lnTo>
                    <a:pt x="17811" y="8978"/>
                  </a:lnTo>
                  <a:lnTo>
                    <a:pt x="17699" y="8957"/>
                  </a:lnTo>
                  <a:lnTo>
                    <a:pt x="17699" y="9133"/>
                  </a:lnTo>
                  <a:lnTo>
                    <a:pt x="17676" y="9240"/>
                  </a:lnTo>
                  <a:lnTo>
                    <a:pt x="17580" y="9434"/>
                  </a:lnTo>
                  <a:lnTo>
                    <a:pt x="17522" y="9539"/>
                  </a:lnTo>
                  <a:lnTo>
                    <a:pt x="17459" y="9624"/>
                  </a:lnTo>
                  <a:lnTo>
                    <a:pt x="17500" y="9711"/>
                  </a:lnTo>
                  <a:lnTo>
                    <a:pt x="17578" y="9707"/>
                  </a:lnTo>
                  <a:lnTo>
                    <a:pt x="17646" y="9700"/>
                  </a:lnTo>
                  <a:lnTo>
                    <a:pt x="17712" y="9756"/>
                  </a:lnTo>
                  <a:lnTo>
                    <a:pt x="17786" y="9835"/>
                  </a:lnTo>
                  <a:lnTo>
                    <a:pt x="17826" y="9786"/>
                  </a:lnTo>
                  <a:lnTo>
                    <a:pt x="17866" y="9664"/>
                  </a:lnTo>
                  <a:lnTo>
                    <a:pt x="17963" y="9602"/>
                  </a:lnTo>
                  <a:lnTo>
                    <a:pt x="18083" y="9636"/>
                  </a:lnTo>
                  <a:lnTo>
                    <a:pt x="18197" y="9616"/>
                  </a:lnTo>
                  <a:lnTo>
                    <a:pt x="18276" y="9680"/>
                  </a:lnTo>
                  <a:cubicBezTo>
                    <a:pt x="18282" y="9705"/>
                    <a:pt x="18281" y="9731"/>
                    <a:pt x="18274" y="9755"/>
                  </a:cubicBezTo>
                  <a:cubicBezTo>
                    <a:pt x="18257" y="9808"/>
                    <a:pt x="18210" y="9840"/>
                    <a:pt x="18162" y="9833"/>
                  </a:cubicBezTo>
                  <a:cubicBezTo>
                    <a:pt x="18155" y="9874"/>
                    <a:pt x="18147" y="9915"/>
                    <a:pt x="18138" y="9956"/>
                  </a:cubicBezTo>
                  <a:cubicBezTo>
                    <a:pt x="18126" y="10010"/>
                    <a:pt x="18112" y="10063"/>
                    <a:pt x="18097" y="10116"/>
                  </a:cubicBezTo>
                  <a:cubicBezTo>
                    <a:pt x="18086" y="10143"/>
                    <a:pt x="18072" y="10169"/>
                    <a:pt x="18057" y="10194"/>
                  </a:cubicBezTo>
                  <a:cubicBezTo>
                    <a:pt x="18040" y="10224"/>
                    <a:pt x="18020" y="10252"/>
                    <a:pt x="17997" y="10277"/>
                  </a:cubicBezTo>
                  <a:cubicBezTo>
                    <a:pt x="17998" y="10320"/>
                    <a:pt x="18013" y="10362"/>
                    <a:pt x="18040" y="10393"/>
                  </a:cubicBezTo>
                  <a:cubicBezTo>
                    <a:pt x="18064" y="10421"/>
                    <a:pt x="18096" y="10439"/>
                    <a:pt x="18130" y="10444"/>
                  </a:cubicBezTo>
                  <a:lnTo>
                    <a:pt x="18237" y="10513"/>
                  </a:lnTo>
                  <a:lnTo>
                    <a:pt x="18339" y="10605"/>
                  </a:lnTo>
                  <a:lnTo>
                    <a:pt x="18405" y="10695"/>
                  </a:lnTo>
                  <a:lnTo>
                    <a:pt x="18507" y="10743"/>
                  </a:lnTo>
                  <a:lnTo>
                    <a:pt x="18585" y="10812"/>
                  </a:lnTo>
                  <a:lnTo>
                    <a:pt x="18660" y="10944"/>
                  </a:lnTo>
                  <a:lnTo>
                    <a:pt x="18643" y="11076"/>
                  </a:lnTo>
                  <a:lnTo>
                    <a:pt x="18626" y="11201"/>
                  </a:lnTo>
                  <a:lnTo>
                    <a:pt x="18690" y="11249"/>
                  </a:lnTo>
                  <a:lnTo>
                    <a:pt x="18770" y="11159"/>
                  </a:lnTo>
                  <a:lnTo>
                    <a:pt x="18844" y="11280"/>
                  </a:lnTo>
                  <a:lnTo>
                    <a:pt x="18844" y="11395"/>
                  </a:lnTo>
                  <a:lnTo>
                    <a:pt x="18844" y="11534"/>
                  </a:lnTo>
                  <a:cubicBezTo>
                    <a:pt x="18847" y="11572"/>
                    <a:pt x="18847" y="11611"/>
                    <a:pt x="18844" y="11650"/>
                  </a:cubicBezTo>
                  <a:cubicBezTo>
                    <a:pt x="18838" y="11724"/>
                    <a:pt x="18821" y="11797"/>
                    <a:pt x="18794" y="11865"/>
                  </a:cubicBezTo>
                  <a:lnTo>
                    <a:pt x="18788" y="11992"/>
                  </a:lnTo>
                  <a:lnTo>
                    <a:pt x="18778" y="12087"/>
                  </a:lnTo>
                  <a:lnTo>
                    <a:pt x="18754" y="12223"/>
                  </a:lnTo>
                  <a:lnTo>
                    <a:pt x="18761" y="12362"/>
                  </a:lnTo>
                  <a:lnTo>
                    <a:pt x="18748" y="12524"/>
                  </a:lnTo>
                  <a:cubicBezTo>
                    <a:pt x="18728" y="12562"/>
                    <a:pt x="18711" y="12603"/>
                    <a:pt x="18696" y="12644"/>
                  </a:cubicBezTo>
                  <a:cubicBezTo>
                    <a:pt x="18677" y="12700"/>
                    <a:pt x="18663" y="12759"/>
                    <a:pt x="18654" y="12818"/>
                  </a:cubicBezTo>
                  <a:lnTo>
                    <a:pt x="18618" y="12978"/>
                  </a:lnTo>
                  <a:lnTo>
                    <a:pt x="18584" y="13112"/>
                  </a:lnTo>
                  <a:lnTo>
                    <a:pt x="18538" y="13262"/>
                  </a:lnTo>
                  <a:lnTo>
                    <a:pt x="18492" y="13364"/>
                  </a:lnTo>
                  <a:lnTo>
                    <a:pt x="18426" y="13433"/>
                  </a:lnTo>
                  <a:lnTo>
                    <a:pt x="18368" y="13467"/>
                  </a:lnTo>
                  <a:lnTo>
                    <a:pt x="18254" y="13522"/>
                  </a:lnTo>
                  <a:lnTo>
                    <a:pt x="18200" y="13571"/>
                  </a:lnTo>
                  <a:lnTo>
                    <a:pt x="18073" y="13728"/>
                  </a:lnTo>
                  <a:lnTo>
                    <a:pt x="17997" y="13832"/>
                  </a:lnTo>
                  <a:lnTo>
                    <a:pt x="17882" y="13943"/>
                  </a:lnTo>
                  <a:lnTo>
                    <a:pt x="17824" y="13982"/>
                  </a:lnTo>
                  <a:lnTo>
                    <a:pt x="17663" y="14056"/>
                  </a:lnTo>
                  <a:lnTo>
                    <a:pt x="17593" y="14135"/>
                  </a:lnTo>
                  <a:lnTo>
                    <a:pt x="17520" y="14269"/>
                  </a:lnTo>
                  <a:lnTo>
                    <a:pt x="17593" y="14387"/>
                  </a:lnTo>
                  <a:lnTo>
                    <a:pt x="17677" y="14527"/>
                  </a:lnTo>
                  <a:lnTo>
                    <a:pt x="17643" y="14626"/>
                  </a:lnTo>
                  <a:lnTo>
                    <a:pt x="17636" y="14768"/>
                  </a:lnTo>
                  <a:lnTo>
                    <a:pt x="17568" y="14904"/>
                  </a:lnTo>
                  <a:lnTo>
                    <a:pt x="17436" y="15018"/>
                  </a:lnTo>
                  <a:cubicBezTo>
                    <a:pt x="17409" y="15023"/>
                    <a:pt x="17382" y="15020"/>
                    <a:pt x="17358" y="15008"/>
                  </a:cubicBezTo>
                  <a:cubicBezTo>
                    <a:pt x="17303" y="14984"/>
                    <a:pt x="17265" y="14924"/>
                    <a:pt x="17262" y="14857"/>
                  </a:cubicBezTo>
                  <a:cubicBezTo>
                    <a:pt x="17265" y="14804"/>
                    <a:pt x="17277" y="14752"/>
                    <a:pt x="17296" y="14704"/>
                  </a:cubicBezTo>
                  <a:cubicBezTo>
                    <a:pt x="17318" y="14649"/>
                    <a:pt x="17350" y="14599"/>
                    <a:pt x="17390" y="14559"/>
                  </a:cubicBezTo>
                  <a:lnTo>
                    <a:pt x="17402" y="14408"/>
                  </a:lnTo>
                  <a:lnTo>
                    <a:pt x="17350" y="14299"/>
                  </a:lnTo>
                  <a:lnTo>
                    <a:pt x="17205" y="14265"/>
                  </a:lnTo>
                  <a:lnTo>
                    <a:pt x="17099" y="14410"/>
                  </a:lnTo>
                  <a:cubicBezTo>
                    <a:pt x="17077" y="14469"/>
                    <a:pt x="17043" y="14522"/>
                    <a:pt x="17001" y="14563"/>
                  </a:cubicBezTo>
                  <a:cubicBezTo>
                    <a:pt x="16963" y="14600"/>
                    <a:pt x="16919" y="14627"/>
                    <a:pt x="16872" y="14644"/>
                  </a:cubicBezTo>
                  <a:lnTo>
                    <a:pt x="16764" y="14827"/>
                  </a:lnTo>
                  <a:lnTo>
                    <a:pt x="16758" y="14963"/>
                  </a:lnTo>
                  <a:lnTo>
                    <a:pt x="16816" y="15102"/>
                  </a:lnTo>
                  <a:lnTo>
                    <a:pt x="16917" y="15189"/>
                  </a:lnTo>
                  <a:lnTo>
                    <a:pt x="16995" y="15259"/>
                  </a:lnTo>
                  <a:lnTo>
                    <a:pt x="17164" y="15392"/>
                  </a:lnTo>
                  <a:lnTo>
                    <a:pt x="17290" y="15494"/>
                  </a:lnTo>
                  <a:lnTo>
                    <a:pt x="17357" y="15555"/>
                  </a:lnTo>
                  <a:lnTo>
                    <a:pt x="17423" y="15686"/>
                  </a:lnTo>
                  <a:lnTo>
                    <a:pt x="17495" y="15781"/>
                  </a:lnTo>
                  <a:lnTo>
                    <a:pt x="17557" y="15857"/>
                  </a:lnTo>
                  <a:lnTo>
                    <a:pt x="17611" y="15968"/>
                  </a:lnTo>
                  <a:lnTo>
                    <a:pt x="17617" y="16099"/>
                  </a:lnTo>
                  <a:lnTo>
                    <a:pt x="17637" y="16277"/>
                  </a:lnTo>
                  <a:lnTo>
                    <a:pt x="17613" y="16444"/>
                  </a:lnTo>
                  <a:lnTo>
                    <a:pt x="17583" y="16550"/>
                  </a:lnTo>
                  <a:lnTo>
                    <a:pt x="17433" y="16695"/>
                  </a:lnTo>
                  <a:lnTo>
                    <a:pt x="17264" y="16800"/>
                  </a:lnTo>
                  <a:lnTo>
                    <a:pt x="17168" y="16910"/>
                  </a:lnTo>
                  <a:cubicBezTo>
                    <a:pt x="17158" y="16955"/>
                    <a:pt x="17146" y="16999"/>
                    <a:pt x="17134" y="17042"/>
                  </a:cubicBezTo>
                  <a:cubicBezTo>
                    <a:pt x="17110" y="17127"/>
                    <a:pt x="17082" y="17210"/>
                    <a:pt x="17050" y="17292"/>
                  </a:cubicBezTo>
                  <a:lnTo>
                    <a:pt x="16971" y="17416"/>
                  </a:lnTo>
                  <a:lnTo>
                    <a:pt x="16887" y="17476"/>
                  </a:lnTo>
                  <a:lnTo>
                    <a:pt x="16831" y="17382"/>
                  </a:lnTo>
                  <a:cubicBezTo>
                    <a:pt x="16842" y="17347"/>
                    <a:pt x="16850" y="17310"/>
                    <a:pt x="16855" y="17273"/>
                  </a:cubicBezTo>
                  <a:cubicBezTo>
                    <a:pt x="16863" y="17213"/>
                    <a:pt x="16863" y="17153"/>
                    <a:pt x="16855" y="17093"/>
                  </a:cubicBezTo>
                  <a:lnTo>
                    <a:pt x="16716" y="17130"/>
                  </a:lnTo>
                  <a:cubicBezTo>
                    <a:pt x="16720" y="17165"/>
                    <a:pt x="16703" y="17199"/>
                    <a:pt x="16674" y="17213"/>
                  </a:cubicBezTo>
                  <a:cubicBezTo>
                    <a:pt x="16638" y="17230"/>
                    <a:pt x="16597" y="17212"/>
                    <a:pt x="16581" y="17171"/>
                  </a:cubicBezTo>
                  <a:lnTo>
                    <a:pt x="16484" y="17088"/>
                  </a:lnTo>
                  <a:lnTo>
                    <a:pt x="16420" y="16906"/>
                  </a:lnTo>
                  <a:lnTo>
                    <a:pt x="16345" y="16885"/>
                  </a:lnTo>
                  <a:lnTo>
                    <a:pt x="16272" y="16837"/>
                  </a:lnTo>
                  <a:cubicBezTo>
                    <a:pt x="16239" y="16823"/>
                    <a:pt x="16205" y="16811"/>
                    <a:pt x="16170" y="16802"/>
                  </a:cubicBezTo>
                  <a:cubicBezTo>
                    <a:pt x="16116" y="16788"/>
                    <a:pt x="16061" y="16781"/>
                    <a:pt x="16005" y="16781"/>
                  </a:cubicBezTo>
                  <a:cubicBezTo>
                    <a:pt x="15991" y="16748"/>
                    <a:pt x="15965" y="16723"/>
                    <a:pt x="15934" y="16714"/>
                  </a:cubicBezTo>
                  <a:cubicBezTo>
                    <a:pt x="15886" y="16700"/>
                    <a:pt x="15835" y="16726"/>
                    <a:pt x="15811" y="16776"/>
                  </a:cubicBezTo>
                  <a:lnTo>
                    <a:pt x="15872" y="16973"/>
                  </a:lnTo>
                  <a:cubicBezTo>
                    <a:pt x="15869" y="17007"/>
                    <a:pt x="15863" y="17041"/>
                    <a:pt x="15854" y="17074"/>
                  </a:cubicBezTo>
                  <a:cubicBezTo>
                    <a:pt x="15840" y="17130"/>
                    <a:pt x="15819" y="17183"/>
                    <a:pt x="15792" y="17232"/>
                  </a:cubicBezTo>
                  <a:lnTo>
                    <a:pt x="15763" y="17357"/>
                  </a:lnTo>
                  <a:lnTo>
                    <a:pt x="15740" y="17479"/>
                  </a:lnTo>
                  <a:lnTo>
                    <a:pt x="15788" y="17534"/>
                  </a:lnTo>
                  <a:lnTo>
                    <a:pt x="15856" y="17571"/>
                  </a:lnTo>
                  <a:lnTo>
                    <a:pt x="15904" y="17640"/>
                  </a:lnTo>
                  <a:lnTo>
                    <a:pt x="16048" y="17874"/>
                  </a:lnTo>
                  <a:lnTo>
                    <a:pt x="16109" y="17999"/>
                  </a:lnTo>
                  <a:lnTo>
                    <a:pt x="16227" y="17999"/>
                  </a:lnTo>
                  <a:lnTo>
                    <a:pt x="16289" y="17992"/>
                  </a:lnTo>
                  <a:lnTo>
                    <a:pt x="16383" y="18054"/>
                  </a:lnTo>
                  <a:lnTo>
                    <a:pt x="16450" y="18110"/>
                  </a:lnTo>
                  <a:lnTo>
                    <a:pt x="16524" y="18154"/>
                  </a:lnTo>
                  <a:lnTo>
                    <a:pt x="16592" y="18218"/>
                  </a:lnTo>
                  <a:lnTo>
                    <a:pt x="16628" y="18311"/>
                  </a:lnTo>
                  <a:lnTo>
                    <a:pt x="16662" y="18452"/>
                  </a:lnTo>
                  <a:lnTo>
                    <a:pt x="16732" y="18566"/>
                  </a:lnTo>
                  <a:lnTo>
                    <a:pt x="16780" y="18628"/>
                  </a:lnTo>
                  <a:lnTo>
                    <a:pt x="16815" y="18695"/>
                  </a:lnTo>
                  <a:lnTo>
                    <a:pt x="16927" y="18920"/>
                  </a:lnTo>
                  <a:lnTo>
                    <a:pt x="16981" y="18961"/>
                  </a:lnTo>
                  <a:lnTo>
                    <a:pt x="16965" y="19077"/>
                  </a:lnTo>
                  <a:lnTo>
                    <a:pt x="16973" y="19201"/>
                  </a:lnTo>
                  <a:lnTo>
                    <a:pt x="16903" y="19278"/>
                  </a:lnTo>
                  <a:cubicBezTo>
                    <a:pt x="16882" y="19321"/>
                    <a:pt x="16837" y="19340"/>
                    <a:pt x="16796" y="19323"/>
                  </a:cubicBezTo>
                  <a:cubicBezTo>
                    <a:pt x="16774" y="19314"/>
                    <a:pt x="16756" y="19296"/>
                    <a:pt x="16746" y="19273"/>
                  </a:cubicBezTo>
                  <a:cubicBezTo>
                    <a:pt x="16736" y="19250"/>
                    <a:pt x="16733" y="19223"/>
                    <a:pt x="16740" y="19196"/>
                  </a:cubicBezTo>
                  <a:lnTo>
                    <a:pt x="16722" y="19351"/>
                  </a:lnTo>
                  <a:lnTo>
                    <a:pt x="16764" y="19424"/>
                  </a:lnTo>
                  <a:lnTo>
                    <a:pt x="16881" y="19424"/>
                  </a:lnTo>
                  <a:lnTo>
                    <a:pt x="16939" y="19512"/>
                  </a:lnTo>
                  <a:lnTo>
                    <a:pt x="16985" y="19572"/>
                  </a:lnTo>
                  <a:lnTo>
                    <a:pt x="17053" y="19471"/>
                  </a:lnTo>
                  <a:lnTo>
                    <a:pt x="17192" y="19424"/>
                  </a:lnTo>
                  <a:lnTo>
                    <a:pt x="17240" y="19524"/>
                  </a:lnTo>
                  <a:lnTo>
                    <a:pt x="17380" y="19549"/>
                  </a:lnTo>
                  <a:lnTo>
                    <a:pt x="17456" y="19452"/>
                  </a:lnTo>
                  <a:cubicBezTo>
                    <a:pt x="17476" y="19409"/>
                    <a:pt x="17517" y="19384"/>
                    <a:pt x="17559" y="19389"/>
                  </a:cubicBezTo>
                  <a:cubicBezTo>
                    <a:pt x="17608" y="19395"/>
                    <a:pt x="17647" y="19439"/>
                    <a:pt x="17653" y="19496"/>
                  </a:cubicBezTo>
                  <a:lnTo>
                    <a:pt x="17540" y="19602"/>
                  </a:lnTo>
                  <a:lnTo>
                    <a:pt x="17332" y="19651"/>
                  </a:lnTo>
                  <a:lnTo>
                    <a:pt x="17249" y="19678"/>
                  </a:lnTo>
                  <a:cubicBezTo>
                    <a:pt x="17248" y="19715"/>
                    <a:pt x="17246" y="19752"/>
                    <a:pt x="17243" y="19789"/>
                  </a:cubicBezTo>
                  <a:cubicBezTo>
                    <a:pt x="17239" y="19830"/>
                    <a:pt x="17233" y="19870"/>
                    <a:pt x="17224" y="19910"/>
                  </a:cubicBezTo>
                  <a:cubicBezTo>
                    <a:pt x="17200" y="19939"/>
                    <a:pt x="17182" y="19976"/>
                    <a:pt x="17175" y="20016"/>
                  </a:cubicBezTo>
                  <a:cubicBezTo>
                    <a:pt x="17167" y="20055"/>
                    <a:pt x="17168" y="20096"/>
                    <a:pt x="17179" y="20134"/>
                  </a:cubicBezTo>
                  <a:cubicBezTo>
                    <a:pt x="17194" y="20153"/>
                    <a:pt x="17215" y="20164"/>
                    <a:pt x="17237" y="20166"/>
                  </a:cubicBezTo>
                  <a:cubicBezTo>
                    <a:pt x="17273" y="20170"/>
                    <a:pt x="17306" y="20148"/>
                    <a:pt x="17339" y="20132"/>
                  </a:cubicBezTo>
                  <a:cubicBezTo>
                    <a:pt x="17390" y="20106"/>
                    <a:pt x="17443" y="20090"/>
                    <a:pt x="17498" y="20085"/>
                  </a:cubicBezTo>
                  <a:lnTo>
                    <a:pt x="17633" y="20097"/>
                  </a:lnTo>
                  <a:lnTo>
                    <a:pt x="17739" y="20097"/>
                  </a:lnTo>
                  <a:lnTo>
                    <a:pt x="17853" y="20055"/>
                  </a:lnTo>
                  <a:lnTo>
                    <a:pt x="17928" y="20016"/>
                  </a:lnTo>
                  <a:lnTo>
                    <a:pt x="18088" y="19882"/>
                  </a:lnTo>
                  <a:lnTo>
                    <a:pt x="18190" y="19861"/>
                  </a:lnTo>
                  <a:lnTo>
                    <a:pt x="18338" y="19813"/>
                  </a:lnTo>
                  <a:lnTo>
                    <a:pt x="18437" y="19787"/>
                  </a:lnTo>
                  <a:lnTo>
                    <a:pt x="18586" y="19718"/>
                  </a:lnTo>
                  <a:lnTo>
                    <a:pt x="18676" y="19738"/>
                  </a:lnTo>
                  <a:lnTo>
                    <a:pt x="18731" y="19812"/>
                  </a:lnTo>
                  <a:lnTo>
                    <a:pt x="18828" y="19784"/>
                  </a:lnTo>
                  <a:lnTo>
                    <a:pt x="18946" y="19749"/>
                  </a:lnTo>
                  <a:lnTo>
                    <a:pt x="19089" y="19668"/>
                  </a:lnTo>
                  <a:lnTo>
                    <a:pt x="19189" y="19585"/>
                  </a:lnTo>
                  <a:lnTo>
                    <a:pt x="19342" y="19469"/>
                  </a:lnTo>
                  <a:lnTo>
                    <a:pt x="19486" y="19425"/>
                  </a:lnTo>
                  <a:lnTo>
                    <a:pt x="19602" y="19377"/>
                  </a:lnTo>
                  <a:lnTo>
                    <a:pt x="19649" y="19317"/>
                  </a:lnTo>
                  <a:lnTo>
                    <a:pt x="19713" y="19254"/>
                  </a:lnTo>
                  <a:lnTo>
                    <a:pt x="19775" y="19215"/>
                  </a:lnTo>
                  <a:lnTo>
                    <a:pt x="19939" y="19129"/>
                  </a:lnTo>
                  <a:lnTo>
                    <a:pt x="19999" y="19053"/>
                  </a:lnTo>
                  <a:lnTo>
                    <a:pt x="20069" y="18977"/>
                  </a:lnTo>
                  <a:cubicBezTo>
                    <a:pt x="20101" y="18956"/>
                    <a:pt x="20134" y="18937"/>
                    <a:pt x="20167" y="18919"/>
                  </a:cubicBezTo>
                  <a:cubicBezTo>
                    <a:pt x="20238" y="18881"/>
                    <a:pt x="20311" y="18849"/>
                    <a:pt x="20386" y="18824"/>
                  </a:cubicBezTo>
                  <a:lnTo>
                    <a:pt x="20450" y="18785"/>
                  </a:lnTo>
                  <a:lnTo>
                    <a:pt x="20516" y="18669"/>
                  </a:lnTo>
                  <a:cubicBezTo>
                    <a:pt x="20515" y="18643"/>
                    <a:pt x="20519" y="18617"/>
                    <a:pt x="20528" y="18593"/>
                  </a:cubicBezTo>
                  <a:cubicBezTo>
                    <a:pt x="20549" y="18541"/>
                    <a:pt x="20591" y="18504"/>
                    <a:pt x="20641" y="18496"/>
                  </a:cubicBezTo>
                  <a:cubicBezTo>
                    <a:pt x="20669" y="18494"/>
                    <a:pt x="20697" y="18487"/>
                    <a:pt x="20723" y="18475"/>
                  </a:cubicBezTo>
                  <a:cubicBezTo>
                    <a:pt x="20775" y="18452"/>
                    <a:pt x="20819" y="18410"/>
                    <a:pt x="20850" y="18357"/>
                  </a:cubicBezTo>
                  <a:lnTo>
                    <a:pt x="20910" y="18315"/>
                  </a:lnTo>
                  <a:lnTo>
                    <a:pt x="20982" y="18211"/>
                  </a:lnTo>
                  <a:lnTo>
                    <a:pt x="21046" y="18112"/>
                  </a:lnTo>
                  <a:cubicBezTo>
                    <a:pt x="21062" y="18061"/>
                    <a:pt x="21082" y="18012"/>
                    <a:pt x="21106" y="17966"/>
                  </a:cubicBezTo>
                  <a:cubicBezTo>
                    <a:pt x="21136" y="17909"/>
                    <a:pt x="21173" y="17857"/>
                    <a:pt x="21214" y="17811"/>
                  </a:cubicBezTo>
                  <a:lnTo>
                    <a:pt x="21331" y="17756"/>
                  </a:lnTo>
                  <a:lnTo>
                    <a:pt x="21303" y="17850"/>
                  </a:lnTo>
                  <a:cubicBezTo>
                    <a:pt x="21282" y="17880"/>
                    <a:pt x="21261" y="17910"/>
                    <a:pt x="21240" y="17941"/>
                  </a:cubicBezTo>
                  <a:cubicBezTo>
                    <a:pt x="21206" y="17991"/>
                    <a:pt x="21173" y="18042"/>
                    <a:pt x="21140" y="18093"/>
                  </a:cubicBezTo>
                  <a:cubicBezTo>
                    <a:pt x="21111" y="18137"/>
                    <a:pt x="21081" y="18180"/>
                    <a:pt x="21049" y="18221"/>
                  </a:cubicBezTo>
                  <a:cubicBezTo>
                    <a:pt x="20946" y="18353"/>
                    <a:pt x="20827" y="18468"/>
                    <a:pt x="20695" y="18561"/>
                  </a:cubicBezTo>
                  <a:lnTo>
                    <a:pt x="20598" y="18658"/>
                  </a:lnTo>
                  <a:cubicBezTo>
                    <a:pt x="20607" y="18693"/>
                    <a:pt x="20609" y="18730"/>
                    <a:pt x="20604" y="18766"/>
                  </a:cubicBezTo>
                  <a:cubicBezTo>
                    <a:pt x="20588" y="18879"/>
                    <a:pt x="20510" y="18966"/>
                    <a:pt x="20411" y="18979"/>
                  </a:cubicBezTo>
                  <a:cubicBezTo>
                    <a:pt x="20376" y="19034"/>
                    <a:pt x="20343" y="19091"/>
                    <a:pt x="20311" y="19148"/>
                  </a:cubicBezTo>
                  <a:cubicBezTo>
                    <a:pt x="20282" y="19202"/>
                    <a:pt x="20253" y="19256"/>
                    <a:pt x="20215" y="19301"/>
                  </a:cubicBezTo>
                  <a:cubicBezTo>
                    <a:pt x="20184" y="19336"/>
                    <a:pt x="20148" y="19363"/>
                    <a:pt x="20108" y="19382"/>
                  </a:cubicBezTo>
                  <a:lnTo>
                    <a:pt x="19940" y="19354"/>
                  </a:lnTo>
                  <a:lnTo>
                    <a:pt x="20080" y="19165"/>
                  </a:lnTo>
                  <a:lnTo>
                    <a:pt x="20174" y="19137"/>
                  </a:lnTo>
                  <a:lnTo>
                    <a:pt x="20262" y="19012"/>
                  </a:lnTo>
                  <a:lnTo>
                    <a:pt x="20148" y="19047"/>
                  </a:lnTo>
                  <a:lnTo>
                    <a:pt x="20078" y="19082"/>
                  </a:lnTo>
                  <a:lnTo>
                    <a:pt x="19988" y="19179"/>
                  </a:lnTo>
                  <a:cubicBezTo>
                    <a:pt x="19967" y="19209"/>
                    <a:pt x="19943" y="19237"/>
                    <a:pt x="19916" y="19262"/>
                  </a:cubicBezTo>
                  <a:cubicBezTo>
                    <a:pt x="19878" y="19297"/>
                    <a:pt x="19835" y="19324"/>
                    <a:pt x="19791" y="19350"/>
                  </a:cubicBezTo>
                  <a:cubicBezTo>
                    <a:pt x="19751" y="19374"/>
                    <a:pt x="19711" y="19397"/>
                    <a:pt x="19671" y="19419"/>
                  </a:cubicBezTo>
                  <a:lnTo>
                    <a:pt x="19578" y="19463"/>
                  </a:lnTo>
                  <a:lnTo>
                    <a:pt x="19444" y="19530"/>
                  </a:lnTo>
                  <a:lnTo>
                    <a:pt x="19322" y="19620"/>
                  </a:lnTo>
                  <a:cubicBezTo>
                    <a:pt x="19275" y="19676"/>
                    <a:pt x="19222" y="19724"/>
                    <a:pt x="19165" y="19763"/>
                  </a:cubicBezTo>
                  <a:cubicBezTo>
                    <a:pt x="19107" y="19803"/>
                    <a:pt x="19045" y="19833"/>
                    <a:pt x="18980" y="19854"/>
                  </a:cubicBezTo>
                  <a:cubicBezTo>
                    <a:pt x="18942" y="19865"/>
                    <a:pt x="18904" y="19876"/>
                    <a:pt x="18866" y="19888"/>
                  </a:cubicBezTo>
                  <a:cubicBezTo>
                    <a:pt x="18783" y="19914"/>
                    <a:pt x="18699" y="19940"/>
                    <a:pt x="18617" y="19969"/>
                  </a:cubicBezTo>
                  <a:cubicBezTo>
                    <a:pt x="18571" y="19992"/>
                    <a:pt x="18524" y="20013"/>
                    <a:pt x="18476" y="20034"/>
                  </a:cubicBezTo>
                  <a:cubicBezTo>
                    <a:pt x="18431" y="20053"/>
                    <a:pt x="18386" y="20070"/>
                    <a:pt x="18340" y="20087"/>
                  </a:cubicBezTo>
                  <a:cubicBezTo>
                    <a:pt x="18309" y="20102"/>
                    <a:pt x="18278" y="20117"/>
                    <a:pt x="18247" y="20133"/>
                  </a:cubicBezTo>
                  <a:cubicBezTo>
                    <a:pt x="18182" y="20167"/>
                    <a:pt x="18117" y="20203"/>
                    <a:pt x="18053" y="20242"/>
                  </a:cubicBezTo>
                  <a:lnTo>
                    <a:pt x="17728" y="20325"/>
                  </a:lnTo>
                  <a:lnTo>
                    <a:pt x="17372" y="20415"/>
                  </a:lnTo>
                  <a:cubicBezTo>
                    <a:pt x="17344" y="20407"/>
                    <a:pt x="17315" y="20409"/>
                    <a:pt x="17288" y="20422"/>
                  </a:cubicBezTo>
                  <a:cubicBezTo>
                    <a:pt x="17235" y="20448"/>
                    <a:pt x="17202" y="20509"/>
                    <a:pt x="17204" y="20575"/>
                  </a:cubicBezTo>
                  <a:lnTo>
                    <a:pt x="17087" y="20483"/>
                  </a:lnTo>
                  <a:cubicBezTo>
                    <a:pt x="17061" y="20489"/>
                    <a:pt x="17034" y="20475"/>
                    <a:pt x="17021" y="20448"/>
                  </a:cubicBezTo>
                  <a:cubicBezTo>
                    <a:pt x="16997" y="20396"/>
                    <a:pt x="17028" y="20333"/>
                    <a:pt x="17079" y="20332"/>
                  </a:cubicBezTo>
                  <a:cubicBezTo>
                    <a:pt x="17065" y="20293"/>
                    <a:pt x="17036" y="20263"/>
                    <a:pt x="17001" y="20249"/>
                  </a:cubicBezTo>
                  <a:cubicBezTo>
                    <a:pt x="16951" y="20230"/>
                    <a:pt x="16897" y="20245"/>
                    <a:pt x="16861" y="20288"/>
                  </a:cubicBezTo>
                  <a:lnTo>
                    <a:pt x="16748" y="20281"/>
                  </a:lnTo>
                  <a:lnTo>
                    <a:pt x="16402" y="20084"/>
                  </a:lnTo>
                  <a:cubicBezTo>
                    <a:pt x="16357" y="20073"/>
                    <a:pt x="16314" y="20050"/>
                    <a:pt x="16279" y="20015"/>
                  </a:cubicBezTo>
                  <a:cubicBezTo>
                    <a:pt x="16239" y="19977"/>
                    <a:pt x="16209" y="19928"/>
                    <a:pt x="16192" y="19872"/>
                  </a:cubicBezTo>
                  <a:lnTo>
                    <a:pt x="16066" y="19698"/>
                  </a:lnTo>
                  <a:lnTo>
                    <a:pt x="15915" y="19517"/>
                  </a:lnTo>
                  <a:lnTo>
                    <a:pt x="15785" y="19421"/>
                  </a:lnTo>
                  <a:lnTo>
                    <a:pt x="15762" y="19360"/>
                  </a:lnTo>
                  <a:lnTo>
                    <a:pt x="15647" y="19258"/>
                  </a:lnTo>
                  <a:lnTo>
                    <a:pt x="15574" y="19232"/>
                  </a:lnTo>
                  <a:lnTo>
                    <a:pt x="15482" y="19232"/>
                  </a:lnTo>
                  <a:lnTo>
                    <a:pt x="15415" y="19294"/>
                  </a:lnTo>
                  <a:lnTo>
                    <a:pt x="15421" y="19158"/>
                  </a:lnTo>
                  <a:lnTo>
                    <a:pt x="15404" y="19068"/>
                  </a:lnTo>
                  <a:lnTo>
                    <a:pt x="15229" y="19019"/>
                  </a:lnTo>
                  <a:lnTo>
                    <a:pt x="15095" y="18950"/>
                  </a:lnTo>
                  <a:lnTo>
                    <a:pt x="15050" y="18841"/>
                  </a:lnTo>
                  <a:lnTo>
                    <a:pt x="14913" y="18702"/>
                  </a:lnTo>
                  <a:lnTo>
                    <a:pt x="14922" y="18563"/>
                  </a:lnTo>
                  <a:cubicBezTo>
                    <a:pt x="14944" y="18547"/>
                    <a:pt x="14969" y="18536"/>
                    <a:pt x="14995" y="18533"/>
                  </a:cubicBezTo>
                  <a:cubicBezTo>
                    <a:pt x="15045" y="18527"/>
                    <a:pt x="15094" y="18547"/>
                    <a:pt x="15130" y="18586"/>
                  </a:cubicBezTo>
                  <a:lnTo>
                    <a:pt x="15250" y="18579"/>
                  </a:lnTo>
                  <a:cubicBezTo>
                    <a:pt x="15275" y="18565"/>
                    <a:pt x="15303" y="18558"/>
                    <a:pt x="15331" y="18558"/>
                  </a:cubicBezTo>
                  <a:cubicBezTo>
                    <a:pt x="15371" y="18559"/>
                    <a:pt x="15410" y="18575"/>
                    <a:pt x="15441" y="18605"/>
                  </a:cubicBezTo>
                  <a:cubicBezTo>
                    <a:pt x="15463" y="18645"/>
                    <a:pt x="15493" y="18677"/>
                    <a:pt x="15529" y="18699"/>
                  </a:cubicBezTo>
                  <a:cubicBezTo>
                    <a:pt x="15566" y="18722"/>
                    <a:pt x="15608" y="18732"/>
                    <a:pt x="15648" y="18746"/>
                  </a:cubicBezTo>
                  <a:cubicBezTo>
                    <a:pt x="15700" y="18763"/>
                    <a:pt x="15751" y="18785"/>
                    <a:pt x="15800" y="18813"/>
                  </a:cubicBezTo>
                  <a:lnTo>
                    <a:pt x="15933" y="18847"/>
                  </a:lnTo>
                  <a:lnTo>
                    <a:pt x="16015" y="18921"/>
                  </a:lnTo>
                  <a:lnTo>
                    <a:pt x="16117" y="18979"/>
                  </a:lnTo>
                  <a:lnTo>
                    <a:pt x="16310" y="18979"/>
                  </a:lnTo>
                  <a:cubicBezTo>
                    <a:pt x="16320" y="18986"/>
                    <a:pt x="16331" y="18992"/>
                    <a:pt x="16342" y="18996"/>
                  </a:cubicBezTo>
                  <a:cubicBezTo>
                    <a:pt x="16366" y="19006"/>
                    <a:pt x="16392" y="19009"/>
                    <a:pt x="16417" y="19014"/>
                  </a:cubicBezTo>
                  <a:cubicBezTo>
                    <a:pt x="16466" y="19024"/>
                    <a:pt x="16514" y="19042"/>
                    <a:pt x="16559" y="19067"/>
                  </a:cubicBezTo>
                  <a:lnTo>
                    <a:pt x="16667" y="19019"/>
                  </a:lnTo>
                  <a:lnTo>
                    <a:pt x="16539" y="18952"/>
                  </a:lnTo>
                  <a:lnTo>
                    <a:pt x="16313" y="18910"/>
                  </a:lnTo>
                  <a:cubicBezTo>
                    <a:pt x="16263" y="18924"/>
                    <a:pt x="16210" y="18899"/>
                    <a:pt x="16184" y="18848"/>
                  </a:cubicBezTo>
                  <a:cubicBezTo>
                    <a:pt x="16164" y="18807"/>
                    <a:pt x="16164" y="18757"/>
                    <a:pt x="16184" y="18716"/>
                  </a:cubicBezTo>
                  <a:lnTo>
                    <a:pt x="16129" y="18671"/>
                  </a:lnTo>
                  <a:lnTo>
                    <a:pt x="16092" y="18488"/>
                  </a:lnTo>
                  <a:lnTo>
                    <a:pt x="16068" y="18412"/>
                  </a:lnTo>
                  <a:lnTo>
                    <a:pt x="15974" y="18266"/>
                  </a:lnTo>
                  <a:cubicBezTo>
                    <a:pt x="15960" y="18231"/>
                    <a:pt x="15942" y="18198"/>
                    <a:pt x="15920" y="18169"/>
                  </a:cubicBezTo>
                  <a:cubicBezTo>
                    <a:pt x="15869" y="18102"/>
                    <a:pt x="15800" y="18057"/>
                    <a:pt x="15725" y="18041"/>
                  </a:cubicBezTo>
                  <a:lnTo>
                    <a:pt x="15635" y="18014"/>
                  </a:lnTo>
                  <a:lnTo>
                    <a:pt x="15589" y="17891"/>
                  </a:lnTo>
                  <a:lnTo>
                    <a:pt x="15546" y="17748"/>
                  </a:lnTo>
                  <a:cubicBezTo>
                    <a:pt x="15546" y="17677"/>
                    <a:pt x="15546" y="17606"/>
                    <a:pt x="15546" y="17535"/>
                  </a:cubicBezTo>
                  <a:cubicBezTo>
                    <a:pt x="15546" y="17477"/>
                    <a:pt x="15546" y="17419"/>
                    <a:pt x="15546" y="17362"/>
                  </a:cubicBezTo>
                  <a:lnTo>
                    <a:pt x="15490" y="17248"/>
                  </a:lnTo>
                  <a:lnTo>
                    <a:pt x="15426" y="17149"/>
                  </a:lnTo>
                  <a:lnTo>
                    <a:pt x="15420" y="17056"/>
                  </a:lnTo>
                  <a:cubicBezTo>
                    <a:pt x="15443" y="17028"/>
                    <a:pt x="15460" y="16993"/>
                    <a:pt x="15468" y="16955"/>
                  </a:cubicBezTo>
                  <a:cubicBezTo>
                    <a:pt x="15479" y="16897"/>
                    <a:pt x="15471" y="16837"/>
                    <a:pt x="15456" y="16781"/>
                  </a:cubicBezTo>
                  <a:cubicBezTo>
                    <a:pt x="15434" y="16699"/>
                    <a:pt x="15398" y="16622"/>
                    <a:pt x="15365" y="16545"/>
                  </a:cubicBezTo>
                  <a:cubicBezTo>
                    <a:pt x="15338" y="16481"/>
                    <a:pt x="15312" y="16416"/>
                    <a:pt x="15287" y="16351"/>
                  </a:cubicBezTo>
                  <a:lnTo>
                    <a:pt x="15233" y="16185"/>
                  </a:lnTo>
                  <a:lnTo>
                    <a:pt x="15175" y="16127"/>
                  </a:lnTo>
                  <a:cubicBezTo>
                    <a:pt x="15141" y="16135"/>
                    <a:pt x="15110" y="16151"/>
                    <a:pt x="15082" y="16173"/>
                  </a:cubicBezTo>
                  <a:cubicBezTo>
                    <a:pt x="15049" y="16200"/>
                    <a:pt x="15022" y="16236"/>
                    <a:pt x="15004" y="16278"/>
                  </a:cubicBezTo>
                  <a:lnTo>
                    <a:pt x="14928" y="16337"/>
                  </a:lnTo>
                  <a:lnTo>
                    <a:pt x="14836" y="16416"/>
                  </a:lnTo>
                  <a:lnTo>
                    <a:pt x="14697" y="16436"/>
                  </a:lnTo>
                  <a:lnTo>
                    <a:pt x="14625" y="16429"/>
                  </a:lnTo>
                  <a:lnTo>
                    <a:pt x="14591" y="16219"/>
                  </a:lnTo>
                  <a:lnTo>
                    <a:pt x="14593" y="16108"/>
                  </a:lnTo>
                  <a:lnTo>
                    <a:pt x="14563" y="15944"/>
                  </a:lnTo>
                  <a:lnTo>
                    <a:pt x="14495" y="15830"/>
                  </a:lnTo>
                  <a:lnTo>
                    <a:pt x="14410" y="15736"/>
                  </a:lnTo>
                  <a:lnTo>
                    <a:pt x="14181" y="15569"/>
                  </a:lnTo>
                  <a:cubicBezTo>
                    <a:pt x="14143" y="15549"/>
                    <a:pt x="14110" y="15518"/>
                    <a:pt x="14084" y="15479"/>
                  </a:cubicBezTo>
                  <a:cubicBezTo>
                    <a:pt x="14040" y="15412"/>
                    <a:pt x="14022" y="15326"/>
                    <a:pt x="14034" y="15243"/>
                  </a:cubicBezTo>
                  <a:cubicBezTo>
                    <a:pt x="14035" y="15188"/>
                    <a:pt x="14019" y="15134"/>
                    <a:pt x="13989" y="15090"/>
                  </a:cubicBezTo>
                  <a:cubicBezTo>
                    <a:pt x="13954" y="15039"/>
                    <a:pt x="13903" y="15006"/>
                    <a:pt x="13847" y="14998"/>
                  </a:cubicBezTo>
                  <a:lnTo>
                    <a:pt x="13762" y="15095"/>
                  </a:lnTo>
                  <a:cubicBezTo>
                    <a:pt x="13736" y="15117"/>
                    <a:pt x="13710" y="15138"/>
                    <a:pt x="13683" y="15158"/>
                  </a:cubicBezTo>
                  <a:cubicBezTo>
                    <a:pt x="13641" y="15188"/>
                    <a:pt x="13598" y="15217"/>
                    <a:pt x="13554" y="15243"/>
                  </a:cubicBezTo>
                  <a:lnTo>
                    <a:pt x="13393" y="15305"/>
                  </a:lnTo>
                  <a:lnTo>
                    <a:pt x="13262" y="15351"/>
                  </a:lnTo>
                  <a:lnTo>
                    <a:pt x="13126" y="15337"/>
                  </a:lnTo>
                  <a:lnTo>
                    <a:pt x="13009" y="15358"/>
                  </a:lnTo>
                  <a:lnTo>
                    <a:pt x="12999" y="15465"/>
                  </a:lnTo>
                  <a:cubicBezTo>
                    <a:pt x="12993" y="15508"/>
                    <a:pt x="12981" y="15550"/>
                    <a:pt x="12962" y="15587"/>
                  </a:cubicBezTo>
                  <a:cubicBezTo>
                    <a:pt x="12930" y="15652"/>
                    <a:pt x="12881" y="15704"/>
                    <a:pt x="12823" y="15736"/>
                  </a:cubicBezTo>
                  <a:lnTo>
                    <a:pt x="12743" y="15796"/>
                  </a:lnTo>
                  <a:cubicBezTo>
                    <a:pt x="12724" y="15835"/>
                    <a:pt x="12701" y="15872"/>
                    <a:pt x="12675" y="15907"/>
                  </a:cubicBezTo>
                  <a:cubicBezTo>
                    <a:pt x="12628" y="15970"/>
                    <a:pt x="12572" y="16022"/>
                    <a:pt x="12518" y="16078"/>
                  </a:cubicBezTo>
                  <a:cubicBezTo>
                    <a:pt x="12477" y="16120"/>
                    <a:pt x="12437" y="16164"/>
                    <a:pt x="12399" y="16210"/>
                  </a:cubicBezTo>
                  <a:cubicBezTo>
                    <a:pt x="12372" y="16241"/>
                    <a:pt x="12343" y="16269"/>
                    <a:pt x="12311" y="16293"/>
                  </a:cubicBezTo>
                  <a:cubicBezTo>
                    <a:pt x="12277" y="16318"/>
                    <a:pt x="12240" y="16338"/>
                    <a:pt x="12202" y="16353"/>
                  </a:cubicBezTo>
                  <a:cubicBezTo>
                    <a:pt x="12152" y="16366"/>
                    <a:pt x="12105" y="16390"/>
                    <a:pt x="12063" y="16423"/>
                  </a:cubicBezTo>
                  <a:cubicBezTo>
                    <a:pt x="12018" y="16458"/>
                    <a:pt x="11980" y="16503"/>
                    <a:pt x="11950" y="16555"/>
                  </a:cubicBezTo>
                  <a:cubicBezTo>
                    <a:pt x="11893" y="16590"/>
                    <a:pt x="11836" y="16626"/>
                    <a:pt x="11779" y="16663"/>
                  </a:cubicBezTo>
                  <a:cubicBezTo>
                    <a:pt x="11737" y="16691"/>
                    <a:pt x="11695" y="16718"/>
                    <a:pt x="11653" y="16746"/>
                  </a:cubicBezTo>
                  <a:lnTo>
                    <a:pt x="11605" y="16813"/>
                  </a:lnTo>
                  <a:lnTo>
                    <a:pt x="11600" y="16987"/>
                  </a:lnTo>
                  <a:lnTo>
                    <a:pt x="11631" y="17158"/>
                  </a:lnTo>
                  <a:lnTo>
                    <a:pt x="11635" y="17311"/>
                  </a:lnTo>
                  <a:lnTo>
                    <a:pt x="11635" y="17490"/>
                  </a:lnTo>
                  <a:lnTo>
                    <a:pt x="11601" y="17658"/>
                  </a:lnTo>
                  <a:lnTo>
                    <a:pt x="11601" y="17846"/>
                  </a:lnTo>
                  <a:lnTo>
                    <a:pt x="11545" y="17992"/>
                  </a:lnTo>
                  <a:cubicBezTo>
                    <a:pt x="11502" y="17998"/>
                    <a:pt x="11463" y="18023"/>
                    <a:pt x="11436" y="18061"/>
                  </a:cubicBezTo>
                  <a:cubicBezTo>
                    <a:pt x="11389" y="18127"/>
                    <a:pt x="11384" y="18220"/>
                    <a:pt x="11423" y="18293"/>
                  </a:cubicBezTo>
                  <a:cubicBezTo>
                    <a:pt x="11408" y="18312"/>
                    <a:pt x="11392" y="18330"/>
                    <a:pt x="11374" y="18346"/>
                  </a:cubicBezTo>
                  <a:cubicBezTo>
                    <a:pt x="11337" y="18380"/>
                    <a:pt x="11294" y="18406"/>
                    <a:pt x="11249" y="18422"/>
                  </a:cubicBezTo>
                  <a:lnTo>
                    <a:pt x="11126" y="18475"/>
                  </a:lnTo>
                  <a:lnTo>
                    <a:pt x="11059" y="18480"/>
                  </a:lnTo>
                  <a:lnTo>
                    <a:pt x="10976" y="18431"/>
                  </a:lnTo>
                  <a:lnTo>
                    <a:pt x="10881" y="18320"/>
                  </a:lnTo>
                  <a:lnTo>
                    <a:pt x="10821" y="18218"/>
                  </a:lnTo>
                  <a:lnTo>
                    <a:pt x="10773" y="18044"/>
                  </a:lnTo>
                  <a:lnTo>
                    <a:pt x="10756" y="17922"/>
                  </a:lnTo>
                  <a:lnTo>
                    <a:pt x="10676" y="17775"/>
                  </a:lnTo>
                  <a:lnTo>
                    <a:pt x="10591" y="17699"/>
                  </a:lnTo>
                  <a:lnTo>
                    <a:pt x="10518" y="17512"/>
                  </a:lnTo>
                  <a:lnTo>
                    <a:pt x="10459" y="17386"/>
                  </a:lnTo>
                  <a:lnTo>
                    <a:pt x="10429" y="17283"/>
                  </a:lnTo>
                  <a:cubicBezTo>
                    <a:pt x="10421" y="17238"/>
                    <a:pt x="10409" y="17195"/>
                    <a:pt x="10393" y="17153"/>
                  </a:cubicBezTo>
                  <a:cubicBezTo>
                    <a:pt x="10371" y="17098"/>
                    <a:pt x="10343" y="17047"/>
                    <a:pt x="10309" y="17001"/>
                  </a:cubicBezTo>
                  <a:lnTo>
                    <a:pt x="10248" y="16876"/>
                  </a:lnTo>
                  <a:lnTo>
                    <a:pt x="10194" y="16723"/>
                  </a:lnTo>
                  <a:lnTo>
                    <a:pt x="10118" y="16387"/>
                  </a:lnTo>
                  <a:lnTo>
                    <a:pt x="10118" y="16125"/>
                  </a:lnTo>
                  <a:cubicBezTo>
                    <a:pt x="10118" y="16079"/>
                    <a:pt x="10118" y="16033"/>
                    <a:pt x="10118" y="15987"/>
                  </a:cubicBezTo>
                  <a:cubicBezTo>
                    <a:pt x="10117" y="15897"/>
                    <a:pt x="10115" y="15808"/>
                    <a:pt x="10112" y="15718"/>
                  </a:cubicBezTo>
                  <a:lnTo>
                    <a:pt x="10021" y="15510"/>
                  </a:lnTo>
                  <a:lnTo>
                    <a:pt x="9917" y="15473"/>
                  </a:lnTo>
                  <a:lnTo>
                    <a:pt x="9807" y="15540"/>
                  </a:lnTo>
                  <a:lnTo>
                    <a:pt x="9702" y="15576"/>
                  </a:lnTo>
                  <a:lnTo>
                    <a:pt x="9604" y="15501"/>
                  </a:lnTo>
                  <a:lnTo>
                    <a:pt x="9518" y="15434"/>
                  </a:lnTo>
                  <a:lnTo>
                    <a:pt x="9354" y="15318"/>
                  </a:lnTo>
                  <a:lnTo>
                    <a:pt x="9312" y="15235"/>
                  </a:lnTo>
                  <a:lnTo>
                    <a:pt x="9320" y="15135"/>
                  </a:lnTo>
                  <a:lnTo>
                    <a:pt x="9349" y="15043"/>
                  </a:lnTo>
                  <a:lnTo>
                    <a:pt x="9252" y="14925"/>
                  </a:lnTo>
                  <a:cubicBezTo>
                    <a:pt x="9222" y="14896"/>
                    <a:pt x="9191" y="14869"/>
                    <a:pt x="9159" y="14844"/>
                  </a:cubicBezTo>
                  <a:cubicBezTo>
                    <a:pt x="9113" y="14807"/>
                    <a:pt x="9066" y="14774"/>
                    <a:pt x="9016" y="14744"/>
                  </a:cubicBezTo>
                  <a:lnTo>
                    <a:pt x="9004" y="14578"/>
                  </a:lnTo>
                  <a:lnTo>
                    <a:pt x="8867" y="14351"/>
                  </a:lnTo>
                  <a:lnTo>
                    <a:pt x="8718" y="14337"/>
                  </a:lnTo>
                  <a:lnTo>
                    <a:pt x="8446" y="14318"/>
                  </a:lnTo>
                  <a:lnTo>
                    <a:pt x="8237" y="14290"/>
                  </a:lnTo>
                  <a:lnTo>
                    <a:pt x="8129" y="14235"/>
                  </a:lnTo>
                  <a:lnTo>
                    <a:pt x="8021" y="14242"/>
                  </a:lnTo>
                  <a:cubicBezTo>
                    <a:pt x="7979" y="14277"/>
                    <a:pt x="7925" y="14284"/>
                    <a:pt x="7876" y="14263"/>
                  </a:cubicBezTo>
                  <a:cubicBezTo>
                    <a:pt x="7829" y="14242"/>
                    <a:pt x="7794" y="14195"/>
                    <a:pt x="7782" y="14138"/>
                  </a:cubicBezTo>
                  <a:cubicBezTo>
                    <a:pt x="7742" y="14107"/>
                    <a:pt x="7698" y="14084"/>
                    <a:pt x="7652" y="14068"/>
                  </a:cubicBezTo>
                  <a:cubicBezTo>
                    <a:pt x="7569" y="14040"/>
                    <a:pt x="7482" y="14038"/>
                    <a:pt x="7399" y="14061"/>
                  </a:cubicBezTo>
                  <a:lnTo>
                    <a:pt x="7248" y="13904"/>
                  </a:lnTo>
                  <a:lnTo>
                    <a:pt x="7291" y="13677"/>
                  </a:lnTo>
                  <a:lnTo>
                    <a:pt x="7244" y="13548"/>
                  </a:lnTo>
                  <a:lnTo>
                    <a:pt x="7098" y="13580"/>
                  </a:lnTo>
                  <a:lnTo>
                    <a:pt x="6814" y="13580"/>
                  </a:lnTo>
                  <a:lnTo>
                    <a:pt x="6626" y="13386"/>
                  </a:lnTo>
                  <a:lnTo>
                    <a:pt x="6541" y="13238"/>
                  </a:lnTo>
                  <a:cubicBezTo>
                    <a:pt x="6526" y="13193"/>
                    <a:pt x="6503" y="13152"/>
                    <a:pt x="6473" y="13118"/>
                  </a:cubicBezTo>
                  <a:cubicBezTo>
                    <a:pt x="6437" y="13076"/>
                    <a:pt x="6392" y="13046"/>
                    <a:pt x="6343" y="13030"/>
                  </a:cubicBezTo>
                  <a:cubicBezTo>
                    <a:pt x="6344" y="12983"/>
                    <a:pt x="6342" y="12936"/>
                    <a:pt x="6337" y="12889"/>
                  </a:cubicBezTo>
                  <a:cubicBezTo>
                    <a:pt x="6329" y="12807"/>
                    <a:pt x="6313" y="12726"/>
                    <a:pt x="6283" y="12651"/>
                  </a:cubicBezTo>
                  <a:cubicBezTo>
                    <a:pt x="6249" y="12563"/>
                    <a:pt x="6198" y="12485"/>
                    <a:pt x="6130" y="12429"/>
                  </a:cubicBezTo>
                  <a:cubicBezTo>
                    <a:pt x="6082" y="12389"/>
                    <a:pt x="6027" y="12361"/>
                    <a:pt x="5969" y="12348"/>
                  </a:cubicBezTo>
                  <a:lnTo>
                    <a:pt x="5954" y="12542"/>
                  </a:lnTo>
                  <a:cubicBezTo>
                    <a:pt x="5965" y="12594"/>
                    <a:pt x="5973" y="12648"/>
                    <a:pt x="5978" y="12701"/>
                  </a:cubicBezTo>
                  <a:cubicBezTo>
                    <a:pt x="5984" y="12772"/>
                    <a:pt x="5984" y="12842"/>
                    <a:pt x="5978" y="12912"/>
                  </a:cubicBezTo>
                  <a:cubicBezTo>
                    <a:pt x="6004" y="12980"/>
                    <a:pt x="6023" y="13052"/>
                    <a:pt x="6034" y="13125"/>
                  </a:cubicBezTo>
                  <a:cubicBezTo>
                    <a:pt x="6046" y="13201"/>
                    <a:pt x="6049" y="13278"/>
                    <a:pt x="6044" y="13354"/>
                  </a:cubicBezTo>
                  <a:cubicBezTo>
                    <a:pt x="6021" y="13399"/>
                    <a:pt x="6033" y="13457"/>
                    <a:pt x="6073" y="13484"/>
                  </a:cubicBezTo>
                  <a:cubicBezTo>
                    <a:pt x="6141" y="13530"/>
                    <a:pt x="6224" y="13462"/>
                    <a:pt x="6209" y="13373"/>
                  </a:cubicBezTo>
                  <a:cubicBezTo>
                    <a:pt x="6230" y="13352"/>
                    <a:pt x="6260" y="13347"/>
                    <a:pt x="6285" y="13359"/>
                  </a:cubicBezTo>
                  <a:cubicBezTo>
                    <a:pt x="6362" y="13396"/>
                    <a:pt x="6358" y="13523"/>
                    <a:pt x="6279" y="13554"/>
                  </a:cubicBezTo>
                  <a:lnTo>
                    <a:pt x="6257" y="13760"/>
                  </a:lnTo>
                  <a:lnTo>
                    <a:pt x="6330" y="13908"/>
                  </a:lnTo>
                  <a:lnTo>
                    <a:pt x="6470" y="13915"/>
                  </a:lnTo>
                  <a:lnTo>
                    <a:pt x="6606" y="13928"/>
                  </a:lnTo>
                  <a:lnTo>
                    <a:pt x="6799" y="13928"/>
                  </a:lnTo>
                  <a:cubicBezTo>
                    <a:pt x="6828" y="13893"/>
                    <a:pt x="6859" y="13860"/>
                    <a:pt x="6892" y="13829"/>
                  </a:cubicBezTo>
                  <a:cubicBezTo>
                    <a:pt x="6935" y="13787"/>
                    <a:pt x="6980" y="13750"/>
                    <a:pt x="7028" y="13717"/>
                  </a:cubicBezTo>
                  <a:lnTo>
                    <a:pt x="7153" y="13697"/>
                  </a:lnTo>
                  <a:lnTo>
                    <a:pt x="7172" y="13798"/>
                  </a:lnTo>
                  <a:lnTo>
                    <a:pt x="7108" y="13909"/>
                  </a:lnTo>
                  <a:cubicBezTo>
                    <a:pt x="7092" y="13956"/>
                    <a:pt x="7092" y="14008"/>
                    <a:pt x="7108" y="14055"/>
                  </a:cubicBezTo>
                  <a:cubicBezTo>
                    <a:pt x="7129" y="14115"/>
                    <a:pt x="7173" y="14159"/>
                    <a:pt x="7227" y="14175"/>
                  </a:cubicBezTo>
                  <a:lnTo>
                    <a:pt x="7468" y="14356"/>
                  </a:lnTo>
                  <a:lnTo>
                    <a:pt x="7490" y="14477"/>
                  </a:lnTo>
                  <a:lnTo>
                    <a:pt x="7524" y="14583"/>
                  </a:lnTo>
                  <a:cubicBezTo>
                    <a:pt x="7554" y="14623"/>
                    <a:pt x="7576" y="14671"/>
                    <a:pt x="7586" y="14722"/>
                  </a:cubicBezTo>
                  <a:cubicBezTo>
                    <a:pt x="7597" y="14771"/>
                    <a:pt x="7597" y="14823"/>
                    <a:pt x="7586" y="14873"/>
                  </a:cubicBezTo>
                  <a:lnTo>
                    <a:pt x="7532" y="14967"/>
                  </a:lnTo>
                  <a:lnTo>
                    <a:pt x="7433" y="15055"/>
                  </a:lnTo>
                  <a:lnTo>
                    <a:pt x="7433" y="15138"/>
                  </a:lnTo>
                  <a:lnTo>
                    <a:pt x="7363" y="15180"/>
                  </a:lnTo>
                  <a:lnTo>
                    <a:pt x="7303" y="15145"/>
                  </a:lnTo>
                  <a:lnTo>
                    <a:pt x="7229" y="15249"/>
                  </a:lnTo>
                  <a:lnTo>
                    <a:pt x="7223" y="15376"/>
                  </a:lnTo>
                  <a:lnTo>
                    <a:pt x="7123" y="15465"/>
                  </a:lnTo>
                  <a:lnTo>
                    <a:pt x="7038" y="15486"/>
                  </a:lnTo>
                  <a:lnTo>
                    <a:pt x="6978" y="15576"/>
                  </a:lnTo>
                  <a:lnTo>
                    <a:pt x="6918" y="15614"/>
                  </a:lnTo>
                  <a:cubicBezTo>
                    <a:pt x="6866" y="15614"/>
                    <a:pt x="6815" y="15617"/>
                    <a:pt x="6763" y="15621"/>
                  </a:cubicBezTo>
                  <a:cubicBezTo>
                    <a:pt x="6681" y="15628"/>
                    <a:pt x="6598" y="15641"/>
                    <a:pt x="6517" y="15660"/>
                  </a:cubicBezTo>
                  <a:lnTo>
                    <a:pt x="6396" y="15693"/>
                  </a:lnTo>
                  <a:lnTo>
                    <a:pt x="6267" y="15714"/>
                  </a:lnTo>
                  <a:lnTo>
                    <a:pt x="6183" y="15748"/>
                  </a:lnTo>
                  <a:lnTo>
                    <a:pt x="6093" y="15845"/>
                  </a:lnTo>
                  <a:lnTo>
                    <a:pt x="5982" y="15896"/>
                  </a:lnTo>
                  <a:lnTo>
                    <a:pt x="5844" y="15903"/>
                  </a:lnTo>
                  <a:lnTo>
                    <a:pt x="5726" y="15903"/>
                  </a:lnTo>
                  <a:cubicBezTo>
                    <a:pt x="5691" y="15908"/>
                    <a:pt x="5656" y="15915"/>
                    <a:pt x="5622" y="15924"/>
                  </a:cubicBezTo>
                  <a:cubicBezTo>
                    <a:pt x="5554" y="15941"/>
                    <a:pt x="5488" y="15964"/>
                    <a:pt x="5423" y="15993"/>
                  </a:cubicBezTo>
                  <a:cubicBezTo>
                    <a:pt x="5367" y="15995"/>
                    <a:pt x="5310" y="15992"/>
                    <a:pt x="5253" y="15986"/>
                  </a:cubicBezTo>
                  <a:cubicBezTo>
                    <a:pt x="5188" y="15980"/>
                    <a:pt x="5123" y="15968"/>
                    <a:pt x="5059" y="15952"/>
                  </a:cubicBezTo>
                  <a:lnTo>
                    <a:pt x="4827" y="15910"/>
                  </a:lnTo>
                  <a:lnTo>
                    <a:pt x="4622" y="15910"/>
                  </a:lnTo>
                  <a:lnTo>
                    <a:pt x="4537" y="15972"/>
                  </a:lnTo>
                  <a:cubicBezTo>
                    <a:pt x="4532" y="16014"/>
                    <a:pt x="4535" y="16057"/>
                    <a:pt x="4547" y="16098"/>
                  </a:cubicBezTo>
                  <a:cubicBezTo>
                    <a:pt x="4560" y="16143"/>
                    <a:pt x="4583" y="16184"/>
                    <a:pt x="4608" y="16223"/>
                  </a:cubicBezTo>
                  <a:cubicBezTo>
                    <a:pt x="4649" y="16284"/>
                    <a:pt x="4694" y="16339"/>
                    <a:pt x="4745" y="16389"/>
                  </a:cubicBezTo>
                  <a:cubicBezTo>
                    <a:pt x="4786" y="16422"/>
                    <a:pt x="4834" y="16443"/>
                    <a:pt x="4883" y="16452"/>
                  </a:cubicBezTo>
                  <a:cubicBezTo>
                    <a:pt x="4971" y="16467"/>
                    <a:pt x="5061" y="16441"/>
                    <a:pt x="5149" y="16456"/>
                  </a:cubicBezTo>
                  <a:cubicBezTo>
                    <a:pt x="5202" y="16466"/>
                    <a:pt x="5253" y="16491"/>
                    <a:pt x="5303" y="16514"/>
                  </a:cubicBezTo>
                  <a:cubicBezTo>
                    <a:pt x="5349" y="16535"/>
                    <a:pt x="5394" y="16555"/>
                    <a:pt x="5440" y="16574"/>
                  </a:cubicBezTo>
                  <a:lnTo>
                    <a:pt x="5559" y="16588"/>
                  </a:lnTo>
                  <a:cubicBezTo>
                    <a:pt x="5605" y="16588"/>
                    <a:pt x="5651" y="16590"/>
                    <a:pt x="5697" y="16595"/>
                  </a:cubicBezTo>
                  <a:cubicBezTo>
                    <a:pt x="5754" y="16601"/>
                    <a:pt x="5811" y="16611"/>
                    <a:pt x="5867" y="16625"/>
                  </a:cubicBezTo>
                  <a:lnTo>
                    <a:pt x="5903" y="16764"/>
                  </a:lnTo>
                  <a:lnTo>
                    <a:pt x="5885" y="16889"/>
                  </a:lnTo>
                  <a:lnTo>
                    <a:pt x="5903" y="16977"/>
                  </a:lnTo>
                  <a:lnTo>
                    <a:pt x="5791" y="17080"/>
                  </a:lnTo>
                  <a:lnTo>
                    <a:pt x="5755" y="17189"/>
                  </a:lnTo>
                  <a:lnTo>
                    <a:pt x="5710" y="17363"/>
                  </a:lnTo>
                  <a:lnTo>
                    <a:pt x="5654" y="17453"/>
                  </a:lnTo>
                  <a:lnTo>
                    <a:pt x="5570" y="17552"/>
                  </a:lnTo>
                  <a:lnTo>
                    <a:pt x="5524" y="17638"/>
                  </a:lnTo>
                  <a:lnTo>
                    <a:pt x="5430" y="17728"/>
                  </a:lnTo>
                  <a:lnTo>
                    <a:pt x="5378" y="17827"/>
                  </a:lnTo>
                  <a:lnTo>
                    <a:pt x="5329" y="17901"/>
                  </a:lnTo>
                  <a:lnTo>
                    <a:pt x="5285" y="17947"/>
                  </a:lnTo>
                  <a:lnTo>
                    <a:pt x="5207" y="18030"/>
                  </a:lnTo>
                  <a:lnTo>
                    <a:pt x="5088" y="18145"/>
                  </a:lnTo>
                  <a:lnTo>
                    <a:pt x="4891" y="18247"/>
                  </a:lnTo>
                  <a:lnTo>
                    <a:pt x="4765" y="18267"/>
                  </a:lnTo>
                  <a:lnTo>
                    <a:pt x="4622" y="18360"/>
                  </a:lnTo>
                  <a:lnTo>
                    <a:pt x="4507" y="18429"/>
                  </a:lnTo>
                  <a:cubicBezTo>
                    <a:pt x="4459" y="18470"/>
                    <a:pt x="4409" y="18508"/>
                    <a:pt x="4358" y="18544"/>
                  </a:cubicBezTo>
                  <a:cubicBezTo>
                    <a:pt x="4311" y="18577"/>
                    <a:pt x="4263" y="18608"/>
                    <a:pt x="4214" y="18637"/>
                  </a:cubicBezTo>
                  <a:lnTo>
                    <a:pt x="4051" y="18720"/>
                  </a:lnTo>
                  <a:lnTo>
                    <a:pt x="4029" y="18928"/>
                  </a:lnTo>
                  <a:cubicBezTo>
                    <a:pt x="3996" y="18947"/>
                    <a:pt x="3969" y="18975"/>
                    <a:pt x="3951" y="19011"/>
                  </a:cubicBezTo>
                  <a:cubicBezTo>
                    <a:pt x="3923" y="19064"/>
                    <a:pt x="3916" y="19128"/>
                    <a:pt x="3932" y="19187"/>
                  </a:cubicBezTo>
                  <a:lnTo>
                    <a:pt x="4003" y="19338"/>
                  </a:lnTo>
                  <a:lnTo>
                    <a:pt x="4019" y="19497"/>
                  </a:lnTo>
                  <a:lnTo>
                    <a:pt x="4013" y="19585"/>
                  </a:lnTo>
                  <a:lnTo>
                    <a:pt x="4214" y="19924"/>
                  </a:lnTo>
                  <a:lnTo>
                    <a:pt x="4298" y="20091"/>
                  </a:lnTo>
                  <a:lnTo>
                    <a:pt x="4246" y="20160"/>
                  </a:lnTo>
                  <a:cubicBezTo>
                    <a:pt x="4252" y="20198"/>
                    <a:pt x="4262" y="20234"/>
                    <a:pt x="4276" y="20269"/>
                  </a:cubicBezTo>
                  <a:cubicBezTo>
                    <a:pt x="4297" y="20321"/>
                    <a:pt x="4326" y="20368"/>
                    <a:pt x="4362" y="20407"/>
                  </a:cubicBezTo>
                  <a:cubicBezTo>
                    <a:pt x="4384" y="20460"/>
                    <a:pt x="4408" y="20511"/>
                    <a:pt x="4435" y="20560"/>
                  </a:cubicBezTo>
                  <a:cubicBezTo>
                    <a:pt x="4461" y="20609"/>
                    <a:pt x="4490" y="20657"/>
                    <a:pt x="4509" y="20711"/>
                  </a:cubicBezTo>
                  <a:cubicBezTo>
                    <a:pt x="4528" y="20764"/>
                    <a:pt x="4538" y="20821"/>
                    <a:pt x="4537" y="20879"/>
                  </a:cubicBezTo>
                  <a:cubicBezTo>
                    <a:pt x="4491" y="20895"/>
                    <a:pt x="4442" y="20897"/>
                    <a:pt x="4394" y="20886"/>
                  </a:cubicBezTo>
                  <a:cubicBezTo>
                    <a:pt x="4338" y="20872"/>
                    <a:pt x="4284" y="20839"/>
                    <a:pt x="4226" y="20844"/>
                  </a:cubicBezTo>
                  <a:cubicBezTo>
                    <a:pt x="4059" y="20859"/>
                    <a:pt x="3988" y="21097"/>
                    <a:pt x="4114" y="21226"/>
                  </a:cubicBezTo>
                  <a:lnTo>
                    <a:pt x="4334" y="21600"/>
                  </a:lnTo>
                  <a:cubicBezTo>
                    <a:pt x="2302" y="19692"/>
                    <a:pt x="881" y="17057"/>
                    <a:pt x="296" y="14112"/>
                  </a:cubicBezTo>
                  <a:cubicBezTo>
                    <a:pt x="-269" y="11265"/>
                    <a:pt x="-20" y="8283"/>
                    <a:pt x="1006" y="5612"/>
                  </a:cubicBezTo>
                  <a:lnTo>
                    <a:pt x="1246" y="5877"/>
                  </a:lnTo>
                  <a:lnTo>
                    <a:pt x="1393" y="5923"/>
                  </a:lnTo>
                  <a:lnTo>
                    <a:pt x="1444" y="5803"/>
                  </a:lnTo>
                  <a:lnTo>
                    <a:pt x="1572" y="5553"/>
                  </a:lnTo>
                  <a:cubicBezTo>
                    <a:pt x="1602" y="5549"/>
                    <a:pt x="1631" y="5546"/>
                    <a:pt x="1660" y="5543"/>
                  </a:cubicBezTo>
                  <a:cubicBezTo>
                    <a:pt x="1709" y="5539"/>
                    <a:pt x="1759" y="5538"/>
                    <a:pt x="1805" y="5559"/>
                  </a:cubicBezTo>
                  <a:cubicBezTo>
                    <a:pt x="1864" y="5586"/>
                    <a:pt x="1906" y="5647"/>
                    <a:pt x="1916" y="5720"/>
                  </a:cubicBezTo>
                  <a:lnTo>
                    <a:pt x="2039" y="6093"/>
                  </a:lnTo>
                  <a:lnTo>
                    <a:pt x="2184" y="6323"/>
                  </a:lnTo>
                  <a:lnTo>
                    <a:pt x="2296" y="6527"/>
                  </a:lnTo>
                  <a:lnTo>
                    <a:pt x="2288" y="6750"/>
                  </a:lnTo>
                  <a:lnTo>
                    <a:pt x="2411" y="6885"/>
                  </a:lnTo>
                  <a:lnTo>
                    <a:pt x="2523" y="7042"/>
                  </a:lnTo>
                  <a:lnTo>
                    <a:pt x="2571" y="7246"/>
                  </a:lnTo>
                  <a:lnTo>
                    <a:pt x="2459" y="7533"/>
                  </a:lnTo>
                  <a:cubicBezTo>
                    <a:pt x="2429" y="7569"/>
                    <a:pt x="2403" y="7609"/>
                    <a:pt x="2381" y="7653"/>
                  </a:cubicBezTo>
                  <a:cubicBezTo>
                    <a:pt x="2341" y="7735"/>
                    <a:pt x="2318" y="7827"/>
                    <a:pt x="2314" y="7922"/>
                  </a:cubicBezTo>
                  <a:cubicBezTo>
                    <a:pt x="2278" y="7895"/>
                    <a:pt x="2233" y="7891"/>
                    <a:pt x="2194" y="7912"/>
                  </a:cubicBezTo>
                  <a:cubicBezTo>
                    <a:pt x="2065" y="7983"/>
                    <a:pt x="2083" y="8201"/>
                    <a:pt x="2221" y="8243"/>
                  </a:cubicBezTo>
                  <a:cubicBezTo>
                    <a:pt x="2246" y="8318"/>
                    <a:pt x="2273" y="8392"/>
                    <a:pt x="2301" y="8465"/>
                  </a:cubicBezTo>
                  <a:cubicBezTo>
                    <a:pt x="2338" y="8559"/>
                    <a:pt x="2378" y="8653"/>
                    <a:pt x="2392" y="8755"/>
                  </a:cubicBezTo>
                  <a:cubicBezTo>
                    <a:pt x="2406" y="8853"/>
                    <a:pt x="2394" y="8953"/>
                    <a:pt x="2400" y="9052"/>
                  </a:cubicBezTo>
                  <a:cubicBezTo>
                    <a:pt x="2409" y="9185"/>
                    <a:pt x="2449" y="9313"/>
                    <a:pt x="2497" y="9435"/>
                  </a:cubicBezTo>
                  <a:cubicBezTo>
                    <a:pt x="2522" y="9499"/>
                    <a:pt x="2550" y="9563"/>
                    <a:pt x="2580" y="9625"/>
                  </a:cubicBezTo>
                  <a:cubicBezTo>
                    <a:pt x="2640" y="9538"/>
                    <a:pt x="2694" y="9445"/>
                    <a:pt x="2743" y="9348"/>
                  </a:cubicBezTo>
                  <a:cubicBezTo>
                    <a:pt x="2767" y="9299"/>
                    <a:pt x="2792" y="9247"/>
                    <a:pt x="2836" y="9221"/>
                  </a:cubicBezTo>
                  <a:cubicBezTo>
                    <a:pt x="2945" y="9158"/>
                    <a:pt x="3069" y="9269"/>
                    <a:pt x="3042" y="9407"/>
                  </a:cubicBezTo>
                  <a:cubicBezTo>
                    <a:pt x="3080" y="9427"/>
                    <a:pt x="3109" y="9463"/>
                    <a:pt x="3123" y="9508"/>
                  </a:cubicBezTo>
                  <a:cubicBezTo>
                    <a:pt x="3135" y="9547"/>
                    <a:pt x="3135" y="9590"/>
                    <a:pt x="3123" y="9628"/>
                  </a:cubicBezTo>
                  <a:cubicBezTo>
                    <a:pt x="3137" y="9680"/>
                    <a:pt x="3152" y="9731"/>
                    <a:pt x="3168" y="9782"/>
                  </a:cubicBezTo>
                  <a:cubicBezTo>
                    <a:pt x="3199" y="9874"/>
                    <a:pt x="3234" y="9964"/>
                    <a:pt x="3273" y="10051"/>
                  </a:cubicBezTo>
                  <a:cubicBezTo>
                    <a:pt x="3350" y="10082"/>
                    <a:pt x="3405" y="10159"/>
                    <a:pt x="3417" y="10252"/>
                  </a:cubicBezTo>
                  <a:cubicBezTo>
                    <a:pt x="3425" y="10310"/>
                    <a:pt x="3414" y="10372"/>
                    <a:pt x="3433" y="10428"/>
                  </a:cubicBezTo>
                  <a:cubicBezTo>
                    <a:pt x="3472" y="10537"/>
                    <a:pt x="3593" y="10568"/>
                    <a:pt x="3669" y="10489"/>
                  </a:cubicBezTo>
                  <a:lnTo>
                    <a:pt x="3848" y="10517"/>
                  </a:lnTo>
                  <a:lnTo>
                    <a:pt x="3887" y="10677"/>
                  </a:lnTo>
                  <a:lnTo>
                    <a:pt x="3957" y="10763"/>
                  </a:lnTo>
                  <a:lnTo>
                    <a:pt x="4118" y="10778"/>
                  </a:lnTo>
                  <a:lnTo>
                    <a:pt x="4294" y="10751"/>
                  </a:lnTo>
                  <a:cubicBezTo>
                    <a:pt x="4328" y="10680"/>
                    <a:pt x="4361" y="10609"/>
                    <a:pt x="4394" y="10538"/>
                  </a:cubicBezTo>
                  <a:cubicBezTo>
                    <a:pt x="4461" y="10389"/>
                    <a:pt x="4525" y="10237"/>
                    <a:pt x="4586" y="10084"/>
                  </a:cubicBezTo>
                  <a:cubicBezTo>
                    <a:pt x="4723" y="10101"/>
                    <a:pt x="4775" y="9885"/>
                    <a:pt x="4651" y="9818"/>
                  </a:cubicBezTo>
                  <a:cubicBezTo>
                    <a:pt x="4554" y="9767"/>
                    <a:pt x="4477" y="9904"/>
                    <a:pt x="4380" y="9920"/>
                  </a:cubicBezTo>
                  <a:cubicBezTo>
                    <a:pt x="4251" y="9942"/>
                    <a:pt x="4154" y="9786"/>
                    <a:pt x="4214" y="9652"/>
                  </a:cubicBezTo>
                  <a:lnTo>
                    <a:pt x="3896" y="9443"/>
                  </a:lnTo>
                  <a:lnTo>
                    <a:pt x="3827" y="9279"/>
                  </a:lnTo>
                  <a:lnTo>
                    <a:pt x="3869" y="8992"/>
                  </a:lnTo>
                  <a:lnTo>
                    <a:pt x="3979" y="8687"/>
                  </a:lnTo>
                  <a:lnTo>
                    <a:pt x="4075" y="8326"/>
                  </a:lnTo>
                  <a:lnTo>
                    <a:pt x="3907" y="8067"/>
                  </a:lnTo>
                  <a:cubicBezTo>
                    <a:pt x="3888" y="8125"/>
                    <a:pt x="3873" y="8184"/>
                    <a:pt x="3861" y="8243"/>
                  </a:cubicBezTo>
                  <a:cubicBezTo>
                    <a:pt x="3834" y="8382"/>
                    <a:pt x="3824" y="8524"/>
                    <a:pt x="3832" y="8666"/>
                  </a:cubicBezTo>
                  <a:lnTo>
                    <a:pt x="3738" y="8824"/>
                  </a:lnTo>
                  <a:lnTo>
                    <a:pt x="3632" y="9015"/>
                  </a:lnTo>
                  <a:lnTo>
                    <a:pt x="3465" y="8931"/>
                  </a:lnTo>
                  <a:cubicBezTo>
                    <a:pt x="3441" y="8880"/>
                    <a:pt x="3420" y="8826"/>
                    <a:pt x="3402" y="8771"/>
                  </a:cubicBezTo>
                  <a:cubicBezTo>
                    <a:pt x="3365" y="8659"/>
                    <a:pt x="3343" y="8537"/>
                    <a:pt x="3372" y="8422"/>
                  </a:cubicBezTo>
                  <a:cubicBezTo>
                    <a:pt x="3404" y="8296"/>
                    <a:pt x="3495" y="8200"/>
                    <a:pt x="3525" y="8073"/>
                  </a:cubicBezTo>
                  <a:cubicBezTo>
                    <a:pt x="3550" y="7965"/>
                    <a:pt x="3528" y="7851"/>
                    <a:pt x="3535" y="7740"/>
                  </a:cubicBezTo>
                  <a:cubicBezTo>
                    <a:pt x="3544" y="7599"/>
                    <a:pt x="3599" y="7467"/>
                    <a:pt x="3688" y="7370"/>
                  </a:cubicBezTo>
                  <a:cubicBezTo>
                    <a:pt x="3661" y="7278"/>
                    <a:pt x="3641" y="7183"/>
                    <a:pt x="3629" y="7087"/>
                  </a:cubicBezTo>
                  <a:cubicBezTo>
                    <a:pt x="3616" y="6976"/>
                    <a:pt x="3614" y="6864"/>
                    <a:pt x="3621" y="6753"/>
                  </a:cubicBezTo>
                  <a:cubicBezTo>
                    <a:pt x="3631" y="6615"/>
                    <a:pt x="3656" y="6479"/>
                    <a:pt x="3696" y="6348"/>
                  </a:cubicBezTo>
                  <a:lnTo>
                    <a:pt x="3712" y="6050"/>
                  </a:lnTo>
                  <a:lnTo>
                    <a:pt x="3587" y="6161"/>
                  </a:lnTo>
                  <a:cubicBezTo>
                    <a:pt x="3548" y="6243"/>
                    <a:pt x="3518" y="6330"/>
                    <a:pt x="3499" y="6420"/>
                  </a:cubicBezTo>
                  <a:cubicBezTo>
                    <a:pt x="3473" y="6538"/>
                    <a:pt x="3466" y="6661"/>
                    <a:pt x="3477" y="6782"/>
                  </a:cubicBezTo>
                  <a:cubicBezTo>
                    <a:pt x="3453" y="6846"/>
                    <a:pt x="3440" y="6915"/>
                    <a:pt x="3437" y="6985"/>
                  </a:cubicBezTo>
                  <a:cubicBezTo>
                    <a:pt x="3435" y="7044"/>
                    <a:pt x="3440" y="7103"/>
                    <a:pt x="3453" y="7160"/>
                  </a:cubicBezTo>
                  <a:lnTo>
                    <a:pt x="3485" y="7354"/>
                  </a:lnTo>
                  <a:lnTo>
                    <a:pt x="3408" y="7574"/>
                  </a:lnTo>
                  <a:lnTo>
                    <a:pt x="3248" y="7500"/>
                  </a:lnTo>
                  <a:lnTo>
                    <a:pt x="3125" y="7642"/>
                  </a:lnTo>
                  <a:lnTo>
                    <a:pt x="2999" y="7741"/>
                  </a:lnTo>
                  <a:lnTo>
                    <a:pt x="2919" y="7814"/>
                  </a:lnTo>
                  <a:lnTo>
                    <a:pt x="2818" y="7903"/>
                  </a:lnTo>
                  <a:cubicBezTo>
                    <a:pt x="2783" y="7851"/>
                    <a:pt x="2759" y="7791"/>
                    <a:pt x="2745" y="7727"/>
                  </a:cubicBezTo>
                  <a:cubicBezTo>
                    <a:pt x="2730" y="7655"/>
                    <a:pt x="2730" y="7580"/>
                    <a:pt x="2745" y="7508"/>
                  </a:cubicBezTo>
                  <a:lnTo>
                    <a:pt x="2761" y="7317"/>
                  </a:lnTo>
                  <a:lnTo>
                    <a:pt x="2978" y="7320"/>
                  </a:lnTo>
                  <a:lnTo>
                    <a:pt x="3051" y="7425"/>
                  </a:lnTo>
                  <a:cubicBezTo>
                    <a:pt x="3079" y="7445"/>
                    <a:pt x="3113" y="7450"/>
                    <a:pt x="3144" y="7437"/>
                  </a:cubicBezTo>
                  <a:cubicBezTo>
                    <a:pt x="3219" y="7406"/>
                    <a:pt x="3247" y="7301"/>
                    <a:pt x="3200" y="7227"/>
                  </a:cubicBezTo>
                  <a:cubicBezTo>
                    <a:pt x="3202" y="7148"/>
                    <a:pt x="3202" y="7069"/>
                    <a:pt x="3200" y="6989"/>
                  </a:cubicBezTo>
                  <a:cubicBezTo>
                    <a:pt x="3198" y="6882"/>
                    <a:pt x="3193" y="6775"/>
                    <a:pt x="3184" y="6668"/>
                  </a:cubicBezTo>
                  <a:cubicBezTo>
                    <a:pt x="3196" y="6584"/>
                    <a:pt x="3204" y="6498"/>
                    <a:pt x="3208" y="6413"/>
                  </a:cubicBezTo>
                  <a:cubicBezTo>
                    <a:pt x="3212" y="6344"/>
                    <a:pt x="3213" y="6275"/>
                    <a:pt x="3212" y="6206"/>
                  </a:cubicBezTo>
                  <a:lnTo>
                    <a:pt x="3075" y="6447"/>
                  </a:lnTo>
                  <a:lnTo>
                    <a:pt x="2810" y="6734"/>
                  </a:lnTo>
                  <a:lnTo>
                    <a:pt x="2700" y="6848"/>
                  </a:lnTo>
                  <a:lnTo>
                    <a:pt x="2612" y="6626"/>
                  </a:lnTo>
                  <a:cubicBezTo>
                    <a:pt x="2698" y="6545"/>
                    <a:pt x="2779" y="6458"/>
                    <a:pt x="2855" y="6364"/>
                  </a:cubicBezTo>
                  <a:cubicBezTo>
                    <a:pt x="2946" y="6253"/>
                    <a:pt x="3028" y="6133"/>
                    <a:pt x="3101" y="6006"/>
                  </a:cubicBezTo>
                  <a:lnTo>
                    <a:pt x="3249" y="6006"/>
                  </a:lnTo>
                  <a:lnTo>
                    <a:pt x="3326" y="6110"/>
                  </a:lnTo>
                  <a:lnTo>
                    <a:pt x="3444" y="5888"/>
                  </a:lnTo>
                  <a:lnTo>
                    <a:pt x="3327" y="5799"/>
                  </a:lnTo>
                  <a:lnTo>
                    <a:pt x="3141" y="5835"/>
                  </a:lnTo>
                  <a:lnTo>
                    <a:pt x="3061" y="5734"/>
                  </a:lnTo>
                  <a:lnTo>
                    <a:pt x="3061" y="5579"/>
                  </a:lnTo>
                  <a:cubicBezTo>
                    <a:pt x="3067" y="5506"/>
                    <a:pt x="3026" y="5439"/>
                    <a:pt x="2964" y="5422"/>
                  </a:cubicBezTo>
                  <a:cubicBezTo>
                    <a:pt x="2864" y="5395"/>
                    <a:pt x="2775" y="5498"/>
                    <a:pt x="2798" y="5613"/>
                  </a:cubicBezTo>
                  <a:lnTo>
                    <a:pt x="2657" y="5650"/>
                  </a:lnTo>
                  <a:lnTo>
                    <a:pt x="2472" y="5613"/>
                  </a:lnTo>
                  <a:lnTo>
                    <a:pt x="2382" y="5742"/>
                  </a:lnTo>
                  <a:lnTo>
                    <a:pt x="2318" y="5840"/>
                  </a:lnTo>
                  <a:lnTo>
                    <a:pt x="2168" y="5847"/>
                  </a:lnTo>
                  <a:lnTo>
                    <a:pt x="2067" y="5755"/>
                  </a:lnTo>
                  <a:lnTo>
                    <a:pt x="1907" y="5445"/>
                  </a:lnTo>
                  <a:lnTo>
                    <a:pt x="1987" y="5288"/>
                  </a:lnTo>
                  <a:lnTo>
                    <a:pt x="2051" y="5100"/>
                  </a:lnTo>
                  <a:lnTo>
                    <a:pt x="2121" y="4918"/>
                  </a:lnTo>
                  <a:lnTo>
                    <a:pt x="2177" y="4760"/>
                  </a:lnTo>
                  <a:lnTo>
                    <a:pt x="2250" y="4615"/>
                  </a:lnTo>
                  <a:lnTo>
                    <a:pt x="2378" y="4449"/>
                  </a:lnTo>
                  <a:cubicBezTo>
                    <a:pt x="2403" y="4432"/>
                    <a:pt x="2427" y="4414"/>
                    <a:pt x="2450" y="4394"/>
                  </a:cubicBezTo>
                  <a:cubicBezTo>
                    <a:pt x="2509" y="4343"/>
                    <a:pt x="2561" y="4283"/>
                    <a:pt x="2605" y="4215"/>
                  </a:cubicBezTo>
                  <a:lnTo>
                    <a:pt x="2693" y="4104"/>
                  </a:lnTo>
                  <a:lnTo>
                    <a:pt x="2803" y="3986"/>
                  </a:lnTo>
                  <a:cubicBezTo>
                    <a:pt x="2816" y="3926"/>
                    <a:pt x="2876" y="3898"/>
                    <a:pt x="2921" y="3931"/>
                  </a:cubicBezTo>
                  <a:cubicBezTo>
                    <a:pt x="2974" y="3970"/>
                    <a:pt x="2965" y="4055"/>
                    <a:pt x="2945" y="4129"/>
                  </a:cubicBezTo>
                  <a:cubicBezTo>
                    <a:pt x="2931" y="4178"/>
                    <a:pt x="2917" y="4228"/>
                    <a:pt x="2902" y="4277"/>
                  </a:cubicBezTo>
                  <a:cubicBezTo>
                    <a:pt x="2901" y="4340"/>
                    <a:pt x="2904" y="4404"/>
                    <a:pt x="2910" y="4467"/>
                  </a:cubicBezTo>
                  <a:cubicBezTo>
                    <a:pt x="2920" y="4567"/>
                    <a:pt x="2938" y="4665"/>
                    <a:pt x="2966" y="4761"/>
                  </a:cubicBezTo>
                  <a:cubicBezTo>
                    <a:pt x="3007" y="4762"/>
                    <a:pt x="3048" y="4752"/>
                    <a:pt x="3086" y="4733"/>
                  </a:cubicBezTo>
                  <a:cubicBezTo>
                    <a:pt x="3186" y="4681"/>
                    <a:pt x="3253" y="4569"/>
                    <a:pt x="3257" y="4443"/>
                  </a:cubicBezTo>
                  <a:lnTo>
                    <a:pt x="3338" y="4313"/>
                  </a:lnTo>
                  <a:lnTo>
                    <a:pt x="3383" y="4178"/>
                  </a:lnTo>
                  <a:cubicBezTo>
                    <a:pt x="3406" y="4107"/>
                    <a:pt x="3422" y="4033"/>
                    <a:pt x="3431" y="3958"/>
                  </a:cubicBezTo>
                  <a:cubicBezTo>
                    <a:pt x="3440" y="3883"/>
                    <a:pt x="3444" y="3803"/>
                    <a:pt x="3487" y="3746"/>
                  </a:cubicBezTo>
                  <a:cubicBezTo>
                    <a:pt x="3520" y="3703"/>
                    <a:pt x="3569" y="3682"/>
                    <a:pt x="3618" y="3691"/>
                  </a:cubicBezTo>
                  <a:cubicBezTo>
                    <a:pt x="3633" y="3729"/>
                    <a:pt x="3645" y="3768"/>
                    <a:pt x="3653" y="3808"/>
                  </a:cubicBezTo>
                  <a:cubicBezTo>
                    <a:pt x="3660" y="3838"/>
                    <a:pt x="3664" y="3868"/>
                    <a:pt x="3667" y="3899"/>
                  </a:cubicBezTo>
                  <a:cubicBezTo>
                    <a:pt x="3669" y="3929"/>
                    <a:pt x="3670" y="3960"/>
                    <a:pt x="3669" y="3990"/>
                  </a:cubicBezTo>
                  <a:lnTo>
                    <a:pt x="3817" y="3830"/>
                  </a:lnTo>
                  <a:lnTo>
                    <a:pt x="3843" y="3947"/>
                  </a:lnTo>
                  <a:cubicBezTo>
                    <a:pt x="3812" y="3965"/>
                    <a:pt x="3797" y="4007"/>
                    <a:pt x="3808" y="4045"/>
                  </a:cubicBezTo>
                  <a:cubicBezTo>
                    <a:pt x="3830" y="4118"/>
                    <a:pt x="3914" y="4130"/>
                    <a:pt x="3950" y="4067"/>
                  </a:cubicBezTo>
                  <a:lnTo>
                    <a:pt x="3988" y="3925"/>
                  </a:lnTo>
                  <a:lnTo>
                    <a:pt x="3955" y="3755"/>
                  </a:lnTo>
                  <a:lnTo>
                    <a:pt x="3843" y="3626"/>
                  </a:lnTo>
                  <a:cubicBezTo>
                    <a:pt x="3784" y="3589"/>
                    <a:pt x="3775" y="3494"/>
                    <a:pt x="3827" y="3444"/>
                  </a:cubicBezTo>
                  <a:cubicBezTo>
                    <a:pt x="3863" y="3409"/>
                    <a:pt x="3915" y="3412"/>
                    <a:pt x="3948" y="3450"/>
                  </a:cubicBezTo>
                  <a:lnTo>
                    <a:pt x="4100" y="3404"/>
                  </a:lnTo>
                  <a:lnTo>
                    <a:pt x="4117" y="3240"/>
                  </a:lnTo>
                  <a:lnTo>
                    <a:pt x="4210" y="3187"/>
                  </a:lnTo>
                  <a:lnTo>
                    <a:pt x="4319" y="3147"/>
                  </a:lnTo>
                  <a:lnTo>
                    <a:pt x="4565" y="3073"/>
                  </a:lnTo>
                  <a:lnTo>
                    <a:pt x="4627" y="2830"/>
                  </a:lnTo>
                  <a:lnTo>
                    <a:pt x="4391" y="2882"/>
                  </a:lnTo>
                  <a:cubicBezTo>
                    <a:pt x="4368" y="2936"/>
                    <a:pt x="4333" y="2982"/>
                    <a:pt x="4290" y="3015"/>
                  </a:cubicBezTo>
                  <a:cubicBezTo>
                    <a:pt x="4264" y="3035"/>
                    <a:pt x="4236" y="3049"/>
                    <a:pt x="4207" y="3058"/>
                  </a:cubicBezTo>
                  <a:lnTo>
                    <a:pt x="4079" y="2901"/>
                  </a:lnTo>
                  <a:lnTo>
                    <a:pt x="4143" y="2716"/>
                  </a:lnTo>
                  <a:lnTo>
                    <a:pt x="4263" y="2670"/>
                  </a:lnTo>
                  <a:lnTo>
                    <a:pt x="4404" y="2601"/>
                  </a:lnTo>
                  <a:lnTo>
                    <a:pt x="4522" y="2444"/>
                  </a:lnTo>
                  <a:lnTo>
                    <a:pt x="4583" y="2537"/>
                  </a:lnTo>
                  <a:lnTo>
                    <a:pt x="4677" y="2629"/>
                  </a:lnTo>
                  <a:lnTo>
                    <a:pt x="4835" y="2620"/>
                  </a:lnTo>
                  <a:lnTo>
                    <a:pt x="4972" y="2490"/>
                  </a:lnTo>
                  <a:lnTo>
                    <a:pt x="4856" y="2382"/>
                  </a:lnTo>
                  <a:lnTo>
                    <a:pt x="4977" y="2286"/>
                  </a:lnTo>
                  <a:lnTo>
                    <a:pt x="5207" y="2231"/>
                  </a:lnTo>
                  <a:cubicBezTo>
                    <a:pt x="5227" y="2263"/>
                    <a:pt x="5235" y="2303"/>
                    <a:pt x="5229" y="2342"/>
                  </a:cubicBezTo>
                  <a:cubicBezTo>
                    <a:pt x="5222" y="2383"/>
                    <a:pt x="5201" y="2418"/>
                    <a:pt x="5170" y="2440"/>
                  </a:cubicBezTo>
                  <a:lnTo>
                    <a:pt x="5282" y="2513"/>
                  </a:lnTo>
                  <a:lnTo>
                    <a:pt x="5263" y="2618"/>
                  </a:lnTo>
                  <a:lnTo>
                    <a:pt x="5111" y="2683"/>
                  </a:lnTo>
                  <a:lnTo>
                    <a:pt x="5095" y="2825"/>
                  </a:lnTo>
                  <a:lnTo>
                    <a:pt x="4958" y="2969"/>
                  </a:lnTo>
                  <a:lnTo>
                    <a:pt x="4819" y="3096"/>
                  </a:lnTo>
                  <a:lnTo>
                    <a:pt x="4691" y="3226"/>
                  </a:lnTo>
                  <a:lnTo>
                    <a:pt x="4546" y="3404"/>
                  </a:lnTo>
                  <a:lnTo>
                    <a:pt x="4471" y="3556"/>
                  </a:lnTo>
                  <a:cubicBezTo>
                    <a:pt x="4450" y="3591"/>
                    <a:pt x="4428" y="3625"/>
                    <a:pt x="4404" y="3658"/>
                  </a:cubicBezTo>
                  <a:cubicBezTo>
                    <a:pt x="4362" y="3714"/>
                    <a:pt x="4315" y="3766"/>
                    <a:pt x="4265" y="3812"/>
                  </a:cubicBezTo>
                  <a:lnTo>
                    <a:pt x="4166" y="3879"/>
                  </a:lnTo>
                  <a:lnTo>
                    <a:pt x="4099" y="4015"/>
                  </a:lnTo>
                  <a:lnTo>
                    <a:pt x="4318" y="4052"/>
                  </a:lnTo>
                  <a:cubicBezTo>
                    <a:pt x="4352" y="4032"/>
                    <a:pt x="4391" y="4023"/>
                    <a:pt x="4430" y="4024"/>
                  </a:cubicBezTo>
                  <a:cubicBezTo>
                    <a:pt x="4505" y="4027"/>
                    <a:pt x="4574" y="4071"/>
                    <a:pt x="4617" y="4142"/>
                  </a:cubicBezTo>
                  <a:lnTo>
                    <a:pt x="4826" y="4207"/>
                  </a:lnTo>
                  <a:cubicBezTo>
                    <a:pt x="4843" y="4163"/>
                    <a:pt x="4862" y="4121"/>
                    <a:pt x="4882" y="4080"/>
                  </a:cubicBezTo>
                  <a:cubicBezTo>
                    <a:pt x="4923" y="3997"/>
                    <a:pt x="4969" y="3919"/>
                    <a:pt x="5021" y="3845"/>
                  </a:cubicBezTo>
                  <a:lnTo>
                    <a:pt x="5212" y="3774"/>
                  </a:lnTo>
                  <a:lnTo>
                    <a:pt x="5327" y="3854"/>
                  </a:lnTo>
                  <a:cubicBezTo>
                    <a:pt x="5324" y="3893"/>
                    <a:pt x="5313" y="3930"/>
                    <a:pt x="5294" y="3962"/>
                  </a:cubicBezTo>
                  <a:cubicBezTo>
                    <a:pt x="5255" y="4031"/>
                    <a:pt x="5187" y="4071"/>
                    <a:pt x="5115" y="4067"/>
                  </a:cubicBezTo>
                  <a:lnTo>
                    <a:pt x="5292" y="4150"/>
                  </a:lnTo>
                  <a:cubicBezTo>
                    <a:pt x="5318" y="4077"/>
                    <a:pt x="5353" y="4007"/>
                    <a:pt x="5394" y="3943"/>
                  </a:cubicBezTo>
                  <a:cubicBezTo>
                    <a:pt x="5455" y="3848"/>
                    <a:pt x="5531" y="3767"/>
                    <a:pt x="5618" y="3703"/>
                  </a:cubicBezTo>
                  <a:lnTo>
                    <a:pt x="5351" y="3604"/>
                  </a:lnTo>
                  <a:cubicBezTo>
                    <a:pt x="5342" y="3529"/>
                    <a:pt x="5350" y="3453"/>
                    <a:pt x="5375" y="3382"/>
                  </a:cubicBezTo>
                  <a:cubicBezTo>
                    <a:pt x="5409" y="3282"/>
                    <a:pt x="5473" y="3201"/>
                    <a:pt x="5544" y="3132"/>
                  </a:cubicBezTo>
                  <a:cubicBezTo>
                    <a:pt x="5611" y="3066"/>
                    <a:pt x="5686" y="3010"/>
                    <a:pt x="5766" y="2965"/>
                  </a:cubicBezTo>
                  <a:lnTo>
                    <a:pt x="5926" y="2872"/>
                  </a:lnTo>
                  <a:cubicBezTo>
                    <a:pt x="5975" y="2833"/>
                    <a:pt x="6032" y="2810"/>
                    <a:pt x="6092" y="2808"/>
                  </a:cubicBezTo>
                  <a:cubicBezTo>
                    <a:pt x="6167" y="2804"/>
                    <a:pt x="6240" y="2832"/>
                    <a:pt x="6298" y="2885"/>
                  </a:cubicBezTo>
                  <a:lnTo>
                    <a:pt x="6394" y="2829"/>
                  </a:lnTo>
                  <a:lnTo>
                    <a:pt x="6559" y="2829"/>
                  </a:lnTo>
                  <a:lnTo>
                    <a:pt x="6711" y="2754"/>
                  </a:lnTo>
                  <a:lnTo>
                    <a:pt x="6914" y="2764"/>
                  </a:lnTo>
                  <a:lnTo>
                    <a:pt x="7195" y="2702"/>
                  </a:lnTo>
                  <a:lnTo>
                    <a:pt x="7270" y="2637"/>
                  </a:lnTo>
                  <a:cubicBezTo>
                    <a:pt x="7245" y="2593"/>
                    <a:pt x="7242" y="2537"/>
                    <a:pt x="7262" y="2490"/>
                  </a:cubicBezTo>
                  <a:cubicBezTo>
                    <a:pt x="7308" y="2384"/>
                    <a:pt x="7432" y="2364"/>
                    <a:pt x="7500" y="2453"/>
                  </a:cubicBezTo>
                  <a:lnTo>
                    <a:pt x="7642" y="2508"/>
                  </a:lnTo>
                  <a:lnTo>
                    <a:pt x="7741" y="2517"/>
                  </a:lnTo>
                  <a:cubicBezTo>
                    <a:pt x="7781" y="2521"/>
                    <a:pt x="7821" y="2529"/>
                    <a:pt x="7859" y="2542"/>
                  </a:cubicBezTo>
                  <a:cubicBezTo>
                    <a:pt x="7933" y="2567"/>
                    <a:pt x="8004" y="2610"/>
                    <a:pt x="8082" y="2607"/>
                  </a:cubicBezTo>
                  <a:cubicBezTo>
                    <a:pt x="8127" y="2605"/>
                    <a:pt x="8173" y="2587"/>
                    <a:pt x="8218" y="2598"/>
                  </a:cubicBezTo>
                  <a:cubicBezTo>
                    <a:pt x="8296" y="2617"/>
                    <a:pt x="8345" y="2709"/>
                    <a:pt x="8322" y="2798"/>
                  </a:cubicBezTo>
                  <a:lnTo>
                    <a:pt x="8282" y="2916"/>
                  </a:lnTo>
                  <a:cubicBezTo>
                    <a:pt x="8326" y="2959"/>
                    <a:pt x="8367" y="3008"/>
                    <a:pt x="8402" y="3061"/>
                  </a:cubicBezTo>
                  <a:cubicBezTo>
                    <a:pt x="8443" y="3121"/>
                    <a:pt x="8477" y="3186"/>
                    <a:pt x="8504" y="3255"/>
                  </a:cubicBezTo>
                  <a:lnTo>
                    <a:pt x="8504" y="3447"/>
                  </a:lnTo>
                  <a:lnTo>
                    <a:pt x="8496" y="3675"/>
                  </a:lnTo>
                  <a:cubicBezTo>
                    <a:pt x="8498" y="3711"/>
                    <a:pt x="8495" y="3748"/>
                    <a:pt x="8488" y="3783"/>
                  </a:cubicBezTo>
                  <a:cubicBezTo>
                    <a:pt x="8471" y="3867"/>
                    <a:pt x="8428" y="3941"/>
                    <a:pt x="8368" y="3993"/>
                  </a:cubicBezTo>
                  <a:lnTo>
                    <a:pt x="8169" y="4067"/>
                  </a:lnTo>
                  <a:lnTo>
                    <a:pt x="8068" y="3940"/>
                  </a:lnTo>
                  <a:cubicBezTo>
                    <a:pt x="8064" y="3886"/>
                    <a:pt x="8029" y="3841"/>
                    <a:pt x="7982" y="3832"/>
                  </a:cubicBezTo>
                  <a:cubicBezTo>
                    <a:pt x="7918" y="3820"/>
                    <a:pt x="7858" y="3877"/>
                    <a:pt x="7857" y="3952"/>
                  </a:cubicBezTo>
                  <a:lnTo>
                    <a:pt x="7801" y="4106"/>
                  </a:lnTo>
                  <a:lnTo>
                    <a:pt x="7774" y="4248"/>
                  </a:lnTo>
                  <a:lnTo>
                    <a:pt x="7855" y="4366"/>
                  </a:lnTo>
                  <a:lnTo>
                    <a:pt x="7892" y="4224"/>
                  </a:lnTo>
                  <a:lnTo>
                    <a:pt x="7895" y="4131"/>
                  </a:lnTo>
                  <a:cubicBezTo>
                    <a:pt x="7944" y="4086"/>
                    <a:pt x="8018" y="4105"/>
                    <a:pt x="8045" y="4171"/>
                  </a:cubicBezTo>
                  <a:cubicBezTo>
                    <a:pt x="8064" y="4220"/>
                    <a:pt x="8052" y="4287"/>
                    <a:pt x="8093" y="4316"/>
                  </a:cubicBezTo>
                  <a:cubicBezTo>
                    <a:pt x="8142" y="4352"/>
                    <a:pt x="8194" y="4293"/>
                    <a:pt x="8235" y="4236"/>
                  </a:cubicBezTo>
                  <a:cubicBezTo>
                    <a:pt x="8263" y="4196"/>
                    <a:pt x="8297" y="4161"/>
                    <a:pt x="8339" y="4143"/>
                  </a:cubicBezTo>
                  <a:cubicBezTo>
                    <a:pt x="8407" y="4115"/>
                    <a:pt x="8482" y="4137"/>
                    <a:pt x="8530" y="4199"/>
                  </a:cubicBezTo>
                  <a:cubicBezTo>
                    <a:pt x="8551" y="4157"/>
                    <a:pt x="8569" y="4112"/>
                    <a:pt x="8583" y="4066"/>
                  </a:cubicBezTo>
                  <a:cubicBezTo>
                    <a:pt x="8611" y="3973"/>
                    <a:pt x="8625" y="3871"/>
                    <a:pt x="8682" y="3797"/>
                  </a:cubicBezTo>
                  <a:cubicBezTo>
                    <a:pt x="8723" y="3745"/>
                    <a:pt x="8782" y="3715"/>
                    <a:pt x="8843" y="3714"/>
                  </a:cubicBezTo>
                  <a:lnTo>
                    <a:pt x="8923" y="3850"/>
                  </a:lnTo>
                  <a:cubicBezTo>
                    <a:pt x="8870" y="3866"/>
                    <a:pt x="8825" y="3909"/>
                    <a:pt x="8803" y="3967"/>
                  </a:cubicBezTo>
                  <a:cubicBezTo>
                    <a:pt x="8776" y="4037"/>
                    <a:pt x="8785" y="4117"/>
                    <a:pt x="8824" y="4177"/>
                  </a:cubicBezTo>
                  <a:lnTo>
                    <a:pt x="9007" y="4131"/>
                  </a:lnTo>
                  <a:cubicBezTo>
                    <a:pt x="9034" y="4102"/>
                    <a:pt x="9065" y="4077"/>
                    <a:pt x="9098" y="4056"/>
                  </a:cubicBezTo>
                  <a:cubicBezTo>
                    <a:pt x="9161" y="4017"/>
                    <a:pt x="9232" y="3995"/>
                    <a:pt x="9304" y="3992"/>
                  </a:cubicBezTo>
                  <a:lnTo>
                    <a:pt x="9430" y="3982"/>
                  </a:lnTo>
                  <a:lnTo>
                    <a:pt x="9654" y="4102"/>
                  </a:lnTo>
                  <a:lnTo>
                    <a:pt x="9975" y="4130"/>
                  </a:lnTo>
                  <a:lnTo>
                    <a:pt x="9895" y="3948"/>
                  </a:lnTo>
                  <a:lnTo>
                    <a:pt x="9887" y="3785"/>
                  </a:lnTo>
                  <a:cubicBezTo>
                    <a:pt x="9916" y="3725"/>
                    <a:pt x="9978" y="3698"/>
                    <a:pt x="10034" y="3720"/>
                  </a:cubicBezTo>
                  <a:cubicBezTo>
                    <a:pt x="10079" y="3738"/>
                    <a:pt x="10109" y="3785"/>
                    <a:pt x="10141" y="3825"/>
                  </a:cubicBezTo>
                  <a:cubicBezTo>
                    <a:pt x="10204" y="3903"/>
                    <a:pt x="10282" y="3961"/>
                    <a:pt x="10369" y="3995"/>
                  </a:cubicBezTo>
                  <a:cubicBezTo>
                    <a:pt x="10377" y="3997"/>
                    <a:pt x="10385" y="4002"/>
                    <a:pt x="10392" y="4009"/>
                  </a:cubicBezTo>
                  <a:cubicBezTo>
                    <a:pt x="10411" y="4032"/>
                    <a:pt x="10412" y="4066"/>
                    <a:pt x="10417" y="4097"/>
                  </a:cubicBezTo>
                  <a:cubicBezTo>
                    <a:pt x="10430" y="4172"/>
                    <a:pt x="10475" y="4236"/>
                    <a:pt x="10537" y="4265"/>
                  </a:cubicBezTo>
                  <a:cubicBezTo>
                    <a:pt x="10563" y="4250"/>
                    <a:pt x="10585" y="4228"/>
                    <a:pt x="10602" y="4200"/>
                  </a:cubicBezTo>
                  <a:cubicBezTo>
                    <a:pt x="10689" y="4054"/>
                    <a:pt x="10611" y="3852"/>
                    <a:pt x="10457" y="3830"/>
                  </a:cubicBezTo>
                  <a:lnTo>
                    <a:pt x="10545" y="3713"/>
                  </a:lnTo>
                  <a:cubicBezTo>
                    <a:pt x="10580" y="3673"/>
                    <a:pt x="10611" y="3629"/>
                    <a:pt x="10639" y="3583"/>
                  </a:cubicBezTo>
                  <a:cubicBezTo>
                    <a:pt x="10709" y="3468"/>
                    <a:pt x="10758" y="3336"/>
                    <a:pt x="10781" y="3198"/>
                  </a:cubicBezTo>
                  <a:cubicBezTo>
                    <a:pt x="10852" y="3143"/>
                    <a:pt x="10948" y="3162"/>
                    <a:pt x="10998" y="3241"/>
                  </a:cubicBezTo>
                  <a:cubicBezTo>
                    <a:pt x="11032" y="3294"/>
                    <a:pt x="11037" y="3364"/>
                    <a:pt x="11012" y="3423"/>
                  </a:cubicBezTo>
                  <a:cubicBezTo>
                    <a:pt x="10972" y="3501"/>
                    <a:pt x="10943" y="3585"/>
                    <a:pt x="10926" y="3673"/>
                  </a:cubicBezTo>
                  <a:cubicBezTo>
                    <a:pt x="10909" y="3760"/>
                    <a:pt x="10903" y="3850"/>
                    <a:pt x="10910" y="3939"/>
                  </a:cubicBezTo>
                  <a:lnTo>
                    <a:pt x="10923" y="4114"/>
                  </a:lnTo>
                  <a:lnTo>
                    <a:pt x="10915" y="4243"/>
                  </a:lnTo>
                  <a:lnTo>
                    <a:pt x="10822" y="4410"/>
                  </a:lnTo>
                  <a:cubicBezTo>
                    <a:pt x="10793" y="4461"/>
                    <a:pt x="10771" y="4517"/>
                    <a:pt x="10757" y="4576"/>
                  </a:cubicBezTo>
                  <a:cubicBezTo>
                    <a:pt x="10748" y="4619"/>
                    <a:pt x="10742" y="4662"/>
                    <a:pt x="10741" y="4706"/>
                  </a:cubicBezTo>
                  <a:lnTo>
                    <a:pt x="10894" y="4647"/>
                  </a:lnTo>
                  <a:cubicBezTo>
                    <a:pt x="10939" y="4584"/>
                    <a:pt x="10975" y="4512"/>
                    <a:pt x="10998" y="4434"/>
                  </a:cubicBezTo>
                  <a:cubicBezTo>
                    <a:pt x="11025" y="4346"/>
                    <a:pt x="11036" y="4253"/>
                    <a:pt x="11030" y="4160"/>
                  </a:cubicBezTo>
                  <a:lnTo>
                    <a:pt x="11009" y="3938"/>
                  </a:lnTo>
                  <a:lnTo>
                    <a:pt x="11093" y="3540"/>
                  </a:lnTo>
                  <a:lnTo>
                    <a:pt x="11218" y="3453"/>
                  </a:lnTo>
                  <a:lnTo>
                    <a:pt x="11301" y="3462"/>
                  </a:lnTo>
                  <a:lnTo>
                    <a:pt x="11418" y="3487"/>
                  </a:lnTo>
                  <a:lnTo>
                    <a:pt x="11474" y="3320"/>
                  </a:lnTo>
                  <a:cubicBezTo>
                    <a:pt x="11481" y="3281"/>
                    <a:pt x="11498" y="3246"/>
                    <a:pt x="11523" y="3218"/>
                  </a:cubicBezTo>
                  <a:cubicBezTo>
                    <a:pt x="11589" y="3145"/>
                    <a:pt x="11693" y="3141"/>
                    <a:pt x="11764" y="3209"/>
                  </a:cubicBezTo>
                  <a:lnTo>
                    <a:pt x="11876" y="3117"/>
                  </a:lnTo>
                  <a:lnTo>
                    <a:pt x="11838" y="2990"/>
                  </a:lnTo>
                  <a:lnTo>
                    <a:pt x="11996" y="2886"/>
                  </a:lnTo>
                  <a:lnTo>
                    <a:pt x="12141" y="2738"/>
                  </a:lnTo>
                  <a:lnTo>
                    <a:pt x="12194" y="2569"/>
                  </a:lnTo>
                  <a:lnTo>
                    <a:pt x="12323" y="2470"/>
                  </a:lnTo>
                  <a:cubicBezTo>
                    <a:pt x="12346" y="2528"/>
                    <a:pt x="12392" y="2570"/>
                    <a:pt x="12446" y="2584"/>
                  </a:cubicBezTo>
                  <a:cubicBezTo>
                    <a:pt x="12513" y="2602"/>
                    <a:pt x="12584" y="2574"/>
                    <a:pt x="12628" y="2513"/>
                  </a:cubicBezTo>
                  <a:cubicBezTo>
                    <a:pt x="12596" y="2477"/>
                    <a:pt x="12571" y="2432"/>
                    <a:pt x="12556" y="2383"/>
                  </a:cubicBezTo>
                  <a:cubicBezTo>
                    <a:pt x="12507" y="2228"/>
                    <a:pt x="12554" y="2054"/>
                    <a:pt x="12671" y="1958"/>
                  </a:cubicBezTo>
                  <a:lnTo>
                    <a:pt x="12304" y="2202"/>
                  </a:lnTo>
                  <a:cubicBezTo>
                    <a:pt x="12291" y="2154"/>
                    <a:pt x="12262" y="2114"/>
                    <a:pt x="12224" y="2091"/>
                  </a:cubicBezTo>
                  <a:cubicBezTo>
                    <a:pt x="12154" y="2049"/>
                    <a:pt x="12071" y="2070"/>
                    <a:pt x="11993" y="2063"/>
                  </a:cubicBezTo>
                  <a:cubicBezTo>
                    <a:pt x="11889" y="2053"/>
                    <a:pt x="11793" y="1993"/>
                    <a:pt x="11731" y="1896"/>
                  </a:cubicBezTo>
                  <a:lnTo>
                    <a:pt x="11883" y="1723"/>
                  </a:lnTo>
                  <a:cubicBezTo>
                    <a:pt x="11938" y="1710"/>
                    <a:pt x="11995" y="1707"/>
                    <a:pt x="12051" y="1714"/>
                  </a:cubicBezTo>
                  <a:cubicBezTo>
                    <a:pt x="12150" y="1728"/>
                    <a:pt x="12244" y="1772"/>
                    <a:pt x="12321" y="1844"/>
                  </a:cubicBezTo>
                  <a:lnTo>
                    <a:pt x="12401" y="1900"/>
                  </a:lnTo>
                  <a:lnTo>
                    <a:pt x="12758" y="1965"/>
                  </a:lnTo>
                  <a:lnTo>
                    <a:pt x="12684" y="2143"/>
                  </a:lnTo>
                  <a:lnTo>
                    <a:pt x="12730" y="2287"/>
                  </a:lnTo>
                  <a:lnTo>
                    <a:pt x="12842" y="2306"/>
                  </a:lnTo>
                  <a:lnTo>
                    <a:pt x="13016" y="2278"/>
                  </a:lnTo>
                  <a:lnTo>
                    <a:pt x="13142" y="2371"/>
                  </a:lnTo>
                  <a:lnTo>
                    <a:pt x="13211" y="2525"/>
                  </a:lnTo>
                  <a:lnTo>
                    <a:pt x="13184" y="2648"/>
                  </a:lnTo>
                  <a:lnTo>
                    <a:pt x="13232" y="2743"/>
                  </a:lnTo>
                  <a:cubicBezTo>
                    <a:pt x="13311" y="2754"/>
                    <a:pt x="13391" y="2757"/>
                    <a:pt x="13471" y="2752"/>
                  </a:cubicBezTo>
                  <a:cubicBezTo>
                    <a:pt x="13547" y="2746"/>
                    <a:pt x="13623" y="2733"/>
                    <a:pt x="13698" y="2724"/>
                  </a:cubicBezTo>
                  <a:cubicBezTo>
                    <a:pt x="13781" y="2714"/>
                    <a:pt x="13864" y="2710"/>
                    <a:pt x="13947" y="2712"/>
                  </a:cubicBezTo>
                  <a:lnTo>
                    <a:pt x="13837" y="2552"/>
                  </a:lnTo>
                  <a:cubicBezTo>
                    <a:pt x="13838" y="2510"/>
                    <a:pt x="13852" y="2470"/>
                    <a:pt x="13878" y="2441"/>
                  </a:cubicBezTo>
                  <a:cubicBezTo>
                    <a:pt x="13958" y="2347"/>
                    <a:pt x="14086" y="2387"/>
                    <a:pt x="14194" y="2450"/>
                  </a:cubicBezTo>
                  <a:cubicBezTo>
                    <a:pt x="14304" y="2515"/>
                    <a:pt x="14409" y="2591"/>
                    <a:pt x="14507" y="2678"/>
                  </a:cubicBezTo>
                  <a:lnTo>
                    <a:pt x="14721" y="2638"/>
                  </a:lnTo>
                  <a:lnTo>
                    <a:pt x="14593" y="2454"/>
                  </a:lnTo>
                  <a:lnTo>
                    <a:pt x="14794" y="2410"/>
                  </a:lnTo>
                  <a:lnTo>
                    <a:pt x="14783" y="2198"/>
                  </a:lnTo>
                  <a:lnTo>
                    <a:pt x="14658" y="2025"/>
                  </a:lnTo>
                  <a:lnTo>
                    <a:pt x="14521" y="1970"/>
                  </a:lnTo>
                  <a:cubicBezTo>
                    <a:pt x="14423" y="2046"/>
                    <a:pt x="14293" y="2046"/>
                    <a:pt x="14195" y="1970"/>
                  </a:cubicBezTo>
                  <a:cubicBezTo>
                    <a:pt x="14116" y="1909"/>
                    <a:pt x="14069" y="1807"/>
                    <a:pt x="14069" y="1698"/>
                  </a:cubicBezTo>
                  <a:cubicBezTo>
                    <a:pt x="14068" y="1611"/>
                    <a:pt x="14143" y="1551"/>
                    <a:pt x="14213" y="1581"/>
                  </a:cubicBezTo>
                  <a:cubicBezTo>
                    <a:pt x="14278" y="1609"/>
                    <a:pt x="14304" y="1714"/>
                    <a:pt x="14377" y="1720"/>
                  </a:cubicBezTo>
                  <a:cubicBezTo>
                    <a:pt x="14425" y="1724"/>
                    <a:pt x="14462" y="1677"/>
                    <a:pt x="14508" y="1664"/>
                  </a:cubicBezTo>
                  <a:cubicBezTo>
                    <a:pt x="14579" y="1644"/>
                    <a:pt x="14650" y="1701"/>
                    <a:pt x="14658" y="1785"/>
                  </a:cubicBezTo>
                  <a:lnTo>
                    <a:pt x="14779" y="1865"/>
                  </a:lnTo>
                  <a:lnTo>
                    <a:pt x="14869" y="1881"/>
                  </a:lnTo>
                  <a:cubicBezTo>
                    <a:pt x="14923" y="1923"/>
                    <a:pt x="14996" y="1905"/>
                    <a:pt x="15030" y="1841"/>
                  </a:cubicBezTo>
                  <a:cubicBezTo>
                    <a:pt x="15049" y="1805"/>
                    <a:pt x="15051" y="1757"/>
                    <a:pt x="15080" y="1730"/>
                  </a:cubicBezTo>
                  <a:cubicBezTo>
                    <a:pt x="15120" y="1694"/>
                    <a:pt x="15174" y="1719"/>
                    <a:pt x="15222" y="1739"/>
                  </a:cubicBezTo>
                  <a:cubicBezTo>
                    <a:pt x="15297" y="1770"/>
                    <a:pt x="15377" y="1777"/>
                    <a:pt x="15454" y="1762"/>
                  </a:cubicBezTo>
                  <a:lnTo>
                    <a:pt x="15350" y="1521"/>
                  </a:lnTo>
                  <a:lnTo>
                    <a:pt x="15459" y="1450"/>
                  </a:lnTo>
                  <a:cubicBezTo>
                    <a:pt x="15512" y="1438"/>
                    <a:pt x="15565" y="1438"/>
                    <a:pt x="15617" y="1450"/>
                  </a:cubicBezTo>
                  <a:cubicBezTo>
                    <a:pt x="15658" y="1460"/>
                    <a:pt x="15698" y="1476"/>
                    <a:pt x="15738" y="1464"/>
                  </a:cubicBezTo>
                  <a:cubicBezTo>
                    <a:pt x="15827" y="1435"/>
                    <a:pt x="15853" y="1302"/>
                    <a:pt x="15783" y="1232"/>
                  </a:cubicBezTo>
                  <a:lnTo>
                    <a:pt x="15863" y="1115"/>
                  </a:lnTo>
                  <a:lnTo>
                    <a:pt x="15767" y="961"/>
                  </a:lnTo>
                  <a:lnTo>
                    <a:pt x="15847" y="807"/>
                  </a:lnTo>
                  <a:lnTo>
                    <a:pt x="15829" y="671"/>
                  </a:lnTo>
                  <a:lnTo>
                    <a:pt x="15831" y="495"/>
                  </a:lnTo>
                  <a:lnTo>
                    <a:pt x="15968" y="430"/>
                  </a:lnTo>
                  <a:lnTo>
                    <a:pt x="16069" y="323"/>
                  </a:lnTo>
                  <a:lnTo>
                    <a:pt x="16152" y="233"/>
                  </a:lnTo>
                  <a:lnTo>
                    <a:pt x="16137" y="92"/>
                  </a:lnTo>
                  <a:lnTo>
                    <a:pt x="16184" y="19"/>
                  </a:lnTo>
                  <a:lnTo>
                    <a:pt x="16291" y="0"/>
                  </a:lnTo>
                  <a:lnTo>
                    <a:pt x="16414" y="71"/>
                  </a:lnTo>
                  <a:close/>
                </a:path>
              </a:pathLst>
            </a:custGeom>
            <a:grpFill/>
            <a:ln w="12700" cap="flat">
              <a:noFill/>
              <a:miter lim="400000"/>
            </a:ln>
            <a:effectLst/>
          </p:spPr>
          <p:txBody>
            <a:bodyPr wrap="square" lIns="0" tIns="0" rIns="0" bIns="0" numCol="1" anchor="ctr">
              <a:noAutofit/>
            </a:bodyPr>
            <a:lstStyle/>
            <a:p>
              <a:pPr lvl="0">
                <a:defRPr sz="3200"/>
              </a:pPr>
              <a:endParaRPr/>
            </a:p>
          </p:txBody>
        </p:sp>
        <p:sp>
          <p:nvSpPr>
            <p:cNvPr id="204" name="Shape 6230"/>
            <p:cNvSpPr/>
            <p:nvPr/>
          </p:nvSpPr>
          <p:spPr>
            <a:xfrm>
              <a:off x="4632813" y="763756"/>
              <a:ext cx="95366" cy="67493"/>
            </a:xfrm>
            <a:custGeom>
              <a:avLst/>
              <a:gdLst/>
              <a:ahLst/>
              <a:cxnLst>
                <a:cxn ang="0">
                  <a:pos x="wd2" y="hd2"/>
                </a:cxn>
                <a:cxn ang="5400000">
                  <a:pos x="wd2" y="hd2"/>
                </a:cxn>
                <a:cxn ang="10800000">
                  <a:pos x="wd2" y="hd2"/>
                </a:cxn>
                <a:cxn ang="16200000">
                  <a:pos x="wd2" y="hd2"/>
                </a:cxn>
              </a:cxnLst>
              <a:rect l="0" t="0" r="r" b="b"/>
              <a:pathLst>
                <a:path w="21600" h="21600" extrusionOk="0">
                  <a:moveTo>
                    <a:pt x="8632" y="0"/>
                  </a:moveTo>
                  <a:lnTo>
                    <a:pt x="0" y="3082"/>
                  </a:lnTo>
                  <a:lnTo>
                    <a:pt x="7000" y="18486"/>
                  </a:lnTo>
                  <a:lnTo>
                    <a:pt x="19029" y="21600"/>
                  </a:lnTo>
                  <a:lnTo>
                    <a:pt x="21600" y="8368"/>
                  </a:lnTo>
                  <a:lnTo>
                    <a:pt x="8632" y="0"/>
                  </a:lnTo>
                  <a:close/>
                </a:path>
              </a:pathLst>
            </a:custGeom>
            <a:grpFill/>
            <a:ln w="12700" cap="flat">
              <a:noFill/>
              <a:miter lim="400000"/>
            </a:ln>
            <a:effectLst/>
          </p:spPr>
          <p:txBody>
            <a:bodyPr wrap="square" lIns="0" tIns="0" rIns="0" bIns="0" numCol="1" anchor="ctr">
              <a:noAutofit/>
            </a:bodyPr>
            <a:lstStyle/>
            <a:p>
              <a:pPr lvl="0">
                <a:defRPr sz="3200"/>
              </a:pPr>
              <a:endParaRPr/>
            </a:p>
          </p:txBody>
        </p:sp>
        <p:sp>
          <p:nvSpPr>
            <p:cNvPr id="205" name="Shape 6231"/>
            <p:cNvSpPr/>
            <p:nvPr/>
          </p:nvSpPr>
          <p:spPr>
            <a:xfrm>
              <a:off x="2684559" y="1010740"/>
              <a:ext cx="296719" cy="145392"/>
            </a:xfrm>
            <a:custGeom>
              <a:avLst/>
              <a:gdLst/>
              <a:ahLst/>
              <a:cxnLst>
                <a:cxn ang="0">
                  <a:pos x="wd2" y="hd2"/>
                </a:cxn>
                <a:cxn ang="5400000">
                  <a:pos x="wd2" y="hd2"/>
                </a:cxn>
                <a:cxn ang="10800000">
                  <a:pos x="wd2" y="hd2"/>
                </a:cxn>
                <a:cxn ang="16200000">
                  <a:pos x="wd2" y="hd2"/>
                </a:cxn>
              </a:cxnLst>
              <a:rect l="0" t="0" r="r" b="b"/>
              <a:pathLst>
                <a:path w="19876" h="19374" extrusionOk="0">
                  <a:moveTo>
                    <a:pt x="11133" y="0"/>
                  </a:moveTo>
                  <a:lnTo>
                    <a:pt x="6959" y="607"/>
                  </a:lnTo>
                  <a:lnTo>
                    <a:pt x="4043" y="4923"/>
                  </a:lnTo>
                  <a:cubicBezTo>
                    <a:pt x="5085" y="5164"/>
                    <a:pt x="5631" y="7507"/>
                    <a:pt x="5052" y="9245"/>
                  </a:cubicBezTo>
                  <a:cubicBezTo>
                    <a:pt x="4056" y="12232"/>
                    <a:pt x="1643" y="9217"/>
                    <a:pt x="508" y="11716"/>
                  </a:cubicBezTo>
                  <a:cubicBezTo>
                    <a:pt x="-1398" y="15913"/>
                    <a:pt x="2573" y="21600"/>
                    <a:pt x="3969" y="16673"/>
                  </a:cubicBezTo>
                  <a:lnTo>
                    <a:pt x="7016" y="12580"/>
                  </a:lnTo>
                  <a:cubicBezTo>
                    <a:pt x="7508" y="11720"/>
                    <a:pt x="8237" y="11675"/>
                    <a:pt x="8754" y="12472"/>
                  </a:cubicBezTo>
                  <a:cubicBezTo>
                    <a:pt x="9848" y="14158"/>
                    <a:pt x="9412" y="17626"/>
                    <a:pt x="8048" y="18091"/>
                  </a:cubicBezTo>
                  <a:cubicBezTo>
                    <a:pt x="9106" y="19886"/>
                    <a:pt x="10676" y="19787"/>
                    <a:pt x="11674" y="17861"/>
                  </a:cubicBezTo>
                  <a:cubicBezTo>
                    <a:pt x="12523" y="16224"/>
                    <a:pt x="12720" y="13662"/>
                    <a:pt x="12156" y="11594"/>
                  </a:cubicBezTo>
                  <a:cubicBezTo>
                    <a:pt x="12898" y="11139"/>
                    <a:pt x="13663" y="10850"/>
                    <a:pt x="14437" y="10731"/>
                  </a:cubicBezTo>
                  <a:cubicBezTo>
                    <a:pt x="15813" y="10520"/>
                    <a:pt x="17197" y="10850"/>
                    <a:pt x="18510" y="11702"/>
                  </a:cubicBezTo>
                  <a:cubicBezTo>
                    <a:pt x="19710" y="10349"/>
                    <a:pt x="20202" y="7411"/>
                    <a:pt x="19651" y="4896"/>
                  </a:cubicBezTo>
                  <a:cubicBezTo>
                    <a:pt x="18992" y="1894"/>
                    <a:pt x="17172" y="688"/>
                    <a:pt x="15740" y="2304"/>
                  </a:cubicBezTo>
                  <a:lnTo>
                    <a:pt x="13649" y="3263"/>
                  </a:lnTo>
                  <a:lnTo>
                    <a:pt x="11133" y="0"/>
                  </a:lnTo>
                  <a:close/>
                </a:path>
              </a:pathLst>
            </a:custGeom>
            <a:grpFill/>
            <a:ln w="12700" cap="flat">
              <a:noFill/>
              <a:miter lim="400000"/>
            </a:ln>
            <a:effectLst/>
          </p:spPr>
          <p:txBody>
            <a:bodyPr wrap="square" lIns="0" tIns="0" rIns="0" bIns="0" numCol="1" anchor="ctr">
              <a:noAutofit/>
            </a:bodyPr>
            <a:lstStyle/>
            <a:p>
              <a:pPr lvl="0">
                <a:defRPr sz="3200"/>
              </a:pPr>
              <a:endParaRPr/>
            </a:p>
          </p:txBody>
        </p:sp>
        <p:sp>
          <p:nvSpPr>
            <p:cNvPr id="206" name="Shape 6232"/>
            <p:cNvSpPr/>
            <p:nvPr/>
          </p:nvSpPr>
          <p:spPr>
            <a:xfrm>
              <a:off x="3089017" y="1136919"/>
              <a:ext cx="204689" cy="74553"/>
            </a:xfrm>
            <a:custGeom>
              <a:avLst/>
              <a:gdLst/>
              <a:ahLst/>
              <a:cxnLst>
                <a:cxn ang="0">
                  <a:pos x="wd2" y="hd2"/>
                </a:cxn>
                <a:cxn ang="5400000">
                  <a:pos x="wd2" y="hd2"/>
                </a:cxn>
                <a:cxn ang="10800000">
                  <a:pos x="wd2" y="hd2"/>
                </a:cxn>
                <a:cxn ang="16200000">
                  <a:pos x="wd2" y="hd2"/>
                </a:cxn>
              </a:cxnLst>
              <a:rect l="0" t="0" r="r" b="b"/>
              <a:pathLst>
                <a:path w="21600" h="21600" extrusionOk="0">
                  <a:moveTo>
                    <a:pt x="8098" y="0"/>
                  </a:moveTo>
                  <a:lnTo>
                    <a:pt x="2985" y="1410"/>
                  </a:lnTo>
                  <a:lnTo>
                    <a:pt x="0" y="15756"/>
                  </a:lnTo>
                  <a:lnTo>
                    <a:pt x="6488" y="18311"/>
                  </a:lnTo>
                  <a:cubicBezTo>
                    <a:pt x="7420" y="14861"/>
                    <a:pt x="8940" y="12992"/>
                    <a:pt x="10498" y="13377"/>
                  </a:cubicBezTo>
                  <a:cubicBezTo>
                    <a:pt x="12159" y="13788"/>
                    <a:pt x="13603" y="16678"/>
                    <a:pt x="14253" y="20895"/>
                  </a:cubicBezTo>
                  <a:lnTo>
                    <a:pt x="17075" y="21600"/>
                  </a:lnTo>
                  <a:lnTo>
                    <a:pt x="21087" y="12466"/>
                  </a:lnTo>
                  <a:lnTo>
                    <a:pt x="21600" y="1250"/>
                  </a:lnTo>
                  <a:lnTo>
                    <a:pt x="15450" y="2689"/>
                  </a:lnTo>
                  <a:lnTo>
                    <a:pt x="8098" y="0"/>
                  </a:lnTo>
                  <a:close/>
                </a:path>
              </a:pathLst>
            </a:custGeom>
            <a:grpFill/>
            <a:ln w="12700" cap="flat">
              <a:noFill/>
              <a:miter lim="400000"/>
            </a:ln>
            <a:effectLst/>
          </p:spPr>
          <p:txBody>
            <a:bodyPr wrap="square" lIns="0" tIns="0" rIns="0" bIns="0" numCol="1" anchor="ctr">
              <a:noAutofit/>
            </a:bodyPr>
            <a:lstStyle/>
            <a:p>
              <a:pPr lvl="0">
                <a:defRPr sz="3200"/>
              </a:pPr>
              <a:endParaRPr/>
            </a:p>
          </p:txBody>
        </p:sp>
        <p:sp>
          <p:nvSpPr>
            <p:cNvPr id="207" name="Shape 6233"/>
            <p:cNvSpPr/>
            <p:nvPr/>
          </p:nvSpPr>
          <p:spPr>
            <a:xfrm>
              <a:off x="1870080" y="846567"/>
              <a:ext cx="201698" cy="171343"/>
            </a:xfrm>
            <a:custGeom>
              <a:avLst/>
              <a:gdLst/>
              <a:ahLst/>
              <a:cxnLst>
                <a:cxn ang="0">
                  <a:pos x="wd2" y="hd2"/>
                </a:cxn>
                <a:cxn ang="5400000">
                  <a:pos x="wd2" y="hd2"/>
                </a:cxn>
                <a:cxn ang="10800000">
                  <a:pos x="wd2" y="hd2"/>
                </a:cxn>
                <a:cxn ang="16200000">
                  <a:pos x="wd2" y="hd2"/>
                </a:cxn>
              </a:cxnLst>
              <a:rect l="0" t="0" r="r" b="b"/>
              <a:pathLst>
                <a:path w="21600" h="21600" extrusionOk="0">
                  <a:moveTo>
                    <a:pt x="18696" y="0"/>
                  </a:moveTo>
                  <a:lnTo>
                    <a:pt x="14560" y="294"/>
                  </a:lnTo>
                  <a:lnTo>
                    <a:pt x="12590" y="3470"/>
                  </a:lnTo>
                  <a:lnTo>
                    <a:pt x="8156" y="4070"/>
                  </a:lnTo>
                  <a:lnTo>
                    <a:pt x="6354" y="6511"/>
                  </a:lnTo>
                  <a:lnTo>
                    <a:pt x="0" y="10089"/>
                  </a:lnTo>
                  <a:lnTo>
                    <a:pt x="57" y="15915"/>
                  </a:lnTo>
                  <a:lnTo>
                    <a:pt x="1412" y="19977"/>
                  </a:lnTo>
                  <a:lnTo>
                    <a:pt x="7045" y="21600"/>
                  </a:lnTo>
                  <a:lnTo>
                    <a:pt x="9390" y="17103"/>
                  </a:lnTo>
                  <a:lnTo>
                    <a:pt x="11462" y="13538"/>
                  </a:lnTo>
                  <a:lnTo>
                    <a:pt x="14588" y="12005"/>
                  </a:lnTo>
                  <a:lnTo>
                    <a:pt x="18735" y="8147"/>
                  </a:lnTo>
                  <a:lnTo>
                    <a:pt x="21600" y="3661"/>
                  </a:lnTo>
                  <a:lnTo>
                    <a:pt x="18696" y="0"/>
                  </a:lnTo>
                  <a:close/>
                </a:path>
              </a:pathLst>
            </a:custGeom>
            <a:grpFill/>
            <a:ln w="12700" cap="flat">
              <a:noFill/>
              <a:miter lim="400000"/>
            </a:ln>
            <a:effectLst/>
          </p:spPr>
          <p:txBody>
            <a:bodyPr wrap="square" lIns="0" tIns="0" rIns="0" bIns="0" numCol="1" anchor="ctr">
              <a:noAutofit/>
            </a:bodyPr>
            <a:lstStyle/>
            <a:p>
              <a:pPr lvl="0">
                <a:defRPr sz="3200"/>
              </a:pPr>
              <a:endParaRPr/>
            </a:p>
          </p:txBody>
        </p:sp>
        <p:sp>
          <p:nvSpPr>
            <p:cNvPr id="208" name="Shape 6234"/>
            <p:cNvSpPr/>
            <p:nvPr/>
          </p:nvSpPr>
          <p:spPr>
            <a:xfrm>
              <a:off x="2896862" y="1362119"/>
              <a:ext cx="418317" cy="312657"/>
            </a:xfrm>
            <a:custGeom>
              <a:avLst/>
              <a:gdLst/>
              <a:ahLst/>
              <a:cxnLst>
                <a:cxn ang="0">
                  <a:pos x="wd2" y="hd2"/>
                </a:cxn>
                <a:cxn ang="5400000">
                  <a:pos x="wd2" y="hd2"/>
                </a:cxn>
                <a:cxn ang="10800000">
                  <a:pos x="wd2" y="hd2"/>
                </a:cxn>
                <a:cxn ang="16200000">
                  <a:pos x="wd2" y="hd2"/>
                </a:cxn>
              </a:cxnLst>
              <a:rect l="0" t="0" r="r" b="b"/>
              <a:pathLst>
                <a:path w="21600" h="21600" extrusionOk="0">
                  <a:moveTo>
                    <a:pt x="19557" y="1218"/>
                  </a:moveTo>
                  <a:lnTo>
                    <a:pt x="17140" y="2520"/>
                  </a:lnTo>
                  <a:lnTo>
                    <a:pt x="14445" y="1407"/>
                  </a:lnTo>
                  <a:lnTo>
                    <a:pt x="12396" y="3074"/>
                  </a:lnTo>
                  <a:lnTo>
                    <a:pt x="10239" y="4971"/>
                  </a:lnTo>
                  <a:lnTo>
                    <a:pt x="7744" y="6644"/>
                  </a:lnTo>
                  <a:cubicBezTo>
                    <a:pt x="7092" y="7326"/>
                    <a:pt x="6435" y="7999"/>
                    <a:pt x="5772" y="8661"/>
                  </a:cubicBezTo>
                  <a:cubicBezTo>
                    <a:pt x="4973" y="9460"/>
                    <a:pt x="4166" y="10244"/>
                    <a:pt x="3351" y="11013"/>
                  </a:cubicBezTo>
                  <a:cubicBezTo>
                    <a:pt x="2585" y="11419"/>
                    <a:pt x="1897" y="12051"/>
                    <a:pt x="1340" y="12862"/>
                  </a:cubicBezTo>
                  <a:cubicBezTo>
                    <a:pt x="660" y="13852"/>
                    <a:pt x="196" y="15072"/>
                    <a:pt x="0" y="16391"/>
                  </a:cubicBezTo>
                  <a:lnTo>
                    <a:pt x="772" y="18967"/>
                  </a:lnTo>
                  <a:lnTo>
                    <a:pt x="2489" y="21600"/>
                  </a:lnTo>
                  <a:lnTo>
                    <a:pt x="4744" y="21096"/>
                  </a:lnTo>
                  <a:lnTo>
                    <a:pt x="4828" y="17399"/>
                  </a:lnTo>
                  <a:lnTo>
                    <a:pt x="5456" y="14717"/>
                  </a:lnTo>
                  <a:lnTo>
                    <a:pt x="8088" y="13373"/>
                  </a:lnTo>
                  <a:lnTo>
                    <a:pt x="9428" y="12253"/>
                  </a:lnTo>
                  <a:lnTo>
                    <a:pt x="10762" y="10796"/>
                  </a:lnTo>
                  <a:lnTo>
                    <a:pt x="12102" y="9844"/>
                  </a:lnTo>
                  <a:lnTo>
                    <a:pt x="13693" y="8220"/>
                  </a:lnTo>
                  <a:lnTo>
                    <a:pt x="15158" y="6763"/>
                  </a:lnTo>
                  <a:cubicBezTo>
                    <a:pt x="15599" y="6284"/>
                    <a:pt x="16114" y="5939"/>
                    <a:pt x="16665" y="5755"/>
                  </a:cubicBezTo>
                  <a:cubicBezTo>
                    <a:pt x="17284" y="5548"/>
                    <a:pt x="17931" y="5548"/>
                    <a:pt x="18549" y="5755"/>
                  </a:cubicBezTo>
                  <a:lnTo>
                    <a:pt x="20810" y="4467"/>
                  </a:lnTo>
                  <a:lnTo>
                    <a:pt x="21600" y="2675"/>
                  </a:lnTo>
                  <a:lnTo>
                    <a:pt x="21145" y="0"/>
                  </a:lnTo>
                  <a:lnTo>
                    <a:pt x="19557" y="1218"/>
                  </a:lnTo>
                  <a:close/>
                </a:path>
              </a:pathLst>
            </a:custGeom>
            <a:grpFill/>
            <a:ln w="12700" cap="flat">
              <a:noFill/>
              <a:miter lim="400000"/>
            </a:ln>
            <a:effectLst/>
          </p:spPr>
          <p:txBody>
            <a:bodyPr wrap="square" lIns="0" tIns="0" rIns="0" bIns="0" numCol="1" anchor="ctr">
              <a:noAutofit/>
            </a:bodyPr>
            <a:lstStyle/>
            <a:p>
              <a:pPr lvl="0">
                <a:defRPr sz="3200"/>
              </a:pPr>
              <a:endParaRPr/>
            </a:p>
          </p:txBody>
        </p:sp>
        <p:sp>
          <p:nvSpPr>
            <p:cNvPr id="209" name="Shape 6235"/>
            <p:cNvSpPr/>
            <p:nvPr/>
          </p:nvSpPr>
          <p:spPr>
            <a:xfrm>
              <a:off x="5047596" y="703769"/>
              <a:ext cx="52710" cy="64395"/>
            </a:xfrm>
            <a:custGeom>
              <a:avLst/>
              <a:gdLst/>
              <a:ahLst/>
              <a:cxnLst>
                <a:cxn ang="0">
                  <a:pos x="wd2" y="hd2"/>
                </a:cxn>
                <a:cxn ang="5400000">
                  <a:pos x="wd2" y="hd2"/>
                </a:cxn>
                <a:cxn ang="10800000">
                  <a:pos x="wd2" y="hd2"/>
                </a:cxn>
                <a:cxn ang="16200000">
                  <a:pos x="wd2" y="hd2"/>
                </a:cxn>
              </a:cxnLst>
              <a:rect l="0" t="0" r="r" b="b"/>
              <a:pathLst>
                <a:path w="21600" h="21600" extrusionOk="0">
                  <a:moveTo>
                    <a:pt x="8475" y="0"/>
                  </a:moveTo>
                  <a:lnTo>
                    <a:pt x="0" y="6186"/>
                  </a:lnTo>
                  <a:lnTo>
                    <a:pt x="6885" y="21600"/>
                  </a:lnTo>
                  <a:lnTo>
                    <a:pt x="21600" y="21600"/>
                  </a:lnTo>
                  <a:lnTo>
                    <a:pt x="13961" y="7762"/>
                  </a:lnTo>
                  <a:lnTo>
                    <a:pt x="8475" y="0"/>
                  </a:lnTo>
                  <a:close/>
                </a:path>
              </a:pathLst>
            </a:custGeom>
            <a:grpFill/>
            <a:ln w="12700" cap="flat">
              <a:noFill/>
              <a:miter lim="400000"/>
            </a:ln>
            <a:effectLst/>
          </p:spPr>
          <p:txBody>
            <a:bodyPr wrap="square" lIns="0" tIns="0" rIns="0" bIns="0" numCol="1" anchor="ctr">
              <a:noAutofit/>
            </a:bodyPr>
            <a:lstStyle/>
            <a:p>
              <a:pPr lvl="0">
                <a:defRPr sz="3200"/>
              </a:pPr>
              <a:endParaRPr/>
            </a:p>
          </p:txBody>
        </p:sp>
        <p:sp>
          <p:nvSpPr>
            <p:cNvPr id="210" name="Shape 6236"/>
            <p:cNvSpPr/>
            <p:nvPr/>
          </p:nvSpPr>
          <p:spPr>
            <a:xfrm>
              <a:off x="5799175" y="1958029"/>
              <a:ext cx="349699" cy="1410814"/>
            </a:xfrm>
            <a:custGeom>
              <a:avLst/>
              <a:gdLst/>
              <a:ahLst/>
              <a:cxnLst>
                <a:cxn ang="0">
                  <a:pos x="wd2" y="hd2"/>
                </a:cxn>
                <a:cxn ang="5400000">
                  <a:pos x="wd2" y="hd2"/>
                </a:cxn>
                <a:cxn ang="10800000">
                  <a:pos x="wd2" y="hd2"/>
                </a:cxn>
                <a:cxn ang="16200000">
                  <a:pos x="wd2" y="hd2"/>
                </a:cxn>
              </a:cxnLst>
              <a:rect l="0" t="0" r="r" b="b"/>
              <a:pathLst>
                <a:path w="21600" h="21600" extrusionOk="0">
                  <a:moveTo>
                    <a:pt x="5027" y="0"/>
                  </a:moveTo>
                  <a:lnTo>
                    <a:pt x="4076" y="535"/>
                  </a:lnTo>
                  <a:lnTo>
                    <a:pt x="5478" y="1095"/>
                  </a:lnTo>
                  <a:lnTo>
                    <a:pt x="5928" y="1788"/>
                  </a:lnTo>
                  <a:cubicBezTo>
                    <a:pt x="5845" y="2008"/>
                    <a:pt x="5896" y="2230"/>
                    <a:pt x="6079" y="2446"/>
                  </a:cubicBezTo>
                  <a:cubicBezTo>
                    <a:pt x="6323" y="2736"/>
                    <a:pt x="6800" y="3010"/>
                    <a:pt x="7481" y="3253"/>
                  </a:cubicBezTo>
                  <a:lnTo>
                    <a:pt x="6786" y="4147"/>
                  </a:lnTo>
                  <a:lnTo>
                    <a:pt x="6786" y="4778"/>
                  </a:lnTo>
                  <a:lnTo>
                    <a:pt x="6486" y="5337"/>
                  </a:lnTo>
                  <a:lnTo>
                    <a:pt x="5434" y="5896"/>
                  </a:lnTo>
                  <a:lnTo>
                    <a:pt x="3086" y="6105"/>
                  </a:lnTo>
                  <a:lnTo>
                    <a:pt x="0" y="6031"/>
                  </a:lnTo>
                  <a:lnTo>
                    <a:pt x="732" y="6648"/>
                  </a:lnTo>
                  <a:lnTo>
                    <a:pt x="1680" y="6943"/>
                  </a:lnTo>
                  <a:lnTo>
                    <a:pt x="2713" y="7426"/>
                  </a:lnTo>
                  <a:lnTo>
                    <a:pt x="1862" y="7970"/>
                  </a:lnTo>
                  <a:lnTo>
                    <a:pt x="1862" y="8440"/>
                  </a:lnTo>
                  <a:cubicBezTo>
                    <a:pt x="2702" y="8643"/>
                    <a:pt x="3473" y="8863"/>
                    <a:pt x="4165" y="9098"/>
                  </a:cubicBezTo>
                  <a:cubicBezTo>
                    <a:pt x="4737" y="9292"/>
                    <a:pt x="5253" y="9495"/>
                    <a:pt x="5712" y="9706"/>
                  </a:cubicBezTo>
                  <a:lnTo>
                    <a:pt x="8216" y="10191"/>
                  </a:lnTo>
                  <a:lnTo>
                    <a:pt x="10219" y="10737"/>
                  </a:lnTo>
                  <a:cubicBezTo>
                    <a:pt x="11028" y="10971"/>
                    <a:pt x="11656" y="11241"/>
                    <a:pt x="12072" y="11531"/>
                  </a:cubicBezTo>
                  <a:cubicBezTo>
                    <a:pt x="12429" y="11780"/>
                    <a:pt x="12624" y="12041"/>
                    <a:pt x="12823" y="12301"/>
                  </a:cubicBezTo>
                  <a:cubicBezTo>
                    <a:pt x="13073" y="12627"/>
                    <a:pt x="13329" y="12961"/>
                    <a:pt x="12973" y="13282"/>
                  </a:cubicBezTo>
                  <a:cubicBezTo>
                    <a:pt x="12613" y="13606"/>
                    <a:pt x="11671" y="13871"/>
                    <a:pt x="10419" y="14001"/>
                  </a:cubicBezTo>
                  <a:lnTo>
                    <a:pt x="11233" y="14543"/>
                  </a:lnTo>
                  <a:lnTo>
                    <a:pt x="12729" y="15137"/>
                  </a:lnTo>
                  <a:lnTo>
                    <a:pt x="11978" y="15867"/>
                  </a:lnTo>
                  <a:lnTo>
                    <a:pt x="10282" y="16053"/>
                  </a:lnTo>
                  <a:lnTo>
                    <a:pt x="8579" y="16698"/>
                  </a:lnTo>
                  <a:lnTo>
                    <a:pt x="7276" y="17207"/>
                  </a:lnTo>
                  <a:lnTo>
                    <a:pt x="6726" y="17541"/>
                  </a:lnTo>
                  <a:lnTo>
                    <a:pt x="6476" y="18321"/>
                  </a:lnTo>
                  <a:lnTo>
                    <a:pt x="5875" y="18841"/>
                  </a:lnTo>
                  <a:lnTo>
                    <a:pt x="5173" y="19549"/>
                  </a:lnTo>
                  <a:lnTo>
                    <a:pt x="4172" y="20205"/>
                  </a:lnTo>
                  <a:lnTo>
                    <a:pt x="3627" y="20813"/>
                  </a:lnTo>
                  <a:lnTo>
                    <a:pt x="3326" y="21420"/>
                  </a:lnTo>
                  <a:lnTo>
                    <a:pt x="5668" y="21386"/>
                  </a:lnTo>
                  <a:cubicBezTo>
                    <a:pt x="5278" y="21262"/>
                    <a:pt x="5344" y="21084"/>
                    <a:pt x="5818" y="20979"/>
                  </a:cubicBezTo>
                  <a:cubicBezTo>
                    <a:pt x="7485" y="20613"/>
                    <a:pt x="9733" y="21220"/>
                    <a:pt x="8115" y="21600"/>
                  </a:cubicBezTo>
                  <a:lnTo>
                    <a:pt x="10970" y="20969"/>
                  </a:lnTo>
                  <a:lnTo>
                    <a:pt x="11121" y="20424"/>
                  </a:lnTo>
                  <a:lnTo>
                    <a:pt x="11121" y="19906"/>
                  </a:lnTo>
                  <a:lnTo>
                    <a:pt x="11871" y="19471"/>
                  </a:lnTo>
                  <a:lnTo>
                    <a:pt x="13362" y="19285"/>
                  </a:lnTo>
                  <a:lnTo>
                    <a:pt x="14213" y="18652"/>
                  </a:lnTo>
                  <a:lnTo>
                    <a:pt x="14514" y="18182"/>
                  </a:lnTo>
                  <a:lnTo>
                    <a:pt x="15665" y="17735"/>
                  </a:lnTo>
                  <a:cubicBezTo>
                    <a:pt x="16281" y="17732"/>
                    <a:pt x="16877" y="17680"/>
                    <a:pt x="17362" y="17586"/>
                  </a:cubicBezTo>
                  <a:cubicBezTo>
                    <a:pt x="19077" y="17253"/>
                    <a:pt x="19001" y="16604"/>
                    <a:pt x="17212" y="16296"/>
                  </a:cubicBezTo>
                  <a:lnTo>
                    <a:pt x="18101" y="15629"/>
                  </a:lnTo>
                  <a:lnTo>
                    <a:pt x="20204" y="15108"/>
                  </a:lnTo>
                  <a:lnTo>
                    <a:pt x="21600" y="14810"/>
                  </a:lnTo>
                  <a:lnTo>
                    <a:pt x="21199" y="13668"/>
                  </a:lnTo>
                  <a:cubicBezTo>
                    <a:pt x="20175" y="13471"/>
                    <a:pt x="19280" y="13237"/>
                    <a:pt x="18545" y="12973"/>
                  </a:cubicBezTo>
                  <a:cubicBezTo>
                    <a:pt x="17916" y="12747"/>
                    <a:pt x="17411" y="12501"/>
                    <a:pt x="17043" y="12242"/>
                  </a:cubicBezTo>
                  <a:lnTo>
                    <a:pt x="14996" y="11623"/>
                  </a:lnTo>
                  <a:lnTo>
                    <a:pt x="15447" y="10990"/>
                  </a:lnTo>
                  <a:lnTo>
                    <a:pt x="15146" y="10397"/>
                  </a:lnTo>
                  <a:lnTo>
                    <a:pt x="14000" y="10116"/>
                  </a:lnTo>
                  <a:lnTo>
                    <a:pt x="12955" y="9795"/>
                  </a:lnTo>
                  <a:cubicBezTo>
                    <a:pt x="12304" y="9688"/>
                    <a:pt x="11655" y="9580"/>
                    <a:pt x="11008" y="9472"/>
                  </a:cubicBezTo>
                  <a:cubicBezTo>
                    <a:pt x="9888" y="9284"/>
                    <a:pt x="8773" y="9095"/>
                    <a:pt x="7665" y="8903"/>
                  </a:cubicBezTo>
                  <a:cubicBezTo>
                    <a:pt x="6921" y="8859"/>
                    <a:pt x="6364" y="8706"/>
                    <a:pt x="6263" y="8518"/>
                  </a:cubicBezTo>
                  <a:cubicBezTo>
                    <a:pt x="6095" y="8204"/>
                    <a:pt x="7144" y="7932"/>
                    <a:pt x="8416" y="7961"/>
                  </a:cubicBezTo>
                  <a:lnTo>
                    <a:pt x="9668" y="7241"/>
                  </a:lnTo>
                  <a:cubicBezTo>
                    <a:pt x="9613" y="7043"/>
                    <a:pt x="9613" y="6844"/>
                    <a:pt x="9668" y="6646"/>
                  </a:cubicBezTo>
                  <a:cubicBezTo>
                    <a:pt x="9762" y="6309"/>
                    <a:pt x="10014" y="5976"/>
                    <a:pt x="10419" y="5653"/>
                  </a:cubicBezTo>
                  <a:lnTo>
                    <a:pt x="10714" y="5207"/>
                  </a:lnTo>
                  <a:lnTo>
                    <a:pt x="9368" y="5095"/>
                  </a:lnTo>
                  <a:lnTo>
                    <a:pt x="9067" y="4412"/>
                  </a:lnTo>
                  <a:lnTo>
                    <a:pt x="9211" y="3610"/>
                  </a:lnTo>
                  <a:lnTo>
                    <a:pt x="8498" y="2742"/>
                  </a:lnTo>
                  <a:lnTo>
                    <a:pt x="7747" y="1777"/>
                  </a:lnTo>
                  <a:lnTo>
                    <a:pt x="5850" y="466"/>
                  </a:lnTo>
                  <a:lnTo>
                    <a:pt x="5027" y="0"/>
                  </a:lnTo>
                  <a:close/>
                </a:path>
              </a:pathLst>
            </a:custGeom>
            <a:grpFill/>
            <a:ln w="12700" cap="flat">
              <a:noFill/>
              <a:miter lim="400000"/>
            </a:ln>
            <a:effectLst/>
          </p:spPr>
          <p:txBody>
            <a:bodyPr wrap="square" lIns="0" tIns="0" rIns="0" bIns="0" numCol="1" anchor="ctr">
              <a:noAutofit/>
            </a:bodyPr>
            <a:lstStyle/>
            <a:p>
              <a:pPr lvl="0">
                <a:defRPr sz="3200"/>
              </a:pPr>
              <a:endParaRPr/>
            </a:p>
          </p:txBody>
        </p:sp>
        <p:sp>
          <p:nvSpPr>
            <p:cNvPr id="211" name="Shape 6237"/>
            <p:cNvSpPr/>
            <p:nvPr/>
          </p:nvSpPr>
          <p:spPr>
            <a:xfrm>
              <a:off x="5961038" y="3516353"/>
              <a:ext cx="44410" cy="73655"/>
            </a:xfrm>
            <a:custGeom>
              <a:avLst/>
              <a:gdLst/>
              <a:ahLst/>
              <a:cxnLst>
                <a:cxn ang="0">
                  <a:pos x="wd2" y="hd2"/>
                </a:cxn>
                <a:cxn ang="5400000">
                  <a:pos x="wd2" y="hd2"/>
                </a:cxn>
                <a:cxn ang="10800000">
                  <a:pos x="wd2" y="hd2"/>
                </a:cxn>
                <a:cxn ang="16200000">
                  <a:pos x="wd2" y="hd2"/>
                </a:cxn>
              </a:cxnLst>
              <a:rect l="0" t="0" r="r" b="b"/>
              <a:pathLst>
                <a:path w="21600" h="21600" extrusionOk="0">
                  <a:moveTo>
                    <a:pt x="13458" y="0"/>
                  </a:moveTo>
                  <a:lnTo>
                    <a:pt x="0" y="8825"/>
                  </a:lnTo>
                  <a:lnTo>
                    <a:pt x="6965" y="21600"/>
                  </a:lnTo>
                  <a:lnTo>
                    <a:pt x="21600" y="14944"/>
                  </a:lnTo>
                  <a:lnTo>
                    <a:pt x="13458" y="0"/>
                  </a:lnTo>
                  <a:close/>
                </a:path>
              </a:pathLst>
            </a:custGeom>
            <a:grpFill/>
            <a:ln w="12700" cap="flat">
              <a:noFill/>
              <a:miter lim="400000"/>
            </a:ln>
            <a:effectLst/>
          </p:spPr>
          <p:txBody>
            <a:bodyPr wrap="square" lIns="0" tIns="0" rIns="0" bIns="0" numCol="1" anchor="ctr">
              <a:noAutofit/>
            </a:bodyPr>
            <a:lstStyle/>
            <a:p>
              <a:pPr lvl="0">
                <a:defRPr sz="3200"/>
              </a:pPr>
              <a:endParaRPr/>
            </a:p>
          </p:txBody>
        </p:sp>
        <p:sp>
          <p:nvSpPr>
            <p:cNvPr id="212" name="Shape 6238"/>
            <p:cNvSpPr/>
            <p:nvPr/>
          </p:nvSpPr>
          <p:spPr>
            <a:xfrm>
              <a:off x="5948063" y="3661323"/>
              <a:ext cx="48707" cy="80780"/>
            </a:xfrm>
            <a:custGeom>
              <a:avLst/>
              <a:gdLst/>
              <a:ahLst/>
              <a:cxnLst>
                <a:cxn ang="0">
                  <a:pos x="wd2" y="hd2"/>
                </a:cxn>
                <a:cxn ang="5400000">
                  <a:pos x="wd2" y="hd2"/>
                </a:cxn>
                <a:cxn ang="10800000">
                  <a:pos x="wd2" y="hd2"/>
                </a:cxn>
                <a:cxn ang="16200000">
                  <a:pos x="wd2" y="hd2"/>
                </a:cxn>
              </a:cxnLst>
              <a:rect l="0" t="0" r="r" b="b"/>
              <a:pathLst>
                <a:path w="21600" h="21600" extrusionOk="0">
                  <a:moveTo>
                    <a:pt x="719" y="6002"/>
                  </a:moveTo>
                  <a:lnTo>
                    <a:pt x="0" y="12531"/>
                  </a:lnTo>
                  <a:lnTo>
                    <a:pt x="3624" y="21600"/>
                  </a:lnTo>
                  <a:lnTo>
                    <a:pt x="19442" y="19432"/>
                  </a:lnTo>
                  <a:lnTo>
                    <a:pt x="21600" y="7102"/>
                  </a:lnTo>
                  <a:lnTo>
                    <a:pt x="9733" y="0"/>
                  </a:lnTo>
                  <a:lnTo>
                    <a:pt x="719" y="6002"/>
                  </a:lnTo>
                  <a:close/>
                </a:path>
              </a:pathLst>
            </a:custGeom>
            <a:grpFill/>
            <a:ln w="12700" cap="flat">
              <a:noFill/>
              <a:miter lim="400000"/>
            </a:ln>
            <a:effectLst/>
          </p:spPr>
          <p:txBody>
            <a:bodyPr wrap="square" lIns="0" tIns="0" rIns="0" bIns="0" numCol="1" anchor="ctr">
              <a:noAutofit/>
            </a:bodyPr>
            <a:lstStyle/>
            <a:p>
              <a:pPr lvl="0">
                <a:defRPr sz="3200"/>
              </a:pPr>
              <a:endParaRPr/>
            </a:p>
          </p:txBody>
        </p:sp>
        <p:sp>
          <p:nvSpPr>
            <p:cNvPr id="213" name="Shape 6239"/>
            <p:cNvSpPr/>
            <p:nvPr/>
          </p:nvSpPr>
          <p:spPr>
            <a:xfrm>
              <a:off x="5715542" y="3932776"/>
              <a:ext cx="85205" cy="219302"/>
            </a:xfrm>
            <a:custGeom>
              <a:avLst/>
              <a:gdLst/>
              <a:ahLst/>
              <a:cxnLst>
                <a:cxn ang="0">
                  <a:pos x="wd2" y="hd2"/>
                </a:cxn>
                <a:cxn ang="5400000">
                  <a:pos x="wd2" y="hd2"/>
                </a:cxn>
                <a:cxn ang="10800000">
                  <a:pos x="wd2" y="hd2"/>
                </a:cxn>
                <a:cxn ang="16200000">
                  <a:pos x="wd2" y="hd2"/>
                </a:cxn>
              </a:cxnLst>
              <a:rect l="0" t="0" r="r" b="b"/>
              <a:pathLst>
                <a:path w="21323" h="21600" extrusionOk="0">
                  <a:moveTo>
                    <a:pt x="10761" y="0"/>
                  </a:moveTo>
                  <a:lnTo>
                    <a:pt x="2489" y="2455"/>
                  </a:lnTo>
                  <a:lnTo>
                    <a:pt x="185" y="8274"/>
                  </a:lnTo>
                  <a:cubicBezTo>
                    <a:pt x="-88" y="9763"/>
                    <a:pt x="-60" y="11259"/>
                    <a:pt x="270" y="12746"/>
                  </a:cubicBezTo>
                  <a:cubicBezTo>
                    <a:pt x="683" y="14610"/>
                    <a:pt x="1567" y="16452"/>
                    <a:pt x="2908" y="18246"/>
                  </a:cubicBezTo>
                  <a:lnTo>
                    <a:pt x="8998" y="21600"/>
                  </a:lnTo>
                  <a:lnTo>
                    <a:pt x="20537" y="21041"/>
                  </a:lnTo>
                  <a:cubicBezTo>
                    <a:pt x="21307" y="19652"/>
                    <a:pt x="21512" y="18223"/>
                    <a:pt x="21146" y="16809"/>
                  </a:cubicBezTo>
                  <a:cubicBezTo>
                    <a:pt x="20668" y="14961"/>
                    <a:pt x="19230" y="13181"/>
                    <a:pt x="18102" y="11379"/>
                  </a:cubicBezTo>
                  <a:cubicBezTo>
                    <a:pt x="16985" y="9592"/>
                    <a:pt x="16171" y="7778"/>
                    <a:pt x="15667" y="5949"/>
                  </a:cubicBezTo>
                  <a:lnTo>
                    <a:pt x="10761" y="0"/>
                  </a:lnTo>
                  <a:close/>
                </a:path>
              </a:pathLst>
            </a:custGeom>
            <a:grpFill/>
            <a:ln w="12700" cap="flat">
              <a:noFill/>
              <a:miter lim="400000"/>
            </a:ln>
            <a:effectLst/>
          </p:spPr>
          <p:txBody>
            <a:bodyPr wrap="square" lIns="0" tIns="0" rIns="0" bIns="0" numCol="1" anchor="ctr">
              <a:noAutofit/>
            </a:bodyPr>
            <a:lstStyle/>
            <a:p>
              <a:pPr lvl="0">
                <a:defRPr sz="3200"/>
              </a:pPr>
              <a:endParaRPr/>
            </a:p>
          </p:txBody>
        </p:sp>
        <p:sp>
          <p:nvSpPr>
            <p:cNvPr id="214" name="Shape 6240"/>
            <p:cNvSpPr/>
            <p:nvPr/>
          </p:nvSpPr>
          <p:spPr>
            <a:xfrm>
              <a:off x="5800729" y="4299790"/>
              <a:ext cx="407595" cy="668767"/>
            </a:xfrm>
            <a:custGeom>
              <a:avLst/>
              <a:gdLst/>
              <a:ahLst/>
              <a:cxnLst>
                <a:cxn ang="0">
                  <a:pos x="wd2" y="hd2"/>
                </a:cxn>
                <a:cxn ang="5400000">
                  <a:pos x="wd2" y="hd2"/>
                </a:cxn>
                <a:cxn ang="10800000">
                  <a:pos x="wd2" y="hd2"/>
                </a:cxn>
                <a:cxn ang="16200000">
                  <a:pos x="wd2" y="hd2"/>
                </a:cxn>
              </a:cxnLst>
              <a:rect l="0" t="0" r="r" b="b"/>
              <a:pathLst>
                <a:path w="21130" h="21600" extrusionOk="0">
                  <a:moveTo>
                    <a:pt x="3002" y="787"/>
                  </a:moveTo>
                  <a:lnTo>
                    <a:pt x="1284" y="1137"/>
                  </a:lnTo>
                  <a:lnTo>
                    <a:pt x="1313" y="2654"/>
                  </a:lnTo>
                  <a:lnTo>
                    <a:pt x="1628" y="5011"/>
                  </a:lnTo>
                  <a:cubicBezTo>
                    <a:pt x="901" y="5175"/>
                    <a:pt x="341" y="5544"/>
                    <a:pt x="120" y="6006"/>
                  </a:cubicBezTo>
                  <a:cubicBezTo>
                    <a:pt x="-470" y="7239"/>
                    <a:pt x="1208" y="8433"/>
                    <a:pt x="3247" y="8231"/>
                  </a:cubicBezTo>
                  <a:lnTo>
                    <a:pt x="3902" y="10091"/>
                  </a:lnTo>
                  <a:lnTo>
                    <a:pt x="3776" y="11737"/>
                  </a:lnTo>
                  <a:lnTo>
                    <a:pt x="5751" y="11187"/>
                  </a:lnTo>
                  <a:lnTo>
                    <a:pt x="6839" y="10245"/>
                  </a:lnTo>
                  <a:lnTo>
                    <a:pt x="8957" y="10873"/>
                  </a:lnTo>
                  <a:lnTo>
                    <a:pt x="8495" y="11868"/>
                  </a:lnTo>
                  <a:cubicBezTo>
                    <a:pt x="8438" y="12234"/>
                    <a:pt x="8396" y="12601"/>
                    <a:pt x="8368" y="12968"/>
                  </a:cubicBezTo>
                  <a:cubicBezTo>
                    <a:pt x="8304" y="13826"/>
                    <a:pt x="8375" y="14744"/>
                    <a:pt x="9377" y="15325"/>
                  </a:cubicBezTo>
                  <a:cubicBezTo>
                    <a:pt x="10089" y="15737"/>
                    <a:pt x="11115" y="15859"/>
                    <a:pt x="12020" y="15639"/>
                  </a:cubicBezTo>
                  <a:cubicBezTo>
                    <a:pt x="12117" y="15954"/>
                    <a:pt x="12601" y="16162"/>
                    <a:pt x="13107" y="16107"/>
                  </a:cubicBezTo>
                  <a:cubicBezTo>
                    <a:pt x="14452" y="15963"/>
                    <a:pt x="14449" y="14759"/>
                    <a:pt x="13102" y="14618"/>
                  </a:cubicBezTo>
                  <a:lnTo>
                    <a:pt x="14363" y="13757"/>
                  </a:lnTo>
                  <a:lnTo>
                    <a:pt x="16633" y="13053"/>
                  </a:lnTo>
                  <a:cubicBezTo>
                    <a:pt x="17399" y="13091"/>
                    <a:pt x="18066" y="13395"/>
                    <a:pt x="18356" y="13839"/>
                  </a:cubicBezTo>
                  <a:cubicBezTo>
                    <a:pt x="18796" y="14511"/>
                    <a:pt x="18291" y="15279"/>
                    <a:pt x="17221" y="15567"/>
                  </a:cubicBezTo>
                  <a:lnTo>
                    <a:pt x="14783" y="16847"/>
                  </a:lnTo>
                  <a:cubicBezTo>
                    <a:pt x="14357" y="17037"/>
                    <a:pt x="13952" y="17245"/>
                    <a:pt x="13570" y="17469"/>
                  </a:cubicBezTo>
                  <a:cubicBezTo>
                    <a:pt x="12792" y="17924"/>
                    <a:pt x="12117" y="18443"/>
                    <a:pt x="11563" y="19011"/>
                  </a:cubicBezTo>
                  <a:cubicBezTo>
                    <a:pt x="11546" y="19383"/>
                    <a:pt x="11631" y="19753"/>
                    <a:pt x="11815" y="20107"/>
                  </a:cubicBezTo>
                  <a:cubicBezTo>
                    <a:pt x="12116" y="20687"/>
                    <a:pt x="12668" y="21204"/>
                    <a:pt x="13412" y="21600"/>
                  </a:cubicBezTo>
                  <a:lnTo>
                    <a:pt x="14037" y="18929"/>
                  </a:lnTo>
                  <a:lnTo>
                    <a:pt x="15629" y="19165"/>
                  </a:lnTo>
                  <a:lnTo>
                    <a:pt x="15840" y="20497"/>
                  </a:lnTo>
                  <a:lnTo>
                    <a:pt x="17352" y="21253"/>
                  </a:lnTo>
                  <a:lnTo>
                    <a:pt x="18992" y="20389"/>
                  </a:lnTo>
                  <a:cubicBezTo>
                    <a:pt x="19051" y="20040"/>
                    <a:pt x="19220" y="19702"/>
                    <a:pt x="19491" y="19394"/>
                  </a:cubicBezTo>
                  <a:cubicBezTo>
                    <a:pt x="19824" y="19015"/>
                    <a:pt x="20300" y="18693"/>
                    <a:pt x="20878" y="18455"/>
                  </a:cubicBezTo>
                  <a:lnTo>
                    <a:pt x="21130" y="16935"/>
                  </a:lnTo>
                  <a:lnTo>
                    <a:pt x="20752" y="14736"/>
                  </a:lnTo>
                  <a:lnTo>
                    <a:pt x="19617" y="12719"/>
                  </a:lnTo>
                  <a:cubicBezTo>
                    <a:pt x="19197" y="12395"/>
                    <a:pt x="18701" y="12113"/>
                    <a:pt x="18146" y="11882"/>
                  </a:cubicBezTo>
                  <a:cubicBezTo>
                    <a:pt x="17676" y="11686"/>
                    <a:pt x="17167" y="11529"/>
                    <a:pt x="16633" y="11413"/>
                  </a:cubicBezTo>
                  <a:lnTo>
                    <a:pt x="16885" y="10006"/>
                  </a:lnTo>
                  <a:lnTo>
                    <a:pt x="16129" y="8539"/>
                  </a:lnTo>
                  <a:lnTo>
                    <a:pt x="13480" y="8251"/>
                  </a:lnTo>
                  <a:cubicBezTo>
                    <a:pt x="13030" y="7892"/>
                    <a:pt x="12393" y="7642"/>
                    <a:pt x="11678" y="7544"/>
                  </a:cubicBezTo>
                  <a:cubicBezTo>
                    <a:pt x="10537" y="7388"/>
                    <a:pt x="9349" y="7629"/>
                    <a:pt x="8573" y="8173"/>
                  </a:cubicBezTo>
                  <a:cubicBezTo>
                    <a:pt x="7842" y="8252"/>
                    <a:pt x="7094" y="8105"/>
                    <a:pt x="6566" y="7780"/>
                  </a:cubicBezTo>
                  <a:cubicBezTo>
                    <a:pt x="5388" y="7055"/>
                    <a:pt x="5616" y="5834"/>
                    <a:pt x="7028" y="5296"/>
                  </a:cubicBezTo>
                  <a:lnTo>
                    <a:pt x="7775" y="4359"/>
                  </a:lnTo>
                  <a:lnTo>
                    <a:pt x="6897" y="2317"/>
                  </a:lnTo>
                  <a:lnTo>
                    <a:pt x="5973" y="274"/>
                  </a:lnTo>
                  <a:lnTo>
                    <a:pt x="4586" y="0"/>
                  </a:lnTo>
                  <a:lnTo>
                    <a:pt x="3002" y="787"/>
                  </a:lnTo>
                  <a:close/>
                </a:path>
              </a:pathLst>
            </a:custGeom>
            <a:grpFill/>
            <a:ln w="12700" cap="flat">
              <a:noFill/>
              <a:miter lim="400000"/>
            </a:ln>
            <a:effectLst/>
          </p:spPr>
          <p:txBody>
            <a:bodyPr wrap="square" lIns="0" tIns="0" rIns="0" bIns="0" numCol="1" anchor="ctr">
              <a:noAutofit/>
            </a:bodyPr>
            <a:lstStyle/>
            <a:p>
              <a:pPr lvl="0">
                <a:defRPr sz="3200"/>
              </a:pPr>
              <a:endParaRPr/>
            </a:p>
          </p:txBody>
        </p:sp>
        <p:sp>
          <p:nvSpPr>
            <p:cNvPr id="215" name="Shape 6241"/>
            <p:cNvSpPr/>
            <p:nvPr/>
          </p:nvSpPr>
          <p:spPr>
            <a:xfrm>
              <a:off x="5750486" y="4722544"/>
              <a:ext cx="158482" cy="321153"/>
            </a:xfrm>
            <a:custGeom>
              <a:avLst/>
              <a:gdLst/>
              <a:ahLst/>
              <a:cxnLst>
                <a:cxn ang="0">
                  <a:pos x="wd2" y="hd2"/>
                </a:cxn>
                <a:cxn ang="5400000">
                  <a:pos x="wd2" y="hd2"/>
                </a:cxn>
                <a:cxn ang="10800000">
                  <a:pos x="wd2" y="hd2"/>
                </a:cxn>
                <a:cxn ang="16200000">
                  <a:pos x="wd2" y="hd2"/>
                </a:cxn>
              </a:cxnLst>
              <a:rect l="0" t="0" r="r" b="b"/>
              <a:pathLst>
                <a:path w="21166" h="21331" extrusionOk="0">
                  <a:moveTo>
                    <a:pt x="16489" y="0"/>
                  </a:moveTo>
                  <a:lnTo>
                    <a:pt x="15066" y="2881"/>
                  </a:lnTo>
                  <a:lnTo>
                    <a:pt x="10957" y="7412"/>
                  </a:lnTo>
                  <a:cubicBezTo>
                    <a:pt x="10504" y="8901"/>
                    <a:pt x="9744" y="10363"/>
                    <a:pt x="8689" y="11774"/>
                  </a:cubicBezTo>
                  <a:cubicBezTo>
                    <a:pt x="6967" y="14079"/>
                    <a:pt x="4480" y="16225"/>
                    <a:pt x="1333" y="18122"/>
                  </a:cubicBezTo>
                  <a:cubicBezTo>
                    <a:pt x="-139" y="18713"/>
                    <a:pt x="-434" y="19771"/>
                    <a:pt x="660" y="20539"/>
                  </a:cubicBezTo>
                  <a:cubicBezTo>
                    <a:pt x="2129" y="21570"/>
                    <a:pt x="5185" y="21600"/>
                    <a:pt x="6736" y="20599"/>
                  </a:cubicBezTo>
                  <a:lnTo>
                    <a:pt x="10745" y="16345"/>
                  </a:lnTo>
                  <a:lnTo>
                    <a:pt x="14209" y="12737"/>
                  </a:lnTo>
                  <a:lnTo>
                    <a:pt x="16484" y="10858"/>
                  </a:lnTo>
                  <a:lnTo>
                    <a:pt x="18974" y="8334"/>
                  </a:lnTo>
                  <a:lnTo>
                    <a:pt x="18338" y="6732"/>
                  </a:lnTo>
                  <a:lnTo>
                    <a:pt x="18676" y="4860"/>
                  </a:lnTo>
                  <a:lnTo>
                    <a:pt x="21166" y="2437"/>
                  </a:lnTo>
                  <a:lnTo>
                    <a:pt x="16489" y="0"/>
                  </a:lnTo>
                  <a:close/>
                </a:path>
              </a:pathLst>
            </a:custGeom>
            <a:grpFill/>
            <a:ln w="12700" cap="flat">
              <a:noFill/>
              <a:miter lim="400000"/>
            </a:ln>
            <a:effectLst/>
          </p:spPr>
          <p:txBody>
            <a:bodyPr wrap="square" lIns="0" tIns="0" rIns="0" bIns="0" numCol="1" anchor="ctr">
              <a:noAutofit/>
            </a:bodyPr>
            <a:lstStyle/>
            <a:p>
              <a:pPr lvl="0">
                <a:defRPr sz="3200"/>
              </a:pPr>
              <a:endParaRPr/>
            </a:p>
          </p:txBody>
        </p:sp>
        <p:sp>
          <p:nvSpPr>
            <p:cNvPr id="216" name="Shape 6242"/>
            <p:cNvSpPr/>
            <p:nvPr/>
          </p:nvSpPr>
          <p:spPr>
            <a:xfrm>
              <a:off x="5875979" y="5142720"/>
              <a:ext cx="318802" cy="547720"/>
            </a:xfrm>
            <a:custGeom>
              <a:avLst/>
              <a:gdLst/>
              <a:ahLst/>
              <a:cxnLst>
                <a:cxn ang="0">
                  <a:pos x="wd2" y="hd2"/>
                </a:cxn>
                <a:cxn ang="5400000">
                  <a:pos x="wd2" y="hd2"/>
                </a:cxn>
                <a:cxn ang="10800000">
                  <a:pos x="wd2" y="hd2"/>
                </a:cxn>
                <a:cxn ang="16200000">
                  <a:pos x="wd2" y="hd2"/>
                </a:cxn>
              </a:cxnLst>
              <a:rect l="0" t="0" r="r" b="b"/>
              <a:pathLst>
                <a:path w="21600" h="21461" extrusionOk="0">
                  <a:moveTo>
                    <a:pt x="20200" y="0"/>
                  </a:moveTo>
                  <a:lnTo>
                    <a:pt x="18378" y="1600"/>
                  </a:lnTo>
                  <a:lnTo>
                    <a:pt x="16951" y="3140"/>
                  </a:lnTo>
                  <a:lnTo>
                    <a:pt x="12724" y="4375"/>
                  </a:lnTo>
                  <a:lnTo>
                    <a:pt x="10501" y="5388"/>
                  </a:lnTo>
                  <a:lnTo>
                    <a:pt x="8492" y="6588"/>
                  </a:lnTo>
                  <a:lnTo>
                    <a:pt x="6795" y="8236"/>
                  </a:lnTo>
                  <a:lnTo>
                    <a:pt x="4661" y="9887"/>
                  </a:lnTo>
                  <a:lnTo>
                    <a:pt x="2900" y="12048"/>
                  </a:lnTo>
                  <a:lnTo>
                    <a:pt x="2412" y="14303"/>
                  </a:lnTo>
                  <a:lnTo>
                    <a:pt x="0" y="16586"/>
                  </a:lnTo>
                  <a:lnTo>
                    <a:pt x="816" y="18111"/>
                  </a:lnTo>
                  <a:lnTo>
                    <a:pt x="3452" y="18108"/>
                  </a:lnTo>
                  <a:lnTo>
                    <a:pt x="3562" y="19918"/>
                  </a:lnTo>
                  <a:cubicBezTo>
                    <a:pt x="3535" y="20305"/>
                    <a:pt x="3775" y="20682"/>
                    <a:pt x="4228" y="20967"/>
                  </a:cubicBezTo>
                  <a:cubicBezTo>
                    <a:pt x="5009" y="21458"/>
                    <a:pt x="6252" y="21600"/>
                    <a:pt x="7297" y="21316"/>
                  </a:cubicBezTo>
                  <a:lnTo>
                    <a:pt x="6583" y="18743"/>
                  </a:lnTo>
                  <a:cubicBezTo>
                    <a:pt x="5057" y="18215"/>
                    <a:pt x="4609" y="17055"/>
                    <a:pt x="5601" y="16202"/>
                  </a:cubicBezTo>
                  <a:cubicBezTo>
                    <a:pt x="6085" y="15785"/>
                    <a:pt x="6880" y="15516"/>
                    <a:pt x="7743" y="15538"/>
                  </a:cubicBezTo>
                  <a:cubicBezTo>
                    <a:pt x="8840" y="15567"/>
                    <a:pt x="9742" y="16048"/>
                    <a:pt x="9879" y="16678"/>
                  </a:cubicBezTo>
                  <a:lnTo>
                    <a:pt x="11850" y="17973"/>
                  </a:lnTo>
                  <a:lnTo>
                    <a:pt x="13498" y="17210"/>
                  </a:lnTo>
                  <a:lnTo>
                    <a:pt x="13772" y="15526"/>
                  </a:lnTo>
                  <a:lnTo>
                    <a:pt x="10977" y="13275"/>
                  </a:lnTo>
                  <a:cubicBezTo>
                    <a:pt x="10590" y="12814"/>
                    <a:pt x="10590" y="12275"/>
                    <a:pt x="10977" y="11814"/>
                  </a:cubicBezTo>
                  <a:cubicBezTo>
                    <a:pt x="11582" y="11093"/>
                    <a:pt x="12928" y="10747"/>
                    <a:pt x="14054" y="10289"/>
                  </a:cubicBezTo>
                  <a:cubicBezTo>
                    <a:pt x="15451" y="9720"/>
                    <a:pt x="16553" y="8942"/>
                    <a:pt x="17240" y="8037"/>
                  </a:cubicBezTo>
                  <a:cubicBezTo>
                    <a:pt x="17148" y="7714"/>
                    <a:pt x="16830" y="7427"/>
                    <a:pt x="16361" y="7243"/>
                  </a:cubicBezTo>
                  <a:cubicBezTo>
                    <a:pt x="14681" y="6584"/>
                    <a:pt x="12585" y="7346"/>
                    <a:pt x="11204" y="8383"/>
                  </a:cubicBezTo>
                  <a:cubicBezTo>
                    <a:pt x="10376" y="9004"/>
                    <a:pt x="9658" y="9672"/>
                    <a:pt x="9062" y="10376"/>
                  </a:cubicBezTo>
                  <a:lnTo>
                    <a:pt x="6768" y="10563"/>
                  </a:lnTo>
                  <a:lnTo>
                    <a:pt x="10064" y="7648"/>
                  </a:lnTo>
                  <a:lnTo>
                    <a:pt x="16931" y="5138"/>
                  </a:lnTo>
                  <a:cubicBezTo>
                    <a:pt x="17976" y="4846"/>
                    <a:pt x="18910" y="4435"/>
                    <a:pt x="19677" y="3931"/>
                  </a:cubicBezTo>
                  <a:cubicBezTo>
                    <a:pt x="20605" y="3321"/>
                    <a:pt x="21264" y="2591"/>
                    <a:pt x="21600" y="1803"/>
                  </a:cubicBezTo>
                  <a:lnTo>
                    <a:pt x="20200" y="0"/>
                  </a:lnTo>
                  <a:close/>
                </a:path>
              </a:pathLst>
            </a:custGeom>
            <a:grpFill/>
            <a:ln w="12700" cap="flat">
              <a:noFill/>
              <a:miter lim="400000"/>
            </a:ln>
            <a:effectLst/>
          </p:spPr>
          <p:txBody>
            <a:bodyPr wrap="square" lIns="0" tIns="0" rIns="0" bIns="0" numCol="1" anchor="ctr">
              <a:noAutofit/>
            </a:bodyPr>
            <a:lstStyle/>
            <a:p>
              <a:pPr lvl="0">
                <a:defRPr sz="3200"/>
              </a:pPr>
              <a:endParaRPr/>
            </a:p>
          </p:txBody>
        </p:sp>
        <p:sp>
          <p:nvSpPr>
            <p:cNvPr id="217" name="Shape 6243"/>
            <p:cNvSpPr/>
            <p:nvPr/>
          </p:nvSpPr>
          <p:spPr>
            <a:xfrm>
              <a:off x="5368681" y="5066834"/>
              <a:ext cx="534355" cy="717496"/>
            </a:xfrm>
            <a:custGeom>
              <a:avLst/>
              <a:gdLst/>
              <a:ahLst/>
              <a:cxnLst>
                <a:cxn ang="0">
                  <a:pos x="wd2" y="hd2"/>
                </a:cxn>
                <a:cxn ang="5400000">
                  <a:pos x="wd2" y="hd2"/>
                </a:cxn>
                <a:cxn ang="10800000">
                  <a:pos x="wd2" y="hd2"/>
                </a:cxn>
                <a:cxn ang="16200000">
                  <a:pos x="wd2" y="hd2"/>
                </a:cxn>
              </a:cxnLst>
              <a:rect l="0" t="0" r="r" b="b"/>
              <a:pathLst>
                <a:path w="21398" h="21522" extrusionOk="0">
                  <a:moveTo>
                    <a:pt x="17013" y="246"/>
                  </a:moveTo>
                  <a:lnTo>
                    <a:pt x="15800" y="0"/>
                  </a:lnTo>
                  <a:lnTo>
                    <a:pt x="15127" y="2646"/>
                  </a:lnTo>
                  <a:cubicBezTo>
                    <a:pt x="15053" y="3116"/>
                    <a:pt x="14828" y="3566"/>
                    <a:pt x="14470" y="3956"/>
                  </a:cubicBezTo>
                  <a:cubicBezTo>
                    <a:pt x="13911" y="4568"/>
                    <a:pt x="13067" y="5001"/>
                    <a:pt x="12103" y="5169"/>
                  </a:cubicBezTo>
                  <a:lnTo>
                    <a:pt x="10779" y="6847"/>
                  </a:lnTo>
                  <a:cubicBezTo>
                    <a:pt x="10343" y="7465"/>
                    <a:pt x="9862" y="8065"/>
                    <a:pt x="9340" y="8644"/>
                  </a:cubicBezTo>
                  <a:cubicBezTo>
                    <a:pt x="8697" y="9358"/>
                    <a:pt x="7992" y="10039"/>
                    <a:pt x="7230" y="10684"/>
                  </a:cubicBezTo>
                  <a:lnTo>
                    <a:pt x="4726" y="11608"/>
                  </a:lnTo>
                  <a:lnTo>
                    <a:pt x="3843" y="12918"/>
                  </a:lnTo>
                  <a:lnTo>
                    <a:pt x="2625" y="13669"/>
                  </a:lnTo>
                  <a:cubicBezTo>
                    <a:pt x="2183" y="13433"/>
                    <a:pt x="1601" y="13404"/>
                    <a:pt x="1122" y="13596"/>
                  </a:cubicBezTo>
                  <a:cubicBezTo>
                    <a:pt x="370" y="13899"/>
                    <a:pt x="146" y="14579"/>
                    <a:pt x="63" y="15226"/>
                  </a:cubicBezTo>
                  <a:cubicBezTo>
                    <a:pt x="-46" y="16077"/>
                    <a:pt x="-13" y="16935"/>
                    <a:pt x="161" y="17779"/>
                  </a:cubicBezTo>
                  <a:cubicBezTo>
                    <a:pt x="650" y="17557"/>
                    <a:pt x="1272" y="17586"/>
                    <a:pt x="1719" y="17852"/>
                  </a:cubicBezTo>
                  <a:cubicBezTo>
                    <a:pt x="2637" y="18399"/>
                    <a:pt x="2438" y="19481"/>
                    <a:pt x="1358" y="19822"/>
                  </a:cubicBezTo>
                  <a:lnTo>
                    <a:pt x="2235" y="20987"/>
                  </a:lnTo>
                  <a:cubicBezTo>
                    <a:pt x="2431" y="21380"/>
                    <a:pt x="2990" y="21600"/>
                    <a:pt x="3534" y="21497"/>
                  </a:cubicBezTo>
                  <a:cubicBezTo>
                    <a:pt x="4205" y="21370"/>
                    <a:pt x="4519" y="20812"/>
                    <a:pt x="5121" y="20573"/>
                  </a:cubicBezTo>
                  <a:cubicBezTo>
                    <a:pt x="5952" y="20243"/>
                    <a:pt x="6979" y="20558"/>
                    <a:pt x="7263" y="21230"/>
                  </a:cubicBezTo>
                  <a:lnTo>
                    <a:pt x="8530" y="20281"/>
                  </a:lnTo>
                  <a:lnTo>
                    <a:pt x="10835" y="20062"/>
                  </a:lnTo>
                  <a:cubicBezTo>
                    <a:pt x="11371" y="20182"/>
                    <a:pt x="11933" y="20224"/>
                    <a:pt x="12491" y="20184"/>
                  </a:cubicBezTo>
                  <a:cubicBezTo>
                    <a:pt x="13360" y="20123"/>
                    <a:pt x="14185" y="19869"/>
                    <a:pt x="14861" y="19454"/>
                  </a:cubicBezTo>
                  <a:lnTo>
                    <a:pt x="15705" y="18603"/>
                  </a:lnTo>
                  <a:lnTo>
                    <a:pt x="15315" y="16539"/>
                  </a:lnTo>
                  <a:cubicBezTo>
                    <a:pt x="15489" y="16004"/>
                    <a:pt x="15822" y="15505"/>
                    <a:pt x="16289" y="15080"/>
                  </a:cubicBezTo>
                  <a:cubicBezTo>
                    <a:pt x="16740" y="14669"/>
                    <a:pt x="17305" y="14337"/>
                    <a:pt x="17945" y="14107"/>
                  </a:cubicBezTo>
                  <a:lnTo>
                    <a:pt x="18335" y="11651"/>
                  </a:lnTo>
                  <a:lnTo>
                    <a:pt x="19763" y="10608"/>
                  </a:lnTo>
                  <a:lnTo>
                    <a:pt x="21225" y="9587"/>
                  </a:lnTo>
                  <a:lnTo>
                    <a:pt x="20250" y="8297"/>
                  </a:lnTo>
                  <a:lnTo>
                    <a:pt x="19313" y="7933"/>
                  </a:lnTo>
                  <a:lnTo>
                    <a:pt x="18631" y="6668"/>
                  </a:lnTo>
                  <a:cubicBezTo>
                    <a:pt x="18176" y="6261"/>
                    <a:pt x="18065" y="5697"/>
                    <a:pt x="18343" y="5209"/>
                  </a:cubicBezTo>
                  <a:cubicBezTo>
                    <a:pt x="18807" y="4394"/>
                    <a:pt x="20116" y="4120"/>
                    <a:pt x="20839" y="3436"/>
                  </a:cubicBezTo>
                  <a:cubicBezTo>
                    <a:pt x="21406" y="2900"/>
                    <a:pt x="21554" y="2179"/>
                    <a:pt x="21228" y="1539"/>
                  </a:cubicBezTo>
                  <a:lnTo>
                    <a:pt x="17495" y="1466"/>
                  </a:lnTo>
                  <a:lnTo>
                    <a:pt x="17013" y="246"/>
                  </a:lnTo>
                  <a:close/>
                </a:path>
              </a:pathLst>
            </a:custGeom>
            <a:grpFill/>
            <a:ln w="12700" cap="flat">
              <a:noFill/>
              <a:miter lim="400000"/>
            </a:ln>
            <a:effectLst/>
          </p:spPr>
          <p:txBody>
            <a:bodyPr wrap="square" lIns="0" tIns="0" rIns="0" bIns="0" numCol="1" anchor="ctr">
              <a:noAutofit/>
            </a:bodyPr>
            <a:lstStyle/>
            <a:p>
              <a:pPr lvl="0">
                <a:defRPr sz="3200"/>
              </a:pPr>
              <a:endParaRPr/>
            </a:p>
          </p:txBody>
        </p:sp>
        <p:sp>
          <p:nvSpPr>
            <p:cNvPr id="218" name="Shape 6244"/>
            <p:cNvSpPr/>
            <p:nvPr/>
          </p:nvSpPr>
          <p:spPr>
            <a:xfrm>
              <a:off x="6255504" y="4995393"/>
              <a:ext cx="99922" cy="297812"/>
            </a:xfrm>
            <a:custGeom>
              <a:avLst/>
              <a:gdLst/>
              <a:ahLst/>
              <a:cxnLst>
                <a:cxn ang="0">
                  <a:pos x="wd2" y="hd2"/>
                </a:cxn>
                <a:cxn ang="5400000">
                  <a:pos x="wd2" y="hd2"/>
                </a:cxn>
                <a:cxn ang="10800000">
                  <a:pos x="wd2" y="hd2"/>
                </a:cxn>
                <a:cxn ang="16200000">
                  <a:pos x="wd2" y="hd2"/>
                </a:cxn>
              </a:cxnLst>
              <a:rect l="0" t="0" r="r" b="b"/>
              <a:pathLst>
                <a:path w="20627" h="21417" extrusionOk="0">
                  <a:moveTo>
                    <a:pt x="14198" y="0"/>
                  </a:moveTo>
                  <a:lnTo>
                    <a:pt x="7690" y="1996"/>
                  </a:lnTo>
                  <a:lnTo>
                    <a:pt x="3457" y="8567"/>
                  </a:lnTo>
                  <a:lnTo>
                    <a:pt x="7552" y="12065"/>
                  </a:lnTo>
                  <a:cubicBezTo>
                    <a:pt x="4935" y="12668"/>
                    <a:pt x="2855" y="13514"/>
                    <a:pt x="1548" y="14507"/>
                  </a:cubicBezTo>
                  <a:cubicBezTo>
                    <a:pt x="-441" y="16021"/>
                    <a:pt x="-516" y="17755"/>
                    <a:pt x="1342" y="19289"/>
                  </a:cubicBezTo>
                  <a:cubicBezTo>
                    <a:pt x="1870" y="20653"/>
                    <a:pt x="5514" y="21600"/>
                    <a:pt x="9418" y="21387"/>
                  </a:cubicBezTo>
                  <a:cubicBezTo>
                    <a:pt x="18316" y="20903"/>
                    <a:pt x="19431" y="16595"/>
                    <a:pt x="10925" y="15564"/>
                  </a:cubicBezTo>
                  <a:cubicBezTo>
                    <a:pt x="11564" y="14243"/>
                    <a:pt x="12233" y="12923"/>
                    <a:pt x="12934" y="11606"/>
                  </a:cubicBezTo>
                  <a:cubicBezTo>
                    <a:pt x="13730" y="10107"/>
                    <a:pt x="14567" y="8610"/>
                    <a:pt x="15443" y="7116"/>
                  </a:cubicBezTo>
                  <a:cubicBezTo>
                    <a:pt x="18016" y="6784"/>
                    <a:pt x="19915" y="6013"/>
                    <a:pt x="20464" y="5076"/>
                  </a:cubicBezTo>
                  <a:cubicBezTo>
                    <a:pt x="21084" y="4019"/>
                    <a:pt x="19903" y="2933"/>
                    <a:pt x="17431" y="2284"/>
                  </a:cubicBezTo>
                  <a:lnTo>
                    <a:pt x="14198" y="0"/>
                  </a:lnTo>
                  <a:close/>
                </a:path>
              </a:pathLst>
            </a:custGeom>
            <a:grpFill/>
            <a:ln w="12700" cap="flat">
              <a:noFill/>
              <a:miter lim="400000"/>
            </a:ln>
            <a:effectLst/>
          </p:spPr>
          <p:txBody>
            <a:bodyPr wrap="square" lIns="0" tIns="0" rIns="0" bIns="0" numCol="1" anchor="ctr">
              <a:noAutofit/>
            </a:bodyPr>
            <a:lstStyle/>
            <a:p>
              <a:pPr lvl="0">
                <a:defRPr sz="3200"/>
              </a:pPr>
              <a:endParaRPr/>
            </a:p>
          </p:txBody>
        </p:sp>
        <p:sp>
          <p:nvSpPr>
            <p:cNvPr id="219" name="Shape 6245"/>
            <p:cNvSpPr/>
            <p:nvPr/>
          </p:nvSpPr>
          <p:spPr>
            <a:xfrm>
              <a:off x="6292307" y="4698600"/>
              <a:ext cx="684883" cy="752146"/>
            </a:xfrm>
            <a:custGeom>
              <a:avLst/>
              <a:gdLst/>
              <a:ahLst/>
              <a:cxnLst>
                <a:cxn ang="0">
                  <a:pos x="wd2" y="hd2"/>
                </a:cxn>
                <a:cxn ang="5400000">
                  <a:pos x="wd2" y="hd2"/>
                </a:cxn>
                <a:cxn ang="10800000">
                  <a:pos x="wd2" y="hd2"/>
                </a:cxn>
                <a:cxn ang="16200000">
                  <a:pos x="wd2" y="hd2"/>
                </a:cxn>
              </a:cxnLst>
              <a:rect l="0" t="0" r="r" b="b"/>
              <a:pathLst>
                <a:path w="21478" h="21600" extrusionOk="0">
                  <a:moveTo>
                    <a:pt x="21478" y="0"/>
                  </a:moveTo>
                  <a:lnTo>
                    <a:pt x="16914" y="3468"/>
                  </a:lnTo>
                  <a:lnTo>
                    <a:pt x="13857" y="4603"/>
                  </a:lnTo>
                  <a:lnTo>
                    <a:pt x="12500" y="5511"/>
                  </a:lnTo>
                  <a:lnTo>
                    <a:pt x="11441" y="6905"/>
                  </a:lnTo>
                  <a:cubicBezTo>
                    <a:pt x="11348" y="7387"/>
                    <a:pt x="11187" y="7857"/>
                    <a:pt x="10964" y="8302"/>
                  </a:cubicBezTo>
                  <a:cubicBezTo>
                    <a:pt x="10561" y="9106"/>
                    <a:pt x="9962" y="9815"/>
                    <a:pt x="9213" y="10374"/>
                  </a:cubicBezTo>
                  <a:lnTo>
                    <a:pt x="8213" y="11279"/>
                  </a:lnTo>
                  <a:lnTo>
                    <a:pt x="7325" y="10162"/>
                  </a:lnTo>
                  <a:cubicBezTo>
                    <a:pt x="7668" y="9878"/>
                    <a:pt x="7703" y="9396"/>
                    <a:pt x="7404" y="9073"/>
                  </a:cubicBezTo>
                  <a:cubicBezTo>
                    <a:pt x="6482" y="8078"/>
                    <a:pt x="4793" y="9191"/>
                    <a:pt x="5531" y="10307"/>
                  </a:cubicBezTo>
                  <a:lnTo>
                    <a:pt x="5074" y="11122"/>
                  </a:lnTo>
                  <a:lnTo>
                    <a:pt x="3268" y="11332"/>
                  </a:lnTo>
                  <a:lnTo>
                    <a:pt x="3527" y="12889"/>
                  </a:lnTo>
                  <a:lnTo>
                    <a:pt x="4949" y="13168"/>
                  </a:lnTo>
                  <a:lnTo>
                    <a:pt x="5404" y="14353"/>
                  </a:lnTo>
                  <a:lnTo>
                    <a:pt x="4291" y="15191"/>
                  </a:lnTo>
                  <a:cubicBezTo>
                    <a:pt x="3914" y="14905"/>
                    <a:pt x="3348" y="14994"/>
                    <a:pt x="3096" y="15377"/>
                  </a:cubicBezTo>
                  <a:cubicBezTo>
                    <a:pt x="2856" y="15741"/>
                    <a:pt x="3038" y="16188"/>
                    <a:pt x="3003" y="16605"/>
                  </a:cubicBezTo>
                  <a:cubicBezTo>
                    <a:pt x="2951" y="17243"/>
                    <a:pt x="2424" y="17763"/>
                    <a:pt x="1733" y="17857"/>
                  </a:cubicBezTo>
                  <a:cubicBezTo>
                    <a:pt x="1125" y="17959"/>
                    <a:pt x="592" y="18288"/>
                    <a:pt x="260" y="18765"/>
                  </a:cubicBezTo>
                  <a:cubicBezTo>
                    <a:pt x="-89" y="19267"/>
                    <a:pt x="-122" y="19922"/>
                    <a:pt x="373" y="20232"/>
                  </a:cubicBezTo>
                  <a:cubicBezTo>
                    <a:pt x="1020" y="20637"/>
                    <a:pt x="1879" y="20122"/>
                    <a:pt x="1733" y="19417"/>
                  </a:cubicBezTo>
                  <a:cubicBezTo>
                    <a:pt x="2301" y="18971"/>
                    <a:pt x="2797" y="18453"/>
                    <a:pt x="3208" y="17880"/>
                  </a:cubicBezTo>
                  <a:cubicBezTo>
                    <a:pt x="3581" y="17359"/>
                    <a:pt x="3881" y="16797"/>
                    <a:pt x="4098" y="16207"/>
                  </a:cubicBezTo>
                  <a:lnTo>
                    <a:pt x="5671" y="15741"/>
                  </a:lnTo>
                  <a:lnTo>
                    <a:pt x="6536" y="15136"/>
                  </a:lnTo>
                  <a:lnTo>
                    <a:pt x="7957" y="14140"/>
                  </a:lnTo>
                  <a:cubicBezTo>
                    <a:pt x="8107" y="13661"/>
                    <a:pt x="8418" y="13237"/>
                    <a:pt x="8846" y="12929"/>
                  </a:cubicBezTo>
                  <a:cubicBezTo>
                    <a:pt x="9406" y="12527"/>
                    <a:pt x="10121" y="12350"/>
                    <a:pt x="10827" y="12440"/>
                  </a:cubicBezTo>
                  <a:lnTo>
                    <a:pt x="11462" y="14207"/>
                  </a:lnTo>
                  <a:cubicBezTo>
                    <a:pt x="11397" y="14613"/>
                    <a:pt x="11321" y="15016"/>
                    <a:pt x="11233" y="15418"/>
                  </a:cubicBezTo>
                  <a:cubicBezTo>
                    <a:pt x="11081" y="16116"/>
                    <a:pt x="10894" y="16808"/>
                    <a:pt x="10674" y="17490"/>
                  </a:cubicBezTo>
                  <a:lnTo>
                    <a:pt x="10439" y="21600"/>
                  </a:lnTo>
                  <a:cubicBezTo>
                    <a:pt x="12729" y="18516"/>
                    <a:pt x="14765" y="15279"/>
                    <a:pt x="16531" y="11918"/>
                  </a:cubicBezTo>
                  <a:cubicBezTo>
                    <a:pt x="18546" y="8081"/>
                    <a:pt x="20201" y="4094"/>
                    <a:pt x="21478" y="0"/>
                  </a:cubicBezTo>
                  <a:close/>
                </a:path>
              </a:pathLst>
            </a:custGeom>
            <a:grpFill/>
            <a:ln w="12700" cap="flat">
              <a:noFill/>
              <a:miter lim="400000"/>
            </a:ln>
            <a:effectLst/>
          </p:spPr>
          <p:txBody>
            <a:bodyPr wrap="square" lIns="0" tIns="0" rIns="0" bIns="0" numCol="1" anchor="ctr">
              <a:noAutofit/>
            </a:bodyPr>
            <a:lstStyle/>
            <a:p>
              <a:pPr lvl="0">
                <a:defRPr sz="3200"/>
              </a:pPr>
              <a:endParaRPr/>
            </a:p>
          </p:txBody>
        </p:sp>
        <p:sp>
          <p:nvSpPr>
            <p:cNvPr id="220" name="Shape 6246"/>
            <p:cNvSpPr/>
            <p:nvPr/>
          </p:nvSpPr>
          <p:spPr>
            <a:xfrm>
              <a:off x="5422891" y="5522871"/>
              <a:ext cx="1142932" cy="1121546"/>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19656" y="441"/>
                  </a:lnTo>
                  <a:lnTo>
                    <a:pt x="18924" y="739"/>
                  </a:lnTo>
                  <a:lnTo>
                    <a:pt x="18392" y="973"/>
                  </a:lnTo>
                  <a:lnTo>
                    <a:pt x="17335" y="1956"/>
                  </a:lnTo>
                  <a:cubicBezTo>
                    <a:pt x="17186" y="2215"/>
                    <a:pt x="16990" y="2443"/>
                    <a:pt x="16758" y="2628"/>
                  </a:cubicBezTo>
                  <a:cubicBezTo>
                    <a:pt x="16456" y="2868"/>
                    <a:pt x="16079" y="3082"/>
                    <a:pt x="16054" y="3471"/>
                  </a:cubicBezTo>
                  <a:cubicBezTo>
                    <a:pt x="16022" y="3962"/>
                    <a:pt x="16533" y="4297"/>
                    <a:pt x="16958" y="4064"/>
                  </a:cubicBezTo>
                  <a:cubicBezTo>
                    <a:pt x="16775" y="4426"/>
                    <a:pt x="16561" y="4771"/>
                    <a:pt x="16319" y="5095"/>
                  </a:cubicBezTo>
                  <a:cubicBezTo>
                    <a:pt x="16084" y="5408"/>
                    <a:pt x="15824" y="5700"/>
                    <a:pt x="15541" y="5968"/>
                  </a:cubicBezTo>
                  <a:cubicBezTo>
                    <a:pt x="15199" y="5766"/>
                    <a:pt x="14777" y="5766"/>
                    <a:pt x="14434" y="5968"/>
                  </a:cubicBezTo>
                  <a:cubicBezTo>
                    <a:pt x="14152" y="6134"/>
                    <a:pt x="13958" y="6419"/>
                    <a:pt x="13904" y="6746"/>
                  </a:cubicBezTo>
                  <a:cubicBezTo>
                    <a:pt x="13671" y="6999"/>
                    <a:pt x="13416" y="7229"/>
                    <a:pt x="13141" y="7433"/>
                  </a:cubicBezTo>
                  <a:cubicBezTo>
                    <a:pt x="12797" y="7688"/>
                    <a:pt x="12419" y="7908"/>
                    <a:pt x="12170" y="8261"/>
                  </a:cubicBezTo>
                  <a:cubicBezTo>
                    <a:pt x="11817" y="8762"/>
                    <a:pt x="11794" y="9435"/>
                    <a:pt x="11434" y="9932"/>
                  </a:cubicBezTo>
                  <a:cubicBezTo>
                    <a:pt x="11164" y="10305"/>
                    <a:pt x="10744" y="10522"/>
                    <a:pt x="10398" y="10822"/>
                  </a:cubicBezTo>
                  <a:cubicBezTo>
                    <a:pt x="10016" y="11153"/>
                    <a:pt x="9729" y="11583"/>
                    <a:pt x="9361" y="11930"/>
                  </a:cubicBezTo>
                  <a:cubicBezTo>
                    <a:pt x="8844" y="12418"/>
                    <a:pt x="8197" y="12724"/>
                    <a:pt x="7532" y="12959"/>
                  </a:cubicBezTo>
                  <a:cubicBezTo>
                    <a:pt x="6524" y="13316"/>
                    <a:pt x="5443" y="13535"/>
                    <a:pt x="4611" y="14222"/>
                  </a:cubicBezTo>
                  <a:cubicBezTo>
                    <a:pt x="4206" y="14556"/>
                    <a:pt x="3887" y="14985"/>
                    <a:pt x="3679" y="15471"/>
                  </a:cubicBezTo>
                  <a:cubicBezTo>
                    <a:pt x="3479" y="15817"/>
                    <a:pt x="3198" y="16106"/>
                    <a:pt x="2860" y="16312"/>
                  </a:cubicBezTo>
                  <a:cubicBezTo>
                    <a:pt x="2362" y="16616"/>
                    <a:pt x="1729" y="16763"/>
                    <a:pt x="1462" y="17296"/>
                  </a:cubicBezTo>
                  <a:cubicBezTo>
                    <a:pt x="1225" y="17769"/>
                    <a:pt x="1402" y="18316"/>
                    <a:pt x="1412" y="18842"/>
                  </a:cubicBezTo>
                  <a:cubicBezTo>
                    <a:pt x="1432" y="19824"/>
                    <a:pt x="877" y="20725"/>
                    <a:pt x="0" y="21133"/>
                  </a:cubicBezTo>
                  <a:lnTo>
                    <a:pt x="586" y="21600"/>
                  </a:lnTo>
                  <a:cubicBezTo>
                    <a:pt x="5308" y="19271"/>
                    <a:pt x="9593" y="16116"/>
                    <a:pt x="13246" y="12279"/>
                  </a:cubicBezTo>
                  <a:cubicBezTo>
                    <a:pt x="16673" y="8681"/>
                    <a:pt x="19495" y="4532"/>
                    <a:pt x="21600" y="0"/>
                  </a:cubicBezTo>
                  <a:close/>
                </a:path>
              </a:pathLst>
            </a:custGeom>
            <a:grpFill/>
            <a:ln w="12700" cap="flat">
              <a:noFill/>
              <a:miter lim="400000"/>
            </a:ln>
            <a:effectLst/>
          </p:spPr>
          <p:txBody>
            <a:bodyPr wrap="square" lIns="0" tIns="0" rIns="0" bIns="0" numCol="1" anchor="ctr">
              <a:noAutofit/>
            </a:bodyPr>
            <a:lstStyle/>
            <a:p>
              <a:pPr lvl="0">
                <a:defRPr sz="3200"/>
              </a:pPr>
              <a:endParaRPr/>
            </a:p>
          </p:txBody>
        </p:sp>
        <p:sp>
          <p:nvSpPr>
            <p:cNvPr id="221" name="Shape 6247"/>
            <p:cNvSpPr/>
            <p:nvPr/>
          </p:nvSpPr>
          <p:spPr>
            <a:xfrm>
              <a:off x="4307896" y="5151394"/>
              <a:ext cx="128604" cy="339204"/>
            </a:xfrm>
            <a:custGeom>
              <a:avLst/>
              <a:gdLst/>
              <a:ahLst/>
              <a:cxnLst>
                <a:cxn ang="0">
                  <a:pos x="wd2" y="hd2"/>
                </a:cxn>
                <a:cxn ang="5400000">
                  <a:pos x="wd2" y="hd2"/>
                </a:cxn>
                <a:cxn ang="10800000">
                  <a:pos x="wd2" y="hd2"/>
                </a:cxn>
                <a:cxn ang="16200000">
                  <a:pos x="wd2" y="hd2"/>
                </a:cxn>
              </a:cxnLst>
              <a:rect l="0" t="0" r="r" b="b"/>
              <a:pathLst>
                <a:path w="20560" h="21171" extrusionOk="0">
                  <a:moveTo>
                    <a:pt x="7800" y="0"/>
                  </a:moveTo>
                  <a:lnTo>
                    <a:pt x="1142" y="765"/>
                  </a:lnTo>
                  <a:lnTo>
                    <a:pt x="14" y="4303"/>
                  </a:lnTo>
                  <a:lnTo>
                    <a:pt x="5170" y="8092"/>
                  </a:lnTo>
                  <a:lnTo>
                    <a:pt x="0" y="11375"/>
                  </a:lnTo>
                  <a:cubicBezTo>
                    <a:pt x="2789" y="11598"/>
                    <a:pt x="5194" y="12281"/>
                    <a:pt x="6597" y="13248"/>
                  </a:cubicBezTo>
                  <a:cubicBezTo>
                    <a:pt x="8277" y="14405"/>
                    <a:pt x="8326" y="15818"/>
                    <a:pt x="6727" y="16993"/>
                  </a:cubicBezTo>
                  <a:lnTo>
                    <a:pt x="9189" y="19523"/>
                  </a:lnTo>
                  <a:cubicBezTo>
                    <a:pt x="10190" y="20933"/>
                    <a:pt x="14323" y="21600"/>
                    <a:pt x="17583" y="20877"/>
                  </a:cubicBezTo>
                  <a:cubicBezTo>
                    <a:pt x="21196" y="20075"/>
                    <a:pt x="21600" y="18103"/>
                    <a:pt x="18360" y="17087"/>
                  </a:cubicBezTo>
                  <a:cubicBezTo>
                    <a:pt x="16563" y="16111"/>
                    <a:pt x="15042" y="15061"/>
                    <a:pt x="13824" y="13956"/>
                  </a:cubicBezTo>
                  <a:cubicBezTo>
                    <a:pt x="12396" y="12661"/>
                    <a:pt x="11394" y="11301"/>
                    <a:pt x="10842" y="9907"/>
                  </a:cubicBezTo>
                  <a:cubicBezTo>
                    <a:pt x="10964" y="8963"/>
                    <a:pt x="10964" y="8018"/>
                    <a:pt x="10842" y="7074"/>
                  </a:cubicBezTo>
                  <a:cubicBezTo>
                    <a:pt x="10634" y="5459"/>
                    <a:pt x="10070" y="3855"/>
                    <a:pt x="9157" y="2279"/>
                  </a:cubicBezTo>
                  <a:lnTo>
                    <a:pt x="7800" y="0"/>
                  </a:lnTo>
                  <a:close/>
                </a:path>
              </a:pathLst>
            </a:custGeom>
            <a:grpFill/>
            <a:ln w="12700" cap="flat">
              <a:noFill/>
              <a:miter lim="400000"/>
            </a:ln>
            <a:effectLst/>
          </p:spPr>
          <p:txBody>
            <a:bodyPr wrap="square" lIns="0" tIns="0" rIns="0" bIns="0" numCol="1" anchor="ctr">
              <a:noAutofit/>
            </a:bodyPr>
            <a:lstStyle/>
            <a:p>
              <a:pPr lvl="0">
                <a:defRPr sz="3200"/>
              </a:pPr>
              <a:endParaRPr/>
            </a:p>
          </p:txBody>
        </p:sp>
        <p:sp>
          <p:nvSpPr>
            <p:cNvPr id="222" name="Shape 6248"/>
            <p:cNvSpPr/>
            <p:nvPr/>
          </p:nvSpPr>
          <p:spPr>
            <a:xfrm>
              <a:off x="4546378" y="5729492"/>
              <a:ext cx="87445" cy="81936"/>
            </a:xfrm>
            <a:custGeom>
              <a:avLst/>
              <a:gdLst/>
              <a:ahLst/>
              <a:cxnLst>
                <a:cxn ang="0">
                  <a:pos x="wd2" y="hd2"/>
                </a:cxn>
                <a:cxn ang="5400000">
                  <a:pos x="wd2" y="hd2"/>
                </a:cxn>
                <a:cxn ang="10800000">
                  <a:pos x="wd2" y="hd2"/>
                </a:cxn>
                <a:cxn ang="16200000">
                  <a:pos x="wd2" y="hd2"/>
                </a:cxn>
              </a:cxnLst>
              <a:rect l="0" t="0" r="r" b="b"/>
              <a:pathLst>
                <a:path w="21600" h="21600" extrusionOk="0">
                  <a:moveTo>
                    <a:pt x="7868" y="1684"/>
                  </a:moveTo>
                  <a:lnTo>
                    <a:pt x="531" y="0"/>
                  </a:lnTo>
                  <a:lnTo>
                    <a:pt x="0" y="7066"/>
                  </a:lnTo>
                  <a:lnTo>
                    <a:pt x="9782" y="15187"/>
                  </a:lnTo>
                  <a:lnTo>
                    <a:pt x="21600" y="21600"/>
                  </a:lnTo>
                  <a:lnTo>
                    <a:pt x="20799" y="8990"/>
                  </a:lnTo>
                  <a:lnTo>
                    <a:pt x="7868" y="1684"/>
                  </a:lnTo>
                  <a:close/>
                </a:path>
              </a:pathLst>
            </a:custGeom>
            <a:grpFill/>
            <a:ln w="12700" cap="flat">
              <a:noFill/>
              <a:miter lim="400000"/>
            </a:ln>
            <a:effectLst/>
          </p:spPr>
          <p:txBody>
            <a:bodyPr wrap="square" lIns="0" tIns="0" rIns="0" bIns="0" numCol="1" anchor="ctr">
              <a:noAutofit/>
            </a:bodyPr>
            <a:lstStyle/>
            <a:p>
              <a:pPr lvl="0">
                <a:defRPr sz="3200"/>
              </a:pPr>
              <a:endParaRPr/>
            </a:p>
          </p:txBody>
        </p:sp>
        <p:sp>
          <p:nvSpPr>
            <p:cNvPr id="223" name="Shape 6249"/>
            <p:cNvSpPr/>
            <p:nvPr/>
          </p:nvSpPr>
          <p:spPr>
            <a:xfrm>
              <a:off x="4688169" y="5817888"/>
              <a:ext cx="191651" cy="179555"/>
            </a:xfrm>
            <a:custGeom>
              <a:avLst/>
              <a:gdLst/>
              <a:ahLst/>
              <a:cxnLst>
                <a:cxn ang="0">
                  <a:pos x="wd2" y="hd2"/>
                </a:cxn>
                <a:cxn ang="5400000">
                  <a:pos x="wd2" y="hd2"/>
                </a:cxn>
                <a:cxn ang="10800000">
                  <a:pos x="wd2" y="hd2"/>
                </a:cxn>
                <a:cxn ang="16200000">
                  <a:pos x="wd2" y="hd2"/>
                </a:cxn>
              </a:cxnLst>
              <a:rect l="0" t="0" r="r" b="b"/>
              <a:pathLst>
                <a:path w="21600" h="21600" extrusionOk="0">
                  <a:moveTo>
                    <a:pt x="8591" y="4520"/>
                  </a:moveTo>
                  <a:lnTo>
                    <a:pt x="5210" y="1400"/>
                  </a:lnTo>
                  <a:lnTo>
                    <a:pt x="2367" y="0"/>
                  </a:lnTo>
                  <a:lnTo>
                    <a:pt x="0" y="993"/>
                  </a:lnTo>
                  <a:lnTo>
                    <a:pt x="3120" y="5543"/>
                  </a:lnTo>
                  <a:lnTo>
                    <a:pt x="8829" y="10517"/>
                  </a:lnTo>
                  <a:lnTo>
                    <a:pt x="9377" y="15480"/>
                  </a:lnTo>
                  <a:lnTo>
                    <a:pt x="14312" y="20149"/>
                  </a:lnTo>
                  <a:lnTo>
                    <a:pt x="18127" y="21600"/>
                  </a:lnTo>
                  <a:lnTo>
                    <a:pt x="21600" y="20137"/>
                  </a:lnTo>
                  <a:lnTo>
                    <a:pt x="17510" y="14016"/>
                  </a:lnTo>
                  <a:lnTo>
                    <a:pt x="12964" y="9921"/>
                  </a:lnTo>
                  <a:lnTo>
                    <a:pt x="8591" y="4520"/>
                  </a:lnTo>
                  <a:close/>
                </a:path>
              </a:pathLst>
            </a:custGeom>
            <a:grpFill/>
            <a:ln w="12700" cap="flat">
              <a:noFill/>
              <a:miter lim="400000"/>
            </a:ln>
            <a:effectLst/>
          </p:spPr>
          <p:txBody>
            <a:bodyPr wrap="square" lIns="0" tIns="0" rIns="0" bIns="0" numCol="1" anchor="ctr">
              <a:noAutofit/>
            </a:bodyPr>
            <a:lstStyle/>
            <a:p>
              <a:pPr lvl="0">
                <a:defRPr sz="3200"/>
              </a:pPr>
              <a:endParaRPr/>
            </a:p>
          </p:txBody>
        </p:sp>
        <p:sp>
          <p:nvSpPr>
            <p:cNvPr id="224" name="Shape 6250"/>
            <p:cNvSpPr/>
            <p:nvPr/>
          </p:nvSpPr>
          <p:spPr>
            <a:xfrm>
              <a:off x="5277094" y="5440261"/>
              <a:ext cx="73073" cy="84567"/>
            </a:xfrm>
            <a:custGeom>
              <a:avLst/>
              <a:gdLst/>
              <a:ahLst/>
              <a:cxnLst>
                <a:cxn ang="0">
                  <a:pos x="wd2" y="hd2"/>
                </a:cxn>
                <a:cxn ang="5400000">
                  <a:pos x="wd2" y="hd2"/>
                </a:cxn>
                <a:cxn ang="10800000">
                  <a:pos x="wd2" y="hd2"/>
                </a:cxn>
                <a:cxn ang="16200000">
                  <a:pos x="wd2" y="hd2"/>
                </a:cxn>
              </a:cxnLst>
              <a:rect l="0" t="0" r="r" b="b"/>
              <a:pathLst>
                <a:path w="21087" h="21600" extrusionOk="0">
                  <a:moveTo>
                    <a:pt x="16962" y="0"/>
                  </a:moveTo>
                  <a:lnTo>
                    <a:pt x="1783" y="1864"/>
                  </a:lnTo>
                  <a:cubicBezTo>
                    <a:pt x="-109" y="5075"/>
                    <a:pt x="-513" y="8812"/>
                    <a:pt x="657" y="12282"/>
                  </a:cubicBezTo>
                  <a:cubicBezTo>
                    <a:pt x="2131" y="16655"/>
                    <a:pt x="5904" y="20127"/>
                    <a:pt x="10784" y="21600"/>
                  </a:cubicBezTo>
                  <a:lnTo>
                    <a:pt x="21087" y="14558"/>
                  </a:lnTo>
                  <a:lnTo>
                    <a:pt x="16962" y="0"/>
                  </a:lnTo>
                  <a:close/>
                </a:path>
              </a:pathLst>
            </a:custGeom>
            <a:grpFill/>
            <a:ln w="12700" cap="flat">
              <a:noFill/>
              <a:miter lim="400000"/>
            </a:ln>
            <a:effectLst/>
          </p:spPr>
          <p:txBody>
            <a:bodyPr wrap="square" lIns="0" tIns="0" rIns="0" bIns="0" numCol="1" anchor="ctr">
              <a:noAutofit/>
            </a:bodyPr>
            <a:lstStyle/>
            <a:p>
              <a:pPr lvl="0">
                <a:defRPr sz="3200"/>
              </a:pPr>
              <a:endParaRPr/>
            </a:p>
          </p:txBody>
        </p:sp>
        <p:sp>
          <p:nvSpPr>
            <p:cNvPr id="225" name="Shape 6251"/>
            <p:cNvSpPr/>
            <p:nvPr/>
          </p:nvSpPr>
          <p:spPr>
            <a:xfrm>
              <a:off x="5164190" y="5532793"/>
              <a:ext cx="63307" cy="67335"/>
            </a:xfrm>
            <a:custGeom>
              <a:avLst/>
              <a:gdLst/>
              <a:ahLst/>
              <a:cxnLst>
                <a:cxn ang="0">
                  <a:pos x="wd2" y="hd2"/>
                </a:cxn>
                <a:cxn ang="5400000">
                  <a:pos x="wd2" y="hd2"/>
                </a:cxn>
                <a:cxn ang="10800000">
                  <a:pos x="wd2" y="hd2"/>
                </a:cxn>
                <a:cxn ang="16200000">
                  <a:pos x="wd2" y="hd2"/>
                </a:cxn>
              </a:cxnLst>
              <a:rect l="0" t="0" r="r" b="b"/>
              <a:pathLst>
                <a:path w="21600" h="21600" extrusionOk="0">
                  <a:moveTo>
                    <a:pt x="17117" y="0"/>
                  </a:moveTo>
                  <a:lnTo>
                    <a:pt x="0" y="5460"/>
                  </a:lnTo>
                  <a:lnTo>
                    <a:pt x="1597" y="19259"/>
                  </a:lnTo>
                  <a:lnTo>
                    <a:pt x="17761" y="21600"/>
                  </a:lnTo>
                  <a:lnTo>
                    <a:pt x="21600" y="13828"/>
                  </a:lnTo>
                  <a:lnTo>
                    <a:pt x="17117" y="0"/>
                  </a:lnTo>
                  <a:close/>
                </a:path>
              </a:pathLst>
            </a:custGeom>
            <a:grpFill/>
            <a:ln w="12700" cap="flat">
              <a:noFill/>
              <a:miter lim="400000"/>
            </a:ln>
            <a:effectLst/>
          </p:spPr>
          <p:txBody>
            <a:bodyPr wrap="square" lIns="0" tIns="0" rIns="0" bIns="0" numCol="1" anchor="ctr">
              <a:noAutofit/>
            </a:bodyPr>
            <a:lstStyle/>
            <a:p>
              <a:pPr lvl="0">
                <a:defRPr sz="3200"/>
              </a:pPr>
              <a:endParaRPr/>
            </a:p>
          </p:txBody>
        </p:sp>
        <p:sp>
          <p:nvSpPr>
            <p:cNvPr id="226" name="Shape 6252"/>
            <p:cNvSpPr/>
            <p:nvPr/>
          </p:nvSpPr>
          <p:spPr>
            <a:xfrm>
              <a:off x="5860394" y="5848538"/>
              <a:ext cx="89392" cy="91665"/>
            </a:xfrm>
            <a:custGeom>
              <a:avLst/>
              <a:gdLst/>
              <a:ahLst/>
              <a:cxnLst>
                <a:cxn ang="0">
                  <a:pos x="wd2" y="hd2"/>
                </a:cxn>
                <a:cxn ang="5400000">
                  <a:pos x="wd2" y="hd2"/>
                </a:cxn>
                <a:cxn ang="10800000">
                  <a:pos x="wd2" y="hd2"/>
                </a:cxn>
                <a:cxn ang="16200000">
                  <a:pos x="wd2" y="hd2"/>
                </a:cxn>
              </a:cxnLst>
              <a:rect l="0" t="0" r="r" b="b"/>
              <a:pathLst>
                <a:path w="20108" h="20978" extrusionOk="0">
                  <a:moveTo>
                    <a:pt x="19810" y="0"/>
                  </a:moveTo>
                  <a:lnTo>
                    <a:pt x="5083" y="5544"/>
                  </a:lnTo>
                  <a:cubicBezTo>
                    <a:pt x="818" y="7157"/>
                    <a:pt x="-1189" y="12126"/>
                    <a:pt x="729" y="16323"/>
                  </a:cubicBezTo>
                  <a:cubicBezTo>
                    <a:pt x="2342" y="19854"/>
                    <a:pt x="6248" y="21600"/>
                    <a:pt x="10027" y="20777"/>
                  </a:cubicBezTo>
                  <a:cubicBezTo>
                    <a:pt x="14487" y="19806"/>
                    <a:pt x="17429" y="15774"/>
                    <a:pt x="18898" y="11315"/>
                  </a:cubicBezTo>
                  <a:cubicBezTo>
                    <a:pt x="20098" y="7674"/>
                    <a:pt x="20411" y="3791"/>
                    <a:pt x="19810" y="0"/>
                  </a:cubicBezTo>
                  <a:close/>
                </a:path>
              </a:pathLst>
            </a:custGeom>
            <a:grpFill/>
            <a:ln w="12700" cap="flat">
              <a:noFill/>
              <a:miter lim="400000"/>
            </a:ln>
            <a:effectLst/>
          </p:spPr>
          <p:txBody>
            <a:bodyPr wrap="square" lIns="0" tIns="0" rIns="0" bIns="0" numCol="1" anchor="ctr">
              <a:noAutofit/>
            </a:bodyPr>
            <a:lstStyle/>
            <a:p>
              <a:pPr lvl="0">
                <a:defRPr sz="3200"/>
              </a:pPr>
              <a:endParaRPr/>
            </a:p>
          </p:txBody>
        </p:sp>
        <p:sp>
          <p:nvSpPr>
            <p:cNvPr id="227" name="Shape 6253"/>
            <p:cNvSpPr/>
            <p:nvPr/>
          </p:nvSpPr>
          <p:spPr>
            <a:xfrm>
              <a:off x="6127042" y="5291540"/>
              <a:ext cx="146651" cy="122559"/>
            </a:xfrm>
            <a:custGeom>
              <a:avLst/>
              <a:gdLst/>
              <a:ahLst/>
              <a:cxnLst>
                <a:cxn ang="0">
                  <a:pos x="wd2" y="hd2"/>
                </a:cxn>
                <a:cxn ang="5400000">
                  <a:pos x="wd2" y="hd2"/>
                </a:cxn>
                <a:cxn ang="10800000">
                  <a:pos x="wd2" y="hd2"/>
                </a:cxn>
                <a:cxn ang="16200000">
                  <a:pos x="wd2" y="hd2"/>
                </a:cxn>
              </a:cxnLst>
              <a:rect l="0" t="0" r="r" b="b"/>
              <a:pathLst>
                <a:path w="20703" h="20566" extrusionOk="0">
                  <a:moveTo>
                    <a:pt x="9099" y="0"/>
                  </a:moveTo>
                  <a:lnTo>
                    <a:pt x="6797" y="4474"/>
                  </a:lnTo>
                  <a:lnTo>
                    <a:pt x="4155" y="12169"/>
                  </a:lnTo>
                  <a:cubicBezTo>
                    <a:pt x="1799" y="10958"/>
                    <a:pt x="-652" y="13629"/>
                    <a:pt x="158" y="16523"/>
                  </a:cubicBezTo>
                  <a:cubicBezTo>
                    <a:pt x="1013" y="19578"/>
                    <a:pt x="4559" y="19848"/>
                    <a:pt x="5735" y="16948"/>
                  </a:cubicBezTo>
                  <a:lnTo>
                    <a:pt x="10353" y="9481"/>
                  </a:lnTo>
                  <a:cubicBezTo>
                    <a:pt x="11293" y="7860"/>
                    <a:pt x="13199" y="7545"/>
                    <a:pt x="14475" y="8801"/>
                  </a:cubicBezTo>
                  <a:cubicBezTo>
                    <a:pt x="16759" y="11049"/>
                    <a:pt x="15506" y="15461"/>
                    <a:pt x="12543" y="15604"/>
                  </a:cubicBezTo>
                  <a:cubicBezTo>
                    <a:pt x="11461" y="16716"/>
                    <a:pt x="11461" y="18710"/>
                    <a:pt x="12543" y="19821"/>
                  </a:cubicBezTo>
                  <a:cubicBezTo>
                    <a:pt x="14274" y="21600"/>
                    <a:pt x="16807" y="19957"/>
                    <a:pt x="18366" y="17390"/>
                  </a:cubicBezTo>
                  <a:cubicBezTo>
                    <a:pt x="19873" y="14907"/>
                    <a:pt x="20948" y="11992"/>
                    <a:pt x="20655" y="8954"/>
                  </a:cubicBezTo>
                  <a:cubicBezTo>
                    <a:pt x="20369" y="5989"/>
                    <a:pt x="18809" y="3414"/>
                    <a:pt x="16535" y="2151"/>
                  </a:cubicBezTo>
                  <a:lnTo>
                    <a:pt x="9099" y="0"/>
                  </a:lnTo>
                  <a:close/>
                </a:path>
              </a:pathLst>
            </a:custGeom>
            <a:grpFill/>
            <a:ln w="12700" cap="flat">
              <a:noFill/>
              <a:miter lim="400000"/>
            </a:ln>
            <a:effectLst/>
          </p:spPr>
          <p:txBody>
            <a:bodyPr wrap="square" lIns="0" tIns="0" rIns="0" bIns="0" numCol="1" anchor="ctr">
              <a:noAutofit/>
            </a:bodyPr>
            <a:lstStyle/>
            <a:p>
              <a:pPr lvl="0">
                <a:defRPr sz="3200"/>
              </a:pPr>
              <a:endParaRPr/>
            </a:p>
          </p:txBody>
        </p:sp>
        <p:sp>
          <p:nvSpPr>
            <p:cNvPr id="228" name="Shape 6254"/>
            <p:cNvSpPr/>
            <p:nvPr/>
          </p:nvSpPr>
          <p:spPr>
            <a:xfrm>
              <a:off x="6501071" y="5226168"/>
              <a:ext cx="67299" cy="105320"/>
            </a:xfrm>
            <a:custGeom>
              <a:avLst/>
              <a:gdLst/>
              <a:ahLst/>
              <a:cxnLst>
                <a:cxn ang="0">
                  <a:pos x="wd2" y="hd2"/>
                </a:cxn>
                <a:cxn ang="5400000">
                  <a:pos x="wd2" y="hd2"/>
                </a:cxn>
                <a:cxn ang="10800000">
                  <a:pos x="wd2" y="hd2"/>
                </a:cxn>
                <a:cxn ang="16200000">
                  <a:pos x="wd2" y="hd2"/>
                </a:cxn>
              </a:cxnLst>
              <a:rect l="0" t="0" r="r" b="b"/>
              <a:pathLst>
                <a:path w="21600" h="21600" extrusionOk="0">
                  <a:moveTo>
                    <a:pt x="16604" y="0"/>
                  </a:moveTo>
                  <a:lnTo>
                    <a:pt x="6746" y="6215"/>
                  </a:lnTo>
                  <a:lnTo>
                    <a:pt x="1510" y="12307"/>
                  </a:lnTo>
                  <a:lnTo>
                    <a:pt x="0" y="21600"/>
                  </a:lnTo>
                  <a:lnTo>
                    <a:pt x="16395" y="17422"/>
                  </a:lnTo>
                  <a:lnTo>
                    <a:pt x="21600" y="9940"/>
                  </a:lnTo>
                  <a:lnTo>
                    <a:pt x="16604" y="0"/>
                  </a:lnTo>
                  <a:close/>
                </a:path>
              </a:pathLst>
            </a:custGeom>
            <a:grpFill/>
            <a:ln w="12700" cap="flat">
              <a:noFill/>
              <a:miter lim="400000"/>
            </a:ln>
            <a:effectLst/>
          </p:spPr>
          <p:txBody>
            <a:bodyPr wrap="square" lIns="0" tIns="0" rIns="0" bIns="0" numCol="1" anchor="ctr">
              <a:noAutofit/>
            </a:bodyPr>
            <a:lstStyle/>
            <a:p>
              <a:pPr lvl="0">
                <a:defRPr sz="3200"/>
              </a:pPr>
              <a:endParaRPr/>
            </a:p>
          </p:txBody>
        </p:sp>
        <p:sp>
          <p:nvSpPr>
            <p:cNvPr id="229" name="Shape 6255"/>
            <p:cNvSpPr/>
            <p:nvPr/>
          </p:nvSpPr>
          <p:spPr>
            <a:xfrm>
              <a:off x="6205433" y="4970675"/>
              <a:ext cx="38309" cy="61442"/>
            </a:xfrm>
            <a:custGeom>
              <a:avLst/>
              <a:gdLst/>
              <a:ahLst/>
              <a:cxnLst>
                <a:cxn ang="0">
                  <a:pos x="wd2" y="hd2"/>
                </a:cxn>
                <a:cxn ang="5400000">
                  <a:pos x="wd2" y="hd2"/>
                </a:cxn>
                <a:cxn ang="10800000">
                  <a:pos x="wd2" y="hd2"/>
                </a:cxn>
                <a:cxn ang="16200000">
                  <a:pos x="wd2" y="hd2"/>
                </a:cxn>
              </a:cxnLst>
              <a:rect l="0" t="0" r="r" b="b"/>
              <a:pathLst>
                <a:path w="21600" h="21600" extrusionOk="0">
                  <a:moveTo>
                    <a:pt x="17688" y="0"/>
                  </a:moveTo>
                  <a:lnTo>
                    <a:pt x="3114" y="6842"/>
                  </a:lnTo>
                  <a:lnTo>
                    <a:pt x="0" y="21600"/>
                  </a:lnTo>
                  <a:lnTo>
                    <a:pt x="21600" y="19569"/>
                  </a:lnTo>
                  <a:lnTo>
                    <a:pt x="17688" y="0"/>
                  </a:lnTo>
                  <a:close/>
                </a:path>
              </a:pathLst>
            </a:custGeom>
            <a:grpFill/>
            <a:ln w="12700" cap="flat">
              <a:noFill/>
              <a:miter lim="400000"/>
            </a:ln>
            <a:effectLst/>
          </p:spPr>
          <p:txBody>
            <a:bodyPr wrap="square" lIns="0" tIns="0" rIns="0" bIns="0" numCol="1" anchor="ctr">
              <a:noAutofit/>
            </a:bodyPr>
            <a:lstStyle/>
            <a:p>
              <a:pPr lvl="0">
                <a:defRPr sz="3200"/>
              </a:pPr>
              <a:endParaRPr/>
            </a:p>
          </p:txBody>
        </p:sp>
        <p:sp>
          <p:nvSpPr>
            <p:cNvPr id="230" name="Shape 6256"/>
            <p:cNvSpPr/>
            <p:nvPr/>
          </p:nvSpPr>
          <p:spPr>
            <a:xfrm>
              <a:off x="3494993" y="5470628"/>
              <a:ext cx="159016" cy="218693"/>
            </a:xfrm>
            <a:custGeom>
              <a:avLst/>
              <a:gdLst/>
              <a:ahLst/>
              <a:cxnLst>
                <a:cxn ang="0">
                  <a:pos x="wd2" y="hd2"/>
                </a:cxn>
                <a:cxn ang="5400000">
                  <a:pos x="wd2" y="hd2"/>
                </a:cxn>
                <a:cxn ang="10800000">
                  <a:pos x="wd2" y="hd2"/>
                </a:cxn>
                <a:cxn ang="16200000">
                  <a:pos x="wd2" y="hd2"/>
                </a:cxn>
              </a:cxnLst>
              <a:rect l="0" t="0" r="r" b="b"/>
              <a:pathLst>
                <a:path w="21070" h="21347" extrusionOk="0">
                  <a:moveTo>
                    <a:pt x="5049" y="0"/>
                  </a:moveTo>
                  <a:lnTo>
                    <a:pt x="0" y="1652"/>
                  </a:lnTo>
                  <a:lnTo>
                    <a:pt x="1021" y="6996"/>
                  </a:lnTo>
                  <a:cubicBezTo>
                    <a:pt x="1305" y="8755"/>
                    <a:pt x="1518" y="10520"/>
                    <a:pt x="1660" y="12288"/>
                  </a:cubicBezTo>
                  <a:cubicBezTo>
                    <a:pt x="1804" y="14080"/>
                    <a:pt x="1876" y="15875"/>
                    <a:pt x="1874" y="17670"/>
                  </a:cubicBezTo>
                  <a:lnTo>
                    <a:pt x="9180" y="21231"/>
                  </a:lnTo>
                  <a:cubicBezTo>
                    <a:pt x="11950" y="21600"/>
                    <a:pt x="14803" y="21082"/>
                    <a:pt x="17023" y="19807"/>
                  </a:cubicBezTo>
                  <a:cubicBezTo>
                    <a:pt x="20195" y="17985"/>
                    <a:pt x="21600" y="14976"/>
                    <a:pt x="20890" y="12051"/>
                  </a:cubicBezTo>
                  <a:cubicBezTo>
                    <a:pt x="20330" y="9748"/>
                    <a:pt x="18503" y="7718"/>
                    <a:pt x="15841" y="6442"/>
                  </a:cubicBezTo>
                  <a:lnTo>
                    <a:pt x="10024" y="1573"/>
                  </a:lnTo>
                  <a:lnTo>
                    <a:pt x="5049" y="0"/>
                  </a:lnTo>
                  <a:close/>
                </a:path>
              </a:pathLst>
            </a:custGeom>
            <a:grpFill/>
            <a:ln w="12700" cap="flat">
              <a:noFill/>
              <a:miter lim="400000"/>
            </a:ln>
            <a:effectLst/>
          </p:spPr>
          <p:txBody>
            <a:bodyPr wrap="square" lIns="0" tIns="0" rIns="0" bIns="0" numCol="1" anchor="ctr">
              <a:noAutofit/>
            </a:bodyPr>
            <a:lstStyle/>
            <a:p>
              <a:pPr lvl="0">
                <a:defRPr sz="3200"/>
              </a:pPr>
              <a:endParaRPr/>
            </a:p>
          </p:txBody>
        </p:sp>
        <p:sp>
          <p:nvSpPr>
            <p:cNvPr id="231" name="Shape 6257"/>
            <p:cNvSpPr/>
            <p:nvPr/>
          </p:nvSpPr>
          <p:spPr>
            <a:xfrm>
              <a:off x="1425885" y="6217966"/>
              <a:ext cx="488701" cy="536819"/>
            </a:xfrm>
            <a:custGeom>
              <a:avLst/>
              <a:gdLst/>
              <a:ahLst/>
              <a:cxnLst>
                <a:cxn ang="0">
                  <a:pos x="wd2" y="hd2"/>
                </a:cxn>
                <a:cxn ang="5400000">
                  <a:pos x="wd2" y="hd2"/>
                </a:cxn>
                <a:cxn ang="10800000">
                  <a:pos x="wd2" y="hd2"/>
                </a:cxn>
                <a:cxn ang="16200000">
                  <a:pos x="wd2" y="hd2"/>
                </a:cxn>
              </a:cxnLst>
              <a:rect l="0" t="0" r="r" b="b"/>
              <a:pathLst>
                <a:path w="21600" h="21600" extrusionOk="0">
                  <a:moveTo>
                    <a:pt x="6835" y="10174"/>
                  </a:moveTo>
                  <a:lnTo>
                    <a:pt x="7686" y="8743"/>
                  </a:lnTo>
                  <a:lnTo>
                    <a:pt x="6918" y="6235"/>
                  </a:lnTo>
                  <a:lnTo>
                    <a:pt x="5238" y="4125"/>
                  </a:lnTo>
                  <a:cubicBezTo>
                    <a:pt x="5520" y="3407"/>
                    <a:pt x="6190" y="2873"/>
                    <a:pt x="7009" y="2714"/>
                  </a:cubicBezTo>
                  <a:cubicBezTo>
                    <a:pt x="8203" y="2482"/>
                    <a:pt x="9407" y="3066"/>
                    <a:pt x="9862" y="4098"/>
                  </a:cubicBezTo>
                  <a:cubicBezTo>
                    <a:pt x="10521" y="3211"/>
                    <a:pt x="11273" y="2385"/>
                    <a:pt x="12108" y="1631"/>
                  </a:cubicBezTo>
                  <a:cubicBezTo>
                    <a:pt x="12764" y="1039"/>
                    <a:pt x="13470" y="494"/>
                    <a:pt x="14218" y="0"/>
                  </a:cubicBezTo>
                  <a:lnTo>
                    <a:pt x="17085" y="3303"/>
                  </a:lnTo>
                  <a:cubicBezTo>
                    <a:pt x="17601" y="3636"/>
                    <a:pt x="18000" y="4099"/>
                    <a:pt x="18231" y="4635"/>
                  </a:cubicBezTo>
                  <a:cubicBezTo>
                    <a:pt x="18558" y="5392"/>
                    <a:pt x="18534" y="6237"/>
                    <a:pt x="18164" y="6977"/>
                  </a:cubicBezTo>
                  <a:lnTo>
                    <a:pt x="17954" y="11018"/>
                  </a:lnTo>
                  <a:lnTo>
                    <a:pt x="18384" y="13105"/>
                  </a:lnTo>
                  <a:cubicBezTo>
                    <a:pt x="18361" y="13550"/>
                    <a:pt x="18361" y="13995"/>
                    <a:pt x="18384" y="14439"/>
                  </a:cubicBezTo>
                  <a:cubicBezTo>
                    <a:pt x="18418" y="15093"/>
                    <a:pt x="18501" y="15745"/>
                    <a:pt x="18635" y="16388"/>
                  </a:cubicBezTo>
                  <a:lnTo>
                    <a:pt x="20175" y="18900"/>
                  </a:lnTo>
                  <a:lnTo>
                    <a:pt x="21600" y="21600"/>
                  </a:lnTo>
                  <a:cubicBezTo>
                    <a:pt x="17508" y="20470"/>
                    <a:pt x="13590" y="18871"/>
                    <a:pt x="9940" y="16841"/>
                  </a:cubicBezTo>
                  <a:cubicBezTo>
                    <a:pt x="6304" y="14820"/>
                    <a:pt x="2965" y="12388"/>
                    <a:pt x="0" y="9603"/>
                  </a:cubicBezTo>
                  <a:lnTo>
                    <a:pt x="6835" y="10174"/>
                  </a:lnTo>
                  <a:close/>
                </a:path>
              </a:pathLst>
            </a:custGeom>
            <a:grpFill/>
            <a:ln w="12700" cap="flat">
              <a:noFill/>
              <a:miter lim="400000"/>
            </a:ln>
            <a:effectLst/>
          </p:spPr>
          <p:txBody>
            <a:bodyPr wrap="square" lIns="0" tIns="0" rIns="0" bIns="0" numCol="1" anchor="ctr">
              <a:noAutofit/>
            </a:bodyPr>
            <a:lstStyle/>
            <a:p>
              <a:pPr lvl="0">
                <a:defRPr sz="3200"/>
              </a:pPr>
              <a:endParaRPr/>
            </a:p>
          </p:txBody>
        </p:sp>
      </p:grpSp>
      <p:sp>
        <p:nvSpPr>
          <p:cNvPr id="233" name="Shape 6223"/>
          <p:cNvSpPr/>
          <p:nvPr/>
        </p:nvSpPr>
        <p:spPr>
          <a:xfrm>
            <a:off x="2781333" y="369822"/>
            <a:ext cx="3648454" cy="364845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tx2">
              <a:alpha val="10000"/>
            </a:schemeClr>
          </a:solidFill>
          <a:ln w="28575" cap="flat" cmpd="sng">
            <a:noFill/>
            <a:prstDash val="solid"/>
            <a:miter lim="400000"/>
          </a:ln>
          <a:effectLst/>
        </p:spPr>
        <p:txBody>
          <a:bodyPr wrap="square" lIns="0" tIns="0" rIns="0" bIns="0" numCol="1" anchor="ctr">
            <a:noAutofit/>
          </a:bodyPr>
          <a:lstStyle/>
          <a:p>
            <a:pPr lvl="0">
              <a:defRPr sz="4400">
                <a:solidFill>
                  <a:srgbClr val="77716C"/>
                </a:solidFill>
                <a:latin typeface="Open Sans Light"/>
                <a:ea typeface="Open Sans Light"/>
                <a:cs typeface="Open Sans Light"/>
                <a:sym typeface="Open Sans Light"/>
              </a:defRPr>
            </a:pPr>
            <a:endParaRPr/>
          </a:p>
        </p:txBody>
      </p:sp>
      <p:grpSp>
        <p:nvGrpSpPr>
          <p:cNvPr id="236" name="Group 235"/>
          <p:cNvGrpSpPr/>
          <p:nvPr/>
        </p:nvGrpSpPr>
        <p:grpSpPr>
          <a:xfrm>
            <a:off x="659858" y="1215352"/>
            <a:ext cx="671973" cy="246221"/>
            <a:chOff x="6416455" y="1241730"/>
            <a:chExt cx="671973" cy="246220"/>
          </a:xfrm>
        </p:grpSpPr>
        <p:sp>
          <p:nvSpPr>
            <p:cNvPr id="237" name="Shape 134"/>
            <p:cNvSpPr/>
            <p:nvPr/>
          </p:nvSpPr>
          <p:spPr>
            <a:xfrm>
              <a:off x="6476154" y="1268044"/>
              <a:ext cx="544334" cy="207207"/>
            </a:xfrm>
            <a:prstGeom prst="roundRect">
              <a:avLst>
                <a:gd name="adj" fmla="val 50000"/>
              </a:avLst>
            </a:prstGeom>
            <a:solidFill>
              <a:srgbClr val="FC395B"/>
            </a:solidFill>
            <a:ln w="12700">
              <a:miter lim="400000"/>
            </a:ln>
          </p:spPr>
          <p:txBody>
            <a:bodyPr lIns="0" tIns="0" rIns="0" bIns="0" anchor="ctr"/>
            <a:lstStyle/>
            <a:p>
              <a:pPr lvl="0">
                <a:defRPr sz="2400">
                  <a:solidFill>
                    <a:srgbClr val="FFFFFF"/>
                  </a:solidFill>
                </a:defRPr>
              </a:pPr>
              <a:endParaRPr/>
            </a:p>
          </p:txBody>
        </p:sp>
        <p:sp>
          <p:nvSpPr>
            <p:cNvPr id="238" name="TextBox 237"/>
            <p:cNvSpPr txBox="1"/>
            <p:nvPr/>
          </p:nvSpPr>
          <p:spPr>
            <a:xfrm>
              <a:off x="6416455" y="1241730"/>
              <a:ext cx="671973" cy="246220"/>
            </a:xfrm>
            <a:prstGeom prst="rect">
              <a:avLst/>
            </a:prstGeom>
            <a:noFill/>
          </p:spPr>
          <p:txBody>
            <a:bodyPr wrap="square" rtlCol="0">
              <a:spAutoFit/>
            </a:bodyPr>
            <a:lstStyle/>
            <a:p>
              <a:pPr algn="ctr"/>
              <a:r>
                <a:rPr lang="en-US" sz="1000" dirty="0">
                  <a:solidFill>
                    <a:schemeClr val="bg1"/>
                  </a:solidFill>
                  <a:latin typeface="Roboto Light"/>
                  <a:cs typeface="Roboto Light"/>
                </a:rPr>
                <a:t>I</a:t>
              </a:r>
            </a:p>
          </p:txBody>
        </p:sp>
      </p:grpSp>
      <p:grpSp>
        <p:nvGrpSpPr>
          <p:cNvPr id="239" name="Group 238"/>
          <p:cNvGrpSpPr/>
          <p:nvPr/>
        </p:nvGrpSpPr>
        <p:grpSpPr>
          <a:xfrm>
            <a:off x="6391676" y="1214241"/>
            <a:ext cx="544334" cy="246221"/>
            <a:chOff x="6476154" y="1241730"/>
            <a:chExt cx="544334" cy="246220"/>
          </a:xfrm>
        </p:grpSpPr>
        <p:sp>
          <p:nvSpPr>
            <p:cNvPr id="240" name="Shape 134"/>
            <p:cNvSpPr/>
            <p:nvPr/>
          </p:nvSpPr>
          <p:spPr>
            <a:xfrm>
              <a:off x="6476154" y="1268044"/>
              <a:ext cx="544334" cy="207207"/>
            </a:xfrm>
            <a:prstGeom prst="roundRect">
              <a:avLst>
                <a:gd name="adj" fmla="val 50000"/>
              </a:avLst>
            </a:prstGeom>
            <a:solidFill>
              <a:schemeClr val="accent5"/>
            </a:solidFill>
            <a:ln w="12700">
              <a:miter lim="400000"/>
            </a:ln>
          </p:spPr>
          <p:txBody>
            <a:bodyPr lIns="0" tIns="0" rIns="0" bIns="0" anchor="ctr"/>
            <a:lstStyle/>
            <a:p>
              <a:pPr lvl="0">
                <a:defRPr sz="2400">
                  <a:solidFill>
                    <a:srgbClr val="FFFFFF"/>
                  </a:solidFill>
                </a:defRPr>
              </a:pPr>
              <a:endParaRPr/>
            </a:p>
          </p:txBody>
        </p:sp>
        <p:sp>
          <p:nvSpPr>
            <p:cNvPr id="241" name="TextBox 240"/>
            <p:cNvSpPr txBox="1"/>
            <p:nvPr/>
          </p:nvSpPr>
          <p:spPr>
            <a:xfrm>
              <a:off x="6560878" y="1241730"/>
              <a:ext cx="383128" cy="246220"/>
            </a:xfrm>
            <a:prstGeom prst="rect">
              <a:avLst/>
            </a:prstGeom>
            <a:noFill/>
          </p:spPr>
          <p:txBody>
            <a:bodyPr wrap="square" rtlCol="0">
              <a:spAutoFit/>
            </a:bodyPr>
            <a:lstStyle/>
            <a:p>
              <a:pPr algn="ctr"/>
              <a:r>
                <a:rPr lang="en-US" sz="1000" dirty="0">
                  <a:solidFill>
                    <a:schemeClr val="bg1"/>
                  </a:solidFill>
                  <a:latin typeface="Roboto Light"/>
                  <a:cs typeface="Roboto Light"/>
                </a:rPr>
                <a:t>III</a:t>
              </a:r>
            </a:p>
          </p:txBody>
        </p:sp>
      </p:grpSp>
      <p:grpSp>
        <p:nvGrpSpPr>
          <p:cNvPr id="245" name="Group 244"/>
          <p:cNvGrpSpPr/>
          <p:nvPr/>
        </p:nvGrpSpPr>
        <p:grpSpPr>
          <a:xfrm>
            <a:off x="3571380" y="1220107"/>
            <a:ext cx="544334" cy="246221"/>
            <a:chOff x="6476154" y="1241730"/>
            <a:chExt cx="544334" cy="246220"/>
          </a:xfrm>
        </p:grpSpPr>
        <p:sp>
          <p:nvSpPr>
            <p:cNvPr id="246" name="Shape 134"/>
            <p:cNvSpPr/>
            <p:nvPr/>
          </p:nvSpPr>
          <p:spPr>
            <a:xfrm>
              <a:off x="6476154" y="1268044"/>
              <a:ext cx="544334" cy="207207"/>
            </a:xfrm>
            <a:prstGeom prst="roundRect">
              <a:avLst>
                <a:gd name="adj" fmla="val 50000"/>
              </a:avLst>
            </a:prstGeom>
            <a:solidFill>
              <a:schemeClr val="accent3"/>
            </a:solidFill>
            <a:ln w="12700">
              <a:miter lim="400000"/>
            </a:ln>
          </p:spPr>
          <p:txBody>
            <a:bodyPr lIns="0" tIns="0" rIns="0" bIns="0" anchor="ctr"/>
            <a:lstStyle/>
            <a:p>
              <a:pPr lvl="0">
                <a:defRPr sz="2400">
                  <a:solidFill>
                    <a:srgbClr val="FFFFFF"/>
                  </a:solidFill>
                </a:defRPr>
              </a:pPr>
              <a:endParaRPr/>
            </a:p>
          </p:txBody>
        </p:sp>
        <p:sp>
          <p:nvSpPr>
            <p:cNvPr id="247" name="TextBox 246"/>
            <p:cNvSpPr txBox="1"/>
            <p:nvPr/>
          </p:nvSpPr>
          <p:spPr>
            <a:xfrm>
              <a:off x="6560878" y="1241730"/>
              <a:ext cx="383128" cy="246220"/>
            </a:xfrm>
            <a:prstGeom prst="rect">
              <a:avLst/>
            </a:prstGeom>
            <a:noFill/>
          </p:spPr>
          <p:txBody>
            <a:bodyPr wrap="square" rtlCol="0">
              <a:spAutoFit/>
            </a:bodyPr>
            <a:lstStyle/>
            <a:p>
              <a:pPr algn="ctr"/>
              <a:r>
                <a:rPr lang="en-US" sz="1000" dirty="0">
                  <a:solidFill>
                    <a:schemeClr val="bg1"/>
                  </a:solidFill>
                  <a:latin typeface="Roboto Light"/>
                  <a:cs typeface="Roboto Light"/>
                </a:rPr>
                <a:t>II</a:t>
              </a:r>
            </a:p>
          </p:txBody>
        </p:sp>
      </p:grpSp>
      <p:sp>
        <p:nvSpPr>
          <p:cNvPr id="6" name="Rectangle 5"/>
          <p:cNvSpPr/>
          <p:nvPr/>
        </p:nvSpPr>
        <p:spPr>
          <a:xfrm>
            <a:off x="1949976" y="2066104"/>
            <a:ext cx="382500" cy="369322"/>
          </a:xfrm>
          <a:prstGeom prst="rect">
            <a:avLst/>
          </a:prstGeom>
        </p:spPr>
        <p:txBody>
          <a:bodyPr wrap="none" lIns="91430" tIns="45715" rIns="91430" bIns="45715">
            <a:spAutoFit/>
          </a:bodyPr>
          <a:lstStyle/>
          <a:p>
            <a:pPr algn="ctr"/>
            <a:r>
              <a:rPr lang="en-US" dirty="0" smtClean="0">
                <a:solidFill>
                  <a:schemeClr val="accent2"/>
                </a:solidFill>
                <a:latin typeface="FontAwesome Regular"/>
                <a:cs typeface="FontAwesome Regular"/>
              </a:rPr>
              <a:t></a:t>
            </a:r>
            <a:r>
              <a:rPr lang="en-US" dirty="0" smtClean="0">
                <a:latin typeface="FontAwesome Regular"/>
                <a:cs typeface="FontAwesome Regular"/>
              </a:rPr>
              <a:t> </a:t>
            </a:r>
            <a:endParaRPr lang="en-US" dirty="0">
              <a:latin typeface="FontAwesome Regular"/>
              <a:cs typeface="FontAwesome Regular"/>
            </a:endParaRPr>
          </a:p>
        </p:txBody>
      </p:sp>
      <p:sp>
        <p:nvSpPr>
          <p:cNvPr id="248" name="Rectangle 247"/>
          <p:cNvSpPr/>
          <p:nvPr/>
        </p:nvSpPr>
        <p:spPr>
          <a:xfrm>
            <a:off x="1188238" y="1695172"/>
            <a:ext cx="382500" cy="369322"/>
          </a:xfrm>
          <a:prstGeom prst="rect">
            <a:avLst/>
          </a:prstGeom>
        </p:spPr>
        <p:txBody>
          <a:bodyPr wrap="none" lIns="91430" tIns="45715" rIns="91430" bIns="45715">
            <a:spAutoFit/>
          </a:bodyPr>
          <a:lstStyle/>
          <a:p>
            <a:pPr algn="ctr"/>
            <a:r>
              <a:rPr lang="en-US" dirty="0" smtClean="0">
                <a:solidFill>
                  <a:schemeClr val="accent1"/>
                </a:solidFill>
                <a:latin typeface="FontAwesome Regular"/>
                <a:cs typeface="FontAwesome Regular"/>
              </a:rPr>
              <a:t></a:t>
            </a:r>
            <a:r>
              <a:rPr lang="en-US" dirty="0" smtClean="0">
                <a:latin typeface="FontAwesome Regular"/>
                <a:cs typeface="FontAwesome Regular"/>
              </a:rPr>
              <a:t> </a:t>
            </a:r>
            <a:endParaRPr lang="en-US" dirty="0">
              <a:latin typeface="FontAwesome Regular"/>
              <a:cs typeface="FontAwesome Regular"/>
            </a:endParaRPr>
          </a:p>
        </p:txBody>
      </p:sp>
      <p:sp>
        <p:nvSpPr>
          <p:cNvPr id="249" name="Rectangle 248"/>
          <p:cNvSpPr/>
          <p:nvPr/>
        </p:nvSpPr>
        <p:spPr>
          <a:xfrm>
            <a:off x="4445917" y="1505659"/>
            <a:ext cx="382500" cy="369322"/>
          </a:xfrm>
          <a:prstGeom prst="rect">
            <a:avLst/>
          </a:prstGeom>
        </p:spPr>
        <p:txBody>
          <a:bodyPr wrap="none" lIns="91430" tIns="45715" rIns="91430" bIns="45715">
            <a:spAutoFit/>
          </a:bodyPr>
          <a:lstStyle/>
          <a:p>
            <a:pPr algn="ctr"/>
            <a:r>
              <a:rPr lang="en-US" dirty="0" smtClean="0">
                <a:solidFill>
                  <a:schemeClr val="accent3"/>
                </a:solidFill>
                <a:latin typeface="FontAwesome Regular"/>
                <a:cs typeface="FontAwesome Regular"/>
              </a:rPr>
              <a:t></a:t>
            </a:r>
            <a:r>
              <a:rPr lang="en-US" dirty="0" smtClean="0">
                <a:latin typeface="FontAwesome Regular"/>
                <a:cs typeface="FontAwesome Regular"/>
              </a:rPr>
              <a:t> </a:t>
            </a:r>
            <a:endParaRPr lang="en-US" dirty="0">
              <a:latin typeface="FontAwesome Regular"/>
              <a:cs typeface="FontAwesome Regular"/>
            </a:endParaRPr>
          </a:p>
        </p:txBody>
      </p:sp>
      <p:sp>
        <p:nvSpPr>
          <p:cNvPr id="250" name="Rectangle 249"/>
          <p:cNvSpPr/>
          <p:nvPr/>
        </p:nvSpPr>
        <p:spPr>
          <a:xfrm>
            <a:off x="4800683" y="1337080"/>
            <a:ext cx="382500" cy="369322"/>
          </a:xfrm>
          <a:prstGeom prst="rect">
            <a:avLst/>
          </a:prstGeom>
        </p:spPr>
        <p:txBody>
          <a:bodyPr wrap="none" lIns="91430" tIns="45715" rIns="91430" bIns="45715">
            <a:spAutoFit/>
          </a:bodyPr>
          <a:lstStyle/>
          <a:p>
            <a:pPr algn="ctr"/>
            <a:r>
              <a:rPr lang="en-US" dirty="0" smtClean="0">
                <a:solidFill>
                  <a:schemeClr val="accent4"/>
                </a:solidFill>
                <a:latin typeface="FontAwesome Regular"/>
                <a:cs typeface="FontAwesome Regular"/>
              </a:rPr>
              <a:t> </a:t>
            </a:r>
            <a:endParaRPr lang="en-US" dirty="0">
              <a:solidFill>
                <a:schemeClr val="accent4"/>
              </a:solidFill>
              <a:latin typeface="FontAwesome Regular"/>
              <a:cs typeface="FontAwesome Regular"/>
            </a:endParaRPr>
          </a:p>
        </p:txBody>
      </p:sp>
      <p:sp>
        <p:nvSpPr>
          <p:cNvPr id="251" name="Rectangle 250"/>
          <p:cNvSpPr/>
          <p:nvPr/>
        </p:nvSpPr>
        <p:spPr>
          <a:xfrm>
            <a:off x="7646651" y="2522192"/>
            <a:ext cx="382500" cy="369322"/>
          </a:xfrm>
          <a:prstGeom prst="rect">
            <a:avLst/>
          </a:prstGeom>
        </p:spPr>
        <p:txBody>
          <a:bodyPr wrap="none" lIns="91430" tIns="45715" rIns="91430" bIns="45715">
            <a:spAutoFit/>
          </a:bodyPr>
          <a:lstStyle/>
          <a:p>
            <a:pPr algn="ctr"/>
            <a:r>
              <a:rPr lang="en-US" dirty="0" smtClean="0">
                <a:solidFill>
                  <a:schemeClr val="accent6"/>
                </a:solidFill>
                <a:latin typeface="FontAwesome Regular"/>
                <a:cs typeface="FontAwesome Regular"/>
              </a:rPr>
              <a:t></a:t>
            </a:r>
            <a:r>
              <a:rPr lang="en-US" dirty="0" smtClean="0">
                <a:latin typeface="FontAwesome Regular"/>
                <a:cs typeface="FontAwesome Regular"/>
              </a:rPr>
              <a:t> </a:t>
            </a:r>
            <a:endParaRPr lang="en-US" dirty="0">
              <a:latin typeface="FontAwesome Regular"/>
              <a:cs typeface="FontAwesome Regular"/>
            </a:endParaRPr>
          </a:p>
        </p:txBody>
      </p:sp>
      <p:sp>
        <p:nvSpPr>
          <p:cNvPr id="252" name="Rectangle 251"/>
          <p:cNvSpPr/>
          <p:nvPr/>
        </p:nvSpPr>
        <p:spPr>
          <a:xfrm>
            <a:off x="7917679" y="1774458"/>
            <a:ext cx="382500" cy="369322"/>
          </a:xfrm>
          <a:prstGeom prst="rect">
            <a:avLst/>
          </a:prstGeom>
        </p:spPr>
        <p:txBody>
          <a:bodyPr wrap="none" lIns="91430" tIns="45715" rIns="91430" bIns="45715">
            <a:spAutoFit/>
          </a:bodyPr>
          <a:lstStyle/>
          <a:p>
            <a:pPr algn="ctr"/>
            <a:r>
              <a:rPr lang="en-US" dirty="0" smtClean="0">
                <a:solidFill>
                  <a:schemeClr val="accent5"/>
                </a:solidFill>
                <a:latin typeface="FontAwesome Regular"/>
                <a:cs typeface="FontAwesome Regular"/>
              </a:rPr>
              <a:t></a:t>
            </a:r>
            <a:r>
              <a:rPr lang="en-US" dirty="0" smtClean="0">
                <a:latin typeface="FontAwesome Regular"/>
                <a:cs typeface="FontAwesome Regular"/>
              </a:rPr>
              <a:t> </a:t>
            </a:r>
            <a:endParaRPr lang="en-US" dirty="0">
              <a:latin typeface="FontAwesome Regular"/>
              <a:cs typeface="FontAwesome Regular"/>
            </a:endParaRPr>
          </a:p>
        </p:txBody>
      </p:sp>
      <p:sp>
        <p:nvSpPr>
          <p:cNvPr id="253" name="TextBox 252"/>
          <p:cNvSpPr txBox="1"/>
          <p:nvPr/>
        </p:nvSpPr>
        <p:spPr>
          <a:xfrm>
            <a:off x="572460" y="3510336"/>
            <a:ext cx="2421169" cy="553988"/>
          </a:xfrm>
          <a:prstGeom prst="rect">
            <a:avLst/>
          </a:prstGeom>
          <a:noFill/>
        </p:spPr>
        <p:txBody>
          <a:bodyPr wrap="square" lIns="91430" tIns="45715" rIns="91430" bIns="45715" rtlCol="0">
            <a:spAutoFit/>
          </a:bodyPr>
          <a:lstStyle/>
          <a:p>
            <a:r>
              <a:rPr lang="en-US" sz="1000" dirty="0" err="1">
                <a:solidFill>
                  <a:schemeClr val="tx2"/>
                </a:solidFill>
                <a:latin typeface="Roboto Light"/>
                <a:cs typeface="Roboto Light"/>
              </a:rPr>
              <a:t>Lorem</a:t>
            </a:r>
            <a:r>
              <a:rPr lang="en-US" sz="1000" dirty="0">
                <a:solidFill>
                  <a:schemeClr val="tx2"/>
                </a:solidFill>
                <a:latin typeface="Roboto Light"/>
                <a:cs typeface="Roboto Light"/>
              </a:rPr>
              <a:t> </a:t>
            </a:r>
            <a:r>
              <a:rPr lang="en-US" sz="1000" dirty="0" err="1">
                <a:solidFill>
                  <a:schemeClr val="tx2"/>
                </a:solidFill>
                <a:latin typeface="Roboto Light"/>
                <a:cs typeface="Roboto Light"/>
              </a:rPr>
              <a:t>Ipsum</a:t>
            </a:r>
            <a:r>
              <a:rPr lang="en-US" sz="1000" dirty="0">
                <a:solidFill>
                  <a:schemeClr val="tx2"/>
                </a:solidFill>
                <a:latin typeface="Roboto Light"/>
                <a:cs typeface="Roboto Light"/>
              </a:rPr>
              <a:t> is simply dummy text of the printing and </a:t>
            </a:r>
            <a:r>
              <a:rPr lang="en-US" sz="1000" dirty="0" err="1">
                <a:solidFill>
                  <a:schemeClr val="tx2"/>
                </a:solidFill>
                <a:latin typeface="Roboto Light"/>
                <a:cs typeface="Roboto Light"/>
              </a:rPr>
              <a:t>typsetting</a:t>
            </a:r>
            <a:r>
              <a:rPr lang="en-US" sz="1000" dirty="0">
                <a:solidFill>
                  <a:schemeClr val="tx2"/>
                </a:solidFill>
                <a:latin typeface="Roboto Light"/>
                <a:cs typeface="Roboto Light"/>
              </a:rPr>
              <a:t> industry. </a:t>
            </a:r>
            <a:r>
              <a:rPr lang="en-US" sz="1000" dirty="0" err="1">
                <a:solidFill>
                  <a:schemeClr val="tx2"/>
                </a:solidFill>
                <a:latin typeface="Roboto Light"/>
                <a:cs typeface="Roboto Light"/>
              </a:rPr>
              <a:t>Lorem</a:t>
            </a:r>
            <a:r>
              <a:rPr lang="en-US" sz="1000" dirty="0">
                <a:solidFill>
                  <a:schemeClr val="tx2"/>
                </a:solidFill>
                <a:latin typeface="Roboto Light"/>
                <a:cs typeface="Roboto Light"/>
              </a:rPr>
              <a:t> </a:t>
            </a:r>
            <a:r>
              <a:rPr lang="en-US" sz="1000" dirty="0" err="1">
                <a:solidFill>
                  <a:schemeClr val="tx2"/>
                </a:solidFill>
                <a:latin typeface="Roboto Light"/>
                <a:cs typeface="Roboto Light"/>
              </a:rPr>
              <a:t>Ipsum</a:t>
            </a:r>
            <a:r>
              <a:rPr lang="en-US" sz="1000" dirty="0">
                <a:solidFill>
                  <a:schemeClr val="tx2"/>
                </a:solidFill>
                <a:latin typeface="Roboto Light"/>
                <a:cs typeface="Roboto Light"/>
              </a:rPr>
              <a:t> has been the industry’s</a:t>
            </a:r>
          </a:p>
        </p:txBody>
      </p:sp>
      <p:sp>
        <p:nvSpPr>
          <p:cNvPr id="254" name="TextBox 253"/>
          <p:cNvSpPr txBox="1"/>
          <p:nvPr/>
        </p:nvSpPr>
        <p:spPr>
          <a:xfrm>
            <a:off x="6145320" y="3509223"/>
            <a:ext cx="2421169" cy="553988"/>
          </a:xfrm>
          <a:prstGeom prst="rect">
            <a:avLst/>
          </a:prstGeom>
          <a:noFill/>
        </p:spPr>
        <p:txBody>
          <a:bodyPr wrap="square" lIns="91430" tIns="45715" rIns="91430" bIns="45715" rtlCol="0">
            <a:spAutoFit/>
          </a:bodyPr>
          <a:lstStyle/>
          <a:p>
            <a:pPr algn="r"/>
            <a:r>
              <a:rPr lang="en-US" sz="1000" dirty="0" err="1">
                <a:solidFill>
                  <a:schemeClr val="tx2"/>
                </a:solidFill>
                <a:latin typeface="Roboto Light"/>
                <a:cs typeface="Roboto Light"/>
              </a:rPr>
              <a:t>Lorem</a:t>
            </a:r>
            <a:r>
              <a:rPr lang="en-US" sz="1000" dirty="0">
                <a:solidFill>
                  <a:schemeClr val="tx2"/>
                </a:solidFill>
                <a:latin typeface="Roboto Light"/>
                <a:cs typeface="Roboto Light"/>
              </a:rPr>
              <a:t> </a:t>
            </a:r>
            <a:r>
              <a:rPr lang="en-US" sz="1000" dirty="0" err="1">
                <a:solidFill>
                  <a:schemeClr val="tx2"/>
                </a:solidFill>
                <a:latin typeface="Roboto Light"/>
                <a:cs typeface="Roboto Light"/>
              </a:rPr>
              <a:t>Ipsum</a:t>
            </a:r>
            <a:r>
              <a:rPr lang="en-US" sz="1000" dirty="0">
                <a:solidFill>
                  <a:schemeClr val="tx2"/>
                </a:solidFill>
                <a:latin typeface="Roboto Light"/>
                <a:cs typeface="Roboto Light"/>
              </a:rPr>
              <a:t> is simply dummy text of the printing and </a:t>
            </a:r>
            <a:r>
              <a:rPr lang="en-US" sz="1000" dirty="0" err="1">
                <a:solidFill>
                  <a:schemeClr val="tx2"/>
                </a:solidFill>
                <a:latin typeface="Roboto Light"/>
                <a:cs typeface="Roboto Light"/>
              </a:rPr>
              <a:t>typsetting</a:t>
            </a:r>
            <a:r>
              <a:rPr lang="en-US" sz="1000" dirty="0">
                <a:solidFill>
                  <a:schemeClr val="tx2"/>
                </a:solidFill>
                <a:latin typeface="Roboto Light"/>
                <a:cs typeface="Roboto Light"/>
              </a:rPr>
              <a:t> industry. </a:t>
            </a:r>
            <a:r>
              <a:rPr lang="en-US" sz="1000" dirty="0" err="1">
                <a:solidFill>
                  <a:schemeClr val="tx2"/>
                </a:solidFill>
                <a:latin typeface="Roboto Light"/>
                <a:cs typeface="Roboto Light"/>
              </a:rPr>
              <a:t>Lorem</a:t>
            </a:r>
            <a:r>
              <a:rPr lang="en-US" sz="1000" dirty="0">
                <a:solidFill>
                  <a:schemeClr val="tx2"/>
                </a:solidFill>
                <a:latin typeface="Roboto Light"/>
                <a:cs typeface="Roboto Light"/>
              </a:rPr>
              <a:t> </a:t>
            </a:r>
            <a:r>
              <a:rPr lang="en-US" sz="1000" dirty="0" err="1">
                <a:solidFill>
                  <a:schemeClr val="tx2"/>
                </a:solidFill>
                <a:latin typeface="Roboto Light"/>
                <a:cs typeface="Roboto Light"/>
              </a:rPr>
              <a:t>Ipsum</a:t>
            </a:r>
            <a:r>
              <a:rPr lang="en-US" sz="1000" dirty="0">
                <a:solidFill>
                  <a:schemeClr val="tx2"/>
                </a:solidFill>
                <a:latin typeface="Roboto Light"/>
                <a:cs typeface="Roboto Light"/>
              </a:rPr>
              <a:t> has been the industry’s</a:t>
            </a:r>
          </a:p>
        </p:txBody>
      </p:sp>
    </p:spTree>
    <p:extLst>
      <p:ext uri="{BB962C8B-B14F-4D97-AF65-F5344CB8AC3E}">
        <p14:creationId xmlns:p14="http://schemas.microsoft.com/office/powerpoint/2010/main" val="623445148"/>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608014" y="1910646"/>
            <a:ext cx="1722691" cy="1222378"/>
            <a:chOff x="608013" y="1910645"/>
            <a:chExt cx="1722691" cy="1222378"/>
          </a:xfrm>
        </p:grpSpPr>
        <p:sp>
          <p:nvSpPr>
            <p:cNvPr id="285" name="Rounded Rectangle 284"/>
            <p:cNvSpPr/>
            <p:nvPr/>
          </p:nvSpPr>
          <p:spPr>
            <a:xfrm>
              <a:off x="608013" y="1910645"/>
              <a:ext cx="1722691" cy="1222378"/>
            </a:xfrm>
            <a:prstGeom prst="roundRect">
              <a:avLst>
                <a:gd name="adj" fmla="val 5707"/>
              </a:avLst>
            </a:prstGeom>
            <a:noFill/>
            <a:ln w="6350" cmpd="sng">
              <a:solidFill>
                <a:schemeClr val="tx2"/>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6" name="TextBox 285"/>
            <p:cNvSpPr txBox="1"/>
            <p:nvPr/>
          </p:nvSpPr>
          <p:spPr>
            <a:xfrm>
              <a:off x="697658" y="2016929"/>
              <a:ext cx="1549308" cy="1038746"/>
            </a:xfrm>
            <a:prstGeom prst="rect">
              <a:avLst/>
            </a:prstGeom>
            <a:noFill/>
          </p:spPr>
          <p:txBody>
            <a:bodyPr wrap="square" rtlCol="0">
              <a:spAutoFit/>
            </a:bodyPr>
            <a:lstStyle/>
            <a:p>
              <a:pPr algn="r"/>
              <a:r>
                <a:rPr lang="en-US" sz="1000" dirty="0" err="1">
                  <a:solidFill>
                    <a:schemeClr val="tx2"/>
                  </a:solidFill>
                  <a:latin typeface="Roboto Light"/>
                  <a:cs typeface="Roboto Light"/>
                </a:rPr>
                <a:t>Lorem</a:t>
              </a:r>
              <a:r>
                <a:rPr lang="en-US" sz="1000" dirty="0">
                  <a:solidFill>
                    <a:schemeClr val="tx2"/>
                  </a:solidFill>
                  <a:latin typeface="Roboto Light"/>
                  <a:cs typeface="Roboto Light"/>
                </a:rPr>
                <a:t> </a:t>
              </a:r>
              <a:r>
                <a:rPr lang="en-US" sz="1000" dirty="0" err="1">
                  <a:solidFill>
                    <a:schemeClr val="tx2"/>
                  </a:solidFill>
                  <a:latin typeface="Roboto Light"/>
                  <a:cs typeface="Roboto Light"/>
                </a:rPr>
                <a:t>Ipsum</a:t>
              </a:r>
              <a:r>
                <a:rPr lang="en-US" sz="1000" dirty="0">
                  <a:solidFill>
                    <a:schemeClr val="tx2"/>
                  </a:solidFill>
                  <a:latin typeface="Roboto Light"/>
                  <a:cs typeface="Roboto Light"/>
                </a:rPr>
                <a:t> is simply dummy text of the printing and </a:t>
              </a:r>
              <a:r>
                <a:rPr lang="en-US" sz="1000" dirty="0" err="1">
                  <a:solidFill>
                    <a:schemeClr val="tx2"/>
                  </a:solidFill>
                  <a:latin typeface="Roboto Light"/>
                  <a:cs typeface="Roboto Light"/>
                </a:rPr>
                <a:t>typsetting</a:t>
              </a:r>
              <a:r>
                <a:rPr lang="en-US" sz="1000" dirty="0">
                  <a:solidFill>
                    <a:schemeClr val="tx2"/>
                  </a:solidFill>
                  <a:latin typeface="Roboto Light"/>
                  <a:cs typeface="Roboto Light"/>
                </a:rPr>
                <a:t> industry. </a:t>
              </a:r>
              <a:r>
                <a:rPr lang="en-US" sz="1000" dirty="0" err="1">
                  <a:solidFill>
                    <a:schemeClr val="tx2"/>
                  </a:solidFill>
                  <a:latin typeface="Roboto Light"/>
                  <a:cs typeface="Roboto Light"/>
                </a:rPr>
                <a:t>Lorem</a:t>
              </a:r>
              <a:r>
                <a:rPr lang="en-US" sz="1000" dirty="0">
                  <a:solidFill>
                    <a:schemeClr val="tx2"/>
                  </a:solidFill>
                  <a:latin typeface="Roboto Light"/>
                  <a:cs typeface="Roboto Light"/>
                </a:rPr>
                <a:t> </a:t>
              </a:r>
              <a:r>
                <a:rPr lang="en-US" sz="1000" dirty="0" err="1">
                  <a:solidFill>
                    <a:schemeClr val="tx2"/>
                  </a:solidFill>
                  <a:latin typeface="Roboto Light"/>
                  <a:cs typeface="Roboto Light"/>
                </a:rPr>
                <a:t>Ipsum</a:t>
              </a:r>
              <a:r>
                <a:rPr lang="en-US" sz="1000" dirty="0">
                  <a:solidFill>
                    <a:schemeClr val="tx2"/>
                  </a:solidFill>
                  <a:latin typeface="Roboto Light"/>
                  <a:cs typeface="Roboto Light"/>
                </a:rPr>
                <a:t> has been the industry's standard dummy text</a:t>
              </a:r>
            </a:p>
          </p:txBody>
        </p:sp>
      </p:grpSp>
      <p:grpSp>
        <p:nvGrpSpPr>
          <p:cNvPr id="287" name="Group 286"/>
          <p:cNvGrpSpPr/>
          <p:nvPr/>
        </p:nvGrpSpPr>
        <p:grpSpPr>
          <a:xfrm>
            <a:off x="6895848" y="1909533"/>
            <a:ext cx="1722691" cy="1222378"/>
            <a:chOff x="608013" y="1910645"/>
            <a:chExt cx="1722691" cy="1222378"/>
          </a:xfrm>
        </p:grpSpPr>
        <p:sp>
          <p:nvSpPr>
            <p:cNvPr id="288" name="Rounded Rectangle 287"/>
            <p:cNvSpPr/>
            <p:nvPr/>
          </p:nvSpPr>
          <p:spPr>
            <a:xfrm>
              <a:off x="608013" y="1910645"/>
              <a:ext cx="1722691" cy="1222378"/>
            </a:xfrm>
            <a:prstGeom prst="roundRect">
              <a:avLst>
                <a:gd name="adj" fmla="val 5707"/>
              </a:avLst>
            </a:prstGeom>
            <a:noFill/>
            <a:ln w="6350" cmpd="sng">
              <a:solidFill>
                <a:schemeClr val="tx2"/>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9" name="TextBox 288"/>
            <p:cNvSpPr txBox="1"/>
            <p:nvPr/>
          </p:nvSpPr>
          <p:spPr>
            <a:xfrm>
              <a:off x="697658" y="2016929"/>
              <a:ext cx="1549308" cy="1038746"/>
            </a:xfrm>
            <a:prstGeom prst="rect">
              <a:avLst/>
            </a:prstGeom>
            <a:noFill/>
          </p:spPr>
          <p:txBody>
            <a:bodyPr wrap="square" rtlCol="0">
              <a:spAutoFit/>
            </a:bodyPr>
            <a:lstStyle/>
            <a:p>
              <a:r>
                <a:rPr lang="en-US" sz="1000" dirty="0" err="1">
                  <a:solidFill>
                    <a:schemeClr val="tx2"/>
                  </a:solidFill>
                  <a:latin typeface="Roboto Light"/>
                  <a:cs typeface="Roboto Light"/>
                </a:rPr>
                <a:t>Lorem</a:t>
              </a:r>
              <a:r>
                <a:rPr lang="en-US" sz="1000" dirty="0">
                  <a:solidFill>
                    <a:schemeClr val="tx2"/>
                  </a:solidFill>
                  <a:latin typeface="Roboto Light"/>
                  <a:cs typeface="Roboto Light"/>
                </a:rPr>
                <a:t> </a:t>
              </a:r>
              <a:r>
                <a:rPr lang="en-US" sz="1000" dirty="0" err="1">
                  <a:solidFill>
                    <a:schemeClr val="tx2"/>
                  </a:solidFill>
                  <a:latin typeface="Roboto Light"/>
                  <a:cs typeface="Roboto Light"/>
                </a:rPr>
                <a:t>Ipsum</a:t>
              </a:r>
              <a:r>
                <a:rPr lang="en-US" sz="1000" dirty="0">
                  <a:solidFill>
                    <a:schemeClr val="tx2"/>
                  </a:solidFill>
                  <a:latin typeface="Roboto Light"/>
                  <a:cs typeface="Roboto Light"/>
                </a:rPr>
                <a:t> is simply dummy text of the printing and </a:t>
              </a:r>
              <a:r>
                <a:rPr lang="en-US" sz="1000" dirty="0" err="1">
                  <a:solidFill>
                    <a:schemeClr val="tx2"/>
                  </a:solidFill>
                  <a:latin typeface="Roboto Light"/>
                  <a:cs typeface="Roboto Light"/>
                </a:rPr>
                <a:t>typsetting</a:t>
              </a:r>
              <a:r>
                <a:rPr lang="en-US" sz="1000" dirty="0">
                  <a:solidFill>
                    <a:schemeClr val="tx2"/>
                  </a:solidFill>
                  <a:latin typeface="Roboto Light"/>
                  <a:cs typeface="Roboto Light"/>
                </a:rPr>
                <a:t> industry. </a:t>
              </a:r>
              <a:r>
                <a:rPr lang="en-US" sz="1000" dirty="0" err="1">
                  <a:solidFill>
                    <a:schemeClr val="tx2"/>
                  </a:solidFill>
                  <a:latin typeface="Roboto Light"/>
                  <a:cs typeface="Roboto Light"/>
                </a:rPr>
                <a:t>Lorem</a:t>
              </a:r>
              <a:r>
                <a:rPr lang="en-US" sz="1000" dirty="0">
                  <a:solidFill>
                    <a:schemeClr val="tx2"/>
                  </a:solidFill>
                  <a:latin typeface="Roboto Light"/>
                  <a:cs typeface="Roboto Light"/>
                </a:rPr>
                <a:t> </a:t>
              </a:r>
              <a:r>
                <a:rPr lang="en-US" sz="1000" dirty="0" err="1">
                  <a:solidFill>
                    <a:schemeClr val="tx2"/>
                  </a:solidFill>
                  <a:latin typeface="Roboto Light"/>
                  <a:cs typeface="Roboto Light"/>
                </a:rPr>
                <a:t>Ipsum</a:t>
              </a:r>
              <a:r>
                <a:rPr lang="en-US" sz="1000" dirty="0">
                  <a:solidFill>
                    <a:schemeClr val="tx2"/>
                  </a:solidFill>
                  <a:latin typeface="Roboto Light"/>
                  <a:cs typeface="Roboto Light"/>
                </a:rPr>
                <a:t> has been the industry's standard dummy text</a:t>
              </a:r>
            </a:p>
          </p:txBody>
        </p:sp>
      </p:grpSp>
      <p:sp>
        <p:nvSpPr>
          <p:cNvPr id="2" name="Title 1"/>
          <p:cNvSpPr>
            <a:spLocks noGrp="1"/>
          </p:cNvSpPr>
          <p:nvPr>
            <p:ph type="title"/>
          </p:nvPr>
        </p:nvSpPr>
        <p:spPr>
          <a:xfrm>
            <a:off x="346363" y="285751"/>
            <a:ext cx="4512733" cy="470429"/>
          </a:xfrm>
        </p:spPr>
        <p:txBody>
          <a:bodyPr>
            <a:normAutofit/>
          </a:bodyPr>
          <a:lstStyle/>
          <a:p>
            <a:r>
              <a:rPr lang="en-US" b="0" dirty="0" smtClean="0"/>
              <a:t>Globe </a:t>
            </a:r>
            <a:r>
              <a:rPr lang="en-US" b="0" dirty="0" err="1" smtClean="0"/>
              <a:t>Infographic</a:t>
            </a:r>
            <a:endParaRPr lang="en-US" b="0" dirty="0"/>
          </a:p>
        </p:txBody>
      </p:sp>
      <p:grpSp>
        <p:nvGrpSpPr>
          <p:cNvPr id="3" name="Group 2"/>
          <p:cNvGrpSpPr/>
          <p:nvPr/>
        </p:nvGrpSpPr>
        <p:grpSpPr>
          <a:xfrm>
            <a:off x="3104486" y="1064226"/>
            <a:ext cx="2903706" cy="2915658"/>
            <a:chOff x="634219" y="1064226"/>
            <a:chExt cx="2264091" cy="2273410"/>
          </a:xfrm>
        </p:grpSpPr>
        <p:sp>
          <p:nvSpPr>
            <p:cNvPr id="65" name="Shape 6148"/>
            <p:cNvSpPr/>
            <p:nvPr/>
          </p:nvSpPr>
          <p:spPr>
            <a:xfrm>
              <a:off x="634219" y="1073545"/>
              <a:ext cx="2264091" cy="226409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noFill/>
            <a:ln w="28575" cap="flat" cmpd="sng">
              <a:solidFill>
                <a:schemeClr val="tx2"/>
              </a:solidFill>
              <a:prstDash val="solid"/>
              <a:miter lim="400000"/>
            </a:ln>
            <a:effectLst/>
          </p:spPr>
          <p:txBody>
            <a:bodyPr wrap="square" lIns="0" tIns="0" rIns="0" bIns="0" numCol="1" anchor="ctr">
              <a:noAutofit/>
            </a:bodyPr>
            <a:lstStyle/>
            <a:p>
              <a:pPr lvl="0">
                <a:defRPr sz="4400">
                  <a:solidFill>
                    <a:srgbClr val="77716C"/>
                  </a:solidFill>
                  <a:latin typeface="Open Sans Light"/>
                  <a:ea typeface="Open Sans Light"/>
                  <a:cs typeface="Open Sans Light"/>
                  <a:sym typeface="Open Sans Light"/>
                </a:defRPr>
              </a:pPr>
              <a:endParaRPr/>
            </a:p>
          </p:txBody>
        </p:sp>
        <p:sp>
          <p:nvSpPr>
            <p:cNvPr id="67" name="Shape 6149"/>
            <p:cNvSpPr/>
            <p:nvPr/>
          </p:nvSpPr>
          <p:spPr>
            <a:xfrm>
              <a:off x="1020839" y="1064226"/>
              <a:ext cx="1868192" cy="1040298"/>
            </a:xfrm>
            <a:custGeom>
              <a:avLst/>
              <a:gdLst/>
              <a:ahLst/>
              <a:cxnLst>
                <a:cxn ang="0">
                  <a:pos x="wd2" y="hd2"/>
                </a:cxn>
                <a:cxn ang="5400000">
                  <a:pos x="wd2" y="hd2"/>
                </a:cxn>
                <a:cxn ang="10800000">
                  <a:pos x="wd2" y="hd2"/>
                </a:cxn>
                <a:cxn ang="16200000">
                  <a:pos x="wd2" y="hd2"/>
                </a:cxn>
              </a:cxnLst>
              <a:rect l="0" t="0" r="r" b="b"/>
              <a:pathLst>
                <a:path w="21599" h="21511" extrusionOk="0">
                  <a:moveTo>
                    <a:pt x="6974" y="3251"/>
                  </a:moveTo>
                  <a:lnTo>
                    <a:pt x="6917" y="3349"/>
                  </a:lnTo>
                  <a:lnTo>
                    <a:pt x="6827" y="3350"/>
                  </a:lnTo>
                  <a:lnTo>
                    <a:pt x="6604" y="3534"/>
                  </a:lnTo>
                  <a:lnTo>
                    <a:pt x="6516" y="3506"/>
                  </a:lnTo>
                  <a:lnTo>
                    <a:pt x="6316" y="3666"/>
                  </a:lnTo>
                  <a:lnTo>
                    <a:pt x="6388" y="3748"/>
                  </a:lnTo>
                  <a:lnTo>
                    <a:pt x="6349" y="3897"/>
                  </a:lnTo>
                  <a:lnTo>
                    <a:pt x="6191" y="3956"/>
                  </a:lnTo>
                  <a:lnTo>
                    <a:pt x="6079" y="4058"/>
                  </a:lnTo>
                  <a:lnTo>
                    <a:pt x="5935" y="4082"/>
                  </a:lnTo>
                  <a:lnTo>
                    <a:pt x="5832" y="3953"/>
                  </a:lnTo>
                  <a:lnTo>
                    <a:pt x="5592" y="3895"/>
                  </a:lnTo>
                  <a:lnTo>
                    <a:pt x="5538" y="3965"/>
                  </a:lnTo>
                  <a:lnTo>
                    <a:pt x="5643" y="4107"/>
                  </a:lnTo>
                  <a:lnTo>
                    <a:pt x="5491" y="4212"/>
                  </a:lnTo>
                  <a:lnTo>
                    <a:pt x="5425" y="4373"/>
                  </a:lnTo>
                  <a:lnTo>
                    <a:pt x="5289" y="4561"/>
                  </a:lnTo>
                  <a:lnTo>
                    <a:pt x="5483" y="4605"/>
                  </a:lnTo>
                  <a:lnTo>
                    <a:pt x="5424" y="4718"/>
                  </a:lnTo>
                  <a:lnTo>
                    <a:pt x="5441" y="4859"/>
                  </a:lnTo>
                  <a:lnTo>
                    <a:pt x="5284" y="5054"/>
                  </a:lnTo>
                  <a:lnTo>
                    <a:pt x="5134" y="5348"/>
                  </a:lnTo>
                  <a:lnTo>
                    <a:pt x="5011" y="5415"/>
                  </a:lnTo>
                  <a:lnTo>
                    <a:pt x="4819" y="5473"/>
                  </a:lnTo>
                  <a:lnTo>
                    <a:pt x="4729" y="5579"/>
                  </a:lnTo>
                  <a:lnTo>
                    <a:pt x="4698" y="5763"/>
                  </a:lnTo>
                  <a:lnTo>
                    <a:pt x="4640" y="6049"/>
                  </a:lnTo>
                  <a:lnTo>
                    <a:pt x="4594" y="6214"/>
                  </a:lnTo>
                  <a:lnTo>
                    <a:pt x="4511" y="6355"/>
                  </a:lnTo>
                  <a:lnTo>
                    <a:pt x="4335" y="6402"/>
                  </a:lnTo>
                  <a:lnTo>
                    <a:pt x="4158" y="6496"/>
                  </a:lnTo>
                  <a:lnTo>
                    <a:pt x="4121" y="6731"/>
                  </a:lnTo>
                  <a:lnTo>
                    <a:pt x="4130" y="6918"/>
                  </a:lnTo>
                  <a:lnTo>
                    <a:pt x="4130" y="7106"/>
                  </a:lnTo>
                  <a:lnTo>
                    <a:pt x="4209" y="7153"/>
                  </a:lnTo>
                  <a:lnTo>
                    <a:pt x="4222" y="7294"/>
                  </a:lnTo>
                  <a:lnTo>
                    <a:pt x="4143" y="7373"/>
                  </a:lnTo>
                  <a:lnTo>
                    <a:pt x="4058" y="7373"/>
                  </a:lnTo>
                  <a:lnTo>
                    <a:pt x="4013" y="7501"/>
                  </a:lnTo>
                  <a:lnTo>
                    <a:pt x="4138" y="7589"/>
                  </a:lnTo>
                  <a:lnTo>
                    <a:pt x="4206" y="7523"/>
                  </a:lnTo>
                  <a:lnTo>
                    <a:pt x="4233" y="7687"/>
                  </a:lnTo>
                  <a:lnTo>
                    <a:pt x="4180" y="7866"/>
                  </a:lnTo>
                  <a:lnTo>
                    <a:pt x="4163" y="8053"/>
                  </a:lnTo>
                  <a:lnTo>
                    <a:pt x="4125" y="8305"/>
                  </a:lnTo>
                  <a:lnTo>
                    <a:pt x="4029" y="8541"/>
                  </a:lnTo>
                  <a:lnTo>
                    <a:pt x="3985" y="8685"/>
                  </a:lnTo>
                  <a:lnTo>
                    <a:pt x="3904" y="8905"/>
                  </a:lnTo>
                  <a:lnTo>
                    <a:pt x="3852" y="9140"/>
                  </a:lnTo>
                  <a:lnTo>
                    <a:pt x="3785" y="9331"/>
                  </a:lnTo>
                  <a:lnTo>
                    <a:pt x="3684" y="9449"/>
                  </a:lnTo>
                  <a:lnTo>
                    <a:pt x="3703" y="9593"/>
                  </a:lnTo>
                  <a:lnTo>
                    <a:pt x="3763" y="9804"/>
                  </a:lnTo>
                  <a:lnTo>
                    <a:pt x="3728" y="9961"/>
                  </a:lnTo>
                  <a:lnTo>
                    <a:pt x="3652" y="10090"/>
                  </a:lnTo>
                  <a:lnTo>
                    <a:pt x="3612" y="10294"/>
                  </a:lnTo>
                  <a:lnTo>
                    <a:pt x="3509" y="10317"/>
                  </a:lnTo>
                  <a:lnTo>
                    <a:pt x="3433" y="10306"/>
                  </a:lnTo>
                  <a:lnTo>
                    <a:pt x="3341" y="10180"/>
                  </a:lnTo>
                  <a:lnTo>
                    <a:pt x="3205" y="10239"/>
                  </a:lnTo>
                  <a:lnTo>
                    <a:pt x="3156" y="10321"/>
                  </a:lnTo>
                  <a:lnTo>
                    <a:pt x="3101" y="10211"/>
                  </a:lnTo>
                  <a:lnTo>
                    <a:pt x="3114" y="10027"/>
                  </a:lnTo>
                  <a:lnTo>
                    <a:pt x="3134" y="9895"/>
                  </a:lnTo>
                  <a:lnTo>
                    <a:pt x="3226" y="9711"/>
                  </a:lnTo>
                  <a:lnTo>
                    <a:pt x="3312" y="9617"/>
                  </a:lnTo>
                  <a:lnTo>
                    <a:pt x="3305" y="9492"/>
                  </a:lnTo>
                  <a:lnTo>
                    <a:pt x="3233" y="9289"/>
                  </a:lnTo>
                  <a:lnTo>
                    <a:pt x="3345" y="9214"/>
                  </a:lnTo>
                  <a:lnTo>
                    <a:pt x="3376" y="9053"/>
                  </a:lnTo>
                  <a:lnTo>
                    <a:pt x="3149" y="9260"/>
                  </a:lnTo>
                  <a:lnTo>
                    <a:pt x="3057" y="9190"/>
                  </a:lnTo>
                  <a:lnTo>
                    <a:pt x="2937" y="9072"/>
                  </a:lnTo>
                  <a:lnTo>
                    <a:pt x="2846" y="9272"/>
                  </a:lnTo>
                  <a:lnTo>
                    <a:pt x="2739" y="9402"/>
                  </a:lnTo>
                  <a:lnTo>
                    <a:pt x="2627" y="9539"/>
                  </a:lnTo>
                  <a:lnTo>
                    <a:pt x="2528" y="9539"/>
                  </a:lnTo>
                  <a:lnTo>
                    <a:pt x="2527" y="9402"/>
                  </a:lnTo>
                  <a:lnTo>
                    <a:pt x="2600" y="9273"/>
                  </a:lnTo>
                  <a:lnTo>
                    <a:pt x="2481" y="9029"/>
                  </a:lnTo>
                  <a:lnTo>
                    <a:pt x="2357" y="8831"/>
                  </a:lnTo>
                  <a:lnTo>
                    <a:pt x="2187" y="8576"/>
                  </a:lnTo>
                  <a:lnTo>
                    <a:pt x="2036" y="8658"/>
                  </a:lnTo>
                  <a:lnTo>
                    <a:pt x="2072" y="8493"/>
                  </a:lnTo>
                  <a:lnTo>
                    <a:pt x="2195" y="8270"/>
                  </a:lnTo>
                  <a:lnTo>
                    <a:pt x="2215" y="8039"/>
                  </a:lnTo>
                  <a:lnTo>
                    <a:pt x="2070" y="7991"/>
                  </a:lnTo>
                  <a:lnTo>
                    <a:pt x="2108" y="7828"/>
                  </a:lnTo>
                  <a:lnTo>
                    <a:pt x="2147" y="7527"/>
                  </a:lnTo>
                  <a:lnTo>
                    <a:pt x="2031" y="7598"/>
                  </a:lnTo>
                  <a:lnTo>
                    <a:pt x="1922" y="7527"/>
                  </a:lnTo>
                  <a:lnTo>
                    <a:pt x="1832" y="7657"/>
                  </a:lnTo>
                  <a:lnTo>
                    <a:pt x="1743" y="7786"/>
                  </a:lnTo>
                  <a:lnTo>
                    <a:pt x="1586" y="7876"/>
                  </a:lnTo>
                  <a:lnTo>
                    <a:pt x="1447" y="7969"/>
                  </a:lnTo>
                  <a:lnTo>
                    <a:pt x="1408" y="7863"/>
                  </a:lnTo>
                  <a:lnTo>
                    <a:pt x="1488" y="7747"/>
                  </a:lnTo>
                  <a:lnTo>
                    <a:pt x="1324" y="7782"/>
                  </a:lnTo>
                  <a:lnTo>
                    <a:pt x="1278" y="7896"/>
                  </a:lnTo>
                  <a:lnTo>
                    <a:pt x="1208" y="7955"/>
                  </a:lnTo>
                  <a:lnTo>
                    <a:pt x="1196" y="7791"/>
                  </a:lnTo>
                  <a:lnTo>
                    <a:pt x="1158" y="7674"/>
                  </a:lnTo>
                  <a:lnTo>
                    <a:pt x="1040" y="7720"/>
                  </a:lnTo>
                  <a:cubicBezTo>
                    <a:pt x="1028" y="7727"/>
                    <a:pt x="1016" y="7735"/>
                    <a:pt x="1005" y="7742"/>
                  </a:cubicBezTo>
                  <a:cubicBezTo>
                    <a:pt x="993" y="7749"/>
                    <a:pt x="981" y="7756"/>
                    <a:pt x="970" y="7763"/>
                  </a:cubicBezTo>
                  <a:lnTo>
                    <a:pt x="889" y="7639"/>
                  </a:lnTo>
                  <a:lnTo>
                    <a:pt x="759" y="7615"/>
                  </a:lnTo>
                  <a:lnTo>
                    <a:pt x="613" y="7348"/>
                  </a:lnTo>
                  <a:lnTo>
                    <a:pt x="685" y="7239"/>
                  </a:lnTo>
                  <a:lnTo>
                    <a:pt x="801" y="7263"/>
                  </a:lnTo>
                  <a:lnTo>
                    <a:pt x="818" y="7415"/>
                  </a:lnTo>
                  <a:lnTo>
                    <a:pt x="963" y="7254"/>
                  </a:lnTo>
                  <a:lnTo>
                    <a:pt x="1171" y="7066"/>
                  </a:lnTo>
                  <a:lnTo>
                    <a:pt x="1360" y="6964"/>
                  </a:lnTo>
                  <a:lnTo>
                    <a:pt x="1640" y="6779"/>
                  </a:lnTo>
                  <a:lnTo>
                    <a:pt x="1824" y="6697"/>
                  </a:lnTo>
                  <a:lnTo>
                    <a:pt x="1965" y="6776"/>
                  </a:lnTo>
                  <a:lnTo>
                    <a:pt x="2035" y="6806"/>
                  </a:lnTo>
                  <a:lnTo>
                    <a:pt x="1962" y="6970"/>
                  </a:lnTo>
                  <a:lnTo>
                    <a:pt x="2059" y="7060"/>
                  </a:lnTo>
                  <a:lnTo>
                    <a:pt x="2201" y="7154"/>
                  </a:lnTo>
                  <a:lnTo>
                    <a:pt x="2279" y="7259"/>
                  </a:lnTo>
                  <a:lnTo>
                    <a:pt x="2349" y="7380"/>
                  </a:lnTo>
                  <a:lnTo>
                    <a:pt x="2402" y="7486"/>
                  </a:lnTo>
                  <a:lnTo>
                    <a:pt x="2588" y="7427"/>
                  </a:lnTo>
                  <a:lnTo>
                    <a:pt x="2704" y="7392"/>
                  </a:lnTo>
                  <a:lnTo>
                    <a:pt x="2477" y="7353"/>
                  </a:lnTo>
                  <a:lnTo>
                    <a:pt x="2507" y="7224"/>
                  </a:lnTo>
                  <a:lnTo>
                    <a:pt x="2385" y="7111"/>
                  </a:lnTo>
                  <a:lnTo>
                    <a:pt x="2457" y="7001"/>
                  </a:lnTo>
                  <a:lnTo>
                    <a:pt x="2568" y="6884"/>
                  </a:lnTo>
                  <a:lnTo>
                    <a:pt x="2663" y="6782"/>
                  </a:lnTo>
                  <a:lnTo>
                    <a:pt x="2688" y="6638"/>
                  </a:lnTo>
                  <a:lnTo>
                    <a:pt x="2465" y="6293"/>
                  </a:lnTo>
                  <a:lnTo>
                    <a:pt x="2378" y="6333"/>
                  </a:lnTo>
                  <a:lnTo>
                    <a:pt x="2288" y="6439"/>
                  </a:lnTo>
                  <a:lnTo>
                    <a:pt x="2244" y="6334"/>
                  </a:lnTo>
                  <a:lnTo>
                    <a:pt x="2308" y="6154"/>
                  </a:lnTo>
                  <a:lnTo>
                    <a:pt x="2391" y="5828"/>
                  </a:lnTo>
                  <a:lnTo>
                    <a:pt x="2470" y="5946"/>
                  </a:lnTo>
                  <a:lnTo>
                    <a:pt x="2621" y="5667"/>
                  </a:lnTo>
                  <a:lnTo>
                    <a:pt x="2588" y="5538"/>
                  </a:lnTo>
                  <a:lnTo>
                    <a:pt x="2700" y="5236"/>
                  </a:lnTo>
                  <a:lnTo>
                    <a:pt x="2713" y="5107"/>
                  </a:lnTo>
                  <a:lnTo>
                    <a:pt x="2827" y="4916"/>
                  </a:lnTo>
                  <a:lnTo>
                    <a:pt x="2906" y="4653"/>
                  </a:lnTo>
                  <a:lnTo>
                    <a:pt x="2834" y="4528"/>
                  </a:lnTo>
                  <a:lnTo>
                    <a:pt x="2781" y="4435"/>
                  </a:lnTo>
                  <a:lnTo>
                    <a:pt x="2770" y="4225"/>
                  </a:lnTo>
                  <a:lnTo>
                    <a:pt x="2744" y="4021"/>
                  </a:lnTo>
                  <a:lnTo>
                    <a:pt x="2681" y="3962"/>
                  </a:lnTo>
                  <a:lnTo>
                    <a:pt x="2668" y="4165"/>
                  </a:lnTo>
                  <a:lnTo>
                    <a:pt x="2493" y="4247"/>
                  </a:lnTo>
                  <a:lnTo>
                    <a:pt x="2390" y="4259"/>
                  </a:lnTo>
                  <a:lnTo>
                    <a:pt x="2383" y="4388"/>
                  </a:lnTo>
                  <a:lnTo>
                    <a:pt x="2138" y="4670"/>
                  </a:lnTo>
                  <a:lnTo>
                    <a:pt x="2017" y="4784"/>
                  </a:lnTo>
                  <a:lnTo>
                    <a:pt x="2021" y="4928"/>
                  </a:lnTo>
                  <a:lnTo>
                    <a:pt x="2181" y="4928"/>
                  </a:lnTo>
                  <a:lnTo>
                    <a:pt x="2089" y="5051"/>
                  </a:lnTo>
                  <a:lnTo>
                    <a:pt x="1763" y="5172"/>
                  </a:lnTo>
                  <a:lnTo>
                    <a:pt x="1494" y="5367"/>
                  </a:lnTo>
                  <a:lnTo>
                    <a:pt x="1139" y="5673"/>
                  </a:lnTo>
                  <a:lnTo>
                    <a:pt x="1065" y="5619"/>
                  </a:lnTo>
                  <a:lnTo>
                    <a:pt x="1229" y="5493"/>
                  </a:lnTo>
                  <a:lnTo>
                    <a:pt x="1218" y="5329"/>
                  </a:lnTo>
                  <a:lnTo>
                    <a:pt x="1102" y="5458"/>
                  </a:lnTo>
                  <a:lnTo>
                    <a:pt x="951" y="5646"/>
                  </a:lnTo>
                  <a:lnTo>
                    <a:pt x="854" y="5952"/>
                  </a:lnTo>
                  <a:lnTo>
                    <a:pt x="668" y="6179"/>
                  </a:lnTo>
                  <a:lnTo>
                    <a:pt x="513" y="6351"/>
                  </a:lnTo>
                  <a:lnTo>
                    <a:pt x="357" y="6492"/>
                  </a:lnTo>
                  <a:lnTo>
                    <a:pt x="370" y="6645"/>
                  </a:lnTo>
                  <a:lnTo>
                    <a:pt x="328" y="6754"/>
                  </a:lnTo>
                  <a:lnTo>
                    <a:pt x="404" y="6918"/>
                  </a:lnTo>
                  <a:lnTo>
                    <a:pt x="341" y="7041"/>
                  </a:lnTo>
                  <a:lnTo>
                    <a:pt x="468" y="7096"/>
                  </a:lnTo>
                  <a:lnTo>
                    <a:pt x="435" y="7233"/>
                  </a:lnTo>
                  <a:lnTo>
                    <a:pt x="586" y="7126"/>
                  </a:lnTo>
                  <a:lnTo>
                    <a:pt x="490" y="7354"/>
                  </a:lnTo>
                  <a:lnTo>
                    <a:pt x="325" y="7154"/>
                  </a:lnTo>
                  <a:lnTo>
                    <a:pt x="301" y="6908"/>
                  </a:lnTo>
                  <a:lnTo>
                    <a:pt x="265" y="6667"/>
                  </a:lnTo>
                  <a:lnTo>
                    <a:pt x="0" y="6160"/>
                  </a:lnTo>
                  <a:cubicBezTo>
                    <a:pt x="607" y="5114"/>
                    <a:pt x="1274" y="4187"/>
                    <a:pt x="1990" y="3393"/>
                  </a:cubicBezTo>
                  <a:cubicBezTo>
                    <a:pt x="2818" y="2477"/>
                    <a:pt x="3705" y="1746"/>
                    <a:pt x="4632" y="1216"/>
                  </a:cubicBezTo>
                  <a:cubicBezTo>
                    <a:pt x="5586" y="636"/>
                    <a:pt x="6574" y="259"/>
                    <a:pt x="7577" y="95"/>
                  </a:cubicBezTo>
                  <a:cubicBezTo>
                    <a:pt x="8699" y="-89"/>
                    <a:pt x="9831" y="-6"/>
                    <a:pt x="10941" y="343"/>
                  </a:cubicBezTo>
                  <a:cubicBezTo>
                    <a:pt x="11759" y="594"/>
                    <a:pt x="12562" y="990"/>
                    <a:pt x="13336" y="1526"/>
                  </a:cubicBezTo>
                  <a:cubicBezTo>
                    <a:pt x="14083" y="2044"/>
                    <a:pt x="14800" y="2689"/>
                    <a:pt x="15478" y="3453"/>
                  </a:cubicBezTo>
                  <a:cubicBezTo>
                    <a:pt x="16137" y="4153"/>
                    <a:pt x="16753" y="4972"/>
                    <a:pt x="17319" y="5896"/>
                  </a:cubicBezTo>
                  <a:cubicBezTo>
                    <a:pt x="17855" y="6774"/>
                    <a:pt x="18343" y="7742"/>
                    <a:pt x="18774" y="8788"/>
                  </a:cubicBezTo>
                  <a:cubicBezTo>
                    <a:pt x="19246" y="9774"/>
                    <a:pt x="19668" y="10832"/>
                    <a:pt x="20036" y="11950"/>
                  </a:cubicBezTo>
                  <a:cubicBezTo>
                    <a:pt x="20392" y="13028"/>
                    <a:pt x="20696" y="14158"/>
                    <a:pt x="20945" y="15328"/>
                  </a:cubicBezTo>
                  <a:cubicBezTo>
                    <a:pt x="21172" y="16358"/>
                    <a:pt x="21341" y="17425"/>
                    <a:pt x="21451" y="18514"/>
                  </a:cubicBezTo>
                  <a:cubicBezTo>
                    <a:pt x="21551" y="19503"/>
                    <a:pt x="21600" y="20506"/>
                    <a:pt x="21599" y="21511"/>
                  </a:cubicBezTo>
                  <a:lnTo>
                    <a:pt x="21410" y="21296"/>
                  </a:lnTo>
                  <a:lnTo>
                    <a:pt x="21242" y="21132"/>
                  </a:lnTo>
                  <a:lnTo>
                    <a:pt x="21183" y="20971"/>
                  </a:lnTo>
                  <a:lnTo>
                    <a:pt x="21111" y="20701"/>
                  </a:lnTo>
                  <a:lnTo>
                    <a:pt x="21071" y="20595"/>
                  </a:lnTo>
                  <a:lnTo>
                    <a:pt x="20935" y="20474"/>
                  </a:lnTo>
                  <a:cubicBezTo>
                    <a:pt x="20910" y="20403"/>
                    <a:pt x="20893" y="20325"/>
                    <a:pt x="20885" y="20242"/>
                  </a:cubicBezTo>
                  <a:cubicBezTo>
                    <a:pt x="20878" y="20163"/>
                    <a:pt x="20879" y="20083"/>
                    <a:pt x="20878" y="20003"/>
                  </a:cubicBezTo>
                  <a:cubicBezTo>
                    <a:pt x="20878" y="19887"/>
                    <a:pt x="20873" y="19772"/>
                    <a:pt x="20865" y="19657"/>
                  </a:cubicBezTo>
                  <a:lnTo>
                    <a:pt x="20806" y="19224"/>
                  </a:lnTo>
                  <a:lnTo>
                    <a:pt x="20613" y="18374"/>
                  </a:lnTo>
                  <a:lnTo>
                    <a:pt x="20532" y="17853"/>
                  </a:lnTo>
                  <a:lnTo>
                    <a:pt x="20495" y="17531"/>
                  </a:lnTo>
                  <a:lnTo>
                    <a:pt x="20451" y="17300"/>
                  </a:lnTo>
                  <a:lnTo>
                    <a:pt x="20465" y="17039"/>
                  </a:lnTo>
                  <a:lnTo>
                    <a:pt x="20399" y="16647"/>
                  </a:lnTo>
                  <a:lnTo>
                    <a:pt x="20304" y="16145"/>
                  </a:lnTo>
                  <a:lnTo>
                    <a:pt x="20144" y="15894"/>
                  </a:lnTo>
                  <a:lnTo>
                    <a:pt x="19991" y="15416"/>
                  </a:lnTo>
                  <a:lnTo>
                    <a:pt x="19958" y="15078"/>
                  </a:lnTo>
                  <a:lnTo>
                    <a:pt x="19927" y="14823"/>
                  </a:lnTo>
                  <a:lnTo>
                    <a:pt x="19888" y="14647"/>
                  </a:lnTo>
                  <a:lnTo>
                    <a:pt x="19732" y="14102"/>
                  </a:lnTo>
                  <a:lnTo>
                    <a:pt x="19592" y="13641"/>
                  </a:lnTo>
                  <a:lnTo>
                    <a:pt x="19613" y="13386"/>
                  </a:lnTo>
                  <a:lnTo>
                    <a:pt x="19553" y="12708"/>
                  </a:lnTo>
                  <a:lnTo>
                    <a:pt x="19409" y="11711"/>
                  </a:lnTo>
                  <a:lnTo>
                    <a:pt x="19217" y="10880"/>
                  </a:lnTo>
                  <a:lnTo>
                    <a:pt x="18969" y="10276"/>
                  </a:lnTo>
                  <a:lnTo>
                    <a:pt x="18725" y="9684"/>
                  </a:lnTo>
                  <a:lnTo>
                    <a:pt x="18572" y="9272"/>
                  </a:lnTo>
                  <a:cubicBezTo>
                    <a:pt x="18530" y="9314"/>
                    <a:pt x="18481" y="9323"/>
                    <a:pt x="18436" y="9296"/>
                  </a:cubicBezTo>
                  <a:cubicBezTo>
                    <a:pt x="18372" y="9258"/>
                    <a:pt x="18326" y="9157"/>
                    <a:pt x="18319" y="9037"/>
                  </a:cubicBezTo>
                  <a:lnTo>
                    <a:pt x="18247" y="8955"/>
                  </a:lnTo>
                  <a:cubicBezTo>
                    <a:pt x="18222" y="8856"/>
                    <a:pt x="18192" y="8762"/>
                    <a:pt x="18157" y="8672"/>
                  </a:cubicBezTo>
                  <a:cubicBezTo>
                    <a:pt x="18124" y="8586"/>
                    <a:pt x="18087" y="8505"/>
                    <a:pt x="18046" y="8429"/>
                  </a:cubicBezTo>
                  <a:lnTo>
                    <a:pt x="17881" y="8472"/>
                  </a:lnTo>
                  <a:lnTo>
                    <a:pt x="17986" y="8711"/>
                  </a:lnTo>
                  <a:lnTo>
                    <a:pt x="18122" y="9040"/>
                  </a:lnTo>
                  <a:lnTo>
                    <a:pt x="18232" y="9295"/>
                  </a:lnTo>
                  <a:lnTo>
                    <a:pt x="18315" y="9523"/>
                  </a:lnTo>
                  <a:lnTo>
                    <a:pt x="18335" y="9837"/>
                  </a:lnTo>
                  <a:lnTo>
                    <a:pt x="18453" y="9994"/>
                  </a:lnTo>
                  <a:lnTo>
                    <a:pt x="18539" y="10147"/>
                  </a:lnTo>
                  <a:lnTo>
                    <a:pt x="18637" y="10335"/>
                  </a:lnTo>
                  <a:lnTo>
                    <a:pt x="18699" y="10696"/>
                  </a:lnTo>
                  <a:lnTo>
                    <a:pt x="18797" y="10856"/>
                  </a:lnTo>
                  <a:lnTo>
                    <a:pt x="18830" y="10605"/>
                  </a:lnTo>
                  <a:lnTo>
                    <a:pt x="18784" y="10311"/>
                  </a:lnTo>
                  <a:lnTo>
                    <a:pt x="18893" y="10444"/>
                  </a:lnTo>
                  <a:lnTo>
                    <a:pt x="18887" y="10702"/>
                  </a:lnTo>
                  <a:lnTo>
                    <a:pt x="18882" y="10938"/>
                  </a:lnTo>
                  <a:lnTo>
                    <a:pt x="18797" y="11008"/>
                  </a:lnTo>
                  <a:lnTo>
                    <a:pt x="18867" y="11235"/>
                  </a:lnTo>
                  <a:lnTo>
                    <a:pt x="18959" y="11501"/>
                  </a:lnTo>
                  <a:lnTo>
                    <a:pt x="19062" y="11501"/>
                  </a:lnTo>
                  <a:lnTo>
                    <a:pt x="19128" y="11783"/>
                  </a:lnTo>
                  <a:lnTo>
                    <a:pt x="19194" y="12022"/>
                  </a:lnTo>
                  <a:lnTo>
                    <a:pt x="19299" y="12258"/>
                  </a:lnTo>
                  <a:lnTo>
                    <a:pt x="19391" y="12481"/>
                  </a:lnTo>
                  <a:lnTo>
                    <a:pt x="19404" y="12645"/>
                  </a:lnTo>
                  <a:lnTo>
                    <a:pt x="19437" y="12770"/>
                  </a:lnTo>
                  <a:lnTo>
                    <a:pt x="19457" y="12985"/>
                  </a:lnTo>
                  <a:lnTo>
                    <a:pt x="19490" y="13181"/>
                  </a:lnTo>
                  <a:lnTo>
                    <a:pt x="19527" y="13396"/>
                  </a:lnTo>
                  <a:lnTo>
                    <a:pt x="19535" y="13690"/>
                  </a:lnTo>
                  <a:lnTo>
                    <a:pt x="19450" y="13613"/>
                  </a:lnTo>
                  <a:lnTo>
                    <a:pt x="19418" y="13938"/>
                  </a:lnTo>
                  <a:cubicBezTo>
                    <a:pt x="19416" y="13965"/>
                    <a:pt x="19414" y="13992"/>
                    <a:pt x="19412" y="14019"/>
                  </a:cubicBezTo>
                  <a:cubicBezTo>
                    <a:pt x="19411" y="14046"/>
                    <a:pt x="19409" y="14073"/>
                    <a:pt x="19407" y="14099"/>
                  </a:cubicBezTo>
                  <a:lnTo>
                    <a:pt x="19324" y="13888"/>
                  </a:lnTo>
                  <a:lnTo>
                    <a:pt x="19256" y="13900"/>
                  </a:lnTo>
                  <a:cubicBezTo>
                    <a:pt x="19229" y="13884"/>
                    <a:pt x="19204" y="13860"/>
                    <a:pt x="19182" y="13830"/>
                  </a:cubicBezTo>
                  <a:cubicBezTo>
                    <a:pt x="19144" y="13778"/>
                    <a:pt x="19115" y="13709"/>
                    <a:pt x="19099" y="13630"/>
                  </a:cubicBezTo>
                  <a:cubicBezTo>
                    <a:pt x="19074" y="13571"/>
                    <a:pt x="19048" y="13514"/>
                    <a:pt x="19022" y="13457"/>
                  </a:cubicBezTo>
                  <a:cubicBezTo>
                    <a:pt x="18987" y="13383"/>
                    <a:pt x="18951" y="13309"/>
                    <a:pt x="18914" y="13238"/>
                  </a:cubicBezTo>
                  <a:cubicBezTo>
                    <a:pt x="18890" y="13189"/>
                    <a:pt x="18863" y="13141"/>
                    <a:pt x="18836" y="13097"/>
                  </a:cubicBezTo>
                  <a:cubicBezTo>
                    <a:pt x="18804" y="13046"/>
                    <a:pt x="18770" y="12999"/>
                    <a:pt x="18735" y="12957"/>
                  </a:cubicBezTo>
                  <a:lnTo>
                    <a:pt x="18607" y="12862"/>
                  </a:lnTo>
                  <a:lnTo>
                    <a:pt x="18537" y="12655"/>
                  </a:lnTo>
                  <a:lnTo>
                    <a:pt x="18485" y="12443"/>
                  </a:lnTo>
                  <a:lnTo>
                    <a:pt x="18485" y="12232"/>
                  </a:lnTo>
                  <a:lnTo>
                    <a:pt x="18524" y="11844"/>
                  </a:lnTo>
                  <a:lnTo>
                    <a:pt x="18522" y="11374"/>
                  </a:lnTo>
                  <a:lnTo>
                    <a:pt x="18463" y="11103"/>
                  </a:lnTo>
                  <a:lnTo>
                    <a:pt x="18325" y="10880"/>
                  </a:lnTo>
                  <a:lnTo>
                    <a:pt x="18177" y="10554"/>
                  </a:lnTo>
                  <a:lnTo>
                    <a:pt x="18076" y="10495"/>
                  </a:lnTo>
                  <a:lnTo>
                    <a:pt x="17975" y="10495"/>
                  </a:lnTo>
                  <a:lnTo>
                    <a:pt x="17912" y="10531"/>
                  </a:lnTo>
                  <a:lnTo>
                    <a:pt x="17868" y="10778"/>
                  </a:lnTo>
                  <a:lnTo>
                    <a:pt x="17772" y="10789"/>
                  </a:lnTo>
                  <a:lnTo>
                    <a:pt x="17726" y="10624"/>
                  </a:lnTo>
                  <a:lnTo>
                    <a:pt x="17693" y="10412"/>
                  </a:lnTo>
                  <a:lnTo>
                    <a:pt x="17648" y="10178"/>
                  </a:lnTo>
                  <a:lnTo>
                    <a:pt x="17611" y="10088"/>
                  </a:lnTo>
                  <a:lnTo>
                    <a:pt x="17495" y="9991"/>
                  </a:lnTo>
                  <a:lnTo>
                    <a:pt x="17432" y="9874"/>
                  </a:lnTo>
                  <a:lnTo>
                    <a:pt x="17434" y="9725"/>
                  </a:lnTo>
                  <a:lnTo>
                    <a:pt x="17348" y="9467"/>
                  </a:lnTo>
                  <a:lnTo>
                    <a:pt x="17287" y="9251"/>
                  </a:lnTo>
                  <a:lnTo>
                    <a:pt x="17189" y="9133"/>
                  </a:lnTo>
                  <a:lnTo>
                    <a:pt x="17228" y="9309"/>
                  </a:lnTo>
                  <a:lnTo>
                    <a:pt x="17287" y="9508"/>
                  </a:lnTo>
                  <a:lnTo>
                    <a:pt x="17307" y="9659"/>
                  </a:lnTo>
                  <a:lnTo>
                    <a:pt x="17346" y="9929"/>
                  </a:lnTo>
                  <a:lnTo>
                    <a:pt x="17403" y="10239"/>
                  </a:lnTo>
                  <a:lnTo>
                    <a:pt x="17487" y="10525"/>
                  </a:lnTo>
                  <a:lnTo>
                    <a:pt x="17467" y="10678"/>
                  </a:lnTo>
                  <a:lnTo>
                    <a:pt x="17306" y="10380"/>
                  </a:lnTo>
                  <a:lnTo>
                    <a:pt x="17262" y="10267"/>
                  </a:lnTo>
                  <a:cubicBezTo>
                    <a:pt x="17251" y="10247"/>
                    <a:pt x="17241" y="10228"/>
                    <a:pt x="17230" y="10208"/>
                  </a:cubicBezTo>
                  <a:cubicBezTo>
                    <a:pt x="17219" y="10189"/>
                    <a:pt x="17208" y="10169"/>
                    <a:pt x="17197" y="10150"/>
                  </a:cubicBezTo>
                  <a:lnTo>
                    <a:pt x="17074" y="10079"/>
                  </a:lnTo>
                  <a:lnTo>
                    <a:pt x="17044" y="9958"/>
                  </a:lnTo>
                  <a:lnTo>
                    <a:pt x="16952" y="9852"/>
                  </a:lnTo>
                  <a:lnTo>
                    <a:pt x="16830" y="9710"/>
                  </a:lnTo>
                  <a:lnTo>
                    <a:pt x="16714" y="9503"/>
                  </a:lnTo>
                  <a:cubicBezTo>
                    <a:pt x="16693" y="9499"/>
                    <a:pt x="16673" y="9495"/>
                    <a:pt x="16652" y="9491"/>
                  </a:cubicBezTo>
                  <a:cubicBezTo>
                    <a:pt x="16631" y="9487"/>
                    <a:pt x="16610" y="9483"/>
                    <a:pt x="16590" y="9479"/>
                  </a:cubicBezTo>
                  <a:lnTo>
                    <a:pt x="16679" y="9690"/>
                  </a:lnTo>
                  <a:lnTo>
                    <a:pt x="16593" y="9705"/>
                  </a:lnTo>
                  <a:lnTo>
                    <a:pt x="16681" y="9850"/>
                  </a:lnTo>
                  <a:lnTo>
                    <a:pt x="16896" y="10027"/>
                  </a:lnTo>
                  <a:lnTo>
                    <a:pt x="17014" y="10234"/>
                  </a:lnTo>
                  <a:lnTo>
                    <a:pt x="17120" y="10490"/>
                  </a:lnTo>
                  <a:lnTo>
                    <a:pt x="17176" y="10650"/>
                  </a:lnTo>
                  <a:lnTo>
                    <a:pt x="17223" y="10823"/>
                  </a:lnTo>
                  <a:lnTo>
                    <a:pt x="17242" y="10963"/>
                  </a:lnTo>
                  <a:lnTo>
                    <a:pt x="17255" y="11139"/>
                  </a:lnTo>
                  <a:lnTo>
                    <a:pt x="17221" y="11277"/>
                  </a:lnTo>
                  <a:lnTo>
                    <a:pt x="17122" y="11218"/>
                  </a:lnTo>
                  <a:lnTo>
                    <a:pt x="17044" y="11065"/>
                  </a:lnTo>
                  <a:lnTo>
                    <a:pt x="16972" y="10901"/>
                  </a:lnTo>
                  <a:lnTo>
                    <a:pt x="16915" y="10869"/>
                  </a:lnTo>
                  <a:lnTo>
                    <a:pt x="16799" y="10810"/>
                  </a:lnTo>
                  <a:lnTo>
                    <a:pt x="16735" y="10569"/>
                  </a:lnTo>
                  <a:lnTo>
                    <a:pt x="16702" y="10456"/>
                  </a:lnTo>
                  <a:lnTo>
                    <a:pt x="16623" y="10338"/>
                  </a:lnTo>
                  <a:lnTo>
                    <a:pt x="16548" y="10162"/>
                  </a:lnTo>
                  <a:lnTo>
                    <a:pt x="16496" y="9985"/>
                  </a:lnTo>
                  <a:lnTo>
                    <a:pt x="16496" y="9856"/>
                  </a:lnTo>
                  <a:lnTo>
                    <a:pt x="16399" y="9684"/>
                  </a:lnTo>
                  <a:lnTo>
                    <a:pt x="16319" y="9746"/>
                  </a:lnTo>
                  <a:lnTo>
                    <a:pt x="16148" y="9582"/>
                  </a:lnTo>
                  <a:cubicBezTo>
                    <a:pt x="16168" y="9621"/>
                    <a:pt x="16188" y="9660"/>
                    <a:pt x="16208" y="9700"/>
                  </a:cubicBezTo>
                  <a:cubicBezTo>
                    <a:pt x="16228" y="9739"/>
                    <a:pt x="16248" y="9778"/>
                    <a:pt x="16268" y="9817"/>
                  </a:cubicBezTo>
                  <a:lnTo>
                    <a:pt x="16161" y="9785"/>
                  </a:lnTo>
                  <a:lnTo>
                    <a:pt x="16031" y="9605"/>
                  </a:lnTo>
                  <a:lnTo>
                    <a:pt x="15928" y="9436"/>
                  </a:lnTo>
                  <a:lnTo>
                    <a:pt x="15928" y="9271"/>
                  </a:lnTo>
                  <a:lnTo>
                    <a:pt x="16064" y="9294"/>
                  </a:lnTo>
                  <a:lnTo>
                    <a:pt x="15920" y="9071"/>
                  </a:lnTo>
                  <a:lnTo>
                    <a:pt x="15866" y="9021"/>
                  </a:lnTo>
                  <a:lnTo>
                    <a:pt x="15866" y="8880"/>
                  </a:lnTo>
                  <a:cubicBezTo>
                    <a:pt x="15853" y="8850"/>
                    <a:pt x="15840" y="8820"/>
                    <a:pt x="15827" y="8790"/>
                  </a:cubicBezTo>
                  <a:cubicBezTo>
                    <a:pt x="15814" y="8760"/>
                    <a:pt x="15802" y="8730"/>
                    <a:pt x="15789" y="8700"/>
                  </a:cubicBezTo>
                  <a:lnTo>
                    <a:pt x="15699" y="8587"/>
                  </a:lnTo>
                  <a:lnTo>
                    <a:pt x="15800" y="8465"/>
                  </a:lnTo>
                  <a:lnTo>
                    <a:pt x="15955" y="8825"/>
                  </a:lnTo>
                  <a:lnTo>
                    <a:pt x="16018" y="8926"/>
                  </a:lnTo>
                  <a:lnTo>
                    <a:pt x="16064" y="8785"/>
                  </a:lnTo>
                  <a:lnTo>
                    <a:pt x="16025" y="8621"/>
                  </a:lnTo>
                  <a:lnTo>
                    <a:pt x="16110" y="8648"/>
                  </a:lnTo>
                  <a:lnTo>
                    <a:pt x="16224" y="8926"/>
                  </a:lnTo>
                  <a:lnTo>
                    <a:pt x="16327" y="9004"/>
                  </a:lnTo>
                  <a:lnTo>
                    <a:pt x="16507" y="8902"/>
                  </a:lnTo>
                  <a:lnTo>
                    <a:pt x="16625" y="8926"/>
                  </a:lnTo>
                  <a:lnTo>
                    <a:pt x="16756" y="8993"/>
                  </a:lnTo>
                  <a:lnTo>
                    <a:pt x="16815" y="8935"/>
                  </a:lnTo>
                  <a:lnTo>
                    <a:pt x="16815" y="8794"/>
                  </a:lnTo>
                  <a:lnTo>
                    <a:pt x="16917" y="8704"/>
                  </a:lnTo>
                  <a:lnTo>
                    <a:pt x="16989" y="8868"/>
                  </a:lnTo>
                  <a:lnTo>
                    <a:pt x="17083" y="8926"/>
                  </a:lnTo>
                  <a:lnTo>
                    <a:pt x="17192" y="9012"/>
                  </a:lnTo>
                  <a:lnTo>
                    <a:pt x="17004" y="8639"/>
                  </a:lnTo>
                  <a:lnTo>
                    <a:pt x="16796" y="8294"/>
                  </a:lnTo>
                  <a:lnTo>
                    <a:pt x="16703" y="8212"/>
                  </a:lnTo>
                  <a:lnTo>
                    <a:pt x="16690" y="8028"/>
                  </a:lnTo>
                  <a:lnTo>
                    <a:pt x="16653" y="7942"/>
                  </a:lnTo>
                  <a:lnTo>
                    <a:pt x="16554" y="7699"/>
                  </a:lnTo>
                  <a:lnTo>
                    <a:pt x="16495" y="7535"/>
                  </a:lnTo>
                  <a:lnTo>
                    <a:pt x="16397" y="7441"/>
                  </a:lnTo>
                  <a:lnTo>
                    <a:pt x="16208" y="7323"/>
                  </a:lnTo>
                  <a:lnTo>
                    <a:pt x="16078" y="7281"/>
                  </a:lnTo>
                  <a:lnTo>
                    <a:pt x="15916" y="7194"/>
                  </a:lnTo>
                  <a:cubicBezTo>
                    <a:pt x="15898" y="7121"/>
                    <a:pt x="15877" y="7050"/>
                    <a:pt x="15853" y="6983"/>
                  </a:cubicBezTo>
                  <a:cubicBezTo>
                    <a:pt x="15819" y="6886"/>
                    <a:pt x="15778" y="6797"/>
                    <a:pt x="15733" y="6716"/>
                  </a:cubicBezTo>
                  <a:lnTo>
                    <a:pt x="15849" y="6650"/>
                  </a:lnTo>
                  <a:lnTo>
                    <a:pt x="15908" y="6771"/>
                  </a:lnTo>
                  <a:lnTo>
                    <a:pt x="16006" y="6865"/>
                  </a:lnTo>
                  <a:lnTo>
                    <a:pt x="16043" y="6709"/>
                  </a:lnTo>
                  <a:lnTo>
                    <a:pt x="16076" y="6580"/>
                  </a:lnTo>
                  <a:lnTo>
                    <a:pt x="16102" y="6415"/>
                  </a:lnTo>
                  <a:lnTo>
                    <a:pt x="16050" y="6289"/>
                  </a:lnTo>
                  <a:lnTo>
                    <a:pt x="15990" y="6090"/>
                  </a:lnTo>
                  <a:lnTo>
                    <a:pt x="15872" y="5960"/>
                  </a:lnTo>
                  <a:lnTo>
                    <a:pt x="15754" y="5795"/>
                  </a:lnTo>
                  <a:lnTo>
                    <a:pt x="15754" y="5678"/>
                  </a:lnTo>
                  <a:lnTo>
                    <a:pt x="15747" y="5514"/>
                  </a:lnTo>
                  <a:lnTo>
                    <a:pt x="15629" y="5350"/>
                  </a:lnTo>
                  <a:lnTo>
                    <a:pt x="15498" y="5291"/>
                  </a:lnTo>
                  <a:lnTo>
                    <a:pt x="15377" y="5244"/>
                  </a:lnTo>
                  <a:lnTo>
                    <a:pt x="15218" y="5151"/>
                  </a:lnTo>
                  <a:lnTo>
                    <a:pt x="15027" y="5057"/>
                  </a:lnTo>
                  <a:lnTo>
                    <a:pt x="14951" y="5057"/>
                  </a:lnTo>
                  <a:lnTo>
                    <a:pt x="14805" y="4924"/>
                  </a:lnTo>
                  <a:lnTo>
                    <a:pt x="14753" y="4736"/>
                  </a:lnTo>
                  <a:lnTo>
                    <a:pt x="14654" y="4665"/>
                  </a:lnTo>
                  <a:cubicBezTo>
                    <a:pt x="14618" y="4619"/>
                    <a:pt x="14583" y="4567"/>
                    <a:pt x="14551" y="4512"/>
                  </a:cubicBezTo>
                  <a:cubicBezTo>
                    <a:pt x="14509" y="4441"/>
                    <a:pt x="14471" y="4363"/>
                    <a:pt x="14426" y="4297"/>
                  </a:cubicBezTo>
                  <a:cubicBezTo>
                    <a:pt x="14366" y="4207"/>
                    <a:pt x="14296" y="4141"/>
                    <a:pt x="14221" y="4101"/>
                  </a:cubicBezTo>
                  <a:lnTo>
                    <a:pt x="14208" y="4261"/>
                  </a:lnTo>
                  <a:lnTo>
                    <a:pt x="14353" y="4386"/>
                  </a:lnTo>
                  <a:lnTo>
                    <a:pt x="14660" y="4807"/>
                  </a:lnTo>
                  <a:lnTo>
                    <a:pt x="14734" y="4924"/>
                  </a:lnTo>
                  <a:lnTo>
                    <a:pt x="14616" y="5124"/>
                  </a:lnTo>
                  <a:lnTo>
                    <a:pt x="14536" y="5069"/>
                  </a:lnTo>
                  <a:lnTo>
                    <a:pt x="14371" y="5081"/>
                  </a:lnTo>
                  <a:lnTo>
                    <a:pt x="14268" y="5045"/>
                  </a:lnTo>
                  <a:lnTo>
                    <a:pt x="14169" y="4932"/>
                  </a:lnTo>
                  <a:lnTo>
                    <a:pt x="14064" y="4790"/>
                  </a:lnTo>
                  <a:cubicBezTo>
                    <a:pt x="14027" y="4784"/>
                    <a:pt x="13989" y="4773"/>
                    <a:pt x="13953" y="4755"/>
                  </a:cubicBezTo>
                  <a:cubicBezTo>
                    <a:pt x="13881" y="4720"/>
                    <a:pt x="13812" y="4663"/>
                    <a:pt x="13751" y="4586"/>
                  </a:cubicBezTo>
                  <a:lnTo>
                    <a:pt x="13626" y="4586"/>
                  </a:lnTo>
                  <a:lnTo>
                    <a:pt x="13704" y="4815"/>
                  </a:lnTo>
                  <a:lnTo>
                    <a:pt x="13805" y="4877"/>
                  </a:lnTo>
                  <a:lnTo>
                    <a:pt x="13912" y="4978"/>
                  </a:lnTo>
                  <a:lnTo>
                    <a:pt x="14054" y="5110"/>
                  </a:lnTo>
                  <a:lnTo>
                    <a:pt x="14200" y="5122"/>
                  </a:lnTo>
                  <a:lnTo>
                    <a:pt x="14341" y="5193"/>
                  </a:lnTo>
                  <a:lnTo>
                    <a:pt x="14409" y="5310"/>
                  </a:lnTo>
                  <a:lnTo>
                    <a:pt x="14551" y="5401"/>
                  </a:lnTo>
                  <a:lnTo>
                    <a:pt x="14665" y="5526"/>
                  </a:lnTo>
                  <a:lnTo>
                    <a:pt x="14777" y="5585"/>
                  </a:lnTo>
                  <a:lnTo>
                    <a:pt x="14803" y="5443"/>
                  </a:lnTo>
                  <a:lnTo>
                    <a:pt x="14727" y="5307"/>
                  </a:lnTo>
                  <a:lnTo>
                    <a:pt x="14746" y="5201"/>
                  </a:lnTo>
                  <a:lnTo>
                    <a:pt x="14832" y="5178"/>
                  </a:lnTo>
                  <a:lnTo>
                    <a:pt x="14850" y="5345"/>
                  </a:lnTo>
                  <a:lnTo>
                    <a:pt x="15040" y="5345"/>
                  </a:lnTo>
                  <a:lnTo>
                    <a:pt x="15097" y="5473"/>
                  </a:lnTo>
                  <a:lnTo>
                    <a:pt x="15143" y="5638"/>
                  </a:lnTo>
                  <a:lnTo>
                    <a:pt x="15231" y="5795"/>
                  </a:lnTo>
                  <a:lnTo>
                    <a:pt x="15371" y="5771"/>
                  </a:lnTo>
                  <a:lnTo>
                    <a:pt x="15454" y="5747"/>
                  </a:lnTo>
                  <a:lnTo>
                    <a:pt x="15548" y="5771"/>
                  </a:lnTo>
                  <a:lnTo>
                    <a:pt x="15640" y="5912"/>
                  </a:lnTo>
                  <a:lnTo>
                    <a:pt x="15713" y="6050"/>
                  </a:lnTo>
                  <a:lnTo>
                    <a:pt x="15776" y="6107"/>
                  </a:lnTo>
                  <a:lnTo>
                    <a:pt x="15877" y="6262"/>
                  </a:lnTo>
                  <a:lnTo>
                    <a:pt x="15969" y="6317"/>
                  </a:lnTo>
                  <a:lnTo>
                    <a:pt x="16008" y="6454"/>
                  </a:lnTo>
                  <a:lnTo>
                    <a:pt x="15993" y="6635"/>
                  </a:lnTo>
                  <a:lnTo>
                    <a:pt x="15761" y="6583"/>
                  </a:lnTo>
                  <a:lnTo>
                    <a:pt x="15595" y="6548"/>
                  </a:lnTo>
                  <a:lnTo>
                    <a:pt x="15529" y="6594"/>
                  </a:lnTo>
                  <a:cubicBezTo>
                    <a:pt x="15502" y="6606"/>
                    <a:pt x="15480" y="6643"/>
                    <a:pt x="15472" y="6692"/>
                  </a:cubicBezTo>
                  <a:cubicBezTo>
                    <a:pt x="15450" y="6832"/>
                    <a:pt x="15530" y="6954"/>
                    <a:pt x="15604" y="6892"/>
                  </a:cubicBezTo>
                  <a:lnTo>
                    <a:pt x="15660" y="6962"/>
                  </a:lnTo>
                  <a:lnTo>
                    <a:pt x="15750" y="7076"/>
                  </a:lnTo>
                  <a:lnTo>
                    <a:pt x="15770" y="7193"/>
                  </a:lnTo>
                  <a:lnTo>
                    <a:pt x="15750" y="7322"/>
                  </a:lnTo>
                  <a:lnTo>
                    <a:pt x="15647" y="7404"/>
                  </a:lnTo>
                  <a:lnTo>
                    <a:pt x="15496" y="7381"/>
                  </a:lnTo>
                  <a:cubicBezTo>
                    <a:pt x="15439" y="7357"/>
                    <a:pt x="15382" y="7334"/>
                    <a:pt x="15325" y="7310"/>
                  </a:cubicBezTo>
                  <a:cubicBezTo>
                    <a:pt x="15287" y="7294"/>
                    <a:pt x="15249" y="7279"/>
                    <a:pt x="15211" y="7263"/>
                  </a:cubicBezTo>
                  <a:cubicBezTo>
                    <a:pt x="15178" y="7253"/>
                    <a:pt x="15146" y="7237"/>
                    <a:pt x="15115" y="7216"/>
                  </a:cubicBezTo>
                  <a:cubicBezTo>
                    <a:pt x="15055" y="7175"/>
                    <a:pt x="15000" y="7114"/>
                    <a:pt x="14946" y="7051"/>
                  </a:cubicBezTo>
                  <a:cubicBezTo>
                    <a:pt x="14901" y="6998"/>
                    <a:pt x="14856" y="6943"/>
                    <a:pt x="14812" y="6886"/>
                  </a:cubicBezTo>
                  <a:lnTo>
                    <a:pt x="14701" y="6781"/>
                  </a:lnTo>
                  <a:lnTo>
                    <a:pt x="14628" y="6581"/>
                  </a:lnTo>
                  <a:lnTo>
                    <a:pt x="14552" y="6460"/>
                  </a:lnTo>
                  <a:lnTo>
                    <a:pt x="14427" y="6249"/>
                  </a:lnTo>
                  <a:lnTo>
                    <a:pt x="14008" y="5995"/>
                  </a:lnTo>
                  <a:lnTo>
                    <a:pt x="13773" y="5752"/>
                  </a:lnTo>
                  <a:lnTo>
                    <a:pt x="13618" y="5646"/>
                  </a:lnTo>
                  <a:lnTo>
                    <a:pt x="13668" y="5807"/>
                  </a:lnTo>
                  <a:lnTo>
                    <a:pt x="13459" y="5705"/>
                  </a:lnTo>
                  <a:lnTo>
                    <a:pt x="13336" y="5611"/>
                  </a:lnTo>
                  <a:lnTo>
                    <a:pt x="13218" y="5505"/>
                  </a:lnTo>
                  <a:lnTo>
                    <a:pt x="13086" y="5340"/>
                  </a:lnTo>
                  <a:lnTo>
                    <a:pt x="12928" y="5187"/>
                  </a:lnTo>
                  <a:lnTo>
                    <a:pt x="12829" y="5070"/>
                  </a:lnTo>
                  <a:lnTo>
                    <a:pt x="12805" y="4968"/>
                  </a:lnTo>
                  <a:lnTo>
                    <a:pt x="12632" y="4933"/>
                  </a:lnTo>
                  <a:lnTo>
                    <a:pt x="12585" y="4795"/>
                  </a:lnTo>
                  <a:lnTo>
                    <a:pt x="12542" y="4623"/>
                  </a:lnTo>
                  <a:lnTo>
                    <a:pt x="12470" y="4531"/>
                  </a:lnTo>
                  <a:lnTo>
                    <a:pt x="12439" y="4311"/>
                  </a:lnTo>
                  <a:lnTo>
                    <a:pt x="12524" y="4252"/>
                  </a:lnTo>
                  <a:lnTo>
                    <a:pt x="12522" y="4084"/>
                  </a:lnTo>
                  <a:lnTo>
                    <a:pt x="12446" y="4049"/>
                  </a:lnTo>
                  <a:lnTo>
                    <a:pt x="12446" y="3892"/>
                  </a:lnTo>
                  <a:lnTo>
                    <a:pt x="12389" y="3724"/>
                  </a:lnTo>
                  <a:lnTo>
                    <a:pt x="12352" y="3576"/>
                  </a:lnTo>
                  <a:lnTo>
                    <a:pt x="12292" y="3369"/>
                  </a:lnTo>
                  <a:lnTo>
                    <a:pt x="12279" y="3219"/>
                  </a:lnTo>
                  <a:lnTo>
                    <a:pt x="12386" y="3162"/>
                  </a:lnTo>
                  <a:lnTo>
                    <a:pt x="12555" y="3138"/>
                  </a:lnTo>
                  <a:lnTo>
                    <a:pt x="12614" y="3330"/>
                  </a:lnTo>
                  <a:lnTo>
                    <a:pt x="12699" y="3479"/>
                  </a:lnTo>
                  <a:lnTo>
                    <a:pt x="12786" y="3690"/>
                  </a:lnTo>
                  <a:lnTo>
                    <a:pt x="12924" y="3743"/>
                  </a:lnTo>
                  <a:lnTo>
                    <a:pt x="12970" y="3587"/>
                  </a:lnTo>
                  <a:lnTo>
                    <a:pt x="13119" y="3622"/>
                  </a:lnTo>
                  <a:lnTo>
                    <a:pt x="13075" y="3363"/>
                  </a:lnTo>
                  <a:lnTo>
                    <a:pt x="12994" y="3433"/>
                  </a:lnTo>
                  <a:lnTo>
                    <a:pt x="12918" y="3445"/>
                  </a:lnTo>
                  <a:lnTo>
                    <a:pt x="12848" y="3410"/>
                  </a:lnTo>
                  <a:lnTo>
                    <a:pt x="12780" y="3320"/>
                  </a:lnTo>
                  <a:lnTo>
                    <a:pt x="12656" y="3211"/>
                  </a:lnTo>
                  <a:lnTo>
                    <a:pt x="12432" y="3030"/>
                  </a:lnTo>
                  <a:lnTo>
                    <a:pt x="12318" y="3046"/>
                  </a:lnTo>
                  <a:lnTo>
                    <a:pt x="12270" y="2956"/>
                  </a:lnTo>
                  <a:lnTo>
                    <a:pt x="12192" y="2991"/>
                  </a:lnTo>
                  <a:lnTo>
                    <a:pt x="12146" y="3120"/>
                  </a:lnTo>
                  <a:lnTo>
                    <a:pt x="12041" y="3155"/>
                  </a:lnTo>
                  <a:lnTo>
                    <a:pt x="11985" y="3225"/>
                  </a:lnTo>
                  <a:lnTo>
                    <a:pt x="11911" y="3108"/>
                  </a:lnTo>
                  <a:lnTo>
                    <a:pt x="11854" y="2983"/>
                  </a:lnTo>
                  <a:lnTo>
                    <a:pt x="11985" y="2908"/>
                  </a:lnTo>
                  <a:lnTo>
                    <a:pt x="12027" y="2806"/>
                  </a:lnTo>
                  <a:lnTo>
                    <a:pt x="11961" y="2747"/>
                  </a:lnTo>
                  <a:lnTo>
                    <a:pt x="11856" y="2759"/>
                  </a:lnTo>
                  <a:lnTo>
                    <a:pt x="11654" y="2818"/>
                  </a:lnTo>
                  <a:lnTo>
                    <a:pt x="11644" y="2963"/>
                  </a:lnTo>
                  <a:lnTo>
                    <a:pt x="11565" y="2998"/>
                  </a:lnTo>
                  <a:lnTo>
                    <a:pt x="11447" y="2939"/>
                  </a:lnTo>
                  <a:lnTo>
                    <a:pt x="11484" y="2787"/>
                  </a:lnTo>
                  <a:lnTo>
                    <a:pt x="11601" y="2767"/>
                  </a:lnTo>
                  <a:lnTo>
                    <a:pt x="11411" y="2709"/>
                  </a:lnTo>
                  <a:lnTo>
                    <a:pt x="11321" y="2664"/>
                  </a:lnTo>
                  <a:lnTo>
                    <a:pt x="11181" y="2594"/>
                  </a:lnTo>
                  <a:lnTo>
                    <a:pt x="11205" y="2473"/>
                  </a:lnTo>
                  <a:lnTo>
                    <a:pt x="11047" y="2473"/>
                  </a:lnTo>
                  <a:lnTo>
                    <a:pt x="10949" y="2473"/>
                  </a:lnTo>
                  <a:lnTo>
                    <a:pt x="10859" y="2391"/>
                  </a:lnTo>
                  <a:lnTo>
                    <a:pt x="10836" y="2266"/>
                  </a:lnTo>
                  <a:lnTo>
                    <a:pt x="10753" y="2337"/>
                  </a:lnTo>
                  <a:lnTo>
                    <a:pt x="10783" y="2528"/>
                  </a:lnTo>
                  <a:lnTo>
                    <a:pt x="10705" y="2591"/>
                  </a:lnTo>
                  <a:lnTo>
                    <a:pt x="10829" y="2655"/>
                  </a:lnTo>
                  <a:lnTo>
                    <a:pt x="10941" y="2667"/>
                  </a:lnTo>
                  <a:lnTo>
                    <a:pt x="11077" y="2820"/>
                  </a:lnTo>
                  <a:lnTo>
                    <a:pt x="11180" y="2968"/>
                  </a:lnTo>
                  <a:lnTo>
                    <a:pt x="11098" y="3145"/>
                  </a:lnTo>
                  <a:lnTo>
                    <a:pt x="10969" y="3191"/>
                  </a:lnTo>
                  <a:lnTo>
                    <a:pt x="10829" y="3203"/>
                  </a:lnTo>
                  <a:lnTo>
                    <a:pt x="10711" y="3309"/>
                  </a:lnTo>
                  <a:lnTo>
                    <a:pt x="10601" y="3427"/>
                  </a:lnTo>
                  <a:lnTo>
                    <a:pt x="10504" y="3544"/>
                  </a:lnTo>
                  <a:lnTo>
                    <a:pt x="10414" y="3544"/>
                  </a:lnTo>
                  <a:lnTo>
                    <a:pt x="10330" y="3497"/>
                  </a:lnTo>
                  <a:lnTo>
                    <a:pt x="10164" y="3497"/>
                  </a:lnTo>
                  <a:lnTo>
                    <a:pt x="10098" y="3520"/>
                  </a:lnTo>
                  <a:lnTo>
                    <a:pt x="9890" y="3508"/>
                  </a:lnTo>
                  <a:lnTo>
                    <a:pt x="9724" y="3532"/>
                  </a:lnTo>
                  <a:lnTo>
                    <a:pt x="9643" y="3497"/>
                  </a:lnTo>
                  <a:lnTo>
                    <a:pt x="9713" y="3293"/>
                  </a:lnTo>
                  <a:lnTo>
                    <a:pt x="9851" y="3269"/>
                  </a:lnTo>
                  <a:lnTo>
                    <a:pt x="9958" y="3277"/>
                  </a:lnTo>
                  <a:lnTo>
                    <a:pt x="10123" y="3277"/>
                  </a:lnTo>
                  <a:lnTo>
                    <a:pt x="10213" y="3297"/>
                  </a:lnTo>
                  <a:cubicBezTo>
                    <a:pt x="10235" y="3286"/>
                    <a:pt x="10257" y="3274"/>
                    <a:pt x="10278" y="3262"/>
                  </a:cubicBezTo>
                  <a:cubicBezTo>
                    <a:pt x="10331" y="3231"/>
                    <a:pt x="10383" y="3196"/>
                    <a:pt x="10434" y="3156"/>
                  </a:cubicBezTo>
                  <a:lnTo>
                    <a:pt x="10537" y="3073"/>
                  </a:lnTo>
                  <a:cubicBezTo>
                    <a:pt x="10587" y="3061"/>
                    <a:pt x="10635" y="3037"/>
                    <a:pt x="10682" y="3003"/>
                  </a:cubicBezTo>
                  <a:cubicBezTo>
                    <a:pt x="10709" y="2983"/>
                    <a:pt x="10735" y="2960"/>
                    <a:pt x="10760" y="2933"/>
                  </a:cubicBezTo>
                  <a:lnTo>
                    <a:pt x="10845" y="2827"/>
                  </a:lnTo>
                  <a:lnTo>
                    <a:pt x="10603" y="2467"/>
                  </a:lnTo>
                  <a:lnTo>
                    <a:pt x="10462" y="2362"/>
                  </a:lnTo>
                  <a:lnTo>
                    <a:pt x="10412" y="2264"/>
                  </a:lnTo>
                  <a:lnTo>
                    <a:pt x="10265" y="2064"/>
                  </a:lnTo>
                  <a:lnTo>
                    <a:pt x="10161" y="2017"/>
                  </a:lnTo>
                  <a:lnTo>
                    <a:pt x="10195" y="2209"/>
                  </a:lnTo>
                  <a:lnTo>
                    <a:pt x="10183" y="2334"/>
                  </a:lnTo>
                  <a:lnTo>
                    <a:pt x="10112" y="2400"/>
                  </a:lnTo>
                  <a:lnTo>
                    <a:pt x="9985" y="2471"/>
                  </a:lnTo>
                  <a:lnTo>
                    <a:pt x="9919" y="2595"/>
                  </a:lnTo>
                  <a:lnTo>
                    <a:pt x="9851" y="2631"/>
                  </a:lnTo>
                  <a:lnTo>
                    <a:pt x="9762" y="2702"/>
                  </a:lnTo>
                  <a:lnTo>
                    <a:pt x="9586" y="2584"/>
                  </a:lnTo>
                  <a:lnTo>
                    <a:pt x="9620" y="2459"/>
                  </a:lnTo>
                  <a:lnTo>
                    <a:pt x="9672" y="2350"/>
                  </a:lnTo>
                  <a:lnTo>
                    <a:pt x="9681" y="2241"/>
                  </a:lnTo>
                  <a:lnTo>
                    <a:pt x="9726" y="1986"/>
                  </a:lnTo>
                  <a:lnTo>
                    <a:pt x="9713" y="1813"/>
                  </a:lnTo>
                  <a:lnTo>
                    <a:pt x="9842" y="1677"/>
                  </a:lnTo>
                  <a:lnTo>
                    <a:pt x="9919" y="1654"/>
                  </a:lnTo>
                  <a:lnTo>
                    <a:pt x="9974" y="1564"/>
                  </a:lnTo>
                  <a:lnTo>
                    <a:pt x="9839" y="1552"/>
                  </a:lnTo>
                  <a:lnTo>
                    <a:pt x="9736" y="1599"/>
                  </a:lnTo>
                  <a:lnTo>
                    <a:pt x="9642" y="1713"/>
                  </a:lnTo>
                  <a:lnTo>
                    <a:pt x="9638" y="1944"/>
                  </a:lnTo>
                  <a:lnTo>
                    <a:pt x="9619" y="2149"/>
                  </a:lnTo>
                  <a:lnTo>
                    <a:pt x="9597" y="2321"/>
                  </a:lnTo>
                  <a:lnTo>
                    <a:pt x="9507" y="2426"/>
                  </a:lnTo>
                  <a:lnTo>
                    <a:pt x="9470" y="2633"/>
                  </a:lnTo>
                  <a:lnTo>
                    <a:pt x="9387" y="2563"/>
                  </a:lnTo>
                  <a:lnTo>
                    <a:pt x="9420" y="2422"/>
                  </a:lnTo>
                  <a:lnTo>
                    <a:pt x="9414" y="2273"/>
                  </a:lnTo>
                  <a:lnTo>
                    <a:pt x="9317" y="2391"/>
                  </a:lnTo>
                  <a:lnTo>
                    <a:pt x="9256" y="2450"/>
                  </a:lnTo>
                  <a:lnTo>
                    <a:pt x="9144" y="2450"/>
                  </a:lnTo>
                  <a:lnTo>
                    <a:pt x="9026" y="2344"/>
                  </a:lnTo>
                  <a:lnTo>
                    <a:pt x="8960" y="2364"/>
                  </a:lnTo>
                  <a:lnTo>
                    <a:pt x="9052" y="2528"/>
                  </a:lnTo>
                  <a:lnTo>
                    <a:pt x="8986" y="2692"/>
                  </a:lnTo>
                  <a:lnTo>
                    <a:pt x="8866" y="2704"/>
                  </a:lnTo>
                  <a:lnTo>
                    <a:pt x="8737" y="2657"/>
                  </a:lnTo>
                  <a:lnTo>
                    <a:pt x="8588" y="2669"/>
                  </a:lnTo>
                  <a:lnTo>
                    <a:pt x="8708" y="2818"/>
                  </a:lnTo>
                  <a:lnTo>
                    <a:pt x="8704" y="2943"/>
                  </a:lnTo>
                  <a:lnTo>
                    <a:pt x="8619" y="2966"/>
                  </a:lnTo>
                  <a:lnTo>
                    <a:pt x="8490" y="3049"/>
                  </a:lnTo>
                  <a:lnTo>
                    <a:pt x="8317" y="3162"/>
                  </a:lnTo>
                  <a:lnTo>
                    <a:pt x="8223" y="3264"/>
                  </a:lnTo>
                  <a:lnTo>
                    <a:pt x="8190" y="3452"/>
                  </a:lnTo>
                  <a:lnTo>
                    <a:pt x="8125" y="3440"/>
                  </a:lnTo>
                  <a:lnTo>
                    <a:pt x="8047" y="3366"/>
                  </a:lnTo>
                  <a:lnTo>
                    <a:pt x="7916" y="3402"/>
                  </a:lnTo>
                  <a:lnTo>
                    <a:pt x="7870" y="3579"/>
                  </a:lnTo>
                  <a:lnTo>
                    <a:pt x="7830" y="3696"/>
                  </a:lnTo>
                  <a:lnTo>
                    <a:pt x="7706" y="3767"/>
                  </a:lnTo>
                  <a:lnTo>
                    <a:pt x="7588" y="3708"/>
                  </a:lnTo>
                  <a:lnTo>
                    <a:pt x="7518" y="3637"/>
                  </a:lnTo>
                  <a:lnTo>
                    <a:pt x="7374" y="3728"/>
                  </a:lnTo>
                  <a:lnTo>
                    <a:pt x="7276" y="3814"/>
                  </a:lnTo>
                  <a:lnTo>
                    <a:pt x="7250" y="3709"/>
                  </a:lnTo>
                  <a:lnTo>
                    <a:pt x="7132" y="3651"/>
                  </a:lnTo>
                  <a:lnTo>
                    <a:pt x="7044" y="3662"/>
                  </a:lnTo>
                  <a:lnTo>
                    <a:pt x="7031" y="3416"/>
                  </a:lnTo>
                  <a:lnTo>
                    <a:pt x="7130" y="3325"/>
                  </a:lnTo>
                  <a:lnTo>
                    <a:pt x="7056" y="3263"/>
                  </a:lnTo>
                  <a:lnTo>
                    <a:pt x="6974" y="3251"/>
                  </a:lnTo>
                  <a:close/>
                </a:path>
              </a:pathLst>
            </a:custGeom>
            <a:solidFill>
              <a:schemeClr val="tx2"/>
            </a:solidFill>
            <a:ln w="12700" cap="flat">
              <a:noFill/>
              <a:miter lim="400000"/>
            </a:ln>
            <a:effectLst/>
          </p:spPr>
          <p:txBody>
            <a:bodyPr wrap="square" lIns="0" tIns="0" rIns="0" bIns="0" numCol="1" anchor="ctr">
              <a:noAutofit/>
            </a:bodyPr>
            <a:lstStyle/>
            <a:p>
              <a:pPr lvl="0">
                <a:lnSpc>
                  <a:spcPct val="90000"/>
                </a:lnSpc>
                <a:defRPr sz="3200"/>
              </a:pPr>
              <a:endParaRPr/>
            </a:p>
          </p:txBody>
        </p:sp>
        <p:sp>
          <p:nvSpPr>
            <p:cNvPr id="73" name="Shape 6150"/>
            <p:cNvSpPr/>
            <p:nvPr/>
          </p:nvSpPr>
          <p:spPr>
            <a:xfrm>
              <a:off x="2240054" y="1505471"/>
              <a:ext cx="63185" cy="79246"/>
            </a:xfrm>
            <a:custGeom>
              <a:avLst/>
              <a:gdLst/>
              <a:ahLst/>
              <a:cxnLst>
                <a:cxn ang="0">
                  <a:pos x="wd2" y="hd2"/>
                </a:cxn>
                <a:cxn ang="5400000">
                  <a:pos x="wd2" y="hd2"/>
                </a:cxn>
                <a:cxn ang="10800000">
                  <a:pos x="wd2" y="hd2"/>
                </a:cxn>
                <a:cxn ang="16200000">
                  <a:pos x="wd2" y="hd2"/>
                </a:cxn>
              </a:cxnLst>
              <a:rect l="0" t="0" r="r" b="b"/>
              <a:pathLst>
                <a:path w="21180" h="20974" extrusionOk="0">
                  <a:moveTo>
                    <a:pt x="10266" y="844"/>
                  </a:moveTo>
                  <a:lnTo>
                    <a:pt x="7674" y="844"/>
                  </a:lnTo>
                  <a:lnTo>
                    <a:pt x="4819" y="0"/>
                  </a:lnTo>
                  <a:lnTo>
                    <a:pt x="4343" y="2648"/>
                  </a:lnTo>
                  <a:lnTo>
                    <a:pt x="2634" y="3496"/>
                  </a:lnTo>
                  <a:lnTo>
                    <a:pt x="5752" y="6202"/>
                  </a:lnTo>
                  <a:lnTo>
                    <a:pt x="4694" y="7602"/>
                  </a:lnTo>
                  <a:lnTo>
                    <a:pt x="4320" y="9806"/>
                  </a:lnTo>
                  <a:lnTo>
                    <a:pt x="7247" y="11451"/>
                  </a:lnTo>
                  <a:lnTo>
                    <a:pt x="6761" y="13208"/>
                  </a:lnTo>
                  <a:lnTo>
                    <a:pt x="3970" y="12204"/>
                  </a:lnTo>
                  <a:lnTo>
                    <a:pt x="42" y="12204"/>
                  </a:lnTo>
                  <a:lnTo>
                    <a:pt x="0" y="14301"/>
                  </a:lnTo>
                  <a:lnTo>
                    <a:pt x="2309" y="16253"/>
                  </a:lnTo>
                  <a:lnTo>
                    <a:pt x="4721" y="18507"/>
                  </a:lnTo>
                  <a:lnTo>
                    <a:pt x="6812" y="16856"/>
                  </a:lnTo>
                  <a:lnTo>
                    <a:pt x="8832" y="15707"/>
                  </a:lnTo>
                  <a:lnTo>
                    <a:pt x="8816" y="18671"/>
                  </a:lnTo>
                  <a:lnTo>
                    <a:pt x="9961" y="20811"/>
                  </a:lnTo>
                  <a:lnTo>
                    <a:pt x="12927" y="20962"/>
                  </a:lnTo>
                  <a:lnTo>
                    <a:pt x="12355" y="16900"/>
                  </a:lnTo>
                  <a:lnTo>
                    <a:pt x="16744" y="18407"/>
                  </a:lnTo>
                  <a:cubicBezTo>
                    <a:pt x="15981" y="19175"/>
                    <a:pt x="16286" y="20301"/>
                    <a:pt x="17380" y="20755"/>
                  </a:cubicBezTo>
                  <a:cubicBezTo>
                    <a:pt x="19416" y="21600"/>
                    <a:pt x="21600" y="19840"/>
                    <a:pt x="20489" y="18250"/>
                  </a:cubicBezTo>
                  <a:lnTo>
                    <a:pt x="20107" y="16159"/>
                  </a:lnTo>
                  <a:lnTo>
                    <a:pt x="21180" y="14263"/>
                  </a:lnTo>
                  <a:lnTo>
                    <a:pt x="20099" y="10999"/>
                  </a:lnTo>
                  <a:lnTo>
                    <a:pt x="19153" y="8035"/>
                  </a:lnTo>
                  <a:lnTo>
                    <a:pt x="18580" y="6177"/>
                  </a:lnTo>
                  <a:cubicBezTo>
                    <a:pt x="18217" y="5416"/>
                    <a:pt x="17705" y="4704"/>
                    <a:pt x="17062" y="4068"/>
                  </a:cubicBezTo>
                  <a:cubicBezTo>
                    <a:pt x="16337" y="3351"/>
                    <a:pt x="15456" y="2741"/>
                    <a:pt x="14461" y="2266"/>
                  </a:cubicBezTo>
                  <a:lnTo>
                    <a:pt x="10266" y="844"/>
                  </a:lnTo>
                  <a:close/>
                </a:path>
              </a:pathLst>
            </a:custGeom>
            <a:solidFill>
              <a:schemeClr val="tx2"/>
            </a:solidFill>
            <a:ln w="12700" cap="flat">
              <a:noFill/>
              <a:miter lim="400000"/>
            </a:ln>
            <a:effectLst/>
          </p:spPr>
          <p:txBody>
            <a:bodyPr wrap="square" lIns="0" tIns="0" rIns="0" bIns="0" numCol="1" anchor="ctr">
              <a:noAutofit/>
            </a:bodyPr>
            <a:lstStyle/>
            <a:p>
              <a:pPr lvl="0">
                <a:defRPr sz="3200"/>
              </a:pPr>
              <a:endParaRPr/>
            </a:p>
          </p:txBody>
        </p:sp>
        <p:sp>
          <p:nvSpPr>
            <p:cNvPr id="74" name="Shape 6151"/>
            <p:cNvSpPr/>
            <p:nvPr/>
          </p:nvSpPr>
          <p:spPr>
            <a:xfrm>
              <a:off x="2350906" y="1457773"/>
              <a:ext cx="21843" cy="10555"/>
            </a:xfrm>
            <a:custGeom>
              <a:avLst/>
              <a:gdLst/>
              <a:ahLst/>
              <a:cxnLst>
                <a:cxn ang="0">
                  <a:pos x="wd2" y="hd2"/>
                </a:cxn>
                <a:cxn ang="5400000">
                  <a:pos x="wd2" y="hd2"/>
                </a:cxn>
                <a:cxn ang="10800000">
                  <a:pos x="wd2" y="hd2"/>
                </a:cxn>
                <a:cxn ang="16200000">
                  <a:pos x="wd2" y="hd2"/>
                </a:cxn>
              </a:cxnLst>
              <a:rect l="0" t="0" r="r" b="b"/>
              <a:pathLst>
                <a:path w="21600" h="21600" extrusionOk="0">
                  <a:moveTo>
                    <a:pt x="7776" y="999"/>
                  </a:moveTo>
                  <a:lnTo>
                    <a:pt x="16031" y="2988"/>
                  </a:lnTo>
                  <a:lnTo>
                    <a:pt x="21600" y="17424"/>
                  </a:lnTo>
                  <a:lnTo>
                    <a:pt x="13178" y="21600"/>
                  </a:lnTo>
                  <a:lnTo>
                    <a:pt x="5321" y="12716"/>
                  </a:lnTo>
                  <a:lnTo>
                    <a:pt x="0" y="0"/>
                  </a:lnTo>
                  <a:lnTo>
                    <a:pt x="7776" y="999"/>
                  </a:lnTo>
                  <a:close/>
                </a:path>
              </a:pathLst>
            </a:custGeom>
            <a:solidFill>
              <a:schemeClr val="tx2"/>
            </a:solidFill>
            <a:ln w="12700" cap="flat">
              <a:noFill/>
              <a:miter lim="400000"/>
            </a:ln>
            <a:effectLst/>
          </p:spPr>
          <p:txBody>
            <a:bodyPr wrap="square" lIns="0" tIns="0" rIns="0" bIns="0" numCol="1" anchor="ctr">
              <a:noAutofit/>
            </a:bodyPr>
            <a:lstStyle/>
            <a:p>
              <a:pPr lvl="0">
                <a:defRPr sz="3200"/>
              </a:pPr>
              <a:endParaRPr/>
            </a:p>
          </p:txBody>
        </p:sp>
        <p:sp>
          <p:nvSpPr>
            <p:cNvPr id="125" name="Shape 6152"/>
            <p:cNvSpPr/>
            <p:nvPr/>
          </p:nvSpPr>
          <p:spPr>
            <a:xfrm>
              <a:off x="2327853" y="1483900"/>
              <a:ext cx="25453" cy="16695"/>
            </a:xfrm>
            <a:custGeom>
              <a:avLst/>
              <a:gdLst/>
              <a:ahLst/>
              <a:cxnLst>
                <a:cxn ang="0">
                  <a:pos x="wd2" y="hd2"/>
                </a:cxn>
                <a:cxn ang="5400000">
                  <a:pos x="wd2" y="hd2"/>
                </a:cxn>
                <a:cxn ang="10800000">
                  <a:pos x="wd2" y="hd2"/>
                </a:cxn>
                <a:cxn ang="16200000">
                  <a:pos x="wd2" y="hd2"/>
                </a:cxn>
              </a:cxnLst>
              <a:rect l="0" t="0" r="r" b="b"/>
              <a:pathLst>
                <a:path w="21600" h="21600" extrusionOk="0">
                  <a:moveTo>
                    <a:pt x="4898" y="0"/>
                  </a:moveTo>
                  <a:lnTo>
                    <a:pt x="10252" y="4850"/>
                  </a:lnTo>
                  <a:lnTo>
                    <a:pt x="21600" y="13527"/>
                  </a:lnTo>
                  <a:lnTo>
                    <a:pt x="17432" y="21600"/>
                  </a:lnTo>
                  <a:lnTo>
                    <a:pt x="12804" y="18684"/>
                  </a:lnTo>
                  <a:lnTo>
                    <a:pt x="7529" y="18684"/>
                  </a:lnTo>
                  <a:lnTo>
                    <a:pt x="3200" y="14264"/>
                  </a:lnTo>
                  <a:lnTo>
                    <a:pt x="0" y="6164"/>
                  </a:lnTo>
                  <a:lnTo>
                    <a:pt x="4898" y="0"/>
                  </a:lnTo>
                  <a:close/>
                </a:path>
              </a:pathLst>
            </a:custGeom>
            <a:solidFill>
              <a:schemeClr val="tx2"/>
            </a:solidFill>
            <a:ln w="12700" cap="flat">
              <a:noFill/>
              <a:miter lim="400000"/>
            </a:ln>
            <a:effectLst/>
          </p:spPr>
          <p:txBody>
            <a:bodyPr wrap="square" lIns="0" tIns="0" rIns="0" bIns="0" numCol="1" anchor="ctr">
              <a:noAutofit/>
            </a:bodyPr>
            <a:lstStyle/>
            <a:p>
              <a:pPr lvl="0">
                <a:defRPr sz="3200"/>
              </a:pPr>
              <a:endParaRPr/>
            </a:p>
          </p:txBody>
        </p:sp>
        <p:sp>
          <p:nvSpPr>
            <p:cNvPr id="126" name="Shape 6153"/>
            <p:cNvSpPr/>
            <p:nvPr/>
          </p:nvSpPr>
          <p:spPr>
            <a:xfrm>
              <a:off x="2334096" y="1324717"/>
              <a:ext cx="24182" cy="1367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543" y="10415"/>
                  </a:lnTo>
                  <a:lnTo>
                    <a:pt x="11409" y="21600"/>
                  </a:lnTo>
                  <a:lnTo>
                    <a:pt x="21600" y="19952"/>
                  </a:lnTo>
                  <a:lnTo>
                    <a:pt x="14185" y="6837"/>
                  </a:lnTo>
                  <a:lnTo>
                    <a:pt x="7404" y="2044"/>
                  </a:lnTo>
                  <a:lnTo>
                    <a:pt x="0" y="0"/>
                  </a:lnTo>
                  <a:close/>
                </a:path>
              </a:pathLst>
            </a:custGeom>
            <a:solidFill>
              <a:schemeClr val="tx2"/>
            </a:solidFill>
            <a:ln w="12700" cap="flat">
              <a:noFill/>
              <a:miter lim="400000"/>
            </a:ln>
            <a:effectLst/>
          </p:spPr>
          <p:txBody>
            <a:bodyPr wrap="square" lIns="0" tIns="0" rIns="0" bIns="0" numCol="1" anchor="ctr">
              <a:noAutofit/>
            </a:bodyPr>
            <a:lstStyle/>
            <a:p>
              <a:pPr lvl="0">
                <a:defRPr sz="3200"/>
              </a:pPr>
              <a:endParaRPr/>
            </a:p>
          </p:txBody>
        </p:sp>
        <p:sp>
          <p:nvSpPr>
            <p:cNvPr id="127" name="Shape 6154"/>
            <p:cNvSpPr/>
            <p:nvPr/>
          </p:nvSpPr>
          <p:spPr>
            <a:xfrm>
              <a:off x="2170812" y="1440347"/>
              <a:ext cx="13581" cy="1176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7239" y="6531"/>
                  </a:lnTo>
                  <a:lnTo>
                    <a:pt x="21600" y="21600"/>
                  </a:lnTo>
                  <a:lnTo>
                    <a:pt x="7563" y="17418"/>
                  </a:lnTo>
                  <a:lnTo>
                    <a:pt x="0" y="0"/>
                  </a:lnTo>
                  <a:close/>
                </a:path>
              </a:pathLst>
            </a:custGeom>
            <a:solidFill>
              <a:schemeClr val="tx2"/>
            </a:solidFill>
            <a:ln w="12700" cap="flat">
              <a:noFill/>
              <a:miter lim="400000"/>
            </a:ln>
            <a:effectLst/>
          </p:spPr>
          <p:txBody>
            <a:bodyPr wrap="square" lIns="0" tIns="0" rIns="0" bIns="0" numCol="1" anchor="ctr">
              <a:noAutofit/>
            </a:bodyPr>
            <a:lstStyle/>
            <a:p>
              <a:pPr lvl="0">
                <a:defRPr sz="3200"/>
              </a:pPr>
              <a:endParaRPr/>
            </a:p>
          </p:txBody>
        </p:sp>
        <p:sp>
          <p:nvSpPr>
            <p:cNvPr id="128" name="Shape 6155"/>
            <p:cNvSpPr/>
            <p:nvPr/>
          </p:nvSpPr>
          <p:spPr>
            <a:xfrm>
              <a:off x="1953442" y="1313060"/>
              <a:ext cx="95052" cy="47554"/>
            </a:xfrm>
            <a:custGeom>
              <a:avLst/>
              <a:gdLst/>
              <a:ahLst/>
              <a:cxnLst>
                <a:cxn ang="0">
                  <a:pos x="wd2" y="hd2"/>
                </a:cxn>
                <a:cxn ang="5400000">
                  <a:pos x="wd2" y="hd2"/>
                </a:cxn>
                <a:cxn ang="10800000">
                  <a:pos x="wd2" y="hd2"/>
                </a:cxn>
                <a:cxn ang="16200000">
                  <a:pos x="wd2" y="hd2"/>
                </a:cxn>
              </a:cxnLst>
              <a:rect l="0" t="0" r="r" b="b"/>
              <a:pathLst>
                <a:path w="21600" h="21600" extrusionOk="0">
                  <a:moveTo>
                    <a:pt x="2449" y="2836"/>
                  </a:moveTo>
                  <a:lnTo>
                    <a:pt x="4638" y="3611"/>
                  </a:lnTo>
                  <a:lnTo>
                    <a:pt x="7047" y="6139"/>
                  </a:lnTo>
                  <a:lnTo>
                    <a:pt x="8502" y="8873"/>
                  </a:lnTo>
                  <a:lnTo>
                    <a:pt x="9483" y="6470"/>
                  </a:lnTo>
                  <a:lnTo>
                    <a:pt x="10000" y="2333"/>
                  </a:lnTo>
                  <a:lnTo>
                    <a:pt x="11639" y="0"/>
                  </a:lnTo>
                  <a:lnTo>
                    <a:pt x="14954" y="71"/>
                  </a:lnTo>
                  <a:lnTo>
                    <a:pt x="16717" y="3714"/>
                  </a:lnTo>
                  <a:lnTo>
                    <a:pt x="13709" y="4575"/>
                  </a:lnTo>
                  <a:lnTo>
                    <a:pt x="14825" y="6806"/>
                  </a:lnTo>
                  <a:lnTo>
                    <a:pt x="12296" y="8099"/>
                  </a:lnTo>
                  <a:lnTo>
                    <a:pt x="14021" y="10405"/>
                  </a:lnTo>
                  <a:lnTo>
                    <a:pt x="17207" y="9123"/>
                  </a:lnTo>
                  <a:lnTo>
                    <a:pt x="20312" y="7571"/>
                  </a:lnTo>
                  <a:lnTo>
                    <a:pt x="21600" y="9619"/>
                  </a:lnTo>
                  <a:lnTo>
                    <a:pt x="19837" y="11925"/>
                  </a:lnTo>
                  <a:lnTo>
                    <a:pt x="18295" y="13368"/>
                  </a:lnTo>
                  <a:lnTo>
                    <a:pt x="16624" y="14995"/>
                  </a:lnTo>
                  <a:lnTo>
                    <a:pt x="14043" y="15685"/>
                  </a:lnTo>
                  <a:lnTo>
                    <a:pt x="14905" y="18864"/>
                  </a:lnTo>
                  <a:lnTo>
                    <a:pt x="11886" y="20576"/>
                  </a:lnTo>
                  <a:lnTo>
                    <a:pt x="10216" y="21600"/>
                  </a:lnTo>
                  <a:lnTo>
                    <a:pt x="7973" y="21600"/>
                  </a:lnTo>
                  <a:lnTo>
                    <a:pt x="7251" y="16612"/>
                  </a:lnTo>
                  <a:lnTo>
                    <a:pt x="5245" y="15750"/>
                  </a:lnTo>
                  <a:lnTo>
                    <a:pt x="4232" y="13261"/>
                  </a:lnTo>
                  <a:lnTo>
                    <a:pt x="1267" y="14036"/>
                  </a:lnTo>
                  <a:lnTo>
                    <a:pt x="1135" y="11473"/>
                  </a:lnTo>
                  <a:lnTo>
                    <a:pt x="1577" y="9156"/>
                  </a:lnTo>
                  <a:lnTo>
                    <a:pt x="171" y="8391"/>
                  </a:lnTo>
                  <a:lnTo>
                    <a:pt x="0" y="5470"/>
                  </a:lnTo>
                  <a:lnTo>
                    <a:pt x="2449" y="2836"/>
                  </a:lnTo>
                  <a:close/>
                </a:path>
              </a:pathLst>
            </a:custGeom>
            <a:solidFill>
              <a:schemeClr val="tx2"/>
            </a:solidFill>
            <a:ln w="12700" cap="flat">
              <a:noFill/>
              <a:miter lim="400000"/>
            </a:ln>
            <a:effectLst/>
          </p:spPr>
          <p:txBody>
            <a:bodyPr wrap="square" lIns="0" tIns="0" rIns="0" bIns="0" numCol="1" anchor="ctr">
              <a:noAutofit/>
            </a:bodyPr>
            <a:lstStyle/>
            <a:p>
              <a:pPr lvl="0">
                <a:defRPr sz="3200"/>
              </a:pPr>
              <a:endParaRPr/>
            </a:p>
          </p:txBody>
        </p:sp>
        <p:sp>
          <p:nvSpPr>
            <p:cNvPr id="129" name="Shape 6156"/>
            <p:cNvSpPr/>
            <p:nvPr/>
          </p:nvSpPr>
          <p:spPr>
            <a:xfrm>
              <a:off x="1842639" y="1268450"/>
              <a:ext cx="67011" cy="26716"/>
            </a:xfrm>
            <a:custGeom>
              <a:avLst/>
              <a:gdLst/>
              <a:ahLst/>
              <a:cxnLst>
                <a:cxn ang="0">
                  <a:pos x="wd2" y="hd2"/>
                </a:cxn>
                <a:cxn ang="5400000">
                  <a:pos x="wd2" y="hd2"/>
                </a:cxn>
                <a:cxn ang="10800000">
                  <a:pos x="wd2" y="hd2"/>
                </a:cxn>
                <a:cxn ang="16200000">
                  <a:pos x="wd2" y="hd2"/>
                </a:cxn>
              </a:cxnLst>
              <a:rect l="0" t="0" r="r" b="b"/>
              <a:pathLst>
                <a:path w="21600" h="21600" extrusionOk="0">
                  <a:moveTo>
                    <a:pt x="8108" y="1841"/>
                  </a:moveTo>
                  <a:lnTo>
                    <a:pt x="11219" y="0"/>
                  </a:lnTo>
                  <a:lnTo>
                    <a:pt x="12693" y="2920"/>
                  </a:lnTo>
                  <a:lnTo>
                    <a:pt x="15002" y="7025"/>
                  </a:lnTo>
                  <a:lnTo>
                    <a:pt x="17984" y="6564"/>
                  </a:lnTo>
                  <a:lnTo>
                    <a:pt x="20370" y="7178"/>
                  </a:lnTo>
                  <a:lnTo>
                    <a:pt x="21592" y="11781"/>
                  </a:lnTo>
                  <a:lnTo>
                    <a:pt x="20377" y="16536"/>
                  </a:lnTo>
                  <a:lnTo>
                    <a:pt x="21600" y="20967"/>
                  </a:lnTo>
                  <a:lnTo>
                    <a:pt x="18320" y="21600"/>
                  </a:lnTo>
                  <a:lnTo>
                    <a:pt x="15874" y="18991"/>
                  </a:lnTo>
                  <a:lnTo>
                    <a:pt x="13304" y="18531"/>
                  </a:lnTo>
                  <a:lnTo>
                    <a:pt x="13366" y="13775"/>
                  </a:lnTo>
                  <a:lnTo>
                    <a:pt x="10805" y="13793"/>
                  </a:lnTo>
                  <a:lnTo>
                    <a:pt x="9589" y="17629"/>
                  </a:lnTo>
                  <a:lnTo>
                    <a:pt x="7203" y="17936"/>
                  </a:lnTo>
                  <a:lnTo>
                    <a:pt x="4443" y="20698"/>
                  </a:lnTo>
                  <a:lnTo>
                    <a:pt x="4471" y="15980"/>
                  </a:lnTo>
                  <a:lnTo>
                    <a:pt x="5077" y="11088"/>
                  </a:lnTo>
                  <a:lnTo>
                    <a:pt x="0" y="11088"/>
                  </a:lnTo>
                  <a:lnTo>
                    <a:pt x="1197" y="3322"/>
                  </a:lnTo>
                  <a:lnTo>
                    <a:pt x="3832" y="1039"/>
                  </a:lnTo>
                  <a:lnTo>
                    <a:pt x="5591" y="6390"/>
                  </a:lnTo>
                  <a:lnTo>
                    <a:pt x="8108" y="1841"/>
                  </a:lnTo>
                  <a:close/>
                </a:path>
              </a:pathLst>
            </a:custGeom>
            <a:solidFill>
              <a:schemeClr val="tx2"/>
            </a:solidFill>
            <a:ln w="12700" cap="flat">
              <a:noFill/>
              <a:miter lim="400000"/>
            </a:ln>
            <a:effectLst/>
          </p:spPr>
          <p:txBody>
            <a:bodyPr wrap="square" lIns="0" tIns="0" rIns="0" bIns="0" numCol="1" anchor="ctr">
              <a:noAutofit/>
            </a:bodyPr>
            <a:lstStyle/>
            <a:p>
              <a:pPr lvl="0">
                <a:defRPr sz="3200"/>
              </a:pPr>
              <a:endParaRPr/>
            </a:p>
          </p:txBody>
        </p:sp>
        <p:sp>
          <p:nvSpPr>
            <p:cNvPr id="130" name="Shape 6157"/>
            <p:cNvSpPr/>
            <p:nvPr/>
          </p:nvSpPr>
          <p:spPr>
            <a:xfrm>
              <a:off x="1695552" y="1241460"/>
              <a:ext cx="66217" cy="35887"/>
            </a:xfrm>
            <a:custGeom>
              <a:avLst/>
              <a:gdLst/>
              <a:ahLst/>
              <a:cxnLst>
                <a:cxn ang="0">
                  <a:pos x="wd2" y="hd2"/>
                </a:cxn>
                <a:cxn ang="5400000">
                  <a:pos x="wd2" y="hd2"/>
                </a:cxn>
                <a:cxn ang="10800000">
                  <a:pos x="wd2" y="hd2"/>
                </a:cxn>
                <a:cxn ang="16200000">
                  <a:pos x="wd2" y="hd2"/>
                </a:cxn>
              </a:cxnLst>
              <a:rect l="0" t="0" r="r" b="b"/>
              <a:pathLst>
                <a:path w="21600" h="21600" extrusionOk="0">
                  <a:moveTo>
                    <a:pt x="11598" y="3226"/>
                  </a:moveTo>
                  <a:lnTo>
                    <a:pt x="13655" y="5410"/>
                  </a:lnTo>
                  <a:lnTo>
                    <a:pt x="16478" y="8622"/>
                  </a:lnTo>
                  <a:lnTo>
                    <a:pt x="18327" y="5996"/>
                  </a:lnTo>
                  <a:lnTo>
                    <a:pt x="20857" y="7022"/>
                  </a:lnTo>
                  <a:lnTo>
                    <a:pt x="21600" y="12391"/>
                  </a:lnTo>
                  <a:lnTo>
                    <a:pt x="18938" y="14662"/>
                  </a:lnTo>
                  <a:lnTo>
                    <a:pt x="19124" y="19672"/>
                  </a:lnTo>
                  <a:lnTo>
                    <a:pt x="16540" y="21600"/>
                  </a:lnTo>
                  <a:lnTo>
                    <a:pt x="14133" y="19544"/>
                  </a:lnTo>
                  <a:lnTo>
                    <a:pt x="12834" y="16474"/>
                  </a:lnTo>
                  <a:lnTo>
                    <a:pt x="11162" y="13734"/>
                  </a:lnTo>
                  <a:lnTo>
                    <a:pt x="8028" y="8479"/>
                  </a:lnTo>
                  <a:lnTo>
                    <a:pt x="6001" y="11749"/>
                  </a:lnTo>
                  <a:lnTo>
                    <a:pt x="2356" y="11749"/>
                  </a:lnTo>
                  <a:lnTo>
                    <a:pt x="262" y="8665"/>
                  </a:lnTo>
                  <a:lnTo>
                    <a:pt x="0" y="4897"/>
                  </a:lnTo>
                  <a:lnTo>
                    <a:pt x="4482" y="2384"/>
                  </a:lnTo>
                  <a:lnTo>
                    <a:pt x="5906" y="0"/>
                  </a:lnTo>
                  <a:lnTo>
                    <a:pt x="8629" y="878"/>
                  </a:lnTo>
                  <a:lnTo>
                    <a:pt x="9527" y="5373"/>
                  </a:lnTo>
                  <a:lnTo>
                    <a:pt x="11598" y="3226"/>
                  </a:lnTo>
                  <a:close/>
                </a:path>
              </a:pathLst>
            </a:custGeom>
            <a:solidFill>
              <a:schemeClr val="tx2"/>
            </a:solidFill>
            <a:ln w="12700" cap="flat">
              <a:noFill/>
              <a:miter lim="400000"/>
            </a:ln>
            <a:effectLst/>
          </p:spPr>
          <p:txBody>
            <a:bodyPr wrap="square" lIns="0" tIns="0" rIns="0" bIns="0" numCol="1" anchor="ctr">
              <a:noAutofit/>
            </a:bodyPr>
            <a:lstStyle/>
            <a:p>
              <a:pPr lvl="0">
                <a:defRPr sz="3200"/>
              </a:pPr>
              <a:endParaRPr/>
            </a:p>
          </p:txBody>
        </p:sp>
        <p:sp>
          <p:nvSpPr>
            <p:cNvPr id="131" name="Shape 6158"/>
            <p:cNvSpPr/>
            <p:nvPr/>
          </p:nvSpPr>
          <p:spPr>
            <a:xfrm>
              <a:off x="1516094" y="1291058"/>
              <a:ext cx="36044" cy="26745"/>
            </a:xfrm>
            <a:custGeom>
              <a:avLst/>
              <a:gdLst/>
              <a:ahLst/>
              <a:cxnLst>
                <a:cxn ang="0">
                  <a:pos x="wd2" y="hd2"/>
                </a:cxn>
                <a:cxn ang="5400000">
                  <a:pos x="wd2" y="hd2"/>
                </a:cxn>
                <a:cxn ang="10800000">
                  <a:pos x="wd2" y="hd2"/>
                </a:cxn>
                <a:cxn ang="16200000">
                  <a:pos x="wd2" y="hd2"/>
                </a:cxn>
              </a:cxnLst>
              <a:rect l="0" t="0" r="r" b="b"/>
              <a:pathLst>
                <a:path w="21600" h="21600" extrusionOk="0">
                  <a:moveTo>
                    <a:pt x="20237" y="0"/>
                  </a:moveTo>
                  <a:lnTo>
                    <a:pt x="10984" y="172"/>
                  </a:lnTo>
                  <a:lnTo>
                    <a:pt x="3381" y="1772"/>
                  </a:lnTo>
                  <a:lnTo>
                    <a:pt x="4897" y="8630"/>
                  </a:lnTo>
                  <a:lnTo>
                    <a:pt x="1644" y="12271"/>
                  </a:lnTo>
                  <a:lnTo>
                    <a:pt x="0" y="18536"/>
                  </a:lnTo>
                  <a:lnTo>
                    <a:pt x="4912" y="21600"/>
                  </a:lnTo>
                  <a:lnTo>
                    <a:pt x="10939" y="17022"/>
                  </a:lnTo>
                  <a:lnTo>
                    <a:pt x="16851" y="13650"/>
                  </a:lnTo>
                  <a:lnTo>
                    <a:pt x="21600" y="7998"/>
                  </a:lnTo>
                  <a:lnTo>
                    <a:pt x="20237" y="0"/>
                  </a:lnTo>
                  <a:close/>
                </a:path>
              </a:pathLst>
            </a:custGeom>
            <a:solidFill>
              <a:schemeClr val="tx2"/>
            </a:solidFill>
            <a:ln w="12700" cap="flat">
              <a:noFill/>
              <a:miter lim="400000"/>
            </a:ln>
            <a:effectLst/>
          </p:spPr>
          <p:txBody>
            <a:bodyPr wrap="square" lIns="0" tIns="0" rIns="0" bIns="0" numCol="1" anchor="ctr">
              <a:noAutofit/>
            </a:bodyPr>
            <a:lstStyle/>
            <a:p>
              <a:pPr lvl="0">
                <a:defRPr sz="3200"/>
              </a:pPr>
              <a:endParaRPr/>
            </a:p>
          </p:txBody>
        </p:sp>
        <p:sp>
          <p:nvSpPr>
            <p:cNvPr id="132" name="Shape 6159"/>
            <p:cNvSpPr/>
            <p:nvPr/>
          </p:nvSpPr>
          <p:spPr>
            <a:xfrm>
              <a:off x="1498295" y="1321684"/>
              <a:ext cx="25761" cy="13236"/>
            </a:xfrm>
            <a:custGeom>
              <a:avLst/>
              <a:gdLst/>
              <a:ahLst/>
              <a:cxnLst>
                <a:cxn ang="0">
                  <a:pos x="wd2" y="hd2"/>
                </a:cxn>
                <a:cxn ang="5400000">
                  <a:pos x="wd2" y="hd2"/>
                </a:cxn>
                <a:cxn ang="10800000">
                  <a:pos x="wd2" y="hd2"/>
                </a:cxn>
                <a:cxn ang="16200000">
                  <a:pos x="wd2" y="hd2"/>
                </a:cxn>
              </a:cxnLst>
              <a:rect l="0" t="0" r="r" b="b"/>
              <a:pathLst>
                <a:path w="21600" h="21600" extrusionOk="0">
                  <a:moveTo>
                    <a:pt x="10682" y="304"/>
                  </a:moveTo>
                  <a:lnTo>
                    <a:pt x="3918" y="3868"/>
                  </a:lnTo>
                  <a:lnTo>
                    <a:pt x="0" y="9563"/>
                  </a:lnTo>
                  <a:lnTo>
                    <a:pt x="1470" y="18816"/>
                  </a:lnTo>
                  <a:lnTo>
                    <a:pt x="6166" y="21600"/>
                  </a:lnTo>
                  <a:lnTo>
                    <a:pt x="14598" y="13241"/>
                  </a:lnTo>
                  <a:lnTo>
                    <a:pt x="21600" y="7047"/>
                  </a:lnTo>
                  <a:lnTo>
                    <a:pt x="18557" y="0"/>
                  </a:lnTo>
                  <a:lnTo>
                    <a:pt x="10682" y="304"/>
                  </a:lnTo>
                  <a:close/>
                </a:path>
              </a:pathLst>
            </a:custGeom>
            <a:solidFill>
              <a:schemeClr val="tx2"/>
            </a:solidFill>
            <a:ln w="12700" cap="flat">
              <a:noFill/>
              <a:miter lim="400000"/>
            </a:ln>
            <a:effectLst/>
          </p:spPr>
          <p:txBody>
            <a:bodyPr wrap="square" lIns="0" tIns="0" rIns="0" bIns="0" numCol="1" anchor="ctr">
              <a:noAutofit/>
            </a:bodyPr>
            <a:lstStyle/>
            <a:p>
              <a:pPr lvl="0">
                <a:defRPr sz="3200"/>
              </a:pPr>
              <a:endParaRPr/>
            </a:p>
          </p:txBody>
        </p:sp>
        <p:sp>
          <p:nvSpPr>
            <p:cNvPr id="133" name="Shape 6160"/>
            <p:cNvSpPr/>
            <p:nvPr/>
          </p:nvSpPr>
          <p:spPr>
            <a:xfrm>
              <a:off x="1490006" y="1293192"/>
              <a:ext cx="26197" cy="17261"/>
            </a:xfrm>
            <a:custGeom>
              <a:avLst/>
              <a:gdLst/>
              <a:ahLst/>
              <a:cxnLst>
                <a:cxn ang="0">
                  <a:pos x="wd2" y="hd2"/>
                </a:cxn>
                <a:cxn ang="5400000">
                  <a:pos x="wd2" y="hd2"/>
                </a:cxn>
                <a:cxn ang="10800000">
                  <a:pos x="wd2" y="hd2"/>
                </a:cxn>
                <a:cxn ang="16200000">
                  <a:pos x="wd2" y="hd2"/>
                </a:cxn>
              </a:cxnLst>
              <a:rect l="0" t="0" r="r" b="b"/>
              <a:pathLst>
                <a:path w="21600" h="21600" extrusionOk="0">
                  <a:moveTo>
                    <a:pt x="9436" y="0"/>
                  </a:moveTo>
                  <a:lnTo>
                    <a:pt x="5445" y="6706"/>
                  </a:lnTo>
                  <a:lnTo>
                    <a:pt x="0" y="13317"/>
                  </a:lnTo>
                  <a:lnTo>
                    <a:pt x="1676" y="21600"/>
                  </a:lnTo>
                  <a:lnTo>
                    <a:pt x="9416" y="19225"/>
                  </a:lnTo>
                  <a:lnTo>
                    <a:pt x="16925" y="15663"/>
                  </a:lnTo>
                  <a:lnTo>
                    <a:pt x="21600" y="6401"/>
                  </a:lnTo>
                  <a:lnTo>
                    <a:pt x="14597" y="5005"/>
                  </a:lnTo>
                  <a:lnTo>
                    <a:pt x="9436" y="0"/>
                  </a:lnTo>
                  <a:close/>
                </a:path>
              </a:pathLst>
            </a:custGeom>
            <a:solidFill>
              <a:schemeClr val="tx2"/>
            </a:solidFill>
            <a:ln w="12700" cap="flat">
              <a:noFill/>
              <a:miter lim="400000"/>
            </a:ln>
            <a:effectLst/>
          </p:spPr>
          <p:txBody>
            <a:bodyPr wrap="square" lIns="0" tIns="0" rIns="0" bIns="0" numCol="1" anchor="ctr">
              <a:noAutofit/>
            </a:bodyPr>
            <a:lstStyle/>
            <a:p>
              <a:pPr lvl="0">
                <a:defRPr sz="3200"/>
              </a:pPr>
              <a:endParaRPr/>
            </a:p>
          </p:txBody>
        </p:sp>
        <p:sp>
          <p:nvSpPr>
            <p:cNvPr id="134" name="Shape 6161"/>
            <p:cNvSpPr/>
            <p:nvPr/>
          </p:nvSpPr>
          <p:spPr>
            <a:xfrm>
              <a:off x="1788733" y="1204957"/>
              <a:ext cx="9111" cy="16494"/>
            </a:xfrm>
            <a:custGeom>
              <a:avLst/>
              <a:gdLst/>
              <a:ahLst/>
              <a:cxnLst>
                <a:cxn ang="0">
                  <a:pos x="wd2" y="hd2"/>
                </a:cxn>
                <a:cxn ang="5400000">
                  <a:pos x="wd2" y="hd2"/>
                </a:cxn>
                <a:cxn ang="10800000">
                  <a:pos x="wd2" y="hd2"/>
                </a:cxn>
                <a:cxn ang="16200000">
                  <a:pos x="wd2" y="hd2"/>
                </a:cxn>
              </a:cxnLst>
              <a:rect l="0" t="0" r="r" b="b"/>
              <a:pathLst>
                <a:path w="21600" h="21600" extrusionOk="0">
                  <a:moveTo>
                    <a:pt x="6188" y="0"/>
                  </a:moveTo>
                  <a:lnTo>
                    <a:pt x="0" y="11338"/>
                  </a:lnTo>
                  <a:lnTo>
                    <a:pt x="14062" y="21600"/>
                  </a:lnTo>
                  <a:lnTo>
                    <a:pt x="21600" y="10385"/>
                  </a:lnTo>
                  <a:lnTo>
                    <a:pt x="6188" y="0"/>
                  </a:lnTo>
                  <a:close/>
                </a:path>
              </a:pathLst>
            </a:custGeom>
            <a:solidFill>
              <a:schemeClr val="tx2"/>
            </a:solidFill>
            <a:ln w="12700" cap="flat">
              <a:noFill/>
              <a:miter lim="400000"/>
            </a:ln>
            <a:effectLst/>
          </p:spPr>
          <p:txBody>
            <a:bodyPr wrap="square" lIns="0" tIns="0" rIns="0" bIns="0" numCol="1" anchor="ctr">
              <a:noAutofit/>
            </a:bodyPr>
            <a:lstStyle/>
            <a:p>
              <a:pPr lvl="0">
                <a:defRPr sz="3200"/>
              </a:pPr>
              <a:endParaRPr/>
            </a:p>
          </p:txBody>
        </p:sp>
        <p:sp>
          <p:nvSpPr>
            <p:cNvPr id="135" name="Shape 6162"/>
            <p:cNvSpPr/>
            <p:nvPr/>
          </p:nvSpPr>
          <p:spPr>
            <a:xfrm>
              <a:off x="1394479" y="1457149"/>
              <a:ext cx="24020" cy="21514"/>
            </a:xfrm>
            <a:custGeom>
              <a:avLst/>
              <a:gdLst/>
              <a:ahLst/>
              <a:cxnLst>
                <a:cxn ang="0">
                  <a:pos x="wd2" y="hd2"/>
                </a:cxn>
                <a:cxn ang="5400000">
                  <a:pos x="wd2" y="hd2"/>
                </a:cxn>
                <a:cxn ang="10800000">
                  <a:pos x="wd2" y="hd2"/>
                </a:cxn>
                <a:cxn ang="16200000">
                  <a:pos x="wd2" y="hd2"/>
                </a:cxn>
              </a:cxnLst>
              <a:rect l="0" t="0" r="r" b="b"/>
              <a:pathLst>
                <a:path w="21600" h="21600" extrusionOk="0">
                  <a:moveTo>
                    <a:pt x="16290" y="2206"/>
                  </a:moveTo>
                  <a:lnTo>
                    <a:pt x="21600" y="7730"/>
                  </a:lnTo>
                  <a:lnTo>
                    <a:pt x="19740" y="16457"/>
                  </a:lnTo>
                  <a:lnTo>
                    <a:pt x="13790" y="21600"/>
                  </a:lnTo>
                  <a:lnTo>
                    <a:pt x="2574" y="13289"/>
                  </a:lnTo>
                  <a:lnTo>
                    <a:pt x="0" y="4928"/>
                  </a:lnTo>
                  <a:lnTo>
                    <a:pt x="11167" y="0"/>
                  </a:lnTo>
                  <a:lnTo>
                    <a:pt x="16290" y="2206"/>
                  </a:lnTo>
                  <a:close/>
                </a:path>
              </a:pathLst>
            </a:custGeom>
            <a:solidFill>
              <a:schemeClr val="tx2"/>
            </a:solidFill>
            <a:ln w="12700" cap="flat">
              <a:noFill/>
              <a:miter lim="400000"/>
            </a:ln>
            <a:effectLst/>
          </p:spPr>
          <p:txBody>
            <a:bodyPr wrap="square" lIns="0" tIns="0" rIns="0" bIns="0" numCol="1" anchor="ctr">
              <a:noAutofit/>
            </a:bodyPr>
            <a:lstStyle/>
            <a:p>
              <a:pPr lvl="0">
                <a:defRPr sz="3200"/>
              </a:pPr>
              <a:endParaRPr/>
            </a:p>
          </p:txBody>
        </p:sp>
        <p:sp>
          <p:nvSpPr>
            <p:cNvPr id="136" name="Shape 6163"/>
            <p:cNvSpPr/>
            <p:nvPr/>
          </p:nvSpPr>
          <p:spPr>
            <a:xfrm>
              <a:off x="1744540" y="1409913"/>
              <a:ext cx="521149" cy="361341"/>
            </a:xfrm>
            <a:custGeom>
              <a:avLst/>
              <a:gdLst/>
              <a:ahLst/>
              <a:cxnLst>
                <a:cxn ang="0">
                  <a:pos x="wd2" y="hd2"/>
                </a:cxn>
                <a:cxn ang="5400000">
                  <a:pos x="wd2" y="hd2"/>
                </a:cxn>
                <a:cxn ang="10800000">
                  <a:pos x="wd2" y="hd2"/>
                </a:cxn>
                <a:cxn ang="16200000">
                  <a:pos x="wd2" y="hd2"/>
                </a:cxn>
              </a:cxnLst>
              <a:rect l="0" t="0" r="r" b="b"/>
              <a:pathLst>
                <a:path w="21600" h="21600" extrusionOk="0">
                  <a:moveTo>
                    <a:pt x="5455" y="4385"/>
                  </a:moveTo>
                  <a:lnTo>
                    <a:pt x="4472" y="4411"/>
                  </a:lnTo>
                  <a:lnTo>
                    <a:pt x="3992" y="4496"/>
                  </a:lnTo>
                  <a:lnTo>
                    <a:pt x="3545" y="5108"/>
                  </a:lnTo>
                  <a:lnTo>
                    <a:pt x="3512" y="5585"/>
                  </a:lnTo>
                  <a:lnTo>
                    <a:pt x="3157" y="5595"/>
                  </a:lnTo>
                  <a:lnTo>
                    <a:pt x="2556" y="6377"/>
                  </a:lnTo>
                  <a:lnTo>
                    <a:pt x="2234" y="6807"/>
                  </a:lnTo>
                  <a:lnTo>
                    <a:pt x="1976" y="7544"/>
                  </a:lnTo>
                  <a:lnTo>
                    <a:pt x="1979" y="8270"/>
                  </a:lnTo>
                  <a:lnTo>
                    <a:pt x="2073" y="9040"/>
                  </a:lnTo>
                  <a:lnTo>
                    <a:pt x="2292" y="9198"/>
                  </a:lnTo>
                  <a:lnTo>
                    <a:pt x="2425" y="9685"/>
                  </a:lnTo>
                  <a:lnTo>
                    <a:pt x="2606" y="9969"/>
                  </a:lnTo>
                  <a:lnTo>
                    <a:pt x="2809" y="10262"/>
                  </a:lnTo>
                  <a:lnTo>
                    <a:pt x="3224" y="10329"/>
                  </a:lnTo>
                  <a:lnTo>
                    <a:pt x="3452" y="10228"/>
                  </a:lnTo>
                  <a:lnTo>
                    <a:pt x="3771" y="10238"/>
                  </a:lnTo>
                  <a:lnTo>
                    <a:pt x="3582" y="10771"/>
                  </a:lnTo>
                  <a:lnTo>
                    <a:pt x="3207" y="11483"/>
                  </a:lnTo>
                  <a:lnTo>
                    <a:pt x="2791" y="11619"/>
                  </a:lnTo>
                  <a:lnTo>
                    <a:pt x="2240" y="11381"/>
                  </a:lnTo>
                  <a:lnTo>
                    <a:pt x="2697" y="10963"/>
                  </a:lnTo>
                  <a:lnTo>
                    <a:pt x="2556" y="10498"/>
                  </a:lnTo>
                  <a:lnTo>
                    <a:pt x="2242" y="9919"/>
                  </a:lnTo>
                  <a:lnTo>
                    <a:pt x="1724" y="9488"/>
                  </a:lnTo>
                  <a:lnTo>
                    <a:pt x="1531" y="10112"/>
                  </a:lnTo>
                  <a:lnTo>
                    <a:pt x="1700" y="10382"/>
                  </a:lnTo>
                  <a:lnTo>
                    <a:pt x="1928" y="10847"/>
                  </a:lnTo>
                  <a:lnTo>
                    <a:pt x="1834" y="11334"/>
                  </a:lnTo>
                  <a:lnTo>
                    <a:pt x="1810" y="11911"/>
                  </a:lnTo>
                  <a:lnTo>
                    <a:pt x="2068" y="12114"/>
                  </a:lnTo>
                  <a:lnTo>
                    <a:pt x="2178" y="12510"/>
                  </a:lnTo>
                  <a:lnTo>
                    <a:pt x="1991" y="12734"/>
                  </a:lnTo>
                  <a:lnTo>
                    <a:pt x="1669" y="12768"/>
                  </a:lnTo>
                  <a:lnTo>
                    <a:pt x="1551" y="11629"/>
                  </a:lnTo>
                  <a:lnTo>
                    <a:pt x="1105" y="11495"/>
                  </a:lnTo>
                  <a:lnTo>
                    <a:pt x="863" y="11833"/>
                  </a:lnTo>
                  <a:lnTo>
                    <a:pt x="428" y="11809"/>
                  </a:lnTo>
                  <a:lnTo>
                    <a:pt x="444" y="10906"/>
                  </a:lnTo>
                  <a:lnTo>
                    <a:pt x="314" y="10373"/>
                  </a:lnTo>
                  <a:lnTo>
                    <a:pt x="23" y="10305"/>
                  </a:lnTo>
                  <a:lnTo>
                    <a:pt x="84" y="11072"/>
                  </a:lnTo>
                  <a:lnTo>
                    <a:pt x="164" y="11604"/>
                  </a:lnTo>
                  <a:lnTo>
                    <a:pt x="188" y="12215"/>
                  </a:lnTo>
                  <a:lnTo>
                    <a:pt x="141" y="12778"/>
                  </a:lnTo>
                  <a:lnTo>
                    <a:pt x="47" y="13175"/>
                  </a:lnTo>
                  <a:lnTo>
                    <a:pt x="0" y="13515"/>
                  </a:lnTo>
                  <a:lnTo>
                    <a:pt x="306" y="13651"/>
                  </a:lnTo>
                  <a:lnTo>
                    <a:pt x="391" y="13076"/>
                  </a:lnTo>
                  <a:lnTo>
                    <a:pt x="769" y="12861"/>
                  </a:lnTo>
                  <a:lnTo>
                    <a:pt x="957" y="13382"/>
                  </a:lnTo>
                  <a:lnTo>
                    <a:pt x="1333" y="13775"/>
                  </a:lnTo>
                  <a:lnTo>
                    <a:pt x="1585" y="13911"/>
                  </a:lnTo>
                  <a:lnTo>
                    <a:pt x="1741" y="13505"/>
                  </a:lnTo>
                  <a:lnTo>
                    <a:pt x="2013" y="13958"/>
                  </a:lnTo>
                  <a:lnTo>
                    <a:pt x="2516" y="14058"/>
                  </a:lnTo>
                  <a:lnTo>
                    <a:pt x="2696" y="13494"/>
                  </a:lnTo>
                  <a:lnTo>
                    <a:pt x="2485" y="12861"/>
                  </a:lnTo>
                  <a:lnTo>
                    <a:pt x="2422" y="12432"/>
                  </a:lnTo>
                  <a:lnTo>
                    <a:pt x="2822" y="12308"/>
                  </a:lnTo>
                  <a:lnTo>
                    <a:pt x="2893" y="12818"/>
                  </a:lnTo>
                  <a:cubicBezTo>
                    <a:pt x="2695" y="13095"/>
                    <a:pt x="2706" y="13557"/>
                    <a:pt x="2917" y="13814"/>
                  </a:cubicBezTo>
                  <a:cubicBezTo>
                    <a:pt x="3063" y="13993"/>
                    <a:pt x="3272" y="14016"/>
                    <a:pt x="3435" y="13871"/>
                  </a:cubicBezTo>
                  <a:lnTo>
                    <a:pt x="3898" y="13905"/>
                  </a:lnTo>
                  <a:lnTo>
                    <a:pt x="4157" y="14041"/>
                  </a:lnTo>
                  <a:cubicBezTo>
                    <a:pt x="4345" y="14008"/>
                    <a:pt x="4534" y="13981"/>
                    <a:pt x="4723" y="13962"/>
                  </a:cubicBezTo>
                  <a:cubicBezTo>
                    <a:pt x="4883" y="13945"/>
                    <a:pt x="5042" y="13934"/>
                    <a:pt x="5203" y="13928"/>
                  </a:cubicBezTo>
                  <a:lnTo>
                    <a:pt x="5493" y="13803"/>
                  </a:lnTo>
                  <a:lnTo>
                    <a:pt x="5752" y="13248"/>
                  </a:lnTo>
                  <a:lnTo>
                    <a:pt x="5587" y="12216"/>
                  </a:lnTo>
                  <a:lnTo>
                    <a:pt x="5218" y="12250"/>
                  </a:lnTo>
                  <a:cubicBezTo>
                    <a:pt x="5045" y="12150"/>
                    <a:pt x="4851" y="12150"/>
                    <a:pt x="4678" y="12250"/>
                  </a:cubicBezTo>
                  <a:cubicBezTo>
                    <a:pt x="4514" y="12345"/>
                    <a:pt x="4380" y="12522"/>
                    <a:pt x="4301" y="12748"/>
                  </a:cubicBezTo>
                  <a:lnTo>
                    <a:pt x="3971" y="12816"/>
                  </a:lnTo>
                  <a:lnTo>
                    <a:pt x="3492" y="12681"/>
                  </a:lnTo>
                  <a:lnTo>
                    <a:pt x="3516" y="12216"/>
                  </a:lnTo>
                  <a:lnTo>
                    <a:pt x="3830" y="12092"/>
                  </a:lnTo>
                  <a:lnTo>
                    <a:pt x="4190" y="12126"/>
                  </a:lnTo>
                  <a:lnTo>
                    <a:pt x="4612" y="11921"/>
                  </a:lnTo>
                  <a:lnTo>
                    <a:pt x="5130" y="11548"/>
                  </a:lnTo>
                  <a:lnTo>
                    <a:pt x="5538" y="11719"/>
                  </a:lnTo>
                  <a:lnTo>
                    <a:pt x="5781" y="11347"/>
                  </a:lnTo>
                  <a:lnTo>
                    <a:pt x="5757" y="10950"/>
                  </a:lnTo>
                  <a:lnTo>
                    <a:pt x="5474" y="10520"/>
                  </a:lnTo>
                  <a:lnTo>
                    <a:pt x="5545" y="10078"/>
                  </a:lnTo>
                  <a:lnTo>
                    <a:pt x="5686" y="9569"/>
                  </a:lnTo>
                  <a:lnTo>
                    <a:pt x="5773" y="9070"/>
                  </a:lnTo>
                  <a:lnTo>
                    <a:pt x="5639" y="8469"/>
                  </a:lnTo>
                  <a:lnTo>
                    <a:pt x="5835" y="7692"/>
                  </a:lnTo>
                  <a:lnTo>
                    <a:pt x="5874" y="7125"/>
                  </a:lnTo>
                  <a:lnTo>
                    <a:pt x="5898" y="6467"/>
                  </a:lnTo>
                  <a:lnTo>
                    <a:pt x="6055" y="6094"/>
                  </a:lnTo>
                  <a:lnTo>
                    <a:pt x="6243" y="7171"/>
                  </a:lnTo>
                  <a:lnTo>
                    <a:pt x="6627" y="7205"/>
                  </a:lnTo>
                  <a:lnTo>
                    <a:pt x="6769" y="7534"/>
                  </a:lnTo>
                  <a:lnTo>
                    <a:pt x="6446" y="7941"/>
                  </a:lnTo>
                  <a:lnTo>
                    <a:pt x="6360" y="8406"/>
                  </a:lnTo>
                  <a:lnTo>
                    <a:pt x="6061" y="9324"/>
                  </a:lnTo>
                  <a:lnTo>
                    <a:pt x="6454" y="9494"/>
                  </a:lnTo>
                  <a:lnTo>
                    <a:pt x="6501" y="9845"/>
                  </a:lnTo>
                  <a:lnTo>
                    <a:pt x="6643" y="10262"/>
                  </a:lnTo>
                  <a:lnTo>
                    <a:pt x="6869" y="10431"/>
                  </a:lnTo>
                  <a:lnTo>
                    <a:pt x="7199" y="10805"/>
                  </a:lnTo>
                  <a:cubicBezTo>
                    <a:pt x="7319" y="10894"/>
                    <a:pt x="7445" y="10962"/>
                    <a:pt x="7576" y="11008"/>
                  </a:cubicBezTo>
                  <a:cubicBezTo>
                    <a:pt x="7740" y="11066"/>
                    <a:pt x="7910" y="11089"/>
                    <a:pt x="8079" y="11076"/>
                  </a:cubicBezTo>
                  <a:cubicBezTo>
                    <a:pt x="8180" y="10950"/>
                    <a:pt x="8282" y="10826"/>
                    <a:pt x="8385" y="10703"/>
                  </a:cubicBezTo>
                  <a:cubicBezTo>
                    <a:pt x="8537" y="10522"/>
                    <a:pt x="8692" y="10344"/>
                    <a:pt x="8848" y="10170"/>
                  </a:cubicBezTo>
                  <a:cubicBezTo>
                    <a:pt x="9056" y="10000"/>
                    <a:pt x="9309" y="9987"/>
                    <a:pt x="9524" y="10136"/>
                  </a:cubicBezTo>
                  <a:cubicBezTo>
                    <a:pt x="9653" y="10225"/>
                    <a:pt x="9759" y="10367"/>
                    <a:pt x="9831" y="10545"/>
                  </a:cubicBezTo>
                  <a:lnTo>
                    <a:pt x="10562" y="11156"/>
                  </a:lnTo>
                  <a:lnTo>
                    <a:pt x="10939" y="11575"/>
                  </a:lnTo>
                  <a:lnTo>
                    <a:pt x="11173" y="11869"/>
                  </a:lnTo>
                  <a:lnTo>
                    <a:pt x="11668" y="12527"/>
                  </a:lnTo>
                  <a:lnTo>
                    <a:pt x="11809" y="12866"/>
                  </a:lnTo>
                  <a:lnTo>
                    <a:pt x="12130" y="13385"/>
                  </a:lnTo>
                  <a:lnTo>
                    <a:pt x="12743" y="13521"/>
                  </a:lnTo>
                  <a:lnTo>
                    <a:pt x="12789" y="12670"/>
                  </a:lnTo>
                  <a:lnTo>
                    <a:pt x="12976" y="13124"/>
                  </a:lnTo>
                  <a:lnTo>
                    <a:pt x="13300" y="13380"/>
                  </a:lnTo>
                  <a:lnTo>
                    <a:pt x="13091" y="13707"/>
                  </a:lnTo>
                  <a:lnTo>
                    <a:pt x="13529" y="14077"/>
                  </a:lnTo>
                  <a:lnTo>
                    <a:pt x="14080" y="14236"/>
                  </a:lnTo>
                  <a:lnTo>
                    <a:pt x="14692" y="14678"/>
                  </a:lnTo>
                  <a:lnTo>
                    <a:pt x="14967" y="15064"/>
                  </a:lnTo>
                  <a:lnTo>
                    <a:pt x="14742" y="15356"/>
                  </a:lnTo>
                  <a:cubicBezTo>
                    <a:pt x="14636" y="15162"/>
                    <a:pt x="14437" y="15146"/>
                    <a:pt x="14318" y="15322"/>
                  </a:cubicBezTo>
                  <a:cubicBezTo>
                    <a:pt x="14192" y="15507"/>
                    <a:pt x="14214" y="15805"/>
                    <a:pt x="14334" y="16014"/>
                  </a:cubicBezTo>
                  <a:cubicBezTo>
                    <a:pt x="14459" y="16233"/>
                    <a:pt x="14659" y="16317"/>
                    <a:pt x="14821" y="16477"/>
                  </a:cubicBezTo>
                  <a:cubicBezTo>
                    <a:pt x="14992" y="16646"/>
                    <a:pt x="15117" y="16894"/>
                    <a:pt x="15175" y="17180"/>
                  </a:cubicBezTo>
                  <a:lnTo>
                    <a:pt x="15545" y="17848"/>
                  </a:lnTo>
                  <a:lnTo>
                    <a:pt x="16056" y="18257"/>
                  </a:lnTo>
                  <a:lnTo>
                    <a:pt x="16488" y="18620"/>
                  </a:lnTo>
                  <a:lnTo>
                    <a:pt x="17344" y="19017"/>
                  </a:lnTo>
                  <a:lnTo>
                    <a:pt x="17565" y="19686"/>
                  </a:lnTo>
                  <a:lnTo>
                    <a:pt x="17776" y="19924"/>
                  </a:lnTo>
                  <a:cubicBezTo>
                    <a:pt x="17877" y="19983"/>
                    <a:pt x="17976" y="20047"/>
                    <a:pt x="18073" y="20116"/>
                  </a:cubicBezTo>
                  <a:cubicBezTo>
                    <a:pt x="18211" y="20212"/>
                    <a:pt x="18344" y="20318"/>
                    <a:pt x="18475" y="20433"/>
                  </a:cubicBezTo>
                  <a:lnTo>
                    <a:pt x="18843" y="20727"/>
                  </a:lnTo>
                  <a:cubicBezTo>
                    <a:pt x="19008" y="20916"/>
                    <a:pt x="19184" y="21083"/>
                    <a:pt x="19370" y="21226"/>
                  </a:cubicBezTo>
                  <a:cubicBezTo>
                    <a:pt x="19573" y="21381"/>
                    <a:pt x="19786" y="21507"/>
                    <a:pt x="20006" y="21600"/>
                  </a:cubicBezTo>
                  <a:lnTo>
                    <a:pt x="20217" y="21329"/>
                  </a:lnTo>
                  <a:cubicBezTo>
                    <a:pt x="20232" y="21155"/>
                    <a:pt x="20310" y="21005"/>
                    <a:pt x="20421" y="20934"/>
                  </a:cubicBezTo>
                  <a:cubicBezTo>
                    <a:pt x="20556" y="20847"/>
                    <a:pt x="20708" y="20895"/>
                    <a:pt x="20853" y="20934"/>
                  </a:cubicBezTo>
                  <a:cubicBezTo>
                    <a:pt x="21009" y="20976"/>
                    <a:pt x="21166" y="21006"/>
                    <a:pt x="21325" y="21024"/>
                  </a:cubicBezTo>
                  <a:lnTo>
                    <a:pt x="21600" y="20832"/>
                  </a:lnTo>
                  <a:lnTo>
                    <a:pt x="21600" y="20196"/>
                  </a:lnTo>
                  <a:lnTo>
                    <a:pt x="21529" y="19901"/>
                  </a:lnTo>
                  <a:lnTo>
                    <a:pt x="21396" y="19494"/>
                  </a:lnTo>
                  <a:lnTo>
                    <a:pt x="21122" y="18883"/>
                  </a:lnTo>
                  <a:lnTo>
                    <a:pt x="20697" y="18284"/>
                  </a:lnTo>
                  <a:lnTo>
                    <a:pt x="20462" y="17843"/>
                  </a:lnTo>
                  <a:lnTo>
                    <a:pt x="20351" y="17105"/>
                  </a:lnTo>
                  <a:lnTo>
                    <a:pt x="20092" y="16188"/>
                  </a:lnTo>
                  <a:lnTo>
                    <a:pt x="19550" y="15781"/>
                  </a:lnTo>
                  <a:lnTo>
                    <a:pt x="19056" y="15102"/>
                  </a:lnTo>
                  <a:lnTo>
                    <a:pt x="19103" y="14614"/>
                  </a:lnTo>
                  <a:lnTo>
                    <a:pt x="19378" y="14082"/>
                  </a:lnTo>
                  <a:lnTo>
                    <a:pt x="19520" y="13539"/>
                  </a:lnTo>
                  <a:lnTo>
                    <a:pt x="19339" y="12845"/>
                  </a:lnTo>
                  <a:lnTo>
                    <a:pt x="19425" y="12302"/>
                  </a:lnTo>
                  <a:cubicBezTo>
                    <a:pt x="19354" y="12106"/>
                    <a:pt x="19267" y="11924"/>
                    <a:pt x="19166" y="11757"/>
                  </a:cubicBezTo>
                  <a:cubicBezTo>
                    <a:pt x="19038" y="11546"/>
                    <a:pt x="18890" y="11362"/>
                    <a:pt x="18725" y="11213"/>
                  </a:cubicBezTo>
                  <a:cubicBezTo>
                    <a:pt x="18709" y="10836"/>
                    <a:pt x="18715" y="10457"/>
                    <a:pt x="18742" y="10081"/>
                  </a:cubicBezTo>
                  <a:cubicBezTo>
                    <a:pt x="18778" y="9593"/>
                    <a:pt x="18850" y="9109"/>
                    <a:pt x="18844" y="8618"/>
                  </a:cubicBezTo>
                  <a:cubicBezTo>
                    <a:pt x="18840" y="8191"/>
                    <a:pt x="18776" y="7766"/>
                    <a:pt x="18632" y="7393"/>
                  </a:cubicBezTo>
                  <a:cubicBezTo>
                    <a:pt x="18466" y="6963"/>
                    <a:pt x="18202" y="6628"/>
                    <a:pt x="17886" y="6443"/>
                  </a:cubicBezTo>
                  <a:lnTo>
                    <a:pt x="17218" y="5830"/>
                  </a:lnTo>
                  <a:lnTo>
                    <a:pt x="17030" y="5628"/>
                  </a:lnTo>
                  <a:lnTo>
                    <a:pt x="16513" y="5379"/>
                  </a:lnTo>
                  <a:lnTo>
                    <a:pt x="16208" y="5209"/>
                  </a:lnTo>
                  <a:lnTo>
                    <a:pt x="15862" y="4869"/>
                  </a:lnTo>
                  <a:lnTo>
                    <a:pt x="15516" y="4632"/>
                  </a:lnTo>
                  <a:lnTo>
                    <a:pt x="15304" y="3986"/>
                  </a:lnTo>
                  <a:lnTo>
                    <a:pt x="14889" y="3727"/>
                  </a:lnTo>
                  <a:lnTo>
                    <a:pt x="14606" y="3168"/>
                  </a:lnTo>
                  <a:lnTo>
                    <a:pt x="14215" y="2823"/>
                  </a:lnTo>
                  <a:lnTo>
                    <a:pt x="13904" y="2916"/>
                  </a:lnTo>
                  <a:lnTo>
                    <a:pt x="14115" y="3368"/>
                  </a:lnTo>
                  <a:lnTo>
                    <a:pt x="14373" y="3705"/>
                  </a:lnTo>
                  <a:lnTo>
                    <a:pt x="13832" y="3433"/>
                  </a:lnTo>
                  <a:lnTo>
                    <a:pt x="13486" y="3229"/>
                  </a:lnTo>
                  <a:lnTo>
                    <a:pt x="13109" y="3127"/>
                  </a:lnTo>
                  <a:lnTo>
                    <a:pt x="13376" y="2869"/>
                  </a:lnTo>
                  <a:lnTo>
                    <a:pt x="13633" y="2667"/>
                  </a:lnTo>
                  <a:lnTo>
                    <a:pt x="13224" y="2262"/>
                  </a:lnTo>
                  <a:lnTo>
                    <a:pt x="12902" y="2205"/>
                  </a:lnTo>
                  <a:lnTo>
                    <a:pt x="12369" y="2310"/>
                  </a:lnTo>
                  <a:cubicBezTo>
                    <a:pt x="12246" y="2320"/>
                    <a:pt x="12125" y="2273"/>
                    <a:pt x="12024" y="2175"/>
                  </a:cubicBezTo>
                  <a:cubicBezTo>
                    <a:pt x="11913" y="2069"/>
                    <a:pt x="11834" y="1912"/>
                    <a:pt x="11740" y="1777"/>
                  </a:cubicBezTo>
                  <a:cubicBezTo>
                    <a:pt x="11554" y="1508"/>
                    <a:pt x="11315" y="1328"/>
                    <a:pt x="11056" y="1261"/>
                  </a:cubicBezTo>
                  <a:cubicBezTo>
                    <a:pt x="10964" y="1225"/>
                    <a:pt x="10868" y="1298"/>
                    <a:pt x="10836" y="1427"/>
                  </a:cubicBezTo>
                  <a:cubicBezTo>
                    <a:pt x="10791" y="1608"/>
                    <a:pt x="10883" y="1799"/>
                    <a:pt x="11016" y="1802"/>
                  </a:cubicBezTo>
                  <a:lnTo>
                    <a:pt x="10545" y="1702"/>
                  </a:lnTo>
                  <a:lnTo>
                    <a:pt x="10279" y="1238"/>
                  </a:lnTo>
                  <a:lnTo>
                    <a:pt x="9981" y="768"/>
                  </a:lnTo>
                  <a:cubicBezTo>
                    <a:pt x="9877" y="581"/>
                    <a:pt x="9753" y="421"/>
                    <a:pt x="9612" y="294"/>
                  </a:cubicBezTo>
                  <a:cubicBezTo>
                    <a:pt x="9446" y="145"/>
                    <a:pt x="9262" y="45"/>
                    <a:pt x="9069" y="0"/>
                  </a:cubicBezTo>
                  <a:lnTo>
                    <a:pt x="8724" y="38"/>
                  </a:lnTo>
                  <a:lnTo>
                    <a:pt x="8676" y="704"/>
                  </a:lnTo>
                  <a:lnTo>
                    <a:pt x="8559" y="1135"/>
                  </a:lnTo>
                  <a:lnTo>
                    <a:pt x="7961" y="999"/>
                  </a:lnTo>
                  <a:lnTo>
                    <a:pt x="7560" y="933"/>
                  </a:lnTo>
                  <a:lnTo>
                    <a:pt x="7443" y="1306"/>
                  </a:lnTo>
                  <a:lnTo>
                    <a:pt x="7127" y="1309"/>
                  </a:lnTo>
                  <a:lnTo>
                    <a:pt x="6632" y="1751"/>
                  </a:lnTo>
                  <a:lnTo>
                    <a:pt x="6491" y="2171"/>
                  </a:lnTo>
                  <a:lnTo>
                    <a:pt x="6349" y="2646"/>
                  </a:lnTo>
                  <a:lnTo>
                    <a:pt x="6396" y="3143"/>
                  </a:lnTo>
                  <a:lnTo>
                    <a:pt x="6679" y="3404"/>
                  </a:lnTo>
                  <a:lnTo>
                    <a:pt x="6539" y="3969"/>
                  </a:lnTo>
                  <a:lnTo>
                    <a:pt x="6273" y="3957"/>
                  </a:lnTo>
                  <a:lnTo>
                    <a:pt x="6187" y="4296"/>
                  </a:lnTo>
                  <a:lnTo>
                    <a:pt x="6053" y="4782"/>
                  </a:lnTo>
                  <a:lnTo>
                    <a:pt x="6124" y="5338"/>
                  </a:lnTo>
                  <a:lnTo>
                    <a:pt x="5983" y="5717"/>
                  </a:lnTo>
                  <a:lnTo>
                    <a:pt x="5828" y="5062"/>
                  </a:lnTo>
                  <a:lnTo>
                    <a:pt x="5828" y="4723"/>
                  </a:lnTo>
                  <a:lnTo>
                    <a:pt x="5455" y="4385"/>
                  </a:lnTo>
                  <a:close/>
                </a:path>
              </a:pathLst>
            </a:custGeom>
            <a:solidFill>
              <a:schemeClr val="tx2"/>
            </a:solidFill>
            <a:ln w="12700" cap="flat">
              <a:noFill/>
              <a:miter lim="400000"/>
            </a:ln>
            <a:effectLst/>
          </p:spPr>
          <p:txBody>
            <a:bodyPr wrap="square" lIns="0" tIns="0" rIns="0" bIns="0" numCol="1" anchor="ctr">
              <a:noAutofit/>
            </a:bodyPr>
            <a:lstStyle/>
            <a:p>
              <a:pPr lvl="0">
                <a:defRPr sz="3200"/>
              </a:pPr>
              <a:endParaRPr/>
            </a:p>
          </p:txBody>
        </p:sp>
        <p:sp>
          <p:nvSpPr>
            <p:cNvPr id="137" name="Shape 6164"/>
            <p:cNvSpPr/>
            <p:nvPr/>
          </p:nvSpPr>
          <p:spPr>
            <a:xfrm>
              <a:off x="1751810" y="1554853"/>
              <a:ext cx="27800" cy="34818"/>
            </a:xfrm>
            <a:custGeom>
              <a:avLst/>
              <a:gdLst/>
              <a:ahLst/>
              <a:cxnLst>
                <a:cxn ang="0">
                  <a:pos x="wd2" y="hd2"/>
                </a:cxn>
                <a:cxn ang="5400000">
                  <a:pos x="wd2" y="hd2"/>
                </a:cxn>
                <a:cxn ang="10800000">
                  <a:pos x="wd2" y="hd2"/>
                </a:cxn>
                <a:cxn ang="16200000">
                  <a:pos x="wd2" y="hd2"/>
                </a:cxn>
              </a:cxnLst>
              <a:rect l="0" t="0" r="r" b="b"/>
              <a:pathLst>
                <a:path w="21600" h="21600" extrusionOk="0">
                  <a:moveTo>
                    <a:pt x="4554" y="0"/>
                  </a:moveTo>
                  <a:lnTo>
                    <a:pt x="12145" y="2252"/>
                  </a:lnTo>
                  <a:lnTo>
                    <a:pt x="17508" y="4147"/>
                  </a:lnTo>
                  <a:lnTo>
                    <a:pt x="21305" y="11063"/>
                  </a:lnTo>
                  <a:lnTo>
                    <a:pt x="21600" y="19260"/>
                  </a:lnTo>
                  <a:lnTo>
                    <a:pt x="16900" y="20658"/>
                  </a:lnTo>
                  <a:lnTo>
                    <a:pt x="10708" y="21600"/>
                  </a:lnTo>
                  <a:lnTo>
                    <a:pt x="6468" y="17037"/>
                  </a:lnTo>
                  <a:lnTo>
                    <a:pt x="0" y="12815"/>
                  </a:lnTo>
                  <a:lnTo>
                    <a:pt x="1830" y="6252"/>
                  </a:lnTo>
                  <a:lnTo>
                    <a:pt x="576" y="2013"/>
                  </a:lnTo>
                  <a:lnTo>
                    <a:pt x="4554" y="0"/>
                  </a:lnTo>
                  <a:close/>
                </a:path>
              </a:pathLst>
            </a:custGeom>
            <a:solidFill>
              <a:schemeClr val="tx2"/>
            </a:solidFill>
            <a:ln w="12700" cap="flat">
              <a:noFill/>
              <a:miter lim="400000"/>
            </a:ln>
            <a:effectLst/>
          </p:spPr>
          <p:txBody>
            <a:bodyPr wrap="square" lIns="0" tIns="0" rIns="0" bIns="0" numCol="1" anchor="ctr">
              <a:noAutofit/>
            </a:bodyPr>
            <a:lstStyle/>
            <a:p>
              <a:pPr lvl="0">
                <a:defRPr sz="3200"/>
              </a:pPr>
              <a:endParaRPr/>
            </a:p>
          </p:txBody>
        </p:sp>
        <p:sp>
          <p:nvSpPr>
            <p:cNvPr id="138" name="Shape 6165"/>
            <p:cNvSpPr/>
            <p:nvPr/>
          </p:nvSpPr>
          <p:spPr>
            <a:xfrm>
              <a:off x="1775141" y="1538581"/>
              <a:ext cx="10321" cy="16261"/>
            </a:xfrm>
            <a:custGeom>
              <a:avLst/>
              <a:gdLst/>
              <a:ahLst/>
              <a:cxnLst>
                <a:cxn ang="0">
                  <a:pos x="wd2" y="hd2"/>
                </a:cxn>
                <a:cxn ang="5400000">
                  <a:pos x="wd2" y="hd2"/>
                </a:cxn>
                <a:cxn ang="10800000">
                  <a:pos x="wd2" y="hd2"/>
                </a:cxn>
                <a:cxn ang="16200000">
                  <a:pos x="wd2" y="hd2"/>
                </a:cxn>
              </a:cxnLst>
              <a:rect l="0" t="0" r="r" b="b"/>
              <a:pathLst>
                <a:path w="21600" h="21600" extrusionOk="0">
                  <a:moveTo>
                    <a:pt x="7065" y="0"/>
                  </a:moveTo>
                  <a:lnTo>
                    <a:pt x="19230" y="6996"/>
                  </a:lnTo>
                  <a:lnTo>
                    <a:pt x="21600" y="18575"/>
                  </a:lnTo>
                  <a:lnTo>
                    <a:pt x="7846" y="21600"/>
                  </a:lnTo>
                  <a:lnTo>
                    <a:pt x="0" y="15332"/>
                  </a:lnTo>
                  <a:lnTo>
                    <a:pt x="7065" y="0"/>
                  </a:lnTo>
                  <a:close/>
                </a:path>
              </a:pathLst>
            </a:custGeom>
            <a:solidFill>
              <a:schemeClr val="tx2"/>
            </a:solidFill>
            <a:ln w="12700" cap="flat">
              <a:noFill/>
              <a:miter lim="400000"/>
            </a:ln>
            <a:effectLst/>
          </p:spPr>
          <p:txBody>
            <a:bodyPr wrap="square" lIns="0" tIns="0" rIns="0" bIns="0" numCol="1" anchor="ctr">
              <a:noAutofit/>
            </a:bodyPr>
            <a:lstStyle/>
            <a:p>
              <a:pPr lvl="0">
                <a:defRPr sz="3200"/>
              </a:pPr>
              <a:endParaRPr/>
            </a:p>
          </p:txBody>
        </p:sp>
        <p:sp>
          <p:nvSpPr>
            <p:cNvPr id="139" name="Shape 6166"/>
            <p:cNvSpPr/>
            <p:nvPr/>
          </p:nvSpPr>
          <p:spPr>
            <a:xfrm>
              <a:off x="1707864" y="1558726"/>
              <a:ext cx="29549" cy="32712"/>
            </a:xfrm>
            <a:custGeom>
              <a:avLst/>
              <a:gdLst/>
              <a:ahLst/>
              <a:cxnLst>
                <a:cxn ang="0">
                  <a:pos x="wd2" y="hd2"/>
                </a:cxn>
                <a:cxn ang="5400000">
                  <a:pos x="wd2" y="hd2"/>
                </a:cxn>
                <a:cxn ang="10800000">
                  <a:pos x="wd2" y="hd2"/>
                </a:cxn>
                <a:cxn ang="16200000">
                  <a:pos x="wd2" y="hd2"/>
                </a:cxn>
              </a:cxnLst>
              <a:rect l="0" t="0" r="r" b="b"/>
              <a:pathLst>
                <a:path w="21600" h="21600" extrusionOk="0">
                  <a:moveTo>
                    <a:pt x="7034" y="4084"/>
                  </a:moveTo>
                  <a:lnTo>
                    <a:pt x="14037" y="951"/>
                  </a:lnTo>
                  <a:lnTo>
                    <a:pt x="20768" y="0"/>
                  </a:lnTo>
                  <a:lnTo>
                    <a:pt x="21600" y="4466"/>
                  </a:lnTo>
                  <a:lnTo>
                    <a:pt x="21600" y="9462"/>
                  </a:lnTo>
                  <a:lnTo>
                    <a:pt x="18270" y="14709"/>
                  </a:lnTo>
                  <a:lnTo>
                    <a:pt x="11767" y="21600"/>
                  </a:lnTo>
                  <a:lnTo>
                    <a:pt x="5959" y="21600"/>
                  </a:lnTo>
                  <a:lnTo>
                    <a:pt x="4656" y="12656"/>
                  </a:lnTo>
                  <a:lnTo>
                    <a:pt x="987" y="11920"/>
                  </a:lnTo>
                  <a:lnTo>
                    <a:pt x="0" y="7424"/>
                  </a:lnTo>
                  <a:lnTo>
                    <a:pt x="7034" y="4084"/>
                  </a:lnTo>
                  <a:close/>
                </a:path>
              </a:pathLst>
            </a:custGeom>
            <a:solidFill>
              <a:schemeClr val="tx2"/>
            </a:solidFill>
            <a:ln w="12700" cap="flat">
              <a:noFill/>
              <a:miter lim="400000"/>
            </a:ln>
            <a:effectLst/>
          </p:spPr>
          <p:txBody>
            <a:bodyPr wrap="square" lIns="0" tIns="0" rIns="0" bIns="0" numCol="1" anchor="ctr">
              <a:noAutofit/>
            </a:bodyPr>
            <a:lstStyle/>
            <a:p>
              <a:pPr lvl="0">
                <a:defRPr sz="3200"/>
              </a:pPr>
              <a:endParaRPr/>
            </a:p>
          </p:txBody>
        </p:sp>
        <p:sp>
          <p:nvSpPr>
            <p:cNvPr id="140" name="Shape 6167"/>
            <p:cNvSpPr/>
            <p:nvPr/>
          </p:nvSpPr>
          <p:spPr>
            <a:xfrm>
              <a:off x="1656589" y="1577050"/>
              <a:ext cx="87771" cy="62163"/>
            </a:xfrm>
            <a:custGeom>
              <a:avLst/>
              <a:gdLst/>
              <a:ahLst/>
              <a:cxnLst>
                <a:cxn ang="0">
                  <a:pos x="wd2" y="hd2"/>
                </a:cxn>
                <a:cxn ang="5400000">
                  <a:pos x="wd2" y="hd2"/>
                </a:cxn>
                <a:cxn ang="10800000">
                  <a:pos x="wd2" y="hd2"/>
                </a:cxn>
                <a:cxn ang="16200000">
                  <a:pos x="wd2" y="hd2"/>
                </a:cxn>
              </a:cxnLst>
              <a:rect l="0" t="0" r="r" b="b"/>
              <a:pathLst>
                <a:path w="21600" h="21600" extrusionOk="0">
                  <a:moveTo>
                    <a:pt x="10135" y="116"/>
                  </a:moveTo>
                  <a:lnTo>
                    <a:pt x="7736" y="0"/>
                  </a:lnTo>
                  <a:lnTo>
                    <a:pt x="5503" y="1867"/>
                  </a:lnTo>
                  <a:lnTo>
                    <a:pt x="3311" y="3631"/>
                  </a:lnTo>
                  <a:lnTo>
                    <a:pt x="0" y="5601"/>
                  </a:lnTo>
                  <a:lnTo>
                    <a:pt x="553" y="8428"/>
                  </a:lnTo>
                  <a:lnTo>
                    <a:pt x="3528" y="11857"/>
                  </a:lnTo>
                  <a:lnTo>
                    <a:pt x="4929" y="13233"/>
                  </a:lnTo>
                  <a:lnTo>
                    <a:pt x="8513" y="9615"/>
                  </a:lnTo>
                  <a:lnTo>
                    <a:pt x="6289" y="14923"/>
                  </a:lnTo>
                  <a:lnTo>
                    <a:pt x="6937" y="17404"/>
                  </a:lnTo>
                  <a:lnTo>
                    <a:pt x="9406" y="17404"/>
                  </a:lnTo>
                  <a:lnTo>
                    <a:pt x="8624" y="20231"/>
                  </a:lnTo>
                  <a:lnTo>
                    <a:pt x="12079" y="21600"/>
                  </a:lnTo>
                  <a:cubicBezTo>
                    <a:pt x="12715" y="21450"/>
                    <a:pt x="13354" y="21318"/>
                    <a:pt x="13994" y="21204"/>
                  </a:cubicBezTo>
                  <a:cubicBezTo>
                    <a:pt x="14954" y="21034"/>
                    <a:pt x="15918" y="20905"/>
                    <a:pt x="16883" y="20817"/>
                  </a:cubicBezTo>
                  <a:cubicBezTo>
                    <a:pt x="17565" y="20989"/>
                    <a:pt x="18268" y="20853"/>
                    <a:pt x="18892" y="20429"/>
                  </a:cubicBezTo>
                  <a:cubicBezTo>
                    <a:pt x="19533" y="19993"/>
                    <a:pt x="20057" y="19276"/>
                    <a:pt x="20386" y="18385"/>
                  </a:cubicBezTo>
                  <a:lnTo>
                    <a:pt x="21600" y="14899"/>
                  </a:lnTo>
                  <a:lnTo>
                    <a:pt x="21180" y="11865"/>
                  </a:lnTo>
                  <a:lnTo>
                    <a:pt x="18798" y="12063"/>
                  </a:lnTo>
                  <a:lnTo>
                    <a:pt x="17958" y="8907"/>
                  </a:lnTo>
                  <a:lnTo>
                    <a:pt x="15762" y="9558"/>
                  </a:lnTo>
                  <a:lnTo>
                    <a:pt x="14689" y="13250"/>
                  </a:lnTo>
                  <a:lnTo>
                    <a:pt x="13714" y="10490"/>
                  </a:lnTo>
                  <a:lnTo>
                    <a:pt x="13159" y="8132"/>
                  </a:lnTo>
                  <a:lnTo>
                    <a:pt x="13585" y="4909"/>
                  </a:lnTo>
                  <a:lnTo>
                    <a:pt x="13445" y="2799"/>
                  </a:lnTo>
                  <a:lnTo>
                    <a:pt x="10836" y="6483"/>
                  </a:lnTo>
                  <a:lnTo>
                    <a:pt x="10001" y="4769"/>
                  </a:lnTo>
                  <a:lnTo>
                    <a:pt x="11116" y="3393"/>
                  </a:lnTo>
                  <a:lnTo>
                    <a:pt x="11945" y="928"/>
                  </a:lnTo>
                  <a:lnTo>
                    <a:pt x="10135" y="116"/>
                  </a:lnTo>
                  <a:close/>
                </a:path>
              </a:pathLst>
            </a:custGeom>
            <a:solidFill>
              <a:schemeClr val="tx2"/>
            </a:solidFill>
            <a:ln w="12700" cap="flat">
              <a:noFill/>
              <a:miter lim="400000"/>
            </a:ln>
            <a:effectLst/>
          </p:spPr>
          <p:txBody>
            <a:bodyPr wrap="square" lIns="0" tIns="0" rIns="0" bIns="0" numCol="1" anchor="ctr">
              <a:noAutofit/>
            </a:bodyPr>
            <a:lstStyle/>
            <a:p>
              <a:pPr lvl="0">
                <a:defRPr sz="3200"/>
              </a:pPr>
              <a:endParaRPr/>
            </a:p>
          </p:txBody>
        </p:sp>
        <p:sp>
          <p:nvSpPr>
            <p:cNvPr id="141" name="Shape 6168"/>
            <p:cNvSpPr/>
            <p:nvPr/>
          </p:nvSpPr>
          <p:spPr>
            <a:xfrm>
              <a:off x="1750497" y="1648683"/>
              <a:ext cx="44355" cy="58606"/>
            </a:xfrm>
            <a:custGeom>
              <a:avLst/>
              <a:gdLst/>
              <a:ahLst/>
              <a:cxnLst>
                <a:cxn ang="0">
                  <a:pos x="wd2" y="hd2"/>
                </a:cxn>
                <a:cxn ang="5400000">
                  <a:pos x="wd2" y="hd2"/>
                </a:cxn>
                <a:cxn ang="10800000">
                  <a:pos x="wd2" y="hd2"/>
                </a:cxn>
                <a:cxn ang="16200000">
                  <a:pos x="wd2" y="hd2"/>
                </a:cxn>
              </a:cxnLst>
              <a:rect l="0" t="0" r="r" b="b"/>
              <a:pathLst>
                <a:path w="21516" h="21281" extrusionOk="0">
                  <a:moveTo>
                    <a:pt x="16062" y="145"/>
                  </a:moveTo>
                  <a:lnTo>
                    <a:pt x="18559" y="1996"/>
                  </a:lnTo>
                  <a:lnTo>
                    <a:pt x="18755" y="4746"/>
                  </a:lnTo>
                  <a:lnTo>
                    <a:pt x="21516" y="7829"/>
                  </a:lnTo>
                  <a:lnTo>
                    <a:pt x="20964" y="11197"/>
                  </a:lnTo>
                  <a:lnTo>
                    <a:pt x="19031" y="14918"/>
                  </a:lnTo>
                  <a:lnTo>
                    <a:pt x="18479" y="18087"/>
                  </a:lnTo>
                  <a:lnTo>
                    <a:pt x="15084" y="20077"/>
                  </a:lnTo>
                  <a:cubicBezTo>
                    <a:pt x="14091" y="20966"/>
                    <a:pt x="12556" y="21409"/>
                    <a:pt x="11023" y="21249"/>
                  </a:cubicBezTo>
                  <a:cubicBezTo>
                    <a:pt x="7381" y="20867"/>
                    <a:pt x="5464" y="17810"/>
                    <a:pt x="7399" y="15469"/>
                  </a:cubicBezTo>
                  <a:lnTo>
                    <a:pt x="1984" y="15469"/>
                  </a:lnTo>
                  <a:lnTo>
                    <a:pt x="10" y="10379"/>
                  </a:lnTo>
                  <a:cubicBezTo>
                    <a:pt x="-84" y="9375"/>
                    <a:pt x="478" y="8398"/>
                    <a:pt x="1518" y="7760"/>
                  </a:cubicBezTo>
                  <a:cubicBezTo>
                    <a:pt x="3296" y="6669"/>
                    <a:pt x="5899" y="6789"/>
                    <a:pt x="7484" y="8036"/>
                  </a:cubicBezTo>
                  <a:cubicBezTo>
                    <a:pt x="7545" y="9180"/>
                    <a:pt x="9290" y="9808"/>
                    <a:pt x="10523" y="9130"/>
                  </a:cubicBezTo>
                  <a:cubicBezTo>
                    <a:pt x="11635" y="8518"/>
                    <a:pt x="11430" y="7310"/>
                    <a:pt x="10799" y="6305"/>
                  </a:cubicBezTo>
                  <a:cubicBezTo>
                    <a:pt x="9787" y="4695"/>
                    <a:pt x="8151" y="3351"/>
                    <a:pt x="6104" y="2446"/>
                  </a:cubicBezTo>
                  <a:cubicBezTo>
                    <a:pt x="6962" y="1800"/>
                    <a:pt x="7958" y="1265"/>
                    <a:pt x="9050" y="862"/>
                  </a:cubicBezTo>
                  <a:cubicBezTo>
                    <a:pt x="11222" y="61"/>
                    <a:pt x="13682" y="-191"/>
                    <a:pt x="16062" y="145"/>
                  </a:cubicBezTo>
                  <a:close/>
                </a:path>
              </a:pathLst>
            </a:custGeom>
            <a:solidFill>
              <a:schemeClr val="tx2"/>
            </a:solidFill>
            <a:ln w="12700" cap="flat">
              <a:noFill/>
              <a:miter lim="400000"/>
            </a:ln>
            <a:effectLst/>
          </p:spPr>
          <p:txBody>
            <a:bodyPr wrap="square" lIns="0" tIns="0" rIns="0" bIns="0" numCol="1" anchor="ctr">
              <a:noAutofit/>
            </a:bodyPr>
            <a:lstStyle/>
            <a:p>
              <a:pPr lvl="0">
                <a:defRPr sz="3200"/>
              </a:pPr>
              <a:endParaRPr/>
            </a:p>
          </p:txBody>
        </p:sp>
        <p:sp>
          <p:nvSpPr>
            <p:cNvPr id="142" name="Shape 6169"/>
            <p:cNvSpPr/>
            <p:nvPr/>
          </p:nvSpPr>
          <p:spPr>
            <a:xfrm>
              <a:off x="1066229" y="1554352"/>
              <a:ext cx="1764583" cy="1656861"/>
            </a:xfrm>
            <a:custGeom>
              <a:avLst/>
              <a:gdLst/>
              <a:ahLst/>
              <a:cxnLst>
                <a:cxn ang="0">
                  <a:pos x="wd2" y="hd2"/>
                </a:cxn>
                <a:cxn ang="5400000">
                  <a:pos x="wd2" y="hd2"/>
                </a:cxn>
                <a:cxn ang="10800000">
                  <a:pos x="wd2" y="hd2"/>
                </a:cxn>
                <a:cxn ang="16200000">
                  <a:pos x="wd2" y="hd2"/>
                </a:cxn>
              </a:cxnLst>
              <a:rect l="0" t="0" r="r" b="b"/>
              <a:pathLst>
                <a:path w="21600" h="21600" extrusionOk="0">
                  <a:moveTo>
                    <a:pt x="6982" y="827"/>
                  </a:moveTo>
                  <a:lnTo>
                    <a:pt x="7131" y="835"/>
                  </a:lnTo>
                  <a:lnTo>
                    <a:pt x="7235" y="824"/>
                  </a:lnTo>
                  <a:lnTo>
                    <a:pt x="7298" y="913"/>
                  </a:lnTo>
                  <a:lnTo>
                    <a:pt x="7325" y="1000"/>
                  </a:lnTo>
                  <a:lnTo>
                    <a:pt x="7441" y="1022"/>
                  </a:lnTo>
                  <a:lnTo>
                    <a:pt x="7487" y="1088"/>
                  </a:lnTo>
                  <a:lnTo>
                    <a:pt x="7527" y="1212"/>
                  </a:lnTo>
                  <a:lnTo>
                    <a:pt x="7603" y="1298"/>
                  </a:lnTo>
                  <a:lnTo>
                    <a:pt x="7603" y="1387"/>
                  </a:lnTo>
                  <a:lnTo>
                    <a:pt x="7656" y="1456"/>
                  </a:lnTo>
                  <a:lnTo>
                    <a:pt x="7774" y="1483"/>
                  </a:lnTo>
                  <a:lnTo>
                    <a:pt x="7846" y="1517"/>
                  </a:lnTo>
                  <a:lnTo>
                    <a:pt x="7900" y="1570"/>
                  </a:lnTo>
                  <a:cubicBezTo>
                    <a:pt x="7875" y="1614"/>
                    <a:pt x="7901" y="1671"/>
                    <a:pt x="7949" y="1678"/>
                  </a:cubicBezTo>
                  <a:cubicBezTo>
                    <a:pt x="8022" y="1689"/>
                    <a:pt x="8065" y="1593"/>
                    <a:pt x="8011" y="1539"/>
                  </a:cubicBezTo>
                  <a:lnTo>
                    <a:pt x="8004" y="1414"/>
                  </a:lnTo>
                  <a:lnTo>
                    <a:pt x="8064" y="1310"/>
                  </a:lnTo>
                  <a:lnTo>
                    <a:pt x="8148" y="1280"/>
                  </a:lnTo>
                  <a:lnTo>
                    <a:pt x="8245" y="1273"/>
                  </a:lnTo>
                  <a:lnTo>
                    <a:pt x="8314" y="1372"/>
                  </a:lnTo>
                  <a:lnTo>
                    <a:pt x="8307" y="1465"/>
                  </a:lnTo>
                  <a:lnTo>
                    <a:pt x="8250" y="1544"/>
                  </a:lnTo>
                  <a:lnTo>
                    <a:pt x="8238" y="1638"/>
                  </a:lnTo>
                  <a:lnTo>
                    <a:pt x="8280" y="1741"/>
                  </a:lnTo>
                  <a:lnTo>
                    <a:pt x="8252" y="1852"/>
                  </a:lnTo>
                  <a:lnTo>
                    <a:pt x="8315" y="2016"/>
                  </a:lnTo>
                  <a:lnTo>
                    <a:pt x="8370" y="2072"/>
                  </a:lnTo>
                  <a:lnTo>
                    <a:pt x="8444" y="2116"/>
                  </a:lnTo>
                  <a:lnTo>
                    <a:pt x="8525" y="2102"/>
                  </a:lnTo>
                  <a:lnTo>
                    <a:pt x="8606" y="2124"/>
                  </a:lnTo>
                  <a:lnTo>
                    <a:pt x="8558" y="2220"/>
                  </a:lnTo>
                  <a:lnTo>
                    <a:pt x="8485" y="2205"/>
                  </a:lnTo>
                  <a:lnTo>
                    <a:pt x="8462" y="2284"/>
                  </a:lnTo>
                  <a:lnTo>
                    <a:pt x="8441" y="2449"/>
                  </a:lnTo>
                  <a:lnTo>
                    <a:pt x="8379" y="2618"/>
                  </a:lnTo>
                  <a:lnTo>
                    <a:pt x="8312" y="2588"/>
                  </a:lnTo>
                  <a:lnTo>
                    <a:pt x="8203" y="2531"/>
                  </a:lnTo>
                  <a:lnTo>
                    <a:pt x="8124" y="2598"/>
                  </a:lnTo>
                  <a:lnTo>
                    <a:pt x="8205" y="2699"/>
                  </a:lnTo>
                  <a:cubicBezTo>
                    <a:pt x="8263" y="2733"/>
                    <a:pt x="8323" y="2760"/>
                    <a:pt x="8386" y="2780"/>
                  </a:cubicBezTo>
                  <a:cubicBezTo>
                    <a:pt x="8432" y="2794"/>
                    <a:pt x="8479" y="2805"/>
                    <a:pt x="8525" y="2795"/>
                  </a:cubicBezTo>
                  <a:cubicBezTo>
                    <a:pt x="8571" y="2785"/>
                    <a:pt x="8611" y="2757"/>
                    <a:pt x="8637" y="2716"/>
                  </a:cubicBezTo>
                  <a:lnTo>
                    <a:pt x="8664" y="2637"/>
                  </a:lnTo>
                  <a:lnTo>
                    <a:pt x="8584" y="2645"/>
                  </a:lnTo>
                  <a:cubicBezTo>
                    <a:pt x="8554" y="2675"/>
                    <a:pt x="8510" y="2681"/>
                    <a:pt x="8473" y="2662"/>
                  </a:cubicBezTo>
                  <a:cubicBezTo>
                    <a:pt x="8359" y="2599"/>
                    <a:pt x="8398" y="2415"/>
                    <a:pt x="8527" y="2412"/>
                  </a:cubicBezTo>
                  <a:lnTo>
                    <a:pt x="8630" y="2449"/>
                  </a:lnTo>
                  <a:lnTo>
                    <a:pt x="8693" y="2335"/>
                  </a:lnTo>
                  <a:lnTo>
                    <a:pt x="8728" y="2264"/>
                  </a:lnTo>
                  <a:lnTo>
                    <a:pt x="8813" y="2264"/>
                  </a:lnTo>
                  <a:lnTo>
                    <a:pt x="8883" y="2328"/>
                  </a:lnTo>
                  <a:lnTo>
                    <a:pt x="8913" y="2180"/>
                  </a:lnTo>
                  <a:lnTo>
                    <a:pt x="8888" y="2034"/>
                  </a:lnTo>
                  <a:lnTo>
                    <a:pt x="8901" y="1920"/>
                  </a:lnTo>
                  <a:lnTo>
                    <a:pt x="8955" y="1834"/>
                  </a:lnTo>
                  <a:cubicBezTo>
                    <a:pt x="8964" y="1773"/>
                    <a:pt x="8971" y="1712"/>
                    <a:pt x="8975" y="1651"/>
                  </a:cubicBezTo>
                  <a:cubicBezTo>
                    <a:pt x="8979" y="1601"/>
                    <a:pt x="8982" y="1552"/>
                    <a:pt x="8982" y="1502"/>
                  </a:cubicBezTo>
                  <a:lnTo>
                    <a:pt x="8975" y="1347"/>
                  </a:lnTo>
                  <a:cubicBezTo>
                    <a:pt x="8984" y="1319"/>
                    <a:pt x="9001" y="1296"/>
                    <a:pt x="9024" y="1280"/>
                  </a:cubicBezTo>
                  <a:cubicBezTo>
                    <a:pt x="9068" y="1251"/>
                    <a:pt x="9123" y="1256"/>
                    <a:pt x="9175" y="1258"/>
                  </a:cubicBezTo>
                  <a:cubicBezTo>
                    <a:pt x="9214" y="1260"/>
                    <a:pt x="9254" y="1260"/>
                    <a:pt x="9293" y="1258"/>
                  </a:cubicBezTo>
                  <a:lnTo>
                    <a:pt x="9383" y="1324"/>
                  </a:lnTo>
                  <a:lnTo>
                    <a:pt x="9342" y="1409"/>
                  </a:lnTo>
                  <a:lnTo>
                    <a:pt x="9274" y="1569"/>
                  </a:lnTo>
                  <a:lnTo>
                    <a:pt x="9178" y="1638"/>
                  </a:lnTo>
                  <a:lnTo>
                    <a:pt x="9194" y="1866"/>
                  </a:lnTo>
                  <a:lnTo>
                    <a:pt x="9194" y="1997"/>
                  </a:lnTo>
                  <a:lnTo>
                    <a:pt x="9264" y="2101"/>
                  </a:lnTo>
                  <a:cubicBezTo>
                    <a:pt x="9307" y="2131"/>
                    <a:pt x="9342" y="2173"/>
                    <a:pt x="9366" y="2222"/>
                  </a:cubicBezTo>
                  <a:cubicBezTo>
                    <a:pt x="9382" y="2255"/>
                    <a:pt x="9393" y="2291"/>
                    <a:pt x="9399" y="2328"/>
                  </a:cubicBezTo>
                  <a:lnTo>
                    <a:pt x="9482" y="2336"/>
                  </a:lnTo>
                  <a:lnTo>
                    <a:pt x="9556" y="2400"/>
                  </a:lnTo>
                  <a:cubicBezTo>
                    <a:pt x="9583" y="2419"/>
                    <a:pt x="9608" y="2443"/>
                    <a:pt x="9630" y="2469"/>
                  </a:cubicBezTo>
                  <a:cubicBezTo>
                    <a:pt x="9660" y="2506"/>
                    <a:pt x="9685" y="2549"/>
                    <a:pt x="9702" y="2595"/>
                  </a:cubicBezTo>
                  <a:cubicBezTo>
                    <a:pt x="9712" y="2619"/>
                    <a:pt x="9722" y="2644"/>
                    <a:pt x="9732" y="2668"/>
                  </a:cubicBezTo>
                  <a:cubicBezTo>
                    <a:pt x="9742" y="2692"/>
                    <a:pt x="9752" y="2716"/>
                    <a:pt x="9762" y="2740"/>
                  </a:cubicBezTo>
                  <a:lnTo>
                    <a:pt x="9811" y="2856"/>
                  </a:lnTo>
                  <a:lnTo>
                    <a:pt x="9887" y="2814"/>
                  </a:lnTo>
                  <a:lnTo>
                    <a:pt x="9859" y="2582"/>
                  </a:lnTo>
                  <a:lnTo>
                    <a:pt x="9928" y="2479"/>
                  </a:lnTo>
                  <a:lnTo>
                    <a:pt x="9921" y="2310"/>
                  </a:lnTo>
                  <a:lnTo>
                    <a:pt x="9875" y="2239"/>
                  </a:lnTo>
                  <a:lnTo>
                    <a:pt x="9712" y="2214"/>
                  </a:lnTo>
                  <a:lnTo>
                    <a:pt x="9622" y="2125"/>
                  </a:lnTo>
                  <a:lnTo>
                    <a:pt x="9548" y="1994"/>
                  </a:lnTo>
                  <a:lnTo>
                    <a:pt x="9500" y="1935"/>
                  </a:lnTo>
                  <a:lnTo>
                    <a:pt x="9451" y="1765"/>
                  </a:lnTo>
                  <a:lnTo>
                    <a:pt x="9437" y="1636"/>
                  </a:lnTo>
                  <a:lnTo>
                    <a:pt x="9444" y="1522"/>
                  </a:lnTo>
                  <a:lnTo>
                    <a:pt x="9505" y="1384"/>
                  </a:lnTo>
                  <a:lnTo>
                    <a:pt x="9539" y="1305"/>
                  </a:lnTo>
                  <a:lnTo>
                    <a:pt x="9644" y="1275"/>
                  </a:lnTo>
                  <a:lnTo>
                    <a:pt x="9776" y="1268"/>
                  </a:lnTo>
                  <a:lnTo>
                    <a:pt x="9843" y="1297"/>
                  </a:lnTo>
                  <a:lnTo>
                    <a:pt x="9987" y="1259"/>
                  </a:lnTo>
                  <a:lnTo>
                    <a:pt x="10085" y="1215"/>
                  </a:lnTo>
                  <a:lnTo>
                    <a:pt x="10208" y="1215"/>
                  </a:lnTo>
                  <a:lnTo>
                    <a:pt x="10317" y="1280"/>
                  </a:lnTo>
                  <a:lnTo>
                    <a:pt x="10446" y="1371"/>
                  </a:lnTo>
                  <a:lnTo>
                    <a:pt x="10527" y="1403"/>
                  </a:lnTo>
                  <a:lnTo>
                    <a:pt x="10673" y="1499"/>
                  </a:lnTo>
                  <a:lnTo>
                    <a:pt x="10750" y="1507"/>
                  </a:lnTo>
                  <a:lnTo>
                    <a:pt x="10903" y="1507"/>
                  </a:lnTo>
                  <a:lnTo>
                    <a:pt x="10965" y="1558"/>
                  </a:lnTo>
                  <a:lnTo>
                    <a:pt x="11043" y="1622"/>
                  </a:lnTo>
                  <a:lnTo>
                    <a:pt x="11141" y="1642"/>
                  </a:lnTo>
                  <a:cubicBezTo>
                    <a:pt x="11167" y="1646"/>
                    <a:pt x="11193" y="1654"/>
                    <a:pt x="11218" y="1664"/>
                  </a:cubicBezTo>
                  <a:cubicBezTo>
                    <a:pt x="11254" y="1680"/>
                    <a:pt x="11287" y="1703"/>
                    <a:pt x="11315" y="1731"/>
                  </a:cubicBezTo>
                  <a:lnTo>
                    <a:pt x="11396" y="1808"/>
                  </a:lnTo>
                  <a:lnTo>
                    <a:pt x="11452" y="1948"/>
                  </a:lnTo>
                  <a:lnTo>
                    <a:pt x="11505" y="2034"/>
                  </a:lnTo>
                  <a:lnTo>
                    <a:pt x="11670" y="2064"/>
                  </a:lnTo>
                  <a:lnTo>
                    <a:pt x="11784" y="2091"/>
                  </a:lnTo>
                  <a:lnTo>
                    <a:pt x="12021" y="2143"/>
                  </a:lnTo>
                  <a:lnTo>
                    <a:pt x="12188" y="2173"/>
                  </a:lnTo>
                  <a:cubicBezTo>
                    <a:pt x="12226" y="2161"/>
                    <a:pt x="12267" y="2168"/>
                    <a:pt x="12299" y="2193"/>
                  </a:cubicBezTo>
                  <a:cubicBezTo>
                    <a:pt x="12345" y="2228"/>
                    <a:pt x="12365" y="2291"/>
                    <a:pt x="12348" y="2348"/>
                  </a:cubicBezTo>
                  <a:lnTo>
                    <a:pt x="12320" y="2499"/>
                  </a:lnTo>
                  <a:lnTo>
                    <a:pt x="12307" y="2647"/>
                  </a:lnTo>
                  <a:lnTo>
                    <a:pt x="12353" y="2763"/>
                  </a:lnTo>
                  <a:lnTo>
                    <a:pt x="12265" y="2812"/>
                  </a:lnTo>
                  <a:cubicBezTo>
                    <a:pt x="12226" y="2799"/>
                    <a:pt x="12189" y="2782"/>
                    <a:pt x="12154" y="2760"/>
                  </a:cubicBezTo>
                  <a:cubicBezTo>
                    <a:pt x="12092" y="2723"/>
                    <a:pt x="12039" y="2672"/>
                    <a:pt x="11996" y="2612"/>
                  </a:cubicBezTo>
                  <a:lnTo>
                    <a:pt x="11906" y="2598"/>
                  </a:lnTo>
                  <a:lnTo>
                    <a:pt x="11869" y="2672"/>
                  </a:lnTo>
                  <a:lnTo>
                    <a:pt x="11943" y="2778"/>
                  </a:lnTo>
                  <a:lnTo>
                    <a:pt x="12073" y="2842"/>
                  </a:lnTo>
                  <a:lnTo>
                    <a:pt x="12196" y="2870"/>
                  </a:lnTo>
                  <a:cubicBezTo>
                    <a:pt x="12252" y="2881"/>
                    <a:pt x="12306" y="2906"/>
                    <a:pt x="12352" y="2941"/>
                  </a:cubicBezTo>
                  <a:cubicBezTo>
                    <a:pt x="12395" y="2975"/>
                    <a:pt x="12431" y="3017"/>
                    <a:pt x="12459" y="3065"/>
                  </a:cubicBezTo>
                  <a:lnTo>
                    <a:pt x="12466" y="3161"/>
                  </a:lnTo>
                  <a:cubicBezTo>
                    <a:pt x="12485" y="3191"/>
                    <a:pt x="12502" y="3222"/>
                    <a:pt x="12517" y="3255"/>
                  </a:cubicBezTo>
                  <a:cubicBezTo>
                    <a:pt x="12534" y="3294"/>
                    <a:pt x="12548" y="3335"/>
                    <a:pt x="12558" y="3378"/>
                  </a:cubicBezTo>
                  <a:lnTo>
                    <a:pt x="12459" y="3479"/>
                  </a:lnTo>
                  <a:lnTo>
                    <a:pt x="12328" y="3383"/>
                  </a:lnTo>
                  <a:lnTo>
                    <a:pt x="12360" y="3497"/>
                  </a:lnTo>
                  <a:lnTo>
                    <a:pt x="12388" y="3606"/>
                  </a:lnTo>
                  <a:lnTo>
                    <a:pt x="12168" y="3614"/>
                  </a:lnTo>
                  <a:lnTo>
                    <a:pt x="11947" y="3586"/>
                  </a:lnTo>
                  <a:lnTo>
                    <a:pt x="11769" y="3586"/>
                  </a:lnTo>
                  <a:lnTo>
                    <a:pt x="11618" y="3490"/>
                  </a:lnTo>
                  <a:cubicBezTo>
                    <a:pt x="11588" y="3446"/>
                    <a:pt x="11548" y="3411"/>
                    <a:pt x="11502" y="3389"/>
                  </a:cubicBezTo>
                  <a:cubicBezTo>
                    <a:pt x="11446" y="3361"/>
                    <a:pt x="11382" y="3353"/>
                    <a:pt x="11321" y="3367"/>
                  </a:cubicBezTo>
                  <a:lnTo>
                    <a:pt x="11148" y="3411"/>
                  </a:lnTo>
                  <a:lnTo>
                    <a:pt x="11080" y="3520"/>
                  </a:lnTo>
                  <a:lnTo>
                    <a:pt x="11173" y="3562"/>
                  </a:lnTo>
                  <a:lnTo>
                    <a:pt x="11173" y="3658"/>
                  </a:lnTo>
                  <a:lnTo>
                    <a:pt x="11041" y="3688"/>
                  </a:lnTo>
                  <a:cubicBezTo>
                    <a:pt x="11002" y="3696"/>
                    <a:pt x="10964" y="3668"/>
                    <a:pt x="10957" y="3626"/>
                  </a:cubicBezTo>
                  <a:cubicBezTo>
                    <a:pt x="10950" y="3580"/>
                    <a:pt x="10984" y="3542"/>
                    <a:pt x="10992" y="3497"/>
                  </a:cubicBezTo>
                  <a:cubicBezTo>
                    <a:pt x="11001" y="3449"/>
                    <a:pt x="10979" y="3400"/>
                    <a:pt x="10939" y="3377"/>
                  </a:cubicBezTo>
                  <a:lnTo>
                    <a:pt x="10871" y="3214"/>
                  </a:lnTo>
                  <a:lnTo>
                    <a:pt x="10927" y="3087"/>
                  </a:lnTo>
                  <a:lnTo>
                    <a:pt x="11099" y="3058"/>
                  </a:lnTo>
                  <a:cubicBezTo>
                    <a:pt x="11143" y="3095"/>
                    <a:pt x="11209" y="3081"/>
                    <a:pt x="11236" y="3028"/>
                  </a:cubicBezTo>
                  <a:cubicBezTo>
                    <a:pt x="11261" y="2979"/>
                    <a:pt x="11242" y="2918"/>
                    <a:pt x="11194" y="2895"/>
                  </a:cubicBezTo>
                  <a:lnTo>
                    <a:pt x="11162" y="2836"/>
                  </a:lnTo>
                  <a:lnTo>
                    <a:pt x="11197" y="2733"/>
                  </a:lnTo>
                  <a:lnTo>
                    <a:pt x="11222" y="2589"/>
                  </a:lnTo>
                  <a:lnTo>
                    <a:pt x="11197" y="2443"/>
                  </a:lnTo>
                  <a:lnTo>
                    <a:pt x="11053" y="2409"/>
                  </a:lnTo>
                  <a:lnTo>
                    <a:pt x="10999" y="2596"/>
                  </a:lnTo>
                  <a:lnTo>
                    <a:pt x="10942" y="2690"/>
                  </a:lnTo>
                  <a:lnTo>
                    <a:pt x="10865" y="2727"/>
                  </a:lnTo>
                  <a:lnTo>
                    <a:pt x="10817" y="2660"/>
                  </a:lnTo>
                  <a:lnTo>
                    <a:pt x="10754" y="2500"/>
                  </a:lnTo>
                  <a:lnTo>
                    <a:pt x="10781" y="2399"/>
                  </a:lnTo>
                  <a:lnTo>
                    <a:pt x="10830" y="2332"/>
                  </a:lnTo>
                  <a:lnTo>
                    <a:pt x="10781" y="2275"/>
                  </a:lnTo>
                  <a:lnTo>
                    <a:pt x="10684" y="2238"/>
                  </a:lnTo>
                  <a:lnTo>
                    <a:pt x="10600" y="2181"/>
                  </a:lnTo>
                  <a:lnTo>
                    <a:pt x="10517" y="2122"/>
                  </a:lnTo>
                  <a:lnTo>
                    <a:pt x="10552" y="2262"/>
                  </a:lnTo>
                  <a:lnTo>
                    <a:pt x="10607" y="2328"/>
                  </a:lnTo>
                  <a:lnTo>
                    <a:pt x="10633" y="2419"/>
                  </a:lnTo>
                  <a:lnTo>
                    <a:pt x="10639" y="2505"/>
                  </a:lnTo>
                  <a:lnTo>
                    <a:pt x="10498" y="2436"/>
                  </a:lnTo>
                  <a:lnTo>
                    <a:pt x="10463" y="2355"/>
                  </a:lnTo>
                  <a:lnTo>
                    <a:pt x="10421" y="2254"/>
                  </a:lnTo>
                  <a:lnTo>
                    <a:pt x="10345" y="2231"/>
                  </a:lnTo>
                  <a:lnTo>
                    <a:pt x="10299" y="2312"/>
                  </a:lnTo>
                  <a:lnTo>
                    <a:pt x="10338" y="2436"/>
                  </a:lnTo>
                  <a:lnTo>
                    <a:pt x="10382" y="2609"/>
                  </a:lnTo>
                  <a:lnTo>
                    <a:pt x="10389" y="2728"/>
                  </a:lnTo>
                  <a:lnTo>
                    <a:pt x="10389" y="2839"/>
                  </a:lnTo>
                  <a:lnTo>
                    <a:pt x="10361" y="2940"/>
                  </a:lnTo>
                  <a:lnTo>
                    <a:pt x="10333" y="3026"/>
                  </a:lnTo>
                  <a:lnTo>
                    <a:pt x="10284" y="3159"/>
                  </a:lnTo>
                  <a:lnTo>
                    <a:pt x="10277" y="3241"/>
                  </a:lnTo>
                  <a:lnTo>
                    <a:pt x="10356" y="3317"/>
                  </a:lnTo>
                  <a:lnTo>
                    <a:pt x="10495" y="3376"/>
                  </a:lnTo>
                  <a:lnTo>
                    <a:pt x="10586" y="3406"/>
                  </a:lnTo>
                  <a:lnTo>
                    <a:pt x="10704" y="3512"/>
                  </a:lnTo>
                  <a:lnTo>
                    <a:pt x="10778" y="3620"/>
                  </a:lnTo>
                  <a:lnTo>
                    <a:pt x="10737" y="3709"/>
                  </a:lnTo>
                  <a:lnTo>
                    <a:pt x="10654" y="3714"/>
                  </a:lnTo>
                  <a:lnTo>
                    <a:pt x="10517" y="3662"/>
                  </a:lnTo>
                  <a:lnTo>
                    <a:pt x="10380" y="3677"/>
                  </a:lnTo>
                  <a:cubicBezTo>
                    <a:pt x="10381" y="3717"/>
                    <a:pt x="10367" y="3755"/>
                    <a:pt x="10343" y="3785"/>
                  </a:cubicBezTo>
                  <a:cubicBezTo>
                    <a:pt x="10311" y="3826"/>
                    <a:pt x="10262" y="3848"/>
                    <a:pt x="10211" y="3845"/>
                  </a:cubicBezTo>
                  <a:lnTo>
                    <a:pt x="10102" y="3793"/>
                  </a:lnTo>
                  <a:lnTo>
                    <a:pt x="9970" y="3800"/>
                  </a:lnTo>
                  <a:cubicBezTo>
                    <a:pt x="9960" y="3762"/>
                    <a:pt x="9953" y="3723"/>
                    <a:pt x="9952" y="3684"/>
                  </a:cubicBezTo>
                  <a:cubicBezTo>
                    <a:pt x="9947" y="3578"/>
                    <a:pt x="9975" y="3473"/>
                    <a:pt x="10031" y="3385"/>
                  </a:cubicBezTo>
                  <a:cubicBezTo>
                    <a:pt x="10030" y="3354"/>
                    <a:pt x="10014" y="3327"/>
                    <a:pt x="9989" y="3313"/>
                  </a:cubicBezTo>
                  <a:cubicBezTo>
                    <a:pt x="9848" y="3235"/>
                    <a:pt x="9741" y="3476"/>
                    <a:pt x="9887" y="3542"/>
                  </a:cubicBezTo>
                  <a:lnTo>
                    <a:pt x="9827" y="3688"/>
                  </a:lnTo>
                  <a:lnTo>
                    <a:pt x="9732" y="3812"/>
                  </a:lnTo>
                  <a:lnTo>
                    <a:pt x="9628" y="3864"/>
                  </a:lnTo>
                  <a:cubicBezTo>
                    <a:pt x="9618" y="3904"/>
                    <a:pt x="9599" y="3942"/>
                    <a:pt x="9575" y="3975"/>
                  </a:cubicBezTo>
                  <a:cubicBezTo>
                    <a:pt x="9539" y="4021"/>
                    <a:pt x="9492" y="4056"/>
                    <a:pt x="9438" y="4074"/>
                  </a:cubicBezTo>
                  <a:cubicBezTo>
                    <a:pt x="9430" y="4101"/>
                    <a:pt x="9420" y="4127"/>
                    <a:pt x="9407" y="4152"/>
                  </a:cubicBezTo>
                  <a:cubicBezTo>
                    <a:pt x="9381" y="4206"/>
                    <a:pt x="9343" y="4252"/>
                    <a:pt x="9298" y="4288"/>
                  </a:cubicBezTo>
                  <a:lnTo>
                    <a:pt x="9263" y="4415"/>
                  </a:lnTo>
                  <a:lnTo>
                    <a:pt x="9187" y="4486"/>
                  </a:lnTo>
                  <a:cubicBezTo>
                    <a:pt x="9179" y="4525"/>
                    <a:pt x="9172" y="4564"/>
                    <a:pt x="9166" y="4602"/>
                  </a:cubicBezTo>
                  <a:cubicBezTo>
                    <a:pt x="9156" y="4659"/>
                    <a:pt x="9148" y="4716"/>
                    <a:pt x="9140" y="4773"/>
                  </a:cubicBezTo>
                  <a:cubicBezTo>
                    <a:pt x="9148" y="4808"/>
                    <a:pt x="9158" y="4842"/>
                    <a:pt x="9168" y="4876"/>
                  </a:cubicBezTo>
                  <a:cubicBezTo>
                    <a:pt x="9180" y="4914"/>
                    <a:pt x="9193" y="4951"/>
                    <a:pt x="9207" y="4988"/>
                  </a:cubicBezTo>
                  <a:cubicBezTo>
                    <a:pt x="9233" y="5010"/>
                    <a:pt x="9256" y="5035"/>
                    <a:pt x="9277" y="5061"/>
                  </a:cubicBezTo>
                  <a:cubicBezTo>
                    <a:pt x="9326" y="5123"/>
                    <a:pt x="9362" y="5194"/>
                    <a:pt x="9384" y="5272"/>
                  </a:cubicBezTo>
                  <a:lnTo>
                    <a:pt x="9452" y="5434"/>
                  </a:lnTo>
                  <a:lnTo>
                    <a:pt x="9547" y="5508"/>
                  </a:lnTo>
                  <a:cubicBezTo>
                    <a:pt x="9551" y="5474"/>
                    <a:pt x="9565" y="5443"/>
                    <a:pt x="9589" y="5419"/>
                  </a:cubicBezTo>
                  <a:cubicBezTo>
                    <a:pt x="9650" y="5357"/>
                    <a:pt x="9747" y="5360"/>
                    <a:pt x="9804" y="5427"/>
                  </a:cubicBezTo>
                  <a:lnTo>
                    <a:pt x="9972" y="5464"/>
                  </a:lnTo>
                  <a:lnTo>
                    <a:pt x="10020" y="5560"/>
                  </a:lnTo>
                  <a:lnTo>
                    <a:pt x="10113" y="5567"/>
                  </a:lnTo>
                  <a:lnTo>
                    <a:pt x="10248" y="5653"/>
                  </a:lnTo>
                  <a:lnTo>
                    <a:pt x="10422" y="5737"/>
                  </a:lnTo>
                  <a:lnTo>
                    <a:pt x="10522" y="5745"/>
                  </a:lnTo>
                  <a:lnTo>
                    <a:pt x="10694" y="5750"/>
                  </a:lnTo>
                  <a:cubicBezTo>
                    <a:pt x="10727" y="5745"/>
                    <a:pt x="10760" y="5748"/>
                    <a:pt x="10792" y="5757"/>
                  </a:cubicBezTo>
                  <a:cubicBezTo>
                    <a:pt x="10842" y="5772"/>
                    <a:pt x="10887" y="5803"/>
                    <a:pt x="10924" y="5841"/>
                  </a:cubicBezTo>
                  <a:cubicBezTo>
                    <a:pt x="10976" y="5894"/>
                    <a:pt x="11014" y="5959"/>
                    <a:pt x="11036" y="6032"/>
                  </a:cubicBezTo>
                  <a:cubicBezTo>
                    <a:pt x="11037" y="6070"/>
                    <a:pt x="11050" y="6106"/>
                    <a:pt x="11073" y="6136"/>
                  </a:cubicBezTo>
                  <a:cubicBezTo>
                    <a:pt x="11105" y="6176"/>
                    <a:pt x="11151" y="6197"/>
                    <a:pt x="11198" y="6215"/>
                  </a:cubicBezTo>
                  <a:cubicBezTo>
                    <a:pt x="11235" y="6228"/>
                    <a:pt x="11272" y="6240"/>
                    <a:pt x="11309" y="6249"/>
                  </a:cubicBezTo>
                  <a:lnTo>
                    <a:pt x="11323" y="6403"/>
                  </a:lnTo>
                  <a:lnTo>
                    <a:pt x="11329" y="6534"/>
                  </a:lnTo>
                  <a:lnTo>
                    <a:pt x="11403" y="6648"/>
                  </a:lnTo>
                  <a:lnTo>
                    <a:pt x="11547" y="6749"/>
                  </a:lnTo>
                  <a:cubicBezTo>
                    <a:pt x="11589" y="6765"/>
                    <a:pt x="11635" y="6760"/>
                    <a:pt x="11672" y="6735"/>
                  </a:cubicBezTo>
                  <a:cubicBezTo>
                    <a:pt x="11760" y="6675"/>
                    <a:pt x="11771" y="6543"/>
                    <a:pt x="11695" y="6467"/>
                  </a:cubicBezTo>
                  <a:cubicBezTo>
                    <a:pt x="11673" y="6413"/>
                    <a:pt x="11648" y="6361"/>
                    <a:pt x="11621" y="6309"/>
                  </a:cubicBezTo>
                  <a:cubicBezTo>
                    <a:pt x="11573" y="6217"/>
                    <a:pt x="11519" y="6128"/>
                    <a:pt x="11458" y="6044"/>
                  </a:cubicBezTo>
                  <a:lnTo>
                    <a:pt x="11458" y="5953"/>
                  </a:lnTo>
                  <a:lnTo>
                    <a:pt x="11505" y="5842"/>
                  </a:lnTo>
                  <a:lnTo>
                    <a:pt x="11491" y="5746"/>
                  </a:lnTo>
                  <a:lnTo>
                    <a:pt x="11394" y="5687"/>
                  </a:lnTo>
                  <a:lnTo>
                    <a:pt x="11255" y="5608"/>
                  </a:lnTo>
                  <a:lnTo>
                    <a:pt x="11234" y="5437"/>
                  </a:lnTo>
                  <a:lnTo>
                    <a:pt x="11292" y="5363"/>
                  </a:lnTo>
                  <a:lnTo>
                    <a:pt x="11359" y="5363"/>
                  </a:lnTo>
                  <a:lnTo>
                    <a:pt x="11442" y="5413"/>
                  </a:lnTo>
                  <a:lnTo>
                    <a:pt x="11484" y="5501"/>
                  </a:lnTo>
                  <a:lnTo>
                    <a:pt x="11496" y="5603"/>
                  </a:lnTo>
                  <a:lnTo>
                    <a:pt x="11546" y="5684"/>
                  </a:lnTo>
                  <a:lnTo>
                    <a:pt x="11602" y="5755"/>
                  </a:lnTo>
                  <a:cubicBezTo>
                    <a:pt x="11632" y="5747"/>
                    <a:pt x="11659" y="5729"/>
                    <a:pt x="11678" y="5703"/>
                  </a:cubicBezTo>
                  <a:cubicBezTo>
                    <a:pt x="11720" y="5647"/>
                    <a:pt x="11720" y="5567"/>
                    <a:pt x="11678" y="5510"/>
                  </a:cubicBezTo>
                  <a:lnTo>
                    <a:pt x="11687" y="5305"/>
                  </a:lnTo>
                  <a:lnTo>
                    <a:pt x="11631" y="5137"/>
                  </a:lnTo>
                  <a:lnTo>
                    <a:pt x="11504" y="5001"/>
                  </a:lnTo>
                  <a:lnTo>
                    <a:pt x="11355" y="4959"/>
                  </a:lnTo>
                  <a:lnTo>
                    <a:pt x="11334" y="4831"/>
                  </a:lnTo>
                  <a:lnTo>
                    <a:pt x="11341" y="4729"/>
                  </a:lnTo>
                  <a:lnTo>
                    <a:pt x="11348" y="4507"/>
                  </a:lnTo>
                  <a:lnTo>
                    <a:pt x="11294" y="4448"/>
                  </a:lnTo>
                  <a:lnTo>
                    <a:pt x="11212" y="4396"/>
                  </a:lnTo>
                  <a:lnTo>
                    <a:pt x="11184" y="4307"/>
                  </a:lnTo>
                  <a:lnTo>
                    <a:pt x="11212" y="4203"/>
                  </a:lnTo>
                  <a:lnTo>
                    <a:pt x="11142" y="4028"/>
                  </a:lnTo>
                  <a:lnTo>
                    <a:pt x="11149" y="3859"/>
                  </a:lnTo>
                  <a:lnTo>
                    <a:pt x="11226" y="3845"/>
                  </a:lnTo>
                  <a:lnTo>
                    <a:pt x="11432" y="3859"/>
                  </a:lnTo>
                  <a:lnTo>
                    <a:pt x="11485" y="3771"/>
                  </a:lnTo>
                  <a:lnTo>
                    <a:pt x="11550" y="3741"/>
                  </a:lnTo>
                  <a:lnTo>
                    <a:pt x="11760" y="3790"/>
                  </a:lnTo>
                  <a:lnTo>
                    <a:pt x="11845" y="3861"/>
                  </a:lnTo>
                  <a:lnTo>
                    <a:pt x="11924" y="3913"/>
                  </a:lnTo>
                  <a:lnTo>
                    <a:pt x="12056" y="3943"/>
                  </a:lnTo>
                  <a:lnTo>
                    <a:pt x="12235" y="3948"/>
                  </a:lnTo>
                  <a:lnTo>
                    <a:pt x="12277" y="4074"/>
                  </a:lnTo>
                  <a:lnTo>
                    <a:pt x="12320" y="4299"/>
                  </a:lnTo>
                  <a:lnTo>
                    <a:pt x="12439" y="4425"/>
                  </a:lnTo>
                  <a:lnTo>
                    <a:pt x="12576" y="4455"/>
                  </a:lnTo>
                  <a:lnTo>
                    <a:pt x="12685" y="4418"/>
                  </a:lnTo>
                  <a:cubicBezTo>
                    <a:pt x="12703" y="4385"/>
                    <a:pt x="12717" y="4350"/>
                    <a:pt x="12727" y="4314"/>
                  </a:cubicBezTo>
                  <a:cubicBezTo>
                    <a:pt x="12750" y="4222"/>
                    <a:pt x="12742" y="4125"/>
                    <a:pt x="12706" y="4039"/>
                  </a:cubicBezTo>
                  <a:lnTo>
                    <a:pt x="12706" y="3894"/>
                  </a:lnTo>
                  <a:lnTo>
                    <a:pt x="12724" y="3822"/>
                  </a:lnTo>
                  <a:lnTo>
                    <a:pt x="12840" y="3889"/>
                  </a:lnTo>
                  <a:lnTo>
                    <a:pt x="12901" y="3933"/>
                  </a:lnTo>
                  <a:cubicBezTo>
                    <a:pt x="12943" y="3970"/>
                    <a:pt x="12987" y="4005"/>
                    <a:pt x="13033" y="4037"/>
                  </a:cubicBezTo>
                  <a:cubicBezTo>
                    <a:pt x="13072" y="4063"/>
                    <a:pt x="13112" y="4088"/>
                    <a:pt x="13153" y="4111"/>
                  </a:cubicBezTo>
                  <a:lnTo>
                    <a:pt x="13279" y="4204"/>
                  </a:lnTo>
                  <a:lnTo>
                    <a:pt x="13409" y="4320"/>
                  </a:lnTo>
                  <a:lnTo>
                    <a:pt x="13497" y="4426"/>
                  </a:lnTo>
                  <a:lnTo>
                    <a:pt x="13646" y="4604"/>
                  </a:lnTo>
                  <a:lnTo>
                    <a:pt x="13736" y="4662"/>
                  </a:lnTo>
                  <a:lnTo>
                    <a:pt x="13914" y="4702"/>
                  </a:lnTo>
                  <a:lnTo>
                    <a:pt x="14011" y="4724"/>
                  </a:lnTo>
                  <a:lnTo>
                    <a:pt x="14211" y="4717"/>
                  </a:lnTo>
                  <a:lnTo>
                    <a:pt x="14343" y="4746"/>
                  </a:lnTo>
                  <a:lnTo>
                    <a:pt x="14331" y="4858"/>
                  </a:lnTo>
                  <a:lnTo>
                    <a:pt x="14487" y="4917"/>
                  </a:lnTo>
                  <a:lnTo>
                    <a:pt x="14563" y="4932"/>
                  </a:lnTo>
                  <a:lnTo>
                    <a:pt x="14665" y="5055"/>
                  </a:lnTo>
                  <a:cubicBezTo>
                    <a:pt x="14686" y="5090"/>
                    <a:pt x="14708" y="5125"/>
                    <a:pt x="14730" y="5159"/>
                  </a:cubicBezTo>
                  <a:cubicBezTo>
                    <a:pt x="14787" y="5245"/>
                    <a:pt x="14849" y="5328"/>
                    <a:pt x="14916" y="5406"/>
                  </a:cubicBezTo>
                  <a:lnTo>
                    <a:pt x="14958" y="5478"/>
                  </a:lnTo>
                  <a:lnTo>
                    <a:pt x="14951" y="5594"/>
                  </a:lnTo>
                  <a:cubicBezTo>
                    <a:pt x="14966" y="5643"/>
                    <a:pt x="15001" y="5682"/>
                    <a:pt x="15046" y="5700"/>
                  </a:cubicBezTo>
                  <a:cubicBezTo>
                    <a:pt x="15081" y="5714"/>
                    <a:pt x="15120" y="5714"/>
                    <a:pt x="15155" y="5700"/>
                  </a:cubicBezTo>
                  <a:lnTo>
                    <a:pt x="15241" y="5610"/>
                  </a:lnTo>
                  <a:lnTo>
                    <a:pt x="15354" y="5635"/>
                  </a:lnTo>
                  <a:lnTo>
                    <a:pt x="15403" y="5723"/>
                  </a:lnTo>
                  <a:lnTo>
                    <a:pt x="15521" y="5750"/>
                  </a:lnTo>
                  <a:lnTo>
                    <a:pt x="15616" y="5755"/>
                  </a:lnTo>
                  <a:lnTo>
                    <a:pt x="15674" y="5874"/>
                  </a:lnTo>
                  <a:lnTo>
                    <a:pt x="15716" y="5943"/>
                  </a:lnTo>
                  <a:lnTo>
                    <a:pt x="15756" y="6020"/>
                  </a:lnTo>
                  <a:lnTo>
                    <a:pt x="15769" y="6098"/>
                  </a:lnTo>
                  <a:lnTo>
                    <a:pt x="15797" y="6229"/>
                  </a:lnTo>
                  <a:lnTo>
                    <a:pt x="15651" y="6288"/>
                  </a:lnTo>
                  <a:lnTo>
                    <a:pt x="15538" y="6288"/>
                  </a:lnTo>
                  <a:lnTo>
                    <a:pt x="15480" y="6363"/>
                  </a:lnTo>
                  <a:lnTo>
                    <a:pt x="15427" y="6491"/>
                  </a:lnTo>
                  <a:lnTo>
                    <a:pt x="15305" y="6481"/>
                  </a:lnTo>
                  <a:lnTo>
                    <a:pt x="15263" y="6414"/>
                  </a:lnTo>
                  <a:cubicBezTo>
                    <a:pt x="15274" y="6398"/>
                    <a:pt x="15284" y="6382"/>
                    <a:pt x="15295" y="6366"/>
                  </a:cubicBezTo>
                  <a:cubicBezTo>
                    <a:pt x="15305" y="6350"/>
                    <a:pt x="15315" y="6334"/>
                    <a:pt x="15326" y="6318"/>
                  </a:cubicBezTo>
                  <a:lnTo>
                    <a:pt x="15136" y="6399"/>
                  </a:lnTo>
                  <a:lnTo>
                    <a:pt x="15055" y="6480"/>
                  </a:lnTo>
                  <a:lnTo>
                    <a:pt x="14951" y="6532"/>
                  </a:lnTo>
                  <a:lnTo>
                    <a:pt x="14820" y="6525"/>
                  </a:lnTo>
                  <a:lnTo>
                    <a:pt x="14820" y="6431"/>
                  </a:lnTo>
                  <a:lnTo>
                    <a:pt x="14799" y="6330"/>
                  </a:lnTo>
                  <a:lnTo>
                    <a:pt x="14780" y="6258"/>
                  </a:lnTo>
                  <a:lnTo>
                    <a:pt x="14780" y="6120"/>
                  </a:lnTo>
                  <a:cubicBezTo>
                    <a:pt x="14775" y="6084"/>
                    <a:pt x="14770" y="6047"/>
                    <a:pt x="14766" y="6011"/>
                  </a:cubicBezTo>
                  <a:cubicBezTo>
                    <a:pt x="14757" y="5930"/>
                    <a:pt x="14751" y="5848"/>
                    <a:pt x="14748" y="5767"/>
                  </a:cubicBezTo>
                  <a:lnTo>
                    <a:pt x="14692" y="5626"/>
                  </a:lnTo>
                  <a:lnTo>
                    <a:pt x="14680" y="5534"/>
                  </a:lnTo>
                  <a:lnTo>
                    <a:pt x="14581" y="5665"/>
                  </a:lnTo>
                  <a:lnTo>
                    <a:pt x="14539" y="5840"/>
                  </a:lnTo>
                  <a:lnTo>
                    <a:pt x="14478" y="5951"/>
                  </a:lnTo>
                  <a:cubicBezTo>
                    <a:pt x="14456" y="5983"/>
                    <a:pt x="14429" y="6010"/>
                    <a:pt x="14397" y="6030"/>
                  </a:cubicBezTo>
                  <a:cubicBezTo>
                    <a:pt x="14341" y="6066"/>
                    <a:pt x="14276" y="6080"/>
                    <a:pt x="14214" y="6102"/>
                  </a:cubicBezTo>
                  <a:cubicBezTo>
                    <a:pt x="14166" y="6118"/>
                    <a:pt x="14120" y="6140"/>
                    <a:pt x="14077" y="6166"/>
                  </a:cubicBezTo>
                  <a:lnTo>
                    <a:pt x="14144" y="6237"/>
                  </a:lnTo>
                  <a:cubicBezTo>
                    <a:pt x="14183" y="6237"/>
                    <a:pt x="14222" y="6242"/>
                    <a:pt x="14260" y="6252"/>
                  </a:cubicBezTo>
                  <a:cubicBezTo>
                    <a:pt x="14308" y="6264"/>
                    <a:pt x="14354" y="6284"/>
                    <a:pt x="14397" y="6311"/>
                  </a:cubicBezTo>
                  <a:lnTo>
                    <a:pt x="14302" y="6422"/>
                  </a:lnTo>
                  <a:lnTo>
                    <a:pt x="14116" y="6399"/>
                  </a:lnTo>
                  <a:lnTo>
                    <a:pt x="14014" y="6392"/>
                  </a:lnTo>
                  <a:lnTo>
                    <a:pt x="13938" y="6311"/>
                  </a:lnTo>
                  <a:lnTo>
                    <a:pt x="13796" y="6355"/>
                  </a:lnTo>
                  <a:lnTo>
                    <a:pt x="13720" y="6390"/>
                  </a:lnTo>
                  <a:lnTo>
                    <a:pt x="13666" y="6473"/>
                  </a:lnTo>
                  <a:lnTo>
                    <a:pt x="13648" y="6629"/>
                  </a:lnTo>
                  <a:cubicBezTo>
                    <a:pt x="13623" y="6645"/>
                    <a:pt x="13599" y="6664"/>
                    <a:pt x="13579" y="6686"/>
                  </a:cubicBezTo>
                  <a:cubicBezTo>
                    <a:pt x="13547" y="6718"/>
                    <a:pt x="13521" y="6757"/>
                    <a:pt x="13502" y="6799"/>
                  </a:cubicBezTo>
                  <a:lnTo>
                    <a:pt x="13471" y="6886"/>
                  </a:lnTo>
                  <a:lnTo>
                    <a:pt x="13598" y="6791"/>
                  </a:lnTo>
                  <a:lnTo>
                    <a:pt x="13761" y="6628"/>
                  </a:lnTo>
                  <a:lnTo>
                    <a:pt x="13863" y="6539"/>
                  </a:lnTo>
                  <a:lnTo>
                    <a:pt x="14007" y="6524"/>
                  </a:lnTo>
                  <a:cubicBezTo>
                    <a:pt x="14032" y="6528"/>
                    <a:pt x="14056" y="6540"/>
                    <a:pt x="14076" y="6557"/>
                  </a:cubicBezTo>
                  <a:cubicBezTo>
                    <a:pt x="14122" y="6595"/>
                    <a:pt x="14143" y="6659"/>
                    <a:pt x="14130" y="6720"/>
                  </a:cubicBezTo>
                  <a:lnTo>
                    <a:pt x="14220" y="6892"/>
                  </a:lnTo>
                  <a:lnTo>
                    <a:pt x="14227" y="6989"/>
                  </a:lnTo>
                  <a:cubicBezTo>
                    <a:pt x="14208" y="7016"/>
                    <a:pt x="14211" y="7055"/>
                    <a:pt x="14234" y="7079"/>
                  </a:cubicBezTo>
                  <a:cubicBezTo>
                    <a:pt x="14303" y="7152"/>
                    <a:pt x="14415" y="7066"/>
                    <a:pt x="14371" y="6973"/>
                  </a:cubicBezTo>
                  <a:lnTo>
                    <a:pt x="14498" y="6973"/>
                  </a:lnTo>
                  <a:lnTo>
                    <a:pt x="14700" y="7015"/>
                  </a:lnTo>
                  <a:lnTo>
                    <a:pt x="14697" y="6827"/>
                  </a:lnTo>
                  <a:lnTo>
                    <a:pt x="14739" y="6696"/>
                  </a:lnTo>
                  <a:lnTo>
                    <a:pt x="14818" y="6696"/>
                  </a:lnTo>
                  <a:lnTo>
                    <a:pt x="14882" y="6777"/>
                  </a:lnTo>
                  <a:lnTo>
                    <a:pt x="14965" y="6878"/>
                  </a:lnTo>
                  <a:cubicBezTo>
                    <a:pt x="15005" y="6910"/>
                    <a:pt x="15027" y="6961"/>
                    <a:pt x="15025" y="7013"/>
                  </a:cubicBezTo>
                  <a:cubicBezTo>
                    <a:pt x="15023" y="7087"/>
                    <a:pt x="14976" y="7152"/>
                    <a:pt x="14909" y="7172"/>
                  </a:cubicBezTo>
                  <a:lnTo>
                    <a:pt x="14863" y="7275"/>
                  </a:lnTo>
                  <a:lnTo>
                    <a:pt x="14759" y="7388"/>
                  </a:lnTo>
                  <a:lnTo>
                    <a:pt x="14713" y="7589"/>
                  </a:lnTo>
                  <a:lnTo>
                    <a:pt x="14646" y="7618"/>
                  </a:lnTo>
                  <a:lnTo>
                    <a:pt x="14597" y="7756"/>
                  </a:lnTo>
                  <a:cubicBezTo>
                    <a:pt x="14605" y="7815"/>
                    <a:pt x="14590" y="7873"/>
                    <a:pt x="14556" y="7919"/>
                  </a:cubicBezTo>
                  <a:cubicBezTo>
                    <a:pt x="14517" y="7972"/>
                    <a:pt x="14457" y="8003"/>
                    <a:pt x="14394" y="8003"/>
                  </a:cubicBezTo>
                  <a:cubicBezTo>
                    <a:pt x="14339" y="8054"/>
                    <a:pt x="14257" y="8049"/>
                    <a:pt x="14208" y="7993"/>
                  </a:cubicBezTo>
                  <a:cubicBezTo>
                    <a:pt x="14161" y="7939"/>
                    <a:pt x="14161" y="7855"/>
                    <a:pt x="14208" y="7801"/>
                  </a:cubicBezTo>
                  <a:cubicBezTo>
                    <a:pt x="14245" y="7760"/>
                    <a:pt x="14270" y="7709"/>
                    <a:pt x="14278" y="7653"/>
                  </a:cubicBezTo>
                  <a:cubicBezTo>
                    <a:pt x="14287" y="7592"/>
                    <a:pt x="14276" y="7530"/>
                    <a:pt x="14248" y="7477"/>
                  </a:cubicBezTo>
                  <a:lnTo>
                    <a:pt x="14129" y="7739"/>
                  </a:lnTo>
                  <a:cubicBezTo>
                    <a:pt x="14099" y="7772"/>
                    <a:pt x="14069" y="7805"/>
                    <a:pt x="14038" y="7838"/>
                  </a:cubicBezTo>
                  <a:cubicBezTo>
                    <a:pt x="13983" y="7899"/>
                    <a:pt x="13927" y="7960"/>
                    <a:pt x="13874" y="8023"/>
                  </a:cubicBezTo>
                  <a:cubicBezTo>
                    <a:pt x="13811" y="8097"/>
                    <a:pt x="13750" y="8173"/>
                    <a:pt x="13692" y="8251"/>
                  </a:cubicBezTo>
                  <a:cubicBezTo>
                    <a:pt x="13674" y="8300"/>
                    <a:pt x="13662" y="8353"/>
                    <a:pt x="13658" y="8406"/>
                  </a:cubicBezTo>
                  <a:cubicBezTo>
                    <a:pt x="13652" y="8468"/>
                    <a:pt x="13657" y="8531"/>
                    <a:pt x="13671" y="8591"/>
                  </a:cubicBezTo>
                  <a:lnTo>
                    <a:pt x="13815" y="8608"/>
                  </a:lnTo>
                  <a:cubicBezTo>
                    <a:pt x="13848" y="8648"/>
                    <a:pt x="13863" y="8702"/>
                    <a:pt x="13854" y="8754"/>
                  </a:cubicBezTo>
                  <a:cubicBezTo>
                    <a:pt x="13842" y="8831"/>
                    <a:pt x="13785" y="8890"/>
                    <a:pt x="13713" y="8902"/>
                  </a:cubicBezTo>
                  <a:cubicBezTo>
                    <a:pt x="13663" y="8907"/>
                    <a:pt x="13617" y="8928"/>
                    <a:pt x="13578" y="8961"/>
                  </a:cubicBezTo>
                  <a:cubicBezTo>
                    <a:pt x="13521" y="9010"/>
                    <a:pt x="13486" y="9080"/>
                    <a:pt x="13457" y="9151"/>
                  </a:cubicBezTo>
                  <a:cubicBezTo>
                    <a:pt x="13436" y="9205"/>
                    <a:pt x="13417" y="9261"/>
                    <a:pt x="13390" y="9312"/>
                  </a:cubicBezTo>
                  <a:cubicBezTo>
                    <a:pt x="13361" y="9365"/>
                    <a:pt x="13323" y="9412"/>
                    <a:pt x="13290" y="9462"/>
                  </a:cubicBezTo>
                  <a:cubicBezTo>
                    <a:pt x="13253" y="9518"/>
                    <a:pt x="13221" y="9578"/>
                    <a:pt x="13195" y="9641"/>
                  </a:cubicBezTo>
                  <a:lnTo>
                    <a:pt x="13153" y="9816"/>
                  </a:lnTo>
                  <a:lnTo>
                    <a:pt x="13113" y="10014"/>
                  </a:lnTo>
                  <a:lnTo>
                    <a:pt x="13227" y="10272"/>
                  </a:lnTo>
                  <a:lnTo>
                    <a:pt x="13282" y="10524"/>
                  </a:lnTo>
                  <a:lnTo>
                    <a:pt x="13227" y="10658"/>
                  </a:lnTo>
                  <a:cubicBezTo>
                    <a:pt x="13128" y="10708"/>
                    <a:pt x="13040" y="10780"/>
                    <a:pt x="12969" y="10870"/>
                  </a:cubicBezTo>
                  <a:cubicBezTo>
                    <a:pt x="12918" y="10934"/>
                    <a:pt x="12878" y="11005"/>
                    <a:pt x="12834" y="11075"/>
                  </a:cubicBezTo>
                  <a:cubicBezTo>
                    <a:pt x="12768" y="11180"/>
                    <a:pt x="12696" y="11282"/>
                    <a:pt x="12646" y="11397"/>
                  </a:cubicBezTo>
                  <a:cubicBezTo>
                    <a:pt x="12614" y="11470"/>
                    <a:pt x="12591" y="11550"/>
                    <a:pt x="12537" y="11607"/>
                  </a:cubicBezTo>
                  <a:cubicBezTo>
                    <a:pt x="12460" y="11689"/>
                    <a:pt x="12338" y="11706"/>
                    <a:pt x="12270" y="11797"/>
                  </a:cubicBezTo>
                  <a:cubicBezTo>
                    <a:pt x="12214" y="11872"/>
                    <a:pt x="12209" y="11977"/>
                    <a:pt x="12258" y="12057"/>
                  </a:cubicBezTo>
                  <a:lnTo>
                    <a:pt x="12300" y="12215"/>
                  </a:lnTo>
                  <a:lnTo>
                    <a:pt x="12404" y="12462"/>
                  </a:lnTo>
                  <a:lnTo>
                    <a:pt x="12515" y="12738"/>
                  </a:lnTo>
                  <a:cubicBezTo>
                    <a:pt x="12556" y="12789"/>
                    <a:pt x="12589" y="12847"/>
                    <a:pt x="12613" y="12909"/>
                  </a:cubicBezTo>
                  <a:cubicBezTo>
                    <a:pt x="12652" y="13010"/>
                    <a:pt x="12665" y="13119"/>
                    <a:pt x="12662" y="13228"/>
                  </a:cubicBezTo>
                  <a:cubicBezTo>
                    <a:pt x="12659" y="13331"/>
                    <a:pt x="12641" y="13436"/>
                    <a:pt x="12587" y="13522"/>
                  </a:cubicBezTo>
                  <a:cubicBezTo>
                    <a:pt x="12538" y="13603"/>
                    <a:pt x="12461" y="13661"/>
                    <a:pt x="12374" y="13685"/>
                  </a:cubicBezTo>
                  <a:cubicBezTo>
                    <a:pt x="12357" y="13669"/>
                    <a:pt x="12345" y="13649"/>
                    <a:pt x="12339" y="13626"/>
                  </a:cubicBezTo>
                  <a:cubicBezTo>
                    <a:pt x="12321" y="13557"/>
                    <a:pt x="12355" y="13485"/>
                    <a:pt x="12418" y="13461"/>
                  </a:cubicBezTo>
                  <a:cubicBezTo>
                    <a:pt x="12408" y="13436"/>
                    <a:pt x="12396" y="13412"/>
                    <a:pt x="12384" y="13389"/>
                  </a:cubicBezTo>
                  <a:cubicBezTo>
                    <a:pt x="12346" y="13322"/>
                    <a:pt x="12297" y="13263"/>
                    <a:pt x="12240" y="13214"/>
                  </a:cubicBezTo>
                  <a:lnTo>
                    <a:pt x="12143" y="13081"/>
                  </a:lnTo>
                  <a:cubicBezTo>
                    <a:pt x="12128" y="13006"/>
                    <a:pt x="12114" y="12931"/>
                    <a:pt x="12101" y="12856"/>
                  </a:cubicBezTo>
                  <a:cubicBezTo>
                    <a:pt x="12089" y="12787"/>
                    <a:pt x="12076" y="12716"/>
                    <a:pt x="12043" y="12656"/>
                  </a:cubicBezTo>
                  <a:cubicBezTo>
                    <a:pt x="11992" y="12563"/>
                    <a:pt x="11903" y="12506"/>
                    <a:pt x="11804" y="12487"/>
                  </a:cubicBezTo>
                  <a:cubicBezTo>
                    <a:pt x="11728" y="12473"/>
                    <a:pt x="11650" y="12483"/>
                    <a:pt x="11578" y="12515"/>
                  </a:cubicBezTo>
                  <a:cubicBezTo>
                    <a:pt x="11541" y="12556"/>
                    <a:pt x="11487" y="12576"/>
                    <a:pt x="11433" y="12566"/>
                  </a:cubicBezTo>
                  <a:cubicBezTo>
                    <a:pt x="11359" y="12553"/>
                    <a:pt x="11303" y="12489"/>
                    <a:pt x="11294" y="12410"/>
                  </a:cubicBezTo>
                  <a:lnTo>
                    <a:pt x="11069" y="12447"/>
                  </a:lnTo>
                  <a:lnTo>
                    <a:pt x="10769" y="12485"/>
                  </a:lnTo>
                  <a:cubicBezTo>
                    <a:pt x="10692" y="12422"/>
                    <a:pt x="10581" y="12447"/>
                    <a:pt x="10533" y="12536"/>
                  </a:cubicBezTo>
                  <a:cubicBezTo>
                    <a:pt x="10477" y="12642"/>
                    <a:pt x="10535" y="12774"/>
                    <a:pt x="10647" y="12796"/>
                  </a:cubicBezTo>
                  <a:cubicBezTo>
                    <a:pt x="10640" y="12843"/>
                    <a:pt x="10601" y="12878"/>
                    <a:pt x="10556" y="12878"/>
                  </a:cubicBezTo>
                  <a:cubicBezTo>
                    <a:pt x="10517" y="12877"/>
                    <a:pt x="10484" y="12849"/>
                    <a:pt x="10448" y="12833"/>
                  </a:cubicBezTo>
                  <a:cubicBezTo>
                    <a:pt x="10387" y="12806"/>
                    <a:pt x="10318" y="12811"/>
                    <a:pt x="10262" y="12848"/>
                  </a:cubicBezTo>
                  <a:lnTo>
                    <a:pt x="9890" y="12736"/>
                  </a:lnTo>
                  <a:lnTo>
                    <a:pt x="9698" y="12744"/>
                  </a:lnTo>
                  <a:lnTo>
                    <a:pt x="9561" y="12781"/>
                  </a:lnTo>
                  <a:cubicBezTo>
                    <a:pt x="9511" y="12813"/>
                    <a:pt x="9459" y="12842"/>
                    <a:pt x="9405" y="12868"/>
                  </a:cubicBezTo>
                  <a:cubicBezTo>
                    <a:pt x="9327" y="12905"/>
                    <a:pt x="9245" y="12935"/>
                    <a:pt x="9161" y="12957"/>
                  </a:cubicBezTo>
                  <a:cubicBezTo>
                    <a:pt x="9135" y="12986"/>
                    <a:pt x="9104" y="13011"/>
                    <a:pt x="9071" y="13031"/>
                  </a:cubicBezTo>
                  <a:cubicBezTo>
                    <a:pt x="8994" y="13076"/>
                    <a:pt x="8903" y="13092"/>
                    <a:pt x="8837" y="13154"/>
                  </a:cubicBezTo>
                  <a:cubicBezTo>
                    <a:pt x="8802" y="13187"/>
                    <a:pt x="8777" y="13230"/>
                    <a:pt x="8765" y="13278"/>
                  </a:cubicBezTo>
                  <a:cubicBezTo>
                    <a:pt x="8753" y="13328"/>
                    <a:pt x="8742" y="13379"/>
                    <a:pt x="8730" y="13429"/>
                  </a:cubicBezTo>
                  <a:cubicBezTo>
                    <a:pt x="8716" y="13488"/>
                    <a:pt x="8701" y="13548"/>
                    <a:pt x="8686" y="13607"/>
                  </a:cubicBezTo>
                  <a:lnTo>
                    <a:pt x="8681" y="13783"/>
                  </a:lnTo>
                  <a:cubicBezTo>
                    <a:pt x="8682" y="13874"/>
                    <a:pt x="8671" y="13964"/>
                    <a:pt x="8649" y="14052"/>
                  </a:cubicBezTo>
                  <a:cubicBezTo>
                    <a:pt x="8626" y="14140"/>
                    <a:pt x="8593" y="14224"/>
                    <a:pt x="8549" y="14302"/>
                  </a:cubicBezTo>
                  <a:cubicBezTo>
                    <a:pt x="8561" y="14389"/>
                    <a:pt x="8581" y="14474"/>
                    <a:pt x="8607" y="14557"/>
                  </a:cubicBezTo>
                  <a:cubicBezTo>
                    <a:pt x="8651" y="14698"/>
                    <a:pt x="8715" y="14833"/>
                    <a:pt x="8795" y="14955"/>
                  </a:cubicBezTo>
                  <a:lnTo>
                    <a:pt x="8872" y="15104"/>
                  </a:lnTo>
                  <a:lnTo>
                    <a:pt x="8990" y="15311"/>
                  </a:lnTo>
                  <a:cubicBezTo>
                    <a:pt x="9060" y="15309"/>
                    <a:pt x="9128" y="15325"/>
                    <a:pt x="9192" y="15356"/>
                  </a:cubicBezTo>
                  <a:cubicBezTo>
                    <a:pt x="9236" y="15378"/>
                    <a:pt x="9277" y="15408"/>
                    <a:pt x="9322" y="15430"/>
                  </a:cubicBezTo>
                  <a:cubicBezTo>
                    <a:pt x="9377" y="15457"/>
                    <a:pt x="9437" y="15472"/>
                    <a:pt x="9498" y="15479"/>
                  </a:cubicBezTo>
                  <a:cubicBezTo>
                    <a:pt x="9657" y="15497"/>
                    <a:pt x="9815" y="15460"/>
                    <a:pt x="9969" y="15415"/>
                  </a:cubicBezTo>
                  <a:cubicBezTo>
                    <a:pt x="10055" y="15390"/>
                    <a:pt x="10140" y="15363"/>
                    <a:pt x="10224" y="15333"/>
                  </a:cubicBezTo>
                  <a:cubicBezTo>
                    <a:pt x="10255" y="15283"/>
                    <a:pt x="10280" y="15230"/>
                    <a:pt x="10298" y="15173"/>
                  </a:cubicBezTo>
                  <a:cubicBezTo>
                    <a:pt x="10323" y="15097"/>
                    <a:pt x="10335" y="15016"/>
                    <a:pt x="10333" y="14936"/>
                  </a:cubicBezTo>
                  <a:lnTo>
                    <a:pt x="10419" y="14730"/>
                  </a:lnTo>
                  <a:lnTo>
                    <a:pt x="10705" y="14612"/>
                  </a:lnTo>
                  <a:lnTo>
                    <a:pt x="10907" y="14582"/>
                  </a:lnTo>
                  <a:lnTo>
                    <a:pt x="11139" y="14560"/>
                  </a:lnTo>
                  <a:lnTo>
                    <a:pt x="11290" y="14604"/>
                  </a:lnTo>
                  <a:lnTo>
                    <a:pt x="11318" y="14728"/>
                  </a:lnTo>
                  <a:cubicBezTo>
                    <a:pt x="11308" y="14764"/>
                    <a:pt x="11292" y="14798"/>
                    <a:pt x="11272" y="14828"/>
                  </a:cubicBezTo>
                  <a:cubicBezTo>
                    <a:pt x="11236" y="14881"/>
                    <a:pt x="11187" y="14922"/>
                    <a:pt x="11130" y="14947"/>
                  </a:cubicBezTo>
                  <a:cubicBezTo>
                    <a:pt x="11128" y="15011"/>
                    <a:pt x="11128" y="15075"/>
                    <a:pt x="11130" y="15139"/>
                  </a:cubicBezTo>
                  <a:cubicBezTo>
                    <a:pt x="11132" y="15208"/>
                    <a:pt x="11137" y="15278"/>
                    <a:pt x="11119" y="15344"/>
                  </a:cubicBezTo>
                  <a:cubicBezTo>
                    <a:pt x="11101" y="15410"/>
                    <a:pt x="11062" y="15466"/>
                    <a:pt x="11009" y="15505"/>
                  </a:cubicBezTo>
                  <a:cubicBezTo>
                    <a:pt x="11037" y="15517"/>
                    <a:pt x="11060" y="15540"/>
                    <a:pt x="11072" y="15569"/>
                  </a:cubicBezTo>
                  <a:cubicBezTo>
                    <a:pt x="11115" y="15670"/>
                    <a:pt x="11039" y="15782"/>
                    <a:pt x="10935" y="15772"/>
                  </a:cubicBezTo>
                  <a:cubicBezTo>
                    <a:pt x="10909" y="15783"/>
                    <a:pt x="10889" y="15807"/>
                    <a:pt x="10882" y="15836"/>
                  </a:cubicBezTo>
                  <a:cubicBezTo>
                    <a:pt x="10871" y="15877"/>
                    <a:pt x="10886" y="15921"/>
                    <a:pt x="10916" y="15949"/>
                  </a:cubicBezTo>
                  <a:cubicBezTo>
                    <a:pt x="10994" y="16022"/>
                    <a:pt x="11116" y="15982"/>
                    <a:pt x="11142" y="15875"/>
                  </a:cubicBezTo>
                  <a:lnTo>
                    <a:pt x="11369" y="15757"/>
                  </a:lnTo>
                  <a:cubicBezTo>
                    <a:pt x="11387" y="15722"/>
                    <a:pt x="11410" y="15692"/>
                    <a:pt x="11439" y="15668"/>
                  </a:cubicBezTo>
                  <a:cubicBezTo>
                    <a:pt x="11497" y="15617"/>
                    <a:pt x="11572" y="15593"/>
                    <a:pt x="11647" y="15601"/>
                  </a:cubicBezTo>
                  <a:cubicBezTo>
                    <a:pt x="11673" y="15627"/>
                    <a:pt x="11685" y="15663"/>
                    <a:pt x="11682" y="15700"/>
                  </a:cubicBezTo>
                  <a:cubicBezTo>
                    <a:pt x="11679" y="15738"/>
                    <a:pt x="11662" y="15770"/>
                    <a:pt x="11634" y="15789"/>
                  </a:cubicBezTo>
                  <a:cubicBezTo>
                    <a:pt x="11584" y="15823"/>
                    <a:pt x="11514" y="15805"/>
                    <a:pt x="11487" y="15742"/>
                  </a:cubicBezTo>
                  <a:lnTo>
                    <a:pt x="11471" y="15865"/>
                  </a:lnTo>
                  <a:lnTo>
                    <a:pt x="11715" y="15865"/>
                  </a:lnTo>
                  <a:lnTo>
                    <a:pt x="11945" y="15842"/>
                  </a:lnTo>
                  <a:lnTo>
                    <a:pt x="12161" y="15860"/>
                  </a:lnTo>
                  <a:lnTo>
                    <a:pt x="12272" y="15949"/>
                  </a:lnTo>
                  <a:cubicBezTo>
                    <a:pt x="12282" y="15999"/>
                    <a:pt x="12277" y="16052"/>
                    <a:pt x="12259" y="16099"/>
                  </a:cubicBezTo>
                  <a:cubicBezTo>
                    <a:pt x="12238" y="16156"/>
                    <a:pt x="12199" y="16203"/>
                    <a:pt x="12150" y="16233"/>
                  </a:cubicBezTo>
                  <a:lnTo>
                    <a:pt x="12124" y="16495"/>
                  </a:lnTo>
                  <a:lnTo>
                    <a:pt x="12150" y="16676"/>
                  </a:lnTo>
                  <a:lnTo>
                    <a:pt x="12166" y="16791"/>
                  </a:lnTo>
                  <a:lnTo>
                    <a:pt x="12236" y="16910"/>
                  </a:lnTo>
                  <a:lnTo>
                    <a:pt x="12340" y="17004"/>
                  </a:lnTo>
                  <a:lnTo>
                    <a:pt x="12530" y="17140"/>
                  </a:lnTo>
                  <a:lnTo>
                    <a:pt x="12662" y="17184"/>
                  </a:lnTo>
                  <a:cubicBezTo>
                    <a:pt x="12691" y="17185"/>
                    <a:pt x="12720" y="17183"/>
                    <a:pt x="12748" y="17177"/>
                  </a:cubicBezTo>
                  <a:cubicBezTo>
                    <a:pt x="12813" y="17164"/>
                    <a:pt x="12873" y="17133"/>
                    <a:pt x="12924" y="17088"/>
                  </a:cubicBezTo>
                  <a:cubicBezTo>
                    <a:pt x="12961" y="17031"/>
                    <a:pt x="13014" y="16988"/>
                    <a:pt x="13075" y="16965"/>
                  </a:cubicBezTo>
                  <a:cubicBezTo>
                    <a:pt x="13126" y="16945"/>
                    <a:pt x="13182" y="16940"/>
                    <a:pt x="13235" y="16950"/>
                  </a:cubicBezTo>
                  <a:cubicBezTo>
                    <a:pt x="13325" y="16961"/>
                    <a:pt x="13415" y="16973"/>
                    <a:pt x="13505" y="16987"/>
                  </a:cubicBezTo>
                  <a:cubicBezTo>
                    <a:pt x="13590" y="17000"/>
                    <a:pt x="13675" y="17014"/>
                    <a:pt x="13760" y="17029"/>
                  </a:cubicBezTo>
                  <a:cubicBezTo>
                    <a:pt x="13780" y="17020"/>
                    <a:pt x="13800" y="17008"/>
                    <a:pt x="13818" y="16994"/>
                  </a:cubicBezTo>
                  <a:cubicBezTo>
                    <a:pt x="13861" y="16962"/>
                    <a:pt x="13896" y="16918"/>
                    <a:pt x="13920" y="16868"/>
                  </a:cubicBezTo>
                  <a:cubicBezTo>
                    <a:pt x="13958" y="16829"/>
                    <a:pt x="13988" y="16782"/>
                    <a:pt x="14008" y="16730"/>
                  </a:cubicBezTo>
                  <a:cubicBezTo>
                    <a:pt x="14027" y="16682"/>
                    <a:pt x="14036" y="16630"/>
                    <a:pt x="14036" y="16577"/>
                  </a:cubicBezTo>
                  <a:lnTo>
                    <a:pt x="14105" y="16446"/>
                  </a:lnTo>
                  <a:lnTo>
                    <a:pt x="14184" y="16355"/>
                  </a:lnTo>
                  <a:lnTo>
                    <a:pt x="14303" y="16315"/>
                  </a:lnTo>
                  <a:lnTo>
                    <a:pt x="14386" y="16229"/>
                  </a:lnTo>
                  <a:lnTo>
                    <a:pt x="14463" y="16155"/>
                  </a:lnTo>
                  <a:lnTo>
                    <a:pt x="14572" y="16091"/>
                  </a:lnTo>
                  <a:lnTo>
                    <a:pt x="14694" y="16026"/>
                  </a:lnTo>
                  <a:lnTo>
                    <a:pt x="14775" y="15863"/>
                  </a:lnTo>
                  <a:lnTo>
                    <a:pt x="14865" y="15780"/>
                  </a:lnTo>
                  <a:lnTo>
                    <a:pt x="15009" y="15717"/>
                  </a:lnTo>
                  <a:lnTo>
                    <a:pt x="15065" y="15847"/>
                  </a:lnTo>
                  <a:lnTo>
                    <a:pt x="14965" y="15940"/>
                  </a:lnTo>
                  <a:cubicBezTo>
                    <a:pt x="14932" y="15958"/>
                    <a:pt x="14915" y="15998"/>
                    <a:pt x="14924" y="16036"/>
                  </a:cubicBezTo>
                  <a:cubicBezTo>
                    <a:pt x="14946" y="16129"/>
                    <a:pt x="15067" y="16139"/>
                    <a:pt x="15103" y="16051"/>
                  </a:cubicBezTo>
                  <a:lnTo>
                    <a:pt x="15193" y="15920"/>
                  </a:lnTo>
                  <a:lnTo>
                    <a:pt x="15214" y="15722"/>
                  </a:lnTo>
                  <a:cubicBezTo>
                    <a:pt x="15240" y="15695"/>
                    <a:pt x="15275" y="15682"/>
                    <a:pt x="15311" y="15686"/>
                  </a:cubicBezTo>
                  <a:cubicBezTo>
                    <a:pt x="15369" y="15692"/>
                    <a:pt x="15415" y="15740"/>
                    <a:pt x="15472" y="15750"/>
                  </a:cubicBezTo>
                  <a:cubicBezTo>
                    <a:pt x="15522" y="15759"/>
                    <a:pt x="15573" y="15736"/>
                    <a:pt x="15622" y="15750"/>
                  </a:cubicBezTo>
                  <a:cubicBezTo>
                    <a:pt x="15665" y="15761"/>
                    <a:pt x="15697" y="15796"/>
                    <a:pt x="15708" y="15841"/>
                  </a:cubicBezTo>
                  <a:lnTo>
                    <a:pt x="15897" y="15759"/>
                  </a:lnTo>
                  <a:cubicBezTo>
                    <a:pt x="15912" y="15738"/>
                    <a:pt x="15931" y="15720"/>
                    <a:pt x="15952" y="15705"/>
                  </a:cubicBezTo>
                  <a:cubicBezTo>
                    <a:pt x="16001" y="15671"/>
                    <a:pt x="16061" y="15658"/>
                    <a:pt x="16119" y="15668"/>
                  </a:cubicBezTo>
                  <a:cubicBezTo>
                    <a:pt x="16169" y="15681"/>
                    <a:pt x="16221" y="15683"/>
                    <a:pt x="16273" y="15676"/>
                  </a:cubicBezTo>
                  <a:cubicBezTo>
                    <a:pt x="16322" y="15668"/>
                    <a:pt x="16370" y="15652"/>
                    <a:pt x="16414" y="15626"/>
                  </a:cubicBezTo>
                  <a:cubicBezTo>
                    <a:pt x="16471" y="15600"/>
                    <a:pt x="16522" y="15564"/>
                    <a:pt x="16568" y="15520"/>
                  </a:cubicBezTo>
                  <a:cubicBezTo>
                    <a:pt x="16610" y="15478"/>
                    <a:pt x="16646" y="15430"/>
                    <a:pt x="16674" y="15376"/>
                  </a:cubicBezTo>
                  <a:cubicBezTo>
                    <a:pt x="16701" y="15337"/>
                    <a:pt x="16735" y="15305"/>
                    <a:pt x="16774" y="15280"/>
                  </a:cubicBezTo>
                  <a:cubicBezTo>
                    <a:pt x="16825" y="15248"/>
                    <a:pt x="16882" y="15230"/>
                    <a:pt x="16941" y="15228"/>
                  </a:cubicBezTo>
                  <a:lnTo>
                    <a:pt x="16912" y="15376"/>
                  </a:lnTo>
                  <a:lnTo>
                    <a:pt x="17051" y="15371"/>
                  </a:lnTo>
                  <a:lnTo>
                    <a:pt x="17222" y="15364"/>
                  </a:lnTo>
                  <a:lnTo>
                    <a:pt x="17277" y="15457"/>
                  </a:lnTo>
                  <a:lnTo>
                    <a:pt x="17382" y="15457"/>
                  </a:lnTo>
                  <a:lnTo>
                    <a:pt x="17563" y="15484"/>
                  </a:lnTo>
                  <a:cubicBezTo>
                    <a:pt x="17620" y="15517"/>
                    <a:pt x="17682" y="15541"/>
                    <a:pt x="17745" y="15558"/>
                  </a:cubicBezTo>
                  <a:cubicBezTo>
                    <a:pt x="17822" y="15578"/>
                    <a:pt x="17901" y="15585"/>
                    <a:pt x="17980" y="15580"/>
                  </a:cubicBezTo>
                  <a:cubicBezTo>
                    <a:pt x="18020" y="15573"/>
                    <a:pt x="18059" y="15561"/>
                    <a:pt x="18096" y="15543"/>
                  </a:cubicBezTo>
                  <a:cubicBezTo>
                    <a:pt x="18150" y="15518"/>
                    <a:pt x="18199" y="15483"/>
                    <a:pt x="18251" y="15454"/>
                  </a:cubicBezTo>
                  <a:cubicBezTo>
                    <a:pt x="18310" y="15421"/>
                    <a:pt x="18373" y="15396"/>
                    <a:pt x="18437" y="15378"/>
                  </a:cubicBezTo>
                  <a:cubicBezTo>
                    <a:pt x="18482" y="15358"/>
                    <a:pt x="18526" y="15337"/>
                    <a:pt x="18569" y="15316"/>
                  </a:cubicBezTo>
                  <a:cubicBezTo>
                    <a:pt x="18610" y="15296"/>
                    <a:pt x="18651" y="15275"/>
                    <a:pt x="18694" y="15261"/>
                  </a:cubicBezTo>
                  <a:cubicBezTo>
                    <a:pt x="18742" y="15247"/>
                    <a:pt x="18791" y="15242"/>
                    <a:pt x="18840" y="15246"/>
                  </a:cubicBezTo>
                  <a:lnTo>
                    <a:pt x="18942" y="15232"/>
                  </a:lnTo>
                  <a:lnTo>
                    <a:pt x="19062" y="15343"/>
                  </a:lnTo>
                  <a:lnTo>
                    <a:pt x="19037" y="15464"/>
                  </a:lnTo>
                  <a:lnTo>
                    <a:pt x="19096" y="15522"/>
                  </a:lnTo>
                  <a:lnTo>
                    <a:pt x="19177" y="15535"/>
                  </a:lnTo>
                  <a:cubicBezTo>
                    <a:pt x="19178" y="15563"/>
                    <a:pt x="19179" y="15591"/>
                    <a:pt x="19180" y="15619"/>
                  </a:cubicBezTo>
                  <a:cubicBezTo>
                    <a:pt x="19180" y="15657"/>
                    <a:pt x="19180" y="15696"/>
                    <a:pt x="19180" y="15735"/>
                  </a:cubicBezTo>
                  <a:cubicBezTo>
                    <a:pt x="19210" y="15759"/>
                    <a:pt x="19244" y="15776"/>
                    <a:pt x="19281" y="15784"/>
                  </a:cubicBezTo>
                  <a:cubicBezTo>
                    <a:pt x="19315" y="15791"/>
                    <a:pt x="19350" y="15791"/>
                    <a:pt x="19383" y="15784"/>
                  </a:cubicBezTo>
                  <a:lnTo>
                    <a:pt x="19461" y="15703"/>
                  </a:lnTo>
                  <a:lnTo>
                    <a:pt x="19622" y="15601"/>
                  </a:lnTo>
                  <a:lnTo>
                    <a:pt x="19682" y="15557"/>
                  </a:lnTo>
                  <a:lnTo>
                    <a:pt x="19823" y="15461"/>
                  </a:lnTo>
                  <a:lnTo>
                    <a:pt x="19946" y="15414"/>
                  </a:lnTo>
                  <a:lnTo>
                    <a:pt x="20087" y="15436"/>
                  </a:lnTo>
                  <a:lnTo>
                    <a:pt x="20392" y="15113"/>
                  </a:lnTo>
                  <a:cubicBezTo>
                    <a:pt x="20433" y="15083"/>
                    <a:pt x="20473" y="15051"/>
                    <a:pt x="20510" y="15016"/>
                  </a:cubicBezTo>
                  <a:cubicBezTo>
                    <a:pt x="20554" y="14975"/>
                    <a:pt x="20595" y="14931"/>
                    <a:pt x="20633" y="14883"/>
                  </a:cubicBezTo>
                  <a:cubicBezTo>
                    <a:pt x="20671" y="14828"/>
                    <a:pt x="20703" y="14769"/>
                    <a:pt x="20731" y="14708"/>
                  </a:cubicBezTo>
                  <a:cubicBezTo>
                    <a:pt x="20760" y="14642"/>
                    <a:pt x="20782" y="14573"/>
                    <a:pt x="20798" y="14502"/>
                  </a:cubicBezTo>
                  <a:lnTo>
                    <a:pt x="20854" y="14369"/>
                  </a:lnTo>
                  <a:lnTo>
                    <a:pt x="21220" y="14097"/>
                  </a:lnTo>
                  <a:lnTo>
                    <a:pt x="21600" y="13667"/>
                  </a:lnTo>
                  <a:cubicBezTo>
                    <a:pt x="20995" y="15418"/>
                    <a:pt x="20065" y="17021"/>
                    <a:pt x="18866" y="18381"/>
                  </a:cubicBezTo>
                  <a:cubicBezTo>
                    <a:pt x="17655" y="19753"/>
                    <a:pt x="16194" y="20848"/>
                    <a:pt x="14574" y="21600"/>
                  </a:cubicBezTo>
                  <a:lnTo>
                    <a:pt x="14750" y="20991"/>
                  </a:lnTo>
                  <a:lnTo>
                    <a:pt x="14599" y="20978"/>
                  </a:lnTo>
                  <a:lnTo>
                    <a:pt x="14486" y="20965"/>
                  </a:lnTo>
                  <a:lnTo>
                    <a:pt x="14417" y="20987"/>
                  </a:lnTo>
                  <a:lnTo>
                    <a:pt x="14284" y="21002"/>
                  </a:lnTo>
                  <a:lnTo>
                    <a:pt x="14142" y="21022"/>
                  </a:lnTo>
                  <a:cubicBezTo>
                    <a:pt x="14098" y="21025"/>
                    <a:pt x="14053" y="21027"/>
                    <a:pt x="14008" y="21029"/>
                  </a:cubicBezTo>
                  <a:cubicBezTo>
                    <a:pt x="13951" y="21032"/>
                    <a:pt x="13895" y="21035"/>
                    <a:pt x="13838" y="21037"/>
                  </a:cubicBezTo>
                  <a:lnTo>
                    <a:pt x="13664" y="21022"/>
                  </a:lnTo>
                  <a:lnTo>
                    <a:pt x="13606" y="20927"/>
                  </a:lnTo>
                  <a:lnTo>
                    <a:pt x="13627" y="20853"/>
                  </a:lnTo>
                  <a:lnTo>
                    <a:pt x="13627" y="20782"/>
                  </a:lnTo>
                  <a:cubicBezTo>
                    <a:pt x="13595" y="20753"/>
                    <a:pt x="13563" y="20725"/>
                    <a:pt x="13532" y="20695"/>
                  </a:cubicBezTo>
                  <a:cubicBezTo>
                    <a:pt x="13497" y="20661"/>
                    <a:pt x="13462" y="20627"/>
                    <a:pt x="13428" y="20591"/>
                  </a:cubicBezTo>
                  <a:lnTo>
                    <a:pt x="13262" y="20421"/>
                  </a:lnTo>
                  <a:lnTo>
                    <a:pt x="13165" y="20251"/>
                  </a:lnTo>
                  <a:lnTo>
                    <a:pt x="13097" y="20206"/>
                  </a:lnTo>
                  <a:lnTo>
                    <a:pt x="12974" y="20132"/>
                  </a:lnTo>
                  <a:lnTo>
                    <a:pt x="12851" y="20147"/>
                  </a:lnTo>
                  <a:lnTo>
                    <a:pt x="12679" y="20118"/>
                  </a:lnTo>
                  <a:lnTo>
                    <a:pt x="12675" y="20031"/>
                  </a:lnTo>
                  <a:lnTo>
                    <a:pt x="12730" y="19989"/>
                  </a:lnTo>
                  <a:lnTo>
                    <a:pt x="12668" y="19829"/>
                  </a:lnTo>
                  <a:lnTo>
                    <a:pt x="12668" y="19747"/>
                  </a:lnTo>
                  <a:lnTo>
                    <a:pt x="12772" y="19680"/>
                  </a:lnTo>
                  <a:lnTo>
                    <a:pt x="12881" y="19598"/>
                  </a:lnTo>
                  <a:lnTo>
                    <a:pt x="12969" y="19517"/>
                  </a:lnTo>
                  <a:lnTo>
                    <a:pt x="12869" y="19465"/>
                  </a:lnTo>
                  <a:lnTo>
                    <a:pt x="12831" y="19350"/>
                  </a:lnTo>
                  <a:lnTo>
                    <a:pt x="12879" y="19115"/>
                  </a:lnTo>
                  <a:lnTo>
                    <a:pt x="12946" y="19011"/>
                  </a:lnTo>
                  <a:lnTo>
                    <a:pt x="12995" y="18937"/>
                  </a:lnTo>
                  <a:lnTo>
                    <a:pt x="13009" y="18841"/>
                  </a:lnTo>
                  <a:cubicBezTo>
                    <a:pt x="13038" y="18804"/>
                    <a:pt x="13071" y="18771"/>
                    <a:pt x="13108" y="18742"/>
                  </a:cubicBezTo>
                  <a:cubicBezTo>
                    <a:pt x="13140" y="18717"/>
                    <a:pt x="13175" y="18696"/>
                    <a:pt x="13212" y="18678"/>
                  </a:cubicBezTo>
                  <a:lnTo>
                    <a:pt x="13399" y="18498"/>
                  </a:lnTo>
                  <a:lnTo>
                    <a:pt x="13532" y="18261"/>
                  </a:lnTo>
                  <a:lnTo>
                    <a:pt x="13641" y="18101"/>
                  </a:lnTo>
                  <a:lnTo>
                    <a:pt x="13641" y="18005"/>
                  </a:lnTo>
                  <a:lnTo>
                    <a:pt x="13634" y="17908"/>
                  </a:lnTo>
                  <a:lnTo>
                    <a:pt x="13648" y="17834"/>
                  </a:lnTo>
                  <a:lnTo>
                    <a:pt x="13661" y="17694"/>
                  </a:lnTo>
                  <a:lnTo>
                    <a:pt x="13654" y="17501"/>
                  </a:lnTo>
                  <a:cubicBezTo>
                    <a:pt x="13611" y="17467"/>
                    <a:pt x="13568" y="17434"/>
                    <a:pt x="13525" y="17400"/>
                  </a:cubicBezTo>
                  <a:cubicBezTo>
                    <a:pt x="13480" y="17366"/>
                    <a:pt x="13435" y="17332"/>
                    <a:pt x="13390" y="17299"/>
                  </a:cubicBezTo>
                  <a:lnTo>
                    <a:pt x="13335" y="17173"/>
                  </a:lnTo>
                  <a:lnTo>
                    <a:pt x="13154" y="17136"/>
                  </a:lnTo>
                  <a:lnTo>
                    <a:pt x="13110" y="17213"/>
                  </a:lnTo>
                  <a:lnTo>
                    <a:pt x="13008" y="17257"/>
                  </a:lnTo>
                  <a:lnTo>
                    <a:pt x="13002" y="17382"/>
                  </a:lnTo>
                  <a:lnTo>
                    <a:pt x="12925" y="17476"/>
                  </a:lnTo>
                  <a:lnTo>
                    <a:pt x="12807" y="17491"/>
                  </a:lnTo>
                  <a:lnTo>
                    <a:pt x="12693" y="17491"/>
                  </a:lnTo>
                  <a:cubicBezTo>
                    <a:pt x="12657" y="17497"/>
                    <a:pt x="12619" y="17499"/>
                    <a:pt x="12582" y="17498"/>
                  </a:cubicBezTo>
                  <a:cubicBezTo>
                    <a:pt x="12512" y="17497"/>
                    <a:pt x="12442" y="17484"/>
                    <a:pt x="12376" y="17461"/>
                  </a:cubicBezTo>
                  <a:lnTo>
                    <a:pt x="12230" y="17439"/>
                  </a:lnTo>
                  <a:lnTo>
                    <a:pt x="12087" y="17417"/>
                  </a:lnTo>
                  <a:lnTo>
                    <a:pt x="12040" y="17293"/>
                  </a:lnTo>
                  <a:lnTo>
                    <a:pt x="11943" y="17278"/>
                  </a:lnTo>
                  <a:lnTo>
                    <a:pt x="11832" y="17271"/>
                  </a:lnTo>
                  <a:lnTo>
                    <a:pt x="11684" y="17240"/>
                  </a:lnTo>
                  <a:lnTo>
                    <a:pt x="11594" y="17210"/>
                  </a:lnTo>
                  <a:lnTo>
                    <a:pt x="11536" y="17052"/>
                  </a:lnTo>
                  <a:lnTo>
                    <a:pt x="11497" y="16966"/>
                  </a:lnTo>
                  <a:lnTo>
                    <a:pt x="11294" y="16770"/>
                  </a:lnTo>
                  <a:lnTo>
                    <a:pt x="11162" y="16667"/>
                  </a:lnTo>
                  <a:lnTo>
                    <a:pt x="11021" y="16602"/>
                  </a:lnTo>
                  <a:lnTo>
                    <a:pt x="10879" y="16600"/>
                  </a:lnTo>
                  <a:lnTo>
                    <a:pt x="10582" y="16570"/>
                  </a:lnTo>
                  <a:lnTo>
                    <a:pt x="10482" y="16514"/>
                  </a:lnTo>
                  <a:lnTo>
                    <a:pt x="10260" y="16484"/>
                  </a:lnTo>
                  <a:lnTo>
                    <a:pt x="10018" y="16462"/>
                  </a:lnTo>
                  <a:lnTo>
                    <a:pt x="9851" y="16380"/>
                  </a:lnTo>
                  <a:lnTo>
                    <a:pt x="9740" y="16247"/>
                  </a:lnTo>
                  <a:lnTo>
                    <a:pt x="9629" y="16158"/>
                  </a:lnTo>
                  <a:lnTo>
                    <a:pt x="9471" y="16064"/>
                  </a:lnTo>
                  <a:lnTo>
                    <a:pt x="9348" y="16026"/>
                  </a:lnTo>
                  <a:lnTo>
                    <a:pt x="9086" y="16026"/>
                  </a:lnTo>
                  <a:cubicBezTo>
                    <a:pt x="9018" y="16049"/>
                    <a:pt x="8949" y="16069"/>
                    <a:pt x="8880" y="16086"/>
                  </a:cubicBezTo>
                  <a:cubicBezTo>
                    <a:pt x="8816" y="16101"/>
                    <a:pt x="8752" y="16113"/>
                    <a:pt x="8687" y="16123"/>
                  </a:cubicBezTo>
                  <a:cubicBezTo>
                    <a:pt x="8651" y="16123"/>
                    <a:pt x="8616" y="16116"/>
                    <a:pt x="8583" y="16100"/>
                  </a:cubicBezTo>
                  <a:cubicBezTo>
                    <a:pt x="8545" y="16082"/>
                    <a:pt x="8511" y="16054"/>
                    <a:pt x="8486" y="16019"/>
                  </a:cubicBezTo>
                  <a:lnTo>
                    <a:pt x="8304" y="15945"/>
                  </a:lnTo>
                  <a:lnTo>
                    <a:pt x="8244" y="15908"/>
                  </a:lnTo>
                  <a:lnTo>
                    <a:pt x="8146" y="15901"/>
                  </a:lnTo>
                  <a:lnTo>
                    <a:pt x="8051" y="15856"/>
                  </a:lnTo>
                  <a:lnTo>
                    <a:pt x="7947" y="15797"/>
                  </a:lnTo>
                  <a:lnTo>
                    <a:pt x="7787" y="15715"/>
                  </a:lnTo>
                  <a:lnTo>
                    <a:pt x="7692" y="15678"/>
                  </a:lnTo>
                  <a:cubicBezTo>
                    <a:pt x="7650" y="15669"/>
                    <a:pt x="7610" y="15652"/>
                    <a:pt x="7574" y="15627"/>
                  </a:cubicBezTo>
                  <a:cubicBezTo>
                    <a:pt x="7513" y="15584"/>
                    <a:pt x="7467" y="15522"/>
                    <a:pt x="7442" y="15449"/>
                  </a:cubicBezTo>
                  <a:lnTo>
                    <a:pt x="7244" y="15434"/>
                  </a:lnTo>
                  <a:lnTo>
                    <a:pt x="7026" y="15332"/>
                  </a:lnTo>
                  <a:lnTo>
                    <a:pt x="6917" y="15226"/>
                  </a:lnTo>
                  <a:lnTo>
                    <a:pt x="6773" y="15092"/>
                  </a:lnTo>
                  <a:lnTo>
                    <a:pt x="6718" y="14996"/>
                  </a:lnTo>
                  <a:lnTo>
                    <a:pt x="6704" y="14803"/>
                  </a:lnTo>
                  <a:lnTo>
                    <a:pt x="6765" y="14736"/>
                  </a:lnTo>
                  <a:lnTo>
                    <a:pt x="6751" y="14628"/>
                  </a:lnTo>
                  <a:lnTo>
                    <a:pt x="6668" y="14423"/>
                  </a:lnTo>
                  <a:lnTo>
                    <a:pt x="6454" y="14101"/>
                  </a:lnTo>
                  <a:lnTo>
                    <a:pt x="6341" y="13946"/>
                  </a:lnTo>
                  <a:lnTo>
                    <a:pt x="6275" y="13847"/>
                  </a:lnTo>
                  <a:lnTo>
                    <a:pt x="6185" y="13760"/>
                  </a:lnTo>
                  <a:lnTo>
                    <a:pt x="6101" y="13671"/>
                  </a:lnTo>
                  <a:lnTo>
                    <a:pt x="6020" y="13597"/>
                  </a:lnTo>
                  <a:lnTo>
                    <a:pt x="5987" y="13530"/>
                  </a:lnTo>
                  <a:lnTo>
                    <a:pt x="5988" y="13389"/>
                  </a:lnTo>
                  <a:lnTo>
                    <a:pt x="5974" y="13290"/>
                  </a:lnTo>
                  <a:lnTo>
                    <a:pt x="5856" y="13186"/>
                  </a:lnTo>
                  <a:cubicBezTo>
                    <a:pt x="5819" y="13118"/>
                    <a:pt x="5779" y="13052"/>
                    <a:pt x="5736" y="12989"/>
                  </a:cubicBezTo>
                  <a:cubicBezTo>
                    <a:pt x="5704" y="12942"/>
                    <a:pt x="5670" y="12897"/>
                    <a:pt x="5635" y="12853"/>
                  </a:cubicBezTo>
                  <a:lnTo>
                    <a:pt x="5558" y="12742"/>
                  </a:lnTo>
                  <a:lnTo>
                    <a:pt x="5449" y="12628"/>
                  </a:lnTo>
                  <a:cubicBezTo>
                    <a:pt x="5397" y="12606"/>
                    <a:pt x="5362" y="12554"/>
                    <a:pt x="5359" y="12495"/>
                  </a:cubicBezTo>
                  <a:cubicBezTo>
                    <a:pt x="5355" y="12444"/>
                    <a:pt x="5377" y="12395"/>
                    <a:pt x="5415" y="12364"/>
                  </a:cubicBezTo>
                  <a:lnTo>
                    <a:pt x="5394" y="12119"/>
                  </a:lnTo>
                  <a:lnTo>
                    <a:pt x="5325" y="11968"/>
                  </a:lnTo>
                  <a:lnTo>
                    <a:pt x="5166" y="11822"/>
                  </a:lnTo>
                  <a:lnTo>
                    <a:pt x="5013" y="11755"/>
                  </a:lnTo>
                  <a:lnTo>
                    <a:pt x="5012" y="11918"/>
                  </a:lnTo>
                  <a:lnTo>
                    <a:pt x="5039" y="12079"/>
                  </a:lnTo>
                  <a:lnTo>
                    <a:pt x="5109" y="12264"/>
                  </a:lnTo>
                  <a:lnTo>
                    <a:pt x="5150" y="12351"/>
                  </a:lnTo>
                  <a:lnTo>
                    <a:pt x="5247" y="12502"/>
                  </a:lnTo>
                  <a:lnTo>
                    <a:pt x="5321" y="12634"/>
                  </a:lnTo>
                  <a:lnTo>
                    <a:pt x="5314" y="12769"/>
                  </a:lnTo>
                  <a:lnTo>
                    <a:pt x="5389" y="12885"/>
                  </a:lnTo>
                  <a:lnTo>
                    <a:pt x="5472" y="13018"/>
                  </a:lnTo>
                  <a:lnTo>
                    <a:pt x="5565" y="13176"/>
                  </a:lnTo>
                  <a:lnTo>
                    <a:pt x="5577" y="13290"/>
                  </a:lnTo>
                  <a:lnTo>
                    <a:pt x="5639" y="13477"/>
                  </a:lnTo>
                  <a:lnTo>
                    <a:pt x="5667" y="13609"/>
                  </a:lnTo>
                  <a:lnTo>
                    <a:pt x="5667" y="13694"/>
                  </a:lnTo>
                  <a:lnTo>
                    <a:pt x="5774" y="13736"/>
                  </a:lnTo>
                  <a:lnTo>
                    <a:pt x="5875" y="13857"/>
                  </a:lnTo>
                  <a:lnTo>
                    <a:pt x="5943" y="13973"/>
                  </a:lnTo>
                  <a:lnTo>
                    <a:pt x="5943" y="14087"/>
                  </a:lnTo>
                  <a:lnTo>
                    <a:pt x="5875" y="14138"/>
                  </a:lnTo>
                  <a:lnTo>
                    <a:pt x="5725" y="14044"/>
                  </a:lnTo>
                  <a:lnTo>
                    <a:pt x="5598" y="13872"/>
                  </a:lnTo>
                  <a:lnTo>
                    <a:pt x="5544" y="13793"/>
                  </a:lnTo>
                  <a:lnTo>
                    <a:pt x="5454" y="13741"/>
                  </a:lnTo>
                  <a:lnTo>
                    <a:pt x="5352" y="13666"/>
                  </a:lnTo>
                  <a:lnTo>
                    <a:pt x="5296" y="13585"/>
                  </a:lnTo>
                  <a:cubicBezTo>
                    <a:pt x="5309" y="13549"/>
                    <a:pt x="5318" y="13512"/>
                    <a:pt x="5324" y="13474"/>
                  </a:cubicBezTo>
                  <a:cubicBezTo>
                    <a:pt x="5332" y="13417"/>
                    <a:pt x="5332" y="13360"/>
                    <a:pt x="5324" y="13303"/>
                  </a:cubicBezTo>
                  <a:cubicBezTo>
                    <a:pt x="5305" y="13264"/>
                    <a:pt x="5284" y="13226"/>
                    <a:pt x="5261" y="13189"/>
                  </a:cubicBezTo>
                  <a:cubicBezTo>
                    <a:pt x="5223" y="13130"/>
                    <a:pt x="5178" y="13075"/>
                    <a:pt x="5129" y="13026"/>
                  </a:cubicBezTo>
                  <a:lnTo>
                    <a:pt x="4901" y="12863"/>
                  </a:lnTo>
                  <a:lnTo>
                    <a:pt x="4781" y="12722"/>
                  </a:lnTo>
                  <a:lnTo>
                    <a:pt x="4851" y="12663"/>
                  </a:lnTo>
                  <a:lnTo>
                    <a:pt x="5005" y="12678"/>
                  </a:lnTo>
                  <a:lnTo>
                    <a:pt x="5033" y="12515"/>
                  </a:lnTo>
                  <a:cubicBezTo>
                    <a:pt x="5022" y="12432"/>
                    <a:pt x="4988" y="12354"/>
                    <a:pt x="4935" y="12292"/>
                  </a:cubicBezTo>
                  <a:cubicBezTo>
                    <a:pt x="4898" y="12248"/>
                    <a:pt x="4852" y="12213"/>
                    <a:pt x="4801" y="12189"/>
                  </a:cubicBezTo>
                  <a:lnTo>
                    <a:pt x="4715" y="11949"/>
                  </a:lnTo>
                  <a:lnTo>
                    <a:pt x="4662" y="11732"/>
                  </a:lnTo>
                  <a:lnTo>
                    <a:pt x="4648" y="11591"/>
                  </a:lnTo>
                  <a:lnTo>
                    <a:pt x="4627" y="11487"/>
                  </a:lnTo>
                  <a:lnTo>
                    <a:pt x="4586" y="11332"/>
                  </a:lnTo>
                  <a:lnTo>
                    <a:pt x="4532" y="11231"/>
                  </a:lnTo>
                  <a:lnTo>
                    <a:pt x="4469" y="11127"/>
                  </a:lnTo>
                  <a:cubicBezTo>
                    <a:pt x="4455" y="11089"/>
                    <a:pt x="4439" y="11051"/>
                    <a:pt x="4420" y="11016"/>
                  </a:cubicBezTo>
                  <a:cubicBezTo>
                    <a:pt x="4402" y="10980"/>
                    <a:pt x="4380" y="10946"/>
                    <a:pt x="4353" y="10917"/>
                  </a:cubicBezTo>
                  <a:cubicBezTo>
                    <a:pt x="4302" y="10864"/>
                    <a:pt x="4235" y="10834"/>
                    <a:pt x="4169" y="10806"/>
                  </a:cubicBezTo>
                  <a:cubicBezTo>
                    <a:pt x="4118" y="10784"/>
                    <a:pt x="4067" y="10761"/>
                    <a:pt x="4017" y="10739"/>
                  </a:cubicBezTo>
                  <a:lnTo>
                    <a:pt x="4017" y="10628"/>
                  </a:lnTo>
                  <a:cubicBezTo>
                    <a:pt x="4019" y="10594"/>
                    <a:pt x="4020" y="10560"/>
                    <a:pt x="4019" y="10527"/>
                  </a:cubicBezTo>
                  <a:cubicBezTo>
                    <a:pt x="4019" y="10449"/>
                    <a:pt x="4012" y="10373"/>
                    <a:pt x="4001" y="10296"/>
                  </a:cubicBezTo>
                  <a:lnTo>
                    <a:pt x="3910" y="10081"/>
                  </a:lnTo>
                  <a:lnTo>
                    <a:pt x="3815" y="9819"/>
                  </a:lnTo>
                  <a:lnTo>
                    <a:pt x="3821" y="9591"/>
                  </a:lnTo>
                  <a:lnTo>
                    <a:pt x="3843" y="9426"/>
                  </a:lnTo>
                  <a:lnTo>
                    <a:pt x="3805" y="9077"/>
                  </a:lnTo>
                  <a:lnTo>
                    <a:pt x="3761" y="8972"/>
                  </a:lnTo>
                  <a:lnTo>
                    <a:pt x="3858" y="8809"/>
                  </a:lnTo>
                  <a:lnTo>
                    <a:pt x="3886" y="8671"/>
                  </a:lnTo>
                  <a:lnTo>
                    <a:pt x="3900" y="8500"/>
                  </a:lnTo>
                  <a:lnTo>
                    <a:pt x="3933" y="8389"/>
                  </a:lnTo>
                  <a:lnTo>
                    <a:pt x="4014" y="8214"/>
                  </a:lnTo>
                  <a:lnTo>
                    <a:pt x="4056" y="8112"/>
                  </a:lnTo>
                  <a:cubicBezTo>
                    <a:pt x="4089" y="8064"/>
                    <a:pt x="4117" y="8012"/>
                    <a:pt x="4139" y="7956"/>
                  </a:cubicBezTo>
                  <a:cubicBezTo>
                    <a:pt x="4160" y="7903"/>
                    <a:pt x="4176" y="7848"/>
                    <a:pt x="4186" y="7791"/>
                  </a:cubicBezTo>
                  <a:lnTo>
                    <a:pt x="4325" y="7527"/>
                  </a:lnTo>
                  <a:lnTo>
                    <a:pt x="4367" y="7352"/>
                  </a:lnTo>
                  <a:lnTo>
                    <a:pt x="4346" y="7226"/>
                  </a:lnTo>
                  <a:lnTo>
                    <a:pt x="4304" y="7102"/>
                  </a:lnTo>
                  <a:lnTo>
                    <a:pt x="4381" y="6944"/>
                  </a:lnTo>
                  <a:lnTo>
                    <a:pt x="4346" y="6858"/>
                  </a:lnTo>
                  <a:lnTo>
                    <a:pt x="4237" y="6727"/>
                  </a:lnTo>
                  <a:lnTo>
                    <a:pt x="4172" y="6595"/>
                  </a:lnTo>
                  <a:lnTo>
                    <a:pt x="4126" y="6464"/>
                  </a:lnTo>
                  <a:lnTo>
                    <a:pt x="4112" y="6378"/>
                  </a:lnTo>
                  <a:lnTo>
                    <a:pt x="4049" y="6267"/>
                  </a:lnTo>
                  <a:lnTo>
                    <a:pt x="4102" y="6183"/>
                  </a:lnTo>
                  <a:lnTo>
                    <a:pt x="4204" y="6100"/>
                  </a:lnTo>
                  <a:lnTo>
                    <a:pt x="4218" y="6026"/>
                  </a:lnTo>
                  <a:lnTo>
                    <a:pt x="4204" y="5873"/>
                  </a:lnTo>
                  <a:lnTo>
                    <a:pt x="4176" y="5697"/>
                  </a:lnTo>
                  <a:lnTo>
                    <a:pt x="4128" y="5431"/>
                  </a:lnTo>
                  <a:lnTo>
                    <a:pt x="4116" y="5359"/>
                  </a:lnTo>
                  <a:lnTo>
                    <a:pt x="4165" y="5250"/>
                  </a:lnTo>
                  <a:lnTo>
                    <a:pt x="4206" y="5043"/>
                  </a:lnTo>
                  <a:lnTo>
                    <a:pt x="4074" y="5013"/>
                  </a:lnTo>
                  <a:cubicBezTo>
                    <a:pt x="4031" y="5035"/>
                    <a:pt x="3981" y="5026"/>
                    <a:pt x="3947" y="4991"/>
                  </a:cubicBezTo>
                  <a:cubicBezTo>
                    <a:pt x="3897" y="4941"/>
                    <a:pt x="3897" y="4856"/>
                    <a:pt x="3947" y="4806"/>
                  </a:cubicBezTo>
                  <a:lnTo>
                    <a:pt x="3972" y="4719"/>
                  </a:lnTo>
                  <a:lnTo>
                    <a:pt x="4013" y="4535"/>
                  </a:lnTo>
                  <a:lnTo>
                    <a:pt x="3965" y="4446"/>
                  </a:lnTo>
                  <a:cubicBezTo>
                    <a:pt x="3975" y="4384"/>
                    <a:pt x="3981" y="4320"/>
                    <a:pt x="3981" y="4256"/>
                  </a:cubicBezTo>
                  <a:cubicBezTo>
                    <a:pt x="3981" y="4197"/>
                    <a:pt x="3976" y="4137"/>
                    <a:pt x="3967" y="4078"/>
                  </a:cubicBezTo>
                  <a:cubicBezTo>
                    <a:pt x="3978" y="4040"/>
                    <a:pt x="3987" y="4002"/>
                    <a:pt x="3992" y="3962"/>
                  </a:cubicBezTo>
                  <a:cubicBezTo>
                    <a:pt x="3998" y="3922"/>
                    <a:pt x="4000" y="3882"/>
                    <a:pt x="3999" y="3841"/>
                  </a:cubicBezTo>
                  <a:lnTo>
                    <a:pt x="3951" y="3670"/>
                  </a:lnTo>
                  <a:lnTo>
                    <a:pt x="3932" y="3510"/>
                  </a:lnTo>
                  <a:lnTo>
                    <a:pt x="3925" y="3391"/>
                  </a:lnTo>
                  <a:cubicBezTo>
                    <a:pt x="3885" y="3400"/>
                    <a:pt x="3844" y="3392"/>
                    <a:pt x="3809" y="3369"/>
                  </a:cubicBezTo>
                  <a:cubicBezTo>
                    <a:pt x="3762" y="3338"/>
                    <a:pt x="3733" y="3282"/>
                    <a:pt x="3733" y="3223"/>
                  </a:cubicBezTo>
                  <a:lnTo>
                    <a:pt x="3606" y="3139"/>
                  </a:lnTo>
                  <a:lnTo>
                    <a:pt x="3535" y="3122"/>
                  </a:lnTo>
                  <a:lnTo>
                    <a:pt x="3513" y="3031"/>
                  </a:lnTo>
                  <a:lnTo>
                    <a:pt x="3497" y="2935"/>
                  </a:lnTo>
                  <a:lnTo>
                    <a:pt x="3435" y="2863"/>
                  </a:lnTo>
                  <a:lnTo>
                    <a:pt x="3316" y="2856"/>
                  </a:lnTo>
                  <a:lnTo>
                    <a:pt x="3219" y="2871"/>
                  </a:lnTo>
                  <a:lnTo>
                    <a:pt x="3134" y="2780"/>
                  </a:lnTo>
                  <a:lnTo>
                    <a:pt x="2927" y="2750"/>
                  </a:lnTo>
                  <a:lnTo>
                    <a:pt x="2816" y="2683"/>
                  </a:lnTo>
                  <a:lnTo>
                    <a:pt x="2757" y="2787"/>
                  </a:lnTo>
                  <a:lnTo>
                    <a:pt x="2677" y="2878"/>
                  </a:lnTo>
                  <a:cubicBezTo>
                    <a:pt x="2624" y="2900"/>
                    <a:pt x="2570" y="2922"/>
                    <a:pt x="2517" y="2942"/>
                  </a:cubicBezTo>
                  <a:cubicBezTo>
                    <a:pt x="2470" y="2960"/>
                    <a:pt x="2423" y="2978"/>
                    <a:pt x="2376" y="2994"/>
                  </a:cubicBezTo>
                  <a:lnTo>
                    <a:pt x="2156" y="2979"/>
                  </a:lnTo>
                  <a:lnTo>
                    <a:pt x="2099" y="2906"/>
                  </a:lnTo>
                  <a:lnTo>
                    <a:pt x="2230" y="2775"/>
                  </a:lnTo>
                  <a:cubicBezTo>
                    <a:pt x="2285" y="2773"/>
                    <a:pt x="2340" y="2768"/>
                    <a:pt x="2394" y="2760"/>
                  </a:cubicBezTo>
                  <a:cubicBezTo>
                    <a:pt x="2490" y="2746"/>
                    <a:pt x="2584" y="2722"/>
                    <a:pt x="2675" y="2688"/>
                  </a:cubicBezTo>
                  <a:lnTo>
                    <a:pt x="2901" y="2602"/>
                  </a:lnTo>
                  <a:lnTo>
                    <a:pt x="3019" y="2479"/>
                  </a:lnTo>
                  <a:lnTo>
                    <a:pt x="3112" y="2372"/>
                  </a:lnTo>
                  <a:lnTo>
                    <a:pt x="2898" y="2424"/>
                  </a:lnTo>
                  <a:lnTo>
                    <a:pt x="2783" y="2528"/>
                  </a:lnTo>
                  <a:lnTo>
                    <a:pt x="2697" y="2585"/>
                  </a:lnTo>
                  <a:lnTo>
                    <a:pt x="2479" y="2672"/>
                  </a:lnTo>
                  <a:lnTo>
                    <a:pt x="2258" y="2701"/>
                  </a:lnTo>
                  <a:lnTo>
                    <a:pt x="2121" y="2716"/>
                  </a:lnTo>
                  <a:lnTo>
                    <a:pt x="2054" y="2795"/>
                  </a:lnTo>
                  <a:cubicBezTo>
                    <a:pt x="2021" y="2791"/>
                    <a:pt x="1989" y="2782"/>
                    <a:pt x="1959" y="2768"/>
                  </a:cubicBezTo>
                  <a:cubicBezTo>
                    <a:pt x="1907" y="2743"/>
                    <a:pt x="1861" y="2704"/>
                    <a:pt x="1827" y="2654"/>
                  </a:cubicBezTo>
                  <a:lnTo>
                    <a:pt x="1753" y="2654"/>
                  </a:lnTo>
                  <a:lnTo>
                    <a:pt x="1629" y="2679"/>
                  </a:lnTo>
                  <a:lnTo>
                    <a:pt x="1643" y="2812"/>
                  </a:lnTo>
                  <a:lnTo>
                    <a:pt x="1530" y="2782"/>
                  </a:lnTo>
                  <a:lnTo>
                    <a:pt x="1495" y="2713"/>
                  </a:lnTo>
                  <a:lnTo>
                    <a:pt x="1518" y="2587"/>
                  </a:lnTo>
                  <a:lnTo>
                    <a:pt x="1427" y="2565"/>
                  </a:lnTo>
                  <a:lnTo>
                    <a:pt x="1312" y="2551"/>
                  </a:lnTo>
                  <a:lnTo>
                    <a:pt x="1247" y="2571"/>
                  </a:lnTo>
                  <a:lnTo>
                    <a:pt x="1227" y="2482"/>
                  </a:lnTo>
                  <a:lnTo>
                    <a:pt x="1201" y="2390"/>
                  </a:lnTo>
                  <a:lnTo>
                    <a:pt x="1076" y="2390"/>
                  </a:lnTo>
                  <a:lnTo>
                    <a:pt x="964" y="2360"/>
                  </a:lnTo>
                  <a:lnTo>
                    <a:pt x="812" y="2294"/>
                  </a:lnTo>
                  <a:lnTo>
                    <a:pt x="745" y="2192"/>
                  </a:lnTo>
                  <a:lnTo>
                    <a:pt x="630" y="2185"/>
                  </a:lnTo>
                  <a:lnTo>
                    <a:pt x="593" y="2111"/>
                  </a:lnTo>
                  <a:lnTo>
                    <a:pt x="512" y="2002"/>
                  </a:lnTo>
                  <a:lnTo>
                    <a:pt x="428" y="1869"/>
                  </a:lnTo>
                  <a:lnTo>
                    <a:pt x="373" y="1738"/>
                  </a:lnTo>
                  <a:cubicBezTo>
                    <a:pt x="342" y="1717"/>
                    <a:pt x="313" y="1693"/>
                    <a:pt x="287" y="1666"/>
                  </a:cubicBezTo>
                  <a:cubicBezTo>
                    <a:pt x="248" y="1626"/>
                    <a:pt x="215" y="1580"/>
                    <a:pt x="188" y="1530"/>
                  </a:cubicBezTo>
                  <a:lnTo>
                    <a:pt x="140" y="1443"/>
                  </a:lnTo>
                  <a:lnTo>
                    <a:pt x="135" y="1337"/>
                  </a:lnTo>
                  <a:lnTo>
                    <a:pt x="62" y="1243"/>
                  </a:lnTo>
                  <a:lnTo>
                    <a:pt x="0" y="1191"/>
                  </a:lnTo>
                  <a:lnTo>
                    <a:pt x="0" y="1060"/>
                  </a:lnTo>
                  <a:lnTo>
                    <a:pt x="8" y="972"/>
                  </a:lnTo>
                  <a:lnTo>
                    <a:pt x="15" y="861"/>
                  </a:lnTo>
                  <a:lnTo>
                    <a:pt x="82" y="802"/>
                  </a:lnTo>
                  <a:lnTo>
                    <a:pt x="110" y="601"/>
                  </a:lnTo>
                  <a:lnTo>
                    <a:pt x="75" y="468"/>
                  </a:lnTo>
                  <a:lnTo>
                    <a:pt x="130" y="315"/>
                  </a:lnTo>
                  <a:lnTo>
                    <a:pt x="151" y="134"/>
                  </a:lnTo>
                  <a:lnTo>
                    <a:pt x="268" y="140"/>
                  </a:lnTo>
                  <a:lnTo>
                    <a:pt x="196" y="371"/>
                  </a:lnTo>
                  <a:lnTo>
                    <a:pt x="74" y="1050"/>
                  </a:lnTo>
                  <a:lnTo>
                    <a:pt x="247" y="1332"/>
                  </a:lnTo>
                  <a:lnTo>
                    <a:pt x="293" y="1442"/>
                  </a:lnTo>
                  <a:lnTo>
                    <a:pt x="293" y="1523"/>
                  </a:lnTo>
                  <a:lnTo>
                    <a:pt x="393" y="1652"/>
                  </a:lnTo>
                  <a:lnTo>
                    <a:pt x="485" y="1772"/>
                  </a:lnTo>
                  <a:lnTo>
                    <a:pt x="408" y="1986"/>
                  </a:lnTo>
                  <a:lnTo>
                    <a:pt x="588" y="1927"/>
                  </a:lnTo>
                  <a:lnTo>
                    <a:pt x="671" y="1957"/>
                  </a:lnTo>
                  <a:lnTo>
                    <a:pt x="755" y="2061"/>
                  </a:lnTo>
                  <a:lnTo>
                    <a:pt x="836" y="2124"/>
                  </a:lnTo>
                  <a:lnTo>
                    <a:pt x="924" y="2198"/>
                  </a:lnTo>
                  <a:lnTo>
                    <a:pt x="1083" y="2223"/>
                  </a:lnTo>
                  <a:lnTo>
                    <a:pt x="1187" y="2208"/>
                  </a:lnTo>
                  <a:lnTo>
                    <a:pt x="1236" y="2277"/>
                  </a:lnTo>
                  <a:lnTo>
                    <a:pt x="1424" y="2277"/>
                  </a:lnTo>
                  <a:lnTo>
                    <a:pt x="1470" y="2349"/>
                  </a:lnTo>
                  <a:lnTo>
                    <a:pt x="1642" y="2349"/>
                  </a:lnTo>
                  <a:lnTo>
                    <a:pt x="1730" y="2356"/>
                  </a:lnTo>
                  <a:lnTo>
                    <a:pt x="1872" y="2406"/>
                  </a:lnTo>
                  <a:lnTo>
                    <a:pt x="2099" y="2433"/>
                  </a:lnTo>
                  <a:lnTo>
                    <a:pt x="2229" y="2426"/>
                  </a:lnTo>
                  <a:lnTo>
                    <a:pt x="2303" y="2330"/>
                  </a:lnTo>
                  <a:lnTo>
                    <a:pt x="2288" y="2222"/>
                  </a:lnTo>
                  <a:lnTo>
                    <a:pt x="2212" y="2237"/>
                  </a:lnTo>
                  <a:lnTo>
                    <a:pt x="2198" y="2140"/>
                  </a:lnTo>
                  <a:lnTo>
                    <a:pt x="2121" y="2024"/>
                  </a:lnTo>
                  <a:lnTo>
                    <a:pt x="2052" y="1883"/>
                  </a:lnTo>
                  <a:lnTo>
                    <a:pt x="2200" y="1804"/>
                  </a:lnTo>
                  <a:lnTo>
                    <a:pt x="2326" y="1715"/>
                  </a:lnTo>
                  <a:lnTo>
                    <a:pt x="2228" y="1606"/>
                  </a:lnTo>
                  <a:lnTo>
                    <a:pt x="2230" y="1518"/>
                  </a:lnTo>
                  <a:lnTo>
                    <a:pt x="2269" y="1377"/>
                  </a:lnTo>
                  <a:lnTo>
                    <a:pt x="2166" y="1354"/>
                  </a:lnTo>
                  <a:lnTo>
                    <a:pt x="2035" y="1280"/>
                  </a:lnTo>
                  <a:lnTo>
                    <a:pt x="2038" y="1119"/>
                  </a:lnTo>
                  <a:lnTo>
                    <a:pt x="2244" y="1090"/>
                  </a:lnTo>
                  <a:lnTo>
                    <a:pt x="2262" y="1193"/>
                  </a:lnTo>
                  <a:lnTo>
                    <a:pt x="2318" y="1302"/>
                  </a:lnTo>
                  <a:lnTo>
                    <a:pt x="2431" y="1117"/>
                  </a:lnTo>
                  <a:lnTo>
                    <a:pt x="2594" y="1035"/>
                  </a:lnTo>
                  <a:lnTo>
                    <a:pt x="2753" y="998"/>
                  </a:lnTo>
                  <a:lnTo>
                    <a:pt x="2888" y="998"/>
                  </a:lnTo>
                  <a:lnTo>
                    <a:pt x="2923" y="1065"/>
                  </a:lnTo>
                  <a:lnTo>
                    <a:pt x="3069" y="1072"/>
                  </a:lnTo>
                  <a:lnTo>
                    <a:pt x="3108" y="1149"/>
                  </a:lnTo>
                  <a:lnTo>
                    <a:pt x="3239" y="1082"/>
                  </a:lnTo>
                  <a:lnTo>
                    <a:pt x="3274" y="1018"/>
                  </a:lnTo>
                  <a:lnTo>
                    <a:pt x="3225" y="929"/>
                  </a:lnTo>
                  <a:lnTo>
                    <a:pt x="3135" y="825"/>
                  </a:lnTo>
                  <a:cubicBezTo>
                    <a:pt x="3100" y="795"/>
                    <a:pt x="3075" y="755"/>
                    <a:pt x="3061" y="709"/>
                  </a:cubicBezTo>
                  <a:cubicBezTo>
                    <a:pt x="3045" y="658"/>
                    <a:pt x="3045" y="603"/>
                    <a:pt x="3061" y="551"/>
                  </a:cubicBezTo>
                  <a:lnTo>
                    <a:pt x="3114" y="415"/>
                  </a:lnTo>
                  <a:lnTo>
                    <a:pt x="3174" y="331"/>
                  </a:lnTo>
                  <a:lnTo>
                    <a:pt x="3258" y="299"/>
                  </a:lnTo>
                  <a:lnTo>
                    <a:pt x="3443" y="344"/>
                  </a:lnTo>
                  <a:lnTo>
                    <a:pt x="3508" y="405"/>
                  </a:lnTo>
                  <a:lnTo>
                    <a:pt x="3570" y="469"/>
                  </a:lnTo>
                  <a:lnTo>
                    <a:pt x="3623" y="555"/>
                  </a:lnTo>
                  <a:lnTo>
                    <a:pt x="3566" y="680"/>
                  </a:lnTo>
                  <a:lnTo>
                    <a:pt x="3691" y="725"/>
                  </a:lnTo>
                  <a:lnTo>
                    <a:pt x="3724" y="631"/>
                  </a:lnTo>
                  <a:lnTo>
                    <a:pt x="3749" y="451"/>
                  </a:lnTo>
                  <a:lnTo>
                    <a:pt x="3793" y="340"/>
                  </a:lnTo>
                  <a:lnTo>
                    <a:pt x="3814" y="110"/>
                  </a:lnTo>
                  <a:lnTo>
                    <a:pt x="3868" y="0"/>
                  </a:lnTo>
                  <a:lnTo>
                    <a:pt x="4025" y="31"/>
                  </a:lnTo>
                  <a:lnTo>
                    <a:pt x="4108" y="78"/>
                  </a:lnTo>
                  <a:lnTo>
                    <a:pt x="4156" y="181"/>
                  </a:lnTo>
                  <a:lnTo>
                    <a:pt x="4253" y="151"/>
                  </a:lnTo>
                  <a:lnTo>
                    <a:pt x="4367" y="92"/>
                  </a:lnTo>
                  <a:cubicBezTo>
                    <a:pt x="4405" y="76"/>
                    <a:pt x="4445" y="68"/>
                    <a:pt x="4486" y="70"/>
                  </a:cubicBezTo>
                  <a:cubicBezTo>
                    <a:pt x="4528" y="71"/>
                    <a:pt x="4569" y="83"/>
                    <a:pt x="4606" y="104"/>
                  </a:cubicBezTo>
                  <a:lnTo>
                    <a:pt x="4716" y="162"/>
                  </a:lnTo>
                  <a:lnTo>
                    <a:pt x="4781" y="268"/>
                  </a:lnTo>
                  <a:lnTo>
                    <a:pt x="4875" y="254"/>
                  </a:lnTo>
                  <a:lnTo>
                    <a:pt x="4955" y="313"/>
                  </a:lnTo>
                  <a:lnTo>
                    <a:pt x="4934" y="396"/>
                  </a:lnTo>
                  <a:lnTo>
                    <a:pt x="4969" y="492"/>
                  </a:lnTo>
                  <a:lnTo>
                    <a:pt x="5036" y="567"/>
                  </a:lnTo>
                  <a:lnTo>
                    <a:pt x="4983" y="620"/>
                  </a:lnTo>
                  <a:lnTo>
                    <a:pt x="4970" y="701"/>
                  </a:lnTo>
                  <a:lnTo>
                    <a:pt x="5114" y="798"/>
                  </a:lnTo>
                  <a:lnTo>
                    <a:pt x="5178" y="901"/>
                  </a:lnTo>
                  <a:lnTo>
                    <a:pt x="5280" y="1037"/>
                  </a:lnTo>
                  <a:lnTo>
                    <a:pt x="5361" y="1143"/>
                  </a:lnTo>
                  <a:lnTo>
                    <a:pt x="5403" y="1254"/>
                  </a:lnTo>
                  <a:lnTo>
                    <a:pt x="5445" y="1414"/>
                  </a:lnTo>
                  <a:lnTo>
                    <a:pt x="5552" y="1441"/>
                  </a:lnTo>
                  <a:lnTo>
                    <a:pt x="5552" y="1572"/>
                  </a:lnTo>
                  <a:lnTo>
                    <a:pt x="5628" y="1696"/>
                  </a:lnTo>
                  <a:lnTo>
                    <a:pt x="5741" y="1590"/>
                  </a:lnTo>
                  <a:lnTo>
                    <a:pt x="5864" y="1604"/>
                  </a:lnTo>
                  <a:lnTo>
                    <a:pt x="5906" y="1698"/>
                  </a:lnTo>
                  <a:lnTo>
                    <a:pt x="6031" y="1691"/>
                  </a:lnTo>
                  <a:lnTo>
                    <a:pt x="6147" y="1683"/>
                  </a:lnTo>
                  <a:lnTo>
                    <a:pt x="6221" y="1668"/>
                  </a:lnTo>
                  <a:lnTo>
                    <a:pt x="6284" y="1754"/>
                  </a:lnTo>
                  <a:lnTo>
                    <a:pt x="6357" y="1690"/>
                  </a:lnTo>
                  <a:lnTo>
                    <a:pt x="6413" y="1559"/>
                  </a:lnTo>
                  <a:lnTo>
                    <a:pt x="6465" y="1660"/>
                  </a:lnTo>
                  <a:lnTo>
                    <a:pt x="6417" y="1769"/>
                  </a:lnTo>
                  <a:lnTo>
                    <a:pt x="6412" y="1877"/>
                  </a:lnTo>
                  <a:lnTo>
                    <a:pt x="6481" y="1936"/>
                  </a:lnTo>
                  <a:lnTo>
                    <a:pt x="6563" y="1822"/>
                  </a:lnTo>
                  <a:lnTo>
                    <a:pt x="6625" y="1758"/>
                  </a:lnTo>
                  <a:lnTo>
                    <a:pt x="6669" y="1841"/>
                  </a:lnTo>
                  <a:lnTo>
                    <a:pt x="6625" y="1957"/>
                  </a:lnTo>
                  <a:lnTo>
                    <a:pt x="6731" y="1994"/>
                  </a:lnTo>
                  <a:lnTo>
                    <a:pt x="6807" y="2069"/>
                  </a:lnTo>
                  <a:lnTo>
                    <a:pt x="6890" y="2135"/>
                  </a:lnTo>
                  <a:lnTo>
                    <a:pt x="6978" y="2204"/>
                  </a:lnTo>
                  <a:lnTo>
                    <a:pt x="7027" y="2270"/>
                  </a:lnTo>
                  <a:lnTo>
                    <a:pt x="7091" y="2327"/>
                  </a:lnTo>
                  <a:lnTo>
                    <a:pt x="7170" y="2349"/>
                  </a:lnTo>
                  <a:lnTo>
                    <a:pt x="7165" y="2275"/>
                  </a:lnTo>
                  <a:lnTo>
                    <a:pt x="7110" y="2144"/>
                  </a:lnTo>
                  <a:lnTo>
                    <a:pt x="7296" y="2137"/>
                  </a:lnTo>
                  <a:lnTo>
                    <a:pt x="7472" y="2095"/>
                  </a:lnTo>
                  <a:cubicBezTo>
                    <a:pt x="7497" y="2085"/>
                    <a:pt x="7514" y="2059"/>
                    <a:pt x="7514" y="2031"/>
                  </a:cubicBezTo>
                  <a:cubicBezTo>
                    <a:pt x="7514" y="1939"/>
                    <a:pt x="7398" y="1910"/>
                    <a:pt x="7359" y="1991"/>
                  </a:cubicBezTo>
                  <a:lnTo>
                    <a:pt x="7180" y="1932"/>
                  </a:lnTo>
                  <a:lnTo>
                    <a:pt x="7115" y="1848"/>
                  </a:lnTo>
                  <a:lnTo>
                    <a:pt x="7171" y="1788"/>
                  </a:lnTo>
                  <a:lnTo>
                    <a:pt x="7154" y="1702"/>
                  </a:lnTo>
                  <a:lnTo>
                    <a:pt x="7197" y="1532"/>
                  </a:lnTo>
                  <a:lnTo>
                    <a:pt x="7001" y="1616"/>
                  </a:lnTo>
                  <a:lnTo>
                    <a:pt x="6874" y="1710"/>
                  </a:lnTo>
                  <a:lnTo>
                    <a:pt x="6760" y="1730"/>
                  </a:lnTo>
                  <a:lnTo>
                    <a:pt x="6767" y="1582"/>
                  </a:lnTo>
                  <a:lnTo>
                    <a:pt x="6704" y="1510"/>
                  </a:lnTo>
                  <a:lnTo>
                    <a:pt x="6683" y="1398"/>
                  </a:lnTo>
                  <a:lnTo>
                    <a:pt x="6811" y="1298"/>
                  </a:lnTo>
                  <a:lnTo>
                    <a:pt x="6911" y="1176"/>
                  </a:lnTo>
                  <a:lnTo>
                    <a:pt x="6929" y="1048"/>
                  </a:lnTo>
                  <a:lnTo>
                    <a:pt x="6901" y="918"/>
                  </a:lnTo>
                  <a:lnTo>
                    <a:pt x="6982" y="827"/>
                  </a:lnTo>
                  <a:close/>
                </a:path>
              </a:pathLst>
            </a:custGeom>
            <a:solidFill>
              <a:schemeClr val="tx2"/>
            </a:solidFill>
            <a:ln w="12700" cap="flat">
              <a:noFill/>
              <a:miter lim="400000"/>
            </a:ln>
            <a:effectLst/>
          </p:spPr>
          <p:txBody>
            <a:bodyPr wrap="square" lIns="0" tIns="0" rIns="0" bIns="0" numCol="1" anchor="ctr">
              <a:noAutofit/>
            </a:bodyPr>
            <a:lstStyle/>
            <a:p>
              <a:pPr lvl="0">
                <a:defRPr sz="3100"/>
              </a:pPr>
              <a:endParaRPr/>
            </a:p>
          </p:txBody>
        </p:sp>
        <p:sp>
          <p:nvSpPr>
            <p:cNvPr id="143" name="Shape 6170"/>
            <p:cNvSpPr/>
            <p:nvPr/>
          </p:nvSpPr>
          <p:spPr>
            <a:xfrm>
              <a:off x="1120330" y="1474225"/>
              <a:ext cx="21942" cy="19612"/>
            </a:xfrm>
            <a:custGeom>
              <a:avLst/>
              <a:gdLst/>
              <a:ahLst/>
              <a:cxnLst>
                <a:cxn ang="0">
                  <a:pos x="wd2" y="hd2"/>
                </a:cxn>
                <a:cxn ang="5400000">
                  <a:pos x="wd2" y="hd2"/>
                </a:cxn>
                <a:cxn ang="10800000">
                  <a:pos x="wd2" y="hd2"/>
                </a:cxn>
                <a:cxn ang="16200000">
                  <a:pos x="wd2" y="hd2"/>
                </a:cxn>
              </a:cxnLst>
              <a:rect l="0" t="0" r="r" b="b"/>
              <a:pathLst>
                <a:path w="21600" h="21600" extrusionOk="0">
                  <a:moveTo>
                    <a:pt x="8384" y="2101"/>
                  </a:moveTo>
                  <a:lnTo>
                    <a:pt x="0" y="10018"/>
                  </a:lnTo>
                  <a:lnTo>
                    <a:pt x="1924" y="21600"/>
                  </a:lnTo>
                  <a:lnTo>
                    <a:pt x="9832" y="12960"/>
                  </a:lnTo>
                  <a:lnTo>
                    <a:pt x="21600" y="0"/>
                  </a:lnTo>
                  <a:lnTo>
                    <a:pt x="8384" y="2101"/>
                  </a:lnTo>
                  <a:close/>
                </a:path>
              </a:pathLst>
            </a:custGeom>
            <a:solidFill>
              <a:schemeClr val="tx2"/>
            </a:solidFill>
            <a:ln w="12700" cap="flat">
              <a:noFill/>
              <a:miter lim="400000"/>
            </a:ln>
            <a:effectLst/>
          </p:spPr>
          <p:txBody>
            <a:bodyPr wrap="square" lIns="0" tIns="0" rIns="0" bIns="0" numCol="1" anchor="ctr">
              <a:noAutofit/>
            </a:bodyPr>
            <a:lstStyle/>
            <a:p>
              <a:pPr lvl="0">
                <a:defRPr sz="3200"/>
              </a:pPr>
              <a:endParaRPr/>
            </a:p>
          </p:txBody>
        </p:sp>
        <p:sp>
          <p:nvSpPr>
            <p:cNvPr id="144" name="Shape 6171"/>
            <p:cNvSpPr/>
            <p:nvPr/>
          </p:nvSpPr>
          <p:spPr>
            <a:xfrm>
              <a:off x="1178657" y="1650634"/>
              <a:ext cx="10945" cy="12771"/>
            </a:xfrm>
            <a:custGeom>
              <a:avLst/>
              <a:gdLst/>
              <a:ahLst/>
              <a:cxnLst>
                <a:cxn ang="0">
                  <a:pos x="wd2" y="hd2"/>
                </a:cxn>
                <a:cxn ang="5400000">
                  <a:pos x="wd2" y="hd2"/>
                </a:cxn>
                <a:cxn ang="10800000">
                  <a:pos x="wd2" y="hd2"/>
                </a:cxn>
                <a:cxn ang="16200000">
                  <a:pos x="wd2" y="hd2"/>
                </a:cxn>
              </a:cxnLst>
              <a:rect l="0" t="0" r="r" b="b"/>
              <a:pathLst>
                <a:path w="21600" h="21600" extrusionOk="0">
                  <a:moveTo>
                    <a:pt x="14695" y="0"/>
                  </a:moveTo>
                  <a:lnTo>
                    <a:pt x="2150" y="1966"/>
                  </a:lnTo>
                  <a:lnTo>
                    <a:pt x="0" y="14899"/>
                  </a:lnTo>
                  <a:lnTo>
                    <a:pt x="13781" y="21600"/>
                  </a:lnTo>
                  <a:lnTo>
                    <a:pt x="21600" y="8558"/>
                  </a:lnTo>
                  <a:lnTo>
                    <a:pt x="14695" y="0"/>
                  </a:lnTo>
                  <a:close/>
                </a:path>
              </a:pathLst>
            </a:custGeom>
            <a:solidFill>
              <a:schemeClr val="tx2"/>
            </a:solidFill>
            <a:ln w="12700" cap="flat">
              <a:noFill/>
              <a:miter lim="400000"/>
            </a:ln>
            <a:effectLst/>
          </p:spPr>
          <p:txBody>
            <a:bodyPr wrap="square" lIns="0" tIns="0" rIns="0" bIns="0" numCol="1" anchor="ctr">
              <a:noAutofit/>
            </a:bodyPr>
            <a:lstStyle/>
            <a:p>
              <a:pPr lvl="0">
                <a:defRPr sz="3200"/>
              </a:pPr>
              <a:endParaRPr/>
            </a:p>
          </p:txBody>
        </p:sp>
        <p:sp>
          <p:nvSpPr>
            <p:cNvPr id="145" name="Shape 6172"/>
            <p:cNvSpPr/>
            <p:nvPr/>
          </p:nvSpPr>
          <p:spPr>
            <a:xfrm>
              <a:off x="1274094" y="1575409"/>
              <a:ext cx="18951" cy="29958"/>
            </a:xfrm>
            <a:custGeom>
              <a:avLst/>
              <a:gdLst/>
              <a:ahLst/>
              <a:cxnLst>
                <a:cxn ang="0">
                  <a:pos x="wd2" y="hd2"/>
                </a:cxn>
                <a:cxn ang="5400000">
                  <a:pos x="wd2" y="hd2"/>
                </a:cxn>
                <a:cxn ang="10800000">
                  <a:pos x="wd2" y="hd2"/>
                </a:cxn>
                <a:cxn ang="16200000">
                  <a:pos x="wd2" y="hd2"/>
                </a:cxn>
              </a:cxnLst>
              <a:rect l="0" t="0" r="r" b="b"/>
              <a:pathLst>
                <a:path w="21600" h="21600" extrusionOk="0">
                  <a:moveTo>
                    <a:pt x="11311" y="1188"/>
                  </a:moveTo>
                  <a:lnTo>
                    <a:pt x="2903" y="3754"/>
                  </a:lnTo>
                  <a:lnTo>
                    <a:pt x="6906" y="9918"/>
                  </a:lnTo>
                  <a:lnTo>
                    <a:pt x="0" y="19975"/>
                  </a:lnTo>
                  <a:lnTo>
                    <a:pt x="8431" y="21600"/>
                  </a:lnTo>
                  <a:lnTo>
                    <a:pt x="15976" y="18316"/>
                  </a:lnTo>
                  <a:lnTo>
                    <a:pt x="18572" y="10244"/>
                  </a:lnTo>
                  <a:lnTo>
                    <a:pt x="21600" y="5318"/>
                  </a:lnTo>
                  <a:lnTo>
                    <a:pt x="19816" y="0"/>
                  </a:lnTo>
                  <a:lnTo>
                    <a:pt x="11311" y="1188"/>
                  </a:lnTo>
                  <a:close/>
                </a:path>
              </a:pathLst>
            </a:custGeom>
            <a:solidFill>
              <a:schemeClr val="tx2"/>
            </a:solidFill>
            <a:ln w="12700" cap="flat">
              <a:noFill/>
              <a:miter lim="400000"/>
            </a:ln>
            <a:effectLst/>
          </p:spPr>
          <p:txBody>
            <a:bodyPr wrap="square" lIns="0" tIns="0" rIns="0" bIns="0" numCol="1" anchor="ctr">
              <a:noAutofit/>
            </a:bodyPr>
            <a:lstStyle/>
            <a:p>
              <a:pPr lvl="0">
                <a:defRPr sz="3200"/>
              </a:pPr>
              <a:endParaRPr/>
            </a:p>
          </p:txBody>
        </p:sp>
        <p:sp>
          <p:nvSpPr>
            <p:cNvPr id="146" name="Shape 6173"/>
            <p:cNvSpPr/>
            <p:nvPr/>
          </p:nvSpPr>
          <p:spPr>
            <a:xfrm>
              <a:off x="1223476" y="1599097"/>
              <a:ext cx="11957" cy="13960"/>
            </a:xfrm>
            <a:custGeom>
              <a:avLst/>
              <a:gdLst/>
              <a:ahLst/>
              <a:cxnLst>
                <a:cxn ang="0">
                  <a:pos x="wd2" y="hd2"/>
                </a:cxn>
                <a:cxn ang="5400000">
                  <a:pos x="wd2" y="hd2"/>
                </a:cxn>
                <a:cxn ang="10800000">
                  <a:pos x="wd2" y="hd2"/>
                </a:cxn>
                <a:cxn ang="16200000">
                  <a:pos x="wd2" y="hd2"/>
                </a:cxn>
              </a:cxnLst>
              <a:rect l="0" t="0" r="r" b="b"/>
              <a:pathLst>
                <a:path w="21600" h="21600" extrusionOk="0">
                  <a:moveTo>
                    <a:pt x="9701" y="0"/>
                  </a:moveTo>
                  <a:lnTo>
                    <a:pt x="2286" y="8809"/>
                  </a:lnTo>
                  <a:lnTo>
                    <a:pt x="0" y="21600"/>
                  </a:lnTo>
                  <a:lnTo>
                    <a:pt x="15560" y="16644"/>
                  </a:lnTo>
                  <a:lnTo>
                    <a:pt x="21600" y="3209"/>
                  </a:lnTo>
                  <a:lnTo>
                    <a:pt x="9701" y="0"/>
                  </a:lnTo>
                  <a:close/>
                </a:path>
              </a:pathLst>
            </a:custGeom>
            <a:solidFill>
              <a:schemeClr val="tx2"/>
            </a:solidFill>
            <a:ln w="12700" cap="flat">
              <a:noFill/>
              <a:miter lim="400000"/>
            </a:ln>
            <a:effectLst/>
          </p:spPr>
          <p:txBody>
            <a:bodyPr wrap="square" lIns="0" tIns="0" rIns="0" bIns="0" numCol="1" anchor="ctr">
              <a:noAutofit/>
            </a:bodyPr>
            <a:lstStyle/>
            <a:p>
              <a:pPr lvl="0">
                <a:defRPr sz="3200"/>
              </a:pPr>
              <a:endParaRPr/>
            </a:p>
          </p:txBody>
        </p:sp>
        <p:sp>
          <p:nvSpPr>
            <p:cNvPr id="147" name="Shape 6174"/>
            <p:cNvSpPr/>
            <p:nvPr/>
          </p:nvSpPr>
          <p:spPr>
            <a:xfrm>
              <a:off x="1810259" y="1250492"/>
              <a:ext cx="8012" cy="13480"/>
            </a:xfrm>
            <a:custGeom>
              <a:avLst/>
              <a:gdLst/>
              <a:ahLst/>
              <a:cxnLst>
                <a:cxn ang="0">
                  <a:pos x="wd2" y="hd2"/>
                </a:cxn>
                <a:cxn ang="5400000">
                  <a:pos x="wd2" y="hd2"/>
                </a:cxn>
                <a:cxn ang="10800000">
                  <a:pos x="wd2" y="hd2"/>
                </a:cxn>
                <a:cxn ang="16200000">
                  <a:pos x="wd2" y="hd2"/>
                </a:cxn>
              </a:cxnLst>
              <a:rect l="0" t="0" r="r" b="b"/>
              <a:pathLst>
                <a:path w="21600" h="21600" extrusionOk="0">
                  <a:moveTo>
                    <a:pt x="17459" y="0"/>
                  </a:moveTo>
                  <a:lnTo>
                    <a:pt x="0" y="7565"/>
                  </a:lnTo>
                  <a:lnTo>
                    <a:pt x="9131" y="21600"/>
                  </a:lnTo>
                  <a:lnTo>
                    <a:pt x="21600" y="15555"/>
                  </a:lnTo>
                  <a:lnTo>
                    <a:pt x="17459" y="0"/>
                  </a:lnTo>
                  <a:close/>
                </a:path>
              </a:pathLst>
            </a:custGeom>
            <a:solidFill>
              <a:schemeClr val="tx2"/>
            </a:solidFill>
            <a:ln w="12700" cap="flat">
              <a:noFill/>
              <a:miter lim="400000"/>
            </a:ln>
            <a:effectLst/>
          </p:spPr>
          <p:txBody>
            <a:bodyPr wrap="square" lIns="0" tIns="0" rIns="0" bIns="0" numCol="1" anchor="ctr">
              <a:noAutofit/>
            </a:bodyPr>
            <a:lstStyle/>
            <a:p>
              <a:pPr lvl="0">
                <a:defRPr sz="3200"/>
              </a:pPr>
              <a:endParaRPr/>
            </a:p>
          </p:txBody>
        </p:sp>
        <p:sp>
          <p:nvSpPr>
            <p:cNvPr id="148" name="Shape 6175"/>
            <p:cNvSpPr/>
            <p:nvPr/>
          </p:nvSpPr>
          <p:spPr>
            <a:xfrm>
              <a:off x="1797143" y="1268851"/>
              <a:ext cx="11332" cy="10635"/>
            </a:xfrm>
            <a:custGeom>
              <a:avLst/>
              <a:gdLst/>
              <a:ahLst/>
              <a:cxnLst>
                <a:cxn ang="0">
                  <a:pos x="wd2" y="hd2"/>
                </a:cxn>
                <a:cxn ang="5400000">
                  <a:pos x="wd2" y="hd2"/>
                </a:cxn>
                <a:cxn ang="10800000">
                  <a:pos x="wd2" y="hd2"/>
                </a:cxn>
                <a:cxn ang="16200000">
                  <a:pos x="wd2" y="hd2"/>
                </a:cxn>
              </a:cxnLst>
              <a:rect l="0" t="0" r="r" b="b"/>
              <a:pathLst>
                <a:path w="21600" h="21600" extrusionOk="0">
                  <a:moveTo>
                    <a:pt x="9589" y="0"/>
                  </a:moveTo>
                  <a:lnTo>
                    <a:pt x="0" y="7324"/>
                  </a:lnTo>
                  <a:lnTo>
                    <a:pt x="11835" y="21600"/>
                  </a:lnTo>
                  <a:lnTo>
                    <a:pt x="21600" y="7437"/>
                  </a:lnTo>
                  <a:lnTo>
                    <a:pt x="9589" y="0"/>
                  </a:lnTo>
                  <a:close/>
                </a:path>
              </a:pathLst>
            </a:custGeom>
            <a:solidFill>
              <a:schemeClr val="tx2"/>
            </a:solidFill>
            <a:ln w="12700" cap="flat">
              <a:noFill/>
              <a:miter lim="400000"/>
            </a:ln>
            <a:effectLst/>
          </p:spPr>
          <p:txBody>
            <a:bodyPr wrap="square" lIns="0" tIns="0" rIns="0" bIns="0" numCol="1" anchor="ctr">
              <a:noAutofit/>
            </a:bodyPr>
            <a:lstStyle/>
            <a:p>
              <a:pPr lvl="0">
                <a:defRPr sz="3200"/>
              </a:pPr>
              <a:endParaRPr/>
            </a:p>
          </p:txBody>
        </p:sp>
        <p:sp>
          <p:nvSpPr>
            <p:cNvPr id="149" name="Shape 6176"/>
            <p:cNvSpPr/>
            <p:nvPr/>
          </p:nvSpPr>
          <p:spPr>
            <a:xfrm>
              <a:off x="1913761" y="1853424"/>
              <a:ext cx="23573" cy="19107"/>
            </a:xfrm>
            <a:custGeom>
              <a:avLst/>
              <a:gdLst/>
              <a:ahLst/>
              <a:cxnLst>
                <a:cxn ang="0">
                  <a:pos x="wd2" y="hd2"/>
                </a:cxn>
                <a:cxn ang="5400000">
                  <a:pos x="wd2" y="hd2"/>
                </a:cxn>
                <a:cxn ang="10800000">
                  <a:pos x="wd2" y="hd2"/>
                </a:cxn>
                <a:cxn ang="16200000">
                  <a:pos x="wd2" y="hd2"/>
                </a:cxn>
              </a:cxnLst>
              <a:rect l="0" t="0" r="r" b="b"/>
              <a:pathLst>
                <a:path w="21600" h="21600" extrusionOk="0">
                  <a:moveTo>
                    <a:pt x="12863" y="1314"/>
                  </a:moveTo>
                  <a:lnTo>
                    <a:pt x="3082" y="0"/>
                  </a:lnTo>
                  <a:lnTo>
                    <a:pt x="0" y="13744"/>
                  </a:lnTo>
                  <a:lnTo>
                    <a:pt x="4388" y="21412"/>
                  </a:lnTo>
                  <a:lnTo>
                    <a:pt x="16385" y="21600"/>
                  </a:lnTo>
                  <a:lnTo>
                    <a:pt x="21600" y="6584"/>
                  </a:lnTo>
                  <a:lnTo>
                    <a:pt x="12863" y="1314"/>
                  </a:lnTo>
                  <a:close/>
                </a:path>
              </a:pathLst>
            </a:custGeom>
            <a:solidFill>
              <a:schemeClr val="tx2"/>
            </a:solidFill>
            <a:ln w="12700" cap="flat">
              <a:noFill/>
              <a:miter lim="400000"/>
            </a:ln>
            <a:effectLst/>
          </p:spPr>
          <p:txBody>
            <a:bodyPr wrap="square" lIns="0" tIns="0" rIns="0" bIns="0" numCol="1" anchor="ctr">
              <a:noAutofit/>
            </a:bodyPr>
            <a:lstStyle/>
            <a:p>
              <a:pPr lvl="0">
                <a:defRPr sz="3200"/>
              </a:pPr>
              <a:endParaRPr/>
            </a:p>
          </p:txBody>
        </p:sp>
        <p:sp>
          <p:nvSpPr>
            <p:cNvPr id="150" name="Shape 6177"/>
            <p:cNvSpPr/>
            <p:nvPr/>
          </p:nvSpPr>
          <p:spPr>
            <a:xfrm>
              <a:off x="1953556" y="1855608"/>
              <a:ext cx="14954" cy="25648"/>
            </a:xfrm>
            <a:custGeom>
              <a:avLst/>
              <a:gdLst/>
              <a:ahLst/>
              <a:cxnLst>
                <a:cxn ang="0">
                  <a:pos x="wd2" y="hd2"/>
                </a:cxn>
                <a:cxn ang="5400000">
                  <a:pos x="wd2" y="hd2"/>
                </a:cxn>
                <a:cxn ang="10800000">
                  <a:pos x="wd2" y="hd2"/>
                </a:cxn>
                <a:cxn ang="16200000">
                  <a:pos x="wd2" y="hd2"/>
                </a:cxn>
              </a:cxnLst>
              <a:rect l="0" t="0" r="r" b="b"/>
              <a:pathLst>
                <a:path w="21600" h="21600" extrusionOk="0">
                  <a:moveTo>
                    <a:pt x="10691" y="0"/>
                  </a:moveTo>
                  <a:lnTo>
                    <a:pt x="0" y="3197"/>
                  </a:lnTo>
                  <a:lnTo>
                    <a:pt x="349" y="9792"/>
                  </a:lnTo>
                  <a:lnTo>
                    <a:pt x="3031" y="18244"/>
                  </a:lnTo>
                  <a:lnTo>
                    <a:pt x="15055" y="21600"/>
                  </a:lnTo>
                  <a:lnTo>
                    <a:pt x="21600" y="13149"/>
                  </a:lnTo>
                  <a:lnTo>
                    <a:pt x="17522" y="4680"/>
                  </a:lnTo>
                  <a:lnTo>
                    <a:pt x="10691" y="0"/>
                  </a:lnTo>
                  <a:close/>
                </a:path>
              </a:pathLst>
            </a:custGeom>
            <a:solidFill>
              <a:schemeClr val="tx2"/>
            </a:solidFill>
            <a:ln w="12700" cap="flat">
              <a:noFill/>
              <a:miter lim="400000"/>
            </a:ln>
            <a:effectLst/>
          </p:spPr>
          <p:txBody>
            <a:bodyPr wrap="square" lIns="0" tIns="0" rIns="0" bIns="0" numCol="1" anchor="ctr">
              <a:noAutofit/>
            </a:bodyPr>
            <a:lstStyle/>
            <a:p>
              <a:pPr lvl="0">
                <a:defRPr sz="3200"/>
              </a:pPr>
              <a:endParaRPr/>
            </a:p>
          </p:txBody>
        </p:sp>
        <p:sp>
          <p:nvSpPr>
            <p:cNvPr id="151" name="Shape 6178"/>
            <p:cNvSpPr/>
            <p:nvPr/>
          </p:nvSpPr>
          <p:spPr>
            <a:xfrm>
              <a:off x="1965890" y="1905253"/>
              <a:ext cx="10093" cy="16693"/>
            </a:xfrm>
            <a:custGeom>
              <a:avLst/>
              <a:gdLst/>
              <a:ahLst/>
              <a:cxnLst>
                <a:cxn ang="0">
                  <a:pos x="wd2" y="hd2"/>
                </a:cxn>
                <a:cxn ang="5400000">
                  <a:pos x="wd2" y="hd2"/>
                </a:cxn>
                <a:cxn ang="10800000">
                  <a:pos x="wd2" y="hd2"/>
                </a:cxn>
                <a:cxn ang="16200000">
                  <a:pos x="wd2" y="hd2"/>
                </a:cxn>
              </a:cxnLst>
              <a:rect l="0" t="0" r="r" b="b"/>
              <a:pathLst>
                <a:path w="21600" h="21600" extrusionOk="0">
                  <a:moveTo>
                    <a:pt x="9036" y="0"/>
                  </a:moveTo>
                  <a:lnTo>
                    <a:pt x="0" y="11875"/>
                  </a:lnTo>
                  <a:lnTo>
                    <a:pt x="4136" y="21600"/>
                  </a:lnTo>
                  <a:lnTo>
                    <a:pt x="17945" y="19175"/>
                  </a:lnTo>
                  <a:lnTo>
                    <a:pt x="21600" y="1742"/>
                  </a:lnTo>
                  <a:lnTo>
                    <a:pt x="9036" y="0"/>
                  </a:lnTo>
                  <a:close/>
                </a:path>
              </a:pathLst>
            </a:custGeom>
            <a:solidFill>
              <a:schemeClr val="tx2"/>
            </a:solidFill>
            <a:ln w="12700" cap="flat">
              <a:noFill/>
              <a:miter lim="400000"/>
            </a:ln>
            <a:effectLst/>
          </p:spPr>
          <p:txBody>
            <a:bodyPr wrap="square" lIns="0" tIns="0" rIns="0" bIns="0" numCol="1" anchor="ctr">
              <a:noAutofit/>
            </a:bodyPr>
            <a:lstStyle/>
            <a:p>
              <a:pPr lvl="0">
                <a:defRPr sz="3200"/>
              </a:pPr>
              <a:endParaRPr/>
            </a:p>
          </p:txBody>
        </p:sp>
        <p:sp>
          <p:nvSpPr>
            <p:cNvPr id="152" name="Shape 6179"/>
            <p:cNvSpPr/>
            <p:nvPr/>
          </p:nvSpPr>
          <p:spPr>
            <a:xfrm>
              <a:off x="2076831" y="1855537"/>
              <a:ext cx="11388" cy="18716"/>
            </a:xfrm>
            <a:custGeom>
              <a:avLst/>
              <a:gdLst/>
              <a:ahLst/>
              <a:cxnLst>
                <a:cxn ang="0">
                  <a:pos x="wd2" y="hd2"/>
                </a:cxn>
                <a:cxn ang="5400000">
                  <a:pos x="wd2" y="hd2"/>
                </a:cxn>
                <a:cxn ang="10800000">
                  <a:pos x="wd2" y="hd2"/>
                </a:cxn>
                <a:cxn ang="16200000">
                  <a:pos x="wd2" y="hd2"/>
                </a:cxn>
              </a:cxnLst>
              <a:rect l="0" t="0" r="r" b="b"/>
              <a:pathLst>
                <a:path w="21600" h="21600" extrusionOk="0">
                  <a:moveTo>
                    <a:pt x="11910" y="0"/>
                  </a:moveTo>
                  <a:lnTo>
                    <a:pt x="880" y="2109"/>
                  </a:lnTo>
                  <a:lnTo>
                    <a:pt x="0" y="13088"/>
                  </a:lnTo>
                  <a:lnTo>
                    <a:pt x="7921" y="21600"/>
                  </a:lnTo>
                  <a:lnTo>
                    <a:pt x="21600" y="7612"/>
                  </a:lnTo>
                  <a:lnTo>
                    <a:pt x="11910" y="0"/>
                  </a:lnTo>
                  <a:close/>
                </a:path>
              </a:pathLst>
            </a:custGeom>
            <a:solidFill>
              <a:schemeClr val="tx2"/>
            </a:solidFill>
            <a:ln w="12700" cap="flat">
              <a:noFill/>
              <a:miter lim="400000"/>
            </a:ln>
            <a:effectLst/>
          </p:spPr>
          <p:txBody>
            <a:bodyPr wrap="square" lIns="0" tIns="0" rIns="0" bIns="0" numCol="1" anchor="ctr">
              <a:noAutofit/>
            </a:bodyPr>
            <a:lstStyle/>
            <a:p>
              <a:pPr lvl="0">
                <a:defRPr sz="3200"/>
              </a:pPr>
              <a:endParaRPr/>
            </a:p>
          </p:txBody>
        </p:sp>
        <p:sp>
          <p:nvSpPr>
            <p:cNvPr id="153" name="Shape 6180"/>
            <p:cNvSpPr/>
            <p:nvPr/>
          </p:nvSpPr>
          <p:spPr>
            <a:xfrm>
              <a:off x="2086974" y="1827269"/>
              <a:ext cx="11430" cy="12684"/>
            </a:xfrm>
            <a:custGeom>
              <a:avLst/>
              <a:gdLst/>
              <a:ahLst/>
              <a:cxnLst>
                <a:cxn ang="0">
                  <a:pos x="wd2" y="hd2"/>
                </a:cxn>
                <a:cxn ang="5400000">
                  <a:pos x="wd2" y="hd2"/>
                </a:cxn>
                <a:cxn ang="10800000">
                  <a:pos x="wd2" y="hd2"/>
                </a:cxn>
                <a:cxn ang="16200000">
                  <a:pos x="wd2" y="hd2"/>
                </a:cxn>
              </a:cxnLst>
              <a:rect l="0" t="0" r="r" b="b"/>
              <a:pathLst>
                <a:path w="21600" h="21600" extrusionOk="0">
                  <a:moveTo>
                    <a:pt x="3498" y="0"/>
                  </a:moveTo>
                  <a:lnTo>
                    <a:pt x="0" y="9289"/>
                  </a:lnTo>
                  <a:lnTo>
                    <a:pt x="7613" y="17722"/>
                  </a:lnTo>
                  <a:lnTo>
                    <a:pt x="19807" y="21600"/>
                  </a:lnTo>
                  <a:lnTo>
                    <a:pt x="21600" y="4514"/>
                  </a:lnTo>
                  <a:lnTo>
                    <a:pt x="3498" y="0"/>
                  </a:lnTo>
                  <a:close/>
                </a:path>
              </a:pathLst>
            </a:custGeom>
            <a:solidFill>
              <a:schemeClr val="tx2"/>
            </a:solidFill>
            <a:ln w="12700" cap="flat">
              <a:noFill/>
              <a:miter lim="400000"/>
            </a:ln>
            <a:effectLst/>
          </p:spPr>
          <p:txBody>
            <a:bodyPr wrap="square" lIns="0" tIns="0" rIns="0" bIns="0" numCol="1" anchor="ctr">
              <a:noAutofit/>
            </a:bodyPr>
            <a:lstStyle/>
            <a:p>
              <a:pPr lvl="0">
                <a:defRPr sz="3200"/>
              </a:pPr>
              <a:endParaRPr/>
            </a:p>
          </p:txBody>
        </p:sp>
        <p:sp>
          <p:nvSpPr>
            <p:cNvPr id="154" name="Shape 6181"/>
            <p:cNvSpPr/>
            <p:nvPr/>
          </p:nvSpPr>
          <p:spPr>
            <a:xfrm>
              <a:off x="2018779" y="2616739"/>
              <a:ext cx="206442" cy="64598"/>
            </a:xfrm>
            <a:custGeom>
              <a:avLst/>
              <a:gdLst/>
              <a:ahLst/>
              <a:cxnLst>
                <a:cxn ang="0">
                  <a:pos x="wd2" y="hd2"/>
                </a:cxn>
                <a:cxn ang="5400000">
                  <a:pos x="wd2" y="hd2"/>
                </a:cxn>
                <a:cxn ang="10800000">
                  <a:pos x="wd2" y="hd2"/>
                </a:cxn>
                <a:cxn ang="16200000">
                  <a:pos x="wd2" y="hd2"/>
                </a:cxn>
              </a:cxnLst>
              <a:rect l="0" t="0" r="r" b="b"/>
              <a:pathLst>
                <a:path w="21600" h="20258" extrusionOk="0">
                  <a:moveTo>
                    <a:pt x="0" y="14220"/>
                  </a:moveTo>
                  <a:lnTo>
                    <a:pt x="613" y="10143"/>
                  </a:lnTo>
                  <a:lnTo>
                    <a:pt x="2247" y="6258"/>
                  </a:lnTo>
                  <a:lnTo>
                    <a:pt x="3538" y="5398"/>
                  </a:lnTo>
                  <a:lnTo>
                    <a:pt x="5022" y="3450"/>
                  </a:lnTo>
                  <a:lnTo>
                    <a:pt x="6054" y="2255"/>
                  </a:lnTo>
                  <a:lnTo>
                    <a:pt x="7558" y="1542"/>
                  </a:lnTo>
                  <a:lnTo>
                    <a:pt x="9385" y="0"/>
                  </a:lnTo>
                  <a:cubicBezTo>
                    <a:pt x="9830" y="32"/>
                    <a:pt x="10273" y="131"/>
                    <a:pt x="10715" y="295"/>
                  </a:cubicBezTo>
                  <a:cubicBezTo>
                    <a:pt x="11331" y="526"/>
                    <a:pt x="11942" y="884"/>
                    <a:pt x="12542" y="1369"/>
                  </a:cubicBezTo>
                  <a:lnTo>
                    <a:pt x="14366" y="1488"/>
                  </a:lnTo>
                  <a:lnTo>
                    <a:pt x="15018" y="2024"/>
                  </a:lnTo>
                  <a:cubicBezTo>
                    <a:pt x="15400" y="3033"/>
                    <a:pt x="15828" y="3875"/>
                    <a:pt x="16289" y="4524"/>
                  </a:cubicBezTo>
                  <a:cubicBezTo>
                    <a:pt x="16814" y="5262"/>
                    <a:pt x="17376" y="5742"/>
                    <a:pt x="17952" y="5944"/>
                  </a:cubicBezTo>
                  <a:lnTo>
                    <a:pt x="19084" y="6301"/>
                  </a:lnTo>
                  <a:lnTo>
                    <a:pt x="20389" y="7015"/>
                  </a:lnTo>
                  <a:lnTo>
                    <a:pt x="21600" y="8741"/>
                  </a:lnTo>
                  <a:lnTo>
                    <a:pt x="21441" y="11114"/>
                  </a:lnTo>
                  <a:lnTo>
                    <a:pt x="20766" y="12178"/>
                  </a:lnTo>
                  <a:lnTo>
                    <a:pt x="19161" y="13896"/>
                  </a:lnTo>
                  <a:lnTo>
                    <a:pt x="18031" y="15146"/>
                  </a:lnTo>
                  <a:cubicBezTo>
                    <a:pt x="17549" y="14608"/>
                    <a:pt x="17009" y="14808"/>
                    <a:pt x="16584" y="15681"/>
                  </a:cubicBezTo>
                  <a:cubicBezTo>
                    <a:pt x="16194" y="16484"/>
                    <a:pt x="15934" y="17809"/>
                    <a:pt x="15492" y="18345"/>
                  </a:cubicBezTo>
                  <a:cubicBezTo>
                    <a:pt x="15117" y="18799"/>
                    <a:pt x="14689" y="18593"/>
                    <a:pt x="14381" y="17809"/>
                  </a:cubicBezTo>
                  <a:lnTo>
                    <a:pt x="15053" y="13666"/>
                  </a:lnTo>
                  <a:lnTo>
                    <a:pt x="13847" y="14915"/>
                  </a:lnTo>
                  <a:cubicBezTo>
                    <a:pt x="13591" y="14965"/>
                    <a:pt x="13334" y="14965"/>
                    <a:pt x="13078" y="14915"/>
                  </a:cubicBezTo>
                  <a:cubicBezTo>
                    <a:pt x="12502" y="14804"/>
                    <a:pt x="11934" y="14443"/>
                    <a:pt x="11393" y="13844"/>
                  </a:cubicBezTo>
                  <a:lnTo>
                    <a:pt x="11097" y="11716"/>
                  </a:lnTo>
                  <a:lnTo>
                    <a:pt x="12539" y="11478"/>
                  </a:lnTo>
                  <a:lnTo>
                    <a:pt x="13155" y="9455"/>
                  </a:lnTo>
                  <a:lnTo>
                    <a:pt x="11789" y="9455"/>
                  </a:lnTo>
                  <a:lnTo>
                    <a:pt x="10226" y="11173"/>
                  </a:lnTo>
                  <a:lnTo>
                    <a:pt x="8997" y="10638"/>
                  </a:lnTo>
                  <a:lnTo>
                    <a:pt x="8109" y="9931"/>
                  </a:lnTo>
                  <a:lnTo>
                    <a:pt x="7039" y="9931"/>
                  </a:lnTo>
                  <a:lnTo>
                    <a:pt x="5391" y="9574"/>
                  </a:lnTo>
                  <a:cubicBezTo>
                    <a:pt x="5206" y="9574"/>
                    <a:pt x="5021" y="9574"/>
                    <a:pt x="4835" y="9574"/>
                  </a:cubicBezTo>
                  <a:cubicBezTo>
                    <a:pt x="4650" y="9574"/>
                    <a:pt x="4465" y="9574"/>
                    <a:pt x="4280" y="9574"/>
                  </a:cubicBezTo>
                  <a:lnTo>
                    <a:pt x="3270" y="12133"/>
                  </a:lnTo>
                  <a:lnTo>
                    <a:pt x="5669" y="11821"/>
                  </a:lnTo>
                  <a:lnTo>
                    <a:pt x="7258" y="14246"/>
                  </a:lnTo>
                  <a:lnTo>
                    <a:pt x="6069" y="15793"/>
                  </a:lnTo>
                  <a:lnTo>
                    <a:pt x="5237" y="16976"/>
                  </a:lnTo>
                  <a:cubicBezTo>
                    <a:pt x="5476" y="20061"/>
                    <a:pt x="4041" y="21600"/>
                    <a:pt x="3572" y="18761"/>
                  </a:cubicBezTo>
                  <a:cubicBezTo>
                    <a:pt x="3449" y="18015"/>
                    <a:pt x="3506" y="17140"/>
                    <a:pt x="3453" y="16328"/>
                  </a:cubicBezTo>
                  <a:cubicBezTo>
                    <a:pt x="3385" y="15280"/>
                    <a:pt x="3140" y="14398"/>
                    <a:pt x="2798" y="14127"/>
                  </a:cubicBezTo>
                  <a:cubicBezTo>
                    <a:pt x="2476" y="13872"/>
                    <a:pt x="2134" y="14221"/>
                    <a:pt x="1932" y="15012"/>
                  </a:cubicBezTo>
                  <a:lnTo>
                    <a:pt x="1279" y="15719"/>
                  </a:lnTo>
                  <a:lnTo>
                    <a:pt x="108" y="16433"/>
                  </a:lnTo>
                  <a:lnTo>
                    <a:pt x="0" y="14220"/>
                  </a:lnTo>
                  <a:close/>
                </a:path>
              </a:pathLst>
            </a:custGeom>
            <a:solidFill>
              <a:schemeClr val="tx2"/>
            </a:solidFill>
            <a:ln w="12700" cap="flat">
              <a:noFill/>
              <a:miter lim="400000"/>
            </a:ln>
            <a:effectLst/>
          </p:spPr>
          <p:txBody>
            <a:bodyPr wrap="square" lIns="0" tIns="0" rIns="0" bIns="0" numCol="1" anchor="ctr">
              <a:noAutofit/>
            </a:bodyPr>
            <a:lstStyle/>
            <a:p>
              <a:pPr lvl="0">
                <a:defRPr sz="3200"/>
              </a:pPr>
              <a:endParaRPr/>
            </a:p>
          </p:txBody>
        </p:sp>
        <p:sp>
          <p:nvSpPr>
            <p:cNvPr id="155" name="Shape 6182"/>
            <p:cNvSpPr/>
            <p:nvPr/>
          </p:nvSpPr>
          <p:spPr>
            <a:xfrm>
              <a:off x="2149730" y="2688280"/>
              <a:ext cx="49323" cy="21801"/>
            </a:xfrm>
            <a:custGeom>
              <a:avLst/>
              <a:gdLst/>
              <a:ahLst/>
              <a:cxnLst>
                <a:cxn ang="0">
                  <a:pos x="wd2" y="hd2"/>
                </a:cxn>
                <a:cxn ang="5400000">
                  <a:pos x="wd2" y="hd2"/>
                </a:cxn>
                <a:cxn ang="10800000">
                  <a:pos x="wd2" y="hd2"/>
                </a:cxn>
                <a:cxn ang="16200000">
                  <a:pos x="wd2" y="hd2"/>
                </a:cxn>
              </a:cxnLst>
              <a:rect l="0" t="0" r="r" b="b"/>
              <a:pathLst>
                <a:path w="21451" h="21213" extrusionOk="0">
                  <a:moveTo>
                    <a:pt x="9324" y="5830"/>
                  </a:moveTo>
                  <a:lnTo>
                    <a:pt x="4847" y="6015"/>
                  </a:lnTo>
                  <a:lnTo>
                    <a:pt x="0" y="9579"/>
                  </a:lnTo>
                  <a:lnTo>
                    <a:pt x="5079" y="21213"/>
                  </a:lnTo>
                  <a:lnTo>
                    <a:pt x="12286" y="21213"/>
                  </a:lnTo>
                  <a:lnTo>
                    <a:pt x="15990" y="15119"/>
                  </a:lnTo>
                  <a:lnTo>
                    <a:pt x="21426" y="10133"/>
                  </a:lnTo>
                  <a:cubicBezTo>
                    <a:pt x="21600" y="6572"/>
                    <a:pt x="20830" y="3110"/>
                    <a:pt x="19456" y="1272"/>
                  </a:cubicBezTo>
                  <a:cubicBezTo>
                    <a:pt x="18408" y="-129"/>
                    <a:pt x="17133" y="-387"/>
                    <a:pt x="15990" y="571"/>
                  </a:cubicBezTo>
                  <a:lnTo>
                    <a:pt x="9324" y="5830"/>
                  </a:lnTo>
                  <a:close/>
                </a:path>
              </a:pathLst>
            </a:custGeom>
            <a:solidFill>
              <a:schemeClr val="tx2"/>
            </a:solidFill>
            <a:ln w="12700" cap="flat">
              <a:noFill/>
              <a:miter lim="400000"/>
            </a:ln>
            <a:effectLst/>
          </p:spPr>
          <p:txBody>
            <a:bodyPr wrap="square" lIns="0" tIns="0" rIns="0" bIns="0" numCol="1" anchor="ctr">
              <a:noAutofit/>
            </a:bodyPr>
            <a:lstStyle/>
            <a:p>
              <a:pPr lvl="0">
                <a:defRPr sz="3200"/>
              </a:pPr>
              <a:endParaRPr/>
            </a:p>
          </p:txBody>
        </p:sp>
        <p:sp>
          <p:nvSpPr>
            <p:cNvPr id="156" name="Shape 6183"/>
            <p:cNvSpPr/>
            <p:nvPr/>
          </p:nvSpPr>
          <p:spPr>
            <a:xfrm>
              <a:off x="2110897" y="2677950"/>
              <a:ext cx="17921" cy="10816"/>
            </a:xfrm>
            <a:custGeom>
              <a:avLst/>
              <a:gdLst/>
              <a:ahLst/>
              <a:cxnLst>
                <a:cxn ang="0">
                  <a:pos x="wd2" y="hd2"/>
                </a:cxn>
                <a:cxn ang="5400000">
                  <a:pos x="wd2" y="hd2"/>
                </a:cxn>
                <a:cxn ang="10800000">
                  <a:pos x="wd2" y="hd2"/>
                </a:cxn>
                <a:cxn ang="16200000">
                  <a:pos x="wd2" y="hd2"/>
                </a:cxn>
              </a:cxnLst>
              <a:rect l="0" t="0" r="r" b="b"/>
              <a:pathLst>
                <a:path w="21600" h="21600" extrusionOk="0">
                  <a:moveTo>
                    <a:pt x="10636" y="668"/>
                  </a:moveTo>
                  <a:lnTo>
                    <a:pt x="0" y="6733"/>
                  </a:lnTo>
                  <a:lnTo>
                    <a:pt x="107" y="21600"/>
                  </a:lnTo>
                  <a:lnTo>
                    <a:pt x="16082" y="14778"/>
                  </a:lnTo>
                  <a:lnTo>
                    <a:pt x="21600" y="0"/>
                  </a:lnTo>
                  <a:lnTo>
                    <a:pt x="10636" y="668"/>
                  </a:lnTo>
                  <a:close/>
                </a:path>
              </a:pathLst>
            </a:custGeom>
            <a:solidFill>
              <a:schemeClr val="tx2"/>
            </a:solidFill>
            <a:ln w="12700" cap="flat">
              <a:noFill/>
              <a:miter lim="400000"/>
            </a:ln>
            <a:effectLst/>
          </p:spPr>
          <p:txBody>
            <a:bodyPr wrap="square" lIns="0" tIns="0" rIns="0" bIns="0" numCol="1" anchor="ctr">
              <a:noAutofit/>
            </a:bodyPr>
            <a:lstStyle/>
            <a:p>
              <a:pPr lvl="0">
                <a:defRPr sz="3200"/>
              </a:pPr>
              <a:endParaRPr/>
            </a:p>
          </p:txBody>
        </p:sp>
        <p:sp>
          <p:nvSpPr>
            <p:cNvPr id="157" name="Shape 6184"/>
            <p:cNvSpPr/>
            <p:nvPr/>
          </p:nvSpPr>
          <p:spPr>
            <a:xfrm>
              <a:off x="2084707" y="2687964"/>
              <a:ext cx="15574" cy="12141"/>
            </a:xfrm>
            <a:custGeom>
              <a:avLst/>
              <a:gdLst/>
              <a:ahLst/>
              <a:cxnLst>
                <a:cxn ang="0">
                  <a:pos x="wd2" y="hd2"/>
                </a:cxn>
                <a:cxn ang="5400000">
                  <a:pos x="wd2" y="hd2"/>
                </a:cxn>
                <a:cxn ang="10800000">
                  <a:pos x="wd2" y="hd2"/>
                </a:cxn>
                <a:cxn ang="16200000">
                  <a:pos x="wd2" y="hd2"/>
                </a:cxn>
              </a:cxnLst>
              <a:rect l="0" t="0" r="r" b="b"/>
              <a:pathLst>
                <a:path w="21600" h="21600" extrusionOk="0">
                  <a:moveTo>
                    <a:pt x="8390" y="0"/>
                  </a:moveTo>
                  <a:lnTo>
                    <a:pt x="0" y="9116"/>
                  </a:lnTo>
                  <a:lnTo>
                    <a:pt x="4193" y="21600"/>
                  </a:lnTo>
                  <a:lnTo>
                    <a:pt x="16108" y="16535"/>
                  </a:lnTo>
                  <a:lnTo>
                    <a:pt x="21600" y="3705"/>
                  </a:lnTo>
                  <a:lnTo>
                    <a:pt x="8390" y="0"/>
                  </a:lnTo>
                  <a:close/>
                </a:path>
              </a:pathLst>
            </a:custGeom>
            <a:solidFill>
              <a:schemeClr val="tx2"/>
            </a:solidFill>
            <a:ln w="12700" cap="flat">
              <a:noFill/>
              <a:miter lim="400000"/>
            </a:ln>
            <a:effectLst/>
          </p:spPr>
          <p:txBody>
            <a:bodyPr wrap="square" lIns="0" tIns="0" rIns="0" bIns="0" numCol="1" anchor="ctr">
              <a:noAutofit/>
            </a:bodyPr>
            <a:lstStyle/>
            <a:p>
              <a:pPr lvl="0">
                <a:defRPr sz="3200"/>
              </a:pPr>
              <a:endParaRPr/>
            </a:p>
          </p:txBody>
        </p:sp>
        <p:sp>
          <p:nvSpPr>
            <p:cNvPr id="158" name="Shape 6185"/>
            <p:cNvSpPr/>
            <p:nvPr/>
          </p:nvSpPr>
          <p:spPr>
            <a:xfrm>
              <a:off x="2119371" y="2535540"/>
              <a:ext cx="88152" cy="68937"/>
            </a:xfrm>
            <a:custGeom>
              <a:avLst/>
              <a:gdLst/>
              <a:ahLst/>
              <a:cxnLst>
                <a:cxn ang="0">
                  <a:pos x="wd2" y="hd2"/>
                </a:cxn>
                <a:cxn ang="5400000">
                  <a:pos x="wd2" y="hd2"/>
                </a:cxn>
                <a:cxn ang="10800000">
                  <a:pos x="wd2" y="hd2"/>
                </a:cxn>
                <a:cxn ang="16200000">
                  <a:pos x="wd2" y="hd2"/>
                </a:cxn>
              </a:cxnLst>
              <a:rect l="0" t="0" r="r" b="b"/>
              <a:pathLst>
                <a:path w="21432" h="21600" extrusionOk="0">
                  <a:moveTo>
                    <a:pt x="2011" y="2763"/>
                  </a:moveTo>
                  <a:lnTo>
                    <a:pt x="4225" y="2050"/>
                  </a:lnTo>
                  <a:lnTo>
                    <a:pt x="4801" y="0"/>
                  </a:lnTo>
                  <a:lnTo>
                    <a:pt x="6317" y="125"/>
                  </a:lnTo>
                  <a:lnTo>
                    <a:pt x="8486" y="894"/>
                  </a:lnTo>
                  <a:lnTo>
                    <a:pt x="10100" y="2559"/>
                  </a:lnTo>
                  <a:lnTo>
                    <a:pt x="8722" y="6602"/>
                  </a:lnTo>
                  <a:lnTo>
                    <a:pt x="11161" y="8200"/>
                  </a:lnTo>
                  <a:lnTo>
                    <a:pt x="13007" y="8319"/>
                  </a:lnTo>
                  <a:lnTo>
                    <a:pt x="13745" y="10578"/>
                  </a:lnTo>
                  <a:lnTo>
                    <a:pt x="15077" y="11225"/>
                  </a:lnTo>
                  <a:lnTo>
                    <a:pt x="17845" y="12109"/>
                  </a:lnTo>
                  <a:lnTo>
                    <a:pt x="18814" y="14361"/>
                  </a:lnTo>
                  <a:lnTo>
                    <a:pt x="20924" y="15179"/>
                  </a:lnTo>
                  <a:lnTo>
                    <a:pt x="20094" y="17141"/>
                  </a:lnTo>
                  <a:lnTo>
                    <a:pt x="21063" y="18984"/>
                  </a:lnTo>
                  <a:lnTo>
                    <a:pt x="21432" y="21481"/>
                  </a:lnTo>
                  <a:lnTo>
                    <a:pt x="19691" y="21600"/>
                  </a:lnTo>
                  <a:lnTo>
                    <a:pt x="16507" y="19638"/>
                  </a:lnTo>
                  <a:lnTo>
                    <a:pt x="14345" y="20174"/>
                  </a:lnTo>
                  <a:lnTo>
                    <a:pt x="12228" y="16190"/>
                  </a:lnTo>
                  <a:lnTo>
                    <a:pt x="15504" y="15714"/>
                  </a:lnTo>
                  <a:lnTo>
                    <a:pt x="18272" y="17081"/>
                  </a:lnTo>
                  <a:lnTo>
                    <a:pt x="16427" y="13878"/>
                  </a:lnTo>
                  <a:lnTo>
                    <a:pt x="14212" y="12986"/>
                  </a:lnTo>
                  <a:lnTo>
                    <a:pt x="12389" y="13150"/>
                  </a:lnTo>
                  <a:lnTo>
                    <a:pt x="10313" y="11077"/>
                  </a:lnTo>
                  <a:lnTo>
                    <a:pt x="8618" y="8468"/>
                  </a:lnTo>
                  <a:lnTo>
                    <a:pt x="7107" y="8118"/>
                  </a:lnTo>
                  <a:lnTo>
                    <a:pt x="6143" y="6878"/>
                  </a:lnTo>
                  <a:lnTo>
                    <a:pt x="5867" y="5153"/>
                  </a:lnTo>
                  <a:lnTo>
                    <a:pt x="3796" y="6045"/>
                  </a:lnTo>
                  <a:lnTo>
                    <a:pt x="1818" y="6937"/>
                  </a:lnTo>
                  <a:cubicBezTo>
                    <a:pt x="1194" y="7473"/>
                    <a:pt x="346" y="7126"/>
                    <a:pt x="77" y="6223"/>
                  </a:cubicBezTo>
                  <a:cubicBezTo>
                    <a:pt x="-168" y="5402"/>
                    <a:pt x="194" y="4488"/>
                    <a:pt x="854" y="4261"/>
                  </a:cubicBezTo>
                  <a:lnTo>
                    <a:pt x="2011" y="2763"/>
                  </a:lnTo>
                  <a:close/>
                </a:path>
              </a:pathLst>
            </a:custGeom>
            <a:solidFill>
              <a:schemeClr val="tx2"/>
            </a:solidFill>
            <a:ln w="12700" cap="flat">
              <a:noFill/>
              <a:miter lim="400000"/>
            </a:ln>
            <a:effectLst/>
          </p:spPr>
          <p:txBody>
            <a:bodyPr wrap="square" lIns="0" tIns="0" rIns="0" bIns="0" numCol="1" anchor="ctr">
              <a:noAutofit/>
            </a:bodyPr>
            <a:lstStyle/>
            <a:p>
              <a:pPr lvl="0">
                <a:defRPr sz="3200"/>
              </a:pPr>
              <a:endParaRPr/>
            </a:p>
          </p:txBody>
        </p:sp>
        <p:sp>
          <p:nvSpPr>
            <p:cNvPr id="159" name="Shape 6186"/>
            <p:cNvSpPr/>
            <p:nvPr/>
          </p:nvSpPr>
          <p:spPr>
            <a:xfrm>
              <a:off x="2134121" y="2563218"/>
              <a:ext cx="22798" cy="41344"/>
            </a:xfrm>
            <a:custGeom>
              <a:avLst/>
              <a:gdLst/>
              <a:ahLst/>
              <a:cxnLst>
                <a:cxn ang="0">
                  <a:pos x="wd2" y="hd2"/>
                </a:cxn>
                <a:cxn ang="5400000">
                  <a:pos x="wd2" y="hd2"/>
                </a:cxn>
                <a:cxn ang="10800000">
                  <a:pos x="wd2" y="hd2"/>
                </a:cxn>
                <a:cxn ang="16200000">
                  <a:pos x="wd2" y="hd2"/>
                </a:cxn>
              </a:cxnLst>
              <a:rect l="0" t="0" r="r" b="b"/>
              <a:pathLst>
                <a:path w="21600" h="21600" extrusionOk="0">
                  <a:moveTo>
                    <a:pt x="7232" y="0"/>
                  </a:moveTo>
                  <a:lnTo>
                    <a:pt x="6579" y="4363"/>
                  </a:lnTo>
                  <a:lnTo>
                    <a:pt x="409" y="9021"/>
                  </a:lnTo>
                  <a:lnTo>
                    <a:pt x="0" y="12293"/>
                  </a:lnTo>
                  <a:lnTo>
                    <a:pt x="4904" y="15849"/>
                  </a:lnTo>
                  <a:lnTo>
                    <a:pt x="12094" y="19320"/>
                  </a:lnTo>
                  <a:lnTo>
                    <a:pt x="17646" y="21600"/>
                  </a:lnTo>
                  <a:lnTo>
                    <a:pt x="21600" y="18031"/>
                  </a:lnTo>
                  <a:lnTo>
                    <a:pt x="21600" y="12392"/>
                  </a:lnTo>
                  <a:lnTo>
                    <a:pt x="18545" y="9529"/>
                  </a:lnTo>
                  <a:lnTo>
                    <a:pt x="15016" y="6393"/>
                  </a:lnTo>
                  <a:lnTo>
                    <a:pt x="14499" y="3531"/>
                  </a:lnTo>
                  <a:lnTo>
                    <a:pt x="7232" y="0"/>
                  </a:lnTo>
                  <a:close/>
                </a:path>
              </a:pathLst>
            </a:custGeom>
            <a:solidFill>
              <a:schemeClr val="tx2"/>
            </a:solidFill>
            <a:ln w="12700" cap="flat">
              <a:noFill/>
              <a:miter lim="400000"/>
            </a:ln>
            <a:effectLst/>
          </p:spPr>
          <p:txBody>
            <a:bodyPr wrap="square" lIns="0" tIns="0" rIns="0" bIns="0" numCol="1" anchor="ctr">
              <a:noAutofit/>
            </a:bodyPr>
            <a:lstStyle/>
            <a:p>
              <a:pPr lvl="0">
                <a:defRPr sz="3200"/>
              </a:pPr>
              <a:endParaRPr/>
            </a:p>
          </p:txBody>
        </p:sp>
        <p:sp>
          <p:nvSpPr>
            <p:cNvPr id="160" name="Shape 6187"/>
            <p:cNvSpPr/>
            <p:nvPr/>
          </p:nvSpPr>
          <p:spPr>
            <a:xfrm>
              <a:off x="2212495" y="2589877"/>
              <a:ext cx="15563" cy="26012"/>
            </a:xfrm>
            <a:custGeom>
              <a:avLst/>
              <a:gdLst/>
              <a:ahLst/>
              <a:cxnLst>
                <a:cxn ang="0">
                  <a:pos x="wd2" y="hd2"/>
                </a:cxn>
                <a:cxn ang="5400000">
                  <a:pos x="wd2" y="hd2"/>
                </a:cxn>
                <a:cxn ang="10800000">
                  <a:pos x="wd2" y="hd2"/>
                </a:cxn>
                <a:cxn ang="16200000">
                  <a:pos x="wd2" y="hd2"/>
                </a:cxn>
              </a:cxnLst>
              <a:rect l="0" t="0" r="r" b="b"/>
              <a:pathLst>
                <a:path w="20972" h="21211" extrusionOk="0">
                  <a:moveTo>
                    <a:pt x="11293" y="0"/>
                  </a:moveTo>
                  <a:lnTo>
                    <a:pt x="6627" y="5552"/>
                  </a:lnTo>
                  <a:lnTo>
                    <a:pt x="112" y="8400"/>
                  </a:lnTo>
                  <a:lnTo>
                    <a:pt x="0" y="15188"/>
                  </a:lnTo>
                  <a:lnTo>
                    <a:pt x="4724" y="20914"/>
                  </a:lnTo>
                  <a:cubicBezTo>
                    <a:pt x="8686" y="21600"/>
                    <a:pt x="12952" y="21081"/>
                    <a:pt x="16167" y="19521"/>
                  </a:cubicBezTo>
                  <a:cubicBezTo>
                    <a:pt x="19834" y="17742"/>
                    <a:pt x="21600" y="14892"/>
                    <a:pt x="20771" y="12093"/>
                  </a:cubicBezTo>
                  <a:lnTo>
                    <a:pt x="18469" y="3584"/>
                  </a:lnTo>
                  <a:lnTo>
                    <a:pt x="11293" y="0"/>
                  </a:lnTo>
                  <a:close/>
                </a:path>
              </a:pathLst>
            </a:custGeom>
            <a:solidFill>
              <a:schemeClr val="tx2"/>
            </a:solidFill>
            <a:ln w="12700" cap="flat">
              <a:noFill/>
              <a:miter lim="400000"/>
            </a:ln>
            <a:effectLst/>
          </p:spPr>
          <p:txBody>
            <a:bodyPr wrap="square" lIns="0" tIns="0" rIns="0" bIns="0" numCol="1" anchor="ctr">
              <a:noAutofit/>
            </a:bodyPr>
            <a:lstStyle/>
            <a:p>
              <a:pPr lvl="0">
                <a:defRPr sz="3200"/>
              </a:pPr>
              <a:endParaRPr/>
            </a:p>
          </p:txBody>
        </p:sp>
        <p:sp>
          <p:nvSpPr>
            <p:cNvPr id="161" name="Shape 6188"/>
            <p:cNvSpPr/>
            <p:nvPr/>
          </p:nvSpPr>
          <p:spPr>
            <a:xfrm>
              <a:off x="2245632" y="2599652"/>
              <a:ext cx="32449" cy="16199"/>
            </a:xfrm>
            <a:custGeom>
              <a:avLst/>
              <a:gdLst/>
              <a:ahLst/>
              <a:cxnLst>
                <a:cxn ang="0">
                  <a:pos x="wd2" y="hd2"/>
                </a:cxn>
                <a:cxn ang="5400000">
                  <a:pos x="wd2" y="hd2"/>
                </a:cxn>
                <a:cxn ang="10800000">
                  <a:pos x="wd2" y="hd2"/>
                </a:cxn>
                <a:cxn ang="16200000">
                  <a:pos x="wd2" y="hd2"/>
                </a:cxn>
              </a:cxnLst>
              <a:rect l="0" t="0" r="r" b="b"/>
              <a:pathLst>
                <a:path w="20516" h="20407" extrusionOk="0">
                  <a:moveTo>
                    <a:pt x="4937" y="0"/>
                  </a:moveTo>
                  <a:lnTo>
                    <a:pt x="649" y="3882"/>
                  </a:lnTo>
                  <a:lnTo>
                    <a:pt x="0" y="17047"/>
                  </a:lnTo>
                  <a:lnTo>
                    <a:pt x="5619" y="16300"/>
                  </a:lnTo>
                  <a:lnTo>
                    <a:pt x="11978" y="14148"/>
                  </a:lnTo>
                  <a:cubicBezTo>
                    <a:pt x="12597" y="18932"/>
                    <a:pt x="15156" y="21600"/>
                    <a:pt x="17481" y="19887"/>
                  </a:cubicBezTo>
                  <a:cubicBezTo>
                    <a:pt x="21175" y="17165"/>
                    <a:pt x="21600" y="7095"/>
                    <a:pt x="18187" y="3182"/>
                  </a:cubicBezTo>
                  <a:lnTo>
                    <a:pt x="13868" y="313"/>
                  </a:lnTo>
                  <a:lnTo>
                    <a:pt x="4937" y="0"/>
                  </a:lnTo>
                  <a:close/>
                </a:path>
              </a:pathLst>
            </a:custGeom>
            <a:solidFill>
              <a:schemeClr val="tx2"/>
            </a:solidFill>
            <a:ln w="12700" cap="flat">
              <a:noFill/>
              <a:miter lim="400000"/>
            </a:ln>
            <a:effectLst/>
          </p:spPr>
          <p:txBody>
            <a:bodyPr wrap="square" lIns="0" tIns="0" rIns="0" bIns="0" numCol="1" anchor="ctr">
              <a:noAutofit/>
            </a:bodyPr>
            <a:lstStyle/>
            <a:p>
              <a:pPr lvl="0">
                <a:defRPr sz="3200"/>
              </a:pPr>
              <a:endParaRPr/>
            </a:p>
          </p:txBody>
        </p:sp>
        <p:sp>
          <p:nvSpPr>
            <p:cNvPr id="162" name="Shape 6189"/>
            <p:cNvSpPr/>
            <p:nvPr/>
          </p:nvSpPr>
          <p:spPr>
            <a:xfrm>
              <a:off x="2223332" y="2615900"/>
              <a:ext cx="19844" cy="17017"/>
            </a:xfrm>
            <a:custGeom>
              <a:avLst/>
              <a:gdLst/>
              <a:ahLst/>
              <a:cxnLst>
                <a:cxn ang="0">
                  <a:pos x="wd2" y="hd2"/>
                </a:cxn>
                <a:cxn ang="5400000">
                  <a:pos x="wd2" y="hd2"/>
                </a:cxn>
                <a:cxn ang="10800000">
                  <a:pos x="wd2" y="hd2"/>
                </a:cxn>
                <a:cxn ang="16200000">
                  <a:pos x="wd2" y="hd2"/>
                </a:cxn>
              </a:cxnLst>
              <a:rect l="0" t="0" r="r" b="b"/>
              <a:pathLst>
                <a:path w="21600" h="21456" extrusionOk="0">
                  <a:moveTo>
                    <a:pt x="12529" y="0"/>
                  </a:moveTo>
                  <a:lnTo>
                    <a:pt x="9020" y="6402"/>
                  </a:lnTo>
                  <a:lnTo>
                    <a:pt x="0" y="10890"/>
                  </a:lnTo>
                  <a:lnTo>
                    <a:pt x="1726" y="19983"/>
                  </a:lnTo>
                  <a:cubicBezTo>
                    <a:pt x="4112" y="21109"/>
                    <a:pt x="6687" y="21600"/>
                    <a:pt x="9259" y="21419"/>
                  </a:cubicBezTo>
                  <a:cubicBezTo>
                    <a:pt x="14047" y="21082"/>
                    <a:pt x="18507" y="18488"/>
                    <a:pt x="21600" y="14240"/>
                  </a:cubicBezTo>
                  <a:lnTo>
                    <a:pt x="12529" y="0"/>
                  </a:lnTo>
                  <a:close/>
                </a:path>
              </a:pathLst>
            </a:custGeom>
            <a:solidFill>
              <a:schemeClr val="tx2"/>
            </a:solidFill>
            <a:ln w="12700" cap="flat">
              <a:noFill/>
              <a:miter lim="400000"/>
            </a:ln>
            <a:effectLst/>
          </p:spPr>
          <p:txBody>
            <a:bodyPr wrap="square" lIns="0" tIns="0" rIns="0" bIns="0" numCol="1" anchor="ctr">
              <a:noAutofit/>
            </a:bodyPr>
            <a:lstStyle/>
            <a:p>
              <a:pPr lvl="0">
                <a:defRPr sz="3200"/>
              </a:pPr>
              <a:endParaRPr/>
            </a:p>
          </p:txBody>
        </p:sp>
        <p:sp>
          <p:nvSpPr>
            <p:cNvPr id="163" name="Shape 6190"/>
            <p:cNvSpPr/>
            <p:nvPr/>
          </p:nvSpPr>
          <p:spPr>
            <a:xfrm>
              <a:off x="2183491" y="2610966"/>
              <a:ext cx="10072" cy="13899"/>
            </a:xfrm>
            <a:custGeom>
              <a:avLst/>
              <a:gdLst/>
              <a:ahLst/>
              <a:cxnLst>
                <a:cxn ang="0">
                  <a:pos x="wd2" y="hd2"/>
                </a:cxn>
                <a:cxn ang="5400000">
                  <a:pos x="wd2" y="hd2"/>
                </a:cxn>
                <a:cxn ang="10800000">
                  <a:pos x="wd2" y="hd2"/>
                </a:cxn>
                <a:cxn ang="16200000">
                  <a:pos x="wd2" y="hd2"/>
                </a:cxn>
              </a:cxnLst>
              <a:rect l="0" t="0" r="r" b="b"/>
              <a:pathLst>
                <a:path w="21600" h="21600" extrusionOk="0">
                  <a:moveTo>
                    <a:pt x="10532" y="0"/>
                  </a:moveTo>
                  <a:lnTo>
                    <a:pt x="0" y="8076"/>
                  </a:lnTo>
                  <a:lnTo>
                    <a:pt x="7701" y="21600"/>
                  </a:lnTo>
                  <a:lnTo>
                    <a:pt x="21600" y="12165"/>
                  </a:lnTo>
                  <a:lnTo>
                    <a:pt x="10532" y="0"/>
                  </a:lnTo>
                  <a:close/>
                </a:path>
              </a:pathLst>
            </a:custGeom>
            <a:solidFill>
              <a:schemeClr val="tx2"/>
            </a:solidFill>
            <a:ln w="12700" cap="flat">
              <a:noFill/>
              <a:miter lim="400000"/>
            </a:ln>
            <a:effectLst/>
          </p:spPr>
          <p:txBody>
            <a:bodyPr wrap="square" lIns="0" tIns="0" rIns="0" bIns="0" numCol="1" anchor="ctr">
              <a:noAutofit/>
            </a:bodyPr>
            <a:lstStyle/>
            <a:p>
              <a:pPr lvl="0">
                <a:defRPr sz="3200"/>
              </a:pPr>
              <a:endParaRPr/>
            </a:p>
          </p:txBody>
        </p:sp>
        <p:sp>
          <p:nvSpPr>
            <p:cNvPr id="164" name="Shape 6191"/>
            <p:cNvSpPr/>
            <p:nvPr/>
          </p:nvSpPr>
          <p:spPr>
            <a:xfrm>
              <a:off x="2220729" y="2622293"/>
              <a:ext cx="111882" cy="66056"/>
            </a:xfrm>
            <a:custGeom>
              <a:avLst/>
              <a:gdLst/>
              <a:ahLst/>
              <a:cxnLst>
                <a:cxn ang="0">
                  <a:pos x="wd2" y="hd2"/>
                </a:cxn>
                <a:cxn ang="5400000">
                  <a:pos x="wd2" y="hd2"/>
                </a:cxn>
                <a:cxn ang="10800000">
                  <a:pos x="wd2" y="hd2"/>
                </a:cxn>
                <a:cxn ang="16200000">
                  <a:pos x="wd2" y="hd2"/>
                </a:cxn>
              </a:cxnLst>
              <a:rect l="0" t="0" r="r" b="b"/>
              <a:pathLst>
                <a:path w="21442" h="21600" extrusionOk="0">
                  <a:moveTo>
                    <a:pt x="10688" y="2269"/>
                  </a:moveTo>
                  <a:lnTo>
                    <a:pt x="8365" y="5138"/>
                  </a:lnTo>
                  <a:lnTo>
                    <a:pt x="6581" y="4846"/>
                  </a:lnTo>
                  <a:lnTo>
                    <a:pt x="5179" y="5025"/>
                  </a:lnTo>
                  <a:lnTo>
                    <a:pt x="3513" y="7003"/>
                  </a:lnTo>
                  <a:lnTo>
                    <a:pt x="2812" y="9539"/>
                  </a:lnTo>
                  <a:lnTo>
                    <a:pt x="3993" y="10283"/>
                  </a:lnTo>
                  <a:lnTo>
                    <a:pt x="4866" y="12828"/>
                  </a:lnTo>
                  <a:lnTo>
                    <a:pt x="3561" y="14674"/>
                  </a:lnTo>
                  <a:lnTo>
                    <a:pt x="3379" y="16597"/>
                  </a:lnTo>
                  <a:lnTo>
                    <a:pt x="907" y="17342"/>
                  </a:lnTo>
                  <a:lnTo>
                    <a:pt x="0" y="20483"/>
                  </a:lnTo>
                  <a:lnTo>
                    <a:pt x="1965" y="21600"/>
                  </a:lnTo>
                  <a:cubicBezTo>
                    <a:pt x="2527" y="21022"/>
                    <a:pt x="3095" y="20464"/>
                    <a:pt x="3670" y="19925"/>
                  </a:cubicBezTo>
                  <a:cubicBezTo>
                    <a:pt x="4635" y="19021"/>
                    <a:pt x="5617" y="18172"/>
                    <a:pt x="6616" y="17381"/>
                  </a:cubicBezTo>
                  <a:cubicBezTo>
                    <a:pt x="6992" y="15657"/>
                    <a:pt x="8163" y="14875"/>
                    <a:pt x="9125" y="15705"/>
                  </a:cubicBezTo>
                  <a:cubicBezTo>
                    <a:pt x="9895" y="16371"/>
                    <a:pt x="10265" y="17898"/>
                    <a:pt x="9993" y="19297"/>
                  </a:cubicBezTo>
                  <a:lnTo>
                    <a:pt x="11916" y="15876"/>
                  </a:lnTo>
                  <a:cubicBezTo>
                    <a:pt x="11807" y="14699"/>
                    <a:pt x="12006" y="13499"/>
                    <a:pt x="12461" y="12595"/>
                  </a:cubicBezTo>
                  <a:cubicBezTo>
                    <a:pt x="13240" y="11050"/>
                    <a:pt x="14550" y="10660"/>
                    <a:pt x="15589" y="11665"/>
                  </a:cubicBezTo>
                  <a:lnTo>
                    <a:pt x="18025" y="8500"/>
                  </a:lnTo>
                  <a:cubicBezTo>
                    <a:pt x="18812" y="9933"/>
                    <a:pt x="20144" y="9933"/>
                    <a:pt x="20930" y="8500"/>
                  </a:cubicBezTo>
                  <a:cubicBezTo>
                    <a:pt x="21483" y="7493"/>
                    <a:pt x="21600" y="5997"/>
                    <a:pt x="21221" y="4778"/>
                  </a:cubicBezTo>
                  <a:lnTo>
                    <a:pt x="16857" y="0"/>
                  </a:lnTo>
                  <a:cubicBezTo>
                    <a:pt x="16003" y="558"/>
                    <a:pt x="15155" y="1138"/>
                    <a:pt x="14311" y="1740"/>
                  </a:cubicBezTo>
                  <a:cubicBezTo>
                    <a:pt x="13470" y="2341"/>
                    <a:pt x="12633" y="2964"/>
                    <a:pt x="11802" y="3609"/>
                  </a:cubicBezTo>
                  <a:lnTo>
                    <a:pt x="10688" y="2269"/>
                  </a:lnTo>
                  <a:close/>
                </a:path>
              </a:pathLst>
            </a:custGeom>
            <a:solidFill>
              <a:schemeClr val="tx2"/>
            </a:solidFill>
            <a:ln w="12700" cap="flat">
              <a:noFill/>
              <a:miter lim="400000"/>
            </a:ln>
            <a:effectLst/>
          </p:spPr>
          <p:txBody>
            <a:bodyPr wrap="square" lIns="0" tIns="0" rIns="0" bIns="0" numCol="1" anchor="ctr">
              <a:noAutofit/>
            </a:bodyPr>
            <a:lstStyle/>
            <a:p>
              <a:pPr lvl="0">
                <a:defRPr sz="3200"/>
              </a:pPr>
              <a:endParaRPr/>
            </a:p>
          </p:txBody>
        </p:sp>
        <p:sp>
          <p:nvSpPr>
            <p:cNvPr id="165" name="Shape 6192"/>
            <p:cNvSpPr/>
            <p:nvPr/>
          </p:nvSpPr>
          <p:spPr>
            <a:xfrm>
              <a:off x="2341397" y="2628023"/>
              <a:ext cx="26753" cy="17303"/>
            </a:xfrm>
            <a:custGeom>
              <a:avLst/>
              <a:gdLst/>
              <a:ahLst/>
              <a:cxnLst>
                <a:cxn ang="0">
                  <a:pos x="wd2" y="hd2"/>
                </a:cxn>
                <a:cxn ang="5400000">
                  <a:pos x="wd2" y="hd2"/>
                </a:cxn>
                <a:cxn ang="10800000">
                  <a:pos x="wd2" y="hd2"/>
                </a:cxn>
                <a:cxn ang="16200000">
                  <a:pos x="wd2" y="hd2"/>
                </a:cxn>
              </a:cxnLst>
              <a:rect l="0" t="0" r="r" b="b"/>
              <a:pathLst>
                <a:path w="21600" h="21600" extrusionOk="0">
                  <a:moveTo>
                    <a:pt x="13916" y="0"/>
                  </a:moveTo>
                  <a:lnTo>
                    <a:pt x="7327" y="1214"/>
                  </a:lnTo>
                  <a:lnTo>
                    <a:pt x="0" y="10763"/>
                  </a:lnTo>
                  <a:lnTo>
                    <a:pt x="5173" y="21600"/>
                  </a:lnTo>
                  <a:lnTo>
                    <a:pt x="16698" y="11889"/>
                  </a:lnTo>
                  <a:lnTo>
                    <a:pt x="21600" y="6440"/>
                  </a:lnTo>
                  <a:lnTo>
                    <a:pt x="13916" y="0"/>
                  </a:lnTo>
                  <a:close/>
                </a:path>
              </a:pathLst>
            </a:custGeom>
            <a:solidFill>
              <a:schemeClr val="tx2"/>
            </a:solidFill>
            <a:ln w="12700" cap="flat">
              <a:noFill/>
              <a:miter lim="400000"/>
            </a:ln>
            <a:effectLst/>
          </p:spPr>
          <p:txBody>
            <a:bodyPr wrap="square" lIns="0" tIns="0" rIns="0" bIns="0" numCol="1" anchor="ctr">
              <a:noAutofit/>
            </a:bodyPr>
            <a:lstStyle/>
            <a:p>
              <a:pPr lvl="0">
                <a:defRPr sz="3200"/>
              </a:pPr>
              <a:endParaRPr/>
            </a:p>
          </p:txBody>
        </p:sp>
        <p:sp>
          <p:nvSpPr>
            <p:cNvPr id="166" name="Shape 6193"/>
            <p:cNvSpPr/>
            <p:nvPr/>
          </p:nvSpPr>
          <p:spPr>
            <a:xfrm>
              <a:off x="1890895" y="3030594"/>
              <a:ext cx="51952" cy="28828"/>
            </a:xfrm>
            <a:custGeom>
              <a:avLst/>
              <a:gdLst/>
              <a:ahLst/>
              <a:cxnLst>
                <a:cxn ang="0">
                  <a:pos x="wd2" y="hd2"/>
                </a:cxn>
                <a:cxn ang="5400000">
                  <a:pos x="wd2" y="hd2"/>
                </a:cxn>
                <a:cxn ang="10800000">
                  <a:pos x="wd2" y="hd2"/>
                </a:cxn>
                <a:cxn ang="16200000">
                  <a:pos x="wd2" y="hd2"/>
                </a:cxn>
              </a:cxnLst>
              <a:rect l="0" t="0" r="r" b="b"/>
              <a:pathLst>
                <a:path w="20918" h="21600" extrusionOk="0">
                  <a:moveTo>
                    <a:pt x="9444" y="0"/>
                  </a:moveTo>
                  <a:cubicBezTo>
                    <a:pt x="8750" y="158"/>
                    <a:pt x="8056" y="316"/>
                    <a:pt x="7362" y="474"/>
                  </a:cubicBezTo>
                  <a:cubicBezTo>
                    <a:pt x="6669" y="632"/>
                    <a:pt x="5975" y="790"/>
                    <a:pt x="5281" y="948"/>
                  </a:cubicBezTo>
                  <a:lnTo>
                    <a:pt x="0" y="7666"/>
                  </a:lnTo>
                  <a:lnTo>
                    <a:pt x="1291" y="12904"/>
                  </a:lnTo>
                  <a:lnTo>
                    <a:pt x="730" y="18969"/>
                  </a:lnTo>
                  <a:lnTo>
                    <a:pt x="4168" y="21600"/>
                  </a:lnTo>
                  <a:lnTo>
                    <a:pt x="6919" y="17642"/>
                  </a:lnTo>
                  <a:lnTo>
                    <a:pt x="11708" y="14231"/>
                  </a:lnTo>
                  <a:lnTo>
                    <a:pt x="14649" y="18187"/>
                  </a:lnTo>
                  <a:cubicBezTo>
                    <a:pt x="15852" y="19903"/>
                    <a:pt x="17488" y="20126"/>
                    <a:pt x="18814" y="18756"/>
                  </a:cubicBezTo>
                  <a:cubicBezTo>
                    <a:pt x="21018" y="16477"/>
                    <a:pt x="21600" y="11064"/>
                    <a:pt x="20036" y="7382"/>
                  </a:cubicBezTo>
                  <a:lnTo>
                    <a:pt x="10281" y="7951"/>
                  </a:lnTo>
                  <a:lnTo>
                    <a:pt x="9444" y="0"/>
                  </a:lnTo>
                  <a:close/>
                </a:path>
              </a:pathLst>
            </a:custGeom>
            <a:solidFill>
              <a:schemeClr val="tx2"/>
            </a:solidFill>
            <a:ln w="12700" cap="flat">
              <a:noFill/>
              <a:miter lim="400000"/>
            </a:ln>
            <a:effectLst/>
          </p:spPr>
          <p:txBody>
            <a:bodyPr wrap="square" lIns="0" tIns="0" rIns="0" bIns="0" numCol="1" anchor="ctr">
              <a:noAutofit/>
            </a:bodyPr>
            <a:lstStyle/>
            <a:p>
              <a:pPr lvl="0">
                <a:defRPr sz="3200"/>
              </a:pPr>
              <a:endParaRPr/>
            </a:p>
          </p:txBody>
        </p:sp>
        <p:sp>
          <p:nvSpPr>
            <p:cNvPr id="167" name="Shape 6194"/>
            <p:cNvSpPr/>
            <p:nvPr/>
          </p:nvSpPr>
          <p:spPr>
            <a:xfrm>
              <a:off x="826631" y="2243760"/>
              <a:ext cx="40413" cy="103311"/>
            </a:xfrm>
            <a:custGeom>
              <a:avLst/>
              <a:gdLst/>
              <a:ahLst/>
              <a:cxnLst>
                <a:cxn ang="0">
                  <a:pos x="wd2" y="hd2"/>
                </a:cxn>
                <a:cxn ang="5400000">
                  <a:pos x="wd2" y="hd2"/>
                </a:cxn>
                <a:cxn ang="10800000">
                  <a:pos x="wd2" y="hd2"/>
                </a:cxn>
                <a:cxn ang="16200000">
                  <a:pos x="wd2" y="hd2"/>
                </a:cxn>
              </a:cxnLst>
              <a:rect l="0" t="0" r="r" b="b"/>
              <a:pathLst>
                <a:path w="21600" h="21600" extrusionOk="0">
                  <a:moveTo>
                    <a:pt x="0" y="258"/>
                  </a:moveTo>
                  <a:lnTo>
                    <a:pt x="6998" y="0"/>
                  </a:lnTo>
                  <a:lnTo>
                    <a:pt x="7417" y="2219"/>
                  </a:lnTo>
                  <a:lnTo>
                    <a:pt x="11745" y="4335"/>
                  </a:lnTo>
                  <a:lnTo>
                    <a:pt x="14449" y="6610"/>
                  </a:lnTo>
                  <a:lnTo>
                    <a:pt x="16072" y="9777"/>
                  </a:lnTo>
                  <a:lnTo>
                    <a:pt x="16207" y="11728"/>
                  </a:lnTo>
                  <a:lnTo>
                    <a:pt x="18084" y="13467"/>
                  </a:lnTo>
                  <a:lnTo>
                    <a:pt x="18084" y="15319"/>
                  </a:lnTo>
                  <a:lnTo>
                    <a:pt x="20112" y="18168"/>
                  </a:lnTo>
                  <a:lnTo>
                    <a:pt x="21600" y="20602"/>
                  </a:lnTo>
                  <a:lnTo>
                    <a:pt x="17948" y="21600"/>
                  </a:lnTo>
                  <a:lnTo>
                    <a:pt x="14905" y="18863"/>
                  </a:lnTo>
                  <a:lnTo>
                    <a:pt x="13687" y="14313"/>
                  </a:lnTo>
                  <a:cubicBezTo>
                    <a:pt x="12597" y="13444"/>
                    <a:pt x="11654" y="12547"/>
                    <a:pt x="10865" y="11629"/>
                  </a:cubicBezTo>
                  <a:cubicBezTo>
                    <a:pt x="10077" y="10711"/>
                    <a:pt x="9445" y="9775"/>
                    <a:pt x="8972" y="8825"/>
                  </a:cubicBezTo>
                  <a:lnTo>
                    <a:pt x="7501" y="6299"/>
                  </a:lnTo>
                  <a:lnTo>
                    <a:pt x="5522" y="3819"/>
                  </a:lnTo>
                  <a:lnTo>
                    <a:pt x="0" y="258"/>
                  </a:lnTo>
                  <a:close/>
                </a:path>
              </a:pathLst>
            </a:custGeom>
            <a:solidFill>
              <a:schemeClr val="tx2"/>
            </a:solidFill>
            <a:ln w="12700" cap="flat">
              <a:noFill/>
              <a:miter lim="400000"/>
            </a:ln>
            <a:effectLst/>
          </p:spPr>
          <p:txBody>
            <a:bodyPr wrap="square" lIns="0" tIns="0" rIns="0" bIns="0" numCol="1" anchor="ctr">
              <a:noAutofit/>
            </a:bodyPr>
            <a:lstStyle/>
            <a:p>
              <a:pPr lvl="0">
                <a:defRPr sz="3200"/>
              </a:pPr>
              <a:endParaRPr/>
            </a:p>
          </p:txBody>
        </p:sp>
      </p:grpSp>
      <p:grpSp>
        <p:nvGrpSpPr>
          <p:cNvPr id="7" name="Group 6"/>
          <p:cNvGrpSpPr/>
          <p:nvPr/>
        </p:nvGrpSpPr>
        <p:grpSpPr>
          <a:xfrm>
            <a:off x="2278087" y="1180899"/>
            <a:ext cx="2399281" cy="2679168"/>
            <a:chOff x="2278086" y="1180899"/>
            <a:chExt cx="2399281" cy="2679168"/>
          </a:xfrm>
        </p:grpSpPr>
        <p:sp>
          <p:nvSpPr>
            <p:cNvPr id="256" name="Shape 147"/>
            <p:cNvSpPr/>
            <p:nvPr/>
          </p:nvSpPr>
          <p:spPr>
            <a:xfrm rot="16200000">
              <a:off x="3480523" y="2375981"/>
              <a:ext cx="569627" cy="1824061"/>
            </a:xfrm>
            <a:custGeom>
              <a:avLst/>
              <a:gdLst>
                <a:gd name="connsiteX0" fmla="*/ 21491 w 21512"/>
                <a:gd name="connsiteY0" fmla="*/ 18617 h 18617"/>
                <a:gd name="connsiteX1" fmla="*/ 21491 w 21512"/>
                <a:gd name="connsiteY1" fmla="*/ 8998 h 18617"/>
                <a:gd name="connsiteX2" fmla="*/ 20624 w 21512"/>
                <a:gd name="connsiteY2" fmla="*/ 2969 h 18617"/>
                <a:gd name="connsiteX3" fmla="*/ 17238 w 21512"/>
                <a:gd name="connsiteY3" fmla="*/ 40 h 18617"/>
                <a:gd name="connsiteX4" fmla="*/ 0 w 21512"/>
                <a:gd name="connsiteY4" fmla="*/ 40 h 18617"/>
                <a:gd name="connsiteX0" fmla="*/ 71254 w 71275"/>
                <a:gd name="connsiteY0" fmla="*/ 18749 h 18749"/>
                <a:gd name="connsiteX1" fmla="*/ 71254 w 71275"/>
                <a:gd name="connsiteY1" fmla="*/ 9130 h 18749"/>
                <a:gd name="connsiteX2" fmla="*/ 70387 w 71275"/>
                <a:gd name="connsiteY2" fmla="*/ 3101 h 18749"/>
                <a:gd name="connsiteX3" fmla="*/ 67001 w 71275"/>
                <a:gd name="connsiteY3" fmla="*/ 172 h 18749"/>
                <a:gd name="connsiteX4" fmla="*/ 0 w 71275"/>
                <a:gd name="connsiteY4" fmla="*/ 0 h 18749"/>
                <a:gd name="connsiteX0" fmla="*/ 11522 w 11543"/>
                <a:gd name="connsiteY0" fmla="*/ 18618 h 18618"/>
                <a:gd name="connsiteX1" fmla="*/ 11522 w 11543"/>
                <a:gd name="connsiteY1" fmla="*/ 8999 h 18618"/>
                <a:gd name="connsiteX2" fmla="*/ 10655 w 11543"/>
                <a:gd name="connsiteY2" fmla="*/ 2970 h 18618"/>
                <a:gd name="connsiteX3" fmla="*/ 7269 w 11543"/>
                <a:gd name="connsiteY3" fmla="*/ 41 h 18618"/>
                <a:gd name="connsiteX4" fmla="*/ 0 w 11543"/>
                <a:gd name="connsiteY4" fmla="*/ 41 h 18618"/>
                <a:gd name="connsiteX0" fmla="*/ 15199 w 15220"/>
                <a:gd name="connsiteY0" fmla="*/ 18618 h 18618"/>
                <a:gd name="connsiteX1" fmla="*/ 15199 w 15220"/>
                <a:gd name="connsiteY1" fmla="*/ 8999 h 18618"/>
                <a:gd name="connsiteX2" fmla="*/ 14332 w 15220"/>
                <a:gd name="connsiteY2" fmla="*/ 2970 h 18618"/>
                <a:gd name="connsiteX3" fmla="*/ 10946 w 15220"/>
                <a:gd name="connsiteY3" fmla="*/ 41 h 18618"/>
                <a:gd name="connsiteX4" fmla="*/ 0 w 15220"/>
                <a:gd name="connsiteY4" fmla="*/ 41 h 18618"/>
                <a:gd name="connsiteX0" fmla="*/ 15199 w 15220"/>
                <a:gd name="connsiteY0" fmla="*/ 16065 h 16065"/>
                <a:gd name="connsiteX1" fmla="*/ 15199 w 15220"/>
                <a:gd name="connsiteY1" fmla="*/ 8999 h 16065"/>
                <a:gd name="connsiteX2" fmla="*/ 14332 w 15220"/>
                <a:gd name="connsiteY2" fmla="*/ 2970 h 16065"/>
                <a:gd name="connsiteX3" fmla="*/ 10946 w 15220"/>
                <a:gd name="connsiteY3" fmla="*/ 41 h 16065"/>
                <a:gd name="connsiteX4" fmla="*/ 0 w 15220"/>
                <a:gd name="connsiteY4" fmla="*/ 41 h 16065"/>
                <a:gd name="connsiteX0" fmla="*/ 34728 w 34749"/>
                <a:gd name="connsiteY0" fmla="*/ 16194 h 16194"/>
                <a:gd name="connsiteX1" fmla="*/ 34728 w 34749"/>
                <a:gd name="connsiteY1" fmla="*/ 9128 h 16194"/>
                <a:gd name="connsiteX2" fmla="*/ 33861 w 34749"/>
                <a:gd name="connsiteY2" fmla="*/ 3099 h 16194"/>
                <a:gd name="connsiteX3" fmla="*/ 30475 w 34749"/>
                <a:gd name="connsiteY3" fmla="*/ 170 h 16194"/>
                <a:gd name="connsiteX4" fmla="*/ 0 w 34749"/>
                <a:gd name="connsiteY4" fmla="*/ 0 h 16194"/>
                <a:gd name="connsiteX0" fmla="*/ 34728 w 34749"/>
                <a:gd name="connsiteY0" fmla="*/ 16065 h 16065"/>
                <a:gd name="connsiteX1" fmla="*/ 34728 w 34749"/>
                <a:gd name="connsiteY1" fmla="*/ 8999 h 16065"/>
                <a:gd name="connsiteX2" fmla="*/ 33861 w 34749"/>
                <a:gd name="connsiteY2" fmla="*/ 2970 h 16065"/>
                <a:gd name="connsiteX3" fmla="*/ 30475 w 34749"/>
                <a:gd name="connsiteY3" fmla="*/ 41 h 16065"/>
                <a:gd name="connsiteX4" fmla="*/ 0 w 34749"/>
                <a:gd name="connsiteY4" fmla="*/ 382 h 16065"/>
                <a:gd name="connsiteX0" fmla="*/ 34401 w 34422"/>
                <a:gd name="connsiteY0" fmla="*/ 16065 h 16065"/>
                <a:gd name="connsiteX1" fmla="*/ 34401 w 34422"/>
                <a:gd name="connsiteY1" fmla="*/ 8999 h 16065"/>
                <a:gd name="connsiteX2" fmla="*/ 33534 w 34422"/>
                <a:gd name="connsiteY2" fmla="*/ 2970 h 16065"/>
                <a:gd name="connsiteX3" fmla="*/ 30148 w 34422"/>
                <a:gd name="connsiteY3" fmla="*/ 41 h 16065"/>
                <a:gd name="connsiteX4" fmla="*/ 0 w 34422"/>
                <a:gd name="connsiteY4" fmla="*/ 42 h 16065"/>
                <a:gd name="connsiteX0" fmla="*/ 34401 w 34422"/>
                <a:gd name="connsiteY0" fmla="*/ 23043 h 23043"/>
                <a:gd name="connsiteX1" fmla="*/ 34401 w 34422"/>
                <a:gd name="connsiteY1" fmla="*/ 8999 h 23043"/>
                <a:gd name="connsiteX2" fmla="*/ 33534 w 34422"/>
                <a:gd name="connsiteY2" fmla="*/ 2970 h 23043"/>
                <a:gd name="connsiteX3" fmla="*/ 30148 w 34422"/>
                <a:gd name="connsiteY3" fmla="*/ 41 h 23043"/>
                <a:gd name="connsiteX4" fmla="*/ 0 w 34422"/>
                <a:gd name="connsiteY4" fmla="*/ 42 h 23043"/>
                <a:gd name="connsiteX0" fmla="*/ 47182 w 47203"/>
                <a:gd name="connsiteY0" fmla="*/ 23043 h 23043"/>
                <a:gd name="connsiteX1" fmla="*/ 47182 w 47203"/>
                <a:gd name="connsiteY1" fmla="*/ 8999 h 23043"/>
                <a:gd name="connsiteX2" fmla="*/ 46315 w 47203"/>
                <a:gd name="connsiteY2" fmla="*/ 2970 h 23043"/>
                <a:gd name="connsiteX3" fmla="*/ 42929 w 47203"/>
                <a:gd name="connsiteY3" fmla="*/ 41 h 23043"/>
                <a:gd name="connsiteX4" fmla="*/ 0 w 47203"/>
                <a:gd name="connsiteY4" fmla="*/ 42 h 23043"/>
                <a:gd name="connsiteX0" fmla="*/ 39338 w 39359"/>
                <a:gd name="connsiteY0" fmla="*/ 23043 h 23043"/>
                <a:gd name="connsiteX1" fmla="*/ 39338 w 39359"/>
                <a:gd name="connsiteY1" fmla="*/ 8999 h 23043"/>
                <a:gd name="connsiteX2" fmla="*/ 38471 w 39359"/>
                <a:gd name="connsiteY2" fmla="*/ 2970 h 23043"/>
                <a:gd name="connsiteX3" fmla="*/ 35085 w 39359"/>
                <a:gd name="connsiteY3" fmla="*/ 41 h 23043"/>
                <a:gd name="connsiteX4" fmla="*/ 0 w 39359"/>
                <a:gd name="connsiteY4" fmla="*/ 42 h 23043"/>
                <a:gd name="connsiteX0" fmla="*/ 14579 w 14600"/>
                <a:gd name="connsiteY0" fmla="*/ 23171 h 23171"/>
                <a:gd name="connsiteX1" fmla="*/ 14579 w 14600"/>
                <a:gd name="connsiteY1" fmla="*/ 9127 h 23171"/>
                <a:gd name="connsiteX2" fmla="*/ 13712 w 14600"/>
                <a:gd name="connsiteY2" fmla="*/ 3098 h 23171"/>
                <a:gd name="connsiteX3" fmla="*/ 10326 w 14600"/>
                <a:gd name="connsiteY3" fmla="*/ 169 h 23171"/>
                <a:gd name="connsiteX4" fmla="*/ 0 w 14600"/>
                <a:gd name="connsiteY4" fmla="*/ 0 h 23171"/>
                <a:gd name="connsiteX0" fmla="*/ 14040 w 14600"/>
                <a:gd name="connsiteY0" fmla="*/ 97613 h 97613"/>
                <a:gd name="connsiteX1" fmla="*/ 14579 w 14600"/>
                <a:gd name="connsiteY1" fmla="*/ 9127 h 97613"/>
                <a:gd name="connsiteX2" fmla="*/ 13712 w 14600"/>
                <a:gd name="connsiteY2" fmla="*/ 3098 h 97613"/>
                <a:gd name="connsiteX3" fmla="*/ 10326 w 14600"/>
                <a:gd name="connsiteY3" fmla="*/ 169 h 97613"/>
                <a:gd name="connsiteX4" fmla="*/ 0 w 14600"/>
                <a:gd name="connsiteY4" fmla="*/ 0 h 97613"/>
                <a:gd name="connsiteX0" fmla="*/ 14399 w 14600"/>
                <a:gd name="connsiteY0" fmla="*/ 99109 h 99109"/>
                <a:gd name="connsiteX1" fmla="*/ 14579 w 14600"/>
                <a:gd name="connsiteY1" fmla="*/ 9127 h 99109"/>
                <a:gd name="connsiteX2" fmla="*/ 13712 w 14600"/>
                <a:gd name="connsiteY2" fmla="*/ 3098 h 99109"/>
                <a:gd name="connsiteX3" fmla="*/ 10326 w 14600"/>
                <a:gd name="connsiteY3" fmla="*/ 169 h 99109"/>
                <a:gd name="connsiteX4" fmla="*/ 0 w 14600"/>
                <a:gd name="connsiteY4" fmla="*/ 0 h 99109"/>
                <a:gd name="connsiteX0" fmla="*/ 14758 w 14758"/>
                <a:gd name="connsiteY0" fmla="*/ 97613 h 97613"/>
                <a:gd name="connsiteX1" fmla="*/ 14579 w 14758"/>
                <a:gd name="connsiteY1" fmla="*/ 9127 h 97613"/>
                <a:gd name="connsiteX2" fmla="*/ 13712 w 14758"/>
                <a:gd name="connsiteY2" fmla="*/ 3098 h 97613"/>
                <a:gd name="connsiteX3" fmla="*/ 10326 w 14758"/>
                <a:gd name="connsiteY3" fmla="*/ 169 h 97613"/>
                <a:gd name="connsiteX4" fmla="*/ 0 w 14758"/>
                <a:gd name="connsiteY4" fmla="*/ 0 h 97613"/>
                <a:gd name="connsiteX0" fmla="*/ 14219 w 14600"/>
                <a:gd name="connsiteY0" fmla="*/ 98735 h 98735"/>
                <a:gd name="connsiteX1" fmla="*/ 14579 w 14600"/>
                <a:gd name="connsiteY1" fmla="*/ 9127 h 98735"/>
                <a:gd name="connsiteX2" fmla="*/ 13712 w 14600"/>
                <a:gd name="connsiteY2" fmla="*/ 3098 h 98735"/>
                <a:gd name="connsiteX3" fmla="*/ 10326 w 14600"/>
                <a:gd name="connsiteY3" fmla="*/ 169 h 98735"/>
                <a:gd name="connsiteX4" fmla="*/ 0 w 14600"/>
                <a:gd name="connsiteY4" fmla="*/ 0 h 98735"/>
                <a:gd name="connsiteX0" fmla="*/ 14578 w 14600"/>
                <a:gd name="connsiteY0" fmla="*/ 97613 h 97613"/>
                <a:gd name="connsiteX1" fmla="*/ 14579 w 14600"/>
                <a:gd name="connsiteY1" fmla="*/ 9127 h 97613"/>
                <a:gd name="connsiteX2" fmla="*/ 13712 w 14600"/>
                <a:gd name="connsiteY2" fmla="*/ 3098 h 97613"/>
                <a:gd name="connsiteX3" fmla="*/ 10326 w 14600"/>
                <a:gd name="connsiteY3" fmla="*/ 169 h 97613"/>
                <a:gd name="connsiteX4" fmla="*/ 0 w 14600"/>
                <a:gd name="connsiteY4" fmla="*/ 0 h 97613"/>
                <a:gd name="connsiteX0" fmla="*/ 14660 w 14660"/>
                <a:gd name="connsiteY0" fmla="*/ 97783 h 97783"/>
                <a:gd name="connsiteX1" fmla="*/ 14579 w 14660"/>
                <a:gd name="connsiteY1" fmla="*/ 9127 h 97783"/>
                <a:gd name="connsiteX2" fmla="*/ 13712 w 14660"/>
                <a:gd name="connsiteY2" fmla="*/ 3098 h 97783"/>
                <a:gd name="connsiteX3" fmla="*/ 10326 w 14660"/>
                <a:gd name="connsiteY3" fmla="*/ 169 h 97783"/>
                <a:gd name="connsiteX4" fmla="*/ 0 w 14660"/>
                <a:gd name="connsiteY4" fmla="*/ 0 h 977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60" h="97783" extrusionOk="0">
                  <a:moveTo>
                    <a:pt x="14660" y="97783"/>
                  </a:moveTo>
                  <a:cubicBezTo>
                    <a:pt x="14660" y="93102"/>
                    <a:pt x="14579" y="13808"/>
                    <a:pt x="14579" y="9127"/>
                  </a:cubicBezTo>
                  <a:cubicBezTo>
                    <a:pt x="14688" y="6953"/>
                    <a:pt x="14375" y="4779"/>
                    <a:pt x="13712" y="3098"/>
                  </a:cubicBezTo>
                  <a:cubicBezTo>
                    <a:pt x="12885" y="997"/>
                    <a:pt x="11616" y="-100"/>
                    <a:pt x="10326" y="169"/>
                  </a:cubicBezTo>
                  <a:lnTo>
                    <a:pt x="0" y="0"/>
                  </a:lnTo>
                </a:path>
              </a:pathLst>
            </a:custGeom>
            <a:ln w="6350" cmpd="sng">
              <a:solidFill>
                <a:schemeClr val="tx2"/>
              </a:solidFill>
              <a:prstDash val="dash"/>
              <a:miter lim="400000"/>
            </a:ln>
          </p:spPr>
          <p:txBody>
            <a:bodyPr lIns="50800" tIns="50800" rIns="50800" bIns="50800" anchor="ctr"/>
            <a:lstStyle/>
            <a:p>
              <a:pPr lvl="0">
                <a:defRPr sz="2400"/>
              </a:pPr>
              <a:endParaRPr/>
            </a:p>
          </p:txBody>
        </p:sp>
        <p:sp>
          <p:nvSpPr>
            <p:cNvPr id="257" name="Shape 147"/>
            <p:cNvSpPr/>
            <p:nvPr/>
          </p:nvSpPr>
          <p:spPr>
            <a:xfrm rot="10800000" flipH="1">
              <a:off x="2287301" y="3568360"/>
              <a:ext cx="567296" cy="244911"/>
            </a:xfrm>
            <a:custGeom>
              <a:avLst/>
              <a:gdLst>
                <a:gd name="connsiteX0" fmla="*/ 21491 w 21512"/>
                <a:gd name="connsiteY0" fmla="*/ 18617 h 18617"/>
                <a:gd name="connsiteX1" fmla="*/ 21491 w 21512"/>
                <a:gd name="connsiteY1" fmla="*/ 8998 h 18617"/>
                <a:gd name="connsiteX2" fmla="*/ 20624 w 21512"/>
                <a:gd name="connsiteY2" fmla="*/ 2969 h 18617"/>
                <a:gd name="connsiteX3" fmla="*/ 17238 w 21512"/>
                <a:gd name="connsiteY3" fmla="*/ 40 h 18617"/>
                <a:gd name="connsiteX4" fmla="*/ 0 w 21512"/>
                <a:gd name="connsiteY4" fmla="*/ 40 h 18617"/>
                <a:gd name="connsiteX0" fmla="*/ 71254 w 71275"/>
                <a:gd name="connsiteY0" fmla="*/ 18749 h 18749"/>
                <a:gd name="connsiteX1" fmla="*/ 71254 w 71275"/>
                <a:gd name="connsiteY1" fmla="*/ 9130 h 18749"/>
                <a:gd name="connsiteX2" fmla="*/ 70387 w 71275"/>
                <a:gd name="connsiteY2" fmla="*/ 3101 h 18749"/>
                <a:gd name="connsiteX3" fmla="*/ 67001 w 71275"/>
                <a:gd name="connsiteY3" fmla="*/ 172 h 18749"/>
                <a:gd name="connsiteX4" fmla="*/ 0 w 71275"/>
                <a:gd name="connsiteY4" fmla="*/ 0 h 18749"/>
                <a:gd name="connsiteX0" fmla="*/ 11522 w 11543"/>
                <a:gd name="connsiteY0" fmla="*/ 18618 h 18618"/>
                <a:gd name="connsiteX1" fmla="*/ 11522 w 11543"/>
                <a:gd name="connsiteY1" fmla="*/ 8999 h 18618"/>
                <a:gd name="connsiteX2" fmla="*/ 10655 w 11543"/>
                <a:gd name="connsiteY2" fmla="*/ 2970 h 18618"/>
                <a:gd name="connsiteX3" fmla="*/ 7269 w 11543"/>
                <a:gd name="connsiteY3" fmla="*/ 41 h 18618"/>
                <a:gd name="connsiteX4" fmla="*/ 0 w 11543"/>
                <a:gd name="connsiteY4" fmla="*/ 41 h 18618"/>
                <a:gd name="connsiteX0" fmla="*/ 15199 w 15220"/>
                <a:gd name="connsiteY0" fmla="*/ 18618 h 18618"/>
                <a:gd name="connsiteX1" fmla="*/ 15199 w 15220"/>
                <a:gd name="connsiteY1" fmla="*/ 8999 h 18618"/>
                <a:gd name="connsiteX2" fmla="*/ 14332 w 15220"/>
                <a:gd name="connsiteY2" fmla="*/ 2970 h 18618"/>
                <a:gd name="connsiteX3" fmla="*/ 10946 w 15220"/>
                <a:gd name="connsiteY3" fmla="*/ 41 h 18618"/>
                <a:gd name="connsiteX4" fmla="*/ 0 w 15220"/>
                <a:gd name="connsiteY4" fmla="*/ 41 h 18618"/>
                <a:gd name="connsiteX0" fmla="*/ 15199 w 15220"/>
                <a:gd name="connsiteY0" fmla="*/ 16065 h 16065"/>
                <a:gd name="connsiteX1" fmla="*/ 15199 w 15220"/>
                <a:gd name="connsiteY1" fmla="*/ 8999 h 16065"/>
                <a:gd name="connsiteX2" fmla="*/ 14332 w 15220"/>
                <a:gd name="connsiteY2" fmla="*/ 2970 h 16065"/>
                <a:gd name="connsiteX3" fmla="*/ 10946 w 15220"/>
                <a:gd name="connsiteY3" fmla="*/ 41 h 16065"/>
                <a:gd name="connsiteX4" fmla="*/ 0 w 15220"/>
                <a:gd name="connsiteY4" fmla="*/ 41 h 16065"/>
                <a:gd name="connsiteX0" fmla="*/ 34728 w 34749"/>
                <a:gd name="connsiteY0" fmla="*/ 16194 h 16194"/>
                <a:gd name="connsiteX1" fmla="*/ 34728 w 34749"/>
                <a:gd name="connsiteY1" fmla="*/ 9128 h 16194"/>
                <a:gd name="connsiteX2" fmla="*/ 33861 w 34749"/>
                <a:gd name="connsiteY2" fmla="*/ 3099 h 16194"/>
                <a:gd name="connsiteX3" fmla="*/ 30475 w 34749"/>
                <a:gd name="connsiteY3" fmla="*/ 170 h 16194"/>
                <a:gd name="connsiteX4" fmla="*/ 0 w 34749"/>
                <a:gd name="connsiteY4" fmla="*/ 0 h 16194"/>
                <a:gd name="connsiteX0" fmla="*/ 34728 w 34749"/>
                <a:gd name="connsiteY0" fmla="*/ 16065 h 16065"/>
                <a:gd name="connsiteX1" fmla="*/ 34728 w 34749"/>
                <a:gd name="connsiteY1" fmla="*/ 8999 h 16065"/>
                <a:gd name="connsiteX2" fmla="*/ 33861 w 34749"/>
                <a:gd name="connsiteY2" fmla="*/ 2970 h 16065"/>
                <a:gd name="connsiteX3" fmla="*/ 30475 w 34749"/>
                <a:gd name="connsiteY3" fmla="*/ 41 h 16065"/>
                <a:gd name="connsiteX4" fmla="*/ 0 w 34749"/>
                <a:gd name="connsiteY4" fmla="*/ 382 h 16065"/>
                <a:gd name="connsiteX0" fmla="*/ 34401 w 34422"/>
                <a:gd name="connsiteY0" fmla="*/ 16065 h 16065"/>
                <a:gd name="connsiteX1" fmla="*/ 34401 w 34422"/>
                <a:gd name="connsiteY1" fmla="*/ 8999 h 16065"/>
                <a:gd name="connsiteX2" fmla="*/ 33534 w 34422"/>
                <a:gd name="connsiteY2" fmla="*/ 2970 h 16065"/>
                <a:gd name="connsiteX3" fmla="*/ 30148 w 34422"/>
                <a:gd name="connsiteY3" fmla="*/ 41 h 16065"/>
                <a:gd name="connsiteX4" fmla="*/ 0 w 34422"/>
                <a:gd name="connsiteY4" fmla="*/ 42 h 16065"/>
                <a:gd name="connsiteX0" fmla="*/ 34401 w 34422"/>
                <a:gd name="connsiteY0" fmla="*/ 23043 h 23043"/>
                <a:gd name="connsiteX1" fmla="*/ 34401 w 34422"/>
                <a:gd name="connsiteY1" fmla="*/ 8999 h 23043"/>
                <a:gd name="connsiteX2" fmla="*/ 33534 w 34422"/>
                <a:gd name="connsiteY2" fmla="*/ 2970 h 23043"/>
                <a:gd name="connsiteX3" fmla="*/ 30148 w 34422"/>
                <a:gd name="connsiteY3" fmla="*/ 41 h 23043"/>
                <a:gd name="connsiteX4" fmla="*/ 0 w 34422"/>
                <a:gd name="connsiteY4" fmla="*/ 42 h 23043"/>
                <a:gd name="connsiteX0" fmla="*/ 47182 w 47203"/>
                <a:gd name="connsiteY0" fmla="*/ 23043 h 23043"/>
                <a:gd name="connsiteX1" fmla="*/ 47182 w 47203"/>
                <a:gd name="connsiteY1" fmla="*/ 8999 h 23043"/>
                <a:gd name="connsiteX2" fmla="*/ 46315 w 47203"/>
                <a:gd name="connsiteY2" fmla="*/ 2970 h 23043"/>
                <a:gd name="connsiteX3" fmla="*/ 42929 w 47203"/>
                <a:gd name="connsiteY3" fmla="*/ 41 h 23043"/>
                <a:gd name="connsiteX4" fmla="*/ 0 w 47203"/>
                <a:gd name="connsiteY4" fmla="*/ 42 h 23043"/>
                <a:gd name="connsiteX0" fmla="*/ 39338 w 39359"/>
                <a:gd name="connsiteY0" fmla="*/ 23043 h 23043"/>
                <a:gd name="connsiteX1" fmla="*/ 39338 w 39359"/>
                <a:gd name="connsiteY1" fmla="*/ 8999 h 23043"/>
                <a:gd name="connsiteX2" fmla="*/ 38471 w 39359"/>
                <a:gd name="connsiteY2" fmla="*/ 2970 h 23043"/>
                <a:gd name="connsiteX3" fmla="*/ 35085 w 39359"/>
                <a:gd name="connsiteY3" fmla="*/ 41 h 23043"/>
                <a:gd name="connsiteX4" fmla="*/ 0 w 39359"/>
                <a:gd name="connsiteY4" fmla="*/ 42 h 23043"/>
                <a:gd name="connsiteX0" fmla="*/ 14579 w 14600"/>
                <a:gd name="connsiteY0" fmla="*/ 23171 h 23171"/>
                <a:gd name="connsiteX1" fmla="*/ 14579 w 14600"/>
                <a:gd name="connsiteY1" fmla="*/ 9127 h 23171"/>
                <a:gd name="connsiteX2" fmla="*/ 13712 w 14600"/>
                <a:gd name="connsiteY2" fmla="*/ 3098 h 23171"/>
                <a:gd name="connsiteX3" fmla="*/ 10326 w 14600"/>
                <a:gd name="connsiteY3" fmla="*/ 169 h 23171"/>
                <a:gd name="connsiteX4" fmla="*/ 0 w 14600"/>
                <a:gd name="connsiteY4" fmla="*/ 0 h 23171"/>
                <a:gd name="connsiteX0" fmla="*/ 14579 w 14600"/>
                <a:gd name="connsiteY0" fmla="*/ 13129 h 13129"/>
                <a:gd name="connsiteX1" fmla="*/ 14579 w 14600"/>
                <a:gd name="connsiteY1" fmla="*/ 9127 h 13129"/>
                <a:gd name="connsiteX2" fmla="*/ 13712 w 14600"/>
                <a:gd name="connsiteY2" fmla="*/ 3098 h 13129"/>
                <a:gd name="connsiteX3" fmla="*/ 10326 w 14600"/>
                <a:gd name="connsiteY3" fmla="*/ 169 h 13129"/>
                <a:gd name="connsiteX4" fmla="*/ 0 w 14600"/>
                <a:gd name="connsiteY4" fmla="*/ 0 h 131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00" h="13129" extrusionOk="0">
                  <a:moveTo>
                    <a:pt x="14579" y="13129"/>
                  </a:moveTo>
                  <a:lnTo>
                    <a:pt x="14579" y="9127"/>
                  </a:lnTo>
                  <a:cubicBezTo>
                    <a:pt x="14688" y="6953"/>
                    <a:pt x="14375" y="4779"/>
                    <a:pt x="13712" y="3098"/>
                  </a:cubicBezTo>
                  <a:cubicBezTo>
                    <a:pt x="12885" y="997"/>
                    <a:pt x="11616" y="-100"/>
                    <a:pt x="10326" y="169"/>
                  </a:cubicBezTo>
                  <a:lnTo>
                    <a:pt x="0" y="0"/>
                  </a:lnTo>
                </a:path>
              </a:pathLst>
            </a:custGeom>
            <a:ln w="6350" cmpd="sng">
              <a:solidFill>
                <a:schemeClr val="tx2"/>
              </a:solidFill>
              <a:prstDash val="dash"/>
              <a:miter lim="400000"/>
            </a:ln>
          </p:spPr>
          <p:txBody>
            <a:bodyPr lIns="50800" tIns="50800" rIns="50800" bIns="50800" anchor="ctr"/>
            <a:lstStyle/>
            <a:p>
              <a:pPr lvl="0">
                <a:defRPr sz="2400"/>
              </a:pPr>
              <a:endParaRPr/>
            </a:p>
          </p:txBody>
        </p:sp>
        <p:sp>
          <p:nvSpPr>
            <p:cNvPr id="258" name="Oval 257"/>
            <p:cNvSpPr/>
            <p:nvPr/>
          </p:nvSpPr>
          <p:spPr>
            <a:xfrm>
              <a:off x="2286040" y="3765127"/>
              <a:ext cx="94942" cy="94940"/>
            </a:xfrm>
            <a:prstGeom prst="ellipse">
              <a:avLst/>
            </a:prstGeom>
            <a:solidFill>
              <a:schemeClr val="bg1"/>
            </a:solidFill>
            <a:ln w="6350" cmpd="sng">
              <a:solidFill>
                <a:schemeClr val="tx2"/>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43" name="Shape 147"/>
            <p:cNvSpPr/>
            <p:nvPr/>
          </p:nvSpPr>
          <p:spPr>
            <a:xfrm rot="5400000" flipV="1">
              <a:off x="3000314" y="1324532"/>
              <a:ext cx="567296" cy="854511"/>
            </a:xfrm>
            <a:custGeom>
              <a:avLst/>
              <a:gdLst>
                <a:gd name="connsiteX0" fmla="*/ 21491 w 21512"/>
                <a:gd name="connsiteY0" fmla="*/ 18617 h 18617"/>
                <a:gd name="connsiteX1" fmla="*/ 21491 w 21512"/>
                <a:gd name="connsiteY1" fmla="*/ 8998 h 18617"/>
                <a:gd name="connsiteX2" fmla="*/ 20624 w 21512"/>
                <a:gd name="connsiteY2" fmla="*/ 2969 h 18617"/>
                <a:gd name="connsiteX3" fmla="*/ 17238 w 21512"/>
                <a:gd name="connsiteY3" fmla="*/ 40 h 18617"/>
                <a:gd name="connsiteX4" fmla="*/ 0 w 21512"/>
                <a:gd name="connsiteY4" fmla="*/ 40 h 18617"/>
                <a:gd name="connsiteX0" fmla="*/ 71254 w 71275"/>
                <a:gd name="connsiteY0" fmla="*/ 18749 h 18749"/>
                <a:gd name="connsiteX1" fmla="*/ 71254 w 71275"/>
                <a:gd name="connsiteY1" fmla="*/ 9130 h 18749"/>
                <a:gd name="connsiteX2" fmla="*/ 70387 w 71275"/>
                <a:gd name="connsiteY2" fmla="*/ 3101 h 18749"/>
                <a:gd name="connsiteX3" fmla="*/ 67001 w 71275"/>
                <a:gd name="connsiteY3" fmla="*/ 172 h 18749"/>
                <a:gd name="connsiteX4" fmla="*/ 0 w 71275"/>
                <a:gd name="connsiteY4" fmla="*/ 0 h 18749"/>
                <a:gd name="connsiteX0" fmla="*/ 11522 w 11543"/>
                <a:gd name="connsiteY0" fmla="*/ 18618 h 18618"/>
                <a:gd name="connsiteX1" fmla="*/ 11522 w 11543"/>
                <a:gd name="connsiteY1" fmla="*/ 8999 h 18618"/>
                <a:gd name="connsiteX2" fmla="*/ 10655 w 11543"/>
                <a:gd name="connsiteY2" fmla="*/ 2970 h 18618"/>
                <a:gd name="connsiteX3" fmla="*/ 7269 w 11543"/>
                <a:gd name="connsiteY3" fmla="*/ 41 h 18618"/>
                <a:gd name="connsiteX4" fmla="*/ 0 w 11543"/>
                <a:gd name="connsiteY4" fmla="*/ 41 h 18618"/>
                <a:gd name="connsiteX0" fmla="*/ 15199 w 15220"/>
                <a:gd name="connsiteY0" fmla="*/ 18618 h 18618"/>
                <a:gd name="connsiteX1" fmla="*/ 15199 w 15220"/>
                <a:gd name="connsiteY1" fmla="*/ 8999 h 18618"/>
                <a:gd name="connsiteX2" fmla="*/ 14332 w 15220"/>
                <a:gd name="connsiteY2" fmla="*/ 2970 h 18618"/>
                <a:gd name="connsiteX3" fmla="*/ 10946 w 15220"/>
                <a:gd name="connsiteY3" fmla="*/ 41 h 18618"/>
                <a:gd name="connsiteX4" fmla="*/ 0 w 15220"/>
                <a:gd name="connsiteY4" fmla="*/ 41 h 18618"/>
                <a:gd name="connsiteX0" fmla="*/ 15199 w 15220"/>
                <a:gd name="connsiteY0" fmla="*/ 16065 h 16065"/>
                <a:gd name="connsiteX1" fmla="*/ 15199 w 15220"/>
                <a:gd name="connsiteY1" fmla="*/ 8999 h 16065"/>
                <a:gd name="connsiteX2" fmla="*/ 14332 w 15220"/>
                <a:gd name="connsiteY2" fmla="*/ 2970 h 16065"/>
                <a:gd name="connsiteX3" fmla="*/ 10946 w 15220"/>
                <a:gd name="connsiteY3" fmla="*/ 41 h 16065"/>
                <a:gd name="connsiteX4" fmla="*/ 0 w 15220"/>
                <a:gd name="connsiteY4" fmla="*/ 41 h 16065"/>
                <a:gd name="connsiteX0" fmla="*/ 34728 w 34749"/>
                <a:gd name="connsiteY0" fmla="*/ 16194 h 16194"/>
                <a:gd name="connsiteX1" fmla="*/ 34728 w 34749"/>
                <a:gd name="connsiteY1" fmla="*/ 9128 h 16194"/>
                <a:gd name="connsiteX2" fmla="*/ 33861 w 34749"/>
                <a:gd name="connsiteY2" fmla="*/ 3099 h 16194"/>
                <a:gd name="connsiteX3" fmla="*/ 30475 w 34749"/>
                <a:gd name="connsiteY3" fmla="*/ 170 h 16194"/>
                <a:gd name="connsiteX4" fmla="*/ 0 w 34749"/>
                <a:gd name="connsiteY4" fmla="*/ 0 h 16194"/>
                <a:gd name="connsiteX0" fmla="*/ 34728 w 34749"/>
                <a:gd name="connsiteY0" fmla="*/ 16065 h 16065"/>
                <a:gd name="connsiteX1" fmla="*/ 34728 w 34749"/>
                <a:gd name="connsiteY1" fmla="*/ 8999 h 16065"/>
                <a:gd name="connsiteX2" fmla="*/ 33861 w 34749"/>
                <a:gd name="connsiteY2" fmla="*/ 2970 h 16065"/>
                <a:gd name="connsiteX3" fmla="*/ 30475 w 34749"/>
                <a:gd name="connsiteY3" fmla="*/ 41 h 16065"/>
                <a:gd name="connsiteX4" fmla="*/ 0 w 34749"/>
                <a:gd name="connsiteY4" fmla="*/ 382 h 16065"/>
                <a:gd name="connsiteX0" fmla="*/ 34401 w 34422"/>
                <a:gd name="connsiteY0" fmla="*/ 16065 h 16065"/>
                <a:gd name="connsiteX1" fmla="*/ 34401 w 34422"/>
                <a:gd name="connsiteY1" fmla="*/ 8999 h 16065"/>
                <a:gd name="connsiteX2" fmla="*/ 33534 w 34422"/>
                <a:gd name="connsiteY2" fmla="*/ 2970 h 16065"/>
                <a:gd name="connsiteX3" fmla="*/ 30148 w 34422"/>
                <a:gd name="connsiteY3" fmla="*/ 41 h 16065"/>
                <a:gd name="connsiteX4" fmla="*/ 0 w 34422"/>
                <a:gd name="connsiteY4" fmla="*/ 42 h 16065"/>
                <a:gd name="connsiteX0" fmla="*/ 34401 w 34422"/>
                <a:gd name="connsiteY0" fmla="*/ 23043 h 23043"/>
                <a:gd name="connsiteX1" fmla="*/ 34401 w 34422"/>
                <a:gd name="connsiteY1" fmla="*/ 8999 h 23043"/>
                <a:gd name="connsiteX2" fmla="*/ 33534 w 34422"/>
                <a:gd name="connsiteY2" fmla="*/ 2970 h 23043"/>
                <a:gd name="connsiteX3" fmla="*/ 30148 w 34422"/>
                <a:gd name="connsiteY3" fmla="*/ 41 h 23043"/>
                <a:gd name="connsiteX4" fmla="*/ 0 w 34422"/>
                <a:gd name="connsiteY4" fmla="*/ 42 h 23043"/>
                <a:gd name="connsiteX0" fmla="*/ 47182 w 47203"/>
                <a:gd name="connsiteY0" fmla="*/ 23043 h 23043"/>
                <a:gd name="connsiteX1" fmla="*/ 47182 w 47203"/>
                <a:gd name="connsiteY1" fmla="*/ 8999 h 23043"/>
                <a:gd name="connsiteX2" fmla="*/ 46315 w 47203"/>
                <a:gd name="connsiteY2" fmla="*/ 2970 h 23043"/>
                <a:gd name="connsiteX3" fmla="*/ 42929 w 47203"/>
                <a:gd name="connsiteY3" fmla="*/ 41 h 23043"/>
                <a:gd name="connsiteX4" fmla="*/ 0 w 47203"/>
                <a:gd name="connsiteY4" fmla="*/ 42 h 23043"/>
                <a:gd name="connsiteX0" fmla="*/ 39338 w 39359"/>
                <a:gd name="connsiteY0" fmla="*/ 23043 h 23043"/>
                <a:gd name="connsiteX1" fmla="*/ 39338 w 39359"/>
                <a:gd name="connsiteY1" fmla="*/ 8999 h 23043"/>
                <a:gd name="connsiteX2" fmla="*/ 38471 w 39359"/>
                <a:gd name="connsiteY2" fmla="*/ 2970 h 23043"/>
                <a:gd name="connsiteX3" fmla="*/ 35085 w 39359"/>
                <a:gd name="connsiteY3" fmla="*/ 41 h 23043"/>
                <a:gd name="connsiteX4" fmla="*/ 0 w 39359"/>
                <a:gd name="connsiteY4" fmla="*/ 42 h 23043"/>
                <a:gd name="connsiteX0" fmla="*/ 14579 w 14600"/>
                <a:gd name="connsiteY0" fmla="*/ 23171 h 23171"/>
                <a:gd name="connsiteX1" fmla="*/ 14579 w 14600"/>
                <a:gd name="connsiteY1" fmla="*/ 9127 h 23171"/>
                <a:gd name="connsiteX2" fmla="*/ 13712 w 14600"/>
                <a:gd name="connsiteY2" fmla="*/ 3098 h 23171"/>
                <a:gd name="connsiteX3" fmla="*/ 10326 w 14600"/>
                <a:gd name="connsiteY3" fmla="*/ 169 h 23171"/>
                <a:gd name="connsiteX4" fmla="*/ 0 w 14600"/>
                <a:gd name="connsiteY4" fmla="*/ 0 h 23171"/>
                <a:gd name="connsiteX0" fmla="*/ 14579 w 14600"/>
                <a:gd name="connsiteY0" fmla="*/ 45808 h 45808"/>
                <a:gd name="connsiteX1" fmla="*/ 14579 w 14600"/>
                <a:gd name="connsiteY1" fmla="*/ 9127 h 45808"/>
                <a:gd name="connsiteX2" fmla="*/ 13712 w 14600"/>
                <a:gd name="connsiteY2" fmla="*/ 3098 h 45808"/>
                <a:gd name="connsiteX3" fmla="*/ 10326 w 14600"/>
                <a:gd name="connsiteY3" fmla="*/ 169 h 45808"/>
                <a:gd name="connsiteX4" fmla="*/ 0 w 14600"/>
                <a:gd name="connsiteY4" fmla="*/ 0 h 45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00" h="45808" extrusionOk="0">
                  <a:moveTo>
                    <a:pt x="14579" y="45808"/>
                  </a:moveTo>
                  <a:lnTo>
                    <a:pt x="14579" y="9127"/>
                  </a:lnTo>
                  <a:cubicBezTo>
                    <a:pt x="14688" y="6953"/>
                    <a:pt x="14375" y="4779"/>
                    <a:pt x="13712" y="3098"/>
                  </a:cubicBezTo>
                  <a:cubicBezTo>
                    <a:pt x="12885" y="997"/>
                    <a:pt x="11616" y="-100"/>
                    <a:pt x="10326" y="169"/>
                  </a:cubicBezTo>
                  <a:lnTo>
                    <a:pt x="0" y="0"/>
                  </a:lnTo>
                </a:path>
              </a:pathLst>
            </a:custGeom>
            <a:ln w="6350" cmpd="sng">
              <a:solidFill>
                <a:srgbClr val="A0A0A3"/>
              </a:solidFill>
              <a:prstDash val="dash"/>
              <a:miter lim="400000"/>
            </a:ln>
          </p:spPr>
          <p:txBody>
            <a:bodyPr lIns="50800" tIns="50800" rIns="50800" bIns="50800" anchor="ctr"/>
            <a:lstStyle/>
            <a:p>
              <a:pPr lvl="0">
                <a:defRPr sz="2400"/>
              </a:pPr>
              <a:endParaRPr/>
            </a:p>
          </p:txBody>
        </p:sp>
        <p:sp>
          <p:nvSpPr>
            <p:cNvPr id="244" name="Shape 147"/>
            <p:cNvSpPr/>
            <p:nvPr/>
          </p:nvSpPr>
          <p:spPr>
            <a:xfrm rot="10800000" flipH="1" flipV="1">
              <a:off x="2290701" y="1227695"/>
              <a:ext cx="567296" cy="244911"/>
            </a:xfrm>
            <a:custGeom>
              <a:avLst/>
              <a:gdLst>
                <a:gd name="connsiteX0" fmla="*/ 21491 w 21512"/>
                <a:gd name="connsiteY0" fmla="*/ 18617 h 18617"/>
                <a:gd name="connsiteX1" fmla="*/ 21491 w 21512"/>
                <a:gd name="connsiteY1" fmla="*/ 8998 h 18617"/>
                <a:gd name="connsiteX2" fmla="*/ 20624 w 21512"/>
                <a:gd name="connsiteY2" fmla="*/ 2969 h 18617"/>
                <a:gd name="connsiteX3" fmla="*/ 17238 w 21512"/>
                <a:gd name="connsiteY3" fmla="*/ 40 h 18617"/>
                <a:gd name="connsiteX4" fmla="*/ 0 w 21512"/>
                <a:gd name="connsiteY4" fmla="*/ 40 h 18617"/>
                <a:gd name="connsiteX0" fmla="*/ 71254 w 71275"/>
                <a:gd name="connsiteY0" fmla="*/ 18749 h 18749"/>
                <a:gd name="connsiteX1" fmla="*/ 71254 w 71275"/>
                <a:gd name="connsiteY1" fmla="*/ 9130 h 18749"/>
                <a:gd name="connsiteX2" fmla="*/ 70387 w 71275"/>
                <a:gd name="connsiteY2" fmla="*/ 3101 h 18749"/>
                <a:gd name="connsiteX3" fmla="*/ 67001 w 71275"/>
                <a:gd name="connsiteY3" fmla="*/ 172 h 18749"/>
                <a:gd name="connsiteX4" fmla="*/ 0 w 71275"/>
                <a:gd name="connsiteY4" fmla="*/ 0 h 18749"/>
                <a:gd name="connsiteX0" fmla="*/ 11522 w 11543"/>
                <a:gd name="connsiteY0" fmla="*/ 18618 h 18618"/>
                <a:gd name="connsiteX1" fmla="*/ 11522 w 11543"/>
                <a:gd name="connsiteY1" fmla="*/ 8999 h 18618"/>
                <a:gd name="connsiteX2" fmla="*/ 10655 w 11543"/>
                <a:gd name="connsiteY2" fmla="*/ 2970 h 18618"/>
                <a:gd name="connsiteX3" fmla="*/ 7269 w 11543"/>
                <a:gd name="connsiteY3" fmla="*/ 41 h 18618"/>
                <a:gd name="connsiteX4" fmla="*/ 0 w 11543"/>
                <a:gd name="connsiteY4" fmla="*/ 41 h 18618"/>
                <a:gd name="connsiteX0" fmla="*/ 15199 w 15220"/>
                <a:gd name="connsiteY0" fmla="*/ 18618 h 18618"/>
                <a:gd name="connsiteX1" fmla="*/ 15199 w 15220"/>
                <a:gd name="connsiteY1" fmla="*/ 8999 h 18618"/>
                <a:gd name="connsiteX2" fmla="*/ 14332 w 15220"/>
                <a:gd name="connsiteY2" fmla="*/ 2970 h 18618"/>
                <a:gd name="connsiteX3" fmla="*/ 10946 w 15220"/>
                <a:gd name="connsiteY3" fmla="*/ 41 h 18618"/>
                <a:gd name="connsiteX4" fmla="*/ 0 w 15220"/>
                <a:gd name="connsiteY4" fmla="*/ 41 h 18618"/>
                <a:gd name="connsiteX0" fmla="*/ 15199 w 15220"/>
                <a:gd name="connsiteY0" fmla="*/ 16065 h 16065"/>
                <a:gd name="connsiteX1" fmla="*/ 15199 w 15220"/>
                <a:gd name="connsiteY1" fmla="*/ 8999 h 16065"/>
                <a:gd name="connsiteX2" fmla="*/ 14332 w 15220"/>
                <a:gd name="connsiteY2" fmla="*/ 2970 h 16065"/>
                <a:gd name="connsiteX3" fmla="*/ 10946 w 15220"/>
                <a:gd name="connsiteY3" fmla="*/ 41 h 16065"/>
                <a:gd name="connsiteX4" fmla="*/ 0 w 15220"/>
                <a:gd name="connsiteY4" fmla="*/ 41 h 16065"/>
                <a:gd name="connsiteX0" fmla="*/ 34728 w 34749"/>
                <a:gd name="connsiteY0" fmla="*/ 16194 h 16194"/>
                <a:gd name="connsiteX1" fmla="*/ 34728 w 34749"/>
                <a:gd name="connsiteY1" fmla="*/ 9128 h 16194"/>
                <a:gd name="connsiteX2" fmla="*/ 33861 w 34749"/>
                <a:gd name="connsiteY2" fmla="*/ 3099 h 16194"/>
                <a:gd name="connsiteX3" fmla="*/ 30475 w 34749"/>
                <a:gd name="connsiteY3" fmla="*/ 170 h 16194"/>
                <a:gd name="connsiteX4" fmla="*/ 0 w 34749"/>
                <a:gd name="connsiteY4" fmla="*/ 0 h 16194"/>
                <a:gd name="connsiteX0" fmla="*/ 34728 w 34749"/>
                <a:gd name="connsiteY0" fmla="*/ 16065 h 16065"/>
                <a:gd name="connsiteX1" fmla="*/ 34728 w 34749"/>
                <a:gd name="connsiteY1" fmla="*/ 8999 h 16065"/>
                <a:gd name="connsiteX2" fmla="*/ 33861 w 34749"/>
                <a:gd name="connsiteY2" fmla="*/ 2970 h 16065"/>
                <a:gd name="connsiteX3" fmla="*/ 30475 w 34749"/>
                <a:gd name="connsiteY3" fmla="*/ 41 h 16065"/>
                <a:gd name="connsiteX4" fmla="*/ 0 w 34749"/>
                <a:gd name="connsiteY4" fmla="*/ 382 h 16065"/>
                <a:gd name="connsiteX0" fmla="*/ 34401 w 34422"/>
                <a:gd name="connsiteY0" fmla="*/ 16065 h 16065"/>
                <a:gd name="connsiteX1" fmla="*/ 34401 w 34422"/>
                <a:gd name="connsiteY1" fmla="*/ 8999 h 16065"/>
                <a:gd name="connsiteX2" fmla="*/ 33534 w 34422"/>
                <a:gd name="connsiteY2" fmla="*/ 2970 h 16065"/>
                <a:gd name="connsiteX3" fmla="*/ 30148 w 34422"/>
                <a:gd name="connsiteY3" fmla="*/ 41 h 16065"/>
                <a:gd name="connsiteX4" fmla="*/ 0 w 34422"/>
                <a:gd name="connsiteY4" fmla="*/ 42 h 16065"/>
                <a:gd name="connsiteX0" fmla="*/ 34401 w 34422"/>
                <a:gd name="connsiteY0" fmla="*/ 23043 h 23043"/>
                <a:gd name="connsiteX1" fmla="*/ 34401 w 34422"/>
                <a:gd name="connsiteY1" fmla="*/ 8999 h 23043"/>
                <a:gd name="connsiteX2" fmla="*/ 33534 w 34422"/>
                <a:gd name="connsiteY2" fmla="*/ 2970 h 23043"/>
                <a:gd name="connsiteX3" fmla="*/ 30148 w 34422"/>
                <a:gd name="connsiteY3" fmla="*/ 41 h 23043"/>
                <a:gd name="connsiteX4" fmla="*/ 0 w 34422"/>
                <a:gd name="connsiteY4" fmla="*/ 42 h 23043"/>
                <a:gd name="connsiteX0" fmla="*/ 47182 w 47203"/>
                <a:gd name="connsiteY0" fmla="*/ 23043 h 23043"/>
                <a:gd name="connsiteX1" fmla="*/ 47182 w 47203"/>
                <a:gd name="connsiteY1" fmla="*/ 8999 h 23043"/>
                <a:gd name="connsiteX2" fmla="*/ 46315 w 47203"/>
                <a:gd name="connsiteY2" fmla="*/ 2970 h 23043"/>
                <a:gd name="connsiteX3" fmla="*/ 42929 w 47203"/>
                <a:gd name="connsiteY3" fmla="*/ 41 h 23043"/>
                <a:gd name="connsiteX4" fmla="*/ 0 w 47203"/>
                <a:gd name="connsiteY4" fmla="*/ 42 h 23043"/>
                <a:gd name="connsiteX0" fmla="*/ 39338 w 39359"/>
                <a:gd name="connsiteY0" fmla="*/ 23043 h 23043"/>
                <a:gd name="connsiteX1" fmla="*/ 39338 w 39359"/>
                <a:gd name="connsiteY1" fmla="*/ 8999 h 23043"/>
                <a:gd name="connsiteX2" fmla="*/ 38471 w 39359"/>
                <a:gd name="connsiteY2" fmla="*/ 2970 h 23043"/>
                <a:gd name="connsiteX3" fmla="*/ 35085 w 39359"/>
                <a:gd name="connsiteY3" fmla="*/ 41 h 23043"/>
                <a:gd name="connsiteX4" fmla="*/ 0 w 39359"/>
                <a:gd name="connsiteY4" fmla="*/ 42 h 23043"/>
                <a:gd name="connsiteX0" fmla="*/ 14579 w 14600"/>
                <a:gd name="connsiteY0" fmla="*/ 23171 h 23171"/>
                <a:gd name="connsiteX1" fmla="*/ 14579 w 14600"/>
                <a:gd name="connsiteY1" fmla="*/ 9127 h 23171"/>
                <a:gd name="connsiteX2" fmla="*/ 13712 w 14600"/>
                <a:gd name="connsiteY2" fmla="*/ 3098 h 23171"/>
                <a:gd name="connsiteX3" fmla="*/ 10326 w 14600"/>
                <a:gd name="connsiteY3" fmla="*/ 169 h 23171"/>
                <a:gd name="connsiteX4" fmla="*/ 0 w 14600"/>
                <a:gd name="connsiteY4" fmla="*/ 0 h 23171"/>
                <a:gd name="connsiteX0" fmla="*/ 14579 w 14600"/>
                <a:gd name="connsiteY0" fmla="*/ 13129 h 13129"/>
                <a:gd name="connsiteX1" fmla="*/ 14579 w 14600"/>
                <a:gd name="connsiteY1" fmla="*/ 9127 h 13129"/>
                <a:gd name="connsiteX2" fmla="*/ 13712 w 14600"/>
                <a:gd name="connsiteY2" fmla="*/ 3098 h 13129"/>
                <a:gd name="connsiteX3" fmla="*/ 10326 w 14600"/>
                <a:gd name="connsiteY3" fmla="*/ 169 h 13129"/>
                <a:gd name="connsiteX4" fmla="*/ 0 w 14600"/>
                <a:gd name="connsiteY4" fmla="*/ 0 h 131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00" h="13129" extrusionOk="0">
                  <a:moveTo>
                    <a:pt x="14579" y="13129"/>
                  </a:moveTo>
                  <a:lnTo>
                    <a:pt x="14579" y="9127"/>
                  </a:lnTo>
                  <a:cubicBezTo>
                    <a:pt x="14688" y="6953"/>
                    <a:pt x="14375" y="4779"/>
                    <a:pt x="13712" y="3098"/>
                  </a:cubicBezTo>
                  <a:cubicBezTo>
                    <a:pt x="12885" y="997"/>
                    <a:pt x="11616" y="-100"/>
                    <a:pt x="10326" y="169"/>
                  </a:cubicBezTo>
                  <a:lnTo>
                    <a:pt x="0" y="0"/>
                  </a:lnTo>
                </a:path>
              </a:pathLst>
            </a:custGeom>
            <a:ln w="6350" cmpd="sng">
              <a:solidFill>
                <a:schemeClr val="tx2"/>
              </a:solidFill>
              <a:prstDash val="dash"/>
              <a:miter lim="400000"/>
            </a:ln>
          </p:spPr>
          <p:txBody>
            <a:bodyPr lIns="50800" tIns="50800" rIns="50800" bIns="50800" anchor="ctr"/>
            <a:lstStyle/>
            <a:p>
              <a:pPr lvl="0">
                <a:defRPr sz="2400"/>
              </a:pPr>
              <a:endParaRPr/>
            </a:p>
          </p:txBody>
        </p:sp>
        <p:sp>
          <p:nvSpPr>
            <p:cNvPr id="255" name="Oval 254"/>
            <p:cNvSpPr/>
            <p:nvPr/>
          </p:nvSpPr>
          <p:spPr>
            <a:xfrm flipV="1">
              <a:off x="2289440" y="1180899"/>
              <a:ext cx="94942" cy="94940"/>
            </a:xfrm>
            <a:prstGeom prst="ellipse">
              <a:avLst/>
            </a:prstGeom>
            <a:solidFill>
              <a:schemeClr val="bg1"/>
            </a:solidFill>
            <a:ln w="6350" cmpd="sng">
              <a:solidFill>
                <a:schemeClr val="tx2"/>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235" name="Straight Connector 234"/>
            <p:cNvCxnSpPr/>
            <p:nvPr/>
          </p:nvCxnSpPr>
          <p:spPr>
            <a:xfrm flipH="1">
              <a:off x="2278086" y="2526215"/>
              <a:ext cx="1734353" cy="0"/>
            </a:xfrm>
            <a:prstGeom prst="line">
              <a:avLst/>
            </a:prstGeom>
            <a:ln w="6350" cmpd="sng">
              <a:solidFill>
                <a:schemeClr val="tx2"/>
              </a:solidFill>
              <a:prstDash val="dash"/>
            </a:ln>
            <a:effectLst/>
          </p:spPr>
          <p:style>
            <a:lnRef idx="2">
              <a:schemeClr val="accent1"/>
            </a:lnRef>
            <a:fillRef idx="0">
              <a:schemeClr val="accent1"/>
            </a:fillRef>
            <a:effectRef idx="1">
              <a:schemeClr val="accent1"/>
            </a:effectRef>
            <a:fontRef idx="minor">
              <a:schemeClr val="tx1"/>
            </a:fontRef>
          </p:style>
        </p:cxnSp>
        <p:sp>
          <p:nvSpPr>
            <p:cNvPr id="242" name="Oval 241"/>
            <p:cNvSpPr/>
            <p:nvPr/>
          </p:nvSpPr>
          <p:spPr>
            <a:xfrm>
              <a:off x="2284435" y="2476147"/>
              <a:ext cx="94942" cy="94940"/>
            </a:xfrm>
            <a:prstGeom prst="ellipse">
              <a:avLst/>
            </a:prstGeom>
            <a:solidFill>
              <a:schemeClr val="bg1"/>
            </a:solidFill>
            <a:ln w="6350" cmpd="sng">
              <a:solidFill>
                <a:schemeClr val="tx2"/>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sp>
        <p:nvSpPr>
          <p:cNvPr id="6" name="Rectangle 5"/>
          <p:cNvSpPr/>
          <p:nvPr/>
        </p:nvSpPr>
        <p:spPr>
          <a:xfrm>
            <a:off x="3903859" y="2331259"/>
            <a:ext cx="382500" cy="369322"/>
          </a:xfrm>
          <a:prstGeom prst="rect">
            <a:avLst/>
          </a:prstGeom>
        </p:spPr>
        <p:txBody>
          <a:bodyPr wrap="none" lIns="91430" tIns="45715" rIns="91430" bIns="45715">
            <a:spAutoFit/>
          </a:bodyPr>
          <a:lstStyle/>
          <a:p>
            <a:pPr algn="ctr"/>
            <a:r>
              <a:rPr lang="en-US" dirty="0" smtClean="0">
                <a:solidFill>
                  <a:schemeClr val="accent2"/>
                </a:solidFill>
                <a:latin typeface="FontAwesome Regular"/>
                <a:cs typeface="FontAwesome Regular"/>
              </a:rPr>
              <a:t></a:t>
            </a:r>
            <a:r>
              <a:rPr lang="en-US" dirty="0" smtClean="0">
                <a:latin typeface="FontAwesome Regular"/>
                <a:cs typeface="FontAwesome Regular"/>
              </a:rPr>
              <a:t> </a:t>
            </a:r>
            <a:endParaRPr lang="en-US" dirty="0">
              <a:latin typeface="FontAwesome Regular"/>
              <a:cs typeface="FontAwesome Regular"/>
            </a:endParaRPr>
          </a:p>
        </p:txBody>
      </p:sp>
      <p:sp>
        <p:nvSpPr>
          <p:cNvPr id="248" name="Rectangle 247"/>
          <p:cNvSpPr/>
          <p:nvPr/>
        </p:nvSpPr>
        <p:spPr>
          <a:xfrm>
            <a:off x="3602679" y="1841113"/>
            <a:ext cx="382500" cy="369322"/>
          </a:xfrm>
          <a:prstGeom prst="rect">
            <a:avLst/>
          </a:prstGeom>
        </p:spPr>
        <p:txBody>
          <a:bodyPr wrap="none" lIns="91430" tIns="45715" rIns="91430" bIns="45715">
            <a:spAutoFit/>
          </a:bodyPr>
          <a:lstStyle/>
          <a:p>
            <a:pPr algn="ctr"/>
            <a:r>
              <a:rPr lang="en-US" dirty="0" smtClean="0">
                <a:solidFill>
                  <a:schemeClr val="accent1"/>
                </a:solidFill>
                <a:latin typeface="FontAwesome Regular"/>
                <a:cs typeface="FontAwesome Regular"/>
              </a:rPr>
              <a:t></a:t>
            </a:r>
            <a:r>
              <a:rPr lang="en-US" dirty="0" smtClean="0">
                <a:latin typeface="FontAwesome Regular"/>
                <a:cs typeface="FontAwesome Regular"/>
              </a:rPr>
              <a:t> </a:t>
            </a:r>
            <a:endParaRPr lang="en-US" dirty="0">
              <a:latin typeface="FontAwesome Regular"/>
              <a:cs typeface="FontAwesome Regular"/>
            </a:endParaRPr>
          </a:p>
        </p:txBody>
      </p:sp>
      <p:sp>
        <p:nvSpPr>
          <p:cNvPr id="259" name="Rectangle 258"/>
          <p:cNvSpPr/>
          <p:nvPr/>
        </p:nvSpPr>
        <p:spPr>
          <a:xfrm>
            <a:off x="4471998" y="2805448"/>
            <a:ext cx="382500" cy="369322"/>
          </a:xfrm>
          <a:prstGeom prst="rect">
            <a:avLst/>
          </a:prstGeom>
        </p:spPr>
        <p:txBody>
          <a:bodyPr wrap="none" lIns="91430" tIns="45715" rIns="91430" bIns="45715">
            <a:spAutoFit/>
          </a:bodyPr>
          <a:lstStyle/>
          <a:p>
            <a:pPr algn="ctr"/>
            <a:r>
              <a:rPr lang="en-US" dirty="0" smtClean="0">
                <a:solidFill>
                  <a:schemeClr val="accent3"/>
                </a:solidFill>
                <a:latin typeface="FontAwesome Regular"/>
                <a:cs typeface="FontAwesome Regular"/>
              </a:rPr>
              <a:t></a:t>
            </a:r>
            <a:r>
              <a:rPr lang="en-US" dirty="0" smtClean="0">
                <a:latin typeface="FontAwesome Regular"/>
                <a:cs typeface="FontAwesome Regular"/>
              </a:rPr>
              <a:t> </a:t>
            </a:r>
            <a:endParaRPr lang="en-US" dirty="0">
              <a:latin typeface="FontAwesome Regular"/>
              <a:cs typeface="FontAwesome Regular"/>
            </a:endParaRPr>
          </a:p>
        </p:txBody>
      </p:sp>
      <p:sp>
        <p:nvSpPr>
          <p:cNvPr id="273" name="Shape 147"/>
          <p:cNvSpPr/>
          <p:nvPr/>
        </p:nvSpPr>
        <p:spPr>
          <a:xfrm rot="5400000" flipH="1">
            <a:off x="5452168" y="2649088"/>
            <a:ext cx="567296" cy="1277960"/>
          </a:xfrm>
          <a:custGeom>
            <a:avLst/>
            <a:gdLst>
              <a:gd name="connsiteX0" fmla="*/ 21491 w 21512"/>
              <a:gd name="connsiteY0" fmla="*/ 18617 h 18617"/>
              <a:gd name="connsiteX1" fmla="*/ 21491 w 21512"/>
              <a:gd name="connsiteY1" fmla="*/ 8998 h 18617"/>
              <a:gd name="connsiteX2" fmla="*/ 20624 w 21512"/>
              <a:gd name="connsiteY2" fmla="*/ 2969 h 18617"/>
              <a:gd name="connsiteX3" fmla="*/ 17238 w 21512"/>
              <a:gd name="connsiteY3" fmla="*/ 40 h 18617"/>
              <a:gd name="connsiteX4" fmla="*/ 0 w 21512"/>
              <a:gd name="connsiteY4" fmla="*/ 40 h 18617"/>
              <a:gd name="connsiteX0" fmla="*/ 71254 w 71275"/>
              <a:gd name="connsiteY0" fmla="*/ 18749 h 18749"/>
              <a:gd name="connsiteX1" fmla="*/ 71254 w 71275"/>
              <a:gd name="connsiteY1" fmla="*/ 9130 h 18749"/>
              <a:gd name="connsiteX2" fmla="*/ 70387 w 71275"/>
              <a:gd name="connsiteY2" fmla="*/ 3101 h 18749"/>
              <a:gd name="connsiteX3" fmla="*/ 67001 w 71275"/>
              <a:gd name="connsiteY3" fmla="*/ 172 h 18749"/>
              <a:gd name="connsiteX4" fmla="*/ 0 w 71275"/>
              <a:gd name="connsiteY4" fmla="*/ 0 h 18749"/>
              <a:gd name="connsiteX0" fmla="*/ 11522 w 11543"/>
              <a:gd name="connsiteY0" fmla="*/ 18618 h 18618"/>
              <a:gd name="connsiteX1" fmla="*/ 11522 w 11543"/>
              <a:gd name="connsiteY1" fmla="*/ 8999 h 18618"/>
              <a:gd name="connsiteX2" fmla="*/ 10655 w 11543"/>
              <a:gd name="connsiteY2" fmla="*/ 2970 h 18618"/>
              <a:gd name="connsiteX3" fmla="*/ 7269 w 11543"/>
              <a:gd name="connsiteY3" fmla="*/ 41 h 18618"/>
              <a:gd name="connsiteX4" fmla="*/ 0 w 11543"/>
              <a:gd name="connsiteY4" fmla="*/ 41 h 18618"/>
              <a:gd name="connsiteX0" fmla="*/ 15199 w 15220"/>
              <a:gd name="connsiteY0" fmla="*/ 18618 h 18618"/>
              <a:gd name="connsiteX1" fmla="*/ 15199 w 15220"/>
              <a:gd name="connsiteY1" fmla="*/ 8999 h 18618"/>
              <a:gd name="connsiteX2" fmla="*/ 14332 w 15220"/>
              <a:gd name="connsiteY2" fmla="*/ 2970 h 18618"/>
              <a:gd name="connsiteX3" fmla="*/ 10946 w 15220"/>
              <a:gd name="connsiteY3" fmla="*/ 41 h 18618"/>
              <a:gd name="connsiteX4" fmla="*/ 0 w 15220"/>
              <a:gd name="connsiteY4" fmla="*/ 41 h 18618"/>
              <a:gd name="connsiteX0" fmla="*/ 15199 w 15220"/>
              <a:gd name="connsiteY0" fmla="*/ 16065 h 16065"/>
              <a:gd name="connsiteX1" fmla="*/ 15199 w 15220"/>
              <a:gd name="connsiteY1" fmla="*/ 8999 h 16065"/>
              <a:gd name="connsiteX2" fmla="*/ 14332 w 15220"/>
              <a:gd name="connsiteY2" fmla="*/ 2970 h 16065"/>
              <a:gd name="connsiteX3" fmla="*/ 10946 w 15220"/>
              <a:gd name="connsiteY3" fmla="*/ 41 h 16065"/>
              <a:gd name="connsiteX4" fmla="*/ 0 w 15220"/>
              <a:gd name="connsiteY4" fmla="*/ 41 h 16065"/>
              <a:gd name="connsiteX0" fmla="*/ 34728 w 34749"/>
              <a:gd name="connsiteY0" fmla="*/ 16194 h 16194"/>
              <a:gd name="connsiteX1" fmla="*/ 34728 w 34749"/>
              <a:gd name="connsiteY1" fmla="*/ 9128 h 16194"/>
              <a:gd name="connsiteX2" fmla="*/ 33861 w 34749"/>
              <a:gd name="connsiteY2" fmla="*/ 3099 h 16194"/>
              <a:gd name="connsiteX3" fmla="*/ 30475 w 34749"/>
              <a:gd name="connsiteY3" fmla="*/ 170 h 16194"/>
              <a:gd name="connsiteX4" fmla="*/ 0 w 34749"/>
              <a:gd name="connsiteY4" fmla="*/ 0 h 16194"/>
              <a:gd name="connsiteX0" fmla="*/ 34728 w 34749"/>
              <a:gd name="connsiteY0" fmla="*/ 16065 h 16065"/>
              <a:gd name="connsiteX1" fmla="*/ 34728 w 34749"/>
              <a:gd name="connsiteY1" fmla="*/ 8999 h 16065"/>
              <a:gd name="connsiteX2" fmla="*/ 33861 w 34749"/>
              <a:gd name="connsiteY2" fmla="*/ 2970 h 16065"/>
              <a:gd name="connsiteX3" fmla="*/ 30475 w 34749"/>
              <a:gd name="connsiteY3" fmla="*/ 41 h 16065"/>
              <a:gd name="connsiteX4" fmla="*/ 0 w 34749"/>
              <a:gd name="connsiteY4" fmla="*/ 382 h 16065"/>
              <a:gd name="connsiteX0" fmla="*/ 34401 w 34422"/>
              <a:gd name="connsiteY0" fmla="*/ 16065 h 16065"/>
              <a:gd name="connsiteX1" fmla="*/ 34401 w 34422"/>
              <a:gd name="connsiteY1" fmla="*/ 8999 h 16065"/>
              <a:gd name="connsiteX2" fmla="*/ 33534 w 34422"/>
              <a:gd name="connsiteY2" fmla="*/ 2970 h 16065"/>
              <a:gd name="connsiteX3" fmla="*/ 30148 w 34422"/>
              <a:gd name="connsiteY3" fmla="*/ 41 h 16065"/>
              <a:gd name="connsiteX4" fmla="*/ 0 w 34422"/>
              <a:gd name="connsiteY4" fmla="*/ 42 h 16065"/>
              <a:gd name="connsiteX0" fmla="*/ 34401 w 34422"/>
              <a:gd name="connsiteY0" fmla="*/ 23043 h 23043"/>
              <a:gd name="connsiteX1" fmla="*/ 34401 w 34422"/>
              <a:gd name="connsiteY1" fmla="*/ 8999 h 23043"/>
              <a:gd name="connsiteX2" fmla="*/ 33534 w 34422"/>
              <a:gd name="connsiteY2" fmla="*/ 2970 h 23043"/>
              <a:gd name="connsiteX3" fmla="*/ 30148 w 34422"/>
              <a:gd name="connsiteY3" fmla="*/ 41 h 23043"/>
              <a:gd name="connsiteX4" fmla="*/ 0 w 34422"/>
              <a:gd name="connsiteY4" fmla="*/ 42 h 23043"/>
              <a:gd name="connsiteX0" fmla="*/ 47182 w 47203"/>
              <a:gd name="connsiteY0" fmla="*/ 23043 h 23043"/>
              <a:gd name="connsiteX1" fmla="*/ 47182 w 47203"/>
              <a:gd name="connsiteY1" fmla="*/ 8999 h 23043"/>
              <a:gd name="connsiteX2" fmla="*/ 46315 w 47203"/>
              <a:gd name="connsiteY2" fmla="*/ 2970 h 23043"/>
              <a:gd name="connsiteX3" fmla="*/ 42929 w 47203"/>
              <a:gd name="connsiteY3" fmla="*/ 41 h 23043"/>
              <a:gd name="connsiteX4" fmla="*/ 0 w 47203"/>
              <a:gd name="connsiteY4" fmla="*/ 42 h 23043"/>
              <a:gd name="connsiteX0" fmla="*/ 39338 w 39359"/>
              <a:gd name="connsiteY0" fmla="*/ 23043 h 23043"/>
              <a:gd name="connsiteX1" fmla="*/ 39338 w 39359"/>
              <a:gd name="connsiteY1" fmla="*/ 8999 h 23043"/>
              <a:gd name="connsiteX2" fmla="*/ 38471 w 39359"/>
              <a:gd name="connsiteY2" fmla="*/ 2970 h 23043"/>
              <a:gd name="connsiteX3" fmla="*/ 35085 w 39359"/>
              <a:gd name="connsiteY3" fmla="*/ 41 h 23043"/>
              <a:gd name="connsiteX4" fmla="*/ 0 w 39359"/>
              <a:gd name="connsiteY4" fmla="*/ 42 h 23043"/>
              <a:gd name="connsiteX0" fmla="*/ 14579 w 14600"/>
              <a:gd name="connsiteY0" fmla="*/ 23171 h 23171"/>
              <a:gd name="connsiteX1" fmla="*/ 14579 w 14600"/>
              <a:gd name="connsiteY1" fmla="*/ 9127 h 23171"/>
              <a:gd name="connsiteX2" fmla="*/ 13712 w 14600"/>
              <a:gd name="connsiteY2" fmla="*/ 3098 h 23171"/>
              <a:gd name="connsiteX3" fmla="*/ 10326 w 14600"/>
              <a:gd name="connsiteY3" fmla="*/ 169 h 23171"/>
              <a:gd name="connsiteX4" fmla="*/ 0 w 14600"/>
              <a:gd name="connsiteY4" fmla="*/ 0 h 23171"/>
              <a:gd name="connsiteX0" fmla="*/ 14040 w 14600"/>
              <a:gd name="connsiteY0" fmla="*/ 97613 h 97613"/>
              <a:gd name="connsiteX1" fmla="*/ 14579 w 14600"/>
              <a:gd name="connsiteY1" fmla="*/ 9127 h 97613"/>
              <a:gd name="connsiteX2" fmla="*/ 13712 w 14600"/>
              <a:gd name="connsiteY2" fmla="*/ 3098 h 97613"/>
              <a:gd name="connsiteX3" fmla="*/ 10326 w 14600"/>
              <a:gd name="connsiteY3" fmla="*/ 169 h 97613"/>
              <a:gd name="connsiteX4" fmla="*/ 0 w 14600"/>
              <a:gd name="connsiteY4" fmla="*/ 0 h 97613"/>
              <a:gd name="connsiteX0" fmla="*/ 14399 w 14600"/>
              <a:gd name="connsiteY0" fmla="*/ 99109 h 99109"/>
              <a:gd name="connsiteX1" fmla="*/ 14579 w 14600"/>
              <a:gd name="connsiteY1" fmla="*/ 9127 h 99109"/>
              <a:gd name="connsiteX2" fmla="*/ 13712 w 14600"/>
              <a:gd name="connsiteY2" fmla="*/ 3098 h 99109"/>
              <a:gd name="connsiteX3" fmla="*/ 10326 w 14600"/>
              <a:gd name="connsiteY3" fmla="*/ 169 h 99109"/>
              <a:gd name="connsiteX4" fmla="*/ 0 w 14600"/>
              <a:gd name="connsiteY4" fmla="*/ 0 h 99109"/>
              <a:gd name="connsiteX0" fmla="*/ 14758 w 14758"/>
              <a:gd name="connsiteY0" fmla="*/ 97613 h 97613"/>
              <a:gd name="connsiteX1" fmla="*/ 14579 w 14758"/>
              <a:gd name="connsiteY1" fmla="*/ 9127 h 97613"/>
              <a:gd name="connsiteX2" fmla="*/ 13712 w 14758"/>
              <a:gd name="connsiteY2" fmla="*/ 3098 h 97613"/>
              <a:gd name="connsiteX3" fmla="*/ 10326 w 14758"/>
              <a:gd name="connsiteY3" fmla="*/ 169 h 97613"/>
              <a:gd name="connsiteX4" fmla="*/ 0 w 14758"/>
              <a:gd name="connsiteY4" fmla="*/ 0 h 97613"/>
              <a:gd name="connsiteX0" fmla="*/ 14219 w 14600"/>
              <a:gd name="connsiteY0" fmla="*/ 98735 h 98735"/>
              <a:gd name="connsiteX1" fmla="*/ 14579 w 14600"/>
              <a:gd name="connsiteY1" fmla="*/ 9127 h 98735"/>
              <a:gd name="connsiteX2" fmla="*/ 13712 w 14600"/>
              <a:gd name="connsiteY2" fmla="*/ 3098 h 98735"/>
              <a:gd name="connsiteX3" fmla="*/ 10326 w 14600"/>
              <a:gd name="connsiteY3" fmla="*/ 169 h 98735"/>
              <a:gd name="connsiteX4" fmla="*/ 0 w 14600"/>
              <a:gd name="connsiteY4" fmla="*/ 0 h 98735"/>
              <a:gd name="connsiteX0" fmla="*/ 14578 w 14600"/>
              <a:gd name="connsiteY0" fmla="*/ 97613 h 97613"/>
              <a:gd name="connsiteX1" fmla="*/ 14579 w 14600"/>
              <a:gd name="connsiteY1" fmla="*/ 9127 h 97613"/>
              <a:gd name="connsiteX2" fmla="*/ 13712 w 14600"/>
              <a:gd name="connsiteY2" fmla="*/ 3098 h 97613"/>
              <a:gd name="connsiteX3" fmla="*/ 10326 w 14600"/>
              <a:gd name="connsiteY3" fmla="*/ 169 h 97613"/>
              <a:gd name="connsiteX4" fmla="*/ 0 w 14600"/>
              <a:gd name="connsiteY4" fmla="*/ 0 h 97613"/>
              <a:gd name="connsiteX0" fmla="*/ 14660 w 14660"/>
              <a:gd name="connsiteY0" fmla="*/ 97783 h 97783"/>
              <a:gd name="connsiteX1" fmla="*/ 14579 w 14660"/>
              <a:gd name="connsiteY1" fmla="*/ 9127 h 97783"/>
              <a:gd name="connsiteX2" fmla="*/ 13712 w 14660"/>
              <a:gd name="connsiteY2" fmla="*/ 3098 h 97783"/>
              <a:gd name="connsiteX3" fmla="*/ 10326 w 14660"/>
              <a:gd name="connsiteY3" fmla="*/ 169 h 97783"/>
              <a:gd name="connsiteX4" fmla="*/ 0 w 14660"/>
              <a:gd name="connsiteY4" fmla="*/ 0 h 97783"/>
              <a:gd name="connsiteX0" fmla="*/ 14578 w 14600"/>
              <a:gd name="connsiteY0" fmla="*/ 68508 h 68508"/>
              <a:gd name="connsiteX1" fmla="*/ 14579 w 14600"/>
              <a:gd name="connsiteY1" fmla="*/ 9127 h 68508"/>
              <a:gd name="connsiteX2" fmla="*/ 13712 w 14600"/>
              <a:gd name="connsiteY2" fmla="*/ 3098 h 68508"/>
              <a:gd name="connsiteX3" fmla="*/ 10326 w 14600"/>
              <a:gd name="connsiteY3" fmla="*/ 169 h 68508"/>
              <a:gd name="connsiteX4" fmla="*/ 0 w 14600"/>
              <a:gd name="connsiteY4" fmla="*/ 0 h 685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00" h="68508" extrusionOk="0">
                <a:moveTo>
                  <a:pt x="14578" y="68508"/>
                </a:moveTo>
                <a:cubicBezTo>
                  <a:pt x="14578" y="63827"/>
                  <a:pt x="14579" y="13808"/>
                  <a:pt x="14579" y="9127"/>
                </a:cubicBezTo>
                <a:cubicBezTo>
                  <a:pt x="14688" y="6953"/>
                  <a:pt x="14375" y="4779"/>
                  <a:pt x="13712" y="3098"/>
                </a:cubicBezTo>
                <a:cubicBezTo>
                  <a:pt x="12885" y="997"/>
                  <a:pt x="11616" y="-100"/>
                  <a:pt x="10326" y="169"/>
                </a:cubicBezTo>
                <a:lnTo>
                  <a:pt x="0" y="0"/>
                </a:lnTo>
              </a:path>
            </a:pathLst>
          </a:custGeom>
          <a:ln w="6350" cmpd="sng">
            <a:solidFill>
              <a:schemeClr val="tx2"/>
            </a:solidFill>
            <a:prstDash val="dash"/>
            <a:miter lim="400000"/>
          </a:ln>
        </p:spPr>
        <p:txBody>
          <a:bodyPr lIns="50795" tIns="50795" rIns="50795" bIns="50795" anchor="ctr"/>
          <a:lstStyle/>
          <a:p>
            <a:pPr lvl="0">
              <a:defRPr sz="2400"/>
            </a:pPr>
            <a:endParaRPr/>
          </a:p>
        </p:txBody>
      </p:sp>
      <p:sp>
        <p:nvSpPr>
          <p:cNvPr id="274" name="Shape 147"/>
          <p:cNvSpPr/>
          <p:nvPr/>
        </p:nvSpPr>
        <p:spPr>
          <a:xfrm rot="10800000">
            <a:off x="6373505" y="3567250"/>
            <a:ext cx="567296" cy="244911"/>
          </a:xfrm>
          <a:custGeom>
            <a:avLst/>
            <a:gdLst>
              <a:gd name="connsiteX0" fmla="*/ 21491 w 21512"/>
              <a:gd name="connsiteY0" fmla="*/ 18617 h 18617"/>
              <a:gd name="connsiteX1" fmla="*/ 21491 w 21512"/>
              <a:gd name="connsiteY1" fmla="*/ 8998 h 18617"/>
              <a:gd name="connsiteX2" fmla="*/ 20624 w 21512"/>
              <a:gd name="connsiteY2" fmla="*/ 2969 h 18617"/>
              <a:gd name="connsiteX3" fmla="*/ 17238 w 21512"/>
              <a:gd name="connsiteY3" fmla="*/ 40 h 18617"/>
              <a:gd name="connsiteX4" fmla="*/ 0 w 21512"/>
              <a:gd name="connsiteY4" fmla="*/ 40 h 18617"/>
              <a:gd name="connsiteX0" fmla="*/ 71254 w 71275"/>
              <a:gd name="connsiteY0" fmla="*/ 18749 h 18749"/>
              <a:gd name="connsiteX1" fmla="*/ 71254 w 71275"/>
              <a:gd name="connsiteY1" fmla="*/ 9130 h 18749"/>
              <a:gd name="connsiteX2" fmla="*/ 70387 w 71275"/>
              <a:gd name="connsiteY2" fmla="*/ 3101 h 18749"/>
              <a:gd name="connsiteX3" fmla="*/ 67001 w 71275"/>
              <a:gd name="connsiteY3" fmla="*/ 172 h 18749"/>
              <a:gd name="connsiteX4" fmla="*/ 0 w 71275"/>
              <a:gd name="connsiteY4" fmla="*/ 0 h 18749"/>
              <a:gd name="connsiteX0" fmla="*/ 11522 w 11543"/>
              <a:gd name="connsiteY0" fmla="*/ 18618 h 18618"/>
              <a:gd name="connsiteX1" fmla="*/ 11522 w 11543"/>
              <a:gd name="connsiteY1" fmla="*/ 8999 h 18618"/>
              <a:gd name="connsiteX2" fmla="*/ 10655 w 11543"/>
              <a:gd name="connsiteY2" fmla="*/ 2970 h 18618"/>
              <a:gd name="connsiteX3" fmla="*/ 7269 w 11543"/>
              <a:gd name="connsiteY3" fmla="*/ 41 h 18618"/>
              <a:gd name="connsiteX4" fmla="*/ 0 w 11543"/>
              <a:gd name="connsiteY4" fmla="*/ 41 h 18618"/>
              <a:gd name="connsiteX0" fmla="*/ 15199 w 15220"/>
              <a:gd name="connsiteY0" fmla="*/ 18618 h 18618"/>
              <a:gd name="connsiteX1" fmla="*/ 15199 w 15220"/>
              <a:gd name="connsiteY1" fmla="*/ 8999 h 18618"/>
              <a:gd name="connsiteX2" fmla="*/ 14332 w 15220"/>
              <a:gd name="connsiteY2" fmla="*/ 2970 h 18618"/>
              <a:gd name="connsiteX3" fmla="*/ 10946 w 15220"/>
              <a:gd name="connsiteY3" fmla="*/ 41 h 18618"/>
              <a:gd name="connsiteX4" fmla="*/ 0 w 15220"/>
              <a:gd name="connsiteY4" fmla="*/ 41 h 18618"/>
              <a:gd name="connsiteX0" fmla="*/ 15199 w 15220"/>
              <a:gd name="connsiteY0" fmla="*/ 16065 h 16065"/>
              <a:gd name="connsiteX1" fmla="*/ 15199 w 15220"/>
              <a:gd name="connsiteY1" fmla="*/ 8999 h 16065"/>
              <a:gd name="connsiteX2" fmla="*/ 14332 w 15220"/>
              <a:gd name="connsiteY2" fmla="*/ 2970 h 16065"/>
              <a:gd name="connsiteX3" fmla="*/ 10946 w 15220"/>
              <a:gd name="connsiteY3" fmla="*/ 41 h 16065"/>
              <a:gd name="connsiteX4" fmla="*/ 0 w 15220"/>
              <a:gd name="connsiteY4" fmla="*/ 41 h 16065"/>
              <a:gd name="connsiteX0" fmla="*/ 34728 w 34749"/>
              <a:gd name="connsiteY0" fmla="*/ 16194 h 16194"/>
              <a:gd name="connsiteX1" fmla="*/ 34728 w 34749"/>
              <a:gd name="connsiteY1" fmla="*/ 9128 h 16194"/>
              <a:gd name="connsiteX2" fmla="*/ 33861 w 34749"/>
              <a:gd name="connsiteY2" fmla="*/ 3099 h 16194"/>
              <a:gd name="connsiteX3" fmla="*/ 30475 w 34749"/>
              <a:gd name="connsiteY3" fmla="*/ 170 h 16194"/>
              <a:gd name="connsiteX4" fmla="*/ 0 w 34749"/>
              <a:gd name="connsiteY4" fmla="*/ 0 h 16194"/>
              <a:gd name="connsiteX0" fmla="*/ 34728 w 34749"/>
              <a:gd name="connsiteY0" fmla="*/ 16065 h 16065"/>
              <a:gd name="connsiteX1" fmla="*/ 34728 w 34749"/>
              <a:gd name="connsiteY1" fmla="*/ 8999 h 16065"/>
              <a:gd name="connsiteX2" fmla="*/ 33861 w 34749"/>
              <a:gd name="connsiteY2" fmla="*/ 2970 h 16065"/>
              <a:gd name="connsiteX3" fmla="*/ 30475 w 34749"/>
              <a:gd name="connsiteY3" fmla="*/ 41 h 16065"/>
              <a:gd name="connsiteX4" fmla="*/ 0 w 34749"/>
              <a:gd name="connsiteY4" fmla="*/ 382 h 16065"/>
              <a:gd name="connsiteX0" fmla="*/ 34401 w 34422"/>
              <a:gd name="connsiteY0" fmla="*/ 16065 h 16065"/>
              <a:gd name="connsiteX1" fmla="*/ 34401 w 34422"/>
              <a:gd name="connsiteY1" fmla="*/ 8999 h 16065"/>
              <a:gd name="connsiteX2" fmla="*/ 33534 w 34422"/>
              <a:gd name="connsiteY2" fmla="*/ 2970 h 16065"/>
              <a:gd name="connsiteX3" fmla="*/ 30148 w 34422"/>
              <a:gd name="connsiteY3" fmla="*/ 41 h 16065"/>
              <a:gd name="connsiteX4" fmla="*/ 0 w 34422"/>
              <a:gd name="connsiteY4" fmla="*/ 42 h 16065"/>
              <a:gd name="connsiteX0" fmla="*/ 34401 w 34422"/>
              <a:gd name="connsiteY0" fmla="*/ 23043 h 23043"/>
              <a:gd name="connsiteX1" fmla="*/ 34401 w 34422"/>
              <a:gd name="connsiteY1" fmla="*/ 8999 h 23043"/>
              <a:gd name="connsiteX2" fmla="*/ 33534 w 34422"/>
              <a:gd name="connsiteY2" fmla="*/ 2970 h 23043"/>
              <a:gd name="connsiteX3" fmla="*/ 30148 w 34422"/>
              <a:gd name="connsiteY3" fmla="*/ 41 h 23043"/>
              <a:gd name="connsiteX4" fmla="*/ 0 w 34422"/>
              <a:gd name="connsiteY4" fmla="*/ 42 h 23043"/>
              <a:gd name="connsiteX0" fmla="*/ 47182 w 47203"/>
              <a:gd name="connsiteY0" fmla="*/ 23043 h 23043"/>
              <a:gd name="connsiteX1" fmla="*/ 47182 w 47203"/>
              <a:gd name="connsiteY1" fmla="*/ 8999 h 23043"/>
              <a:gd name="connsiteX2" fmla="*/ 46315 w 47203"/>
              <a:gd name="connsiteY2" fmla="*/ 2970 h 23043"/>
              <a:gd name="connsiteX3" fmla="*/ 42929 w 47203"/>
              <a:gd name="connsiteY3" fmla="*/ 41 h 23043"/>
              <a:gd name="connsiteX4" fmla="*/ 0 w 47203"/>
              <a:gd name="connsiteY4" fmla="*/ 42 h 23043"/>
              <a:gd name="connsiteX0" fmla="*/ 39338 w 39359"/>
              <a:gd name="connsiteY0" fmla="*/ 23043 h 23043"/>
              <a:gd name="connsiteX1" fmla="*/ 39338 w 39359"/>
              <a:gd name="connsiteY1" fmla="*/ 8999 h 23043"/>
              <a:gd name="connsiteX2" fmla="*/ 38471 w 39359"/>
              <a:gd name="connsiteY2" fmla="*/ 2970 h 23043"/>
              <a:gd name="connsiteX3" fmla="*/ 35085 w 39359"/>
              <a:gd name="connsiteY3" fmla="*/ 41 h 23043"/>
              <a:gd name="connsiteX4" fmla="*/ 0 w 39359"/>
              <a:gd name="connsiteY4" fmla="*/ 42 h 23043"/>
              <a:gd name="connsiteX0" fmla="*/ 14579 w 14600"/>
              <a:gd name="connsiteY0" fmla="*/ 23171 h 23171"/>
              <a:gd name="connsiteX1" fmla="*/ 14579 w 14600"/>
              <a:gd name="connsiteY1" fmla="*/ 9127 h 23171"/>
              <a:gd name="connsiteX2" fmla="*/ 13712 w 14600"/>
              <a:gd name="connsiteY2" fmla="*/ 3098 h 23171"/>
              <a:gd name="connsiteX3" fmla="*/ 10326 w 14600"/>
              <a:gd name="connsiteY3" fmla="*/ 169 h 23171"/>
              <a:gd name="connsiteX4" fmla="*/ 0 w 14600"/>
              <a:gd name="connsiteY4" fmla="*/ 0 h 23171"/>
              <a:gd name="connsiteX0" fmla="*/ 14579 w 14600"/>
              <a:gd name="connsiteY0" fmla="*/ 13129 h 13129"/>
              <a:gd name="connsiteX1" fmla="*/ 14579 w 14600"/>
              <a:gd name="connsiteY1" fmla="*/ 9127 h 13129"/>
              <a:gd name="connsiteX2" fmla="*/ 13712 w 14600"/>
              <a:gd name="connsiteY2" fmla="*/ 3098 h 13129"/>
              <a:gd name="connsiteX3" fmla="*/ 10326 w 14600"/>
              <a:gd name="connsiteY3" fmla="*/ 169 h 13129"/>
              <a:gd name="connsiteX4" fmla="*/ 0 w 14600"/>
              <a:gd name="connsiteY4" fmla="*/ 0 h 131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00" h="13129" extrusionOk="0">
                <a:moveTo>
                  <a:pt x="14579" y="13129"/>
                </a:moveTo>
                <a:lnTo>
                  <a:pt x="14579" y="9127"/>
                </a:lnTo>
                <a:cubicBezTo>
                  <a:pt x="14688" y="6953"/>
                  <a:pt x="14375" y="4779"/>
                  <a:pt x="13712" y="3098"/>
                </a:cubicBezTo>
                <a:cubicBezTo>
                  <a:pt x="12885" y="997"/>
                  <a:pt x="11616" y="-100"/>
                  <a:pt x="10326" y="169"/>
                </a:cubicBezTo>
                <a:lnTo>
                  <a:pt x="0" y="0"/>
                </a:lnTo>
              </a:path>
            </a:pathLst>
          </a:custGeom>
          <a:ln w="6350" cmpd="sng">
            <a:solidFill>
              <a:schemeClr val="tx2"/>
            </a:solidFill>
            <a:prstDash val="dash"/>
            <a:miter lim="400000"/>
          </a:ln>
        </p:spPr>
        <p:txBody>
          <a:bodyPr lIns="50795" tIns="50795" rIns="50795" bIns="50795" anchor="ctr"/>
          <a:lstStyle/>
          <a:p>
            <a:pPr lvl="0">
              <a:defRPr sz="2400"/>
            </a:pPr>
            <a:endParaRPr/>
          </a:p>
        </p:txBody>
      </p:sp>
      <p:sp>
        <p:nvSpPr>
          <p:cNvPr id="275" name="Oval 274"/>
          <p:cNvSpPr/>
          <p:nvPr/>
        </p:nvSpPr>
        <p:spPr>
          <a:xfrm flipH="1">
            <a:off x="6847120" y="3764017"/>
            <a:ext cx="94942" cy="94940"/>
          </a:xfrm>
          <a:prstGeom prst="ellipse">
            <a:avLst/>
          </a:prstGeom>
          <a:solidFill>
            <a:schemeClr val="bg1"/>
          </a:solidFill>
          <a:ln w="6350" cmpd="sng">
            <a:solidFill>
              <a:schemeClr val="tx2"/>
            </a:solidFill>
          </a:ln>
        </p:spPr>
        <p:style>
          <a:lnRef idx="2">
            <a:schemeClr val="dk1"/>
          </a:lnRef>
          <a:fillRef idx="1">
            <a:schemeClr val="lt1"/>
          </a:fillRef>
          <a:effectRef idx="0">
            <a:schemeClr val="dk1"/>
          </a:effectRef>
          <a:fontRef idx="minor">
            <a:schemeClr val="dk1"/>
          </a:fontRef>
        </p:style>
        <p:txBody>
          <a:bodyPr lIns="91430" tIns="45715" rIns="91430" bIns="45715" rtlCol="0" anchor="ctr"/>
          <a:lstStyle/>
          <a:p>
            <a:pPr algn="ctr"/>
            <a:endParaRPr lang="en-US"/>
          </a:p>
        </p:txBody>
      </p:sp>
      <p:sp>
        <p:nvSpPr>
          <p:cNvPr id="276" name="Shape 147"/>
          <p:cNvSpPr/>
          <p:nvPr/>
        </p:nvSpPr>
        <p:spPr>
          <a:xfrm rot="16200000" flipH="1" flipV="1">
            <a:off x="5406496" y="1069426"/>
            <a:ext cx="567296" cy="1362502"/>
          </a:xfrm>
          <a:custGeom>
            <a:avLst/>
            <a:gdLst>
              <a:gd name="connsiteX0" fmla="*/ 21491 w 21512"/>
              <a:gd name="connsiteY0" fmla="*/ 18617 h 18617"/>
              <a:gd name="connsiteX1" fmla="*/ 21491 w 21512"/>
              <a:gd name="connsiteY1" fmla="*/ 8998 h 18617"/>
              <a:gd name="connsiteX2" fmla="*/ 20624 w 21512"/>
              <a:gd name="connsiteY2" fmla="*/ 2969 h 18617"/>
              <a:gd name="connsiteX3" fmla="*/ 17238 w 21512"/>
              <a:gd name="connsiteY3" fmla="*/ 40 h 18617"/>
              <a:gd name="connsiteX4" fmla="*/ 0 w 21512"/>
              <a:gd name="connsiteY4" fmla="*/ 40 h 18617"/>
              <a:gd name="connsiteX0" fmla="*/ 71254 w 71275"/>
              <a:gd name="connsiteY0" fmla="*/ 18749 h 18749"/>
              <a:gd name="connsiteX1" fmla="*/ 71254 w 71275"/>
              <a:gd name="connsiteY1" fmla="*/ 9130 h 18749"/>
              <a:gd name="connsiteX2" fmla="*/ 70387 w 71275"/>
              <a:gd name="connsiteY2" fmla="*/ 3101 h 18749"/>
              <a:gd name="connsiteX3" fmla="*/ 67001 w 71275"/>
              <a:gd name="connsiteY3" fmla="*/ 172 h 18749"/>
              <a:gd name="connsiteX4" fmla="*/ 0 w 71275"/>
              <a:gd name="connsiteY4" fmla="*/ 0 h 18749"/>
              <a:gd name="connsiteX0" fmla="*/ 11522 w 11543"/>
              <a:gd name="connsiteY0" fmla="*/ 18618 h 18618"/>
              <a:gd name="connsiteX1" fmla="*/ 11522 w 11543"/>
              <a:gd name="connsiteY1" fmla="*/ 8999 h 18618"/>
              <a:gd name="connsiteX2" fmla="*/ 10655 w 11543"/>
              <a:gd name="connsiteY2" fmla="*/ 2970 h 18618"/>
              <a:gd name="connsiteX3" fmla="*/ 7269 w 11543"/>
              <a:gd name="connsiteY3" fmla="*/ 41 h 18618"/>
              <a:gd name="connsiteX4" fmla="*/ 0 w 11543"/>
              <a:gd name="connsiteY4" fmla="*/ 41 h 18618"/>
              <a:gd name="connsiteX0" fmla="*/ 15199 w 15220"/>
              <a:gd name="connsiteY0" fmla="*/ 18618 h 18618"/>
              <a:gd name="connsiteX1" fmla="*/ 15199 w 15220"/>
              <a:gd name="connsiteY1" fmla="*/ 8999 h 18618"/>
              <a:gd name="connsiteX2" fmla="*/ 14332 w 15220"/>
              <a:gd name="connsiteY2" fmla="*/ 2970 h 18618"/>
              <a:gd name="connsiteX3" fmla="*/ 10946 w 15220"/>
              <a:gd name="connsiteY3" fmla="*/ 41 h 18618"/>
              <a:gd name="connsiteX4" fmla="*/ 0 w 15220"/>
              <a:gd name="connsiteY4" fmla="*/ 41 h 18618"/>
              <a:gd name="connsiteX0" fmla="*/ 15199 w 15220"/>
              <a:gd name="connsiteY0" fmla="*/ 16065 h 16065"/>
              <a:gd name="connsiteX1" fmla="*/ 15199 w 15220"/>
              <a:gd name="connsiteY1" fmla="*/ 8999 h 16065"/>
              <a:gd name="connsiteX2" fmla="*/ 14332 w 15220"/>
              <a:gd name="connsiteY2" fmla="*/ 2970 h 16065"/>
              <a:gd name="connsiteX3" fmla="*/ 10946 w 15220"/>
              <a:gd name="connsiteY3" fmla="*/ 41 h 16065"/>
              <a:gd name="connsiteX4" fmla="*/ 0 w 15220"/>
              <a:gd name="connsiteY4" fmla="*/ 41 h 16065"/>
              <a:gd name="connsiteX0" fmla="*/ 34728 w 34749"/>
              <a:gd name="connsiteY0" fmla="*/ 16194 h 16194"/>
              <a:gd name="connsiteX1" fmla="*/ 34728 w 34749"/>
              <a:gd name="connsiteY1" fmla="*/ 9128 h 16194"/>
              <a:gd name="connsiteX2" fmla="*/ 33861 w 34749"/>
              <a:gd name="connsiteY2" fmla="*/ 3099 h 16194"/>
              <a:gd name="connsiteX3" fmla="*/ 30475 w 34749"/>
              <a:gd name="connsiteY3" fmla="*/ 170 h 16194"/>
              <a:gd name="connsiteX4" fmla="*/ 0 w 34749"/>
              <a:gd name="connsiteY4" fmla="*/ 0 h 16194"/>
              <a:gd name="connsiteX0" fmla="*/ 34728 w 34749"/>
              <a:gd name="connsiteY0" fmla="*/ 16065 h 16065"/>
              <a:gd name="connsiteX1" fmla="*/ 34728 w 34749"/>
              <a:gd name="connsiteY1" fmla="*/ 8999 h 16065"/>
              <a:gd name="connsiteX2" fmla="*/ 33861 w 34749"/>
              <a:gd name="connsiteY2" fmla="*/ 2970 h 16065"/>
              <a:gd name="connsiteX3" fmla="*/ 30475 w 34749"/>
              <a:gd name="connsiteY3" fmla="*/ 41 h 16065"/>
              <a:gd name="connsiteX4" fmla="*/ 0 w 34749"/>
              <a:gd name="connsiteY4" fmla="*/ 382 h 16065"/>
              <a:gd name="connsiteX0" fmla="*/ 34401 w 34422"/>
              <a:gd name="connsiteY0" fmla="*/ 16065 h 16065"/>
              <a:gd name="connsiteX1" fmla="*/ 34401 w 34422"/>
              <a:gd name="connsiteY1" fmla="*/ 8999 h 16065"/>
              <a:gd name="connsiteX2" fmla="*/ 33534 w 34422"/>
              <a:gd name="connsiteY2" fmla="*/ 2970 h 16065"/>
              <a:gd name="connsiteX3" fmla="*/ 30148 w 34422"/>
              <a:gd name="connsiteY3" fmla="*/ 41 h 16065"/>
              <a:gd name="connsiteX4" fmla="*/ 0 w 34422"/>
              <a:gd name="connsiteY4" fmla="*/ 42 h 16065"/>
              <a:gd name="connsiteX0" fmla="*/ 34401 w 34422"/>
              <a:gd name="connsiteY0" fmla="*/ 23043 h 23043"/>
              <a:gd name="connsiteX1" fmla="*/ 34401 w 34422"/>
              <a:gd name="connsiteY1" fmla="*/ 8999 h 23043"/>
              <a:gd name="connsiteX2" fmla="*/ 33534 w 34422"/>
              <a:gd name="connsiteY2" fmla="*/ 2970 h 23043"/>
              <a:gd name="connsiteX3" fmla="*/ 30148 w 34422"/>
              <a:gd name="connsiteY3" fmla="*/ 41 h 23043"/>
              <a:gd name="connsiteX4" fmla="*/ 0 w 34422"/>
              <a:gd name="connsiteY4" fmla="*/ 42 h 23043"/>
              <a:gd name="connsiteX0" fmla="*/ 47182 w 47203"/>
              <a:gd name="connsiteY0" fmla="*/ 23043 h 23043"/>
              <a:gd name="connsiteX1" fmla="*/ 47182 w 47203"/>
              <a:gd name="connsiteY1" fmla="*/ 8999 h 23043"/>
              <a:gd name="connsiteX2" fmla="*/ 46315 w 47203"/>
              <a:gd name="connsiteY2" fmla="*/ 2970 h 23043"/>
              <a:gd name="connsiteX3" fmla="*/ 42929 w 47203"/>
              <a:gd name="connsiteY3" fmla="*/ 41 h 23043"/>
              <a:gd name="connsiteX4" fmla="*/ 0 w 47203"/>
              <a:gd name="connsiteY4" fmla="*/ 42 h 23043"/>
              <a:gd name="connsiteX0" fmla="*/ 39338 w 39359"/>
              <a:gd name="connsiteY0" fmla="*/ 23043 h 23043"/>
              <a:gd name="connsiteX1" fmla="*/ 39338 w 39359"/>
              <a:gd name="connsiteY1" fmla="*/ 8999 h 23043"/>
              <a:gd name="connsiteX2" fmla="*/ 38471 w 39359"/>
              <a:gd name="connsiteY2" fmla="*/ 2970 h 23043"/>
              <a:gd name="connsiteX3" fmla="*/ 35085 w 39359"/>
              <a:gd name="connsiteY3" fmla="*/ 41 h 23043"/>
              <a:gd name="connsiteX4" fmla="*/ 0 w 39359"/>
              <a:gd name="connsiteY4" fmla="*/ 42 h 23043"/>
              <a:gd name="connsiteX0" fmla="*/ 14579 w 14600"/>
              <a:gd name="connsiteY0" fmla="*/ 23171 h 23171"/>
              <a:gd name="connsiteX1" fmla="*/ 14579 w 14600"/>
              <a:gd name="connsiteY1" fmla="*/ 9127 h 23171"/>
              <a:gd name="connsiteX2" fmla="*/ 13712 w 14600"/>
              <a:gd name="connsiteY2" fmla="*/ 3098 h 23171"/>
              <a:gd name="connsiteX3" fmla="*/ 10326 w 14600"/>
              <a:gd name="connsiteY3" fmla="*/ 169 h 23171"/>
              <a:gd name="connsiteX4" fmla="*/ 0 w 14600"/>
              <a:gd name="connsiteY4" fmla="*/ 0 h 23171"/>
              <a:gd name="connsiteX0" fmla="*/ 14579 w 14600"/>
              <a:gd name="connsiteY0" fmla="*/ 45808 h 45808"/>
              <a:gd name="connsiteX1" fmla="*/ 14579 w 14600"/>
              <a:gd name="connsiteY1" fmla="*/ 9127 h 45808"/>
              <a:gd name="connsiteX2" fmla="*/ 13712 w 14600"/>
              <a:gd name="connsiteY2" fmla="*/ 3098 h 45808"/>
              <a:gd name="connsiteX3" fmla="*/ 10326 w 14600"/>
              <a:gd name="connsiteY3" fmla="*/ 169 h 45808"/>
              <a:gd name="connsiteX4" fmla="*/ 0 w 14600"/>
              <a:gd name="connsiteY4" fmla="*/ 0 h 45808"/>
              <a:gd name="connsiteX0" fmla="*/ 14579 w 14600"/>
              <a:gd name="connsiteY0" fmla="*/ 73040 h 73040"/>
              <a:gd name="connsiteX1" fmla="*/ 14579 w 14600"/>
              <a:gd name="connsiteY1" fmla="*/ 9127 h 73040"/>
              <a:gd name="connsiteX2" fmla="*/ 13712 w 14600"/>
              <a:gd name="connsiteY2" fmla="*/ 3098 h 73040"/>
              <a:gd name="connsiteX3" fmla="*/ 10326 w 14600"/>
              <a:gd name="connsiteY3" fmla="*/ 169 h 73040"/>
              <a:gd name="connsiteX4" fmla="*/ 0 w 14600"/>
              <a:gd name="connsiteY4" fmla="*/ 0 h 73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00" h="73040" extrusionOk="0">
                <a:moveTo>
                  <a:pt x="14579" y="73040"/>
                </a:moveTo>
                <a:lnTo>
                  <a:pt x="14579" y="9127"/>
                </a:lnTo>
                <a:cubicBezTo>
                  <a:pt x="14688" y="6953"/>
                  <a:pt x="14375" y="4779"/>
                  <a:pt x="13712" y="3098"/>
                </a:cubicBezTo>
                <a:cubicBezTo>
                  <a:pt x="12885" y="997"/>
                  <a:pt x="11616" y="-100"/>
                  <a:pt x="10326" y="169"/>
                </a:cubicBezTo>
                <a:lnTo>
                  <a:pt x="0" y="0"/>
                </a:lnTo>
              </a:path>
            </a:pathLst>
          </a:custGeom>
          <a:ln w="6350" cmpd="sng">
            <a:solidFill>
              <a:srgbClr val="A0A0A3"/>
            </a:solidFill>
            <a:prstDash val="dash"/>
            <a:miter lim="400000"/>
          </a:ln>
        </p:spPr>
        <p:txBody>
          <a:bodyPr lIns="50795" tIns="50795" rIns="50795" bIns="50795" anchor="ctr"/>
          <a:lstStyle/>
          <a:p>
            <a:pPr lvl="0">
              <a:defRPr sz="2400"/>
            </a:pPr>
            <a:endParaRPr/>
          </a:p>
        </p:txBody>
      </p:sp>
      <p:sp>
        <p:nvSpPr>
          <p:cNvPr id="277" name="Shape 147"/>
          <p:cNvSpPr/>
          <p:nvPr/>
        </p:nvSpPr>
        <p:spPr>
          <a:xfrm rot="10800000" flipV="1">
            <a:off x="6370106" y="1226585"/>
            <a:ext cx="567296" cy="244911"/>
          </a:xfrm>
          <a:custGeom>
            <a:avLst/>
            <a:gdLst>
              <a:gd name="connsiteX0" fmla="*/ 21491 w 21512"/>
              <a:gd name="connsiteY0" fmla="*/ 18617 h 18617"/>
              <a:gd name="connsiteX1" fmla="*/ 21491 w 21512"/>
              <a:gd name="connsiteY1" fmla="*/ 8998 h 18617"/>
              <a:gd name="connsiteX2" fmla="*/ 20624 w 21512"/>
              <a:gd name="connsiteY2" fmla="*/ 2969 h 18617"/>
              <a:gd name="connsiteX3" fmla="*/ 17238 w 21512"/>
              <a:gd name="connsiteY3" fmla="*/ 40 h 18617"/>
              <a:gd name="connsiteX4" fmla="*/ 0 w 21512"/>
              <a:gd name="connsiteY4" fmla="*/ 40 h 18617"/>
              <a:gd name="connsiteX0" fmla="*/ 71254 w 71275"/>
              <a:gd name="connsiteY0" fmla="*/ 18749 h 18749"/>
              <a:gd name="connsiteX1" fmla="*/ 71254 w 71275"/>
              <a:gd name="connsiteY1" fmla="*/ 9130 h 18749"/>
              <a:gd name="connsiteX2" fmla="*/ 70387 w 71275"/>
              <a:gd name="connsiteY2" fmla="*/ 3101 h 18749"/>
              <a:gd name="connsiteX3" fmla="*/ 67001 w 71275"/>
              <a:gd name="connsiteY3" fmla="*/ 172 h 18749"/>
              <a:gd name="connsiteX4" fmla="*/ 0 w 71275"/>
              <a:gd name="connsiteY4" fmla="*/ 0 h 18749"/>
              <a:gd name="connsiteX0" fmla="*/ 11522 w 11543"/>
              <a:gd name="connsiteY0" fmla="*/ 18618 h 18618"/>
              <a:gd name="connsiteX1" fmla="*/ 11522 w 11543"/>
              <a:gd name="connsiteY1" fmla="*/ 8999 h 18618"/>
              <a:gd name="connsiteX2" fmla="*/ 10655 w 11543"/>
              <a:gd name="connsiteY2" fmla="*/ 2970 h 18618"/>
              <a:gd name="connsiteX3" fmla="*/ 7269 w 11543"/>
              <a:gd name="connsiteY3" fmla="*/ 41 h 18618"/>
              <a:gd name="connsiteX4" fmla="*/ 0 w 11543"/>
              <a:gd name="connsiteY4" fmla="*/ 41 h 18618"/>
              <a:gd name="connsiteX0" fmla="*/ 15199 w 15220"/>
              <a:gd name="connsiteY0" fmla="*/ 18618 h 18618"/>
              <a:gd name="connsiteX1" fmla="*/ 15199 w 15220"/>
              <a:gd name="connsiteY1" fmla="*/ 8999 h 18618"/>
              <a:gd name="connsiteX2" fmla="*/ 14332 w 15220"/>
              <a:gd name="connsiteY2" fmla="*/ 2970 h 18618"/>
              <a:gd name="connsiteX3" fmla="*/ 10946 w 15220"/>
              <a:gd name="connsiteY3" fmla="*/ 41 h 18618"/>
              <a:gd name="connsiteX4" fmla="*/ 0 w 15220"/>
              <a:gd name="connsiteY4" fmla="*/ 41 h 18618"/>
              <a:gd name="connsiteX0" fmla="*/ 15199 w 15220"/>
              <a:gd name="connsiteY0" fmla="*/ 16065 h 16065"/>
              <a:gd name="connsiteX1" fmla="*/ 15199 w 15220"/>
              <a:gd name="connsiteY1" fmla="*/ 8999 h 16065"/>
              <a:gd name="connsiteX2" fmla="*/ 14332 w 15220"/>
              <a:gd name="connsiteY2" fmla="*/ 2970 h 16065"/>
              <a:gd name="connsiteX3" fmla="*/ 10946 w 15220"/>
              <a:gd name="connsiteY3" fmla="*/ 41 h 16065"/>
              <a:gd name="connsiteX4" fmla="*/ 0 w 15220"/>
              <a:gd name="connsiteY4" fmla="*/ 41 h 16065"/>
              <a:gd name="connsiteX0" fmla="*/ 34728 w 34749"/>
              <a:gd name="connsiteY0" fmla="*/ 16194 h 16194"/>
              <a:gd name="connsiteX1" fmla="*/ 34728 w 34749"/>
              <a:gd name="connsiteY1" fmla="*/ 9128 h 16194"/>
              <a:gd name="connsiteX2" fmla="*/ 33861 w 34749"/>
              <a:gd name="connsiteY2" fmla="*/ 3099 h 16194"/>
              <a:gd name="connsiteX3" fmla="*/ 30475 w 34749"/>
              <a:gd name="connsiteY3" fmla="*/ 170 h 16194"/>
              <a:gd name="connsiteX4" fmla="*/ 0 w 34749"/>
              <a:gd name="connsiteY4" fmla="*/ 0 h 16194"/>
              <a:gd name="connsiteX0" fmla="*/ 34728 w 34749"/>
              <a:gd name="connsiteY0" fmla="*/ 16065 h 16065"/>
              <a:gd name="connsiteX1" fmla="*/ 34728 w 34749"/>
              <a:gd name="connsiteY1" fmla="*/ 8999 h 16065"/>
              <a:gd name="connsiteX2" fmla="*/ 33861 w 34749"/>
              <a:gd name="connsiteY2" fmla="*/ 2970 h 16065"/>
              <a:gd name="connsiteX3" fmla="*/ 30475 w 34749"/>
              <a:gd name="connsiteY3" fmla="*/ 41 h 16065"/>
              <a:gd name="connsiteX4" fmla="*/ 0 w 34749"/>
              <a:gd name="connsiteY4" fmla="*/ 382 h 16065"/>
              <a:gd name="connsiteX0" fmla="*/ 34401 w 34422"/>
              <a:gd name="connsiteY0" fmla="*/ 16065 h 16065"/>
              <a:gd name="connsiteX1" fmla="*/ 34401 w 34422"/>
              <a:gd name="connsiteY1" fmla="*/ 8999 h 16065"/>
              <a:gd name="connsiteX2" fmla="*/ 33534 w 34422"/>
              <a:gd name="connsiteY2" fmla="*/ 2970 h 16065"/>
              <a:gd name="connsiteX3" fmla="*/ 30148 w 34422"/>
              <a:gd name="connsiteY3" fmla="*/ 41 h 16065"/>
              <a:gd name="connsiteX4" fmla="*/ 0 w 34422"/>
              <a:gd name="connsiteY4" fmla="*/ 42 h 16065"/>
              <a:gd name="connsiteX0" fmla="*/ 34401 w 34422"/>
              <a:gd name="connsiteY0" fmla="*/ 23043 h 23043"/>
              <a:gd name="connsiteX1" fmla="*/ 34401 w 34422"/>
              <a:gd name="connsiteY1" fmla="*/ 8999 h 23043"/>
              <a:gd name="connsiteX2" fmla="*/ 33534 w 34422"/>
              <a:gd name="connsiteY2" fmla="*/ 2970 h 23043"/>
              <a:gd name="connsiteX3" fmla="*/ 30148 w 34422"/>
              <a:gd name="connsiteY3" fmla="*/ 41 h 23043"/>
              <a:gd name="connsiteX4" fmla="*/ 0 w 34422"/>
              <a:gd name="connsiteY4" fmla="*/ 42 h 23043"/>
              <a:gd name="connsiteX0" fmla="*/ 47182 w 47203"/>
              <a:gd name="connsiteY0" fmla="*/ 23043 h 23043"/>
              <a:gd name="connsiteX1" fmla="*/ 47182 w 47203"/>
              <a:gd name="connsiteY1" fmla="*/ 8999 h 23043"/>
              <a:gd name="connsiteX2" fmla="*/ 46315 w 47203"/>
              <a:gd name="connsiteY2" fmla="*/ 2970 h 23043"/>
              <a:gd name="connsiteX3" fmla="*/ 42929 w 47203"/>
              <a:gd name="connsiteY3" fmla="*/ 41 h 23043"/>
              <a:gd name="connsiteX4" fmla="*/ 0 w 47203"/>
              <a:gd name="connsiteY4" fmla="*/ 42 h 23043"/>
              <a:gd name="connsiteX0" fmla="*/ 39338 w 39359"/>
              <a:gd name="connsiteY0" fmla="*/ 23043 h 23043"/>
              <a:gd name="connsiteX1" fmla="*/ 39338 w 39359"/>
              <a:gd name="connsiteY1" fmla="*/ 8999 h 23043"/>
              <a:gd name="connsiteX2" fmla="*/ 38471 w 39359"/>
              <a:gd name="connsiteY2" fmla="*/ 2970 h 23043"/>
              <a:gd name="connsiteX3" fmla="*/ 35085 w 39359"/>
              <a:gd name="connsiteY3" fmla="*/ 41 h 23043"/>
              <a:gd name="connsiteX4" fmla="*/ 0 w 39359"/>
              <a:gd name="connsiteY4" fmla="*/ 42 h 23043"/>
              <a:gd name="connsiteX0" fmla="*/ 14579 w 14600"/>
              <a:gd name="connsiteY0" fmla="*/ 23171 h 23171"/>
              <a:gd name="connsiteX1" fmla="*/ 14579 w 14600"/>
              <a:gd name="connsiteY1" fmla="*/ 9127 h 23171"/>
              <a:gd name="connsiteX2" fmla="*/ 13712 w 14600"/>
              <a:gd name="connsiteY2" fmla="*/ 3098 h 23171"/>
              <a:gd name="connsiteX3" fmla="*/ 10326 w 14600"/>
              <a:gd name="connsiteY3" fmla="*/ 169 h 23171"/>
              <a:gd name="connsiteX4" fmla="*/ 0 w 14600"/>
              <a:gd name="connsiteY4" fmla="*/ 0 h 23171"/>
              <a:gd name="connsiteX0" fmla="*/ 14579 w 14600"/>
              <a:gd name="connsiteY0" fmla="*/ 13129 h 13129"/>
              <a:gd name="connsiteX1" fmla="*/ 14579 w 14600"/>
              <a:gd name="connsiteY1" fmla="*/ 9127 h 13129"/>
              <a:gd name="connsiteX2" fmla="*/ 13712 w 14600"/>
              <a:gd name="connsiteY2" fmla="*/ 3098 h 13129"/>
              <a:gd name="connsiteX3" fmla="*/ 10326 w 14600"/>
              <a:gd name="connsiteY3" fmla="*/ 169 h 13129"/>
              <a:gd name="connsiteX4" fmla="*/ 0 w 14600"/>
              <a:gd name="connsiteY4" fmla="*/ 0 h 131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00" h="13129" extrusionOk="0">
                <a:moveTo>
                  <a:pt x="14579" y="13129"/>
                </a:moveTo>
                <a:lnTo>
                  <a:pt x="14579" y="9127"/>
                </a:lnTo>
                <a:cubicBezTo>
                  <a:pt x="14688" y="6953"/>
                  <a:pt x="14375" y="4779"/>
                  <a:pt x="13712" y="3098"/>
                </a:cubicBezTo>
                <a:cubicBezTo>
                  <a:pt x="12885" y="997"/>
                  <a:pt x="11616" y="-100"/>
                  <a:pt x="10326" y="169"/>
                </a:cubicBezTo>
                <a:lnTo>
                  <a:pt x="0" y="0"/>
                </a:lnTo>
              </a:path>
            </a:pathLst>
          </a:custGeom>
          <a:ln w="6350" cmpd="sng">
            <a:solidFill>
              <a:schemeClr val="tx2"/>
            </a:solidFill>
            <a:prstDash val="dash"/>
            <a:miter lim="400000"/>
          </a:ln>
        </p:spPr>
        <p:txBody>
          <a:bodyPr lIns="50795" tIns="50795" rIns="50795" bIns="50795" anchor="ctr"/>
          <a:lstStyle/>
          <a:p>
            <a:pPr lvl="0">
              <a:defRPr sz="2400"/>
            </a:pPr>
            <a:endParaRPr/>
          </a:p>
        </p:txBody>
      </p:sp>
      <p:sp>
        <p:nvSpPr>
          <p:cNvPr id="278" name="Oval 277"/>
          <p:cNvSpPr/>
          <p:nvPr/>
        </p:nvSpPr>
        <p:spPr>
          <a:xfrm flipH="1" flipV="1">
            <a:off x="6843720" y="1179789"/>
            <a:ext cx="94942" cy="94940"/>
          </a:xfrm>
          <a:prstGeom prst="ellipse">
            <a:avLst/>
          </a:prstGeom>
          <a:solidFill>
            <a:schemeClr val="bg1"/>
          </a:solidFill>
          <a:ln w="6350" cmpd="sng">
            <a:solidFill>
              <a:schemeClr val="tx2"/>
            </a:solidFill>
          </a:ln>
        </p:spPr>
        <p:style>
          <a:lnRef idx="2">
            <a:schemeClr val="dk1"/>
          </a:lnRef>
          <a:fillRef idx="1">
            <a:schemeClr val="lt1"/>
          </a:fillRef>
          <a:effectRef idx="0">
            <a:schemeClr val="dk1"/>
          </a:effectRef>
          <a:fontRef idx="minor">
            <a:schemeClr val="dk1"/>
          </a:fontRef>
        </p:style>
        <p:txBody>
          <a:bodyPr lIns="91430" tIns="45715" rIns="91430" bIns="45715" rtlCol="0" anchor="ctr"/>
          <a:lstStyle/>
          <a:p>
            <a:pPr algn="ctr"/>
            <a:endParaRPr lang="en-US"/>
          </a:p>
        </p:txBody>
      </p:sp>
      <p:cxnSp>
        <p:nvCxnSpPr>
          <p:cNvPr id="279" name="Straight Connector 278"/>
          <p:cNvCxnSpPr/>
          <p:nvPr/>
        </p:nvCxnSpPr>
        <p:spPr>
          <a:xfrm>
            <a:off x="4918075" y="2525104"/>
            <a:ext cx="2025591" cy="0"/>
          </a:xfrm>
          <a:prstGeom prst="line">
            <a:avLst/>
          </a:prstGeom>
          <a:ln w="6350" cmpd="sng">
            <a:solidFill>
              <a:schemeClr val="tx2"/>
            </a:solidFill>
            <a:prstDash val="dash"/>
          </a:ln>
          <a:effectLst/>
        </p:spPr>
        <p:style>
          <a:lnRef idx="2">
            <a:schemeClr val="accent1"/>
          </a:lnRef>
          <a:fillRef idx="0">
            <a:schemeClr val="accent1"/>
          </a:fillRef>
          <a:effectRef idx="1">
            <a:schemeClr val="accent1"/>
          </a:effectRef>
          <a:fontRef idx="minor">
            <a:schemeClr val="tx1"/>
          </a:fontRef>
        </p:style>
      </p:cxnSp>
      <p:sp>
        <p:nvSpPr>
          <p:cNvPr id="280" name="Oval 279"/>
          <p:cNvSpPr/>
          <p:nvPr/>
        </p:nvSpPr>
        <p:spPr>
          <a:xfrm flipH="1">
            <a:off x="6848725" y="2475037"/>
            <a:ext cx="94942" cy="94940"/>
          </a:xfrm>
          <a:prstGeom prst="ellipse">
            <a:avLst/>
          </a:prstGeom>
          <a:solidFill>
            <a:schemeClr val="bg1"/>
          </a:solidFill>
          <a:ln w="6350" cmpd="sng">
            <a:solidFill>
              <a:schemeClr val="tx2"/>
            </a:solidFill>
          </a:ln>
        </p:spPr>
        <p:style>
          <a:lnRef idx="2">
            <a:schemeClr val="dk1"/>
          </a:lnRef>
          <a:fillRef idx="1">
            <a:schemeClr val="lt1"/>
          </a:fillRef>
          <a:effectRef idx="0">
            <a:schemeClr val="dk1"/>
          </a:effectRef>
          <a:fontRef idx="minor">
            <a:schemeClr val="dk1"/>
          </a:fontRef>
        </p:style>
        <p:txBody>
          <a:bodyPr lIns="91430" tIns="45715" rIns="91430" bIns="45715" rtlCol="0" anchor="ctr"/>
          <a:lstStyle/>
          <a:p>
            <a:pPr algn="ctr"/>
            <a:endParaRPr lang="en-US"/>
          </a:p>
        </p:txBody>
      </p:sp>
      <p:sp>
        <p:nvSpPr>
          <p:cNvPr id="281" name="Rectangle 280"/>
          <p:cNvSpPr/>
          <p:nvPr/>
        </p:nvSpPr>
        <p:spPr>
          <a:xfrm>
            <a:off x="4922848" y="2811798"/>
            <a:ext cx="382500" cy="369322"/>
          </a:xfrm>
          <a:prstGeom prst="rect">
            <a:avLst/>
          </a:prstGeom>
        </p:spPr>
        <p:txBody>
          <a:bodyPr wrap="none" lIns="91430" tIns="45715" rIns="91430" bIns="45715">
            <a:spAutoFit/>
          </a:bodyPr>
          <a:lstStyle/>
          <a:p>
            <a:pPr algn="ctr"/>
            <a:r>
              <a:rPr lang="en-US" dirty="0" smtClean="0">
                <a:solidFill>
                  <a:schemeClr val="accent4"/>
                </a:solidFill>
                <a:latin typeface="FontAwesome Regular"/>
                <a:cs typeface="FontAwesome Regular"/>
              </a:rPr>
              <a:t></a:t>
            </a:r>
            <a:r>
              <a:rPr lang="en-US" dirty="0" smtClean="0">
                <a:latin typeface="FontAwesome Regular"/>
                <a:cs typeface="FontAwesome Regular"/>
              </a:rPr>
              <a:t> </a:t>
            </a:r>
            <a:endParaRPr lang="en-US" dirty="0">
              <a:latin typeface="FontAwesome Regular"/>
              <a:cs typeface="FontAwesome Regular"/>
            </a:endParaRPr>
          </a:p>
        </p:txBody>
      </p:sp>
      <p:sp>
        <p:nvSpPr>
          <p:cNvPr id="282" name="Rectangle 281"/>
          <p:cNvSpPr/>
          <p:nvPr/>
        </p:nvSpPr>
        <p:spPr>
          <a:xfrm>
            <a:off x="4678373" y="2329198"/>
            <a:ext cx="382500" cy="369322"/>
          </a:xfrm>
          <a:prstGeom prst="rect">
            <a:avLst/>
          </a:prstGeom>
        </p:spPr>
        <p:txBody>
          <a:bodyPr wrap="none" lIns="91430" tIns="45715" rIns="91430" bIns="45715">
            <a:spAutoFit/>
          </a:bodyPr>
          <a:lstStyle/>
          <a:p>
            <a:pPr algn="ctr"/>
            <a:r>
              <a:rPr lang="en-US" dirty="0" smtClean="0">
                <a:solidFill>
                  <a:schemeClr val="accent5"/>
                </a:solidFill>
                <a:latin typeface="FontAwesome Regular"/>
                <a:cs typeface="FontAwesome Regular"/>
              </a:rPr>
              <a:t></a:t>
            </a:r>
            <a:r>
              <a:rPr lang="en-US" dirty="0" smtClean="0">
                <a:latin typeface="FontAwesome Regular"/>
                <a:cs typeface="FontAwesome Regular"/>
              </a:rPr>
              <a:t> </a:t>
            </a:r>
            <a:endParaRPr lang="en-US" dirty="0">
              <a:latin typeface="FontAwesome Regular"/>
              <a:cs typeface="FontAwesome Regular"/>
            </a:endParaRPr>
          </a:p>
        </p:txBody>
      </p:sp>
      <p:sp>
        <p:nvSpPr>
          <p:cNvPr id="283" name="Rectangle 282"/>
          <p:cNvSpPr/>
          <p:nvPr/>
        </p:nvSpPr>
        <p:spPr>
          <a:xfrm>
            <a:off x="4795848" y="1840248"/>
            <a:ext cx="382500" cy="369322"/>
          </a:xfrm>
          <a:prstGeom prst="rect">
            <a:avLst/>
          </a:prstGeom>
        </p:spPr>
        <p:txBody>
          <a:bodyPr wrap="none" lIns="91430" tIns="45715" rIns="91430" bIns="45715">
            <a:spAutoFit/>
          </a:bodyPr>
          <a:lstStyle/>
          <a:p>
            <a:pPr algn="ctr"/>
            <a:r>
              <a:rPr lang="en-US" dirty="0" smtClean="0">
                <a:solidFill>
                  <a:schemeClr val="accent6"/>
                </a:solidFill>
                <a:latin typeface="FontAwesome Regular"/>
                <a:cs typeface="FontAwesome Regular"/>
              </a:rPr>
              <a:t></a:t>
            </a:r>
            <a:r>
              <a:rPr lang="en-US" dirty="0" smtClean="0">
                <a:latin typeface="FontAwesome Regular"/>
                <a:cs typeface="FontAwesome Regular"/>
              </a:rPr>
              <a:t> </a:t>
            </a:r>
            <a:endParaRPr lang="en-US" dirty="0">
              <a:latin typeface="FontAwesome Regular"/>
              <a:cs typeface="FontAwesome Regular"/>
            </a:endParaRPr>
          </a:p>
        </p:txBody>
      </p:sp>
      <p:grpSp>
        <p:nvGrpSpPr>
          <p:cNvPr id="290" name="Group 289"/>
          <p:cNvGrpSpPr/>
          <p:nvPr/>
        </p:nvGrpSpPr>
        <p:grpSpPr>
          <a:xfrm>
            <a:off x="6970349" y="997021"/>
            <a:ext cx="1562570" cy="732624"/>
            <a:chOff x="4897033" y="2416848"/>
            <a:chExt cx="1562570" cy="732623"/>
          </a:xfrm>
        </p:grpSpPr>
        <p:sp>
          <p:nvSpPr>
            <p:cNvPr id="291" name="Title 1"/>
            <p:cNvSpPr txBox="1">
              <a:spLocks/>
            </p:cNvSpPr>
            <p:nvPr/>
          </p:nvSpPr>
          <p:spPr>
            <a:xfrm>
              <a:off x="4897033" y="2416848"/>
              <a:ext cx="1562570" cy="338668"/>
            </a:xfrm>
            <a:prstGeom prst="rect">
              <a:avLst/>
            </a:prstGeom>
          </p:spPr>
          <p:txBody>
            <a:bodyPr vert="horz" lIns="91440" tIns="45720" rIns="91440" bIns="45720" rtlCol="0" anchor="b">
              <a:normAutofit/>
            </a:bodyPr>
            <a:lstStyle>
              <a:lvl1pPr algn="l" defTabSz="457200" rtl="0" eaLnBrk="1" latinLnBrk="0" hangingPunct="1">
                <a:spcBef>
                  <a:spcPct val="0"/>
                </a:spcBef>
                <a:buNone/>
                <a:defRPr sz="2000" b="1" kern="1200">
                  <a:solidFill>
                    <a:schemeClr val="tx1"/>
                  </a:solidFill>
                  <a:latin typeface="Roboto Light"/>
                  <a:ea typeface="+mj-ea"/>
                  <a:cs typeface="Roboto Light"/>
                </a:defRPr>
              </a:lvl1pPr>
            </a:lstStyle>
            <a:p>
              <a:r>
                <a:rPr lang="en-US" sz="1200" b="0" dirty="0"/>
                <a:t>Project Forest C</a:t>
              </a:r>
            </a:p>
          </p:txBody>
        </p:sp>
        <p:sp>
          <p:nvSpPr>
            <p:cNvPr id="292" name="TextBox 291"/>
            <p:cNvSpPr txBox="1"/>
            <p:nvPr/>
          </p:nvSpPr>
          <p:spPr>
            <a:xfrm>
              <a:off x="4899453" y="2749361"/>
              <a:ext cx="1560150" cy="400110"/>
            </a:xfrm>
            <a:prstGeom prst="rect">
              <a:avLst/>
            </a:prstGeom>
            <a:noFill/>
          </p:spPr>
          <p:txBody>
            <a:bodyPr wrap="square" rtlCol="0">
              <a:spAutoFit/>
            </a:bodyPr>
            <a:lstStyle/>
            <a:p>
              <a:r>
                <a:rPr lang="en-US" sz="1000" dirty="0" err="1">
                  <a:solidFill>
                    <a:schemeClr val="tx2"/>
                  </a:solidFill>
                  <a:latin typeface="Roboto Light"/>
                  <a:cs typeface="Roboto Light"/>
                </a:rPr>
                <a:t>Lorem</a:t>
              </a:r>
              <a:r>
                <a:rPr lang="en-US" sz="1000" dirty="0">
                  <a:solidFill>
                    <a:schemeClr val="tx2"/>
                  </a:solidFill>
                  <a:latin typeface="Roboto Light"/>
                  <a:cs typeface="Roboto Light"/>
                </a:rPr>
                <a:t> </a:t>
              </a:r>
              <a:r>
                <a:rPr lang="en-US" sz="1000" dirty="0" err="1">
                  <a:solidFill>
                    <a:schemeClr val="tx2"/>
                  </a:solidFill>
                  <a:latin typeface="Roboto Light"/>
                  <a:cs typeface="Roboto Light"/>
                </a:rPr>
                <a:t>Ipsum</a:t>
              </a:r>
              <a:r>
                <a:rPr lang="en-US" sz="1000" dirty="0">
                  <a:solidFill>
                    <a:schemeClr val="tx2"/>
                  </a:solidFill>
                  <a:latin typeface="Roboto Light"/>
                  <a:cs typeface="Roboto Light"/>
                </a:rPr>
                <a:t> is simply dummy text of the </a:t>
              </a:r>
              <a:r>
                <a:rPr lang="en-US" sz="1000" dirty="0" err="1">
                  <a:solidFill>
                    <a:schemeClr val="tx2"/>
                  </a:solidFill>
                  <a:latin typeface="Roboto Light"/>
                  <a:cs typeface="Roboto Light"/>
                </a:rPr>
                <a:t>printg</a:t>
              </a:r>
              <a:endParaRPr lang="en-US" sz="1000" dirty="0">
                <a:solidFill>
                  <a:schemeClr val="tx2"/>
                </a:solidFill>
                <a:latin typeface="Roboto Light"/>
                <a:cs typeface="Roboto Light"/>
              </a:endParaRPr>
            </a:p>
          </p:txBody>
        </p:sp>
        <p:cxnSp>
          <p:nvCxnSpPr>
            <p:cNvPr id="293" name="Straight Connector 292"/>
            <p:cNvCxnSpPr/>
            <p:nvPr/>
          </p:nvCxnSpPr>
          <p:spPr>
            <a:xfrm>
              <a:off x="4995333" y="2755515"/>
              <a:ext cx="1092970" cy="0"/>
            </a:xfrm>
            <a:prstGeom prst="line">
              <a:avLst/>
            </a:prstGeom>
            <a:ln w="6350" cmpd="sng">
              <a:solidFill>
                <a:schemeClr val="accent4"/>
              </a:solidFill>
            </a:ln>
            <a:effectLst/>
          </p:spPr>
          <p:style>
            <a:lnRef idx="2">
              <a:schemeClr val="accent1"/>
            </a:lnRef>
            <a:fillRef idx="0">
              <a:schemeClr val="accent1"/>
            </a:fillRef>
            <a:effectRef idx="1">
              <a:schemeClr val="accent1"/>
            </a:effectRef>
            <a:fontRef idx="minor">
              <a:schemeClr val="tx1"/>
            </a:fontRef>
          </p:style>
        </p:cxnSp>
      </p:grpSp>
      <p:grpSp>
        <p:nvGrpSpPr>
          <p:cNvPr id="297" name="Group 296"/>
          <p:cNvGrpSpPr/>
          <p:nvPr/>
        </p:nvGrpSpPr>
        <p:grpSpPr>
          <a:xfrm>
            <a:off x="608013" y="995129"/>
            <a:ext cx="1562570" cy="732624"/>
            <a:chOff x="4897033" y="2416848"/>
            <a:chExt cx="1562570" cy="732623"/>
          </a:xfrm>
        </p:grpSpPr>
        <p:sp>
          <p:nvSpPr>
            <p:cNvPr id="298" name="Title 1"/>
            <p:cNvSpPr txBox="1">
              <a:spLocks/>
            </p:cNvSpPr>
            <p:nvPr/>
          </p:nvSpPr>
          <p:spPr>
            <a:xfrm>
              <a:off x="4897033" y="2416848"/>
              <a:ext cx="1562570" cy="338668"/>
            </a:xfrm>
            <a:prstGeom prst="rect">
              <a:avLst/>
            </a:prstGeom>
          </p:spPr>
          <p:txBody>
            <a:bodyPr vert="horz" lIns="91440" tIns="45720" rIns="91440" bIns="45720" rtlCol="0" anchor="b">
              <a:normAutofit/>
            </a:bodyPr>
            <a:lstStyle>
              <a:lvl1pPr algn="l" defTabSz="457200" rtl="0" eaLnBrk="1" latinLnBrk="0" hangingPunct="1">
                <a:spcBef>
                  <a:spcPct val="0"/>
                </a:spcBef>
                <a:buNone/>
                <a:defRPr sz="2000" b="1" kern="1200">
                  <a:solidFill>
                    <a:schemeClr val="tx1"/>
                  </a:solidFill>
                  <a:latin typeface="Roboto Light"/>
                  <a:ea typeface="+mj-ea"/>
                  <a:cs typeface="Roboto Light"/>
                </a:defRPr>
              </a:lvl1pPr>
            </a:lstStyle>
            <a:p>
              <a:pPr algn="r"/>
              <a:r>
                <a:rPr lang="en-US" sz="1200" b="0" dirty="0"/>
                <a:t>Project Forest A</a:t>
              </a:r>
            </a:p>
          </p:txBody>
        </p:sp>
        <p:sp>
          <p:nvSpPr>
            <p:cNvPr id="299" name="TextBox 298"/>
            <p:cNvSpPr txBox="1"/>
            <p:nvPr/>
          </p:nvSpPr>
          <p:spPr>
            <a:xfrm>
              <a:off x="4899453" y="2749361"/>
              <a:ext cx="1560150" cy="400110"/>
            </a:xfrm>
            <a:prstGeom prst="rect">
              <a:avLst/>
            </a:prstGeom>
            <a:noFill/>
          </p:spPr>
          <p:txBody>
            <a:bodyPr wrap="square" rtlCol="0">
              <a:spAutoFit/>
            </a:bodyPr>
            <a:lstStyle/>
            <a:p>
              <a:pPr algn="r"/>
              <a:r>
                <a:rPr lang="en-US" sz="1000" dirty="0" err="1">
                  <a:solidFill>
                    <a:schemeClr val="tx2"/>
                  </a:solidFill>
                  <a:latin typeface="Roboto Light"/>
                  <a:cs typeface="Roboto Light"/>
                </a:rPr>
                <a:t>Lorem</a:t>
              </a:r>
              <a:r>
                <a:rPr lang="en-US" sz="1000" dirty="0">
                  <a:solidFill>
                    <a:schemeClr val="tx2"/>
                  </a:solidFill>
                  <a:latin typeface="Roboto Light"/>
                  <a:cs typeface="Roboto Light"/>
                </a:rPr>
                <a:t> </a:t>
              </a:r>
              <a:r>
                <a:rPr lang="en-US" sz="1000" dirty="0" err="1">
                  <a:solidFill>
                    <a:schemeClr val="tx2"/>
                  </a:solidFill>
                  <a:latin typeface="Roboto Light"/>
                  <a:cs typeface="Roboto Light"/>
                </a:rPr>
                <a:t>Ipsum</a:t>
              </a:r>
              <a:r>
                <a:rPr lang="en-US" sz="1000" dirty="0">
                  <a:solidFill>
                    <a:schemeClr val="tx2"/>
                  </a:solidFill>
                  <a:latin typeface="Roboto Light"/>
                  <a:cs typeface="Roboto Light"/>
                </a:rPr>
                <a:t> is simply dummy text of the </a:t>
              </a:r>
              <a:r>
                <a:rPr lang="en-US" sz="1000" dirty="0" err="1">
                  <a:solidFill>
                    <a:schemeClr val="tx2"/>
                  </a:solidFill>
                  <a:latin typeface="Roboto Light"/>
                  <a:cs typeface="Roboto Light"/>
                </a:rPr>
                <a:t>printg</a:t>
              </a:r>
              <a:endParaRPr lang="en-US" sz="1000" dirty="0">
                <a:solidFill>
                  <a:schemeClr val="tx2"/>
                </a:solidFill>
                <a:latin typeface="Roboto Light"/>
                <a:cs typeface="Roboto Light"/>
              </a:endParaRPr>
            </a:p>
          </p:txBody>
        </p:sp>
        <p:cxnSp>
          <p:nvCxnSpPr>
            <p:cNvPr id="300" name="Straight Connector 299"/>
            <p:cNvCxnSpPr/>
            <p:nvPr/>
          </p:nvCxnSpPr>
          <p:spPr>
            <a:xfrm>
              <a:off x="5266447" y="2755515"/>
              <a:ext cx="1092970" cy="0"/>
            </a:xfrm>
            <a:prstGeom prst="line">
              <a:avLst/>
            </a:prstGeom>
            <a:ln w="6350" cmpd="sng">
              <a:solidFill>
                <a:schemeClr val="accent4"/>
              </a:solidFill>
            </a:ln>
            <a:effectLst/>
          </p:spPr>
          <p:style>
            <a:lnRef idx="2">
              <a:schemeClr val="accent1"/>
            </a:lnRef>
            <a:fillRef idx="0">
              <a:schemeClr val="accent1"/>
            </a:fillRef>
            <a:effectRef idx="1">
              <a:schemeClr val="accent1"/>
            </a:effectRef>
            <a:fontRef idx="minor">
              <a:schemeClr val="tx1"/>
            </a:fontRef>
          </p:style>
        </p:cxnSp>
      </p:grpSp>
      <p:grpSp>
        <p:nvGrpSpPr>
          <p:cNvPr id="301" name="Group 300"/>
          <p:cNvGrpSpPr/>
          <p:nvPr/>
        </p:nvGrpSpPr>
        <p:grpSpPr>
          <a:xfrm>
            <a:off x="6965779" y="3258353"/>
            <a:ext cx="1562570" cy="732624"/>
            <a:chOff x="4897033" y="2416848"/>
            <a:chExt cx="1562570" cy="732623"/>
          </a:xfrm>
        </p:grpSpPr>
        <p:sp>
          <p:nvSpPr>
            <p:cNvPr id="302" name="Title 1"/>
            <p:cNvSpPr txBox="1">
              <a:spLocks/>
            </p:cNvSpPr>
            <p:nvPr/>
          </p:nvSpPr>
          <p:spPr>
            <a:xfrm>
              <a:off x="4897033" y="2416848"/>
              <a:ext cx="1562570" cy="338668"/>
            </a:xfrm>
            <a:prstGeom prst="rect">
              <a:avLst/>
            </a:prstGeom>
          </p:spPr>
          <p:txBody>
            <a:bodyPr vert="horz" lIns="91440" tIns="45720" rIns="91440" bIns="45720" rtlCol="0" anchor="b">
              <a:normAutofit/>
            </a:bodyPr>
            <a:lstStyle>
              <a:lvl1pPr algn="l" defTabSz="457200" rtl="0" eaLnBrk="1" latinLnBrk="0" hangingPunct="1">
                <a:spcBef>
                  <a:spcPct val="0"/>
                </a:spcBef>
                <a:buNone/>
                <a:defRPr sz="2000" b="1" kern="1200">
                  <a:solidFill>
                    <a:schemeClr val="tx1"/>
                  </a:solidFill>
                  <a:latin typeface="Roboto Light"/>
                  <a:ea typeface="+mj-ea"/>
                  <a:cs typeface="Roboto Light"/>
                </a:defRPr>
              </a:lvl1pPr>
            </a:lstStyle>
            <a:p>
              <a:r>
                <a:rPr lang="en-US" sz="1200" b="0" dirty="0"/>
                <a:t>Project Forest D</a:t>
              </a:r>
            </a:p>
          </p:txBody>
        </p:sp>
        <p:sp>
          <p:nvSpPr>
            <p:cNvPr id="303" name="TextBox 302"/>
            <p:cNvSpPr txBox="1"/>
            <p:nvPr/>
          </p:nvSpPr>
          <p:spPr>
            <a:xfrm>
              <a:off x="4899453" y="2749361"/>
              <a:ext cx="1560150" cy="400110"/>
            </a:xfrm>
            <a:prstGeom prst="rect">
              <a:avLst/>
            </a:prstGeom>
            <a:noFill/>
          </p:spPr>
          <p:txBody>
            <a:bodyPr wrap="square" rtlCol="0">
              <a:spAutoFit/>
            </a:bodyPr>
            <a:lstStyle/>
            <a:p>
              <a:r>
                <a:rPr lang="en-US" sz="1000" dirty="0" err="1">
                  <a:solidFill>
                    <a:schemeClr val="tx2"/>
                  </a:solidFill>
                  <a:latin typeface="Roboto Light"/>
                  <a:cs typeface="Roboto Light"/>
                </a:rPr>
                <a:t>Lorem</a:t>
              </a:r>
              <a:r>
                <a:rPr lang="en-US" sz="1000" dirty="0">
                  <a:solidFill>
                    <a:schemeClr val="tx2"/>
                  </a:solidFill>
                  <a:latin typeface="Roboto Light"/>
                  <a:cs typeface="Roboto Light"/>
                </a:rPr>
                <a:t> </a:t>
              </a:r>
              <a:r>
                <a:rPr lang="en-US" sz="1000" dirty="0" err="1">
                  <a:solidFill>
                    <a:schemeClr val="tx2"/>
                  </a:solidFill>
                  <a:latin typeface="Roboto Light"/>
                  <a:cs typeface="Roboto Light"/>
                </a:rPr>
                <a:t>Ipsum</a:t>
              </a:r>
              <a:r>
                <a:rPr lang="en-US" sz="1000" dirty="0">
                  <a:solidFill>
                    <a:schemeClr val="tx2"/>
                  </a:solidFill>
                  <a:latin typeface="Roboto Light"/>
                  <a:cs typeface="Roboto Light"/>
                </a:rPr>
                <a:t> is simply dummy text of the </a:t>
              </a:r>
              <a:r>
                <a:rPr lang="en-US" sz="1000" dirty="0" err="1">
                  <a:solidFill>
                    <a:schemeClr val="tx2"/>
                  </a:solidFill>
                  <a:latin typeface="Roboto Light"/>
                  <a:cs typeface="Roboto Light"/>
                </a:rPr>
                <a:t>printg</a:t>
              </a:r>
              <a:endParaRPr lang="en-US" sz="1000" dirty="0">
                <a:solidFill>
                  <a:schemeClr val="tx2"/>
                </a:solidFill>
                <a:latin typeface="Roboto Light"/>
                <a:cs typeface="Roboto Light"/>
              </a:endParaRPr>
            </a:p>
          </p:txBody>
        </p:sp>
        <p:cxnSp>
          <p:nvCxnSpPr>
            <p:cNvPr id="304" name="Straight Connector 303"/>
            <p:cNvCxnSpPr/>
            <p:nvPr/>
          </p:nvCxnSpPr>
          <p:spPr>
            <a:xfrm>
              <a:off x="4995333" y="2755515"/>
              <a:ext cx="1092970" cy="0"/>
            </a:xfrm>
            <a:prstGeom prst="line">
              <a:avLst/>
            </a:prstGeom>
            <a:ln w="6350" cmpd="sng">
              <a:solidFill>
                <a:schemeClr val="accent4"/>
              </a:solidFill>
            </a:ln>
            <a:effectLst/>
          </p:spPr>
          <p:style>
            <a:lnRef idx="2">
              <a:schemeClr val="accent1"/>
            </a:lnRef>
            <a:fillRef idx="0">
              <a:schemeClr val="accent1"/>
            </a:fillRef>
            <a:effectRef idx="1">
              <a:schemeClr val="accent1"/>
            </a:effectRef>
            <a:fontRef idx="minor">
              <a:schemeClr val="tx1"/>
            </a:fontRef>
          </p:style>
        </p:cxnSp>
      </p:grpSp>
      <p:grpSp>
        <p:nvGrpSpPr>
          <p:cNvPr id="305" name="Group 304"/>
          <p:cNvGrpSpPr/>
          <p:nvPr/>
        </p:nvGrpSpPr>
        <p:grpSpPr>
          <a:xfrm>
            <a:off x="603443" y="3256461"/>
            <a:ext cx="1562570" cy="732624"/>
            <a:chOff x="4897033" y="2416848"/>
            <a:chExt cx="1562570" cy="732623"/>
          </a:xfrm>
        </p:grpSpPr>
        <p:sp>
          <p:nvSpPr>
            <p:cNvPr id="306" name="Title 1"/>
            <p:cNvSpPr txBox="1">
              <a:spLocks/>
            </p:cNvSpPr>
            <p:nvPr/>
          </p:nvSpPr>
          <p:spPr>
            <a:xfrm>
              <a:off x="4897033" y="2416848"/>
              <a:ext cx="1562570" cy="338668"/>
            </a:xfrm>
            <a:prstGeom prst="rect">
              <a:avLst/>
            </a:prstGeom>
          </p:spPr>
          <p:txBody>
            <a:bodyPr vert="horz" lIns="91440" tIns="45720" rIns="91440" bIns="45720" rtlCol="0" anchor="b">
              <a:normAutofit/>
            </a:bodyPr>
            <a:lstStyle>
              <a:lvl1pPr algn="l" defTabSz="457200" rtl="0" eaLnBrk="1" latinLnBrk="0" hangingPunct="1">
                <a:spcBef>
                  <a:spcPct val="0"/>
                </a:spcBef>
                <a:buNone/>
                <a:defRPr sz="2000" b="1" kern="1200">
                  <a:solidFill>
                    <a:schemeClr val="tx1"/>
                  </a:solidFill>
                  <a:latin typeface="Roboto Light"/>
                  <a:ea typeface="+mj-ea"/>
                  <a:cs typeface="Roboto Light"/>
                </a:defRPr>
              </a:lvl1pPr>
            </a:lstStyle>
            <a:p>
              <a:pPr algn="r"/>
              <a:r>
                <a:rPr lang="en-US" sz="1200" b="0" dirty="0"/>
                <a:t>Project Forest B</a:t>
              </a:r>
            </a:p>
          </p:txBody>
        </p:sp>
        <p:sp>
          <p:nvSpPr>
            <p:cNvPr id="307" name="TextBox 306"/>
            <p:cNvSpPr txBox="1"/>
            <p:nvPr/>
          </p:nvSpPr>
          <p:spPr>
            <a:xfrm>
              <a:off x="4899453" y="2749361"/>
              <a:ext cx="1560150" cy="400110"/>
            </a:xfrm>
            <a:prstGeom prst="rect">
              <a:avLst/>
            </a:prstGeom>
            <a:noFill/>
          </p:spPr>
          <p:txBody>
            <a:bodyPr wrap="square" rtlCol="0">
              <a:spAutoFit/>
            </a:bodyPr>
            <a:lstStyle/>
            <a:p>
              <a:pPr algn="r"/>
              <a:r>
                <a:rPr lang="en-US" sz="1000" dirty="0" err="1">
                  <a:solidFill>
                    <a:schemeClr val="tx2"/>
                  </a:solidFill>
                  <a:latin typeface="Roboto Light"/>
                  <a:cs typeface="Roboto Light"/>
                </a:rPr>
                <a:t>Lorem</a:t>
              </a:r>
              <a:r>
                <a:rPr lang="en-US" sz="1000" dirty="0">
                  <a:solidFill>
                    <a:schemeClr val="tx2"/>
                  </a:solidFill>
                  <a:latin typeface="Roboto Light"/>
                  <a:cs typeface="Roboto Light"/>
                </a:rPr>
                <a:t> </a:t>
              </a:r>
              <a:r>
                <a:rPr lang="en-US" sz="1000" dirty="0" err="1">
                  <a:solidFill>
                    <a:schemeClr val="tx2"/>
                  </a:solidFill>
                  <a:latin typeface="Roboto Light"/>
                  <a:cs typeface="Roboto Light"/>
                </a:rPr>
                <a:t>Ipsum</a:t>
              </a:r>
              <a:r>
                <a:rPr lang="en-US" sz="1000" dirty="0">
                  <a:solidFill>
                    <a:schemeClr val="tx2"/>
                  </a:solidFill>
                  <a:latin typeface="Roboto Light"/>
                  <a:cs typeface="Roboto Light"/>
                </a:rPr>
                <a:t> is simply dummy text of the </a:t>
              </a:r>
              <a:r>
                <a:rPr lang="en-US" sz="1000" dirty="0" err="1">
                  <a:solidFill>
                    <a:schemeClr val="tx2"/>
                  </a:solidFill>
                  <a:latin typeface="Roboto Light"/>
                  <a:cs typeface="Roboto Light"/>
                </a:rPr>
                <a:t>printg</a:t>
              </a:r>
              <a:endParaRPr lang="en-US" sz="1000" dirty="0">
                <a:solidFill>
                  <a:schemeClr val="tx2"/>
                </a:solidFill>
                <a:latin typeface="Roboto Light"/>
                <a:cs typeface="Roboto Light"/>
              </a:endParaRPr>
            </a:p>
          </p:txBody>
        </p:sp>
        <p:cxnSp>
          <p:nvCxnSpPr>
            <p:cNvPr id="308" name="Straight Connector 307"/>
            <p:cNvCxnSpPr/>
            <p:nvPr/>
          </p:nvCxnSpPr>
          <p:spPr>
            <a:xfrm>
              <a:off x="5266447" y="2755515"/>
              <a:ext cx="1092970" cy="0"/>
            </a:xfrm>
            <a:prstGeom prst="line">
              <a:avLst/>
            </a:prstGeom>
            <a:ln w="6350" cmpd="sng">
              <a:solidFill>
                <a:schemeClr val="accent4"/>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3387949300"/>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6" name="Group 1873"/>
          <p:cNvGrpSpPr/>
          <p:nvPr/>
        </p:nvGrpSpPr>
        <p:grpSpPr>
          <a:xfrm>
            <a:off x="1074567" y="872315"/>
            <a:ext cx="6926644" cy="3357865"/>
            <a:chOff x="0" y="0"/>
            <a:chExt cx="21000835" cy="10180684"/>
          </a:xfrm>
          <a:solidFill>
            <a:srgbClr val="A0A0A3">
              <a:alpha val="50000"/>
            </a:srgbClr>
          </a:solidFill>
        </p:grpSpPr>
        <p:grpSp>
          <p:nvGrpSpPr>
            <p:cNvPr id="97" name="Group 1772"/>
            <p:cNvGrpSpPr/>
            <p:nvPr/>
          </p:nvGrpSpPr>
          <p:grpSpPr>
            <a:xfrm>
              <a:off x="0" y="0"/>
              <a:ext cx="8967159" cy="5375693"/>
              <a:chOff x="0" y="0"/>
              <a:chExt cx="8967158" cy="5375692"/>
            </a:xfrm>
            <a:grpFill/>
          </p:grpSpPr>
          <p:sp>
            <p:nvSpPr>
              <p:cNvPr id="245" name="Shape 1723"/>
              <p:cNvSpPr/>
              <p:nvPr/>
            </p:nvSpPr>
            <p:spPr>
              <a:xfrm>
                <a:off x="0" y="658552"/>
                <a:ext cx="6045474" cy="4717141"/>
              </a:xfrm>
              <a:custGeom>
                <a:avLst/>
                <a:gdLst/>
                <a:ahLst/>
                <a:cxnLst>
                  <a:cxn ang="0">
                    <a:pos x="wd2" y="hd2"/>
                  </a:cxn>
                  <a:cxn ang="5400000">
                    <a:pos x="wd2" y="hd2"/>
                  </a:cxn>
                  <a:cxn ang="10800000">
                    <a:pos x="wd2" y="hd2"/>
                  </a:cxn>
                  <a:cxn ang="16200000">
                    <a:pos x="wd2" y="hd2"/>
                  </a:cxn>
                </a:cxnLst>
                <a:rect l="0" t="0" r="r" b="b"/>
                <a:pathLst>
                  <a:path w="21600" h="21600" extrusionOk="0">
                    <a:moveTo>
                      <a:pt x="3471" y="862"/>
                    </a:moveTo>
                    <a:lnTo>
                      <a:pt x="3355" y="857"/>
                    </a:lnTo>
                    <a:lnTo>
                      <a:pt x="3271" y="882"/>
                    </a:lnTo>
                    <a:lnTo>
                      <a:pt x="3183" y="953"/>
                    </a:lnTo>
                    <a:lnTo>
                      <a:pt x="3184" y="1042"/>
                    </a:lnTo>
                    <a:lnTo>
                      <a:pt x="3333" y="1224"/>
                    </a:lnTo>
                    <a:lnTo>
                      <a:pt x="3405" y="1341"/>
                    </a:lnTo>
                    <a:lnTo>
                      <a:pt x="3390" y="1464"/>
                    </a:lnTo>
                    <a:lnTo>
                      <a:pt x="3242" y="1537"/>
                    </a:lnTo>
                    <a:lnTo>
                      <a:pt x="3142" y="1593"/>
                    </a:lnTo>
                    <a:lnTo>
                      <a:pt x="3051" y="1629"/>
                    </a:lnTo>
                    <a:lnTo>
                      <a:pt x="2932" y="1629"/>
                    </a:lnTo>
                    <a:lnTo>
                      <a:pt x="2859" y="1585"/>
                    </a:lnTo>
                    <a:lnTo>
                      <a:pt x="2789" y="1563"/>
                    </a:lnTo>
                    <a:lnTo>
                      <a:pt x="2709" y="1563"/>
                    </a:lnTo>
                    <a:lnTo>
                      <a:pt x="2538" y="1534"/>
                    </a:lnTo>
                    <a:lnTo>
                      <a:pt x="2466" y="1563"/>
                    </a:lnTo>
                    <a:lnTo>
                      <a:pt x="2365" y="1607"/>
                    </a:lnTo>
                    <a:lnTo>
                      <a:pt x="2298" y="1641"/>
                    </a:lnTo>
                    <a:lnTo>
                      <a:pt x="2170" y="1699"/>
                    </a:lnTo>
                    <a:lnTo>
                      <a:pt x="2067" y="1750"/>
                    </a:lnTo>
                    <a:lnTo>
                      <a:pt x="1990" y="1821"/>
                    </a:lnTo>
                    <a:lnTo>
                      <a:pt x="1951" y="1874"/>
                    </a:lnTo>
                    <a:lnTo>
                      <a:pt x="1983" y="1939"/>
                    </a:lnTo>
                    <a:lnTo>
                      <a:pt x="2111" y="2002"/>
                    </a:lnTo>
                    <a:lnTo>
                      <a:pt x="2233" y="2014"/>
                    </a:lnTo>
                    <a:lnTo>
                      <a:pt x="2276" y="2084"/>
                    </a:lnTo>
                    <a:lnTo>
                      <a:pt x="2346" y="2091"/>
                    </a:lnTo>
                    <a:lnTo>
                      <a:pt x="2437" y="2062"/>
                    </a:lnTo>
                    <a:lnTo>
                      <a:pt x="2540" y="1999"/>
                    </a:lnTo>
                    <a:lnTo>
                      <a:pt x="2612" y="1957"/>
                    </a:lnTo>
                    <a:lnTo>
                      <a:pt x="2743" y="1921"/>
                    </a:lnTo>
                    <a:lnTo>
                      <a:pt x="2857" y="1964"/>
                    </a:lnTo>
                    <a:lnTo>
                      <a:pt x="2857" y="2077"/>
                    </a:lnTo>
                    <a:lnTo>
                      <a:pt x="2787" y="2146"/>
                    </a:lnTo>
                    <a:lnTo>
                      <a:pt x="2684" y="2233"/>
                    </a:lnTo>
                    <a:lnTo>
                      <a:pt x="2588" y="2379"/>
                    </a:lnTo>
                    <a:lnTo>
                      <a:pt x="2406" y="2517"/>
                    </a:lnTo>
                    <a:lnTo>
                      <a:pt x="2207" y="2539"/>
                    </a:lnTo>
                    <a:lnTo>
                      <a:pt x="1909" y="2568"/>
                    </a:lnTo>
                    <a:lnTo>
                      <a:pt x="1651" y="2627"/>
                    </a:lnTo>
                    <a:lnTo>
                      <a:pt x="1469" y="2721"/>
                    </a:lnTo>
                    <a:lnTo>
                      <a:pt x="1322" y="2843"/>
                    </a:lnTo>
                    <a:lnTo>
                      <a:pt x="1251" y="2882"/>
                    </a:lnTo>
                    <a:lnTo>
                      <a:pt x="1186" y="3000"/>
                    </a:lnTo>
                    <a:lnTo>
                      <a:pt x="1231" y="3090"/>
                    </a:lnTo>
                    <a:lnTo>
                      <a:pt x="1253" y="3243"/>
                    </a:lnTo>
                    <a:lnTo>
                      <a:pt x="1206" y="3386"/>
                    </a:lnTo>
                    <a:lnTo>
                      <a:pt x="1138" y="3503"/>
                    </a:lnTo>
                    <a:lnTo>
                      <a:pt x="1047" y="3568"/>
                    </a:lnTo>
                    <a:lnTo>
                      <a:pt x="990" y="3598"/>
                    </a:lnTo>
                    <a:lnTo>
                      <a:pt x="895" y="3671"/>
                    </a:lnTo>
                    <a:lnTo>
                      <a:pt x="846" y="3748"/>
                    </a:lnTo>
                    <a:lnTo>
                      <a:pt x="900" y="3817"/>
                    </a:lnTo>
                    <a:lnTo>
                      <a:pt x="1049" y="3874"/>
                    </a:lnTo>
                    <a:lnTo>
                      <a:pt x="1159" y="3952"/>
                    </a:lnTo>
                    <a:lnTo>
                      <a:pt x="1272" y="3905"/>
                    </a:lnTo>
                    <a:lnTo>
                      <a:pt x="1375" y="3811"/>
                    </a:lnTo>
                    <a:lnTo>
                      <a:pt x="1500" y="3789"/>
                    </a:lnTo>
                    <a:lnTo>
                      <a:pt x="1562" y="3898"/>
                    </a:lnTo>
                    <a:lnTo>
                      <a:pt x="1479" y="4034"/>
                    </a:lnTo>
                    <a:lnTo>
                      <a:pt x="1276" y="4180"/>
                    </a:lnTo>
                    <a:lnTo>
                      <a:pt x="967" y="4357"/>
                    </a:lnTo>
                    <a:lnTo>
                      <a:pt x="603" y="4579"/>
                    </a:lnTo>
                    <a:lnTo>
                      <a:pt x="227" y="4739"/>
                    </a:lnTo>
                    <a:lnTo>
                      <a:pt x="77" y="4776"/>
                    </a:lnTo>
                    <a:lnTo>
                      <a:pt x="0" y="4852"/>
                    </a:lnTo>
                    <a:lnTo>
                      <a:pt x="90" y="4896"/>
                    </a:lnTo>
                    <a:lnTo>
                      <a:pt x="253" y="4896"/>
                    </a:lnTo>
                    <a:lnTo>
                      <a:pt x="574" y="4762"/>
                    </a:lnTo>
                    <a:lnTo>
                      <a:pt x="1090" y="4512"/>
                    </a:lnTo>
                    <a:lnTo>
                      <a:pt x="1721" y="4146"/>
                    </a:lnTo>
                    <a:lnTo>
                      <a:pt x="1947" y="4061"/>
                    </a:lnTo>
                    <a:lnTo>
                      <a:pt x="2151" y="4010"/>
                    </a:lnTo>
                    <a:lnTo>
                      <a:pt x="2424" y="3876"/>
                    </a:lnTo>
                    <a:lnTo>
                      <a:pt x="2669" y="3694"/>
                    </a:lnTo>
                    <a:lnTo>
                      <a:pt x="2845" y="3589"/>
                    </a:lnTo>
                    <a:lnTo>
                      <a:pt x="3007" y="3485"/>
                    </a:lnTo>
                    <a:lnTo>
                      <a:pt x="3144" y="3448"/>
                    </a:lnTo>
                    <a:lnTo>
                      <a:pt x="3223" y="3477"/>
                    </a:lnTo>
                    <a:lnTo>
                      <a:pt x="3316" y="3526"/>
                    </a:lnTo>
                    <a:lnTo>
                      <a:pt x="3468" y="3467"/>
                    </a:lnTo>
                    <a:lnTo>
                      <a:pt x="3802" y="3365"/>
                    </a:lnTo>
                    <a:lnTo>
                      <a:pt x="3944" y="3233"/>
                    </a:lnTo>
                    <a:lnTo>
                      <a:pt x="4086" y="3138"/>
                    </a:lnTo>
                    <a:lnTo>
                      <a:pt x="4204" y="3181"/>
                    </a:lnTo>
                    <a:lnTo>
                      <a:pt x="4397" y="3244"/>
                    </a:lnTo>
                    <a:lnTo>
                      <a:pt x="4521" y="3281"/>
                    </a:lnTo>
                    <a:lnTo>
                      <a:pt x="4639" y="3339"/>
                    </a:lnTo>
                    <a:lnTo>
                      <a:pt x="4775" y="3368"/>
                    </a:lnTo>
                    <a:lnTo>
                      <a:pt x="4854" y="3425"/>
                    </a:lnTo>
                    <a:lnTo>
                      <a:pt x="5019" y="3462"/>
                    </a:lnTo>
                    <a:lnTo>
                      <a:pt x="5175" y="3517"/>
                    </a:lnTo>
                    <a:lnTo>
                      <a:pt x="5355" y="3539"/>
                    </a:lnTo>
                    <a:lnTo>
                      <a:pt x="5417" y="3626"/>
                    </a:lnTo>
                    <a:lnTo>
                      <a:pt x="5565" y="3719"/>
                    </a:lnTo>
                    <a:lnTo>
                      <a:pt x="5597" y="3852"/>
                    </a:lnTo>
                    <a:lnTo>
                      <a:pt x="5745" y="3981"/>
                    </a:lnTo>
                    <a:lnTo>
                      <a:pt x="5908" y="3981"/>
                    </a:lnTo>
                    <a:lnTo>
                      <a:pt x="6085" y="4147"/>
                    </a:lnTo>
                    <a:lnTo>
                      <a:pt x="6174" y="4375"/>
                    </a:lnTo>
                    <a:lnTo>
                      <a:pt x="6176" y="4532"/>
                    </a:lnTo>
                    <a:lnTo>
                      <a:pt x="6104" y="4646"/>
                    </a:lnTo>
                    <a:lnTo>
                      <a:pt x="6105" y="4760"/>
                    </a:lnTo>
                    <a:lnTo>
                      <a:pt x="6133" y="4859"/>
                    </a:lnTo>
                    <a:lnTo>
                      <a:pt x="6182" y="4992"/>
                    </a:lnTo>
                    <a:lnTo>
                      <a:pt x="6142" y="5132"/>
                    </a:lnTo>
                    <a:lnTo>
                      <a:pt x="6087" y="5256"/>
                    </a:lnTo>
                    <a:lnTo>
                      <a:pt x="6047" y="5423"/>
                    </a:lnTo>
                    <a:lnTo>
                      <a:pt x="5980" y="5547"/>
                    </a:lnTo>
                    <a:lnTo>
                      <a:pt x="5974" y="5648"/>
                    </a:lnTo>
                    <a:lnTo>
                      <a:pt x="5991" y="5729"/>
                    </a:lnTo>
                    <a:lnTo>
                      <a:pt x="6063" y="5807"/>
                    </a:lnTo>
                    <a:lnTo>
                      <a:pt x="6052" y="5953"/>
                    </a:lnTo>
                    <a:lnTo>
                      <a:pt x="5940" y="6067"/>
                    </a:lnTo>
                    <a:lnTo>
                      <a:pt x="5904" y="6154"/>
                    </a:lnTo>
                    <a:lnTo>
                      <a:pt x="5939" y="6241"/>
                    </a:lnTo>
                    <a:lnTo>
                      <a:pt x="6058" y="6365"/>
                    </a:lnTo>
                    <a:lnTo>
                      <a:pt x="6223" y="6556"/>
                    </a:lnTo>
                    <a:lnTo>
                      <a:pt x="6343" y="6699"/>
                    </a:lnTo>
                    <a:lnTo>
                      <a:pt x="6434" y="6845"/>
                    </a:lnTo>
                    <a:lnTo>
                      <a:pt x="6500" y="7107"/>
                    </a:lnTo>
                    <a:lnTo>
                      <a:pt x="6489" y="7297"/>
                    </a:lnTo>
                    <a:lnTo>
                      <a:pt x="6460" y="7435"/>
                    </a:lnTo>
                    <a:lnTo>
                      <a:pt x="6404" y="7536"/>
                    </a:lnTo>
                    <a:lnTo>
                      <a:pt x="6347" y="7646"/>
                    </a:lnTo>
                    <a:lnTo>
                      <a:pt x="6233" y="7774"/>
                    </a:lnTo>
                    <a:lnTo>
                      <a:pt x="6155" y="7825"/>
                    </a:lnTo>
                    <a:lnTo>
                      <a:pt x="6116" y="7774"/>
                    </a:lnTo>
                    <a:lnTo>
                      <a:pt x="6099" y="7686"/>
                    </a:lnTo>
                    <a:lnTo>
                      <a:pt x="6184" y="7556"/>
                    </a:lnTo>
                    <a:lnTo>
                      <a:pt x="6118" y="7534"/>
                    </a:lnTo>
                    <a:lnTo>
                      <a:pt x="5937" y="7519"/>
                    </a:lnTo>
                    <a:lnTo>
                      <a:pt x="5869" y="7534"/>
                    </a:lnTo>
                    <a:lnTo>
                      <a:pt x="5847" y="7626"/>
                    </a:lnTo>
                    <a:lnTo>
                      <a:pt x="5773" y="7891"/>
                    </a:lnTo>
                    <a:lnTo>
                      <a:pt x="5640" y="8226"/>
                    </a:lnTo>
                    <a:lnTo>
                      <a:pt x="5551" y="8409"/>
                    </a:lnTo>
                    <a:lnTo>
                      <a:pt x="5477" y="8496"/>
                    </a:lnTo>
                    <a:lnTo>
                      <a:pt x="5437" y="8605"/>
                    </a:lnTo>
                    <a:lnTo>
                      <a:pt x="5358" y="8684"/>
                    </a:lnTo>
                    <a:lnTo>
                      <a:pt x="5286" y="8789"/>
                    </a:lnTo>
                    <a:lnTo>
                      <a:pt x="5207" y="8896"/>
                    </a:lnTo>
                    <a:lnTo>
                      <a:pt x="5129" y="8983"/>
                    </a:lnTo>
                    <a:lnTo>
                      <a:pt x="5067" y="9121"/>
                    </a:lnTo>
                    <a:lnTo>
                      <a:pt x="4998" y="9301"/>
                    </a:lnTo>
                    <a:lnTo>
                      <a:pt x="4938" y="9544"/>
                    </a:lnTo>
                    <a:lnTo>
                      <a:pt x="4887" y="9705"/>
                    </a:lnTo>
                    <a:lnTo>
                      <a:pt x="4728" y="9947"/>
                    </a:lnTo>
                    <a:lnTo>
                      <a:pt x="4614" y="10032"/>
                    </a:lnTo>
                    <a:lnTo>
                      <a:pt x="4588" y="10124"/>
                    </a:lnTo>
                    <a:lnTo>
                      <a:pt x="4607" y="10221"/>
                    </a:lnTo>
                    <a:lnTo>
                      <a:pt x="4667" y="10298"/>
                    </a:lnTo>
                    <a:lnTo>
                      <a:pt x="4646" y="10400"/>
                    </a:lnTo>
                    <a:lnTo>
                      <a:pt x="4578" y="10466"/>
                    </a:lnTo>
                    <a:lnTo>
                      <a:pt x="4533" y="10596"/>
                    </a:lnTo>
                    <a:lnTo>
                      <a:pt x="4533" y="10730"/>
                    </a:lnTo>
                    <a:lnTo>
                      <a:pt x="4564" y="10866"/>
                    </a:lnTo>
                    <a:lnTo>
                      <a:pt x="4615" y="10975"/>
                    </a:lnTo>
                    <a:lnTo>
                      <a:pt x="4687" y="11050"/>
                    </a:lnTo>
                    <a:lnTo>
                      <a:pt x="4672" y="11124"/>
                    </a:lnTo>
                    <a:lnTo>
                      <a:pt x="4602" y="11167"/>
                    </a:lnTo>
                    <a:lnTo>
                      <a:pt x="4575" y="11232"/>
                    </a:lnTo>
                    <a:lnTo>
                      <a:pt x="4638" y="11310"/>
                    </a:lnTo>
                    <a:lnTo>
                      <a:pt x="4658" y="11489"/>
                    </a:lnTo>
                    <a:lnTo>
                      <a:pt x="4708" y="11732"/>
                    </a:lnTo>
                    <a:lnTo>
                      <a:pt x="4757" y="12031"/>
                    </a:lnTo>
                    <a:lnTo>
                      <a:pt x="4809" y="12198"/>
                    </a:lnTo>
                    <a:lnTo>
                      <a:pt x="4889" y="12242"/>
                    </a:lnTo>
                    <a:lnTo>
                      <a:pt x="4983" y="12307"/>
                    </a:lnTo>
                    <a:lnTo>
                      <a:pt x="5074" y="12365"/>
                    </a:lnTo>
                    <a:lnTo>
                      <a:pt x="5182" y="12551"/>
                    </a:lnTo>
                    <a:lnTo>
                      <a:pt x="5257" y="12784"/>
                    </a:lnTo>
                    <a:lnTo>
                      <a:pt x="5291" y="13051"/>
                    </a:lnTo>
                    <a:lnTo>
                      <a:pt x="5251" y="13252"/>
                    </a:lnTo>
                    <a:lnTo>
                      <a:pt x="5228" y="13427"/>
                    </a:lnTo>
                    <a:lnTo>
                      <a:pt x="5243" y="13556"/>
                    </a:lnTo>
                    <a:lnTo>
                      <a:pt x="5361" y="13731"/>
                    </a:lnTo>
                    <a:lnTo>
                      <a:pt x="5475" y="14018"/>
                    </a:lnTo>
                    <a:lnTo>
                      <a:pt x="5549" y="14237"/>
                    </a:lnTo>
                    <a:lnTo>
                      <a:pt x="5534" y="14380"/>
                    </a:lnTo>
                    <a:lnTo>
                      <a:pt x="5455" y="14489"/>
                    </a:lnTo>
                    <a:lnTo>
                      <a:pt x="5444" y="14620"/>
                    </a:lnTo>
                    <a:lnTo>
                      <a:pt x="5538" y="14705"/>
                    </a:lnTo>
                    <a:lnTo>
                      <a:pt x="5553" y="14790"/>
                    </a:lnTo>
                    <a:lnTo>
                      <a:pt x="5597" y="14873"/>
                    </a:lnTo>
                    <a:lnTo>
                      <a:pt x="5705" y="14957"/>
                    </a:lnTo>
                    <a:lnTo>
                      <a:pt x="5832" y="15137"/>
                    </a:lnTo>
                    <a:lnTo>
                      <a:pt x="5849" y="15280"/>
                    </a:lnTo>
                    <a:lnTo>
                      <a:pt x="5806" y="15409"/>
                    </a:lnTo>
                    <a:lnTo>
                      <a:pt x="5785" y="15479"/>
                    </a:lnTo>
                    <a:lnTo>
                      <a:pt x="5785" y="15568"/>
                    </a:lnTo>
                    <a:lnTo>
                      <a:pt x="5876" y="15690"/>
                    </a:lnTo>
                    <a:lnTo>
                      <a:pt x="5983" y="15842"/>
                    </a:lnTo>
                    <a:lnTo>
                      <a:pt x="6074" y="15973"/>
                    </a:lnTo>
                    <a:lnTo>
                      <a:pt x="6165" y="16095"/>
                    </a:lnTo>
                    <a:lnTo>
                      <a:pt x="6241" y="16141"/>
                    </a:lnTo>
                    <a:lnTo>
                      <a:pt x="6223" y="16045"/>
                    </a:lnTo>
                    <a:lnTo>
                      <a:pt x="6167" y="15916"/>
                    </a:lnTo>
                    <a:lnTo>
                      <a:pt x="6083" y="15746"/>
                    </a:lnTo>
                    <a:lnTo>
                      <a:pt x="6049" y="15645"/>
                    </a:lnTo>
                    <a:lnTo>
                      <a:pt x="6033" y="15535"/>
                    </a:lnTo>
                    <a:lnTo>
                      <a:pt x="6033" y="15389"/>
                    </a:lnTo>
                    <a:lnTo>
                      <a:pt x="6006" y="15260"/>
                    </a:lnTo>
                    <a:lnTo>
                      <a:pt x="5944" y="15173"/>
                    </a:lnTo>
                    <a:lnTo>
                      <a:pt x="5928" y="15052"/>
                    </a:lnTo>
                    <a:lnTo>
                      <a:pt x="5923" y="14877"/>
                    </a:lnTo>
                    <a:lnTo>
                      <a:pt x="5917" y="14782"/>
                    </a:lnTo>
                    <a:lnTo>
                      <a:pt x="5826" y="14534"/>
                    </a:lnTo>
                    <a:lnTo>
                      <a:pt x="5720" y="14254"/>
                    </a:lnTo>
                    <a:lnTo>
                      <a:pt x="5646" y="13909"/>
                    </a:lnTo>
                    <a:lnTo>
                      <a:pt x="5549" y="13654"/>
                    </a:lnTo>
                    <a:lnTo>
                      <a:pt x="5538" y="13489"/>
                    </a:lnTo>
                    <a:lnTo>
                      <a:pt x="5583" y="13314"/>
                    </a:lnTo>
                    <a:lnTo>
                      <a:pt x="5657" y="13214"/>
                    </a:lnTo>
                    <a:lnTo>
                      <a:pt x="5739" y="13178"/>
                    </a:lnTo>
                    <a:lnTo>
                      <a:pt x="5837" y="13204"/>
                    </a:lnTo>
                    <a:lnTo>
                      <a:pt x="6002" y="13298"/>
                    </a:lnTo>
                    <a:lnTo>
                      <a:pt x="6041" y="13466"/>
                    </a:lnTo>
                    <a:lnTo>
                      <a:pt x="6021" y="13669"/>
                    </a:lnTo>
                    <a:lnTo>
                      <a:pt x="6083" y="13842"/>
                    </a:lnTo>
                    <a:lnTo>
                      <a:pt x="6123" y="14044"/>
                    </a:lnTo>
                    <a:lnTo>
                      <a:pt x="6214" y="14248"/>
                    </a:lnTo>
                    <a:lnTo>
                      <a:pt x="6284" y="14430"/>
                    </a:lnTo>
                    <a:lnTo>
                      <a:pt x="6364" y="14595"/>
                    </a:lnTo>
                    <a:lnTo>
                      <a:pt x="6436" y="14724"/>
                    </a:lnTo>
                    <a:lnTo>
                      <a:pt x="6560" y="14862"/>
                    </a:lnTo>
                    <a:lnTo>
                      <a:pt x="6578" y="15043"/>
                    </a:lnTo>
                    <a:lnTo>
                      <a:pt x="6534" y="15102"/>
                    </a:lnTo>
                    <a:lnTo>
                      <a:pt x="6506" y="15225"/>
                    </a:lnTo>
                    <a:lnTo>
                      <a:pt x="6626" y="15313"/>
                    </a:lnTo>
                    <a:lnTo>
                      <a:pt x="6758" y="15490"/>
                    </a:lnTo>
                    <a:lnTo>
                      <a:pt x="6832" y="15660"/>
                    </a:lnTo>
                    <a:lnTo>
                      <a:pt x="6946" y="15755"/>
                    </a:lnTo>
                    <a:lnTo>
                      <a:pt x="7001" y="15932"/>
                    </a:lnTo>
                    <a:lnTo>
                      <a:pt x="7069" y="16078"/>
                    </a:lnTo>
                    <a:lnTo>
                      <a:pt x="7141" y="16216"/>
                    </a:lnTo>
                    <a:lnTo>
                      <a:pt x="7193" y="16447"/>
                    </a:lnTo>
                    <a:lnTo>
                      <a:pt x="7230" y="16668"/>
                    </a:lnTo>
                    <a:lnTo>
                      <a:pt x="7224" y="16870"/>
                    </a:lnTo>
                    <a:lnTo>
                      <a:pt x="7174" y="17029"/>
                    </a:lnTo>
                    <a:lnTo>
                      <a:pt x="7125" y="17173"/>
                    </a:lnTo>
                    <a:lnTo>
                      <a:pt x="7142" y="17291"/>
                    </a:lnTo>
                    <a:lnTo>
                      <a:pt x="7204" y="17363"/>
                    </a:lnTo>
                    <a:lnTo>
                      <a:pt x="7292" y="17443"/>
                    </a:lnTo>
                    <a:lnTo>
                      <a:pt x="7417" y="17611"/>
                    </a:lnTo>
                    <a:lnTo>
                      <a:pt x="7500" y="17756"/>
                    </a:lnTo>
                    <a:lnTo>
                      <a:pt x="7591" y="17820"/>
                    </a:lnTo>
                    <a:lnTo>
                      <a:pt x="7800" y="17893"/>
                    </a:lnTo>
                    <a:lnTo>
                      <a:pt x="7925" y="18009"/>
                    </a:lnTo>
                    <a:lnTo>
                      <a:pt x="8090" y="18111"/>
                    </a:lnTo>
                    <a:lnTo>
                      <a:pt x="8241" y="18220"/>
                    </a:lnTo>
                    <a:lnTo>
                      <a:pt x="8372" y="18315"/>
                    </a:lnTo>
                    <a:lnTo>
                      <a:pt x="8507" y="18400"/>
                    </a:lnTo>
                    <a:lnTo>
                      <a:pt x="8706" y="18516"/>
                    </a:lnTo>
                    <a:lnTo>
                      <a:pt x="8842" y="18596"/>
                    </a:lnTo>
                    <a:lnTo>
                      <a:pt x="8943" y="18660"/>
                    </a:lnTo>
                    <a:lnTo>
                      <a:pt x="9047" y="18713"/>
                    </a:lnTo>
                    <a:lnTo>
                      <a:pt x="9142" y="18769"/>
                    </a:lnTo>
                    <a:lnTo>
                      <a:pt x="9212" y="18725"/>
                    </a:lnTo>
                    <a:lnTo>
                      <a:pt x="9284" y="18698"/>
                    </a:lnTo>
                    <a:lnTo>
                      <a:pt x="9443" y="18618"/>
                    </a:lnTo>
                    <a:lnTo>
                      <a:pt x="9551" y="18567"/>
                    </a:lnTo>
                    <a:lnTo>
                      <a:pt x="9694" y="18567"/>
                    </a:lnTo>
                    <a:lnTo>
                      <a:pt x="9830" y="18670"/>
                    </a:lnTo>
                    <a:lnTo>
                      <a:pt x="10001" y="18799"/>
                    </a:lnTo>
                    <a:lnTo>
                      <a:pt x="10103" y="18897"/>
                    </a:lnTo>
                    <a:lnTo>
                      <a:pt x="10183" y="19065"/>
                    </a:lnTo>
                    <a:lnTo>
                      <a:pt x="10280" y="19194"/>
                    </a:lnTo>
                    <a:lnTo>
                      <a:pt x="10399" y="19279"/>
                    </a:lnTo>
                    <a:lnTo>
                      <a:pt x="10524" y="19345"/>
                    </a:lnTo>
                    <a:lnTo>
                      <a:pt x="10621" y="19420"/>
                    </a:lnTo>
                    <a:lnTo>
                      <a:pt x="10755" y="19493"/>
                    </a:lnTo>
                    <a:lnTo>
                      <a:pt x="10877" y="19578"/>
                    </a:lnTo>
                    <a:lnTo>
                      <a:pt x="11002" y="19607"/>
                    </a:lnTo>
                    <a:lnTo>
                      <a:pt x="11156" y="19612"/>
                    </a:lnTo>
                    <a:lnTo>
                      <a:pt x="11241" y="19532"/>
                    </a:lnTo>
                    <a:lnTo>
                      <a:pt x="11335" y="19547"/>
                    </a:lnTo>
                    <a:lnTo>
                      <a:pt x="11364" y="19707"/>
                    </a:lnTo>
                    <a:lnTo>
                      <a:pt x="11392" y="19855"/>
                    </a:lnTo>
                    <a:lnTo>
                      <a:pt x="11426" y="19991"/>
                    </a:lnTo>
                    <a:lnTo>
                      <a:pt x="11500" y="20114"/>
                    </a:lnTo>
                    <a:lnTo>
                      <a:pt x="11589" y="20243"/>
                    </a:lnTo>
                    <a:lnTo>
                      <a:pt x="11653" y="20382"/>
                    </a:lnTo>
                    <a:lnTo>
                      <a:pt x="11664" y="20506"/>
                    </a:lnTo>
                    <a:lnTo>
                      <a:pt x="11682" y="20676"/>
                    </a:lnTo>
                    <a:lnTo>
                      <a:pt x="11772" y="20819"/>
                    </a:lnTo>
                    <a:lnTo>
                      <a:pt x="11902" y="20848"/>
                    </a:lnTo>
                    <a:lnTo>
                      <a:pt x="12025" y="20953"/>
                    </a:lnTo>
                    <a:lnTo>
                      <a:pt x="12094" y="21084"/>
                    </a:lnTo>
                    <a:lnTo>
                      <a:pt x="12179" y="21177"/>
                    </a:lnTo>
                    <a:lnTo>
                      <a:pt x="12295" y="21296"/>
                    </a:lnTo>
                    <a:lnTo>
                      <a:pt x="12435" y="21310"/>
                    </a:lnTo>
                    <a:lnTo>
                      <a:pt x="12549" y="21391"/>
                    </a:lnTo>
                    <a:lnTo>
                      <a:pt x="12667" y="21461"/>
                    </a:lnTo>
                    <a:lnTo>
                      <a:pt x="12729" y="21510"/>
                    </a:lnTo>
                    <a:lnTo>
                      <a:pt x="12864" y="21571"/>
                    </a:lnTo>
                    <a:lnTo>
                      <a:pt x="12989" y="21600"/>
                    </a:lnTo>
                    <a:lnTo>
                      <a:pt x="13033" y="21529"/>
                    </a:lnTo>
                    <a:lnTo>
                      <a:pt x="12995" y="21406"/>
                    </a:lnTo>
                    <a:lnTo>
                      <a:pt x="13103" y="21304"/>
                    </a:lnTo>
                    <a:lnTo>
                      <a:pt x="13183" y="21223"/>
                    </a:lnTo>
                    <a:lnTo>
                      <a:pt x="13268" y="21158"/>
                    </a:lnTo>
                    <a:lnTo>
                      <a:pt x="13213" y="21056"/>
                    </a:lnTo>
                    <a:lnTo>
                      <a:pt x="13081" y="21093"/>
                    </a:lnTo>
                    <a:lnTo>
                      <a:pt x="12971" y="21149"/>
                    </a:lnTo>
                    <a:lnTo>
                      <a:pt x="12887" y="21241"/>
                    </a:lnTo>
                    <a:lnTo>
                      <a:pt x="12803" y="21285"/>
                    </a:lnTo>
                    <a:lnTo>
                      <a:pt x="12762" y="21202"/>
                    </a:lnTo>
                    <a:lnTo>
                      <a:pt x="12656" y="21154"/>
                    </a:lnTo>
                    <a:lnTo>
                      <a:pt x="12537" y="21095"/>
                    </a:lnTo>
                    <a:lnTo>
                      <a:pt x="12412" y="20986"/>
                    </a:lnTo>
                    <a:lnTo>
                      <a:pt x="12350" y="20797"/>
                    </a:lnTo>
                    <a:lnTo>
                      <a:pt x="12262" y="20656"/>
                    </a:lnTo>
                    <a:lnTo>
                      <a:pt x="12209" y="20570"/>
                    </a:lnTo>
                    <a:lnTo>
                      <a:pt x="12187" y="20410"/>
                    </a:lnTo>
                    <a:lnTo>
                      <a:pt x="12198" y="20249"/>
                    </a:lnTo>
                    <a:lnTo>
                      <a:pt x="12225" y="20028"/>
                    </a:lnTo>
                    <a:lnTo>
                      <a:pt x="12236" y="19853"/>
                    </a:lnTo>
                    <a:lnTo>
                      <a:pt x="12264" y="19692"/>
                    </a:lnTo>
                    <a:lnTo>
                      <a:pt x="12287" y="19534"/>
                    </a:lnTo>
                    <a:lnTo>
                      <a:pt x="12302" y="19376"/>
                    </a:lnTo>
                    <a:lnTo>
                      <a:pt x="12330" y="19230"/>
                    </a:lnTo>
                    <a:lnTo>
                      <a:pt x="12364" y="19073"/>
                    </a:lnTo>
                    <a:lnTo>
                      <a:pt x="12324" y="18924"/>
                    </a:lnTo>
                    <a:lnTo>
                      <a:pt x="12279" y="18783"/>
                    </a:lnTo>
                    <a:lnTo>
                      <a:pt x="12107" y="18728"/>
                    </a:lnTo>
                    <a:lnTo>
                      <a:pt x="11924" y="18714"/>
                    </a:lnTo>
                    <a:lnTo>
                      <a:pt x="11751" y="18714"/>
                    </a:lnTo>
                    <a:lnTo>
                      <a:pt x="11628" y="18765"/>
                    </a:lnTo>
                    <a:lnTo>
                      <a:pt x="11406" y="18816"/>
                    </a:lnTo>
                    <a:lnTo>
                      <a:pt x="11165" y="18816"/>
                    </a:lnTo>
                    <a:lnTo>
                      <a:pt x="11133" y="18658"/>
                    </a:lnTo>
                    <a:lnTo>
                      <a:pt x="11154" y="18467"/>
                    </a:lnTo>
                    <a:lnTo>
                      <a:pt x="11237" y="18145"/>
                    </a:lnTo>
                    <a:lnTo>
                      <a:pt x="11347" y="17912"/>
                    </a:lnTo>
                    <a:lnTo>
                      <a:pt x="11460" y="17663"/>
                    </a:lnTo>
                    <a:lnTo>
                      <a:pt x="11505" y="17483"/>
                    </a:lnTo>
                    <a:lnTo>
                      <a:pt x="11604" y="17196"/>
                    </a:lnTo>
                    <a:lnTo>
                      <a:pt x="11683" y="17024"/>
                    </a:lnTo>
                    <a:lnTo>
                      <a:pt x="11689" y="16887"/>
                    </a:lnTo>
                    <a:lnTo>
                      <a:pt x="11632" y="16817"/>
                    </a:lnTo>
                    <a:lnTo>
                      <a:pt x="11551" y="16802"/>
                    </a:lnTo>
                    <a:lnTo>
                      <a:pt x="11477" y="16780"/>
                    </a:lnTo>
                    <a:lnTo>
                      <a:pt x="11365" y="16780"/>
                    </a:lnTo>
                    <a:lnTo>
                      <a:pt x="11234" y="16802"/>
                    </a:lnTo>
                    <a:lnTo>
                      <a:pt x="11104" y="16839"/>
                    </a:lnTo>
                    <a:lnTo>
                      <a:pt x="11028" y="16887"/>
                    </a:lnTo>
                    <a:lnTo>
                      <a:pt x="10924" y="16956"/>
                    </a:lnTo>
                    <a:lnTo>
                      <a:pt x="10890" y="17029"/>
                    </a:lnTo>
                    <a:lnTo>
                      <a:pt x="10884" y="17157"/>
                    </a:lnTo>
                    <a:lnTo>
                      <a:pt x="10833" y="17347"/>
                    </a:lnTo>
                    <a:lnTo>
                      <a:pt x="10751" y="17509"/>
                    </a:lnTo>
                    <a:lnTo>
                      <a:pt x="10649" y="17596"/>
                    </a:lnTo>
                    <a:lnTo>
                      <a:pt x="10454" y="17759"/>
                    </a:lnTo>
                    <a:lnTo>
                      <a:pt x="10312" y="17818"/>
                    </a:lnTo>
                    <a:lnTo>
                      <a:pt x="10135" y="17898"/>
                    </a:lnTo>
                    <a:lnTo>
                      <a:pt x="9999" y="17898"/>
                    </a:lnTo>
                    <a:lnTo>
                      <a:pt x="9792" y="17879"/>
                    </a:lnTo>
                    <a:lnTo>
                      <a:pt x="9606" y="17831"/>
                    </a:lnTo>
                    <a:lnTo>
                      <a:pt x="9447" y="17654"/>
                    </a:lnTo>
                    <a:lnTo>
                      <a:pt x="9334" y="17487"/>
                    </a:lnTo>
                    <a:lnTo>
                      <a:pt x="9279" y="17285"/>
                    </a:lnTo>
                    <a:lnTo>
                      <a:pt x="9196" y="16914"/>
                    </a:lnTo>
                    <a:lnTo>
                      <a:pt x="9146" y="16624"/>
                    </a:lnTo>
                    <a:lnTo>
                      <a:pt x="9129" y="16345"/>
                    </a:lnTo>
                    <a:lnTo>
                      <a:pt x="9167" y="16032"/>
                    </a:lnTo>
                    <a:lnTo>
                      <a:pt x="9286" y="15655"/>
                    </a:lnTo>
                    <a:lnTo>
                      <a:pt x="9383" y="15401"/>
                    </a:lnTo>
                    <a:lnTo>
                      <a:pt x="9400" y="15183"/>
                    </a:lnTo>
                    <a:lnTo>
                      <a:pt x="9406" y="14977"/>
                    </a:lnTo>
                    <a:lnTo>
                      <a:pt x="9444" y="14790"/>
                    </a:lnTo>
                    <a:lnTo>
                      <a:pt x="9506" y="14595"/>
                    </a:lnTo>
                    <a:lnTo>
                      <a:pt x="9635" y="14457"/>
                    </a:lnTo>
                    <a:lnTo>
                      <a:pt x="9806" y="14284"/>
                    </a:lnTo>
                    <a:lnTo>
                      <a:pt x="10189" y="14050"/>
                    </a:lnTo>
                    <a:lnTo>
                      <a:pt x="10354" y="13911"/>
                    </a:lnTo>
                    <a:lnTo>
                      <a:pt x="10480" y="13836"/>
                    </a:lnTo>
                    <a:lnTo>
                      <a:pt x="10603" y="13720"/>
                    </a:lnTo>
                    <a:lnTo>
                      <a:pt x="10739" y="13684"/>
                    </a:lnTo>
                    <a:lnTo>
                      <a:pt x="10870" y="13684"/>
                    </a:lnTo>
                    <a:lnTo>
                      <a:pt x="10993" y="13742"/>
                    </a:lnTo>
                    <a:lnTo>
                      <a:pt x="11150" y="13886"/>
                    </a:lnTo>
                    <a:lnTo>
                      <a:pt x="11296" y="13993"/>
                    </a:lnTo>
                    <a:lnTo>
                      <a:pt x="11413" y="14043"/>
                    </a:lnTo>
                    <a:lnTo>
                      <a:pt x="11504" y="14043"/>
                    </a:lnTo>
                    <a:lnTo>
                      <a:pt x="11606" y="13970"/>
                    </a:lnTo>
                    <a:lnTo>
                      <a:pt x="11711" y="13735"/>
                    </a:lnTo>
                    <a:lnTo>
                      <a:pt x="11875" y="13611"/>
                    </a:lnTo>
                    <a:lnTo>
                      <a:pt x="12014" y="13548"/>
                    </a:lnTo>
                    <a:lnTo>
                      <a:pt x="12178" y="13504"/>
                    </a:lnTo>
                    <a:lnTo>
                      <a:pt x="12297" y="13548"/>
                    </a:lnTo>
                    <a:lnTo>
                      <a:pt x="12373" y="13646"/>
                    </a:lnTo>
                    <a:lnTo>
                      <a:pt x="12497" y="13704"/>
                    </a:lnTo>
                    <a:lnTo>
                      <a:pt x="12604" y="13781"/>
                    </a:lnTo>
                    <a:lnTo>
                      <a:pt x="12701" y="13812"/>
                    </a:lnTo>
                    <a:lnTo>
                      <a:pt x="12778" y="13740"/>
                    </a:lnTo>
                    <a:lnTo>
                      <a:pt x="12875" y="13710"/>
                    </a:lnTo>
                    <a:lnTo>
                      <a:pt x="12998" y="13746"/>
                    </a:lnTo>
                    <a:lnTo>
                      <a:pt x="13081" y="13890"/>
                    </a:lnTo>
                    <a:lnTo>
                      <a:pt x="13168" y="13996"/>
                    </a:lnTo>
                    <a:lnTo>
                      <a:pt x="13228" y="14124"/>
                    </a:lnTo>
                    <a:lnTo>
                      <a:pt x="13245" y="14260"/>
                    </a:lnTo>
                    <a:lnTo>
                      <a:pt x="13188" y="14382"/>
                    </a:lnTo>
                    <a:lnTo>
                      <a:pt x="13150" y="14515"/>
                    </a:lnTo>
                    <a:lnTo>
                      <a:pt x="13150" y="14661"/>
                    </a:lnTo>
                    <a:lnTo>
                      <a:pt x="13213" y="14744"/>
                    </a:lnTo>
                    <a:lnTo>
                      <a:pt x="13265" y="14853"/>
                    </a:lnTo>
                    <a:lnTo>
                      <a:pt x="13283" y="15108"/>
                    </a:lnTo>
                    <a:lnTo>
                      <a:pt x="13334" y="15290"/>
                    </a:lnTo>
                    <a:lnTo>
                      <a:pt x="13452" y="15424"/>
                    </a:lnTo>
                    <a:lnTo>
                      <a:pt x="13548" y="15365"/>
                    </a:lnTo>
                    <a:lnTo>
                      <a:pt x="13603" y="15222"/>
                    </a:lnTo>
                    <a:lnTo>
                      <a:pt x="13654" y="15037"/>
                    </a:lnTo>
                    <a:lnTo>
                      <a:pt x="13654" y="14814"/>
                    </a:lnTo>
                    <a:lnTo>
                      <a:pt x="13681" y="14602"/>
                    </a:lnTo>
                    <a:lnTo>
                      <a:pt x="13650" y="14293"/>
                    </a:lnTo>
                    <a:lnTo>
                      <a:pt x="13616" y="14170"/>
                    </a:lnTo>
                    <a:lnTo>
                      <a:pt x="13599" y="13973"/>
                    </a:lnTo>
                    <a:lnTo>
                      <a:pt x="13582" y="13688"/>
                    </a:lnTo>
                    <a:lnTo>
                      <a:pt x="13593" y="13506"/>
                    </a:lnTo>
                    <a:lnTo>
                      <a:pt x="13658" y="13353"/>
                    </a:lnTo>
                    <a:lnTo>
                      <a:pt x="13728" y="13200"/>
                    </a:lnTo>
                    <a:lnTo>
                      <a:pt x="13825" y="13091"/>
                    </a:lnTo>
                    <a:lnTo>
                      <a:pt x="13927" y="12967"/>
                    </a:lnTo>
                    <a:lnTo>
                      <a:pt x="14218" y="12701"/>
                    </a:lnTo>
                    <a:lnTo>
                      <a:pt x="14326" y="12563"/>
                    </a:lnTo>
                    <a:lnTo>
                      <a:pt x="14453" y="12468"/>
                    </a:lnTo>
                    <a:lnTo>
                      <a:pt x="14577" y="12404"/>
                    </a:lnTo>
                    <a:lnTo>
                      <a:pt x="14723" y="12341"/>
                    </a:lnTo>
                    <a:lnTo>
                      <a:pt x="14852" y="12246"/>
                    </a:lnTo>
                    <a:lnTo>
                      <a:pt x="14935" y="12127"/>
                    </a:lnTo>
                    <a:lnTo>
                      <a:pt x="15055" y="12032"/>
                    </a:lnTo>
                    <a:lnTo>
                      <a:pt x="15152" y="11945"/>
                    </a:lnTo>
                    <a:lnTo>
                      <a:pt x="15263" y="11753"/>
                    </a:lnTo>
                    <a:lnTo>
                      <a:pt x="15280" y="11595"/>
                    </a:lnTo>
                    <a:lnTo>
                      <a:pt x="15303" y="11434"/>
                    </a:lnTo>
                    <a:lnTo>
                      <a:pt x="15281" y="11276"/>
                    </a:lnTo>
                    <a:lnTo>
                      <a:pt x="15281" y="11116"/>
                    </a:lnTo>
                    <a:lnTo>
                      <a:pt x="15303" y="10934"/>
                    </a:lnTo>
                    <a:lnTo>
                      <a:pt x="15389" y="10761"/>
                    </a:lnTo>
                    <a:lnTo>
                      <a:pt x="15482" y="10761"/>
                    </a:lnTo>
                    <a:lnTo>
                      <a:pt x="15499" y="10880"/>
                    </a:lnTo>
                    <a:lnTo>
                      <a:pt x="15546" y="11021"/>
                    </a:lnTo>
                    <a:lnTo>
                      <a:pt x="15614" y="10967"/>
                    </a:lnTo>
                    <a:lnTo>
                      <a:pt x="15535" y="10727"/>
                    </a:lnTo>
                    <a:lnTo>
                      <a:pt x="15650" y="10569"/>
                    </a:lnTo>
                    <a:lnTo>
                      <a:pt x="15762" y="10432"/>
                    </a:lnTo>
                    <a:lnTo>
                      <a:pt x="16024" y="10381"/>
                    </a:lnTo>
                    <a:lnTo>
                      <a:pt x="16117" y="10289"/>
                    </a:lnTo>
                    <a:lnTo>
                      <a:pt x="16183" y="10120"/>
                    </a:lnTo>
                    <a:lnTo>
                      <a:pt x="16253" y="10035"/>
                    </a:lnTo>
                    <a:lnTo>
                      <a:pt x="16440" y="9841"/>
                    </a:lnTo>
                    <a:lnTo>
                      <a:pt x="16600" y="9797"/>
                    </a:lnTo>
                    <a:lnTo>
                      <a:pt x="16827" y="9761"/>
                    </a:lnTo>
                    <a:lnTo>
                      <a:pt x="16975" y="9680"/>
                    </a:lnTo>
                    <a:lnTo>
                      <a:pt x="17100" y="9613"/>
                    </a:lnTo>
                    <a:lnTo>
                      <a:pt x="17191" y="9547"/>
                    </a:lnTo>
                    <a:lnTo>
                      <a:pt x="17242" y="9250"/>
                    </a:lnTo>
                    <a:lnTo>
                      <a:pt x="17356" y="9134"/>
                    </a:lnTo>
                    <a:lnTo>
                      <a:pt x="17482" y="9045"/>
                    </a:lnTo>
                    <a:lnTo>
                      <a:pt x="17579" y="8965"/>
                    </a:lnTo>
                    <a:lnTo>
                      <a:pt x="17788" y="8827"/>
                    </a:lnTo>
                    <a:lnTo>
                      <a:pt x="17966" y="8684"/>
                    </a:lnTo>
                    <a:lnTo>
                      <a:pt x="18192" y="8613"/>
                    </a:lnTo>
                    <a:lnTo>
                      <a:pt x="18339" y="8516"/>
                    </a:lnTo>
                    <a:lnTo>
                      <a:pt x="18489" y="8428"/>
                    </a:lnTo>
                    <a:lnTo>
                      <a:pt x="18633" y="8365"/>
                    </a:lnTo>
                    <a:lnTo>
                      <a:pt x="18762" y="8309"/>
                    </a:lnTo>
                    <a:lnTo>
                      <a:pt x="18913" y="8309"/>
                    </a:lnTo>
                    <a:lnTo>
                      <a:pt x="19010" y="8350"/>
                    </a:lnTo>
                    <a:lnTo>
                      <a:pt x="19016" y="8472"/>
                    </a:lnTo>
                    <a:lnTo>
                      <a:pt x="18873" y="8513"/>
                    </a:lnTo>
                    <a:lnTo>
                      <a:pt x="18706" y="8635"/>
                    </a:lnTo>
                    <a:lnTo>
                      <a:pt x="18595" y="8691"/>
                    </a:lnTo>
                    <a:lnTo>
                      <a:pt x="18495" y="8751"/>
                    </a:lnTo>
                    <a:lnTo>
                      <a:pt x="18450" y="8839"/>
                    </a:lnTo>
                    <a:lnTo>
                      <a:pt x="18511" y="8931"/>
                    </a:lnTo>
                    <a:lnTo>
                      <a:pt x="18611" y="8931"/>
                    </a:lnTo>
                    <a:lnTo>
                      <a:pt x="18791" y="8827"/>
                    </a:lnTo>
                    <a:lnTo>
                      <a:pt x="18930" y="8727"/>
                    </a:lnTo>
                    <a:lnTo>
                      <a:pt x="19074" y="8650"/>
                    </a:lnTo>
                    <a:lnTo>
                      <a:pt x="19244" y="8635"/>
                    </a:lnTo>
                    <a:cubicBezTo>
                      <a:pt x="19290" y="8619"/>
                      <a:pt x="19335" y="8600"/>
                      <a:pt x="19379" y="8579"/>
                    </a:cubicBezTo>
                    <a:cubicBezTo>
                      <a:pt x="19434" y="8553"/>
                      <a:pt x="19488" y="8523"/>
                      <a:pt x="19541" y="8489"/>
                    </a:cubicBezTo>
                    <a:lnTo>
                      <a:pt x="19653" y="8409"/>
                    </a:lnTo>
                    <a:lnTo>
                      <a:pt x="19869" y="8294"/>
                    </a:lnTo>
                    <a:lnTo>
                      <a:pt x="19833" y="8195"/>
                    </a:lnTo>
                    <a:lnTo>
                      <a:pt x="19698" y="8202"/>
                    </a:lnTo>
                    <a:lnTo>
                      <a:pt x="19554" y="8292"/>
                    </a:lnTo>
                    <a:lnTo>
                      <a:pt x="19488" y="8314"/>
                    </a:lnTo>
                    <a:lnTo>
                      <a:pt x="19341" y="8314"/>
                    </a:lnTo>
                    <a:lnTo>
                      <a:pt x="19174" y="8207"/>
                    </a:lnTo>
                    <a:lnTo>
                      <a:pt x="18993" y="8112"/>
                    </a:lnTo>
                    <a:lnTo>
                      <a:pt x="18933" y="7978"/>
                    </a:lnTo>
                    <a:lnTo>
                      <a:pt x="18938" y="7840"/>
                    </a:lnTo>
                    <a:lnTo>
                      <a:pt x="18944" y="7690"/>
                    </a:lnTo>
                    <a:lnTo>
                      <a:pt x="19006" y="7610"/>
                    </a:lnTo>
                    <a:lnTo>
                      <a:pt x="19140" y="7428"/>
                    </a:lnTo>
                    <a:lnTo>
                      <a:pt x="19187" y="7345"/>
                    </a:lnTo>
                    <a:lnTo>
                      <a:pt x="19237" y="7180"/>
                    </a:lnTo>
                    <a:lnTo>
                      <a:pt x="19106" y="7144"/>
                    </a:lnTo>
                    <a:lnTo>
                      <a:pt x="18892" y="7163"/>
                    </a:lnTo>
                    <a:lnTo>
                      <a:pt x="18659" y="7228"/>
                    </a:lnTo>
                    <a:lnTo>
                      <a:pt x="18407" y="7344"/>
                    </a:lnTo>
                    <a:lnTo>
                      <a:pt x="18286" y="7459"/>
                    </a:lnTo>
                    <a:lnTo>
                      <a:pt x="18115" y="7495"/>
                    </a:lnTo>
                    <a:lnTo>
                      <a:pt x="18053" y="7522"/>
                    </a:lnTo>
                    <a:lnTo>
                      <a:pt x="17997" y="7406"/>
                    </a:lnTo>
                    <a:lnTo>
                      <a:pt x="18048" y="7304"/>
                    </a:lnTo>
                    <a:lnTo>
                      <a:pt x="18150" y="7238"/>
                    </a:lnTo>
                    <a:lnTo>
                      <a:pt x="18577" y="7007"/>
                    </a:lnTo>
                    <a:lnTo>
                      <a:pt x="18765" y="6862"/>
                    </a:lnTo>
                    <a:cubicBezTo>
                      <a:pt x="18809" y="6831"/>
                      <a:pt x="18854" y="6805"/>
                      <a:pt x="18901" y="6781"/>
                    </a:cubicBezTo>
                    <a:cubicBezTo>
                      <a:pt x="18965" y="6749"/>
                      <a:pt x="19031" y="6724"/>
                      <a:pt x="19098" y="6706"/>
                    </a:cubicBezTo>
                    <a:lnTo>
                      <a:pt x="19233" y="6665"/>
                    </a:lnTo>
                    <a:lnTo>
                      <a:pt x="19413" y="6636"/>
                    </a:lnTo>
                    <a:lnTo>
                      <a:pt x="19652" y="6658"/>
                    </a:lnTo>
                    <a:lnTo>
                      <a:pt x="19921" y="6687"/>
                    </a:lnTo>
                    <a:lnTo>
                      <a:pt x="20075" y="6660"/>
                    </a:lnTo>
                    <a:lnTo>
                      <a:pt x="20242" y="6618"/>
                    </a:lnTo>
                    <a:lnTo>
                      <a:pt x="20490" y="6615"/>
                    </a:lnTo>
                    <a:lnTo>
                      <a:pt x="20803" y="6477"/>
                    </a:lnTo>
                    <a:lnTo>
                      <a:pt x="20930" y="6409"/>
                    </a:lnTo>
                    <a:cubicBezTo>
                      <a:pt x="20988" y="6390"/>
                      <a:pt x="21045" y="6366"/>
                      <a:pt x="21099" y="6336"/>
                    </a:cubicBezTo>
                    <a:cubicBezTo>
                      <a:pt x="21140" y="6313"/>
                      <a:pt x="21179" y="6288"/>
                      <a:pt x="21217" y="6260"/>
                    </a:cubicBezTo>
                    <a:lnTo>
                      <a:pt x="21276" y="6209"/>
                    </a:lnTo>
                    <a:lnTo>
                      <a:pt x="21373" y="6131"/>
                    </a:lnTo>
                    <a:cubicBezTo>
                      <a:pt x="21397" y="6115"/>
                      <a:pt x="21420" y="6096"/>
                      <a:pt x="21441" y="6073"/>
                    </a:cubicBezTo>
                    <a:cubicBezTo>
                      <a:pt x="21471" y="6042"/>
                      <a:pt x="21497" y="6005"/>
                      <a:pt x="21518" y="5964"/>
                    </a:cubicBezTo>
                    <a:lnTo>
                      <a:pt x="21583" y="5842"/>
                    </a:lnTo>
                    <a:lnTo>
                      <a:pt x="21600" y="5716"/>
                    </a:lnTo>
                    <a:lnTo>
                      <a:pt x="21594" y="5645"/>
                    </a:lnTo>
                    <a:lnTo>
                      <a:pt x="21471" y="5526"/>
                    </a:lnTo>
                    <a:lnTo>
                      <a:pt x="21403" y="5467"/>
                    </a:lnTo>
                    <a:lnTo>
                      <a:pt x="21327" y="5446"/>
                    </a:lnTo>
                    <a:lnTo>
                      <a:pt x="21196" y="5446"/>
                    </a:lnTo>
                    <a:lnTo>
                      <a:pt x="21091" y="5453"/>
                    </a:lnTo>
                    <a:lnTo>
                      <a:pt x="20995" y="5547"/>
                    </a:lnTo>
                    <a:lnTo>
                      <a:pt x="20900" y="5567"/>
                    </a:lnTo>
                    <a:lnTo>
                      <a:pt x="20828" y="5523"/>
                    </a:lnTo>
                    <a:lnTo>
                      <a:pt x="20828" y="5416"/>
                    </a:lnTo>
                    <a:cubicBezTo>
                      <a:pt x="20860" y="5376"/>
                      <a:pt x="20896" y="5339"/>
                      <a:pt x="20934" y="5307"/>
                    </a:cubicBezTo>
                    <a:cubicBezTo>
                      <a:pt x="20959" y="5286"/>
                      <a:pt x="20985" y="5266"/>
                      <a:pt x="21011" y="5249"/>
                    </a:cubicBezTo>
                    <a:lnTo>
                      <a:pt x="20920" y="5120"/>
                    </a:lnTo>
                    <a:lnTo>
                      <a:pt x="20871" y="4942"/>
                    </a:lnTo>
                    <a:lnTo>
                      <a:pt x="20814" y="4814"/>
                    </a:lnTo>
                    <a:lnTo>
                      <a:pt x="20734" y="4712"/>
                    </a:lnTo>
                    <a:lnTo>
                      <a:pt x="20746" y="4563"/>
                    </a:lnTo>
                    <a:lnTo>
                      <a:pt x="20846" y="4476"/>
                    </a:lnTo>
                    <a:lnTo>
                      <a:pt x="20856" y="4345"/>
                    </a:lnTo>
                    <a:lnTo>
                      <a:pt x="20833" y="4183"/>
                    </a:lnTo>
                    <a:lnTo>
                      <a:pt x="20762" y="4113"/>
                    </a:lnTo>
                    <a:lnTo>
                      <a:pt x="20722" y="4001"/>
                    </a:lnTo>
                    <a:cubicBezTo>
                      <a:pt x="20752" y="3980"/>
                      <a:pt x="20776" y="3947"/>
                      <a:pt x="20790" y="3907"/>
                    </a:cubicBezTo>
                    <a:cubicBezTo>
                      <a:pt x="20808" y="3857"/>
                      <a:pt x="20810" y="3800"/>
                      <a:pt x="20796" y="3749"/>
                    </a:cubicBezTo>
                    <a:lnTo>
                      <a:pt x="20745" y="3647"/>
                    </a:lnTo>
                    <a:lnTo>
                      <a:pt x="20720" y="3537"/>
                    </a:lnTo>
                    <a:lnTo>
                      <a:pt x="20625" y="3493"/>
                    </a:lnTo>
                    <a:lnTo>
                      <a:pt x="20528" y="3632"/>
                    </a:lnTo>
                    <a:lnTo>
                      <a:pt x="20392" y="3756"/>
                    </a:lnTo>
                    <a:lnTo>
                      <a:pt x="20250" y="3892"/>
                    </a:lnTo>
                    <a:lnTo>
                      <a:pt x="20115" y="4018"/>
                    </a:lnTo>
                    <a:lnTo>
                      <a:pt x="19946" y="4098"/>
                    </a:lnTo>
                    <a:lnTo>
                      <a:pt x="19822" y="4091"/>
                    </a:lnTo>
                    <a:lnTo>
                      <a:pt x="19744" y="4074"/>
                    </a:lnTo>
                    <a:lnTo>
                      <a:pt x="19649" y="3952"/>
                    </a:lnTo>
                    <a:lnTo>
                      <a:pt x="19564" y="3858"/>
                    </a:lnTo>
                    <a:lnTo>
                      <a:pt x="19617" y="3705"/>
                    </a:lnTo>
                    <a:lnTo>
                      <a:pt x="19691" y="3562"/>
                    </a:lnTo>
                    <a:lnTo>
                      <a:pt x="19670" y="3362"/>
                    </a:lnTo>
                    <a:lnTo>
                      <a:pt x="19615" y="3265"/>
                    </a:lnTo>
                    <a:lnTo>
                      <a:pt x="19484" y="3118"/>
                    </a:lnTo>
                    <a:lnTo>
                      <a:pt x="19382" y="3053"/>
                    </a:lnTo>
                    <a:lnTo>
                      <a:pt x="19268" y="2958"/>
                    </a:lnTo>
                    <a:lnTo>
                      <a:pt x="19145" y="2912"/>
                    </a:lnTo>
                    <a:lnTo>
                      <a:pt x="19014" y="2919"/>
                    </a:lnTo>
                    <a:lnTo>
                      <a:pt x="18924" y="2834"/>
                    </a:lnTo>
                    <a:lnTo>
                      <a:pt x="18793" y="2819"/>
                    </a:lnTo>
                    <a:lnTo>
                      <a:pt x="18658" y="2819"/>
                    </a:lnTo>
                    <a:lnTo>
                      <a:pt x="18524" y="2863"/>
                    </a:lnTo>
                    <a:lnTo>
                      <a:pt x="18416" y="2934"/>
                    </a:lnTo>
                    <a:lnTo>
                      <a:pt x="18334" y="2997"/>
                    </a:lnTo>
                    <a:lnTo>
                      <a:pt x="18277" y="3133"/>
                    </a:lnTo>
                    <a:lnTo>
                      <a:pt x="18228" y="3344"/>
                    </a:lnTo>
                    <a:lnTo>
                      <a:pt x="18114" y="3556"/>
                    </a:lnTo>
                    <a:lnTo>
                      <a:pt x="18057" y="3665"/>
                    </a:lnTo>
                    <a:lnTo>
                      <a:pt x="17966" y="3765"/>
                    </a:lnTo>
                    <a:lnTo>
                      <a:pt x="17864" y="3806"/>
                    </a:lnTo>
                    <a:lnTo>
                      <a:pt x="17813" y="3908"/>
                    </a:lnTo>
                    <a:lnTo>
                      <a:pt x="17790" y="3988"/>
                    </a:lnTo>
                    <a:lnTo>
                      <a:pt x="17790" y="4105"/>
                    </a:lnTo>
                    <a:lnTo>
                      <a:pt x="17807" y="4220"/>
                    </a:lnTo>
                    <a:lnTo>
                      <a:pt x="17813" y="4330"/>
                    </a:lnTo>
                    <a:lnTo>
                      <a:pt x="17807" y="4419"/>
                    </a:lnTo>
                    <a:lnTo>
                      <a:pt x="17727" y="4570"/>
                    </a:lnTo>
                    <a:lnTo>
                      <a:pt x="17608" y="4723"/>
                    </a:lnTo>
                    <a:lnTo>
                      <a:pt x="17570" y="4807"/>
                    </a:lnTo>
                    <a:lnTo>
                      <a:pt x="17479" y="4941"/>
                    </a:lnTo>
                    <a:lnTo>
                      <a:pt x="17394" y="5028"/>
                    </a:lnTo>
                    <a:lnTo>
                      <a:pt x="17345" y="5072"/>
                    </a:lnTo>
                    <a:lnTo>
                      <a:pt x="17172" y="5175"/>
                    </a:lnTo>
                    <a:lnTo>
                      <a:pt x="17093" y="5197"/>
                    </a:lnTo>
                    <a:lnTo>
                      <a:pt x="16951" y="5269"/>
                    </a:lnTo>
                    <a:lnTo>
                      <a:pt x="16873" y="5378"/>
                    </a:lnTo>
                    <a:lnTo>
                      <a:pt x="16811" y="5487"/>
                    </a:lnTo>
                    <a:lnTo>
                      <a:pt x="16771" y="5592"/>
                    </a:lnTo>
                    <a:lnTo>
                      <a:pt x="16743" y="5750"/>
                    </a:lnTo>
                    <a:lnTo>
                      <a:pt x="16726" y="5871"/>
                    </a:lnTo>
                    <a:lnTo>
                      <a:pt x="16709" y="5944"/>
                    </a:lnTo>
                    <a:lnTo>
                      <a:pt x="16652" y="6076"/>
                    </a:lnTo>
                    <a:lnTo>
                      <a:pt x="16601" y="6191"/>
                    </a:lnTo>
                    <a:lnTo>
                      <a:pt x="16482" y="6279"/>
                    </a:lnTo>
                    <a:lnTo>
                      <a:pt x="16345" y="6351"/>
                    </a:lnTo>
                    <a:lnTo>
                      <a:pt x="16220" y="6410"/>
                    </a:lnTo>
                    <a:lnTo>
                      <a:pt x="16108" y="6417"/>
                    </a:lnTo>
                    <a:lnTo>
                      <a:pt x="16026" y="6249"/>
                    </a:lnTo>
                    <a:lnTo>
                      <a:pt x="15965" y="6129"/>
                    </a:lnTo>
                    <a:lnTo>
                      <a:pt x="15948" y="6014"/>
                    </a:lnTo>
                    <a:lnTo>
                      <a:pt x="15982" y="5833"/>
                    </a:lnTo>
                    <a:lnTo>
                      <a:pt x="16056" y="5667"/>
                    </a:lnTo>
                    <a:lnTo>
                      <a:pt x="16079" y="5551"/>
                    </a:lnTo>
                    <a:lnTo>
                      <a:pt x="16130" y="5398"/>
                    </a:lnTo>
                    <a:lnTo>
                      <a:pt x="16168" y="5299"/>
                    </a:lnTo>
                    <a:lnTo>
                      <a:pt x="16158" y="5212"/>
                    </a:lnTo>
                    <a:lnTo>
                      <a:pt x="16120" y="5149"/>
                    </a:lnTo>
                    <a:lnTo>
                      <a:pt x="16044" y="5134"/>
                    </a:lnTo>
                    <a:lnTo>
                      <a:pt x="15842" y="5066"/>
                    </a:lnTo>
                    <a:lnTo>
                      <a:pt x="15649" y="5016"/>
                    </a:lnTo>
                    <a:lnTo>
                      <a:pt x="15519" y="4899"/>
                    </a:lnTo>
                    <a:lnTo>
                      <a:pt x="15428" y="4807"/>
                    </a:lnTo>
                    <a:lnTo>
                      <a:pt x="15295" y="4703"/>
                    </a:lnTo>
                    <a:lnTo>
                      <a:pt x="15101" y="4615"/>
                    </a:lnTo>
                    <a:lnTo>
                      <a:pt x="15030" y="4608"/>
                    </a:lnTo>
                    <a:lnTo>
                      <a:pt x="14853" y="4596"/>
                    </a:lnTo>
                    <a:lnTo>
                      <a:pt x="14711" y="4533"/>
                    </a:lnTo>
                    <a:lnTo>
                      <a:pt x="14656" y="4441"/>
                    </a:lnTo>
                    <a:lnTo>
                      <a:pt x="14613" y="4335"/>
                    </a:lnTo>
                    <a:lnTo>
                      <a:pt x="14581" y="4174"/>
                    </a:lnTo>
                    <a:lnTo>
                      <a:pt x="14534" y="4070"/>
                    </a:lnTo>
                    <a:lnTo>
                      <a:pt x="14451" y="4048"/>
                    </a:lnTo>
                    <a:lnTo>
                      <a:pt x="14384" y="3982"/>
                    </a:lnTo>
                    <a:lnTo>
                      <a:pt x="14380" y="3875"/>
                    </a:lnTo>
                    <a:lnTo>
                      <a:pt x="14437" y="3743"/>
                    </a:lnTo>
                    <a:lnTo>
                      <a:pt x="14496" y="3639"/>
                    </a:lnTo>
                    <a:lnTo>
                      <a:pt x="14589" y="3529"/>
                    </a:lnTo>
                    <a:lnTo>
                      <a:pt x="14644" y="3420"/>
                    </a:lnTo>
                    <a:lnTo>
                      <a:pt x="14712" y="3355"/>
                    </a:lnTo>
                    <a:lnTo>
                      <a:pt x="14846" y="3290"/>
                    </a:lnTo>
                    <a:lnTo>
                      <a:pt x="14960" y="3224"/>
                    </a:lnTo>
                    <a:lnTo>
                      <a:pt x="15117" y="3068"/>
                    </a:lnTo>
                    <a:lnTo>
                      <a:pt x="15265" y="2971"/>
                    </a:lnTo>
                    <a:lnTo>
                      <a:pt x="15367" y="2891"/>
                    </a:lnTo>
                    <a:lnTo>
                      <a:pt x="15479" y="2833"/>
                    </a:lnTo>
                    <a:lnTo>
                      <a:pt x="15627" y="2760"/>
                    </a:lnTo>
                    <a:lnTo>
                      <a:pt x="15801" y="2672"/>
                    </a:lnTo>
                    <a:lnTo>
                      <a:pt x="15902" y="2616"/>
                    </a:lnTo>
                    <a:lnTo>
                      <a:pt x="15953" y="2544"/>
                    </a:lnTo>
                    <a:lnTo>
                      <a:pt x="15902" y="2480"/>
                    </a:lnTo>
                    <a:lnTo>
                      <a:pt x="15942" y="2320"/>
                    </a:lnTo>
                    <a:lnTo>
                      <a:pt x="16029" y="2276"/>
                    </a:lnTo>
                    <a:lnTo>
                      <a:pt x="16111" y="2336"/>
                    </a:lnTo>
                    <a:lnTo>
                      <a:pt x="16338" y="2329"/>
                    </a:lnTo>
                    <a:lnTo>
                      <a:pt x="16515" y="2242"/>
                    </a:lnTo>
                    <a:lnTo>
                      <a:pt x="16662" y="2213"/>
                    </a:lnTo>
                    <a:lnTo>
                      <a:pt x="16803" y="2154"/>
                    </a:lnTo>
                    <a:lnTo>
                      <a:pt x="16958" y="2088"/>
                    </a:lnTo>
                    <a:lnTo>
                      <a:pt x="16928" y="1994"/>
                    </a:lnTo>
                    <a:lnTo>
                      <a:pt x="16828" y="1852"/>
                    </a:lnTo>
                    <a:lnTo>
                      <a:pt x="16746" y="1775"/>
                    </a:lnTo>
                    <a:lnTo>
                      <a:pt x="16786" y="1685"/>
                    </a:lnTo>
                    <a:lnTo>
                      <a:pt x="16894" y="1649"/>
                    </a:lnTo>
                    <a:lnTo>
                      <a:pt x="17022" y="1728"/>
                    </a:lnTo>
                    <a:cubicBezTo>
                      <a:pt x="17065" y="1745"/>
                      <a:pt x="17109" y="1754"/>
                      <a:pt x="17154" y="1754"/>
                    </a:cubicBezTo>
                    <a:cubicBezTo>
                      <a:pt x="17193" y="1754"/>
                      <a:pt x="17232" y="1748"/>
                      <a:pt x="17270" y="1735"/>
                    </a:cubicBezTo>
                    <a:lnTo>
                      <a:pt x="17369" y="1675"/>
                    </a:lnTo>
                    <a:lnTo>
                      <a:pt x="17463" y="1580"/>
                    </a:lnTo>
                    <a:lnTo>
                      <a:pt x="17617" y="1551"/>
                    </a:lnTo>
                    <a:lnTo>
                      <a:pt x="17797" y="1546"/>
                    </a:lnTo>
                    <a:lnTo>
                      <a:pt x="17945" y="1517"/>
                    </a:lnTo>
                    <a:cubicBezTo>
                      <a:pt x="18025" y="1530"/>
                      <a:pt x="18106" y="1530"/>
                      <a:pt x="18186" y="1517"/>
                    </a:cubicBezTo>
                    <a:cubicBezTo>
                      <a:pt x="18230" y="1510"/>
                      <a:pt x="18274" y="1499"/>
                      <a:pt x="18316" y="1480"/>
                    </a:cubicBezTo>
                    <a:cubicBezTo>
                      <a:pt x="18379" y="1453"/>
                      <a:pt x="18437" y="1411"/>
                      <a:pt x="18487" y="1357"/>
                    </a:cubicBezTo>
                    <a:lnTo>
                      <a:pt x="18576" y="1269"/>
                    </a:lnTo>
                    <a:lnTo>
                      <a:pt x="18679" y="1133"/>
                    </a:lnTo>
                    <a:lnTo>
                      <a:pt x="18740" y="1033"/>
                    </a:lnTo>
                    <a:lnTo>
                      <a:pt x="18827" y="887"/>
                    </a:lnTo>
                    <a:lnTo>
                      <a:pt x="18865" y="773"/>
                    </a:lnTo>
                    <a:lnTo>
                      <a:pt x="18842" y="683"/>
                    </a:lnTo>
                    <a:lnTo>
                      <a:pt x="18706" y="662"/>
                    </a:lnTo>
                    <a:lnTo>
                      <a:pt x="18611" y="642"/>
                    </a:lnTo>
                    <a:lnTo>
                      <a:pt x="18477" y="642"/>
                    </a:lnTo>
                    <a:lnTo>
                      <a:pt x="18371" y="642"/>
                    </a:lnTo>
                    <a:lnTo>
                      <a:pt x="18303" y="678"/>
                    </a:lnTo>
                    <a:lnTo>
                      <a:pt x="18196" y="812"/>
                    </a:lnTo>
                    <a:lnTo>
                      <a:pt x="18035" y="1029"/>
                    </a:lnTo>
                    <a:lnTo>
                      <a:pt x="17939" y="1072"/>
                    </a:lnTo>
                    <a:lnTo>
                      <a:pt x="17774" y="1203"/>
                    </a:lnTo>
                    <a:lnTo>
                      <a:pt x="17708" y="1283"/>
                    </a:lnTo>
                    <a:lnTo>
                      <a:pt x="17630" y="1324"/>
                    </a:lnTo>
                    <a:lnTo>
                      <a:pt x="17575" y="1297"/>
                    </a:lnTo>
                    <a:lnTo>
                      <a:pt x="17456" y="1210"/>
                    </a:lnTo>
                    <a:lnTo>
                      <a:pt x="17478" y="1123"/>
                    </a:lnTo>
                    <a:lnTo>
                      <a:pt x="17579" y="987"/>
                    </a:lnTo>
                    <a:lnTo>
                      <a:pt x="17620" y="848"/>
                    </a:lnTo>
                    <a:lnTo>
                      <a:pt x="17580" y="746"/>
                    </a:lnTo>
                    <a:lnTo>
                      <a:pt x="17480" y="713"/>
                    </a:lnTo>
                    <a:lnTo>
                      <a:pt x="17389" y="669"/>
                    </a:lnTo>
                    <a:lnTo>
                      <a:pt x="17377" y="770"/>
                    </a:lnTo>
                    <a:lnTo>
                      <a:pt x="17275" y="843"/>
                    </a:lnTo>
                    <a:lnTo>
                      <a:pt x="17223" y="719"/>
                    </a:lnTo>
                    <a:lnTo>
                      <a:pt x="17188" y="550"/>
                    </a:lnTo>
                    <a:lnTo>
                      <a:pt x="17158" y="474"/>
                    </a:lnTo>
                    <a:lnTo>
                      <a:pt x="17158" y="393"/>
                    </a:lnTo>
                    <a:lnTo>
                      <a:pt x="17262" y="250"/>
                    </a:lnTo>
                    <a:lnTo>
                      <a:pt x="17279" y="137"/>
                    </a:lnTo>
                    <a:lnTo>
                      <a:pt x="17211" y="42"/>
                    </a:lnTo>
                    <a:lnTo>
                      <a:pt x="17121" y="0"/>
                    </a:lnTo>
                    <a:lnTo>
                      <a:pt x="16997" y="69"/>
                    </a:lnTo>
                    <a:lnTo>
                      <a:pt x="16878" y="193"/>
                    </a:lnTo>
                    <a:lnTo>
                      <a:pt x="16739" y="264"/>
                    </a:lnTo>
                    <a:lnTo>
                      <a:pt x="16601" y="308"/>
                    </a:lnTo>
                    <a:lnTo>
                      <a:pt x="16495" y="385"/>
                    </a:lnTo>
                    <a:lnTo>
                      <a:pt x="16478" y="478"/>
                    </a:lnTo>
                    <a:lnTo>
                      <a:pt x="16580" y="499"/>
                    </a:lnTo>
                    <a:lnTo>
                      <a:pt x="16696" y="652"/>
                    </a:lnTo>
                    <a:lnTo>
                      <a:pt x="16774" y="698"/>
                    </a:lnTo>
                    <a:lnTo>
                      <a:pt x="16711" y="834"/>
                    </a:lnTo>
                    <a:lnTo>
                      <a:pt x="16611" y="914"/>
                    </a:lnTo>
                    <a:lnTo>
                      <a:pt x="16484" y="970"/>
                    </a:lnTo>
                    <a:lnTo>
                      <a:pt x="16336" y="992"/>
                    </a:lnTo>
                    <a:lnTo>
                      <a:pt x="16211" y="1072"/>
                    </a:lnTo>
                    <a:lnTo>
                      <a:pt x="16065" y="1208"/>
                    </a:lnTo>
                    <a:lnTo>
                      <a:pt x="15938" y="1300"/>
                    </a:lnTo>
                    <a:lnTo>
                      <a:pt x="15900" y="1403"/>
                    </a:lnTo>
                    <a:lnTo>
                      <a:pt x="15840" y="1405"/>
                    </a:lnTo>
                    <a:lnTo>
                      <a:pt x="15806" y="1296"/>
                    </a:lnTo>
                    <a:lnTo>
                      <a:pt x="15726" y="1252"/>
                    </a:lnTo>
                    <a:lnTo>
                      <a:pt x="15631" y="1267"/>
                    </a:lnTo>
                    <a:lnTo>
                      <a:pt x="15605" y="1192"/>
                    </a:lnTo>
                    <a:cubicBezTo>
                      <a:pt x="15584" y="1165"/>
                      <a:pt x="15559" y="1144"/>
                      <a:pt x="15531" y="1131"/>
                    </a:cubicBezTo>
                    <a:cubicBezTo>
                      <a:pt x="15512" y="1122"/>
                      <a:pt x="15491" y="1117"/>
                      <a:pt x="15471" y="1117"/>
                    </a:cubicBezTo>
                    <a:lnTo>
                      <a:pt x="15344" y="1117"/>
                    </a:lnTo>
                    <a:lnTo>
                      <a:pt x="15199" y="1177"/>
                    </a:lnTo>
                    <a:lnTo>
                      <a:pt x="15108" y="1170"/>
                    </a:lnTo>
                    <a:lnTo>
                      <a:pt x="14956" y="1162"/>
                    </a:lnTo>
                    <a:lnTo>
                      <a:pt x="14865" y="1119"/>
                    </a:lnTo>
                    <a:cubicBezTo>
                      <a:pt x="14833" y="1105"/>
                      <a:pt x="14801" y="1091"/>
                      <a:pt x="14769" y="1075"/>
                    </a:cubicBezTo>
                    <a:cubicBezTo>
                      <a:pt x="14722" y="1053"/>
                      <a:pt x="14676" y="1028"/>
                      <a:pt x="14628" y="1010"/>
                    </a:cubicBezTo>
                    <a:cubicBezTo>
                      <a:pt x="14586" y="993"/>
                      <a:pt x="14542" y="981"/>
                      <a:pt x="14498" y="973"/>
                    </a:cubicBezTo>
                    <a:lnTo>
                      <a:pt x="14362" y="995"/>
                    </a:lnTo>
                    <a:lnTo>
                      <a:pt x="14227" y="1051"/>
                    </a:lnTo>
                    <a:lnTo>
                      <a:pt x="14126" y="1073"/>
                    </a:lnTo>
                    <a:lnTo>
                      <a:pt x="14007" y="1095"/>
                    </a:lnTo>
                    <a:lnTo>
                      <a:pt x="13915" y="1160"/>
                    </a:lnTo>
                    <a:lnTo>
                      <a:pt x="13864" y="1223"/>
                    </a:lnTo>
                    <a:lnTo>
                      <a:pt x="13791" y="1318"/>
                    </a:lnTo>
                    <a:cubicBezTo>
                      <a:pt x="13779" y="1341"/>
                      <a:pt x="13766" y="1364"/>
                      <a:pt x="13753" y="1386"/>
                    </a:cubicBezTo>
                    <a:cubicBezTo>
                      <a:pt x="13728" y="1427"/>
                      <a:pt x="13701" y="1467"/>
                      <a:pt x="13670" y="1500"/>
                    </a:cubicBezTo>
                    <a:cubicBezTo>
                      <a:pt x="13638" y="1533"/>
                      <a:pt x="13603" y="1560"/>
                      <a:pt x="13565" y="1580"/>
                    </a:cubicBezTo>
                    <a:lnTo>
                      <a:pt x="13469" y="1480"/>
                    </a:lnTo>
                    <a:lnTo>
                      <a:pt x="13459" y="1310"/>
                    </a:lnTo>
                    <a:lnTo>
                      <a:pt x="13425" y="1176"/>
                    </a:lnTo>
                    <a:lnTo>
                      <a:pt x="13378" y="1120"/>
                    </a:lnTo>
                    <a:lnTo>
                      <a:pt x="13268" y="1101"/>
                    </a:lnTo>
                    <a:lnTo>
                      <a:pt x="13148" y="1115"/>
                    </a:lnTo>
                    <a:lnTo>
                      <a:pt x="13089" y="1183"/>
                    </a:lnTo>
                    <a:lnTo>
                      <a:pt x="13018" y="1183"/>
                    </a:lnTo>
                    <a:lnTo>
                      <a:pt x="12818" y="1192"/>
                    </a:lnTo>
                    <a:lnTo>
                      <a:pt x="12642" y="1192"/>
                    </a:lnTo>
                    <a:lnTo>
                      <a:pt x="12500" y="1104"/>
                    </a:lnTo>
                    <a:lnTo>
                      <a:pt x="12494" y="1027"/>
                    </a:lnTo>
                    <a:lnTo>
                      <a:pt x="12560" y="956"/>
                    </a:lnTo>
                    <a:lnTo>
                      <a:pt x="12650" y="915"/>
                    </a:lnTo>
                    <a:lnTo>
                      <a:pt x="12674" y="840"/>
                    </a:lnTo>
                    <a:lnTo>
                      <a:pt x="12555" y="840"/>
                    </a:lnTo>
                    <a:lnTo>
                      <a:pt x="12364" y="876"/>
                    </a:lnTo>
                    <a:lnTo>
                      <a:pt x="12266" y="825"/>
                    </a:lnTo>
                    <a:lnTo>
                      <a:pt x="12129" y="723"/>
                    </a:lnTo>
                    <a:lnTo>
                      <a:pt x="11999" y="650"/>
                    </a:lnTo>
                    <a:lnTo>
                      <a:pt x="11913" y="614"/>
                    </a:lnTo>
                    <a:lnTo>
                      <a:pt x="11760" y="572"/>
                    </a:lnTo>
                    <a:lnTo>
                      <a:pt x="11642" y="550"/>
                    </a:lnTo>
                    <a:lnTo>
                      <a:pt x="11514" y="550"/>
                    </a:lnTo>
                    <a:lnTo>
                      <a:pt x="11415" y="558"/>
                    </a:lnTo>
                    <a:lnTo>
                      <a:pt x="11319" y="601"/>
                    </a:lnTo>
                    <a:lnTo>
                      <a:pt x="11143" y="637"/>
                    </a:lnTo>
                    <a:lnTo>
                      <a:pt x="11018" y="616"/>
                    </a:lnTo>
                    <a:lnTo>
                      <a:pt x="10847" y="514"/>
                    </a:lnTo>
                    <a:lnTo>
                      <a:pt x="10762" y="449"/>
                    </a:lnTo>
                    <a:lnTo>
                      <a:pt x="10681" y="458"/>
                    </a:lnTo>
                    <a:lnTo>
                      <a:pt x="10573" y="509"/>
                    </a:lnTo>
                    <a:lnTo>
                      <a:pt x="10499" y="546"/>
                    </a:lnTo>
                    <a:lnTo>
                      <a:pt x="10376" y="524"/>
                    </a:lnTo>
                    <a:lnTo>
                      <a:pt x="10291" y="502"/>
                    </a:lnTo>
                    <a:lnTo>
                      <a:pt x="10121" y="517"/>
                    </a:lnTo>
                    <a:lnTo>
                      <a:pt x="9918" y="575"/>
                    </a:lnTo>
                    <a:lnTo>
                      <a:pt x="9714" y="655"/>
                    </a:lnTo>
                    <a:lnTo>
                      <a:pt x="9448" y="747"/>
                    </a:lnTo>
                    <a:lnTo>
                      <a:pt x="9329" y="769"/>
                    </a:lnTo>
                    <a:lnTo>
                      <a:pt x="8951" y="819"/>
                    </a:lnTo>
                    <a:lnTo>
                      <a:pt x="8616" y="776"/>
                    </a:lnTo>
                    <a:lnTo>
                      <a:pt x="8388" y="700"/>
                    </a:lnTo>
                    <a:lnTo>
                      <a:pt x="8127" y="613"/>
                    </a:lnTo>
                    <a:lnTo>
                      <a:pt x="7941" y="509"/>
                    </a:lnTo>
                    <a:lnTo>
                      <a:pt x="7648" y="483"/>
                    </a:lnTo>
                    <a:lnTo>
                      <a:pt x="7075" y="407"/>
                    </a:lnTo>
                    <a:lnTo>
                      <a:pt x="6936" y="356"/>
                    </a:lnTo>
                    <a:lnTo>
                      <a:pt x="6817" y="290"/>
                    </a:lnTo>
                    <a:lnTo>
                      <a:pt x="6682" y="254"/>
                    </a:lnTo>
                    <a:lnTo>
                      <a:pt x="6466" y="217"/>
                    </a:lnTo>
                    <a:lnTo>
                      <a:pt x="6284" y="195"/>
                    </a:lnTo>
                    <a:lnTo>
                      <a:pt x="6126" y="188"/>
                    </a:lnTo>
                    <a:lnTo>
                      <a:pt x="5969" y="188"/>
                    </a:lnTo>
                    <a:lnTo>
                      <a:pt x="5690" y="225"/>
                    </a:lnTo>
                    <a:lnTo>
                      <a:pt x="5320" y="268"/>
                    </a:lnTo>
                    <a:lnTo>
                      <a:pt x="5074" y="361"/>
                    </a:lnTo>
                    <a:lnTo>
                      <a:pt x="4688" y="433"/>
                    </a:lnTo>
                    <a:lnTo>
                      <a:pt x="4586" y="477"/>
                    </a:lnTo>
                    <a:lnTo>
                      <a:pt x="4348" y="572"/>
                    </a:lnTo>
                    <a:lnTo>
                      <a:pt x="4054" y="701"/>
                    </a:lnTo>
                    <a:lnTo>
                      <a:pt x="3823" y="793"/>
                    </a:lnTo>
                    <a:lnTo>
                      <a:pt x="3588" y="866"/>
                    </a:lnTo>
                    <a:lnTo>
                      <a:pt x="3471" y="862"/>
                    </a:lnTo>
                    <a:close/>
                  </a:path>
                </a:pathLst>
              </a:custGeom>
              <a:grpFill/>
              <a:ln w="12700" cap="flat">
                <a:noFill/>
                <a:miter lim="400000"/>
              </a:ln>
              <a:effectLst/>
            </p:spPr>
            <p:txBody>
              <a:bodyPr wrap="square" lIns="164041" tIns="164041" rIns="164041" bIns="164041" numCol="1" anchor="ctr">
                <a:noAutofit/>
              </a:bodyPr>
              <a:lstStyle/>
              <a:p>
                <a:pPr defTabSz="584134">
                  <a:defRPr sz="7600"/>
                </a:pPr>
                <a:endParaRPr/>
              </a:p>
            </p:txBody>
          </p:sp>
          <p:sp>
            <p:nvSpPr>
              <p:cNvPr id="246" name="Shape 1724"/>
              <p:cNvSpPr/>
              <p:nvPr/>
            </p:nvSpPr>
            <p:spPr>
              <a:xfrm>
                <a:off x="3318666" y="476144"/>
                <a:ext cx="1016301" cy="368958"/>
              </a:xfrm>
              <a:custGeom>
                <a:avLst/>
                <a:gdLst/>
                <a:ahLst/>
                <a:cxnLst>
                  <a:cxn ang="0">
                    <a:pos x="wd2" y="hd2"/>
                  </a:cxn>
                  <a:cxn ang="5400000">
                    <a:pos x="wd2" y="hd2"/>
                  </a:cxn>
                  <a:cxn ang="10800000">
                    <a:pos x="wd2" y="hd2"/>
                  </a:cxn>
                  <a:cxn ang="16200000">
                    <a:pos x="wd2" y="hd2"/>
                  </a:cxn>
                </a:cxnLst>
                <a:rect l="0" t="0" r="r" b="b"/>
                <a:pathLst>
                  <a:path w="21600" h="21600" extrusionOk="0">
                    <a:moveTo>
                      <a:pt x="5634" y="1167"/>
                    </a:moveTo>
                    <a:lnTo>
                      <a:pt x="4811" y="2252"/>
                    </a:lnTo>
                    <a:lnTo>
                      <a:pt x="2967" y="4498"/>
                    </a:lnTo>
                    <a:lnTo>
                      <a:pt x="1963" y="5618"/>
                    </a:lnTo>
                    <a:lnTo>
                      <a:pt x="576" y="7014"/>
                    </a:lnTo>
                    <a:lnTo>
                      <a:pt x="80" y="8227"/>
                    </a:lnTo>
                    <a:lnTo>
                      <a:pt x="0" y="9312"/>
                    </a:lnTo>
                    <a:lnTo>
                      <a:pt x="451" y="10588"/>
                    </a:lnTo>
                    <a:lnTo>
                      <a:pt x="1016" y="11735"/>
                    </a:lnTo>
                    <a:cubicBezTo>
                      <a:pt x="1189" y="11851"/>
                      <a:pt x="1367" y="11914"/>
                      <a:pt x="1545" y="11921"/>
                    </a:cubicBezTo>
                    <a:cubicBezTo>
                      <a:pt x="2101" y="11944"/>
                      <a:pt x="2642" y="11441"/>
                      <a:pt x="3079" y="10495"/>
                    </a:cubicBezTo>
                    <a:lnTo>
                      <a:pt x="3970" y="9406"/>
                    </a:lnTo>
                    <a:lnTo>
                      <a:pt x="5427" y="8286"/>
                    </a:lnTo>
                    <a:lnTo>
                      <a:pt x="6330" y="8286"/>
                    </a:lnTo>
                    <a:lnTo>
                      <a:pt x="7392" y="10183"/>
                    </a:lnTo>
                    <a:lnTo>
                      <a:pt x="7965" y="10836"/>
                    </a:lnTo>
                    <a:lnTo>
                      <a:pt x="7774" y="11797"/>
                    </a:lnTo>
                    <a:lnTo>
                      <a:pt x="7111" y="12073"/>
                    </a:lnTo>
                    <a:cubicBezTo>
                      <a:pt x="6813" y="12042"/>
                      <a:pt x="6516" y="12011"/>
                      <a:pt x="6219" y="11980"/>
                    </a:cubicBezTo>
                    <a:cubicBezTo>
                      <a:pt x="5914" y="11948"/>
                      <a:pt x="5609" y="11917"/>
                      <a:pt x="5304" y="11886"/>
                    </a:cubicBezTo>
                    <a:lnTo>
                      <a:pt x="5201" y="13473"/>
                    </a:lnTo>
                    <a:lnTo>
                      <a:pt x="6409" y="14126"/>
                    </a:lnTo>
                    <a:cubicBezTo>
                      <a:pt x="6963" y="14051"/>
                      <a:pt x="7516" y="13958"/>
                      <a:pt x="8069" y="13846"/>
                    </a:cubicBezTo>
                    <a:cubicBezTo>
                      <a:pt x="8714" y="13716"/>
                      <a:pt x="9358" y="13560"/>
                      <a:pt x="10001" y="13380"/>
                    </a:cubicBezTo>
                    <a:lnTo>
                      <a:pt x="10642" y="15239"/>
                    </a:lnTo>
                    <a:lnTo>
                      <a:pt x="9896" y="15981"/>
                    </a:lnTo>
                    <a:cubicBezTo>
                      <a:pt x="9546" y="16191"/>
                      <a:pt x="9192" y="16347"/>
                      <a:pt x="8836" y="16448"/>
                    </a:cubicBezTo>
                    <a:cubicBezTo>
                      <a:pt x="7951" y="16697"/>
                      <a:pt x="7059" y="16604"/>
                      <a:pt x="6183" y="16172"/>
                    </a:cubicBezTo>
                    <a:lnTo>
                      <a:pt x="4831" y="16172"/>
                    </a:lnTo>
                    <a:lnTo>
                      <a:pt x="4764" y="17467"/>
                    </a:lnTo>
                    <a:lnTo>
                      <a:pt x="5860" y="18555"/>
                    </a:lnTo>
                    <a:lnTo>
                      <a:pt x="7450" y="19951"/>
                    </a:lnTo>
                    <a:lnTo>
                      <a:pt x="9207" y="21320"/>
                    </a:lnTo>
                    <a:lnTo>
                      <a:pt x="10369" y="21600"/>
                    </a:lnTo>
                    <a:lnTo>
                      <a:pt x="11950" y="21507"/>
                    </a:lnTo>
                    <a:lnTo>
                      <a:pt x="13656" y="20231"/>
                    </a:lnTo>
                    <a:cubicBezTo>
                      <a:pt x="13887" y="19682"/>
                      <a:pt x="14168" y="19316"/>
                      <a:pt x="14469" y="19174"/>
                    </a:cubicBezTo>
                    <a:cubicBezTo>
                      <a:pt x="14818" y="19009"/>
                      <a:pt x="15172" y="19150"/>
                      <a:pt x="15519" y="19329"/>
                    </a:cubicBezTo>
                    <a:cubicBezTo>
                      <a:pt x="15975" y="19564"/>
                      <a:pt x="16427" y="19863"/>
                      <a:pt x="16872" y="20224"/>
                    </a:cubicBezTo>
                    <a:lnTo>
                      <a:pt x="18689" y="19850"/>
                    </a:lnTo>
                    <a:lnTo>
                      <a:pt x="20146" y="18544"/>
                    </a:lnTo>
                    <a:lnTo>
                      <a:pt x="21195" y="17237"/>
                    </a:lnTo>
                    <a:lnTo>
                      <a:pt x="21600" y="15873"/>
                    </a:lnTo>
                    <a:lnTo>
                      <a:pt x="21374" y="15130"/>
                    </a:lnTo>
                    <a:cubicBezTo>
                      <a:pt x="21049" y="15131"/>
                      <a:pt x="20734" y="14814"/>
                      <a:pt x="20486" y="14235"/>
                    </a:cubicBezTo>
                    <a:cubicBezTo>
                      <a:pt x="20325" y="13859"/>
                      <a:pt x="20198" y="13383"/>
                      <a:pt x="20115" y="12847"/>
                    </a:cubicBezTo>
                    <a:cubicBezTo>
                      <a:pt x="20094" y="12509"/>
                      <a:pt x="20094" y="12163"/>
                      <a:pt x="20115" y="11824"/>
                    </a:cubicBezTo>
                    <a:cubicBezTo>
                      <a:pt x="20168" y="10953"/>
                      <a:pt x="20353" y="10185"/>
                      <a:pt x="20623" y="9709"/>
                    </a:cubicBezTo>
                    <a:lnTo>
                      <a:pt x="21199" y="6443"/>
                    </a:lnTo>
                    <a:lnTo>
                      <a:pt x="21301" y="5513"/>
                    </a:lnTo>
                    <a:cubicBezTo>
                      <a:pt x="21336" y="5080"/>
                      <a:pt x="21268" y="4633"/>
                      <a:pt x="21131" y="4397"/>
                    </a:cubicBezTo>
                    <a:cubicBezTo>
                      <a:pt x="20903" y="4004"/>
                      <a:pt x="20627" y="4349"/>
                      <a:pt x="20376" y="4646"/>
                    </a:cubicBezTo>
                    <a:cubicBezTo>
                      <a:pt x="20058" y="5024"/>
                      <a:pt x="19716" y="5284"/>
                      <a:pt x="19439" y="5860"/>
                    </a:cubicBezTo>
                    <a:cubicBezTo>
                      <a:pt x="19169" y="6418"/>
                      <a:pt x="18986" y="7219"/>
                      <a:pt x="18761" y="7909"/>
                    </a:cubicBezTo>
                    <a:cubicBezTo>
                      <a:pt x="18530" y="8617"/>
                      <a:pt x="18255" y="9207"/>
                      <a:pt x="17949" y="9651"/>
                    </a:cubicBezTo>
                    <a:lnTo>
                      <a:pt x="17192" y="8997"/>
                    </a:lnTo>
                    <a:cubicBezTo>
                      <a:pt x="17245" y="8451"/>
                      <a:pt x="17264" y="7885"/>
                      <a:pt x="17249" y="7321"/>
                    </a:cubicBezTo>
                    <a:cubicBezTo>
                      <a:pt x="17234" y="6788"/>
                      <a:pt x="17188" y="6264"/>
                      <a:pt x="17113" y="5770"/>
                    </a:cubicBezTo>
                    <a:lnTo>
                      <a:pt x="16235" y="5863"/>
                    </a:lnTo>
                    <a:lnTo>
                      <a:pt x="15637" y="7539"/>
                    </a:lnTo>
                    <a:lnTo>
                      <a:pt x="14936" y="7349"/>
                    </a:lnTo>
                    <a:lnTo>
                      <a:pt x="14394" y="6820"/>
                    </a:lnTo>
                    <a:lnTo>
                      <a:pt x="13160" y="5925"/>
                    </a:lnTo>
                    <a:lnTo>
                      <a:pt x="12891" y="4996"/>
                    </a:lnTo>
                    <a:lnTo>
                      <a:pt x="12371" y="3658"/>
                    </a:lnTo>
                    <a:lnTo>
                      <a:pt x="11460" y="2356"/>
                    </a:lnTo>
                    <a:lnTo>
                      <a:pt x="10150" y="1298"/>
                    </a:lnTo>
                    <a:lnTo>
                      <a:pt x="9103" y="649"/>
                    </a:lnTo>
                    <a:lnTo>
                      <a:pt x="8371" y="2"/>
                    </a:lnTo>
                    <a:lnTo>
                      <a:pt x="7461" y="0"/>
                    </a:lnTo>
                    <a:lnTo>
                      <a:pt x="6933" y="376"/>
                    </a:lnTo>
                    <a:lnTo>
                      <a:pt x="5634" y="1167"/>
                    </a:lnTo>
                    <a:close/>
                  </a:path>
                </a:pathLst>
              </a:custGeom>
              <a:grpFill/>
              <a:ln w="12700" cap="flat">
                <a:noFill/>
                <a:miter lim="400000"/>
              </a:ln>
              <a:effectLst/>
            </p:spPr>
            <p:txBody>
              <a:bodyPr wrap="square" lIns="164041" tIns="164041" rIns="164041" bIns="164041" numCol="1" anchor="ctr">
                <a:noAutofit/>
              </a:bodyPr>
              <a:lstStyle/>
              <a:p>
                <a:pPr defTabSz="584134">
                  <a:defRPr sz="7600"/>
                </a:pPr>
                <a:endParaRPr/>
              </a:p>
            </p:txBody>
          </p:sp>
          <p:sp>
            <p:nvSpPr>
              <p:cNvPr id="247" name="Shape 1725"/>
              <p:cNvSpPr/>
              <p:nvPr/>
            </p:nvSpPr>
            <p:spPr>
              <a:xfrm>
                <a:off x="4415316" y="774463"/>
                <a:ext cx="176186" cy="88149"/>
              </a:xfrm>
              <a:custGeom>
                <a:avLst/>
                <a:gdLst/>
                <a:ahLst/>
                <a:cxnLst>
                  <a:cxn ang="0">
                    <a:pos x="wd2" y="hd2"/>
                  </a:cxn>
                  <a:cxn ang="5400000">
                    <a:pos x="wd2" y="hd2"/>
                  </a:cxn>
                  <a:cxn ang="10800000">
                    <a:pos x="wd2" y="hd2"/>
                  </a:cxn>
                  <a:cxn ang="16200000">
                    <a:pos x="wd2" y="hd2"/>
                  </a:cxn>
                </a:cxnLst>
                <a:rect l="0" t="0" r="r" b="b"/>
                <a:pathLst>
                  <a:path w="21600" h="21600" extrusionOk="0">
                    <a:moveTo>
                      <a:pt x="10670" y="2473"/>
                    </a:moveTo>
                    <a:lnTo>
                      <a:pt x="5361" y="4164"/>
                    </a:lnTo>
                    <a:lnTo>
                      <a:pt x="2017" y="7047"/>
                    </a:lnTo>
                    <a:lnTo>
                      <a:pt x="0" y="10954"/>
                    </a:lnTo>
                    <a:lnTo>
                      <a:pt x="2552" y="17693"/>
                    </a:lnTo>
                    <a:lnTo>
                      <a:pt x="5850" y="21600"/>
                    </a:lnTo>
                    <a:cubicBezTo>
                      <a:pt x="7389" y="21202"/>
                      <a:pt x="8897" y="20415"/>
                      <a:pt x="10337" y="19256"/>
                    </a:cubicBezTo>
                    <a:cubicBezTo>
                      <a:pt x="12339" y="17645"/>
                      <a:pt x="14178" y="15341"/>
                      <a:pt x="16135" y="13527"/>
                    </a:cubicBezTo>
                    <a:cubicBezTo>
                      <a:pt x="17883" y="11907"/>
                      <a:pt x="19716" y="10684"/>
                      <a:pt x="21600" y="9880"/>
                    </a:cubicBezTo>
                    <a:lnTo>
                      <a:pt x="21014" y="4151"/>
                    </a:lnTo>
                    <a:lnTo>
                      <a:pt x="17112" y="2719"/>
                    </a:lnTo>
                    <a:lnTo>
                      <a:pt x="14661" y="0"/>
                    </a:lnTo>
                    <a:lnTo>
                      <a:pt x="10670" y="2473"/>
                    </a:lnTo>
                    <a:close/>
                  </a:path>
                </a:pathLst>
              </a:custGeom>
              <a:grpFill/>
              <a:ln w="12700" cap="flat">
                <a:noFill/>
                <a:miter lim="400000"/>
              </a:ln>
              <a:effectLst/>
            </p:spPr>
            <p:txBody>
              <a:bodyPr wrap="square" lIns="164041" tIns="164041" rIns="164041" bIns="164041" numCol="1" anchor="ctr">
                <a:noAutofit/>
              </a:bodyPr>
              <a:lstStyle/>
              <a:p>
                <a:pPr defTabSz="584134">
                  <a:defRPr sz="7600"/>
                </a:pPr>
                <a:endParaRPr/>
              </a:p>
            </p:txBody>
          </p:sp>
          <p:sp>
            <p:nvSpPr>
              <p:cNvPr id="249" name="Shape 1726"/>
              <p:cNvSpPr/>
              <p:nvPr/>
            </p:nvSpPr>
            <p:spPr>
              <a:xfrm>
                <a:off x="4480547" y="499141"/>
                <a:ext cx="315111" cy="161914"/>
              </a:xfrm>
              <a:custGeom>
                <a:avLst/>
                <a:gdLst/>
                <a:ahLst/>
                <a:cxnLst>
                  <a:cxn ang="0">
                    <a:pos x="wd2" y="hd2"/>
                  </a:cxn>
                  <a:cxn ang="5400000">
                    <a:pos x="wd2" y="hd2"/>
                  </a:cxn>
                  <a:cxn ang="10800000">
                    <a:pos x="wd2" y="hd2"/>
                  </a:cxn>
                  <a:cxn ang="16200000">
                    <a:pos x="wd2" y="hd2"/>
                  </a:cxn>
                </a:cxnLst>
                <a:rect l="0" t="0" r="r" b="b"/>
                <a:pathLst>
                  <a:path w="21600" h="21600" extrusionOk="0">
                    <a:moveTo>
                      <a:pt x="9855" y="8070"/>
                    </a:moveTo>
                    <a:lnTo>
                      <a:pt x="7801" y="11552"/>
                    </a:lnTo>
                    <a:lnTo>
                      <a:pt x="5516" y="10656"/>
                    </a:lnTo>
                    <a:lnTo>
                      <a:pt x="2915" y="8883"/>
                    </a:lnTo>
                    <a:lnTo>
                      <a:pt x="484" y="9938"/>
                    </a:lnTo>
                    <a:lnTo>
                      <a:pt x="0" y="12339"/>
                    </a:lnTo>
                    <a:lnTo>
                      <a:pt x="2322" y="13819"/>
                    </a:lnTo>
                    <a:lnTo>
                      <a:pt x="4989" y="16372"/>
                    </a:lnTo>
                    <a:lnTo>
                      <a:pt x="6259" y="21600"/>
                    </a:lnTo>
                    <a:lnTo>
                      <a:pt x="8764" y="21166"/>
                    </a:lnTo>
                    <a:lnTo>
                      <a:pt x="11419" y="18835"/>
                    </a:lnTo>
                    <a:lnTo>
                      <a:pt x="13595" y="17559"/>
                    </a:lnTo>
                    <a:lnTo>
                      <a:pt x="16209" y="16717"/>
                    </a:lnTo>
                    <a:lnTo>
                      <a:pt x="18103" y="12039"/>
                    </a:lnTo>
                    <a:lnTo>
                      <a:pt x="18868" y="8289"/>
                    </a:lnTo>
                    <a:lnTo>
                      <a:pt x="21600" y="2573"/>
                    </a:lnTo>
                    <a:lnTo>
                      <a:pt x="21345" y="797"/>
                    </a:lnTo>
                    <a:lnTo>
                      <a:pt x="19965" y="0"/>
                    </a:lnTo>
                    <a:lnTo>
                      <a:pt x="18121" y="1761"/>
                    </a:lnTo>
                    <a:lnTo>
                      <a:pt x="15430" y="3083"/>
                    </a:lnTo>
                    <a:cubicBezTo>
                      <a:pt x="14909" y="2790"/>
                      <a:pt x="14357" y="2790"/>
                      <a:pt x="13836" y="3083"/>
                    </a:cubicBezTo>
                    <a:cubicBezTo>
                      <a:pt x="13246" y="3416"/>
                      <a:pt x="12725" y="4109"/>
                      <a:pt x="12352" y="5060"/>
                    </a:cubicBezTo>
                    <a:lnTo>
                      <a:pt x="9855" y="8070"/>
                    </a:lnTo>
                    <a:close/>
                  </a:path>
                </a:pathLst>
              </a:custGeom>
              <a:grpFill/>
              <a:ln w="12700" cap="flat">
                <a:noFill/>
                <a:miter lim="400000"/>
              </a:ln>
              <a:effectLst/>
            </p:spPr>
            <p:txBody>
              <a:bodyPr wrap="square" lIns="164041" tIns="164041" rIns="164041" bIns="164041" numCol="1" anchor="ctr">
                <a:noAutofit/>
              </a:bodyPr>
              <a:lstStyle/>
              <a:p>
                <a:pPr defTabSz="584134">
                  <a:defRPr sz="7600"/>
                </a:pPr>
                <a:endParaRPr/>
              </a:p>
            </p:txBody>
          </p:sp>
          <p:sp>
            <p:nvSpPr>
              <p:cNvPr id="250" name="Shape 1727"/>
              <p:cNvSpPr/>
              <p:nvPr/>
            </p:nvSpPr>
            <p:spPr>
              <a:xfrm>
                <a:off x="4819504" y="498157"/>
                <a:ext cx="245124" cy="107875"/>
              </a:xfrm>
              <a:custGeom>
                <a:avLst/>
                <a:gdLst/>
                <a:ahLst/>
                <a:cxnLst>
                  <a:cxn ang="0">
                    <a:pos x="wd2" y="hd2"/>
                  </a:cxn>
                  <a:cxn ang="5400000">
                    <a:pos x="wd2" y="hd2"/>
                  </a:cxn>
                  <a:cxn ang="10800000">
                    <a:pos x="wd2" y="hd2"/>
                  </a:cxn>
                  <a:cxn ang="16200000">
                    <a:pos x="wd2" y="hd2"/>
                  </a:cxn>
                </a:cxnLst>
                <a:rect l="0" t="0" r="r" b="b"/>
                <a:pathLst>
                  <a:path w="21600" h="21600" extrusionOk="0">
                    <a:moveTo>
                      <a:pt x="16283" y="0"/>
                    </a:moveTo>
                    <a:lnTo>
                      <a:pt x="11928" y="3126"/>
                    </a:lnTo>
                    <a:lnTo>
                      <a:pt x="8108" y="3244"/>
                    </a:lnTo>
                    <a:lnTo>
                      <a:pt x="5428" y="5147"/>
                    </a:lnTo>
                    <a:lnTo>
                      <a:pt x="1745" y="9615"/>
                    </a:lnTo>
                    <a:lnTo>
                      <a:pt x="0" y="15547"/>
                    </a:lnTo>
                    <a:lnTo>
                      <a:pt x="588" y="20642"/>
                    </a:lnTo>
                    <a:lnTo>
                      <a:pt x="3255" y="21600"/>
                    </a:lnTo>
                    <a:lnTo>
                      <a:pt x="5550" y="17130"/>
                    </a:lnTo>
                    <a:lnTo>
                      <a:pt x="11731" y="15960"/>
                    </a:lnTo>
                    <a:lnTo>
                      <a:pt x="16226" y="17237"/>
                    </a:lnTo>
                    <a:lnTo>
                      <a:pt x="19914" y="14058"/>
                    </a:lnTo>
                    <a:lnTo>
                      <a:pt x="21459" y="10547"/>
                    </a:lnTo>
                    <a:lnTo>
                      <a:pt x="21600" y="3750"/>
                    </a:lnTo>
                    <a:lnTo>
                      <a:pt x="20248" y="1848"/>
                    </a:lnTo>
                    <a:lnTo>
                      <a:pt x="16283" y="0"/>
                    </a:lnTo>
                    <a:close/>
                  </a:path>
                </a:pathLst>
              </a:custGeom>
              <a:grpFill/>
              <a:ln w="12700" cap="flat">
                <a:noFill/>
                <a:miter lim="400000"/>
              </a:ln>
              <a:effectLst/>
            </p:spPr>
            <p:txBody>
              <a:bodyPr wrap="square" lIns="164041" tIns="164041" rIns="164041" bIns="164041" numCol="1" anchor="ctr">
                <a:noAutofit/>
              </a:bodyPr>
              <a:lstStyle/>
              <a:p>
                <a:pPr defTabSz="584134">
                  <a:defRPr sz="7600"/>
                </a:pPr>
                <a:endParaRPr/>
              </a:p>
            </p:txBody>
          </p:sp>
          <p:sp>
            <p:nvSpPr>
              <p:cNvPr id="251" name="Shape 1728"/>
              <p:cNvSpPr/>
              <p:nvPr/>
            </p:nvSpPr>
            <p:spPr>
              <a:xfrm>
                <a:off x="5152989" y="359606"/>
                <a:ext cx="604324" cy="139434"/>
              </a:xfrm>
              <a:custGeom>
                <a:avLst/>
                <a:gdLst/>
                <a:ahLst/>
                <a:cxnLst>
                  <a:cxn ang="0">
                    <a:pos x="wd2" y="hd2"/>
                  </a:cxn>
                  <a:cxn ang="5400000">
                    <a:pos x="wd2" y="hd2"/>
                  </a:cxn>
                  <a:cxn ang="10800000">
                    <a:pos x="wd2" y="hd2"/>
                  </a:cxn>
                  <a:cxn ang="16200000">
                    <a:pos x="wd2" y="hd2"/>
                  </a:cxn>
                </a:cxnLst>
                <a:rect l="0" t="0" r="r" b="b"/>
                <a:pathLst>
                  <a:path w="21600" h="21600" extrusionOk="0">
                    <a:moveTo>
                      <a:pt x="3838" y="93"/>
                    </a:moveTo>
                    <a:lnTo>
                      <a:pt x="2736" y="1503"/>
                    </a:lnTo>
                    <a:lnTo>
                      <a:pt x="1623" y="3591"/>
                    </a:lnTo>
                    <a:lnTo>
                      <a:pt x="622" y="6051"/>
                    </a:lnTo>
                    <a:lnTo>
                      <a:pt x="0" y="11309"/>
                    </a:lnTo>
                    <a:cubicBezTo>
                      <a:pt x="23" y="12625"/>
                      <a:pt x="147" y="13870"/>
                      <a:pt x="350" y="14850"/>
                    </a:cubicBezTo>
                    <a:cubicBezTo>
                      <a:pt x="1005" y="17999"/>
                      <a:pt x="2162" y="17761"/>
                      <a:pt x="2744" y="14356"/>
                    </a:cubicBezTo>
                    <a:lnTo>
                      <a:pt x="5745" y="14109"/>
                    </a:lnTo>
                    <a:lnTo>
                      <a:pt x="6941" y="15344"/>
                    </a:lnTo>
                    <a:lnTo>
                      <a:pt x="7732" y="17545"/>
                    </a:lnTo>
                    <a:lnTo>
                      <a:pt x="11998" y="18080"/>
                    </a:lnTo>
                    <a:lnTo>
                      <a:pt x="14484" y="17092"/>
                    </a:lnTo>
                    <a:lnTo>
                      <a:pt x="15087" y="21600"/>
                    </a:lnTo>
                    <a:lnTo>
                      <a:pt x="16550" y="21600"/>
                    </a:lnTo>
                    <a:lnTo>
                      <a:pt x="17231" y="19140"/>
                    </a:lnTo>
                    <a:lnTo>
                      <a:pt x="18865" y="15518"/>
                    </a:lnTo>
                    <a:lnTo>
                      <a:pt x="20308" y="14036"/>
                    </a:lnTo>
                    <a:lnTo>
                      <a:pt x="21600" y="11412"/>
                    </a:lnTo>
                    <a:cubicBezTo>
                      <a:pt x="21334" y="10787"/>
                      <a:pt x="21058" y="10251"/>
                      <a:pt x="20774" y="9806"/>
                    </a:cubicBezTo>
                    <a:cubicBezTo>
                      <a:pt x="20288" y="9047"/>
                      <a:pt x="19783" y="8563"/>
                      <a:pt x="19275" y="8160"/>
                    </a:cubicBezTo>
                    <a:cubicBezTo>
                      <a:pt x="18598" y="7622"/>
                      <a:pt x="17913" y="7228"/>
                      <a:pt x="17224" y="7172"/>
                    </a:cubicBezTo>
                    <a:cubicBezTo>
                      <a:pt x="16485" y="7113"/>
                      <a:pt x="15746" y="7444"/>
                      <a:pt x="15026" y="8160"/>
                    </a:cubicBezTo>
                    <a:lnTo>
                      <a:pt x="12369" y="8407"/>
                    </a:lnTo>
                    <a:lnTo>
                      <a:pt x="10911" y="9394"/>
                    </a:lnTo>
                    <a:lnTo>
                      <a:pt x="8883" y="10619"/>
                    </a:lnTo>
                    <a:lnTo>
                      <a:pt x="7915" y="8232"/>
                    </a:lnTo>
                    <a:lnTo>
                      <a:pt x="5806" y="3786"/>
                    </a:lnTo>
                    <a:lnTo>
                      <a:pt x="5241" y="0"/>
                    </a:lnTo>
                    <a:lnTo>
                      <a:pt x="3838" y="93"/>
                    </a:lnTo>
                    <a:close/>
                  </a:path>
                </a:pathLst>
              </a:custGeom>
              <a:grpFill/>
              <a:ln w="12700" cap="flat">
                <a:noFill/>
                <a:miter lim="400000"/>
              </a:ln>
              <a:effectLst/>
            </p:spPr>
            <p:txBody>
              <a:bodyPr wrap="square" lIns="164041" tIns="164041" rIns="164041" bIns="164041" numCol="1" anchor="ctr">
                <a:noAutofit/>
              </a:bodyPr>
              <a:lstStyle/>
              <a:p>
                <a:pPr defTabSz="584134">
                  <a:defRPr sz="7600"/>
                </a:pPr>
                <a:endParaRPr/>
              </a:p>
            </p:txBody>
          </p:sp>
          <p:sp>
            <p:nvSpPr>
              <p:cNvPr id="252" name="Shape 1729"/>
              <p:cNvSpPr/>
              <p:nvPr/>
            </p:nvSpPr>
            <p:spPr>
              <a:xfrm>
                <a:off x="5353775" y="98170"/>
                <a:ext cx="292323" cy="126484"/>
              </a:xfrm>
              <a:custGeom>
                <a:avLst/>
                <a:gdLst/>
                <a:ahLst/>
                <a:cxnLst>
                  <a:cxn ang="0">
                    <a:pos x="wd2" y="hd2"/>
                  </a:cxn>
                  <a:cxn ang="5400000">
                    <a:pos x="wd2" y="hd2"/>
                  </a:cxn>
                  <a:cxn ang="10800000">
                    <a:pos x="wd2" y="hd2"/>
                  </a:cxn>
                  <a:cxn ang="16200000">
                    <a:pos x="wd2" y="hd2"/>
                  </a:cxn>
                </a:cxnLst>
                <a:rect l="0" t="0" r="r" b="b"/>
                <a:pathLst>
                  <a:path w="21600" h="21600" extrusionOk="0">
                    <a:moveTo>
                      <a:pt x="7797" y="4217"/>
                    </a:moveTo>
                    <a:lnTo>
                      <a:pt x="3988" y="7710"/>
                    </a:lnTo>
                    <a:lnTo>
                      <a:pt x="1958" y="9587"/>
                    </a:lnTo>
                    <a:lnTo>
                      <a:pt x="0" y="12308"/>
                    </a:lnTo>
                    <a:lnTo>
                      <a:pt x="1303" y="15826"/>
                    </a:lnTo>
                    <a:lnTo>
                      <a:pt x="6639" y="17097"/>
                    </a:lnTo>
                    <a:lnTo>
                      <a:pt x="9300" y="21600"/>
                    </a:lnTo>
                    <a:lnTo>
                      <a:pt x="12672" y="21600"/>
                    </a:lnTo>
                    <a:lnTo>
                      <a:pt x="16068" y="15894"/>
                    </a:lnTo>
                    <a:lnTo>
                      <a:pt x="19013" y="13171"/>
                    </a:lnTo>
                    <a:lnTo>
                      <a:pt x="21600" y="9371"/>
                    </a:lnTo>
                    <a:lnTo>
                      <a:pt x="21408" y="5288"/>
                    </a:lnTo>
                    <a:lnTo>
                      <a:pt x="18547" y="3745"/>
                    </a:lnTo>
                    <a:lnTo>
                      <a:pt x="16623" y="852"/>
                    </a:lnTo>
                    <a:lnTo>
                      <a:pt x="13850" y="0"/>
                    </a:lnTo>
                    <a:lnTo>
                      <a:pt x="11037" y="1946"/>
                    </a:lnTo>
                    <a:lnTo>
                      <a:pt x="7797" y="4217"/>
                    </a:lnTo>
                    <a:close/>
                  </a:path>
                </a:pathLst>
              </a:custGeom>
              <a:grpFill/>
              <a:ln w="12700" cap="flat">
                <a:noFill/>
                <a:miter lim="400000"/>
              </a:ln>
              <a:effectLst/>
            </p:spPr>
            <p:txBody>
              <a:bodyPr wrap="square" lIns="164041" tIns="164041" rIns="164041" bIns="164041" numCol="1" anchor="ctr">
                <a:noAutofit/>
              </a:bodyPr>
              <a:lstStyle/>
              <a:p>
                <a:pPr defTabSz="584134">
                  <a:defRPr sz="7600"/>
                </a:pPr>
                <a:endParaRPr/>
              </a:p>
            </p:txBody>
          </p:sp>
          <p:sp>
            <p:nvSpPr>
              <p:cNvPr id="253" name="Shape 1730"/>
              <p:cNvSpPr/>
              <p:nvPr/>
            </p:nvSpPr>
            <p:spPr>
              <a:xfrm>
                <a:off x="5436468" y="0"/>
                <a:ext cx="1384618" cy="395291"/>
              </a:xfrm>
              <a:custGeom>
                <a:avLst/>
                <a:gdLst/>
                <a:ahLst/>
                <a:cxnLst>
                  <a:cxn ang="0">
                    <a:pos x="wd2" y="hd2"/>
                  </a:cxn>
                  <a:cxn ang="5400000">
                    <a:pos x="wd2" y="hd2"/>
                  </a:cxn>
                  <a:cxn ang="10800000">
                    <a:pos x="wd2" y="hd2"/>
                  </a:cxn>
                  <a:cxn ang="16200000">
                    <a:pos x="wd2" y="hd2"/>
                  </a:cxn>
                </a:cxnLst>
                <a:rect l="0" t="0" r="r" b="b"/>
                <a:pathLst>
                  <a:path w="21600" h="21600" extrusionOk="0">
                    <a:moveTo>
                      <a:pt x="5561" y="13378"/>
                    </a:moveTo>
                    <a:lnTo>
                      <a:pt x="5088" y="13526"/>
                    </a:lnTo>
                    <a:lnTo>
                      <a:pt x="4669" y="12962"/>
                    </a:lnTo>
                    <a:lnTo>
                      <a:pt x="4219" y="12959"/>
                    </a:lnTo>
                    <a:lnTo>
                      <a:pt x="3753" y="12614"/>
                    </a:lnTo>
                    <a:lnTo>
                      <a:pt x="3243" y="12700"/>
                    </a:lnTo>
                    <a:lnTo>
                      <a:pt x="3001" y="13654"/>
                    </a:lnTo>
                    <a:lnTo>
                      <a:pt x="3447" y="14348"/>
                    </a:lnTo>
                    <a:lnTo>
                      <a:pt x="4117" y="13825"/>
                    </a:lnTo>
                    <a:lnTo>
                      <a:pt x="4612" y="14954"/>
                    </a:lnTo>
                    <a:lnTo>
                      <a:pt x="4247" y="16144"/>
                    </a:lnTo>
                    <a:lnTo>
                      <a:pt x="3401" y="16493"/>
                    </a:lnTo>
                    <a:lnTo>
                      <a:pt x="3037" y="17070"/>
                    </a:lnTo>
                    <a:lnTo>
                      <a:pt x="2338" y="17502"/>
                    </a:lnTo>
                    <a:lnTo>
                      <a:pt x="1089" y="17154"/>
                    </a:lnTo>
                    <a:lnTo>
                      <a:pt x="368" y="16144"/>
                    </a:lnTo>
                    <a:lnTo>
                      <a:pt x="0" y="16754"/>
                    </a:lnTo>
                    <a:lnTo>
                      <a:pt x="473" y="17680"/>
                    </a:lnTo>
                    <a:lnTo>
                      <a:pt x="1410" y="19248"/>
                    </a:lnTo>
                    <a:cubicBezTo>
                      <a:pt x="1564" y="19437"/>
                      <a:pt x="1722" y="19583"/>
                      <a:pt x="1882" y="19684"/>
                    </a:cubicBezTo>
                    <a:cubicBezTo>
                      <a:pt x="2315" y="19954"/>
                      <a:pt x="2758" y="19895"/>
                      <a:pt x="3184" y="19509"/>
                    </a:cubicBezTo>
                    <a:lnTo>
                      <a:pt x="4003" y="18899"/>
                    </a:lnTo>
                    <a:lnTo>
                      <a:pt x="4865" y="19684"/>
                    </a:lnTo>
                    <a:lnTo>
                      <a:pt x="5810" y="21600"/>
                    </a:lnTo>
                    <a:lnTo>
                      <a:pt x="6299" y="20087"/>
                    </a:lnTo>
                    <a:cubicBezTo>
                      <a:pt x="6564" y="19546"/>
                      <a:pt x="6838" y="19061"/>
                      <a:pt x="7119" y="18634"/>
                    </a:cubicBezTo>
                    <a:cubicBezTo>
                      <a:pt x="7498" y="18061"/>
                      <a:pt x="7889" y="17595"/>
                      <a:pt x="8288" y="17241"/>
                    </a:cubicBezTo>
                    <a:lnTo>
                      <a:pt x="8943" y="16573"/>
                    </a:lnTo>
                    <a:cubicBezTo>
                      <a:pt x="9325" y="16367"/>
                      <a:pt x="9696" y="15967"/>
                      <a:pt x="10045" y="15386"/>
                    </a:cubicBezTo>
                    <a:cubicBezTo>
                      <a:pt x="10339" y="14896"/>
                      <a:pt x="10614" y="14282"/>
                      <a:pt x="10865" y="13557"/>
                    </a:cubicBezTo>
                    <a:lnTo>
                      <a:pt x="11910" y="11553"/>
                    </a:lnTo>
                    <a:lnTo>
                      <a:pt x="12755" y="10329"/>
                    </a:lnTo>
                    <a:lnTo>
                      <a:pt x="14123" y="9460"/>
                    </a:lnTo>
                    <a:lnTo>
                      <a:pt x="15016" y="8853"/>
                    </a:lnTo>
                    <a:lnTo>
                      <a:pt x="16306" y="7600"/>
                    </a:lnTo>
                    <a:lnTo>
                      <a:pt x="17582" y="6587"/>
                    </a:lnTo>
                    <a:lnTo>
                      <a:pt x="19014" y="5139"/>
                    </a:lnTo>
                    <a:lnTo>
                      <a:pt x="20556" y="3047"/>
                    </a:lnTo>
                    <a:lnTo>
                      <a:pt x="21202" y="1453"/>
                    </a:lnTo>
                    <a:lnTo>
                      <a:pt x="21600" y="174"/>
                    </a:lnTo>
                    <a:lnTo>
                      <a:pt x="21294" y="0"/>
                    </a:lnTo>
                    <a:lnTo>
                      <a:pt x="20633" y="10"/>
                    </a:lnTo>
                    <a:lnTo>
                      <a:pt x="19151" y="1139"/>
                    </a:lnTo>
                    <a:cubicBezTo>
                      <a:pt x="18849" y="1367"/>
                      <a:pt x="18545" y="1570"/>
                      <a:pt x="18239" y="1749"/>
                    </a:cubicBezTo>
                    <a:cubicBezTo>
                      <a:pt x="17545" y="2156"/>
                      <a:pt x="16846" y="2436"/>
                      <a:pt x="16143" y="2588"/>
                    </a:cubicBezTo>
                    <a:lnTo>
                      <a:pt x="14478" y="2326"/>
                    </a:lnTo>
                    <a:lnTo>
                      <a:pt x="13302" y="2239"/>
                    </a:lnTo>
                    <a:lnTo>
                      <a:pt x="12681" y="2239"/>
                    </a:lnTo>
                    <a:lnTo>
                      <a:pt x="11912" y="2497"/>
                    </a:lnTo>
                    <a:lnTo>
                      <a:pt x="10970" y="2932"/>
                    </a:lnTo>
                    <a:cubicBezTo>
                      <a:pt x="10552" y="3620"/>
                      <a:pt x="10097" y="3995"/>
                      <a:pt x="9635" y="4036"/>
                    </a:cubicBezTo>
                    <a:cubicBezTo>
                      <a:pt x="9179" y="4076"/>
                      <a:pt x="8728" y="3788"/>
                      <a:pt x="8276" y="3600"/>
                    </a:cubicBezTo>
                    <a:cubicBezTo>
                      <a:pt x="7888" y="3439"/>
                      <a:pt x="7498" y="3352"/>
                      <a:pt x="7108" y="3339"/>
                    </a:cubicBezTo>
                    <a:lnTo>
                      <a:pt x="6305" y="3339"/>
                    </a:lnTo>
                    <a:lnTo>
                      <a:pt x="5909" y="3945"/>
                    </a:lnTo>
                    <a:lnTo>
                      <a:pt x="6356" y="4864"/>
                    </a:lnTo>
                    <a:lnTo>
                      <a:pt x="6967" y="5096"/>
                    </a:lnTo>
                    <a:cubicBezTo>
                      <a:pt x="7229" y="5258"/>
                      <a:pt x="7491" y="5403"/>
                      <a:pt x="7755" y="5531"/>
                    </a:cubicBezTo>
                    <a:cubicBezTo>
                      <a:pt x="8151" y="5725"/>
                      <a:pt x="8549" y="5880"/>
                      <a:pt x="8948" y="5996"/>
                    </a:cubicBezTo>
                    <a:cubicBezTo>
                      <a:pt x="9130" y="6050"/>
                      <a:pt x="9312" y="6050"/>
                      <a:pt x="9493" y="5996"/>
                    </a:cubicBezTo>
                    <a:cubicBezTo>
                      <a:pt x="9721" y="5928"/>
                      <a:pt x="9946" y="5776"/>
                      <a:pt x="10171" y="5648"/>
                    </a:cubicBezTo>
                    <a:cubicBezTo>
                      <a:pt x="10400" y="5517"/>
                      <a:pt x="10629" y="5411"/>
                      <a:pt x="10859" y="5328"/>
                    </a:cubicBezTo>
                    <a:lnTo>
                      <a:pt x="11646" y="6374"/>
                    </a:lnTo>
                    <a:lnTo>
                      <a:pt x="11398" y="7992"/>
                    </a:lnTo>
                    <a:lnTo>
                      <a:pt x="10289" y="8686"/>
                    </a:lnTo>
                    <a:cubicBezTo>
                      <a:pt x="9973" y="8994"/>
                      <a:pt x="9649" y="9198"/>
                      <a:pt x="9321" y="9296"/>
                    </a:cubicBezTo>
                    <a:cubicBezTo>
                      <a:pt x="8943" y="9409"/>
                      <a:pt x="8562" y="9380"/>
                      <a:pt x="8186" y="9209"/>
                    </a:cubicBezTo>
                    <a:lnTo>
                      <a:pt x="7166" y="9034"/>
                    </a:lnTo>
                    <a:cubicBezTo>
                      <a:pt x="6949" y="8622"/>
                      <a:pt x="6715" y="8329"/>
                      <a:pt x="6473" y="8167"/>
                    </a:cubicBezTo>
                    <a:cubicBezTo>
                      <a:pt x="6175" y="7967"/>
                      <a:pt x="5868" y="7967"/>
                      <a:pt x="5570" y="8167"/>
                    </a:cubicBezTo>
                    <a:lnTo>
                      <a:pt x="4985" y="8744"/>
                    </a:lnTo>
                    <a:lnTo>
                      <a:pt x="5399" y="10189"/>
                    </a:lnTo>
                    <a:lnTo>
                      <a:pt x="5614" y="11056"/>
                    </a:lnTo>
                    <a:lnTo>
                      <a:pt x="5762" y="12595"/>
                    </a:lnTo>
                    <a:lnTo>
                      <a:pt x="5561" y="13378"/>
                    </a:lnTo>
                    <a:close/>
                  </a:path>
                </a:pathLst>
              </a:custGeom>
              <a:grpFill/>
              <a:ln w="12700" cap="flat">
                <a:noFill/>
                <a:miter lim="400000"/>
              </a:ln>
              <a:effectLst/>
            </p:spPr>
            <p:txBody>
              <a:bodyPr wrap="square" lIns="164041" tIns="164041" rIns="164041" bIns="164041" numCol="1" anchor="ctr">
                <a:noAutofit/>
              </a:bodyPr>
              <a:lstStyle/>
              <a:p>
                <a:pPr defTabSz="584134">
                  <a:defRPr sz="7600"/>
                </a:pPr>
                <a:endParaRPr/>
              </a:p>
            </p:txBody>
          </p:sp>
          <p:sp>
            <p:nvSpPr>
              <p:cNvPr id="254" name="Shape 1731"/>
              <p:cNvSpPr/>
              <p:nvPr/>
            </p:nvSpPr>
            <p:spPr>
              <a:xfrm>
                <a:off x="6270570" y="11638"/>
                <a:ext cx="2696589" cy="1391975"/>
              </a:xfrm>
              <a:custGeom>
                <a:avLst/>
                <a:gdLst/>
                <a:ahLst/>
                <a:cxnLst>
                  <a:cxn ang="0">
                    <a:pos x="wd2" y="hd2"/>
                  </a:cxn>
                  <a:cxn ang="5400000">
                    <a:pos x="wd2" y="hd2"/>
                  </a:cxn>
                  <a:cxn ang="10800000">
                    <a:pos x="wd2" y="hd2"/>
                  </a:cxn>
                  <a:cxn ang="16200000">
                    <a:pos x="wd2" y="hd2"/>
                  </a:cxn>
                </a:cxnLst>
                <a:rect l="0" t="0" r="r" b="b"/>
                <a:pathLst>
                  <a:path w="21600" h="21600" extrusionOk="0">
                    <a:moveTo>
                      <a:pt x="4570" y="1596"/>
                    </a:moveTo>
                    <a:lnTo>
                      <a:pt x="3927" y="2113"/>
                    </a:lnTo>
                    <a:lnTo>
                      <a:pt x="2963" y="3015"/>
                    </a:lnTo>
                    <a:lnTo>
                      <a:pt x="2197" y="3378"/>
                    </a:lnTo>
                    <a:cubicBezTo>
                      <a:pt x="1959" y="3423"/>
                      <a:pt x="1720" y="3456"/>
                      <a:pt x="1481" y="3477"/>
                    </a:cubicBezTo>
                    <a:cubicBezTo>
                      <a:pt x="1325" y="3490"/>
                      <a:pt x="1168" y="3498"/>
                      <a:pt x="1012" y="3501"/>
                    </a:cubicBezTo>
                    <a:lnTo>
                      <a:pt x="480" y="3625"/>
                    </a:lnTo>
                    <a:lnTo>
                      <a:pt x="0" y="4046"/>
                    </a:lnTo>
                    <a:lnTo>
                      <a:pt x="205" y="4266"/>
                    </a:lnTo>
                    <a:lnTo>
                      <a:pt x="192" y="4578"/>
                    </a:lnTo>
                    <a:lnTo>
                      <a:pt x="145" y="4873"/>
                    </a:lnTo>
                    <a:lnTo>
                      <a:pt x="366" y="5235"/>
                    </a:lnTo>
                    <a:cubicBezTo>
                      <a:pt x="483" y="5325"/>
                      <a:pt x="606" y="5381"/>
                      <a:pt x="731" y="5399"/>
                    </a:cubicBezTo>
                    <a:cubicBezTo>
                      <a:pt x="871" y="5420"/>
                      <a:pt x="1012" y="5394"/>
                      <a:pt x="1152" y="5399"/>
                    </a:cubicBezTo>
                    <a:cubicBezTo>
                      <a:pt x="1276" y="5404"/>
                      <a:pt x="1400" y="5432"/>
                      <a:pt x="1522" y="5399"/>
                    </a:cubicBezTo>
                    <a:cubicBezTo>
                      <a:pt x="1649" y="5365"/>
                      <a:pt x="1769" y="5267"/>
                      <a:pt x="1892" y="5202"/>
                    </a:cubicBezTo>
                    <a:cubicBezTo>
                      <a:pt x="2058" y="5116"/>
                      <a:pt x="2231" y="5090"/>
                      <a:pt x="2402" y="5128"/>
                    </a:cubicBezTo>
                    <a:lnTo>
                      <a:pt x="2767" y="5276"/>
                    </a:lnTo>
                    <a:cubicBezTo>
                      <a:pt x="2900" y="5352"/>
                      <a:pt x="3033" y="5420"/>
                      <a:pt x="3167" y="5482"/>
                    </a:cubicBezTo>
                    <a:cubicBezTo>
                      <a:pt x="3243" y="5518"/>
                      <a:pt x="3319" y="5551"/>
                      <a:pt x="3395" y="5581"/>
                    </a:cubicBezTo>
                    <a:lnTo>
                      <a:pt x="3650" y="5902"/>
                    </a:lnTo>
                    <a:lnTo>
                      <a:pt x="4020" y="6514"/>
                    </a:lnTo>
                    <a:lnTo>
                      <a:pt x="4415" y="7659"/>
                    </a:lnTo>
                    <a:lnTo>
                      <a:pt x="4440" y="8450"/>
                    </a:lnTo>
                    <a:lnTo>
                      <a:pt x="4352" y="9024"/>
                    </a:lnTo>
                    <a:lnTo>
                      <a:pt x="4531" y="9485"/>
                    </a:lnTo>
                    <a:lnTo>
                      <a:pt x="4876" y="9749"/>
                    </a:lnTo>
                    <a:lnTo>
                      <a:pt x="5054" y="10490"/>
                    </a:lnTo>
                    <a:lnTo>
                      <a:pt x="5054" y="11100"/>
                    </a:lnTo>
                    <a:lnTo>
                      <a:pt x="5054" y="11980"/>
                    </a:lnTo>
                    <a:lnTo>
                      <a:pt x="4876" y="12838"/>
                    </a:lnTo>
                    <a:lnTo>
                      <a:pt x="4638" y="13183"/>
                    </a:lnTo>
                    <a:lnTo>
                      <a:pt x="3903" y="13807"/>
                    </a:lnTo>
                    <a:lnTo>
                      <a:pt x="3525" y="14343"/>
                    </a:lnTo>
                    <a:lnTo>
                      <a:pt x="3368" y="15002"/>
                    </a:lnTo>
                    <a:lnTo>
                      <a:pt x="3321" y="15677"/>
                    </a:lnTo>
                    <a:cubicBezTo>
                      <a:pt x="3404" y="15780"/>
                      <a:pt x="3470" y="15925"/>
                      <a:pt x="3512" y="16096"/>
                    </a:cubicBezTo>
                    <a:cubicBezTo>
                      <a:pt x="3580" y="16367"/>
                      <a:pt x="3585" y="16682"/>
                      <a:pt x="3525" y="16960"/>
                    </a:cubicBezTo>
                    <a:lnTo>
                      <a:pt x="3385" y="17619"/>
                    </a:lnTo>
                    <a:lnTo>
                      <a:pt x="3351" y="18130"/>
                    </a:lnTo>
                    <a:lnTo>
                      <a:pt x="3444" y="18881"/>
                    </a:lnTo>
                    <a:lnTo>
                      <a:pt x="3708" y="19400"/>
                    </a:lnTo>
                    <a:lnTo>
                      <a:pt x="4236" y="20174"/>
                    </a:lnTo>
                    <a:lnTo>
                      <a:pt x="4376" y="20719"/>
                    </a:lnTo>
                    <a:lnTo>
                      <a:pt x="4670" y="21057"/>
                    </a:lnTo>
                    <a:lnTo>
                      <a:pt x="4900" y="21337"/>
                    </a:lnTo>
                    <a:lnTo>
                      <a:pt x="5157" y="21600"/>
                    </a:lnTo>
                    <a:lnTo>
                      <a:pt x="5715" y="21600"/>
                    </a:lnTo>
                    <a:lnTo>
                      <a:pt x="6033" y="21031"/>
                    </a:lnTo>
                    <a:lnTo>
                      <a:pt x="6548" y="20355"/>
                    </a:lnTo>
                    <a:lnTo>
                      <a:pt x="6705" y="19796"/>
                    </a:lnTo>
                    <a:lnTo>
                      <a:pt x="6910" y="19062"/>
                    </a:lnTo>
                    <a:lnTo>
                      <a:pt x="7139" y="18519"/>
                    </a:lnTo>
                    <a:lnTo>
                      <a:pt x="7301" y="17868"/>
                    </a:lnTo>
                    <a:lnTo>
                      <a:pt x="7390" y="17406"/>
                    </a:lnTo>
                    <a:lnTo>
                      <a:pt x="7761" y="16591"/>
                    </a:lnTo>
                    <a:cubicBezTo>
                      <a:pt x="7873" y="16404"/>
                      <a:pt x="7997" y="16246"/>
                      <a:pt x="8131" y="16121"/>
                    </a:cubicBezTo>
                    <a:cubicBezTo>
                      <a:pt x="8328" y="15937"/>
                      <a:pt x="8542" y="15828"/>
                      <a:pt x="8761" y="15801"/>
                    </a:cubicBezTo>
                    <a:lnTo>
                      <a:pt x="9305" y="15727"/>
                    </a:lnTo>
                    <a:cubicBezTo>
                      <a:pt x="9405" y="15710"/>
                      <a:pt x="9504" y="15685"/>
                      <a:pt x="9603" y="15652"/>
                    </a:cubicBezTo>
                    <a:cubicBezTo>
                      <a:pt x="9812" y="15583"/>
                      <a:pt x="10017" y="15478"/>
                      <a:pt x="10216" y="15339"/>
                    </a:cubicBezTo>
                    <a:cubicBezTo>
                      <a:pt x="10289" y="15303"/>
                      <a:pt x="10361" y="15262"/>
                      <a:pt x="10433" y="15215"/>
                    </a:cubicBezTo>
                    <a:cubicBezTo>
                      <a:pt x="10645" y="15077"/>
                      <a:pt x="10849" y="14891"/>
                      <a:pt x="11040" y="14663"/>
                    </a:cubicBezTo>
                    <a:lnTo>
                      <a:pt x="11355" y="14177"/>
                    </a:lnTo>
                    <a:lnTo>
                      <a:pt x="11891" y="13522"/>
                    </a:lnTo>
                    <a:lnTo>
                      <a:pt x="12235" y="13078"/>
                    </a:lnTo>
                    <a:lnTo>
                      <a:pt x="12847" y="13004"/>
                    </a:lnTo>
                    <a:lnTo>
                      <a:pt x="13102" y="13144"/>
                    </a:lnTo>
                    <a:lnTo>
                      <a:pt x="13519" y="13218"/>
                    </a:lnTo>
                    <a:lnTo>
                      <a:pt x="13829" y="13053"/>
                    </a:lnTo>
                    <a:lnTo>
                      <a:pt x="14271" y="12814"/>
                    </a:lnTo>
                    <a:lnTo>
                      <a:pt x="14663" y="12566"/>
                    </a:lnTo>
                    <a:lnTo>
                      <a:pt x="15084" y="12467"/>
                    </a:lnTo>
                    <a:lnTo>
                      <a:pt x="15497" y="12402"/>
                    </a:lnTo>
                    <a:lnTo>
                      <a:pt x="15854" y="12327"/>
                    </a:lnTo>
                    <a:lnTo>
                      <a:pt x="16108" y="12327"/>
                    </a:lnTo>
                    <a:lnTo>
                      <a:pt x="16138" y="11701"/>
                    </a:lnTo>
                    <a:lnTo>
                      <a:pt x="15849" y="11379"/>
                    </a:lnTo>
                    <a:cubicBezTo>
                      <a:pt x="15736" y="11393"/>
                      <a:pt x="15622" y="11407"/>
                      <a:pt x="15509" y="11420"/>
                    </a:cubicBezTo>
                    <a:cubicBezTo>
                      <a:pt x="15303" y="11445"/>
                      <a:pt x="15098" y="11470"/>
                      <a:pt x="14892" y="11494"/>
                    </a:cubicBezTo>
                    <a:lnTo>
                      <a:pt x="14740" y="11123"/>
                    </a:lnTo>
                    <a:cubicBezTo>
                      <a:pt x="14769" y="10919"/>
                      <a:pt x="14851" y="10760"/>
                      <a:pt x="14956" y="10703"/>
                    </a:cubicBezTo>
                    <a:cubicBezTo>
                      <a:pt x="15099" y="10626"/>
                      <a:pt x="15250" y="10749"/>
                      <a:pt x="15322" y="11000"/>
                    </a:cubicBezTo>
                    <a:cubicBezTo>
                      <a:pt x="15374" y="10900"/>
                      <a:pt x="15405" y="10769"/>
                      <a:pt x="15412" y="10629"/>
                    </a:cubicBezTo>
                    <a:cubicBezTo>
                      <a:pt x="15424" y="10350"/>
                      <a:pt x="15341" y="10089"/>
                      <a:pt x="15207" y="9985"/>
                    </a:cubicBezTo>
                    <a:lnTo>
                      <a:pt x="15493" y="9515"/>
                    </a:lnTo>
                    <a:cubicBezTo>
                      <a:pt x="15637" y="9640"/>
                      <a:pt x="15768" y="9813"/>
                      <a:pt x="15880" y="10027"/>
                    </a:cubicBezTo>
                    <a:cubicBezTo>
                      <a:pt x="15998" y="10251"/>
                      <a:pt x="16093" y="10517"/>
                      <a:pt x="16160" y="10810"/>
                    </a:cubicBezTo>
                    <a:lnTo>
                      <a:pt x="16658" y="11082"/>
                    </a:lnTo>
                    <a:lnTo>
                      <a:pt x="16895" y="10959"/>
                    </a:lnTo>
                    <a:lnTo>
                      <a:pt x="17018" y="10515"/>
                    </a:lnTo>
                    <a:lnTo>
                      <a:pt x="16294" y="9855"/>
                    </a:lnTo>
                    <a:lnTo>
                      <a:pt x="16103" y="9419"/>
                    </a:lnTo>
                    <a:lnTo>
                      <a:pt x="15695" y="8999"/>
                    </a:lnTo>
                    <a:lnTo>
                      <a:pt x="15487" y="8406"/>
                    </a:lnTo>
                    <a:lnTo>
                      <a:pt x="15870" y="8134"/>
                    </a:lnTo>
                    <a:lnTo>
                      <a:pt x="16533" y="8547"/>
                    </a:lnTo>
                    <a:cubicBezTo>
                      <a:pt x="16596" y="8499"/>
                      <a:pt x="16659" y="8450"/>
                      <a:pt x="16721" y="8398"/>
                    </a:cubicBezTo>
                    <a:cubicBezTo>
                      <a:pt x="16929" y="8224"/>
                      <a:pt x="17132" y="8026"/>
                      <a:pt x="17328" y="7805"/>
                    </a:cubicBezTo>
                    <a:lnTo>
                      <a:pt x="17788" y="7319"/>
                    </a:lnTo>
                    <a:lnTo>
                      <a:pt x="18210" y="6429"/>
                    </a:lnTo>
                    <a:lnTo>
                      <a:pt x="18235" y="5884"/>
                    </a:lnTo>
                    <a:cubicBezTo>
                      <a:pt x="18303" y="5655"/>
                      <a:pt x="18399" y="5463"/>
                      <a:pt x="18515" y="5325"/>
                    </a:cubicBezTo>
                    <a:cubicBezTo>
                      <a:pt x="18632" y="5186"/>
                      <a:pt x="18765" y="5106"/>
                      <a:pt x="18902" y="5094"/>
                    </a:cubicBezTo>
                    <a:lnTo>
                      <a:pt x="18902" y="4509"/>
                    </a:lnTo>
                    <a:lnTo>
                      <a:pt x="18817" y="4263"/>
                    </a:lnTo>
                    <a:lnTo>
                      <a:pt x="18746" y="3869"/>
                    </a:lnTo>
                    <a:lnTo>
                      <a:pt x="18880" y="3190"/>
                    </a:lnTo>
                    <a:lnTo>
                      <a:pt x="19186" y="2499"/>
                    </a:lnTo>
                    <a:lnTo>
                      <a:pt x="19696" y="2178"/>
                    </a:lnTo>
                    <a:lnTo>
                      <a:pt x="20121" y="2202"/>
                    </a:lnTo>
                    <a:lnTo>
                      <a:pt x="20414" y="1856"/>
                    </a:lnTo>
                    <a:lnTo>
                      <a:pt x="21001" y="1881"/>
                    </a:lnTo>
                    <a:cubicBezTo>
                      <a:pt x="21065" y="1886"/>
                      <a:pt x="21130" y="1860"/>
                      <a:pt x="21188" y="1807"/>
                    </a:cubicBezTo>
                    <a:cubicBezTo>
                      <a:pt x="21269" y="1732"/>
                      <a:pt x="21335" y="1607"/>
                      <a:pt x="21375" y="1452"/>
                    </a:cubicBezTo>
                    <a:lnTo>
                      <a:pt x="21591" y="1348"/>
                    </a:lnTo>
                    <a:lnTo>
                      <a:pt x="21600" y="1011"/>
                    </a:lnTo>
                    <a:lnTo>
                      <a:pt x="21150" y="975"/>
                    </a:lnTo>
                    <a:cubicBezTo>
                      <a:pt x="20995" y="1003"/>
                      <a:pt x="20843" y="1062"/>
                      <a:pt x="20694" y="1151"/>
                    </a:cubicBezTo>
                    <a:cubicBezTo>
                      <a:pt x="20557" y="1233"/>
                      <a:pt x="20423" y="1342"/>
                      <a:pt x="20282" y="1390"/>
                    </a:cubicBezTo>
                    <a:cubicBezTo>
                      <a:pt x="20093" y="1454"/>
                      <a:pt x="19900" y="1411"/>
                      <a:pt x="19724" y="1265"/>
                    </a:cubicBezTo>
                    <a:cubicBezTo>
                      <a:pt x="19577" y="1262"/>
                      <a:pt x="19430" y="1212"/>
                      <a:pt x="19291" y="1117"/>
                    </a:cubicBezTo>
                    <a:cubicBezTo>
                      <a:pt x="19095" y="983"/>
                      <a:pt x="18917" y="763"/>
                      <a:pt x="18772" y="474"/>
                    </a:cubicBezTo>
                    <a:lnTo>
                      <a:pt x="18083" y="0"/>
                    </a:lnTo>
                    <a:lnTo>
                      <a:pt x="16508" y="3"/>
                    </a:lnTo>
                    <a:lnTo>
                      <a:pt x="15693" y="275"/>
                    </a:lnTo>
                    <a:lnTo>
                      <a:pt x="14944" y="531"/>
                    </a:lnTo>
                    <a:lnTo>
                      <a:pt x="14463" y="291"/>
                    </a:lnTo>
                    <a:lnTo>
                      <a:pt x="13875" y="143"/>
                    </a:lnTo>
                    <a:lnTo>
                      <a:pt x="13340" y="291"/>
                    </a:lnTo>
                    <a:lnTo>
                      <a:pt x="12195" y="653"/>
                    </a:lnTo>
                    <a:lnTo>
                      <a:pt x="10633" y="1133"/>
                    </a:lnTo>
                    <a:lnTo>
                      <a:pt x="9702" y="1133"/>
                    </a:lnTo>
                    <a:lnTo>
                      <a:pt x="8978" y="1388"/>
                    </a:lnTo>
                    <a:lnTo>
                      <a:pt x="8396" y="1388"/>
                    </a:lnTo>
                    <a:lnTo>
                      <a:pt x="7809" y="1141"/>
                    </a:lnTo>
                    <a:lnTo>
                      <a:pt x="7009" y="1092"/>
                    </a:lnTo>
                    <a:lnTo>
                      <a:pt x="6559" y="1002"/>
                    </a:lnTo>
                    <a:lnTo>
                      <a:pt x="5776" y="1002"/>
                    </a:lnTo>
                    <a:lnTo>
                      <a:pt x="5285" y="1142"/>
                    </a:lnTo>
                    <a:lnTo>
                      <a:pt x="4570" y="1596"/>
                    </a:lnTo>
                    <a:close/>
                  </a:path>
                </a:pathLst>
              </a:custGeom>
              <a:grpFill/>
              <a:ln w="12700" cap="flat">
                <a:noFill/>
                <a:miter lim="400000"/>
              </a:ln>
              <a:effectLst/>
            </p:spPr>
            <p:txBody>
              <a:bodyPr wrap="square" lIns="164041" tIns="164041" rIns="164041" bIns="164041" numCol="1" anchor="ctr">
                <a:noAutofit/>
              </a:bodyPr>
              <a:lstStyle/>
              <a:p>
                <a:pPr defTabSz="584134">
                  <a:defRPr sz="7600"/>
                </a:pPr>
                <a:endParaRPr/>
              </a:p>
            </p:txBody>
          </p:sp>
          <p:sp>
            <p:nvSpPr>
              <p:cNvPr id="260" name="Shape 1732"/>
              <p:cNvSpPr/>
              <p:nvPr/>
            </p:nvSpPr>
            <p:spPr>
              <a:xfrm>
                <a:off x="5032442" y="520864"/>
                <a:ext cx="1109521" cy="776434"/>
              </a:xfrm>
              <a:custGeom>
                <a:avLst/>
                <a:gdLst/>
                <a:ahLst/>
                <a:cxnLst>
                  <a:cxn ang="0">
                    <a:pos x="wd2" y="hd2"/>
                  </a:cxn>
                  <a:cxn ang="5400000">
                    <a:pos x="wd2" y="hd2"/>
                  </a:cxn>
                  <a:cxn ang="10800000">
                    <a:pos x="wd2" y="hd2"/>
                  </a:cxn>
                  <a:cxn ang="16200000">
                    <a:pos x="wd2" y="hd2"/>
                  </a:cxn>
                </a:cxnLst>
                <a:rect l="0" t="0" r="r" b="b"/>
                <a:pathLst>
                  <a:path w="21600" h="21600" extrusionOk="0">
                    <a:moveTo>
                      <a:pt x="8021" y="593"/>
                    </a:moveTo>
                    <a:lnTo>
                      <a:pt x="7339" y="943"/>
                    </a:lnTo>
                    <a:lnTo>
                      <a:pt x="6138" y="1776"/>
                    </a:lnTo>
                    <a:lnTo>
                      <a:pt x="5808" y="2763"/>
                    </a:lnTo>
                    <a:lnTo>
                      <a:pt x="5092" y="3323"/>
                    </a:lnTo>
                    <a:cubicBezTo>
                      <a:pt x="4981" y="3552"/>
                      <a:pt x="4794" y="3681"/>
                      <a:pt x="4600" y="3663"/>
                    </a:cubicBezTo>
                    <a:cubicBezTo>
                      <a:pt x="4347" y="3639"/>
                      <a:pt x="4136" y="3380"/>
                      <a:pt x="4082" y="3027"/>
                    </a:cubicBezTo>
                    <a:lnTo>
                      <a:pt x="4399" y="1979"/>
                    </a:lnTo>
                    <a:lnTo>
                      <a:pt x="5690" y="798"/>
                    </a:lnTo>
                    <a:lnTo>
                      <a:pt x="5100" y="0"/>
                    </a:lnTo>
                    <a:cubicBezTo>
                      <a:pt x="4899" y="133"/>
                      <a:pt x="4693" y="250"/>
                      <a:pt x="4483" y="350"/>
                    </a:cubicBezTo>
                    <a:cubicBezTo>
                      <a:pt x="4069" y="547"/>
                      <a:pt x="3640" y="676"/>
                      <a:pt x="3206" y="735"/>
                    </a:cubicBezTo>
                    <a:lnTo>
                      <a:pt x="2729" y="1223"/>
                    </a:lnTo>
                    <a:lnTo>
                      <a:pt x="1867" y="1975"/>
                    </a:lnTo>
                    <a:lnTo>
                      <a:pt x="1287" y="3024"/>
                    </a:lnTo>
                    <a:lnTo>
                      <a:pt x="765" y="3246"/>
                    </a:lnTo>
                    <a:lnTo>
                      <a:pt x="240" y="4131"/>
                    </a:lnTo>
                    <a:lnTo>
                      <a:pt x="0" y="4706"/>
                    </a:lnTo>
                    <a:lnTo>
                      <a:pt x="488" y="5355"/>
                    </a:lnTo>
                    <a:lnTo>
                      <a:pt x="1157" y="5843"/>
                    </a:lnTo>
                    <a:lnTo>
                      <a:pt x="1737" y="6153"/>
                    </a:lnTo>
                    <a:lnTo>
                      <a:pt x="2377" y="6286"/>
                    </a:lnTo>
                    <a:lnTo>
                      <a:pt x="3276" y="6064"/>
                    </a:lnTo>
                    <a:lnTo>
                      <a:pt x="4259" y="5754"/>
                    </a:lnTo>
                    <a:lnTo>
                      <a:pt x="5354" y="6094"/>
                    </a:lnTo>
                    <a:lnTo>
                      <a:pt x="6511" y="6183"/>
                    </a:lnTo>
                    <a:lnTo>
                      <a:pt x="7184" y="6626"/>
                    </a:lnTo>
                    <a:cubicBezTo>
                      <a:pt x="7405" y="6541"/>
                      <a:pt x="7623" y="6437"/>
                      <a:pt x="7835" y="6316"/>
                    </a:cubicBezTo>
                    <a:cubicBezTo>
                      <a:pt x="8220" y="6096"/>
                      <a:pt x="8587" y="5819"/>
                      <a:pt x="8931" y="5490"/>
                    </a:cubicBezTo>
                    <a:lnTo>
                      <a:pt x="9355" y="5312"/>
                    </a:lnTo>
                    <a:lnTo>
                      <a:pt x="9932" y="5575"/>
                    </a:lnTo>
                    <a:lnTo>
                      <a:pt x="10644" y="6240"/>
                    </a:lnTo>
                    <a:lnTo>
                      <a:pt x="11141" y="6846"/>
                    </a:lnTo>
                    <a:lnTo>
                      <a:pt x="12060" y="7539"/>
                    </a:lnTo>
                    <a:lnTo>
                      <a:pt x="12619" y="8736"/>
                    </a:lnTo>
                    <a:lnTo>
                      <a:pt x="13095" y="10006"/>
                    </a:lnTo>
                    <a:lnTo>
                      <a:pt x="13435" y="11054"/>
                    </a:lnTo>
                    <a:lnTo>
                      <a:pt x="14056" y="11586"/>
                    </a:lnTo>
                    <a:lnTo>
                      <a:pt x="14914" y="12148"/>
                    </a:lnTo>
                    <a:lnTo>
                      <a:pt x="14833" y="12869"/>
                    </a:lnTo>
                    <a:lnTo>
                      <a:pt x="14379" y="13177"/>
                    </a:lnTo>
                    <a:lnTo>
                      <a:pt x="13740" y="13602"/>
                    </a:lnTo>
                    <a:lnTo>
                      <a:pt x="12986" y="13647"/>
                    </a:lnTo>
                    <a:lnTo>
                      <a:pt x="12638" y="13264"/>
                    </a:lnTo>
                    <a:lnTo>
                      <a:pt x="11587" y="13042"/>
                    </a:lnTo>
                    <a:lnTo>
                      <a:pt x="10513" y="13484"/>
                    </a:lnTo>
                    <a:lnTo>
                      <a:pt x="9841" y="14502"/>
                    </a:lnTo>
                    <a:lnTo>
                      <a:pt x="9564" y="15162"/>
                    </a:lnTo>
                    <a:lnTo>
                      <a:pt x="9078" y="15545"/>
                    </a:lnTo>
                    <a:lnTo>
                      <a:pt x="7809" y="15678"/>
                    </a:lnTo>
                    <a:lnTo>
                      <a:pt x="6983" y="15367"/>
                    </a:lnTo>
                    <a:lnTo>
                      <a:pt x="6084" y="15147"/>
                    </a:lnTo>
                    <a:lnTo>
                      <a:pt x="5096" y="15369"/>
                    </a:lnTo>
                    <a:lnTo>
                      <a:pt x="4413" y="16019"/>
                    </a:lnTo>
                    <a:lnTo>
                      <a:pt x="5045" y="16668"/>
                    </a:lnTo>
                    <a:lnTo>
                      <a:pt x="6285" y="16934"/>
                    </a:lnTo>
                    <a:lnTo>
                      <a:pt x="7287" y="16420"/>
                    </a:lnTo>
                    <a:lnTo>
                      <a:pt x="8059" y="16243"/>
                    </a:lnTo>
                    <a:lnTo>
                      <a:pt x="9091" y="16300"/>
                    </a:lnTo>
                    <a:lnTo>
                      <a:pt x="9462" y="16921"/>
                    </a:lnTo>
                    <a:lnTo>
                      <a:pt x="9564" y="17355"/>
                    </a:lnTo>
                    <a:lnTo>
                      <a:pt x="9891" y="18150"/>
                    </a:lnTo>
                    <a:lnTo>
                      <a:pt x="10014" y="18797"/>
                    </a:lnTo>
                    <a:lnTo>
                      <a:pt x="10439" y="19327"/>
                    </a:lnTo>
                    <a:lnTo>
                      <a:pt x="10902" y="19443"/>
                    </a:lnTo>
                    <a:lnTo>
                      <a:pt x="12019" y="20417"/>
                    </a:lnTo>
                    <a:lnTo>
                      <a:pt x="12722" y="21245"/>
                    </a:lnTo>
                    <a:lnTo>
                      <a:pt x="14241" y="21600"/>
                    </a:lnTo>
                    <a:lnTo>
                      <a:pt x="14643" y="21336"/>
                    </a:lnTo>
                    <a:lnTo>
                      <a:pt x="15294" y="20804"/>
                    </a:lnTo>
                    <a:cubicBezTo>
                      <a:pt x="15170" y="20619"/>
                      <a:pt x="15023" y="20469"/>
                      <a:pt x="14861" y="20360"/>
                    </a:cubicBezTo>
                    <a:cubicBezTo>
                      <a:pt x="14623" y="20200"/>
                      <a:pt x="14358" y="20132"/>
                      <a:pt x="14128" y="19948"/>
                    </a:cubicBezTo>
                    <a:cubicBezTo>
                      <a:pt x="13879" y="19749"/>
                      <a:pt x="13688" y="19429"/>
                      <a:pt x="13590" y="19046"/>
                    </a:cubicBezTo>
                    <a:lnTo>
                      <a:pt x="13158" y="18532"/>
                    </a:lnTo>
                    <a:lnTo>
                      <a:pt x="13427" y="18017"/>
                    </a:lnTo>
                    <a:lnTo>
                      <a:pt x="14110" y="18105"/>
                    </a:lnTo>
                    <a:lnTo>
                      <a:pt x="14793" y="18460"/>
                    </a:lnTo>
                    <a:lnTo>
                      <a:pt x="15377" y="18697"/>
                    </a:lnTo>
                    <a:lnTo>
                      <a:pt x="15778" y="19005"/>
                    </a:lnTo>
                    <a:lnTo>
                      <a:pt x="16295" y="19094"/>
                    </a:lnTo>
                    <a:lnTo>
                      <a:pt x="16532" y="18785"/>
                    </a:lnTo>
                    <a:lnTo>
                      <a:pt x="16863" y="17974"/>
                    </a:lnTo>
                    <a:lnTo>
                      <a:pt x="16832" y="16720"/>
                    </a:lnTo>
                    <a:lnTo>
                      <a:pt x="16410" y="15436"/>
                    </a:lnTo>
                    <a:lnTo>
                      <a:pt x="16038" y="14519"/>
                    </a:lnTo>
                    <a:lnTo>
                      <a:pt x="16348" y="13987"/>
                    </a:lnTo>
                    <a:lnTo>
                      <a:pt x="17092" y="13263"/>
                    </a:lnTo>
                    <a:lnTo>
                      <a:pt x="17959" y="13751"/>
                    </a:lnTo>
                    <a:cubicBezTo>
                      <a:pt x="18224" y="13919"/>
                      <a:pt x="18489" y="14087"/>
                      <a:pt x="18755" y="14253"/>
                    </a:cubicBezTo>
                    <a:cubicBezTo>
                      <a:pt x="19010" y="14412"/>
                      <a:pt x="19265" y="14570"/>
                      <a:pt x="19521" y="14726"/>
                    </a:cubicBezTo>
                    <a:lnTo>
                      <a:pt x="20059" y="14800"/>
                    </a:lnTo>
                    <a:cubicBezTo>
                      <a:pt x="20261" y="14738"/>
                      <a:pt x="20456" y="14633"/>
                      <a:pt x="20638" y="14490"/>
                    </a:cubicBezTo>
                    <a:cubicBezTo>
                      <a:pt x="21053" y="14162"/>
                      <a:pt x="21380" y="13647"/>
                      <a:pt x="21569" y="13026"/>
                    </a:cubicBezTo>
                    <a:lnTo>
                      <a:pt x="21600" y="12364"/>
                    </a:lnTo>
                    <a:lnTo>
                      <a:pt x="20876" y="11537"/>
                    </a:lnTo>
                    <a:lnTo>
                      <a:pt x="20172" y="11271"/>
                    </a:lnTo>
                    <a:cubicBezTo>
                      <a:pt x="19977" y="10989"/>
                      <a:pt x="19782" y="10709"/>
                      <a:pt x="19585" y="10430"/>
                    </a:cubicBezTo>
                    <a:cubicBezTo>
                      <a:pt x="19314" y="10044"/>
                      <a:pt x="19041" y="9659"/>
                      <a:pt x="18768" y="9277"/>
                    </a:cubicBezTo>
                    <a:lnTo>
                      <a:pt x="18552" y="8352"/>
                    </a:lnTo>
                    <a:lnTo>
                      <a:pt x="18707" y="7850"/>
                    </a:lnTo>
                    <a:lnTo>
                      <a:pt x="18707" y="7053"/>
                    </a:lnTo>
                    <a:lnTo>
                      <a:pt x="18460" y="6506"/>
                    </a:lnTo>
                    <a:lnTo>
                      <a:pt x="17665" y="6018"/>
                    </a:lnTo>
                    <a:lnTo>
                      <a:pt x="16139" y="5357"/>
                    </a:lnTo>
                    <a:lnTo>
                      <a:pt x="15519" y="4734"/>
                    </a:lnTo>
                    <a:lnTo>
                      <a:pt x="14962" y="3542"/>
                    </a:lnTo>
                    <a:lnTo>
                      <a:pt x="14662" y="2965"/>
                    </a:lnTo>
                    <a:lnTo>
                      <a:pt x="14176" y="2226"/>
                    </a:lnTo>
                    <a:lnTo>
                      <a:pt x="13369" y="2581"/>
                    </a:lnTo>
                    <a:lnTo>
                      <a:pt x="12408" y="3126"/>
                    </a:lnTo>
                    <a:lnTo>
                      <a:pt x="11913" y="2771"/>
                    </a:lnTo>
                    <a:cubicBezTo>
                      <a:pt x="11698" y="2567"/>
                      <a:pt x="11484" y="2360"/>
                      <a:pt x="11271" y="2150"/>
                    </a:cubicBezTo>
                    <a:cubicBezTo>
                      <a:pt x="11036" y="1918"/>
                      <a:pt x="10801" y="1682"/>
                      <a:pt x="10569" y="1443"/>
                    </a:cubicBezTo>
                    <a:lnTo>
                      <a:pt x="9607" y="777"/>
                    </a:lnTo>
                    <a:lnTo>
                      <a:pt x="9009" y="497"/>
                    </a:lnTo>
                    <a:lnTo>
                      <a:pt x="8021" y="593"/>
                    </a:lnTo>
                    <a:close/>
                  </a:path>
                </a:pathLst>
              </a:custGeom>
              <a:grpFill/>
              <a:ln w="12700" cap="flat">
                <a:noFill/>
                <a:miter lim="400000"/>
              </a:ln>
              <a:effectLst/>
            </p:spPr>
            <p:txBody>
              <a:bodyPr wrap="square" lIns="164041" tIns="164041" rIns="164041" bIns="164041" numCol="1" anchor="ctr">
                <a:noAutofit/>
              </a:bodyPr>
              <a:lstStyle/>
              <a:p>
                <a:pPr defTabSz="584134">
                  <a:defRPr sz="7600"/>
                </a:pPr>
                <a:endParaRPr/>
              </a:p>
            </p:txBody>
          </p:sp>
          <p:sp>
            <p:nvSpPr>
              <p:cNvPr id="261" name="Shape 1733"/>
              <p:cNvSpPr/>
              <p:nvPr/>
            </p:nvSpPr>
            <p:spPr>
              <a:xfrm>
                <a:off x="4799034" y="1068293"/>
                <a:ext cx="280717" cy="133053"/>
              </a:xfrm>
              <a:custGeom>
                <a:avLst/>
                <a:gdLst/>
                <a:ahLst/>
                <a:cxnLst>
                  <a:cxn ang="0">
                    <a:pos x="wd2" y="hd2"/>
                  </a:cxn>
                  <a:cxn ang="5400000">
                    <a:pos x="wd2" y="hd2"/>
                  </a:cxn>
                  <a:cxn ang="10800000">
                    <a:pos x="wd2" y="hd2"/>
                  </a:cxn>
                  <a:cxn ang="16200000">
                    <a:pos x="wd2" y="hd2"/>
                  </a:cxn>
                </a:cxnLst>
                <a:rect l="0" t="0" r="r" b="b"/>
                <a:pathLst>
                  <a:path w="21486" h="21600" extrusionOk="0">
                    <a:moveTo>
                      <a:pt x="14288" y="2825"/>
                    </a:moveTo>
                    <a:lnTo>
                      <a:pt x="10337" y="0"/>
                    </a:lnTo>
                    <a:lnTo>
                      <a:pt x="6944" y="635"/>
                    </a:lnTo>
                    <a:lnTo>
                      <a:pt x="4261" y="5531"/>
                    </a:lnTo>
                    <a:lnTo>
                      <a:pt x="923" y="10880"/>
                    </a:lnTo>
                    <a:lnTo>
                      <a:pt x="0" y="13544"/>
                    </a:lnTo>
                    <a:lnTo>
                      <a:pt x="505" y="17480"/>
                    </a:lnTo>
                    <a:lnTo>
                      <a:pt x="3926" y="18763"/>
                    </a:lnTo>
                    <a:lnTo>
                      <a:pt x="6234" y="16694"/>
                    </a:lnTo>
                    <a:lnTo>
                      <a:pt x="9366" y="14882"/>
                    </a:lnTo>
                    <a:cubicBezTo>
                      <a:pt x="10482" y="14254"/>
                      <a:pt x="11657" y="14254"/>
                      <a:pt x="12773" y="14882"/>
                    </a:cubicBezTo>
                    <a:cubicBezTo>
                      <a:pt x="14008" y="15576"/>
                      <a:pt x="15124" y="17010"/>
                      <a:pt x="15986" y="19012"/>
                    </a:cubicBezTo>
                    <a:lnTo>
                      <a:pt x="19647" y="21600"/>
                    </a:lnTo>
                    <a:cubicBezTo>
                      <a:pt x="20643" y="20974"/>
                      <a:pt x="21364" y="19135"/>
                      <a:pt x="21472" y="16942"/>
                    </a:cubicBezTo>
                    <a:cubicBezTo>
                      <a:pt x="21600" y="14339"/>
                      <a:pt x="20855" y="11900"/>
                      <a:pt x="19682" y="11085"/>
                    </a:cubicBezTo>
                    <a:lnTo>
                      <a:pt x="16154" y="7063"/>
                    </a:lnTo>
                    <a:lnTo>
                      <a:pt x="14288" y="2825"/>
                    </a:lnTo>
                    <a:close/>
                  </a:path>
                </a:pathLst>
              </a:custGeom>
              <a:grpFill/>
              <a:ln w="12700" cap="flat">
                <a:noFill/>
                <a:miter lim="400000"/>
              </a:ln>
              <a:effectLst/>
            </p:spPr>
            <p:txBody>
              <a:bodyPr wrap="square" lIns="164041" tIns="164041" rIns="164041" bIns="164041" numCol="1" anchor="ctr">
                <a:noAutofit/>
              </a:bodyPr>
              <a:lstStyle/>
              <a:p>
                <a:pPr defTabSz="584134">
                  <a:defRPr sz="7600"/>
                </a:pPr>
                <a:endParaRPr/>
              </a:p>
            </p:txBody>
          </p:sp>
          <p:sp>
            <p:nvSpPr>
              <p:cNvPr id="262" name="Shape 1734"/>
              <p:cNvSpPr/>
              <p:nvPr/>
            </p:nvSpPr>
            <p:spPr>
              <a:xfrm>
                <a:off x="5698209" y="2073839"/>
                <a:ext cx="400342" cy="320586"/>
              </a:xfrm>
              <a:custGeom>
                <a:avLst/>
                <a:gdLst/>
                <a:ahLst/>
                <a:cxnLst>
                  <a:cxn ang="0">
                    <a:pos x="wd2" y="hd2"/>
                  </a:cxn>
                  <a:cxn ang="5400000">
                    <a:pos x="wd2" y="hd2"/>
                  </a:cxn>
                  <a:cxn ang="10800000">
                    <a:pos x="wd2" y="hd2"/>
                  </a:cxn>
                  <a:cxn ang="16200000">
                    <a:pos x="wd2" y="hd2"/>
                  </a:cxn>
                </a:cxnLst>
                <a:rect l="0" t="0" r="r" b="b"/>
                <a:pathLst>
                  <a:path w="21600" h="21600" extrusionOk="0">
                    <a:moveTo>
                      <a:pt x="13617" y="713"/>
                    </a:moveTo>
                    <a:lnTo>
                      <a:pt x="12158" y="1430"/>
                    </a:lnTo>
                    <a:lnTo>
                      <a:pt x="10460" y="3510"/>
                    </a:lnTo>
                    <a:lnTo>
                      <a:pt x="9735" y="5219"/>
                    </a:lnTo>
                    <a:lnTo>
                      <a:pt x="8711" y="7368"/>
                    </a:lnTo>
                    <a:lnTo>
                      <a:pt x="6506" y="9587"/>
                    </a:lnTo>
                    <a:lnTo>
                      <a:pt x="4116" y="10124"/>
                    </a:lnTo>
                    <a:lnTo>
                      <a:pt x="3238" y="12590"/>
                    </a:lnTo>
                    <a:lnTo>
                      <a:pt x="2264" y="14703"/>
                    </a:lnTo>
                    <a:lnTo>
                      <a:pt x="112" y="15347"/>
                    </a:lnTo>
                    <a:lnTo>
                      <a:pt x="0" y="16883"/>
                    </a:lnTo>
                    <a:lnTo>
                      <a:pt x="2956" y="16668"/>
                    </a:lnTo>
                    <a:lnTo>
                      <a:pt x="4669" y="16668"/>
                    </a:lnTo>
                    <a:lnTo>
                      <a:pt x="6963" y="17384"/>
                    </a:lnTo>
                    <a:lnTo>
                      <a:pt x="8339" y="17778"/>
                    </a:lnTo>
                    <a:lnTo>
                      <a:pt x="7794" y="19707"/>
                    </a:lnTo>
                    <a:lnTo>
                      <a:pt x="8250" y="21600"/>
                    </a:lnTo>
                    <a:lnTo>
                      <a:pt x="9877" y="20459"/>
                    </a:lnTo>
                    <a:lnTo>
                      <a:pt x="9307" y="17997"/>
                    </a:lnTo>
                    <a:lnTo>
                      <a:pt x="11744" y="17389"/>
                    </a:lnTo>
                    <a:lnTo>
                      <a:pt x="13751" y="17389"/>
                    </a:lnTo>
                    <a:lnTo>
                      <a:pt x="15873" y="16529"/>
                    </a:lnTo>
                    <a:lnTo>
                      <a:pt x="18822" y="16207"/>
                    </a:lnTo>
                    <a:lnTo>
                      <a:pt x="20342" y="15240"/>
                    </a:lnTo>
                    <a:lnTo>
                      <a:pt x="21600" y="14632"/>
                    </a:lnTo>
                    <a:lnTo>
                      <a:pt x="18847" y="11235"/>
                    </a:lnTo>
                    <a:lnTo>
                      <a:pt x="17711" y="9945"/>
                    </a:lnTo>
                    <a:lnTo>
                      <a:pt x="15740" y="9095"/>
                    </a:lnTo>
                    <a:lnTo>
                      <a:pt x="13625" y="8379"/>
                    </a:lnTo>
                    <a:lnTo>
                      <a:pt x="12948" y="7206"/>
                    </a:lnTo>
                    <a:cubicBezTo>
                      <a:pt x="12674" y="6625"/>
                      <a:pt x="12582" y="5938"/>
                      <a:pt x="12690" y="5277"/>
                    </a:cubicBezTo>
                    <a:cubicBezTo>
                      <a:pt x="12841" y="4349"/>
                      <a:pt x="13359" y="3580"/>
                      <a:pt x="14066" y="3237"/>
                    </a:cubicBezTo>
                    <a:cubicBezTo>
                      <a:pt x="14497" y="2942"/>
                      <a:pt x="14876" y="2541"/>
                      <a:pt x="15181" y="2059"/>
                    </a:cubicBezTo>
                    <a:cubicBezTo>
                      <a:pt x="15444" y="1642"/>
                      <a:pt x="15646" y="1171"/>
                      <a:pt x="15779" y="667"/>
                    </a:cubicBezTo>
                    <a:lnTo>
                      <a:pt x="15098" y="0"/>
                    </a:lnTo>
                    <a:lnTo>
                      <a:pt x="13617" y="713"/>
                    </a:lnTo>
                    <a:close/>
                  </a:path>
                </a:pathLst>
              </a:custGeom>
              <a:grpFill/>
              <a:ln w="12700" cap="flat">
                <a:noFill/>
                <a:miter lim="400000"/>
              </a:ln>
              <a:effectLst/>
            </p:spPr>
            <p:txBody>
              <a:bodyPr wrap="square" lIns="164041" tIns="164041" rIns="164041" bIns="164041" numCol="1" anchor="ctr">
                <a:noAutofit/>
              </a:bodyPr>
              <a:lstStyle/>
              <a:p>
                <a:pPr defTabSz="584134">
                  <a:defRPr sz="7600"/>
                </a:pPr>
                <a:endParaRPr/>
              </a:p>
            </p:txBody>
          </p:sp>
          <p:sp>
            <p:nvSpPr>
              <p:cNvPr id="263" name="Shape 1735"/>
              <p:cNvSpPr/>
              <p:nvPr/>
            </p:nvSpPr>
            <p:spPr>
              <a:xfrm>
                <a:off x="4957331" y="3415029"/>
                <a:ext cx="90102" cy="66334"/>
              </a:xfrm>
              <a:custGeom>
                <a:avLst/>
                <a:gdLst/>
                <a:ahLst/>
                <a:cxnLst>
                  <a:cxn ang="0">
                    <a:pos x="wd2" y="hd2"/>
                  </a:cxn>
                  <a:cxn ang="5400000">
                    <a:pos x="wd2" y="hd2"/>
                  </a:cxn>
                  <a:cxn ang="10800000">
                    <a:pos x="wd2" y="hd2"/>
                  </a:cxn>
                  <a:cxn ang="16200000">
                    <a:pos x="wd2" y="hd2"/>
                  </a:cxn>
                </a:cxnLst>
                <a:rect l="0" t="0" r="r" b="b"/>
                <a:pathLst>
                  <a:path w="21600" h="21600" extrusionOk="0">
                    <a:moveTo>
                      <a:pt x="9449" y="0"/>
                    </a:moveTo>
                    <a:lnTo>
                      <a:pt x="4511" y="2596"/>
                    </a:lnTo>
                    <a:lnTo>
                      <a:pt x="0" y="15912"/>
                    </a:lnTo>
                    <a:lnTo>
                      <a:pt x="12679" y="21600"/>
                    </a:lnTo>
                    <a:lnTo>
                      <a:pt x="21600" y="12688"/>
                    </a:lnTo>
                    <a:lnTo>
                      <a:pt x="9449" y="0"/>
                    </a:lnTo>
                    <a:close/>
                  </a:path>
                </a:pathLst>
              </a:custGeom>
              <a:grpFill/>
              <a:ln w="12700" cap="flat">
                <a:noFill/>
                <a:miter lim="400000"/>
              </a:ln>
              <a:effectLst/>
            </p:spPr>
            <p:txBody>
              <a:bodyPr wrap="square" lIns="164041" tIns="164041" rIns="164041" bIns="164041" numCol="1" anchor="ctr">
                <a:noAutofit/>
              </a:bodyPr>
              <a:lstStyle/>
              <a:p>
                <a:pPr defTabSz="584134">
                  <a:defRPr sz="7600"/>
                </a:pPr>
                <a:endParaRPr/>
              </a:p>
            </p:txBody>
          </p:sp>
          <p:sp>
            <p:nvSpPr>
              <p:cNvPr id="264" name="Shape 1736"/>
              <p:cNvSpPr/>
              <p:nvPr/>
            </p:nvSpPr>
            <p:spPr>
              <a:xfrm>
                <a:off x="3448654" y="4191363"/>
                <a:ext cx="702230" cy="252902"/>
              </a:xfrm>
              <a:custGeom>
                <a:avLst/>
                <a:gdLst/>
                <a:ahLst/>
                <a:cxnLst>
                  <a:cxn ang="0">
                    <a:pos x="wd2" y="hd2"/>
                  </a:cxn>
                  <a:cxn ang="5400000">
                    <a:pos x="wd2" y="hd2"/>
                  </a:cxn>
                  <a:cxn ang="10800000">
                    <a:pos x="wd2" y="hd2"/>
                  </a:cxn>
                  <a:cxn ang="16200000">
                    <a:pos x="wd2" y="hd2"/>
                  </a:cxn>
                </a:cxnLst>
                <a:rect l="0" t="0" r="r" b="b"/>
                <a:pathLst>
                  <a:path w="21600" h="21424" extrusionOk="0">
                    <a:moveTo>
                      <a:pt x="6693" y="0"/>
                    </a:moveTo>
                    <a:lnTo>
                      <a:pt x="3994" y="298"/>
                    </a:lnTo>
                    <a:lnTo>
                      <a:pt x="1905" y="1849"/>
                    </a:lnTo>
                    <a:lnTo>
                      <a:pt x="0" y="4685"/>
                    </a:lnTo>
                    <a:lnTo>
                      <a:pt x="3" y="8050"/>
                    </a:lnTo>
                    <a:lnTo>
                      <a:pt x="2136" y="6609"/>
                    </a:lnTo>
                    <a:lnTo>
                      <a:pt x="5761" y="4730"/>
                    </a:lnTo>
                    <a:lnTo>
                      <a:pt x="7958" y="6075"/>
                    </a:lnTo>
                    <a:lnTo>
                      <a:pt x="10066" y="8095"/>
                    </a:lnTo>
                    <a:lnTo>
                      <a:pt x="12698" y="10886"/>
                    </a:lnTo>
                    <a:lnTo>
                      <a:pt x="13431" y="13491"/>
                    </a:lnTo>
                    <a:lnTo>
                      <a:pt x="13576" y="16728"/>
                    </a:lnTo>
                    <a:lnTo>
                      <a:pt x="13202" y="18838"/>
                    </a:lnTo>
                    <a:lnTo>
                      <a:pt x="14379" y="19732"/>
                    </a:lnTo>
                    <a:lnTo>
                      <a:pt x="15587" y="19372"/>
                    </a:lnTo>
                    <a:lnTo>
                      <a:pt x="17041" y="19372"/>
                    </a:lnTo>
                    <a:lnTo>
                      <a:pt x="17973" y="20722"/>
                    </a:lnTo>
                    <a:cubicBezTo>
                      <a:pt x="18362" y="21404"/>
                      <a:pt x="18837" y="21600"/>
                      <a:pt x="19281" y="21263"/>
                    </a:cubicBezTo>
                    <a:cubicBezTo>
                      <a:pt x="19538" y="21068"/>
                      <a:pt x="19773" y="20698"/>
                      <a:pt x="19965" y="20188"/>
                    </a:cubicBezTo>
                    <a:lnTo>
                      <a:pt x="20995" y="19018"/>
                    </a:lnTo>
                    <a:lnTo>
                      <a:pt x="21584" y="18883"/>
                    </a:lnTo>
                    <a:lnTo>
                      <a:pt x="21600" y="16502"/>
                    </a:lnTo>
                    <a:lnTo>
                      <a:pt x="20145" y="14116"/>
                    </a:lnTo>
                    <a:cubicBezTo>
                      <a:pt x="19497" y="13439"/>
                      <a:pt x="18849" y="12764"/>
                      <a:pt x="18200" y="12091"/>
                    </a:cubicBezTo>
                    <a:cubicBezTo>
                      <a:pt x="17606" y="11474"/>
                      <a:pt x="17013" y="10859"/>
                      <a:pt x="16418" y="10245"/>
                    </a:cubicBezTo>
                    <a:lnTo>
                      <a:pt x="14034" y="5974"/>
                    </a:lnTo>
                    <a:lnTo>
                      <a:pt x="11880" y="2378"/>
                    </a:lnTo>
                    <a:lnTo>
                      <a:pt x="9839" y="1348"/>
                    </a:lnTo>
                    <a:lnTo>
                      <a:pt x="8476" y="678"/>
                    </a:lnTo>
                    <a:lnTo>
                      <a:pt x="6693" y="0"/>
                    </a:lnTo>
                    <a:close/>
                  </a:path>
                </a:pathLst>
              </a:custGeom>
              <a:grpFill/>
              <a:ln w="12700" cap="flat">
                <a:noFill/>
                <a:miter lim="400000"/>
              </a:ln>
              <a:effectLst/>
            </p:spPr>
            <p:txBody>
              <a:bodyPr wrap="square" lIns="164041" tIns="164041" rIns="164041" bIns="164041" numCol="1" anchor="ctr">
                <a:noAutofit/>
              </a:bodyPr>
              <a:lstStyle/>
              <a:p>
                <a:pPr defTabSz="584134">
                  <a:defRPr sz="7600"/>
                </a:pPr>
                <a:endParaRPr/>
              </a:p>
            </p:txBody>
          </p:sp>
          <p:sp>
            <p:nvSpPr>
              <p:cNvPr id="265" name="Shape 1737"/>
              <p:cNvSpPr/>
              <p:nvPr/>
            </p:nvSpPr>
            <p:spPr>
              <a:xfrm>
                <a:off x="4060565" y="4447383"/>
                <a:ext cx="464913" cy="146418"/>
              </a:xfrm>
              <a:custGeom>
                <a:avLst/>
                <a:gdLst/>
                <a:ahLst/>
                <a:cxnLst>
                  <a:cxn ang="0">
                    <a:pos x="wd2" y="hd2"/>
                  </a:cxn>
                  <a:cxn ang="5400000">
                    <a:pos x="wd2" y="hd2"/>
                  </a:cxn>
                  <a:cxn ang="10800000">
                    <a:pos x="wd2" y="hd2"/>
                  </a:cxn>
                  <a:cxn ang="16200000">
                    <a:pos x="wd2" y="hd2"/>
                  </a:cxn>
                </a:cxnLst>
                <a:rect l="0" t="0" r="r" b="b"/>
                <a:pathLst>
                  <a:path w="21600" h="21321" extrusionOk="0">
                    <a:moveTo>
                      <a:pt x="8080" y="2346"/>
                    </a:moveTo>
                    <a:lnTo>
                      <a:pt x="7608" y="5248"/>
                    </a:lnTo>
                    <a:lnTo>
                      <a:pt x="9192" y="9941"/>
                    </a:lnTo>
                    <a:lnTo>
                      <a:pt x="8133" y="13268"/>
                    </a:lnTo>
                    <a:lnTo>
                      <a:pt x="6167" y="13491"/>
                    </a:lnTo>
                    <a:cubicBezTo>
                      <a:pt x="5337" y="12924"/>
                      <a:pt x="4494" y="12536"/>
                      <a:pt x="3646" y="12331"/>
                    </a:cubicBezTo>
                    <a:cubicBezTo>
                      <a:pt x="2705" y="12103"/>
                      <a:pt x="1759" y="12099"/>
                      <a:pt x="817" y="12321"/>
                    </a:cubicBezTo>
                    <a:lnTo>
                      <a:pt x="0" y="15310"/>
                    </a:lnTo>
                    <a:lnTo>
                      <a:pt x="1925" y="18019"/>
                    </a:lnTo>
                    <a:lnTo>
                      <a:pt x="4070" y="18251"/>
                    </a:lnTo>
                    <a:lnTo>
                      <a:pt x="5845" y="19877"/>
                    </a:lnTo>
                    <a:lnTo>
                      <a:pt x="7598" y="18329"/>
                    </a:lnTo>
                    <a:lnTo>
                      <a:pt x="9746" y="17400"/>
                    </a:lnTo>
                    <a:cubicBezTo>
                      <a:pt x="10130" y="18713"/>
                      <a:pt x="10602" y="19744"/>
                      <a:pt x="11128" y="20417"/>
                    </a:cubicBezTo>
                    <a:cubicBezTo>
                      <a:pt x="11927" y="21440"/>
                      <a:pt x="12812" y="21600"/>
                      <a:pt x="13644" y="20872"/>
                    </a:cubicBezTo>
                    <a:cubicBezTo>
                      <a:pt x="14104" y="19420"/>
                      <a:pt x="14627" y="18174"/>
                      <a:pt x="15196" y="17168"/>
                    </a:cubicBezTo>
                    <a:cubicBezTo>
                      <a:pt x="15866" y="15984"/>
                      <a:pt x="16591" y="15148"/>
                      <a:pt x="17341" y="14614"/>
                    </a:cubicBezTo>
                    <a:cubicBezTo>
                      <a:pt x="18005" y="14141"/>
                      <a:pt x="18684" y="13907"/>
                      <a:pt x="19365" y="13918"/>
                    </a:cubicBezTo>
                    <a:lnTo>
                      <a:pt x="20717" y="13841"/>
                    </a:lnTo>
                    <a:lnTo>
                      <a:pt x="21600" y="12215"/>
                    </a:lnTo>
                    <a:lnTo>
                      <a:pt x="21378" y="8984"/>
                    </a:lnTo>
                    <a:lnTo>
                      <a:pt x="19406" y="7282"/>
                    </a:lnTo>
                    <a:lnTo>
                      <a:pt x="18248" y="4350"/>
                    </a:lnTo>
                    <a:lnTo>
                      <a:pt x="15434" y="1333"/>
                    </a:lnTo>
                    <a:lnTo>
                      <a:pt x="12671" y="459"/>
                    </a:lnTo>
                    <a:lnTo>
                      <a:pt x="10801" y="0"/>
                    </a:lnTo>
                    <a:lnTo>
                      <a:pt x="9496" y="697"/>
                    </a:lnTo>
                    <a:lnTo>
                      <a:pt x="8080" y="2346"/>
                    </a:lnTo>
                    <a:close/>
                  </a:path>
                </a:pathLst>
              </a:custGeom>
              <a:grpFill/>
              <a:ln w="12700" cap="flat">
                <a:noFill/>
                <a:miter lim="400000"/>
              </a:ln>
              <a:effectLst/>
            </p:spPr>
            <p:txBody>
              <a:bodyPr wrap="square" lIns="164041" tIns="164041" rIns="164041" bIns="164041" numCol="1" anchor="ctr">
                <a:noAutofit/>
              </a:bodyPr>
              <a:lstStyle/>
              <a:p>
                <a:pPr defTabSz="584134">
                  <a:defRPr sz="7600"/>
                </a:pPr>
                <a:endParaRPr/>
              </a:p>
            </p:txBody>
          </p:sp>
          <p:sp>
            <p:nvSpPr>
              <p:cNvPr id="266" name="Shape 1738"/>
              <p:cNvSpPr/>
              <p:nvPr/>
            </p:nvSpPr>
            <p:spPr>
              <a:xfrm>
                <a:off x="3810612" y="4533977"/>
                <a:ext cx="152134" cy="64463"/>
              </a:xfrm>
              <a:custGeom>
                <a:avLst/>
                <a:gdLst/>
                <a:ahLst/>
                <a:cxnLst>
                  <a:cxn ang="0">
                    <a:pos x="wd2" y="hd2"/>
                  </a:cxn>
                  <a:cxn ang="5400000">
                    <a:pos x="wd2" y="hd2"/>
                  </a:cxn>
                  <a:cxn ang="10800000">
                    <a:pos x="wd2" y="hd2"/>
                  </a:cxn>
                  <a:cxn ang="16200000">
                    <a:pos x="wd2" y="hd2"/>
                  </a:cxn>
                </a:cxnLst>
                <a:rect l="0" t="0" r="r" b="b"/>
                <a:pathLst>
                  <a:path w="21600" h="21600" extrusionOk="0">
                    <a:moveTo>
                      <a:pt x="9960" y="778"/>
                    </a:moveTo>
                    <a:lnTo>
                      <a:pt x="5952" y="0"/>
                    </a:lnTo>
                    <a:lnTo>
                      <a:pt x="0" y="4529"/>
                    </a:lnTo>
                    <a:lnTo>
                      <a:pt x="4023" y="14144"/>
                    </a:lnTo>
                    <a:lnTo>
                      <a:pt x="9924" y="18396"/>
                    </a:lnTo>
                    <a:lnTo>
                      <a:pt x="16715" y="21600"/>
                    </a:lnTo>
                    <a:lnTo>
                      <a:pt x="21157" y="18240"/>
                    </a:lnTo>
                    <a:lnTo>
                      <a:pt x="21600" y="11139"/>
                    </a:lnTo>
                    <a:lnTo>
                      <a:pt x="17129" y="5862"/>
                    </a:lnTo>
                    <a:lnTo>
                      <a:pt x="14054" y="2835"/>
                    </a:lnTo>
                    <a:lnTo>
                      <a:pt x="9960" y="778"/>
                    </a:lnTo>
                    <a:close/>
                  </a:path>
                </a:pathLst>
              </a:custGeom>
              <a:grpFill/>
              <a:ln w="12700" cap="flat">
                <a:noFill/>
                <a:miter lim="400000"/>
              </a:ln>
              <a:effectLst/>
            </p:spPr>
            <p:txBody>
              <a:bodyPr wrap="square" lIns="164041" tIns="164041" rIns="164041" bIns="164041" numCol="1" anchor="ctr">
                <a:noAutofit/>
              </a:bodyPr>
              <a:lstStyle/>
              <a:p>
                <a:pPr defTabSz="584134">
                  <a:defRPr sz="7600"/>
                </a:pPr>
                <a:endParaRPr/>
              </a:p>
            </p:txBody>
          </p:sp>
          <p:sp>
            <p:nvSpPr>
              <p:cNvPr id="267" name="Shape 1739"/>
              <p:cNvSpPr/>
              <p:nvPr/>
            </p:nvSpPr>
            <p:spPr>
              <a:xfrm>
                <a:off x="4596428" y="4531714"/>
                <a:ext cx="117226" cy="62074"/>
              </a:xfrm>
              <a:custGeom>
                <a:avLst/>
                <a:gdLst/>
                <a:ahLst/>
                <a:cxnLst>
                  <a:cxn ang="0">
                    <a:pos x="wd2" y="hd2"/>
                  </a:cxn>
                  <a:cxn ang="5400000">
                    <a:pos x="wd2" y="hd2"/>
                  </a:cxn>
                  <a:cxn ang="10800000">
                    <a:pos x="wd2" y="hd2"/>
                  </a:cxn>
                  <a:cxn ang="16200000">
                    <a:pos x="wd2" y="hd2"/>
                  </a:cxn>
                </a:cxnLst>
                <a:rect l="0" t="0" r="r" b="b"/>
                <a:pathLst>
                  <a:path w="21600" h="21600" extrusionOk="0">
                    <a:moveTo>
                      <a:pt x="12717" y="0"/>
                    </a:moveTo>
                    <a:lnTo>
                      <a:pt x="6904" y="785"/>
                    </a:lnTo>
                    <a:lnTo>
                      <a:pt x="2619" y="2158"/>
                    </a:lnTo>
                    <a:lnTo>
                      <a:pt x="0" y="9325"/>
                    </a:lnTo>
                    <a:lnTo>
                      <a:pt x="1145" y="14597"/>
                    </a:lnTo>
                    <a:cubicBezTo>
                      <a:pt x="2957" y="16107"/>
                      <a:pt x="4818" y="17397"/>
                      <a:pt x="6717" y="18458"/>
                    </a:cubicBezTo>
                    <a:cubicBezTo>
                      <a:pt x="9466" y="19994"/>
                      <a:pt x="12285" y="21046"/>
                      <a:pt x="15138" y="21600"/>
                    </a:cubicBezTo>
                    <a:lnTo>
                      <a:pt x="21600" y="11985"/>
                    </a:lnTo>
                    <a:lnTo>
                      <a:pt x="18686" y="4286"/>
                    </a:lnTo>
                    <a:lnTo>
                      <a:pt x="12717" y="0"/>
                    </a:lnTo>
                    <a:close/>
                  </a:path>
                </a:pathLst>
              </a:custGeom>
              <a:grpFill/>
              <a:ln w="12700" cap="flat">
                <a:noFill/>
                <a:miter lim="400000"/>
              </a:ln>
              <a:effectLst/>
            </p:spPr>
            <p:txBody>
              <a:bodyPr wrap="square" lIns="164041" tIns="164041" rIns="164041" bIns="164041" numCol="1" anchor="ctr">
                <a:noAutofit/>
              </a:bodyPr>
              <a:lstStyle/>
              <a:p>
                <a:pPr defTabSz="584134">
                  <a:defRPr sz="7600"/>
                </a:pPr>
                <a:endParaRPr/>
              </a:p>
            </p:txBody>
          </p:sp>
          <p:sp>
            <p:nvSpPr>
              <p:cNvPr id="268" name="Shape 1740"/>
              <p:cNvSpPr/>
              <p:nvPr/>
            </p:nvSpPr>
            <p:spPr>
              <a:xfrm>
                <a:off x="4238800" y="4201441"/>
                <a:ext cx="101730" cy="62347"/>
              </a:xfrm>
              <a:custGeom>
                <a:avLst/>
                <a:gdLst/>
                <a:ahLst/>
                <a:cxnLst>
                  <a:cxn ang="0">
                    <a:pos x="wd2" y="hd2"/>
                  </a:cxn>
                  <a:cxn ang="5400000">
                    <a:pos x="wd2" y="hd2"/>
                  </a:cxn>
                  <a:cxn ang="10800000">
                    <a:pos x="wd2" y="hd2"/>
                  </a:cxn>
                  <a:cxn ang="16200000">
                    <a:pos x="wd2" y="hd2"/>
                  </a:cxn>
                </a:cxnLst>
                <a:rect l="0" t="0" r="r" b="b"/>
                <a:pathLst>
                  <a:path w="21600" h="21600" extrusionOk="0">
                    <a:moveTo>
                      <a:pt x="10591" y="2096"/>
                    </a:moveTo>
                    <a:lnTo>
                      <a:pt x="5726" y="2074"/>
                    </a:lnTo>
                    <a:lnTo>
                      <a:pt x="0" y="12257"/>
                    </a:lnTo>
                    <a:lnTo>
                      <a:pt x="3941" y="21600"/>
                    </a:lnTo>
                    <a:lnTo>
                      <a:pt x="9231" y="16101"/>
                    </a:lnTo>
                    <a:lnTo>
                      <a:pt x="15549" y="13362"/>
                    </a:lnTo>
                    <a:lnTo>
                      <a:pt x="21600" y="7815"/>
                    </a:lnTo>
                    <a:lnTo>
                      <a:pt x="20020" y="727"/>
                    </a:lnTo>
                    <a:lnTo>
                      <a:pt x="15874" y="0"/>
                    </a:lnTo>
                    <a:lnTo>
                      <a:pt x="10591" y="2096"/>
                    </a:lnTo>
                    <a:close/>
                  </a:path>
                </a:pathLst>
              </a:custGeom>
              <a:grpFill/>
              <a:ln w="12700" cap="flat">
                <a:noFill/>
                <a:miter lim="400000"/>
              </a:ln>
              <a:effectLst/>
            </p:spPr>
            <p:txBody>
              <a:bodyPr wrap="square" lIns="164041" tIns="164041" rIns="164041" bIns="164041" numCol="1" anchor="ctr">
                <a:noAutofit/>
              </a:bodyPr>
              <a:lstStyle/>
              <a:p>
                <a:pPr defTabSz="584134">
                  <a:defRPr sz="7600"/>
                </a:pPr>
                <a:endParaRPr/>
              </a:p>
            </p:txBody>
          </p:sp>
          <p:sp>
            <p:nvSpPr>
              <p:cNvPr id="269" name="Shape 1741"/>
              <p:cNvSpPr/>
              <p:nvPr/>
            </p:nvSpPr>
            <p:spPr>
              <a:xfrm>
                <a:off x="4114003" y="4264020"/>
                <a:ext cx="83557" cy="40398"/>
              </a:xfrm>
              <a:custGeom>
                <a:avLst/>
                <a:gdLst/>
                <a:ahLst/>
                <a:cxnLst>
                  <a:cxn ang="0">
                    <a:pos x="wd2" y="hd2"/>
                  </a:cxn>
                  <a:cxn ang="5400000">
                    <a:pos x="wd2" y="hd2"/>
                  </a:cxn>
                  <a:cxn ang="10800000">
                    <a:pos x="wd2" y="hd2"/>
                  </a:cxn>
                  <a:cxn ang="16200000">
                    <a:pos x="wd2" y="hd2"/>
                  </a:cxn>
                </a:cxnLst>
                <a:rect l="0" t="0" r="r" b="b"/>
                <a:pathLst>
                  <a:path w="21600" h="21600" extrusionOk="0">
                    <a:moveTo>
                      <a:pt x="13268" y="0"/>
                    </a:moveTo>
                    <a:lnTo>
                      <a:pt x="6280" y="4263"/>
                    </a:lnTo>
                    <a:lnTo>
                      <a:pt x="0" y="14496"/>
                    </a:lnTo>
                    <a:lnTo>
                      <a:pt x="4170" y="17941"/>
                    </a:lnTo>
                    <a:lnTo>
                      <a:pt x="13786" y="19078"/>
                    </a:lnTo>
                    <a:lnTo>
                      <a:pt x="21583" y="21600"/>
                    </a:lnTo>
                    <a:lnTo>
                      <a:pt x="21600" y="6005"/>
                    </a:lnTo>
                    <a:lnTo>
                      <a:pt x="13268" y="0"/>
                    </a:lnTo>
                    <a:close/>
                  </a:path>
                </a:pathLst>
              </a:custGeom>
              <a:grpFill/>
              <a:ln w="12700" cap="flat">
                <a:noFill/>
                <a:miter lim="400000"/>
              </a:ln>
              <a:effectLst/>
            </p:spPr>
            <p:txBody>
              <a:bodyPr wrap="square" lIns="164041" tIns="164041" rIns="164041" bIns="164041" numCol="1" anchor="ctr">
                <a:noAutofit/>
              </a:bodyPr>
              <a:lstStyle/>
              <a:p>
                <a:pPr defTabSz="584134">
                  <a:defRPr sz="7600"/>
                </a:pPr>
                <a:endParaRPr/>
              </a:p>
            </p:txBody>
          </p:sp>
          <p:sp>
            <p:nvSpPr>
              <p:cNvPr id="270" name="Shape 1742"/>
              <p:cNvSpPr/>
              <p:nvPr/>
            </p:nvSpPr>
            <p:spPr>
              <a:xfrm>
                <a:off x="3894936" y="3985500"/>
                <a:ext cx="59211" cy="110853"/>
              </a:xfrm>
              <a:custGeom>
                <a:avLst/>
                <a:gdLst/>
                <a:ahLst/>
                <a:cxnLst>
                  <a:cxn ang="0">
                    <a:pos x="wd2" y="hd2"/>
                  </a:cxn>
                  <a:cxn ang="5400000">
                    <a:pos x="wd2" y="hd2"/>
                  </a:cxn>
                  <a:cxn ang="10800000">
                    <a:pos x="wd2" y="hd2"/>
                  </a:cxn>
                  <a:cxn ang="16200000">
                    <a:pos x="wd2" y="hd2"/>
                  </a:cxn>
                </a:cxnLst>
                <a:rect l="0" t="0" r="r" b="b"/>
                <a:pathLst>
                  <a:path w="21600" h="21600" extrusionOk="0">
                    <a:moveTo>
                      <a:pt x="6366" y="0"/>
                    </a:moveTo>
                    <a:lnTo>
                      <a:pt x="15" y="2162"/>
                    </a:lnTo>
                    <a:lnTo>
                      <a:pt x="9987" y="9811"/>
                    </a:lnTo>
                    <a:lnTo>
                      <a:pt x="0" y="12733"/>
                    </a:lnTo>
                    <a:lnTo>
                      <a:pt x="12126" y="20150"/>
                    </a:lnTo>
                    <a:lnTo>
                      <a:pt x="19276" y="21600"/>
                    </a:lnTo>
                    <a:lnTo>
                      <a:pt x="21600" y="16009"/>
                    </a:lnTo>
                    <a:lnTo>
                      <a:pt x="14089" y="12940"/>
                    </a:lnTo>
                    <a:lnTo>
                      <a:pt x="16973" y="9329"/>
                    </a:lnTo>
                    <a:lnTo>
                      <a:pt x="16973" y="1873"/>
                    </a:lnTo>
                    <a:lnTo>
                      <a:pt x="6366" y="0"/>
                    </a:lnTo>
                    <a:close/>
                  </a:path>
                </a:pathLst>
              </a:custGeom>
              <a:grpFill/>
              <a:ln w="12700" cap="flat">
                <a:noFill/>
                <a:miter lim="400000"/>
              </a:ln>
              <a:effectLst/>
            </p:spPr>
            <p:txBody>
              <a:bodyPr wrap="square" lIns="164041" tIns="164041" rIns="164041" bIns="164041" numCol="1" anchor="ctr">
                <a:noAutofit/>
              </a:bodyPr>
              <a:lstStyle/>
              <a:p>
                <a:pPr defTabSz="584134">
                  <a:defRPr sz="7600"/>
                </a:pPr>
                <a:endParaRPr/>
              </a:p>
            </p:txBody>
          </p:sp>
          <p:sp>
            <p:nvSpPr>
              <p:cNvPr id="271" name="Shape 1743"/>
              <p:cNvSpPr/>
              <p:nvPr/>
            </p:nvSpPr>
            <p:spPr>
              <a:xfrm>
                <a:off x="3899819" y="3882207"/>
                <a:ext cx="70754" cy="72453"/>
              </a:xfrm>
              <a:custGeom>
                <a:avLst/>
                <a:gdLst/>
                <a:ahLst/>
                <a:cxnLst>
                  <a:cxn ang="0">
                    <a:pos x="wd2" y="hd2"/>
                  </a:cxn>
                  <a:cxn ang="5400000">
                    <a:pos x="wd2" y="hd2"/>
                  </a:cxn>
                  <a:cxn ang="10800000">
                    <a:pos x="wd2" y="hd2"/>
                  </a:cxn>
                  <a:cxn ang="16200000">
                    <a:pos x="wd2" y="hd2"/>
                  </a:cxn>
                </a:cxnLst>
                <a:rect l="0" t="0" r="r" b="b"/>
                <a:pathLst>
                  <a:path w="21600" h="21600" extrusionOk="0">
                    <a:moveTo>
                      <a:pt x="2939" y="3032"/>
                    </a:moveTo>
                    <a:lnTo>
                      <a:pt x="13971" y="0"/>
                    </a:lnTo>
                    <a:lnTo>
                      <a:pt x="21600" y="3050"/>
                    </a:lnTo>
                    <a:lnTo>
                      <a:pt x="17401" y="7736"/>
                    </a:lnTo>
                    <a:lnTo>
                      <a:pt x="11620" y="11520"/>
                    </a:lnTo>
                    <a:lnTo>
                      <a:pt x="10649" y="17817"/>
                    </a:lnTo>
                    <a:lnTo>
                      <a:pt x="3854" y="21600"/>
                    </a:lnTo>
                    <a:lnTo>
                      <a:pt x="0" y="19243"/>
                    </a:lnTo>
                    <a:lnTo>
                      <a:pt x="2779" y="14669"/>
                    </a:lnTo>
                    <a:lnTo>
                      <a:pt x="6081" y="9182"/>
                    </a:lnTo>
                    <a:lnTo>
                      <a:pt x="2939" y="3032"/>
                    </a:lnTo>
                    <a:close/>
                  </a:path>
                </a:pathLst>
              </a:custGeom>
              <a:grpFill/>
              <a:ln w="12700" cap="flat">
                <a:noFill/>
                <a:miter lim="400000"/>
              </a:ln>
              <a:effectLst/>
            </p:spPr>
            <p:txBody>
              <a:bodyPr wrap="square" lIns="164041" tIns="164041" rIns="164041" bIns="164041" numCol="1" anchor="ctr">
                <a:noAutofit/>
              </a:bodyPr>
              <a:lstStyle/>
              <a:p>
                <a:pPr defTabSz="584134">
                  <a:defRPr sz="7600"/>
                </a:pPr>
                <a:endParaRPr/>
              </a:p>
            </p:txBody>
          </p:sp>
          <p:sp>
            <p:nvSpPr>
              <p:cNvPr id="272" name="Shape 1744"/>
              <p:cNvSpPr/>
              <p:nvPr/>
            </p:nvSpPr>
            <p:spPr>
              <a:xfrm>
                <a:off x="3995642" y="3885528"/>
                <a:ext cx="52723" cy="76387"/>
              </a:xfrm>
              <a:custGeom>
                <a:avLst/>
                <a:gdLst/>
                <a:ahLst/>
                <a:cxnLst>
                  <a:cxn ang="0">
                    <a:pos x="wd2" y="hd2"/>
                  </a:cxn>
                  <a:cxn ang="5400000">
                    <a:pos x="wd2" y="hd2"/>
                  </a:cxn>
                  <a:cxn ang="10800000">
                    <a:pos x="wd2" y="hd2"/>
                  </a:cxn>
                  <a:cxn ang="16200000">
                    <a:pos x="wd2" y="hd2"/>
                  </a:cxn>
                </a:cxnLst>
                <a:rect l="0" t="0" r="r" b="b"/>
                <a:pathLst>
                  <a:path w="21600" h="21600" extrusionOk="0">
                    <a:moveTo>
                      <a:pt x="9070" y="0"/>
                    </a:moveTo>
                    <a:lnTo>
                      <a:pt x="14242" y="3737"/>
                    </a:lnTo>
                    <a:lnTo>
                      <a:pt x="21600" y="9259"/>
                    </a:lnTo>
                    <a:lnTo>
                      <a:pt x="18987" y="16321"/>
                    </a:lnTo>
                    <a:lnTo>
                      <a:pt x="8344" y="21600"/>
                    </a:lnTo>
                    <a:lnTo>
                      <a:pt x="5690" y="16490"/>
                    </a:lnTo>
                    <a:lnTo>
                      <a:pt x="2563" y="11082"/>
                    </a:lnTo>
                    <a:lnTo>
                      <a:pt x="0" y="2684"/>
                    </a:lnTo>
                    <a:lnTo>
                      <a:pt x="9070" y="0"/>
                    </a:lnTo>
                    <a:close/>
                  </a:path>
                </a:pathLst>
              </a:custGeom>
              <a:grpFill/>
              <a:ln w="12700" cap="flat">
                <a:noFill/>
                <a:miter lim="400000"/>
              </a:ln>
              <a:effectLst/>
            </p:spPr>
            <p:txBody>
              <a:bodyPr wrap="square" lIns="164041" tIns="164041" rIns="164041" bIns="164041" numCol="1" anchor="ctr">
                <a:noAutofit/>
              </a:bodyPr>
              <a:lstStyle/>
              <a:p>
                <a:pPr defTabSz="584134">
                  <a:defRPr sz="7600"/>
                </a:pPr>
                <a:endParaRPr/>
              </a:p>
            </p:txBody>
          </p:sp>
          <p:sp>
            <p:nvSpPr>
              <p:cNvPr id="284" name="Shape 1745"/>
              <p:cNvSpPr/>
              <p:nvPr/>
            </p:nvSpPr>
            <p:spPr>
              <a:xfrm>
                <a:off x="3946288" y="3973467"/>
                <a:ext cx="60421" cy="30639"/>
              </a:xfrm>
              <a:custGeom>
                <a:avLst/>
                <a:gdLst/>
                <a:ahLst/>
                <a:cxnLst>
                  <a:cxn ang="0">
                    <a:pos x="wd2" y="hd2"/>
                  </a:cxn>
                  <a:cxn ang="5400000">
                    <a:pos x="wd2" y="hd2"/>
                  </a:cxn>
                  <a:cxn ang="10800000">
                    <a:pos x="wd2" y="hd2"/>
                  </a:cxn>
                  <a:cxn ang="16200000">
                    <a:pos x="wd2" y="hd2"/>
                  </a:cxn>
                </a:cxnLst>
                <a:rect l="0" t="0" r="r" b="b"/>
                <a:pathLst>
                  <a:path w="21600" h="21600" extrusionOk="0">
                    <a:moveTo>
                      <a:pt x="6041" y="0"/>
                    </a:moveTo>
                    <a:lnTo>
                      <a:pt x="13043" y="2762"/>
                    </a:lnTo>
                    <a:lnTo>
                      <a:pt x="21600" y="12283"/>
                    </a:lnTo>
                    <a:lnTo>
                      <a:pt x="16470" y="21600"/>
                    </a:lnTo>
                    <a:lnTo>
                      <a:pt x="5285" y="18232"/>
                    </a:lnTo>
                    <a:lnTo>
                      <a:pt x="0" y="10410"/>
                    </a:lnTo>
                    <a:lnTo>
                      <a:pt x="6041" y="0"/>
                    </a:lnTo>
                    <a:close/>
                  </a:path>
                </a:pathLst>
              </a:custGeom>
              <a:grpFill/>
              <a:ln w="12700" cap="flat">
                <a:noFill/>
                <a:miter lim="400000"/>
              </a:ln>
              <a:effectLst/>
            </p:spPr>
            <p:txBody>
              <a:bodyPr wrap="square" lIns="164041" tIns="164041" rIns="164041" bIns="164041" numCol="1" anchor="ctr">
                <a:noAutofit/>
              </a:bodyPr>
              <a:lstStyle/>
              <a:p>
                <a:pPr defTabSz="584134">
                  <a:defRPr sz="7600"/>
                </a:pPr>
                <a:endParaRPr/>
              </a:p>
            </p:txBody>
          </p:sp>
          <p:sp>
            <p:nvSpPr>
              <p:cNvPr id="294" name="Shape 1746"/>
              <p:cNvSpPr/>
              <p:nvPr/>
            </p:nvSpPr>
            <p:spPr>
              <a:xfrm>
                <a:off x="4096093" y="4076419"/>
                <a:ext cx="26605" cy="52241"/>
              </a:xfrm>
              <a:custGeom>
                <a:avLst/>
                <a:gdLst/>
                <a:ahLst/>
                <a:cxnLst>
                  <a:cxn ang="0">
                    <a:pos x="wd2" y="hd2"/>
                  </a:cxn>
                  <a:cxn ang="5400000">
                    <a:pos x="wd2" y="hd2"/>
                  </a:cxn>
                  <a:cxn ang="10800000">
                    <a:pos x="wd2" y="hd2"/>
                  </a:cxn>
                  <a:cxn ang="16200000">
                    <a:pos x="wd2" y="hd2"/>
                  </a:cxn>
                </a:cxnLst>
                <a:rect l="0" t="0" r="r" b="b"/>
                <a:pathLst>
                  <a:path w="21600" h="21600" extrusionOk="0">
                    <a:moveTo>
                      <a:pt x="11704" y="0"/>
                    </a:moveTo>
                    <a:lnTo>
                      <a:pt x="0" y="5659"/>
                    </a:lnTo>
                    <a:lnTo>
                      <a:pt x="2963" y="18412"/>
                    </a:lnTo>
                    <a:lnTo>
                      <a:pt x="21600" y="21600"/>
                    </a:lnTo>
                    <a:lnTo>
                      <a:pt x="21600" y="6494"/>
                    </a:lnTo>
                    <a:lnTo>
                      <a:pt x="11704" y="0"/>
                    </a:lnTo>
                    <a:close/>
                  </a:path>
                </a:pathLst>
              </a:custGeom>
              <a:grpFill/>
              <a:ln w="12700" cap="flat">
                <a:noFill/>
                <a:miter lim="400000"/>
              </a:ln>
              <a:effectLst/>
            </p:spPr>
            <p:txBody>
              <a:bodyPr wrap="square" lIns="164041" tIns="164041" rIns="164041" bIns="164041" numCol="1" anchor="ctr">
                <a:noAutofit/>
              </a:bodyPr>
              <a:lstStyle/>
              <a:p>
                <a:pPr defTabSz="584134">
                  <a:defRPr sz="7600"/>
                </a:pPr>
                <a:endParaRPr/>
              </a:p>
            </p:txBody>
          </p:sp>
          <p:sp>
            <p:nvSpPr>
              <p:cNvPr id="295" name="Shape 1747"/>
              <p:cNvSpPr/>
              <p:nvPr/>
            </p:nvSpPr>
            <p:spPr>
              <a:xfrm>
                <a:off x="4101365" y="4159784"/>
                <a:ext cx="52271" cy="34448"/>
              </a:xfrm>
              <a:custGeom>
                <a:avLst/>
                <a:gdLst/>
                <a:ahLst/>
                <a:cxnLst>
                  <a:cxn ang="0">
                    <a:pos x="wd2" y="hd2"/>
                  </a:cxn>
                  <a:cxn ang="5400000">
                    <a:pos x="wd2" y="hd2"/>
                  </a:cxn>
                  <a:cxn ang="10800000">
                    <a:pos x="wd2" y="hd2"/>
                  </a:cxn>
                  <a:cxn ang="16200000">
                    <a:pos x="wd2" y="hd2"/>
                  </a:cxn>
                </a:cxnLst>
                <a:rect l="0" t="0" r="r" b="b"/>
                <a:pathLst>
                  <a:path w="21600" h="21600" extrusionOk="0">
                    <a:moveTo>
                      <a:pt x="17341" y="1756"/>
                    </a:moveTo>
                    <a:lnTo>
                      <a:pt x="5869" y="0"/>
                    </a:lnTo>
                    <a:lnTo>
                      <a:pt x="0" y="5101"/>
                    </a:lnTo>
                    <a:lnTo>
                      <a:pt x="11023" y="21600"/>
                    </a:lnTo>
                    <a:lnTo>
                      <a:pt x="21600" y="19642"/>
                    </a:lnTo>
                    <a:lnTo>
                      <a:pt x="17341" y="1756"/>
                    </a:lnTo>
                    <a:close/>
                  </a:path>
                </a:pathLst>
              </a:custGeom>
              <a:grpFill/>
              <a:ln w="12700" cap="flat">
                <a:noFill/>
                <a:miter lim="400000"/>
              </a:ln>
              <a:effectLst/>
            </p:spPr>
            <p:txBody>
              <a:bodyPr wrap="square" lIns="164041" tIns="164041" rIns="164041" bIns="164041" numCol="1" anchor="ctr">
                <a:noAutofit/>
              </a:bodyPr>
              <a:lstStyle/>
              <a:p>
                <a:pPr defTabSz="584134">
                  <a:defRPr sz="7600"/>
                </a:pPr>
                <a:endParaRPr/>
              </a:p>
            </p:txBody>
          </p:sp>
          <p:sp>
            <p:nvSpPr>
              <p:cNvPr id="296" name="Shape 1748"/>
              <p:cNvSpPr/>
              <p:nvPr/>
            </p:nvSpPr>
            <p:spPr>
              <a:xfrm>
                <a:off x="3581439" y="4444372"/>
                <a:ext cx="66230" cy="44509"/>
              </a:xfrm>
              <a:custGeom>
                <a:avLst/>
                <a:gdLst/>
                <a:ahLst/>
                <a:cxnLst>
                  <a:cxn ang="0">
                    <a:pos x="wd2" y="hd2"/>
                  </a:cxn>
                  <a:cxn ang="5400000">
                    <a:pos x="wd2" y="hd2"/>
                  </a:cxn>
                  <a:cxn ang="10800000">
                    <a:pos x="wd2" y="hd2"/>
                  </a:cxn>
                  <a:cxn ang="16200000">
                    <a:pos x="wd2" y="hd2"/>
                  </a:cxn>
                </a:cxnLst>
                <a:rect l="0" t="0" r="r" b="b"/>
                <a:pathLst>
                  <a:path w="21600" h="21600" extrusionOk="0">
                    <a:moveTo>
                      <a:pt x="3640" y="1640"/>
                    </a:moveTo>
                    <a:lnTo>
                      <a:pt x="0" y="7796"/>
                    </a:lnTo>
                    <a:lnTo>
                      <a:pt x="2602" y="18763"/>
                    </a:lnTo>
                    <a:lnTo>
                      <a:pt x="14365" y="21600"/>
                    </a:lnTo>
                    <a:lnTo>
                      <a:pt x="21600" y="10799"/>
                    </a:lnTo>
                    <a:lnTo>
                      <a:pt x="12284" y="0"/>
                    </a:lnTo>
                    <a:lnTo>
                      <a:pt x="3640" y="1640"/>
                    </a:lnTo>
                    <a:close/>
                  </a:path>
                </a:pathLst>
              </a:custGeom>
              <a:grpFill/>
              <a:ln w="12700" cap="flat">
                <a:noFill/>
                <a:miter lim="400000"/>
              </a:ln>
              <a:effectLst/>
            </p:spPr>
            <p:txBody>
              <a:bodyPr wrap="square" lIns="164041" tIns="164041" rIns="164041" bIns="164041" numCol="1" anchor="ctr">
                <a:noAutofit/>
              </a:bodyPr>
              <a:lstStyle/>
              <a:p>
                <a:pPr defTabSz="584134">
                  <a:defRPr sz="7600"/>
                </a:pPr>
                <a:endParaRPr/>
              </a:p>
            </p:txBody>
          </p:sp>
          <p:sp>
            <p:nvSpPr>
              <p:cNvPr id="309" name="Shape 1749"/>
              <p:cNvSpPr/>
              <p:nvPr/>
            </p:nvSpPr>
            <p:spPr>
              <a:xfrm>
                <a:off x="4749479" y="4518223"/>
                <a:ext cx="70259" cy="42828"/>
              </a:xfrm>
              <a:custGeom>
                <a:avLst/>
                <a:gdLst/>
                <a:ahLst/>
                <a:cxnLst>
                  <a:cxn ang="0">
                    <a:pos x="wd2" y="hd2"/>
                  </a:cxn>
                  <a:cxn ang="5400000">
                    <a:pos x="wd2" y="hd2"/>
                  </a:cxn>
                  <a:cxn ang="10800000">
                    <a:pos x="wd2" y="hd2"/>
                  </a:cxn>
                  <a:cxn ang="16200000">
                    <a:pos x="wd2" y="hd2"/>
                  </a:cxn>
                </a:cxnLst>
                <a:rect l="0" t="0" r="r" b="b"/>
                <a:pathLst>
                  <a:path w="21600" h="21600" extrusionOk="0">
                    <a:moveTo>
                      <a:pt x="13908" y="0"/>
                    </a:moveTo>
                    <a:lnTo>
                      <a:pt x="4923" y="5629"/>
                    </a:lnTo>
                    <a:lnTo>
                      <a:pt x="0" y="15233"/>
                    </a:lnTo>
                    <a:lnTo>
                      <a:pt x="11838" y="21600"/>
                    </a:lnTo>
                    <a:lnTo>
                      <a:pt x="21600" y="13561"/>
                    </a:lnTo>
                    <a:lnTo>
                      <a:pt x="13908" y="0"/>
                    </a:lnTo>
                    <a:close/>
                  </a:path>
                </a:pathLst>
              </a:custGeom>
              <a:grpFill/>
              <a:ln w="12700" cap="flat">
                <a:noFill/>
                <a:miter lim="400000"/>
              </a:ln>
              <a:effectLst/>
            </p:spPr>
            <p:txBody>
              <a:bodyPr wrap="square" lIns="164041" tIns="164041" rIns="164041" bIns="164041" numCol="1" anchor="ctr">
                <a:noAutofit/>
              </a:bodyPr>
              <a:lstStyle/>
              <a:p>
                <a:pPr defTabSz="584134">
                  <a:defRPr sz="7600"/>
                </a:pPr>
                <a:endParaRPr/>
              </a:p>
            </p:txBody>
          </p:sp>
          <p:sp>
            <p:nvSpPr>
              <p:cNvPr id="310" name="Shape 1750"/>
              <p:cNvSpPr/>
              <p:nvPr/>
            </p:nvSpPr>
            <p:spPr>
              <a:xfrm>
                <a:off x="4723091" y="4584653"/>
                <a:ext cx="59468" cy="40060"/>
              </a:xfrm>
              <a:custGeom>
                <a:avLst/>
                <a:gdLst/>
                <a:ahLst/>
                <a:cxnLst>
                  <a:cxn ang="0">
                    <a:pos x="wd2" y="hd2"/>
                  </a:cxn>
                  <a:cxn ang="5400000">
                    <a:pos x="wd2" y="hd2"/>
                  </a:cxn>
                  <a:cxn ang="10800000">
                    <a:pos x="wd2" y="hd2"/>
                  </a:cxn>
                  <a:cxn ang="16200000">
                    <a:pos x="wd2" y="hd2"/>
                  </a:cxn>
                </a:cxnLst>
                <a:rect l="0" t="0" r="r" b="b"/>
                <a:pathLst>
                  <a:path w="21600" h="21600" extrusionOk="0">
                    <a:moveTo>
                      <a:pt x="9631" y="0"/>
                    </a:moveTo>
                    <a:lnTo>
                      <a:pt x="0" y="4044"/>
                    </a:lnTo>
                    <a:lnTo>
                      <a:pt x="1813" y="14722"/>
                    </a:lnTo>
                    <a:lnTo>
                      <a:pt x="18125" y="21600"/>
                    </a:lnTo>
                    <a:lnTo>
                      <a:pt x="21600" y="6160"/>
                    </a:lnTo>
                    <a:lnTo>
                      <a:pt x="9631" y="0"/>
                    </a:lnTo>
                    <a:close/>
                  </a:path>
                </a:pathLst>
              </a:custGeom>
              <a:grpFill/>
              <a:ln w="12700" cap="flat">
                <a:noFill/>
                <a:miter lim="400000"/>
              </a:ln>
              <a:effectLst/>
            </p:spPr>
            <p:txBody>
              <a:bodyPr wrap="square" lIns="164041" tIns="164041" rIns="164041" bIns="164041" numCol="1" anchor="ctr">
                <a:noAutofit/>
              </a:bodyPr>
              <a:lstStyle/>
              <a:p>
                <a:pPr defTabSz="584134">
                  <a:defRPr sz="7600"/>
                </a:pPr>
                <a:endParaRPr/>
              </a:p>
            </p:txBody>
          </p:sp>
          <p:sp>
            <p:nvSpPr>
              <p:cNvPr id="311" name="Shape 1751"/>
              <p:cNvSpPr/>
              <p:nvPr/>
            </p:nvSpPr>
            <p:spPr>
              <a:xfrm>
                <a:off x="4852000" y="4631208"/>
                <a:ext cx="74885" cy="48167"/>
              </a:xfrm>
              <a:custGeom>
                <a:avLst/>
                <a:gdLst/>
                <a:ahLst/>
                <a:cxnLst>
                  <a:cxn ang="0">
                    <a:pos x="wd2" y="hd2"/>
                  </a:cxn>
                  <a:cxn ang="5400000">
                    <a:pos x="wd2" y="hd2"/>
                  </a:cxn>
                  <a:cxn ang="10800000">
                    <a:pos x="wd2" y="hd2"/>
                  </a:cxn>
                  <a:cxn ang="16200000">
                    <a:pos x="wd2" y="hd2"/>
                  </a:cxn>
                </a:cxnLst>
                <a:rect l="0" t="0" r="r" b="b"/>
                <a:pathLst>
                  <a:path w="21600" h="21600" extrusionOk="0">
                    <a:moveTo>
                      <a:pt x="11523" y="6376"/>
                    </a:moveTo>
                    <a:lnTo>
                      <a:pt x="4204" y="0"/>
                    </a:lnTo>
                    <a:lnTo>
                      <a:pt x="0" y="8047"/>
                    </a:lnTo>
                    <a:lnTo>
                      <a:pt x="10142" y="21600"/>
                    </a:lnTo>
                    <a:lnTo>
                      <a:pt x="18861" y="21123"/>
                    </a:lnTo>
                    <a:lnTo>
                      <a:pt x="21600" y="13528"/>
                    </a:lnTo>
                    <a:lnTo>
                      <a:pt x="16408" y="10012"/>
                    </a:lnTo>
                    <a:lnTo>
                      <a:pt x="11523" y="6376"/>
                    </a:lnTo>
                    <a:close/>
                  </a:path>
                </a:pathLst>
              </a:custGeom>
              <a:grpFill/>
              <a:ln w="12700" cap="flat">
                <a:noFill/>
                <a:miter lim="400000"/>
              </a:ln>
              <a:effectLst/>
            </p:spPr>
            <p:txBody>
              <a:bodyPr wrap="square" lIns="164041" tIns="164041" rIns="164041" bIns="164041" numCol="1" anchor="ctr">
                <a:noAutofit/>
              </a:bodyPr>
              <a:lstStyle/>
              <a:p>
                <a:pPr defTabSz="584134">
                  <a:defRPr sz="7600"/>
                </a:pPr>
                <a:endParaRPr/>
              </a:p>
            </p:txBody>
          </p:sp>
          <p:sp>
            <p:nvSpPr>
              <p:cNvPr id="312" name="Shape 1752"/>
              <p:cNvSpPr/>
              <p:nvPr/>
            </p:nvSpPr>
            <p:spPr>
              <a:xfrm>
                <a:off x="4937516" y="4594076"/>
                <a:ext cx="46569" cy="49497"/>
              </a:xfrm>
              <a:custGeom>
                <a:avLst/>
                <a:gdLst/>
                <a:ahLst/>
                <a:cxnLst>
                  <a:cxn ang="0">
                    <a:pos x="wd2" y="hd2"/>
                  </a:cxn>
                  <a:cxn ang="5400000">
                    <a:pos x="wd2" y="hd2"/>
                  </a:cxn>
                  <a:cxn ang="10800000">
                    <a:pos x="wd2" y="hd2"/>
                  </a:cxn>
                  <a:cxn ang="16200000">
                    <a:pos x="wd2" y="hd2"/>
                  </a:cxn>
                </a:cxnLst>
                <a:rect l="0" t="0" r="r" b="b"/>
                <a:pathLst>
                  <a:path w="21600" h="21600" extrusionOk="0">
                    <a:moveTo>
                      <a:pt x="6626" y="0"/>
                    </a:moveTo>
                    <a:lnTo>
                      <a:pt x="20027" y="3450"/>
                    </a:lnTo>
                    <a:lnTo>
                      <a:pt x="21600" y="15366"/>
                    </a:lnTo>
                    <a:lnTo>
                      <a:pt x="15221" y="21600"/>
                    </a:lnTo>
                    <a:lnTo>
                      <a:pt x="10567" y="15424"/>
                    </a:lnTo>
                    <a:lnTo>
                      <a:pt x="0" y="9425"/>
                    </a:lnTo>
                    <a:lnTo>
                      <a:pt x="6626" y="0"/>
                    </a:lnTo>
                    <a:close/>
                  </a:path>
                </a:pathLst>
              </a:custGeom>
              <a:grpFill/>
              <a:ln w="12700" cap="flat">
                <a:noFill/>
                <a:miter lim="400000"/>
              </a:ln>
              <a:effectLst/>
            </p:spPr>
            <p:txBody>
              <a:bodyPr wrap="square" lIns="164041" tIns="164041" rIns="164041" bIns="164041" numCol="1" anchor="ctr">
                <a:noAutofit/>
              </a:bodyPr>
              <a:lstStyle/>
              <a:p>
                <a:pPr defTabSz="584134">
                  <a:defRPr sz="7600"/>
                </a:pPr>
                <a:endParaRPr/>
              </a:p>
            </p:txBody>
          </p:sp>
          <p:sp>
            <p:nvSpPr>
              <p:cNvPr id="313" name="Shape 1753"/>
              <p:cNvSpPr/>
              <p:nvPr/>
            </p:nvSpPr>
            <p:spPr>
              <a:xfrm>
                <a:off x="4843852" y="4537011"/>
                <a:ext cx="23254" cy="26129"/>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4009"/>
                    </a:lnTo>
                    <a:lnTo>
                      <a:pt x="4094" y="21600"/>
                    </a:lnTo>
                    <a:lnTo>
                      <a:pt x="19333" y="19457"/>
                    </a:lnTo>
                    <a:lnTo>
                      <a:pt x="21600" y="0"/>
                    </a:lnTo>
                    <a:close/>
                  </a:path>
                </a:pathLst>
              </a:custGeom>
              <a:grpFill/>
              <a:ln w="12700" cap="flat">
                <a:noFill/>
                <a:miter lim="400000"/>
              </a:ln>
              <a:effectLst/>
            </p:spPr>
            <p:txBody>
              <a:bodyPr wrap="square" lIns="164041" tIns="164041" rIns="164041" bIns="164041" numCol="1" anchor="ctr">
                <a:noAutofit/>
              </a:bodyPr>
              <a:lstStyle/>
              <a:p>
                <a:pPr defTabSz="584134">
                  <a:defRPr sz="7600"/>
                </a:pPr>
                <a:endParaRPr/>
              </a:p>
            </p:txBody>
          </p:sp>
          <p:sp>
            <p:nvSpPr>
              <p:cNvPr id="314" name="Shape 1754"/>
              <p:cNvSpPr/>
              <p:nvPr/>
            </p:nvSpPr>
            <p:spPr>
              <a:xfrm>
                <a:off x="5015030" y="4598519"/>
                <a:ext cx="52696" cy="50094"/>
              </a:xfrm>
              <a:custGeom>
                <a:avLst/>
                <a:gdLst/>
                <a:ahLst/>
                <a:cxnLst>
                  <a:cxn ang="0">
                    <a:pos x="wd2" y="hd2"/>
                  </a:cxn>
                  <a:cxn ang="5400000">
                    <a:pos x="wd2" y="hd2"/>
                  </a:cxn>
                  <a:cxn ang="10800000">
                    <a:pos x="wd2" y="hd2"/>
                  </a:cxn>
                  <a:cxn ang="16200000">
                    <a:pos x="wd2" y="hd2"/>
                  </a:cxn>
                </a:cxnLst>
                <a:rect l="0" t="0" r="r" b="b"/>
                <a:pathLst>
                  <a:path w="21600" h="21600" extrusionOk="0">
                    <a:moveTo>
                      <a:pt x="4658" y="0"/>
                    </a:moveTo>
                    <a:lnTo>
                      <a:pt x="0" y="6332"/>
                    </a:lnTo>
                    <a:lnTo>
                      <a:pt x="2862" y="20225"/>
                    </a:lnTo>
                    <a:lnTo>
                      <a:pt x="16398" y="21600"/>
                    </a:lnTo>
                    <a:lnTo>
                      <a:pt x="21600" y="13406"/>
                    </a:lnTo>
                    <a:lnTo>
                      <a:pt x="12259" y="9052"/>
                    </a:lnTo>
                    <a:lnTo>
                      <a:pt x="4658" y="0"/>
                    </a:lnTo>
                    <a:close/>
                  </a:path>
                </a:pathLst>
              </a:custGeom>
              <a:grpFill/>
              <a:ln w="12700" cap="flat">
                <a:noFill/>
                <a:miter lim="400000"/>
              </a:ln>
              <a:effectLst/>
            </p:spPr>
            <p:txBody>
              <a:bodyPr wrap="square" lIns="164041" tIns="164041" rIns="164041" bIns="164041" numCol="1" anchor="ctr">
                <a:noAutofit/>
              </a:bodyPr>
              <a:lstStyle/>
              <a:p>
                <a:pPr defTabSz="584134">
                  <a:defRPr sz="7600"/>
                </a:pPr>
                <a:endParaRPr/>
              </a:p>
            </p:txBody>
          </p:sp>
          <p:sp>
            <p:nvSpPr>
              <p:cNvPr id="315" name="Shape 1755"/>
              <p:cNvSpPr/>
              <p:nvPr/>
            </p:nvSpPr>
            <p:spPr>
              <a:xfrm>
                <a:off x="4962085" y="4680296"/>
                <a:ext cx="28132" cy="32892"/>
              </a:xfrm>
              <a:custGeom>
                <a:avLst/>
                <a:gdLst/>
                <a:ahLst/>
                <a:cxnLst>
                  <a:cxn ang="0">
                    <a:pos x="wd2" y="hd2"/>
                  </a:cxn>
                  <a:cxn ang="5400000">
                    <a:pos x="wd2" y="hd2"/>
                  </a:cxn>
                  <a:cxn ang="10800000">
                    <a:pos x="wd2" y="hd2"/>
                  </a:cxn>
                  <a:cxn ang="16200000">
                    <a:pos x="wd2" y="hd2"/>
                  </a:cxn>
                </a:cxnLst>
                <a:rect l="0" t="0" r="r" b="b"/>
                <a:pathLst>
                  <a:path w="21600" h="21600" extrusionOk="0">
                    <a:moveTo>
                      <a:pt x="12399" y="0"/>
                    </a:moveTo>
                    <a:lnTo>
                      <a:pt x="0" y="5671"/>
                    </a:lnTo>
                    <a:lnTo>
                      <a:pt x="2675" y="21600"/>
                    </a:lnTo>
                    <a:lnTo>
                      <a:pt x="21600" y="16063"/>
                    </a:lnTo>
                    <a:lnTo>
                      <a:pt x="12399" y="0"/>
                    </a:lnTo>
                    <a:close/>
                  </a:path>
                </a:pathLst>
              </a:custGeom>
              <a:grpFill/>
              <a:ln w="12700" cap="flat">
                <a:noFill/>
                <a:miter lim="400000"/>
              </a:ln>
              <a:effectLst/>
            </p:spPr>
            <p:txBody>
              <a:bodyPr wrap="square" lIns="164041" tIns="164041" rIns="164041" bIns="164041" numCol="1" anchor="ctr">
                <a:noAutofit/>
              </a:bodyPr>
              <a:lstStyle/>
              <a:p>
                <a:pPr defTabSz="584134">
                  <a:defRPr sz="7600"/>
                </a:pPr>
                <a:endParaRPr/>
              </a:p>
            </p:txBody>
          </p:sp>
          <p:sp>
            <p:nvSpPr>
              <p:cNvPr id="316" name="Shape 1756"/>
              <p:cNvSpPr/>
              <p:nvPr/>
            </p:nvSpPr>
            <p:spPr>
              <a:xfrm>
                <a:off x="5022360" y="4683230"/>
                <a:ext cx="43523" cy="70754"/>
              </a:xfrm>
              <a:custGeom>
                <a:avLst/>
                <a:gdLst/>
                <a:ahLst/>
                <a:cxnLst>
                  <a:cxn ang="0">
                    <a:pos x="wd2" y="hd2"/>
                  </a:cxn>
                  <a:cxn ang="5400000">
                    <a:pos x="wd2" y="hd2"/>
                  </a:cxn>
                  <a:cxn ang="10800000">
                    <a:pos x="wd2" y="hd2"/>
                  </a:cxn>
                  <a:cxn ang="16200000">
                    <a:pos x="wd2" y="hd2"/>
                  </a:cxn>
                </a:cxnLst>
                <a:rect l="0" t="0" r="r" b="b"/>
                <a:pathLst>
                  <a:path w="21600" h="21600" extrusionOk="0">
                    <a:moveTo>
                      <a:pt x="5991" y="1945"/>
                    </a:moveTo>
                    <a:lnTo>
                      <a:pt x="1244" y="7766"/>
                    </a:lnTo>
                    <a:lnTo>
                      <a:pt x="0" y="16103"/>
                    </a:lnTo>
                    <a:lnTo>
                      <a:pt x="7919" y="21600"/>
                    </a:lnTo>
                    <a:lnTo>
                      <a:pt x="15566" y="13365"/>
                    </a:lnTo>
                    <a:lnTo>
                      <a:pt x="21600" y="6755"/>
                    </a:lnTo>
                    <a:lnTo>
                      <a:pt x="18962" y="0"/>
                    </a:lnTo>
                    <a:lnTo>
                      <a:pt x="5991" y="1945"/>
                    </a:lnTo>
                    <a:close/>
                  </a:path>
                </a:pathLst>
              </a:custGeom>
              <a:grpFill/>
              <a:ln w="12700" cap="flat">
                <a:noFill/>
                <a:miter lim="400000"/>
              </a:ln>
              <a:effectLst/>
            </p:spPr>
            <p:txBody>
              <a:bodyPr wrap="square" lIns="164041" tIns="164041" rIns="164041" bIns="164041" numCol="1" anchor="ctr">
                <a:noAutofit/>
              </a:bodyPr>
              <a:lstStyle/>
              <a:p>
                <a:pPr defTabSz="584134">
                  <a:defRPr sz="7600"/>
                </a:pPr>
                <a:endParaRPr/>
              </a:p>
            </p:txBody>
          </p:sp>
          <p:sp>
            <p:nvSpPr>
              <p:cNvPr id="317" name="Shape 1757"/>
              <p:cNvSpPr/>
              <p:nvPr/>
            </p:nvSpPr>
            <p:spPr>
              <a:xfrm>
                <a:off x="5046653" y="4765583"/>
                <a:ext cx="38777" cy="36757"/>
              </a:xfrm>
              <a:custGeom>
                <a:avLst/>
                <a:gdLst/>
                <a:ahLst/>
                <a:cxnLst>
                  <a:cxn ang="0">
                    <a:pos x="wd2" y="hd2"/>
                  </a:cxn>
                  <a:cxn ang="5400000">
                    <a:pos x="wd2" y="hd2"/>
                  </a:cxn>
                  <a:cxn ang="10800000">
                    <a:pos x="wd2" y="hd2"/>
                  </a:cxn>
                  <a:cxn ang="16200000">
                    <a:pos x="wd2" y="hd2"/>
                  </a:cxn>
                </a:cxnLst>
                <a:rect l="0" t="0" r="r" b="b"/>
                <a:pathLst>
                  <a:path w="21600" h="21600" extrusionOk="0">
                    <a:moveTo>
                      <a:pt x="14469" y="0"/>
                    </a:moveTo>
                    <a:lnTo>
                      <a:pt x="4293" y="1913"/>
                    </a:lnTo>
                    <a:lnTo>
                      <a:pt x="0" y="13206"/>
                    </a:lnTo>
                    <a:lnTo>
                      <a:pt x="8574" y="21600"/>
                    </a:lnTo>
                    <a:lnTo>
                      <a:pt x="21600" y="15041"/>
                    </a:lnTo>
                    <a:lnTo>
                      <a:pt x="14469" y="0"/>
                    </a:lnTo>
                    <a:close/>
                  </a:path>
                </a:pathLst>
              </a:custGeom>
              <a:grpFill/>
              <a:ln w="12700" cap="flat">
                <a:noFill/>
                <a:miter lim="400000"/>
              </a:ln>
              <a:effectLst/>
            </p:spPr>
            <p:txBody>
              <a:bodyPr wrap="square" lIns="164041" tIns="164041" rIns="164041" bIns="164041" numCol="1" anchor="ctr">
                <a:noAutofit/>
              </a:bodyPr>
              <a:lstStyle/>
              <a:p>
                <a:pPr defTabSz="584134">
                  <a:defRPr sz="7600"/>
                </a:pPr>
                <a:endParaRPr/>
              </a:p>
            </p:txBody>
          </p:sp>
          <p:sp>
            <p:nvSpPr>
              <p:cNvPr id="318" name="Shape 1758"/>
              <p:cNvSpPr/>
              <p:nvPr/>
            </p:nvSpPr>
            <p:spPr>
              <a:xfrm>
                <a:off x="4451612" y="4974760"/>
                <a:ext cx="51873" cy="72204"/>
              </a:xfrm>
              <a:custGeom>
                <a:avLst/>
                <a:gdLst/>
                <a:ahLst/>
                <a:cxnLst>
                  <a:cxn ang="0">
                    <a:pos x="wd2" y="hd2"/>
                  </a:cxn>
                  <a:cxn ang="5400000">
                    <a:pos x="wd2" y="hd2"/>
                  </a:cxn>
                  <a:cxn ang="10800000">
                    <a:pos x="wd2" y="hd2"/>
                  </a:cxn>
                  <a:cxn ang="16200000">
                    <a:pos x="wd2" y="hd2"/>
                  </a:cxn>
                </a:cxnLst>
                <a:rect l="0" t="0" r="r" b="b"/>
                <a:pathLst>
                  <a:path w="21600" h="21600" extrusionOk="0">
                    <a:moveTo>
                      <a:pt x="5948" y="0"/>
                    </a:moveTo>
                    <a:lnTo>
                      <a:pt x="0" y="7133"/>
                    </a:lnTo>
                    <a:lnTo>
                      <a:pt x="2568" y="12598"/>
                    </a:lnTo>
                    <a:lnTo>
                      <a:pt x="10534" y="21600"/>
                    </a:lnTo>
                    <a:lnTo>
                      <a:pt x="21600" y="16991"/>
                    </a:lnTo>
                    <a:lnTo>
                      <a:pt x="13411" y="4789"/>
                    </a:lnTo>
                    <a:lnTo>
                      <a:pt x="5948" y="0"/>
                    </a:lnTo>
                    <a:close/>
                  </a:path>
                </a:pathLst>
              </a:custGeom>
              <a:grpFill/>
              <a:ln w="12700" cap="flat">
                <a:noFill/>
                <a:miter lim="400000"/>
              </a:ln>
              <a:effectLst/>
            </p:spPr>
            <p:txBody>
              <a:bodyPr wrap="square" lIns="164041" tIns="164041" rIns="164041" bIns="164041" numCol="1" anchor="ctr">
                <a:noAutofit/>
              </a:bodyPr>
              <a:lstStyle/>
              <a:p>
                <a:pPr defTabSz="584134">
                  <a:defRPr sz="7600"/>
                </a:pPr>
                <a:endParaRPr/>
              </a:p>
            </p:txBody>
          </p:sp>
          <p:sp>
            <p:nvSpPr>
              <p:cNvPr id="319" name="Shape 1759"/>
              <p:cNvSpPr/>
              <p:nvPr/>
            </p:nvSpPr>
            <p:spPr>
              <a:xfrm>
                <a:off x="4372236" y="4970580"/>
                <a:ext cx="36676" cy="62118"/>
              </a:xfrm>
              <a:custGeom>
                <a:avLst/>
                <a:gdLst/>
                <a:ahLst/>
                <a:cxnLst>
                  <a:cxn ang="0">
                    <a:pos x="wd2" y="hd2"/>
                  </a:cxn>
                  <a:cxn ang="5400000">
                    <a:pos x="wd2" y="hd2"/>
                  </a:cxn>
                  <a:cxn ang="10800000">
                    <a:pos x="wd2" y="hd2"/>
                  </a:cxn>
                  <a:cxn ang="16200000">
                    <a:pos x="wd2" y="hd2"/>
                  </a:cxn>
                </a:cxnLst>
                <a:rect l="0" t="0" r="r" b="b"/>
                <a:pathLst>
                  <a:path w="21600" h="21600" extrusionOk="0">
                    <a:moveTo>
                      <a:pt x="2385" y="0"/>
                    </a:moveTo>
                    <a:lnTo>
                      <a:pt x="0" y="5129"/>
                    </a:lnTo>
                    <a:lnTo>
                      <a:pt x="434" y="19428"/>
                    </a:lnTo>
                    <a:lnTo>
                      <a:pt x="19135" y="21600"/>
                    </a:lnTo>
                    <a:lnTo>
                      <a:pt x="21600" y="14762"/>
                    </a:lnTo>
                    <a:lnTo>
                      <a:pt x="16043" y="5916"/>
                    </a:lnTo>
                    <a:lnTo>
                      <a:pt x="2385" y="0"/>
                    </a:lnTo>
                    <a:close/>
                  </a:path>
                </a:pathLst>
              </a:custGeom>
              <a:grpFill/>
              <a:ln w="12700" cap="flat">
                <a:noFill/>
                <a:miter lim="400000"/>
              </a:ln>
              <a:effectLst/>
            </p:spPr>
            <p:txBody>
              <a:bodyPr wrap="square" lIns="164041" tIns="164041" rIns="164041" bIns="164041" numCol="1" anchor="ctr">
                <a:noAutofit/>
              </a:bodyPr>
              <a:lstStyle/>
              <a:p>
                <a:pPr defTabSz="584134">
                  <a:defRPr sz="7600"/>
                </a:pPr>
                <a:endParaRPr/>
              </a:p>
            </p:txBody>
          </p:sp>
          <p:sp>
            <p:nvSpPr>
              <p:cNvPr id="320" name="Shape 1760"/>
              <p:cNvSpPr/>
              <p:nvPr/>
            </p:nvSpPr>
            <p:spPr>
              <a:xfrm>
                <a:off x="5073427" y="4832025"/>
                <a:ext cx="41922" cy="39313"/>
              </a:xfrm>
              <a:custGeom>
                <a:avLst/>
                <a:gdLst/>
                <a:ahLst/>
                <a:cxnLst>
                  <a:cxn ang="0">
                    <a:pos x="wd2" y="hd2"/>
                  </a:cxn>
                  <a:cxn ang="5400000">
                    <a:pos x="wd2" y="hd2"/>
                  </a:cxn>
                  <a:cxn ang="10800000">
                    <a:pos x="wd2" y="hd2"/>
                  </a:cxn>
                  <a:cxn ang="16200000">
                    <a:pos x="wd2" y="hd2"/>
                  </a:cxn>
                </a:cxnLst>
                <a:rect l="0" t="0" r="r" b="b"/>
                <a:pathLst>
                  <a:path w="21600" h="21600" extrusionOk="0">
                    <a:moveTo>
                      <a:pt x="8114" y="0"/>
                    </a:moveTo>
                    <a:lnTo>
                      <a:pt x="0" y="7264"/>
                    </a:lnTo>
                    <a:lnTo>
                      <a:pt x="3469" y="21600"/>
                    </a:lnTo>
                    <a:lnTo>
                      <a:pt x="16705" y="21600"/>
                    </a:lnTo>
                    <a:lnTo>
                      <a:pt x="21600" y="6746"/>
                    </a:lnTo>
                    <a:lnTo>
                      <a:pt x="8114" y="0"/>
                    </a:lnTo>
                    <a:close/>
                  </a:path>
                </a:pathLst>
              </a:custGeom>
              <a:grpFill/>
              <a:ln w="12700" cap="flat">
                <a:noFill/>
                <a:miter lim="400000"/>
              </a:ln>
              <a:effectLst/>
            </p:spPr>
            <p:txBody>
              <a:bodyPr wrap="square" lIns="164041" tIns="164041" rIns="164041" bIns="164041" numCol="1" anchor="ctr">
                <a:noAutofit/>
              </a:bodyPr>
              <a:lstStyle/>
              <a:p>
                <a:pPr defTabSz="584134">
                  <a:defRPr sz="7600"/>
                </a:pPr>
                <a:endParaRPr/>
              </a:p>
            </p:txBody>
          </p:sp>
          <p:sp>
            <p:nvSpPr>
              <p:cNvPr id="321" name="Shape 1761"/>
              <p:cNvSpPr/>
              <p:nvPr/>
            </p:nvSpPr>
            <p:spPr>
              <a:xfrm>
                <a:off x="5027588" y="4895062"/>
                <a:ext cx="33571" cy="49819"/>
              </a:xfrm>
              <a:custGeom>
                <a:avLst/>
                <a:gdLst/>
                <a:ahLst/>
                <a:cxnLst>
                  <a:cxn ang="0">
                    <a:pos x="wd2" y="hd2"/>
                  </a:cxn>
                  <a:cxn ang="5400000">
                    <a:pos x="wd2" y="hd2"/>
                  </a:cxn>
                  <a:cxn ang="10800000">
                    <a:pos x="wd2" y="hd2"/>
                  </a:cxn>
                  <a:cxn ang="16200000">
                    <a:pos x="wd2" y="hd2"/>
                  </a:cxn>
                </a:cxnLst>
                <a:rect l="0" t="0" r="r" b="b"/>
                <a:pathLst>
                  <a:path w="21600" h="21600" extrusionOk="0">
                    <a:moveTo>
                      <a:pt x="7562" y="0"/>
                    </a:moveTo>
                    <a:lnTo>
                      <a:pt x="0" y="10629"/>
                    </a:lnTo>
                    <a:lnTo>
                      <a:pt x="15829" y="21600"/>
                    </a:lnTo>
                    <a:lnTo>
                      <a:pt x="21600" y="10397"/>
                    </a:lnTo>
                    <a:lnTo>
                      <a:pt x="7562" y="0"/>
                    </a:lnTo>
                    <a:close/>
                  </a:path>
                </a:pathLst>
              </a:custGeom>
              <a:grpFill/>
              <a:ln w="12700" cap="flat">
                <a:noFill/>
                <a:miter lim="400000"/>
              </a:ln>
              <a:effectLst/>
            </p:spPr>
            <p:txBody>
              <a:bodyPr wrap="square" lIns="164041" tIns="164041" rIns="164041" bIns="164041" numCol="1" anchor="ctr">
                <a:noAutofit/>
              </a:bodyPr>
              <a:lstStyle/>
              <a:p>
                <a:pPr defTabSz="584134">
                  <a:defRPr sz="7600"/>
                </a:pPr>
                <a:endParaRPr/>
              </a:p>
            </p:txBody>
          </p:sp>
          <p:sp>
            <p:nvSpPr>
              <p:cNvPr id="322" name="Shape 1762"/>
              <p:cNvSpPr/>
              <p:nvPr/>
            </p:nvSpPr>
            <p:spPr>
              <a:xfrm>
                <a:off x="4999163" y="4958775"/>
                <a:ext cx="32060" cy="38662"/>
              </a:xfrm>
              <a:custGeom>
                <a:avLst/>
                <a:gdLst/>
                <a:ahLst/>
                <a:cxnLst>
                  <a:cxn ang="0">
                    <a:pos x="wd2" y="hd2"/>
                  </a:cxn>
                  <a:cxn ang="5400000">
                    <a:pos x="wd2" y="hd2"/>
                  </a:cxn>
                  <a:cxn ang="10800000">
                    <a:pos x="wd2" y="hd2"/>
                  </a:cxn>
                  <a:cxn ang="16200000">
                    <a:pos x="wd2" y="hd2"/>
                  </a:cxn>
                </a:cxnLst>
                <a:rect l="0" t="0" r="r" b="b"/>
                <a:pathLst>
                  <a:path w="21600" h="21600" extrusionOk="0">
                    <a:moveTo>
                      <a:pt x="5327" y="736"/>
                    </a:moveTo>
                    <a:lnTo>
                      <a:pt x="0" y="9568"/>
                    </a:lnTo>
                    <a:lnTo>
                      <a:pt x="5961" y="21600"/>
                    </a:lnTo>
                    <a:lnTo>
                      <a:pt x="20526" y="21266"/>
                    </a:lnTo>
                    <a:lnTo>
                      <a:pt x="21600" y="0"/>
                    </a:lnTo>
                    <a:lnTo>
                      <a:pt x="5327" y="736"/>
                    </a:lnTo>
                    <a:close/>
                  </a:path>
                </a:pathLst>
              </a:custGeom>
              <a:grpFill/>
              <a:ln w="12700" cap="flat">
                <a:noFill/>
                <a:miter lim="400000"/>
              </a:ln>
              <a:effectLst/>
            </p:spPr>
            <p:txBody>
              <a:bodyPr wrap="square" lIns="164041" tIns="164041" rIns="164041" bIns="164041" numCol="1" anchor="ctr">
                <a:noAutofit/>
              </a:bodyPr>
              <a:lstStyle/>
              <a:p>
                <a:pPr defTabSz="584134">
                  <a:defRPr sz="7600"/>
                </a:pPr>
                <a:endParaRPr/>
              </a:p>
            </p:txBody>
          </p:sp>
          <p:sp>
            <p:nvSpPr>
              <p:cNvPr id="323" name="Shape 1763"/>
              <p:cNvSpPr/>
              <p:nvPr/>
            </p:nvSpPr>
            <p:spPr>
              <a:xfrm>
                <a:off x="4957051" y="5032698"/>
                <a:ext cx="32099" cy="46376"/>
              </a:xfrm>
              <a:custGeom>
                <a:avLst/>
                <a:gdLst/>
                <a:ahLst/>
                <a:cxnLst>
                  <a:cxn ang="0">
                    <a:pos x="wd2" y="hd2"/>
                  </a:cxn>
                  <a:cxn ang="5400000">
                    <a:pos x="wd2" y="hd2"/>
                  </a:cxn>
                  <a:cxn ang="10800000">
                    <a:pos x="wd2" y="hd2"/>
                  </a:cxn>
                  <a:cxn ang="16200000">
                    <a:pos x="wd2" y="hd2"/>
                  </a:cxn>
                </a:cxnLst>
                <a:rect l="0" t="0" r="r" b="b"/>
                <a:pathLst>
                  <a:path w="21600" h="21600" extrusionOk="0">
                    <a:moveTo>
                      <a:pt x="11127" y="0"/>
                    </a:moveTo>
                    <a:lnTo>
                      <a:pt x="0" y="9654"/>
                    </a:lnTo>
                    <a:lnTo>
                      <a:pt x="3308" y="20145"/>
                    </a:lnTo>
                    <a:lnTo>
                      <a:pt x="16235" y="21600"/>
                    </a:lnTo>
                    <a:lnTo>
                      <a:pt x="21600" y="6811"/>
                    </a:lnTo>
                    <a:lnTo>
                      <a:pt x="11127" y="0"/>
                    </a:lnTo>
                    <a:close/>
                  </a:path>
                </a:pathLst>
              </a:custGeom>
              <a:grpFill/>
              <a:ln w="12700" cap="flat">
                <a:noFill/>
                <a:miter lim="400000"/>
              </a:ln>
              <a:effectLst/>
            </p:spPr>
            <p:txBody>
              <a:bodyPr wrap="square" lIns="164041" tIns="164041" rIns="164041" bIns="164041" numCol="1" anchor="ctr">
                <a:noAutofit/>
              </a:bodyPr>
              <a:lstStyle/>
              <a:p>
                <a:pPr defTabSz="584134">
                  <a:defRPr sz="7600"/>
                </a:pPr>
                <a:endParaRPr/>
              </a:p>
            </p:txBody>
          </p:sp>
          <p:sp>
            <p:nvSpPr>
              <p:cNvPr id="324" name="Shape 1764"/>
              <p:cNvSpPr/>
              <p:nvPr/>
            </p:nvSpPr>
            <p:spPr>
              <a:xfrm>
                <a:off x="4927943" y="5139239"/>
                <a:ext cx="81848" cy="81078"/>
              </a:xfrm>
              <a:custGeom>
                <a:avLst/>
                <a:gdLst/>
                <a:ahLst/>
                <a:cxnLst>
                  <a:cxn ang="0">
                    <a:pos x="wd2" y="hd2"/>
                  </a:cxn>
                  <a:cxn ang="5400000">
                    <a:pos x="wd2" y="hd2"/>
                  </a:cxn>
                  <a:cxn ang="10800000">
                    <a:pos x="wd2" y="hd2"/>
                  </a:cxn>
                  <a:cxn ang="16200000">
                    <a:pos x="wd2" y="hd2"/>
                  </a:cxn>
                </a:cxnLst>
                <a:rect l="0" t="0" r="r" b="b"/>
                <a:pathLst>
                  <a:path w="21600" h="21600" extrusionOk="0">
                    <a:moveTo>
                      <a:pt x="14904" y="867"/>
                    </a:moveTo>
                    <a:lnTo>
                      <a:pt x="8331" y="0"/>
                    </a:lnTo>
                    <a:lnTo>
                      <a:pt x="2816" y="2733"/>
                    </a:lnTo>
                    <a:lnTo>
                      <a:pt x="6666" y="6397"/>
                    </a:lnTo>
                    <a:lnTo>
                      <a:pt x="2928" y="11440"/>
                    </a:lnTo>
                    <a:lnTo>
                      <a:pt x="0" y="16520"/>
                    </a:lnTo>
                    <a:lnTo>
                      <a:pt x="4665" y="21600"/>
                    </a:lnTo>
                    <a:lnTo>
                      <a:pt x="15744" y="21600"/>
                    </a:lnTo>
                    <a:lnTo>
                      <a:pt x="16989" y="14679"/>
                    </a:lnTo>
                    <a:lnTo>
                      <a:pt x="17830" y="9194"/>
                    </a:lnTo>
                    <a:lnTo>
                      <a:pt x="21600" y="3831"/>
                    </a:lnTo>
                    <a:lnTo>
                      <a:pt x="19513" y="592"/>
                    </a:lnTo>
                    <a:lnTo>
                      <a:pt x="14904" y="867"/>
                    </a:lnTo>
                    <a:close/>
                  </a:path>
                </a:pathLst>
              </a:custGeom>
              <a:grpFill/>
              <a:ln w="12700" cap="flat">
                <a:noFill/>
                <a:miter lim="400000"/>
              </a:ln>
              <a:effectLst/>
            </p:spPr>
            <p:txBody>
              <a:bodyPr wrap="square" lIns="164041" tIns="164041" rIns="164041" bIns="164041" numCol="1" anchor="ctr">
                <a:noAutofit/>
              </a:bodyPr>
              <a:lstStyle/>
              <a:p>
                <a:pPr defTabSz="584134">
                  <a:defRPr sz="7600"/>
                </a:pPr>
                <a:endParaRPr/>
              </a:p>
            </p:txBody>
          </p:sp>
          <p:sp>
            <p:nvSpPr>
              <p:cNvPr id="325" name="Shape 1765"/>
              <p:cNvSpPr/>
              <p:nvPr/>
            </p:nvSpPr>
            <p:spPr>
              <a:xfrm>
                <a:off x="5162076" y="4933729"/>
                <a:ext cx="53729" cy="46118"/>
              </a:xfrm>
              <a:custGeom>
                <a:avLst/>
                <a:gdLst/>
                <a:ahLst/>
                <a:cxnLst>
                  <a:cxn ang="0">
                    <a:pos x="wd2" y="hd2"/>
                  </a:cxn>
                  <a:cxn ang="5400000">
                    <a:pos x="wd2" y="hd2"/>
                  </a:cxn>
                  <a:cxn ang="10800000">
                    <a:pos x="wd2" y="hd2"/>
                  </a:cxn>
                  <a:cxn ang="16200000">
                    <a:pos x="wd2" y="hd2"/>
                  </a:cxn>
                </a:cxnLst>
                <a:rect l="0" t="0" r="r" b="b"/>
                <a:pathLst>
                  <a:path w="21600" h="21600" extrusionOk="0">
                    <a:moveTo>
                      <a:pt x="6204" y="0"/>
                    </a:moveTo>
                    <a:lnTo>
                      <a:pt x="385" y="10265"/>
                    </a:lnTo>
                    <a:lnTo>
                      <a:pt x="0" y="20853"/>
                    </a:lnTo>
                    <a:lnTo>
                      <a:pt x="13483" y="21600"/>
                    </a:lnTo>
                    <a:lnTo>
                      <a:pt x="21600" y="18646"/>
                    </a:lnTo>
                    <a:lnTo>
                      <a:pt x="9663" y="9934"/>
                    </a:lnTo>
                    <a:lnTo>
                      <a:pt x="6204" y="0"/>
                    </a:lnTo>
                    <a:close/>
                  </a:path>
                </a:pathLst>
              </a:custGeom>
              <a:grpFill/>
              <a:ln w="12700" cap="flat">
                <a:noFill/>
                <a:miter lim="400000"/>
              </a:ln>
              <a:effectLst/>
            </p:spPr>
            <p:txBody>
              <a:bodyPr wrap="square" lIns="164041" tIns="164041" rIns="164041" bIns="164041" numCol="1" anchor="ctr">
                <a:noAutofit/>
              </a:bodyPr>
              <a:lstStyle/>
              <a:p>
                <a:pPr defTabSz="584134">
                  <a:defRPr sz="7600"/>
                </a:pPr>
                <a:endParaRPr/>
              </a:p>
            </p:txBody>
          </p:sp>
          <p:sp>
            <p:nvSpPr>
              <p:cNvPr id="326" name="Shape 1766"/>
              <p:cNvSpPr/>
              <p:nvPr/>
            </p:nvSpPr>
            <p:spPr>
              <a:xfrm>
                <a:off x="5013481" y="5084843"/>
                <a:ext cx="44878" cy="32233"/>
              </a:xfrm>
              <a:custGeom>
                <a:avLst/>
                <a:gdLst/>
                <a:ahLst/>
                <a:cxnLst>
                  <a:cxn ang="0">
                    <a:pos x="wd2" y="hd2"/>
                  </a:cxn>
                  <a:cxn ang="5400000">
                    <a:pos x="wd2" y="hd2"/>
                  </a:cxn>
                  <a:cxn ang="10800000">
                    <a:pos x="wd2" y="hd2"/>
                  </a:cxn>
                  <a:cxn ang="16200000">
                    <a:pos x="wd2" y="hd2"/>
                  </a:cxn>
                </a:cxnLst>
                <a:rect l="0" t="0" r="r" b="b"/>
                <a:pathLst>
                  <a:path w="21600" h="21600" extrusionOk="0">
                    <a:moveTo>
                      <a:pt x="17020" y="3205"/>
                    </a:moveTo>
                    <a:lnTo>
                      <a:pt x="7333" y="0"/>
                    </a:lnTo>
                    <a:lnTo>
                      <a:pt x="0" y="8914"/>
                    </a:lnTo>
                    <a:lnTo>
                      <a:pt x="4730" y="21600"/>
                    </a:lnTo>
                    <a:lnTo>
                      <a:pt x="21600" y="21600"/>
                    </a:lnTo>
                    <a:lnTo>
                      <a:pt x="17020" y="3205"/>
                    </a:lnTo>
                    <a:close/>
                  </a:path>
                </a:pathLst>
              </a:custGeom>
              <a:grpFill/>
              <a:ln w="12700" cap="flat">
                <a:noFill/>
                <a:miter lim="400000"/>
              </a:ln>
              <a:effectLst/>
            </p:spPr>
            <p:txBody>
              <a:bodyPr wrap="square" lIns="164041" tIns="164041" rIns="164041" bIns="164041" numCol="1" anchor="ctr">
                <a:noAutofit/>
              </a:bodyPr>
              <a:lstStyle/>
              <a:p>
                <a:pPr defTabSz="584134">
                  <a:defRPr sz="7600"/>
                </a:pPr>
                <a:endParaRPr/>
              </a:p>
            </p:txBody>
          </p:sp>
          <p:sp>
            <p:nvSpPr>
              <p:cNvPr id="327" name="Shape 1767"/>
              <p:cNvSpPr/>
              <p:nvPr/>
            </p:nvSpPr>
            <p:spPr>
              <a:xfrm>
                <a:off x="1576252" y="2098327"/>
                <a:ext cx="173887" cy="156304"/>
              </a:xfrm>
              <a:custGeom>
                <a:avLst/>
                <a:gdLst/>
                <a:ahLst/>
                <a:cxnLst>
                  <a:cxn ang="0">
                    <a:pos x="wd2" y="hd2"/>
                  </a:cxn>
                  <a:cxn ang="5400000">
                    <a:pos x="wd2" y="hd2"/>
                  </a:cxn>
                  <a:cxn ang="10800000">
                    <a:pos x="wd2" y="hd2"/>
                  </a:cxn>
                  <a:cxn ang="16200000">
                    <a:pos x="wd2" y="hd2"/>
                  </a:cxn>
                </a:cxnLst>
                <a:rect l="0" t="0" r="r" b="b"/>
                <a:pathLst>
                  <a:path w="21600" h="21600" extrusionOk="0">
                    <a:moveTo>
                      <a:pt x="6117" y="146"/>
                    </a:moveTo>
                    <a:lnTo>
                      <a:pt x="3502" y="1771"/>
                    </a:lnTo>
                    <a:lnTo>
                      <a:pt x="0" y="2955"/>
                    </a:lnTo>
                    <a:lnTo>
                      <a:pt x="708" y="6398"/>
                    </a:lnTo>
                    <a:lnTo>
                      <a:pt x="4312" y="9886"/>
                    </a:lnTo>
                    <a:lnTo>
                      <a:pt x="5691" y="13614"/>
                    </a:lnTo>
                    <a:lnTo>
                      <a:pt x="8851" y="16257"/>
                    </a:lnTo>
                    <a:lnTo>
                      <a:pt x="10889" y="16698"/>
                    </a:lnTo>
                    <a:lnTo>
                      <a:pt x="13588" y="19994"/>
                    </a:lnTo>
                    <a:lnTo>
                      <a:pt x="16096" y="21600"/>
                    </a:lnTo>
                    <a:lnTo>
                      <a:pt x="19232" y="21600"/>
                    </a:lnTo>
                    <a:lnTo>
                      <a:pt x="21394" y="20279"/>
                    </a:lnTo>
                    <a:lnTo>
                      <a:pt x="21600" y="17056"/>
                    </a:lnTo>
                    <a:lnTo>
                      <a:pt x="19554" y="13017"/>
                    </a:lnTo>
                    <a:lnTo>
                      <a:pt x="19158" y="10006"/>
                    </a:lnTo>
                    <a:lnTo>
                      <a:pt x="17375" y="5389"/>
                    </a:lnTo>
                    <a:lnTo>
                      <a:pt x="14075" y="5389"/>
                    </a:lnTo>
                    <a:lnTo>
                      <a:pt x="11979" y="3782"/>
                    </a:lnTo>
                    <a:lnTo>
                      <a:pt x="10857" y="1891"/>
                    </a:lnTo>
                    <a:lnTo>
                      <a:pt x="8909" y="0"/>
                    </a:lnTo>
                    <a:lnTo>
                      <a:pt x="6117" y="146"/>
                    </a:lnTo>
                    <a:close/>
                  </a:path>
                </a:pathLst>
              </a:custGeom>
              <a:grpFill/>
              <a:ln w="12700" cap="flat">
                <a:noFill/>
                <a:miter lim="400000"/>
              </a:ln>
              <a:effectLst/>
            </p:spPr>
            <p:txBody>
              <a:bodyPr wrap="square" lIns="164041" tIns="164041" rIns="164041" bIns="164041" numCol="1" anchor="ctr">
                <a:noAutofit/>
              </a:bodyPr>
              <a:lstStyle/>
              <a:p>
                <a:pPr defTabSz="584134">
                  <a:defRPr sz="7600"/>
                </a:pPr>
                <a:endParaRPr/>
              </a:p>
            </p:txBody>
          </p:sp>
          <p:sp>
            <p:nvSpPr>
              <p:cNvPr id="328" name="Shape 1768"/>
              <p:cNvSpPr/>
              <p:nvPr/>
            </p:nvSpPr>
            <p:spPr>
              <a:xfrm>
                <a:off x="1570809" y="1703527"/>
                <a:ext cx="92432" cy="102701"/>
              </a:xfrm>
              <a:custGeom>
                <a:avLst/>
                <a:gdLst/>
                <a:ahLst/>
                <a:cxnLst>
                  <a:cxn ang="0">
                    <a:pos x="wd2" y="hd2"/>
                  </a:cxn>
                  <a:cxn ang="5400000">
                    <a:pos x="wd2" y="hd2"/>
                  </a:cxn>
                  <a:cxn ang="10800000">
                    <a:pos x="wd2" y="hd2"/>
                  </a:cxn>
                  <a:cxn ang="16200000">
                    <a:pos x="wd2" y="hd2"/>
                  </a:cxn>
                </a:cxnLst>
                <a:rect l="0" t="0" r="r" b="b"/>
                <a:pathLst>
                  <a:path w="21600" h="21600" extrusionOk="0">
                    <a:moveTo>
                      <a:pt x="16460" y="0"/>
                    </a:moveTo>
                    <a:lnTo>
                      <a:pt x="9924" y="1900"/>
                    </a:lnTo>
                    <a:lnTo>
                      <a:pt x="4018" y="6719"/>
                    </a:lnTo>
                    <a:lnTo>
                      <a:pt x="0" y="11386"/>
                    </a:lnTo>
                    <a:lnTo>
                      <a:pt x="7069" y="14725"/>
                    </a:lnTo>
                    <a:lnTo>
                      <a:pt x="9537" y="18288"/>
                    </a:lnTo>
                    <a:lnTo>
                      <a:pt x="13341" y="21600"/>
                    </a:lnTo>
                    <a:lnTo>
                      <a:pt x="16742" y="19182"/>
                    </a:lnTo>
                    <a:lnTo>
                      <a:pt x="14522" y="13942"/>
                    </a:lnTo>
                    <a:lnTo>
                      <a:pt x="18621" y="10604"/>
                    </a:lnTo>
                    <a:lnTo>
                      <a:pt x="21600" y="4903"/>
                    </a:lnTo>
                    <a:lnTo>
                      <a:pt x="16460" y="0"/>
                    </a:lnTo>
                    <a:close/>
                  </a:path>
                </a:pathLst>
              </a:custGeom>
              <a:grpFill/>
              <a:ln w="12700" cap="flat">
                <a:noFill/>
                <a:miter lim="400000"/>
              </a:ln>
              <a:effectLst/>
            </p:spPr>
            <p:txBody>
              <a:bodyPr wrap="square" lIns="164041" tIns="164041" rIns="164041" bIns="164041" numCol="1" anchor="ctr">
                <a:noAutofit/>
              </a:bodyPr>
              <a:lstStyle/>
              <a:p>
                <a:pPr defTabSz="584134">
                  <a:defRPr sz="7600"/>
                </a:pPr>
                <a:endParaRPr/>
              </a:p>
            </p:txBody>
          </p:sp>
          <p:sp>
            <p:nvSpPr>
              <p:cNvPr id="329" name="Shape 1769"/>
              <p:cNvSpPr/>
              <p:nvPr/>
            </p:nvSpPr>
            <p:spPr>
              <a:xfrm>
                <a:off x="1562283" y="1585950"/>
                <a:ext cx="58642" cy="89069"/>
              </a:xfrm>
              <a:custGeom>
                <a:avLst/>
                <a:gdLst/>
                <a:ahLst/>
                <a:cxnLst>
                  <a:cxn ang="0">
                    <a:pos x="wd2" y="hd2"/>
                  </a:cxn>
                  <a:cxn ang="5400000">
                    <a:pos x="wd2" y="hd2"/>
                  </a:cxn>
                  <a:cxn ang="10800000">
                    <a:pos x="wd2" y="hd2"/>
                  </a:cxn>
                  <a:cxn ang="16200000">
                    <a:pos x="wd2" y="hd2"/>
                  </a:cxn>
                </a:cxnLst>
                <a:rect l="0" t="0" r="r" b="b"/>
                <a:pathLst>
                  <a:path w="21600" h="21600" extrusionOk="0">
                    <a:moveTo>
                      <a:pt x="15900" y="0"/>
                    </a:moveTo>
                    <a:lnTo>
                      <a:pt x="5701" y="4155"/>
                    </a:lnTo>
                    <a:lnTo>
                      <a:pt x="0" y="9292"/>
                    </a:lnTo>
                    <a:lnTo>
                      <a:pt x="3627" y="15800"/>
                    </a:lnTo>
                    <a:lnTo>
                      <a:pt x="11688" y="21600"/>
                    </a:lnTo>
                    <a:lnTo>
                      <a:pt x="13818" y="14011"/>
                    </a:lnTo>
                    <a:lnTo>
                      <a:pt x="14405" y="8116"/>
                    </a:lnTo>
                    <a:lnTo>
                      <a:pt x="21600" y="3749"/>
                    </a:lnTo>
                    <a:lnTo>
                      <a:pt x="15900" y="0"/>
                    </a:lnTo>
                    <a:close/>
                  </a:path>
                </a:pathLst>
              </a:custGeom>
              <a:grpFill/>
              <a:ln w="12700" cap="flat">
                <a:noFill/>
                <a:miter lim="400000"/>
              </a:ln>
              <a:effectLst/>
            </p:spPr>
            <p:txBody>
              <a:bodyPr wrap="square" lIns="164041" tIns="164041" rIns="164041" bIns="164041" numCol="1" anchor="ctr">
                <a:noAutofit/>
              </a:bodyPr>
              <a:lstStyle/>
              <a:p>
                <a:pPr defTabSz="584134">
                  <a:defRPr sz="7600"/>
                </a:pPr>
                <a:endParaRPr/>
              </a:p>
            </p:txBody>
          </p:sp>
          <p:sp>
            <p:nvSpPr>
              <p:cNvPr id="330" name="Shape 1770"/>
              <p:cNvSpPr/>
              <p:nvPr/>
            </p:nvSpPr>
            <p:spPr>
              <a:xfrm>
                <a:off x="1640941" y="1627938"/>
                <a:ext cx="31239" cy="39073"/>
              </a:xfrm>
              <a:custGeom>
                <a:avLst/>
                <a:gdLst/>
                <a:ahLst/>
                <a:cxnLst>
                  <a:cxn ang="0">
                    <a:pos x="wd2" y="hd2"/>
                  </a:cxn>
                  <a:cxn ang="5400000">
                    <a:pos x="wd2" y="hd2"/>
                  </a:cxn>
                  <a:cxn ang="10800000">
                    <a:pos x="wd2" y="hd2"/>
                  </a:cxn>
                  <a:cxn ang="16200000">
                    <a:pos x="wd2" y="hd2"/>
                  </a:cxn>
                </a:cxnLst>
                <a:rect l="0" t="0" r="r" b="b"/>
                <a:pathLst>
                  <a:path w="21600" h="21600" extrusionOk="0">
                    <a:moveTo>
                      <a:pt x="6929" y="0"/>
                    </a:moveTo>
                    <a:lnTo>
                      <a:pt x="0" y="10904"/>
                    </a:lnTo>
                    <a:lnTo>
                      <a:pt x="10299" y="21600"/>
                    </a:lnTo>
                    <a:lnTo>
                      <a:pt x="21600" y="13776"/>
                    </a:lnTo>
                    <a:lnTo>
                      <a:pt x="19395" y="5259"/>
                    </a:lnTo>
                    <a:lnTo>
                      <a:pt x="6929" y="0"/>
                    </a:lnTo>
                    <a:close/>
                  </a:path>
                </a:pathLst>
              </a:custGeom>
              <a:grpFill/>
              <a:ln w="12700" cap="flat">
                <a:noFill/>
                <a:miter lim="400000"/>
              </a:ln>
              <a:effectLst/>
            </p:spPr>
            <p:txBody>
              <a:bodyPr wrap="square" lIns="164041" tIns="164041" rIns="164041" bIns="164041" numCol="1" anchor="ctr">
                <a:noAutofit/>
              </a:bodyPr>
              <a:lstStyle/>
              <a:p>
                <a:pPr defTabSz="584134">
                  <a:defRPr sz="7600"/>
                </a:pPr>
                <a:endParaRPr/>
              </a:p>
            </p:txBody>
          </p:sp>
          <p:sp>
            <p:nvSpPr>
              <p:cNvPr id="331" name="Shape 1771"/>
              <p:cNvSpPr/>
              <p:nvPr/>
            </p:nvSpPr>
            <p:spPr>
              <a:xfrm>
                <a:off x="468962" y="1558434"/>
                <a:ext cx="190816" cy="90354"/>
              </a:xfrm>
              <a:custGeom>
                <a:avLst/>
                <a:gdLst/>
                <a:ahLst/>
                <a:cxnLst>
                  <a:cxn ang="0">
                    <a:pos x="wd2" y="hd2"/>
                  </a:cxn>
                  <a:cxn ang="5400000">
                    <a:pos x="wd2" y="hd2"/>
                  </a:cxn>
                  <a:cxn ang="10800000">
                    <a:pos x="wd2" y="hd2"/>
                  </a:cxn>
                  <a:cxn ang="16200000">
                    <a:pos x="wd2" y="hd2"/>
                  </a:cxn>
                </a:cxnLst>
                <a:rect l="0" t="0" r="r" b="b"/>
                <a:pathLst>
                  <a:path w="21600" h="21600" extrusionOk="0">
                    <a:moveTo>
                      <a:pt x="17537" y="2831"/>
                    </a:moveTo>
                    <a:lnTo>
                      <a:pt x="10161" y="8024"/>
                    </a:lnTo>
                    <a:lnTo>
                      <a:pt x="5271" y="9340"/>
                    </a:lnTo>
                    <a:lnTo>
                      <a:pt x="1171" y="14295"/>
                    </a:lnTo>
                    <a:lnTo>
                      <a:pt x="0" y="19330"/>
                    </a:lnTo>
                    <a:lnTo>
                      <a:pt x="3343" y="21600"/>
                    </a:lnTo>
                    <a:lnTo>
                      <a:pt x="5268" y="16011"/>
                    </a:lnTo>
                    <a:lnTo>
                      <a:pt x="8817" y="15249"/>
                    </a:lnTo>
                    <a:lnTo>
                      <a:pt x="11276" y="14486"/>
                    </a:lnTo>
                    <a:lnTo>
                      <a:pt x="14517" y="13724"/>
                    </a:lnTo>
                    <a:lnTo>
                      <a:pt x="18179" y="13089"/>
                    </a:lnTo>
                    <a:lnTo>
                      <a:pt x="21239" y="5467"/>
                    </a:lnTo>
                    <a:lnTo>
                      <a:pt x="21600" y="162"/>
                    </a:lnTo>
                    <a:lnTo>
                      <a:pt x="19638" y="0"/>
                    </a:lnTo>
                    <a:lnTo>
                      <a:pt x="17537" y="2831"/>
                    </a:lnTo>
                    <a:close/>
                  </a:path>
                </a:pathLst>
              </a:custGeom>
              <a:grpFill/>
              <a:ln w="12700" cap="flat">
                <a:noFill/>
                <a:miter lim="400000"/>
              </a:ln>
              <a:effectLst/>
            </p:spPr>
            <p:txBody>
              <a:bodyPr wrap="square" lIns="164041" tIns="164041" rIns="164041" bIns="164041" numCol="1" anchor="ctr">
                <a:noAutofit/>
              </a:bodyPr>
              <a:lstStyle/>
              <a:p>
                <a:pPr defTabSz="584134">
                  <a:defRPr sz="7600"/>
                </a:pPr>
                <a:endParaRPr/>
              </a:p>
            </p:txBody>
          </p:sp>
        </p:grpSp>
        <p:grpSp>
          <p:nvGrpSpPr>
            <p:cNvPr id="98" name="Group 1776"/>
            <p:cNvGrpSpPr/>
            <p:nvPr/>
          </p:nvGrpSpPr>
          <p:grpSpPr>
            <a:xfrm>
              <a:off x="3565133" y="5023594"/>
              <a:ext cx="3293320" cy="5157090"/>
              <a:chOff x="0" y="0"/>
              <a:chExt cx="3293319" cy="5157089"/>
            </a:xfrm>
            <a:grpFill/>
          </p:grpSpPr>
          <p:sp>
            <p:nvSpPr>
              <p:cNvPr id="239" name="Shape 1773"/>
              <p:cNvSpPr/>
              <p:nvPr/>
            </p:nvSpPr>
            <p:spPr>
              <a:xfrm>
                <a:off x="0" y="0"/>
                <a:ext cx="3293320" cy="4980302"/>
              </a:xfrm>
              <a:custGeom>
                <a:avLst/>
                <a:gdLst/>
                <a:ahLst/>
                <a:cxnLst>
                  <a:cxn ang="0">
                    <a:pos x="wd2" y="hd2"/>
                  </a:cxn>
                  <a:cxn ang="5400000">
                    <a:pos x="wd2" y="hd2"/>
                  </a:cxn>
                  <a:cxn ang="10800000">
                    <a:pos x="wd2" y="hd2"/>
                  </a:cxn>
                  <a:cxn ang="16200000">
                    <a:pos x="wd2" y="hd2"/>
                  </a:cxn>
                </a:cxnLst>
                <a:rect l="0" t="0" r="r" b="b"/>
                <a:pathLst>
                  <a:path w="21600" h="21600" extrusionOk="0">
                    <a:moveTo>
                      <a:pt x="869" y="1016"/>
                    </a:moveTo>
                    <a:lnTo>
                      <a:pt x="1153" y="974"/>
                    </a:lnTo>
                    <a:lnTo>
                      <a:pt x="1415" y="1017"/>
                    </a:lnTo>
                    <a:lnTo>
                      <a:pt x="1706" y="1125"/>
                    </a:lnTo>
                    <a:lnTo>
                      <a:pt x="1964" y="1238"/>
                    </a:lnTo>
                    <a:lnTo>
                      <a:pt x="2173" y="1355"/>
                    </a:lnTo>
                    <a:lnTo>
                      <a:pt x="2350" y="1292"/>
                    </a:lnTo>
                    <a:lnTo>
                      <a:pt x="2416" y="1193"/>
                    </a:lnTo>
                    <a:lnTo>
                      <a:pt x="2643" y="1138"/>
                    </a:lnTo>
                    <a:lnTo>
                      <a:pt x="2768" y="931"/>
                    </a:lnTo>
                    <a:lnTo>
                      <a:pt x="2901" y="758"/>
                    </a:lnTo>
                    <a:lnTo>
                      <a:pt x="3075" y="584"/>
                    </a:lnTo>
                    <a:lnTo>
                      <a:pt x="3218" y="492"/>
                    </a:lnTo>
                    <a:lnTo>
                      <a:pt x="3455" y="405"/>
                    </a:lnTo>
                    <a:lnTo>
                      <a:pt x="3796" y="405"/>
                    </a:lnTo>
                    <a:lnTo>
                      <a:pt x="4006" y="344"/>
                    </a:lnTo>
                    <a:lnTo>
                      <a:pt x="4155" y="198"/>
                    </a:lnTo>
                    <a:lnTo>
                      <a:pt x="4308" y="101"/>
                    </a:lnTo>
                    <a:lnTo>
                      <a:pt x="4423" y="34"/>
                    </a:lnTo>
                    <a:lnTo>
                      <a:pt x="4684" y="0"/>
                    </a:lnTo>
                    <a:lnTo>
                      <a:pt x="4809" y="15"/>
                    </a:lnTo>
                    <a:lnTo>
                      <a:pt x="4798" y="104"/>
                    </a:lnTo>
                    <a:lnTo>
                      <a:pt x="4656" y="173"/>
                    </a:lnTo>
                    <a:lnTo>
                      <a:pt x="4518" y="268"/>
                    </a:lnTo>
                    <a:lnTo>
                      <a:pt x="4466" y="385"/>
                    </a:lnTo>
                    <a:lnTo>
                      <a:pt x="4483" y="636"/>
                    </a:lnTo>
                    <a:lnTo>
                      <a:pt x="4421" y="753"/>
                    </a:lnTo>
                    <a:lnTo>
                      <a:pt x="4365" y="838"/>
                    </a:lnTo>
                    <a:lnTo>
                      <a:pt x="4375" y="962"/>
                    </a:lnTo>
                    <a:lnTo>
                      <a:pt x="4434" y="1080"/>
                    </a:lnTo>
                    <a:lnTo>
                      <a:pt x="4626" y="1121"/>
                    </a:lnTo>
                    <a:lnTo>
                      <a:pt x="4821" y="1077"/>
                    </a:lnTo>
                    <a:lnTo>
                      <a:pt x="4911" y="964"/>
                    </a:lnTo>
                    <a:lnTo>
                      <a:pt x="5012" y="863"/>
                    </a:lnTo>
                    <a:lnTo>
                      <a:pt x="5002" y="773"/>
                    </a:lnTo>
                    <a:lnTo>
                      <a:pt x="4888" y="691"/>
                    </a:lnTo>
                    <a:lnTo>
                      <a:pt x="4815" y="594"/>
                    </a:lnTo>
                    <a:cubicBezTo>
                      <a:pt x="4810" y="569"/>
                      <a:pt x="4818" y="543"/>
                      <a:pt x="4835" y="521"/>
                    </a:cubicBezTo>
                    <a:cubicBezTo>
                      <a:pt x="4864" y="484"/>
                      <a:pt x="4917" y="459"/>
                      <a:pt x="4977" y="452"/>
                    </a:cubicBezTo>
                    <a:lnTo>
                      <a:pt x="5179" y="365"/>
                    </a:lnTo>
                    <a:lnTo>
                      <a:pt x="5325" y="234"/>
                    </a:lnTo>
                    <a:lnTo>
                      <a:pt x="5398" y="181"/>
                    </a:lnTo>
                    <a:lnTo>
                      <a:pt x="5513" y="174"/>
                    </a:lnTo>
                    <a:lnTo>
                      <a:pt x="5658" y="180"/>
                    </a:lnTo>
                    <a:lnTo>
                      <a:pt x="5845" y="279"/>
                    </a:lnTo>
                    <a:lnTo>
                      <a:pt x="6023" y="369"/>
                    </a:lnTo>
                    <a:lnTo>
                      <a:pt x="6158" y="486"/>
                    </a:lnTo>
                    <a:lnTo>
                      <a:pt x="6252" y="563"/>
                    </a:lnTo>
                    <a:lnTo>
                      <a:pt x="6423" y="602"/>
                    </a:lnTo>
                    <a:lnTo>
                      <a:pt x="6610" y="602"/>
                    </a:lnTo>
                    <a:lnTo>
                      <a:pt x="6760" y="602"/>
                    </a:lnTo>
                    <a:lnTo>
                      <a:pt x="6916" y="629"/>
                    </a:lnTo>
                    <a:lnTo>
                      <a:pt x="7159" y="658"/>
                    </a:lnTo>
                    <a:lnTo>
                      <a:pt x="7344" y="698"/>
                    </a:lnTo>
                    <a:lnTo>
                      <a:pt x="7500" y="785"/>
                    </a:lnTo>
                    <a:lnTo>
                      <a:pt x="7792" y="799"/>
                    </a:lnTo>
                    <a:lnTo>
                      <a:pt x="7945" y="725"/>
                    </a:lnTo>
                    <a:lnTo>
                      <a:pt x="8130" y="720"/>
                    </a:lnTo>
                    <a:lnTo>
                      <a:pt x="8343" y="741"/>
                    </a:lnTo>
                    <a:lnTo>
                      <a:pt x="8508" y="799"/>
                    </a:lnTo>
                    <a:lnTo>
                      <a:pt x="8764" y="882"/>
                    </a:lnTo>
                    <a:lnTo>
                      <a:pt x="9015" y="958"/>
                    </a:lnTo>
                    <a:lnTo>
                      <a:pt x="9502" y="1062"/>
                    </a:lnTo>
                    <a:lnTo>
                      <a:pt x="9816" y="1193"/>
                    </a:lnTo>
                    <a:lnTo>
                      <a:pt x="9920" y="1317"/>
                    </a:lnTo>
                    <a:lnTo>
                      <a:pt x="10065" y="1399"/>
                    </a:lnTo>
                    <a:lnTo>
                      <a:pt x="10187" y="1473"/>
                    </a:lnTo>
                    <a:lnTo>
                      <a:pt x="10298" y="1576"/>
                    </a:lnTo>
                    <a:lnTo>
                      <a:pt x="10339" y="1679"/>
                    </a:lnTo>
                    <a:lnTo>
                      <a:pt x="10420" y="1769"/>
                    </a:lnTo>
                    <a:lnTo>
                      <a:pt x="10606" y="1887"/>
                    </a:lnTo>
                    <a:lnTo>
                      <a:pt x="10818" y="2000"/>
                    </a:lnTo>
                    <a:lnTo>
                      <a:pt x="11131" y="2123"/>
                    </a:lnTo>
                    <a:lnTo>
                      <a:pt x="11378" y="2178"/>
                    </a:lnTo>
                    <a:lnTo>
                      <a:pt x="11636" y="2243"/>
                    </a:lnTo>
                    <a:lnTo>
                      <a:pt x="11855" y="2243"/>
                    </a:lnTo>
                    <a:lnTo>
                      <a:pt x="11990" y="2181"/>
                    </a:lnTo>
                    <a:lnTo>
                      <a:pt x="12151" y="2160"/>
                    </a:lnTo>
                    <a:lnTo>
                      <a:pt x="12356" y="2167"/>
                    </a:lnTo>
                    <a:lnTo>
                      <a:pt x="12575" y="2208"/>
                    </a:lnTo>
                    <a:lnTo>
                      <a:pt x="12707" y="2236"/>
                    </a:lnTo>
                    <a:lnTo>
                      <a:pt x="12850" y="2254"/>
                    </a:lnTo>
                    <a:lnTo>
                      <a:pt x="12964" y="2298"/>
                    </a:lnTo>
                    <a:lnTo>
                      <a:pt x="13152" y="2421"/>
                    </a:lnTo>
                    <a:lnTo>
                      <a:pt x="13358" y="2525"/>
                    </a:lnTo>
                    <a:lnTo>
                      <a:pt x="13524" y="2594"/>
                    </a:lnTo>
                    <a:lnTo>
                      <a:pt x="13666" y="2651"/>
                    </a:lnTo>
                    <a:lnTo>
                      <a:pt x="13833" y="2742"/>
                    </a:lnTo>
                    <a:lnTo>
                      <a:pt x="13864" y="2891"/>
                    </a:lnTo>
                    <a:lnTo>
                      <a:pt x="13944" y="3025"/>
                    </a:lnTo>
                    <a:lnTo>
                      <a:pt x="14059" y="3126"/>
                    </a:lnTo>
                    <a:lnTo>
                      <a:pt x="14069" y="3246"/>
                    </a:lnTo>
                    <a:lnTo>
                      <a:pt x="14069" y="3383"/>
                    </a:lnTo>
                    <a:lnTo>
                      <a:pt x="14132" y="3485"/>
                    </a:lnTo>
                    <a:lnTo>
                      <a:pt x="14251" y="3544"/>
                    </a:lnTo>
                    <a:lnTo>
                      <a:pt x="14376" y="3565"/>
                    </a:lnTo>
                    <a:lnTo>
                      <a:pt x="14376" y="3654"/>
                    </a:lnTo>
                    <a:lnTo>
                      <a:pt x="14240" y="3723"/>
                    </a:lnTo>
                    <a:lnTo>
                      <a:pt x="14147" y="3806"/>
                    </a:lnTo>
                    <a:lnTo>
                      <a:pt x="14084" y="3898"/>
                    </a:lnTo>
                    <a:lnTo>
                      <a:pt x="14021" y="4015"/>
                    </a:lnTo>
                    <a:lnTo>
                      <a:pt x="13892" y="4050"/>
                    </a:lnTo>
                    <a:lnTo>
                      <a:pt x="13746" y="4071"/>
                    </a:lnTo>
                    <a:lnTo>
                      <a:pt x="13369" y="4317"/>
                    </a:lnTo>
                    <a:lnTo>
                      <a:pt x="13296" y="4414"/>
                    </a:lnTo>
                    <a:lnTo>
                      <a:pt x="13244" y="4544"/>
                    </a:lnTo>
                    <a:lnTo>
                      <a:pt x="13401" y="4640"/>
                    </a:lnTo>
                    <a:lnTo>
                      <a:pt x="13638" y="4623"/>
                    </a:lnTo>
                    <a:lnTo>
                      <a:pt x="13801" y="4475"/>
                    </a:lnTo>
                    <a:lnTo>
                      <a:pt x="14058" y="4319"/>
                    </a:lnTo>
                    <a:lnTo>
                      <a:pt x="14233" y="4211"/>
                    </a:lnTo>
                    <a:lnTo>
                      <a:pt x="14406" y="4124"/>
                    </a:lnTo>
                    <a:lnTo>
                      <a:pt x="14601" y="4061"/>
                    </a:lnTo>
                    <a:lnTo>
                      <a:pt x="14824" y="4068"/>
                    </a:lnTo>
                    <a:lnTo>
                      <a:pt x="14950" y="4135"/>
                    </a:lnTo>
                    <a:lnTo>
                      <a:pt x="15054" y="4245"/>
                    </a:lnTo>
                    <a:lnTo>
                      <a:pt x="15054" y="4370"/>
                    </a:lnTo>
                    <a:lnTo>
                      <a:pt x="14772" y="4500"/>
                    </a:lnTo>
                    <a:lnTo>
                      <a:pt x="14706" y="4615"/>
                    </a:lnTo>
                    <a:lnTo>
                      <a:pt x="14561" y="4643"/>
                    </a:lnTo>
                    <a:lnTo>
                      <a:pt x="14369" y="4636"/>
                    </a:lnTo>
                    <a:lnTo>
                      <a:pt x="14297" y="4713"/>
                    </a:lnTo>
                    <a:lnTo>
                      <a:pt x="14537" y="4754"/>
                    </a:lnTo>
                    <a:lnTo>
                      <a:pt x="14713" y="4770"/>
                    </a:lnTo>
                    <a:lnTo>
                      <a:pt x="14862" y="4841"/>
                    </a:lnTo>
                    <a:lnTo>
                      <a:pt x="15018" y="4770"/>
                    </a:lnTo>
                    <a:lnTo>
                      <a:pt x="15209" y="4692"/>
                    </a:lnTo>
                    <a:lnTo>
                      <a:pt x="15341" y="4566"/>
                    </a:lnTo>
                    <a:lnTo>
                      <a:pt x="15491" y="4466"/>
                    </a:lnTo>
                    <a:lnTo>
                      <a:pt x="15585" y="4369"/>
                    </a:lnTo>
                    <a:lnTo>
                      <a:pt x="15846" y="4342"/>
                    </a:lnTo>
                    <a:lnTo>
                      <a:pt x="16125" y="4370"/>
                    </a:lnTo>
                    <a:lnTo>
                      <a:pt x="16397" y="4508"/>
                    </a:lnTo>
                    <a:lnTo>
                      <a:pt x="16564" y="4666"/>
                    </a:lnTo>
                    <a:lnTo>
                      <a:pt x="16723" y="4714"/>
                    </a:lnTo>
                    <a:lnTo>
                      <a:pt x="16844" y="4787"/>
                    </a:lnTo>
                    <a:lnTo>
                      <a:pt x="16817" y="4904"/>
                    </a:lnTo>
                    <a:lnTo>
                      <a:pt x="16751" y="4982"/>
                    </a:lnTo>
                    <a:lnTo>
                      <a:pt x="16751" y="5058"/>
                    </a:lnTo>
                    <a:lnTo>
                      <a:pt x="16949" y="5154"/>
                    </a:lnTo>
                    <a:lnTo>
                      <a:pt x="17116" y="5085"/>
                    </a:lnTo>
                    <a:lnTo>
                      <a:pt x="17332" y="5023"/>
                    </a:lnTo>
                    <a:lnTo>
                      <a:pt x="17569" y="4982"/>
                    </a:lnTo>
                    <a:lnTo>
                      <a:pt x="17746" y="4988"/>
                    </a:lnTo>
                    <a:lnTo>
                      <a:pt x="18122" y="5071"/>
                    </a:lnTo>
                    <a:lnTo>
                      <a:pt x="18476" y="5071"/>
                    </a:lnTo>
                    <a:lnTo>
                      <a:pt x="18914" y="5085"/>
                    </a:lnTo>
                    <a:lnTo>
                      <a:pt x="19226" y="5085"/>
                    </a:lnTo>
                    <a:lnTo>
                      <a:pt x="19337" y="5145"/>
                    </a:lnTo>
                    <a:lnTo>
                      <a:pt x="19417" y="5245"/>
                    </a:lnTo>
                    <a:lnTo>
                      <a:pt x="19501" y="5384"/>
                    </a:lnTo>
                    <a:lnTo>
                      <a:pt x="19761" y="5515"/>
                    </a:lnTo>
                    <a:lnTo>
                      <a:pt x="20054" y="5632"/>
                    </a:lnTo>
                    <a:lnTo>
                      <a:pt x="20337" y="5763"/>
                    </a:lnTo>
                    <a:lnTo>
                      <a:pt x="20783" y="5818"/>
                    </a:lnTo>
                    <a:lnTo>
                      <a:pt x="21128" y="5832"/>
                    </a:lnTo>
                    <a:lnTo>
                      <a:pt x="21292" y="5922"/>
                    </a:lnTo>
                    <a:lnTo>
                      <a:pt x="21413" y="6000"/>
                    </a:lnTo>
                    <a:lnTo>
                      <a:pt x="21423" y="6110"/>
                    </a:lnTo>
                    <a:lnTo>
                      <a:pt x="21496" y="6233"/>
                    </a:lnTo>
                    <a:lnTo>
                      <a:pt x="21548" y="6335"/>
                    </a:lnTo>
                    <a:lnTo>
                      <a:pt x="21600" y="6459"/>
                    </a:lnTo>
                    <a:lnTo>
                      <a:pt x="21558" y="6567"/>
                    </a:lnTo>
                    <a:lnTo>
                      <a:pt x="21548" y="6744"/>
                    </a:lnTo>
                    <a:lnTo>
                      <a:pt x="21416" y="6872"/>
                    </a:lnTo>
                    <a:lnTo>
                      <a:pt x="21374" y="6999"/>
                    </a:lnTo>
                    <a:lnTo>
                      <a:pt x="21263" y="7141"/>
                    </a:lnTo>
                    <a:lnTo>
                      <a:pt x="20928" y="7257"/>
                    </a:lnTo>
                    <a:lnTo>
                      <a:pt x="20782" y="7498"/>
                    </a:lnTo>
                    <a:lnTo>
                      <a:pt x="20646" y="7643"/>
                    </a:lnTo>
                    <a:lnTo>
                      <a:pt x="20531" y="7747"/>
                    </a:lnTo>
                    <a:lnTo>
                      <a:pt x="20344" y="7910"/>
                    </a:lnTo>
                    <a:lnTo>
                      <a:pt x="20222" y="8109"/>
                    </a:lnTo>
                    <a:lnTo>
                      <a:pt x="19916" y="8196"/>
                    </a:lnTo>
                    <a:lnTo>
                      <a:pt x="19700" y="8360"/>
                    </a:lnTo>
                    <a:lnTo>
                      <a:pt x="19631" y="8498"/>
                    </a:lnTo>
                    <a:lnTo>
                      <a:pt x="19615" y="8867"/>
                    </a:lnTo>
                    <a:lnTo>
                      <a:pt x="19688" y="9089"/>
                    </a:lnTo>
                    <a:lnTo>
                      <a:pt x="19688" y="9302"/>
                    </a:lnTo>
                    <a:lnTo>
                      <a:pt x="19705" y="9546"/>
                    </a:lnTo>
                    <a:lnTo>
                      <a:pt x="19653" y="9772"/>
                    </a:lnTo>
                    <a:lnTo>
                      <a:pt x="19612" y="9950"/>
                    </a:lnTo>
                    <a:lnTo>
                      <a:pt x="19580" y="10104"/>
                    </a:lnTo>
                    <a:lnTo>
                      <a:pt x="19559" y="10281"/>
                    </a:lnTo>
                    <a:lnTo>
                      <a:pt x="19465" y="10449"/>
                    </a:lnTo>
                    <a:lnTo>
                      <a:pt x="19444" y="10661"/>
                    </a:lnTo>
                    <a:lnTo>
                      <a:pt x="19392" y="10797"/>
                    </a:lnTo>
                    <a:lnTo>
                      <a:pt x="19322" y="10935"/>
                    </a:lnTo>
                    <a:lnTo>
                      <a:pt x="19169" y="11064"/>
                    </a:lnTo>
                    <a:lnTo>
                      <a:pt x="19033" y="11278"/>
                    </a:lnTo>
                    <a:lnTo>
                      <a:pt x="18939" y="11393"/>
                    </a:lnTo>
                    <a:lnTo>
                      <a:pt x="18834" y="11511"/>
                    </a:lnTo>
                    <a:lnTo>
                      <a:pt x="18562" y="11665"/>
                    </a:lnTo>
                    <a:lnTo>
                      <a:pt x="18374" y="11762"/>
                    </a:lnTo>
                    <a:lnTo>
                      <a:pt x="18204" y="11755"/>
                    </a:lnTo>
                    <a:lnTo>
                      <a:pt x="18048" y="11735"/>
                    </a:lnTo>
                    <a:lnTo>
                      <a:pt x="17899" y="11638"/>
                    </a:lnTo>
                    <a:lnTo>
                      <a:pt x="17642" y="11707"/>
                    </a:lnTo>
                    <a:lnTo>
                      <a:pt x="17486" y="11796"/>
                    </a:lnTo>
                    <a:lnTo>
                      <a:pt x="17287" y="11941"/>
                    </a:lnTo>
                    <a:lnTo>
                      <a:pt x="17134" y="11969"/>
                    </a:lnTo>
                    <a:lnTo>
                      <a:pt x="16834" y="12015"/>
                    </a:lnTo>
                    <a:lnTo>
                      <a:pt x="16534" y="12077"/>
                    </a:lnTo>
                    <a:lnTo>
                      <a:pt x="16336" y="12167"/>
                    </a:lnTo>
                    <a:lnTo>
                      <a:pt x="16253" y="12270"/>
                    </a:lnTo>
                    <a:lnTo>
                      <a:pt x="16183" y="12325"/>
                    </a:lnTo>
                    <a:lnTo>
                      <a:pt x="16027" y="12380"/>
                    </a:lnTo>
                    <a:lnTo>
                      <a:pt x="15916" y="12449"/>
                    </a:lnTo>
                    <a:lnTo>
                      <a:pt x="15804" y="12518"/>
                    </a:lnTo>
                    <a:lnTo>
                      <a:pt x="15752" y="12629"/>
                    </a:lnTo>
                    <a:lnTo>
                      <a:pt x="15825" y="12724"/>
                    </a:lnTo>
                    <a:lnTo>
                      <a:pt x="15951" y="12849"/>
                    </a:lnTo>
                    <a:lnTo>
                      <a:pt x="15961" y="13008"/>
                    </a:lnTo>
                    <a:lnTo>
                      <a:pt x="15909" y="13192"/>
                    </a:lnTo>
                    <a:cubicBezTo>
                      <a:pt x="15880" y="13228"/>
                      <a:pt x="15856" y="13266"/>
                      <a:pt x="15840" y="13305"/>
                    </a:cubicBezTo>
                    <a:cubicBezTo>
                      <a:pt x="15812" y="13369"/>
                      <a:pt x="15801" y="13436"/>
                      <a:pt x="15809" y="13503"/>
                    </a:cubicBezTo>
                    <a:lnTo>
                      <a:pt x="15600" y="13652"/>
                    </a:lnTo>
                    <a:lnTo>
                      <a:pt x="15506" y="13742"/>
                    </a:lnTo>
                    <a:lnTo>
                      <a:pt x="15464" y="13846"/>
                    </a:lnTo>
                    <a:cubicBezTo>
                      <a:pt x="15464" y="13877"/>
                      <a:pt x="15464" y="13909"/>
                      <a:pt x="15464" y="13940"/>
                    </a:cubicBezTo>
                    <a:cubicBezTo>
                      <a:pt x="15464" y="13981"/>
                      <a:pt x="15464" y="14022"/>
                      <a:pt x="15464" y="14062"/>
                    </a:cubicBezTo>
                    <a:lnTo>
                      <a:pt x="15412" y="14177"/>
                    </a:lnTo>
                    <a:lnTo>
                      <a:pt x="15183" y="14308"/>
                    </a:lnTo>
                    <a:lnTo>
                      <a:pt x="15048" y="14443"/>
                    </a:lnTo>
                    <a:lnTo>
                      <a:pt x="14923" y="14578"/>
                    </a:lnTo>
                    <a:lnTo>
                      <a:pt x="14840" y="14707"/>
                    </a:lnTo>
                    <a:lnTo>
                      <a:pt x="14760" y="14868"/>
                    </a:lnTo>
                    <a:cubicBezTo>
                      <a:pt x="14740" y="14913"/>
                      <a:pt x="14716" y="14957"/>
                      <a:pt x="14687" y="14999"/>
                    </a:cubicBezTo>
                    <a:cubicBezTo>
                      <a:pt x="14660" y="15040"/>
                      <a:pt x="14629" y="15079"/>
                      <a:pt x="14593" y="15116"/>
                    </a:cubicBezTo>
                    <a:cubicBezTo>
                      <a:pt x="14565" y="15141"/>
                      <a:pt x="14538" y="15167"/>
                      <a:pt x="14510" y="15192"/>
                    </a:cubicBezTo>
                    <a:cubicBezTo>
                      <a:pt x="14469" y="15230"/>
                      <a:pt x="14429" y="15268"/>
                      <a:pt x="14390" y="15307"/>
                    </a:cubicBezTo>
                    <a:lnTo>
                      <a:pt x="14233" y="15431"/>
                    </a:lnTo>
                    <a:lnTo>
                      <a:pt x="14123" y="15518"/>
                    </a:lnTo>
                    <a:lnTo>
                      <a:pt x="13872" y="15628"/>
                    </a:lnTo>
                    <a:lnTo>
                      <a:pt x="13685" y="15663"/>
                    </a:lnTo>
                    <a:lnTo>
                      <a:pt x="13323" y="15670"/>
                    </a:lnTo>
                    <a:cubicBezTo>
                      <a:pt x="13286" y="15642"/>
                      <a:pt x="13245" y="15616"/>
                      <a:pt x="13201" y="15594"/>
                    </a:cubicBezTo>
                    <a:cubicBezTo>
                      <a:pt x="13122" y="15553"/>
                      <a:pt x="13034" y="15521"/>
                      <a:pt x="12939" y="15499"/>
                    </a:cubicBezTo>
                    <a:cubicBezTo>
                      <a:pt x="12851" y="15484"/>
                      <a:pt x="12764" y="15467"/>
                      <a:pt x="12678" y="15446"/>
                    </a:cubicBezTo>
                    <a:cubicBezTo>
                      <a:pt x="12585" y="15424"/>
                      <a:pt x="12495" y="15399"/>
                      <a:pt x="12406" y="15370"/>
                    </a:cubicBezTo>
                    <a:lnTo>
                      <a:pt x="12194" y="15426"/>
                    </a:lnTo>
                    <a:lnTo>
                      <a:pt x="12131" y="15541"/>
                    </a:lnTo>
                    <a:lnTo>
                      <a:pt x="12255" y="15615"/>
                    </a:lnTo>
                    <a:lnTo>
                      <a:pt x="12467" y="15700"/>
                    </a:lnTo>
                    <a:lnTo>
                      <a:pt x="12582" y="15762"/>
                    </a:lnTo>
                    <a:lnTo>
                      <a:pt x="12768" y="15886"/>
                    </a:lnTo>
                    <a:lnTo>
                      <a:pt x="12977" y="16065"/>
                    </a:lnTo>
                    <a:lnTo>
                      <a:pt x="13103" y="16201"/>
                    </a:lnTo>
                    <a:lnTo>
                      <a:pt x="13155" y="16372"/>
                    </a:lnTo>
                    <a:lnTo>
                      <a:pt x="13166" y="16545"/>
                    </a:lnTo>
                    <a:lnTo>
                      <a:pt x="13065" y="16676"/>
                    </a:lnTo>
                    <a:lnTo>
                      <a:pt x="12951" y="16779"/>
                    </a:lnTo>
                    <a:lnTo>
                      <a:pt x="12787" y="16862"/>
                    </a:lnTo>
                    <a:lnTo>
                      <a:pt x="12505" y="16924"/>
                    </a:lnTo>
                    <a:lnTo>
                      <a:pt x="12122" y="16970"/>
                    </a:lnTo>
                    <a:lnTo>
                      <a:pt x="11913" y="16977"/>
                    </a:lnTo>
                    <a:lnTo>
                      <a:pt x="11733" y="16982"/>
                    </a:lnTo>
                    <a:lnTo>
                      <a:pt x="11430" y="16982"/>
                    </a:lnTo>
                    <a:lnTo>
                      <a:pt x="11263" y="17044"/>
                    </a:lnTo>
                    <a:lnTo>
                      <a:pt x="11232" y="17116"/>
                    </a:lnTo>
                    <a:lnTo>
                      <a:pt x="11252" y="17235"/>
                    </a:lnTo>
                    <a:lnTo>
                      <a:pt x="11325" y="17332"/>
                    </a:lnTo>
                    <a:lnTo>
                      <a:pt x="11412" y="17380"/>
                    </a:lnTo>
                    <a:lnTo>
                      <a:pt x="11444" y="17498"/>
                    </a:lnTo>
                    <a:lnTo>
                      <a:pt x="11382" y="17567"/>
                    </a:lnTo>
                    <a:cubicBezTo>
                      <a:pt x="11322" y="17599"/>
                      <a:pt x="11279" y="17642"/>
                      <a:pt x="11257" y="17691"/>
                    </a:cubicBezTo>
                    <a:cubicBezTo>
                      <a:pt x="11240" y="17729"/>
                      <a:pt x="11236" y="17769"/>
                      <a:pt x="11246" y="17808"/>
                    </a:cubicBezTo>
                    <a:lnTo>
                      <a:pt x="11037" y="17802"/>
                    </a:lnTo>
                    <a:lnTo>
                      <a:pt x="10881" y="17726"/>
                    </a:lnTo>
                    <a:lnTo>
                      <a:pt x="10631" y="17622"/>
                    </a:lnTo>
                    <a:lnTo>
                      <a:pt x="10349" y="17581"/>
                    </a:lnTo>
                    <a:lnTo>
                      <a:pt x="10141" y="17677"/>
                    </a:lnTo>
                    <a:lnTo>
                      <a:pt x="10273" y="17815"/>
                    </a:lnTo>
                    <a:cubicBezTo>
                      <a:pt x="10359" y="17814"/>
                      <a:pt x="10437" y="17847"/>
                      <a:pt x="10472" y="17898"/>
                    </a:cubicBezTo>
                    <a:cubicBezTo>
                      <a:pt x="10504" y="17944"/>
                      <a:pt x="10496" y="17997"/>
                      <a:pt x="10451" y="18038"/>
                    </a:cubicBezTo>
                    <a:lnTo>
                      <a:pt x="10493" y="18142"/>
                    </a:lnTo>
                    <a:cubicBezTo>
                      <a:pt x="10535" y="18167"/>
                      <a:pt x="10583" y="18187"/>
                      <a:pt x="10636" y="18201"/>
                    </a:cubicBezTo>
                    <a:cubicBezTo>
                      <a:pt x="10678" y="18213"/>
                      <a:pt x="10723" y="18220"/>
                      <a:pt x="10768" y="18222"/>
                    </a:cubicBezTo>
                    <a:cubicBezTo>
                      <a:pt x="10824" y="18185"/>
                      <a:pt x="10918" y="18194"/>
                      <a:pt x="10956" y="18240"/>
                    </a:cubicBezTo>
                    <a:cubicBezTo>
                      <a:pt x="10983" y="18272"/>
                      <a:pt x="10969" y="18313"/>
                      <a:pt x="10925" y="18335"/>
                    </a:cubicBezTo>
                    <a:lnTo>
                      <a:pt x="10783" y="18390"/>
                    </a:lnTo>
                    <a:lnTo>
                      <a:pt x="10605" y="18448"/>
                    </a:lnTo>
                    <a:lnTo>
                      <a:pt x="10615" y="18589"/>
                    </a:lnTo>
                    <a:lnTo>
                      <a:pt x="10663" y="18651"/>
                    </a:lnTo>
                    <a:lnTo>
                      <a:pt x="10698" y="18740"/>
                    </a:lnTo>
                    <a:lnTo>
                      <a:pt x="10479" y="18860"/>
                    </a:lnTo>
                    <a:lnTo>
                      <a:pt x="10374" y="19045"/>
                    </a:lnTo>
                    <a:lnTo>
                      <a:pt x="10259" y="19180"/>
                    </a:lnTo>
                    <a:lnTo>
                      <a:pt x="10218" y="19263"/>
                    </a:lnTo>
                    <a:lnTo>
                      <a:pt x="10283" y="19367"/>
                    </a:lnTo>
                    <a:lnTo>
                      <a:pt x="10350" y="19544"/>
                    </a:lnTo>
                    <a:lnTo>
                      <a:pt x="10506" y="19579"/>
                    </a:lnTo>
                    <a:lnTo>
                      <a:pt x="10637" y="19689"/>
                    </a:lnTo>
                    <a:lnTo>
                      <a:pt x="10913" y="19767"/>
                    </a:lnTo>
                    <a:lnTo>
                      <a:pt x="11066" y="19942"/>
                    </a:lnTo>
                    <a:lnTo>
                      <a:pt x="11076" y="20069"/>
                    </a:lnTo>
                    <a:lnTo>
                      <a:pt x="10982" y="20241"/>
                    </a:lnTo>
                    <a:lnTo>
                      <a:pt x="10888" y="20363"/>
                    </a:lnTo>
                    <a:lnTo>
                      <a:pt x="10794" y="20527"/>
                    </a:lnTo>
                    <a:cubicBezTo>
                      <a:pt x="10712" y="20573"/>
                      <a:pt x="10646" y="20631"/>
                      <a:pt x="10600" y="20695"/>
                    </a:cubicBezTo>
                    <a:cubicBezTo>
                      <a:pt x="10553" y="20760"/>
                      <a:pt x="10528" y="20830"/>
                      <a:pt x="10526" y="20902"/>
                    </a:cubicBezTo>
                    <a:lnTo>
                      <a:pt x="10613" y="21051"/>
                    </a:lnTo>
                    <a:lnTo>
                      <a:pt x="10773" y="21173"/>
                    </a:lnTo>
                    <a:lnTo>
                      <a:pt x="10846" y="21254"/>
                    </a:lnTo>
                    <a:lnTo>
                      <a:pt x="10766" y="21359"/>
                    </a:lnTo>
                    <a:lnTo>
                      <a:pt x="10536" y="21440"/>
                    </a:lnTo>
                    <a:lnTo>
                      <a:pt x="10441" y="21536"/>
                    </a:lnTo>
                    <a:lnTo>
                      <a:pt x="10363" y="21600"/>
                    </a:lnTo>
                    <a:lnTo>
                      <a:pt x="10225" y="21595"/>
                    </a:lnTo>
                    <a:lnTo>
                      <a:pt x="9866" y="21480"/>
                    </a:lnTo>
                    <a:lnTo>
                      <a:pt x="9668" y="21506"/>
                    </a:lnTo>
                    <a:lnTo>
                      <a:pt x="9418" y="21531"/>
                    </a:lnTo>
                    <a:cubicBezTo>
                      <a:pt x="9428" y="21473"/>
                      <a:pt x="9417" y="21413"/>
                      <a:pt x="9386" y="21358"/>
                    </a:cubicBezTo>
                    <a:cubicBezTo>
                      <a:pt x="9350" y="21293"/>
                      <a:pt x="9286" y="21235"/>
                      <a:pt x="9202" y="21193"/>
                    </a:cubicBezTo>
                    <a:lnTo>
                      <a:pt x="8951" y="21172"/>
                    </a:lnTo>
                    <a:lnTo>
                      <a:pt x="8767" y="21096"/>
                    </a:lnTo>
                    <a:lnTo>
                      <a:pt x="8767" y="20966"/>
                    </a:lnTo>
                    <a:lnTo>
                      <a:pt x="8683" y="20814"/>
                    </a:lnTo>
                    <a:cubicBezTo>
                      <a:pt x="8625" y="20767"/>
                      <a:pt x="8560" y="20724"/>
                      <a:pt x="8489" y="20687"/>
                    </a:cubicBezTo>
                    <a:cubicBezTo>
                      <a:pt x="8402" y="20641"/>
                      <a:pt x="8307" y="20603"/>
                      <a:pt x="8206" y="20574"/>
                    </a:cubicBezTo>
                    <a:lnTo>
                      <a:pt x="8185" y="20340"/>
                    </a:lnTo>
                    <a:lnTo>
                      <a:pt x="8175" y="20091"/>
                    </a:lnTo>
                    <a:cubicBezTo>
                      <a:pt x="8118" y="20014"/>
                      <a:pt x="8052" y="19940"/>
                      <a:pt x="7977" y="19870"/>
                    </a:cubicBezTo>
                    <a:cubicBezTo>
                      <a:pt x="7874" y="19775"/>
                      <a:pt x="7755" y="19687"/>
                      <a:pt x="7622" y="19610"/>
                    </a:cubicBezTo>
                    <a:lnTo>
                      <a:pt x="7320" y="19591"/>
                    </a:lnTo>
                    <a:lnTo>
                      <a:pt x="7269" y="19491"/>
                    </a:lnTo>
                    <a:lnTo>
                      <a:pt x="7463" y="19422"/>
                    </a:lnTo>
                    <a:lnTo>
                      <a:pt x="7664" y="19293"/>
                    </a:lnTo>
                    <a:lnTo>
                      <a:pt x="7747" y="19155"/>
                    </a:lnTo>
                    <a:lnTo>
                      <a:pt x="7862" y="18947"/>
                    </a:lnTo>
                    <a:cubicBezTo>
                      <a:pt x="7859" y="18904"/>
                      <a:pt x="7841" y="18862"/>
                      <a:pt x="7810" y="18823"/>
                    </a:cubicBezTo>
                    <a:cubicBezTo>
                      <a:pt x="7763" y="18763"/>
                      <a:pt x="7687" y="18715"/>
                      <a:pt x="7594" y="18687"/>
                    </a:cubicBezTo>
                    <a:lnTo>
                      <a:pt x="7373" y="18531"/>
                    </a:lnTo>
                    <a:lnTo>
                      <a:pt x="7344" y="18427"/>
                    </a:lnTo>
                    <a:lnTo>
                      <a:pt x="7439" y="18291"/>
                    </a:lnTo>
                    <a:lnTo>
                      <a:pt x="7386" y="18128"/>
                    </a:lnTo>
                    <a:lnTo>
                      <a:pt x="7191" y="18036"/>
                    </a:lnTo>
                    <a:lnTo>
                      <a:pt x="6944" y="17872"/>
                    </a:lnTo>
                    <a:lnTo>
                      <a:pt x="6714" y="17722"/>
                    </a:lnTo>
                    <a:lnTo>
                      <a:pt x="6595" y="17655"/>
                    </a:lnTo>
                    <a:lnTo>
                      <a:pt x="6560" y="17485"/>
                    </a:lnTo>
                    <a:lnTo>
                      <a:pt x="6414" y="17372"/>
                    </a:lnTo>
                    <a:lnTo>
                      <a:pt x="6518" y="17199"/>
                    </a:lnTo>
                    <a:cubicBezTo>
                      <a:pt x="6570" y="17154"/>
                      <a:pt x="6593" y="17097"/>
                      <a:pt x="6581" y="17041"/>
                    </a:cubicBezTo>
                    <a:cubicBezTo>
                      <a:pt x="6561" y="16948"/>
                      <a:pt x="6457" y="16874"/>
                      <a:pt x="6320" y="16854"/>
                    </a:cubicBezTo>
                    <a:cubicBezTo>
                      <a:pt x="6272" y="16815"/>
                      <a:pt x="6237" y="16771"/>
                      <a:pt x="6215" y="16723"/>
                    </a:cubicBezTo>
                    <a:cubicBezTo>
                      <a:pt x="6159" y="16596"/>
                      <a:pt x="6202" y="16460"/>
                      <a:pt x="6330" y="16359"/>
                    </a:cubicBezTo>
                    <a:lnTo>
                      <a:pt x="6341" y="16207"/>
                    </a:lnTo>
                    <a:lnTo>
                      <a:pt x="6351" y="16005"/>
                    </a:lnTo>
                    <a:lnTo>
                      <a:pt x="6382" y="15534"/>
                    </a:lnTo>
                    <a:lnTo>
                      <a:pt x="6330" y="14960"/>
                    </a:lnTo>
                    <a:lnTo>
                      <a:pt x="6125" y="14624"/>
                    </a:lnTo>
                    <a:lnTo>
                      <a:pt x="6027" y="14310"/>
                    </a:lnTo>
                    <a:lnTo>
                      <a:pt x="5975" y="14131"/>
                    </a:lnTo>
                    <a:lnTo>
                      <a:pt x="5925" y="13492"/>
                    </a:lnTo>
                    <a:lnTo>
                      <a:pt x="5925" y="13243"/>
                    </a:lnTo>
                    <a:lnTo>
                      <a:pt x="6020" y="13001"/>
                    </a:lnTo>
                    <a:lnTo>
                      <a:pt x="6020" y="12755"/>
                    </a:lnTo>
                    <a:lnTo>
                      <a:pt x="5988" y="12469"/>
                    </a:lnTo>
                    <a:lnTo>
                      <a:pt x="5842" y="12317"/>
                    </a:lnTo>
                    <a:lnTo>
                      <a:pt x="5852" y="12041"/>
                    </a:lnTo>
                    <a:lnTo>
                      <a:pt x="5936" y="11755"/>
                    </a:lnTo>
                    <a:cubicBezTo>
                      <a:pt x="5963" y="11665"/>
                      <a:pt x="5977" y="11573"/>
                      <a:pt x="5978" y="11481"/>
                    </a:cubicBezTo>
                    <a:cubicBezTo>
                      <a:pt x="5979" y="11396"/>
                      <a:pt x="5968" y="11310"/>
                      <a:pt x="5946" y="11226"/>
                    </a:cubicBezTo>
                    <a:cubicBezTo>
                      <a:pt x="5920" y="11122"/>
                      <a:pt x="5877" y="11021"/>
                      <a:pt x="5817" y="10924"/>
                    </a:cubicBezTo>
                    <a:lnTo>
                      <a:pt x="5790" y="10657"/>
                    </a:lnTo>
                    <a:lnTo>
                      <a:pt x="5779" y="10588"/>
                    </a:lnTo>
                    <a:lnTo>
                      <a:pt x="5509" y="10273"/>
                    </a:lnTo>
                    <a:lnTo>
                      <a:pt x="5325" y="10025"/>
                    </a:lnTo>
                    <a:lnTo>
                      <a:pt x="5081" y="9901"/>
                    </a:lnTo>
                    <a:lnTo>
                      <a:pt x="4781" y="9783"/>
                    </a:lnTo>
                    <a:lnTo>
                      <a:pt x="4531" y="9611"/>
                    </a:lnTo>
                    <a:lnTo>
                      <a:pt x="4066" y="9506"/>
                    </a:lnTo>
                    <a:lnTo>
                      <a:pt x="3850" y="9416"/>
                    </a:lnTo>
                    <a:lnTo>
                      <a:pt x="3285" y="9256"/>
                    </a:lnTo>
                    <a:lnTo>
                      <a:pt x="3020" y="9164"/>
                    </a:lnTo>
                    <a:lnTo>
                      <a:pt x="2895" y="8913"/>
                    </a:lnTo>
                    <a:lnTo>
                      <a:pt x="2752" y="8757"/>
                    </a:lnTo>
                    <a:lnTo>
                      <a:pt x="2626" y="8512"/>
                    </a:lnTo>
                    <a:lnTo>
                      <a:pt x="2494" y="8355"/>
                    </a:lnTo>
                    <a:lnTo>
                      <a:pt x="2330" y="8219"/>
                    </a:lnTo>
                    <a:lnTo>
                      <a:pt x="2088" y="8047"/>
                    </a:lnTo>
                    <a:lnTo>
                      <a:pt x="1976" y="7929"/>
                    </a:lnTo>
                    <a:lnTo>
                      <a:pt x="1868" y="7775"/>
                    </a:lnTo>
                    <a:lnTo>
                      <a:pt x="1712" y="7713"/>
                    </a:lnTo>
                    <a:lnTo>
                      <a:pt x="1653" y="7630"/>
                    </a:lnTo>
                    <a:lnTo>
                      <a:pt x="1559" y="7481"/>
                    </a:lnTo>
                    <a:lnTo>
                      <a:pt x="1499" y="7363"/>
                    </a:lnTo>
                    <a:lnTo>
                      <a:pt x="1332" y="7016"/>
                    </a:lnTo>
                    <a:lnTo>
                      <a:pt x="1207" y="6813"/>
                    </a:lnTo>
                    <a:lnTo>
                      <a:pt x="1072" y="6654"/>
                    </a:lnTo>
                    <a:lnTo>
                      <a:pt x="958" y="6495"/>
                    </a:lnTo>
                    <a:lnTo>
                      <a:pt x="875" y="6420"/>
                    </a:lnTo>
                    <a:lnTo>
                      <a:pt x="683" y="6358"/>
                    </a:lnTo>
                    <a:lnTo>
                      <a:pt x="577" y="6210"/>
                    </a:lnTo>
                    <a:lnTo>
                      <a:pt x="392" y="6183"/>
                    </a:lnTo>
                    <a:lnTo>
                      <a:pt x="270" y="6084"/>
                    </a:lnTo>
                    <a:lnTo>
                      <a:pt x="131" y="5971"/>
                    </a:lnTo>
                    <a:lnTo>
                      <a:pt x="79" y="5813"/>
                    </a:lnTo>
                    <a:lnTo>
                      <a:pt x="38" y="5703"/>
                    </a:lnTo>
                    <a:lnTo>
                      <a:pt x="0" y="5602"/>
                    </a:lnTo>
                    <a:lnTo>
                      <a:pt x="115" y="5491"/>
                    </a:lnTo>
                    <a:lnTo>
                      <a:pt x="268" y="5348"/>
                    </a:lnTo>
                    <a:lnTo>
                      <a:pt x="330" y="5224"/>
                    </a:lnTo>
                    <a:lnTo>
                      <a:pt x="413" y="5153"/>
                    </a:lnTo>
                    <a:lnTo>
                      <a:pt x="602" y="5033"/>
                    </a:lnTo>
                    <a:lnTo>
                      <a:pt x="653" y="4916"/>
                    </a:lnTo>
                    <a:lnTo>
                      <a:pt x="542" y="4875"/>
                    </a:lnTo>
                    <a:lnTo>
                      <a:pt x="350" y="4849"/>
                    </a:lnTo>
                    <a:lnTo>
                      <a:pt x="233" y="4810"/>
                    </a:lnTo>
                    <a:lnTo>
                      <a:pt x="173" y="4693"/>
                    </a:lnTo>
                    <a:lnTo>
                      <a:pt x="132" y="4589"/>
                    </a:lnTo>
                    <a:lnTo>
                      <a:pt x="236" y="4435"/>
                    </a:lnTo>
                    <a:lnTo>
                      <a:pt x="363" y="4279"/>
                    </a:lnTo>
                    <a:lnTo>
                      <a:pt x="464" y="4141"/>
                    </a:lnTo>
                    <a:lnTo>
                      <a:pt x="722" y="3881"/>
                    </a:lnTo>
                    <a:lnTo>
                      <a:pt x="837" y="3725"/>
                    </a:lnTo>
                    <a:lnTo>
                      <a:pt x="878" y="3658"/>
                    </a:lnTo>
                    <a:lnTo>
                      <a:pt x="1105" y="3567"/>
                    </a:lnTo>
                    <a:lnTo>
                      <a:pt x="1275" y="3479"/>
                    </a:lnTo>
                    <a:lnTo>
                      <a:pt x="1338" y="3385"/>
                    </a:lnTo>
                    <a:lnTo>
                      <a:pt x="1359" y="3295"/>
                    </a:lnTo>
                    <a:lnTo>
                      <a:pt x="1523" y="3201"/>
                    </a:lnTo>
                    <a:lnTo>
                      <a:pt x="1707" y="3072"/>
                    </a:lnTo>
                    <a:cubicBezTo>
                      <a:pt x="1704" y="3016"/>
                      <a:pt x="1711" y="2960"/>
                      <a:pt x="1728" y="2906"/>
                    </a:cubicBezTo>
                    <a:cubicBezTo>
                      <a:pt x="1757" y="2814"/>
                      <a:pt x="1814" y="2727"/>
                      <a:pt x="1896" y="2650"/>
                    </a:cubicBezTo>
                    <a:cubicBezTo>
                      <a:pt x="1934" y="2572"/>
                      <a:pt x="1938" y="2488"/>
                      <a:pt x="1906" y="2408"/>
                    </a:cubicBezTo>
                    <a:cubicBezTo>
                      <a:pt x="1883" y="2352"/>
                      <a:pt x="1843" y="2298"/>
                      <a:pt x="1815" y="2242"/>
                    </a:cubicBezTo>
                    <a:cubicBezTo>
                      <a:pt x="1790" y="2191"/>
                      <a:pt x="1776" y="2138"/>
                      <a:pt x="1774" y="2083"/>
                    </a:cubicBezTo>
                    <a:lnTo>
                      <a:pt x="1774" y="1918"/>
                    </a:lnTo>
                    <a:lnTo>
                      <a:pt x="1753" y="1808"/>
                    </a:lnTo>
                    <a:lnTo>
                      <a:pt x="1638" y="1656"/>
                    </a:lnTo>
                    <a:lnTo>
                      <a:pt x="1493" y="1546"/>
                    </a:lnTo>
                    <a:lnTo>
                      <a:pt x="1587" y="1443"/>
                    </a:lnTo>
                    <a:lnTo>
                      <a:pt x="1656" y="1310"/>
                    </a:lnTo>
                    <a:lnTo>
                      <a:pt x="1459" y="1199"/>
                    </a:lnTo>
                    <a:lnTo>
                      <a:pt x="1280" y="1115"/>
                    </a:lnTo>
                    <a:lnTo>
                      <a:pt x="1083" y="1076"/>
                    </a:lnTo>
                    <a:lnTo>
                      <a:pt x="968" y="1103"/>
                    </a:lnTo>
                    <a:lnTo>
                      <a:pt x="869" y="1016"/>
                    </a:lnTo>
                    <a:close/>
                  </a:path>
                </a:pathLst>
              </a:custGeom>
              <a:grpFill/>
              <a:ln w="12700" cap="flat">
                <a:noFill/>
                <a:miter lim="400000"/>
              </a:ln>
              <a:effectLst/>
            </p:spPr>
            <p:txBody>
              <a:bodyPr wrap="square" lIns="164041" tIns="164041" rIns="164041" bIns="164041" numCol="1" anchor="ctr">
                <a:noAutofit/>
              </a:bodyPr>
              <a:lstStyle/>
              <a:p>
                <a:pPr defTabSz="584134">
                  <a:defRPr sz="7600"/>
                </a:pPr>
                <a:endParaRPr/>
              </a:p>
            </p:txBody>
          </p:sp>
          <p:sp>
            <p:nvSpPr>
              <p:cNvPr id="240" name="Shape 1774"/>
              <p:cNvSpPr/>
              <p:nvPr/>
            </p:nvSpPr>
            <p:spPr>
              <a:xfrm>
                <a:off x="1634003" y="4968024"/>
                <a:ext cx="368707" cy="189066"/>
              </a:xfrm>
              <a:custGeom>
                <a:avLst/>
                <a:gdLst/>
                <a:ahLst/>
                <a:cxnLst>
                  <a:cxn ang="0">
                    <a:pos x="wd2" y="hd2"/>
                  </a:cxn>
                  <a:cxn ang="5400000">
                    <a:pos x="wd2" y="hd2"/>
                  </a:cxn>
                  <a:cxn ang="10800000">
                    <a:pos x="wd2" y="hd2"/>
                  </a:cxn>
                  <a:cxn ang="16200000">
                    <a:pos x="wd2" y="hd2"/>
                  </a:cxn>
                </a:cxnLst>
                <a:rect l="0" t="0" r="r" b="b"/>
                <a:pathLst>
                  <a:path w="21600" h="21600" extrusionOk="0">
                    <a:moveTo>
                      <a:pt x="7225" y="3547"/>
                    </a:moveTo>
                    <a:lnTo>
                      <a:pt x="5676" y="1626"/>
                    </a:lnTo>
                    <a:lnTo>
                      <a:pt x="3209" y="0"/>
                    </a:lnTo>
                    <a:lnTo>
                      <a:pt x="1176" y="1709"/>
                    </a:lnTo>
                    <a:lnTo>
                      <a:pt x="993" y="6809"/>
                    </a:lnTo>
                    <a:lnTo>
                      <a:pt x="0" y="9230"/>
                    </a:lnTo>
                    <a:lnTo>
                      <a:pt x="146" y="11719"/>
                    </a:lnTo>
                    <a:lnTo>
                      <a:pt x="1232" y="14861"/>
                    </a:lnTo>
                    <a:lnTo>
                      <a:pt x="2757" y="16925"/>
                    </a:lnTo>
                    <a:lnTo>
                      <a:pt x="4617" y="16204"/>
                    </a:lnTo>
                    <a:lnTo>
                      <a:pt x="6205" y="18329"/>
                    </a:lnTo>
                    <a:lnTo>
                      <a:pt x="6765" y="21054"/>
                    </a:lnTo>
                    <a:lnTo>
                      <a:pt x="9338" y="21600"/>
                    </a:lnTo>
                    <a:lnTo>
                      <a:pt x="10638" y="20386"/>
                    </a:lnTo>
                    <a:lnTo>
                      <a:pt x="12868" y="19239"/>
                    </a:lnTo>
                    <a:cubicBezTo>
                      <a:pt x="13384" y="19258"/>
                      <a:pt x="13900" y="19258"/>
                      <a:pt x="14416" y="19239"/>
                    </a:cubicBezTo>
                    <a:cubicBezTo>
                      <a:pt x="15695" y="19193"/>
                      <a:pt x="16971" y="19031"/>
                      <a:pt x="18242" y="18754"/>
                    </a:cubicBezTo>
                    <a:lnTo>
                      <a:pt x="20946" y="19118"/>
                    </a:lnTo>
                    <a:lnTo>
                      <a:pt x="21600" y="16751"/>
                    </a:lnTo>
                    <a:lnTo>
                      <a:pt x="17600" y="16751"/>
                    </a:lnTo>
                    <a:lnTo>
                      <a:pt x="14802" y="15172"/>
                    </a:lnTo>
                    <a:lnTo>
                      <a:pt x="13214" y="10808"/>
                    </a:lnTo>
                    <a:lnTo>
                      <a:pt x="11408" y="9230"/>
                    </a:lnTo>
                    <a:lnTo>
                      <a:pt x="9731" y="7773"/>
                    </a:lnTo>
                    <a:lnTo>
                      <a:pt x="9139" y="5420"/>
                    </a:lnTo>
                    <a:lnTo>
                      <a:pt x="7225" y="3547"/>
                    </a:lnTo>
                    <a:close/>
                  </a:path>
                </a:pathLst>
              </a:custGeom>
              <a:grpFill/>
              <a:ln w="12700" cap="flat">
                <a:noFill/>
                <a:miter lim="400000"/>
              </a:ln>
              <a:effectLst/>
            </p:spPr>
            <p:txBody>
              <a:bodyPr wrap="square" lIns="164041" tIns="164041" rIns="164041" bIns="164041" numCol="1" anchor="ctr">
                <a:noAutofit/>
              </a:bodyPr>
              <a:lstStyle/>
              <a:p>
                <a:pPr defTabSz="584134">
                  <a:defRPr sz="7600"/>
                </a:pPr>
                <a:endParaRPr/>
              </a:p>
            </p:txBody>
          </p:sp>
          <p:sp>
            <p:nvSpPr>
              <p:cNvPr id="241" name="Shape 1775"/>
              <p:cNvSpPr/>
              <p:nvPr/>
            </p:nvSpPr>
            <p:spPr>
              <a:xfrm>
                <a:off x="2071262" y="4846195"/>
                <a:ext cx="230094" cy="98277"/>
              </a:xfrm>
              <a:custGeom>
                <a:avLst/>
                <a:gdLst/>
                <a:ahLst/>
                <a:cxnLst>
                  <a:cxn ang="0">
                    <a:pos x="wd2" y="hd2"/>
                  </a:cxn>
                  <a:cxn ang="5400000">
                    <a:pos x="wd2" y="hd2"/>
                  </a:cxn>
                  <a:cxn ang="10800000">
                    <a:pos x="wd2" y="hd2"/>
                  </a:cxn>
                  <a:cxn ang="16200000">
                    <a:pos x="wd2" y="hd2"/>
                  </a:cxn>
                </a:cxnLst>
                <a:rect l="0" t="0" r="r" b="b"/>
                <a:pathLst>
                  <a:path w="21600" h="21600" extrusionOk="0">
                    <a:moveTo>
                      <a:pt x="8319" y="0"/>
                    </a:moveTo>
                    <a:lnTo>
                      <a:pt x="5026" y="117"/>
                    </a:lnTo>
                    <a:cubicBezTo>
                      <a:pt x="4484" y="789"/>
                      <a:pt x="3941" y="1461"/>
                      <a:pt x="3399" y="2133"/>
                    </a:cubicBezTo>
                    <a:cubicBezTo>
                      <a:pt x="2857" y="2805"/>
                      <a:pt x="2314" y="3476"/>
                      <a:pt x="1772" y="4148"/>
                    </a:cubicBezTo>
                    <a:lnTo>
                      <a:pt x="4542" y="6577"/>
                    </a:lnTo>
                    <a:lnTo>
                      <a:pt x="3392" y="10753"/>
                    </a:lnTo>
                    <a:lnTo>
                      <a:pt x="0" y="11818"/>
                    </a:lnTo>
                    <a:lnTo>
                      <a:pt x="1581" y="16345"/>
                    </a:lnTo>
                    <a:lnTo>
                      <a:pt x="4913" y="16345"/>
                    </a:lnTo>
                    <a:lnTo>
                      <a:pt x="7757" y="19148"/>
                    </a:lnTo>
                    <a:lnTo>
                      <a:pt x="10993" y="21600"/>
                    </a:lnTo>
                    <a:lnTo>
                      <a:pt x="14223" y="19761"/>
                    </a:lnTo>
                    <a:lnTo>
                      <a:pt x="14972" y="14169"/>
                    </a:lnTo>
                    <a:lnTo>
                      <a:pt x="18108" y="8928"/>
                    </a:lnTo>
                    <a:lnTo>
                      <a:pt x="21600" y="7876"/>
                    </a:lnTo>
                    <a:lnTo>
                      <a:pt x="21600" y="3101"/>
                    </a:lnTo>
                    <a:lnTo>
                      <a:pt x="19411" y="1378"/>
                    </a:lnTo>
                    <a:lnTo>
                      <a:pt x="17621" y="692"/>
                    </a:lnTo>
                    <a:lnTo>
                      <a:pt x="12533" y="2093"/>
                    </a:lnTo>
                    <a:lnTo>
                      <a:pt x="10949" y="1393"/>
                    </a:lnTo>
                    <a:lnTo>
                      <a:pt x="8319" y="0"/>
                    </a:lnTo>
                    <a:close/>
                  </a:path>
                </a:pathLst>
              </a:custGeom>
              <a:grpFill/>
              <a:ln w="12700" cap="flat">
                <a:noFill/>
                <a:miter lim="400000"/>
              </a:ln>
              <a:effectLst/>
            </p:spPr>
            <p:txBody>
              <a:bodyPr wrap="square" lIns="164041" tIns="164041" rIns="164041" bIns="164041" numCol="1" anchor="ctr">
                <a:noAutofit/>
              </a:bodyPr>
              <a:lstStyle/>
              <a:p>
                <a:pPr defTabSz="584134">
                  <a:defRPr sz="7600"/>
                </a:pPr>
                <a:endParaRPr/>
              </a:p>
            </p:txBody>
          </p:sp>
        </p:grpSp>
        <p:grpSp>
          <p:nvGrpSpPr>
            <p:cNvPr id="99" name="Group 1795"/>
            <p:cNvGrpSpPr/>
            <p:nvPr/>
          </p:nvGrpSpPr>
          <p:grpSpPr>
            <a:xfrm>
              <a:off x="7511764" y="3118476"/>
              <a:ext cx="5786196" cy="5498487"/>
              <a:chOff x="-48579" y="0"/>
              <a:chExt cx="5786195" cy="5498485"/>
            </a:xfrm>
            <a:grpFill/>
          </p:grpSpPr>
          <p:sp>
            <p:nvSpPr>
              <p:cNvPr id="220" name="Shape 1777"/>
              <p:cNvSpPr/>
              <p:nvPr/>
            </p:nvSpPr>
            <p:spPr>
              <a:xfrm>
                <a:off x="548575" y="0"/>
                <a:ext cx="4762562" cy="5498485"/>
              </a:xfrm>
              <a:custGeom>
                <a:avLst/>
                <a:gdLst/>
                <a:ahLst/>
                <a:cxnLst>
                  <a:cxn ang="0">
                    <a:pos x="wd2" y="hd2"/>
                  </a:cxn>
                  <a:cxn ang="5400000">
                    <a:pos x="wd2" y="hd2"/>
                  </a:cxn>
                  <a:cxn ang="10800000">
                    <a:pos x="wd2" y="hd2"/>
                  </a:cxn>
                  <a:cxn ang="16200000">
                    <a:pos x="wd2" y="hd2"/>
                  </a:cxn>
                </a:cxnLst>
                <a:rect l="0" t="0" r="r" b="b"/>
                <a:pathLst>
                  <a:path w="21600" h="21600" extrusionOk="0">
                    <a:moveTo>
                      <a:pt x="11905" y="1298"/>
                    </a:moveTo>
                    <a:lnTo>
                      <a:pt x="11748" y="1386"/>
                    </a:lnTo>
                    <a:lnTo>
                      <a:pt x="11649" y="1501"/>
                    </a:lnTo>
                    <a:lnTo>
                      <a:pt x="11657" y="1629"/>
                    </a:lnTo>
                    <a:lnTo>
                      <a:pt x="11744" y="1704"/>
                    </a:lnTo>
                    <a:lnTo>
                      <a:pt x="11765" y="1791"/>
                    </a:lnTo>
                    <a:lnTo>
                      <a:pt x="11622" y="1915"/>
                    </a:lnTo>
                    <a:lnTo>
                      <a:pt x="11470" y="2059"/>
                    </a:lnTo>
                    <a:lnTo>
                      <a:pt x="11326" y="2096"/>
                    </a:lnTo>
                    <a:lnTo>
                      <a:pt x="11204" y="2078"/>
                    </a:lnTo>
                    <a:lnTo>
                      <a:pt x="10972" y="2003"/>
                    </a:lnTo>
                    <a:lnTo>
                      <a:pt x="10824" y="1959"/>
                    </a:lnTo>
                    <a:lnTo>
                      <a:pt x="10659" y="1903"/>
                    </a:lnTo>
                    <a:lnTo>
                      <a:pt x="10370" y="1872"/>
                    </a:lnTo>
                    <a:lnTo>
                      <a:pt x="10297" y="1768"/>
                    </a:lnTo>
                    <a:lnTo>
                      <a:pt x="10194" y="1639"/>
                    </a:lnTo>
                    <a:lnTo>
                      <a:pt x="10095" y="1497"/>
                    </a:lnTo>
                    <a:lnTo>
                      <a:pt x="9893" y="1403"/>
                    </a:lnTo>
                    <a:lnTo>
                      <a:pt x="9738" y="1384"/>
                    </a:lnTo>
                    <a:lnTo>
                      <a:pt x="9487" y="1311"/>
                    </a:lnTo>
                    <a:lnTo>
                      <a:pt x="9256" y="1311"/>
                    </a:lnTo>
                    <a:lnTo>
                      <a:pt x="9130" y="1305"/>
                    </a:lnTo>
                    <a:lnTo>
                      <a:pt x="9053" y="1242"/>
                    </a:lnTo>
                    <a:lnTo>
                      <a:pt x="8911" y="1116"/>
                    </a:lnTo>
                    <a:lnTo>
                      <a:pt x="8694" y="947"/>
                    </a:lnTo>
                    <a:lnTo>
                      <a:pt x="8636" y="849"/>
                    </a:lnTo>
                    <a:lnTo>
                      <a:pt x="8687" y="761"/>
                    </a:lnTo>
                    <a:lnTo>
                      <a:pt x="8783" y="636"/>
                    </a:lnTo>
                    <a:lnTo>
                      <a:pt x="8776" y="548"/>
                    </a:lnTo>
                    <a:lnTo>
                      <a:pt x="8704" y="440"/>
                    </a:lnTo>
                    <a:lnTo>
                      <a:pt x="8651" y="369"/>
                    </a:lnTo>
                    <a:lnTo>
                      <a:pt x="8694" y="263"/>
                    </a:lnTo>
                    <a:lnTo>
                      <a:pt x="8750" y="213"/>
                    </a:lnTo>
                    <a:lnTo>
                      <a:pt x="8706" y="120"/>
                    </a:lnTo>
                    <a:lnTo>
                      <a:pt x="8574" y="53"/>
                    </a:lnTo>
                    <a:lnTo>
                      <a:pt x="8473" y="0"/>
                    </a:lnTo>
                    <a:lnTo>
                      <a:pt x="8301" y="31"/>
                    </a:lnTo>
                    <a:lnTo>
                      <a:pt x="8038" y="123"/>
                    </a:lnTo>
                    <a:lnTo>
                      <a:pt x="7831" y="167"/>
                    </a:lnTo>
                    <a:lnTo>
                      <a:pt x="7542" y="204"/>
                    </a:lnTo>
                    <a:lnTo>
                      <a:pt x="7323" y="198"/>
                    </a:lnTo>
                    <a:lnTo>
                      <a:pt x="7098" y="173"/>
                    </a:lnTo>
                    <a:lnTo>
                      <a:pt x="6861" y="167"/>
                    </a:lnTo>
                    <a:lnTo>
                      <a:pt x="6735" y="117"/>
                    </a:lnTo>
                    <a:lnTo>
                      <a:pt x="6538" y="97"/>
                    </a:lnTo>
                    <a:lnTo>
                      <a:pt x="6405" y="145"/>
                    </a:lnTo>
                    <a:lnTo>
                      <a:pt x="6221" y="214"/>
                    </a:lnTo>
                    <a:lnTo>
                      <a:pt x="6040" y="224"/>
                    </a:lnTo>
                    <a:lnTo>
                      <a:pt x="5774" y="295"/>
                    </a:lnTo>
                    <a:lnTo>
                      <a:pt x="5503" y="389"/>
                    </a:lnTo>
                    <a:lnTo>
                      <a:pt x="5346" y="481"/>
                    </a:lnTo>
                    <a:lnTo>
                      <a:pt x="5159" y="600"/>
                    </a:lnTo>
                    <a:lnTo>
                      <a:pt x="4994" y="675"/>
                    </a:lnTo>
                    <a:cubicBezTo>
                      <a:pt x="4958" y="685"/>
                      <a:pt x="4920" y="693"/>
                      <a:pt x="4883" y="698"/>
                    </a:cubicBezTo>
                    <a:cubicBezTo>
                      <a:pt x="4849" y="702"/>
                      <a:pt x="4815" y="704"/>
                      <a:pt x="4781" y="704"/>
                    </a:cubicBezTo>
                    <a:lnTo>
                      <a:pt x="4638" y="679"/>
                    </a:lnTo>
                    <a:lnTo>
                      <a:pt x="4547" y="675"/>
                    </a:lnTo>
                    <a:lnTo>
                      <a:pt x="4417" y="656"/>
                    </a:lnTo>
                    <a:lnTo>
                      <a:pt x="4244" y="637"/>
                    </a:lnTo>
                    <a:lnTo>
                      <a:pt x="4107" y="562"/>
                    </a:lnTo>
                    <a:lnTo>
                      <a:pt x="3988" y="482"/>
                    </a:lnTo>
                    <a:lnTo>
                      <a:pt x="3873" y="464"/>
                    </a:lnTo>
                    <a:lnTo>
                      <a:pt x="3807" y="533"/>
                    </a:lnTo>
                    <a:lnTo>
                      <a:pt x="3751" y="608"/>
                    </a:lnTo>
                    <a:lnTo>
                      <a:pt x="3646" y="730"/>
                    </a:lnTo>
                    <a:lnTo>
                      <a:pt x="3580" y="822"/>
                    </a:lnTo>
                    <a:lnTo>
                      <a:pt x="3480" y="939"/>
                    </a:lnTo>
                    <a:lnTo>
                      <a:pt x="3212" y="1058"/>
                    </a:lnTo>
                    <a:lnTo>
                      <a:pt x="2961" y="1162"/>
                    </a:lnTo>
                    <a:lnTo>
                      <a:pt x="2882" y="1237"/>
                    </a:lnTo>
                    <a:lnTo>
                      <a:pt x="2746" y="1325"/>
                    </a:lnTo>
                    <a:lnTo>
                      <a:pt x="2704" y="1430"/>
                    </a:lnTo>
                    <a:lnTo>
                      <a:pt x="2576" y="1610"/>
                    </a:lnTo>
                    <a:lnTo>
                      <a:pt x="2532" y="1707"/>
                    </a:lnTo>
                    <a:lnTo>
                      <a:pt x="2566" y="1826"/>
                    </a:lnTo>
                    <a:lnTo>
                      <a:pt x="2573" y="1918"/>
                    </a:lnTo>
                    <a:lnTo>
                      <a:pt x="2559" y="2012"/>
                    </a:lnTo>
                    <a:lnTo>
                      <a:pt x="2544" y="2114"/>
                    </a:lnTo>
                    <a:lnTo>
                      <a:pt x="2436" y="2195"/>
                    </a:lnTo>
                    <a:lnTo>
                      <a:pt x="2269" y="2330"/>
                    </a:lnTo>
                    <a:lnTo>
                      <a:pt x="2091" y="2512"/>
                    </a:lnTo>
                    <a:lnTo>
                      <a:pt x="1925" y="2605"/>
                    </a:lnTo>
                    <a:lnTo>
                      <a:pt x="1797" y="2653"/>
                    </a:lnTo>
                    <a:lnTo>
                      <a:pt x="1647" y="2722"/>
                    </a:lnTo>
                    <a:lnTo>
                      <a:pt x="1528" y="2808"/>
                    </a:lnTo>
                    <a:lnTo>
                      <a:pt x="1447" y="2931"/>
                    </a:lnTo>
                    <a:lnTo>
                      <a:pt x="1332" y="3038"/>
                    </a:lnTo>
                    <a:lnTo>
                      <a:pt x="1173" y="3213"/>
                    </a:lnTo>
                    <a:lnTo>
                      <a:pt x="1030" y="3388"/>
                    </a:lnTo>
                    <a:lnTo>
                      <a:pt x="1001" y="3475"/>
                    </a:lnTo>
                    <a:lnTo>
                      <a:pt x="951" y="3585"/>
                    </a:lnTo>
                    <a:lnTo>
                      <a:pt x="845" y="3723"/>
                    </a:lnTo>
                    <a:lnTo>
                      <a:pt x="700" y="3911"/>
                    </a:lnTo>
                    <a:lnTo>
                      <a:pt x="650" y="4048"/>
                    </a:lnTo>
                    <a:lnTo>
                      <a:pt x="448" y="4221"/>
                    </a:lnTo>
                    <a:lnTo>
                      <a:pt x="410" y="4305"/>
                    </a:lnTo>
                    <a:lnTo>
                      <a:pt x="349" y="4386"/>
                    </a:lnTo>
                    <a:lnTo>
                      <a:pt x="269" y="4455"/>
                    </a:lnTo>
                    <a:lnTo>
                      <a:pt x="232" y="4555"/>
                    </a:lnTo>
                    <a:lnTo>
                      <a:pt x="226" y="4651"/>
                    </a:lnTo>
                    <a:lnTo>
                      <a:pt x="176" y="4751"/>
                    </a:lnTo>
                    <a:lnTo>
                      <a:pt x="156" y="4813"/>
                    </a:lnTo>
                    <a:lnTo>
                      <a:pt x="163" y="4888"/>
                    </a:lnTo>
                    <a:lnTo>
                      <a:pt x="220" y="5002"/>
                    </a:lnTo>
                    <a:lnTo>
                      <a:pt x="292" y="5121"/>
                    </a:lnTo>
                    <a:lnTo>
                      <a:pt x="355" y="5258"/>
                    </a:lnTo>
                    <a:lnTo>
                      <a:pt x="369" y="5453"/>
                    </a:lnTo>
                    <a:lnTo>
                      <a:pt x="413" y="5578"/>
                    </a:lnTo>
                    <a:lnTo>
                      <a:pt x="477" y="5695"/>
                    </a:lnTo>
                    <a:lnTo>
                      <a:pt x="477" y="5825"/>
                    </a:lnTo>
                    <a:lnTo>
                      <a:pt x="441" y="5944"/>
                    </a:lnTo>
                    <a:lnTo>
                      <a:pt x="405" y="6019"/>
                    </a:lnTo>
                    <a:lnTo>
                      <a:pt x="391" y="6138"/>
                    </a:lnTo>
                    <a:lnTo>
                      <a:pt x="355" y="6250"/>
                    </a:lnTo>
                    <a:lnTo>
                      <a:pt x="307" y="6323"/>
                    </a:lnTo>
                    <a:lnTo>
                      <a:pt x="280" y="6392"/>
                    </a:lnTo>
                    <a:lnTo>
                      <a:pt x="215" y="6459"/>
                    </a:lnTo>
                    <a:lnTo>
                      <a:pt x="80" y="6545"/>
                    </a:lnTo>
                    <a:lnTo>
                      <a:pt x="0" y="6592"/>
                    </a:lnTo>
                    <a:lnTo>
                      <a:pt x="0" y="6680"/>
                    </a:lnTo>
                    <a:lnTo>
                      <a:pt x="74" y="6761"/>
                    </a:lnTo>
                    <a:lnTo>
                      <a:pt x="110" y="6891"/>
                    </a:lnTo>
                    <a:lnTo>
                      <a:pt x="117" y="7009"/>
                    </a:lnTo>
                    <a:lnTo>
                      <a:pt x="117" y="7138"/>
                    </a:lnTo>
                    <a:lnTo>
                      <a:pt x="61" y="7213"/>
                    </a:lnTo>
                    <a:lnTo>
                      <a:pt x="54" y="7299"/>
                    </a:lnTo>
                    <a:lnTo>
                      <a:pt x="185" y="7447"/>
                    </a:lnTo>
                    <a:lnTo>
                      <a:pt x="278" y="7578"/>
                    </a:lnTo>
                    <a:lnTo>
                      <a:pt x="459" y="7641"/>
                    </a:lnTo>
                    <a:lnTo>
                      <a:pt x="564" y="7676"/>
                    </a:lnTo>
                    <a:lnTo>
                      <a:pt x="670" y="7805"/>
                    </a:lnTo>
                    <a:lnTo>
                      <a:pt x="779" y="7951"/>
                    </a:lnTo>
                    <a:lnTo>
                      <a:pt x="880" y="8070"/>
                    </a:lnTo>
                    <a:lnTo>
                      <a:pt x="1010" y="8216"/>
                    </a:lnTo>
                    <a:lnTo>
                      <a:pt x="1152" y="8321"/>
                    </a:lnTo>
                    <a:lnTo>
                      <a:pt x="1238" y="8546"/>
                    </a:lnTo>
                    <a:lnTo>
                      <a:pt x="1195" y="8652"/>
                    </a:lnTo>
                    <a:lnTo>
                      <a:pt x="1275" y="8822"/>
                    </a:lnTo>
                    <a:lnTo>
                      <a:pt x="1378" y="8876"/>
                    </a:lnTo>
                    <a:lnTo>
                      <a:pt x="1513" y="8970"/>
                    </a:lnTo>
                    <a:lnTo>
                      <a:pt x="1679" y="9195"/>
                    </a:lnTo>
                    <a:lnTo>
                      <a:pt x="1843" y="9284"/>
                    </a:lnTo>
                    <a:lnTo>
                      <a:pt x="1963" y="9393"/>
                    </a:lnTo>
                    <a:lnTo>
                      <a:pt x="2026" y="9468"/>
                    </a:lnTo>
                    <a:lnTo>
                      <a:pt x="2137" y="9480"/>
                    </a:lnTo>
                    <a:lnTo>
                      <a:pt x="2185" y="9549"/>
                    </a:lnTo>
                    <a:lnTo>
                      <a:pt x="2387" y="9655"/>
                    </a:lnTo>
                    <a:lnTo>
                      <a:pt x="2546" y="9722"/>
                    </a:lnTo>
                    <a:lnTo>
                      <a:pt x="2676" y="9747"/>
                    </a:lnTo>
                    <a:lnTo>
                      <a:pt x="2864" y="9801"/>
                    </a:lnTo>
                    <a:lnTo>
                      <a:pt x="3059" y="9868"/>
                    </a:lnTo>
                    <a:lnTo>
                      <a:pt x="3321" y="9803"/>
                    </a:lnTo>
                    <a:lnTo>
                      <a:pt x="3355" y="9741"/>
                    </a:lnTo>
                    <a:lnTo>
                      <a:pt x="3514" y="9656"/>
                    </a:lnTo>
                    <a:lnTo>
                      <a:pt x="3671" y="9656"/>
                    </a:lnTo>
                    <a:lnTo>
                      <a:pt x="3834" y="9668"/>
                    </a:lnTo>
                    <a:lnTo>
                      <a:pt x="3928" y="9618"/>
                    </a:lnTo>
                    <a:lnTo>
                      <a:pt x="4065" y="9568"/>
                    </a:lnTo>
                    <a:lnTo>
                      <a:pt x="4183" y="9562"/>
                    </a:lnTo>
                    <a:lnTo>
                      <a:pt x="4264" y="9614"/>
                    </a:lnTo>
                    <a:lnTo>
                      <a:pt x="4399" y="9656"/>
                    </a:lnTo>
                    <a:lnTo>
                      <a:pt x="4491" y="9685"/>
                    </a:lnTo>
                    <a:lnTo>
                      <a:pt x="4570" y="9697"/>
                    </a:lnTo>
                    <a:lnTo>
                      <a:pt x="4741" y="9672"/>
                    </a:lnTo>
                    <a:lnTo>
                      <a:pt x="4835" y="9629"/>
                    </a:lnTo>
                    <a:lnTo>
                      <a:pt x="5049" y="9541"/>
                    </a:lnTo>
                    <a:lnTo>
                      <a:pt x="5236" y="9504"/>
                    </a:lnTo>
                    <a:lnTo>
                      <a:pt x="5409" y="9560"/>
                    </a:lnTo>
                    <a:lnTo>
                      <a:pt x="5568" y="9456"/>
                    </a:lnTo>
                    <a:lnTo>
                      <a:pt x="5900" y="9362"/>
                    </a:lnTo>
                    <a:lnTo>
                      <a:pt x="6211" y="9231"/>
                    </a:lnTo>
                    <a:lnTo>
                      <a:pt x="6387" y="9206"/>
                    </a:lnTo>
                    <a:lnTo>
                      <a:pt x="6552" y="9212"/>
                    </a:lnTo>
                    <a:lnTo>
                      <a:pt x="6746" y="9256"/>
                    </a:lnTo>
                    <a:lnTo>
                      <a:pt x="6865" y="9309"/>
                    </a:lnTo>
                    <a:lnTo>
                      <a:pt x="6951" y="9353"/>
                    </a:lnTo>
                    <a:lnTo>
                      <a:pt x="7023" y="9409"/>
                    </a:lnTo>
                    <a:lnTo>
                      <a:pt x="7103" y="9497"/>
                    </a:lnTo>
                    <a:lnTo>
                      <a:pt x="7134" y="9626"/>
                    </a:lnTo>
                    <a:lnTo>
                      <a:pt x="7148" y="9713"/>
                    </a:lnTo>
                    <a:lnTo>
                      <a:pt x="7170" y="9786"/>
                    </a:lnTo>
                    <a:lnTo>
                      <a:pt x="7298" y="9829"/>
                    </a:lnTo>
                    <a:lnTo>
                      <a:pt x="7435" y="9842"/>
                    </a:lnTo>
                    <a:lnTo>
                      <a:pt x="7584" y="9786"/>
                    </a:lnTo>
                    <a:lnTo>
                      <a:pt x="7980" y="9786"/>
                    </a:lnTo>
                    <a:lnTo>
                      <a:pt x="8202" y="9831"/>
                    </a:lnTo>
                    <a:lnTo>
                      <a:pt x="8289" y="9968"/>
                    </a:lnTo>
                    <a:lnTo>
                      <a:pt x="8455" y="10087"/>
                    </a:lnTo>
                    <a:lnTo>
                      <a:pt x="8491" y="10175"/>
                    </a:lnTo>
                    <a:lnTo>
                      <a:pt x="8498" y="10323"/>
                    </a:lnTo>
                    <a:lnTo>
                      <a:pt x="8534" y="10455"/>
                    </a:lnTo>
                    <a:lnTo>
                      <a:pt x="8534" y="10567"/>
                    </a:lnTo>
                    <a:lnTo>
                      <a:pt x="8486" y="10709"/>
                    </a:lnTo>
                    <a:lnTo>
                      <a:pt x="8438" y="10877"/>
                    </a:lnTo>
                    <a:lnTo>
                      <a:pt x="8421" y="11008"/>
                    </a:lnTo>
                    <a:lnTo>
                      <a:pt x="8356" y="11171"/>
                    </a:lnTo>
                    <a:lnTo>
                      <a:pt x="8236" y="11348"/>
                    </a:lnTo>
                    <a:lnTo>
                      <a:pt x="8272" y="11458"/>
                    </a:lnTo>
                    <a:lnTo>
                      <a:pt x="8279" y="11545"/>
                    </a:lnTo>
                    <a:lnTo>
                      <a:pt x="8322" y="11649"/>
                    </a:lnTo>
                    <a:lnTo>
                      <a:pt x="8387" y="11749"/>
                    </a:lnTo>
                    <a:lnTo>
                      <a:pt x="8437" y="11849"/>
                    </a:lnTo>
                    <a:lnTo>
                      <a:pt x="8567" y="11936"/>
                    </a:lnTo>
                    <a:lnTo>
                      <a:pt x="8726" y="12086"/>
                    </a:lnTo>
                    <a:lnTo>
                      <a:pt x="8935" y="12257"/>
                    </a:lnTo>
                    <a:lnTo>
                      <a:pt x="9193" y="12538"/>
                    </a:lnTo>
                    <a:lnTo>
                      <a:pt x="9222" y="12667"/>
                    </a:lnTo>
                    <a:lnTo>
                      <a:pt x="9215" y="12761"/>
                    </a:lnTo>
                    <a:lnTo>
                      <a:pt x="9229" y="12888"/>
                    </a:lnTo>
                    <a:lnTo>
                      <a:pt x="9266" y="13018"/>
                    </a:lnTo>
                    <a:lnTo>
                      <a:pt x="9302" y="13097"/>
                    </a:lnTo>
                    <a:lnTo>
                      <a:pt x="9403" y="13235"/>
                    </a:lnTo>
                    <a:lnTo>
                      <a:pt x="9453" y="13316"/>
                    </a:lnTo>
                    <a:lnTo>
                      <a:pt x="9566" y="13451"/>
                    </a:lnTo>
                    <a:lnTo>
                      <a:pt x="9766" y="13633"/>
                    </a:lnTo>
                    <a:lnTo>
                      <a:pt x="9692" y="13770"/>
                    </a:lnTo>
                    <a:lnTo>
                      <a:pt x="9591" y="13864"/>
                    </a:lnTo>
                    <a:lnTo>
                      <a:pt x="9591" y="13962"/>
                    </a:lnTo>
                    <a:lnTo>
                      <a:pt x="9620" y="14068"/>
                    </a:lnTo>
                    <a:lnTo>
                      <a:pt x="9710" y="14197"/>
                    </a:lnTo>
                    <a:lnTo>
                      <a:pt x="9780" y="14370"/>
                    </a:lnTo>
                    <a:lnTo>
                      <a:pt x="9795" y="14482"/>
                    </a:lnTo>
                    <a:lnTo>
                      <a:pt x="9802" y="14588"/>
                    </a:lnTo>
                    <a:lnTo>
                      <a:pt x="9775" y="14690"/>
                    </a:lnTo>
                    <a:lnTo>
                      <a:pt x="9739" y="14790"/>
                    </a:lnTo>
                    <a:lnTo>
                      <a:pt x="9667" y="14915"/>
                    </a:lnTo>
                    <a:lnTo>
                      <a:pt x="9609" y="15021"/>
                    </a:lnTo>
                    <a:lnTo>
                      <a:pt x="9530" y="15132"/>
                    </a:lnTo>
                    <a:lnTo>
                      <a:pt x="9479" y="15276"/>
                    </a:lnTo>
                    <a:lnTo>
                      <a:pt x="9395" y="15443"/>
                    </a:lnTo>
                    <a:lnTo>
                      <a:pt x="9345" y="15586"/>
                    </a:lnTo>
                    <a:lnTo>
                      <a:pt x="9275" y="15726"/>
                    </a:lnTo>
                    <a:lnTo>
                      <a:pt x="9162" y="15929"/>
                    </a:lnTo>
                    <a:lnTo>
                      <a:pt x="9125" y="16060"/>
                    </a:lnTo>
                    <a:lnTo>
                      <a:pt x="9118" y="16204"/>
                    </a:lnTo>
                    <a:lnTo>
                      <a:pt x="9133" y="16366"/>
                    </a:lnTo>
                    <a:lnTo>
                      <a:pt x="9145" y="16558"/>
                    </a:lnTo>
                    <a:lnTo>
                      <a:pt x="9224" y="16671"/>
                    </a:lnTo>
                    <a:lnTo>
                      <a:pt x="9275" y="16808"/>
                    </a:lnTo>
                    <a:lnTo>
                      <a:pt x="9364" y="16942"/>
                    </a:lnTo>
                    <a:lnTo>
                      <a:pt x="9448" y="17105"/>
                    </a:lnTo>
                    <a:lnTo>
                      <a:pt x="9540" y="17211"/>
                    </a:lnTo>
                    <a:lnTo>
                      <a:pt x="9663" y="17399"/>
                    </a:lnTo>
                    <a:lnTo>
                      <a:pt x="9739" y="17522"/>
                    </a:lnTo>
                    <a:lnTo>
                      <a:pt x="9826" y="17703"/>
                    </a:lnTo>
                    <a:lnTo>
                      <a:pt x="9978" y="17846"/>
                    </a:lnTo>
                    <a:lnTo>
                      <a:pt x="9978" y="17984"/>
                    </a:lnTo>
                    <a:lnTo>
                      <a:pt x="10014" y="18084"/>
                    </a:lnTo>
                    <a:lnTo>
                      <a:pt x="10050" y="18240"/>
                    </a:lnTo>
                    <a:lnTo>
                      <a:pt x="10081" y="18371"/>
                    </a:lnTo>
                    <a:lnTo>
                      <a:pt x="10146" y="18518"/>
                    </a:lnTo>
                    <a:lnTo>
                      <a:pt x="10197" y="18674"/>
                    </a:lnTo>
                    <a:lnTo>
                      <a:pt x="10223" y="18828"/>
                    </a:lnTo>
                    <a:lnTo>
                      <a:pt x="10173" y="18905"/>
                    </a:lnTo>
                    <a:cubicBezTo>
                      <a:pt x="10161" y="18932"/>
                      <a:pt x="10154" y="18960"/>
                      <a:pt x="10154" y="18989"/>
                    </a:cubicBezTo>
                    <a:cubicBezTo>
                      <a:pt x="10153" y="19050"/>
                      <a:pt x="10179" y="19109"/>
                      <a:pt x="10226" y="19154"/>
                    </a:cubicBezTo>
                    <a:lnTo>
                      <a:pt x="10226" y="19319"/>
                    </a:lnTo>
                    <a:lnTo>
                      <a:pt x="10198" y="19438"/>
                    </a:lnTo>
                    <a:lnTo>
                      <a:pt x="10205" y="19569"/>
                    </a:lnTo>
                    <a:lnTo>
                      <a:pt x="10335" y="19657"/>
                    </a:lnTo>
                    <a:cubicBezTo>
                      <a:pt x="10390" y="19680"/>
                      <a:pt x="10437" y="19714"/>
                      <a:pt x="10472" y="19757"/>
                    </a:cubicBezTo>
                    <a:cubicBezTo>
                      <a:pt x="10520" y="19816"/>
                      <a:pt x="10543" y="19887"/>
                      <a:pt x="10537" y="19959"/>
                    </a:cubicBezTo>
                    <a:cubicBezTo>
                      <a:pt x="10582" y="19972"/>
                      <a:pt x="10624" y="19991"/>
                      <a:pt x="10662" y="20015"/>
                    </a:cubicBezTo>
                    <a:cubicBezTo>
                      <a:pt x="10709" y="20045"/>
                      <a:pt x="10748" y="20083"/>
                      <a:pt x="10778" y="20126"/>
                    </a:cubicBezTo>
                    <a:lnTo>
                      <a:pt x="10833" y="20258"/>
                    </a:lnTo>
                    <a:lnTo>
                      <a:pt x="10886" y="20443"/>
                    </a:lnTo>
                    <a:lnTo>
                      <a:pt x="10987" y="20518"/>
                    </a:lnTo>
                    <a:lnTo>
                      <a:pt x="11146" y="20643"/>
                    </a:lnTo>
                    <a:lnTo>
                      <a:pt x="11228" y="20767"/>
                    </a:lnTo>
                    <a:lnTo>
                      <a:pt x="11192" y="20929"/>
                    </a:lnTo>
                    <a:lnTo>
                      <a:pt x="11116" y="20979"/>
                    </a:lnTo>
                    <a:lnTo>
                      <a:pt x="11094" y="21129"/>
                    </a:lnTo>
                    <a:lnTo>
                      <a:pt x="11138" y="21216"/>
                    </a:lnTo>
                    <a:lnTo>
                      <a:pt x="11232" y="21323"/>
                    </a:lnTo>
                    <a:lnTo>
                      <a:pt x="11296" y="21404"/>
                    </a:lnTo>
                    <a:lnTo>
                      <a:pt x="11398" y="21485"/>
                    </a:lnTo>
                    <a:lnTo>
                      <a:pt x="11510" y="21554"/>
                    </a:lnTo>
                    <a:lnTo>
                      <a:pt x="11611" y="21600"/>
                    </a:lnTo>
                    <a:lnTo>
                      <a:pt x="11710" y="21587"/>
                    </a:lnTo>
                    <a:lnTo>
                      <a:pt x="11885" y="21519"/>
                    </a:lnTo>
                    <a:lnTo>
                      <a:pt x="12056" y="21494"/>
                    </a:lnTo>
                    <a:lnTo>
                      <a:pt x="12201" y="21481"/>
                    </a:lnTo>
                    <a:lnTo>
                      <a:pt x="12338" y="21418"/>
                    </a:lnTo>
                    <a:lnTo>
                      <a:pt x="12439" y="21389"/>
                    </a:lnTo>
                    <a:lnTo>
                      <a:pt x="12576" y="21408"/>
                    </a:lnTo>
                    <a:lnTo>
                      <a:pt x="12739" y="21426"/>
                    </a:lnTo>
                    <a:lnTo>
                      <a:pt x="12983" y="21499"/>
                    </a:lnTo>
                    <a:lnTo>
                      <a:pt x="13082" y="21535"/>
                    </a:lnTo>
                    <a:lnTo>
                      <a:pt x="13262" y="21478"/>
                    </a:lnTo>
                    <a:lnTo>
                      <a:pt x="13457" y="21372"/>
                    </a:lnTo>
                    <a:lnTo>
                      <a:pt x="13645" y="21293"/>
                    </a:lnTo>
                    <a:lnTo>
                      <a:pt x="13855" y="21184"/>
                    </a:lnTo>
                    <a:lnTo>
                      <a:pt x="13917" y="21124"/>
                    </a:lnTo>
                    <a:lnTo>
                      <a:pt x="14020" y="21112"/>
                    </a:lnTo>
                    <a:lnTo>
                      <a:pt x="14140" y="20918"/>
                    </a:lnTo>
                    <a:lnTo>
                      <a:pt x="14308" y="20841"/>
                    </a:lnTo>
                    <a:lnTo>
                      <a:pt x="14496" y="20735"/>
                    </a:lnTo>
                    <a:lnTo>
                      <a:pt x="14532" y="20631"/>
                    </a:lnTo>
                    <a:cubicBezTo>
                      <a:pt x="14523" y="20597"/>
                      <a:pt x="14526" y="20563"/>
                      <a:pt x="14539" y="20531"/>
                    </a:cubicBezTo>
                    <a:cubicBezTo>
                      <a:pt x="14575" y="20440"/>
                      <a:pt x="14682" y="20384"/>
                      <a:pt x="14791" y="20399"/>
                    </a:cubicBezTo>
                    <a:lnTo>
                      <a:pt x="14996" y="20260"/>
                    </a:lnTo>
                    <a:lnTo>
                      <a:pt x="15107" y="20110"/>
                    </a:lnTo>
                    <a:lnTo>
                      <a:pt x="15150" y="19997"/>
                    </a:lnTo>
                    <a:lnTo>
                      <a:pt x="15186" y="19891"/>
                    </a:lnTo>
                    <a:lnTo>
                      <a:pt x="15369" y="19792"/>
                    </a:lnTo>
                    <a:lnTo>
                      <a:pt x="15454" y="19676"/>
                    </a:lnTo>
                    <a:lnTo>
                      <a:pt x="15576" y="19632"/>
                    </a:lnTo>
                    <a:lnTo>
                      <a:pt x="15638" y="19549"/>
                    </a:lnTo>
                    <a:lnTo>
                      <a:pt x="15609" y="19482"/>
                    </a:lnTo>
                    <a:lnTo>
                      <a:pt x="15554" y="19391"/>
                    </a:lnTo>
                    <a:lnTo>
                      <a:pt x="15540" y="19247"/>
                    </a:lnTo>
                    <a:lnTo>
                      <a:pt x="15594" y="18994"/>
                    </a:lnTo>
                    <a:lnTo>
                      <a:pt x="15680" y="18888"/>
                    </a:lnTo>
                    <a:lnTo>
                      <a:pt x="15783" y="18803"/>
                    </a:lnTo>
                    <a:lnTo>
                      <a:pt x="16108" y="18703"/>
                    </a:lnTo>
                    <a:lnTo>
                      <a:pt x="16294" y="18563"/>
                    </a:lnTo>
                    <a:lnTo>
                      <a:pt x="16356" y="18482"/>
                    </a:lnTo>
                    <a:lnTo>
                      <a:pt x="16450" y="18419"/>
                    </a:lnTo>
                    <a:lnTo>
                      <a:pt x="16505" y="18325"/>
                    </a:lnTo>
                    <a:lnTo>
                      <a:pt x="16541" y="18156"/>
                    </a:lnTo>
                    <a:lnTo>
                      <a:pt x="16548" y="18043"/>
                    </a:lnTo>
                    <a:lnTo>
                      <a:pt x="16548" y="17943"/>
                    </a:lnTo>
                    <a:lnTo>
                      <a:pt x="16457" y="17826"/>
                    </a:lnTo>
                    <a:lnTo>
                      <a:pt x="16334" y="17670"/>
                    </a:lnTo>
                    <a:lnTo>
                      <a:pt x="16240" y="17538"/>
                    </a:lnTo>
                    <a:lnTo>
                      <a:pt x="16254" y="17449"/>
                    </a:lnTo>
                    <a:lnTo>
                      <a:pt x="16304" y="17342"/>
                    </a:lnTo>
                    <a:lnTo>
                      <a:pt x="16369" y="17186"/>
                    </a:lnTo>
                    <a:lnTo>
                      <a:pt x="16451" y="17084"/>
                    </a:lnTo>
                    <a:lnTo>
                      <a:pt x="16585" y="16986"/>
                    </a:lnTo>
                    <a:lnTo>
                      <a:pt x="16672" y="16904"/>
                    </a:lnTo>
                    <a:lnTo>
                      <a:pt x="16819" y="16806"/>
                    </a:lnTo>
                    <a:lnTo>
                      <a:pt x="16908" y="16667"/>
                    </a:lnTo>
                    <a:lnTo>
                      <a:pt x="17014" y="16561"/>
                    </a:lnTo>
                    <a:lnTo>
                      <a:pt x="17093" y="16492"/>
                    </a:lnTo>
                    <a:lnTo>
                      <a:pt x="17208" y="16417"/>
                    </a:lnTo>
                    <a:lnTo>
                      <a:pt x="17512" y="16298"/>
                    </a:lnTo>
                    <a:lnTo>
                      <a:pt x="17764" y="16173"/>
                    </a:lnTo>
                    <a:lnTo>
                      <a:pt x="17834" y="16130"/>
                    </a:lnTo>
                    <a:lnTo>
                      <a:pt x="18026" y="15990"/>
                    </a:lnTo>
                    <a:cubicBezTo>
                      <a:pt x="18082" y="15956"/>
                      <a:pt x="18127" y="15911"/>
                      <a:pt x="18157" y="15859"/>
                    </a:cubicBezTo>
                    <a:cubicBezTo>
                      <a:pt x="18188" y="15803"/>
                      <a:pt x="18203" y="15741"/>
                      <a:pt x="18198" y="15679"/>
                    </a:cubicBezTo>
                    <a:lnTo>
                      <a:pt x="18246" y="15583"/>
                    </a:lnTo>
                    <a:lnTo>
                      <a:pt x="18366" y="15487"/>
                    </a:lnTo>
                    <a:lnTo>
                      <a:pt x="18345" y="15404"/>
                    </a:lnTo>
                    <a:lnTo>
                      <a:pt x="18243" y="15335"/>
                    </a:lnTo>
                    <a:lnTo>
                      <a:pt x="18279" y="15179"/>
                    </a:lnTo>
                    <a:lnTo>
                      <a:pt x="18265" y="15022"/>
                    </a:lnTo>
                    <a:lnTo>
                      <a:pt x="18188" y="14962"/>
                    </a:lnTo>
                    <a:cubicBezTo>
                      <a:pt x="18199" y="14916"/>
                      <a:pt x="18210" y="14869"/>
                      <a:pt x="18222" y="14823"/>
                    </a:cubicBezTo>
                    <a:cubicBezTo>
                      <a:pt x="18246" y="14730"/>
                      <a:pt x="18271" y="14638"/>
                      <a:pt x="18299" y="14547"/>
                    </a:cubicBezTo>
                    <a:lnTo>
                      <a:pt x="18285" y="14483"/>
                    </a:lnTo>
                    <a:lnTo>
                      <a:pt x="18215" y="14353"/>
                    </a:lnTo>
                    <a:lnTo>
                      <a:pt x="18136" y="14247"/>
                    </a:lnTo>
                    <a:lnTo>
                      <a:pt x="18078" y="14173"/>
                    </a:lnTo>
                    <a:lnTo>
                      <a:pt x="18002" y="14079"/>
                    </a:lnTo>
                    <a:lnTo>
                      <a:pt x="17843" y="13717"/>
                    </a:lnTo>
                    <a:lnTo>
                      <a:pt x="17758" y="13550"/>
                    </a:lnTo>
                    <a:lnTo>
                      <a:pt x="17758" y="13409"/>
                    </a:lnTo>
                    <a:lnTo>
                      <a:pt x="17751" y="13334"/>
                    </a:lnTo>
                    <a:lnTo>
                      <a:pt x="17751" y="13215"/>
                    </a:lnTo>
                    <a:lnTo>
                      <a:pt x="17758" y="13096"/>
                    </a:lnTo>
                    <a:lnTo>
                      <a:pt x="17763" y="12990"/>
                    </a:lnTo>
                    <a:lnTo>
                      <a:pt x="17785" y="12871"/>
                    </a:lnTo>
                    <a:lnTo>
                      <a:pt x="17806" y="12777"/>
                    </a:lnTo>
                    <a:lnTo>
                      <a:pt x="17847" y="12656"/>
                    </a:lnTo>
                    <a:lnTo>
                      <a:pt x="17869" y="12508"/>
                    </a:lnTo>
                    <a:lnTo>
                      <a:pt x="17948" y="12397"/>
                    </a:lnTo>
                    <a:lnTo>
                      <a:pt x="17975" y="12341"/>
                    </a:lnTo>
                    <a:lnTo>
                      <a:pt x="18025" y="12266"/>
                    </a:lnTo>
                    <a:lnTo>
                      <a:pt x="18119" y="12160"/>
                    </a:lnTo>
                    <a:lnTo>
                      <a:pt x="18213" y="12103"/>
                    </a:lnTo>
                    <a:lnTo>
                      <a:pt x="18266" y="11989"/>
                    </a:lnTo>
                    <a:lnTo>
                      <a:pt x="18374" y="11916"/>
                    </a:lnTo>
                    <a:lnTo>
                      <a:pt x="18483" y="11840"/>
                    </a:lnTo>
                    <a:lnTo>
                      <a:pt x="18706" y="11666"/>
                    </a:lnTo>
                    <a:lnTo>
                      <a:pt x="18844" y="11494"/>
                    </a:lnTo>
                    <a:lnTo>
                      <a:pt x="18938" y="11331"/>
                    </a:lnTo>
                    <a:lnTo>
                      <a:pt x="19010" y="11281"/>
                    </a:lnTo>
                    <a:lnTo>
                      <a:pt x="19096" y="11194"/>
                    </a:lnTo>
                    <a:lnTo>
                      <a:pt x="19175" y="11131"/>
                    </a:lnTo>
                    <a:lnTo>
                      <a:pt x="19282" y="10996"/>
                    </a:lnTo>
                    <a:lnTo>
                      <a:pt x="19324" y="10940"/>
                    </a:lnTo>
                    <a:lnTo>
                      <a:pt x="19389" y="10872"/>
                    </a:lnTo>
                    <a:lnTo>
                      <a:pt x="19524" y="10799"/>
                    </a:lnTo>
                    <a:cubicBezTo>
                      <a:pt x="19560" y="10778"/>
                      <a:pt x="19596" y="10758"/>
                      <a:pt x="19632" y="10738"/>
                    </a:cubicBezTo>
                    <a:cubicBezTo>
                      <a:pt x="19704" y="10698"/>
                      <a:pt x="19777" y="10660"/>
                      <a:pt x="19849" y="10621"/>
                    </a:cubicBezTo>
                    <a:lnTo>
                      <a:pt x="20001" y="10465"/>
                    </a:lnTo>
                    <a:lnTo>
                      <a:pt x="20044" y="10396"/>
                    </a:lnTo>
                    <a:lnTo>
                      <a:pt x="20145" y="10315"/>
                    </a:lnTo>
                    <a:lnTo>
                      <a:pt x="20246" y="10299"/>
                    </a:lnTo>
                    <a:lnTo>
                      <a:pt x="20366" y="10226"/>
                    </a:lnTo>
                    <a:cubicBezTo>
                      <a:pt x="20392" y="10200"/>
                      <a:pt x="20416" y="10173"/>
                      <a:pt x="20438" y="10144"/>
                    </a:cubicBezTo>
                    <a:cubicBezTo>
                      <a:pt x="20479" y="10093"/>
                      <a:pt x="20513" y="10038"/>
                      <a:pt x="20540" y="9980"/>
                    </a:cubicBezTo>
                    <a:lnTo>
                      <a:pt x="20669" y="9713"/>
                    </a:lnTo>
                    <a:lnTo>
                      <a:pt x="20763" y="9627"/>
                    </a:lnTo>
                    <a:lnTo>
                      <a:pt x="20850" y="9427"/>
                    </a:lnTo>
                    <a:lnTo>
                      <a:pt x="21053" y="9218"/>
                    </a:lnTo>
                    <a:lnTo>
                      <a:pt x="21106" y="9101"/>
                    </a:lnTo>
                    <a:lnTo>
                      <a:pt x="21207" y="8920"/>
                    </a:lnTo>
                    <a:lnTo>
                      <a:pt x="21270" y="8773"/>
                    </a:lnTo>
                    <a:lnTo>
                      <a:pt x="21345" y="8665"/>
                    </a:lnTo>
                    <a:lnTo>
                      <a:pt x="21410" y="8525"/>
                    </a:lnTo>
                    <a:lnTo>
                      <a:pt x="21516" y="8371"/>
                    </a:lnTo>
                    <a:lnTo>
                      <a:pt x="21542" y="8283"/>
                    </a:lnTo>
                    <a:lnTo>
                      <a:pt x="21600" y="8133"/>
                    </a:lnTo>
                    <a:lnTo>
                      <a:pt x="21600" y="8003"/>
                    </a:lnTo>
                    <a:lnTo>
                      <a:pt x="21549" y="7866"/>
                    </a:lnTo>
                    <a:lnTo>
                      <a:pt x="21537" y="7747"/>
                    </a:lnTo>
                    <a:lnTo>
                      <a:pt x="21528" y="7674"/>
                    </a:lnTo>
                    <a:lnTo>
                      <a:pt x="21417" y="7699"/>
                    </a:lnTo>
                    <a:lnTo>
                      <a:pt x="21251" y="7784"/>
                    </a:lnTo>
                    <a:lnTo>
                      <a:pt x="20953" y="7845"/>
                    </a:lnTo>
                    <a:lnTo>
                      <a:pt x="20707" y="7931"/>
                    </a:lnTo>
                    <a:lnTo>
                      <a:pt x="20477" y="7987"/>
                    </a:lnTo>
                    <a:lnTo>
                      <a:pt x="20226" y="8018"/>
                    </a:lnTo>
                    <a:lnTo>
                      <a:pt x="19987" y="8056"/>
                    </a:lnTo>
                    <a:lnTo>
                      <a:pt x="19901" y="8080"/>
                    </a:lnTo>
                    <a:lnTo>
                      <a:pt x="19803" y="8110"/>
                    </a:lnTo>
                    <a:lnTo>
                      <a:pt x="19721" y="8116"/>
                    </a:lnTo>
                    <a:lnTo>
                      <a:pt x="19490" y="8053"/>
                    </a:lnTo>
                    <a:cubicBezTo>
                      <a:pt x="19444" y="8038"/>
                      <a:pt x="19398" y="8022"/>
                      <a:pt x="19353" y="8003"/>
                    </a:cubicBezTo>
                    <a:cubicBezTo>
                      <a:pt x="19301" y="7982"/>
                      <a:pt x="19251" y="7959"/>
                      <a:pt x="19202" y="7934"/>
                    </a:cubicBezTo>
                    <a:lnTo>
                      <a:pt x="19144" y="7826"/>
                    </a:lnTo>
                    <a:lnTo>
                      <a:pt x="19151" y="7733"/>
                    </a:lnTo>
                    <a:lnTo>
                      <a:pt x="19091" y="7614"/>
                    </a:lnTo>
                    <a:lnTo>
                      <a:pt x="19062" y="7518"/>
                    </a:lnTo>
                    <a:lnTo>
                      <a:pt x="19033" y="7385"/>
                    </a:lnTo>
                    <a:lnTo>
                      <a:pt x="18862" y="7343"/>
                    </a:lnTo>
                    <a:lnTo>
                      <a:pt x="18805" y="7243"/>
                    </a:lnTo>
                    <a:lnTo>
                      <a:pt x="18783" y="7166"/>
                    </a:lnTo>
                    <a:lnTo>
                      <a:pt x="18632" y="7073"/>
                    </a:lnTo>
                    <a:lnTo>
                      <a:pt x="18605" y="6906"/>
                    </a:lnTo>
                    <a:lnTo>
                      <a:pt x="18519" y="6897"/>
                    </a:lnTo>
                    <a:cubicBezTo>
                      <a:pt x="18492" y="6901"/>
                      <a:pt x="18465" y="6899"/>
                      <a:pt x="18439" y="6891"/>
                    </a:cubicBezTo>
                    <a:cubicBezTo>
                      <a:pt x="18366" y="6870"/>
                      <a:pt x="18317" y="6810"/>
                      <a:pt x="18316" y="6743"/>
                    </a:cubicBezTo>
                    <a:cubicBezTo>
                      <a:pt x="18302" y="6716"/>
                      <a:pt x="18283" y="6691"/>
                      <a:pt x="18261" y="6668"/>
                    </a:cubicBezTo>
                    <a:cubicBezTo>
                      <a:pt x="18230" y="6636"/>
                      <a:pt x="18191" y="6609"/>
                      <a:pt x="18148" y="6589"/>
                    </a:cubicBezTo>
                    <a:lnTo>
                      <a:pt x="18030" y="6579"/>
                    </a:lnTo>
                    <a:lnTo>
                      <a:pt x="17871" y="6463"/>
                    </a:lnTo>
                    <a:lnTo>
                      <a:pt x="17771" y="6355"/>
                    </a:lnTo>
                    <a:lnTo>
                      <a:pt x="17792" y="6247"/>
                    </a:lnTo>
                    <a:lnTo>
                      <a:pt x="17721" y="6185"/>
                    </a:lnTo>
                    <a:lnTo>
                      <a:pt x="17713" y="6087"/>
                    </a:lnTo>
                    <a:lnTo>
                      <a:pt x="17711" y="6006"/>
                    </a:lnTo>
                    <a:lnTo>
                      <a:pt x="17530" y="5908"/>
                    </a:lnTo>
                    <a:lnTo>
                      <a:pt x="17460" y="5774"/>
                    </a:lnTo>
                    <a:lnTo>
                      <a:pt x="17402" y="5680"/>
                    </a:lnTo>
                    <a:lnTo>
                      <a:pt x="17258" y="5530"/>
                    </a:lnTo>
                    <a:lnTo>
                      <a:pt x="17183" y="5451"/>
                    </a:lnTo>
                    <a:lnTo>
                      <a:pt x="17082" y="5351"/>
                    </a:lnTo>
                    <a:lnTo>
                      <a:pt x="17048" y="5222"/>
                    </a:lnTo>
                    <a:lnTo>
                      <a:pt x="17048" y="5089"/>
                    </a:lnTo>
                    <a:cubicBezTo>
                      <a:pt x="17065" y="5018"/>
                      <a:pt x="17060" y="4945"/>
                      <a:pt x="17034" y="4876"/>
                    </a:cubicBezTo>
                    <a:cubicBezTo>
                      <a:pt x="17013" y="4820"/>
                      <a:pt x="16978" y="4769"/>
                      <a:pt x="16933" y="4726"/>
                    </a:cubicBezTo>
                    <a:lnTo>
                      <a:pt x="16889" y="4630"/>
                    </a:lnTo>
                    <a:lnTo>
                      <a:pt x="16775" y="4458"/>
                    </a:lnTo>
                    <a:lnTo>
                      <a:pt x="16501" y="4341"/>
                    </a:lnTo>
                    <a:lnTo>
                      <a:pt x="16472" y="4199"/>
                    </a:lnTo>
                    <a:cubicBezTo>
                      <a:pt x="16470" y="4140"/>
                      <a:pt x="16461" y="4082"/>
                      <a:pt x="16443" y="4024"/>
                    </a:cubicBezTo>
                    <a:cubicBezTo>
                      <a:pt x="16425" y="3965"/>
                      <a:pt x="16398" y="3909"/>
                      <a:pt x="16363" y="3855"/>
                    </a:cubicBezTo>
                    <a:lnTo>
                      <a:pt x="16291" y="3674"/>
                    </a:lnTo>
                    <a:cubicBezTo>
                      <a:pt x="16289" y="3647"/>
                      <a:pt x="16285" y="3621"/>
                      <a:pt x="16277" y="3595"/>
                    </a:cubicBezTo>
                    <a:cubicBezTo>
                      <a:pt x="16256" y="3522"/>
                      <a:pt x="16213" y="3455"/>
                      <a:pt x="16154" y="3401"/>
                    </a:cubicBezTo>
                    <a:lnTo>
                      <a:pt x="16039" y="3250"/>
                    </a:lnTo>
                    <a:lnTo>
                      <a:pt x="15769" y="2894"/>
                    </a:lnTo>
                    <a:lnTo>
                      <a:pt x="15611" y="2670"/>
                    </a:lnTo>
                    <a:lnTo>
                      <a:pt x="15517" y="2564"/>
                    </a:lnTo>
                    <a:lnTo>
                      <a:pt x="15445" y="2442"/>
                    </a:lnTo>
                    <a:lnTo>
                      <a:pt x="15435" y="2351"/>
                    </a:lnTo>
                    <a:lnTo>
                      <a:pt x="15507" y="2268"/>
                    </a:lnTo>
                    <a:lnTo>
                      <a:pt x="15557" y="2174"/>
                    </a:lnTo>
                    <a:lnTo>
                      <a:pt x="15579" y="2095"/>
                    </a:lnTo>
                    <a:lnTo>
                      <a:pt x="15476" y="1983"/>
                    </a:lnTo>
                    <a:lnTo>
                      <a:pt x="15276" y="1854"/>
                    </a:lnTo>
                    <a:lnTo>
                      <a:pt x="15163" y="1798"/>
                    </a:lnTo>
                    <a:lnTo>
                      <a:pt x="15004" y="1798"/>
                    </a:lnTo>
                    <a:lnTo>
                      <a:pt x="14882" y="1810"/>
                    </a:lnTo>
                    <a:lnTo>
                      <a:pt x="14680" y="1867"/>
                    </a:lnTo>
                    <a:lnTo>
                      <a:pt x="14502" y="1898"/>
                    </a:lnTo>
                    <a:lnTo>
                      <a:pt x="14335" y="1902"/>
                    </a:lnTo>
                    <a:lnTo>
                      <a:pt x="14156" y="1858"/>
                    </a:lnTo>
                    <a:lnTo>
                      <a:pt x="13954" y="1827"/>
                    </a:lnTo>
                    <a:lnTo>
                      <a:pt x="13826" y="1795"/>
                    </a:lnTo>
                    <a:lnTo>
                      <a:pt x="13650" y="1741"/>
                    </a:lnTo>
                    <a:lnTo>
                      <a:pt x="13521" y="1716"/>
                    </a:lnTo>
                    <a:lnTo>
                      <a:pt x="13389" y="1716"/>
                    </a:lnTo>
                    <a:lnTo>
                      <a:pt x="13240" y="1681"/>
                    </a:lnTo>
                    <a:lnTo>
                      <a:pt x="13103" y="1668"/>
                    </a:lnTo>
                    <a:lnTo>
                      <a:pt x="12934" y="1606"/>
                    </a:lnTo>
                    <a:lnTo>
                      <a:pt x="12749" y="1481"/>
                    </a:lnTo>
                    <a:lnTo>
                      <a:pt x="12590" y="1418"/>
                    </a:lnTo>
                    <a:lnTo>
                      <a:pt x="12457" y="1374"/>
                    </a:lnTo>
                    <a:lnTo>
                      <a:pt x="12308" y="1331"/>
                    </a:lnTo>
                    <a:lnTo>
                      <a:pt x="12072" y="1318"/>
                    </a:lnTo>
                    <a:lnTo>
                      <a:pt x="11905" y="1298"/>
                    </a:lnTo>
                    <a:close/>
                  </a:path>
                </a:pathLst>
              </a:custGeom>
              <a:grpFill/>
              <a:ln w="12700" cap="flat">
                <a:noFill/>
                <a:miter lim="400000"/>
              </a:ln>
              <a:effectLst/>
            </p:spPr>
            <p:txBody>
              <a:bodyPr wrap="square" lIns="164041" tIns="164041" rIns="164041" bIns="164041" numCol="1" anchor="ctr">
                <a:noAutofit/>
              </a:bodyPr>
              <a:lstStyle/>
              <a:p>
                <a:pPr defTabSz="584134">
                  <a:defRPr sz="7600"/>
                </a:pPr>
                <a:endParaRPr/>
              </a:p>
            </p:txBody>
          </p:sp>
          <p:sp>
            <p:nvSpPr>
              <p:cNvPr id="221" name="Shape 1778"/>
              <p:cNvSpPr/>
              <p:nvPr/>
            </p:nvSpPr>
            <p:spPr>
              <a:xfrm>
                <a:off x="5650639" y="3228945"/>
                <a:ext cx="46962" cy="57496"/>
              </a:xfrm>
              <a:custGeom>
                <a:avLst/>
                <a:gdLst/>
                <a:ahLst/>
                <a:cxnLst>
                  <a:cxn ang="0">
                    <a:pos x="wd2" y="hd2"/>
                  </a:cxn>
                  <a:cxn ang="5400000">
                    <a:pos x="wd2" y="hd2"/>
                  </a:cxn>
                  <a:cxn ang="10800000">
                    <a:pos x="wd2" y="hd2"/>
                  </a:cxn>
                  <a:cxn ang="16200000">
                    <a:pos x="wd2" y="hd2"/>
                  </a:cxn>
                </a:cxnLst>
                <a:rect l="0" t="0" r="r" b="b"/>
                <a:pathLst>
                  <a:path w="21600" h="21600" extrusionOk="0">
                    <a:moveTo>
                      <a:pt x="6326" y="0"/>
                    </a:moveTo>
                    <a:lnTo>
                      <a:pt x="0" y="9333"/>
                    </a:lnTo>
                    <a:lnTo>
                      <a:pt x="1832" y="16236"/>
                    </a:lnTo>
                    <a:lnTo>
                      <a:pt x="15030" y="21600"/>
                    </a:lnTo>
                    <a:lnTo>
                      <a:pt x="21600" y="15013"/>
                    </a:lnTo>
                    <a:lnTo>
                      <a:pt x="21600" y="3233"/>
                    </a:lnTo>
                    <a:lnTo>
                      <a:pt x="6326" y="0"/>
                    </a:lnTo>
                    <a:close/>
                  </a:path>
                </a:pathLst>
              </a:custGeom>
              <a:grpFill/>
              <a:ln w="12700" cap="flat">
                <a:noFill/>
                <a:miter lim="400000"/>
              </a:ln>
              <a:effectLst/>
            </p:spPr>
            <p:txBody>
              <a:bodyPr wrap="square" lIns="164041" tIns="164041" rIns="164041" bIns="164041" numCol="1" anchor="ctr">
                <a:noAutofit/>
              </a:bodyPr>
              <a:lstStyle/>
              <a:p>
                <a:pPr defTabSz="584134">
                  <a:defRPr sz="7600"/>
                </a:pPr>
                <a:endParaRPr/>
              </a:p>
            </p:txBody>
          </p:sp>
          <p:sp>
            <p:nvSpPr>
              <p:cNvPr id="222" name="Shape 1779"/>
              <p:cNvSpPr/>
              <p:nvPr/>
            </p:nvSpPr>
            <p:spPr>
              <a:xfrm>
                <a:off x="4726345" y="3807692"/>
                <a:ext cx="519276" cy="1001179"/>
              </a:xfrm>
              <a:custGeom>
                <a:avLst/>
                <a:gdLst/>
                <a:ahLst/>
                <a:cxnLst>
                  <a:cxn ang="0">
                    <a:pos x="wd2" y="hd2"/>
                  </a:cxn>
                  <a:cxn ang="5400000">
                    <a:pos x="wd2" y="hd2"/>
                  </a:cxn>
                  <a:cxn ang="10800000">
                    <a:pos x="wd2" y="hd2"/>
                  </a:cxn>
                  <a:cxn ang="16200000">
                    <a:pos x="wd2" y="hd2"/>
                  </a:cxn>
                </a:cxnLst>
                <a:rect l="0" t="0" r="r" b="b"/>
                <a:pathLst>
                  <a:path w="21600" h="21600" extrusionOk="0">
                    <a:moveTo>
                      <a:pt x="18696" y="0"/>
                    </a:moveTo>
                    <a:lnTo>
                      <a:pt x="19918" y="733"/>
                    </a:lnTo>
                    <a:lnTo>
                      <a:pt x="20738" y="1839"/>
                    </a:lnTo>
                    <a:lnTo>
                      <a:pt x="21268" y="2687"/>
                    </a:lnTo>
                    <a:lnTo>
                      <a:pt x="21600" y="3981"/>
                    </a:lnTo>
                    <a:lnTo>
                      <a:pt x="20826" y="5023"/>
                    </a:lnTo>
                    <a:cubicBezTo>
                      <a:pt x="20609" y="5376"/>
                      <a:pt x="20366" y="5724"/>
                      <a:pt x="20097" y="6066"/>
                    </a:cubicBezTo>
                    <a:cubicBezTo>
                      <a:pt x="19662" y="6621"/>
                      <a:pt x="19160" y="7160"/>
                      <a:pt x="18594" y="7681"/>
                    </a:cubicBezTo>
                    <a:lnTo>
                      <a:pt x="17802" y="9136"/>
                    </a:lnTo>
                    <a:lnTo>
                      <a:pt x="17031" y="10592"/>
                    </a:lnTo>
                    <a:cubicBezTo>
                      <a:pt x="16764" y="10920"/>
                      <a:pt x="16499" y="11249"/>
                      <a:pt x="16235" y="11578"/>
                    </a:cubicBezTo>
                    <a:cubicBezTo>
                      <a:pt x="15888" y="12012"/>
                      <a:pt x="15544" y="12446"/>
                      <a:pt x="15203" y="12881"/>
                    </a:cubicBezTo>
                    <a:lnTo>
                      <a:pt x="14606" y="13728"/>
                    </a:lnTo>
                    <a:lnTo>
                      <a:pt x="14010" y="14760"/>
                    </a:lnTo>
                    <a:lnTo>
                      <a:pt x="13215" y="16308"/>
                    </a:lnTo>
                    <a:lnTo>
                      <a:pt x="12950" y="17339"/>
                    </a:lnTo>
                    <a:lnTo>
                      <a:pt x="12553" y="18473"/>
                    </a:lnTo>
                    <a:lnTo>
                      <a:pt x="11359" y="19536"/>
                    </a:lnTo>
                    <a:lnTo>
                      <a:pt x="10161" y="20327"/>
                    </a:lnTo>
                    <a:lnTo>
                      <a:pt x="8567" y="20671"/>
                    </a:lnTo>
                    <a:lnTo>
                      <a:pt x="6435" y="21394"/>
                    </a:lnTo>
                    <a:lnTo>
                      <a:pt x="5446" y="21600"/>
                    </a:lnTo>
                    <a:cubicBezTo>
                      <a:pt x="4959" y="21573"/>
                      <a:pt x="4489" y="21491"/>
                      <a:pt x="4070" y="21359"/>
                    </a:cubicBezTo>
                    <a:cubicBezTo>
                      <a:pt x="3557" y="21198"/>
                      <a:pt x="3137" y="20969"/>
                      <a:pt x="2852" y="20696"/>
                    </a:cubicBezTo>
                    <a:cubicBezTo>
                      <a:pt x="2444" y="20653"/>
                      <a:pt x="2063" y="20558"/>
                      <a:pt x="1743" y="20420"/>
                    </a:cubicBezTo>
                    <a:cubicBezTo>
                      <a:pt x="1252" y="20209"/>
                      <a:pt x="932" y="19911"/>
                      <a:pt x="844" y="19584"/>
                    </a:cubicBezTo>
                    <a:cubicBezTo>
                      <a:pt x="905" y="19197"/>
                      <a:pt x="866" y="18807"/>
                      <a:pt x="730" y="18426"/>
                    </a:cubicBezTo>
                    <a:cubicBezTo>
                      <a:pt x="598" y="18058"/>
                      <a:pt x="376" y="17701"/>
                      <a:pt x="69" y="17362"/>
                    </a:cubicBezTo>
                    <a:lnTo>
                      <a:pt x="0" y="16892"/>
                    </a:lnTo>
                    <a:lnTo>
                      <a:pt x="534" y="16137"/>
                    </a:lnTo>
                    <a:lnTo>
                      <a:pt x="1656" y="15246"/>
                    </a:lnTo>
                    <a:lnTo>
                      <a:pt x="2695" y="14432"/>
                    </a:lnTo>
                    <a:lnTo>
                      <a:pt x="3422" y="13745"/>
                    </a:lnTo>
                    <a:lnTo>
                      <a:pt x="4350" y="12713"/>
                    </a:lnTo>
                    <a:cubicBezTo>
                      <a:pt x="4439" y="12532"/>
                      <a:pt x="4506" y="12348"/>
                      <a:pt x="4549" y="12163"/>
                    </a:cubicBezTo>
                    <a:cubicBezTo>
                      <a:pt x="4652" y="11728"/>
                      <a:pt x="4630" y="11288"/>
                      <a:pt x="4483" y="10857"/>
                    </a:cubicBezTo>
                    <a:lnTo>
                      <a:pt x="3687" y="9791"/>
                    </a:lnTo>
                    <a:cubicBezTo>
                      <a:pt x="3616" y="9483"/>
                      <a:pt x="3616" y="9171"/>
                      <a:pt x="3687" y="8862"/>
                    </a:cubicBezTo>
                    <a:cubicBezTo>
                      <a:pt x="3777" y="8475"/>
                      <a:pt x="3978" y="8097"/>
                      <a:pt x="4284" y="7740"/>
                    </a:cubicBezTo>
                    <a:lnTo>
                      <a:pt x="4594" y="6756"/>
                    </a:lnTo>
                    <a:lnTo>
                      <a:pt x="5588" y="5967"/>
                    </a:lnTo>
                    <a:cubicBezTo>
                      <a:pt x="5955" y="5974"/>
                      <a:pt x="6322" y="5974"/>
                      <a:pt x="6688" y="5967"/>
                    </a:cubicBezTo>
                    <a:cubicBezTo>
                      <a:pt x="7526" y="5953"/>
                      <a:pt x="8361" y="5907"/>
                      <a:pt x="9186" y="5830"/>
                    </a:cubicBezTo>
                    <a:lnTo>
                      <a:pt x="11131" y="5176"/>
                    </a:lnTo>
                    <a:lnTo>
                      <a:pt x="12454" y="4236"/>
                    </a:lnTo>
                    <a:cubicBezTo>
                      <a:pt x="12687" y="3853"/>
                      <a:pt x="13251" y="3548"/>
                      <a:pt x="13980" y="3411"/>
                    </a:cubicBezTo>
                    <a:cubicBezTo>
                      <a:pt x="14318" y="3347"/>
                      <a:pt x="14680" y="3324"/>
                      <a:pt x="15038" y="3342"/>
                    </a:cubicBezTo>
                    <a:cubicBezTo>
                      <a:pt x="15356" y="3221"/>
                      <a:pt x="15665" y="3095"/>
                      <a:pt x="15966" y="2964"/>
                    </a:cubicBezTo>
                    <a:cubicBezTo>
                      <a:pt x="16733" y="2629"/>
                      <a:pt x="17443" y="2261"/>
                      <a:pt x="18088" y="1863"/>
                    </a:cubicBezTo>
                    <a:lnTo>
                      <a:pt x="18685" y="866"/>
                    </a:lnTo>
                    <a:lnTo>
                      <a:pt x="18354" y="341"/>
                    </a:lnTo>
                    <a:lnTo>
                      <a:pt x="18696" y="0"/>
                    </a:lnTo>
                    <a:close/>
                  </a:path>
                </a:pathLst>
              </a:custGeom>
              <a:grpFill/>
              <a:ln w="12700" cap="flat">
                <a:noFill/>
                <a:miter lim="400000"/>
              </a:ln>
              <a:effectLst/>
            </p:spPr>
            <p:txBody>
              <a:bodyPr wrap="square" lIns="164041" tIns="164041" rIns="164041" bIns="164041" numCol="1" anchor="ctr">
                <a:noAutofit/>
              </a:bodyPr>
              <a:lstStyle/>
              <a:p>
                <a:pPr defTabSz="584134">
                  <a:defRPr sz="7600"/>
                </a:pPr>
                <a:endParaRPr/>
              </a:p>
            </p:txBody>
          </p:sp>
          <p:sp>
            <p:nvSpPr>
              <p:cNvPr id="223" name="Shape 1780"/>
              <p:cNvSpPr/>
              <p:nvPr/>
            </p:nvSpPr>
            <p:spPr>
              <a:xfrm>
                <a:off x="4864056" y="3899460"/>
                <a:ext cx="31185" cy="54012"/>
              </a:xfrm>
              <a:custGeom>
                <a:avLst/>
                <a:gdLst/>
                <a:ahLst/>
                <a:cxnLst>
                  <a:cxn ang="0">
                    <a:pos x="wd2" y="hd2"/>
                  </a:cxn>
                  <a:cxn ang="5400000">
                    <a:pos x="wd2" y="hd2"/>
                  </a:cxn>
                  <a:cxn ang="10800000">
                    <a:pos x="wd2" y="hd2"/>
                  </a:cxn>
                  <a:cxn ang="16200000">
                    <a:pos x="wd2" y="hd2"/>
                  </a:cxn>
                </a:cxnLst>
                <a:rect l="0" t="0" r="r" b="b"/>
                <a:pathLst>
                  <a:path w="21600" h="21600" extrusionOk="0">
                    <a:moveTo>
                      <a:pt x="18802" y="0"/>
                    </a:moveTo>
                    <a:lnTo>
                      <a:pt x="4813" y="1913"/>
                    </a:lnTo>
                    <a:lnTo>
                      <a:pt x="0" y="12064"/>
                    </a:lnTo>
                    <a:lnTo>
                      <a:pt x="5083" y="21600"/>
                    </a:lnTo>
                    <a:lnTo>
                      <a:pt x="21600" y="9513"/>
                    </a:lnTo>
                    <a:lnTo>
                      <a:pt x="18802" y="0"/>
                    </a:lnTo>
                    <a:close/>
                  </a:path>
                </a:pathLst>
              </a:custGeom>
              <a:grpFill/>
              <a:ln w="12700" cap="flat">
                <a:noFill/>
                <a:miter lim="400000"/>
              </a:ln>
              <a:effectLst/>
            </p:spPr>
            <p:txBody>
              <a:bodyPr wrap="square" lIns="164041" tIns="164041" rIns="164041" bIns="164041" numCol="1" anchor="ctr">
                <a:noAutofit/>
              </a:bodyPr>
              <a:lstStyle/>
              <a:p>
                <a:pPr defTabSz="584134">
                  <a:defRPr sz="7600"/>
                </a:pPr>
                <a:endParaRPr/>
              </a:p>
            </p:txBody>
          </p:sp>
          <p:sp>
            <p:nvSpPr>
              <p:cNvPr id="224" name="Shape 1781"/>
              <p:cNvSpPr/>
              <p:nvPr/>
            </p:nvSpPr>
            <p:spPr>
              <a:xfrm>
                <a:off x="4808852" y="3816256"/>
                <a:ext cx="44036" cy="43449"/>
              </a:xfrm>
              <a:custGeom>
                <a:avLst/>
                <a:gdLst/>
                <a:ahLst/>
                <a:cxnLst>
                  <a:cxn ang="0">
                    <a:pos x="wd2" y="hd2"/>
                  </a:cxn>
                  <a:cxn ang="5400000">
                    <a:pos x="wd2" y="hd2"/>
                  </a:cxn>
                  <a:cxn ang="10800000">
                    <a:pos x="wd2" y="hd2"/>
                  </a:cxn>
                  <a:cxn ang="16200000">
                    <a:pos x="wd2" y="hd2"/>
                  </a:cxn>
                </a:cxnLst>
                <a:rect l="0" t="0" r="r" b="b"/>
                <a:pathLst>
                  <a:path w="21600" h="21600" extrusionOk="0">
                    <a:moveTo>
                      <a:pt x="18128" y="8886"/>
                    </a:moveTo>
                    <a:lnTo>
                      <a:pt x="8318" y="0"/>
                    </a:lnTo>
                    <a:lnTo>
                      <a:pt x="0" y="6625"/>
                    </a:lnTo>
                    <a:lnTo>
                      <a:pt x="9071" y="16880"/>
                    </a:lnTo>
                    <a:lnTo>
                      <a:pt x="21600" y="21600"/>
                    </a:lnTo>
                    <a:lnTo>
                      <a:pt x="18128" y="8886"/>
                    </a:lnTo>
                    <a:close/>
                  </a:path>
                </a:pathLst>
              </a:custGeom>
              <a:grpFill/>
              <a:ln w="12700" cap="flat">
                <a:noFill/>
                <a:miter lim="400000"/>
              </a:ln>
              <a:effectLst/>
            </p:spPr>
            <p:txBody>
              <a:bodyPr wrap="square" lIns="164041" tIns="164041" rIns="164041" bIns="164041" numCol="1" anchor="ctr">
                <a:noAutofit/>
              </a:bodyPr>
              <a:lstStyle/>
              <a:p>
                <a:pPr defTabSz="584134">
                  <a:defRPr sz="7600"/>
                </a:pPr>
                <a:endParaRPr/>
              </a:p>
            </p:txBody>
          </p:sp>
          <p:sp>
            <p:nvSpPr>
              <p:cNvPr id="225" name="Shape 1782"/>
              <p:cNvSpPr/>
              <p:nvPr/>
            </p:nvSpPr>
            <p:spPr>
              <a:xfrm>
                <a:off x="4755403" y="3843636"/>
                <a:ext cx="42504" cy="35015"/>
              </a:xfrm>
              <a:custGeom>
                <a:avLst/>
                <a:gdLst/>
                <a:ahLst/>
                <a:cxnLst>
                  <a:cxn ang="0">
                    <a:pos x="wd2" y="hd2"/>
                  </a:cxn>
                  <a:cxn ang="5400000">
                    <a:pos x="wd2" y="hd2"/>
                  </a:cxn>
                  <a:cxn ang="10800000">
                    <a:pos x="wd2" y="hd2"/>
                  </a:cxn>
                  <a:cxn ang="16200000">
                    <a:pos x="wd2" y="hd2"/>
                  </a:cxn>
                </a:cxnLst>
                <a:rect l="0" t="0" r="r" b="b"/>
                <a:pathLst>
                  <a:path w="21600" h="21600" extrusionOk="0">
                    <a:moveTo>
                      <a:pt x="7800" y="0"/>
                    </a:moveTo>
                    <a:lnTo>
                      <a:pt x="0" y="2623"/>
                    </a:lnTo>
                    <a:lnTo>
                      <a:pt x="9524" y="21600"/>
                    </a:lnTo>
                    <a:lnTo>
                      <a:pt x="21600" y="20616"/>
                    </a:lnTo>
                    <a:lnTo>
                      <a:pt x="19979" y="3243"/>
                    </a:lnTo>
                    <a:lnTo>
                      <a:pt x="7800" y="0"/>
                    </a:lnTo>
                    <a:close/>
                  </a:path>
                </a:pathLst>
              </a:custGeom>
              <a:grpFill/>
              <a:ln w="12700" cap="flat">
                <a:noFill/>
                <a:miter lim="400000"/>
              </a:ln>
              <a:effectLst/>
            </p:spPr>
            <p:txBody>
              <a:bodyPr wrap="square" lIns="164041" tIns="164041" rIns="164041" bIns="164041" numCol="1" anchor="ctr">
                <a:noAutofit/>
              </a:bodyPr>
              <a:lstStyle/>
              <a:p>
                <a:pPr defTabSz="584134">
                  <a:defRPr sz="7600"/>
                </a:pPr>
                <a:endParaRPr/>
              </a:p>
            </p:txBody>
          </p:sp>
          <p:sp>
            <p:nvSpPr>
              <p:cNvPr id="226" name="Shape 1783"/>
              <p:cNvSpPr/>
              <p:nvPr/>
            </p:nvSpPr>
            <p:spPr>
              <a:xfrm>
                <a:off x="4718987" y="3758748"/>
                <a:ext cx="29807" cy="50587"/>
              </a:xfrm>
              <a:custGeom>
                <a:avLst/>
                <a:gdLst/>
                <a:ahLst/>
                <a:cxnLst>
                  <a:cxn ang="0">
                    <a:pos x="wd2" y="hd2"/>
                  </a:cxn>
                  <a:cxn ang="5400000">
                    <a:pos x="wd2" y="hd2"/>
                  </a:cxn>
                  <a:cxn ang="10800000">
                    <a:pos x="wd2" y="hd2"/>
                  </a:cxn>
                  <a:cxn ang="16200000">
                    <a:pos x="wd2" y="hd2"/>
                  </a:cxn>
                </a:cxnLst>
                <a:rect l="0" t="0" r="r" b="b"/>
                <a:pathLst>
                  <a:path w="21600" h="21600" extrusionOk="0">
                    <a:moveTo>
                      <a:pt x="13062" y="0"/>
                    </a:moveTo>
                    <a:lnTo>
                      <a:pt x="3048" y="6808"/>
                    </a:lnTo>
                    <a:lnTo>
                      <a:pt x="0" y="16890"/>
                    </a:lnTo>
                    <a:lnTo>
                      <a:pt x="17411" y="21600"/>
                    </a:lnTo>
                    <a:lnTo>
                      <a:pt x="21600" y="12326"/>
                    </a:lnTo>
                    <a:lnTo>
                      <a:pt x="13062" y="0"/>
                    </a:lnTo>
                    <a:close/>
                  </a:path>
                </a:pathLst>
              </a:custGeom>
              <a:grpFill/>
              <a:ln w="12700" cap="flat">
                <a:noFill/>
                <a:miter lim="400000"/>
              </a:ln>
              <a:effectLst/>
            </p:spPr>
            <p:txBody>
              <a:bodyPr wrap="square" lIns="164041" tIns="164041" rIns="164041" bIns="164041" numCol="1" anchor="ctr">
                <a:noAutofit/>
              </a:bodyPr>
              <a:lstStyle/>
              <a:p>
                <a:pPr defTabSz="584134">
                  <a:defRPr sz="7600"/>
                </a:pPr>
                <a:endParaRPr/>
              </a:p>
            </p:txBody>
          </p:sp>
          <p:sp>
            <p:nvSpPr>
              <p:cNvPr id="227" name="Shape 1784"/>
              <p:cNvSpPr/>
              <p:nvPr/>
            </p:nvSpPr>
            <p:spPr>
              <a:xfrm>
                <a:off x="5573074" y="4423471"/>
                <a:ext cx="55925" cy="75318"/>
              </a:xfrm>
              <a:custGeom>
                <a:avLst/>
                <a:gdLst/>
                <a:ahLst/>
                <a:cxnLst>
                  <a:cxn ang="0">
                    <a:pos x="wd2" y="hd2"/>
                  </a:cxn>
                  <a:cxn ang="5400000">
                    <a:pos x="wd2" y="hd2"/>
                  </a:cxn>
                  <a:cxn ang="10800000">
                    <a:pos x="wd2" y="hd2"/>
                  </a:cxn>
                  <a:cxn ang="16200000">
                    <a:pos x="wd2" y="hd2"/>
                  </a:cxn>
                </a:cxnLst>
                <a:rect l="0" t="0" r="r" b="b"/>
                <a:pathLst>
                  <a:path w="21600" h="21600" extrusionOk="0">
                    <a:moveTo>
                      <a:pt x="9532" y="0"/>
                    </a:moveTo>
                    <a:lnTo>
                      <a:pt x="1397" y="5278"/>
                    </a:lnTo>
                    <a:lnTo>
                      <a:pt x="0" y="13559"/>
                    </a:lnTo>
                    <a:lnTo>
                      <a:pt x="6822" y="21600"/>
                    </a:lnTo>
                    <a:lnTo>
                      <a:pt x="21600" y="17485"/>
                    </a:lnTo>
                    <a:lnTo>
                      <a:pt x="21600" y="7445"/>
                    </a:lnTo>
                    <a:lnTo>
                      <a:pt x="9532" y="0"/>
                    </a:lnTo>
                    <a:close/>
                  </a:path>
                </a:pathLst>
              </a:custGeom>
              <a:grpFill/>
              <a:ln w="12700" cap="flat">
                <a:noFill/>
                <a:miter lim="400000"/>
              </a:ln>
              <a:effectLst/>
            </p:spPr>
            <p:txBody>
              <a:bodyPr wrap="square" lIns="164041" tIns="164041" rIns="164041" bIns="164041" numCol="1" anchor="ctr">
                <a:noAutofit/>
              </a:bodyPr>
              <a:lstStyle/>
              <a:p>
                <a:pPr defTabSz="584134">
                  <a:defRPr sz="7600"/>
                </a:pPr>
                <a:endParaRPr/>
              </a:p>
            </p:txBody>
          </p:sp>
          <p:sp>
            <p:nvSpPr>
              <p:cNvPr id="228" name="Shape 1785"/>
              <p:cNvSpPr/>
              <p:nvPr/>
            </p:nvSpPr>
            <p:spPr>
              <a:xfrm>
                <a:off x="5705912" y="4365491"/>
                <a:ext cx="31704" cy="49469"/>
              </a:xfrm>
              <a:custGeom>
                <a:avLst/>
                <a:gdLst/>
                <a:ahLst/>
                <a:cxnLst>
                  <a:cxn ang="0">
                    <a:pos x="wd2" y="hd2"/>
                  </a:cxn>
                  <a:cxn ang="5400000">
                    <a:pos x="wd2" y="hd2"/>
                  </a:cxn>
                  <a:cxn ang="10800000">
                    <a:pos x="wd2" y="hd2"/>
                  </a:cxn>
                  <a:cxn ang="16200000">
                    <a:pos x="wd2" y="hd2"/>
                  </a:cxn>
                </a:cxnLst>
                <a:rect l="0" t="0" r="r" b="b"/>
                <a:pathLst>
                  <a:path w="21600" h="21600" extrusionOk="0">
                    <a:moveTo>
                      <a:pt x="17956" y="0"/>
                    </a:moveTo>
                    <a:lnTo>
                      <a:pt x="1750" y="4177"/>
                    </a:lnTo>
                    <a:lnTo>
                      <a:pt x="0" y="18148"/>
                    </a:lnTo>
                    <a:lnTo>
                      <a:pt x="21600" y="21600"/>
                    </a:lnTo>
                    <a:lnTo>
                      <a:pt x="21555" y="10257"/>
                    </a:lnTo>
                    <a:lnTo>
                      <a:pt x="17956" y="0"/>
                    </a:lnTo>
                    <a:close/>
                  </a:path>
                </a:pathLst>
              </a:custGeom>
              <a:grpFill/>
              <a:ln w="12700" cap="flat">
                <a:noFill/>
                <a:miter lim="400000"/>
              </a:ln>
              <a:effectLst/>
            </p:spPr>
            <p:txBody>
              <a:bodyPr wrap="square" lIns="164041" tIns="164041" rIns="164041" bIns="164041" numCol="1" anchor="ctr">
                <a:noAutofit/>
              </a:bodyPr>
              <a:lstStyle/>
              <a:p>
                <a:pPr defTabSz="584134">
                  <a:defRPr sz="7600"/>
                </a:pPr>
                <a:endParaRPr/>
              </a:p>
            </p:txBody>
          </p:sp>
          <p:sp>
            <p:nvSpPr>
              <p:cNvPr id="229" name="Shape 1786"/>
              <p:cNvSpPr/>
              <p:nvPr/>
            </p:nvSpPr>
            <p:spPr>
              <a:xfrm>
                <a:off x="1324073" y="4056708"/>
                <a:ext cx="66594" cy="63688"/>
              </a:xfrm>
              <a:custGeom>
                <a:avLst/>
                <a:gdLst/>
                <a:ahLst/>
                <a:cxnLst>
                  <a:cxn ang="0">
                    <a:pos x="wd2" y="hd2"/>
                  </a:cxn>
                  <a:cxn ang="5400000">
                    <a:pos x="wd2" y="hd2"/>
                  </a:cxn>
                  <a:cxn ang="10800000">
                    <a:pos x="wd2" y="hd2"/>
                  </a:cxn>
                  <a:cxn ang="16200000">
                    <a:pos x="wd2" y="hd2"/>
                  </a:cxn>
                </a:cxnLst>
                <a:rect l="0" t="0" r="r" b="b"/>
                <a:pathLst>
                  <a:path w="21600" h="21600" extrusionOk="0">
                    <a:moveTo>
                      <a:pt x="9397" y="0"/>
                    </a:moveTo>
                    <a:lnTo>
                      <a:pt x="0" y="19826"/>
                    </a:lnTo>
                    <a:lnTo>
                      <a:pt x="21600" y="21600"/>
                    </a:lnTo>
                    <a:lnTo>
                      <a:pt x="9397" y="0"/>
                    </a:lnTo>
                    <a:close/>
                  </a:path>
                </a:pathLst>
              </a:custGeom>
              <a:grpFill/>
              <a:ln w="12700" cap="flat">
                <a:noFill/>
                <a:miter lim="400000"/>
              </a:ln>
              <a:effectLst/>
            </p:spPr>
            <p:txBody>
              <a:bodyPr wrap="square" lIns="164041" tIns="164041" rIns="164041" bIns="164041" numCol="1" anchor="ctr">
                <a:noAutofit/>
              </a:bodyPr>
              <a:lstStyle/>
              <a:p>
                <a:pPr defTabSz="584134">
                  <a:defRPr sz="7600"/>
                </a:pPr>
                <a:endParaRPr/>
              </a:p>
            </p:txBody>
          </p:sp>
          <p:sp>
            <p:nvSpPr>
              <p:cNvPr id="230" name="Shape 1787"/>
              <p:cNvSpPr/>
              <p:nvPr/>
            </p:nvSpPr>
            <p:spPr>
              <a:xfrm>
                <a:off x="2163998" y="2764914"/>
                <a:ext cx="48579" cy="44919"/>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4824" y="4121"/>
                    </a:lnTo>
                    <a:lnTo>
                      <a:pt x="0" y="11667"/>
                    </a:lnTo>
                    <a:lnTo>
                      <a:pt x="9389" y="21600"/>
                    </a:lnTo>
                    <a:lnTo>
                      <a:pt x="20674" y="10869"/>
                    </a:lnTo>
                    <a:lnTo>
                      <a:pt x="21600" y="0"/>
                    </a:lnTo>
                    <a:close/>
                  </a:path>
                </a:pathLst>
              </a:custGeom>
              <a:grpFill/>
              <a:ln w="12700" cap="flat">
                <a:noFill/>
                <a:miter lim="400000"/>
              </a:ln>
              <a:effectLst/>
            </p:spPr>
            <p:txBody>
              <a:bodyPr wrap="square" lIns="164041" tIns="164041" rIns="164041" bIns="164041" numCol="1" anchor="ctr">
                <a:noAutofit/>
              </a:bodyPr>
              <a:lstStyle/>
              <a:p>
                <a:pPr defTabSz="584134">
                  <a:defRPr sz="7600"/>
                </a:pPr>
                <a:endParaRPr/>
              </a:p>
            </p:txBody>
          </p:sp>
          <p:sp>
            <p:nvSpPr>
              <p:cNvPr id="231" name="Shape 1788"/>
              <p:cNvSpPr/>
              <p:nvPr/>
            </p:nvSpPr>
            <p:spPr>
              <a:xfrm>
                <a:off x="2316960" y="2571084"/>
                <a:ext cx="43262" cy="28549"/>
              </a:xfrm>
              <a:custGeom>
                <a:avLst/>
                <a:gdLst/>
                <a:ahLst/>
                <a:cxnLst>
                  <a:cxn ang="0">
                    <a:pos x="wd2" y="hd2"/>
                  </a:cxn>
                  <a:cxn ang="5400000">
                    <a:pos x="wd2" y="hd2"/>
                  </a:cxn>
                  <a:cxn ang="10800000">
                    <a:pos x="wd2" y="hd2"/>
                  </a:cxn>
                  <a:cxn ang="16200000">
                    <a:pos x="wd2" y="hd2"/>
                  </a:cxn>
                </a:cxnLst>
                <a:rect l="0" t="0" r="r" b="b"/>
                <a:pathLst>
                  <a:path w="21600" h="21600" extrusionOk="0">
                    <a:moveTo>
                      <a:pt x="11047" y="0"/>
                    </a:moveTo>
                    <a:lnTo>
                      <a:pt x="0" y="5982"/>
                    </a:lnTo>
                    <a:lnTo>
                      <a:pt x="2019" y="20443"/>
                    </a:lnTo>
                    <a:lnTo>
                      <a:pt x="15499" y="21600"/>
                    </a:lnTo>
                    <a:lnTo>
                      <a:pt x="21600" y="4412"/>
                    </a:lnTo>
                    <a:lnTo>
                      <a:pt x="11047" y="0"/>
                    </a:lnTo>
                    <a:close/>
                  </a:path>
                </a:pathLst>
              </a:custGeom>
              <a:grpFill/>
              <a:ln w="12700" cap="flat">
                <a:noFill/>
                <a:miter lim="400000"/>
              </a:ln>
              <a:effectLst/>
            </p:spPr>
            <p:txBody>
              <a:bodyPr wrap="square" lIns="164041" tIns="164041" rIns="164041" bIns="164041" numCol="1" anchor="ctr">
                <a:noAutofit/>
              </a:bodyPr>
              <a:lstStyle/>
              <a:p>
                <a:pPr defTabSz="584134">
                  <a:defRPr sz="7600"/>
                </a:pPr>
                <a:endParaRPr/>
              </a:p>
            </p:txBody>
          </p:sp>
          <p:sp>
            <p:nvSpPr>
              <p:cNvPr id="232" name="Shape 1789"/>
              <p:cNvSpPr/>
              <p:nvPr/>
            </p:nvSpPr>
            <p:spPr>
              <a:xfrm>
                <a:off x="2261232" y="2690316"/>
                <a:ext cx="33808" cy="33427"/>
              </a:xfrm>
              <a:custGeom>
                <a:avLst/>
                <a:gdLst/>
                <a:ahLst/>
                <a:cxnLst>
                  <a:cxn ang="0">
                    <a:pos x="wd2" y="hd2"/>
                  </a:cxn>
                  <a:cxn ang="5400000">
                    <a:pos x="wd2" y="hd2"/>
                  </a:cxn>
                  <a:cxn ang="10800000">
                    <a:pos x="wd2" y="hd2"/>
                  </a:cxn>
                  <a:cxn ang="16200000">
                    <a:pos x="wd2" y="hd2"/>
                  </a:cxn>
                </a:cxnLst>
                <a:rect l="0" t="0" r="r" b="b"/>
                <a:pathLst>
                  <a:path w="21600" h="21600" extrusionOk="0">
                    <a:moveTo>
                      <a:pt x="7211" y="0"/>
                    </a:moveTo>
                    <a:lnTo>
                      <a:pt x="0" y="9014"/>
                    </a:lnTo>
                    <a:lnTo>
                      <a:pt x="7385" y="21600"/>
                    </a:lnTo>
                    <a:lnTo>
                      <a:pt x="21600" y="12069"/>
                    </a:lnTo>
                    <a:lnTo>
                      <a:pt x="17567" y="1769"/>
                    </a:lnTo>
                    <a:lnTo>
                      <a:pt x="7211" y="0"/>
                    </a:lnTo>
                    <a:close/>
                  </a:path>
                </a:pathLst>
              </a:custGeom>
              <a:grpFill/>
              <a:ln w="12700" cap="flat">
                <a:noFill/>
                <a:miter lim="400000"/>
              </a:ln>
              <a:effectLst/>
            </p:spPr>
            <p:txBody>
              <a:bodyPr wrap="square" lIns="164041" tIns="164041" rIns="164041" bIns="164041" numCol="1" anchor="ctr">
                <a:noAutofit/>
              </a:bodyPr>
              <a:lstStyle/>
              <a:p>
                <a:pPr defTabSz="584134">
                  <a:defRPr sz="7600"/>
                </a:pPr>
                <a:endParaRPr/>
              </a:p>
            </p:txBody>
          </p:sp>
          <p:sp>
            <p:nvSpPr>
              <p:cNvPr id="233" name="Shape 1790"/>
              <p:cNvSpPr/>
              <p:nvPr/>
            </p:nvSpPr>
            <p:spPr>
              <a:xfrm>
                <a:off x="116155" y="1655246"/>
                <a:ext cx="49256" cy="43853"/>
              </a:xfrm>
              <a:custGeom>
                <a:avLst/>
                <a:gdLst/>
                <a:ahLst/>
                <a:cxnLst>
                  <a:cxn ang="0">
                    <a:pos x="wd2" y="hd2"/>
                  </a:cxn>
                  <a:cxn ang="5400000">
                    <a:pos x="wd2" y="hd2"/>
                  </a:cxn>
                  <a:cxn ang="10800000">
                    <a:pos x="wd2" y="hd2"/>
                  </a:cxn>
                  <a:cxn ang="16200000">
                    <a:pos x="wd2" y="hd2"/>
                  </a:cxn>
                </a:cxnLst>
                <a:rect l="0" t="0" r="r" b="b"/>
                <a:pathLst>
                  <a:path w="21600" h="21600" extrusionOk="0">
                    <a:moveTo>
                      <a:pt x="18240" y="3109"/>
                    </a:moveTo>
                    <a:lnTo>
                      <a:pt x="7082" y="0"/>
                    </a:lnTo>
                    <a:lnTo>
                      <a:pt x="0" y="4651"/>
                    </a:lnTo>
                    <a:lnTo>
                      <a:pt x="2157" y="15611"/>
                    </a:lnTo>
                    <a:lnTo>
                      <a:pt x="14637" y="21600"/>
                    </a:lnTo>
                    <a:lnTo>
                      <a:pt x="21600" y="17214"/>
                    </a:lnTo>
                    <a:lnTo>
                      <a:pt x="18240" y="3109"/>
                    </a:lnTo>
                    <a:close/>
                  </a:path>
                </a:pathLst>
              </a:custGeom>
              <a:grpFill/>
              <a:ln w="12700" cap="flat">
                <a:noFill/>
                <a:miter lim="400000"/>
              </a:ln>
              <a:effectLst/>
            </p:spPr>
            <p:txBody>
              <a:bodyPr wrap="square" lIns="164041" tIns="164041" rIns="164041" bIns="164041" numCol="1" anchor="ctr">
                <a:noAutofit/>
              </a:bodyPr>
              <a:lstStyle/>
              <a:p>
                <a:pPr defTabSz="584134">
                  <a:defRPr sz="7600"/>
                </a:pPr>
                <a:endParaRPr/>
              </a:p>
            </p:txBody>
          </p:sp>
          <p:sp>
            <p:nvSpPr>
              <p:cNvPr id="234" name="Shape 1791"/>
              <p:cNvSpPr/>
              <p:nvPr/>
            </p:nvSpPr>
            <p:spPr>
              <a:xfrm>
                <a:off x="60750" y="1664013"/>
                <a:ext cx="38496" cy="37729"/>
              </a:xfrm>
              <a:custGeom>
                <a:avLst/>
                <a:gdLst/>
                <a:ahLst/>
                <a:cxnLst>
                  <a:cxn ang="0">
                    <a:pos x="wd2" y="hd2"/>
                  </a:cxn>
                  <a:cxn ang="5400000">
                    <a:pos x="wd2" y="hd2"/>
                  </a:cxn>
                  <a:cxn ang="10800000">
                    <a:pos x="wd2" y="hd2"/>
                  </a:cxn>
                  <a:cxn ang="16200000">
                    <a:pos x="wd2" y="hd2"/>
                  </a:cxn>
                </a:cxnLst>
                <a:rect l="0" t="0" r="r" b="b"/>
                <a:pathLst>
                  <a:path w="21600" h="21600" extrusionOk="0">
                    <a:moveTo>
                      <a:pt x="10002" y="0"/>
                    </a:moveTo>
                    <a:lnTo>
                      <a:pt x="2249" y="4561"/>
                    </a:lnTo>
                    <a:lnTo>
                      <a:pt x="0" y="15210"/>
                    </a:lnTo>
                    <a:lnTo>
                      <a:pt x="16269" y="21600"/>
                    </a:lnTo>
                    <a:lnTo>
                      <a:pt x="21600" y="9771"/>
                    </a:lnTo>
                    <a:lnTo>
                      <a:pt x="10002" y="0"/>
                    </a:lnTo>
                    <a:close/>
                  </a:path>
                </a:pathLst>
              </a:custGeom>
              <a:grpFill/>
              <a:ln w="12700" cap="flat">
                <a:noFill/>
                <a:miter lim="400000"/>
              </a:ln>
              <a:effectLst/>
            </p:spPr>
            <p:txBody>
              <a:bodyPr wrap="square" lIns="164041" tIns="164041" rIns="164041" bIns="164041" numCol="1" anchor="ctr">
                <a:noAutofit/>
              </a:bodyPr>
              <a:lstStyle/>
              <a:p>
                <a:pPr defTabSz="584134">
                  <a:defRPr sz="7600"/>
                </a:pPr>
                <a:endParaRPr/>
              </a:p>
            </p:txBody>
          </p:sp>
          <p:sp>
            <p:nvSpPr>
              <p:cNvPr id="236" name="Shape 1792"/>
              <p:cNvSpPr/>
              <p:nvPr/>
            </p:nvSpPr>
            <p:spPr>
              <a:xfrm>
                <a:off x="50599" y="1577459"/>
                <a:ext cx="26276" cy="33441"/>
              </a:xfrm>
              <a:custGeom>
                <a:avLst/>
                <a:gdLst/>
                <a:ahLst/>
                <a:cxnLst>
                  <a:cxn ang="0">
                    <a:pos x="wd2" y="hd2"/>
                  </a:cxn>
                  <a:cxn ang="5400000">
                    <a:pos x="wd2" y="hd2"/>
                  </a:cxn>
                  <a:cxn ang="10800000">
                    <a:pos x="wd2" y="hd2"/>
                  </a:cxn>
                  <a:cxn ang="16200000">
                    <a:pos x="wd2" y="hd2"/>
                  </a:cxn>
                </a:cxnLst>
                <a:rect l="0" t="0" r="r" b="b"/>
                <a:pathLst>
                  <a:path w="21600" h="21600" extrusionOk="0">
                    <a:moveTo>
                      <a:pt x="15567" y="0"/>
                    </a:moveTo>
                    <a:lnTo>
                      <a:pt x="0" y="5790"/>
                    </a:lnTo>
                    <a:lnTo>
                      <a:pt x="269" y="21257"/>
                    </a:lnTo>
                    <a:lnTo>
                      <a:pt x="21600" y="21600"/>
                    </a:lnTo>
                    <a:lnTo>
                      <a:pt x="15567" y="0"/>
                    </a:lnTo>
                    <a:close/>
                  </a:path>
                </a:pathLst>
              </a:custGeom>
              <a:grpFill/>
              <a:ln w="12700" cap="flat">
                <a:noFill/>
                <a:miter lim="400000"/>
              </a:ln>
              <a:effectLst/>
            </p:spPr>
            <p:txBody>
              <a:bodyPr wrap="square" lIns="164041" tIns="164041" rIns="164041" bIns="164041" numCol="1" anchor="ctr">
                <a:noAutofit/>
              </a:bodyPr>
              <a:lstStyle/>
              <a:p>
                <a:pPr defTabSz="584134">
                  <a:defRPr sz="7600"/>
                </a:pPr>
                <a:endParaRPr/>
              </a:p>
            </p:txBody>
          </p:sp>
          <p:sp>
            <p:nvSpPr>
              <p:cNvPr id="237" name="Shape 1793"/>
              <p:cNvSpPr/>
              <p:nvPr/>
            </p:nvSpPr>
            <p:spPr>
              <a:xfrm>
                <a:off x="138878" y="1584040"/>
                <a:ext cx="25541" cy="2834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788" y="13213"/>
                    </a:lnTo>
                    <a:lnTo>
                      <a:pt x="15312" y="21600"/>
                    </a:lnTo>
                    <a:lnTo>
                      <a:pt x="21600" y="1906"/>
                    </a:lnTo>
                    <a:lnTo>
                      <a:pt x="0" y="0"/>
                    </a:lnTo>
                    <a:close/>
                  </a:path>
                </a:pathLst>
              </a:custGeom>
              <a:grpFill/>
              <a:ln w="12700" cap="flat">
                <a:noFill/>
                <a:miter lim="400000"/>
              </a:ln>
              <a:effectLst/>
            </p:spPr>
            <p:txBody>
              <a:bodyPr wrap="square" lIns="164041" tIns="164041" rIns="164041" bIns="164041" numCol="1" anchor="ctr">
                <a:noAutofit/>
              </a:bodyPr>
              <a:lstStyle/>
              <a:p>
                <a:pPr defTabSz="584134">
                  <a:defRPr sz="7600"/>
                </a:pPr>
                <a:endParaRPr/>
              </a:p>
            </p:txBody>
          </p:sp>
          <p:sp>
            <p:nvSpPr>
              <p:cNvPr id="238" name="Shape 1794"/>
              <p:cNvSpPr/>
              <p:nvPr/>
            </p:nvSpPr>
            <p:spPr>
              <a:xfrm>
                <a:off x="-48579" y="1510684"/>
                <a:ext cx="28516" cy="46503"/>
              </a:xfrm>
              <a:custGeom>
                <a:avLst/>
                <a:gdLst/>
                <a:ahLst/>
                <a:cxnLst>
                  <a:cxn ang="0">
                    <a:pos x="wd2" y="hd2"/>
                  </a:cxn>
                  <a:cxn ang="5400000">
                    <a:pos x="wd2" y="hd2"/>
                  </a:cxn>
                  <a:cxn ang="10800000">
                    <a:pos x="wd2" y="hd2"/>
                  </a:cxn>
                  <a:cxn ang="16200000">
                    <a:pos x="wd2" y="hd2"/>
                  </a:cxn>
                </a:cxnLst>
                <a:rect l="0" t="0" r="r" b="b"/>
                <a:pathLst>
                  <a:path w="21600" h="21600" extrusionOk="0">
                    <a:moveTo>
                      <a:pt x="0" y="3742"/>
                    </a:moveTo>
                    <a:lnTo>
                      <a:pt x="4329" y="14327"/>
                    </a:lnTo>
                    <a:lnTo>
                      <a:pt x="16819" y="21600"/>
                    </a:lnTo>
                    <a:lnTo>
                      <a:pt x="21600" y="10493"/>
                    </a:lnTo>
                    <a:lnTo>
                      <a:pt x="13195" y="0"/>
                    </a:lnTo>
                    <a:lnTo>
                      <a:pt x="0" y="3742"/>
                    </a:lnTo>
                    <a:close/>
                  </a:path>
                </a:pathLst>
              </a:custGeom>
              <a:grpFill/>
              <a:ln w="12700" cap="flat">
                <a:noFill/>
                <a:miter lim="400000"/>
              </a:ln>
              <a:effectLst/>
            </p:spPr>
            <p:txBody>
              <a:bodyPr wrap="square" lIns="164041" tIns="164041" rIns="164041" bIns="164041" numCol="1" anchor="ctr">
                <a:noAutofit/>
              </a:bodyPr>
              <a:lstStyle/>
              <a:p>
                <a:pPr defTabSz="584134">
                  <a:defRPr sz="7600"/>
                </a:pPr>
                <a:endParaRPr/>
              </a:p>
            </p:txBody>
          </p:sp>
        </p:grpSp>
        <p:grpSp>
          <p:nvGrpSpPr>
            <p:cNvPr id="100" name="Group 1830"/>
            <p:cNvGrpSpPr/>
            <p:nvPr/>
          </p:nvGrpSpPr>
          <p:grpSpPr>
            <a:xfrm>
              <a:off x="11041741" y="133076"/>
              <a:ext cx="8474737" cy="6645680"/>
              <a:chOff x="0" y="0"/>
              <a:chExt cx="8474736" cy="6645678"/>
            </a:xfrm>
            <a:grpFill/>
          </p:grpSpPr>
          <p:sp>
            <p:nvSpPr>
              <p:cNvPr id="186" name="Shape 1796"/>
              <p:cNvSpPr/>
              <p:nvPr/>
            </p:nvSpPr>
            <p:spPr>
              <a:xfrm>
                <a:off x="0" y="158043"/>
                <a:ext cx="8474736" cy="5581582"/>
              </a:xfrm>
              <a:custGeom>
                <a:avLst/>
                <a:gdLst/>
                <a:ahLst/>
                <a:cxnLst>
                  <a:cxn ang="0">
                    <a:pos x="wd2" y="hd2"/>
                  </a:cxn>
                  <a:cxn ang="5400000">
                    <a:pos x="wd2" y="hd2"/>
                  </a:cxn>
                  <a:cxn ang="10800000">
                    <a:pos x="wd2" y="hd2"/>
                  </a:cxn>
                  <a:cxn ang="16200000">
                    <a:pos x="wd2" y="hd2"/>
                  </a:cxn>
                </a:cxnLst>
                <a:rect l="0" t="0" r="r" b="b"/>
                <a:pathLst>
                  <a:path w="21600" h="21600" extrusionOk="0">
                    <a:moveTo>
                      <a:pt x="3888" y="10223"/>
                    </a:moveTo>
                    <a:lnTo>
                      <a:pt x="3759" y="10132"/>
                    </a:lnTo>
                    <a:lnTo>
                      <a:pt x="3569" y="10003"/>
                    </a:lnTo>
                    <a:lnTo>
                      <a:pt x="3374" y="9884"/>
                    </a:lnTo>
                    <a:lnTo>
                      <a:pt x="3246" y="9786"/>
                    </a:lnTo>
                    <a:lnTo>
                      <a:pt x="3076" y="9629"/>
                    </a:lnTo>
                    <a:lnTo>
                      <a:pt x="2911" y="9493"/>
                    </a:lnTo>
                    <a:lnTo>
                      <a:pt x="2761" y="9429"/>
                    </a:lnTo>
                    <a:lnTo>
                      <a:pt x="2496" y="9413"/>
                    </a:lnTo>
                    <a:lnTo>
                      <a:pt x="2488" y="9536"/>
                    </a:lnTo>
                    <a:lnTo>
                      <a:pt x="2488" y="9685"/>
                    </a:lnTo>
                    <a:lnTo>
                      <a:pt x="2440" y="9710"/>
                    </a:lnTo>
                    <a:lnTo>
                      <a:pt x="2438" y="9806"/>
                    </a:lnTo>
                    <a:lnTo>
                      <a:pt x="2404" y="9868"/>
                    </a:lnTo>
                    <a:lnTo>
                      <a:pt x="2281" y="9898"/>
                    </a:lnTo>
                    <a:lnTo>
                      <a:pt x="2204" y="9935"/>
                    </a:lnTo>
                    <a:lnTo>
                      <a:pt x="2136" y="9972"/>
                    </a:lnTo>
                    <a:lnTo>
                      <a:pt x="2027" y="9972"/>
                    </a:lnTo>
                    <a:lnTo>
                      <a:pt x="2002" y="9923"/>
                    </a:lnTo>
                    <a:lnTo>
                      <a:pt x="1910" y="9911"/>
                    </a:lnTo>
                    <a:lnTo>
                      <a:pt x="1838" y="9882"/>
                    </a:lnTo>
                    <a:lnTo>
                      <a:pt x="1737" y="9753"/>
                    </a:lnTo>
                    <a:lnTo>
                      <a:pt x="1662" y="9674"/>
                    </a:lnTo>
                    <a:lnTo>
                      <a:pt x="1566" y="9632"/>
                    </a:lnTo>
                    <a:lnTo>
                      <a:pt x="1456" y="9632"/>
                    </a:lnTo>
                    <a:lnTo>
                      <a:pt x="1311" y="9556"/>
                    </a:lnTo>
                    <a:lnTo>
                      <a:pt x="1142" y="9550"/>
                    </a:lnTo>
                    <a:lnTo>
                      <a:pt x="1029" y="9601"/>
                    </a:lnTo>
                    <a:lnTo>
                      <a:pt x="892" y="9755"/>
                    </a:lnTo>
                    <a:lnTo>
                      <a:pt x="746" y="9853"/>
                    </a:lnTo>
                    <a:lnTo>
                      <a:pt x="686" y="9775"/>
                    </a:lnTo>
                    <a:lnTo>
                      <a:pt x="637" y="9781"/>
                    </a:lnTo>
                    <a:lnTo>
                      <a:pt x="517" y="9840"/>
                    </a:lnTo>
                    <a:lnTo>
                      <a:pt x="497" y="9942"/>
                    </a:lnTo>
                    <a:lnTo>
                      <a:pt x="434" y="10016"/>
                    </a:lnTo>
                    <a:lnTo>
                      <a:pt x="372" y="10094"/>
                    </a:lnTo>
                    <a:lnTo>
                      <a:pt x="333" y="10172"/>
                    </a:lnTo>
                    <a:lnTo>
                      <a:pt x="266" y="10168"/>
                    </a:lnTo>
                    <a:lnTo>
                      <a:pt x="217" y="10086"/>
                    </a:lnTo>
                    <a:lnTo>
                      <a:pt x="134" y="10086"/>
                    </a:lnTo>
                    <a:lnTo>
                      <a:pt x="77" y="10159"/>
                    </a:lnTo>
                    <a:lnTo>
                      <a:pt x="17" y="10178"/>
                    </a:lnTo>
                    <a:lnTo>
                      <a:pt x="0" y="10303"/>
                    </a:lnTo>
                    <a:lnTo>
                      <a:pt x="78" y="10326"/>
                    </a:lnTo>
                    <a:lnTo>
                      <a:pt x="133" y="10326"/>
                    </a:lnTo>
                    <a:lnTo>
                      <a:pt x="213" y="10443"/>
                    </a:lnTo>
                    <a:lnTo>
                      <a:pt x="190" y="10662"/>
                    </a:lnTo>
                    <a:lnTo>
                      <a:pt x="231" y="10788"/>
                    </a:lnTo>
                    <a:lnTo>
                      <a:pt x="262" y="10847"/>
                    </a:lnTo>
                    <a:lnTo>
                      <a:pt x="282" y="10968"/>
                    </a:lnTo>
                    <a:lnTo>
                      <a:pt x="337" y="11040"/>
                    </a:lnTo>
                    <a:lnTo>
                      <a:pt x="424" y="11071"/>
                    </a:lnTo>
                    <a:lnTo>
                      <a:pt x="465" y="11186"/>
                    </a:lnTo>
                    <a:lnTo>
                      <a:pt x="540" y="11180"/>
                    </a:lnTo>
                    <a:lnTo>
                      <a:pt x="596" y="11201"/>
                    </a:lnTo>
                    <a:lnTo>
                      <a:pt x="645" y="11223"/>
                    </a:lnTo>
                    <a:lnTo>
                      <a:pt x="735" y="11198"/>
                    </a:lnTo>
                    <a:lnTo>
                      <a:pt x="776" y="11089"/>
                    </a:lnTo>
                    <a:lnTo>
                      <a:pt x="857" y="11047"/>
                    </a:lnTo>
                    <a:lnTo>
                      <a:pt x="954" y="11071"/>
                    </a:lnTo>
                    <a:lnTo>
                      <a:pt x="993" y="11139"/>
                    </a:lnTo>
                    <a:lnTo>
                      <a:pt x="1119" y="11238"/>
                    </a:lnTo>
                    <a:lnTo>
                      <a:pt x="1269" y="11219"/>
                    </a:lnTo>
                    <a:lnTo>
                      <a:pt x="1313" y="11207"/>
                    </a:lnTo>
                    <a:lnTo>
                      <a:pt x="1390" y="11119"/>
                    </a:lnTo>
                    <a:lnTo>
                      <a:pt x="1486" y="11040"/>
                    </a:lnTo>
                    <a:lnTo>
                      <a:pt x="1581" y="11016"/>
                    </a:lnTo>
                    <a:lnTo>
                      <a:pt x="1654" y="11065"/>
                    </a:lnTo>
                    <a:lnTo>
                      <a:pt x="1739" y="11096"/>
                    </a:lnTo>
                    <a:lnTo>
                      <a:pt x="1739" y="11260"/>
                    </a:lnTo>
                    <a:lnTo>
                      <a:pt x="1702" y="11340"/>
                    </a:lnTo>
                    <a:lnTo>
                      <a:pt x="1719" y="11558"/>
                    </a:lnTo>
                    <a:lnTo>
                      <a:pt x="1711" y="11714"/>
                    </a:lnTo>
                    <a:lnTo>
                      <a:pt x="1701" y="11890"/>
                    </a:lnTo>
                    <a:lnTo>
                      <a:pt x="1645" y="12051"/>
                    </a:lnTo>
                    <a:lnTo>
                      <a:pt x="1657" y="12205"/>
                    </a:lnTo>
                    <a:cubicBezTo>
                      <a:pt x="1663" y="12254"/>
                      <a:pt x="1664" y="12305"/>
                      <a:pt x="1661" y="12355"/>
                    </a:cubicBezTo>
                    <a:cubicBezTo>
                      <a:pt x="1657" y="12420"/>
                      <a:pt x="1645" y="12483"/>
                      <a:pt x="1626" y="12542"/>
                    </a:cubicBezTo>
                    <a:lnTo>
                      <a:pt x="1585" y="12622"/>
                    </a:lnTo>
                    <a:lnTo>
                      <a:pt x="1546" y="12708"/>
                    </a:lnTo>
                    <a:lnTo>
                      <a:pt x="1479" y="12732"/>
                    </a:lnTo>
                    <a:lnTo>
                      <a:pt x="1386" y="12744"/>
                    </a:lnTo>
                    <a:lnTo>
                      <a:pt x="1285" y="12855"/>
                    </a:lnTo>
                    <a:lnTo>
                      <a:pt x="1201" y="12825"/>
                    </a:lnTo>
                    <a:lnTo>
                      <a:pt x="1164" y="12855"/>
                    </a:lnTo>
                    <a:lnTo>
                      <a:pt x="1228" y="12954"/>
                    </a:lnTo>
                    <a:lnTo>
                      <a:pt x="1263" y="13016"/>
                    </a:lnTo>
                    <a:lnTo>
                      <a:pt x="1239" y="13122"/>
                    </a:lnTo>
                    <a:lnTo>
                      <a:pt x="1307" y="13243"/>
                    </a:lnTo>
                    <a:lnTo>
                      <a:pt x="1359" y="13286"/>
                    </a:lnTo>
                    <a:lnTo>
                      <a:pt x="1408" y="13345"/>
                    </a:lnTo>
                    <a:lnTo>
                      <a:pt x="1404" y="13429"/>
                    </a:lnTo>
                    <a:lnTo>
                      <a:pt x="1404" y="13509"/>
                    </a:lnTo>
                    <a:lnTo>
                      <a:pt x="1481" y="13572"/>
                    </a:lnTo>
                    <a:lnTo>
                      <a:pt x="1558" y="13731"/>
                    </a:lnTo>
                    <a:lnTo>
                      <a:pt x="1602" y="13657"/>
                    </a:lnTo>
                    <a:lnTo>
                      <a:pt x="1602" y="13540"/>
                    </a:lnTo>
                    <a:lnTo>
                      <a:pt x="1602" y="13398"/>
                    </a:lnTo>
                    <a:lnTo>
                      <a:pt x="1659" y="13331"/>
                    </a:lnTo>
                    <a:lnTo>
                      <a:pt x="1705" y="13420"/>
                    </a:lnTo>
                    <a:lnTo>
                      <a:pt x="1741" y="13555"/>
                    </a:lnTo>
                    <a:lnTo>
                      <a:pt x="1778" y="13837"/>
                    </a:lnTo>
                    <a:lnTo>
                      <a:pt x="1857" y="13946"/>
                    </a:lnTo>
                    <a:lnTo>
                      <a:pt x="1897" y="14113"/>
                    </a:lnTo>
                    <a:lnTo>
                      <a:pt x="1945" y="14215"/>
                    </a:lnTo>
                    <a:lnTo>
                      <a:pt x="1995" y="14373"/>
                    </a:lnTo>
                    <a:lnTo>
                      <a:pt x="2107" y="14477"/>
                    </a:lnTo>
                    <a:lnTo>
                      <a:pt x="2161" y="14557"/>
                    </a:lnTo>
                    <a:lnTo>
                      <a:pt x="2205" y="14753"/>
                    </a:lnTo>
                    <a:lnTo>
                      <a:pt x="2226" y="14836"/>
                    </a:lnTo>
                    <a:lnTo>
                      <a:pt x="2263" y="14879"/>
                    </a:lnTo>
                    <a:lnTo>
                      <a:pt x="2376" y="14996"/>
                    </a:lnTo>
                    <a:cubicBezTo>
                      <a:pt x="2426" y="15014"/>
                      <a:pt x="2466" y="15070"/>
                      <a:pt x="2482" y="15144"/>
                    </a:cubicBezTo>
                    <a:cubicBezTo>
                      <a:pt x="2497" y="15214"/>
                      <a:pt x="2488" y="15290"/>
                      <a:pt x="2459" y="15348"/>
                    </a:cubicBezTo>
                    <a:lnTo>
                      <a:pt x="2471" y="15538"/>
                    </a:lnTo>
                    <a:lnTo>
                      <a:pt x="2507" y="15643"/>
                    </a:lnTo>
                    <a:lnTo>
                      <a:pt x="2572" y="15815"/>
                    </a:lnTo>
                    <a:lnTo>
                      <a:pt x="2569" y="15885"/>
                    </a:lnTo>
                    <a:lnTo>
                      <a:pt x="2642" y="16007"/>
                    </a:lnTo>
                    <a:lnTo>
                      <a:pt x="2642" y="16132"/>
                    </a:lnTo>
                    <a:lnTo>
                      <a:pt x="2752" y="16182"/>
                    </a:lnTo>
                    <a:lnTo>
                      <a:pt x="2832" y="16227"/>
                    </a:lnTo>
                    <a:lnTo>
                      <a:pt x="2913" y="16387"/>
                    </a:lnTo>
                    <a:lnTo>
                      <a:pt x="2927" y="16529"/>
                    </a:lnTo>
                    <a:lnTo>
                      <a:pt x="2966" y="16723"/>
                    </a:lnTo>
                    <a:lnTo>
                      <a:pt x="3043" y="16785"/>
                    </a:lnTo>
                    <a:lnTo>
                      <a:pt x="3087" y="16846"/>
                    </a:lnTo>
                    <a:lnTo>
                      <a:pt x="3139" y="16957"/>
                    </a:lnTo>
                    <a:lnTo>
                      <a:pt x="3191" y="17089"/>
                    </a:lnTo>
                    <a:lnTo>
                      <a:pt x="3118" y="17304"/>
                    </a:lnTo>
                    <a:lnTo>
                      <a:pt x="3139" y="17419"/>
                    </a:lnTo>
                    <a:lnTo>
                      <a:pt x="3194" y="17508"/>
                    </a:lnTo>
                    <a:lnTo>
                      <a:pt x="3227" y="17680"/>
                    </a:lnTo>
                    <a:lnTo>
                      <a:pt x="3227" y="17814"/>
                    </a:lnTo>
                    <a:lnTo>
                      <a:pt x="3293" y="17911"/>
                    </a:lnTo>
                    <a:lnTo>
                      <a:pt x="3336" y="18030"/>
                    </a:lnTo>
                    <a:lnTo>
                      <a:pt x="3409" y="18178"/>
                    </a:lnTo>
                    <a:lnTo>
                      <a:pt x="3565" y="18190"/>
                    </a:lnTo>
                    <a:lnTo>
                      <a:pt x="3748" y="18135"/>
                    </a:lnTo>
                    <a:lnTo>
                      <a:pt x="3935" y="18014"/>
                    </a:lnTo>
                    <a:lnTo>
                      <a:pt x="4073" y="17896"/>
                    </a:lnTo>
                    <a:lnTo>
                      <a:pt x="4184" y="17812"/>
                    </a:lnTo>
                    <a:cubicBezTo>
                      <a:pt x="4199" y="17796"/>
                      <a:pt x="4214" y="17780"/>
                      <a:pt x="4230" y="17765"/>
                    </a:cubicBezTo>
                    <a:cubicBezTo>
                      <a:pt x="4287" y="17711"/>
                      <a:pt x="4350" y="17669"/>
                      <a:pt x="4415" y="17640"/>
                    </a:cubicBezTo>
                    <a:lnTo>
                      <a:pt x="4544" y="17598"/>
                    </a:lnTo>
                    <a:lnTo>
                      <a:pt x="4658" y="17456"/>
                    </a:lnTo>
                    <a:lnTo>
                      <a:pt x="4758" y="17382"/>
                    </a:lnTo>
                    <a:lnTo>
                      <a:pt x="4839" y="17253"/>
                    </a:lnTo>
                    <a:lnTo>
                      <a:pt x="4875" y="17128"/>
                    </a:lnTo>
                    <a:lnTo>
                      <a:pt x="4961" y="17019"/>
                    </a:lnTo>
                    <a:cubicBezTo>
                      <a:pt x="4995" y="16986"/>
                      <a:pt x="5032" y="16960"/>
                      <a:pt x="5070" y="16941"/>
                    </a:cubicBezTo>
                    <a:cubicBezTo>
                      <a:pt x="5110" y="16921"/>
                      <a:pt x="5151" y="16908"/>
                      <a:pt x="5192" y="16903"/>
                    </a:cubicBezTo>
                    <a:cubicBezTo>
                      <a:pt x="5225" y="16899"/>
                      <a:pt x="5257" y="16887"/>
                      <a:pt x="5288" y="16869"/>
                    </a:cubicBezTo>
                    <a:cubicBezTo>
                      <a:pt x="5328" y="16844"/>
                      <a:pt x="5365" y="16809"/>
                      <a:pt x="5396" y="16764"/>
                    </a:cubicBezTo>
                    <a:lnTo>
                      <a:pt x="5451" y="16651"/>
                    </a:lnTo>
                    <a:lnTo>
                      <a:pt x="5538" y="16468"/>
                    </a:lnTo>
                    <a:lnTo>
                      <a:pt x="5657" y="16322"/>
                    </a:lnTo>
                    <a:cubicBezTo>
                      <a:pt x="5670" y="16286"/>
                      <a:pt x="5682" y="16249"/>
                      <a:pt x="5694" y="16212"/>
                    </a:cubicBezTo>
                    <a:cubicBezTo>
                      <a:pt x="5710" y="16157"/>
                      <a:pt x="5726" y="16102"/>
                      <a:pt x="5740" y="16045"/>
                    </a:cubicBezTo>
                    <a:lnTo>
                      <a:pt x="5776" y="15879"/>
                    </a:lnTo>
                    <a:cubicBezTo>
                      <a:pt x="5808" y="15838"/>
                      <a:pt x="5839" y="15797"/>
                      <a:pt x="5869" y="15756"/>
                    </a:cubicBezTo>
                    <a:cubicBezTo>
                      <a:pt x="5901" y="15713"/>
                      <a:pt x="5933" y="15670"/>
                      <a:pt x="5964" y="15626"/>
                    </a:cubicBezTo>
                    <a:lnTo>
                      <a:pt x="6029" y="15553"/>
                    </a:lnTo>
                    <a:lnTo>
                      <a:pt x="6063" y="15485"/>
                    </a:lnTo>
                    <a:lnTo>
                      <a:pt x="6063" y="15401"/>
                    </a:lnTo>
                    <a:lnTo>
                      <a:pt x="5965" y="15268"/>
                    </a:lnTo>
                    <a:lnTo>
                      <a:pt x="5871" y="15159"/>
                    </a:lnTo>
                    <a:lnTo>
                      <a:pt x="5830" y="15003"/>
                    </a:lnTo>
                    <a:lnTo>
                      <a:pt x="5748" y="14940"/>
                    </a:lnTo>
                    <a:lnTo>
                      <a:pt x="5631" y="14861"/>
                    </a:lnTo>
                    <a:lnTo>
                      <a:pt x="5505" y="14786"/>
                    </a:lnTo>
                    <a:lnTo>
                      <a:pt x="5437" y="14638"/>
                    </a:lnTo>
                    <a:lnTo>
                      <a:pt x="5414" y="14547"/>
                    </a:lnTo>
                    <a:lnTo>
                      <a:pt x="5434" y="14455"/>
                    </a:lnTo>
                    <a:lnTo>
                      <a:pt x="5487" y="14377"/>
                    </a:lnTo>
                    <a:lnTo>
                      <a:pt x="5436" y="14294"/>
                    </a:lnTo>
                    <a:lnTo>
                      <a:pt x="5436" y="14214"/>
                    </a:lnTo>
                    <a:lnTo>
                      <a:pt x="5394" y="14183"/>
                    </a:lnTo>
                    <a:lnTo>
                      <a:pt x="5375" y="14243"/>
                    </a:lnTo>
                    <a:lnTo>
                      <a:pt x="5340" y="14329"/>
                    </a:lnTo>
                    <a:lnTo>
                      <a:pt x="5256" y="14499"/>
                    </a:lnTo>
                    <a:lnTo>
                      <a:pt x="5091" y="14727"/>
                    </a:lnTo>
                    <a:lnTo>
                      <a:pt x="5056" y="14801"/>
                    </a:lnTo>
                    <a:lnTo>
                      <a:pt x="4994" y="14801"/>
                    </a:lnTo>
                    <a:lnTo>
                      <a:pt x="4947" y="14807"/>
                    </a:lnTo>
                    <a:lnTo>
                      <a:pt x="4906" y="14856"/>
                    </a:lnTo>
                    <a:lnTo>
                      <a:pt x="4740" y="14875"/>
                    </a:lnTo>
                    <a:lnTo>
                      <a:pt x="4692" y="14807"/>
                    </a:lnTo>
                    <a:lnTo>
                      <a:pt x="4634" y="14766"/>
                    </a:lnTo>
                    <a:lnTo>
                      <a:pt x="4581" y="14679"/>
                    </a:lnTo>
                    <a:lnTo>
                      <a:pt x="4674" y="14568"/>
                    </a:lnTo>
                    <a:lnTo>
                      <a:pt x="4648" y="14475"/>
                    </a:lnTo>
                    <a:lnTo>
                      <a:pt x="4550" y="14438"/>
                    </a:lnTo>
                    <a:lnTo>
                      <a:pt x="4562" y="14367"/>
                    </a:lnTo>
                    <a:lnTo>
                      <a:pt x="4522" y="14348"/>
                    </a:lnTo>
                    <a:lnTo>
                      <a:pt x="4490" y="14410"/>
                    </a:lnTo>
                    <a:lnTo>
                      <a:pt x="4462" y="14502"/>
                    </a:lnTo>
                    <a:lnTo>
                      <a:pt x="4337" y="14533"/>
                    </a:lnTo>
                    <a:cubicBezTo>
                      <a:pt x="4331" y="14498"/>
                      <a:pt x="4323" y="14463"/>
                      <a:pt x="4314" y="14428"/>
                    </a:cubicBezTo>
                    <a:cubicBezTo>
                      <a:pt x="4298" y="14362"/>
                      <a:pt x="4278" y="14299"/>
                      <a:pt x="4255" y="14237"/>
                    </a:cubicBezTo>
                    <a:lnTo>
                      <a:pt x="4234" y="14018"/>
                    </a:lnTo>
                    <a:lnTo>
                      <a:pt x="4191" y="13904"/>
                    </a:lnTo>
                    <a:lnTo>
                      <a:pt x="4136" y="13783"/>
                    </a:lnTo>
                    <a:lnTo>
                      <a:pt x="4036" y="13581"/>
                    </a:lnTo>
                    <a:lnTo>
                      <a:pt x="3967" y="13457"/>
                    </a:lnTo>
                    <a:lnTo>
                      <a:pt x="3917" y="13357"/>
                    </a:lnTo>
                    <a:lnTo>
                      <a:pt x="3910" y="13265"/>
                    </a:lnTo>
                    <a:lnTo>
                      <a:pt x="3970" y="13125"/>
                    </a:lnTo>
                    <a:lnTo>
                      <a:pt x="3985" y="13013"/>
                    </a:lnTo>
                    <a:lnTo>
                      <a:pt x="4029" y="12939"/>
                    </a:lnTo>
                    <a:lnTo>
                      <a:pt x="4100" y="12939"/>
                    </a:lnTo>
                    <a:lnTo>
                      <a:pt x="4187" y="12956"/>
                    </a:lnTo>
                    <a:lnTo>
                      <a:pt x="4248" y="13017"/>
                    </a:lnTo>
                    <a:lnTo>
                      <a:pt x="4344" y="13091"/>
                    </a:lnTo>
                    <a:lnTo>
                      <a:pt x="4365" y="13162"/>
                    </a:lnTo>
                    <a:lnTo>
                      <a:pt x="4421" y="13266"/>
                    </a:lnTo>
                    <a:cubicBezTo>
                      <a:pt x="4450" y="13317"/>
                      <a:pt x="4470" y="13379"/>
                      <a:pt x="4479" y="13445"/>
                    </a:cubicBezTo>
                    <a:cubicBezTo>
                      <a:pt x="4485" y="13493"/>
                      <a:pt x="4485" y="13543"/>
                      <a:pt x="4479" y="13591"/>
                    </a:cubicBezTo>
                    <a:lnTo>
                      <a:pt x="4511" y="13696"/>
                    </a:lnTo>
                    <a:lnTo>
                      <a:pt x="4660" y="13788"/>
                    </a:lnTo>
                    <a:lnTo>
                      <a:pt x="4794" y="13899"/>
                    </a:lnTo>
                    <a:lnTo>
                      <a:pt x="4994" y="14024"/>
                    </a:lnTo>
                    <a:lnTo>
                      <a:pt x="5100" y="14092"/>
                    </a:lnTo>
                    <a:lnTo>
                      <a:pt x="5224" y="14082"/>
                    </a:lnTo>
                    <a:lnTo>
                      <a:pt x="5261" y="14033"/>
                    </a:lnTo>
                    <a:lnTo>
                      <a:pt x="5374" y="13959"/>
                    </a:lnTo>
                    <a:lnTo>
                      <a:pt x="5431" y="13947"/>
                    </a:lnTo>
                    <a:lnTo>
                      <a:pt x="5522" y="14062"/>
                    </a:lnTo>
                    <a:cubicBezTo>
                      <a:pt x="5537" y="14073"/>
                      <a:pt x="5550" y="14086"/>
                      <a:pt x="5562" y="14103"/>
                    </a:cubicBezTo>
                    <a:cubicBezTo>
                      <a:pt x="5586" y="14136"/>
                      <a:pt x="5605" y="14180"/>
                      <a:pt x="5614" y="14228"/>
                    </a:cubicBezTo>
                    <a:lnTo>
                      <a:pt x="5643" y="14331"/>
                    </a:lnTo>
                    <a:lnTo>
                      <a:pt x="5698" y="14433"/>
                    </a:lnTo>
                    <a:lnTo>
                      <a:pt x="5848" y="14477"/>
                    </a:lnTo>
                    <a:lnTo>
                      <a:pt x="6003" y="14470"/>
                    </a:lnTo>
                    <a:cubicBezTo>
                      <a:pt x="6040" y="14472"/>
                      <a:pt x="6077" y="14481"/>
                      <a:pt x="6112" y="14497"/>
                    </a:cubicBezTo>
                    <a:cubicBezTo>
                      <a:pt x="6145" y="14512"/>
                      <a:pt x="6176" y="14533"/>
                      <a:pt x="6206" y="14559"/>
                    </a:cubicBezTo>
                    <a:lnTo>
                      <a:pt x="6303" y="14547"/>
                    </a:lnTo>
                    <a:lnTo>
                      <a:pt x="6419" y="14487"/>
                    </a:lnTo>
                    <a:lnTo>
                      <a:pt x="6603" y="14487"/>
                    </a:lnTo>
                    <a:lnTo>
                      <a:pt x="6724" y="14567"/>
                    </a:lnTo>
                    <a:lnTo>
                      <a:pt x="6879" y="14555"/>
                    </a:lnTo>
                    <a:lnTo>
                      <a:pt x="6977" y="14489"/>
                    </a:lnTo>
                    <a:lnTo>
                      <a:pt x="7070" y="14403"/>
                    </a:lnTo>
                    <a:lnTo>
                      <a:pt x="7147" y="14409"/>
                    </a:lnTo>
                    <a:lnTo>
                      <a:pt x="7209" y="14502"/>
                    </a:lnTo>
                    <a:lnTo>
                      <a:pt x="7315" y="14543"/>
                    </a:lnTo>
                    <a:lnTo>
                      <a:pt x="7340" y="14604"/>
                    </a:lnTo>
                    <a:lnTo>
                      <a:pt x="7368" y="14721"/>
                    </a:lnTo>
                    <a:lnTo>
                      <a:pt x="7407" y="14857"/>
                    </a:lnTo>
                    <a:lnTo>
                      <a:pt x="7550" y="14913"/>
                    </a:lnTo>
                    <a:lnTo>
                      <a:pt x="7601" y="14995"/>
                    </a:lnTo>
                    <a:lnTo>
                      <a:pt x="7666" y="15131"/>
                    </a:lnTo>
                    <a:lnTo>
                      <a:pt x="7730" y="15227"/>
                    </a:lnTo>
                    <a:lnTo>
                      <a:pt x="7824" y="15221"/>
                    </a:lnTo>
                    <a:lnTo>
                      <a:pt x="7928" y="15166"/>
                    </a:lnTo>
                    <a:lnTo>
                      <a:pt x="7948" y="15245"/>
                    </a:lnTo>
                    <a:lnTo>
                      <a:pt x="7920" y="15356"/>
                    </a:lnTo>
                    <a:lnTo>
                      <a:pt x="7861" y="15391"/>
                    </a:lnTo>
                    <a:lnTo>
                      <a:pt x="7781" y="15366"/>
                    </a:lnTo>
                    <a:lnTo>
                      <a:pt x="7730" y="15391"/>
                    </a:lnTo>
                    <a:lnTo>
                      <a:pt x="7758" y="15489"/>
                    </a:lnTo>
                    <a:lnTo>
                      <a:pt x="7847" y="15538"/>
                    </a:lnTo>
                    <a:lnTo>
                      <a:pt x="7873" y="15682"/>
                    </a:lnTo>
                    <a:lnTo>
                      <a:pt x="7941" y="15770"/>
                    </a:lnTo>
                    <a:lnTo>
                      <a:pt x="8042" y="15801"/>
                    </a:lnTo>
                    <a:lnTo>
                      <a:pt x="8140" y="15801"/>
                    </a:lnTo>
                    <a:lnTo>
                      <a:pt x="8215" y="15735"/>
                    </a:lnTo>
                    <a:lnTo>
                      <a:pt x="8215" y="15647"/>
                    </a:lnTo>
                    <a:lnTo>
                      <a:pt x="8207" y="15558"/>
                    </a:lnTo>
                    <a:lnTo>
                      <a:pt x="8244" y="15441"/>
                    </a:lnTo>
                    <a:cubicBezTo>
                      <a:pt x="8257" y="15421"/>
                      <a:pt x="8274" y="15406"/>
                      <a:pt x="8293" y="15398"/>
                    </a:cubicBezTo>
                    <a:cubicBezTo>
                      <a:pt x="8324" y="15385"/>
                      <a:pt x="8357" y="15392"/>
                      <a:pt x="8385" y="15417"/>
                    </a:cubicBezTo>
                    <a:lnTo>
                      <a:pt x="8429" y="15521"/>
                    </a:lnTo>
                    <a:lnTo>
                      <a:pt x="8417" y="15693"/>
                    </a:lnTo>
                    <a:lnTo>
                      <a:pt x="8397" y="15792"/>
                    </a:lnTo>
                    <a:lnTo>
                      <a:pt x="8386" y="15933"/>
                    </a:lnTo>
                    <a:lnTo>
                      <a:pt x="8386" y="16079"/>
                    </a:lnTo>
                    <a:lnTo>
                      <a:pt x="8398" y="16182"/>
                    </a:lnTo>
                    <a:lnTo>
                      <a:pt x="8473" y="16441"/>
                    </a:lnTo>
                    <a:lnTo>
                      <a:pt x="8502" y="16728"/>
                    </a:lnTo>
                    <a:lnTo>
                      <a:pt x="8510" y="16868"/>
                    </a:lnTo>
                    <a:lnTo>
                      <a:pt x="8607" y="17022"/>
                    </a:lnTo>
                    <a:lnTo>
                      <a:pt x="8663" y="17133"/>
                    </a:lnTo>
                    <a:lnTo>
                      <a:pt x="8679" y="17303"/>
                    </a:lnTo>
                    <a:lnTo>
                      <a:pt x="8703" y="17418"/>
                    </a:lnTo>
                    <a:lnTo>
                      <a:pt x="8759" y="17603"/>
                    </a:lnTo>
                    <a:lnTo>
                      <a:pt x="8799" y="17688"/>
                    </a:lnTo>
                    <a:lnTo>
                      <a:pt x="8858" y="17815"/>
                    </a:lnTo>
                    <a:lnTo>
                      <a:pt x="8894" y="17957"/>
                    </a:lnTo>
                    <a:lnTo>
                      <a:pt x="8919" y="18076"/>
                    </a:lnTo>
                    <a:lnTo>
                      <a:pt x="8963" y="18226"/>
                    </a:lnTo>
                    <a:lnTo>
                      <a:pt x="9034" y="18456"/>
                    </a:lnTo>
                    <a:lnTo>
                      <a:pt x="9088" y="18673"/>
                    </a:lnTo>
                    <a:lnTo>
                      <a:pt x="9120" y="18766"/>
                    </a:lnTo>
                    <a:lnTo>
                      <a:pt x="9157" y="18876"/>
                    </a:lnTo>
                    <a:lnTo>
                      <a:pt x="9165" y="18992"/>
                    </a:lnTo>
                    <a:lnTo>
                      <a:pt x="9224" y="19229"/>
                    </a:lnTo>
                    <a:lnTo>
                      <a:pt x="9265" y="19340"/>
                    </a:lnTo>
                    <a:lnTo>
                      <a:pt x="9335" y="19401"/>
                    </a:lnTo>
                    <a:lnTo>
                      <a:pt x="9398" y="19455"/>
                    </a:lnTo>
                    <a:lnTo>
                      <a:pt x="9435" y="19534"/>
                    </a:lnTo>
                    <a:lnTo>
                      <a:pt x="9499" y="19529"/>
                    </a:lnTo>
                    <a:cubicBezTo>
                      <a:pt x="9505" y="19494"/>
                      <a:pt x="9512" y="19459"/>
                      <a:pt x="9519" y="19424"/>
                    </a:cubicBezTo>
                    <a:cubicBezTo>
                      <a:pt x="9525" y="19391"/>
                      <a:pt x="9532" y="19357"/>
                      <a:pt x="9539" y="19324"/>
                    </a:cubicBezTo>
                    <a:cubicBezTo>
                      <a:pt x="9570" y="19289"/>
                      <a:pt x="9599" y="19249"/>
                      <a:pt x="9625" y="19204"/>
                    </a:cubicBezTo>
                    <a:cubicBezTo>
                      <a:pt x="9647" y="19167"/>
                      <a:pt x="9667" y="19127"/>
                      <a:pt x="9684" y="19085"/>
                    </a:cubicBezTo>
                    <a:cubicBezTo>
                      <a:pt x="9697" y="19045"/>
                      <a:pt x="9711" y="19006"/>
                      <a:pt x="9726" y="18966"/>
                    </a:cubicBezTo>
                    <a:cubicBezTo>
                      <a:pt x="9741" y="18924"/>
                      <a:pt x="9756" y="18882"/>
                      <a:pt x="9772" y="18841"/>
                    </a:cubicBezTo>
                    <a:cubicBezTo>
                      <a:pt x="9774" y="18775"/>
                      <a:pt x="9777" y="18710"/>
                      <a:pt x="9780" y="18644"/>
                    </a:cubicBezTo>
                    <a:cubicBezTo>
                      <a:pt x="9783" y="18560"/>
                      <a:pt x="9787" y="18477"/>
                      <a:pt x="9791" y="18393"/>
                    </a:cubicBezTo>
                    <a:lnTo>
                      <a:pt x="9799" y="18288"/>
                    </a:lnTo>
                    <a:cubicBezTo>
                      <a:pt x="9805" y="18246"/>
                      <a:pt x="9812" y="18203"/>
                      <a:pt x="9819" y="18161"/>
                    </a:cubicBezTo>
                    <a:cubicBezTo>
                      <a:pt x="9829" y="18099"/>
                      <a:pt x="9840" y="18037"/>
                      <a:pt x="9852" y="17976"/>
                    </a:cubicBezTo>
                    <a:lnTo>
                      <a:pt x="9839" y="17816"/>
                    </a:lnTo>
                    <a:lnTo>
                      <a:pt x="9791" y="17643"/>
                    </a:lnTo>
                    <a:lnTo>
                      <a:pt x="9831" y="17391"/>
                    </a:lnTo>
                    <a:lnTo>
                      <a:pt x="9876" y="17301"/>
                    </a:lnTo>
                    <a:lnTo>
                      <a:pt x="10002" y="17165"/>
                    </a:lnTo>
                    <a:lnTo>
                      <a:pt x="10132" y="17023"/>
                    </a:lnTo>
                    <a:lnTo>
                      <a:pt x="10237" y="16902"/>
                    </a:lnTo>
                    <a:lnTo>
                      <a:pt x="10262" y="16723"/>
                    </a:lnTo>
                    <a:lnTo>
                      <a:pt x="10286" y="16610"/>
                    </a:lnTo>
                    <a:lnTo>
                      <a:pt x="10412" y="16555"/>
                    </a:lnTo>
                    <a:lnTo>
                      <a:pt x="10492" y="16493"/>
                    </a:lnTo>
                    <a:lnTo>
                      <a:pt x="10549" y="16327"/>
                    </a:lnTo>
                    <a:cubicBezTo>
                      <a:pt x="10554" y="16271"/>
                      <a:pt x="10568" y="16218"/>
                      <a:pt x="10590" y="16173"/>
                    </a:cubicBezTo>
                    <a:cubicBezTo>
                      <a:pt x="10626" y="16098"/>
                      <a:pt x="10680" y="16049"/>
                      <a:pt x="10740" y="16037"/>
                    </a:cubicBezTo>
                    <a:lnTo>
                      <a:pt x="10874" y="15975"/>
                    </a:lnTo>
                    <a:lnTo>
                      <a:pt x="10909" y="15840"/>
                    </a:lnTo>
                    <a:lnTo>
                      <a:pt x="10885" y="15717"/>
                    </a:lnTo>
                    <a:lnTo>
                      <a:pt x="10892" y="15606"/>
                    </a:lnTo>
                    <a:lnTo>
                      <a:pt x="11030" y="15483"/>
                    </a:lnTo>
                    <a:lnTo>
                      <a:pt x="11172" y="15422"/>
                    </a:lnTo>
                    <a:lnTo>
                      <a:pt x="11283" y="15422"/>
                    </a:lnTo>
                    <a:lnTo>
                      <a:pt x="11432" y="15358"/>
                    </a:lnTo>
                    <a:cubicBezTo>
                      <a:pt x="11441" y="15314"/>
                      <a:pt x="11462" y="15277"/>
                      <a:pt x="11490" y="15257"/>
                    </a:cubicBezTo>
                    <a:cubicBezTo>
                      <a:pt x="11517" y="15237"/>
                      <a:pt x="11549" y="15235"/>
                      <a:pt x="11578" y="15251"/>
                    </a:cubicBezTo>
                    <a:lnTo>
                      <a:pt x="11664" y="15279"/>
                    </a:lnTo>
                    <a:cubicBezTo>
                      <a:pt x="11683" y="15305"/>
                      <a:pt x="11699" y="15334"/>
                      <a:pt x="11713" y="15365"/>
                    </a:cubicBezTo>
                    <a:cubicBezTo>
                      <a:pt x="11732" y="15408"/>
                      <a:pt x="11745" y="15456"/>
                      <a:pt x="11753" y="15507"/>
                    </a:cubicBezTo>
                    <a:lnTo>
                      <a:pt x="11800" y="15701"/>
                    </a:lnTo>
                    <a:lnTo>
                      <a:pt x="11828" y="15833"/>
                    </a:lnTo>
                    <a:cubicBezTo>
                      <a:pt x="11839" y="15860"/>
                      <a:pt x="11854" y="15883"/>
                      <a:pt x="11872" y="15899"/>
                    </a:cubicBezTo>
                    <a:cubicBezTo>
                      <a:pt x="11906" y="15927"/>
                      <a:pt x="11947" y="15931"/>
                      <a:pt x="11982" y="15909"/>
                    </a:cubicBezTo>
                    <a:lnTo>
                      <a:pt x="12043" y="15981"/>
                    </a:lnTo>
                    <a:lnTo>
                      <a:pt x="12197" y="16141"/>
                    </a:lnTo>
                    <a:cubicBezTo>
                      <a:pt x="12217" y="16216"/>
                      <a:pt x="12238" y="16289"/>
                      <a:pt x="12262" y="16361"/>
                    </a:cubicBezTo>
                    <a:cubicBezTo>
                      <a:pt x="12295" y="16459"/>
                      <a:pt x="12331" y="16555"/>
                      <a:pt x="12368" y="16650"/>
                    </a:cubicBezTo>
                    <a:cubicBezTo>
                      <a:pt x="12386" y="16699"/>
                      <a:pt x="12405" y="16748"/>
                      <a:pt x="12423" y="16798"/>
                    </a:cubicBezTo>
                    <a:lnTo>
                      <a:pt x="12395" y="16894"/>
                    </a:lnTo>
                    <a:lnTo>
                      <a:pt x="12331" y="16954"/>
                    </a:lnTo>
                    <a:lnTo>
                      <a:pt x="12335" y="17094"/>
                    </a:lnTo>
                    <a:cubicBezTo>
                      <a:pt x="12355" y="17119"/>
                      <a:pt x="12375" y="17144"/>
                      <a:pt x="12396" y="17168"/>
                    </a:cubicBezTo>
                    <a:cubicBezTo>
                      <a:pt x="12423" y="17200"/>
                      <a:pt x="12450" y="17230"/>
                      <a:pt x="12478" y="17260"/>
                    </a:cubicBezTo>
                    <a:lnTo>
                      <a:pt x="12575" y="17255"/>
                    </a:lnTo>
                    <a:lnTo>
                      <a:pt x="12636" y="17120"/>
                    </a:lnTo>
                    <a:lnTo>
                      <a:pt x="12693" y="16980"/>
                    </a:lnTo>
                    <a:lnTo>
                      <a:pt x="12800" y="16904"/>
                    </a:lnTo>
                    <a:lnTo>
                      <a:pt x="12877" y="17115"/>
                    </a:lnTo>
                    <a:lnTo>
                      <a:pt x="12945" y="17317"/>
                    </a:lnTo>
                    <a:lnTo>
                      <a:pt x="12957" y="17518"/>
                    </a:lnTo>
                    <a:lnTo>
                      <a:pt x="13008" y="17691"/>
                    </a:lnTo>
                    <a:lnTo>
                      <a:pt x="13054" y="17855"/>
                    </a:lnTo>
                    <a:lnTo>
                      <a:pt x="13127" y="18014"/>
                    </a:lnTo>
                    <a:lnTo>
                      <a:pt x="13171" y="18203"/>
                    </a:lnTo>
                    <a:lnTo>
                      <a:pt x="13183" y="18371"/>
                    </a:lnTo>
                    <a:lnTo>
                      <a:pt x="13148" y="18675"/>
                    </a:lnTo>
                    <a:lnTo>
                      <a:pt x="13144" y="18870"/>
                    </a:lnTo>
                    <a:lnTo>
                      <a:pt x="13159" y="19080"/>
                    </a:lnTo>
                    <a:lnTo>
                      <a:pt x="13159" y="19174"/>
                    </a:lnTo>
                    <a:lnTo>
                      <a:pt x="13117" y="19238"/>
                    </a:lnTo>
                    <a:lnTo>
                      <a:pt x="13113" y="19347"/>
                    </a:lnTo>
                    <a:lnTo>
                      <a:pt x="13125" y="19507"/>
                    </a:lnTo>
                    <a:lnTo>
                      <a:pt x="13186" y="19549"/>
                    </a:lnTo>
                    <a:cubicBezTo>
                      <a:pt x="13215" y="19555"/>
                      <a:pt x="13242" y="19574"/>
                      <a:pt x="13263" y="19604"/>
                    </a:cubicBezTo>
                    <a:cubicBezTo>
                      <a:pt x="13285" y="19635"/>
                      <a:pt x="13300" y="19676"/>
                      <a:pt x="13306" y="19721"/>
                    </a:cubicBezTo>
                    <a:lnTo>
                      <a:pt x="13420" y="19817"/>
                    </a:lnTo>
                    <a:lnTo>
                      <a:pt x="13492" y="19981"/>
                    </a:lnTo>
                    <a:lnTo>
                      <a:pt x="13536" y="20099"/>
                    </a:lnTo>
                    <a:lnTo>
                      <a:pt x="13550" y="20266"/>
                    </a:lnTo>
                    <a:lnTo>
                      <a:pt x="13596" y="20554"/>
                    </a:lnTo>
                    <a:lnTo>
                      <a:pt x="13625" y="20775"/>
                    </a:lnTo>
                    <a:lnTo>
                      <a:pt x="13682" y="20923"/>
                    </a:lnTo>
                    <a:lnTo>
                      <a:pt x="13714" y="21021"/>
                    </a:lnTo>
                    <a:lnTo>
                      <a:pt x="13772" y="21189"/>
                    </a:lnTo>
                    <a:lnTo>
                      <a:pt x="13829" y="21220"/>
                    </a:lnTo>
                    <a:lnTo>
                      <a:pt x="13914" y="21327"/>
                    </a:lnTo>
                    <a:lnTo>
                      <a:pt x="13982" y="21385"/>
                    </a:lnTo>
                    <a:lnTo>
                      <a:pt x="14071" y="21477"/>
                    </a:lnTo>
                    <a:lnTo>
                      <a:pt x="14136" y="21600"/>
                    </a:lnTo>
                    <a:lnTo>
                      <a:pt x="14168" y="21558"/>
                    </a:lnTo>
                    <a:lnTo>
                      <a:pt x="14144" y="21461"/>
                    </a:lnTo>
                    <a:lnTo>
                      <a:pt x="14220" y="21456"/>
                    </a:lnTo>
                    <a:lnTo>
                      <a:pt x="14242" y="21376"/>
                    </a:lnTo>
                    <a:lnTo>
                      <a:pt x="14195" y="21227"/>
                    </a:lnTo>
                    <a:lnTo>
                      <a:pt x="14149" y="21028"/>
                    </a:lnTo>
                    <a:lnTo>
                      <a:pt x="14121" y="20856"/>
                    </a:lnTo>
                    <a:lnTo>
                      <a:pt x="14064" y="20706"/>
                    </a:lnTo>
                    <a:cubicBezTo>
                      <a:pt x="14060" y="20650"/>
                      <a:pt x="14051" y="20596"/>
                      <a:pt x="14037" y="20544"/>
                    </a:cubicBezTo>
                    <a:cubicBezTo>
                      <a:pt x="14023" y="20489"/>
                      <a:pt x="14004" y="20437"/>
                      <a:pt x="13980" y="20389"/>
                    </a:cubicBezTo>
                    <a:lnTo>
                      <a:pt x="13916" y="20256"/>
                    </a:lnTo>
                    <a:lnTo>
                      <a:pt x="13796" y="20153"/>
                    </a:lnTo>
                    <a:lnTo>
                      <a:pt x="13711" y="20030"/>
                    </a:lnTo>
                    <a:lnTo>
                      <a:pt x="13609" y="19920"/>
                    </a:lnTo>
                    <a:cubicBezTo>
                      <a:pt x="13556" y="19920"/>
                      <a:pt x="13507" y="19872"/>
                      <a:pt x="13485" y="19798"/>
                    </a:cubicBezTo>
                    <a:cubicBezTo>
                      <a:pt x="13470" y="19751"/>
                      <a:pt x="13469" y="19697"/>
                      <a:pt x="13481" y="19648"/>
                    </a:cubicBezTo>
                    <a:lnTo>
                      <a:pt x="13460" y="19495"/>
                    </a:lnTo>
                    <a:lnTo>
                      <a:pt x="13452" y="19396"/>
                    </a:lnTo>
                    <a:lnTo>
                      <a:pt x="13387" y="19310"/>
                    </a:lnTo>
                    <a:lnTo>
                      <a:pt x="13305" y="19191"/>
                    </a:lnTo>
                    <a:lnTo>
                      <a:pt x="13276" y="19059"/>
                    </a:lnTo>
                    <a:cubicBezTo>
                      <a:pt x="13277" y="19012"/>
                      <a:pt x="13280" y="18965"/>
                      <a:pt x="13285" y="18918"/>
                    </a:cubicBezTo>
                    <a:cubicBezTo>
                      <a:pt x="13292" y="18843"/>
                      <a:pt x="13304" y="18769"/>
                      <a:pt x="13320" y="18698"/>
                    </a:cubicBezTo>
                    <a:lnTo>
                      <a:pt x="13344" y="18550"/>
                    </a:lnTo>
                    <a:lnTo>
                      <a:pt x="13373" y="18396"/>
                    </a:lnTo>
                    <a:lnTo>
                      <a:pt x="13344" y="18289"/>
                    </a:lnTo>
                    <a:lnTo>
                      <a:pt x="13320" y="18141"/>
                    </a:lnTo>
                    <a:lnTo>
                      <a:pt x="13317" y="18024"/>
                    </a:lnTo>
                    <a:lnTo>
                      <a:pt x="13378" y="17962"/>
                    </a:lnTo>
                    <a:lnTo>
                      <a:pt x="13468" y="17956"/>
                    </a:lnTo>
                    <a:lnTo>
                      <a:pt x="13512" y="18073"/>
                    </a:lnTo>
                    <a:lnTo>
                      <a:pt x="13562" y="18139"/>
                    </a:lnTo>
                    <a:lnTo>
                      <a:pt x="13671" y="18279"/>
                    </a:lnTo>
                    <a:lnTo>
                      <a:pt x="13730" y="18310"/>
                    </a:lnTo>
                    <a:lnTo>
                      <a:pt x="13812" y="18382"/>
                    </a:lnTo>
                    <a:lnTo>
                      <a:pt x="13875" y="18423"/>
                    </a:lnTo>
                    <a:lnTo>
                      <a:pt x="13920" y="18490"/>
                    </a:lnTo>
                    <a:lnTo>
                      <a:pt x="13956" y="18648"/>
                    </a:lnTo>
                    <a:lnTo>
                      <a:pt x="14008" y="18743"/>
                    </a:lnTo>
                    <a:lnTo>
                      <a:pt x="14063" y="18771"/>
                    </a:lnTo>
                    <a:lnTo>
                      <a:pt x="14091" y="18862"/>
                    </a:lnTo>
                    <a:lnTo>
                      <a:pt x="14107" y="18940"/>
                    </a:lnTo>
                    <a:lnTo>
                      <a:pt x="14172" y="18933"/>
                    </a:lnTo>
                    <a:lnTo>
                      <a:pt x="14221" y="18872"/>
                    </a:lnTo>
                    <a:lnTo>
                      <a:pt x="14260" y="18826"/>
                    </a:lnTo>
                    <a:lnTo>
                      <a:pt x="14320" y="18833"/>
                    </a:lnTo>
                    <a:lnTo>
                      <a:pt x="14345" y="18921"/>
                    </a:lnTo>
                    <a:lnTo>
                      <a:pt x="14360" y="19056"/>
                    </a:lnTo>
                    <a:lnTo>
                      <a:pt x="14331" y="19130"/>
                    </a:lnTo>
                    <a:lnTo>
                      <a:pt x="14319" y="19343"/>
                    </a:lnTo>
                    <a:lnTo>
                      <a:pt x="14412" y="19408"/>
                    </a:lnTo>
                    <a:lnTo>
                      <a:pt x="14456" y="19286"/>
                    </a:lnTo>
                    <a:lnTo>
                      <a:pt x="14548" y="19241"/>
                    </a:lnTo>
                    <a:lnTo>
                      <a:pt x="14577" y="19051"/>
                    </a:lnTo>
                    <a:lnTo>
                      <a:pt x="14624" y="18944"/>
                    </a:lnTo>
                    <a:lnTo>
                      <a:pt x="14784" y="18882"/>
                    </a:lnTo>
                    <a:lnTo>
                      <a:pt x="14859" y="18791"/>
                    </a:lnTo>
                    <a:lnTo>
                      <a:pt x="15001" y="18675"/>
                    </a:lnTo>
                    <a:lnTo>
                      <a:pt x="15018" y="18428"/>
                    </a:lnTo>
                    <a:cubicBezTo>
                      <a:pt x="15027" y="18358"/>
                      <a:pt x="15029" y="18286"/>
                      <a:pt x="15026" y="18214"/>
                    </a:cubicBezTo>
                    <a:cubicBezTo>
                      <a:pt x="15023" y="18158"/>
                      <a:pt x="15016" y="18102"/>
                      <a:pt x="15005" y="18048"/>
                    </a:cubicBezTo>
                    <a:lnTo>
                      <a:pt x="14951" y="17795"/>
                    </a:lnTo>
                    <a:lnTo>
                      <a:pt x="14866" y="17561"/>
                    </a:lnTo>
                    <a:lnTo>
                      <a:pt x="14850" y="17352"/>
                    </a:lnTo>
                    <a:lnTo>
                      <a:pt x="14784" y="17141"/>
                    </a:lnTo>
                    <a:lnTo>
                      <a:pt x="14703" y="17036"/>
                    </a:lnTo>
                    <a:lnTo>
                      <a:pt x="14574" y="16931"/>
                    </a:lnTo>
                    <a:lnTo>
                      <a:pt x="14515" y="16866"/>
                    </a:lnTo>
                    <a:lnTo>
                      <a:pt x="14356" y="16669"/>
                    </a:lnTo>
                    <a:lnTo>
                      <a:pt x="14313" y="16504"/>
                    </a:lnTo>
                    <a:lnTo>
                      <a:pt x="14270" y="16280"/>
                    </a:lnTo>
                    <a:lnTo>
                      <a:pt x="14249" y="16054"/>
                    </a:lnTo>
                    <a:lnTo>
                      <a:pt x="14249" y="15855"/>
                    </a:lnTo>
                    <a:lnTo>
                      <a:pt x="14310" y="15701"/>
                    </a:lnTo>
                    <a:lnTo>
                      <a:pt x="14404" y="15603"/>
                    </a:lnTo>
                    <a:lnTo>
                      <a:pt x="14539" y="15572"/>
                    </a:lnTo>
                    <a:lnTo>
                      <a:pt x="14646" y="15529"/>
                    </a:lnTo>
                    <a:lnTo>
                      <a:pt x="14709" y="15498"/>
                    </a:lnTo>
                    <a:lnTo>
                      <a:pt x="14801" y="15566"/>
                    </a:lnTo>
                    <a:lnTo>
                      <a:pt x="14849" y="15613"/>
                    </a:lnTo>
                    <a:lnTo>
                      <a:pt x="14905" y="15711"/>
                    </a:lnTo>
                    <a:lnTo>
                      <a:pt x="14913" y="15816"/>
                    </a:lnTo>
                    <a:lnTo>
                      <a:pt x="14978" y="15932"/>
                    </a:lnTo>
                    <a:lnTo>
                      <a:pt x="15034" y="15903"/>
                    </a:lnTo>
                    <a:lnTo>
                      <a:pt x="15067" y="15749"/>
                    </a:lnTo>
                    <a:lnTo>
                      <a:pt x="15119" y="15621"/>
                    </a:lnTo>
                    <a:lnTo>
                      <a:pt x="15197" y="15541"/>
                    </a:lnTo>
                    <a:lnTo>
                      <a:pt x="15236" y="15492"/>
                    </a:lnTo>
                    <a:lnTo>
                      <a:pt x="15356" y="15426"/>
                    </a:lnTo>
                    <a:lnTo>
                      <a:pt x="15409" y="15420"/>
                    </a:lnTo>
                    <a:lnTo>
                      <a:pt x="15506" y="15420"/>
                    </a:lnTo>
                    <a:cubicBezTo>
                      <a:pt x="15541" y="15410"/>
                      <a:pt x="15576" y="15402"/>
                      <a:pt x="15611" y="15395"/>
                    </a:cubicBezTo>
                    <a:cubicBezTo>
                      <a:pt x="15656" y="15387"/>
                      <a:pt x="15702" y="15382"/>
                      <a:pt x="15748" y="15381"/>
                    </a:cubicBezTo>
                    <a:lnTo>
                      <a:pt x="15797" y="15264"/>
                    </a:lnTo>
                    <a:lnTo>
                      <a:pt x="15824" y="15215"/>
                    </a:lnTo>
                    <a:lnTo>
                      <a:pt x="15922" y="15247"/>
                    </a:lnTo>
                    <a:lnTo>
                      <a:pt x="16095" y="15132"/>
                    </a:lnTo>
                    <a:lnTo>
                      <a:pt x="16192" y="15009"/>
                    </a:lnTo>
                    <a:lnTo>
                      <a:pt x="16270" y="14854"/>
                    </a:lnTo>
                    <a:lnTo>
                      <a:pt x="16310" y="14737"/>
                    </a:lnTo>
                    <a:lnTo>
                      <a:pt x="16407" y="14620"/>
                    </a:lnTo>
                    <a:lnTo>
                      <a:pt x="16439" y="14464"/>
                    </a:lnTo>
                    <a:lnTo>
                      <a:pt x="16441" y="14274"/>
                    </a:lnTo>
                    <a:lnTo>
                      <a:pt x="16474" y="14063"/>
                    </a:lnTo>
                    <a:lnTo>
                      <a:pt x="16523" y="13908"/>
                    </a:lnTo>
                    <a:cubicBezTo>
                      <a:pt x="16537" y="13860"/>
                      <a:pt x="16549" y="13811"/>
                      <a:pt x="16559" y="13760"/>
                    </a:cubicBezTo>
                    <a:cubicBezTo>
                      <a:pt x="16573" y="13694"/>
                      <a:pt x="16583" y="13626"/>
                      <a:pt x="16590" y="13557"/>
                    </a:cubicBezTo>
                    <a:lnTo>
                      <a:pt x="16618" y="13434"/>
                    </a:lnTo>
                    <a:lnTo>
                      <a:pt x="16612" y="13238"/>
                    </a:lnTo>
                    <a:lnTo>
                      <a:pt x="16579" y="13087"/>
                    </a:lnTo>
                    <a:lnTo>
                      <a:pt x="16463" y="13118"/>
                    </a:lnTo>
                    <a:lnTo>
                      <a:pt x="16401" y="13023"/>
                    </a:lnTo>
                    <a:lnTo>
                      <a:pt x="16404" y="12902"/>
                    </a:lnTo>
                    <a:lnTo>
                      <a:pt x="16500" y="12877"/>
                    </a:lnTo>
                    <a:lnTo>
                      <a:pt x="16499" y="12711"/>
                    </a:lnTo>
                    <a:lnTo>
                      <a:pt x="16452" y="12608"/>
                    </a:lnTo>
                    <a:lnTo>
                      <a:pt x="16290" y="12516"/>
                    </a:lnTo>
                    <a:lnTo>
                      <a:pt x="16202" y="12414"/>
                    </a:lnTo>
                    <a:lnTo>
                      <a:pt x="16127" y="12274"/>
                    </a:lnTo>
                    <a:lnTo>
                      <a:pt x="16079" y="12031"/>
                    </a:lnTo>
                    <a:lnTo>
                      <a:pt x="16006" y="11871"/>
                    </a:lnTo>
                    <a:lnTo>
                      <a:pt x="15922" y="11816"/>
                    </a:lnTo>
                    <a:lnTo>
                      <a:pt x="15808" y="11687"/>
                    </a:lnTo>
                    <a:lnTo>
                      <a:pt x="15821" y="11475"/>
                    </a:lnTo>
                    <a:lnTo>
                      <a:pt x="15861" y="11346"/>
                    </a:lnTo>
                    <a:lnTo>
                      <a:pt x="15955" y="11253"/>
                    </a:lnTo>
                    <a:lnTo>
                      <a:pt x="16048" y="11167"/>
                    </a:lnTo>
                    <a:lnTo>
                      <a:pt x="16158" y="11093"/>
                    </a:lnTo>
                    <a:lnTo>
                      <a:pt x="16213" y="11001"/>
                    </a:lnTo>
                    <a:lnTo>
                      <a:pt x="16121" y="10906"/>
                    </a:lnTo>
                    <a:lnTo>
                      <a:pt x="16057" y="10878"/>
                    </a:lnTo>
                    <a:lnTo>
                      <a:pt x="15876" y="10796"/>
                    </a:lnTo>
                    <a:lnTo>
                      <a:pt x="15787" y="10913"/>
                    </a:lnTo>
                    <a:lnTo>
                      <a:pt x="15726" y="10986"/>
                    </a:lnTo>
                    <a:lnTo>
                      <a:pt x="15616" y="10898"/>
                    </a:lnTo>
                    <a:lnTo>
                      <a:pt x="15572" y="10814"/>
                    </a:lnTo>
                    <a:lnTo>
                      <a:pt x="15466" y="10773"/>
                    </a:lnTo>
                    <a:lnTo>
                      <a:pt x="15240" y="10656"/>
                    </a:lnTo>
                    <a:lnTo>
                      <a:pt x="15246" y="10486"/>
                    </a:lnTo>
                    <a:lnTo>
                      <a:pt x="15242" y="10361"/>
                    </a:lnTo>
                    <a:lnTo>
                      <a:pt x="15301" y="10324"/>
                    </a:lnTo>
                    <a:lnTo>
                      <a:pt x="15407" y="10336"/>
                    </a:lnTo>
                    <a:lnTo>
                      <a:pt x="15531" y="10149"/>
                    </a:lnTo>
                    <a:lnTo>
                      <a:pt x="15564" y="10015"/>
                    </a:lnTo>
                    <a:lnTo>
                      <a:pt x="15631" y="9837"/>
                    </a:lnTo>
                    <a:lnTo>
                      <a:pt x="15707" y="9806"/>
                    </a:lnTo>
                    <a:lnTo>
                      <a:pt x="15791" y="9837"/>
                    </a:lnTo>
                    <a:lnTo>
                      <a:pt x="15841" y="9943"/>
                    </a:lnTo>
                    <a:lnTo>
                      <a:pt x="15848" y="10050"/>
                    </a:lnTo>
                    <a:lnTo>
                      <a:pt x="15863" y="10231"/>
                    </a:lnTo>
                    <a:lnTo>
                      <a:pt x="15907" y="10340"/>
                    </a:lnTo>
                    <a:lnTo>
                      <a:pt x="15948" y="10401"/>
                    </a:lnTo>
                    <a:lnTo>
                      <a:pt x="16001" y="10382"/>
                    </a:lnTo>
                    <a:lnTo>
                      <a:pt x="16072" y="10288"/>
                    </a:lnTo>
                    <a:lnTo>
                      <a:pt x="16148" y="10200"/>
                    </a:lnTo>
                    <a:lnTo>
                      <a:pt x="16274" y="10150"/>
                    </a:lnTo>
                    <a:lnTo>
                      <a:pt x="16333" y="10181"/>
                    </a:lnTo>
                    <a:lnTo>
                      <a:pt x="16409" y="10234"/>
                    </a:lnTo>
                    <a:lnTo>
                      <a:pt x="16525" y="10312"/>
                    </a:lnTo>
                    <a:lnTo>
                      <a:pt x="16590" y="10442"/>
                    </a:lnTo>
                    <a:lnTo>
                      <a:pt x="16527" y="10497"/>
                    </a:lnTo>
                    <a:lnTo>
                      <a:pt x="16523" y="10644"/>
                    </a:lnTo>
                    <a:lnTo>
                      <a:pt x="16588" y="10729"/>
                    </a:lnTo>
                    <a:lnTo>
                      <a:pt x="16695" y="10722"/>
                    </a:lnTo>
                    <a:lnTo>
                      <a:pt x="16853" y="10809"/>
                    </a:lnTo>
                    <a:lnTo>
                      <a:pt x="16926" y="10987"/>
                    </a:lnTo>
                    <a:lnTo>
                      <a:pt x="16986" y="11078"/>
                    </a:lnTo>
                    <a:lnTo>
                      <a:pt x="17010" y="11232"/>
                    </a:lnTo>
                    <a:lnTo>
                      <a:pt x="17031" y="11349"/>
                    </a:lnTo>
                    <a:lnTo>
                      <a:pt x="17059" y="11498"/>
                    </a:lnTo>
                    <a:lnTo>
                      <a:pt x="17071" y="11651"/>
                    </a:lnTo>
                    <a:lnTo>
                      <a:pt x="17130" y="11766"/>
                    </a:lnTo>
                    <a:lnTo>
                      <a:pt x="17195" y="11815"/>
                    </a:lnTo>
                    <a:lnTo>
                      <a:pt x="17296" y="11702"/>
                    </a:lnTo>
                    <a:lnTo>
                      <a:pt x="17415" y="11614"/>
                    </a:lnTo>
                    <a:lnTo>
                      <a:pt x="17496" y="11558"/>
                    </a:lnTo>
                    <a:lnTo>
                      <a:pt x="17559" y="11499"/>
                    </a:lnTo>
                    <a:cubicBezTo>
                      <a:pt x="17562" y="11433"/>
                      <a:pt x="17556" y="11367"/>
                      <a:pt x="17540" y="11306"/>
                    </a:cubicBezTo>
                    <a:cubicBezTo>
                      <a:pt x="17525" y="11249"/>
                      <a:pt x="17502" y="11197"/>
                      <a:pt x="17473" y="11154"/>
                    </a:cubicBezTo>
                    <a:lnTo>
                      <a:pt x="17400" y="10964"/>
                    </a:lnTo>
                    <a:lnTo>
                      <a:pt x="17298" y="10799"/>
                    </a:lnTo>
                    <a:lnTo>
                      <a:pt x="17248" y="10793"/>
                    </a:lnTo>
                    <a:lnTo>
                      <a:pt x="17072" y="10623"/>
                    </a:lnTo>
                    <a:lnTo>
                      <a:pt x="16989" y="10544"/>
                    </a:lnTo>
                    <a:lnTo>
                      <a:pt x="16900" y="10423"/>
                    </a:lnTo>
                    <a:lnTo>
                      <a:pt x="16820" y="10351"/>
                    </a:lnTo>
                    <a:lnTo>
                      <a:pt x="16820" y="10220"/>
                    </a:lnTo>
                    <a:lnTo>
                      <a:pt x="16933" y="10133"/>
                    </a:lnTo>
                    <a:lnTo>
                      <a:pt x="17068" y="10029"/>
                    </a:lnTo>
                    <a:lnTo>
                      <a:pt x="17083" y="9914"/>
                    </a:lnTo>
                    <a:lnTo>
                      <a:pt x="17049" y="9761"/>
                    </a:lnTo>
                    <a:lnTo>
                      <a:pt x="16957" y="9770"/>
                    </a:lnTo>
                    <a:cubicBezTo>
                      <a:pt x="16942" y="9699"/>
                      <a:pt x="16956" y="9621"/>
                      <a:pt x="16992" y="9571"/>
                    </a:cubicBezTo>
                    <a:cubicBezTo>
                      <a:pt x="17020" y="9533"/>
                      <a:pt x="17058" y="9517"/>
                      <a:pt x="17095" y="9528"/>
                    </a:cubicBezTo>
                    <a:cubicBezTo>
                      <a:pt x="17106" y="9498"/>
                      <a:pt x="17116" y="9467"/>
                      <a:pt x="17123" y="9435"/>
                    </a:cubicBezTo>
                    <a:cubicBezTo>
                      <a:pt x="17139" y="9373"/>
                      <a:pt x="17147" y="9308"/>
                      <a:pt x="17149" y="9242"/>
                    </a:cubicBezTo>
                    <a:lnTo>
                      <a:pt x="17174" y="9110"/>
                    </a:lnTo>
                    <a:lnTo>
                      <a:pt x="17248" y="9178"/>
                    </a:lnTo>
                    <a:lnTo>
                      <a:pt x="17347" y="9270"/>
                    </a:lnTo>
                    <a:lnTo>
                      <a:pt x="17392" y="9297"/>
                    </a:lnTo>
                    <a:lnTo>
                      <a:pt x="17514" y="9286"/>
                    </a:lnTo>
                    <a:lnTo>
                      <a:pt x="17568" y="9177"/>
                    </a:lnTo>
                    <a:cubicBezTo>
                      <a:pt x="17590" y="9119"/>
                      <a:pt x="17610" y="9059"/>
                      <a:pt x="17626" y="8997"/>
                    </a:cubicBezTo>
                    <a:cubicBezTo>
                      <a:pt x="17641" y="8944"/>
                      <a:pt x="17653" y="8890"/>
                      <a:pt x="17663" y="8835"/>
                    </a:cubicBezTo>
                    <a:lnTo>
                      <a:pt x="17709" y="8691"/>
                    </a:lnTo>
                    <a:lnTo>
                      <a:pt x="17732" y="8540"/>
                    </a:lnTo>
                    <a:lnTo>
                      <a:pt x="17783" y="8406"/>
                    </a:lnTo>
                    <a:lnTo>
                      <a:pt x="17835" y="8208"/>
                    </a:lnTo>
                    <a:lnTo>
                      <a:pt x="17770" y="8060"/>
                    </a:lnTo>
                    <a:lnTo>
                      <a:pt x="17770" y="7890"/>
                    </a:lnTo>
                    <a:lnTo>
                      <a:pt x="17823" y="7767"/>
                    </a:lnTo>
                    <a:lnTo>
                      <a:pt x="17830" y="7600"/>
                    </a:lnTo>
                    <a:cubicBezTo>
                      <a:pt x="17813" y="7554"/>
                      <a:pt x="17796" y="7509"/>
                      <a:pt x="17778" y="7463"/>
                    </a:cubicBezTo>
                    <a:cubicBezTo>
                      <a:pt x="17763" y="7423"/>
                      <a:pt x="17747" y="7384"/>
                      <a:pt x="17735" y="7341"/>
                    </a:cubicBezTo>
                    <a:cubicBezTo>
                      <a:pt x="17715" y="7271"/>
                      <a:pt x="17705" y="7195"/>
                      <a:pt x="17707" y="7119"/>
                    </a:cubicBezTo>
                    <a:lnTo>
                      <a:pt x="17634" y="7044"/>
                    </a:lnTo>
                    <a:lnTo>
                      <a:pt x="17580" y="7052"/>
                    </a:lnTo>
                    <a:lnTo>
                      <a:pt x="17503" y="6849"/>
                    </a:lnTo>
                    <a:lnTo>
                      <a:pt x="17459" y="6758"/>
                    </a:lnTo>
                    <a:lnTo>
                      <a:pt x="17435" y="6611"/>
                    </a:lnTo>
                    <a:lnTo>
                      <a:pt x="17373" y="6495"/>
                    </a:lnTo>
                    <a:lnTo>
                      <a:pt x="17240" y="6324"/>
                    </a:lnTo>
                    <a:lnTo>
                      <a:pt x="17132" y="6263"/>
                    </a:lnTo>
                    <a:lnTo>
                      <a:pt x="17059" y="6103"/>
                    </a:lnTo>
                    <a:lnTo>
                      <a:pt x="16962" y="6028"/>
                    </a:lnTo>
                    <a:lnTo>
                      <a:pt x="16881" y="6047"/>
                    </a:lnTo>
                    <a:lnTo>
                      <a:pt x="16783" y="6115"/>
                    </a:lnTo>
                    <a:lnTo>
                      <a:pt x="16687" y="6140"/>
                    </a:lnTo>
                    <a:lnTo>
                      <a:pt x="16607" y="6103"/>
                    </a:lnTo>
                    <a:lnTo>
                      <a:pt x="16460" y="6072"/>
                    </a:lnTo>
                    <a:lnTo>
                      <a:pt x="16403" y="6004"/>
                    </a:lnTo>
                    <a:lnTo>
                      <a:pt x="16326" y="5924"/>
                    </a:lnTo>
                    <a:lnTo>
                      <a:pt x="16206" y="5924"/>
                    </a:lnTo>
                    <a:lnTo>
                      <a:pt x="16146" y="5807"/>
                    </a:lnTo>
                    <a:lnTo>
                      <a:pt x="16226" y="5720"/>
                    </a:lnTo>
                    <a:lnTo>
                      <a:pt x="16275" y="5634"/>
                    </a:lnTo>
                    <a:lnTo>
                      <a:pt x="16349" y="5282"/>
                    </a:lnTo>
                    <a:lnTo>
                      <a:pt x="16330" y="5106"/>
                    </a:lnTo>
                    <a:lnTo>
                      <a:pt x="16362" y="4989"/>
                    </a:lnTo>
                    <a:lnTo>
                      <a:pt x="16434" y="4856"/>
                    </a:lnTo>
                    <a:lnTo>
                      <a:pt x="16537" y="4743"/>
                    </a:lnTo>
                    <a:lnTo>
                      <a:pt x="16606" y="4658"/>
                    </a:lnTo>
                    <a:lnTo>
                      <a:pt x="16694" y="4611"/>
                    </a:lnTo>
                    <a:lnTo>
                      <a:pt x="16817" y="4582"/>
                    </a:lnTo>
                    <a:lnTo>
                      <a:pt x="16917" y="4582"/>
                    </a:lnTo>
                    <a:lnTo>
                      <a:pt x="17020" y="4619"/>
                    </a:lnTo>
                    <a:lnTo>
                      <a:pt x="17129" y="4632"/>
                    </a:lnTo>
                    <a:lnTo>
                      <a:pt x="17261" y="4626"/>
                    </a:lnTo>
                    <a:lnTo>
                      <a:pt x="17398" y="4558"/>
                    </a:lnTo>
                    <a:lnTo>
                      <a:pt x="17471" y="4527"/>
                    </a:lnTo>
                    <a:lnTo>
                      <a:pt x="17580" y="4490"/>
                    </a:lnTo>
                    <a:lnTo>
                      <a:pt x="17633" y="4527"/>
                    </a:lnTo>
                    <a:lnTo>
                      <a:pt x="17686" y="4607"/>
                    </a:lnTo>
                    <a:lnTo>
                      <a:pt x="17787" y="4674"/>
                    </a:lnTo>
                    <a:lnTo>
                      <a:pt x="17836" y="4724"/>
                    </a:lnTo>
                    <a:lnTo>
                      <a:pt x="17952" y="4730"/>
                    </a:lnTo>
                    <a:lnTo>
                      <a:pt x="18081" y="4644"/>
                    </a:lnTo>
                    <a:lnTo>
                      <a:pt x="18189" y="4625"/>
                    </a:lnTo>
                    <a:lnTo>
                      <a:pt x="18143" y="4366"/>
                    </a:lnTo>
                    <a:cubicBezTo>
                      <a:pt x="18105" y="4367"/>
                      <a:pt x="18070" y="4330"/>
                      <a:pt x="18058" y="4274"/>
                    </a:cubicBezTo>
                    <a:cubicBezTo>
                      <a:pt x="18044" y="4208"/>
                      <a:pt x="18064" y="4136"/>
                      <a:pt x="18106" y="4107"/>
                    </a:cubicBezTo>
                    <a:cubicBezTo>
                      <a:pt x="18105" y="4044"/>
                      <a:pt x="18122" y="3983"/>
                      <a:pt x="18153" y="3941"/>
                    </a:cubicBezTo>
                    <a:cubicBezTo>
                      <a:pt x="18184" y="3898"/>
                      <a:pt x="18225" y="3878"/>
                      <a:pt x="18266" y="3886"/>
                    </a:cubicBezTo>
                    <a:lnTo>
                      <a:pt x="18388" y="3912"/>
                    </a:lnTo>
                    <a:lnTo>
                      <a:pt x="18433" y="3986"/>
                    </a:lnTo>
                    <a:lnTo>
                      <a:pt x="18561" y="3941"/>
                    </a:lnTo>
                    <a:lnTo>
                      <a:pt x="18622" y="4058"/>
                    </a:lnTo>
                    <a:lnTo>
                      <a:pt x="18642" y="4156"/>
                    </a:lnTo>
                    <a:lnTo>
                      <a:pt x="18742" y="4173"/>
                    </a:lnTo>
                    <a:lnTo>
                      <a:pt x="18819" y="4105"/>
                    </a:lnTo>
                    <a:lnTo>
                      <a:pt x="18815" y="3967"/>
                    </a:lnTo>
                    <a:lnTo>
                      <a:pt x="18815" y="3844"/>
                    </a:lnTo>
                    <a:lnTo>
                      <a:pt x="18867" y="3773"/>
                    </a:lnTo>
                    <a:lnTo>
                      <a:pt x="18940" y="3726"/>
                    </a:lnTo>
                    <a:lnTo>
                      <a:pt x="19014" y="3739"/>
                    </a:lnTo>
                    <a:lnTo>
                      <a:pt x="19059" y="3881"/>
                    </a:lnTo>
                    <a:lnTo>
                      <a:pt x="19100" y="4056"/>
                    </a:lnTo>
                    <a:lnTo>
                      <a:pt x="19170" y="4183"/>
                    </a:lnTo>
                    <a:lnTo>
                      <a:pt x="19186" y="4282"/>
                    </a:lnTo>
                    <a:lnTo>
                      <a:pt x="19098" y="4430"/>
                    </a:lnTo>
                    <a:lnTo>
                      <a:pt x="19067" y="4607"/>
                    </a:lnTo>
                    <a:lnTo>
                      <a:pt x="19096" y="4814"/>
                    </a:lnTo>
                    <a:lnTo>
                      <a:pt x="19031" y="4991"/>
                    </a:lnTo>
                    <a:lnTo>
                      <a:pt x="18966" y="5108"/>
                    </a:lnTo>
                    <a:cubicBezTo>
                      <a:pt x="18954" y="5143"/>
                      <a:pt x="18950" y="5183"/>
                      <a:pt x="18953" y="5223"/>
                    </a:cubicBezTo>
                    <a:cubicBezTo>
                      <a:pt x="18962" y="5311"/>
                      <a:pt x="19008" y="5380"/>
                      <a:pt x="19066" y="5393"/>
                    </a:cubicBezTo>
                    <a:lnTo>
                      <a:pt x="19082" y="5556"/>
                    </a:lnTo>
                    <a:lnTo>
                      <a:pt x="19157" y="5665"/>
                    </a:lnTo>
                    <a:lnTo>
                      <a:pt x="19206" y="5747"/>
                    </a:lnTo>
                    <a:lnTo>
                      <a:pt x="19243" y="5909"/>
                    </a:lnTo>
                    <a:lnTo>
                      <a:pt x="19298" y="5952"/>
                    </a:lnTo>
                    <a:lnTo>
                      <a:pt x="19402" y="6100"/>
                    </a:lnTo>
                    <a:lnTo>
                      <a:pt x="19470" y="6174"/>
                    </a:lnTo>
                    <a:lnTo>
                      <a:pt x="19527" y="6193"/>
                    </a:lnTo>
                    <a:lnTo>
                      <a:pt x="19531" y="6369"/>
                    </a:lnTo>
                    <a:lnTo>
                      <a:pt x="19624" y="6357"/>
                    </a:lnTo>
                    <a:lnTo>
                      <a:pt x="19673" y="6369"/>
                    </a:lnTo>
                    <a:lnTo>
                      <a:pt x="19721" y="6499"/>
                    </a:lnTo>
                    <a:lnTo>
                      <a:pt x="19782" y="6579"/>
                    </a:lnTo>
                    <a:lnTo>
                      <a:pt x="19822" y="6747"/>
                    </a:lnTo>
                    <a:lnTo>
                      <a:pt x="19922" y="6825"/>
                    </a:lnTo>
                    <a:lnTo>
                      <a:pt x="19989" y="6912"/>
                    </a:lnTo>
                    <a:lnTo>
                      <a:pt x="20047" y="6840"/>
                    </a:lnTo>
                    <a:lnTo>
                      <a:pt x="20095" y="6770"/>
                    </a:lnTo>
                    <a:lnTo>
                      <a:pt x="20141" y="6776"/>
                    </a:lnTo>
                    <a:lnTo>
                      <a:pt x="20122" y="6661"/>
                    </a:lnTo>
                    <a:cubicBezTo>
                      <a:pt x="20096" y="6629"/>
                      <a:pt x="20076" y="6588"/>
                      <a:pt x="20063" y="6541"/>
                    </a:cubicBezTo>
                    <a:cubicBezTo>
                      <a:pt x="20048" y="6486"/>
                      <a:pt x="20044" y="6426"/>
                      <a:pt x="20051" y="6368"/>
                    </a:cubicBezTo>
                    <a:lnTo>
                      <a:pt x="20097" y="6333"/>
                    </a:lnTo>
                    <a:lnTo>
                      <a:pt x="20060" y="6229"/>
                    </a:lnTo>
                    <a:lnTo>
                      <a:pt x="20028" y="6130"/>
                    </a:lnTo>
                    <a:cubicBezTo>
                      <a:pt x="20017" y="6102"/>
                      <a:pt x="20015" y="6068"/>
                      <a:pt x="20024" y="6038"/>
                    </a:cubicBezTo>
                    <a:cubicBezTo>
                      <a:pt x="20032" y="6008"/>
                      <a:pt x="20050" y="5987"/>
                      <a:pt x="20071" y="5981"/>
                    </a:cubicBezTo>
                    <a:lnTo>
                      <a:pt x="20148" y="5952"/>
                    </a:lnTo>
                    <a:lnTo>
                      <a:pt x="20116" y="5824"/>
                    </a:lnTo>
                    <a:lnTo>
                      <a:pt x="20073" y="5726"/>
                    </a:lnTo>
                    <a:lnTo>
                      <a:pt x="20027" y="5675"/>
                    </a:lnTo>
                    <a:lnTo>
                      <a:pt x="19988" y="5459"/>
                    </a:lnTo>
                    <a:lnTo>
                      <a:pt x="19971" y="5357"/>
                    </a:lnTo>
                    <a:lnTo>
                      <a:pt x="19889" y="5276"/>
                    </a:lnTo>
                    <a:cubicBezTo>
                      <a:pt x="19848" y="5275"/>
                      <a:pt x="19809" y="5248"/>
                      <a:pt x="19781" y="5203"/>
                    </a:cubicBezTo>
                    <a:cubicBezTo>
                      <a:pt x="19758" y="5165"/>
                      <a:pt x="19743" y="5118"/>
                      <a:pt x="19740" y="5067"/>
                    </a:cubicBezTo>
                    <a:lnTo>
                      <a:pt x="19649" y="5030"/>
                    </a:lnTo>
                    <a:lnTo>
                      <a:pt x="19552" y="5065"/>
                    </a:lnTo>
                    <a:lnTo>
                      <a:pt x="19499" y="4954"/>
                    </a:lnTo>
                    <a:lnTo>
                      <a:pt x="19530" y="4815"/>
                    </a:lnTo>
                    <a:lnTo>
                      <a:pt x="19474" y="4739"/>
                    </a:lnTo>
                    <a:lnTo>
                      <a:pt x="19445" y="4653"/>
                    </a:lnTo>
                    <a:lnTo>
                      <a:pt x="19429" y="4566"/>
                    </a:lnTo>
                    <a:lnTo>
                      <a:pt x="19532" y="4463"/>
                    </a:lnTo>
                    <a:lnTo>
                      <a:pt x="19674" y="4445"/>
                    </a:lnTo>
                    <a:lnTo>
                      <a:pt x="19757" y="4410"/>
                    </a:lnTo>
                    <a:lnTo>
                      <a:pt x="19810" y="4391"/>
                    </a:lnTo>
                    <a:lnTo>
                      <a:pt x="19862" y="4330"/>
                    </a:lnTo>
                    <a:lnTo>
                      <a:pt x="19913" y="4237"/>
                    </a:lnTo>
                    <a:lnTo>
                      <a:pt x="19960" y="4135"/>
                    </a:lnTo>
                    <a:lnTo>
                      <a:pt x="20017" y="4135"/>
                    </a:lnTo>
                    <a:lnTo>
                      <a:pt x="20052" y="4258"/>
                    </a:lnTo>
                    <a:lnTo>
                      <a:pt x="20103" y="4307"/>
                    </a:lnTo>
                    <a:lnTo>
                      <a:pt x="20167" y="4360"/>
                    </a:lnTo>
                    <a:lnTo>
                      <a:pt x="20240" y="4360"/>
                    </a:lnTo>
                    <a:lnTo>
                      <a:pt x="20330" y="4258"/>
                    </a:lnTo>
                    <a:lnTo>
                      <a:pt x="20441" y="4155"/>
                    </a:lnTo>
                    <a:lnTo>
                      <a:pt x="20460" y="4007"/>
                    </a:lnTo>
                    <a:lnTo>
                      <a:pt x="20532" y="3897"/>
                    </a:lnTo>
                    <a:lnTo>
                      <a:pt x="20647" y="3796"/>
                    </a:lnTo>
                    <a:lnTo>
                      <a:pt x="20690" y="3796"/>
                    </a:lnTo>
                    <a:lnTo>
                      <a:pt x="20798" y="3815"/>
                    </a:lnTo>
                    <a:lnTo>
                      <a:pt x="20974" y="3825"/>
                    </a:lnTo>
                    <a:lnTo>
                      <a:pt x="21043" y="3689"/>
                    </a:lnTo>
                    <a:lnTo>
                      <a:pt x="20828" y="3616"/>
                    </a:lnTo>
                    <a:lnTo>
                      <a:pt x="20699" y="3488"/>
                    </a:lnTo>
                    <a:cubicBezTo>
                      <a:pt x="20651" y="3440"/>
                      <a:pt x="20598" y="3408"/>
                      <a:pt x="20541" y="3395"/>
                    </a:cubicBezTo>
                    <a:cubicBezTo>
                      <a:pt x="20487" y="3382"/>
                      <a:pt x="20431" y="3387"/>
                      <a:pt x="20377" y="3369"/>
                    </a:cubicBezTo>
                    <a:cubicBezTo>
                      <a:pt x="20319" y="3349"/>
                      <a:pt x="20265" y="3304"/>
                      <a:pt x="20223" y="3239"/>
                    </a:cubicBezTo>
                    <a:lnTo>
                      <a:pt x="20154" y="3103"/>
                    </a:lnTo>
                    <a:lnTo>
                      <a:pt x="20236" y="3024"/>
                    </a:lnTo>
                    <a:lnTo>
                      <a:pt x="20355" y="3107"/>
                    </a:lnTo>
                    <a:lnTo>
                      <a:pt x="20443" y="3134"/>
                    </a:lnTo>
                    <a:lnTo>
                      <a:pt x="20540" y="3140"/>
                    </a:lnTo>
                    <a:lnTo>
                      <a:pt x="20552" y="3056"/>
                    </a:lnTo>
                    <a:lnTo>
                      <a:pt x="20456" y="2990"/>
                    </a:lnTo>
                    <a:lnTo>
                      <a:pt x="20365" y="2851"/>
                    </a:lnTo>
                    <a:lnTo>
                      <a:pt x="20463" y="2783"/>
                    </a:lnTo>
                    <a:lnTo>
                      <a:pt x="20569" y="2870"/>
                    </a:lnTo>
                    <a:lnTo>
                      <a:pt x="20686" y="2876"/>
                    </a:lnTo>
                    <a:lnTo>
                      <a:pt x="20806" y="2925"/>
                    </a:lnTo>
                    <a:lnTo>
                      <a:pt x="20940" y="2947"/>
                    </a:lnTo>
                    <a:lnTo>
                      <a:pt x="21026" y="2924"/>
                    </a:lnTo>
                    <a:lnTo>
                      <a:pt x="21094" y="3032"/>
                    </a:lnTo>
                    <a:lnTo>
                      <a:pt x="21270" y="3145"/>
                    </a:lnTo>
                    <a:lnTo>
                      <a:pt x="21423" y="3219"/>
                    </a:lnTo>
                    <a:lnTo>
                      <a:pt x="21566" y="3127"/>
                    </a:lnTo>
                    <a:lnTo>
                      <a:pt x="21600" y="3078"/>
                    </a:lnTo>
                    <a:lnTo>
                      <a:pt x="21527" y="3010"/>
                    </a:lnTo>
                    <a:lnTo>
                      <a:pt x="21426" y="2891"/>
                    </a:lnTo>
                    <a:lnTo>
                      <a:pt x="21301" y="2737"/>
                    </a:lnTo>
                    <a:lnTo>
                      <a:pt x="21190" y="2630"/>
                    </a:lnTo>
                    <a:lnTo>
                      <a:pt x="21119" y="2630"/>
                    </a:lnTo>
                    <a:lnTo>
                      <a:pt x="21030" y="2636"/>
                    </a:lnTo>
                    <a:lnTo>
                      <a:pt x="20974" y="2686"/>
                    </a:lnTo>
                    <a:lnTo>
                      <a:pt x="20878" y="2770"/>
                    </a:lnTo>
                    <a:lnTo>
                      <a:pt x="20770" y="2686"/>
                    </a:lnTo>
                    <a:lnTo>
                      <a:pt x="20722" y="2588"/>
                    </a:lnTo>
                    <a:lnTo>
                      <a:pt x="20543" y="2472"/>
                    </a:lnTo>
                    <a:lnTo>
                      <a:pt x="20456" y="2425"/>
                    </a:lnTo>
                    <a:lnTo>
                      <a:pt x="20307" y="2425"/>
                    </a:lnTo>
                    <a:lnTo>
                      <a:pt x="20202" y="2382"/>
                    </a:lnTo>
                    <a:lnTo>
                      <a:pt x="20089" y="2339"/>
                    </a:lnTo>
                    <a:lnTo>
                      <a:pt x="19926" y="2311"/>
                    </a:lnTo>
                    <a:lnTo>
                      <a:pt x="19800" y="2213"/>
                    </a:lnTo>
                    <a:lnTo>
                      <a:pt x="19643" y="2083"/>
                    </a:lnTo>
                    <a:lnTo>
                      <a:pt x="19551" y="2052"/>
                    </a:lnTo>
                    <a:lnTo>
                      <a:pt x="19315" y="2034"/>
                    </a:lnTo>
                    <a:lnTo>
                      <a:pt x="19215" y="1997"/>
                    </a:lnTo>
                    <a:lnTo>
                      <a:pt x="19122" y="1921"/>
                    </a:lnTo>
                    <a:lnTo>
                      <a:pt x="18920" y="1933"/>
                    </a:lnTo>
                    <a:lnTo>
                      <a:pt x="18735" y="1921"/>
                    </a:lnTo>
                    <a:lnTo>
                      <a:pt x="18590" y="1909"/>
                    </a:lnTo>
                    <a:lnTo>
                      <a:pt x="18496" y="1822"/>
                    </a:lnTo>
                    <a:lnTo>
                      <a:pt x="18364" y="1797"/>
                    </a:lnTo>
                    <a:lnTo>
                      <a:pt x="18239" y="1810"/>
                    </a:lnTo>
                    <a:lnTo>
                      <a:pt x="18137" y="1829"/>
                    </a:lnTo>
                    <a:lnTo>
                      <a:pt x="18157" y="1902"/>
                    </a:lnTo>
                    <a:lnTo>
                      <a:pt x="18248" y="1991"/>
                    </a:lnTo>
                    <a:lnTo>
                      <a:pt x="18296" y="2120"/>
                    </a:lnTo>
                    <a:lnTo>
                      <a:pt x="18233" y="2151"/>
                    </a:lnTo>
                    <a:lnTo>
                      <a:pt x="18148" y="2110"/>
                    </a:lnTo>
                    <a:lnTo>
                      <a:pt x="18025" y="2036"/>
                    </a:lnTo>
                    <a:lnTo>
                      <a:pt x="17903" y="1987"/>
                    </a:lnTo>
                    <a:lnTo>
                      <a:pt x="17710" y="1891"/>
                    </a:lnTo>
                    <a:lnTo>
                      <a:pt x="17551" y="1878"/>
                    </a:lnTo>
                    <a:lnTo>
                      <a:pt x="17370" y="1915"/>
                    </a:lnTo>
                    <a:lnTo>
                      <a:pt x="17038" y="1989"/>
                    </a:lnTo>
                    <a:lnTo>
                      <a:pt x="16827" y="1926"/>
                    </a:lnTo>
                    <a:lnTo>
                      <a:pt x="16722" y="1858"/>
                    </a:lnTo>
                    <a:lnTo>
                      <a:pt x="16565" y="1799"/>
                    </a:lnTo>
                    <a:lnTo>
                      <a:pt x="16503" y="1709"/>
                    </a:lnTo>
                    <a:lnTo>
                      <a:pt x="16417" y="1665"/>
                    </a:lnTo>
                    <a:lnTo>
                      <a:pt x="16350" y="1665"/>
                    </a:lnTo>
                    <a:lnTo>
                      <a:pt x="16180" y="1702"/>
                    </a:lnTo>
                    <a:lnTo>
                      <a:pt x="15880" y="1706"/>
                    </a:lnTo>
                    <a:lnTo>
                      <a:pt x="15742" y="1620"/>
                    </a:lnTo>
                    <a:lnTo>
                      <a:pt x="15543" y="1620"/>
                    </a:lnTo>
                    <a:lnTo>
                      <a:pt x="15307" y="1595"/>
                    </a:lnTo>
                    <a:lnTo>
                      <a:pt x="15157" y="1620"/>
                    </a:lnTo>
                    <a:lnTo>
                      <a:pt x="15047" y="1501"/>
                    </a:lnTo>
                    <a:lnTo>
                      <a:pt x="14881" y="1420"/>
                    </a:lnTo>
                    <a:lnTo>
                      <a:pt x="14763" y="1303"/>
                    </a:lnTo>
                    <a:lnTo>
                      <a:pt x="14679" y="1266"/>
                    </a:lnTo>
                    <a:lnTo>
                      <a:pt x="14635" y="1352"/>
                    </a:lnTo>
                    <a:lnTo>
                      <a:pt x="14550" y="1352"/>
                    </a:lnTo>
                    <a:lnTo>
                      <a:pt x="14462" y="1297"/>
                    </a:lnTo>
                    <a:lnTo>
                      <a:pt x="14166" y="1211"/>
                    </a:lnTo>
                    <a:lnTo>
                      <a:pt x="14073" y="1169"/>
                    </a:lnTo>
                    <a:lnTo>
                      <a:pt x="13945" y="1162"/>
                    </a:lnTo>
                    <a:lnTo>
                      <a:pt x="13813" y="1181"/>
                    </a:lnTo>
                    <a:lnTo>
                      <a:pt x="13627" y="1224"/>
                    </a:lnTo>
                    <a:lnTo>
                      <a:pt x="13667" y="1317"/>
                    </a:lnTo>
                    <a:lnTo>
                      <a:pt x="13749" y="1403"/>
                    </a:lnTo>
                    <a:lnTo>
                      <a:pt x="13692" y="1507"/>
                    </a:lnTo>
                    <a:lnTo>
                      <a:pt x="13597" y="1536"/>
                    </a:lnTo>
                    <a:lnTo>
                      <a:pt x="13538" y="1628"/>
                    </a:lnTo>
                    <a:lnTo>
                      <a:pt x="13428" y="1659"/>
                    </a:lnTo>
                    <a:lnTo>
                      <a:pt x="13358" y="1560"/>
                    </a:lnTo>
                    <a:lnTo>
                      <a:pt x="13216" y="1548"/>
                    </a:lnTo>
                    <a:lnTo>
                      <a:pt x="13131" y="1566"/>
                    </a:lnTo>
                    <a:lnTo>
                      <a:pt x="13104" y="1505"/>
                    </a:lnTo>
                    <a:lnTo>
                      <a:pt x="12982" y="1530"/>
                    </a:lnTo>
                    <a:lnTo>
                      <a:pt x="12917" y="1609"/>
                    </a:lnTo>
                    <a:lnTo>
                      <a:pt x="12808" y="1661"/>
                    </a:lnTo>
                    <a:lnTo>
                      <a:pt x="12730" y="1716"/>
                    </a:lnTo>
                    <a:lnTo>
                      <a:pt x="12648" y="1673"/>
                    </a:lnTo>
                    <a:lnTo>
                      <a:pt x="12554" y="1612"/>
                    </a:lnTo>
                    <a:lnTo>
                      <a:pt x="12432" y="1501"/>
                    </a:lnTo>
                    <a:lnTo>
                      <a:pt x="12362" y="1435"/>
                    </a:lnTo>
                    <a:lnTo>
                      <a:pt x="12252" y="1303"/>
                    </a:lnTo>
                    <a:lnTo>
                      <a:pt x="12198" y="1196"/>
                    </a:lnTo>
                    <a:lnTo>
                      <a:pt x="12065" y="1147"/>
                    </a:lnTo>
                    <a:lnTo>
                      <a:pt x="11907" y="1091"/>
                    </a:lnTo>
                    <a:lnTo>
                      <a:pt x="11807" y="1027"/>
                    </a:lnTo>
                    <a:lnTo>
                      <a:pt x="11650" y="1040"/>
                    </a:lnTo>
                    <a:lnTo>
                      <a:pt x="11476" y="1046"/>
                    </a:lnTo>
                    <a:lnTo>
                      <a:pt x="11319" y="1107"/>
                    </a:lnTo>
                    <a:lnTo>
                      <a:pt x="11161" y="1175"/>
                    </a:lnTo>
                    <a:lnTo>
                      <a:pt x="11102" y="1212"/>
                    </a:lnTo>
                    <a:lnTo>
                      <a:pt x="10997" y="1157"/>
                    </a:lnTo>
                    <a:lnTo>
                      <a:pt x="10925" y="1085"/>
                    </a:lnTo>
                    <a:lnTo>
                      <a:pt x="10818" y="1062"/>
                    </a:lnTo>
                    <a:lnTo>
                      <a:pt x="10706" y="1005"/>
                    </a:lnTo>
                    <a:lnTo>
                      <a:pt x="10635" y="986"/>
                    </a:lnTo>
                    <a:lnTo>
                      <a:pt x="10534" y="1017"/>
                    </a:lnTo>
                    <a:lnTo>
                      <a:pt x="10460" y="1067"/>
                    </a:lnTo>
                    <a:lnTo>
                      <a:pt x="10390" y="1116"/>
                    </a:lnTo>
                    <a:lnTo>
                      <a:pt x="10258" y="1109"/>
                    </a:lnTo>
                    <a:lnTo>
                      <a:pt x="10185" y="1048"/>
                    </a:lnTo>
                    <a:lnTo>
                      <a:pt x="10067" y="999"/>
                    </a:lnTo>
                    <a:lnTo>
                      <a:pt x="10001" y="925"/>
                    </a:lnTo>
                    <a:lnTo>
                      <a:pt x="9915" y="908"/>
                    </a:lnTo>
                    <a:lnTo>
                      <a:pt x="9859" y="933"/>
                    </a:lnTo>
                    <a:lnTo>
                      <a:pt x="9750" y="999"/>
                    </a:lnTo>
                    <a:lnTo>
                      <a:pt x="9570" y="1077"/>
                    </a:lnTo>
                    <a:lnTo>
                      <a:pt x="9446" y="1137"/>
                    </a:lnTo>
                    <a:lnTo>
                      <a:pt x="9279" y="1137"/>
                    </a:lnTo>
                    <a:lnTo>
                      <a:pt x="9295" y="1014"/>
                    </a:lnTo>
                    <a:lnTo>
                      <a:pt x="9310" y="961"/>
                    </a:lnTo>
                    <a:lnTo>
                      <a:pt x="9378" y="871"/>
                    </a:lnTo>
                    <a:lnTo>
                      <a:pt x="9505" y="792"/>
                    </a:lnTo>
                    <a:lnTo>
                      <a:pt x="9585" y="731"/>
                    </a:lnTo>
                    <a:lnTo>
                      <a:pt x="9656" y="672"/>
                    </a:lnTo>
                    <a:lnTo>
                      <a:pt x="9727" y="607"/>
                    </a:lnTo>
                    <a:lnTo>
                      <a:pt x="9742" y="445"/>
                    </a:lnTo>
                    <a:lnTo>
                      <a:pt x="9582" y="412"/>
                    </a:lnTo>
                    <a:cubicBezTo>
                      <a:pt x="9560" y="371"/>
                      <a:pt x="9533" y="339"/>
                      <a:pt x="9502" y="316"/>
                    </a:cubicBezTo>
                    <a:cubicBezTo>
                      <a:pt x="9454" y="281"/>
                      <a:pt x="9400" y="272"/>
                      <a:pt x="9348" y="291"/>
                    </a:cubicBezTo>
                    <a:lnTo>
                      <a:pt x="9271" y="259"/>
                    </a:lnTo>
                    <a:lnTo>
                      <a:pt x="9024" y="240"/>
                    </a:lnTo>
                    <a:lnTo>
                      <a:pt x="8961" y="296"/>
                    </a:lnTo>
                    <a:lnTo>
                      <a:pt x="8878" y="321"/>
                    </a:lnTo>
                    <a:lnTo>
                      <a:pt x="8778" y="327"/>
                    </a:lnTo>
                    <a:lnTo>
                      <a:pt x="8669" y="321"/>
                    </a:lnTo>
                    <a:lnTo>
                      <a:pt x="8552" y="169"/>
                    </a:lnTo>
                    <a:lnTo>
                      <a:pt x="8382" y="61"/>
                    </a:lnTo>
                    <a:lnTo>
                      <a:pt x="8181" y="0"/>
                    </a:lnTo>
                    <a:lnTo>
                      <a:pt x="8118" y="111"/>
                    </a:lnTo>
                    <a:cubicBezTo>
                      <a:pt x="8095" y="146"/>
                      <a:pt x="8072" y="181"/>
                      <a:pt x="8049" y="216"/>
                    </a:cubicBezTo>
                    <a:cubicBezTo>
                      <a:pt x="8019" y="259"/>
                      <a:pt x="7990" y="302"/>
                      <a:pt x="7960" y="345"/>
                    </a:cubicBezTo>
                    <a:lnTo>
                      <a:pt x="7855" y="476"/>
                    </a:lnTo>
                    <a:lnTo>
                      <a:pt x="7722" y="482"/>
                    </a:lnTo>
                    <a:lnTo>
                      <a:pt x="7658" y="400"/>
                    </a:lnTo>
                    <a:lnTo>
                      <a:pt x="7484" y="373"/>
                    </a:lnTo>
                    <a:lnTo>
                      <a:pt x="7361" y="362"/>
                    </a:lnTo>
                    <a:lnTo>
                      <a:pt x="7275" y="430"/>
                    </a:lnTo>
                    <a:lnTo>
                      <a:pt x="7161" y="486"/>
                    </a:lnTo>
                    <a:lnTo>
                      <a:pt x="7012" y="523"/>
                    </a:lnTo>
                    <a:lnTo>
                      <a:pt x="6838" y="560"/>
                    </a:lnTo>
                    <a:lnTo>
                      <a:pt x="6726" y="578"/>
                    </a:lnTo>
                    <a:lnTo>
                      <a:pt x="6715" y="666"/>
                    </a:lnTo>
                    <a:lnTo>
                      <a:pt x="6751" y="734"/>
                    </a:lnTo>
                    <a:lnTo>
                      <a:pt x="6843" y="832"/>
                    </a:lnTo>
                    <a:lnTo>
                      <a:pt x="6786" y="906"/>
                    </a:lnTo>
                    <a:lnTo>
                      <a:pt x="6718" y="930"/>
                    </a:lnTo>
                    <a:lnTo>
                      <a:pt x="6637" y="973"/>
                    </a:lnTo>
                    <a:lnTo>
                      <a:pt x="6556" y="924"/>
                    </a:lnTo>
                    <a:lnTo>
                      <a:pt x="6471" y="887"/>
                    </a:lnTo>
                    <a:lnTo>
                      <a:pt x="6350" y="943"/>
                    </a:lnTo>
                    <a:lnTo>
                      <a:pt x="6279" y="996"/>
                    </a:lnTo>
                    <a:lnTo>
                      <a:pt x="6206" y="1051"/>
                    </a:lnTo>
                    <a:lnTo>
                      <a:pt x="6149" y="1132"/>
                    </a:lnTo>
                    <a:lnTo>
                      <a:pt x="6064" y="1205"/>
                    </a:lnTo>
                    <a:lnTo>
                      <a:pt x="5960" y="1295"/>
                    </a:lnTo>
                    <a:lnTo>
                      <a:pt x="5892" y="1351"/>
                    </a:lnTo>
                    <a:lnTo>
                      <a:pt x="5816" y="1400"/>
                    </a:lnTo>
                    <a:lnTo>
                      <a:pt x="5722" y="1449"/>
                    </a:lnTo>
                    <a:lnTo>
                      <a:pt x="5637" y="1449"/>
                    </a:lnTo>
                    <a:lnTo>
                      <a:pt x="5595" y="1413"/>
                    </a:lnTo>
                    <a:lnTo>
                      <a:pt x="5495" y="1413"/>
                    </a:lnTo>
                    <a:lnTo>
                      <a:pt x="5468" y="1536"/>
                    </a:lnTo>
                    <a:lnTo>
                      <a:pt x="5511" y="1683"/>
                    </a:lnTo>
                    <a:lnTo>
                      <a:pt x="5628" y="1858"/>
                    </a:lnTo>
                    <a:lnTo>
                      <a:pt x="5664" y="1907"/>
                    </a:lnTo>
                    <a:lnTo>
                      <a:pt x="5767" y="1929"/>
                    </a:lnTo>
                    <a:lnTo>
                      <a:pt x="5876" y="2075"/>
                    </a:lnTo>
                    <a:lnTo>
                      <a:pt x="5864" y="2215"/>
                    </a:lnTo>
                    <a:lnTo>
                      <a:pt x="5905" y="2289"/>
                    </a:lnTo>
                    <a:lnTo>
                      <a:pt x="5866" y="2477"/>
                    </a:lnTo>
                    <a:lnTo>
                      <a:pt x="5797" y="2656"/>
                    </a:lnTo>
                    <a:lnTo>
                      <a:pt x="5709" y="2755"/>
                    </a:lnTo>
                    <a:lnTo>
                      <a:pt x="5587" y="2810"/>
                    </a:lnTo>
                    <a:lnTo>
                      <a:pt x="5482" y="2822"/>
                    </a:lnTo>
                    <a:cubicBezTo>
                      <a:pt x="5453" y="2798"/>
                      <a:pt x="5444" y="2741"/>
                      <a:pt x="5463" y="2699"/>
                    </a:cubicBezTo>
                    <a:cubicBezTo>
                      <a:pt x="5481" y="2659"/>
                      <a:pt x="5516" y="2653"/>
                      <a:pt x="5544" y="2631"/>
                    </a:cubicBezTo>
                    <a:cubicBezTo>
                      <a:pt x="5592" y="2593"/>
                      <a:pt x="5617" y="2510"/>
                      <a:pt x="5603" y="2430"/>
                    </a:cubicBezTo>
                    <a:lnTo>
                      <a:pt x="5557" y="2208"/>
                    </a:lnTo>
                    <a:lnTo>
                      <a:pt x="5456" y="2066"/>
                    </a:lnTo>
                    <a:lnTo>
                      <a:pt x="5369" y="1842"/>
                    </a:lnTo>
                    <a:lnTo>
                      <a:pt x="5304" y="1651"/>
                    </a:lnTo>
                    <a:lnTo>
                      <a:pt x="5239" y="1515"/>
                    </a:lnTo>
                    <a:lnTo>
                      <a:pt x="5182" y="1355"/>
                    </a:lnTo>
                    <a:lnTo>
                      <a:pt x="5074" y="1252"/>
                    </a:lnTo>
                    <a:lnTo>
                      <a:pt x="4913" y="1178"/>
                    </a:lnTo>
                    <a:lnTo>
                      <a:pt x="4747" y="1246"/>
                    </a:lnTo>
                    <a:lnTo>
                      <a:pt x="4613" y="1388"/>
                    </a:lnTo>
                    <a:lnTo>
                      <a:pt x="4609" y="1523"/>
                    </a:lnTo>
                    <a:lnTo>
                      <a:pt x="4654" y="1702"/>
                    </a:lnTo>
                    <a:lnTo>
                      <a:pt x="4727" y="1825"/>
                    </a:lnTo>
                    <a:lnTo>
                      <a:pt x="4848" y="1874"/>
                    </a:lnTo>
                    <a:lnTo>
                      <a:pt x="4946" y="1942"/>
                    </a:lnTo>
                    <a:lnTo>
                      <a:pt x="5024" y="2032"/>
                    </a:lnTo>
                    <a:lnTo>
                      <a:pt x="5089" y="2143"/>
                    </a:lnTo>
                    <a:lnTo>
                      <a:pt x="5077" y="2241"/>
                    </a:lnTo>
                    <a:lnTo>
                      <a:pt x="4981" y="2276"/>
                    </a:lnTo>
                    <a:lnTo>
                      <a:pt x="4947" y="2348"/>
                    </a:lnTo>
                    <a:lnTo>
                      <a:pt x="4872" y="2286"/>
                    </a:lnTo>
                    <a:lnTo>
                      <a:pt x="4788" y="2194"/>
                    </a:lnTo>
                    <a:lnTo>
                      <a:pt x="4710" y="2163"/>
                    </a:lnTo>
                    <a:lnTo>
                      <a:pt x="4603" y="2151"/>
                    </a:lnTo>
                    <a:lnTo>
                      <a:pt x="4678" y="2284"/>
                    </a:lnTo>
                    <a:lnTo>
                      <a:pt x="4754" y="2363"/>
                    </a:lnTo>
                    <a:lnTo>
                      <a:pt x="4735" y="2522"/>
                    </a:lnTo>
                    <a:lnTo>
                      <a:pt x="4571" y="2643"/>
                    </a:lnTo>
                    <a:lnTo>
                      <a:pt x="4490" y="2738"/>
                    </a:lnTo>
                    <a:lnTo>
                      <a:pt x="4323" y="2820"/>
                    </a:lnTo>
                    <a:lnTo>
                      <a:pt x="4189" y="2900"/>
                    </a:lnTo>
                    <a:lnTo>
                      <a:pt x="4168" y="3010"/>
                    </a:lnTo>
                    <a:lnTo>
                      <a:pt x="4176" y="3166"/>
                    </a:lnTo>
                    <a:lnTo>
                      <a:pt x="4263" y="3589"/>
                    </a:lnTo>
                    <a:lnTo>
                      <a:pt x="4302" y="3809"/>
                    </a:lnTo>
                    <a:lnTo>
                      <a:pt x="4391" y="3967"/>
                    </a:lnTo>
                    <a:lnTo>
                      <a:pt x="4410" y="4139"/>
                    </a:lnTo>
                    <a:lnTo>
                      <a:pt x="4418" y="4379"/>
                    </a:lnTo>
                    <a:lnTo>
                      <a:pt x="4441" y="4560"/>
                    </a:lnTo>
                    <a:lnTo>
                      <a:pt x="4437" y="4864"/>
                    </a:lnTo>
                    <a:lnTo>
                      <a:pt x="4527" y="4941"/>
                    </a:lnTo>
                    <a:lnTo>
                      <a:pt x="4567" y="5097"/>
                    </a:lnTo>
                    <a:lnTo>
                      <a:pt x="4635" y="5183"/>
                    </a:lnTo>
                    <a:lnTo>
                      <a:pt x="4651" y="5256"/>
                    </a:lnTo>
                    <a:lnTo>
                      <a:pt x="4626" y="5367"/>
                    </a:lnTo>
                    <a:lnTo>
                      <a:pt x="4576" y="5443"/>
                    </a:lnTo>
                    <a:lnTo>
                      <a:pt x="4445" y="5463"/>
                    </a:lnTo>
                    <a:lnTo>
                      <a:pt x="4316" y="5596"/>
                    </a:lnTo>
                    <a:lnTo>
                      <a:pt x="4406" y="5724"/>
                    </a:lnTo>
                    <a:lnTo>
                      <a:pt x="4387" y="5836"/>
                    </a:lnTo>
                    <a:lnTo>
                      <a:pt x="4594" y="6114"/>
                    </a:lnTo>
                    <a:lnTo>
                      <a:pt x="4754" y="6030"/>
                    </a:lnTo>
                    <a:lnTo>
                      <a:pt x="4789" y="5840"/>
                    </a:lnTo>
                    <a:lnTo>
                      <a:pt x="4841" y="5803"/>
                    </a:lnTo>
                    <a:lnTo>
                      <a:pt x="4948" y="5879"/>
                    </a:lnTo>
                    <a:lnTo>
                      <a:pt x="5006" y="6012"/>
                    </a:lnTo>
                    <a:lnTo>
                      <a:pt x="4972" y="6178"/>
                    </a:lnTo>
                    <a:lnTo>
                      <a:pt x="4922" y="6262"/>
                    </a:lnTo>
                    <a:lnTo>
                      <a:pt x="4935" y="6389"/>
                    </a:lnTo>
                    <a:lnTo>
                      <a:pt x="4975" y="6457"/>
                    </a:lnTo>
                    <a:lnTo>
                      <a:pt x="4930" y="6525"/>
                    </a:lnTo>
                    <a:lnTo>
                      <a:pt x="4941" y="6684"/>
                    </a:lnTo>
                    <a:lnTo>
                      <a:pt x="4896" y="6822"/>
                    </a:lnTo>
                    <a:lnTo>
                      <a:pt x="4856" y="6858"/>
                    </a:lnTo>
                    <a:lnTo>
                      <a:pt x="4492" y="6703"/>
                    </a:lnTo>
                    <a:lnTo>
                      <a:pt x="4399" y="6602"/>
                    </a:lnTo>
                    <a:lnTo>
                      <a:pt x="4252" y="6584"/>
                    </a:lnTo>
                    <a:lnTo>
                      <a:pt x="4068" y="6730"/>
                    </a:lnTo>
                    <a:lnTo>
                      <a:pt x="3743" y="6603"/>
                    </a:lnTo>
                    <a:lnTo>
                      <a:pt x="3618" y="6656"/>
                    </a:lnTo>
                    <a:lnTo>
                      <a:pt x="3600" y="6823"/>
                    </a:lnTo>
                    <a:lnTo>
                      <a:pt x="3636" y="7187"/>
                    </a:lnTo>
                    <a:lnTo>
                      <a:pt x="3748" y="7239"/>
                    </a:lnTo>
                    <a:lnTo>
                      <a:pt x="3825" y="7347"/>
                    </a:lnTo>
                    <a:lnTo>
                      <a:pt x="3825" y="7604"/>
                    </a:lnTo>
                    <a:lnTo>
                      <a:pt x="3887" y="7855"/>
                    </a:lnTo>
                    <a:lnTo>
                      <a:pt x="3979" y="8012"/>
                    </a:lnTo>
                    <a:lnTo>
                      <a:pt x="4086" y="8093"/>
                    </a:lnTo>
                    <a:lnTo>
                      <a:pt x="4220" y="8136"/>
                    </a:lnTo>
                    <a:lnTo>
                      <a:pt x="4293" y="8263"/>
                    </a:lnTo>
                    <a:lnTo>
                      <a:pt x="4293" y="8394"/>
                    </a:lnTo>
                    <a:lnTo>
                      <a:pt x="4366" y="8540"/>
                    </a:lnTo>
                    <a:lnTo>
                      <a:pt x="4383" y="8629"/>
                    </a:lnTo>
                    <a:lnTo>
                      <a:pt x="4299" y="8664"/>
                    </a:lnTo>
                    <a:lnTo>
                      <a:pt x="4172" y="8604"/>
                    </a:lnTo>
                    <a:lnTo>
                      <a:pt x="4026" y="8653"/>
                    </a:lnTo>
                    <a:lnTo>
                      <a:pt x="3937" y="8795"/>
                    </a:lnTo>
                    <a:lnTo>
                      <a:pt x="3868" y="9042"/>
                    </a:lnTo>
                    <a:lnTo>
                      <a:pt x="4014" y="9200"/>
                    </a:lnTo>
                    <a:lnTo>
                      <a:pt x="4153" y="9272"/>
                    </a:lnTo>
                    <a:lnTo>
                      <a:pt x="4317" y="9447"/>
                    </a:lnTo>
                    <a:lnTo>
                      <a:pt x="4379" y="9595"/>
                    </a:lnTo>
                    <a:lnTo>
                      <a:pt x="4500" y="9504"/>
                    </a:lnTo>
                    <a:lnTo>
                      <a:pt x="4590" y="9545"/>
                    </a:lnTo>
                    <a:lnTo>
                      <a:pt x="4620" y="9647"/>
                    </a:lnTo>
                    <a:lnTo>
                      <a:pt x="4729" y="9807"/>
                    </a:lnTo>
                    <a:lnTo>
                      <a:pt x="4703" y="9934"/>
                    </a:lnTo>
                    <a:lnTo>
                      <a:pt x="4589" y="10028"/>
                    </a:lnTo>
                    <a:lnTo>
                      <a:pt x="4485" y="9905"/>
                    </a:lnTo>
                    <a:lnTo>
                      <a:pt x="4398" y="9948"/>
                    </a:lnTo>
                    <a:lnTo>
                      <a:pt x="4460" y="10099"/>
                    </a:lnTo>
                    <a:lnTo>
                      <a:pt x="4558" y="10237"/>
                    </a:lnTo>
                    <a:lnTo>
                      <a:pt x="4639" y="10407"/>
                    </a:lnTo>
                    <a:lnTo>
                      <a:pt x="4716" y="10732"/>
                    </a:lnTo>
                    <a:lnTo>
                      <a:pt x="4705" y="10997"/>
                    </a:lnTo>
                    <a:lnTo>
                      <a:pt x="4587" y="11154"/>
                    </a:lnTo>
                    <a:lnTo>
                      <a:pt x="4430" y="11160"/>
                    </a:lnTo>
                    <a:lnTo>
                      <a:pt x="4375" y="11281"/>
                    </a:lnTo>
                    <a:lnTo>
                      <a:pt x="4289" y="11156"/>
                    </a:lnTo>
                    <a:cubicBezTo>
                      <a:pt x="4252" y="11136"/>
                      <a:pt x="4216" y="11114"/>
                      <a:pt x="4180" y="11088"/>
                    </a:cubicBezTo>
                    <a:cubicBezTo>
                      <a:pt x="4134" y="11055"/>
                      <a:pt x="4089" y="11017"/>
                      <a:pt x="4044" y="10979"/>
                    </a:cubicBezTo>
                    <a:cubicBezTo>
                      <a:pt x="3984" y="10930"/>
                      <a:pt x="3923" y="10882"/>
                      <a:pt x="3862" y="10835"/>
                    </a:cubicBezTo>
                    <a:lnTo>
                      <a:pt x="3803" y="10661"/>
                    </a:lnTo>
                    <a:lnTo>
                      <a:pt x="3784" y="10495"/>
                    </a:lnTo>
                    <a:lnTo>
                      <a:pt x="3841" y="10339"/>
                    </a:lnTo>
                    <a:lnTo>
                      <a:pt x="3888" y="10223"/>
                    </a:lnTo>
                    <a:close/>
                  </a:path>
                </a:pathLst>
              </a:custGeom>
              <a:grpFill/>
              <a:ln w="12700" cap="flat">
                <a:noFill/>
                <a:miter lim="400000"/>
              </a:ln>
              <a:effectLst/>
            </p:spPr>
            <p:txBody>
              <a:bodyPr wrap="square" lIns="164041" tIns="164041" rIns="164041" bIns="164041" numCol="1" anchor="ctr">
                <a:noAutofit/>
              </a:bodyPr>
              <a:lstStyle/>
              <a:p>
                <a:pPr defTabSz="584134">
                  <a:defRPr sz="7600"/>
                </a:pPr>
                <a:endParaRPr/>
              </a:p>
            </p:txBody>
          </p:sp>
          <p:sp>
            <p:nvSpPr>
              <p:cNvPr id="187" name="Shape 1797"/>
              <p:cNvSpPr/>
              <p:nvPr/>
            </p:nvSpPr>
            <p:spPr>
              <a:xfrm>
                <a:off x="2514969" y="0"/>
                <a:ext cx="687445" cy="188403"/>
              </a:xfrm>
              <a:custGeom>
                <a:avLst/>
                <a:gdLst/>
                <a:ahLst/>
                <a:cxnLst>
                  <a:cxn ang="0">
                    <a:pos x="wd2" y="hd2"/>
                  </a:cxn>
                  <a:cxn ang="5400000">
                    <a:pos x="wd2" y="hd2"/>
                  </a:cxn>
                  <a:cxn ang="10800000">
                    <a:pos x="wd2" y="hd2"/>
                  </a:cxn>
                  <a:cxn ang="16200000">
                    <a:pos x="wd2" y="hd2"/>
                  </a:cxn>
                </a:cxnLst>
                <a:rect l="0" t="0" r="r" b="b"/>
                <a:pathLst>
                  <a:path w="21600" h="21600" extrusionOk="0">
                    <a:moveTo>
                      <a:pt x="7778" y="6595"/>
                    </a:moveTo>
                    <a:lnTo>
                      <a:pt x="10446" y="7621"/>
                    </a:lnTo>
                    <a:lnTo>
                      <a:pt x="11913" y="8186"/>
                    </a:lnTo>
                    <a:lnTo>
                      <a:pt x="12620" y="11749"/>
                    </a:lnTo>
                    <a:lnTo>
                      <a:pt x="14481" y="12643"/>
                    </a:lnTo>
                    <a:lnTo>
                      <a:pt x="16772" y="11668"/>
                    </a:lnTo>
                    <a:lnTo>
                      <a:pt x="18486" y="11668"/>
                    </a:lnTo>
                    <a:lnTo>
                      <a:pt x="20801" y="12156"/>
                    </a:lnTo>
                    <a:lnTo>
                      <a:pt x="21600" y="13283"/>
                    </a:lnTo>
                    <a:lnTo>
                      <a:pt x="19933" y="15944"/>
                    </a:lnTo>
                    <a:lnTo>
                      <a:pt x="18400" y="15944"/>
                    </a:lnTo>
                    <a:lnTo>
                      <a:pt x="17089" y="15944"/>
                    </a:lnTo>
                    <a:lnTo>
                      <a:pt x="16332" y="19345"/>
                    </a:lnTo>
                    <a:lnTo>
                      <a:pt x="16001" y="21600"/>
                    </a:lnTo>
                    <a:lnTo>
                      <a:pt x="14718" y="20625"/>
                    </a:lnTo>
                    <a:lnTo>
                      <a:pt x="14985" y="16005"/>
                    </a:lnTo>
                    <a:lnTo>
                      <a:pt x="13115" y="14553"/>
                    </a:lnTo>
                    <a:lnTo>
                      <a:pt x="9998" y="14309"/>
                    </a:lnTo>
                    <a:lnTo>
                      <a:pt x="8554" y="13334"/>
                    </a:lnTo>
                    <a:lnTo>
                      <a:pt x="6375" y="9273"/>
                    </a:lnTo>
                    <a:lnTo>
                      <a:pt x="4455" y="10004"/>
                    </a:lnTo>
                    <a:lnTo>
                      <a:pt x="647" y="10490"/>
                    </a:lnTo>
                    <a:lnTo>
                      <a:pt x="0" y="7648"/>
                    </a:lnTo>
                    <a:lnTo>
                      <a:pt x="1373" y="1494"/>
                    </a:lnTo>
                    <a:lnTo>
                      <a:pt x="2843" y="0"/>
                    </a:lnTo>
                    <a:lnTo>
                      <a:pt x="5108" y="1491"/>
                    </a:lnTo>
                    <a:lnTo>
                      <a:pt x="5617" y="3189"/>
                    </a:lnTo>
                    <a:lnTo>
                      <a:pt x="6572" y="5128"/>
                    </a:lnTo>
                    <a:lnTo>
                      <a:pt x="7778" y="6595"/>
                    </a:lnTo>
                    <a:close/>
                  </a:path>
                </a:pathLst>
              </a:custGeom>
              <a:grpFill/>
              <a:ln w="12700" cap="flat">
                <a:noFill/>
                <a:miter lim="400000"/>
              </a:ln>
              <a:effectLst/>
            </p:spPr>
            <p:txBody>
              <a:bodyPr wrap="square" lIns="164041" tIns="164041" rIns="164041" bIns="164041" numCol="1" anchor="ctr">
                <a:noAutofit/>
              </a:bodyPr>
              <a:lstStyle/>
              <a:p>
                <a:pPr defTabSz="584134">
                  <a:defRPr sz="7600"/>
                </a:pPr>
                <a:endParaRPr/>
              </a:p>
            </p:txBody>
          </p:sp>
          <p:sp>
            <p:nvSpPr>
              <p:cNvPr id="188" name="Shape 1798"/>
              <p:cNvSpPr/>
              <p:nvPr/>
            </p:nvSpPr>
            <p:spPr>
              <a:xfrm>
                <a:off x="6841684" y="1762523"/>
                <a:ext cx="455260" cy="538194"/>
              </a:xfrm>
              <a:custGeom>
                <a:avLst/>
                <a:gdLst/>
                <a:ahLst/>
                <a:cxnLst>
                  <a:cxn ang="0">
                    <a:pos x="wd2" y="hd2"/>
                  </a:cxn>
                  <a:cxn ang="5400000">
                    <a:pos x="wd2" y="hd2"/>
                  </a:cxn>
                  <a:cxn ang="10800000">
                    <a:pos x="wd2" y="hd2"/>
                  </a:cxn>
                  <a:cxn ang="16200000">
                    <a:pos x="wd2" y="hd2"/>
                  </a:cxn>
                </a:cxnLst>
                <a:rect l="0" t="0" r="r" b="b"/>
                <a:pathLst>
                  <a:path w="21600" h="21600" extrusionOk="0">
                    <a:moveTo>
                      <a:pt x="918" y="306"/>
                    </a:moveTo>
                    <a:lnTo>
                      <a:pt x="2649" y="0"/>
                    </a:lnTo>
                    <a:lnTo>
                      <a:pt x="4359" y="1473"/>
                    </a:lnTo>
                    <a:lnTo>
                      <a:pt x="4763" y="2920"/>
                    </a:lnTo>
                    <a:lnTo>
                      <a:pt x="5532" y="4452"/>
                    </a:lnTo>
                    <a:lnTo>
                      <a:pt x="7347" y="6386"/>
                    </a:lnTo>
                    <a:lnTo>
                      <a:pt x="9263" y="7065"/>
                    </a:lnTo>
                    <a:lnTo>
                      <a:pt x="12200" y="8654"/>
                    </a:lnTo>
                    <a:lnTo>
                      <a:pt x="15159" y="10100"/>
                    </a:lnTo>
                    <a:lnTo>
                      <a:pt x="16566" y="11032"/>
                    </a:lnTo>
                    <a:lnTo>
                      <a:pt x="17268" y="12134"/>
                    </a:lnTo>
                    <a:lnTo>
                      <a:pt x="17470" y="13346"/>
                    </a:lnTo>
                    <a:lnTo>
                      <a:pt x="16028" y="13005"/>
                    </a:lnTo>
                    <a:lnTo>
                      <a:pt x="14423" y="13403"/>
                    </a:lnTo>
                    <a:lnTo>
                      <a:pt x="14629" y="14594"/>
                    </a:lnTo>
                    <a:lnTo>
                      <a:pt x="16612" y="15959"/>
                    </a:lnTo>
                    <a:lnTo>
                      <a:pt x="18226" y="17825"/>
                    </a:lnTo>
                    <a:lnTo>
                      <a:pt x="20991" y="20121"/>
                    </a:lnTo>
                    <a:lnTo>
                      <a:pt x="21600" y="21600"/>
                    </a:lnTo>
                    <a:lnTo>
                      <a:pt x="18856" y="21600"/>
                    </a:lnTo>
                    <a:lnTo>
                      <a:pt x="16692" y="20075"/>
                    </a:lnTo>
                    <a:cubicBezTo>
                      <a:pt x="16027" y="19637"/>
                      <a:pt x="15479" y="19086"/>
                      <a:pt x="15082" y="18458"/>
                    </a:cubicBezTo>
                    <a:cubicBezTo>
                      <a:pt x="14796" y="18005"/>
                      <a:pt x="14594" y="17518"/>
                      <a:pt x="14481" y="17014"/>
                    </a:cubicBezTo>
                    <a:lnTo>
                      <a:pt x="13271" y="15138"/>
                    </a:lnTo>
                    <a:lnTo>
                      <a:pt x="12262" y="13005"/>
                    </a:lnTo>
                    <a:lnTo>
                      <a:pt x="10884" y="11071"/>
                    </a:lnTo>
                    <a:lnTo>
                      <a:pt x="9077" y="9201"/>
                    </a:lnTo>
                    <a:lnTo>
                      <a:pt x="7270" y="7413"/>
                    </a:lnTo>
                    <a:lnTo>
                      <a:pt x="5169" y="6059"/>
                    </a:lnTo>
                    <a:lnTo>
                      <a:pt x="4097" y="4751"/>
                    </a:lnTo>
                    <a:lnTo>
                      <a:pt x="2685" y="3332"/>
                    </a:lnTo>
                    <a:lnTo>
                      <a:pt x="0" y="1690"/>
                    </a:lnTo>
                    <a:lnTo>
                      <a:pt x="918" y="306"/>
                    </a:lnTo>
                    <a:close/>
                  </a:path>
                </a:pathLst>
              </a:custGeom>
              <a:grpFill/>
              <a:ln w="12700" cap="flat">
                <a:noFill/>
                <a:miter lim="400000"/>
              </a:ln>
              <a:effectLst/>
            </p:spPr>
            <p:txBody>
              <a:bodyPr wrap="square" lIns="164041" tIns="164041" rIns="164041" bIns="164041" numCol="1" anchor="ctr">
                <a:noAutofit/>
              </a:bodyPr>
              <a:lstStyle/>
              <a:p>
                <a:pPr defTabSz="584134">
                  <a:defRPr sz="7600"/>
                </a:pPr>
                <a:endParaRPr/>
              </a:p>
            </p:txBody>
          </p:sp>
          <p:sp>
            <p:nvSpPr>
              <p:cNvPr id="189" name="Shape 1799"/>
              <p:cNvSpPr/>
              <p:nvPr/>
            </p:nvSpPr>
            <p:spPr>
              <a:xfrm>
                <a:off x="7272690" y="2369192"/>
                <a:ext cx="319070" cy="305616"/>
              </a:xfrm>
              <a:custGeom>
                <a:avLst/>
                <a:gdLst/>
                <a:ahLst/>
                <a:cxnLst>
                  <a:cxn ang="0">
                    <a:pos x="wd2" y="hd2"/>
                  </a:cxn>
                  <a:cxn ang="5400000">
                    <a:pos x="wd2" y="hd2"/>
                  </a:cxn>
                  <a:cxn ang="10800000">
                    <a:pos x="wd2" y="hd2"/>
                  </a:cxn>
                  <a:cxn ang="16200000">
                    <a:pos x="wd2" y="hd2"/>
                  </a:cxn>
                </a:cxnLst>
                <a:rect l="0" t="0" r="r" b="b"/>
                <a:pathLst>
                  <a:path w="21600" h="21600" extrusionOk="0">
                    <a:moveTo>
                      <a:pt x="1216" y="0"/>
                    </a:moveTo>
                    <a:lnTo>
                      <a:pt x="3327" y="2686"/>
                    </a:lnTo>
                    <a:lnTo>
                      <a:pt x="5129" y="3465"/>
                    </a:lnTo>
                    <a:lnTo>
                      <a:pt x="5987" y="5412"/>
                    </a:lnTo>
                    <a:lnTo>
                      <a:pt x="8960" y="8066"/>
                    </a:lnTo>
                    <a:lnTo>
                      <a:pt x="13176" y="8066"/>
                    </a:lnTo>
                    <a:lnTo>
                      <a:pt x="16240" y="8060"/>
                    </a:lnTo>
                    <a:lnTo>
                      <a:pt x="20071" y="9506"/>
                    </a:lnTo>
                    <a:lnTo>
                      <a:pt x="21600" y="11754"/>
                    </a:lnTo>
                    <a:lnTo>
                      <a:pt x="18242" y="13299"/>
                    </a:lnTo>
                    <a:lnTo>
                      <a:pt x="16138" y="13894"/>
                    </a:lnTo>
                    <a:lnTo>
                      <a:pt x="16857" y="17337"/>
                    </a:lnTo>
                    <a:lnTo>
                      <a:pt x="14039" y="17181"/>
                    </a:lnTo>
                    <a:lnTo>
                      <a:pt x="12762" y="16136"/>
                    </a:lnTo>
                    <a:cubicBezTo>
                      <a:pt x="11828" y="15985"/>
                      <a:pt x="10901" y="15786"/>
                      <a:pt x="9986" y="15541"/>
                    </a:cubicBezTo>
                    <a:cubicBezTo>
                      <a:pt x="9104" y="15304"/>
                      <a:pt x="8234" y="15024"/>
                      <a:pt x="7377" y="14702"/>
                    </a:cubicBezTo>
                    <a:lnTo>
                      <a:pt x="5842" y="15002"/>
                    </a:lnTo>
                    <a:lnTo>
                      <a:pt x="5992" y="19096"/>
                    </a:lnTo>
                    <a:lnTo>
                      <a:pt x="4895" y="21600"/>
                    </a:lnTo>
                    <a:lnTo>
                      <a:pt x="2646" y="18495"/>
                    </a:lnTo>
                    <a:lnTo>
                      <a:pt x="2215" y="16698"/>
                    </a:lnTo>
                    <a:lnTo>
                      <a:pt x="499" y="14902"/>
                    </a:lnTo>
                    <a:lnTo>
                      <a:pt x="34" y="12773"/>
                    </a:lnTo>
                    <a:cubicBezTo>
                      <a:pt x="789" y="12296"/>
                      <a:pt x="1459" y="11687"/>
                      <a:pt x="2015" y="10971"/>
                    </a:cubicBezTo>
                    <a:cubicBezTo>
                      <a:pt x="2581" y="10241"/>
                      <a:pt x="3020" y="9412"/>
                      <a:pt x="3310" y="8523"/>
                    </a:cubicBezTo>
                    <a:lnTo>
                      <a:pt x="1535" y="5374"/>
                    </a:lnTo>
                    <a:lnTo>
                      <a:pt x="0" y="3428"/>
                    </a:lnTo>
                    <a:lnTo>
                      <a:pt x="1216" y="0"/>
                    </a:lnTo>
                    <a:close/>
                  </a:path>
                </a:pathLst>
              </a:custGeom>
              <a:grpFill/>
              <a:ln w="12700" cap="flat">
                <a:noFill/>
                <a:miter lim="400000"/>
              </a:ln>
              <a:effectLst/>
            </p:spPr>
            <p:txBody>
              <a:bodyPr wrap="square" lIns="164041" tIns="164041" rIns="164041" bIns="164041" numCol="1" anchor="ctr">
                <a:noAutofit/>
              </a:bodyPr>
              <a:lstStyle/>
              <a:p>
                <a:pPr defTabSz="584134">
                  <a:defRPr sz="7600"/>
                </a:pPr>
                <a:endParaRPr/>
              </a:p>
            </p:txBody>
          </p:sp>
          <p:sp>
            <p:nvSpPr>
              <p:cNvPr id="190" name="Shape 1800"/>
              <p:cNvSpPr/>
              <p:nvPr/>
            </p:nvSpPr>
            <p:spPr>
              <a:xfrm>
                <a:off x="7024939" y="2696362"/>
                <a:ext cx="573990" cy="559477"/>
              </a:xfrm>
              <a:custGeom>
                <a:avLst/>
                <a:gdLst/>
                <a:ahLst/>
                <a:cxnLst>
                  <a:cxn ang="0">
                    <a:pos x="wd2" y="hd2"/>
                  </a:cxn>
                  <a:cxn ang="5400000">
                    <a:pos x="wd2" y="hd2"/>
                  </a:cxn>
                  <a:cxn ang="10800000">
                    <a:pos x="wd2" y="hd2"/>
                  </a:cxn>
                  <a:cxn ang="16200000">
                    <a:pos x="wd2" y="hd2"/>
                  </a:cxn>
                </a:cxnLst>
                <a:rect l="0" t="0" r="r" b="b"/>
                <a:pathLst>
                  <a:path w="21600" h="21600" extrusionOk="0">
                    <a:moveTo>
                      <a:pt x="14831" y="0"/>
                    </a:moveTo>
                    <a:lnTo>
                      <a:pt x="16152" y="752"/>
                    </a:lnTo>
                    <a:lnTo>
                      <a:pt x="17169" y="1568"/>
                    </a:lnTo>
                    <a:lnTo>
                      <a:pt x="18839" y="1893"/>
                    </a:lnTo>
                    <a:lnTo>
                      <a:pt x="18839" y="3442"/>
                    </a:lnTo>
                    <a:lnTo>
                      <a:pt x="19262" y="4642"/>
                    </a:lnTo>
                    <a:lnTo>
                      <a:pt x="19979" y="5617"/>
                    </a:lnTo>
                    <a:lnTo>
                      <a:pt x="19182" y="6899"/>
                    </a:lnTo>
                    <a:lnTo>
                      <a:pt x="19182" y="8099"/>
                    </a:lnTo>
                    <a:lnTo>
                      <a:pt x="19662" y="9375"/>
                    </a:lnTo>
                    <a:lnTo>
                      <a:pt x="20216" y="10435"/>
                    </a:lnTo>
                    <a:lnTo>
                      <a:pt x="20594" y="11892"/>
                    </a:lnTo>
                    <a:lnTo>
                      <a:pt x="21520" y="13554"/>
                    </a:lnTo>
                    <a:lnTo>
                      <a:pt x="21600" y="15848"/>
                    </a:lnTo>
                    <a:lnTo>
                      <a:pt x="20167" y="17076"/>
                    </a:lnTo>
                    <a:lnTo>
                      <a:pt x="18837" y="17726"/>
                    </a:lnTo>
                    <a:lnTo>
                      <a:pt x="16684" y="18109"/>
                    </a:lnTo>
                    <a:lnTo>
                      <a:pt x="15274" y="18188"/>
                    </a:lnTo>
                    <a:lnTo>
                      <a:pt x="13867" y="18430"/>
                    </a:lnTo>
                    <a:lnTo>
                      <a:pt x="13462" y="19798"/>
                    </a:lnTo>
                    <a:lnTo>
                      <a:pt x="13164" y="20810"/>
                    </a:lnTo>
                    <a:lnTo>
                      <a:pt x="12474" y="21600"/>
                    </a:lnTo>
                    <a:lnTo>
                      <a:pt x="11162" y="19907"/>
                    </a:lnTo>
                    <a:lnTo>
                      <a:pt x="10416" y="19251"/>
                    </a:lnTo>
                    <a:lnTo>
                      <a:pt x="7383" y="19114"/>
                    </a:lnTo>
                    <a:lnTo>
                      <a:pt x="4329" y="19388"/>
                    </a:lnTo>
                    <a:lnTo>
                      <a:pt x="1907" y="20174"/>
                    </a:lnTo>
                    <a:lnTo>
                      <a:pt x="0" y="18923"/>
                    </a:lnTo>
                    <a:lnTo>
                      <a:pt x="1177" y="17804"/>
                    </a:lnTo>
                    <a:lnTo>
                      <a:pt x="2674" y="17668"/>
                    </a:lnTo>
                    <a:lnTo>
                      <a:pt x="3680" y="16334"/>
                    </a:lnTo>
                    <a:lnTo>
                      <a:pt x="4960" y="15541"/>
                    </a:lnTo>
                    <a:lnTo>
                      <a:pt x="6637" y="16033"/>
                    </a:lnTo>
                    <a:lnTo>
                      <a:pt x="8203" y="16279"/>
                    </a:lnTo>
                    <a:lnTo>
                      <a:pt x="9693" y="15161"/>
                    </a:lnTo>
                    <a:lnTo>
                      <a:pt x="10727" y="14180"/>
                    </a:lnTo>
                    <a:lnTo>
                      <a:pt x="13446" y="12244"/>
                    </a:lnTo>
                    <a:lnTo>
                      <a:pt x="14243" y="11348"/>
                    </a:lnTo>
                    <a:lnTo>
                      <a:pt x="16242" y="10719"/>
                    </a:lnTo>
                    <a:lnTo>
                      <a:pt x="16482" y="9003"/>
                    </a:lnTo>
                    <a:lnTo>
                      <a:pt x="16482" y="7470"/>
                    </a:lnTo>
                    <a:lnTo>
                      <a:pt x="14963" y="5446"/>
                    </a:lnTo>
                    <a:lnTo>
                      <a:pt x="14030" y="3313"/>
                    </a:lnTo>
                    <a:lnTo>
                      <a:pt x="13976" y="2082"/>
                    </a:lnTo>
                    <a:lnTo>
                      <a:pt x="13500" y="1100"/>
                    </a:lnTo>
                    <a:lnTo>
                      <a:pt x="14831" y="0"/>
                    </a:lnTo>
                    <a:close/>
                  </a:path>
                </a:pathLst>
              </a:custGeom>
              <a:grpFill/>
              <a:ln w="12700" cap="flat">
                <a:noFill/>
                <a:miter lim="400000"/>
              </a:ln>
              <a:effectLst/>
            </p:spPr>
            <p:txBody>
              <a:bodyPr wrap="square" lIns="164041" tIns="164041" rIns="164041" bIns="164041" numCol="1" anchor="ctr">
                <a:noAutofit/>
              </a:bodyPr>
              <a:lstStyle/>
              <a:p>
                <a:pPr defTabSz="584134">
                  <a:defRPr sz="7600"/>
                </a:pPr>
                <a:endParaRPr/>
              </a:p>
            </p:txBody>
          </p:sp>
          <p:sp>
            <p:nvSpPr>
              <p:cNvPr id="191" name="Shape 1801"/>
              <p:cNvSpPr/>
              <p:nvPr/>
            </p:nvSpPr>
            <p:spPr>
              <a:xfrm>
                <a:off x="7145232" y="3239739"/>
                <a:ext cx="99556" cy="89584"/>
              </a:xfrm>
              <a:custGeom>
                <a:avLst/>
                <a:gdLst/>
                <a:ahLst/>
                <a:cxnLst>
                  <a:cxn ang="0">
                    <a:pos x="wd2" y="hd2"/>
                  </a:cxn>
                  <a:cxn ang="5400000">
                    <a:pos x="wd2" y="hd2"/>
                  </a:cxn>
                  <a:cxn ang="10800000">
                    <a:pos x="wd2" y="hd2"/>
                  </a:cxn>
                  <a:cxn ang="16200000">
                    <a:pos x="wd2" y="hd2"/>
                  </a:cxn>
                </a:cxnLst>
                <a:rect l="0" t="0" r="r" b="b"/>
                <a:pathLst>
                  <a:path w="21600" h="21600" extrusionOk="0">
                    <a:moveTo>
                      <a:pt x="15130" y="2820"/>
                    </a:moveTo>
                    <a:lnTo>
                      <a:pt x="3175" y="0"/>
                    </a:lnTo>
                    <a:lnTo>
                      <a:pt x="0" y="4621"/>
                    </a:lnTo>
                    <a:lnTo>
                      <a:pt x="4230" y="10217"/>
                    </a:lnTo>
                    <a:lnTo>
                      <a:pt x="4401" y="19722"/>
                    </a:lnTo>
                    <a:lnTo>
                      <a:pt x="14203" y="21600"/>
                    </a:lnTo>
                    <a:lnTo>
                      <a:pt x="18813" y="14767"/>
                    </a:lnTo>
                    <a:lnTo>
                      <a:pt x="21600" y="929"/>
                    </a:lnTo>
                    <a:lnTo>
                      <a:pt x="15130" y="2820"/>
                    </a:lnTo>
                    <a:close/>
                  </a:path>
                </a:pathLst>
              </a:custGeom>
              <a:grpFill/>
              <a:ln w="12700" cap="flat">
                <a:noFill/>
                <a:miter lim="400000"/>
              </a:ln>
              <a:effectLst/>
            </p:spPr>
            <p:txBody>
              <a:bodyPr wrap="square" lIns="164041" tIns="164041" rIns="164041" bIns="164041" numCol="1" anchor="ctr">
                <a:noAutofit/>
              </a:bodyPr>
              <a:lstStyle/>
              <a:p>
                <a:pPr defTabSz="584134">
                  <a:defRPr sz="7600"/>
                </a:pPr>
                <a:endParaRPr/>
              </a:p>
            </p:txBody>
          </p:sp>
          <p:sp>
            <p:nvSpPr>
              <p:cNvPr id="192" name="Shape 1802"/>
              <p:cNvSpPr/>
              <p:nvPr/>
            </p:nvSpPr>
            <p:spPr>
              <a:xfrm>
                <a:off x="6998154" y="3257901"/>
                <a:ext cx="122578" cy="174758"/>
              </a:xfrm>
              <a:custGeom>
                <a:avLst/>
                <a:gdLst/>
                <a:ahLst/>
                <a:cxnLst>
                  <a:cxn ang="0">
                    <a:pos x="wd2" y="hd2"/>
                  </a:cxn>
                  <a:cxn ang="5400000">
                    <a:pos x="wd2" y="hd2"/>
                  </a:cxn>
                  <a:cxn ang="10800000">
                    <a:pos x="wd2" y="hd2"/>
                  </a:cxn>
                  <a:cxn ang="16200000">
                    <a:pos x="wd2" y="hd2"/>
                  </a:cxn>
                </a:cxnLst>
                <a:rect l="0" t="0" r="r" b="b"/>
                <a:pathLst>
                  <a:path w="21600" h="21600" extrusionOk="0">
                    <a:moveTo>
                      <a:pt x="5179" y="0"/>
                    </a:moveTo>
                    <a:lnTo>
                      <a:pt x="10237" y="2528"/>
                    </a:lnTo>
                    <a:lnTo>
                      <a:pt x="16136" y="4696"/>
                    </a:lnTo>
                    <a:lnTo>
                      <a:pt x="19977" y="6514"/>
                    </a:lnTo>
                    <a:lnTo>
                      <a:pt x="19602" y="11221"/>
                    </a:lnTo>
                    <a:lnTo>
                      <a:pt x="20976" y="14878"/>
                    </a:lnTo>
                    <a:lnTo>
                      <a:pt x="21600" y="19246"/>
                    </a:lnTo>
                    <a:lnTo>
                      <a:pt x="18618" y="21600"/>
                    </a:lnTo>
                    <a:lnTo>
                      <a:pt x="11299" y="20100"/>
                    </a:lnTo>
                    <a:lnTo>
                      <a:pt x="11672" y="15196"/>
                    </a:lnTo>
                    <a:lnTo>
                      <a:pt x="4821" y="10992"/>
                    </a:lnTo>
                    <a:lnTo>
                      <a:pt x="1366" y="8562"/>
                    </a:lnTo>
                    <a:lnTo>
                      <a:pt x="0" y="4533"/>
                    </a:lnTo>
                    <a:lnTo>
                      <a:pt x="5179" y="0"/>
                    </a:lnTo>
                    <a:close/>
                  </a:path>
                </a:pathLst>
              </a:custGeom>
              <a:grpFill/>
              <a:ln w="12700" cap="flat">
                <a:noFill/>
                <a:miter lim="400000"/>
              </a:ln>
              <a:effectLst/>
            </p:spPr>
            <p:txBody>
              <a:bodyPr wrap="square" lIns="164041" tIns="164041" rIns="164041" bIns="164041" numCol="1" anchor="ctr">
                <a:noAutofit/>
              </a:bodyPr>
              <a:lstStyle/>
              <a:p>
                <a:pPr defTabSz="584134">
                  <a:defRPr sz="7600"/>
                </a:pPr>
                <a:endParaRPr/>
              </a:p>
            </p:txBody>
          </p:sp>
          <p:sp>
            <p:nvSpPr>
              <p:cNvPr id="193" name="Shape 1803"/>
              <p:cNvSpPr/>
              <p:nvPr/>
            </p:nvSpPr>
            <p:spPr>
              <a:xfrm>
                <a:off x="6527713" y="3898489"/>
                <a:ext cx="116628" cy="226332"/>
              </a:xfrm>
              <a:custGeom>
                <a:avLst/>
                <a:gdLst/>
                <a:ahLst/>
                <a:cxnLst>
                  <a:cxn ang="0">
                    <a:pos x="wd2" y="hd2"/>
                  </a:cxn>
                  <a:cxn ang="5400000">
                    <a:pos x="wd2" y="hd2"/>
                  </a:cxn>
                  <a:cxn ang="10800000">
                    <a:pos x="wd2" y="hd2"/>
                  </a:cxn>
                  <a:cxn ang="16200000">
                    <a:pos x="wd2" y="hd2"/>
                  </a:cxn>
                </a:cxnLst>
                <a:rect l="0" t="0" r="r" b="b"/>
                <a:pathLst>
                  <a:path w="21570" h="21600" extrusionOk="0">
                    <a:moveTo>
                      <a:pt x="10688" y="0"/>
                    </a:moveTo>
                    <a:lnTo>
                      <a:pt x="7165" y="3027"/>
                    </a:lnTo>
                    <a:lnTo>
                      <a:pt x="5618" y="8797"/>
                    </a:lnTo>
                    <a:lnTo>
                      <a:pt x="0" y="12556"/>
                    </a:lnTo>
                    <a:lnTo>
                      <a:pt x="2313" y="15996"/>
                    </a:lnTo>
                    <a:lnTo>
                      <a:pt x="6119" y="18152"/>
                    </a:lnTo>
                    <a:lnTo>
                      <a:pt x="12017" y="21600"/>
                    </a:lnTo>
                    <a:lnTo>
                      <a:pt x="18421" y="20856"/>
                    </a:lnTo>
                    <a:lnTo>
                      <a:pt x="19994" y="15920"/>
                    </a:lnTo>
                    <a:lnTo>
                      <a:pt x="19601" y="12480"/>
                    </a:lnTo>
                    <a:cubicBezTo>
                      <a:pt x="20082" y="11316"/>
                      <a:pt x="20475" y="10143"/>
                      <a:pt x="20780" y="8963"/>
                    </a:cubicBezTo>
                    <a:cubicBezTo>
                      <a:pt x="21337" y="6812"/>
                      <a:pt x="21600" y="4643"/>
                      <a:pt x="21567" y="2472"/>
                    </a:cubicBezTo>
                    <a:lnTo>
                      <a:pt x="10688" y="0"/>
                    </a:lnTo>
                    <a:close/>
                  </a:path>
                </a:pathLst>
              </a:custGeom>
              <a:grpFill/>
              <a:ln w="12700" cap="flat">
                <a:noFill/>
                <a:miter lim="400000"/>
              </a:ln>
              <a:effectLst/>
            </p:spPr>
            <p:txBody>
              <a:bodyPr wrap="square" lIns="164041" tIns="164041" rIns="164041" bIns="164041" numCol="1" anchor="ctr">
                <a:noAutofit/>
              </a:bodyPr>
              <a:lstStyle/>
              <a:p>
                <a:pPr defTabSz="584134">
                  <a:defRPr sz="7600"/>
                </a:pPr>
                <a:endParaRPr/>
              </a:p>
            </p:txBody>
          </p:sp>
          <p:sp>
            <p:nvSpPr>
              <p:cNvPr id="194" name="Shape 1804"/>
              <p:cNvSpPr/>
              <p:nvPr/>
            </p:nvSpPr>
            <p:spPr>
              <a:xfrm>
                <a:off x="5810577" y="4312280"/>
                <a:ext cx="127934" cy="135028"/>
              </a:xfrm>
              <a:custGeom>
                <a:avLst/>
                <a:gdLst/>
                <a:ahLst/>
                <a:cxnLst>
                  <a:cxn ang="0">
                    <a:pos x="wd2" y="hd2"/>
                  </a:cxn>
                  <a:cxn ang="5400000">
                    <a:pos x="wd2" y="hd2"/>
                  </a:cxn>
                  <a:cxn ang="10800000">
                    <a:pos x="wd2" y="hd2"/>
                  </a:cxn>
                  <a:cxn ang="16200000">
                    <a:pos x="wd2" y="hd2"/>
                  </a:cxn>
                </a:cxnLst>
                <a:rect l="0" t="0" r="r" b="b"/>
                <a:pathLst>
                  <a:path w="21600" h="21600" extrusionOk="0">
                    <a:moveTo>
                      <a:pt x="20237" y="806"/>
                    </a:moveTo>
                    <a:lnTo>
                      <a:pt x="13014" y="0"/>
                    </a:lnTo>
                    <a:lnTo>
                      <a:pt x="4311" y="2387"/>
                    </a:lnTo>
                    <a:lnTo>
                      <a:pt x="1595" y="5661"/>
                    </a:lnTo>
                    <a:lnTo>
                      <a:pt x="0" y="10054"/>
                    </a:lnTo>
                    <a:lnTo>
                      <a:pt x="1800" y="15494"/>
                    </a:lnTo>
                    <a:lnTo>
                      <a:pt x="5016" y="21600"/>
                    </a:lnTo>
                    <a:lnTo>
                      <a:pt x="11327" y="20806"/>
                    </a:lnTo>
                    <a:lnTo>
                      <a:pt x="13480" y="14360"/>
                    </a:lnTo>
                    <a:lnTo>
                      <a:pt x="21600" y="6554"/>
                    </a:lnTo>
                    <a:lnTo>
                      <a:pt x="20237" y="806"/>
                    </a:lnTo>
                    <a:close/>
                  </a:path>
                </a:pathLst>
              </a:custGeom>
              <a:grpFill/>
              <a:ln w="12700" cap="flat">
                <a:noFill/>
                <a:miter lim="400000"/>
              </a:ln>
              <a:effectLst/>
            </p:spPr>
            <p:txBody>
              <a:bodyPr wrap="square" lIns="164041" tIns="164041" rIns="164041" bIns="164041" numCol="1" anchor="ctr">
                <a:noAutofit/>
              </a:bodyPr>
              <a:lstStyle/>
              <a:p>
                <a:pPr defTabSz="584134">
                  <a:defRPr sz="7600"/>
                </a:pPr>
                <a:endParaRPr/>
              </a:p>
            </p:txBody>
          </p:sp>
          <p:sp>
            <p:nvSpPr>
              <p:cNvPr id="195" name="Shape 1805"/>
              <p:cNvSpPr/>
              <p:nvPr/>
            </p:nvSpPr>
            <p:spPr>
              <a:xfrm>
                <a:off x="6608874" y="4405088"/>
                <a:ext cx="332018" cy="437501"/>
              </a:xfrm>
              <a:custGeom>
                <a:avLst/>
                <a:gdLst/>
                <a:ahLst/>
                <a:cxnLst>
                  <a:cxn ang="0">
                    <a:pos x="wd2" y="hd2"/>
                  </a:cxn>
                  <a:cxn ang="5400000">
                    <a:pos x="wd2" y="hd2"/>
                  </a:cxn>
                  <a:cxn ang="10800000">
                    <a:pos x="wd2" y="hd2"/>
                  </a:cxn>
                  <a:cxn ang="16200000">
                    <a:pos x="wd2" y="hd2"/>
                  </a:cxn>
                </a:cxnLst>
                <a:rect l="0" t="0" r="r" b="b"/>
                <a:pathLst>
                  <a:path w="21600" h="21600" extrusionOk="0">
                    <a:moveTo>
                      <a:pt x="6205" y="214"/>
                    </a:moveTo>
                    <a:lnTo>
                      <a:pt x="2995" y="0"/>
                    </a:lnTo>
                    <a:lnTo>
                      <a:pt x="2584" y="2552"/>
                    </a:lnTo>
                    <a:lnTo>
                      <a:pt x="3044" y="4581"/>
                    </a:lnTo>
                    <a:lnTo>
                      <a:pt x="2030" y="7340"/>
                    </a:lnTo>
                    <a:lnTo>
                      <a:pt x="0" y="9509"/>
                    </a:lnTo>
                    <a:cubicBezTo>
                      <a:pt x="160" y="10395"/>
                      <a:pt x="581" y="11243"/>
                      <a:pt x="1232" y="11988"/>
                    </a:cubicBezTo>
                    <a:cubicBezTo>
                      <a:pt x="2023" y="12895"/>
                      <a:pt x="3124" y="13621"/>
                      <a:pt x="4418" y="14087"/>
                    </a:cubicBezTo>
                    <a:lnTo>
                      <a:pt x="5236" y="15133"/>
                    </a:lnTo>
                    <a:lnTo>
                      <a:pt x="7310" y="17966"/>
                    </a:lnTo>
                    <a:lnTo>
                      <a:pt x="8555" y="18981"/>
                    </a:lnTo>
                    <a:lnTo>
                      <a:pt x="11367" y="20065"/>
                    </a:lnTo>
                    <a:lnTo>
                      <a:pt x="14409" y="20170"/>
                    </a:lnTo>
                    <a:lnTo>
                      <a:pt x="16201" y="20275"/>
                    </a:lnTo>
                    <a:lnTo>
                      <a:pt x="18690" y="21010"/>
                    </a:lnTo>
                    <a:lnTo>
                      <a:pt x="21410" y="21600"/>
                    </a:lnTo>
                    <a:lnTo>
                      <a:pt x="21600" y="19654"/>
                    </a:lnTo>
                    <a:lnTo>
                      <a:pt x="20730" y="18749"/>
                    </a:lnTo>
                    <a:lnTo>
                      <a:pt x="19543" y="17743"/>
                    </a:lnTo>
                    <a:lnTo>
                      <a:pt x="15953" y="18233"/>
                    </a:lnTo>
                    <a:cubicBezTo>
                      <a:pt x="15448" y="18445"/>
                      <a:pt x="14862" y="18519"/>
                      <a:pt x="14294" y="18443"/>
                    </a:cubicBezTo>
                    <a:cubicBezTo>
                      <a:pt x="13070" y="18278"/>
                      <a:pt x="12157" y="17495"/>
                      <a:pt x="12093" y="16553"/>
                    </a:cubicBezTo>
                    <a:lnTo>
                      <a:pt x="9471" y="15298"/>
                    </a:lnTo>
                    <a:lnTo>
                      <a:pt x="8693" y="14218"/>
                    </a:lnTo>
                    <a:lnTo>
                      <a:pt x="8601" y="12924"/>
                    </a:lnTo>
                    <a:cubicBezTo>
                      <a:pt x="9108" y="12238"/>
                      <a:pt x="9615" y="11551"/>
                      <a:pt x="10122" y="10864"/>
                    </a:cubicBezTo>
                    <a:cubicBezTo>
                      <a:pt x="10531" y="10309"/>
                      <a:pt x="10940" y="9754"/>
                      <a:pt x="11349" y="9198"/>
                    </a:cubicBezTo>
                    <a:lnTo>
                      <a:pt x="11759" y="7593"/>
                    </a:lnTo>
                    <a:lnTo>
                      <a:pt x="9915" y="5459"/>
                    </a:lnTo>
                    <a:lnTo>
                      <a:pt x="8117" y="3260"/>
                    </a:lnTo>
                    <a:lnTo>
                      <a:pt x="6205" y="214"/>
                    </a:lnTo>
                    <a:close/>
                  </a:path>
                </a:pathLst>
              </a:custGeom>
              <a:grpFill/>
              <a:ln w="12700" cap="flat">
                <a:noFill/>
                <a:miter lim="400000"/>
              </a:ln>
              <a:effectLst/>
            </p:spPr>
            <p:txBody>
              <a:bodyPr wrap="square" lIns="164041" tIns="164041" rIns="164041" bIns="164041" numCol="1" anchor="ctr">
                <a:noAutofit/>
              </a:bodyPr>
              <a:lstStyle/>
              <a:p>
                <a:pPr defTabSz="584134">
                  <a:defRPr sz="7600"/>
                </a:pPr>
                <a:endParaRPr/>
              </a:p>
            </p:txBody>
          </p:sp>
          <p:sp>
            <p:nvSpPr>
              <p:cNvPr id="196" name="Shape 1806"/>
              <p:cNvSpPr/>
              <p:nvPr/>
            </p:nvSpPr>
            <p:spPr>
              <a:xfrm>
                <a:off x="6475852" y="4998747"/>
                <a:ext cx="186634" cy="204120"/>
              </a:xfrm>
              <a:custGeom>
                <a:avLst/>
                <a:gdLst/>
                <a:ahLst/>
                <a:cxnLst>
                  <a:cxn ang="0">
                    <a:pos x="wd2" y="hd2"/>
                  </a:cxn>
                  <a:cxn ang="5400000">
                    <a:pos x="wd2" y="hd2"/>
                  </a:cxn>
                  <a:cxn ang="10800000">
                    <a:pos x="wd2" y="hd2"/>
                  </a:cxn>
                  <a:cxn ang="16200000">
                    <a:pos x="wd2" y="hd2"/>
                  </a:cxn>
                </a:cxnLst>
                <a:rect l="0" t="0" r="r" b="b"/>
                <a:pathLst>
                  <a:path w="20505" h="19908" extrusionOk="0">
                    <a:moveTo>
                      <a:pt x="17580" y="0"/>
                    </a:moveTo>
                    <a:lnTo>
                      <a:pt x="14738" y="1728"/>
                    </a:lnTo>
                    <a:lnTo>
                      <a:pt x="10679" y="5098"/>
                    </a:lnTo>
                    <a:lnTo>
                      <a:pt x="8216" y="7569"/>
                    </a:lnTo>
                    <a:lnTo>
                      <a:pt x="8222" y="12060"/>
                    </a:lnTo>
                    <a:lnTo>
                      <a:pt x="5046" y="14125"/>
                    </a:lnTo>
                    <a:cubicBezTo>
                      <a:pt x="3326" y="12967"/>
                      <a:pt x="832" y="13677"/>
                      <a:pt x="191" y="15507"/>
                    </a:cubicBezTo>
                    <a:cubicBezTo>
                      <a:pt x="-1095" y="19179"/>
                      <a:pt x="4427" y="21600"/>
                      <a:pt x="6929" y="18462"/>
                    </a:cubicBezTo>
                    <a:lnTo>
                      <a:pt x="10638" y="16258"/>
                    </a:lnTo>
                    <a:lnTo>
                      <a:pt x="12739" y="13426"/>
                    </a:lnTo>
                    <a:lnTo>
                      <a:pt x="14530" y="11490"/>
                    </a:lnTo>
                    <a:lnTo>
                      <a:pt x="18733" y="6592"/>
                    </a:lnTo>
                    <a:lnTo>
                      <a:pt x="20505" y="1980"/>
                    </a:lnTo>
                    <a:lnTo>
                      <a:pt x="17580" y="0"/>
                    </a:lnTo>
                    <a:close/>
                  </a:path>
                </a:pathLst>
              </a:custGeom>
              <a:grpFill/>
              <a:ln w="12700" cap="flat">
                <a:noFill/>
                <a:miter lim="400000"/>
              </a:ln>
              <a:effectLst/>
            </p:spPr>
            <p:txBody>
              <a:bodyPr wrap="square" lIns="164041" tIns="164041" rIns="164041" bIns="164041" numCol="1" anchor="ctr">
                <a:noAutofit/>
              </a:bodyPr>
              <a:lstStyle/>
              <a:p>
                <a:pPr defTabSz="584134">
                  <a:defRPr sz="7600"/>
                </a:pPr>
                <a:endParaRPr/>
              </a:p>
            </p:txBody>
          </p:sp>
          <p:sp>
            <p:nvSpPr>
              <p:cNvPr id="197" name="Shape 1807"/>
              <p:cNvSpPr/>
              <p:nvPr/>
            </p:nvSpPr>
            <p:spPr>
              <a:xfrm>
                <a:off x="6685452" y="4827280"/>
                <a:ext cx="87707" cy="87612"/>
              </a:xfrm>
              <a:custGeom>
                <a:avLst/>
                <a:gdLst/>
                <a:ahLst/>
                <a:cxnLst>
                  <a:cxn ang="0">
                    <a:pos x="wd2" y="hd2"/>
                  </a:cxn>
                  <a:cxn ang="5400000">
                    <a:pos x="wd2" y="hd2"/>
                  </a:cxn>
                  <a:cxn ang="10800000">
                    <a:pos x="wd2" y="hd2"/>
                  </a:cxn>
                  <a:cxn ang="16200000">
                    <a:pos x="wd2" y="hd2"/>
                  </a:cxn>
                </a:cxnLst>
                <a:rect l="0" t="0" r="r" b="b"/>
                <a:pathLst>
                  <a:path w="21600" h="21600" extrusionOk="0">
                    <a:moveTo>
                      <a:pt x="5824" y="0"/>
                    </a:moveTo>
                    <a:lnTo>
                      <a:pt x="0" y="3997"/>
                    </a:lnTo>
                    <a:lnTo>
                      <a:pt x="7260" y="15507"/>
                    </a:lnTo>
                    <a:lnTo>
                      <a:pt x="11327" y="21600"/>
                    </a:lnTo>
                    <a:lnTo>
                      <a:pt x="21600" y="21076"/>
                    </a:lnTo>
                    <a:lnTo>
                      <a:pt x="15668" y="7101"/>
                    </a:lnTo>
                    <a:lnTo>
                      <a:pt x="5824" y="0"/>
                    </a:lnTo>
                    <a:close/>
                  </a:path>
                </a:pathLst>
              </a:custGeom>
              <a:grpFill/>
              <a:ln w="12700" cap="flat">
                <a:noFill/>
                <a:miter lim="400000"/>
              </a:ln>
              <a:effectLst/>
            </p:spPr>
            <p:txBody>
              <a:bodyPr wrap="square" lIns="164041" tIns="164041" rIns="164041" bIns="164041" numCol="1" anchor="ctr">
                <a:noAutofit/>
              </a:bodyPr>
              <a:lstStyle/>
              <a:p>
                <a:pPr defTabSz="584134">
                  <a:defRPr sz="7600"/>
                </a:pPr>
                <a:endParaRPr/>
              </a:p>
            </p:txBody>
          </p:sp>
          <p:sp>
            <p:nvSpPr>
              <p:cNvPr id="198" name="Shape 1808"/>
              <p:cNvSpPr/>
              <p:nvPr/>
            </p:nvSpPr>
            <p:spPr>
              <a:xfrm>
                <a:off x="6970111" y="4893454"/>
                <a:ext cx="147481" cy="103280"/>
              </a:xfrm>
              <a:custGeom>
                <a:avLst/>
                <a:gdLst/>
                <a:ahLst/>
                <a:cxnLst>
                  <a:cxn ang="0">
                    <a:pos x="wd2" y="hd2"/>
                  </a:cxn>
                  <a:cxn ang="5400000">
                    <a:pos x="wd2" y="hd2"/>
                  </a:cxn>
                  <a:cxn ang="10800000">
                    <a:pos x="wd2" y="hd2"/>
                  </a:cxn>
                  <a:cxn ang="16200000">
                    <a:pos x="wd2" y="hd2"/>
                  </a:cxn>
                </a:cxnLst>
                <a:rect l="0" t="0" r="r" b="b"/>
                <a:pathLst>
                  <a:path w="21600" h="21600" extrusionOk="0">
                    <a:moveTo>
                      <a:pt x="3112" y="90"/>
                    </a:moveTo>
                    <a:lnTo>
                      <a:pt x="0" y="1424"/>
                    </a:lnTo>
                    <a:lnTo>
                      <a:pt x="3236" y="8466"/>
                    </a:lnTo>
                    <a:lnTo>
                      <a:pt x="8121" y="17785"/>
                    </a:lnTo>
                    <a:lnTo>
                      <a:pt x="13518" y="21155"/>
                    </a:lnTo>
                    <a:lnTo>
                      <a:pt x="21600" y="21600"/>
                    </a:lnTo>
                    <a:lnTo>
                      <a:pt x="17669" y="11727"/>
                    </a:lnTo>
                    <a:lnTo>
                      <a:pt x="14063" y="7299"/>
                    </a:lnTo>
                    <a:lnTo>
                      <a:pt x="10768" y="6411"/>
                    </a:lnTo>
                    <a:lnTo>
                      <a:pt x="7589" y="0"/>
                    </a:lnTo>
                    <a:lnTo>
                      <a:pt x="3112" y="90"/>
                    </a:lnTo>
                    <a:close/>
                  </a:path>
                </a:pathLst>
              </a:custGeom>
              <a:grpFill/>
              <a:ln w="12700" cap="flat">
                <a:noFill/>
                <a:miter lim="400000"/>
              </a:ln>
              <a:effectLst/>
            </p:spPr>
            <p:txBody>
              <a:bodyPr wrap="square" lIns="164041" tIns="164041" rIns="164041" bIns="164041" numCol="1" anchor="ctr">
                <a:noAutofit/>
              </a:bodyPr>
              <a:lstStyle/>
              <a:p>
                <a:pPr defTabSz="584134">
                  <a:defRPr sz="7600"/>
                </a:pPr>
                <a:endParaRPr/>
              </a:p>
            </p:txBody>
          </p:sp>
          <p:sp>
            <p:nvSpPr>
              <p:cNvPr id="199" name="Shape 1809"/>
              <p:cNvSpPr/>
              <p:nvPr/>
            </p:nvSpPr>
            <p:spPr>
              <a:xfrm>
                <a:off x="6878169" y="4745948"/>
                <a:ext cx="40681" cy="53334"/>
              </a:xfrm>
              <a:custGeom>
                <a:avLst/>
                <a:gdLst/>
                <a:ahLst/>
                <a:cxnLst>
                  <a:cxn ang="0">
                    <a:pos x="wd2" y="hd2"/>
                  </a:cxn>
                  <a:cxn ang="5400000">
                    <a:pos x="wd2" y="hd2"/>
                  </a:cxn>
                  <a:cxn ang="10800000">
                    <a:pos x="wd2" y="hd2"/>
                  </a:cxn>
                  <a:cxn ang="16200000">
                    <a:pos x="wd2" y="hd2"/>
                  </a:cxn>
                </a:cxnLst>
                <a:rect l="0" t="0" r="r" b="b"/>
                <a:pathLst>
                  <a:path w="21600" h="21600" extrusionOk="0">
                    <a:moveTo>
                      <a:pt x="20404" y="4234"/>
                    </a:moveTo>
                    <a:lnTo>
                      <a:pt x="5083" y="0"/>
                    </a:lnTo>
                    <a:lnTo>
                      <a:pt x="0" y="11342"/>
                    </a:lnTo>
                    <a:lnTo>
                      <a:pt x="21600" y="21600"/>
                    </a:lnTo>
                    <a:lnTo>
                      <a:pt x="20404" y="4234"/>
                    </a:lnTo>
                    <a:close/>
                  </a:path>
                </a:pathLst>
              </a:custGeom>
              <a:grpFill/>
              <a:ln w="12700" cap="flat">
                <a:noFill/>
                <a:miter lim="400000"/>
              </a:ln>
              <a:effectLst/>
            </p:spPr>
            <p:txBody>
              <a:bodyPr wrap="square" lIns="164041" tIns="164041" rIns="164041" bIns="164041" numCol="1" anchor="ctr">
                <a:noAutofit/>
              </a:bodyPr>
              <a:lstStyle/>
              <a:p>
                <a:pPr defTabSz="584134">
                  <a:defRPr sz="7600"/>
                </a:pPr>
                <a:endParaRPr/>
              </a:p>
            </p:txBody>
          </p:sp>
          <p:sp>
            <p:nvSpPr>
              <p:cNvPr id="200" name="Shape 1810"/>
              <p:cNvSpPr/>
              <p:nvPr/>
            </p:nvSpPr>
            <p:spPr>
              <a:xfrm>
                <a:off x="6771123" y="4933381"/>
                <a:ext cx="99667" cy="103093"/>
              </a:xfrm>
              <a:custGeom>
                <a:avLst/>
                <a:gdLst/>
                <a:ahLst/>
                <a:cxnLst>
                  <a:cxn ang="0">
                    <a:pos x="wd2" y="hd2"/>
                  </a:cxn>
                  <a:cxn ang="5400000">
                    <a:pos x="wd2" y="hd2"/>
                  </a:cxn>
                  <a:cxn ang="10800000">
                    <a:pos x="wd2" y="hd2"/>
                  </a:cxn>
                  <a:cxn ang="16200000">
                    <a:pos x="wd2" y="hd2"/>
                  </a:cxn>
                </a:cxnLst>
                <a:rect l="0" t="0" r="r" b="b"/>
                <a:pathLst>
                  <a:path w="21600" h="21600" extrusionOk="0">
                    <a:moveTo>
                      <a:pt x="9899" y="3302"/>
                    </a:moveTo>
                    <a:cubicBezTo>
                      <a:pt x="9224" y="3989"/>
                      <a:pt x="8549" y="4676"/>
                      <a:pt x="7875" y="5363"/>
                    </a:cubicBezTo>
                    <a:cubicBezTo>
                      <a:pt x="7200" y="6049"/>
                      <a:pt x="6525" y="6736"/>
                      <a:pt x="5850" y="7423"/>
                    </a:cubicBezTo>
                    <a:lnTo>
                      <a:pt x="0" y="13749"/>
                    </a:lnTo>
                    <a:lnTo>
                      <a:pt x="5955" y="20264"/>
                    </a:lnTo>
                    <a:lnTo>
                      <a:pt x="13153" y="21600"/>
                    </a:lnTo>
                    <a:lnTo>
                      <a:pt x="16685" y="18073"/>
                    </a:lnTo>
                    <a:lnTo>
                      <a:pt x="16244" y="11856"/>
                    </a:lnTo>
                    <a:lnTo>
                      <a:pt x="21600" y="2243"/>
                    </a:lnTo>
                    <a:lnTo>
                      <a:pt x="15783" y="0"/>
                    </a:lnTo>
                    <a:lnTo>
                      <a:pt x="9899" y="3302"/>
                    </a:lnTo>
                    <a:close/>
                  </a:path>
                </a:pathLst>
              </a:custGeom>
              <a:grpFill/>
              <a:ln w="12700" cap="flat">
                <a:noFill/>
                <a:miter lim="400000"/>
              </a:ln>
              <a:effectLst/>
            </p:spPr>
            <p:txBody>
              <a:bodyPr wrap="square" lIns="164041" tIns="164041" rIns="164041" bIns="164041" numCol="1" anchor="ctr">
                <a:noAutofit/>
              </a:bodyPr>
              <a:lstStyle/>
              <a:p>
                <a:pPr defTabSz="584134">
                  <a:defRPr sz="7600"/>
                </a:pPr>
                <a:endParaRPr/>
              </a:p>
            </p:txBody>
          </p:sp>
          <p:sp>
            <p:nvSpPr>
              <p:cNvPr id="201" name="Shape 1811"/>
              <p:cNvSpPr/>
              <p:nvPr/>
            </p:nvSpPr>
            <p:spPr>
              <a:xfrm>
                <a:off x="6849505" y="5042842"/>
                <a:ext cx="77918" cy="115541"/>
              </a:xfrm>
              <a:custGeom>
                <a:avLst/>
                <a:gdLst/>
                <a:ahLst/>
                <a:cxnLst>
                  <a:cxn ang="0">
                    <a:pos x="wd2" y="hd2"/>
                  </a:cxn>
                  <a:cxn ang="5400000">
                    <a:pos x="wd2" y="hd2"/>
                  </a:cxn>
                  <a:cxn ang="10800000">
                    <a:pos x="wd2" y="hd2"/>
                  </a:cxn>
                  <a:cxn ang="16200000">
                    <a:pos x="wd2" y="hd2"/>
                  </a:cxn>
                </a:cxnLst>
                <a:rect l="0" t="0" r="r" b="b"/>
                <a:pathLst>
                  <a:path w="21600" h="21600" extrusionOk="0">
                    <a:moveTo>
                      <a:pt x="7580" y="0"/>
                    </a:moveTo>
                    <a:lnTo>
                      <a:pt x="5492" y="4637"/>
                    </a:lnTo>
                    <a:lnTo>
                      <a:pt x="0" y="9562"/>
                    </a:lnTo>
                    <a:lnTo>
                      <a:pt x="532" y="14978"/>
                    </a:lnTo>
                    <a:lnTo>
                      <a:pt x="5198" y="17362"/>
                    </a:lnTo>
                    <a:lnTo>
                      <a:pt x="8142" y="21600"/>
                    </a:lnTo>
                    <a:lnTo>
                      <a:pt x="17499" y="19994"/>
                    </a:lnTo>
                    <a:lnTo>
                      <a:pt x="17499" y="13520"/>
                    </a:lnTo>
                    <a:lnTo>
                      <a:pt x="21600" y="9579"/>
                    </a:lnTo>
                    <a:lnTo>
                      <a:pt x="19856" y="4413"/>
                    </a:lnTo>
                    <a:lnTo>
                      <a:pt x="14429" y="2161"/>
                    </a:lnTo>
                    <a:lnTo>
                      <a:pt x="7580" y="0"/>
                    </a:lnTo>
                    <a:close/>
                  </a:path>
                </a:pathLst>
              </a:custGeom>
              <a:grpFill/>
              <a:ln w="12700" cap="flat">
                <a:noFill/>
                <a:miter lim="400000"/>
              </a:ln>
              <a:effectLst/>
            </p:spPr>
            <p:txBody>
              <a:bodyPr wrap="square" lIns="164041" tIns="164041" rIns="164041" bIns="164041" numCol="1" anchor="ctr">
                <a:noAutofit/>
              </a:bodyPr>
              <a:lstStyle/>
              <a:p>
                <a:pPr defTabSz="584134">
                  <a:defRPr sz="7600"/>
                </a:pPr>
                <a:endParaRPr/>
              </a:p>
            </p:txBody>
          </p:sp>
          <p:sp>
            <p:nvSpPr>
              <p:cNvPr id="202" name="Shape 1812"/>
              <p:cNvSpPr/>
              <p:nvPr/>
            </p:nvSpPr>
            <p:spPr>
              <a:xfrm>
                <a:off x="6952474" y="4982266"/>
                <a:ext cx="62571" cy="107335"/>
              </a:xfrm>
              <a:custGeom>
                <a:avLst/>
                <a:gdLst/>
                <a:ahLst/>
                <a:cxnLst>
                  <a:cxn ang="0">
                    <a:pos x="wd2" y="hd2"/>
                  </a:cxn>
                  <a:cxn ang="5400000">
                    <a:pos x="wd2" y="hd2"/>
                  </a:cxn>
                  <a:cxn ang="10800000">
                    <a:pos x="wd2" y="hd2"/>
                  </a:cxn>
                  <a:cxn ang="16200000">
                    <a:pos x="wd2" y="hd2"/>
                  </a:cxn>
                </a:cxnLst>
                <a:rect l="0" t="0" r="r" b="b"/>
                <a:pathLst>
                  <a:path w="21600" h="21600" extrusionOk="0">
                    <a:moveTo>
                      <a:pt x="10374" y="2282"/>
                    </a:moveTo>
                    <a:lnTo>
                      <a:pt x="2301" y="0"/>
                    </a:lnTo>
                    <a:lnTo>
                      <a:pt x="0" y="4114"/>
                    </a:lnTo>
                    <a:lnTo>
                      <a:pt x="8942" y="8249"/>
                    </a:lnTo>
                    <a:lnTo>
                      <a:pt x="10410" y="16662"/>
                    </a:lnTo>
                    <a:lnTo>
                      <a:pt x="13285" y="21600"/>
                    </a:lnTo>
                    <a:lnTo>
                      <a:pt x="21600" y="19354"/>
                    </a:lnTo>
                    <a:lnTo>
                      <a:pt x="20132" y="10993"/>
                    </a:lnTo>
                    <a:lnTo>
                      <a:pt x="10374" y="2282"/>
                    </a:lnTo>
                    <a:close/>
                  </a:path>
                </a:pathLst>
              </a:custGeom>
              <a:grpFill/>
              <a:ln w="12700" cap="flat">
                <a:noFill/>
                <a:miter lim="400000"/>
              </a:ln>
              <a:effectLst/>
            </p:spPr>
            <p:txBody>
              <a:bodyPr wrap="square" lIns="164041" tIns="164041" rIns="164041" bIns="164041" numCol="1" anchor="ctr">
                <a:noAutofit/>
              </a:bodyPr>
              <a:lstStyle/>
              <a:p>
                <a:pPr defTabSz="584134">
                  <a:defRPr sz="7600"/>
                </a:pPr>
                <a:endParaRPr/>
              </a:p>
            </p:txBody>
          </p:sp>
          <p:sp>
            <p:nvSpPr>
              <p:cNvPr id="203" name="Shape 1813"/>
              <p:cNvSpPr/>
              <p:nvPr/>
            </p:nvSpPr>
            <p:spPr>
              <a:xfrm>
                <a:off x="6841538" y="5084302"/>
                <a:ext cx="339974" cy="334143"/>
              </a:xfrm>
              <a:custGeom>
                <a:avLst/>
                <a:gdLst/>
                <a:ahLst/>
                <a:cxnLst>
                  <a:cxn ang="0">
                    <a:pos x="wd2" y="hd2"/>
                  </a:cxn>
                  <a:cxn ang="5400000">
                    <a:pos x="wd2" y="hd2"/>
                  </a:cxn>
                  <a:cxn ang="10800000">
                    <a:pos x="wd2" y="hd2"/>
                  </a:cxn>
                  <a:cxn ang="16200000">
                    <a:pos x="wd2" y="hd2"/>
                  </a:cxn>
                </a:cxnLst>
                <a:rect l="0" t="0" r="r" b="b"/>
                <a:pathLst>
                  <a:path w="21246" h="21600" extrusionOk="0">
                    <a:moveTo>
                      <a:pt x="15618" y="0"/>
                    </a:moveTo>
                    <a:lnTo>
                      <a:pt x="14068" y="137"/>
                    </a:lnTo>
                    <a:lnTo>
                      <a:pt x="13901" y="3471"/>
                    </a:lnTo>
                    <a:lnTo>
                      <a:pt x="11653" y="5499"/>
                    </a:lnTo>
                    <a:lnTo>
                      <a:pt x="9433" y="7154"/>
                    </a:lnTo>
                    <a:lnTo>
                      <a:pt x="8019" y="8935"/>
                    </a:lnTo>
                    <a:lnTo>
                      <a:pt x="6129" y="8803"/>
                    </a:lnTo>
                    <a:lnTo>
                      <a:pt x="4020" y="7291"/>
                    </a:lnTo>
                    <a:lnTo>
                      <a:pt x="1658" y="8253"/>
                    </a:lnTo>
                    <a:lnTo>
                      <a:pt x="1029" y="10864"/>
                    </a:lnTo>
                    <a:lnTo>
                      <a:pt x="0" y="12771"/>
                    </a:lnTo>
                    <a:lnTo>
                      <a:pt x="3621" y="12908"/>
                    </a:lnTo>
                    <a:lnTo>
                      <a:pt x="5425" y="10801"/>
                    </a:lnTo>
                    <a:lnTo>
                      <a:pt x="6970" y="11345"/>
                    </a:lnTo>
                    <a:lnTo>
                      <a:pt x="8696" y="13544"/>
                    </a:lnTo>
                    <a:lnTo>
                      <a:pt x="8696" y="16286"/>
                    </a:lnTo>
                    <a:lnTo>
                      <a:pt x="10584" y="19825"/>
                    </a:lnTo>
                    <a:lnTo>
                      <a:pt x="11691" y="21600"/>
                    </a:lnTo>
                    <a:lnTo>
                      <a:pt x="13329" y="20592"/>
                    </a:lnTo>
                    <a:lnTo>
                      <a:pt x="14785" y="19539"/>
                    </a:lnTo>
                    <a:lnTo>
                      <a:pt x="16955" y="20226"/>
                    </a:lnTo>
                    <a:lnTo>
                      <a:pt x="17088" y="18955"/>
                    </a:lnTo>
                    <a:lnTo>
                      <a:pt x="14658" y="17037"/>
                    </a:lnTo>
                    <a:lnTo>
                      <a:pt x="14525" y="14747"/>
                    </a:lnTo>
                    <a:lnTo>
                      <a:pt x="15986" y="13831"/>
                    </a:lnTo>
                    <a:lnTo>
                      <a:pt x="18372" y="14380"/>
                    </a:lnTo>
                    <a:lnTo>
                      <a:pt x="18632" y="17071"/>
                    </a:lnTo>
                    <a:cubicBezTo>
                      <a:pt x="19138" y="17458"/>
                      <a:pt x="19818" y="17494"/>
                      <a:pt x="20359" y="17163"/>
                    </a:cubicBezTo>
                    <a:cubicBezTo>
                      <a:pt x="21600" y="16403"/>
                      <a:pt x="21524" y="14520"/>
                      <a:pt x="20226" y="13871"/>
                    </a:cubicBezTo>
                    <a:cubicBezTo>
                      <a:pt x="19707" y="12622"/>
                      <a:pt x="19161" y="11385"/>
                      <a:pt x="18588" y="10161"/>
                    </a:cubicBezTo>
                    <a:cubicBezTo>
                      <a:pt x="18105" y="9128"/>
                      <a:pt x="17603" y="8105"/>
                      <a:pt x="17082" y="7092"/>
                    </a:cubicBezTo>
                    <a:lnTo>
                      <a:pt x="16551" y="3382"/>
                    </a:lnTo>
                    <a:lnTo>
                      <a:pt x="15618" y="0"/>
                    </a:lnTo>
                    <a:close/>
                  </a:path>
                </a:pathLst>
              </a:custGeom>
              <a:grpFill/>
              <a:ln w="12700" cap="flat">
                <a:noFill/>
                <a:miter lim="400000"/>
              </a:ln>
              <a:effectLst/>
            </p:spPr>
            <p:txBody>
              <a:bodyPr wrap="square" lIns="164041" tIns="164041" rIns="164041" bIns="164041" numCol="1" anchor="ctr">
                <a:noAutofit/>
              </a:bodyPr>
              <a:lstStyle/>
              <a:p>
                <a:pPr defTabSz="584134">
                  <a:defRPr sz="7600"/>
                </a:pPr>
                <a:endParaRPr/>
              </a:p>
            </p:txBody>
          </p:sp>
          <p:sp>
            <p:nvSpPr>
              <p:cNvPr id="204" name="Shape 1814"/>
              <p:cNvSpPr/>
              <p:nvPr/>
            </p:nvSpPr>
            <p:spPr>
              <a:xfrm>
                <a:off x="5920226" y="5329842"/>
                <a:ext cx="689176" cy="802223"/>
              </a:xfrm>
              <a:custGeom>
                <a:avLst/>
                <a:gdLst/>
                <a:ahLst/>
                <a:cxnLst>
                  <a:cxn ang="0">
                    <a:pos x="wd2" y="hd2"/>
                  </a:cxn>
                  <a:cxn ang="5400000">
                    <a:pos x="wd2" y="hd2"/>
                  </a:cxn>
                  <a:cxn ang="10800000">
                    <a:pos x="wd2" y="hd2"/>
                  </a:cxn>
                  <a:cxn ang="16200000">
                    <a:pos x="wd2" y="hd2"/>
                  </a:cxn>
                </a:cxnLst>
                <a:rect l="0" t="0" r="r" b="b"/>
                <a:pathLst>
                  <a:path w="21600" h="21600" extrusionOk="0">
                    <a:moveTo>
                      <a:pt x="17693" y="182"/>
                    </a:moveTo>
                    <a:lnTo>
                      <a:pt x="19070" y="0"/>
                    </a:lnTo>
                    <a:lnTo>
                      <a:pt x="20340" y="1335"/>
                    </a:lnTo>
                    <a:lnTo>
                      <a:pt x="21003" y="2362"/>
                    </a:lnTo>
                    <a:lnTo>
                      <a:pt x="21600" y="2990"/>
                    </a:lnTo>
                    <a:lnTo>
                      <a:pt x="21001" y="3848"/>
                    </a:lnTo>
                    <a:lnTo>
                      <a:pt x="20512" y="4459"/>
                    </a:lnTo>
                    <a:lnTo>
                      <a:pt x="19915" y="5222"/>
                    </a:lnTo>
                    <a:lnTo>
                      <a:pt x="19382" y="6290"/>
                    </a:lnTo>
                    <a:lnTo>
                      <a:pt x="19382" y="7432"/>
                    </a:lnTo>
                    <a:lnTo>
                      <a:pt x="19626" y="8233"/>
                    </a:lnTo>
                    <a:lnTo>
                      <a:pt x="20490" y="9318"/>
                    </a:lnTo>
                    <a:lnTo>
                      <a:pt x="21464" y="10423"/>
                    </a:lnTo>
                    <a:lnTo>
                      <a:pt x="21531" y="12044"/>
                    </a:lnTo>
                    <a:lnTo>
                      <a:pt x="19671" y="12598"/>
                    </a:lnTo>
                    <a:lnTo>
                      <a:pt x="19271" y="13509"/>
                    </a:lnTo>
                    <a:lnTo>
                      <a:pt x="19427" y="14768"/>
                    </a:lnTo>
                    <a:lnTo>
                      <a:pt x="18783" y="15910"/>
                    </a:lnTo>
                    <a:lnTo>
                      <a:pt x="18030" y="16900"/>
                    </a:lnTo>
                    <a:lnTo>
                      <a:pt x="16831" y="17925"/>
                    </a:lnTo>
                    <a:lnTo>
                      <a:pt x="16378" y="19125"/>
                    </a:lnTo>
                    <a:lnTo>
                      <a:pt x="15584" y="20935"/>
                    </a:lnTo>
                    <a:lnTo>
                      <a:pt x="14482" y="21600"/>
                    </a:lnTo>
                    <a:lnTo>
                      <a:pt x="13585" y="21028"/>
                    </a:lnTo>
                    <a:lnTo>
                      <a:pt x="12212" y="20589"/>
                    </a:lnTo>
                    <a:lnTo>
                      <a:pt x="11498" y="20436"/>
                    </a:lnTo>
                    <a:lnTo>
                      <a:pt x="10252" y="20665"/>
                    </a:lnTo>
                    <a:lnTo>
                      <a:pt x="9540" y="20665"/>
                    </a:lnTo>
                    <a:lnTo>
                      <a:pt x="7603" y="20436"/>
                    </a:lnTo>
                    <a:lnTo>
                      <a:pt x="6274" y="20172"/>
                    </a:lnTo>
                    <a:lnTo>
                      <a:pt x="4280" y="19885"/>
                    </a:lnTo>
                    <a:lnTo>
                      <a:pt x="3374" y="19375"/>
                    </a:lnTo>
                    <a:lnTo>
                      <a:pt x="2783" y="17734"/>
                    </a:lnTo>
                    <a:lnTo>
                      <a:pt x="1530" y="16227"/>
                    </a:lnTo>
                    <a:cubicBezTo>
                      <a:pt x="1300" y="15735"/>
                      <a:pt x="1078" y="15241"/>
                      <a:pt x="863" y="14744"/>
                    </a:cubicBezTo>
                    <a:cubicBezTo>
                      <a:pt x="560" y="14044"/>
                      <a:pt x="273" y="13340"/>
                      <a:pt x="0" y="12631"/>
                    </a:cubicBezTo>
                    <a:lnTo>
                      <a:pt x="197" y="11603"/>
                    </a:lnTo>
                    <a:lnTo>
                      <a:pt x="1259" y="10406"/>
                    </a:lnTo>
                    <a:lnTo>
                      <a:pt x="2436" y="9948"/>
                    </a:lnTo>
                    <a:lnTo>
                      <a:pt x="2902" y="10864"/>
                    </a:lnTo>
                    <a:lnTo>
                      <a:pt x="3946" y="11529"/>
                    </a:lnTo>
                    <a:lnTo>
                      <a:pt x="4323" y="10976"/>
                    </a:lnTo>
                    <a:lnTo>
                      <a:pt x="4723" y="9946"/>
                    </a:lnTo>
                    <a:lnTo>
                      <a:pt x="5431" y="9223"/>
                    </a:lnTo>
                    <a:lnTo>
                      <a:pt x="6230" y="8765"/>
                    </a:lnTo>
                    <a:lnTo>
                      <a:pt x="7338" y="8307"/>
                    </a:lnTo>
                    <a:lnTo>
                      <a:pt x="8604" y="7735"/>
                    </a:lnTo>
                    <a:lnTo>
                      <a:pt x="9378" y="7184"/>
                    </a:lnTo>
                    <a:lnTo>
                      <a:pt x="10242" y="5586"/>
                    </a:lnTo>
                    <a:lnTo>
                      <a:pt x="10927" y="5033"/>
                    </a:lnTo>
                    <a:lnTo>
                      <a:pt x="11838" y="4480"/>
                    </a:lnTo>
                    <a:lnTo>
                      <a:pt x="12570" y="4251"/>
                    </a:lnTo>
                    <a:lnTo>
                      <a:pt x="13392" y="4041"/>
                    </a:lnTo>
                    <a:lnTo>
                      <a:pt x="14386" y="3302"/>
                    </a:lnTo>
                    <a:lnTo>
                      <a:pt x="15319" y="2405"/>
                    </a:lnTo>
                    <a:lnTo>
                      <a:pt x="16229" y="1451"/>
                    </a:lnTo>
                    <a:lnTo>
                      <a:pt x="17693" y="182"/>
                    </a:lnTo>
                    <a:close/>
                  </a:path>
                </a:pathLst>
              </a:custGeom>
              <a:grpFill/>
              <a:ln w="12700" cap="flat">
                <a:noFill/>
                <a:miter lim="400000"/>
              </a:ln>
              <a:effectLst/>
            </p:spPr>
            <p:txBody>
              <a:bodyPr wrap="square" lIns="164041" tIns="164041" rIns="164041" bIns="164041" numCol="1" anchor="ctr">
                <a:noAutofit/>
              </a:bodyPr>
              <a:lstStyle/>
              <a:p>
                <a:pPr defTabSz="584134">
                  <a:defRPr sz="7600"/>
                </a:pPr>
                <a:endParaRPr/>
              </a:p>
            </p:txBody>
          </p:sp>
          <p:sp>
            <p:nvSpPr>
              <p:cNvPr id="205" name="Shape 1815"/>
              <p:cNvSpPr/>
              <p:nvPr/>
            </p:nvSpPr>
            <p:spPr>
              <a:xfrm>
                <a:off x="6612411" y="5716276"/>
                <a:ext cx="462039" cy="556444"/>
              </a:xfrm>
              <a:custGeom>
                <a:avLst/>
                <a:gdLst/>
                <a:ahLst/>
                <a:cxnLst>
                  <a:cxn ang="0">
                    <a:pos x="wd2" y="hd2"/>
                  </a:cxn>
                  <a:cxn ang="5400000">
                    <a:pos x="wd2" y="hd2"/>
                  </a:cxn>
                  <a:cxn ang="10800000">
                    <a:pos x="wd2" y="hd2"/>
                  </a:cxn>
                  <a:cxn ang="16200000">
                    <a:pos x="wd2" y="hd2"/>
                  </a:cxn>
                </a:cxnLst>
                <a:rect l="0" t="0" r="r" b="b"/>
                <a:pathLst>
                  <a:path w="21600" h="21600" extrusionOk="0">
                    <a:moveTo>
                      <a:pt x="21600" y="10"/>
                    </a:moveTo>
                    <a:lnTo>
                      <a:pt x="19302" y="0"/>
                    </a:lnTo>
                    <a:lnTo>
                      <a:pt x="18507" y="1508"/>
                    </a:lnTo>
                    <a:lnTo>
                      <a:pt x="16888" y="2495"/>
                    </a:lnTo>
                    <a:lnTo>
                      <a:pt x="15588" y="2660"/>
                    </a:lnTo>
                    <a:lnTo>
                      <a:pt x="14223" y="1866"/>
                    </a:lnTo>
                    <a:lnTo>
                      <a:pt x="11000" y="1783"/>
                    </a:lnTo>
                    <a:lnTo>
                      <a:pt x="9523" y="1673"/>
                    </a:lnTo>
                    <a:lnTo>
                      <a:pt x="7078" y="1838"/>
                    </a:lnTo>
                    <a:lnTo>
                      <a:pt x="3910" y="2828"/>
                    </a:lnTo>
                    <a:lnTo>
                      <a:pt x="3328" y="4063"/>
                    </a:lnTo>
                    <a:lnTo>
                      <a:pt x="3249" y="6070"/>
                    </a:lnTo>
                    <a:lnTo>
                      <a:pt x="3252" y="8298"/>
                    </a:lnTo>
                    <a:lnTo>
                      <a:pt x="3450" y="9618"/>
                    </a:lnTo>
                    <a:lnTo>
                      <a:pt x="3152" y="10719"/>
                    </a:lnTo>
                    <a:lnTo>
                      <a:pt x="1267" y="12420"/>
                    </a:lnTo>
                    <a:lnTo>
                      <a:pt x="0" y="14236"/>
                    </a:lnTo>
                    <a:lnTo>
                      <a:pt x="998" y="16436"/>
                    </a:lnTo>
                    <a:lnTo>
                      <a:pt x="1891" y="17340"/>
                    </a:lnTo>
                    <a:lnTo>
                      <a:pt x="2289" y="18739"/>
                    </a:lnTo>
                    <a:lnTo>
                      <a:pt x="1593" y="20390"/>
                    </a:lnTo>
                    <a:lnTo>
                      <a:pt x="2388" y="21600"/>
                    </a:lnTo>
                    <a:lnTo>
                      <a:pt x="4442" y="21352"/>
                    </a:lnTo>
                    <a:lnTo>
                      <a:pt x="5237" y="19733"/>
                    </a:lnTo>
                    <a:lnTo>
                      <a:pt x="4342" y="17643"/>
                    </a:lnTo>
                    <a:lnTo>
                      <a:pt x="3945" y="16161"/>
                    </a:lnTo>
                    <a:cubicBezTo>
                      <a:pt x="4074" y="15650"/>
                      <a:pt x="4347" y="15172"/>
                      <a:pt x="4740" y="14765"/>
                    </a:cubicBezTo>
                    <a:cubicBezTo>
                      <a:pt x="5266" y="14220"/>
                      <a:pt x="5984" y="13826"/>
                      <a:pt x="6793" y="13637"/>
                    </a:cubicBezTo>
                    <a:lnTo>
                      <a:pt x="8040" y="13310"/>
                    </a:lnTo>
                    <a:lnTo>
                      <a:pt x="8802" y="14576"/>
                    </a:lnTo>
                    <a:lnTo>
                      <a:pt x="8802" y="16635"/>
                    </a:lnTo>
                    <a:cubicBezTo>
                      <a:pt x="9210" y="17046"/>
                      <a:pt x="9677" y="17415"/>
                      <a:pt x="10193" y="17732"/>
                    </a:cubicBezTo>
                    <a:cubicBezTo>
                      <a:pt x="10742" y="18070"/>
                      <a:pt x="11342" y="18347"/>
                      <a:pt x="11978" y="18557"/>
                    </a:cubicBezTo>
                    <a:cubicBezTo>
                      <a:pt x="12325" y="18437"/>
                      <a:pt x="12624" y="18237"/>
                      <a:pt x="12839" y="17979"/>
                    </a:cubicBezTo>
                    <a:cubicBezTo>
                      <a:pt x="13328" y="17393"/>
                      <a:pt x="13328" y="16616"/>
                      <a:pt x="12839" y="16030"/>
                    </a:cubicBezTo>
                    <a:lnTo>
                      <a:pt x="12209" y="14548"/>
                    </a:lnTo>
                    <a:cubicBezTo>
                      <a:pt x="11711" y="14198"/>
                      <a:pt x="11335" y="13743"/>
                      <a:pt x="11120" y="13231"/>
                    </a:cubicBezTo>
                    <a:cubicBezTo>
                      <a:pt x="10817" y="12506"/>
                      <a:pt x="10852" y="11712"/>
                      <a:pt x="11220" y="11007"/>
                    </a:cubicBezTo>
                    <a:lnTo>
                      <a:pt x="12512" y="9934"/>
                    </a:lnTo>
                    <a:lnTo>
                      <a:pt x="14201" y="9109"/>
                    </a:lnTo>
                    <a:lnTo>
                      <a:pt x="15352" y="8700"/>
                    </a:lnTo>
                    <a:lnTo>
                      <a:pt x="14756" y="7572"/>
                    </a:lnTo>
                    <a:lnTo>
                      <a:pt x="12081" y="7903"/>
                    </a:lnTo>
                    <a:lnTo>
                      <a:pt x="8450" y="9109"/>
                    </a:lnTo>
                    <a:cubicBezTo>
                      <a:pt x="7962" y="9001"/>
                      <a:pt x="7496" y="8834"/>
                      <a:pt x="7067" y="8614"/>
                    </a:cubicBezTo>
                    <a:cubicBezTo>
                      <a:pt x="6290" y="8217"/>
                      <a:pt x="5653" y="7659"/>
                      <a:pt x="5216" y="6995"/>
                    </a:cubicBezTo>
                    <a:cubicBezTo>
                      <a:pt x="5085" y="6422"/>
                      <a:pt x="5085" y="5835"/>
                      <a:pt x="5216" y="5262"/>
                    </a:cubicBezTo>
                    <a:cubicBezTo>
                      <a:pt x="5343" y="4707"/>
                      <a:pt x="5600" y="4165"/>
                      <a:pt x="6106" y="3787"/>
                    </a:cubicBezTo>
                    <a:cubicBezTo>
                      <a:pt x="6720" y="3329"/>
                      <a:pt x="7565" y="3206"/>
                      <a:pt x="8388" y="3154"/>
                    </a:cubicBezTo>
                    <a:cubicBezTo>
                      <a:pt x="9337" y="3095"/>
                      <a:pt x="10291" y="3113"/>
                      <a:pt x="11236" y="3209"/>
                    </a:cubicBezTo>
                    <a:lnTo>
                      <a:pt x="12594" y="3347"/>
                    </a:lnTo>
                    <a:lnTo>
                      <a:pt x="13886" y="3787"/>
                    </a:lnTo>
                    <a:lnTo>
                      <a:pt x="15045" y="4475"/>
                    </a:lnTo>
                    <a:lnTo>
                      <a:pt x="16900" y="4695"/>
                    </a:lnTo>
                    <a:cubicBezTo>
                      <a:pt x="17689" y="4733"/>
                      <a:pt x="18466" y="4527"/>
                      <a:pt x="19083" y="4117"/>
                    </a:cubicBezTo>
                    <a:cubicBezTo>
                      <a:pt x="19535" y="3816"/>
                      <a:pt x="19878" y="3418"/>
                      <a:pt x="20076" y="2965"/>
                    </a:cubicBezTo>
                    <a:lnTo>
                      <a:pt x="21434" y="1511"/>
                    </a:lnTo>
                    <a:lnTo>
                      <a:pt x="21600" y="10"/>
                    </a:lnTo>
                    <a:close/>
                  </a:path>
                </a:pathLst>
              </a:custGeom>
              <a:grpFill/>
              <a:ln w="12700" cap="flat">
                <a:noFill/>
                <a:miter lim="400000"/>
              </a:ln>
              <a:effectLst/>
            </p:spPr>
            <p:txBody>
              <a:bodyPr wrap="square" lIns="164041" tIns="164041" rIns="164041" bIns="164041" numCol="1" anchor="ctr">
                <a:noAutofit/>
              </a:bodyPr>
              <a:lstStyle/>
              <a:p>
                <a:pPr defTabSz="584134">
                  <a:defRPr sz="7600"/>
                </a:pPr>
                <a:endParaRPr/>
              </a:p>
            </p:txBody>
          </p:sp>
          <p:sp>
            <p:nvSpPr>
              <p:cNvPr id="206" name="Shape 1816"/>
              <p:cNvSpPr/>
              <p:nvPr/>
            </p:nvSpPr>
            <p:spPr>
              <a:xfrm>
                <a:off x="7233958" y="5646828"/>
                <a:ext cx="85689" cy="218431"/>
              </a:xfrm>
              <a:custGeom>
                <a:avLst/>
                <a:gdLst/>
                <a:ahLst/>
                <a:cxnLst>
                  <a:cxn ang="0">
                    <a:pos x="wd2" y="hd2"/>
                  </a:cxn>
                  <a:cxn ang="5400000">
                    <a:pos x="wd2" y="hd2"/>
                  </a:cxn>
                  <a:cxn ang="10800000">
                    <a:pos x="wd2" y="hd2"/>
                  </a:cxn>
                  <a:cxn ang="16200000">
                    <a:pos x="wd2" y="hd2"/>
                  </a:cxn>
                </a:cxnLst>
                <a:rect l="0" t="0" r="r" b="b"/>
                <a:pathLst>
                  <a:path w="21600" h="21600" extrusionOk="0">
                    <a:moveTo>
                      <a:pt x="17255" y="0"/>
                    </a:moveTo>
                    <a:lnTo>
                      <a:pt x="9754" y="981"/>
                    </a:lnTo>
                    <a:lnTo>
                      <a:pt x="6086" y="3566"/>
                    </a:lnTo>
                    <a:lnTo>
                      <a:pt x="1417" y="5861"/>
                    </a:lnTo>
                    <a:lnTo>
                      <a:pt x="4076" y="9434"/>
                    </a:lnTo>
                    <a:lnTo>
                      <a:pt x="6254" y="12097"/>
                    </a:lnTo>
                    <a:lnTo>
                      <a:pt x="3575" y="14050"/>
                    </a:lnTo>
                    <a:lnTo>
                      <a:pt x="383" y="15872"/>
                    </a:lnTo>
                    <a:lnTo>
                      <a:pt x="0" y="19016"/>
                    </a:lnTo>
                    <a:lnTo>
                      <a:pt x="9298" y="21600"/>
                    </a:lnTo>
                    <a:lnTo>
                      <a:pt x="16777" y="20549"/>
                    </a:lnTo>
                    <a:lnTo>
                      <a:pt x="17849" y="16774"/>
                    </a:lnTo>
                    <a:lnTo>
                      <a:pt x="17849" y="12999"/>
                    </a:lnTo>
                    <a:lnTo>
                      <a:pt x="14300" y="9426"/>
                    </a:lnTo>
                    <a:lnTo>
                      <a:pt x="11643" y="6290"/>
                    </a:lnTo>
                    <a:lnTo>
                      <a:pt x="13250" y="4118"/>
                    </a:lnTo>
                    <a:lnTo>
                      <a:pt x="21600" y="2454"/>
                    </a:lnTo>
                    <a:lnTo>
                      <a:pt x="17255" y="0"/>
                    </a:lnTo>
                    <a:close/>
                  </a:path>
                </a:pathLst>
              </a:custGeom>
              <a:grpFill/>
              <a:ln w="12700" cap="flat">
                <a:noFill/>
                <a:miter lim="400000"/>
              </a:ln>
              <a:effectLst/>
            </p:spPr>
            <p:txBody>
              <a:bodyPr wrap="square" lIns="164041" tIns="164041" rIns="164041" bIns="164041" numCol="1" anchor="ctr">
                <a:noAutofit/>
              </a:bodyPr>
              <a:lstStyle/>
              <a:p>
                <a:pPr defTabSz="584134">
                  <a:defRPr sz="7600"/>
                </a:pPr>
                <a:endParaRPr/>
              </a:p>
            </p:txBody>
          </p:sp>
          <p:sp>
            <p:nvSpPr>
              <p:cNvPr id="207" name="Shape 1817"/>
              <p:cNvSpPr/>
              <p:nvPr/>
            </p:nvSpPr>
            <p:spPr>
              <a:xfrm>
                <a:off x="7271760" y="6047554"/>
                <a:ext cx="172587" cy="79029"/>
              </a:xfrm>
              <a:custGeom>
                <a:avLst/>
                <a:gdLst/>
                <a:ahLst/>
                <a:cxnLst>
                  <a:cxn ang="0">
                    <a:pos x="wd2" y="hd2"/>
                  </a:cxn>
                  <a:cxn ang="5400000">
                    <a:pos x="wd2" y="hd2"/>
                  </a:cxn>
                  <a:cxn ang="10800000">
                    <a:pos x="wd2" y="hd2"/>
                  </a:cxn>
                  <a:cxn ang="16200000">
                    <a:pos x="wd2" y="hd2"/>
                  </a:cxn>
                </a:cxnLst>
                <a:rect l="0" t="0" r="r" b="b"/>
                <a:pathLst>
                  <a:path w="21500" h="19363" extrusionOk="0">
                    <a:moveTo>
                      <a:pt x="5683" y="318"/>
                    </a:moveTo>
                    <a:lnTo>
                      <a:pt x="1027" y="1360"/>
                    </a:lnTo>
                    <a:lnTo>
                      <a:pt x="0" y="7059"/>
                    </a:lnTo>
                    <a:lnTo>
                      <a:pt x="2914" y="13850"/>
                    </a:lnTo>
                    <a:lnTo>
                      <a:pt x="8729" y="12808"/>
                    </a:lnTo>
                    <a:lnTo>
                      <a:pt x="9876" y="18864"/>
                    </a:lnTo>
                    <a:lnTo>
                      <a:pt x="14356" y="19363"/>
                    </a:lnTo>
                    <a:cubicBezTo>
                      <a:pt x="15680" y="17818"/>
                      <a:pt x="17000" y="16262"/>
                      <a:pt x="18317" y="14697"/>
                    </a:cubicBezTo>
                    <a:cubicBezTo>
                      <a:pt x="19936" y="12772"/>
                      <a:pt x="21600" y="10321"/>
                      <a:pt x="21495" y="6712"/>
                    </a:cubicBezTo>
                    <a:cubicBezTo>
                      <a:pt x="21234" y="-2237"/>
                      <a:pt x="14529" y="-2237"/>
                      <a:pt x="14268" y="6712"/>
                    </a:cubicBezTo>
                    <a:lnTo>
                      <a:pt x="10052" y="5498"/>
                    </a:lnTo>
                    <a:lnTo>
                      <a:pt x="5683" y="318"/>
                    </a:lnTo>
                    <a:close/>
                  </a:path>
                </a:pathLst>
              </a:custGeom>
              <a:grpFill/>
              <a:ln w="12700" cap="flat">
                <a:noFill/>
                <a:miter lim="400000"/>
              </a:ln>
              <a:effectLst/>
            </p:spPr>
            <p:txBody>
              <a:bodyPr wrap="square" lIns="164041" tIns="164041" rIns="164041" bIns="164041" numCol="1" anchor="ctr">
                <a:noAutofit/>
              </a:bodyPr>
              <a:lstStyle/>
              <a:p>
                <a:pPr defTabSz="584134">
                  <a:defRPr sz="7600"/>
                </a:pPr>
                <a:endParaRPr/>
              </a:p>
            </p:txBody>
          </p:sp>
          <p:sp>
            <p:nvSpPr>
              <p:cNvPr id="208" name="Shape 1818"/>
              <p:cNvSpPr/>
              <p:nvPr/>
            </p:nvSpPr>
            <p:spPr>
              <a:xfrm>
                <a:off x="6916137" y="6475303"/>
                <a:ext cx="279054" cy="170375"/>
              </a:xfrm>
              <a:custGeom>
                <a:avLst/>
                <a:gdLst/>
                <a:ahLst/>
                <a:cxnLst>
                  <a:cxn ang="0">
                    <a:pos x="wd2" y="hd2"/>
                  </a:cxn>
                  <a:cxn ang="5400000">
                    <a:pos x="wd2" y="hd2"/>
                  </a:cxn>
                  <a:cxn ang="10800000">
                    <a:pos x="wd2" y="hd2"/>
                  </a:cxn>
                  <a:cxn ang="16200000">
                    <a:pos x="wd2" y="hd2"/>
                  </a:cxn>
                </a:cxnLst>
                <a:rect l="0" t="0" r="r" b="b"/>
                <a:pathLst>
                  <a:path w="21600" h="21600" extrusionOk="0">
                    <a:moveTo>
                      <a:pt x="14152" y="0"/>
                    </a:moveTo>
                    <a:lnTo>
                      <a:pt x="10628" y="460"/>
                    </a:lnTo>
                    <a:lnTo>
                      <a:pt x="7726" y="4319"/>
                    </a:lnTo>
                    <a:lnTo>
                      <a:pt x="5627" y="8451"/>
                    </a:lnTo>
                    <a:lnTo>
                      <a:pt x="4174" y="14357"/>
                    </a:lnTo>
                    <a:lnTo>
                      <a:pt x="1935" y="16154"/>
                    </a:lnTo>
                    <a:lnTo>
                      <a:pt x="0" y="18468"/>
                    </a:lnTo>
                    <a:lnTo>
                      <a:pt x="1106" y="21600"/>
                    </a:lnTo>
                    <a:lnTo>
                      <a:pt x="6381" y="17839"/>
                    </a:lnTo>
                    <a:lnTo>
                      <a:pt x="8410" y="9597"/>
                    </a:lnTo>
                    <a:lnTo>
                      <a:pt x="11042" y="7530"/>
                    </a:lnTo>
                    <a:lnTo>
                      <a:pt x="13668" y="8597"/>
                    </a:lnTo>
                    <a:lnTo>
                      <a:pt x="17384" y="8597"/>
                    </a:lnTo>
                    <a:lnTo>
                      <a:pt x="21600" y="6531"/>
                    </a:lnTo>
                    <a:lnTo>
                      <a:pt x="19790" y="883"/>
                    </a:lnTo>
                    <a:lnTo>
                      <a:pt x="16677" y="3399"/>
                    </a:lnTo>
                    <a:lnTo>
                      <a:pt x="14152" y="0"/>
                    </a:lnTo>
                    <a:close/>
                  </a:path>
                </a:pathLst>
              </a:custGeom>
              <a:grpFill/>
              <a:ln w="12700" cap="flat">
                <a:noFill/>
                <a:miter lim="400000"/>
              </a:ln>
              <a:effectLst/>
            </p:spPr>
            <p:txBody>
              <a:bodyPr wrap="square" lIns="164041" tIns="164041" rIns="164041" bIns="164041" numCol="1" anchor="ctr">
                <a:noAutofit/>
              </a:bodyPr>
              <a:lstStyle/>
              <a:p>
                <a:pPr defTabSz="584134">
                  <a:defRPr sz="7600"/>
                </a:pPr>
                <a:endParaRPr/>
              </a:p>
            </p:txBody>
          </p:sp>
          <p:sp>
            <p:nvSpPr>
              <p:cNvPr id="209" name="Shape 1819"/>
              <p:cNvSpPr/>
              <p:nvPr/>
            </p:nvSpPr>
            <p:spPr>
              <a:xfrm>
                <a:off x="6692527" y="6457690"/>
                <a:ext cx="188996" cy="91186"/>
              </a:xfrm>
              <a:custGeom>
                <a:avLst/>
                <a:gdLst/>
                <a:ahLst/>
                <a:cxnLst>
                  <a:cxn ang="0">
                    <a:pos x="wd2" y="hd2"/>
                  </a:cxn>
                  <a:cxn ang="5400000">
                    <a:pos x="wd2" y="hd2"/>
                  </a:cxn>
                  <a:cxn ang="10800000">
                    <a:pos x="wd2" y="hd2"/>
                  </a:cxn>
                  <a:cxn ang="16200000">
                    <a:pos x="wd2" y="hd2"/>
                  </a:cxn>
                </a:cxnLst>
                <a:rect l="0" t="0" r="r" b="b"/>
                <a:pathLst>
                  <a:path w="20127" h="20202" extrusionOk="0">
                    <a:moveTo>
                      <a:pt x="8120" y="1413"/>
                    </a:moveTo>
                    <a:lnTo>
                      <a:pt x="2989" y="0"/>
                    </a:lnTo>
                    <a:lnTo>
                      <a:pt x="0" y="4386"/>
                    </a:lnTo>
                    <a:lnTo>
                      <a:pt x="2074" y="13178"/>
                    </a:lnTo>
                    <a:lnTo>
                      <a:pt x="6156" y="20202"/>
                    </a:lnTo>
                    <a:lnTo>
                      <a:pt x="9392" y="20202"/>
                    </a:lnTo>
                    <a:cubicBezTo>
                      <a:pt x="9507" y="17730"/>
                      <a:pt x="10179" y="15518"/>
                      <a:pt x="11202" y="14238"/>
                    </a:cubicBezTo>
                    <a:cubicBezTo>
                      <a:pt x="12897" y="12117"/>
                      <a:pt x="14975" y="13081"/>
                      <a:pt x="16937" y="12982"/>
                    </a:cubicBezTo>
                    <a:cubicBezTo>
                      <a:pt x="17858" y="12935"/>
                      <a:pt x="18816" y="12577"/>
                      <a:pt x="19418" y="11137"/>
                    </a:cubicBezTo>
                    <a:cubicBezTo>
                      <a:pt x="21600" y="5910"/>
                      <a:pt x="18293" y="-1398"/>
                      <a:pt x="15654" y="2817"/>
                    </a:cubicBezTo>
                    <a:lnTo>
                      <a:pt x="11513" y="7369"/>
                    </a:lnTo>
                    <a:lnTo>
                      <a:pt x="8120" y="1413"/>
                    </a:lnTo>
                    <a:close/>
                  </a:path>
                </a:pathLst>
              </a:custGeom>
              <a:grpFill/>
              <a:ln w="12700" cap="flat">
                <a:noFill/>
                <a:miter lim="400000"/>
              </a:ln>
              <a:effectLst/>
            </p:spPr>
            <p:txBody>
              <a:bodyPr wrap="square" lIns="164041" tIns="164041" rIns="164041" bIns="164041" numCol="1" anchor="ctr">
                <a:noAutofit/>
              </a:bodyPr>
              <a:lstStyle/>
              <a:p>
                <a:pPr defTabSz="584134">
                  <a:defRPr sz="7600"/>
                </a:pPr>
                <a:endParaRPr/>
              </a:p>
            </p:txBody>
          </p:sp>
          <p:sp>
            <p:nvSpPr>
              <p:cNvPr id="210" name="Shape 1820"/>
              <p:cNvSpPr/>
              <p:nvPr/>
            </p:nvSpPr>
            <p:spPr>
              <a:xfrm>
                <a:off x="6425434" y="6476351"/>
                <a:ext cx="155105" cy="73684"/>
              </a:xfrm>
              <a:custGeom>
                <a:avLst/>
                <a:gdLst/>
                <a:ahLst/>
                <a:cxnLst>
                  <a:cxn ang="0">
                    <a:pos x="wd2" y="hd2"/>
                  </a:cxn>
                  <a:cxn ang="5400000">
                    <a:pos x="wd2" y="hd2"/>
                  </a:cxn>
                  <a:cxn ang="10800000">
                    <a:pos x="wd2" y="hd2"/>
                  </a:cxn>
                  <a:cxn ang="16200000">
                    <a:pos x="wd2" y="hd2"/>
                  </a:cxn>
                </a:cxnLst>
                <a:rect l="0" t="0" r="r" b="b"/>
                <a:pathLst>
                  <a:path w="21600" h="21600" extrusionOk="0">
                    <a:moveTo>
                      <a:pt x="11859" y="1149"/>
                    </a:moveTo>
                    <a:lnTo>
                      <a:pt x="16794" y="1980"/>
                    </a:lnTo>
                    <a:lnTo>
                      <a:pt x="20811" y="5943"/>
                    </a:lnTo>
                    <a:lnTo>
                      <a:pt x="21600" y="15447"/>
                    </a:lnTo>
                    <a:lnTo>
                      <a:pt x="15100" y="14824"/>
                    </a:lnTo>
                    <a:lnTo>
                      <a:pt x="10412" y="21600"/>
                    </a:lnTo>
                    <a:lnTo>
                      <a:pt x="4161" y="15786"/>
                    </a:lnTo>
                    <a:lnTo>
                      <a:pt x="0" y="8515"/>
                    </a:lnTo>
                    <a:lnTo>
                      <a:pt x="3564" y="3114"/>
                    </a:lnTo>
                    <a:lnTo>
                      <a:pt x="8770" y="0"/>
                    </a:lnTo>
                    <a:lnTo>
                      <a:pt x="11859" y="1149"/>
                    </a:lnTo>
                    <a:close/>
                  </a:path>
                </a:pathLst>
              </a:custGeom>
              <a:grpFill/>
              <a:ln w="12700" cap="flat">
                <a:noFill/>
                <a:miter lim="400000"/>
              </a:ln>
              <a:effectLst/>
            </p:spPr>
            <p:txBody>
              <a:bodyPr wrap="square" lIns="164041" tIns="164041" rIns="164041" bIns="164041" numCol="1" anchor="ctr">
                <a:noAutofit/>
              </a:bodyPr>
              <a:lstStyle/>
              <a:p>
                <a:pPr defTabSz="584134">
                  <a:defRPr sz="7600"/>
                </a:pPr>
                <a:endParaRPr/>
              </a:p>
            </p:txBody>
          </p:sp>
          <p:sp>
            <p:nvSpPr>
              <p:cNvPr id="211" name="Shape 1821"/>
              <p:cNvSpPr/>
              <p:nvPr/>
            </p:nvSpPr>
            <p:spPr>
              <a:xfrm>
                <a:off x="6614751" y="6560579"/>
                <a:ext cx="115142" cy="65905"/>
              </a:xfrm>
              <a:custGeom>
                <a:avLst/>
                <a:gdLst/>
                <a:ahLst/>
                <a:cxnLst>
                  <a:cxn ang="0">
                    <a:pos x="wd2" y="hd2"/>
                  </a:cxn>
                  <a:cxn ang="5400000">
                    <a:pos x="wd2" y="hd2"/>
                  </a:cxn>
                  <a:cxn ang="10800000">
                    <a:pos x="wd2" y="hd2"/>
                  </a:cxn>
                  <a:cxn ang="16200000">
                    <a:pos x="wd2" y="hd2"/>
                  </a:cxn>
                </a:cxnLst>
                <a:rect l="0" t="0" r="r" b="b"/>
                <a:pathLst>
                  <a:path w="21600" h="21600" extrusionOk="0">
                    <a:moveTo>
                      <a:pt x="7893" y="1028"/>
                    </a:moveTo>
                    <a:lnTo>
                      <a:pt x="16832" y="971"/>
                    </a:lnTo>
                    <a:lnTo>
                      <a:pt x="20420" y="11208"/>
                    </a:lnTo>
                    <a:lnTo>
                      <a:pt x="21600" y="21600"/>
                    </a:lnTo>
                    <a:lnTo>
                      <a:pt x="16982" y="18870"/>
                    </a:lnTo>
                    <a:lnTo>
                      <a:pt x="11664" y="14489"/>
                    </a:lnTo>
                    <a:lnTo>
                      <a:pt x="5019" y="13095"/>
                    </a:lnTo>
                    <a:lnTo>
                      <a:pt x="0" y="8275"/>
                    </a:lnTo>
                    <a:lnTo>
                      <a:pt x="451" y="0"/>
                    </a:lnTo>
                    <a:lnTo>
                      <a:pt x="7893" y="1028"/>
                    </a:lnTo>
                    <a:close/>
                  </a:path>
                </a:pathLst>
              </a:custGeom>
              <a:grpFill/>
              <a:ln w="12700" cap="flat">
                <a:noFill/>
                <a:miter lim="400000"/>
              </a:ln>
              <a:effectLst/>
            </p:spPr>
            <p:txBody>
              <a:bodyPr wrap="square" lIns="164041" tIns="164041" rIns="164041" bIns="164041" numCol="1" anchor="ctr">
                <a:noAutofit/>
              </a:bodyPr>
              <a:lstStyle/>
              <a:p>
                <a:pPr defTabSz="584134">
                  <a:defRPr sz="7600"/>
                </a:pPr>
                <a:endParaRPr/>
              </a:p>
            </p:txBody>
          </p:sp>
          <p:sp>
            <p:nvSpPr>
              <p:cNvPr id="212" name="Shape 1822"/>
              <p:cNvSpPr/>
              <p:nvPr/>
            </p:nvSpPr>
            <p:spPr>
              <a:xfrm>
                <a:off x="5669400" y="6301463"/>
                <a:ext cx="692467" cy="198985"/>
              </a:xfrm>
              <a:custGeom>
                <a:avLst/>
                <a:gdLst/>
                <a:ahLst/>
                <a:cxnLst>
                  <a:cxn ang="0">
                    <a:pos x="wd2" y="hd2"/>
                  </a:cxn>
                  <a:cxn ang="5400000">
                    <a:pos x="wd2" y="hd2"/>
                  </a:cxn>
                  <a:cxn ang="10800000">
                    <a:pos x="wd2" y="hd2"/>
                  </a:cxn>
                  <a:cxn ang="16200000">
                    <a:pos x="wd2" y="hd2"/>
                  </a:cxn>
                </a:cxnLst>
                <a:rect l="0" t="0" r="r" b="b"/>
                <a:pathLst>
                  <a:path w="21600" h="21600" extrusionOk="0">
                    <a:moveTo>
                      <a:pt x="3462" y="0"/>
                    </a:moveTo>
                    <a:lnTo>
                      <a:pt x="5763" y="1193"/>
                    </a:lnTo>
                    <a:lnTo>
                      <a:pt x="7140" y="6505"/>
                    </a:lnTo>
                    <a:lnTo>
                      <a:pt x="8532" y="9504"/>
                    </a:lnTo>
                    <a:lnTo>
                      <a:pt x="10248" y="8812"/>
                    </a:lnTo>
                    <a:lnTo>
                      <a:pt x="11883" y="6582"/>
                    </a:lnTo>
                    <a:lnTo>
                      <a:pt x="13403" y="5274"/>
                    </a:lnTo>
                    <a:lnTo>
                      <a:pt x="14790" y="7803"/>
                    </a:lnTo>
                    <a:lnTo>
                      <a:pt x="15917" y="11562"/>
                    </a:lnTo>
                    <a:lnTo>
                      <a:pt x="17221" y="12706"/>
                    </a:lnTo>
                    <a:lnTo>
                      <a:pt x="18945" y="12706"/>
                    </a:lnTo>
                    <a:lnTo>
                      <a:pt x="21465" y="16859"/>
                    </a:lnTo>
                    <a:lnTo>
                      <a:pt x="21600" y="19533"/>
                    </a:lnTo>
                    <a:lnTo>
                      <a:pt x="21006" y="21369"/>
                    </a:lnTo>
                    <a:lnTo>
                      <a:pt x="19970" y="21600"/>
                    </a:lnTo>
                    <a:lnTo>
                      <a:pt x="18003" y="19138"/>
                    </a:lnTo>
                    <a:lnTo>
                      <a:pt x="15022" y="18215"/>
                    </a:lnTo>
                    <a:lnTo>
                      <a:pt x="13370" y="18215"/>
                    </a:lnTo>
                    <a:lnTo>
                      <a:pt x="11204" y="18215"/>
                    </a:lnTo>
                    <a:lnTo>
                      <a:pt x="9900" y="15985"/>
                    </a:lnTo>
                    <a:lnTo>
                      <a:pt x="8817" y="13601"/>
                    </a:lnTo>
                    <a:lnTo>
                      <a:pt x="7759" y="13380"/>
                    </a:lnTo>
                    <a:lnTo>
                      <a:pt x="6457" y="15686"/>
                    </a:lnTo>
                    <a:cubicBezTo>
                      <a:pt x="6016" y="15792"/>
                      <a:pt x="5574" y="15767"/>
                      <a:pt x="5134" y="15610"/>
                    </a:cubicBezTo>
                    <a:cubicBezTo>
                      <a:pt x="4240" y="15293"/>
                      <a:pt x="3369" y="14440"/>
                      <a:pt x="2559" y="13091"/>
                    </a:cubicBezTo>
                    <a:cubicBezTo>
                      <a:pt x="2427" y="12283"/>
                      <a:pt x="2248" y="11576"/>
                      <a:pt x="2036" y="11014"/>
                    </a:cubicBezTo>
                    <a:cubicBezTo>
                      <a:pt x="1623" y="9923"/>
                      <a:pt x="1105" y="9427"/>
                      <a:pt x="590" y="9629"/>
                    </a:cubicBezTo>
                    <a:lnTo>
                      <a:pt x="0" y="6938"/>
                    </a:lnTo>
                    <a:lnTo>
                      <a:pt x="743" y="3332"/>
                    </a:lnTo>
                    <a:lnTo>
                      <a:pt x="1495" y="2410"/>
                    </a:lnTo>
                    <a:lnTo>
                      <a:pt x="3462" y="0"/>
                    </a:lnTo>
                    <a:close/>
                  </a:path>
                </a:pathLst>
              </a:custGeom>
              <a:grpFill/>
              <a:ln w="12700" cap="flat">
                <a:noFill/>
                <a:miter lim="400000"/>
              </a:ln>
              <a:effectLst/>
            </p:spPr>
            <p:txBody>
              <a:bodyPr wrap="square" lIns="164041" tIns="164041" rIns="164041" bIns="164041" numCol="1" anchor="ctr">
                <a:noAutofit/>
              </a:bodyPr>
              <a:lstStyle/>
              <a:p>
                <a:pPr defTabSz="584134">
                  <a:defRPr sz="7600"/>
                </a:pPr>
                <a:endParaRPr/>
              </a:p>
            </p:txBody>
          </p:sp>
          <p:sp>
            <p:nvSpPr>
              <p:cNvPr id="213" name="Shape 1823"/>
              <p:cNvSpPr/>
              <p:nvPr/>
            </p:nvSpPr>
            <p:spPr>
              <a:xfrm>
                <a:off x="4984066" y="5410715"/>
                <a:ext cx="737678" cy="872011"/>
              </a:xfrm>
              <a:custGeom>
                <a:avLst/>
                <a:gdLst/>
                <a:ahLst/>
                <a:cxnLst>
                  <a:cxn ang="0">
                    <a:pos x="wd2" y="hd2"/>
                  </a:cxn>
                  <a:cxn ang="5400000">
                    <a:pos x="wd2" y="hd2"/>
                  </a:cxn>
                  <a:cxn ang="10800000">
                    <a:pos x="wd2" y="hd2"/>
                  </a:cxn>
                  <a:cxn ang="16200000">
                    <a:pos x="wd2" y="hd2"/>
                  </a:cxn>
                </a:cxnLst>
                <a:rect l="0" t="0" r="r" b="b"/>
                <a:pathLst>
                  <a:path w="21600" h="21600" extrusionOk="0">
                    <a:moveTo>
                      <a:pt x="0" y="184"/>
                    </a:moveTo>
                    <a:lnTo>
                      <a:pt x="993" y="0"/>
                    </a:lnTo>
                    <a:lnTo>
                      <a:pt x="1986" y="598"/>
                    </a:lnTo>
                    <a:lnTo>
                      <a:pt x="2816" y="1157"/>
                    </a:lnTo>
                    <a:lnTo>
                      <a:pt x="4289" y="1420"/>
                    </a:lnTo>
                    <a:lnTo>
                      <a:pt x="5451" y="2210"/>
                    </a:lnTo>
                    <a:lnTo>
                      <a:pt x="5555" y="3015"/>
                    </a:lnTo>
                    <a:lnTo>
                      <a:pt x="6776" y="3171"/>
                    </a:lnTo>
                    <a:lnTo>
                      <a:pt x="7274" y="4172"/>
                    </a:lnTo>
                    <a:lnTo>
                      <a:pt x="7521" y="5067"/>
                    </a:lnTo>
                    <a:lnTo>
                      <a:pt x="8703" y="5646"/>
                    </a:lnTo>
                    <a:lnTo>
                      <a:pt x="10010" y="6313"/>
                    </a:lnTo>
                    <a:lnTo>
                      <a:pt x="11379" y="7204"/>
                    </a:lnTo>
                    <a:lnTo>
                      <a:pt x="13037" y="8026"/>
                    </a:lnTo>
                    <a:lnTo>
                      <a:pt x="14033" y="8799"/>
                    </a:lnTo>
                    <a:lnTo>
                      <a:pt x="14551" y="9185"/>
                    </a:lnTo>
                    <a:lnTo>
                      <a:pt x="15132" y="9746"/>
                    </a:lnTo>
                    <a:lnTo>
                      <a:pt x="15630" y="10424"/>
                    </a:lnTo>
                    <a:lnTo>
                      <a:pt x="15570" y="11405"/>
                    </a:lnTo>
                    <a:lnTo>
                      <a:pt x="15570" y="12087"/>
                    </a:lnTo>
                    <a:lnTo>
                      <a:pt x="16649" y="12471"/>
                    </a:lnTo>
                    <a:lnTo>
                      <a:pt x="17617" y="13079"/>
                    </a:lnTo>
                    <a:lnTo>
                      <a:pt x="17866" y="14746"/>
                    </a:lnTo>
                    <a:lnTo>
                      <a:pt x="19276" y="15306"/>
                    </a:lnTo>
                    <a:lnTo>
                      <a:pt x="20065" y="16197"/>
                    </a:lnTo>
                    <a:lnTo>
                      <a:pt x="20874" y="16512"/>
                    </a:lnTo>
                    <a:lnTo>
                      <a:pt x="21247" y="17881"/>
                    </a:lnTo>
                    <a:lnTo>
                      <a:pt x="21600" y="18880"/>
                    </a:lnTo>
                    <a:lnTo>
                      <a:pt x="20980" y="20073"/>
                    </a:lnTo>
                    <a:lnTo>
                      <a:pt x="19738" y="21284"/>
                    </a:lnTo>
                    <a:lnTo>
                      <a:pt x="18825" y="21600"/>
                    </a:lnTo>
                    <a:lnTo>
                      <a:pt x="17920" y="20918"/>
                    </a:lnTo>
                    <a:lnTo>
                      <a:pt x="16761" y="20657"/>
                    </a:lnTo>
                    <a:lnTo>
                      <a:pt x="16221" y="20130"/>
                    </a:lnTo>
                    <a:lnTo>
                      <a:pt x="15871" y="19375"/>
                    </a:lnTo>
                    <a:lnTo>
                      <a:pt x="14730" y="18518"/>
                    </a:lnTo>
                    <a:lnTo>
                      <a:pt x="12845" y="16958"/>
                    </a:lnTo>
                    <a:cubicBezTo>
                      <a:pt x="12017" y="16567"/>
                      <a:pt x="11468" y="15860"/>
                      <a:pt x="11372" y="15062"/>
                    </a:cubicBezTo>
                    <a:cubicBezTo>
                      <a:pt x="11299" y="14464"/>
                      <a:pt x="11495" y="13846"/>
                      <a:pt x="11270" y="13272"/>
                    </a:cubicBezTo>
                    <a:cubicBezTo>
                      <a:pt x="11040" y="12683"/>
                      <a:pt x="10437" y="12286"/>
                      <a:pt x="9880" y="11886"/>
                    </a:cubicBezTo>
                    <a:cubicBezTo>
                      <a:pt x="9302" y="11470"/>
                      <a:pt x="8755" y="11024"/>
                      <a:pt x="8241" y="10552"/>
                    </a:cubicBezTo>
                    <a:lnTo>
                      <a:pt x="7806" y="8674"/>
                    </a:lnTo>
                    <a:lnTo>
                      <a:pt x="6997" y="7096"/>
                    </a:lnTo>
                    <a:lnTo>
                      <a:pt x="5321" y="5752"/>
                    </a:lnTo>
                    <a:lnTo>
                      <a:pt x="3277" y="4023"/>
                    </a:lnTo>
                    <a:lnTo>
                      <a:pt x="2077" y="3410"/>
                    </a:lnTo>
                    <a:lnTo>
                      <a:pt x="505" y="1818"/>
                    </a:lnTo>
                    <a:lnTo>
                      <a:pt x="256" y="1168"/>
                    </a:lnTo>
                    <a:lnTo>
                      <a:pt x="0" y="184"/>
                    </a:lnTo>
                    <a:close/>
                  </a:path>
                </a:pathLst>
              </a:custGeom>
              <a:grpFill/>
              <a:ln w="12700" cap="flat">
                <a:noFill/>
                <a:miter lim="400000"/>
              </a:ln>
              <a:effectLst/>
            </p:spPr>
            <p:txBody>
              <a:bodyPr wrap="square" lIns="164041" tIns="164041" rIns="164041" bIns="164041" numCol="1" anchor="ctr">
                <a:noAutofit/>
              </a:bodyPr>
              <a:lstStyle/>
              <a:p>
                <a:pPr defTabSz="584134">
                  <a:defRPr sz="7600"/>
                </a:pPr>
                <a:endParaRPr/>
              </a:p>
            </p:txBody>
          </p:sp>
          <p:sp>
            <p:nvSpPr>
              <p:cNvPr id="214" name="Shape 1824"/>
              <p:cNvSpPr/>
              <p:nvPr/>
            </p:nvSpPr>
            <p:spPr>
              <a:xfrm>
                <a:off x="3854284" y="5118349"/>
                <a:ext cx="159082" cy="241312"/>
              </a:xfrm>
              <a:custGeom>
                <a:avLst/>
                <a:gdLst/>
                <a:ahLst/>
                <a:cxnLst>
                  <a:cxn ang="0">
                    <a:pos x="wd2" y="hd2"/>
                  </a:cxn>
                  <a:cxn ang="5400000">
                    <a:pos x="wd2" y="hd2"/>
                  </a:cxn>
                  <a:cxn ang="10800000">
                    <a:pos x="wd2" y="hd2"/>
                  </a:cxn>
                  <a:cxn ang="16200000">
                    <a:pos x="wd2" y="hd2"/>
                  </a:cxn>
                </a:cxnLst>
                <a:rect l="0" t="0" r="r" b="b"/>
                <a:pathLst>
                  <a:path w="21600" h="21600" extrusionOk="0">
                    <a:moveTo>
                      <a:pt x="4600" y="0"/>
                    </a:moveTo>
                    <a:lnTo>
                      <a:pt x="8713" y="182"/>
                    </a:lnTo>
                    <a:lnTo>
                      <a:pt x="10921" y="4429"/>
                    </a:lnTo>
                    <a:lnTo>
                      <a:pt x="14685" y="8044"/>
                    </a:lnTo>
                    <a:lnTo>
                      <a:pt x="18425" y="9946"/>
                    </a:lnTo>
                    <a:lnTo>
                      <a:pt x="21600" y="14767"/>
                    </a:lnTo>
                    <a:lnTo>
                      <a:pt x="19964" y="17676"/>
                    </a:lnTo>
                    <a:lnTo>
                      <a:pt x="13230" y="21600"/>
                    </a:lnTo>
                    <a:lnTo>
                      <a:pt x="5665" y="20649"/>
                    </a:lnTo>
                    <a:lnTo>
                      <a:pt x="3657" y="18389"/>
                    </a:lnTo>
                    <a:lnTo>
                      <a:pt x="2585" y="13196"/>
                    </a:lnTo>
                    <a:lnTo>
                      <a:pt x="0" y="7869"/>
                    </a:lnTo>
                    <a:lnTo>
                      <a:pt x="285" y="4698"/>
                    </a:lnTo>
                    <a:lnTo>
                      <a:pt x="4600" y="0"/>
                    </a:lnTo>
                    <a:close/>
                  </a:path>
                </a:pathLst>
              </a:custGeom>
              <a:grpFill/>
              <a:ln w="12700" cap="flat">
                <a:noFill/>
                <a:miter lim="400000"/>
              </a:ln>
              <a:effectLst/>
            </p:spPr>
            <p:txBody>
              <a:bodyPr wrap="square" lIns="164041" tIns="164041" rIns="164041" bIns="164041" numCol="1" anchor="ctr">
                <a:noAutofit/>
              </a:bodyPr>
              <a:lstStyle/>
              <a:p>
                <a:pPr defTabSz="584134">
                  <a:defRPr sz="7600"/>
                </a:pPr>
                <a:endParaRPr/>
              </a:p>
            </p:txBody>
          </p:sp>
          <p:sp>
            <p:nvSpPr>
              <p:cNvPr id="215" name="Shape 1825"/>
              <p:cNvSpPr/>
              <p:nvPr/>
            </p:nvSpPr>
            <p:spPr>
              <a:xfrm>
                <a:off x="3348507" y="5381924"/>
                <a:ext cx="42222" cy="52283"/>
              </a:xfrm>
              <a:custGeom>
                <a:avLst/>
                <a:gdLst/>
                <a:ahLst/>
                <a:cxnLst>
                  <a:cxn ang="0">
                    <a:pos x="wd2" y="hd2"/>
                  </a:cxn>
                  <a:cxn ang="5400000">
                    <a:pos x="wd2" y="hd2"/>
                  </a:cxn>
                  <a:cxn ang="10800000">
                    <a:pos x="wd2" y="hd2"/>
                  </a:cxn>
                  <a:cxn ang="16200000">
                    <a:pos x="wd2" y="hd2"/>
                  </a:cxn>
                </a:cxnLst>
                <a:rect l="0" t="0" r="r" b="b"/>
                <a:pathLst>
                  <a:path w="21600" h="21600" extrusionOk="0">
                    <a:moveTo>
                      <a:pt x="8606" y="3000"/>
                    </a:moveTo>
                    <a:lnTo>
                      <a:pt x="21600" y="0"/>
                    </a:lnTo>
                    <a:lnTo>
                      <a:pt x="18445" y="10511"/>
                    </a:lnTo>
                    <a:lnTo>
                      <a:pt x="15227" y="21600"/>
                    </a:lnTo>
                    <a:lnTo>
                      <a:pt x="0" y="20686"/>
                    </a:lnTo>
                    <a:lnTo>
                      <a:pt x="8606" y="3000"/>
                    </a:lnTo>
                    <a:close/>
                  </a:path>
                </a:pathLst>
              </a:custGeom>
              <a:grpFill/>
              <a:ln w="12700" cap="flat">
                <a:noFill/>
                <a:miter lim="400000"/>
              </a:ln>
              <a:effectLst/>
            </p:spPr>
            <p:txBody>
              <a:bodyPr wrap="square" lIns="164041" tIns="164041" rIns="164041" bIns="164041" numCol="1" anchor="ctr">
                <a:noAutofit/>
              </a:bodyPr>
              <a:lstStyle/>
              <a:p>
                <a:pPr defTabSz="584134">
                  <a:defRPr sz="7600"/>
                </a:pPr>
                <a:endParaRPr/>
              </a:p>
            </p:txBody>
          </p:sp>
          <p:sp>
            <p:nvSpPr>
              <p:cNvPr id="216" name="Shape 1826"/>
              <p:cNvSpPr/>
              <p:nvPr/>
            </p:nvSpPr>
            <p:spPr>
              <a:xfrm>
                <a:off x="3341489" y="5485903"/>
                <a:ext cx="45020" cy="42405"/>
              </a:xfrm>
              <a:custGeom>
                <a:avLst/>
                <a:gdLst/>
                <a:ahLst/>
                <a:cxnLst>
                  <a:cxn ang="0">
                    <a:pos x="wd2" y="hd2"/>
                  </a:cxn>
                  <a:cxn ang="5400000">
                    <a:pos x="wd2" y="hd2"/>
                  </a:cxn>
                  <a:cxn ang="10800000">
                    <a:pos x="wd2" y="hd2"/>
                  </a:cxn>
                  <a:cxn ang="16200000">
                    <a:pos x="wd2" y="hd2"/>
                  </a:cxn>
                </a:cxnLst>
                <a:rect l="0" t="0" r="r" b="b"/>
                <a:pathLst>
                  <a:path w="21600" h="21600" extrusionOk="0">
                    <a:moveTo>
                      <a:pt x="10494" y="0"/>
                    </a:moveTo>
                    <a:lnTo>
                      <a:pt x="0" y="8708"/>
                    </a:lnTo>
                    <a:lnTo>
                      <a:pt x="11400" y="21600"/>
                    </a:lnTo>
                    <a:lnTo>
                      <a:pt x="21600" y="9737"/>
                    </a:lnTo>
                    <a:lnTo>
                      <a:pt x="10494" y="0"/>
                    </a:lnTo>
                    <a:close/>
                  </a:path>
                </a:pathLst>
              </a:custGeom>
              <a:grpFill/>
              <a:ln w="12700" cap="flat">
                <a:noFill/>
                <a:miter lim="400000"/>
              </a:ln>
              <a:effectLst/>
            </p:spPr>
            <p:txBody>
              <a:bodyPr wrap="square" lIns="164041" tIns="164041" rIns="164041" bIns="164041" numCol="1" anchor="ctr">
                <a:noAutofit/>
              </a:bodyPr>
              <a:lstStyle/>
              <a:p>
                <a:pPr defTabSz="584134">
                  <a:defRPr sz="7600"/>
                </a:pPr>
                <a:endParaRPr/>
              </a:p>
            </p:txBody>
          </p:sp>
          <p:sp>
            <p:nvSpPr>
              <p:cNvPr id="217" name="Shape 1827"/>
              <p:cNvSpPr/>
              <p:nvPr/>
            </p:nvSpPr>
            <p:spPr>
              <a:xfrm>
                <a:off x="3295030" y="5316819"/>
                <a:ext cx="39359" cy="42842"/>
              </a:xfrm>
              <a:custGeom>
                <a:avLst/>
                <a:gdLst/>
                <a:ahLst/>
                <a:cxnLst>
                  <a:cxn ang="0">
                    <a:pos x="wd2" y="hd2"/>
                  </a:cxn>
                  <a:cxn ang="5400000">
                    <a:pos x="wd2" y="hd2"/>
                  </a:cxn>
                  <a:cxn ang="10800000">
                    <a:pos x="wd2" y="hd2"/>
                  </a:cxn>
                  <a:cxn ang="16200000">
                    <a:pos x="wd2" y="hd2"/>
                  </a:cxn>
                </a:cxnLst>
                <a:rect l="0" t="0" r="r" b="b"/>
                <a:pathLst>
                  <a:path w="21600" h="21600" extrusionOk="0">
                    <a:moveTo>
                      <a:pt x="11886" y="0"/>
                    </a:moveTo>
                    <a:lnTo>
                      <a:pt x="0" y="12052"/>
                    </a:lnTo>
                    <a:lnTo>
                      <a:pt x="10759" y="21600"/>
                    </a:lnTo>
                    <a:lnTo>
                      <a:pt x="21600" y="9540"/>
                    </a:lnTo>
                    <a:lnTo>
                      <a:pt x="11886" y="0"/>
                    </a:lnTo>
                    <a:close/>
                  </a:path>
                </a:pathLst>
              </a:custGeom>
              <a:grpFill/>
              <a:ln w="12700" cap="flat">
                <a:noFill/>
                <a:miter lim="400000"/>
              </a:ln>
              <a:effectLst/>
            </p:spPr>
            <p:txBody>
              <a:bodyPr wrap="square" lIns="164041" tIns="164041" rIns="164041" bIns="164041" numCol="1" anchor="ctr">
                <a:noAutofit/>
              </a:bodyPr>
              <a:lstStyle/>
              <a:p>
                <a:pPr defTabSz="584134">
                  <a:defRPr sz="7600"/>
                </a:pPr>
                <a:endParaRPr/>
              </a:p>
            </p:txBody>
          </p:sp>
          <p:sp>
            <p:nvSpPr>
              <p:cNvPr id="218" name="Shape 1828"/>
              <p:cNvSpPr/>
              <p:nvPr/>
            </p:nvSpPr>
            <p:spPr>
              <a:xfrm>
                <a:off x="1705800" y="3780727"/>
                <a:ext cx="46701" cy="65604"/>
              </a:xfrm>
              <a:custGeom>
                <a:avLst/>
                <a:gdLst/>
                <a:ahLst/>
                <a:cxnLst>
                  <a:cxn ang="0">
                    <a:pos x="wd2" y="hd2"/>
                  </a:cxn>
                  <a:cxn ang="5400000">
                    <a:pos x="wd2" y="hd2"/>
                  </a:cxn>
                  <a:cxn ang="10800000">
                    <a:pos x="wd2" y="hd2"/>
                  </a:cxn>
                  <a:cxn ang="16200000">
                    <a:pos x="wd2" y="hd2"/>
                  </a:cxn>
                </a:cxnLst>
                <a:rect l="0" t="0" r="r" b="b"/>
                <a:pathLst>
                  <a:path w="21600" h="21600" extrusionOk="0">
                    <a:moveTo>
                      <a:pt x="18226" y="0"/>
                    </a:moveTo>
                    <a:lnTo>
                      <a:pt x="0" y="6738"/>
                    </a:lnTo>
                    <a:lnTo>
                      <a:pt x="6059" y="21600"/>
                    </a:lnTo>
                    <a:lnTo>
                      <a:pt x="21600" y="18596"/>
                    </a:lnTo>
                    <a:lnTo>
                      <a:pt x="18226" y="0"/>
                    </a:lnTo>
                    <a:close/>
                  </a:path>
                </a:pathLst>
              </a:custGeom>
              <a:grpFill/>
              <a:ln w="12700" cap="flat">
                <a:noFill/>
                <a:miter lim="400000"/>
              </a:ln>
              <a:effectLst/>
            </p:spPr>
            <p:txBody>
              <a:bodyPr wrap="square" lIns="164041" tIns="164041" rIns="164041" bIns="164041" numCol="1" anchor="ctr">
                <a:noAutofit/>
              </a:bodyPr>
              <a:lstStyle/>
              <a:p>
                <a:pPr defTabSz="584134">
                  <a:defRPr sz="7600"/>
                </a:pPr>
                <a:endParaRPr/>
              </a:p>
            </p:txBody>
          </p:sp>
          <p:sp>
            <p:nvSpPr>
              <p:cNvPr id="219" name="Shape 1829"/>
              <p:cNvSpPr/>
              <p:nvPr/>
            </p:nvSpPr>
            <p:spPr>
              <a:xfrm>
                <a:off x="431089" y="3104229"/>
                <a:ext cx="140487" cy="93579"/>
              </a:xfrm>
              <a:custGeom>
                <a:avLst/>
                <a:gdLst/>
                <a:ahLst/>
                <a:cxnLst>
                  <a:cxn ang="0">
                    <a:pos x="wd2" y="hd2"/>
                  </a:cxn>
                  <a:cxn ang="5400000">
                    <a:pos x="wd2" y="hd2"/>
                  </a:cxn>
                  <a:cxn ang="10800000">
                    <a:pos x="wd2" y="hd2"/>
                  </a:cxn>
                  <a:cxn ang="16200000">
                    <a:pos x="wd2" y="hd2"/>
                  </a:cxn>
                </a:cxnLst>
                <a:rect l="0" t="0" r="r" b="b"/>
                <a:pathLst>
                  <a:path w="21600" h="21600" extrusionOk="0">
                    <a:moveTo>
                      <a:pt x="16119" y="0"/>
                    </a:moveTo>
                    <a:lnTo>
                      <a:pt x="12851" y="4376"/>
                    </a:lnTo>
                    <a:lnTo>
                      <a:pt x="8517" y="6430"/>
                    </a:lnTo>
                    <a:lnTo>
                      <a:pt x="671" y="5939"/>
                    </a:lnTo>
                    <a:lnTo>
                      <a:pt x="0" y="12809"/>
                    </a:lnTo>
                    <a:lnTo>
                      <a:pt x="3338" y="16202"/>
                    </a:lnTo>
                    <a:lnTo>
                      <a:pt x="10189" y="21600"/>
                    </a:lnTo>
                    <a:lnTo>
                      <a:pt x="13007" y="15425"/>
                    </a:lnTo>
                    <a:lnTo>
                      <a:pt x="16167" y="10356"/>
                    </a:lnTo>
                    <a:lnTo>
                      <a:pt x="19327" y="7105"/>
                    </a:lnTo>
                    <a:lnTo>
                      <a:pt x="21600" y="1381"/>
                    </a:lnTo>
                    <a:lnTo>
                      <a:pt x="16119" y="0"/>
                    </a:lnTo>
                    <a:close/>
                  </a:path>
                </a:pathLst>
              </a:custGeom>
              <a:grpFill/>
              <a:ln w="12700" cap="flat">
                <a:noFill/>
                <a:miter lim="400000"/>
              </a:ln>
              <a:effectLst/>
            </p:spPr>
            <p:txBody>
              <a:bodyPr wrap="square" lIns="164041" tIns="164041" rIns="164041" bIns="164041" numCol="1" anchor="ctr">
                <a:noAutofit/>
              </a:bodyPr>
              <a:lstStyle/>
              <a:p>
                <a:pPr defTabSz="584134">
                  <a:defRPr sz="7600"/>
                </a:pPr>
                <a:endParaRPr/>
              </a:p>
            </p:txBody>
          </p:sp>
        </p:grpSp>
        <p:grpSp>
          <p:nvGrpSpPr>
            <p:cNvPr id="101" name="Group 1850"/>
            <p:cNvGrpSpPr/>
            <p:nvPr/>
          </p:nvGrpSpPr>
          <p:grpSpPr>
            <a:xfrm>
              <a:off x="8243625" y="165788"/>
              <a:ext cx="4767751" cy="3140993"/>
              <a:chOff x="0" y="0"/>
              <a:chExt cx="4767749" cy="3140992"/>
            </a:xfrm>
            <a:grpFill/>
          </p:grpSpPr>
          <p:sp>
            <p:nvSpPr>
              <p:cNvPr id="124" name="Shape 1831"/>
              <p:cNvSpPr/>
              <p:nvPr/>
            </p:nvSpPr>
            <p:spPr>
              <a:xfrm>
                <a:off x="499343" y="546760"/>
                <a:ext cx="4268406" cy="2503726"/>
              </a:xfrm>
              <a:custGeom>
                <a:avLst/>
                <a:gdLst/>
                <a:ahLst/>
                <a:cxnLst>
                  <a:cxn ang="0">
                    <a:pos x="wd2" y="hd2"/>
                  </a:cxn>
                  <a:cxn ang="5400000">
                    <a:pos x="wd2" y="hd2"/>
                  </a:cxn>
                  <a:cxn ang="10800000">
                    <a:pos x="wd2" y="hd2"/>
                  </a:cxn>
                  <a:cxn ang="16200000">
                    <a:pos x="wd2" y="hd2"/>
                  </a:cxn>
                </a:cxnLst>
                <a:rect l="0" t="0" r="r" b="b"/>
                <a:pathLst>
                  <a:path w="21600" h="21600" extrusionOk="0">
                    <a:moveTo>
                      <a:pt x="20807" y="1150"/>
                    </a:moveTo>
                    <a:lnTo>
                      <a:pt x="20140" y="892"/>
                    </a:lnTo>
                    <a:lnTo>
                      <a:pt x="19827" y="747"/>
                    </a:lnTo>
                    <a:lnTo>
                      <a:pt x="19506" y="542"/>
                    </a:lnTo>
                    <a:lnTo>
                      <a:pt x="19194" y="459"/>
                    </a:lnTo>
                    <a:lnTo>
                      <a:pt x="18976" y="267"/>
                    </a:lnTo>
                    <a:lnTo>
                      <a:pt x="18803" y="212"/>
                    </a:lnTo>
                    <a:lnTo>
                      <a:pt x="18690" y="293"/>
                    </a:lnTo>
                    <a:lnTo>
                      <a:pt x="18482" y="457"/>
                    </a:lnTo>
                    <a:lnTo>
                      <a:pt x="18589" y="626"/>
                    </a:lnTo>
                    <a:lnTo>
                      <a:pt x="18799" y="626"/>
                    </a:lnTo>
                    <a:lnTo>
                      <a:pt x="18944" y="749"/>
                    </a:lnTo>
                    <a:lnTo>
                      <a:pt x="19057" y="799"/>
                    </a:lnTo>
                    <a:lnTo>
                      <a:pt x="19162" y="663"/>
                    </a:lnTo>
                    <a:lnTo>
                      <a:pt x="19282" y="649"/>
                    </a:lnTo>
                    <a:lnTo>
                      <a:pt x="19425" y="814"/>
                    </a:lnTo>
                    <a:lnTo>
                      <a:pt x="19336" y="1164"/>
                    </a:lnTo>
                    <a:lnTo>
                      <a:pt x="19232" y="1314"/>
                    </a:lnTo>
                    <a:lnTo>
                      <a:pt x="19042" y="1149"/>
                    </a:lnTo>
                    <a:lnTo>
                      <a:pt x="18875" y="1149"/>
                    </a:lnTo>
                    <a:lnTo>
                      <a:pt x="18733" y="1250"/>
                    </a:lnTo>
                    <a:lnTo>
                      <a:pt x="18426" y="1346"/>
                    </a:lnTo>
                    <a:lnTo>
                      <a:pt x="18234" y="1428"/>
                    </a:lnTo>
                    <a:lnTo>
                      <a:pt x="18001" y="1483"/>
                    </a:lnTo>
                    <a:lnTo>
                      <a:pt x="17885" y="1455"/>
                    </a:lnTo>
                    <a:lnTo>
                      <a:pt x="17764" y="1282"/>
                    </a:lnTo>
                    <a:lnTo>
                      <a:pt x="17591" y="1204"/>
                    </a:lnTo>
                    <a:lnTo>
                      <a:pt x="17472" y="1218"/>
                    </a:lnTo>
                    <a:lnTo>
                      <a:pt x="17205" y="1314"/>
                    </a:lnTo>
                    <a:lnTo>
                      <a:pt x="16942" y="1479"/>
                    </a:lnTo>
                    <a:lnTo>
                      <a:pt x="16671" y="1671"/>
                    </a:lnTo>
                    <a:lnTo>
                      <a:pt x="16451" y="1882"/>
                    </a:lnTo>
                    <a:lnTo>
                      <a:pt x="16191" y="2147"/>
                    </a:lnTo>
                    <a:lnTo>
                      <a:pt x="16038" y="2203"/>
                    </a:lnTo>
                    <a:lnTo>
                      <a:pt x="15932" y="2029"/>
                    </a:lnTo>
                    <a:lnTo>
                      <a:pt x="15829" y="1988"/>
                    </a:lnTo>
                    <a:lnTo>
                      <a:pt x="15732" y="1892"/>
                    </a:lnTo>
                    <a:lnTo>
                      <a:pt x="15762" y="1710"/>
                    </a:lnTo>
                    <a:lnTo>
                      <a:pt x="15657" y="1417"/>
                    </a:lnTo>
                    <a:lnTo>
                      <a:pt x="15517" y="1390"/>
                    </a:lnTo>
                    <a:lnTo>
                      <a:pt x="15378" y="1390"/>
                    </a:lnTo>
                    <a:lnTo>
                      <a:pt x="15253" y="1481"/>
                    </a:lnTo>
                    <a:lnTo>
                      <a:pt x="15278" y="1641"/>
                    </a:lnTo>
                    <a:lnTo>
                      <a:pt x="15392" y="1819"/>
                    </a:lnTo>
                    <a:lnTo>
                      <a:pt x="15384" y="1998"/>
                    </a:lnTo>
                    <a:lnTo>
                      <a:pt x="15457" y="2135"/>
                    </a:lnTo>
                    <a:lnTo>
                      <a:pt x="15449" y="2313"/>
                    </a:lnTo>
                    <a:lnTo>
                      <a:pt x="15372" y="2418"/>
                    </a:lnTo>
                    <a:lnTo>
                      <a:pt x="15165" y="2528"/>
                    </a:lnTo>
                    <a:lnTo>
                      <a:pt x="14864" y="2652"/>
                    </a:lnTo>
                    <a:lnTo>
                      <a:pt x="14558" y="2802"/>
                    </a:lnTo>
                    <a:lnTo>
                      <a:pt x="14501" y="2964"/>
                    </a:lnTo>
                    <a:lnTo>
                      <a:pt x="14580" y="3129"/>
                    </a:lnTo>
                    <a:lnTo>
                      <a:pt x="14535" y="3260"/>
                    </a:lnTo>
                    <a:lnTo>
                      <a:pt x="14301" y="3357"/>
                    </a:lnTo>
                    <a:lnTo>
                      <a:pt x="14167" y="3571"/>
                    </a:lnTo>
                    <a:lnTo>
                      <a:pt x="14002" y="3383"/>
                    </a:lnTo>
                    <a:lnTo>
                      <a:pt x="13882" y="3233"/>
                    </a:lnTo>
                    <a:lnTo>
                      <a:pt x="13736" y="3151"/>
                    </a:lnTo>
                    <a:lnTo>
                      <a:pt x="13601" y="3165"/>
                    </a:lnTo>
                    <a:lnTo>
                      <a:pt x="13544" y="3303"/>
                    </a:lnTo>
                    <a:lnTo>
                      <a:pt x="13684" y="3412"/>
                    </a:lnTo>
                    <a:lnTo>
                      <a:pt x="13810" y="3412"/>
                    </a:lnTo>
                    <a:lnTo>
                      <a:pt x="13898" y="3509"/>
                    </a:lnTo>
                    <a:lnTo>
                      <a:pt x="13968" y="3600"/>
                    </a:lnTo>
                    <a:lnTo>
                      <a:pt x="14044" y="3723"/>
                    </a:lnTo>
                    <a:lnTo>
                      <a:pt x="13921" y="3938"/>
                    </a:lnTo>
                    <a:lnTo>
                      <a:pt x="13743" y="3952"/>
                    </a:lnTo>
                    <a:lnTo>
                      <a:pt x="13682" y="4102"/>
                    </a:lnTo>
                    <a:lnTo>
                      <a:pt x="13545" y="4125"/>
                    </a:lnTo>
                    <a:lnTo>
                      <a:pt x="13425" y="3918"/>
                    </a:lnTo>
                    <a:lnTo>
                      <a:pt x="13296" y="3768"/>
                    </a:lnTo>
                    <a:lnTo>
                      <a:pt x="13175" y="3714"/>
                    </a:lnTo>
                    <a:lnTo>
                      <a:pt x="13055" y="3663"/>
                    </a:lnTo>
                    <a:lnTo>
                      <a:pt x="12975" y="3430"/>
                    </a:lnTo>
                    <a:lnTo>
                      <a:pt x="12892" y="3238"/>
                    </a:lnTo>
                    <a:lnTo>
                      <a:pt x="12851" y="3047"/>
                    </a:lnTo>
                    <a:lnTo>
                      <a:pt x="12766" y="2877"/>
                    </a:lnTo>
                    <a:lnTo>
                      <a:pt x="12599" y="2739"/>
                    </a:lnTo>
                    <a:lnTo>
                      <a:pt x="12494" y="2631"/>
                    </a:lnTo>
                    <a:lnTo>
                      <a:pt x="12368" y="2420"/>
                    </a:lnTo>
                    <a:lnTo>
                      <a:pt x="12304" y="2245"/>
                    </a:lnTo>
                    <a:lnTo>
                      <a:pt x="12377" y="2017"/>
                    </a:lnTo>
                    <a:lnTo>
                      <a:pt x="12699" y="2003"/>
                    </a:lnTo>
                    <a:cubicBezTo>
                      <a:pt x="12738" y="2035"/>
                      <a:pt x="12777" y="2063"/>
                      <a:pt x="12817" y="2090"/>
                    </a:cubicBezTo>
                    <a:cubicBezTo>
                      <a:pt x="12952" y="2178"/>
                      <a:pt x="13094" y="2236"/>
                      <a:pt x="13239" y="2259"/>
                    </a:cubicBezTo>
                    <a:lnTo>
                      <a:pt x="13399" y="2479"/>
                    </a:lnTo>
                    <a:lnTo>
                      <a:pt x="13603" y="2506"/>
                    </a:lnTo>
                    <a:lnTo>
                      <a:pt x="13797" y="2506"/>
                    </a:lnTo>
                    <a:cubicBezTo>
                      <a:pt x="13873" y="2506"/>
                      <a:pt x="13949" y="2506"/>
                      <a:pt x="14025" y="2506"/>
                    </a:cubicBezTo>
                    <a:cubicBezTo>
                      <a:pt x="14058" y="2506"/>
                      <a:pt x="14090" y="2506"/>
                      <a:pt x="14122" y="2506"/>
                    </a:cubicBezTo>
                    <a:lnTo>
                      <a:pt x="14251" y="2356"/>
                    </a:lnTo>
                    <a:lnTo>
                      <a:pt x="14347" y="2302"/>
                    </a:lnTo>
                    <a:lnTo>
                      <a:pt x="14484" y="2237"/>
                    </a:lnTo>
                    <a:lnTo>
                      <a:pt x="14616" y="2210"/>
                    </a:lnTo>
                    <a:lnTo>
                      <a:pt x="14613" y="2040"/>
                    </a:lnTo>
                    <a:lnTo>
                      <a:pt x="14460" y="1889"/>
                    </a:lnTo>
                    <a:lnTo>
                      <a:pt x="14355" y="1605"/>
                    </a:lnTo>
                    <a:cubicBezTo>
                      <a:pt x="14271" y="1573"/>
                      <a:pt x="14188" y="1533"/>
                      <a:pt x="14107" y="1486"/>
                    </a:cubicBezTo>
                    <a:cubicBezTo>
                      <a:pt x="14008" y="1428"/>
                      <a:pt x="13911" y="1359"/>
                      <a:pt x="13817" y="1279"/>
                    </a:cubicBezTo>
                    <a:lnTo>
                      <a:pt x="13451" y="1078"/>
                    </a:lnTo>
                    <a:lnTo>
                      <a:pt x="13212" y="945"/>
                    </a:lnTo>
                    <a:lnTo>
                      <a:pt x="12842" y="766"/>
                    </a:lnTo>
                    <a:lnTo>
                      <a:pt x="12603" y="849"/>
                    </a:lnTo>
                    <a:lnTo>
                      <a:pt x="12436" y="968"/>
                    </a:lnTo>
                    <a:lnTo>
                      <a:pt x="12291" y="899"/>
                    </a:lnTo>
                    <a:lnTo>
                      <a:pt x="12112" y="639"/>
                    </a:lnTo>
                    <a:lnTo>
                      <a:pt x="11879" y="402"/>
                    </a:lnTo>
                    <a:lnTo>
                      <a:pt x="11669" y="320"/>
                    </a:lnTo>
                    <a:lnTo>
                      <a:pt x="11486" y="252"/>
                    </a:lnTo>
                    <a:lnTo>
                      <a:pt x="11279" y="156"/>
                    </a:lnTo>
                    <a:lnTo>
                      <a:pt x="11086" y="73"/>
                    </a:lnTo>
                    <a:lnTo>
                      <a:pt x="10931" y="18"/>
                    </a:lnTo>
                    <a:lnTo>
                      <a:pt x="10715" y="114"/>
                    </a:lnTo>
                    <a:lnTo>
                      <a:pt x="10556" y="192"/>
                    </a:lnTo>
                    <a:lnTo>
                      <a:pt x="10395" y="137"/>
                    </a:lnTo>
                    <a:lnTo>
                      <a:pt x="10285" y="82"/>
                    </a:lnTo>
                    <a:lnTo>
                      <a:pt x="10146" y="27"/>
                    </a:lnTo>
                    <a:lnTo>
                      <a:pt x="10010" y="0"/>
                    </a:lnTo>
                    <a:lnTo>
                      <a:pt x="9706" y="83"/>
                    </a:lnTo>
                    <a:lnTo>
                      <a:pt x="9387" y="184"/>
                    </a:lnTo>
                    <a:lnTo>
                      <a:pt x="8981" y="564"/>
                    </a:lnTo>
                    <a:lnTo>
                      <a:pt x="8797" y="728"/>
                    </a:lnTo>
                    <a:lnTo>
                      <a:pt x="8584" y="783"/>
                    </a:lnTo>
                    <a:lnTo>
                      <a:pt x="8320" y="915"/>
                    </a:lnTo>
                    <a:lnTo>
                      <a:pt x="8160" y="996"/>
                    </a:lnTo>
                    <a:lnTo>
                      <a:pt x="7967" y="1147"/>
                    </a:lnTo>
                    <a:lnTo>
                      <a:pt x="7886" y="1297"/>
                    </a:lnTo>
                    <a:lnTo>
                      <a:pt x="7888" y="1470"/>
                    </a:lnTo>
                    <a:lnTo>
                      <a:pt x="7855" y="1675"/>
                    </a:lnTo>
                    <a:lnTo>
                      <a:pt x="7776" y="1784"/>
                    </a:lnTo>
                    <a:lnTo>
                      <a:pt x="7655" y="1839"/>
                    </a:lnTo>
                    <a:lnTo>
                      <a:pt x="7530" y="1894"/>
                    </a:lnTo>
                    <a:lnTo>
                      <a:pt x="7376" y="2183"/>
                    </a:lnTo>
                    <a:lnTo>
                      <a:pt x="7276" y="2430"/>
                    </a:lnTo>
                    <a:lnTo>
                      <a:pt x="7123" y="2673"/>
                    </a:lnTo>
                    <a:lnTo>
                      <a:pt x="7099" y="2824"/>
                    </a:lnTo>
                    <a:lnTo>
                      <a:pt x="7051" y="3056"/>
                    </a:lnTo>
                    <a:lnTo>
                      <a:pt x="6924" y="3316"/>
                    </a:lnTo>
                    <a:lnTo>
                      <a:pt x="6795" y="3550"/>
                    </a:lnTo>
                    <a:lnTo>
                      <a:pt x="6610" y="3688"/>
                    </a:lnTo>
                    <a:lnTo>
                      <a:pt x="6375" y="3930"/>
                    </a:lnTo>
                    <a:lnTo>
                      <a:pt x="6295" y="4053"/>
                    </a:lnTo>
                    <a:lnTo>
                      <a:pt x="6207" y="4241"/>
                    </a:lnTo>
                    <a:lnTo>
                      <a:pt x="6072" y="4323"/>
                    </a:lnTo>
                    <a:lnTo>
                      <a:pt x="5796" y="4429"/>
                    </a:lnTo>
                    <a:lnTo>
                      <a:pt x="5615" y="4524"/>
                    </a:lnTo>
                    <a:lnTo>
                      <a:pt x="5511" y="4647"/>
                    </a:lnTo>
                    <a:lnTo>
                      <a:pt x="5386" y="4780"/>
                    </a:lnTo>
                    <a:lnTo>
                      <a:pt x="5249" y="4999"/>
                    </a:lnTo>
                    <a:lnTo>
                      <a:pt x="5158" y="5155"/>
                    </a:lnTo>
                    <a:lnTo>
                      <a:pt x="5088" y="5329"/>
                    </a:lnTo>
                    <a:lnTo>
                      <a:pt x="5065" y="5480"/>
                    </a:lnTo>
                    <a:lnTo>
                      <a:pt x="5065" y="5754"/>
                    </a:lnTo>
                    <a:lnTo>
                      <a:pt x="5089" y="5900"/>
                    </a:lnTo>
                    <a:lnTo>
                      <a:pt x="5118" y="6123"/>
                    </a:lnTo>
                    <a:lnTo>
                      <a:pt x="5094" y="6315"/>
                    </a:lnTo>
                    <a:lnTo>
                      <a:pt x="5118" y="6590"/>
                    </a:lnTo>
                    <a:lnTo>
                      <a:pt x="5312" y="6948"/>
                    </a:lnTo>
                    <a:lnTo>
                      <a:pt x="5497" y="7278"/>
                    </a:lnTo>
                    <a:lnTo>
                      <a:pt x="5698" y="7360"/>
                    </a:lnTo>
                    <a:lnTo>
                      <a:pt x="6010" y="7347"/>
                    </a:lnTo>
                    <a:lnTo>
                      <a:pt x="6179" y="7123"/>
                    </a:lnTo>
                    <a:lnTo>
                      <a:pt x="6421" y="6806"/>
                    </a:lnTo>
                    <a:lnTo>
                      <a:pt x="6673" y="6770"/>
                    </a:lnTo>
                    <a:lnTo>
                      <a:pt x="6722" y="7029"/>
                    </a:lnTo>
                    <a:lnTo>
                      <a:pt x="6859" y="7341"/>
                    </a:lnTo>
                    <a:lnTo>
                      <a:pt x="6923" y="7657"/>
                    </a:lnTo>
                    <a:lnTo>
                      <a:pt x="7026" y="7817"/>
                    </a:lnTo>
                    <a:lnTo>
                      <a:pt x="7026" y="8065"/>
                    </a:lnTo>
                    <a:lnTo>
                      <a:pt x="7034" y="8312"/>
                    </a:lnTo>
                    <a:lnTo>
                      <a:pt x="7120" y="8458"/>
                    </a:lnTo>
                    <a:lnTo>
                      <a:pt x="7192" y="8650"/>
                    </a:lnTo>
                    <a:lnTo>
                      <a:pt x="7493" y="8925"/>
                    </a:lnTo>
                    <a:lnTo>
                      <a:pt x="7581" y="8833"/>
                    </a:lnTo>
                    <a:lnTo>
                      <a:pt x="7850" y="8512"/>
                    </a:lnTo>
                    <a:lnTo>
                      <a:pt x="7962" y="8471"/>
                    </a:lnTo>
                    <a:lnTo>
                      <a:pt x="8086" y="8224"/>
                    </a:lnTo>
                    <a:lnTo>
                      <a:pt x="8142" y="7954"/>
                    </a:lnTo>
                    <a:lnTo>
                      <a:pt x="8118" y="7546"/>
                    </a:lnTo>
                    <a:lnTo>
                      <a:pt x="8183" y="7331"/>
                    </a:lnTo>
                    <a:lnTo>
                      <a:pt x="8408" y="7069"/>
                    </a:lnTo>
                    <a:lnTo>
                      <a:pt x="8596" y="6868"/>
                    </a:lnTo>
                    <a:lnTo>
                      <a:pt x="8782" y="6652"/>
                    </a:lnTo>
                    <a:lnTo>
                      <a:pt x="8870" y="6378"/>
                    </a:lnTo>
                    <a:lnTo>
                      <a:pt x="8870" y="6199"/>
                    </a:lnTo>
                    <a:lnTo>
                      <a:pt x="8675" y="6099"/>
                    </a:lnTo>
                    <a:lnTo>
                      <a:pt x="8400" y="5782"/>
                    </a:lnTo>
                    <a:cubicBezTo>
                      <a:pt x="8345" y="5725"/>
                      <a:pt x="8303" y="5638"/>
                      <a:pt x="8280" y="5535"/>
                    </a:cubicBezTo>
                    <a:cubicBezTo>
                      <a:pt x="8253" y="5415"/>
                      <a:pt x="8255" y="5284"/>
                      <a:pt x="8280" y="5163"/>
                    </a:cubicBezTo>
                    <a:cubicBezTo>
                      <a:pt x="8308" y="5024"/>
                      <a:pt x="8366" y="4907"/>
                      <a:pt x="8441" y="4834"/>
                    </a:cubicBezTo>
                    <a:cubicBezTo>
                      <a:pt x="8456" y="4723"/>
                      <a:pt x="8474" y="4613"/>
                      <a:pt x="8494" y="4505"/>
                    </a:cubicBezTo>
                    <a:cubicBezTo>
                      <a:pt x="8510" y="4424"/>
                      <a:pt x="8527" y="4342"/>
                      <a:pt x="8558" y="4276"/>
                    </a:cubicBezTo>
                    <a:cubicBezTo>
                      <a:pt x="8643" y="4100"/>
                      <a:pt x="8795" y="4075"/>
                      <a:pt x="8897" y="4221"/>
                    </a:cubicBezTo>
                    <a:cubicBezTo>
                      <a:pt x="8958" y="4155"/>
                      <a:pt x="9013" y="4077"/>
                      <a:pt x="9061" y="3987"/>
                    </a:cubicBezTo>
                    <a:cubicBezTo>
                      <a:pt x="9136" y="3848"/>
                      <a:pt x="9193" y="3684"/>
                      <a:pt x="9260" y="3534"/>
                    </a:cubicBezTo>
                    <a:cubicBezTo>
                      <a:pt x="9306" y="3430"/>
                      <a:pt x="9356" y="3332"/>
                      <a:pt x="9405" y="3232"/>
                    </a:cubicBezTo>
                    <a:cubicBezTo>
                      <a:pt x="9452" y="3137"/>
                      <a:pt x="9497" y="3041"/>
                      <a:pt x="9542" y="2943"/>
                    </a:cubicBezTo>
                    <a:lnTo>
                      <a:pt x="9832" y="2723"/>
                    </a:lnTo>
                    <a:lnTo>
                      <a:pt x="9993" y="2545"/>
                    </a:lnTo>
                    <a:lnTo>
                      <a:pt x="10111" y="2705"/>
                    </a:lnTo>
                    <a:lnTo>
                      <a:pt x="10183" y="2884"/>
                    </a:lnTo>
                    <a:lnTo>
                      <a:pt x="10183" y="3144"/>
                    </a:lnTo>
                    <a:lnTo>
                      <a:pt x="10098" y="3332"/>
                    </a:lnTo>
                    <a:lnTo>
                      <a:pt x="10098" y="3689"/>
                    </a:lnTo>
                    <a:lnTo>
                      <a:pt x="10082" y="3859"/>
                    </a:lnTo>
                    <a:lnTo>
                      <a:pt x="9930" y="3957"/>
                    </a:lnTo>
                    <a:lnTo>
                      <a:pt x="9906" y="4204"/>
                    </a:lnTo>
                    <a:lnTo>
                      <a:pt x="9849" y="4492"/>
                    </a:lnTo>
                    <a:lnTo>
                      <a:pt x="9683" y="4633"/>
                    </a:lnTo>
                    <a:lnTo>
                      <a:pt x="9586" y="4780"/>
                    </a:lnTo>
                    <a:lnTo>
                      <a:pt x="9482" y="5082"/>
                    </a:lnTo>
                    <a:lnTo>
                      <a:pt x="9514" y="5403"/>
                    </a:lnTo>
                    <a:lnTo>
                      <a:pt x="9716" y="5586"/>
                    </a:lnTo>
                    <a:cubicBezTo>
                      <a:pt x="9796" y="5549"/>
                      <a:pt x="9881" y="5586"/>
                      <a:pt x="9941" y="5682"/>
                    </a:cubicBezTo>
                    <a:cubicBezTo>
                      <a:pt x="9990" y="5760"/>
                      <a:pt x="10017" y="5871"/>
                      <a:pt x="10065" y="5951"/>
                    </a:cubicBezTo>
                    <a:cubicBezTo>
                      <a:pt x="10132" y="6062"/>
                      <a:pt x="10229" y="6103"/>
                      <a:pt x="10318" y="6056"/>
                    </a:cubicBezTo>
                    <a:lnTo>
                      <a:pt x="10508" y="6070"/>
                    </a:lnTo>
                    <a:lnTo>
                      <a:pt x="10731" y="6002"/>
                    </a:lnTo>
                    <a:lnTo>
                      <a:pt x="10946" y="5851"/>
                    </a:lnTo>
                    <a:lnTo>
                      <a:pt x="11105" y="5786"/>
                    </a:lnTo>
                    <a:lnTo>
                      <a:pt x="11391" y="5848"/>
                    </a:lnTo>
                    <a:lnTo>
                      <a:pt x="11503" y="6039"/>
                    </a:lnTo>
                    <a:lnTo>
                      <a:pt x="11785" y="6094"/>
                    </a:lnTo>
                    <a:lnTo>
                      <a:pt x="11854" y="6226"/>
                    </a:lnTo>
                    <a:lnTo>
                      <a:pt x="11801" y="6390"/>
                    </a:lnTo>
                    <a:lnTo>
                      <a:pt x="11600" y="6542"/>
                    </a:lnTo>
                    <a:lnTo>
                      <a:pt x="11427" y="6730"/>
                    </a:lnTo>
                    <a:lnTo>
                      <a:pt x="11242" y="6739"/>
                    </a:lnTo>
                    <a:lnTo>
                      <a:pt x="11084" y="6698"/>
                    </a:lnTo>
                    <a:lnTo>
                      <a:pt x="10942" y="6629"/>
                    </a:lnTo>
                    <a:lnTo>
                      <a:pt x="10752" y="6588"/>
                    </a:lnTo>
                    <a:lnTo>
                      <a:pt x="10578" y="6629"/>
                    </a:lnTo>
                    <a:lnTo>
                      <a:pt x="10435" y="6670"/>
                    </a:lnTo>
                    <a:lnTo>
                      <a:pt x="10291" y="6748"/>
                    </a:lnTo>
                    <a:lnTo>
                      <a:pt x="10218" y="6936"/>
                    </a:lnTo>
                    <a:lnTo>
                      <a:pt x="10315" y="7045"/>
                    </a:lnTo>
                    <a:lnTo>
                      <a:pt x="10580" y="7535"/>
                    </a:lnTo>
                    <a:lnTo>
                      <a:pt x="10580" y="7737"/>
                    </a:lnTo>
                    <a:lnTo>
                      <a:pt x="10500" y="7925"/>
                    </a:lnTo>
                    <a:lnTo>
                      <a:pt x="10333" y="8021"/>
                    </a:lnTo>
                    <a:lnTo>
                      <a:pt x="10285" y="8145"/>
                    </a:lnTo>
                    <a:lnTo>
                      <a:pt x="10181" y="8076"/>
                    </a:lnTo>
                    <a:lnTo>
                      <a:pt x="10133" y="7815"/>
                    </a:lnTo>
                    <a:lnTo>
                      <a:pt x="10012" y="7706"/>
                    </a:lnTo>
                    <a:lnTo>
                      <a:pt x="9771" y="7733"/>
                    </a:lnTo>
                    <a:lnTo>
                      <a:pt x="9701" y="7811"/>
                    </a:lnTo>
                    <a:lnTo>
                      <a:pt x="9701" y="8017"/>
                    </a:lnTo>
                    <a:lnTo>
                      <a:pt x="9581" y="8163"/>
                    </a:lnTo>
                    <a:lnTo>
                      <a:pt x="9597" y="8488"/>
                    </a:lnTo>
                    <a:lnTo>
                      <a:pt x="9637" y="8686"/>
                    </a:lnTo>
                    <a:lnTo>
                      <a:pt x="9693" y="8944"/>
                    </a:lnTo>
                    <a:lnTo>
                      <a:pt x="9588" y="9131"/>
                    </a:lnTo>
                    <a:lnTo>
                      <a:pt x="9435" y="9310"/>
                    </a:lnTo>
                    <a:lnTo>
                      <a:pt x="9298" y="9530"/>
                    </a:lnTo>
                    <a:lnTo>
                      <a:pt x="9180" y="9627"/>
                    </a:lnTo>
                    <a:lnTo>
                      <a:pt x="9092" y="9735"/>
                    </a:lnTo>
                    <a:lnTo>
                      <a:pt x="8983" y="9736"/>
                    </a:lnTo>
                    <a:cubicBezTo>
                      <a:pt x="8962" y="9703"/>
                      <a:pt x="8942" y="9671"/>
                      <a:pt x="8921" y="9640"/>
                    </a:cubicBezTo>
                    <a:cubicBezTo>
                      <a:pt x="8891" y="9595"/>
                      <a:pt x="8861" y="9551"/>
                      <a:pt x="8830" y="9508"/>
                    </a:cubicBezTo>
                    <a:lnTo>
                      <a:pt x="8564" y="9467"/>
                    </a:lnTo>
                    <a:lnTo>
                      <a:pt x="8300" y="9659"/>
                    </a:lnTo>
                    <a:lnTo>
                      <a:pt x="7986" y="9865"/>
                    </a:lnTo>
                    <a:lnTo>
                      <a:pt x="7905" y="9974"/>
                    </a:lnTo>
                    <a:lnTo>
                      <a:pt x="7739" y="10070"/>
                    </a:lnTo>
                    <a:lnTo>
                      <a:pt x="7634" y="10001"/>
                    </a:lnTo>
                    <a:lnTo>
                      <a:pt x="7465" y="9864"/>
                    </a:lnTo>
                    <a:lnTo>
                      <a:pt x="7314" y="9781"/>
                    </a:lnTo>
                    <a:lnTo>
                      <a:pt x="7226" y="9644"/>
                    </a:lnTo>
                    <a:lnTo>
                      <a:pt x="7149" y="9740"/>
                    </a:lnTo>
                    <a:lnTo>
                      <a:pt x="6975" y="9746"/>
                    </a:lnTo>
                    <a:lnTo>
                      <a:pt x="6769" y="9966"/>
                    </a:lnTo>
                    <a:lnTo>
                      <a:pt x="6586" y="9828"/>
                    </a:lnTo>
                    <a:lnTo>
                      <a:pt x="6498" y="9655"/>
                    </a:lnTo>
                    <a:lnTo>
                      <a:pt x="6359" y="9499"/>
                    </a:lnTo>
                    <a:lnTo>
                      <a:pt x="6246" y="9210"/>
                    </a:lnTo>
                    <a:lnTo>
                      <a:pt x="6332" y="9059"/>
                    </a:lnTo>
                    <a:lnTo>
                      <a:pt x="6468" y="9059"/>
                    </a:lnTo>
                    <a:lnTo>
                      <a:pt x="6436" y="9269"/>
                    </a:lnTo>
                    <a:lnTo>
                      <a:pt x="6594" y="9356"/>
                    </a:lnTo>
                    <a:lnTo>
                      <a:pt x="6642" y="9122"/>
                    </a:lnTo>
                    <a:lnTo>
                      <a:pt x="6779" y="9264"/>
                    </a:lnTo>
                    <a:lnTo>
                      <a:pt x="6939" y="9386"/>
                    </a:lnTo>
                    <a:lnTo>
                      <a:pt x="7020" y="9181"/>
                    </a:lnTo>
                    <a:lnTo>
                      <a:pt x="7095" y="8939"/>
                    </a:lnTo>
                    <a:lnTo>
                      <a:pt x="7009" y="8646"/>
                    </a:lnTo>
                    <a:lnTo>
                      <a:pt x="6883" y="8491"/>
                    </a:lnTo>
                    <a:lnTo>
                      <a:pt x="6741" y="8555"/>
                    </a:lnTo>
                    <a:lnTo>
                      <a:pt x="6645" y="8802"/>
                    </a:lnTo>
                    <a:lnTo>
                      <a:pt x="6668" y="8966"/>
                    </a:lnTo>
                    <a:lnTo>
                      <a:pt x="6572" y="8980"/>
                    </a:lnTo>
                    <a:lnTo>
                      <a:pt x="6524" y="8733"/>
                    </a:lnTo>
                    <a:lnTo>
                      <a:pt x="6425" y="8870"/>
                    </a:lnTo>
                    <a:lnTo>
                      <a:pt x="6282" y="8896"/>
                    </a:lnTo>
                    <a:lnTo>
                      <a:pt x="6298" y="8622"/>
                    </a:lnTo>
                    <a:lnTo>
                      <a:pt x="6338" y="8473"/>
                    </a:lnTo>
                    <a:lnTo>
                      <a:pt x="6394" y="8309"/>
                    </a:lnTo>
                    <a:lnTo>
                      <a:pt x="6394" y="7953"/>
                    </a:lnTo>
                    <a:lnTo>
                      <a:pt x="6380" y="7651"/>
                    </a:lnTo>
                    <a:lnTo>
                      <a:pt x="6254" y="7719"/>
                    </a:lnTo>
                    <a:lnTo>
                      <a:pt x="6189" y="7989"/>
                    </a:lnTo>
                    <a:lnTo>
                      <a:pt x="6096" y="8126"/>
                    </a:lnTo>
                    <a:lnTo>
                      <a:pt x="5932" y="8300"/>
                    </a:lnTo>
                    <a:lnTo>
                      <a:pt x="5836" y="8520"/>
                    </a:lnTo>
                    <a:lnTo>
                      <a:pt x="5819" y="8717"/>
                    </a:lnTo>
                    <a:lnTo>
                      <a:pt x="5921" y="8917"/>
                    </a:lnTo>
                    <a:lnTo>
                      <a:pt x="5974" y="9081"/>
                    </a:lnTo>
                    <a:lnTo>
                      <a:pt x="5934" y="9324"/>
                    </a:lnTo>
                    <a:lnTo>
                      <a:pt x="6004" y="9512"/>
                    </a:lnTo>
                    <a:lnTo>
                      <a:pt x="6235" y="9416"/>
                    </a:lnTo>
                    <a:lnTo>
                      <a:pt x="6253" y="9581"/>
                    </a:lnTo>
                    <a:lnTo>
                      <a:pt x="6088" y="9704"/>
                    </a:lnTo>
                    <a:lnTo>
                      <a:pt x="6016" y="9787"/>
                    </a:lnTo>
                    <a:lnTo>
                      <a:pt x="5983" y="10057"/>
                    </a:lnTo>
                    <a:lnTo>
                      <a:pt x="5865" y="10144"/>
                    </a:lnTo>
                    <a:lnTo>
                      <a:pt x="5664" y="10172"/>
                    </a:lnTo>
                    <a:lnTo>
                      <a:pt x="5506" y="10172"/>
                    </a:lnTo>
                    <a:lnTo>
                      <a:pt x="5370" y="10240"/>
                    </a:lnTo>
                    <a:lnTo>
                      <a:pt x="5273" y="10337"/>
                    </a:lnTo>
                    <a:lnTo>
                      <a:pt x="5101" y="10364"/>
                    </a:lnTo>
                    <a:lnTo>
                      <a:pt x="5002" y="10364"/>
                    </a:lnTo>
                    <a:lnTo>
                      <a:pt x="4982" y="10538"/>
                    </a:lnTo>
                    <a:lnTo>
                      <a:pt x="4867" y="10739"/>
                    </a:lnTo>
                    <a:lnTo>
                      <a:pt x="4738" y="10945"/>
                    </a:lnTo>
                    <a:lnTo>
                      <a:pt x="4563" y="11169"/>
                    </a:lnTo>
                    <a:lnTo>
                      <a:pt x="4385" y="11316"/>
                    </a:lnTo>
                    <a:lnTo>
                      <a:pt x="4328" y="11463"/>
                    </a:lnTo>
                    <a:lnTo>
                      <a:pt x="4152" y="11706"/>
                    </a:lnTo>
                    <a:lnTo>
                      <a:pt x="4065" y="11719"/>
                    </a:lnTo>
                    <a:lnTo>
                      <a:pt x="3934" y="11751"/>
                    </a:lnTo>
                    <a:lnTo>
                      <a:pt x="3849" y="11911"/>
                    </a:lnTo>
                    <a:lnTo>
                      <a:pt x="3781" y="12158"/>
                    </a:lnTo>
                    <a:lnTo>
                      <a:pt x="3725" y="12255"/>
                    </a:lnTo>
                    <a:lnTo>
                      <a:pt x="3603" y="12585"/>
                    </a:lnTo>
                    <a:lnTo>
                      <a:pt x="3316" y="12676"/>
                    </a:lnTo>
                    <a:lnTo>
                      <a:pt x="3265" y="12951"/>
                    </a:lnTo>
                    <a:lnTo>
                      <a:pt x="3134" y="12987"/>
                    </a:lnTo>
                    <a:lnTo>
                      <a:pt x="3035" y="12919"/>
                    </a:lnTo>
                    <a:lnTo>
                      <a:pt x="2939" y="12754"/>
                    </a:lnTo>
                    <a:cubicBezTo>
                      <a:pt x="2886" y="12812"/>
                      <a:pt x="2837" y="12876"/>
                      <a:pt x="2790" y="12947"/>
                    </a:cubicBezTo>
                    <a:cubicBezTo>
                      <a:pt x="2744" y="13015"/>
                      <a:pt x="2702" y="13088"/>
                      <a:pt x="2663" y="13166"/>
                    </a:cubicBezTo>
                    <a:lnTo>
                      <a:pt x="2511" y="13235"/>
                    </a:lnTo>
                    <a:lnTo>
                      <a:pt x="2334" y="13327"/>
                    </a:lnTo>
                    <a:lnTo>
                      <a:pt x="2256" y="13258"/>
                    </a:lnTo>
                    <a:lnTo>
                      <a:pt x="2079" y="13176"/>
                    </a:lnTo>
                    <a:lnTo>
                      <a:pt x="1886" y="13313"/>
                    </a:lnTo>
                    <a:lnTo>
                      <a:pt x="1701" y="13451"/>
                    </a:lnTo>
                    <a:lnTo>
                      <a:pt x="1776" y="13589"/>
                    </a:lnTo>
                    <a:lnTo>
                      <a:pt x="1890" y="13693"/>
                    </a:lnTo>
                    <a:lnTo>
                      <a:pt x="2105" y="13776"/>
                    </a:lnTo>
                    <a:lnTo>
                      <a:pt x="2379" y="13955"/>
                    </a:lnTo>
                    <a:lnTo>
                      <a:pt x="2554" y="14129"/>
                    </a:lnTo>
                    <a:lnTo>
                      <a:pt x="2659" y="14413"/>
                    </a:lnTo>
                    <a:lnTo>
                      <a:pt x="2704" y="14587"/>
                    </a:lnTo>
                    <a:lnTo>
                      <a:pt x="2768" y="14861"/>
                    </a:lnTo>
                    <a:lnTo>
                      <a:pt x="2792" y="15475"/>
                    </a:lnTo>
                    <a:lnTo>
                      <a:pt x="2771" y="15814"/>
                    </a:lnTo>
                    <a:cubicBezTo>
                      <a:pt x="2745" y="15996"/>
                      <a:pt x="2708" y="16172"/>
                      <a:pt x="2661" y="16341"/>
                    </a:cubicBezTo>
                    <a:cubicBezTo>
                      <a:pt x="2629" y="16460"/>
                      <a:pt x="2591" y="16574"/>
                      <a:pt x="2549" y="16684"/>
                    </a:cubicBezTo>
                    <a:lnTo>
                      <a:pt x="2342" y="16817"/>
                    </a:lnTo>
                    <a:lnTo>
                      <a:pt x="2030" y="16830"/>
                    </a:lnTo>
                    <a:lnTo>
                      <a:pt x="1856" y="16830"/>
                    </a:lnTo>
                    <a:lnTo>
                      <a:pt x="1549" y="16804"/>
                    </a:lnTo>
                    <a:lnTo>
                      <a:pt x="1329" y="16707"/>
                    </a:lnTo>
                    <a:lnTo>
                      <a:pt x="970" y="16537"/>
                    </a:lnTo>
                    <a:lnTo>
                      <a:pt x="739" y="16469"/>
                    </a:lnTo>
                    <a:lnTo>
                      <a:pt x="478" y="16547"/>
                    </a:lnTo>
                    <a:lnTo>
                      <a:pt x="293" y="16647"/>
                    </a:lnTo>
                    <a:lnTo>
                      <a:pt x="164" y="17042"/>
                    </a:lnTo>
                    <a:lnTo>
                      <a:pt x="199" y="17371"/>
                    </a:lnTo>
                    <a:lnTo>
                      <a:pt x="231" y="17765"/>
                    </a:lnTo>
                    <a:lnTo>
                      <a:pt x="199" y="18217"/>
                    </a:lnTo>
                    <a:lnTo>
                      <a:pt x="86" y="18602"/>
                    </a:lnTo>
                    <a:lnTo>
                      <a:pt x="24" y="19028"/>
                    </a:lnTo>
                    <a:lnTo>
                      <a:pt x="0" y="19390"/>
                    </a:lnTo>
                    <a:lnTo>
                      <a:pt x="32" y="19623"/>
                    </a:lnTo>
                    <a:lnTo>
                      <a:pt x="105" y="19880"/>
                    </a:lnTo>
                    <a:lnTo>
                      <a:pt x="97" y="20137"/>
                    </a:lnTo>
                    <a:lnTo>
                      <a:pt x="40" y="20343"/>
                    </a:lnTo>
                    <a:lnTo>
                      <a:pt x="81" y="20612"/>
                    </a:lnTo>
                    <a:lnTo>
                      <a:pt x="245" y="20708"/>
                    </a:lnTo>
                    <a:lnTo>
                      <a:pt x="417" y="20644"/>
                    </a:lnTo>
                    <a:lnTo>
                      <a:pt x="624" y="20794"/>
                    </a:lnTo>
                    <a:lnTo>
                      <a:pt x="693" y="20881"/>
                    </a:lnTo>
                    <a:lnTo>
                      <a:pt x="1007" y="21211"/>
                    </a:lnTo>
                    <a:lnTo>
                      <a:pt x="1064" y="21408"/>
                    </a:lnTo>
                    <a:lnTo>
                      <a:pt x="1160" y="21436"/>
                    </a:lnTo>
                    <a:lnTo>
                      <a:pt x="1241" y="21600"/>
                    </a:lnTo>
                    <a:lnTo>
                      <a:pt x="1286" y="21437"/>
                    </a:lnTo>
                    <a:lnTo>
                      <a:pt x="1286" y="21236"/>
                    </a:lnTo>
                    <a:lnTo>
                      <a:pt x="1358" y="21119"/>
                    </a:lnTo>
                    <a:lnTo>
                      <a:pt x="1562" y="21092"/>
                    </a:lnTo>
                    <a:lnTo>
                      <a:pt x="1667" y="21105"/>
                    </a:lnTo>
                    <a:cubicBezTo>
                      <a:pt x="1731" y="21119"/>
                      <a:pt x="1796" y="21128"/>
                      <a:pt x="1860" y="21133"/>
                    </a:cubicBezTo>
                    <a:cubicBezTo>
                      <a:pt x="1936" y="21139"/>
                      <a:pt x="2011" y="21139"/>
                      <a:pt x="2086" y="21133"/>
                    </a:cubicBezTo>
                    <a:lnTo>
                      <a:pt x="2247" y="21051"/>
                    </a:lnTo>
                    <a:lnTo>
                      <a:pt x="2333" y="20941"/>
                    </a:lnTo>
                    <a:lnTo>
                      <a:pt x="2422" y="20693"/>
                    </a:lnTo>
                    <a:lnTo>
                      <a:pt x="2519" y="20556"/>
                    </a:lnTo>
                    <a:lnTo>
                      <a:pt x="2655" y="20387"/>
                    </a:lnTo>
                    <a:lnTo>
                      <a:pt x="2784" y="20214"/>
                    </a:lnTo>
                    <a:lnTo>
                      <a:pt x="2897" y="20063"/>
                    </a:lnTo>
                    <a:lnTo>
                      <a:pt x="2921" y="19885"/>
                    </a:lnTo>
                    <a:lnTo>
                      <a:pt x="2921" y="19541"/>
                    </a:lnTo>
                    <a:lnTo>
                      <a:pt x="2969" y="19349"/>
                    </a:lnTo>
                    <a:lnTo>
                      <a:pt x="3039" y="19161"/>
                    </a:lnTo>
                    <a:lnTo>
                      <a:pt x="3241" y="18748"/>
                    </a:lnTo>
                    <a:lnTo>
                      <a:pt x="3257" y="18515"/>
                    </a:lnTo>
                    <a:cubicBezTo>
                      <a:pt x="3267" y="18464"/>
                      <a:pt x="3283" y="18417"/>
                      <a:pt x="3305" y="18379"/>
                    </a:cubicBezTo>
                    <a:cubicBezTo>
                      <a:pt x="3367" y="18269"/>
                      <a:pt x="3459" y="18240"/>
                      <a:pt x="3541" y="18187"/>
                    </a:cubicBezTo>
                    <a:cubicBezTo>
                      <a:pt x="3616" y="18139"/>
                      <a:pt x="3685" y="18071"/>
                      <a:pt x="3745" y="17985"/>
                    </a:cubicBezTo>
                    <a:lnTo>
                      <a:pt x="3923" y="17728"/>
                    </a:lnTo>
                    <a:lnTo>
                      <a:pt x="4081" y="17581"/>
                    </a:lnTo>
                    <a:lnTo>
                      <a:pt x="4167" y="17554"/>
                    </a:lnTo>
                    <a:lnTo>
                      <a:pt x="4059" y="17247"/>
                    </a:lnTo>
                    <a:lnTo>
                      <a:pt x="3955" y="17261"/>
                    </a:lnTo>
                    <a:lnTo>
                      <a:pt x="3938" y="16973"/>
                    </a:lnTo>
                    <a:lnTo>
                      <a:pt x="4118" y="16859"/>
                    </a:lnTo>
                    <a:lnTo>
                      <a:pt x="4354" y="16726"/>
                    </a:lnTo>
                    <a:lnTo>
                      <a:pt x="4432" y="16658"/>
                    </a:lnTo>
                    <a:lnTo>
                      <a:pt x="4620" y="16554"/>
                    </a:lnTo>
                    <a:lnTo>
                      <a:pt x="4738" y="16663"/>
                    </a:lnTo>
                    <a:lnTo>
                      <a:pt x="4945" y="16842"/>
                    </a:lnTo>
                    <a:lnTo>
                      <a:pt x="5057" y="16801"/>
                    </a:lnTo>
                    <a:lnTo>
                      <a:pt x="5270" y="16614"/>
                    </a:lnTo>
                    <a:cubicBezTo>
                      <a:pt x="5348" y="16588"/>
                      <a:pt x="5424" y="16547"/>
                      <a:pt x="5495" y="16490"/>
                    </a:cubicBezTo>
                    <a:cubicBezTo>
                      <a:pt x="5582" y="16422"/>
                      <a:pt x="5661" y="16332"/>
                      <a:pt x="5732" y="16224"/>
                    </a:cubicBezTo>
                    <a:lnTo>
                      <a:pt x="5896" y="16096"/>
                    </a:lnTo>
                    <a:lnTo>
                      <a:pt x="6009" y="16027"/>
                    </a:lnTo>
                    <a:lnTo>
                      <a:pt x="6185" y="15959"/>
                    </a:lnTo>
                    <a:lnTo>
                      <a:pt x="6336" y="16187"/>
                    </a:lnTo>
                    <a:lnTo>
                      <a:pt x="6513" y="16558"/>
                    </a:lnTo>
                    <a:lnTo>
                      <a:pt x="6478" y="16957"/>
                    </a:lnTo>
                    <a:lnTo>
                      <a:pt x="6566" y="17191"/>
                    </a:lnTo>
                    <a:cubicBezTo>
                      <a:pt x="6627" y="17266"/>
                      <a:pt x="6693" y="17327"/>
                      <a:pt x="6762" y="17374"/>
                    </a:cubicBezTo>
                    <a:cubicBezTo>
                      <a:pt x="6828" y="17418"/>
                      <a:pt x="6896" y="17449"/>
                      <a:pt x="6961" y="17493"/>
                    </a:cubicBezTo>
                    <a:cubicBezTo>
                      <a:pt x="7076" y="17571"/>
                      <a:pt x="7181" y="17688"/>
                      <a:pt x="7268" y="17837"/>
                    </a:cubicBezTo>
                    <a:lnTo>
                      <a:pt x="7381" y="17960"/>
                    </a:lnTo>
                    <a:lnTo>
                      <a:pt x="7502" y="18097"/>
                    </a:lnTo>
                    <a:lnTo>
                      <a:pt x="7652" y="18230"/>
                    </a:lnTo>
                    <a:lnTo>
                      <a:pt x="7765" y="18312"/>
                    </a:lnTo>
                    <a:lnTo>
                      <a:pt x="7950" y="18500"/>
                    </a:lnTo>
                    <a:lnTo>
                      <a:pt x="8004" y="18619"/>
                    </a:lnTo>
                    <a:lnTo>
                      <a:pt x="8122" y="18894"/>
                    </a:lnTo>
                    <a:lnTo>
                      <a:pt x="8273" y="19251"/>
                    </a:lnTo>
                    <a:lnTo>
                      <a:pt x="8399" y="19535"/>
                    </a:lnTo>
                    <a:lnTo>
                      <a:pt x="8203" y="19705"/>
                    </a:lnTo>
                    <a:lnTo>
                      <a:pt x="8232" y="19896"/>
                    </a:lnTo>
                    <a:lnTo>
                      <a:pt x="8184" y="20192"/>
                    </a:lnTo>
                    <a:lnTo>
                      <a:pt x="8313" y="20256"/>
                    </a:lnTo>
                    <a:lnTo>
                      <a:pt x="8369" y="20092"/>
                    </a:lnTo>
                    <a:lnTo>
                      <a:pt x="8471" y="19927"/>
                    </a:lnTo>
                    <a:lnTo>
                      <a:pt x="8584" y="19703"/>
                    </a:lnTo>
                    <a:lnTo>
                      <a:pt x="8621" y="19542"/>
                    </a:lnTo>
                    <a:lnTo>
                      <a:pt x="8570" y="19314"/>
                    </a:lnTo>
                    <a:lnTo>
                      <a:pt x="8522" y="19090"/>
                    </a:lnTo>
                    <a:lnTo>
                      <a:pt x="8493" y="18927"/>
                    </a:lnTo>
                    <a:lnTo>
                      <a:pt x="8573" y="18716"/>
                    </a:lnTo>
                    <a:lnTo>
                      <a:pt x="8735" y="18702"/>
                    </a:lnTo>
                    <a:lnTo>
                      <a:pt x="8831" y="18752"/>
                    </a:lnTo>
                    <a:lnTo>
                      <a:pt x="8888" y="18876"/>
                    </a:lnTo>
                    <a:lnTo>
                      <a:pt x="9070" y="18944"/>
                    </a:lnTo>
                    <a:lnTo>
                      <a:pt x="9159" y="18880"/>
                    </a:lnTo>
                    <a:lnTo>
                      <a:pt x="9054" y="18697"/>
                    </a:lnTo>
                    <a:lnTo>
                      <a:pt x="8898" y="18523"/>
                    </a:lnTo>
                    <a:lnTo>
                      <a:pt x="8594" y="18261"/>
                    </a:lnTo>
                    <a:lnTo>
                      <a:pt x="8368" y="18041"/>
                    </a:lnTo>
                    <a:lnTo>
                      <a:pt x="8097" y="17835"/>
                    </a:lnTo>
                    <a:lnTo>
                      <a:pt x="7917" y="17422"/>
                    </a:lnTo>
                    <a:lnTo>
                      <a:pt x="7716" y="17353"/>
                    </a:lnTo>
                    <a:lnTo>
                      <a:pt x="7485" y="16964"/>
                    </a:lnTo>
                    <a:lnTo>
                      <a:pt x="7541" y="16565"/>
                    </a:lnTo>
                    <a:lnTo>
                      <a:pt x="7398" y="16378"/>
                    </a:lnTo>
                    <a:lnTo>
                      <a:pt x="7222" y="16240"/>
                    </a:lnTo>
                    <a:lnTo>
                      <a:pt x="6975" y="15938"/>
                    </a:lnTo>
                    <a:lnTo>
                      <a:pt x="6974" y="15498"/>
                    </a:lnTo>
                    <a:lnTo>
                      <a:pt x="7213" y="15265"/>
                    </a:lnTo>
                    <a:lnTo>
                      <a:pt x="7388" y="15320"/>
                    </a:lnTo>
                    <a:lnTo>
                      <a:pt x="7527" y="15712"/>
                    </a:lnTo>
                    <a:lnTo>
                      <a:pt x="7790" y="15919"/>
                    </a:lnTo>
                    <a:cubicBezTo>
                      <a:pt x="7896" y="15936"/>
                      <a:pt x="7997" y="15992"/>
                      <a:pt x="8089" y="16084"/>
                    </a:cubicBezTo>
                    <a:cubicBezTo>
                      <a:pt x="8148" y="16143"/>
                      <a:pt x="8203" y="16217"/>
                      <a:pt x="8250" y="16304"/>
                    </a:cubicBezTo>
                    <a:lnTo>
                      <a:pt x="8390" y="16623"/>
                    </a:lnTo>
                    <a:lnTo>
                      <a:pt x="8497" y="16783"/>
                    </a:lnTo>
                    <a:lnTo>
                      <a:pt x="8659" y="16893"/>
                    </a:lnTo>
                    <a:cubicBezTo>
                      <a:pt x="8718" y="16911"/>
                      <a:pt x="8777" y="16939"/>
                      <a:pt x="8833" y="16975"/>
                    </a:cubicBezTo>
                    <a:cubicBezTo>
                      <a:pt x="8886" y="17009"/>
                      <a:pt x="8937" y="17050"/>
                      <a:pt x="8986" y="17098"/>
                    </a:cubicBezTo>
                    <a:lnTo>
                      <a:pt x="9201" y="17368"/>
                    </a:lnTo>
                    <a:lnTo>
                      <a:pt x="9367" y="17642"/>
                    </a:lnTo>
                    <a:lnTo>
                      <a:pt x="9448" y="18069"/>
                    </a:lnTo>
                    <a:lnTo>
                      <a:pt x="9472" y="18476"/>
                    </a:lnTo>
                    <a:lnTo>
                      <a:pt x="9480" y="18860"/>
                    </a:lnTo>
                    <a:lnTo>
                      <a:pt x="9606" y="19231"/>
                    </a:lnTo>
                    <a:lnTo>
                      <a:pt x="9708" y="19433"/>
                    </a:lnTo>
                    <a:lnTo>
                      <a:pt x="9931" y="19550"/>
                    </a:lnTo>
                    <a:lnTo>
                      <a:pt x="10097" y="19631"/>
                    </a:lnTo>
                    <a:lnTo>
                      <a:pt x="10223" y="19645"/>
                    </a:lnTo>
                    <a:lnTo>
                      <a:pt x="10379" y="19791"/>
                    </a:lnTo>
                    <a:lnTo>
                      <a:pt x="10473" y="19924"/>
                    </a:lnTo>
                    <a:lnTo>
                      <a:pt x="10384" y="20183"/>
                    </a:lnTo>
                    <a:lnTo>
                      <a:pt x="10159" y="20128"/>
                    </a:lnTo>
                    <a:lnTo>
                      <a:pt x="10073" y="20243"/>
                    </a:lnTo>
                    <a:lnTo>
                      <a:pt x="10193" y="20472"/>
                    </a:lnTo>
                    <a:lnTo>
                      <a:pt x="10266" y="20815"/>
                    </a:lnTo>
                    <a:cubicBezTo>
                      <a:pt x="10273" y="20912"/>
                      <a:pt x="10304" y="20999"/>
                      <a:pt x="10352" y="21053"/>
                    </a:cubicBezTo>
                    <a:cubicBezTo>
                      <a:pt x="10384" y="21090"/>
                      <a:pt x="10423" y="21109"/>
                      <a:pt x="10462" y="21108"/>
                    </a:cubicBezTo>
                    <a:lnTo>
                      <a:pt x="10696" y="20998"/>
                    </a:lnTo>
                    <a:lnTo>
                      <a:pt x="10712" y="20701"/>
                    </a:lnTo>
                    <a:cubicBezTo>
                      <a:pt x="10707" y="20596"/>
                      <a:pt x="10707" y="20491"/>
                      <a:pt x="10712" y="20387"/>
                    </a:cubicBezTo>
                    <a:cubicBezTo>
                      <a:pt x="10716" y="20296"/>
                      <a:pt x="10724" y="20206"/>
                      <a:pt x="10736" y="20117"/>
                    </a:cubicBezTo>
                    <a:cubicBezTo>
                      <a:pt x="10735" y="20034"/>
                      <a:pt x="10727" y="19953"/>
                      <a:pt x="10712" y="19874"/>
                    </a:cubicBezTo>
                    <a:cubicBezTo>
                      <a:pt x="10684" y="19724"/>
                      <a:pt x="10633" y="19589"/>
                      <a:pt x="10564" y="19484"/>
                    </a:cubicBezTo>
                    <a:lnTo>
                      <a:pt x="10443" y="19117"/>
                    </a:lnTo>
                    <a:cubicBezTo>
                      <a:pt x="10405" y="19035"/>
                      <a:pt x="10398" y="18922"/>
                      <a:pt x="10427" y="18829"/>
                    </a:cubicBezTo>
                    <a:cubicBezTo>
                      <a:pt x="10451" y="18751"/>
                      <a:pt x="10497" y="18700"/>
                      <a:pt x="10548" y="18692"/>
                    </a:cubicBezTo>
                    <a:lnTo>
                      <a:pt x="10680" y="18705"/>
                    </a:lnTo>
                    <a:lnTo>
                      <a:pt x="10811" y="18765"/>
                    </a:lnTo>
                    <a:lnTo>
                      <a:pt x="10929" y="18911"/>
                    </a:lnTo>
                    <a:lnTo>
                      <a:pt x="10953" y="18597"/>
                    </a:lnTo>
                    <a:lnTo>
                      <a:pt x="11025" y="18391"/>
                    </a:lnTo>
                    <a:lnTo>
                      <a:pt x="11310" y="18336"/>
                    </a:lnTo>
                    <a:lnTo>
                      <a:pt x="11533" y="18336"/>
                    </a:lnTo>
                    <a:lnTo>
                      <a:pt x="11766" y="18570"/>
                    </a:lnTo>
                    <a:lnTo>
                      <a:pt x="11991" y="18469"/>
                    </a:lnTo>
                    <a:lnTo>
                      <a:pt x="12104" y="18400"/>
                    </a:lnTo>
                    <a:lnTo>
                      <a:pt x="12392" y="18317"/>
                    </a:lnTo>
                    <a:lnTo>
                      <a:pt x="12469" y="18171"/>
                    </a:lnTo>
                    <a:cubicBezTo>
                      <a:pt x="12441" y="18118"/>
                      <a:pt x="12413" y="18066"/>
                      <a:pt x="12383" y="18015"/>
                    </a:cubicBezTo>
                    <a:cubicBezTo>
                      <a:pt x="12320" y="17907"/>
                      <a:pt x="12252" y="17806"/>
                      <a:pt x="12181" y="17713"/>
                    </a:cubicBezTo>
                    <a:cubicBezTo>
                      <a:pt x="12169" y="17590"/>
                      <a:pt x="12166" y="17465"/>
                      <a:pt x="12173" y="17342"/>
                    </a:cubicBezTo>
                    <a:cubicBezTo>
                      <a:pt x="12182" y="17201"/>
                      <a:pt x="12204" y="17063"/>
                      <a:pt x="12238" y="16934"/>
                    </a:cubicBezTo>
                    <a:lnTo>
                      <a:pt x="12262" y="16700"/>
                    </a:lnTo>
                    <a:lnTo>
                      <a:pt x="12383" y="16233"/>
                    </a:lnTo>
                    <a:lnTo>
                      <a:pt x="12447" y="15904"/>
                    </a:lnTo>
                    <a:lnTo>
                      <a:pt x="12552" y="15455"/>
                    </a:lnTo>
                    <a:lnTo>
                      <a:pt x="12671" y="15194"/>
                    </a:lnTo>
                    <a:lnTo>
                      <a:pt x="12888" y="14822"/>
                    </a:lnTo>
                    <a:lnTo>
                      <a:pt x="13179" y="14607"/>
                    </a:lnTo>
                    <a:lnTo>
                      <a:pt x="13407" y="14414"/>
                    </a:lnTo>
                    <a:lnTo>
                      <a:pt x="13485" y="14588"/>
                    </a:lnTo>
                    <a:lnTo>
                      <a:pt x="13485" y="14898"/>
                    </a:lnTo>
                    <a:lnTo>
                      <a:pt x="13692" y="14926"/>
                    </a:lnTo>
                    <a:lnTo>
                      <a:pt x="13794" y="15008"/>
                    </a:lnTo>
                    <a:lnTo>
                      <a:pt x="13842" y="15254"/>
                    </a:lnTo>
                    <a:lnTo>
                      <a:pt x="13659" y="15264"/>
                    </a:lnTo>
                    <a:lnTo>
                      <a:pt x="13643" y="15414"/>
                    </a:lnTo>
                    <a:lnTo>
                      <a:pt x="13845" y="15703"/>
                    </a:lnTo>
                    <a:lnTo>
                      <a:pt x="13960" y="15946"/>
                    </a:lnTo>
                    <a:lnTo>
                      <a:pt x="14162" y="15979"/>
                    </a:lnTo>
                    <a:lnTo>
                      <a:pt x="14250" y="15857"/>
                    </a:lnTo>
                    <a:lnTo>
                      <a:pt x="14403" y="15678"/>
                    </a:lnTo>
                    <a:lnTo>
                      <a:pt x="14752" y="15546"/>
                    </a:lnTo>
                    <a:lnTo>
                      <a:pt x="14728" y="15315"/>
                    </a:lnTo>
                    <a:lnTo>
                      <a:pt x="14639" y="15250"/>
                    </a:lnTo>
                    <a:lnTo>
                      <a:pt x="14489" y="15305"/>
                    </a:lnTo>
                    <a:cubicBezTo>
                      <a:pt x="14437" y="15251"/>
                      <a:pt x="14386" y="15193"/>
                      <a:pt x="14336" y="15132"/>
                    </a:cubicBezTo>
                    <a:cubicBezTo>
                      <a:pt x="14301" y="15088"/>
                      <a:pt x="14266" y="15042"/>
                      <a:pt x="14232" y="14994"/>
                    </a:cubicBezTo>
                    <a:lnTo>
                      <a:pt x="14288" y="14817"/>
                    </a:lnTo>
                    <a:lnTo>
                      <a:pt x="14447" y="14721"/>
                    </a:lnTo>
                    <a:lnTo>
                      <a:pt x="14613" y="14569"/>
                    </a:lnTo>
                    <a:lnTo>
                      <a:pt x="14824" y="14382"/>
                    </a:lnTo>
                    <a:lnTo>
                      <a:pt x="14966" y="14231"/>
                    </a:lnTo>
                    <a:lnTo>
                      <a:pt x="15155" y="14089"/>
                    </a:lnTo>
                    <a:lnTo>
                      <a:pt x="15299" y="14048"/>
                    </a:lnTo>
                    <a:lnTo>
                      <a:pt x="15474" y="14204"/>
                    </a:lnTo>
                    <a:lnTo>
                      <a:pt x="15391" y="14386"/>
                    </a:lnTo>
                    <a:lnTo>
                      <a:pt x="15273" y="14666"/>
                    </a:lnTo>
                    <a:lnTo>
                      <a:pt x="15265" y="14990"/>
                    </a:lnTo>
                    <a:lnTo>
                      <a:pt x="15230" y="15325"/>
                    </a:lnTo>
                    <a:lnTo>
                      <a:pt x="15118" y="15517"/>
                    </a:lnTo>
                    <a:lnTo>
                      <a:pt x="15096" y="15705"/>
                    </a:lnTo>
                    <a:lnTo>
                      <a:pt x="15233" y="15800"/>
                    </a:lnTo>
                    <a:cubicBezTo>
                      <a:pt x="15284" y="15813"/>
                      <a:pt x="15335" y="15836"/>
                      <a:pt x="15383" y="15869"/>
                    </a:cubicBezTo>
                    <a:cubicBezTo>
                      <a:pt x="15456" y="15919"/>
                      <a:pt x="15524" y="15992"/>
                      <a:pt x="15582" y="16084"/>
                    </a:cubicBezTo>
                    <a:lnTo>
                      <a:pt x="15792" y="16341"/>
                    </a:lnTo>
                    <a:lnTo>
                      <a:pt x="16009" y="16409"/>
                    </a:lnTo>
                    <a:lnTo>
                      <a:pt x="16163" y="16684"/>
                    </a:lnTo>
                    <a:lnTo>
                      <a:pt x="16364" y="16863"/>
                    </a:lnTo>
                    <a:lnTo>
                      <a:pt x="16519" y="17063"/>
                    </a:lnTo>
                    <a:lnTo>
                      <a:pt x="16602" y="17384"/>
                    </a:lnTo>
                    <a:lnTo>
                      <a:pt x="16900" y="17421"/>
                    </a:lnTo>
                    <a:lnTo>
                      <a:pt x="17231" y="17499"/>
                    </a:lnTo>
                    <a:lnTo>
                      <a:pt x="17545" y="17705"/>
                    </a:lnTo>
                    <a:lnTo>
                      <a:pt x="17840" y="17980"/>
                    </a:lnTo>
                    <a:lnTo>
                      <a:pt x="18090" y="18259"/>
                    </a:lnTo>
                    <a:lnTo>
                      <a:pt x="18475" y="18575"/>
                    </a:lnTo>
                    <a:lnTo>
                      <a:pt x="18792" y="18777"/>
                    </a:lnTo>
                    <a:lnTo>
                      <a:pt x="19129" y="19050"/>
                    </a:lnTo>
                    <a:lnTo>
                      <a:pt x="19351" y="19182"/>
                    </a:lnTo>
                    <a:lnTo>
                      <a:pt x="19359" y="18839"/>
                    </a:lnTo>
                    <a:lnTo>
                      <a:pt x="19201" y="18353"/>
                    </a:lnTo>
                    <a:lnTo>
                      <a:pt x="19056" y="17804"/>
                    </a:lnTo>
                    <a:lnTo>
                      <a:pt x="18836" y="17575"/>
                    </a:lnTo>
                    <a:lnTo>
                      <a:pt x="18691" y="17287"/>
                    </a:lnTo>
                    <a:lnTo>
                      <a:pt x="18580" y="17027"/>
                    </a:lnTo>
                    <a:lnTo>
                      <a:pt x="18437" y="16793"/>
                    </a:lnTo>
                    <a:lnTo>
                      <a:pt x="18437" y="16531"/>
                    </a:lnTo>
                    <a:lnTo>
                      <a:pt x="18220" y="16330"/>
                    </a:lnTo>
                    <a:lnTo>
                      <a:pt x="18064" y="15973"/>
                    </a:lnTo>
                    <a:lnTo>
                      <a:pt x="18247" y="15607"/>
                    </a:lnTo>
                    <a:lnTo>
                      <a:pt x="18424" y="15318"/>
                    </a:lnTo>
                    <a:lnTo>
                      <a:pt x="18655" y="15304"/>
                    </a:lnTo>
                    <a:lnTo>
                      <a:pt x="18759" y="15057"/>
                    </a:lnTo>
                    <a:cubicBezTo>
                      <a:pt x="18777" y="14995"/>
                      <a:pt x="18799" y="14935"/>
                      <a:pt x="18824" y="14880"/>
                    </a:cubicBezTo>
                    <a:cubicBezTo>
                      <a:pt x="18871" y="14776"/>
                      <a:pt x="18929" y="14689"/>
                      <a:pt x="18996" y="14623"/>
                    </a:cubicBezTo>
                    <a:lnTo>
                      <a:pt x="19321" y="14418"/>
                    </a:lnTo>
                    <a:lnTo>
                      <a:pt x="19622" y="14295"/>
                    </a:lnTo>
                    <a:lnTo>
                      <a:pt x="19459" y="13998"/>
                    </a:lnTo>
                    <a:lnTo>
                      <a:pt x="19352" y="13728"/>
                    </a:lnTo>
                    <a:lnTo>
                      <a:pt x="19263" y="13311"/>
                    </a:lnTo>
                    <a:lnTo>
                      <a:pt x="19263" y="12674"/>
                    </a:lnTo>
                    <a:lnTo>
                      <a:pt x="19094" y="12413"/>
                    </a:lnTo>
                    <a:lnTo>
                      <a:pt x="18905" y="12303"/>
                    </a:lnTo>
                    <a:lnTo>
                      <a:pt x="18825" y="11587"/>
                    </a:lnTo>
                    <a:lnTo>
                      <a:pt x="18825" y="11300"/>
                    </a:lnTo>
                    <a:lnTo>
                      <a:pt x="19026" y="11176"/>
                    </a:lnTo>
                    <a:lnTo>
                      <a:pt x="19153" y="11204"/>
                    </a:lnTo>
                    <a:lnTo>
                      <a:pt x="19685" y="11492"/>
                    </a:lnTo>
                    <a:lnTo>
                      <a:pt x="19916" y="11286"/>
                    </a:lnTo>
                    <a:lnTo>
                      <a:pt x="20085" y="11176"/>
                    </a:lnTo>
                    <a:lnTo>
                      <a:pt x="20330" y="11204"/>
                    </a:lnTo>
                    <a:lnTo>
                      <a:pt x="20504" y="11392"/>
                    </a:lnTo>
                    <a:lnTo>
                      <a:pt x="20892" y="11571"/>
                    </a:lnTo>
                    <a:lnTo>
                      <a:pt x="21279" y="11763"/>
                    </a:lnTo>
                    <a:lnTo>
                      <a:pt x="21416" y="11557"/>
                    </a:lnTo>
                    <a:lnTo>
                      <a:pt x="21488" y="11250"/>
                    </a:lnTo>
                    <a:lnTo>
                      <a:pt x="21480" y="10939"/>
                    </a:lnTo>
                    <a:lnTo>
                      <a:pt x="21585" y="10788"/>
                    </a:lnTo>
                    <a:lnTo>
                      <a:pt x="21472" y="10615"/>
                    </a:lnTo>
                    <a:lnTo>
                      <a:pt x="21445" y="10409"/>
                    </a:lnTo>
                    <a:lnTo>
                      <a:pt x="21539" y="10161"/>
                    </a:lnTo>
                    <a:lnTo>
                      <a:pt x="21600" y="9773"/>
                    </a:lnTo>
                    <a:lnTo>
                      <a:pt x="21449" y="9398"/>
                    </a:lnTo>
                    <a:lnTo>
                      <a:pt x="21248" y="9192"/>
                    </a:lnTo>
                    <a:lnTo>
                      <a:pt x="21117" y="9270"/>
                    </a:lnTo>
                    <a:lnTo>
                      <a:pt x="21077" y="9513"/>
                    </a:lnTo>
                    <a:lnTo>
                      <a:pt x="21021" y="9718"/>
                    </a:lnTo>
                    <a:lnTo>
                      <a:pt x="20909" y="9814"/>
                    </a:lnTo>
                    <a:lnTo>
                      <a:pt x="20756" y="9882"/>
                    </a:lnTo>
                    <a:lnTo>
                      <a:pt x="20592" y="9662"/>
                    </a:lnTo>
                    <a:lnTo>
                      <a:pt x="20385" y="9355"/>
                    </a:lnTo>
                    <a:lnTo>
                      <a:pt x="20422" y="9122"/>
                    </a:lnTo>
                    <a:lnTo>
                      <a:pt x="20264" y="8894"/>
                    </a:lnTo>
                    <a:lnTo>
                      <a:pt x="20434" y="8637"/>
                    </a:lnTo>
                    <a:lnTo>
                      <a:pt x="20710" y="8587"/>
                    </a:lnTo>
                    <a:lnTo>
                      <a:pt x="20858" y="8416"/>
                    </a:lnTo>
                    <a:lnTo>
                      <a:pt x="20898" y="8128"/>
                    </a:lnTo>
                    <a:lnTo>
                      <a:pt x="20858" y="7798"/>
                    </a:lnTo>
                    <a:lnTo>
                      <a:pt x="20732" y="7675"/>
                    </a:lnTo>
                    <a:lnTo>
                      <a:pt x="20644" y="7355"/>
                    </a:lnTo>
                    <a:lnTo>
                      <a:pt x="20491" y="7121"/>
                    </a:lnTo>
                    <a:lnTo>
                      <a:pt x="20507" y="6709"/>
                    </a:lnTo>
                    <a:lnTo>
                      <a:pt x="20499" y="6365"/>
                    </a:lnTo>
                    <a:lnTo>
                      <a:pt x="20459" y="5985"/>
                    </a:lnTo>
                    <a:lnTo>
                      <a:pt x="20451" y="5531"/>
                    </a:lnTo>
                    <a:lnTo>
                      <a:pt x="20370" y="5106"/>
                    </a:lnTo>
                    <a:lnTo>
                      <a:pt x="20231" y="4810"/>
                    </a:lnTo>
                    <a:lnTo>
                      <a:pt x="20145" y="4182"/>
                    </a:lnTo>
                    <a:lnTo>
                      <a:pt x="20065" y="3716"/>
                    </a:lnTo>
                    <a:lnTo>
                      <a:pt x="19979" y="3404"/>
                    </a:lnTo>
                    <a:lnTo>
                      <a:pt x="19963" y="3062"/>
                    </a:lnTo>
                    <a:lnTo>
                      <a:pt x="20091" y="2842"/>
                    </a:lnTo>
                    <a:lnTo>
                      <a:pt x="20317" y="2737"/>
                    </a:lnTo>
                    <a:lnTo>
                      <a:pt x="20570" y="2546"/>
                    </a:lnTo>
                    <a:lnTo>
                      <a:pt x="20683" y="2340"/>
                    </a:lnTo>
                    <a:lnTo>
                      <a:pt x="20965" y="2162"/>
                    </a:lnTo>
                    <a:lnTo>
                      <a:pt x="21059" y="2043"/>
                    </a:lnTo>
                    <a:lnTo>
                      <a:pt x="21076" y="1814"/>
                    </a:lnTo>
                    <a:lnTo>
                      <a:pt x="21092" y="1581"/>
                    </a:lnTo>
                    <a:lnTo>
                      <a:pt x="20928" y="1371"/>
                    </a:lnTo>
                    <a:lnTo>
                      <a:pt x="20807" y="1150"/>
                    </a:lnTo>
                    <a:close/>
                  </a:path>
                </a:pathLst>
              </a:custGeom>
              <a:solidFill>
                <a:schemeClr val="accent4"/>
              </a:solidFill>
              <a:ln w="12700" cap="flat">
                <a:noFill/>
                <a:miter lim="400000"/>
              </a:ln>
              <a:effectLst/>
            </p:spPr>
            <p:txBody>
              <a:bodyPr wrap="square" lIns="164041" tIns="164041" rIns="164041" bIns="164041" numCol="1" anchor="ctr">
                <a:noAutofit/>
              </a:bodyPr>
              <a:lstStyle/>
              <a:p>
                <a:pPr defTabSz="584134">
                  <a:defRPr sz="7600"/>
                </a:pPr>
                <a:endParaRPr/>
              </a:p>
            </p:txBody>
          </p:sp>
          <p:sp>
            <p:nvSpPr>
              <p:cNvPr id="168" name="Shape 1832"/>
              <p:cNvSpPr/>
              <p:nvPr/>
            </p:nvSpPr>
            <p:spPr>
              <a:xfrm>
                <a:off x="3880529" y="211590"/>
                <a:ext cx="644867" cy="378251"/>
              </a:xfrm>
              <a:custGeom>
                <a:avLst/>
                <a:gdLst/>
                <a:ahLst/>
                <a:cxnLst>
                  <a:cxn ang="0">
                    <a:pos x="wd2" y="hd2"/>
                  </a:cxn>
                  <a:cxn ang="5400000">
                    <a:pos x="wd2" y="hd2"/>
                  </a:cxn>
                  <a:cxn ang="10800000">
                    <a:pos x="wd2" y="hd2"/>
                  </a:cxn>
                  <a:cxn ang="16200000">
                    <a:pos x="wd2" y="hd2"/>
                  </a:cxn>
                </a:cxnLst>
                <a:rect l="0" t="0" r="r" b="b"/>
                <a:pathLst>
                  <a:path w="21600" h="21600" extrusionOk="0">
                    <a:moveTo>
                      <a:pt x="4445" y="7866"/>
                    </a:moveTo>
                    <a:lnTo>
                      <a:pt x="3880" y="8515"/>
                    </a:lnTo>
                    <a:lnTo>
                      <a:pt x="2778" y="8369"/>
                    </a:lnTo>
                    <a:lnTo>
                      <a:pt x="2178" y="9461"/>
                    </a:lnTo>
                    <a:lnTo>
                      <a:pt x="3120" y="10277"/>
                    </a:lnTo>
                    <a:lnTo>
                      <a:pt x="3156" y="12185"/>
                    </a:lnTo>
                    <a:lnTo>
                      <a:pt x="2430" y="12337"/>
                    </a:lnTo>
                    <a:lnTo>
                      <a:pt x="1278" y="11885"/>
                    </a:lnTo>
                    <a:lnTo>
                      <a:pt x="769" y="12613"/>
                    </a:lnTo>
                    <a:lnTo>
                      <a:pt x="566" y="13516"/>
                    </a:lnTo>
                    <a:lnTo>
                      <a:pt x="1354" y="13873"/>
                    </a:lnTo>
                    <a:lnTo>
                      <a:pt x="1463" y="14966"/>
                    </a:lnTo>
                    <a:lnTo>
                      <a:pt x="698" y="15754"/>
                    </a:lnTo>
                    <a:lnTo>
                      <a:pt x="273" y="16479"/>
                    </a:lnTo>
                    <a:lnTo>
                      <a:pt x="0" y="18023"/>
                    </a:lnTo>
                    <a:lnTo>
                      <a:pt x="841" y="18266"/>
                    </a:lnTo>
                    <a:lnTo>
                      <a:pt x="2336" y="18448"/>
                    </a:lnTo>
                    <a:lnTo>
                      <a:pt x="3297" y="19783"/>
                    </a:lnTo>
                    <a:lnTo>
                      <a:pt x="3987" y="20416"/>
                    </a:lnTo>
                    <a:lnTo>
                      <a:pt x="5126" y="21509"/>
                    </a:lnTo>
                    <a:lnTo>
                      <a:pt x="6761" y="21418"/>
                    </a:lnTo>
                    <a:lnTo>
                      <a:pt x="8539" y="21600"/>
                    </a:lnTo>
                    <a:lnTo>
                      <a:pt x="8021" y="19297"/>
                    </a:lnTo>
                    <a:lnTo>
                      <a:pt x="6548" y="18235"/>
                    </a:lnTo>
                    <a:lnTo>
                      <a:pt x="6499" y="15428"/>
                    </a:lnTo>
                    <a:lnTo>
                      <a:pt x="6997" y="13668"/>
                    </a:lnTo>
                    <a:lnTo>
                      <a:pt x="8012" y="10664"/>
                    </a:lnTo>
                    <a:lnTo>
                      <a:pt x="8386" y="8570"/>
                    </a:lnTo>
                    <a:lnTo>
                      <a:pt x="9594" y="6965"/>
                    </a:lnTo>
                    <a:lnTo>
                      <a:pt x="10818" y="7328"/>
                    </a:lnTo>
                    <a:lnTo>
                      <a:pt x="12132" y="6430"/>
                    </a:lnTo>
                    <a:lnTo>
                      <a:pt x="13272" y="5308"/>
                    </a:lnTo>
                    <a:lnTo>
                      <a:pt x="14533" y="4941"/>
                    </a:lnTo>
                    <a:lnTo>
                      <a:pt x="16291" y="4582"/>
                    </a:lnTo>
                    <a:cubicBezTo>
                      <a:pt x="16608" y="4821"/>
                      <a:pt x="16969" y="4821"/>
                      <a:pt x="17286" y="4583"/>
                    </a:cubicBezTo>
                    <a:cubicBezTo>
                      <a:pt x="17607" y="4341"/>
                      <a:pt x="17852" y="3877"/>
                      <a:pt x="17960" y="3308"/>
                    </a:cubicBezTo>
                    <a:lnTo>
                      <a:pt x="19113" y="3551"/>
                    </a:lnTo>
                    <a:lnTo>
                      <a:pt x="19985" y="3581"/>
                    </a:lnTo>
                    <a:lnTo>
                      <a:pt x="20338" y="2523"/>
                    </a:lnTo>
                    <a:lnTo>
                      <a:pt x="21351" y="2592"/>
                    </a:lnTo>
                    <a:lnTo>
                      <a:pt x="21600" y="1704"/>
                    </a:lnTo>
                    <a:lnTo>
                      <a:pt x="20641" y="1406"/>
                    </a:lnTo>
                    <a:lnTo>
                      <a:pt x="20071" y="705"/>
                    </a:lnTo>
                    <a:lnTo>
                      <a:pt x="18972" y="0"/>
                    </a:lnTo>
                    <a:lnTo>
                      <a:pt x="18514" y="430"/>
                    </a:lnTo>
                    <a:lnTo>
                      <a:pt x="18354" y="1523"/>
                    </a:lnTo>
                    <a:lnTo>
                      <a:pt x="17731" y="802"/>
                    </a:lnTo>
                    <a:lnTo>
                      <a:pt x="16469" y="984"/>
                    </a:lnTo>
                    <a:lnTo>
                      <a:pt x="15528" y="1617"/>
                    </a:lnTo>
                    <a:lnTo>
                      <a:pt x="14947" y="2494"/>
                    </a:lnTo>
                    <a:lnTo>
                      <a:pt x="13721" y="2312"/>
                    </a:lnTo>
                    <a:lnTo>
                      <a:pt x="11020" y="2130"/>
                    </a:lnTo>
                    <a:lnTo>
                      <a:pt x="9792" y="2039"/>
                    </a:lnTo>
                    <a:lnTo>
                      <a:pt x="8352" y="2392"/>
                    </a:lnTo>
                    <a:lnTo>
                      <a:pt x="7818" y="3025"/>
                    </a:lnTo>
                    <a:lnTo>
                      <a:pt x="6699" y="4565"/>
                    </a:lnTo>
                    <a:lnTo>
                      <a:pt x="5633" y="4656"/>
                    </a:lnTo>
                    <a:lnTo>
                      <a:pt x="4834" y="5829"/>
                    </a:lnTo>
                    <a:lnTo>
                      <a:pt x="4445" y="7866"/>
                    </a:lnTo>
                    <a:close/>
                  </a:path>
                </a:pathLst>
              </a:custGeom>
              <a:grpFill/>
              <a:ln w="12700" cap="flat">
                <a:noFill/>
                <a:miter lim="400000"/>
              </a:ln>
              <a:effectLst/>
            </p:spPr>
            <p:txBody>
              <a:bodyPr wrap="square" lIns="164041" tIns="164041" rIns="164041" bIns="164041" numCol="1" anchor="ctr">
                <a:noAutofit/>
              </a:bodyPr>
              <a:lstStyle/>
              <a:p>
                <a:pPr defTabSz="584134">
                  <a:defRPr sz="7600"/>
                </a:pPr>
                <a:endParaRPr/>
              </a:p>
            </p:txBody>
          </p:sp>
          <p:sp>
            <p:nvSpPr>
              <p:cNvPr id="169" name="Shape 1833"/>
              <p:cNvSpPr/>
              <p:nvPr/>
            </p:nvSpPr>
            <p:spPr>
              <a:xfrm>
                <a:off x="1783167" y="0"/>
                <a:ext cx="748528" cy="288265"/>
              </a:xfrm>
              <a:custGeom>
                <a:avLst/>
                <a:gdLst/>
                <a:ahLst/>
                <a:cxnLst>
                  <a:cxn ang="0">
                    <a:pos x="wd2" y="hd2"/>
                  </a:cxn>
                  <a:cxn ang="5400000">
                    <a:pos x="wd2" y="hd2"/>
                  </a:cxn>
                  <a:cxn ang="10800000">
                    <a:pos x="wd2" y="hd2"/>
                  </a:cxn>
                  <a:cxn ang="16200000">
                    <a:pos x="wd2" y="hd2"/>
                  </a:cxn>
                </a:cxnLst>
                <a:rect l="0" t="0" r="r" b="b"/>
                <a:pathLst>
                  <a:path w="21600" h="21600" extrusionOk="0">
                    <a:moveTo>
                      <a:pt x="21036" y="2810"/>
                    </a:moveTo>
                    <a:lnTo>
                      <a:pt x="18126" y="2696"/>
                    </a:lnTo>
                    <a:lnTo>
                      <a:pt x="15876" y="2514"/>
                    </a:lnTo>
                    <a:lnTo>
                      <a:pt x="14560" y="2399"/>
                    </a:lnTo>
                    <a:lnTo>
                      <a:pt x="13964" y="607"/>
                    </a:lnTo>
                    <a:lnTo>
                      <a:pt x="13265" y="0"/>
                    </a:lnTo>
                    <a:lnTo>
                      <a:pt x="13209" y="2844"/>
                    </a:lnTo>
                    <a:lnTo>
                      <a:pt x="12490" y="2839"/>
                    </a:lnTo>
                    <a:lnTo>
                      <a:pt x="12105" y="3909"/>
                    </a:lnTo>
                    <a:lnTo>
                      <a:pt x="12121" y="6612"/>
                    </a:lnTo>
                    <a:lnTo>
                      <a:pt x="11757" y="7673"/>
                    </a:lnTo>
                    <a:lnTo>
                      <a:pt x="11102" y="6284"/>
                    </a:lnTo>
                    <a:lnTo>
                      <a:pt x="11237" y="3700"/>
                    </a:lnTo>
                    <a:lnTo>
                      <a:pt x="10419" y="2546"/>
                    </a:lnTo>
                    <a:lnTo>
                      <a:pt x="9953" y="4134"/>
                    </a:lnTo>
                    <a:lnTo>
                      <a:pt x="9148" y="5886"/>
                    </a:lnTo>
                    <a:lnTo>
                      <a:pt x="7705" y="5408"/>
                    </a:lnTo>
                    <a:lnTo>
                      <a:pt x="6697" y="5288"/>
                    </a:lnTo>
                    <a:lnTo>
                      <a:pt x="6009" y="4218"/>
                    </a:lnTo>
                    <a:lnTo>
                      <a:pt x="5379" y="3745"/>
                    </a:lnTo>
                    <a:lnTo>
                      <a:pt x="2617" y="4347"/>
                    </a:lnTo>
                    <a:lnTo>
                      <a:pt x="1144" y="3636"/>
                    </a:lnTo>
                    <a:lnTo>
                      <a:pt x="135" y="4591"/>
                    </a:lnTo>
                    <a:lnTo>
                      <a:pt x="0" y="6851"/>
                    </a:lnTo>
                    <a:lnTo>
                      <a:pt x="1109" y="8265"/>
                    </a:lnTo>
                    <a:lnTo>
                      <a:pt x="1858" y="9728"/>
                    </a:lnTo>
                    <a:lnTo>
                      <a:pt x="2773" y="10918"/>
                    </a:lnTo>
                    <a:lnTo>
                      <a:pt x="3798" y="10560"/>
                    </a:lnTo>
                    <a:lnTo>
                      <a:pt x="4488" y="11864"/>
                    </a:lnTo>
                    <a:lnTo>
                      <a:pt x="5238" y="12297"/>
                    </a:lnTo>
                    <a:lnTo>
                      <a:pt x="5238" y="9037"/>
                    </a:lnTo>
                    <a:lnTo>
                      <a:pt x="6816" y="8599"/>
                    </a:lnTo>
                    <a:lnTo>
                      <a:pt x="6769" y="11506"/>
                    </a:lnTo>
                    <a:lnTo>
                      <a:pt x="6906" y="13288"/>
                    </a:lnTo>
                    <a:lnTo>
                      <a:pt x="4182" y="13367"/>
                    </a:lnTo>
                    <a:lnTo>
                      <a:pt x="4105" y="14562"/>
                    </a:lnTo>
                    <a:lnTo>
                      <a:pt x="4611" y="15358"/>
                    </a:lnTo>
                    <a:lnTo>
                      <a:pt x="5606" y="16747"/>
                    </a:lnTo>
                    <a:lnTo>
                      <a:pt x="7302" y="19415"/>
                    </a:lnTo>
                    <a:lnTo>
                      <a:pt x="8040" y="21600"/>
                    </a:lnTo>
                    <a:lnTo>
                      <a:pt x="8822" y="21485"/>
                    </a:lnTo>
                    <a:lnTo>
                      <a:pt x="9465" y="18116"/>
                    </a:lnTo>
                    <a:lnTo>
                      <a:pt x="9649" y="15258"/>
                    </a:lnTo>
                    <a:lnTo>
                      <a:pt x="10369" y="13745"/>
                    </a:lnTo>
                    <a:lnTo>
                      <a:pt x="11287" y="14343"/>
                    </a:lnTo>
                    <a:lnTo>
                      <a:pt x="11640" y="11993"/>
                    </a:lnTo>
                    <a:lnTo>
                      <a:pt x="11640" y="9136"/>
                    </a:lnTo>
                    <a:lnTo>
                      <a:pt x="13126" y="8703"/>
                    </a:lnTo>
                    <a:lnTo>
                      <a:pt x="14029" y="10490"/>
                    </a:lnTo>
                    <a:lnTo>
                      <a:pt x="14715" y="12003"/>
                    </a:lnTo>
                    <a:lnTo>
                      <a:pt x="14303" y="13193"/>
                    </a:lnTo>
                    <a:lnTo>
                      <a:pt x="13891" y="14507"/>
                    </a:lnTo>
                    <a:lnTo>
                      <a:pt x="14441" y="16856"/>
                    </a:lnTo>
                    <a:lnTo>
                      <a:pt x="15346" y="16264"/>
                    </a:lnTo>
                    <a:lnTo>
                      <a:pt x="15759" y="14472"/>
                    </a:lnTo>
                    <a:lnTo>
                      <a:pt x="16864" y="14472"/>
                    </a:lnTo>
                    <a:lnTo>
                      <a:pt x="17370" y="15303"/>
                    </a:lnTo>
                    <a:lnTo>
                      <a:pt x="17732" y="17409"/>
                    </a:lnTo>
                    <a:lnTo>
                      <a:pt x="18407" y="16692"/>
                    </a:lnTo>
                    <a:lnTo>
                      <a:pt x="19503" y="15398"/>
                    </a:lnTo>
                    <a:lnTo>
                      <a:pt x="18539" y="14208"/>
                    </a:lnTo>
                    <a:lnTo>
                      <a:pt x="18004" y="13969"/>
                    </a:lnTo>
                    <a:lnTo>
                      <a:pt x="17870" y="12460"/>
                    </a:lnTo>
                    <a:lnTo>
                      <a:pt x="17136" y="11630"/>
                    </a:lnTo>
                    <a:lnTo>
                      <a:pt x="15759" y="11037"/>
                    </a:lnTo>
                    <a:lnTo>
                      <a:pt x="14891" y="9608"/>
                    </a:lnTo>
                    <a:lnTo>
                      <a:pt x="14017" y="8334"/>
                    </a:lnTo>
                    <a:lnTo>
                      <a:pt x="13655" y="7742"/>
                    </a:lnTo>
                    <a:lnTo>
                      <a:pt x="13563" y="5253"/>
                    </a:lnTo>
                    <a:lnTo>
                      <a:pt x="14253" y="4895"/>
                    </a:lnTo>
                    <a:lnTo>
                      <a:pt x="14864" y="7105"/>
                    </a:lnTo>
                    <a:lnTo>
                      <a:pt x="16948" y="7941"/>
                    </a:lnTo>
                    <a:lnTo>
                      <a:pt x="18002" y="8891"/>
                    </a:lnTo>
                    <a:lnTo>
                      <a:pt x="19472" y="7458"/>
                    </a:lnTo>
                    <a:lnTo>
                      <a:pt x="20699" y="6542"/>
                    </a:lnTo>
                    <a:lnTo>
                      <a:pt x="21374" y="4805"/>
                    </a:lnTo>
                    <a:lnTo>
                      <a:pt x="21600" y="3028"/>
                    </a:lnTo>
                    <a:lnTo>
                      <a:pt x="21036" y="2810"/>
                    </a:lnTo>
                    <a:close/>
                  </a:path>
                </a:pathLst>
              </a:custGeom>
              <a:solidFill>
                <a:srgbClr val="90D049"/>
              </a:solidFill>
              <a:ln w="12700" cap="flat">
                <a:noFill/>
                <a:miter lim="400000"/>
              </a:ln>
              <a:effectLst/>
            </p:spPr>
            <p:txBody>
              <a:bodyPr wrap="square" lIns="164041" tIns="164041" rIns="164041" bIns="164041" numCol="1" anchor="ctr">
                <a:noAutofit/>
              </a:bodyPr>
              <a:lstStyle/>
              <a:p>
                <a:pPr defTabSz="584134">
                  <a:defRPr sz="7600"/>
                </a:pPr>
                <a:endParaRPr/>
              </a:p>
            </p:txBody>
          </p:sp>
          <p:sp>
            <p:nvSpPr>
              <p:cNvPr id="170" name="Shape 1834"/>
              <p:cNvSpPr/>
              <p:nvPr/>
            </p:nvSpPr>
            <p:spPr>
              <a:xfrm>
                <a:off x="0" y="848736"/>
                <a:ext cx="477980" cy="197119"/>
              </a:xfrm>
              <a:custGeom>
                <a:avLst/>
                <a:gdLst/>
                <a:ahLst/>
                <a:cxnLst>
                  <a:cxn ang="0">
                    <a:pos x="wd2" y="hd2"/>
                  </a:cxn>
                  <a:cxn ang="5400000">
                    <a:pos x="wd2" y="hd2"/>
                  </a:cxn>
                  <a:cxn ang="10800000">
                    <a:pos x="wd2" y="hd2"/>
                  </a:cxn>
                  <a:cxn ang="16200000">
                    <a:pos x="wd2" y="hd2"/>
                  </a:cxn>
                </a:cxnLst>
                <a:rect l="0" t="0" r="r" b="b"/>
                <a:pathLst>
                  <a:path w="21600" h="21600" extrusionOk="0">
                    <a:moveTo>
                      <a:pt x="17441" y="270"/>
                    </a:moveTo>
                    <a:lnTo>
                      <a:pt x="15742" y="0"/>
                    </a:lnTo>
                    <a:lnTo>
                      <a:pt x="14405" y="1481"/>
                    </a:lnTo>
                    <a:lnTo>
                      <a:pt x="12187" y="4101"/>
                    </a:lnTo>
                    <a:lnTo>
                      <a:pt x="10897" y="4101"/>
                    </a:lnTo>
                    <a:lnTo>
                      <a:pt x="8628" y="1546"/>
                    </a:lnTo>
                    <a:lnTo>
                      <a:pt x="6724" y="2070"/>
                    </a:lnTo>
                    <a:lnTo>
                      <a:pt x="5296" y="4167"/>
                    </a:lnTo>
                    <a:lnTo>
                      <a:pt x="1948" y="7428"/>
                    </a:lnTo>
                    <a:lnTo>
                      <a:pt x="1232" y="7428"/>
                    </a:lnTo>
                    <a:lnTo>
                      <a:pt x="0" y="9510"/>
                    </a:lnTo>
                    <a:lnTo>
                      <a:pt x="92" y="13288"/>
                    </a:lnTo>
                    <a:lnTo>
                      <a:pt x="773" y="15544"/>
                    </a:lnTo>
                    <a:lnTo>
                      <a:pt x="2067" y="12989"/>
                    </a:lnTo>
                    <a:lnTo>
                      <a:pt x="3646" y="15959"/>
                    </a:lnTo>
                    <a:cubicBezTo>
                      <a:pt x="4278" y="16734"/>
                      <a:pt x="4893" y="17587"/>
                      <a:pt x="5489" y="18514"/>
                    </a:cubicBezTo>
                    <a:cubicBezTo>
                      <a:pt x="6102" y="19467"/>
                      <a:pt x="6694" y="20497"/>
                      <a:pt x="7263" y="21600"/>
                    </a:cubicBezTo>
                    <a:lnTo>
                      <a:pt x="8821" y="21600"/>
                    </a:lnTo>
                    <a:lnTo>
                      <a:pt x="10787" y="16890"/>
                    </a:lnTo>
                    <a:lnTo>
                      <a:pt x="12583" y="16890"/>
                    </a:lnTo>
                    <a:lnTo>
                      <a:pt x="15533" y="16716"/>
                    </a:lnTo>
                    <a:lnTo>
                      <a:pt x="17142" y="13513"/>
                    </a:lnTo>
                    <a:lnTo>
                      <a:pt x="18721" y="10914"/>
                    </a:lnTo>
                    <a:lnTo>
                      <a:pt x="20955" y="10041"/>
                    </a:lnTo>
                    <a:lnTo>
                      <a:pt x="21600" y="8323"/>
                    </a:lnTo>
                    <a:lnTo>
                      <a:pt x="20688" y="4902"/>
                    </a:lnTo>
                    <a:lnTo>
                      <a:pt x="19658" y="3045"/>
                    </a:lnTo>
                    <a:lnTo>
                      <a:pt x="18823" y="1655"/>
                    </a:lnTo>
                    <a:lnTo>
                      <a:pt x="17441" y="270"/>
                    </a:lnTo>
                    <a:close/>
                  </a:path>
                </a:pathLst>
              </a:custGeom>
              <a:grpFill/>
              <a:ln w="12700" cap="flat">
                <a:noFill/>
                <a:miter lim="400000"/>
              </a:ln>
              <a:effectLst/>
            </p:spPr>
            <p:txBody>
              <a:bodyPr wrap="square" lIns="164041" tIns="164041" rIns="164041" bIns="164041" numCol="1" anchor="ctr">
                <a:noAutofit/>
              </a:bodyPr>
              <a:lstStyle/>
              <a:p>
                <a:pPr defTabSz="584134">
                  <a:defRPr sz="7600"/>
                </a:pPr>
                <a:endParaRPr/>
              </a:p>
            </p:txBody>
          </p:sp>
          <p:sp>
            <p:nvSpPr>
              <p:cNvPr id="171" name="Shape 1835"/>
              <p:cNvSpPr/>
              <p:nvPr/>
            </p:nvSpPr>
            <p:spPr>
              <a:xfrm>
                <a:off x="833344" y="579107"/>
                <a:ext cx="86287" cy="42182"/>
              </a:xfrm>
              <a:custGeom>
                <a:avLst/>
                <a:gdLst/>
                <a:ahLst/>
                <a:cxnLst>
                  <a:cxn ang="0">
                    <a:pos x="wd2" y="hd2"/>
                  </a:cxn>
                  <a:cxn ang="5400000">
                    <a:pos x="wd2" y="hd2"/>
                  </a:cxn>
                  <a:cxn ang="10800000">
                    <a:pos x="wd2" y="hd2"/>
                  </a:cxn>
                  <a:cxn ang="16200000">
                    <a:pos x="wd2" y="hd2"/>
                  </a:cxn>
                </a:cxnLst>
                <a:rect l="0" t="0" r="r" b="b"/>
                <a:pathLst>
                  <a:path w="21600" h="21600" extrusionOk="0">
                    <a:moveTo>
                      <a:pt x="15176" y="0"/>
                    </a:moveTo>
                    <a:lnTo>
                      <a:pt x="10983" y="4657"/>
                    </a:lnTo>
                    <a:lnTo>
                      <a:pt x="5919" y="4185"/>
                    </a:lnTo>
                    <a:lnTo>
                      <a:pt x="0" y="5818"/>
                    </a:lnTo>
                    <a:lnTo>
                      <a:pt x="17" y="18606"/>
                    </a:lnTo>
                    <a:lnTo>
                      <a:pt x="11091" y="21600"/>
                    </a:lnTo>
                    <a:lnTo>
                      <a:pt x="21600" y="16735"/>
                    </a:lnTo>
                    <a:lnTo>
                      <a:pt x="21483" y="2347"/>
                    </a:lnTo>
                    <a:lnTo>
                      <a:pt x="15176" y="0"/>
                    </a:lnTo>
                    <a:close/>
                  </a:path>
                </a:pathLst>
              </a:custGeom>
              <a:solidFill>
                <a:srgbClr val="90D049"/>
              </a:solidFill>
              <a:ln w="12700" cap="flat">
                <a:noFill/>
                <a:miter lim="400000"/>
              </a:ln>
              <a:effectLst/>
            </p:spPr>
            <p:txBody>
              <a:bodyPr wrap="square" lIns="164041" tIns="164041" rIns="164041" bIns="164041" numCol="1" anchor="ctr">
                <a:noAutofit/>
              </a:bodyPr>
              <a:lstStyle/>
              <a:p>
                <a:pPr defTabSz="584134">
                  <a:defRPr sz="7600"/>
                </a:pPr>
                <a:endParaRPr/>
              </a:p>
            </p:txBody>
          </p:sp>
          <p:sp>
            <p:nvSpPr>
              <p:cNvPr id="172" name="Shape 1836"/>
              <p:cNvSpPr/>
              <p:nvPr/>
            </p:nvSpPr>
            <p:spPr>
              <a:xfrm>
                <a:off x="857494" y="1077022"/>
                <a:ext cx="73500" cy="48389"/>
              </a:xfrm>
              <a:custGeom>
                <a:avLst/>
                <a:gdLst/>
                <a:ahLst/>
                <a:cxnLst>
                  <a:cxn ang="0">
                    <a:pos x="wd2" y="hd2"/>
                  </a:cxn>
                  <a:cxn ang="5400000">
                    <a:pos x="wd2" y="hd2"/>
                  </a:cxn>
                  <a:cxn ang="10800000">
                    <a:pos x="wd2" y="hd2"/>
                  </a:cxn>
                  <a:cxn ang="16200000">
                    <a:pos x="wd2" y="hd2"/>
                  </a:cxn>
                </a:cxnLst>
                <a:rect l="0" t="0" r="r" b="b"/>
                <a:pathLst>
                  <a:path w="21600" h="21600" extrusionOk="0">
                    <a:moveTo>
                      <a:pt x="9779" y="0"/>
                    </a:moveTo>
                    <a:lnTo>
                      <a:pt x="0" y="1898"/>
                    </a:lnTo>
                    <a:lnTo>
                      <a:pt x="497" y="14515"/>
                    </a:lnTo>
                    <a:lnTo>
                      <a:pt x="10043" y="15938"/>
                    </a:lnTo>
                    <a:lnTo>
                      <a:pt x="21600" y="21600"/>
                    </a:lnTo>
                    <a:lnTo>
                      <a:pt x="18457" y="5083"/>
                    </a:lnTo>
                    <a:lnTo>
                      <a:pt x="9779" y="0"/>
                    </a:lnTo>
                    <a:close/>
                  </a:path>
                </a:pathLst>
              </a:custGeom>
              <a:solidFill>
                <a:srgbClr val="90D049"/>
              </a:solidFill>
              <a:ln w="12700" cap="flat">
                <a:noFill/>
                <a:miter lim="400000"/>
              </a:ln>
              <a:effectLst/>
            </p:spPr>
            <p:txBody>
              <a:bodyPr wrap="square" lIns="164041" tIns="164041" rIns="164041" bIns="164041" numCol="1" anchor="ctr">
                <a:noAutofit/>
              </a:bodyPr>
              <a:lstStyle/>
              <a:p>
                <a:pPr defTabSz="584134">
                  <a:defRPr sz="7600"/>
                </a:pPr>
                <a:endParaRPr/>
              </a:p>
            </p:txBody>
          </p:sp>
          <p:sp>
            <p:nvSpPr>
              <p:cNvPr id="173" name="Shape 1837"/>
              <p:cNvSpPr/>
              <p:nvPr/>
            </p:nvSpPr>
            <p:spPr>
              <a:xfrm>
                <a:off x="865779" y="1135616"/>
                <a:ext cx="44608" cy="24478"/>
              </a:xfrm>
              <a:custGeom>
                <a:avLst/>
                <a:gdLst/>
                <a:ahLst/>
                <a:cxnLst>
                  <a:cxn ang="0">
                    <a:pos x="wd2" y="hd2"/>
                  </a:cxn>
                  <a:cxn ang="5400000">
                    <a:pos x="wd2" y="hd2"/>
                  </a:cxn>
                  <a:cxn ang="10800000">
                    <a:pos x="wd2" y="hd2"/>
                  </a:cxn>
                  <a:cxn ang="16200000">
                    <a:pos x="wd2" y="hd2"/>
                  </a:cxn>
                </a:cxnLst>
                <a:rect l="0" t="0" r="r" b="b"/>
                <a:pathLst>
                  <a:path w="21600" h="21600" extrusionOk="0">
                    <a:moveTo>
                      <a:pt x="12170" y="2345"/>
                    </a:moveTo>
                    <a:lnTo>
                      <a:pt x="2749" y="0"/>
                    </a:lnTo>
                    <a:lnTo>
                      <a:pt x="0" y="17437"/>
                    </a:lnTo>
                    <a:lnTo>
                      <a:pt x="16227" y="21600"/>
                    </a:lnTo>
                    <a:lnTo>
                      <a:pt x="21600" y="10871"/>
                    </a:lnTo>
                    <a:lnTo>
                      <a:pt x="12170" y="2345"/>
                    </a:lnTo>
                    <a:close/>
                  </a:path>
                </a:pathLst>
              </a:custGeom>
              <a:solidFill>
                <a:srgbClr val="90D049"/>
              </a:solidFill>
              <a:ln w="12700" cap="flat">
                <a:noFill/>
                <a:miter lim="400000"/>
              </a:ln>
              <a:effectLst/>
            </p:spPr>
            <p:txBody>
              <a:bodyPr wrap="square" lIns="164041" tIns="164041" rIns="164041" bIns="164041" numCol="1" anchor="ctr">
                <a:noAutofit/>
              </a:bodyPr>
              <a:lstStyle/>
              <a:p>
                <a:pPr defTabSz="584134">
                  <a:defRPr sz="7600"/>
                </a:pPr>
                <a:endParaRPr/>
              </a:p>
            </p:txBody>
          </p:sp>
          <p:sp>
            <p:nvSpPr>
              <p:cNvPr id="174" name="Shape 1838"/>
              <p:cNvSpPr/>
              <p:nvPr/>
            </p:nvSpPr>
            <p:spPr>
              <a:xfrm>
                <a:off x="544229" y="1608073"/>
                <a:ext cx="295715" cy="288070"/>
              </a:xfrm>
              <a:custGeom>
                <a:avLst/>
                <a:gdLst/>
                <a:ahLst/>
                <a:cxnLst>
                  <a:cxn ang="0">
                    <a:pos x="wd2" y="hd2"/>
                  </a:cxn>
                  <a:cxn ang="5400000">
                    <a:pos x="wd2" y="hd2"/>
                  </a:cxn>
                  <a:cxn ang="10800000">
                    <a:pos x="wd2" y="hd2"/>
                  </a:cxn>
                  <a:cxn ang="16200000">
                    <a:pos x="wd2" y="hd2"/>
                  </a:cxn>
                </a:cxnLst>
                <a:rect l="0" t="0" r="r" b="b"/>
                <a:pathLst>
                  <a:path w="21600" h="21600" extrusionOk="0">
                    <a:moveTo>
                      <a:pt x="15382" y="115"/>
                    </a:moveTo>
                    <a:lnTo>
                      <a:pt x="11359" y="0"/>
                    </a:lnTo>
                    <a:lnTo>
                      <a:pt x="9153" y="2568"/>
                    </a:lnTo>
                    <a:lnTo>
                      <a:pt x="6986" y="4361"/>
                    </a:lnTo>
                    <a:lnTo>
                      <a:pt x="4456" y="4002"/>
                    </a:lnTo>
                    <a:lnTo>
                      <a:pt x="1440" y="5073"/>
                    </a:lnTo>
                    <a:lnTo>
                      <a:pt x="1800" y="7574"/>
                    </a:lnTo>
                    <a:lnTo>
                      <a:pt x="3652" y="8406"/>
                    </a:lnTo>
                    <a:lnTo>
                      <a:pt x="4457" y="9915"/>
                    </a:lnTo>
                    <a:lnTo>
                      <a:pt x="3642" y="11583"/>
                    </a:lnTo>
                    <a:lnTo>
                      <a:pt x="2953" y="12535"/>
                    </a:lnTo>
                    <a:lnTo>
                      <a:pt x="2371" y="14995"/>
                    </a:lnTo>
                    <a:lnTo>
                      <a:pt x="42" y="15588"/>
                    </a:lnTo>
                    <a:lnTo>
                      <a:pt x="0" y="17102"/>
                    </a:lnTo>
                    <a:lnTo>
                      <a:pt x="974" y="18138"/>
                    </a:lnTo>
                    <a:lnTo>
                      <a:pt x="1672" y="20768"/>
                    </a:lnTo>
                    <a:lnTo>
                      <a:pt x="3483" y="21600"/>
                    </a:lnTo>
                    <a:lnTo>
                      <a:pt x="5773" y="20165"/>
                    </a:lnTo>
                    <a:lnTo>
                      <a:pt x="8334" y="18253"/>
                    </a:lnTo>
                    <a:lnTo>
                      <a:pt x="10697" y="17097"/>
                    </a:lnTo>
                    <a:cubicBezTo>
                      <a:pt x="11878" y="17476"/>
                      <a:pt x="13148" y="17434"/>
                      <a:pt x="14302" y="16978"/>
                    </a:cubicBezTo>
                    <a:cubicBezTo>
                      <a:pt x="14998" y="16703"/>
                      <a:pt x="15630" y="16284"/>
                      <a:pt x="16161" y="15748"/>
                    </a:cubicBezTo>
                    <a:cubicBezTo>
                      <a:pt x="16616" y="15267"/>
                      <a:pt x="16972" y="14698"/>
                      <a:pt x="17209" y="14074"/>
                    </a:cubicBezTo>
                    <a:cubicBezTo>
                      <a:pt x="17751" y="12641"/>
                      <a:pt x="17639" y="11035"/>
                      <a:pt x="16903" y="9696"/>
                    </a:cubicBezTo>
                    <a:lnTo>
                      <a:pt x="17252" y="7434"/>
                    </a:lnTo>
                    <a:lnTo>
                      <a:pt x="18650" y="5686"/>
                    </a:lnTo>
                    <a:lnTo>
                      <a:pt x="20358" y="4730"/>
                    </a:lnTo>
                    <a:lnTo>
                      <a:pt x="21600" y="2658"/>
                    </a:lnTo>
                    <a:lnTo>
                      <a:pt x="19703" y="870"/>
                    </a:lnTo>
                    <a:lnTo>
                      <a:pt x="16922" y="162"/>
                    </a:lnTo>
                    <a:lnTo>
                      <a:pt x="15382" y="115"/>
                    </a:lnTo>
                    <a:close/>
                  </a:path>
                </a:pathLst>
              </a:custGeom>
              <a:solidFill>
                <a:srgbClr val="90D049"/>
              </a:solidFill>
              <a:ln w="12700" cap="flat">
                <a:noFill/>
                <a:miter lim="400000"/>
              </a:ln>
              <a:effectLst/>
            </p:spPr>
            <p:txBody>
              <a:bodyPr wrap="square" lIns="164041" tIns="164041" rIns="164041" bIns="164041" numCol="1" anchor="ctr">
                <a:noAutofit/>
              </a:bodyPr>
              <a:lstStyle/>
              <a:p>
                <a:pPr defTabSz="584134">
                  <a:defRPr sz="7600"/>
                </a:pPr>
                <a:endParaRPr/>
              </a:p>
            </p:txBody>
          </p:sp>
          <p:sp>
            <p:nvSpPr>
              <p:cNvPr id="175" name="Shape 1839"/>
              <p:cNvSpPr/>
              <p:nvPr/>
            </p:nvSpPr>
            <p:spPr>
              <a:xfrm>
                <a:off x="817156" y="1404092"/>
                <a:ext cx="432404" cy="571611"/>
              </a:xfrm>
              <a:custGeom>
                <a:avLst/>
                <a:gdLst/>
                <a:ahLst/>
                <a:cxnLst>
                  <a:cxn ang="0">
                    <a:pos x="wd2" y="hd2"/>
                  </a:cxn>
                  <a:cxn ang="5400000">
                    <a:pos x="wd2" y="hd2"/>
                  </a:cxn>
                  <a:cxn ang="10800000">
                    <a:pos x="wd2" y="hd2"/>
                  </a:cxn>
                  <a:cxn ang="16200000">
                    <a:pos x="wd2" y="hd2"/>
                  </a:cxn>
                </a:cxnLst>
                <a:rect l="0" t="0" r="r" b="b"/>
                <a:pathLst>
                  <a:path w="21600" h="21600" extrusionOk="0">
                    <a:moveTo>
                      <a:pt x="6288" y="0"/>
                    </a:moveTo>
                    <a:lnTo>
                      <a:pt x="5027" y="806"/>
                    </a:lnTo>
                    <a:lnTo>
                      <a:pt x="3705" y="828"/>
                    </a:lnTo>
                    <a:lnTo>
                      <a:pt x="3047" y="1789"/>
                    </a:lnTo>
                    <a:lnTo>
                      <a:pt x="3106" y="2665"/>
                    </a:lnTo>
                    <a:lnTo>
                      <a:pt x="2104" y="3622"/>
                    </a:lnTo>
                    <a:lnTo>
                      <a:pt x="2256" y="4561"/>
                    </a:lnTo>
                    <a:lnTo>
                      <a:pt x="3288" y="5341"/>
                    </a:lnTo>
                    <a:lnTo>
                      <a:pt x="4241" y="6303"/>
                    </a:lnTo>
                    <a:lnTo>
                      <a:pt x="3288" y="6900"/>
                    </a:lnTo>
                    <a:lnTo>
                      <a:pt x="3129" y="7663"/>
                    </a:lnTo>
                    <a:cubicBezTo>
                      <a:pt x="3378" y="7883"/>
                      <a:pt x="3663" y="8077"/>
                      <a:pt x="3979" y="8241"/>
                    </a:cubicBezTo>
                    <a:cubicBezTo>
                      <a:pt x="4404" y="8461"/>
                      <a:pt x="4878" y="8624"/>
                      <a:pt x="5379" y="8720"/>
                    </a:cubicBezTo>
                    <a:lnTo>
                      <a:pt x="6013" y="7816"/>
                    </a:lnTo>
                    <a:lnTo>
                      <a:pt x="7340" y="7877"/>
                    </a:lnTo>
                    <a:lnTo>
                      <a:pt x="8475" y="8655"/>
                    </a:lnTo>
                    <a:lnTo>
                      <a:pt x="8475" y="9799"/>
                    </a:lnTo>
                    <a:cubicBezTo>
                      <a:pt x="8649" y="10161"/>
                      <a:pt x="8756" y="10540"/>
                      <a:pt x="8794" y="10924"/>
                    </a:cubicBezTo>
                    <a:cubicBezTo>
                      <a:pt x="8852" y="11516"/>
                      <a:pt x="8744" y="12110"/>
                      <a:pt x="8478" y="12668"/>
                    </a:cubicBezTo>
                    <a:lnTo>
                      <a:pt x="6756" y="12970"/>
                    </a:lnTo>
                    <a:lnTo>
                      <a:pt x="5830" y="13030"/>
                    </a:lnTo>
                    <a:lnTo>
                      <a:pt x="3796" y="13504"/>
                    </a:lnTo>
                    <a:lnTo>
                      <a:pt x="3975" y="14368"/>
                    </a:lnTo>
                    <a:lnTo>
                      <a:pt x="4901" y="14529"/>
                    </a:lnTo>
                    <a:lnTo>
                      <a:pt x="4662" y="15465"/>
                    </a:lnTo>
                    <a:lnTo>
                      <a:pt x="3020" y="15884"/>
                    </a:lnTo>
                    <a:lnTo>
                      <a:pt x="2091" y="16123"/>
                    </a:lnTo>
                    <a:lnTo>
                      <a:pt x="3022" y="16841"/>
                    </a:lnTo>
                    <a:lnTo>
                      <a:pt x="4564" y="17538"/>
                    </a:lnTo>
                    <a:lnTo>
                      <a:pt x="5725" y="17538"/>
                    </a:lnTo>
                    <a:lnTo>
                      <a:pt x="8134" y="17880"/>
                    </a:lnTo>
                    <a:lnTo>
                      <a:pt x="8426" y="18623"/>
                    </a:lnTo>
                    <a:lnTo>
                      <a:pt x="7232" y="19258"/>
                    </a:lnTo>
                    <a:lnTo>
                      <a:pt x="4232" y="19559"/>
                    </a:lnTo>
                    <a:lnTo>
                      <a:pt x="2642" y="20099"/>
                    </a:lnTo>
                    <a:lnTo>
                      <a:pt x="735" y="20340"/>
                    </a:lnTo>
                    <a:lnTo>
                      <a:pt x="0" y="21060"/>
                    </a:lnTo>
                    <a:lnTo>
                      <a:pt x="502" y="21600"/>
                    </a:lnTo>
                    <a:lnTo>
                      <a:pt x="2782" y="21359"/>
                    </a:lnTo>
                    <a:cubicBezTo>
                      <a:pt x="3310" y="21133"/>
                      <a:pt x="3861" y="20938"/>
                      <a:pt x="4428" y="20777"/>
                    </a:cubicBezTo>
                    <a:cubicBezTo>
                      <a:pt x="5234" y="20547"/>
                      <a:pt x="6071" y="20386"/>
                      <a:pt x="6924" y="20295"/>
                    </a:cubicBezTo>
                    <a:lnTo>
                      <a:pt x="8622" y="20174"/>
                    </a:lnTo>
                    <a:lnTo>
                      <a:pt x="11277" y="19873"/>
                    </a:lnTo>
                    <a:lnTo>
                      <a:pt x="12657" y="19753"/>
                    </a:lnTo>
                    <a:lnTo>
                      <a:pt x="14884" y="19050"/>
                    </a:lnTo>
                    <a:lnTo>
                      <a:pt x="16583" y="19391"/>
                    </a:lnTo>
                    <a:lnTo>
                      <a:pt x="19689" y="19030"/>
                    </a:lnTo>
                    <a:lnTo>
                      <a:pt x="18335" y="18548"/>
                    </a:lnTo>
                    <a:lnTo>
                      <a:pt x="16662" y="17767"/>
                    </a:lnTo>
                    <a:lnTo>
                      <a:pt x="21520" y="16502"/>
                    </a:lnTo>
                    <a:lnTo>
                      <a:pt x="21600" y="15842"/>
                    </a:lnTo>
                    <a:lnTo>
                      <a:pt x="21042" y="14238"/>
                    </a:lnTo>
                    <a:lnTo>
                      <a:pt x="19695" y="14120"/>
                    </a:lnTo>
                    <a:lnTo>
                      <a:pt x="18773" y="15157"/>
                    </a:lnTo>
                    <a:lnTo>
                      <a:pt x="16954" y="14916"/>
                    </a:lnTo>
                    <a:cubicBezTo>
                      <a:pt x="16658" y="14546"/>
                      <a:pt x="16446" y="14141"/>
                      <a:pt x="16327" y="13718"/>
                    </a:cubicBezTo>
                    <a:cubicBezTo>
                      <a:pt x="16175" y="13182"/>
                      <a:pt x="16175" y="12628"/>
                      <a:pt x="16327" y="12092"/>
                    </a:cubicBezTo>
                    <a:cubicBezTo>
                      <a:pt x="16208" y="11609"/>
                      <a:pt x="15994" y="11142"/>
                      <a:pt x="15690" y="10709"/>
                    </a:cubicBezTo>
                    <a:cubicBezTo>
                      <a:pt x="15360" y="10238"/>
                      <a:pt x="14929" y="9811"/>
                      <a:pt x="14416" y="9446"/>
                    </a:cubicBezTo>
                    <a:lnTo>
                      <a:pt x="13327" y="7779"/>
                    </a:lnTo>
                    <a:lnTo>
                      <a:pt x="10543" y="6097"/>
                    </a:lnTo>
                    <a:lnTo>
                      <a:pt x="8818" y="6097"/>
                    </a:lnTo>
                    <a:lnTo>
                      <a:pt x="7603" y="5799"/>
                    </a:lnTo>
                    <a:cubicBezTo>
                      <a:pt x="7249" y="5554"/>
                      <a:pt x="7071" y="5196"/>
                      <a:pt x="7125" y="4835"/>
                    </a:cubicBezTo>
                    <a:cubicBezTo>
                      <a:pt x="7216" y="4226"/>
                      <a:pt x="7901" y="3767"/>
                      <a:pt x="8711" y="3773"/>
                    </a:cubicBezTo>
                    <a:lnTo>
                      <a:pt x="10301" y="2689"/>
                    </a:lnTo>
                    <a:lnTo>
                      <a:pt x="8469" y="2151"/>
                    </a:lnTo>
                    <a:lnTo>
                      <a:pt x="6346" y="1730"/>
                    </a:lnTo>
                    <a:lnTo>
                      <a:pt x="6979" y="1072"/>
                    </a:lnTo>
                    <a:lnTo>
                      <a:pt x="7431" y="111"/>
                    </a:lnTo>
                    <a:lnTo>
                      <a:pt x="6288" y="0"/>
                    </a:lnTo>
                    <a:close/>
                  </a:path>
                </a:pathLst>
              </a:custGeom>
              <a:solidFill>
                <a:srgbClr val="90D049"/>
              </a:solidFill>
              <a:ln w="12700" cap="flat">
                <a:noFill/>
                <a:miter lim="400000"/>
              </a:ln>
              <a:effectLst/>
            </p:spPr>
            <p:txBody>
              <a:bodyPr wrap="square" lIns="164041" tIns="164041" rIns="164041" bIns="164041" numCol="1" anchor="ctr">
                <a:noAutofit/>
              </a:bodyPr>
              <a:lstStyle/>
              <a:p>
                <a:pPr defTabSz="584134">
                  <a:defRPr sz="7600"/>
                </a:pPr>
                <a:endParaRPr/>
              </a:p>
            </p:txBody>
          </p:sp>
          <p:sp>
            <p:nvSpPr>
              <p:cNvPr id="176" name="Shape 1840"/>
              <p:cNvSpPr/>
              <p:nvPr/>
            </p:nvSpPr>
            <p:spPr>
              <a:xfrm>
                <a:off x="885310" y="1656218"/>
                <a:ext cx="33528" cy="44508"/>
              </a:xfrm>
              <a:custGeom>
                <a:avLst/>
                <a:gdLst/>
                <a:ahLst/>
                <a:cxnLst>
                  <a:cxn ang="0">
                    <a:pos x="wd2" y="hd2"/>
                  </a:cxn>
                  <a:cxn ang="5400000">
                    <a:pos x="wd2" y="hd2"/>
                  </a:cxn>
                  <a:cxn ang="10800000">
                    <a:pos x="wd2" y="hd2"/>
                  </a:cxn>
                  <a:cxn ang="16200000">
                    <a:pos x="wd2" y="hd2"/>
                  </a:cxn>
                </a:cxnLst>
                <a:rect l="0" t="0" r="r" b="b"/>
                <a:pathLst>
                  <a:path w="21600" h="21600" extrusionOk="0">
                    <a:moveTo>
                      <a:pt x="4405" y="858"/>
                    </a:moveTo>
                    <a:lnTo>
                      <a:pt x="0" y="8854"/>
                    </a:lnTo>
                    <a:lnTo>
                      <a:pt x="5633" y="18505"/>
                    </a:lnTo>
                    <a:lnTo>
                      <a:pt x="16548" y="21600"/>
                    </a:lnTo>
                    <a:lnTo>
                      <a:pt x="21600" y="10060"/>
                    </a:lnTo>
                    <a:lnTo>
                      <a:pt x="18861" y="0"/>
                    </a:lnTo>
                    <a:lnTo>
                      <a:pt x="4405" y="858"/>
                    </a:lnTo>
                    <a:close/>
                  </a:path>
                </a:pathLst>
              </a:custGeom>
              <a:grpFill/>
              <a:ln w="12700" cap="flat">
                <a:noFill/>
                <a:miter lim="400000"/>
              </a:ln>
              <a:effectLst/>
            </p:spPr>
            <p:txBody>
              <a:bodyPr wrap="square" lIns="164041" tIns="164041" rIns="164041" bIns="164041" numCol="1" anchor="ctr">
                <a:noAutofit/>
              </a:bodyPr>
              <a:lstStyle/>
              <a:p>
                <a:pPr defTabSz="584134">
                  <a:defRPr sz="7600"/>
                </a:pPr>
                <a:endParaRPr/>
              </a:p>
            </p:txBody>
          </p:sp>
          <p:sp>
            <p:nvSpPr>
              <p:cNvPr id="177" name="Shape 1841"/>
              <p:cNvSpPr/>
              <p:nvPr/>
            </p:nvSpPr>
            <p:spPr>
              <a:xfrm>
                <a:off x="930164" y="2011301"/>
                <a:ext cx="37124" cy="31799"/>
              </a:xfrm>
              <a:custGeom>
                <a:avLst/>
                <a:gdLst/>
                <a:ahLst/>
                <a:cxnLst>
                  <a:cxn ang="0">
                    <a:pos x="wd2" y="hd2"/>
                  </a:cxn>
                  <a:cxn ang="5400000">
                    <a:pos x="wd2" y="hd2"/>
                  </a:cxn>
                  <a:cxn ang="10800000">
                    <a:pos x="wd2" y="hd2"/>
                  </a:cxn>
                  <a:cxn ang="16200000">
                    <a:pos x="wd2" y="hd2"/>
                  </a:cxn>
                </a:cxnLst>
                <a:rect l="0" t="0" r="r" b="b"/>
                <a:pathLst>
                  <a:path w="21600" h="21600" extrusionOk="0">
                    <a:moveTo>
                      <a:pt x="13214" y="0"/>
                    </a:moveTo>
                    <a:lnTo>
                      <a:pt x="0" y="6137"/>
                    </a:lnTo>
                    <a:lnTo>
                      <a:pt x="4727" y="21600"/>
                    </a:lnTo>
                    <a:lnTo>
                      <a:pt x="21600" y="12940"/>
                    </a:lnTo>
                    <a:lnTo>
                      <a:pt x="13214" y="0"/>
                    </a:lnTo>
                    <a:close/>
                  </a:path>
                </a:pathLst>
              </a:custGeom>
              <a:grpFill/>
              <a:ln w="12700" cap="flat">
                <a:noFill/>
                <a:miter lim="400000"/>
              </a:ln>
              <a:effectLst/>
            </p:spPr>
            <p:txBody>
              <a:bodyPr wrap="square" lIns="164041" tIns="164041" rIns="164041" bIns="164041" numCol="1" anchor="ctr">
                <a:noAutofit/>
              </a:bodyPr>
              <a:lstStyle/>
              <a:p>
                <a:pPr defTabSz="584134">
                  <a:defRPr sz="7600"/>
                </a:pPr>
                <a:endParaRPr/>
              </a:p>
            </p:txBody>
          </p:sp>
          <p:sp>
            <p:nvSpPr>
              <p:cNvPr id="178" name="Shape 1842"/>
              <p:cNvSpPr/>
              <p:nvPr/>
            </p:nvSpPr>
            <p:spPr>
              <a:xfrm>
                <a:off x="985627" y="2026051"/>
                <a:ext cx="29432" cy="25670"/>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4630" y="1789"/>
                    </a:lnTo>
                    <a:lnTo>
                      <a:pt x="0" y="17575"/>
                    </a:lnTo>
                    <a:lnTo>
                      <a:pt x="16425" y="21600"/>
                    </a:lnTo>
                    <a:lnTo>
                      <a:pt x="21600" y="0"/>
                    </a:lnTo>
                    <a:close/>
                  </a:path>
                </a:pathLst>
              </a:custGeom>
              <a:grpFill/>
              <a:ln w="12700" cap="flat">
                <a:noFill/>
                <a:miter lim="400000"/>
              </a:ln>
              <a:effectLst/>
            </p:spPr>
            <p:txBody>
              <a:bodyPr wrap="square" lIns="164041" tIns="164041" rIns="164041" bIns="164041" numCol="1" anchor="ctr">
                <a:noAutofit/>
              </a:bodyPr>
              <a:lstStyle/>
              <a:p>
                <a:pPr defTabSz="584134">
                  <a:defRPr sz="7600"/>
                </a:pPr>
                <a:endParaRPr/>
              </a:p>
            </p:txBody>
          </p:sp>
          <p:sp>
            <p:nvSpPr>
              <p:cNvPr id="179" name="Shape 1843"/>
              <p:cNvSpPr/>
              <p:nvPr/>
            </p:nvSpPr>
            <p:spPr>
              <a:xfrm>
                <a:off x="1230641" y="2717546"/>
                <a:ext cx="82501" cy="96643"/>
              </a:xfrm>
              <a:custGeom>
                <a:avLst/>
                <a:gdLst/>
                <a:ahLst/>
                <a:cxnLst>
                  <a:cxn ang="0">
                    <a:pos x="wd2" y="hd2"/>
                  </a:cxn>
                  <a:cxn ang="5400000">
                    <a:pos x="wd2" y="hd2"/>
                  </a:cxn>
                  <a:cxn ang="10800000">
                    <a:pos x="wd2" y="hd2"/>
                  </a:cxn>
                  <a:cxn ang="16200000">
                    <a:pos x="wd2" y="hd2"/>
                  </a:cxn>
                </a:cxnLst>
                <a:rect l="0" t="0" r="r" b="b"/>
                <a:pathLst>
                  <a:path w="20245" h="21188" extrusionOk="0">
                    <a:moveTo>
                      <a:pt x="11664" y="4816"/>
                    </a:moveTo>
                    <a:lnTo>
                      <a:pt x="9025" y="9331"/>
                    </a:lnTo>
                    <a:lnTo>
                      <a:pt x="6223" y="14637"/>
                    </a:lnTo>
                    <a:lnTo>
                      <a:pt x="0" y="13938"/>
                    </a:lnTo>
                    <a:lnTo>
                      <a:pt x="635" y="18481"/>
                    </a:lnTo>
                    <a:lnTo>
                      <a:pt x="7824" y="19865"/>
                    </a:lnTo>
                    <a:cubicBezTo>
                      <a:pt x="10049" y="21332"/>
                      <a:pt x="12992" y="21600"/>
                      <a:pt x="15502" y="20564"/>
                    </a:cubicBezTo>
                    <a:cubicBezTo>
                      <a:pt x="19950" y="18729"/>
                      <a:pt x="21600" y="13831"/>
                      <a:pt x="19023" y="10107"/>
                    </a:cubicBezTo>
                    <a:lnTo>
                      <a:pt x="19415" y="0"/>
                    </a:lnTo>
                    <a:lnTo>
                      <a:pt x="11664" y="4816"/>
                    </a:lnTo>
                    <a:close/>
                  </a:path>
                </a:pathLst>
              </a:custGeom>
              <a:solidFill>
                <a:srgbClr val="90D049"/>
              </a:solidFill>
              <a:ln w="12700" cap="flat">
                <a:noFill/>
                <a:miter lim="400000"/>
              </a:ln>
              <a:effectLst/>
            </p:spPr>
            <p:txBody>
              <a:bodyPr wrap="square" lIns="164041" tIns="164041" rIns="164041" bIns="164041" numCol="1" anchor="ctr">
                <a:noAutofit/>
              </a:bodyPr>
              <a:lstStyle/>
              <a:p>
                <a:pPr defTabSz="584134">
                  <a:defRPr sz="7600"/>
                </a:pPr>
                <a:endParaRPr/>
              </a:p>
            </p:txBody>
          </p:sp>
          <p:sp>
            <p:nvSpPr>
              <p:cNvPr id="180" name="Shape 1844"/>
              <p:cNvSpPr/>
              <p:nvPr/>
            </p:nvSpPr>
            <p:spPr>
              <a:xfrm>
                <a:off x="1665669" y="2510739"/>
                <a:ext cx="68286" cy="110275"/>
              </a:xfrm>
              <a:custGeom>
                <a:avLst/>
                <a:gdLst/>
                <a:ahLst/>
                <a:cxnLst>
                  <a:cxn ang="0">
                    <a:pos x="wd2" y="hd2"/>
                  </a:cxn>
                  <a:cxn ang="5400000">
                    <a:pos x="wd2" y="hd2"/>
                  </a:cxn>
                  <a:cxn ang="10800000">
                    <a:pos x="wd2" y="hd2"/>
                  </a:cxn>
                  <a:cxn ang="16200000">
                    <a:pos x="wd2" y="hd2"/>
                  </a:cxn>
                </a:cxnLst>
                <a:rect l="0" t="0" r="r" b="b"/>
                <a:pathLst>
                  <a:path w="21600" h="21600" extrusionOk="0">
                    <a:moveTo>
                      <a:pt x="13661" y="1731"/>
                    </a:moveTo>
                    <a:lnTo>
                      <a:pt x="11853" y="5894"/>
                    </a:lnTo>
                    <a:lnTo>
                      <a:pt x="4206" y="5101"/>
                    </a:lnTo>
                    <a:lnTo>
                      <a:pt x="0" y="9460"/>
                    </a:lnTo>
                    <a:lnTo>
                      <a:pt x="168" y="14442"/>
                    </a:lnTo>
                    <a:cubicBezTo>
                      <a:pt x="2798" y="15061"/>
                      <a:pt x="5194" y="16010"/>
                      <a:pt x="7206" y="17228"/>
                    </a:cubicBezTo>
                    <a:cubicBezTo>
                      <a:pt x="9251" y="18466"/>
                      <a:pt x="10854" y="19955"/>
                      <a:pt x="11913" y="21600"/>
                    </a:cubicBezTo>
                    <a:lnTo>
                      <a:pt x="21600" y="20338"/>
                    </a:lnTo>
                    <a:lnTo>
                      <a:pt x="21600" y="12245"/>
                    </a:lnTo>
                    <a:lnTo>
                      <a:pt x="20591" y="5088"/>
                    </a:lnTo>
                    <a:lnTo>
                      <a:pt x="18069" y="0"/>
                    </a:lnTo>
                    <a:lnTo>
                      <a:pt x="13661" y="1731"/>
                    </a:lnTo>
                    <a:close/>
                  </a:path>
                </a:pathLst>
              </a:custGeom>
              <a:solidFill>
                <a:srgbClr val="90D049"/>
              </a:solidFill>
              <a:ln w="12700" cap="flat">
                <a:noFill/>
                <a:miter lim="400000"/>
              </a:ln>
              <a:effectLst/>
            </p:spPr>
            <p:txBody>
              <a:bodyPr wrap="square" lIns="164041" tIns="164041" rIns="164041" bIns="164041" numCol="1" anchor="ctr">
                <a:noAutofit/>
              </a:bodyPr>
              <a:lstStyle/>
              <a:p>
                <a:pPr defTabSz="584134">
                  <a:defRPr sz="7600"/>
                </a:pPr>
                <a:endParaRPr/>
              </a:p>
            </p:txBody>
          </p:sp>
          <p:sp>
            <p:nvSpPr>
              <p:cNvPr id="181" name="Shape 1845"/>
              <p:cNvSpPr/>
              <p:nvPr/>
            </p:nvSpPr>
            <p:spPr>
              <a:xfrm>
                <a:off x="1638997" y="2661458"/>
                <a:ext cx="92637" cy="163041"/>
              </a:xfrm>
              <a:custGeom>
                <a:avLst/>
                <a:gdLst/>
                <a:ahLst/>
                <a:cxnLst>
                  <a:cxn ang="0">
                    <a:pos x="wd2" y="hd2"/>
                  </a:cxn>
                  <a:cxn ang="5400000">
                    <a:pos x="wd2" y="hd2"/>
                  </a:cxn>
                  <a:cxn ang="10800000">
                    <a:pos x="wd2" y="hd2"/>
                  </a:cxn>
                  <a:cxn ang="16200000">
                    <a:pos x="wd2" y="hd2"/>
                  </a:cxn>
                </a:cxnLst>
                <a:rect l="0" t="0" r="r" b="b"/>
                <a:pathLst>
                  <a:path w="21055" h="21324" extrusionOk="0">
                    <a:moveTo>
                      <a:pt x="8993" y="0"/>
                    </a:moveTo>
                    <a:lnTo>
                      <a:pt x="4720" y="2328"/>
                    </a:lnTo>
                    <a:lnTo>
                      <a:pt x="264" y="4061"/>
                    </a:lnTo>
                    <a:lnTo>
                      <a:pt x="0" y="7596"/>
                    </a:lnTo>
                    <a:lnTo>
                      <a:pt x="4908" y="9951"/>
                    </a:lnTo>
                    <a:lnTo>
                      <a:pt x="4908" y="14304"/>
                    </a:lnTo>
                    <a:lnTo>
                      <a:pt x="7308" y="16172"/>
                    </a:lnTo>
                    <a:lnTo>
                      <a:pt x="8380" y="19699"/>
                    </a:lnTo>
                    <a:cubicBezTo>
                      <a:pt x="8501" y="20496"/>
                      <a:pt x="9534" y="21148"/>
                      <a:pt x="10902" y="21289"/>
                    </a:cubicBezTo>
                    <a:cubicBezTo>
                      <a:pt x="13902" y="21600"/>
                      <a:pt x="16165" y="19752"/>
                      <a:pt x="14647" y="18231"/>
                    </a:cubicBezTo>
                    <a:lnTo>
                      <a:pt x="18270" y="17605"/>
                    </a:lnTo>
                    <a:cubicBezTo>
                      <a:pt x="19422" y="16417"/>
                      <a:pt x="20233" y="15129"/>
                      <a:pt x="20671" y="13792"/>
                    </a:cubicBezTo>
                    <a:cubicBezTo>
                      <a:pt x="21600" y="10953"/>
                      <a:pt x="20834" y="8017"/>
                      <a:pt x="18496" y="5460"/>
                    </a:cubicBezTo>
                    <a:lnTo>
                      <a:pt x="18149" y="907"/>
                    </a:lnTo>
                    <a:lnTo>
                      <a:pt x="8993" y="0"/>
                    </a:lnTo>
                    <a:close/>
                  </a:path>
                </a:pathLst>
              </a:custGeom>
              <a:solidFill>
                <a:srgbClr val="90D049"/>
              </a:solidFill>
              <a:ln w="12700" cap="flat">
                <a:noFill/>
                <a:miter lim="400000"/>
              </a:ln>
              <a:effectLst/>
            </p:spPr>
            <p:txBody>
              <a:bodyPr wrap="square" lIns="164041" tIns="164041" rIns="164041" bIns="164041" numCol="1" anchor="ctr">
                <a:noAutofit/>
              </a:bodyPr>
              <a:lstStyle/>
              <a:p>
                <a:pPr defTabSz="584134">
                  <a:defRPr sz="7600"/>
                </a:pPr>
                <a:endParaRPr/>
              </a:p>
            </p:txBody>
          </p:sp>
          <p:sp>
            <p:nvSpPr>
              <p:cNvPr id="182" name="Shape 1846"/>
              <p:cNvSpPr/>
              <p:nvPr/>
            </p:nvSpPr>
            <p:spPr>
              <a:xfrm>
                <a:off x="1921612" y="2881055"/>
                <a:ext cx="182792" cy="98822"/>
              </a:xfrm>
              <a:custGeom>
                <a:avLst/>
                <a:gdLst/>
                <a:ahLst/>
                <a:cxnLst>
                  <a:cxn ang="0">
                    <a:pos x="wd2" y="hd2"/>
                  </a:cxn>
                  <a:cxn ang="5400000">
                    <a:pos x="wd2" y="hd2"/>
                  </a:cxn>
                  <a:cxn ang="10800000">
                    <a:pos x="wd2" y="hd2"/>
                  </a:cxn>
                  <a:cxn ang="16200000">
                    <a:pos x="wd2" y="hd2"/>
                  </a:cxn>
                </a:cxnLst>
                <a:rect l="0" t="0" r="r" b="b"/>
                <a:pathLst>
                  <a:path w="21600" h="21334" extrusionOk="0">
                    <a:moveTo>
                      <a:pt x="7882" y="0"/>
                    </a:moveTo>
                    <a:lnTo>
                      <a:pt x="5685" y="3441"/>
                    </a:lnTo>
                    <a:lnTo>
                      <a:pt x="1488" y="2877"/>
                    </a:lnTo>
                    <a:lnTo>
                      <a:pt x="0" y="5287"/>
                    </a:lnTo>
                    <a:lnTo>
                      <a:pt x="2117" y="8371"/>
                    </a:lnTo>
                    <a:lnTo>
                      <a:pt x="8892" y="11123"/>
                    </a:lnTo>
                    <a:lnTo>
                      <a:pt x="13224" y="15942"/>
                    </a:lnTo>
                    <a:lnTo>
                      <a:pt x="17549" y="21334"/>
                    </a:lnTo>
                    <a:lnTo>
                      <a:pt x="19418" y="15125"/>
                    </a:lnTo>
                    <a:lnTo>
                      <a:pt x="19418" y="11123"/>
                    </a:lnTo>
                    <a:lnTo>
                      <a:pt x="21600" y="5502"/>
                    </a:lnTo>
                    <a:cubicBezTo>
                      <a:pt x="21188" y="3626"/>
                      <a:pt x="20374" y="2139"/>
                      <a:pt x="19348" y="1386"/>
                    </a:cubicBezTo>
                    <a:cubicBezTo>
                      <a:pt x="17095" y="-266"/>
                      <a:pt x="14537" y="1740"/>
                      <a:pt x="13641" y="5861"/>
                    </a:cubicBezTo>
                    <a:lnTo>
                      <a:pt x="11263" y="1414"/>
                    </a:lnTo>
                    <a:lnTo>
                      <a:pt x="7882" y="0"/>
                    </a:lnTo>
                    <a:close/>
                  </a:path>
                </a:pathLst>
              </a:custGeom>
              <a:solidFill>
                <a:srgbClr val="90D049"/>
              </a:solidFill>
              <a:ln w="12700" cap="flat">
                <a:noFill/>
                <a:miter lim="400000"/>
              </a:ln>
              <a:effectLst/>
            </p:spPr>
            <p:txBody>
              <a:bodyPr wrap="square" lIns="164041" tIns="164041" rIns="164041" bIns="164041" numCol="1" anchor="ctr">
                <a:noAutofit/>
              </a:bodyPr>
              <a:lstStyle/>
              <a:p>
                <a:pPr defTabSz="584134">
                  <a:defRPr sz="7600"/>
                </a:pPr>
                <a:endParaRPr/>
              </a:p>
            </p:txBody>
          </p:sp>
          <p:sp>
            <p:nvSpPr>
              <p:cNvPr id="183" name="Shape 1847"/>
              <p:cNvSpPr/>
              <p:nvPr/>
            </p:nvSpPr>
            <p:spPr>
              <a:xfrm>
                <a:off x="2008416" y="3035424"/>
                <a:ext cx="40508" cy="35704"/>
              </a:xfrm>
              <a:custGeom>
                <a:avLst/>
                <a:gdLst/>
                <a:ahLst/>
                <a:cxnLst>
                  <a:cxn ang="0">
                    <a:pos x="wd2" y="hd2"/>
                  </a:cxn>
                  <a:cxn ang="5400000">
                    <a:pos x="wd2" y="hd2"/>
                  </a:cxn>
                  <a:cxn ang="10800000">
                    <a:pos x="wd2" y="hd2"/>
                  </a:cxn>
                  <a:cxn ang="16200000">
                    <a:pos x="wd2" y="hd2"/>
                  </a:cxn>
                </a:cxnLst>
                <a:rect l="0" t="0" r="r" b="b"/>
                <a:pathLst>
                  <a:path w="21600" h="21600" extrusionOk="0">
                    <a:moveTo>
                      <a:pt x="15774" y="1048"/>
                    </a:moveTo>
                    <a:lnTo>
                      <a:pt x="1426" y="0"/>
                    </a:lnTo>
                    <a:lnTo>
                      <a:pt x="0" y="17702"/>
                    </a:lnTo>
                    <a:lnTo>
                      <a:pt x="21600" y="21600"/>
                    </a:lnTo>
                    <a:lnTo>
                      <a:pt x="15774" y="1048"/>
                    </a:lnTo>
                    <a:close/>
                  </a:path>
                </a:pathLst>
              </a:custGeom>
              <a:solidFill>
                <a:srgbClr val="90D049"/>
              </a:solidFill>
              <a:ln w="12700" cap="flat">
                <a:noFill/>
                <a:miter lim="400000"/>
              </a:ln>
              <a:effectLst/>
            </p:spPr>
            <p:txBody>
              <a:bodyPr wrap="square" lIns="164041" tIns="164041" rIns="164041" bIns="164041" numCol="1" anchor="ctr">
                <a:noAutofit/>
              </a:bodyPr>
              <a:lstStyle/>
              <a:p>
                <a:pPr defTabSz="584134">
                  <a:defRPr sz="7600"/>
                </a:pPr>
                <a:endParaRPr/>
              </a:p>
            </p:txBody>
          </p:sp>
          <p:sp>
            <p:nvSpPr>
              <p:cNvPr id="184" name="Shape 1848"/>
              <p:cNvSpPr/>
              <p:nvPr/>
            </p:nvSpPr>
            <p:spPr>
              <a:xfrm>
                <a:off x="2636849" y="3070118"/>
                <a:ext cx="203419" cy="70874"/>
              </a:xfrm>
              <a:custGeom>
                <a:avLst/>
                <a:gdLst/>
                <a:ahLst/>
                <a:cxnLst>
                  <a:cxn ang="0">
                    <a:pos x="wd2" y="hd2"/>
                  </a:cxn>
                  <a:cxn ang="5400000">
                    <a:pos x="wd2" y="hd2"/>
                  </a:cxn>
                  <a:cxn ang="10800000">
                    <a:pos x="wd2" y="hd2"/>
                  </a:cxn>
                  <a:cxn ang="16200000">
                    <a:pos x="wd2" y="hd2"/>
                  </a:cxn>
                </a:cxnLst>
                <a:rect l="0" t="0" r="r" b="b"/>
                <a:pathLst>
                  <a:path w="21566" h="19780" extrusionOk="0">
                    <a:moveTo>
                      <a:pt x="12435" y="4397"/>
                    </a:moveTo>
                    <a:lnTo>
                      <a:pt x="7007" y="2044"/>
                    </a:lnTo>
                    <a:lnTo>
                      <a:pt x="3365" y="1828"/>
                    </a:lnTo>
                    <a:cubicBezTo>
                      <a:pt x="2242" y="-1757"/>
                      <a:pt x="30" y="279"/>
                      <a:pt x="1" y="4926"/>
                    </a:cubicBezTo>
                    <a:cubicBezTo>
                      <a:pt x="-34" y="10379"/>
                      <a:pt x="2719" y="12346"/>
                      <a:pt x="3737" y="7595"/>
                    </a:cubicBezTo>
                    <a:lnTo>
                      <a:pt x="6270" y="12491"/>
                    </a:lnTo>
                    <a:lnTo>
                      <a:pt x="8798" y="17829"/>
                    </a:lnTo>
                    <a:cubicBezTo>
                      <a:pt x="10238" y="18722"/>
                      <a:pt x="11703" y="19311"/>
                      <a:pt x="13179" y="19590"/>
                    </a:cubicBezTo>
                    <a:cubicBezTo>
                      <a:pt x="14510" y="19843"/>
                      <a:pt x="15847" y="19843"/>
                      <a:pt x="17179" y="19590"/>
                    </a:cubicBezTo>
                    <a:lnTo>
                      <a:pt x="21566" y="16031"/>
                    </a:lnTo>
                    <a:lnTo>
                      <a:pt x="21235" y="9358"/>
                    </a:lnTo>
                    <a:cubicBezTo>
                      <a:pt x="20151" y="10055"/>
                      <a:pt x="19032" y="10305"/>
                      <a:pt x="17918" y="10099"/>
                    </a:cubicBezTo>
                    <a:cubicBezTo>
                      <a:pt x="16920" y="9915"/>
                      <a:pt x="15936" y="9366"/>
                      <a:pt x="14996" y="8468"/>
                    </a:cubicBezTo>
                    <a:lnTo>
                      <a:pt x="12435" y="4397"/>
                    </a:lnTo>
                    <a:close/>
                  </a:path>
                </a:pathLst>
              </a:custGeom>
              <a:solidFill>
                <a:srgbClr val="90D049"/>
              </a:solidFill>
              <a:ln w="12700" cap="flat">
                <a:noFill/>
                <a:miter lim="400000"/>
              </a:ln>
              <a:effectLst/>
            </p:spPr>
            <p:txBody>
              <a:bodyPr wrap="square" lIns="164041" tIns="164041" rIns="164041" bIns="164041" numCol="1" anchor="ctr">
                <a:noAutofit/>
              </a:bodyPr>
              <a:lstStyle/>
              <a:p>
                <a:pPr defTabSz="584134">
                  <a:defRPr sz="7600"/>
                </a:pPr>
                <a:endParaRPr/>
              </a:p>
            </p:txBody>
          </p:sp>
          <p:sp>
            <p:nvSpPr>
              <p:cNvPr id="185" name="Shape 1849"/>
              <p:cNvSpPr/>
              <p:nvPr/>
            </p:nvSpPr>
            <p:spPr>
              <a:xfrm>
                <a:off x="2276924" y="1231460"/>
                <a:ext cx="67709" cy="57980"/>
              </a:xfrm>
              <a:custGeom>
                <a:avLst/>
                <a:gdLst/>
                <a:ahLst/>
                <a:cxnLst>
                  <a:cxn ang="0">
                    <a:pos x="wd2" y="hd2"/>
                  </a:cxn>
                  <a:cxn ang="5400000">
                    <a:pos x="wd2" y="hd2"/>
                  </a:cxn>
                  <a:cxn ang="10800000">
                    <a:pos x="wd2" y="hd2"/>
                  </a:cxn>
                  <a:cxn ang="16200000">
                    <a:pos x="wd2" y="hd2"/>
                  </a:cxn>
                </a:cxnLst>
                <a:rect l="0" t="0" r="r" b="b"/>
                <a:pathLst>
                  <a:path w="20495" h="21600" extrusionOk="0">
                    <a:moveTo>
                      <a:pt x="13981" y="0"/>
                    </a:moveTo>
                    <a:lnTo>
                      <a:pt x="5719" y="857"/>
                    </a:lnTo>
                    <a:lnTo>
                      <a:pt x="0" y="11369"/>
                    </a:lnTo>
                    <a:lnTo>
                      <a:pt x="5962" y="17640"/>
                    </a:lnTo>
                    <a:lnTo>
                      <a:pt x="14301" y="21600"/>
                    </a:lnTo>
                    <a:cubicBezTo>
                      <a:pt x="17054" y="20527"/>
                      <a:pt x="19207" y="17865"/>
                      <a:pt x="20066" y="14472"/>
                    </a:cubicBezTo>
                    <a:cubicBezTo>
                      <a:pt x="21600" y="8411"/>
                      <a:pt x="18887" y="1959"/>
                      <a:pt x="13981" y="0"/>
                    </a:cubicBezTo>
                    <a:close/>
                  </a:path>
                </a:pathLst>
              </a:custGeom>
              <a:solidFill>
                <a:srgbClr val="90D049"/>
              </a:solidFill>
              <a:ln w="12700" cap="flat">
                <a:noFill/>
                <a:miter lim="400000"/>
              </a:ln>
              <a:effectLst/>
            </p:spPr>
            <p:txBody>
              <a:bodyPr wrap="square" lIns="164041" tIns="164041" rIns="164041" bIns="164041" numCol="1" anchor="ctr">
                <a:noAutofit/>
              </a:bodyPr>
              <a:lstStyle/>
              <a:p>
                <a:pPr defTabSz="584134">
                  <a:defRPr sz="7600"/>
                </a:pPr>
                <a:endParaRPr/>
              </a:p>
            </p:txBody>
          </p:sp>
        </p:grpSp>
        <p:grpSp>
          <p:nvGrpSpPr>
            <p:cNvPr id="102" name="Group 1872"/>
            <p:cNvGrpSpPr/>
            <p:nvPr/>
          </p:nvGrpSpPr>
          <p:grpSpPr>
            <a:xfrm>
              <a:off x="17022049" y="4691833"/>
              <a:ext cx="3978786" cy="4838206"/>
              <a:chOff x="0" y="0"/>
              <a:chExt cx="3978784" cy="4838204"/>
            </a:xfrm>
            <a:grpFill/>
          </p:grpSpPr>
          <p:sp>
            <p:nvSpPr>
              <p:cNvPr id="103" name="Shape 1851"/>
              <p:cNvSpPr/>
              <p:nvPr/>
            </p:nvSpPr>
            <p:spPr>
              <a:xfrm>
                <a:off x="0" y="2154664"/>
                <a:ext cx="2763565" cy="2126075"/>
              </a:xfrm>
              <a:custGeom>
                <a:avLst/>
                <a:gdLst/>
                <a:ahLst/>
                <a:cxnLst>
                  <a:cxn ang="0">
                    <a:pos x="wd2" y="hd2"/>
                  </a:cxn>
                  <a:cxn ang="5400000">
                    <a:pos x="wd2" y="hd2"/>
                  </a:cxn>
                  <a:cxn ang="10800000">
                    <a:pos x="wd2" y="hd2"/>
                  </a:cxn>
                  <a:cxn ang="16200000">
                    <a:pos x="wd2" y="hd2"/>
                  </a:cxn>
                </a:cxnLst>
                <a:rect l="0" t="0" r="r" b="b"/>
                <a:pathLst>
                  <a:path w="21600" h="21587" extrusionOk="0">
                    <a:moveTo>
                      <a:pt x="5954" y="5356"/>
                    </a:moveTo>
                    <a:lnTo>
                      <a:pt x="5796" y="5869"/>
                    </a:lnTo>
                    <a:lnTo>
                      <a:pt x="5503" y="6311"/>
                    </a:lnTo>
                    <a:lnTo>
                      <a:pt x="5365" y="6483"/>
                    </a:lnTo>
                    <a:lnTo>
                      <a:pt x="5082" y="6656"/>
                    </a:lnTo>
                    <a:lnTo>
                      <a:pt x="4719" y="6834"/>
                    </a:lnTo>
                    <a:lnTo>
                      <a:pt x="4278" y="6893"/>
                    </a:lnTo>
                    <a:lnTo>
                      <a:pt x="3867" y="6963"/>
                    </a:lnTo>
                    <a:lnTo>
                      <a:pt x="3605" y="7152"/>
                    </a:lnTo>
                    <a:lnTo>
                      <a:pt x="3201" y="7421"/>
                    </a:lnTo>
                    <a:lnTo>
                      <a:pt x="2840" y="7616"/>
                    </a:lnTo>
                    <a:lnTo>
                      <a:pt x="2159" y="7891"/>
                    </a:lnTo>
                    <a:lnTo>
                      <a:pt x="1627" y="8085"/>
                    </a:lnTo>
                    <a:lnTo>
                      <a:pt x="1116" y="8295"/>
                    </a:lnTo>
                    <a:lnTo>
                      <a:pt x="1025" y="8677"/>
                    </a:lnTo>
                    <a:lnTo>
                      <a:pt x="980" y="8983"/>
                    </a:lnTo>
                    <a:lnTo>
                      <a:pt x="880" y="9313"/>
                    </a:lnTo>
                    <a:lnTo>
                      <a:pt x="718" y="9572"/>
                    </a:lnTo>
                    <a:lnTo>
                      <a:pt x="742" y="9911"/>
                    </a:lnTo>
                    <a:lnTo>
                      <a:pt x="766" y="10200"/>
                    </a:lnTo>
                    <a:lnTo>
                      <a:pt x="887" y="10459"/>
                    </a:lnTo>
                    <a:lnTo>
                      <a:pt x="982" y="10658"/>
                    </a:lnTo>
                    <a:lnTo>
                      <a:pt x="945" y="10981"/>
                    </a:lnTo>
                    <a:lnTo>
                      <a:pt x="804" y="11271"/>
                    </a:lnTo>
                    <a:lnTo>
                      <a:pt x="643" y="11837"/>
                    </a:lnTo>
                    <a:lnTo>
                      <a:pt x="607" y="12409"/>
                    </a:lnTo>
                    <a:lnTo>
                      <a:pt x="619" y="12825"/>
                    </a:lnTo>
                    <a:lnTo>
                      <a:pt x="619" y="13266"/>
                    </a:lnTo>
                    <a:lnTo>
                      <a:pt x="619" y="13755"/>
                    </a:lnTo>
                    <a:lnTo>
                      <a:pt x="619" y="14159"/>
                    </a:lnTo>
                    <a:lnTo>
                      <a:pt x="657" y="14449"/>
                    </a:lnTo>
                    <a:lnTo>
                      <a:pt x="756" y="14821"/>
                    </a:lnTo>
                    <a:lnTo>
                      <a:pt x="756" y="15123"/>
                    </a:lnTo>
                    <a:lnTo>
                      <a:pt x="806" y="15510"/>
                    </a:lnTo>
                    <a:lnTo>
                      <a:pt x="856" y="15799"/>
                    </a:lnTo>
                    <a:lnTo>
                      <a:pt x="756" y="16171"/>
                    </a:lnTo>
                    <a:lnTo>
                      <a:pt x="620" y="16478"/>
                    </a:lnTo>
                    <a:lnTo>
                      <a:pt x="546" y="16734"/>
                    </a:lnTo>
                    <a:lnTo>
                      <a:pt x="484" y="17052"/>
                    </a:lnTo>
                    <a:lnTo>
                      <a:pt x="393" y="17251"/>
                    </a:lnTo>
                    <a:lnTo>
                      <a:pt x="218" y="17348"/>
                    </a:lnTo>
                    <a:lnTo>
                      <a:pt x="0" y="17440"/>
                    </a:lnTo>
                    <a:lnTo>
                      <a:pt x="75" y="17639"/>
                    </a:lnTo>
                    <a:lnTo>
                      <a:pt x="148" y="17822"/>
                    </a:lnTo>
                    <a:lnTo>
                      <a:pt x="409" y="18166"/>
                    </a:lnTo>
                    <a:lnTo>
                      <a:pt x="717" y="18165"/>
                    </a:lnTo>
                    <a:lnTo>
                      <a:pt x="954" y="18364"/>
                    </a:lnTo>
                    <a:lnTo>
                      <a:pt x="1202" y="18316"/>
                    </a:lnTo>
                    <a:lnTo>
                      <a:pt x="1439" y="18047"/>
                    </a:lnTo>
                    <a:lnTo>
                      <a:pt x="1767" y="17901"/>
                    </a:lnTo>
                    <a:lnTo>
                      <a:pt x="2169" y="17804"/>
                    </a:lnTo>
                    <a:lnTo>
                      <a:pt x="2597" y="17535"/>
                    </a:lnTo>
                    <a:lnTo>
                      <a:pt x="2792" y="17454"/>
                    </a:lnTo>
                    <a:lnTo>
                      <a:pt x="3078" y="17389"/>
                    </a:lnTo>
                    <a:lnTo>
                      <a:pt x="3572" y="17373"/>
                    </a:lnTo>
                    <a:lnTo>
                      <a:pt x="3783" y="17308"/>
                    </a:lnTo>
                    <a:lnTo>
                      <a:pt x="4016" y="17260"/>
                    </a:lnTo>
                    <a:lnTo>
                      <a:pt x="4277" y="17211"/>
                    </a:lnTo>
                    <a:cubicBezTo>
                      <a:pt x="4368" y="17227"/>
                      <a:pt x="4461" y="17227"/>
                      <a:pt x="4552" y="17211"/>
                    </a:cubicBezTo>
                    <a:cubicBezTo>
                      <a:pt x="4646" y="17194"/>
                      <a:pt x="4738" y="17159"/>
                      <a:pt x="4825" y="17108"/>
                    </a:cubicBezTo>
                    <a:lnTo>
                      <a:pt x="5149" y="16802"/>
                    </a:lnTo>
                    <a:lnTo>
                      <a:pt x="5410" y="16608"/>
                    </a:lnTo>
                    <a:lnTo>
                      <a:pt x="5793" y="16451"/>
                    </a:lnTo>
                    <a:lnTo>
                      <a:pt x="6066" y="16339"/>
                    </a:lnTo>
                    <a:lnTo>
                      <a:pt x="6419" y="16236"/>
                    </a:lnTo>
                    <a:lnTo>
                      <a:pt x="7073" y="16033"/>
                    </a:lnTo>
                    <a:lnTo>
                      <a:pt x="7555" y="15812"/>
                    </a:lnTo>
                    <a:lnTo>
                      <a:pt x="7812" y="15893"/>
                    </a:lnTo>
                    <a:lnTo>
                      <a:pt x="8156" y="15925"/>
                    </a:lnTo>
                    <a:lnTo>
                      <a:pt x="8413" y="15764"/>
                    </a:lnTo>
                    <a:cubicBezTo>
                      <a:pt x="8514" y="15721"/>
                      <a:pt x="8618" y="15693"/>
                      <a:pt x="8724" y="15683"/>
                    </a:cubicBezTo>
                    <a:cubicBezTo>
                      <a:pt x="8850" y="15670"/>
                      <a:pt x="8977" y="15680"/>
                      <a:pt x="9101" y="15714"/>
                    </a:cubicBezTo>
                    <a:lnTo>
                      <a:pt x="9309" y="15811"/>
                    </a:lnTo>
                    <a:lnTo>
                      <a:pt x="9665" y="16129"/>
                    </a:lnTo>
                    <a:lnTo>
                      <a:pt x="9802" y="16323"/>
                    </a:lnTo>
                    <a:lnTo>
                      <a:pt x="10014" y="16431"/>
                    </a:lnTo>
                    <a:cubicBezTo>
                      <a:pt x="10054" y="16535"/>
                      <a:pt x="10087" y="16643"/>
                      <a:pt x="10112" y="16754"/>
                    </a:cubicBezTo>
                    <a:cubicBezTo>
                      <a:pt x="10146" y="16901"/>
                      <a:pt x="10167" y="17052"/>
                      <a:pt x="10174" y="17205"/>
                    </a:cubicBezTo>
                    <a:lnTo>
                      <a:pt x="10302" y="17344"/>
                    </a:lnTo>
                    <a:lnTo>
                      <a:pt x="10401" y="17554"/>
                    </a:lnTo>
                    <a:lnTo>
                      <a:pt x="10451" y="17811"/>
                    </a:lnTo>
                    <a:lnTo>
                      <a:pt x="10476" y="18064"/>
                    </a:lnTo>
                    <a:lnTo>
                      <a:pt x="10688" y="18145"/>
                    </a:lnTo>
                    <a:lnTo>
                      <a:pt x="10787" y="17837"/>
                    </a:lnTo>
                    <a:lnTo>
                      <a:pt x="10899" y="17643"/>
                    </a:lnTo>
                    <a:lnTo>
                      <a:pt x="11281" y="17568"/>
                    </a:lnTo>
                    <a:lnTo>
                      <a:pt x="11514" y="17330"/>
                    </a:lnTo>
                    <a:lnTo>
                      <a:pt x="11659" y="16996"/>
                    </a:lnTo>
                    <a:lnTo>
                      <a:pt x="11759" y="16727"/>
                    </a:lnTo>
                    <a:lnTo>
                      <a:pt x="11983" y="16727"/>
                    </a:lnTo>
                    <a:lnTo>
                      <a:pt x="12102" y="16986"/>
                    </a:lnTo>
                    <a:lnTo>
                      <a:pt x="12069" y="17282"/>
                    </a:lnTo>
                    <a:lnTo>
                      <a:pt x="11874" y="17524"/>
                    </a:lnTo>
                    <a:lnTo>
                      <a:pt x="11654" y="17767"/>
                    </a:lnTo>
                    <a:lnTo>
                      <a:pt x="11510" y="17972"/>
                    </a:lnTo>
                    <a:lnTo>
                      <a:pt x="11473" y="18225"/>
                    </a:lnTo>
                    <a:lnTo>
                      <a:pt x="11274" y="18418"/>
                    </a:lnTo>
                    <a:lnTo>
                      <a:pt x="11125" y="18467"/>
                    </a:lnTo>
                    <a:lnTo>
                      <a:pt x="11188" y="18634"/>
                    </a:lnTo>
                    <a:lnTo>
                      <a:pt x="11336" y="18634"/>
                    </a:lnTo>
                    <a:lnTo>
                      <a:pt x="11507" y="18537"/>
                    </a:lnTo>
                    <a:lnTo>
                      <a:pt x="11648" y="18208"/>
                    </a:lnTo>
                    <a:lnTo>
                      <a:pt x="11859" y="17966"/>
                    </a:lnTo>
                    <a:lnTo>
                      <a:pt x="11982" y="17997"/>
                    </a:lnTo>
                    <a:lnTo>
                      <a:pt x="12028" y="18234"/>
                    </a:lnTo>
                    <a:lnTo>
                      <a:pt x="12003" y="18557"/>
                    </a:lnTo>
                    <a:lnTo>
                      <a:pt x="11990" y="18719"/>
                    </a:lnTo>
                    <a:lnTo>
                      <a:pt x="12143" y="18913"/>
                    </a:lnTo>
                    <a:lnTo>
                      <a:pt x="12243" y="19251"/>
                    </a:lnTo>
                    <a:lnTo>
                      <a:pt x="12130" y="19639"/>
                    </a:lnTo>
                    <a:lnTo>
                      <a:pt x="12031" y="19855"/>
                    </a:lnTo>
                    <a:lnTo>
                      <a:pt x="11944" y="20096"/>
                    </a:lnTo>
                    <a:lnTo>
                      <a:pt x="12193" y="20469"/>
                    </a:lnTo>
                    <a:lnTo>
                      <a:pt x="12600" y="20760"/>
                    </a:lnTo>
                    <a:lnTo>
                      <a:pt x="12912" y="21094"/>
                    </a:lnTo>
                    <a:lnTo>
                      <a:pt x="13119" y="21142"/>
                    </a:lnTo>
                    <a:lnTo>
                      <a:pt x="13372" y="21202"/>
                    </a:lnTo>
                    <a:cubicBezTo>
                      <a:pt x="13427" y="21195"/>
                      <a:pt x="13481" y="21173"/>
                      <a:pt x="13529" y="21138"/>
                    </a:cubicBezTo>
                    <a:cubicBezTo>
                      <a:pt x="13608" y="21080"/>
                      <a:pt x="13669" y="20988"/>
                      <a:pt x="13703" y="20879"/>
                    </a:cubicBezTo>
                    <a:lnTo>
                      <a:pt x="13911" y="20820"/>
                    </a:lnTo>
                    <a:lnTo>
                      <a:pt x="14131" y="20831"/>
                    </a:lnTo>
                    <a:lnTo>
                      <a:pt x="14366" y="21000"/>
                    </a:lnTo>
                    <a:lnTo>
                      <a:pt x="14503" y="21323"/>
                    </a:lnTo>
                    <a:cubicBezTo>
                      <a:pt x="14516" y="21451"/>
                      <a:pt x="14589" y="21554"/>
                      <a:pt x="14686" y="21581"/>
                    </a:cubicBezTo>
                    <a:cubicBezTo>
                      <a:pt x="14755" y="21600"/>
                      <a:pt x="14827" y="21576"/>
                      <a:pt x="14881" y="21516"/>
                    </a:cubicBezTo>
                    <a:lnTo>
                      <a:pt x="15117" y="21042"/>
                    </a:lnTo>
                    <a:cubicBezTo>
                      <a:pt x="15153" y="20962"/>
                      <a:pt x="15199" y="20891"/>
                      <a:pt x="15254" y="20832"/>
                    </a:cubicBezTo>
                    <a:cubicBezTo>
                      <a:pt x="15361" y="20715"/>
                      <a:pt x="15495" y="20649"/>
                      <a:pt x="15635" y="20643"/>
                    </a:cubicBezTo>
                    <a:lnTo>
                      <a:pt x="15896" y="20578"/>
                    </a:lnTo>
                    <a:lnTo>
                      <a:pt x="16108" y="20578"/>
                    </a:lnTo>
                    <a:lnTo>
                      <a:pt x="16320" y="20708"/>
                    </a:lnTo>
                    <a:cubicBezTo>
                      <a:pt x="16368" y="20765"/>
                      <a:pt x="16429" y="20799"/>
                      <a:pt x="16494" y="20805"/>
                    </a:cubicBezTo>
                    <a:cubicBezTo>
                      <a:pt x="16587" y="20814"/>
                      <a:pt x="16677" y="20766"/>
                      <a:pt x="16739" y="20676"/>
                    </a:cubicBezTo>
                    <a:lnTo>
                      <a:pt x="16988" y="20110"/>
                    </a:lnTo>
                    <a:lnTo>
                      <a:pt x="17250" y="19592"/>
                    </a:lnTo>
                    <a:cubicBezTo>
                      <a:pt x="17331" y="19471"/>
                      <a:pt x="17410" y="19347"/>
                      <a:pt x="17487" y="19220"/>
                    </a:cubicBezTo>
                    <a:cubicBezTo>
                      <a:pt x="17562" y="19095"/>
                      <a:pt x="17636" y="18967"/>
                      <a:pt x="17707" y="18837"/>
                    </a:cubicBezTo>
                    <a:lnTo>
                      <a:pt x="18063" y="18805"/>
                    </a:lnTo>
                    <a:lnTo>
                      <a:pt x="18151" y="18627"/>
                    </a:lnTo>
                    <a:lnTo>
                      <a:pt x="18358" y="18341"/>
                    </a:lnTo>
                    <a:lnTo>
                      <a:pt x="18454" y="18136"/>
                    </a:lnTo>
                    <a:lnTo>
                      <a:pt x="18691" y="17893"/>
                    </a:lnTo>
                    <a:cubicBezTo>
                      <a:pt x="18717" y="17817"/>
                      <a:pt x="18736" y="17738"/>
                      <a:pt x="18748" y="17656"/>
                    </a:cubicBezTo>
                    <a:cubicBezTo>
                      <a:pt x="18765" y="17543"/>
                      <a:pt x="18767" y="17423"/>
                      <a:pt x="18810" y="17321"/>
                    </a:cubicBezTo>
                    <a:cubicBezTo>
                      <a:pt x="18860" y="17203"/>
                      <a:pt x="18955" y="17129"/>
                      <a:pt x="19059" y="17127"/>
                    </a:cubicBezTo>
                    <a:lnTo>
                      <a:pt x="19413" y="16924"/>
                    </a:lnTo>
                    <a:lnTo>
                      <a:pt x="19787" y="16655"/>
                    </a:lnTo>
                    <a:lnTo>
                      <a:pt x="19874" y="16445"/>
                    </a:lnTo>
                    <a:lnTo>
                      <a:pt x="20023" y="16251"/>
                    </a:lnTo>
                    <a:lnTo>
                      <a:pt x="20285" y="15880"/>
                    </a:lnTo>
                    <a:lnTo>
                      <a:pt x="20451" y="15642"/>
                    </a:lnTo>
                    <a:lnTo>
                      <a:pt x="20476" y="15370"/>
                    </a:lnTo>
                    <a:cubicBezTo>
                      <a:pt x="20512" y="15250"/>
                      <a:pt x="20553" y="15133"/>
                      <a:pt x="20601" y="15020"/>
                    </a:cubicBezTo>
                    <a:cubicBezTo>
                      <a:pt x="20671" y="14852"/>
                      <a:pt x="20753" y="14693"/>
                      <a:pt x="20846" y="14545"/>
                    </a:cubicBezTo>
                    <a:cubicBezTo>
                      <a:pt x="20913" y="14433"/>
                      <a:pt x="20979" y="14320"/>
                      <a:pt x="21045" y="14206"/>
                    </a:cubicBezTo>
                    <a:cubicBezTo>
                      <a:pt x="21111" y="14091"/>
                      <a:pt x="21176" y="13976"/>
                      <a:pt x="21240" y="13860"/>
                    </a:cubicBezTo>
                    <a:cubicBezTo>
                      <a:pt x="21281" y="13719"/>
                      <a:pt x="21310" y="13572"/>
                      <a:pt x="21327" y="13423"/>
                    </a:cubicBezTo>
                    <a:cubicBezTo>
                      <a:pt x="21345" y="13266"/>
                      <a:pt x="21349" y="13107"/>
                      <a:pt x="21340" y="12948"/>
                    </a:cubicBezTo>
                    <a:lnTo>
                      <a:pt x="21550" y="12563"/>
                    </a:lnTo>
                    <a:cubicBezTo>
                      <a:pt x="21536" y="12461"/>
                      <a:pt x="21532" y="12358"/>
                      <a:pt x="21538" y="12255"/>
                    </a:cubicBezTo>
                    <a:cubicBezTo>
                      <a:pt x="21545" y="12135"/>
                      <a:pt x="21566" y="12016"/>
                      <a:pt x="21600" y="11904"/>
                    </a:cubicBezTo>
                    <a:lnTo>
                      <a:pt x="21600" y="11340"/>
                    </a:lnTo>
                    <a:lnTo>
                      <a:pt x="21538" y="11038"/>
                    </a:lnTo>
                    <a:lnTo>
                      <a:pt x="21389" y="10617"/>
                    </a:lnTo>
                    <a:lnTo>
                      <a:pt x="21281" y="10240"/>
                    </a:lnTo>
                    <a:lnTo>
                      <a:pt x="21028" y="9986"/>
                    </a:lnTo>
                    <a:lnTo>
                      <a:pt x="20791" y="9581"/>
                    </a:lnTo>
                    <a:lnTo>
                      <a:pt x="20733" y="9333"/>
                    </a:lnTo>
                    <a:lnTo>
                      <a:pt x="20397" y="8721"/>
                    </a:lnTo>
                    <a:lnTo>
                      <a:pt x="20297" y="8091"/>
                    </a:lnTo>
                    <a:lnTo>
                      <a:pt x="20106" y="7525"/>
                    </a:lnTo>
                    <a:lnTo>
                      <a:pt x="19820" y="6996"/>
                    </a:lnTo>
                    <a:lnTo>
                      <a:pt x="19620" y="6527"/>
                    </a:lnTo>
                    <a:lnTo>
                      <a:pt x="19210" y="6155"/>
                    </a:lnTo>
                    <a:lnTo>
                      <a:pt x="18886" y="5767"/>
                    </a:lnTo>
                    <a:cubicBezTo>
                      <a:pt x="18800" y="5685"/>
                      <a:pt x="18761" y="5544"/>
                      <a:pt x="18786" y="5410"/>
                    </a:cubicBezTo>
                    <a:cubicBezTo>
                      <a:pt x="18811" y="5280"/>
                      <a:pt x="18892" y="5181"/>
                      <a:pt x="18994" y="5157"/>
                    </a:cubicBezTo>
                    <a:lnTo>
                      <a:pt x="19055" y="4833"/>
                    </a:lnTo>
                    <a:lnTo>
                      <a:pt x="19055" y="4472"/>
                    </a:lnTo>
                    <a:lnTo>
                      <a:pt x="19217" y="4028"/>
                    </a:lnTo>
                    <a:lnTo>
                      <a:pt x="19027" y="3743"/>
                    </a:lnTo>
                    <a:lnTo>
                      <a:pt x="18969" y="3459"/>
                    </a:lnTo>
                    <a:lnTo>
                      <a:pt x="18936" y="3040"/>
                    </a:lnTo>
                    <a:lnTo>
                      <a:pt x="18737" y="2634"/>
                    </a:lnTo>
                    <a:lnTo>
                      <a:pt x="18500" y="2250"/>
                    </a:lnTo>
                    <a:lnTo>
                      <a:pt x="18264" y="1878"/>
                    </a:lnTo>
                    <a:cubicBezTo>
                      <a:pt x="18190" y="1776"/>
                      <a:pt x="18127" y="1662"/>
                      <a:pt x="18077" y="1539"/>
                    </a:cubicBezTo>
                    <a:cubicBezTo>
                      <a:pt x="17997" y="1344"/>
                      <a:pt x="17951" y="1129"/>
                      <a:pt x="17940" y="908"/>
                    </a:cubicBezTo>
                    <a:lnTo>
                      <a:pt x="17870" y="312"/>
                    </a:lnTo>
                    <a:lnTo>
                      <a:pt x="17679" y="0"/>
                    </a:lnTo>
                    <a:lnTo>
                      <a:pt x="17497" y="117"/>
                    </a:lnTo>
                    <a:lnTo>
                      <a:pt x="17298" y="441"/>
                    </a:lnTo>
                    <a:lnTo>
                      <a:pt x="17198" y="989"/>
                    </a:lnTo>
                    <a:lnTo>
                      <a:pt x="17173" y="1475"/>
                    </a:lnTo>
                    <a:lnTo>
                      <a:pt x="17090" y="1927"/>
                    </a:lnTo>
                    <a:lnTo>
                      <a:pt x="17016" y="2271"/>
                    </a:lnTo>
                    <a:lnTo>
                      <a:pt x="17003" y="2864"/>
                    </a:lnTo>
                    <a:lnTo>
                      <a:pt x="17016" y="3290"/>
                    </a:lnTo>
                    <a:cubicBezTo>
                      <a:pt x="16998" y="3361"/>
                      <a:pt x="16974" y="3430"/>
                      <a:pt x="16945" y="3495"/>
                    </a:cubicBezTo>
                    <a:cubicBezTo>
                      <a:pt x="16886" y="3627"/>
                      <a:pt x="16805" y="3742"/>
                      <a:pt x="16709" y="3829"/>
                    </a:cubicBezTo>
                    <a:lnTo>
                      <a:pt x="16476" y="4223"/>
                    </a:lnTo>
                    <a:lnTo>
                      <a:pt x="16090" y="4596"/>
                    </a:lnTo>
                    <a:lnTo>
                      <a:pt x="16028" y="4804"/>
                    </a:lnTo>
                    <a:lnTo>
                      <a:pt x="15868" y="4980"/>
                    </a:lnTo>
                    <a:lnTo>
                      <a:pt x="15471" y="4872"/>
                    </a:lnTo>
                    <a:lnTo>
                      <a:pt x="15263" y="4420"/>
                    </a:lnTo>
                    <a:lnTo>
                      <a:pt x="14941" y="4258"/>
                    </a:lnTo>
                    <a:lnTo>
                      <a:pt x="14663" y="4053"/>
                    </a:lnTo>
                    <a:lnTo>
                      <a:pt x="14476" y="3794"/>
                    </a:lnTo>
                    <a:lnTo>
                      <a:pt x="14089" y="3470"/>
                    </a:lnTo>
                    <a:lnTo>
                      <a:pt x="13749" y="3330"/>
                    </a:lnTo>
                    <a:lnTo>
                      <a:pt x="13637" y="2925"/>
                    </a:lnTo>
                    <a:lnTo>
                      <a:pt x="13637" y="2634"/>
                    </a:lnTo>
                    <a:lnTo>
                      <a:pt x="13637" y="2180"/>
                    </a:lnTo>
                    <a:lnTo>
                      <a:pt x="13757" y="1862"/>
                    </a:lnTo>
                    <a:lnTo>
                      <a:pt x="13894" y="1668"/>
                    </a:lnTo>
                    <a:lnTo>
                      <a:pt x="14093" y="1328"/>
                    </a:lnTo>
                    <a:lnTo>
                      <a:pt x="14301" y="1036"/>
                    </a:lnTo>
                    <a:lnTo>
                      <a:pt x="14077" y="799"/>
                    </a:lnTo>
                    <a:lnTo>
                      <a:pt x="13671" y="626"/>
                    </a:lnTo>
                    <a:lnTo>
                      <a:pt x="13551" y="529"/>
                    </a:lnTo>
                    <a:lnTo>
                      <a:pt x="12919" y="457"/>
                    </a:lnTo>
                    <a:lnTo>
                      <a:pt x="12492" y="155"/>
                    </a:lnTo>
                    <a:lnTo>
                      <a:pt x="12131" y="495"/>
                    </a:lnTo>
                    <a:lnTo>
                      <a:pt x="11861" y="716"/>
                    </a:lnTo>
                    <a:lnTo>
                      <a:pt x="11605" y="888"/>
                    </a:lnTo>
                    <a:lnTo>
                      <a:pt x="11058" y="1017"/>
                    </a:lnTo>
                    <a:lnTo>
                      <a:pt x="10851" y="1226"/>
                    </a:lnTo>
                    <a:lnTo>
                      <a:pt x="10702" y="1608"/>
                    </a:lnTo>
                    <a:lnTo>
                      <a:pt x="10603" y="1737"/>
                    </a:lnTo>
                    <a:lnTo>
                      <a:pt x="10416" y="1964"/>
                    </a:lnTo>
                    <a:lnTo>
                      <a:pt x="10428" y="2286"/>
                    </a:lnTo>
                    <a:lnTo>
                      <a:pt x="10594" y="2561"/>
                    </a:lnTo>
                    <a:lnTo>
                      <a:pt x="10478" y="2739"/>
                    </a:lnTo>
                    <a:lnTo>
                      <a:pt x="10159" y="3090"/>
                    </a:lnTo>
                    <a:cubicBezTo>
                      <a:pt x="10067" y="3086"/>
                      <a:pt x="9978" y="3052"/>
                      <a:pt x="9899" y="2993"/>
                    </a:cubicBezTo>
                    <a:cubicBezTo>
                      <a:pt x="9767" y="2894"/>
                      <a:pt x="9671" y="2731"/>
                      <a:pt x="9633" y="2540"/>
                    </a:cubicBezTo>
                    <a:lnTo>
                      <a:pt x="9197" y="2329"/>
                    </a:lnTo>
                    <a:cubicBezTo>
                      <a:pt x="9181" y="2199"/>
                      <a:pt x="9118" y="2087"/>
                      <a:pt x="9027" y="2027"/>
                    </a:cubicBezTo>
                    <a:cubicBezTo>
                      <a:pt x="8838" y="1903"/>
                      <a:pt x="8608" y="2025"/>
                      <a:pt x="8541" y="2286"/>
                    </a:cubicBezTo>
                    <a:lnTo>
                      <a:pt x="8250" y="2599"/>
                    </a:lnTo>
                    <a:cubicBezTo>
                      <a:pt x="8194" y="2686"/>
                      <a:pt x="8137" y="2772"/>
                      <a:pt x="8080" y="2857"/>
                    </a:cubicBezTo>
                    <a:cubicBezTo>
                      <a:pt x="7985" y="2999"/>
                      <a:pt x="7888" y="3139"/>
                      <a:pt x="7790" y="3277"/>
                    </a:cubicBezTo>
                    <a:lnTo>
                      <a:pt x="7467" y="3599"/>
                    </a:lnTo>
                    <a:lnTo>
                      <a:pt x="7293" y="3739"/>
                    </a:lnTo>
                    <a:lnTo>
                      <a:pt x="6986" y="3783"/>
                    </a:lnTo>
                    <a:lnTo>
                      <a:pt x="6987" y="4025"/>
                    </a:lnTo>
                    <a:lnTo>
                      <a:pt x="7057" y="4165"/>
                    </a:lnTo>
                    <a:lnTo>
                      <a:pt x="7119" y="4374"/>
                    </a:lnTo>
                    <a:lnTo>
                      <a:pt x="7007" y="4628"/>
                    </a:lnTo>
                    <a:cubicBezTo>
                      <a:pt x="7006" y="4750"/>
                      <a:pt x="6931" y="4851"/>
                      <a:pt x="6836" y="4854"/>
                    </a:cubicBezTo>
                    <a:cubicBezTo>
                      <a:pt x="6738" y="4858"/>
                      <a:pt x="6655" y="4756"/>
                      <a:pt x="6654" y="4628"/>
                    </a:cubicBezTo>
                    <a:lnTo>
                      <a:pt x="6421" y="4466"/>
                    </a:lnTo>
                    <a:lnTo>
                      <a:pt x="6280" y="4719"/>
                    </a:lnTo>
                    <a:lnTo>
                      <a:pt x="6160" y="4924"/>
                    </a:lnTo>
                    <a:lnTo>
                      <a:pt x="5954" y="5356"/>
                    </a:lnTo>
                    <a:close/>
                  </a:path>
                </a:pathLst>
              </a:custGeom>
              <a:grpFill/>
              <a:ln w="12700" cap="flat">
                <a:noFill/>
                <a:miter lim="400000"/>
              </a:ln>
              <a:effectLst/>
            </p:spPr>
            <p:txBody>
              <a:bodyPr wrap="square" lIns="164041" tIns="164041" rIns="164041" bIns="164041" numCol="1" anchor="ctr">
                <a:noAutofit/>
              </a:bodyPr>
              <a:lstStyle/>
              <a:p>
                <a:pPr defTabSz="584134">
                  <a:defRPr sz="7600"/>
                </a:pPr>
                <a:endParaRPr/>
              </a:p>
            </p:txBody>
          </p:sp>
          <p:sp>
            <p:nvSpPr>
              <p:cNvPr id="104" name="Shape 1852"/>
              <p:cNvSpPr/>
              <p:nvPr/>
            </p:nvSpPr>
            <p:spPr>
              <a:xfrm>
                <a:off x="1650056" y="4407833"/>
                <a:ext cx="258834" cy="215630"/>
              </a:xfrm>
              <a:custGeom>
                <a:avLst/>
                <a:gdLst/>
                <a:ahLst/>
                <a:cxnLst>
                  <a:cxn ang="0">
                    <a:pos x="wd2" y="hd2"/>
                  </a:cxn>
                  <a:cxn ang="5400000">
                    <a:pos x="wd2" y="hd2"/>
                  </a:cxn>
                  <a:cxn ang="10800000">
                    <a:pos x="wd2" y="hd2"/>
                  </a:cxn>
                  <a:cxn ang="16200000">
                    <a:pos x="wd2" y="hd2"/>
                  </a:cxn>
                </a:cxnLst>
                <a:rect l="0" t="0" r="r" b="b"/>
                <a:pathLst>
                  <a:path w="21600" h="21600" extrusionOk="0">
                    <a:moveTo>
                      <a:pt x="2734" y="1038"/>
                    </a:moveTo>
                    <a:lnTo>
                      <a:pt x="5578" y="0"/>
                    </a:lnTo>
                    <a:lnTo>
                      <a:pt x="6344" y="2077"/>
                    </a:lnTo>
                    <a:lnTo>
                      <a:pt x="8057" y="3507"/>
                    </a:lnTo>
                    <a:lnTo>
                      <a:pt x="11245" y="5736"/>
                    </a:lnTo>
                    <a:lnTo>
                      <a:pt x="13944" y="4944"/>
                    </a:lnTo>
                    <a:lnTo>
                      <a:pt x="15669" y="2555"/>
                    </a:lnTo>
                    <a:lnTo>
                      <a:pt x="17659" y="2290"/>
                    </a:lnTo>
                    <a:lnTo>
                      <a:pt x="20048" y="2290"/>
                    </a:lnTo>
                    <a:lnTo>
                      <a:pt x="21600" y="3886"/>
                    </a:lnTo>
                    <a:lnTo>
                      <a:pt x="21073" y="6102"/>
                    </a:lnTo>
                    <a:lnTo>
                      <a:pt x="19449" y="6901"/>
                    </a:lnTo>
                    <a:lnTo>
                      <a:pt x="18263" y="8165"/>
                    </a:lnTo>
                    <a:lnTo>
                      <a:pt x="18130" y="10554"/>
                    </a:lnTo>
                    <a:lnTo>
                      <a:pt x="16494" y="13003"/>
                    </a:lnTo>
                    <a:lnTo>
                      <a:pt x="14149" y="14540"/>
                    </a:lnTo>
                    <a:lnTo>
                      <a:pt x="10318" y="16118"/>
                    </a:lnTo>
                    <a:lnTo>
                      <a:pt x="8234" y="17714"/>
                    </a:lnTo>
                    <a:lnTo>
                      <a:pt x="6954" y="19365"/>
                    </a:lnTo>
                    <a:lnTo>
                      <a:pt x="6111" y="21121"/>
                    </a:lnTo>
                    <a:lnTo>
                      <a:pt x="4171" y="21600"/>
                    </a:lnTo>
                    <a:lnTo>
                      <a:pt x="3062" y="19311"/>
                    </a:lnTo>
                    <a:lnTo>
                      <a:pt x="1521" y="19311"/>
                    </a:lnTo>
                    <a:lnTo>
                      <a:pt x="0" y="19258"/>
                    </a:lnTo>
                    <a:lnTo>
                      <a:pt x="667" y="16130"/>
                    </a:lnTo>
                    <a:lnTo>
                      <a:pt x="2456" y="13422"/>
                    </a:lnTo>
                    <a:lnTo>
                      <a:pt x="2806" y="11838"/>
                    </a:lnTo>
                    <a:lnTo>
                      <a:pt x="2673" y="8557"/>
                    </a:lnTo>
                    <a:lnTo>
                      <a:pt x="2673" y="6056"/>
                    </a:lnTo>
                    <a:lnTo>
                      <a:pt x="2190" y="4678"/>
                    </a:lnTo>
                    <a:lnTo>
                      <a:pt x="2734" y="1038"/>
                    </a:lnTo>
                    <a:close/>
                  </a:path>
                </a:pathLst>
              </a:custGeom>
              <a:grpFill/>
              <a:ln w="12700" cap="flat">
                <a:noFill/>
                <a:miter lim="400000"/>
              </a:ln>
              <a:effectLst/>
            </p:spPr>
            <p:txBody>
              <a:bodyPr wrap="square" lIns="164041" tIns="164041" rIns="164041" bIns="164041" numCol="1" anchor="ctr">
                <a:noAutofit/>
              </a:bodyPr>
              <a:lstStyle/>
              <a:p>
                <a:pPr defTabSz="584134">
                  <a:defRPr sz="7600"/>
                </a:pPr>
                <a:endParaRPr/>
              </a:p>
            </p:txBody>
          </p:sp>
          <p:sp>
            <p:nvSpPr>
              <p:cNvPr id="105" name="Shape 1853"/>
              <p:cNvSpPr/>
              <p:nvPr/>
            </p:nvSpPr>
            <p:spPr>
              <a:xfrm>
                <a:off x="2833649" y="4395083"/>
                <a:ext cx="703972" cy="443122"/>
              </a:xfrm>
              <a:custGeom>
                <a:avLst/>
                <a:gdLst/>
                <a:ahLst/>
                <a:cxnLst>
                  <a:cxn ang="0">
                    <a:pos x="wd2" y="hd2"/>
                  </a:cxn>
                  <a:cxn ang="5400000">
                    <a:pos x="wd2" y="hd2"/>
                  </a:cxn>
                  <a:cxn ang="10800000">
                    <a:pos x="wd2" y="hd2"/>
                  </a:cxn>
                  <a:cxn ang="16200000">
                    <a:pos x="wd2" y="hd2"/>
                  </a:cxn>
                </a:cxnLst>
                <a:rect l="0" t="0" r="r" b="b"/>
                <a:pathLst>
                  <a:path w="21600" h="21544" extrusionOk="0">
                    <a:moveTo>
                      <a:pt x="2147" y="16913"/>
                    </a:moveTo>
                    <a:lnTo>
                      <a:pt x="1380" y="17278"/>
                    </a:lnTo>
                    <a:lnTo>
                      <a:pt x="508" y="19015"/>
                    </a:lnTo>
                    <a:lnTo>
                      <a:pt x="0" y="20356"/>
                    </a:lnTo>
                    <a:lnTo>
                      <a:pt x="1241" y="21466"/>
                    </a:lnTo>
                    <a:lnTo>
                      <a:pt x="2749" y="21544"/>
                    </a:lnTo>
                    <a:lnTo>
                      <a:pt x="5044" y="21466"/>
                    </a:lnTo>
                    <a:lnTo>
                      <a:pt x="6332" y="20691"/>
                    </a:lnTo>
                    <a:lnTo>
                      <a:pt x="8044" y="18990"/>
                    </a:lnTo>
                    <a:lnTo>
                      <a:pt x="9316" y="17905"/>
                    </a:lnTo>
                    <a:lnTo>
                      <a:pt x="10246" y="16587"/>
                    </a:lnTo>
                    <a:lnTo>
                      <a:pt x="11501" y="14151"/>
                    </a:lnTo>
                    <a:cubicBezTo>
                      <a:pt x="11635" y="13828"/>
                      <a:pt x="11800" y="13540"/>
                      <a:pt x="11990" y="13298"/>
                    </a:cubicBezTo>
                    <a:cubicBezTo>
                      <a:pt x="12464" y="12694"/>
                      <a:pt x="13064" y="12399"/>
                      <a:pt x="13670" y="12472"/>
                    </a:cubicBezTo>
                    <a:lnTo>
                      <a:pt x="14548" y="12562"/>
                    </a:lnTo>
                    <a:lnTo>
                      <a:pt x="15233" y="12097"/>
                    </a:lnTo>
                    <a:lnTo>
                      <a:pt x="15961" y="11558"/>
                    </a:lnTo>
                    <a:lnTo>
                      <a:pt x="16010" y="10246"/>
                    </a:lnTo>
                    <a:lnTo>
                      <a:pt x="17004" y="9130"/>
                    </a:lnTo>
                    <a:lnTo>
                      <a:pt x="18541" y="7346"/>
                    </a:lnTo>
                    <a:lnTo>
                      <a:pt x="20577" y="6490"/>
                    </a:lnTo>
                    <a:lnTo>
                      <a:pt x="21600" y="5415"/>
                    </a:lnTo>
                    <a:lnTo>
                      <a:pt x="21600" y="4405"/>
                    </a:lnTo>
                    <a:lnTo>
                      <a:pt x="21306" y="2773"/>
                    </a:lnTo>
                    <a:lnTo>
                      <a:pt x="20866" y="1007"/>
                    </a:lnTo>
                    <a:cubicBezTo>
                      <a:pt x="20843" y="468"/>
                      <a:pt x="20572" y="40"/>
                      <a:pt x="20232" y="3"/>
                    </a:cubicBezTo>
                    <a:cubicBezTo>
                      <a:pt x="19700" y="-56"/>
                      <a:pt x="19304" y="769"/>
                      <a:pt x="19482" y="1565"/>
                    </a:cubicBezTo>
                    <a:lnTo>
                      <a:pt x="18669" y="2426"/>
                    </a:lnTo>
                    <a:lnTo>
                      <a:pt x="17564" y="3640"/>
                    </a:lnTo>
                    <a:lnTo>
                      <a:pt x="17108" y="4363"/>
                    </a:lnTo>
                    <a:cubicBezTo>
                      <a:pt x="16812" y="4575"/>
                      <a:pt x="16538" y="4853"/>
                      <a:pt x="16293" y="5190"/>
                    </a:cubicBezTo>
                    <a:cubicBezTo>
                      <a:pt x="15810" y="5854"/>
                      <a:pt x="15457" y="6721"/>
                      <a:pt x="14988" y="7408"/>
                    </a:cubicBezTo>
                    <a:cubicBezTo>
                      <a:pt x="14591" y="7991"/>
                      <a:pt x="14119" y="8431"/>
                      <a:pt x="13604" y="8700"/>
                    </a:cubicBezTo>
                    <a:lnTo>
                      <a:pt x="11698" y="9704"/>
                    </a:lnTo>
                    <a:lnTo>
                      <a:pt x="9302" y="11254"/>
                    </a:lnTo>
                    <a:cubicBezTo>
                      <a:pt x="8906" y="11491"/>
                      <a:pt x="8515" y="11748"/>
                      <a:pt x="8130" y="12026"/>
                    </a:cubicBezTo>
                    <a:cubicBezTo>
                      <a:pt x="7579" y="12424"/>
                      <a:pt x="7040" y="12864"/>
                      <a:pt x="6515" y="13344"/>
                    </a:cubicBezTo>
                    <a:cubicBezTo>
                      <a:pt x="6085" y="13632"/>
                      <a:pt x="5652" y="13908"/>
                      <a:pt x="5215" y="14170"/>
                    </a:cubicBezTo>
                    <a:cubicBezTo>
                      <a:pt x="4730" y="14462"/>
                      <a:pt x="4240" y="14738"/>
                      <a:pt x="3748" y="14997"/>
                    </a:cubicBezTo>
                    <a:lnTo>
                      <a:pt x="2147" y="16913"/>
                    </a:lnTo>
                    <a:close/>
                  </a:path>
                </a:pathLst>
              </a:custGeom>
              <a:grpFill/>
              <a:ln w="12700" cap="flat">
                <a:noFill/>
                <a:miter lim="400000"/>
              </a:ln>
              <a:effectLst/>
            </p:spPr>
            <p:txBody>
              <a:bodyPr wrap="square" lIns="164041" tIns="164041" rIns="164041" bIns="164041" numCol="1" anchor="ctr">
                <a:noAutofit/>
              </a:bodyPr>
              <a:lstStyle/>
              <a:p>
                <a:pPr defTabSz="584134">
                  <a:defRPr sz="7600"/>
                </a:pPr>
                <a:endParaRPr/>
              </a:p>
            </p:txBody>
          </p:sp>
          <p:sp>
            <p:nvSpPr>
              <p:cNvPr id="106" name="Shape 1854"/>
              <p:cNvSpPr/>
              <p:nvPr/>
            </p:nvSpPr>
            <p:spPr>
              <a:xfrm>
                <a:off x="3634417" y="3953834"/>
                <a:ext cx="344368" cy="528416"/>
              </a:xfrm>
              <a:custGeom>
                <a:avLst/>
                <a:gdLst/>
                <a:ahLst/>
                <a:cxnLst>
                  <a:cxn ang="0">
                    <a:pos x="wd2" y="hd2"/>
                  </a:cxn>
                  <a:cxn ang="5400000">
                    <a:pos x="wd2" y="hd2"/>
                  </a:cxn>
                  <a:cxn ang="10800000">
                    <a:pos x="wd2" y="hd2"/>
                  </a:cxn>
                  <a:cxn ang="16200000">
                    <a:pos x="wd2" y="hd2"/>
                  </a:cxn>
                </a:cxnLst>
                <a:rect l="0" t="0" r="r" b="b"/>
                <a:pathLst>
                  <a:path w="21600" h="21600" extrusionOk="0">
                    <a:moveTo>
                      <a:pt x="13019" y="321"/>
                    </a:moveTo>
                    <a:lnTo>
                      <a:pt x="11636" y="0"/>
                    </a:lnTo>
                    <a:lnTo>
                      <a:pt x="11352" y="2568"/>
                    </a:lnTo>
                    <a:lnTo>
                      <a:pt x="11383" y="3806"/>
                    </a:lnTo>
                    <a:lnTo>
                      <a:pt x="12079" y="5151"/>
                    </a:lnTo>
                    <a:lnTo>
                      <a:pt x="12375" y="6967"/>
                    </a:lnTo>
                    <a:cubicBezTo>
                      <a:pt x="12672" y="7601"/>
                      <a:pt x="12637" y="8281"/>
                      <a:pt x="12275" y="8900"/>
                    </a:cubicBezTo>
                    <a:cubicBezTo>
                      <a:pt x="12047" y="9291"/>
                      <a:pt x="11695" y="9645"/>
                      <a:pt x="11242" y="9941"/>
                    </a:cubicBezTo>
                    <a:lnTo>
                      <a:pt x="10432" y="11157"/>
                    </a:lnTo>
                    <a:lnTo>
                      <a:pt x="7384" y="11982"/>
                    </a:lnTo>
                    <a:lnTo>
                      <a:pt x="4025" y="12743"/>
                    </a:lnTo>
                    <a:lnTo>
                      <a:pt x="2560" y="14347"/>
                    </a:lnTo>
                    <a:lnTo>
                      <a:pt x="2552" y="16107"/>
                    </a:lnTo>
                    <a:lnTo>
                      <a:pt x="3355" y="17541"/>
                    </a:lnTo>
                    <a:lnTo>
                      <a:pt x="1955" y="19191"/>
                    </a:lnTo>
                    <a:lnTo>
                      <a:pt x="116" y="19974"/>
                    </a:lnTo>
                    <a:lnTo>
                      <a:pt x="0" y="20821"/>
                    </a:lnTo>
                    <a:lnTo>
                      <a:pt x="1421" y="21600"/>
                    </a:lnTo>
                    <a:lnTo>
                      <a:pt x="3317" y="20948"/>
                    </a:lnTo>
                    <a:lnTo>
                      <a:pt x="5646" y="19126"/>
                    </a:lnTo>
                    <a:cubicBezTo>
                      <a:pt x="6124" y="18808"/>
                      <a:pt x="6661" y="18530"/>
                      <a:pt x="7246" y="18301"/>
                    </a:cubicBezTo>
                    <a:cubicBezTo>
                      <a:pt x="7999" y="18006"/>
                      <a:pt x="8821" y="17793"/>
                      <a:pt x="9679" y="17671"/>
                    </a:cubicBezTo>
                    <a:cubicBezTo>
                      <a:pt x="10238" y="17511"/>
                      <a:pt x="10792" y="17345"/>
                      <a:pt x="11342" y="17174"/>
                    </a:cubicBezTo>
                    <a:cubicBezTo>
                      <a:pt x="12241" y="16894"/>
                      <a:pt x="13139" y="16593"/>
                      <a:pt x="13842" y="16131"/>
                    </a:cubicBezTo>
                    <a:cubicBezTo>
                      <a:pt x="14311" y="15823"/>
                      <a:pt x="14674" y="15454"/>
                      <a:pt x="14908" y="15048"/>
                    </a:cubicBezTo>
                    <a:cubicBezTo>
                      <a:pt x="15071" y="14768"/>
                      <a:pt x="15345" y="14521"/>
                      <a:pt x="15704" y="14334"/>
                    </a:cubicBezTo>
                    <a:cubicBezTo>
                      <a:pt x="16529" y="13904"/>
                      <a:pt x="17653" y="13847"/>
                      <a:pt x="18567" y="13508"/>
                    </a:cubicBezTo>
                    <a:cubicBezTo>
                      <a:pt x="19153" y="13291"/>
                      <a:pt x="19628" y="12966"/>
                      <a:pt x="19933" y="12574"/>
                    </a:cubicBezTo>
                    <a:lnTo>
                      <a:pt x="21100" y="11358"/>
                    </a:lnTo>
                    <a:lnTo>
                      <a:pt x="21600" y="10578"/>
                    </a:lnTo>
                    <a:lnTo>
                      <a:pt x="19804" y="10386"/>
                    </a:lnTo>
                    <a:lnTo>
                      <a:pt x="18624" y="10060"/>
                    </a:lnTo>
                    <a:lnTo>
                      <a:pt x="17125" y="9017"/>
                    </a:lnTo>
                    <a:lnTo>
                      <a:pt x="14529" y="7584"/>
                    </a:lnTo>
                    <a:cubicBezTo>
                      <a:pt x="14314" y="7294"/>
                      <a:pt x="14124" y="6997"/>
                      <a:pt x="13962" y="6693"/>
                    </a:cubicBezTo>
                    <a:cubicBezTo>
                      <a:pt x="13643" y="6095"/>
                      <a:pt x="13431" y="5476"/>
                      <a:pt x="13329" y="4847"/>
                    </a:cubicBezTo>
                    <a:lnTo>
                      <a:pt x="14325" y="3524"/>
                    </a:lnTo>
                    <a:lnTo>
                      <a:pt x="14325" y="1808"/>
                    </a:lnTo>
                    <a:lnTo>
                      <a:pt x="13019" y="321"/>
                    </a:lnTo>
                    <a:close/>
                  </a:path>
                </a:pathLst>
              </a:custGeom>
              <a:grpFill/>
              <a:ln w="12700" cap="flat">
                <a:noFill/>
                <a:miter lim="400000"/>
              </a:ln>
              <a:effectLst/>
            </p:spPr>
            <p:txBody>
              <a:bodyPr wrap="square" lIns="164041" tIns="164041" rIns="164041" bIns="164041" numCol="1" anchor="ctr">
                <a:noAutofit/>
              </a:bodyPr>
              <a:lstStyle/>
              <a:p>
                <a:pPr defTabSz="584134">
                  <a:defRPr sz="7600"/>
                </a:pPr>
                <a:endParaRPr/>
              </a:p>
            </p:txBody>
          </p:sp>
          <p:sp>
            <p:nvSpPr>
              <p:cNvPr id="107" name="Shape 1855"/>
              <p:cNvSpPr/>
              <p:nvPr/>
            </p:nvSpPr>
            <p:spPr>
              <a:xfrm>
                <a:off x="3662158" y="3484721"/>
                <a:ext cx="28457" cy="59622"/>
              </a:xfrm>
              <a:custGeom>
                <a:avLst/>
                <a:gdLst/>
                <a:ahLst/>
                <a:cxnLst>
                  <a:cxn ang="0">
                    <a:pos x="wd2" y="hd2"/>
                  </a:cxn>
                  <a:cxn ang="5400000">
                    <a:pos x="wd2" y="hd2"/>
                  </a:cxn>
                  <a:cxn ang="10800000">
                    <a:pos x="wd2" y="hd2"/>
                  </a:cxn>
                  <a:cxn ang="16200000">
                    <a:pos x="wd2" y="hd2"/>
                  </a:cxn>
                </a:cxnLst>
                <a:rect l="0" t="0" r="r" b="b"/>
                <a:pathLst>
                  <a:path w="21600" h="21600" extrusionOk="0">
                    <a:moveTo>
                      <a:pt x="7518" y="240"/>
                    </a:moveTo>
                    <a:lnTo>
                      <a:pt x="21579" y="0"/>
                    </a:lnTo>
                    <a:lnTo>
                      <a:pt x="21600" y="11228"/>
                    </a:lnTo>
                    <a:lnTo>
                      <a:pt x="15549" y="21600"/>
                    </a:lnTo>
                    <a:lnTo>
                      <a:pt x="2290" y="19891"/>
                    </a:lnTo>
                    <a:lnTo>
                      <a:pt x="0" y="10674"/>
                    </a:lnTo>
                    <a:lnTo>
                      <a:pt x="7518" y="240"/>
                    </a:lnTo>
                    <a:close/>
                  </a:path>
                </a:pathLst>
              </a:custGeom>
              <a:grpFill/>
              <a:ln w="12700" cap="flat">
                <a:noFill/>
                <a:miter lim="400000"/>
              </a:ln>
              <a:effectLst/>
            </p:spPr>
            <p:txBody>
              <a:bodyPr wrap="square" lIns="164041" tIns="164041" rIns="164041" bIns="164041" numCol="1" anchor="ctr">
                <a:noAutofit/>
              </a:bodyPr>
              <a:lstStyle/>
              <a:p>
                <a:pPr defTabSz="584134">
                  <a:defRPr sz="7600"/>
                </a:pPr>
                <a:endParaRPr/>
              </a:p>
            </p:txBody>
          </p:sp>
          <p:sp>
            <p:nvSpPr>
              <p:cNvPr id="108" name="Shape 1856"/>
              <p:cNvSpPr/>
              <p:nvPr/>
            </p:nvSpPr>
            <p:spPr>
              <a:xfrm>
                <a:off x="3585011" y="2737219"/>
                <a:ext cx="219444" cy="273480"/>
              </a:xfrm>
              <a:custGeom>
                <a:avLst/>
                <a:gdLst/>
                <a:ahLst/>
                <a:cxnLst>
                  <a:cxn ang="0">
                    <a:pos x="wd2" y="hd2"/>
                  </a:cxn>
                  <a:cxn ang="5400000">
                    <a:pos x="wd2" y="hd2"/>
                  </a:cxn>
                  <a:cxn ang="10800000">
                    <a:pos x="wd2" y="hd2"/>
                  </a:cxn>
                  <a:cxn ang="16200000">
                    <a:pos x="wd2" y="hd2"/>
                  </a:cxn>
                </a:cxnLst>
                <a:rect l="0" t="0" r="r" b="b"/>
                <a:pathLst>
                  <a:path w="21600" h="21600" extrusionOk="0">
                    <a:moveTo>
                      <a:pt x="2266" y="0"/>
                    </a:moveTo>
                    <a:lnTo>
                      <a:pt x="5698" y="3526"/>
                    </a:lnTo>
                    <a:lnTo>
                      <a:pt x="8576" y="7970"/>
                    </a:lnTo>
                    <a:lnTo>
                      <a:pt x="9046" y="10950"/>
                    </a:lnTo>
                    <a:lnTo>
                      <a:pt x="12812" y="12581"/>
                    </a:lnTo>
                    <a:lnTo>
                      <a:pt x="16578" y="14974"/>
                    </a:lnTo>
                    <a:lnTo>
                      <a:pt x="21600" y="18247"/>
                    </a:lnTo>
                    <a:lnTo>
                      <a:pt x="21286" y="21600"/>
                    </a:lnTo>
                    <a:lnTo>
                      <a:pt x="18775" y="21264"/>
                    </a:lnTo>
                    <a:lnTo>
                      <a:pt x="14754" y="16779"/>
                    </a:lnTo>
                    <a:lnTo>
                      <a:pt x="12093" y="15393"/>
                    </a:lnTo>
                    <a:cubicBezTo>
                      <a:pt x="11092" y="15033"/>
                      <a:pt x="10116" y="14628"/>
                      <a:pt x="9170" y="14182"/>
                    </a:cubicBezTo>
                    <a:cubicBezTo>
                      <a:pt x="8123" y="13687"/>
                      <a:pt x="7114" y="13142"/>
                      <a:pt x="6149" y="12550"/>
                    </a:cubicBezTo>
                    <a:lnTo>
                      <a:pt x="5208" y="9024"/>
                    </a:lnTo>
                    <a:lnTo>
                      <a:pt x="3272" y="6968"/>
                    </a:lnTo>
                    <a:lnTo>
                      <a:pt x="467" y="3584"/>
                    </a:lnTo>
                    <a:lnTo>
                      <a:pt x="0" y="1873"/>
                    </a:lnTo>
                    <a:lnTo>
                      <a:pt x="2266" y="0"/>
                    </a:lnTo>
                    <a:close/>
                  </a:path>
                </a:pathLst>
              </a:custGeom>
              <a:grpFill/>
              <a:ln w="12700" cap="flat">
                <a:noFill/>
                <a:miter lim="400000"/>
              </a:ln>
              <a:effectLst/>
            </p:spPr>
            <p:txBody>
              <a:bodyPr wrap="square" lIns="164041" tIns="164041" rIns="164041" bIns="164041" numCol="1" anchor="ctr">
                <a:noAutofit/>
              </a:bodyPr>
              <a:lstStyle/>
              <a:p>
                <a:pPr defTabSz="584134">
                  <a:defRPr sz="7600"/>
                </a:pPr>
                <a:endParaRPr/>
              </a:p>
            </p:txBody>
          </p:sp>
          <p:sp>
            <p:nvSpPr>
              <p:cNvPr id="109" name="Shape 1857"/>
              <p:cNvSpPr/>
              <p:nvPr/>
            </p:nvSpPr>
            <p:spPr>
              <a:xfrm>
                <a:off x="3891989" y="2440216"/>
                <a:ext cx="78568" cy="133213"/>
              </a:xfrm>
              <a:custGeom>
                <a:avLst/>
                <a:gdLst/>
                <a:ahLst/>
                <a:cxnLst>
                  <a:cxn ang="0">
                    <a:pos x="wd2" y="hd2"/>
                  </a:cxn>
                  <a:cxn ang="5400000">
                    <a:pos x="wd2" y="hd2"/>
                  </a:cxn>
                  <a:cxn ang="10800000">
                    <a:pos x="wd2" y="hd2"/>
                  </a:cxn>
                  <a:cxn ang="16200000">
                    <a:pos x="wd2" y="hd2"/>
                  </a:cxn>
                </a:cxnLst>
                <a:rect l="0" t="0" r="r" b="b"/>
                <a:pathLst>
                  <a:path w="21600" h="21600" extrusionOk="0">
                    <a:moveTo>
                      <a:pt x="4384" y="0"/>
                    </a:moveTo>
                    <a:lnTo>
                      <a:pt x="0" y="6366"/>
                    </a:lnTo>
                    <a:lnTo>
                      <a:pt x="4998" y="11561"/>
                    </a:lnTo>
                    <a:lnTo>
                      <a:pt x="9054" y="12853"/>
                    </a:lnTo>
                    <a:lnTo>
                      <a:pt x="11974" y="16462"/>
                    </a:lnTo>
                    <a:lnTo>
                      <a:pt x="18532" y="21600"/>
                    </a:lnTo>
                    <a:lnTo>
                      <a:pt x="21600" y="18003"/>
                    </a:lnTo>
                    <a:lnTo>
                      <a:pt x="19408" y="13360"/>
                    </a:lnTo>
                    <a:lnTo>
                      <a:pt x="14184" y="10517"/>
                    </a:lnTo>
                    <a:lnTo>
                      <a:pt x="9965" y="6822"/>
                    </a:lnTo>
                    <a:lnTo>
                      <a:pt x="9528" y="3503"/>
                    </a:lnTo>
                    <a:lnTo>
                      <a:pt x="4384" y="0"/>
                    </a:lnTo>
                    <a:close/>
                  </a:path>
                </a:pathLst>
              </a:custGeom>
              <a:grpFill/>
              <a:ln w="12700" cap="flat">
                <a:noFill/>
                <a:miter lim="400000"/>
              </a:ln>
              <a:effectLst/>
            </p:spPr>
            <p:txBody>
              <a:bodyPr wrap="square" lIns="164041" tIns="164041" rIns="164041" bIns="164041" numCol="1" anchor="ctr">
                <a:noAutofit/>
              </a:bodyPr>
              <a:lstStyle/>
              <a:p>
                <a:pPr defTabSz="584134">
                  <a:defRPr sz="7600"/>
                </a:pPr>
                <a:endParaRPr/>
              </a:p>
            </p:txBody>
          </p:sp>
          <p:sp>
            <p:nvSpPr>
              <p:cNvPr id="110" name="Shape 1858"/>
              <p:cNvSpPr/>
              <p:nvPr/>
            </p:nvSpPr>
            <p:spPr>
              <a:xfrm>
                <a:off x="3088083" y="1697695"/>
                <a:ext cx="95590" cy="135539"/>
              </a:xfrm>
              <a:custGeom>
                <a:avLst/>
                <a:gdLst/>
                <a:ahLst/>
                <a:cxnLst>
                  <a:cxn ang="0">
                    <a:pos x="wd2" y="hd2"/>
                  </a:cxn>
                  <a:cxn ang="5400000">
                    <a:pos x="wd2" y="hd2"/>
                  </a:cxn>
                  <a:cxn ang="10800000">
                    <a:pos x="wd2" y="hd2"/>
                  </a:cxn>
                  <a:cxn ang="16200000">
                    <a:pos x="wd2" y="hd2"/>
                  </a:cxn>
                </a:cxnLst>
                <a:rect l="0" t="0" r="r" b="b"/>
                <a:pathLst>
                  <a:path w="21600" h="21600" extrusionOk="0">
                    <a:moveTo>
                      <a:pt x="4335" y="0"/>
                    </a:moveTo>
                    <a:lnTo>
                      <a:pt x="8612" y="423"/>
                    </a:lnTo>
                    <a:lnTo>
                      <a:pt x="9548" y="10168"/>
                    </a:lnTo>
                    <a:lnTo>
                      <a:pt x="15069" y="14477"/>
                    </a:lnTo>
                    <a:lnTo>
                      <a:pt x="21600" y="16858"/>
                    </a:lnTo>
                    <a:lnTo>
                      <a:pt x="19199" y="21600"/>
                    </a:lnTo>
                    <a:lnTo>
                      <a:pt x="11398" y="20763"/>
                    </a:lnTo>
                    <a:lnTo>
                      <a:pt x="5755" y="17207"/>
                    </a:lnTo>
                    <a:lnTo>
                      <a:pt x="9" y="12157"/>
                    </a:lnTo>
                    <a:lnTo>
                      <a:pt x="0" y="6578"/>
                    </a:lnTo>
                    <a:lnTo>
                      <a:pt x="4335" y="0"/>
                    </a:lnTo>
                    <a:close/>
                  </a:path>
                </a:pathLst>
              </a:custGeom>
              <a:grpFill/>
              <a:ln w="12700" cap="flat">
                <a:noFill/>
                <a:miter lim="400000"/>
              </a:ln>
              <a:effectLst/>
            </p:spPr>
            <p:txBody>
              <a:bodyPr wrap="square" lIns="164041" tIns="164041" rIns="164041" bIns="164041" numCol="1" anchor="ctr">
                <a:noAutofit/>
              </a:bodyPr>
              <a:lstStyle/>
              <a:p>
                <a:pPr defTabSz="584134">
                  <a:defRPr sz="7600"/>
                </a:pPr>
                <a:endParaRPr/>
              </a:p>
            </p:txBody>
          </p:sp>
          <p:sp>
            <p:nvSpPr>
              <p:cNvPr id="111" name="Shape 1859"/>
              <p:cNvSpPr/>
              <p:nvPr/>
            </p:nvSpPr>
            <p:spPr>
              <a:xfrm>
                <a:off x="3214675" y="1801853"/>
                <a:ext cx="95302" cy="83105"/>
              </a:xfrm>
              <a:custGeom>
                <a:avLst/>
                <a:gdLst/>
                <a:ahLst/>
                <a:cxnLst>
                  <a:cxn ang="0">
                    <a:pos x="wd2" y="hd2"/>
                  </a:cxn>
                  <a:cxn ang="5400000">
                    <a:pos x="wd2" y="hd2"/>
                  </a:cxn>
                  <a:cxn ang="10800000">
                    <a:pos x="wd2" y="hd2"/>
                  </a:cxn>
                  <a:cxn ang="16200000">
                    <a:pos x="wd2" y="hd2"/>
                  </a:cxn>
                </a:cxnLst>
                <a:rect l="0" t="0" r="r" b="b"/>
                <a:pathLst>
                  <a:path w="21600" h="21600" extrusionOk="0">
                    <a:moveTo>
                      <a:pt x="7085" y="0"/>
                    </a:moveTo>
                    <a:lnTo>
                      <a:pt x="17293" y="9046"/>
                    </a:lnTo>
                    <a:lnTo>
                      <a:pt x="21600" y="14848"/>
                    </a:lnTo>
                    <a:lnTo>
                      <a:pt x="21013" y="21600"/>
                    </a:lnTo>
                    <a:lnTo>
                      <a:pt x="12837" y="18854"/>
                    </a:lnTo>
                    <a:lnTo>
                      <a:pt x="5986" y="12225"/>
                    </a:lnTo>
                    <a:lnTo>
                      <a:pt x="0" y="7390"/>
                    </a:lnTo>
                    <a:lnTo>
                      <a:pt x="7085" y="0"/>
                    </a:lnTo>
                    <a:close/>
                  </a:path>
                </a:pathLst>
              </a:custGeom>
              <a:grpFill/>
              <a:ln w="12700" cap="flat">
                <a:noFill/>
                <a:miter lim="400000"/>
              </a:ln>
              <a:effectLst/>
            </p:spPr>
            <p:txBody>
              <a:bodyPr wrap="square" lIns="164041" tIns="164041" rIns="164041" bIns="164041" numCol="1" anchor="ctr">
                <a:noAutofit/>
              </a:bodyPr>
              <a:lstStyle/>
              <a:p>
                <a:pPr defTabSz="584134">
                  <a:defRPr sz="7600"/>
                </a:pPr>
                <a:endParaRPr/>
              </a:p>
            </p:txBody>
          </p:sp>
          <p:sp>
            <p:nvSpPr>
              <p:cNvPr id="112" name="Shape 1860"/>
              <p:cNvSpPr/>
              <p:nvPr/>
            </p:nvSpPr>
            <p:spPr>
              <a:xfrm>
                <a:off x="3254599" y="1913978"/>
                <a:ext cx="77927" cy="81965"/>
              </a:xfrm>
              <a:custGeom>
                <a:avLst/>
                <a:gdLst/>
                <a:ahLst/>
                <a:cxnLst>
                  <a:cxn ang="0">
                    <a:pos x="wd2" y="hd2"/>
                  </a:cxn>
                  <a:cxn ang="5400000">
                    <a:pos x="wd2" y="hd2"/>
                  </a:cxn>
                  <a:cxn ang="10800000">
                    <a:pos x="wd2" y="hd2"/>
                  </a:cxn>
                  <a:cxn ang="16200000">
                    <a:pos x="wd2" y="hd2"/>
                  </a:cxn>
                </a:cxnLst>
                <a:rect l="0" t="0" r="r" b="b"/>
                <a:pathLst>
                  <a:path w="21600" h="21600" extrusionOk="0">
                    <a:moveTo>
                      <a:pt x="6399" y="0"/>
                    </a:moveTo>
                    <a:lnTo>
                      <a:pt x="12290" y="1855"/>
                    </a:lnTo>
                    <a:lnTo>
                      <a:pt x="12799" y="9871"/>
                    </a:lnTo>
                    <a:lnTo>
                      <a:pt x="15725" y="15036"/>
                    </a:lnTo>
                    <a:lnTo>
                      <a:pt x="21600" y="16577"/>
                    </a:lnTo>
                    <a:lnTo>
                      <a:pt x="18230" y="21600"/>
                    </a:lnTo>
                    <a:lnTo>
                      <a:pt x="12781" y="19919"/>
                    </a:lnTo>
                    <a:cubicBezTo>
                      <a:pt x="10763" y="19240"/>
                      <a:pt x="9023" y="17972"/>
                      <a:pt x="7808" y="16297"/>
                    </a:cubicBezTo>
                    <a:cubicBezTo>
                      <a:pt x="6475" y="14458"/>
                      <a:pt x="5850" y="12237"/>
                      <a:pt x="6040" y="10011"/>
                    </a:cubicBezTo>
                    <a:lnTo>
                      <a:pt x="0" y="5671"/>
                    </a:lnTo>
                    <a:lnTo>
                      <a:pt x="6399" y="0"/>
                    </a:lnTo>
                    <a:close/>
                  </a:path>
                </a:pathLst>
              </a:custGeom>
              <a:grpFill/>
              <a:ln w="12700" cap="flat">
                <a:noFill/>
                <a:miter lim="400000"/>
              </a:ln>
              <a:effectLst/>
            </p:spPr>
            <p:txBody>
              <a:bodyPr wrap="square" lIns="164041" tIns="164041" rIns="164041" bIns="164041" numCol="1" anchor="ctr">
                <a:noAutofit/>
              </a:bodyPr>
              <a:lstStyle/>
              <a:p>
                <a:pPr defTabSz="584134">
                  <a:defRPr sz="7600"/>
                </a:pPr>
                <a:endParaRPr>
                  <a:solidFill>
                    <a:srgbClr val="DCDEE0"/>
                  </a:solidFill>
                </a:endParaRPr>
              </a:p>
            </p:txBody>
          </p:sp>
          <p:sp>
            <p:nvSpPr>
              <p:cNvPr id="113" name="Shape 1861"/>
              <p:cNvSpPr/>
              <p:nvPr/>
            </p:nvSpPr>
            <p:spPr>
              <a:xfrm>
                <a:off x="3351188" y="1877043"/>
                <a:ext cx="97680" cy="88625"/>
              </a:xfrm>
              <a:custGeom>
                <a:avLst/>
                <a:gdLst/>
                <a:ahLst/>
                <a:cxnLst>
                  <a:cxn ang="0">
                    <a:pos x="wd2" y="hd2"/>
                  </a:cxn>
                  <a:cxn ang="5400000">
                    <a:pos x="wd2" y="hd2"/>
                  </a:cxn>
                  <a:cxn ang="10800000">
                    <a:pos x="wd2" y="hd2"/>
                  </a:cxn>
                  <a:cxn ang="16200000">
                    <a:pos x="wd2" y="hd2"/>
                  </a:cxn>
                </a:cxnLst>
                <a:rect l="0" t="0" r="r" b="b"/>
                <a:pathLst>
                  <a:path w="21600" h="21600" extrusionOk="0">
                    <a:moveTo>
                      <a:pt x="4105" y="0"/>
                    </a:moveTo>
                    <a:lnTo>
                      <a:pt x="8950" y="5326"/>
                    </a:lnTo>
                    <a:lnTo>
                      <a:pt x="16429" y="10105"/>
                    </a:lnTo>
                    <a:lnTo>
                      <a:pt x="21247" y="15787"/>
                    </a:lnTo>
                    <a:lnTo>
                      <a:pt x="21600" y="21227"/>
                    </a:lnTo>
                    <a:lnTo>
                      <a:pt x="14814" y="21600"/>
                    </a:lnTo>
                    <a:lnTo>
                      <a:pt x="10715" y="19268"/>
                    </a:lnTo>
                    <a:lnTo>
                      <a:pt x="6249" y="13959"/>
                    </a:lnTo>
                    <a:lnTo>
                      <a:pt x="3576" y="9700"/>
                    </a:lnTo>
                    <a:lnTo>
                      <a:pt x="25" y="6121"/>
                    </a:lnTo>
                    <a:lnTo>
                      <a:pt x="0" y="1589"/>
                    </a:lnTo>
                    <a:lnTo>
                      <a:pt x="4105" y="0"/>
                    </a:lnTo>
                    <a:close/>
                  </a:path>
                </a:pathLst>
              </a:custGeom>
              <a:grpFill/>
              <a:ln w="12700" cap="flat">
                <a:noFill/>
                <a:miter lim="400000"/>
              </a:ln>
              <a:effectLst/>
            </p:spPr>
            <p:txBody>
              <a:bodyPr wrap="square" lIns="164041" tIns="164041" rIns="164041" bIns="164041" numCol="1" anchor="ctr">
                <a:noAutofit/>
              </a:bodyPr>
              <a:lstStyle/>
              <a:p>
                <a:pPr defTabSz="584134">
                  <a:defRPr sz="7600"/>
                </a:pPr>
                <a:endParaRPr/>
              </a:p>
            </p:txBody>
          </p:sp>
          <p:sp>
            <p:nvSpPr>
              <p:cNvPr id="114" name="Shape 1862"/>
              <p:cNvSpPr/>
              <p:nvPr/>
            </p:nvSpPr>
            <p:spPr>
              <a:xfrm>
                <a:off x="3401681" y="2012971"/>
                <a:ext cx="78315" cy="50348"/>
              </a:xfrm>
              <a:custGeom>
                <a:avLst/>
                <a:gdLst/>
                <a:ahLst/>
                <a:cxnLst>
                  <a:cxn ang="0">
                    <a:pos x="wd2" y="hd2"/>
                  </a:cxn>
                  <a:cxn ang="5400000">
                    <a:pos x="wd2" y="hd2"/>
                  </a:cxn>
                  <a:cxn ang="10800000">
                    <a:pos x="wd2" y="hd2"/>
                  </a:cxn>
                  <a:cxn ang="16200000">
                    <a:pos x="wd2" y="hd2"/>
                  </a:cxn>
                </a:cxnLst>
                <a:rect l="0" t="0" r="r" b="b"/>
                <a:pathLst>
                  <a:path w="21600" h="21600" extrusionOk="0">
                    <a:moveTo>
                      <a:pt x="8649" y="530"/>
                    </a:moveTo>
                    <a:lnTo>
                      <a:pt x="13099" y="8995"/>
                    </a:lnTo>
                    <a:lnTo>
                      <a:pt x="21600" y="8519"/>
                    </a:lnTo>
                    <a:lnTo>
                      <a:pt x="21600" y="17555"/>
                    </a:lnTo>
                    <a:lnTo>
                      <a:pt x="15901" y="21600"/>
                    </a:lnTo>
                    <a:lnTo>
                      <a:pt x="8481" y="18211"/>
                    </a:lnTo>
                    <a:lnTo>
                      <a:pt x="1799" y="7978"/>
                    </a:lnTo>
                    <a:lnTo>
                      <a:pt x="0" y="0"/>
                    </a:lnTo>
                    <a:lnTo>
                      <a:pt x="8649" y="530"/>
                    </a:lnTo>
                    <a:close/>
                  </a:path>
                </a:pathLst>
              </a:custGeom>
              <a:grpFill/>
              <a:ln w="12700" cap="flat">
                <a:noFill/>
                <a:miter lim="400000"/>
              </a:ln>
              <a:effectLst/>
            </p:spPr>
            <p:txBody>
              <a:bodyPr wrap="square" lIns="164041" tIns="164041" rIns="164041" bIns="164041" numCol="1" anchor="ctr">
                <a:noAutofit/>
              </a:bodyPr>
              <a:lstStyle/>
              <a:p>
                <a:pPr defTabSz="584134">
                  <a:defRPr sz="7600"/>
                </a:pPr>
                <a:endParaRPr>
                  <a:solidFill>
                    <a:srgbClr val="DCDEE0"/>
                  </a:solidFill>
                </a:endParaRPr>
              </a:p>
            </p:txBody>
          </p:sp>
          <p:sp>
            <p:nvSpPr>
              <p:cNvPr id="115" name="Shape 1863"/>
              <p:cNvSpPr/>
              <p:nvPr/>
            </p:nvSpPr>
            <p:spPr>
              <a:xfrm>
                <a:off x="3495211" y="1940421"/>
                <a:ext cx="57365" cy="113900"/>
              </a:xfrm>
              <a:custGeom>
                <a:avLst/>
                <a:gdLst/>
                <a:ahLst/>
                <a:cxnLst>
                  <a:cxn ang="0">
                    <a:pos x="wd2" y="hd2"/>
                  </a:cxn>
                  <a:cxn ang="5400000">
                    <a:pos x="wd2" y="hd2"/>
                  </a:cxn>
                  <a:cxn ang="10800000">
                    <a:pos x="wd2" y="hd2"/>
                  </a:cxn>
                  <a:cxn ang="16200000">
                    <a:pos x="wd2" y="hd2"/>
                  </a:cxn>
                </a:cxnLst>
                <a:rect l="0" t="0" r="r" b="b"/>
                <a:pathLst>
                  <a:path w="21600" h="21600" extrusionOk="0">
                    <a:moveTo>
                      <a:pt x="4203" y="0"/>
                    </a:moveTo>
                    <a:lnTo>
                      <a:pt x="0" y="4749"/>
                    </a:lnTo>
                    <a:lnTo>
                      <a:pt x="263" y="12857"/>
                    </a:lnTo>
                    <a:lnTo>
                      <a:pt x="8018" y="13953"/>
                    </a:lnTo>
                    <a:lnTo>
                      <a:pt x="8018" y="17984"/>
                    </a:lnTo>
                    <a:lnTo>
                      <a:pt x="13422" y="21600"/>
                    </a:lnTo>
                    <a:lnTo>
                      <a:pt x="21600" y="17064"/>
                    </a:lnTo>
                    <a:lnTo>
                      <a:pt x="14422" y="12038"/>
                    </a:lnTo>
                    <a:lnTo>
                      <a:pt x="7443" y="8221"/>
                    </a:lnTo>
                    <a:lnTo>
                      <a:pt x="4203" y="0"/>
                    </a:lnTo>
                    <a:close/>
                  </a:path>
                </a:pathLst>
              </a:custGeom>
              <a:grpFill/>
              <a:ln w="12700" cap="flat">
                <a:noFill/>
                <a:miter lim="400000"/>
              </a:ln>
              <a:effectLst/>
            </p:spPr>
            <p:txBody>
              <a:bodyPr wrap="square" lIns="164041" tIns="164041" rIns="164041" bIns="164041" numCol="1" anchor="ctr">
                <a:noAutofit/>
              </a:bodyPr>
              <a:lstStyle/>
              <a:p>
                <a:pPr defTabSz="584134">
                  <a:defRPr sz="7600"/>
                </a:pPr>
                <a:endParaRPr/>
              </a:p>
            </p:txBody>
          </p:sp>
          <p:sp>
            <p:nvSpPr>
              <p:cNvPr id="116" name="Shape 1864"/>
              <p:cNvSpPr/>
              <p:nvPr/>
            </p:nvSpPr>
            <p:spPr>
              <a:xfrm>
                <a:off x="3526437" y="2092932"/>
                <a:ext cx="51023" cy="4433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703" y="9868"/>
                    </a:lnTo>
                    <a:lnTo>
                      <a:pt x="12853" y="21600"/>
                    </a:lnTo>
                    <a:lnTo>
                      <a:pt x="21600" y="16680"/>
                    </a:lnTo>
                    <a:lnTo>
                      <a:pt x="12403" y="144"/>
                    </a:lnTo>
                    <a:lnTo>
                      <a:pt x="0" y="0"/>
                    </a:lnTo>
                    <a:close/>
                  </a:path>
                </a:pathLst>
              </a:custGeom>
              <a:grpFill/>
              <a:ln w="12700" cap="flat">
                <a:noFill/>
                <a:miter lim="400000"/>
              </a:ln>
              <a:effectLst/>
            </p:spPr>
            <p:txBody>
              <a:bodyPr wrap="square" lIns="164041" tIns="164041" rIns="164041" bIns="164041" numCol="1" anchor="ctr">
                <a:noAutofit/>
              </a:bodyPr>
              <a:lstStyle/>
              <a:p>
                <a:pPr defTabSz="584134">
                  <a:defRPr sz="7600"/>
                </a:pPr>
                <a:endParaRPr/>
              </a:p>
            </p:txBody>
          </p:sp>
          <p:sp>
            <p:nvSpPr>
              <p:cNvPr id="117" name="Shape 1865"/>
              <p:cNvSpPr/>
              <p:nvPr/>
            </p:nvSpPr>
            <p:spPr>
              <a:xfrm>
                <a:off x="2866605" y="1482839"/>
                <a:ext cx="181887" cy="160352"/>
              </a:xfrm>
              <a:custGeom>
                <a:avLst/>
                <a:gdLst/>
                <a:ahLst/>
                <a:cxnLst>
                  <a:cxn ang="0">
                    <a:pos x="wd2" y="hd2"/>
                  </a:cxn>
                  <a:cxn ang="5400000">
                    <a:pos x="wd2" y="hd2"/>
                  </a:cxn>
                  <a:cxn ang="10800000">
                    <a:pos x="wd2" y="hd2"/>
                  </a:cxn>
                  <a:cxn ang="16200000">
                    <a:pos x="wd2" y="hd2"/>
                  </a:cxn>
                </a:cxnLst>
                <a:rect l="0" t="0" r="r" b="b"/>
                <a:pathLst>
                  <a:path w="21600" h="21600" extrusionOk="0">
                    <a:moveTo>
                      <a:pt x="560" y="0"/>
                    </a:moveTo>
                    <a:lnTo>
                      <a:pt x="0" y="2479"/>
                    </a:lnTo>
                    <a:lnTo>
                      <a:pt x="4688" y="4518"/>
                    </a:lnTo>
                    <a:lnTo>
                      <a:pt x="9042" y="7739"/>
                    </a:lnTo>
                    <a:lnTo>
                      <a:pt x="12639" y="11175"/>
                    </a:lnTo>
                    <a:lnTo>
                      <a:pt x="16173" y="15327"/>
                    </a:lnTo>
                    <a:lnTo>
                      <a:pt x="17687" y="21385"/>
                    </a:lnTo>
                    <a:lnTo>
                      <a:pt x="21600" y="21600"/>
                    </a:lnTo>
                    <a:lnTo>
                      <a:pt x="19336" y="12589"/>
                    </a:lnTo>
                    <a:lnTo>
                      <a:pt x="12733" y="8079"/>
                    </a:lnTo>
                    <a:lnTo>
                      <a:pt x="7069" y="2791"/>
                    </a:lnTo>
                    <a:lnTo>
                      <a:pt x="3732" y="804"/>
                    </a:lnTo>
                    <a:lnTo>
                      <a:pt x="560" y="0"/>
                    </a:lnTo>
                    <a:close/>
                  </a:path>
                </a:pathLst>
              </a:custGeom>
              <a:grpFill/>
              <a:ln w="12700" cap="flat">
                <a:noFill/>
                <a:miter lim="400000"/>
              </a:ln>
              <a:effectLst/>
            </p:spPr>
            <p:txBody>
              <a:bodyPr wrap="square" lIns="164041" tIns="164041" rIns="164041" bIns="164041" numCol="1" anchor="ctr">
                <a:noAutofit/>
              </a:bodyPr>
              <a:lstStyle/>
              <a:p>
                <a:pPr defTabSz="584134">
                  <a:defRPr sz="7600"/>
                </a:pPr>
                <a:endParaRPr/>
              </a:p>
            </p:txBody>
          </p:sp>
          <p:sp>
            <p:nvSpPr>
              <p:cNvPr id="118" name="Shape 1866"/>
              <p:cNvSpPr/>
              <p:nvPr/>
            </p:nvSpPr>
            <p:spPr>
              <a:xfrm>
                <a:off x="2742824" y="1600838"/>
                <a:ext cx="241204" cy="195001"/>
              </a:xfrm>
              <a:custGeom>
                <a:avLst/>
                <a:gdLst/>
                <a:ahLst/>
                <a:cxnLst>
                  <a:cxn ang="0">
                    <a:pos x="wd2" y="hd2"/>
                  </a:cxn>
                  <a:cxn ang="5400000">
                    <a:pos x="wd2" y="hd2"/>
                  </a:cxn>
                  <a:cxn ang="10800000">
                    <a:pos x="wd2" y="hd2"/>
                  </a:cxn>
                  <a:cxn ang="16200000">
                    <a:pos x="wd2" y="hd2"/>
                  </a:cxn>
                </a:cxnLst>
                <a:rect l="0" t="0" r="r" b="b"/>
                <a:pathLst>
                  <a:path w="21600" h="21600" extrusionOk="0">
                    <a:moveTo>
                      <a:pt x="18234" y="5118"/>
                    </a:moveTo>
                    <a:lnTo>
                      <a:pt x="15276" y="8929"/>
                    </a:lnTo>
                    <a:lnTo>
                      <a:pt x="12042" y="12689"/>
                    </a:lnTo>
                    <a:lnTo>
                      <a:pt x="9529" y="13918"/>
                    </a:lnTo>
                    <a:lnTo>
                      <a:pt x="6129" y="13388"/>
                    </a:lnTo>
                    <a:lnTo>
                      <a:pt x="4458" y="14970"/>
                    </a:lnTo>
                    <a:lnTo>
                      <a:pt x="2410" y="14970"/>
                    </a:lnTo>
                    <a:lnTo>
                      <a:pt x="0" y="15500"/>
                    </a:lnTo>
                    <a:lnTo>
                      <a:pt x="1862" y="17604"/>
                    </a:lnTo>
                    <a:lnTo>
                      <a:pt x="4420" y="17781"/>
                    </a:lnTo>
                    <a:lnTo>
                      <a:pt x="6466" y="21431"/>
                    </a:lnTo>
                    <a:lnTo>
                      <a:pt x="8263" y="21600"/>
                    </a:lnTo>
                    <a:lnTo>
                      <a:pt x="9828" y="19488"/>
                    </a:lnTo>
                    <a:lnTo>
                      <a:pt x="11671" y="17906"/>
                    </a:lnTo>
                    <a:lnTo>
                      <a:pt x="15657" y="16508"/>
                    </a:lnTo>
                    <a:lnTo>
                      <a:pt x="18364" y="13167"/>
                    </a:lnTo>
                    <a:lnTo>
                      <a:pt x="19934" y="9988"/>
                    </a:lnTo>
                    <a:lnTo>
                      <a:pt x="21457" y="7288"/>
                    </a:lnTo>
                    <a:lnTo>
                      <a:pt x="21600" y="3285"/>
                    </a:lnTo>
                    <a:lnTo>
                      <a:pt x="19702" y="0"/>
                    </a:lnTo>
                    <a:lnTo>
                      <a:pt x="19131" y="2158"/>
                    </a:lnTo>
                    <a:lnTo>
                      <a:pt x="18234" y="5118"/>
                    </a:lnTo>
                    <a:close/>
                  </a:path>
                </a:pathLst>
              </a:custGeom>
              <a:grpFill/>
              <a:ln w="12700" cap="flat">
                <a:noFill/>
                <a:miter lim="400000"/>
              </a:ln>
              <a:effectLst/>
            </p:spPr>
            <p:txBody>
              <a:bodyPr wrap="square" lIns="164041" tIns="164041" rIns="164041" bIns="164041" numCol="1" anchor="ctr">
                <a:noAutofit/>
              </a:bodyPr>
              <a:lstStyle/>
              <a:p>
                <a:pPr defTabSz="584134">
                  <a:defRPr sz="7600"/>
                </a:pPr>
                <a:endParaRPr/>
              </a:p>
            </p:txBody>
          </p:sp>
          <p:sp>
            <p:nvSpPr>
              <p:cNvPr id="119" name="Shape 1867"/>
              <p:cNvSpPr/>
              <p:nvPr/>
            </p:nvSpPr>
            <p:spPr>
              <a:xfrm>
                <a:off x="1507720" y="1323163"/>
                <a:ext cx="1374699" cy="818051"/>
              </a:xfrm>
              <a:custGeom>
                <a:avLst/>
                <a:gdLst/>
                <a:ahLst/>
                <a:cxnLst>
                  <a:cxn ang="0">
                    <a:pos x="wd2" y="hd2"/>
                  </a:cxn>
                  <a:cxn ang="5400000">
                    <a:pos x="wd2" y="hd2"/>
                  </a:cxn>
                  <a:cxn ang="10800000">
                    <a:pos x="wd2" y="hd2"/>
                  </a:cxn>
                  <a:cxn ang="16200000">
                    <a:pos x="wd2" y="hd2"/>
                  </a:cxn>
                </a:cxnLst>
                <a:rect l="0" t="0" r="r" b="b"/>
                <a:pathLst>
                  <a:path w="21600" h="21600" extrusionOk="0">
                    <a:moveTo>
                      <a:pt x="339" y="1069"/>
                    </a:moveTo>
                    <a:lnTo>
                      <a:pt x="1040" y="903"/>
                    </a:lnTo>
                    <a:lnTo>
                      <a:pt x="1266" y="12"/>
                    </a:lnTo>
                    <a:lnTo>
                      <a:pt x="2016" y="0"/>
                    </a:lnTo>
                    <a:lnTo>
                      <a:pt x="2684" y="12"/>
                    </a:lnTo>
                    <a:lnTo>
                      <a:pt x="2808" y="1131"/>
                    </a:lnTo>
                    <a:lnTo>
                      <a:pt x="3150" y="1972"/>
                    </a:lnTo>
                    <a:lnTo>
                      <a:pt x="3342" y="2473"/>
                    </a:lnTo>
                    <a:lnTo>
                      <a:pt x="3192" y="3510"/>
                    </a:lnTo>
                    <a:lnTo>
                      <a:pt x="3218" y="4141"/>
                    </a:lnTo>
                    <a:lnTo>
                      <a:pt x="3692" y="4939"/>
                    </a:lnTo>
                    <a:lnTo>
                      <a:pt x="4067" y="5627"/>
                    </a:lnTo>
                    <a:lnTo>
                      <a:pt x="4526" y="6342"/>
                    </a:lnTo>
                    <a:cubicBezTo>
                      <a:pt x="4633" y="6179"/>
                      <a:pt x="4728" y="5996"/>
                      <a:pt x="4809" y="5795"/>
                    </a:cubicBezTo>
                    <a:cubicBezTo>
                      <a:pt x="4941" y="5469"/>
                      <a:pt x="5034" y="5102"/>
                      <a:pt x="5083" y="4716"/>
                    </a:cubicBezTo>
                    <a:lnTo>
                      <a:pt x="5451" y="4478"/>
                    </a:lnTo>
                    <a:lnTo>
                      <a:pt x="6119" y="3931"/>
                    </a:lnTo>
                    <a:lnTo>
                      <a:pt x="6668" y="3385"/>
                    </a:lnTo>
                    <a:lnTo>
                      <a:pt x="7068" y="2838"/>
                    </a:lnTo>
                    <a:lnTo>
                      <a:pt x="7444" y="2122"/>
                    </a:lnTo>
                    <a:lnTo>
                      <a:pt x="8137" y="2122"/>
                    </a:lnTo>
                    <a:cubicBezTo>
                      <a:pt x="8213" y="2262"/>
                      <a:pt x="8288" y="2402"/>
                      <a:pt x="8362" y="2543"/>
                    </a:cubicBezTo>
                    <a:cubicBezTo>
                      <a:pt x="8481" y="2766"/>
                      <a:pt x="8597" y="2991"/>
                      <a:pt x="8713" y="3217"/>
                    </a:cubicBezTo>
                    <a:lnTo>
                      <a:pt x="9356" y="3708"/>
                    </a:lnTo>
                    <a:lnTo>
                      <a:pt x="10017" y="3953"/>
                    </a:lnTo>
                    <a:lnTo>
                      <a:pt x="10667" y="4583"/>
                    </a:lnTo>
                    <a:lnTo>
                      <a:pt x="11719" y="5004"/>
                    </a:lnTo>
                    <a:lnTo>
                      <a:pt x="12420" y="5579"/>
                    </a:lnTo>
                    <a:lnTo>
                      <a:pt x="13814" y="6239"/>
                    </a:lnTo>
                    <a:lnTo>
                      <a:pt x="14716" y="7388"/>
                    </a:lnTo>
                    <a:lnTo>
                      <a:pt x="15776" y="8749"/>
                    </a:lnTo>
                    <a:lnTo>
                      <a:pt x="16728" y="9464"/>
                    </a:lnTo>
                    <a:lnTo>
                      <a:pt x="17354" y="9911"/>
                    </a:lnTo>
                    <a:lnTo>
                      <a:pt x="17855" y="11325"/>
                    </a:lnTo>
                    <a:lnTo>
                      <a:pt x="18106" y="12349"/>
                    </a:lnTo>
                    <a:lnTo>
                      <a:pt x="17539" y="12799"/>
                    </a:lnTo>
                    <a:lnTo>
                      <a:pt x="17349" y="13484"/>
                    </a:lnTo>
                    <a:lnTo>
                      <a:pt x="17608" y="14382"/>
                    </a:lnTo>
                    <a:lnTo>
                      <a:pt x="18326" y="15070"/>
                    </a:lnTo>
                    <a:lnTo>
                      <a:pt x="18350" y="15982"/>
                    </a:lnTo>
                    <a:lnTo>
                      <a:pt x="18350" y="16933"/>
                    </a:lnTo>
                    <a:lnTo>
                      <a:pt x="18733" y="17701"/>
                    </a:lnTo>
                    <a:lnTo>
                      <a:pt x="19484" y="18246"/>
                    </a:lnTo>
                    <a:lnTo>
                      <a:pt x="20127" y="18373"/>
                    </a:lnTo>
                    <a:lnTo>
                      <a:pt x="20650" y="19209"/>
                    </a:lnTo>
                    <a:lnTo>
                      <a:pt x="21276" y="20051"/>
                    </a:lnTo>
                    <a:lnTo>
                      <a:pt x="21600" y="21054"/>
                    </a:lnTo>
                    <a:lnTo>
                      <a:pt x="21500" y="21600"/>
                    </a:lnTo>
                    <a:lnTo>
                      <a:pt x="20623" y="21026"/>
                    </a:lnTo>
                    <a:lnTo>
                      <a:pt x="20131" y="20705"/>
                    </a:lnTo>
                    <a:lnTo>
                      <a:pt x="19072" y="20663"/>
                    </a:lnTo>
                    <a:lnTo>
                      <a:pt x="18170" y="20158"/>
                    </a:lnTo>
                    <a:lnTo>
                      <a:pt x="17728" y="19485"/>
                    </a:lnTo>
                    <a:lnTo>
                      <a:pt x="17478" y="18967"/>
                    </a:lnTo>
                    <a:lnTo>
                      <a:pt x="17228" y="17746"/>
                    </a:lnTo>
                    <a:lnTo>
                      <a:pt x="16877" y="16708"/>
                    </a:lnTo>
                    <a:lnTo>
                      <a:pt x="16402" y="15951"/>
                    </a:lnTo>
                    <a:lnTo>
                      <a:pt x="15525" y="14954"/>
                    </a:lnTo>
                    <a:lnTo>
                      <a:pt x="14876" y="14284"/>
                    </a:lnTo>
                    <a:lnTo>
                      <a:pt x="14242" y="14284"/>
                    </a:lnTo>
                    <a:lnTo>
                      <a:pt x="13699" y="15489"/>
                    </a:lnTo>
                    <a:cubicBezTo>
                      <a:pt x="13655" y="15662"/>
                      <a:pt x="13604" y="15830"/>
                      <a:pt x="13549" y="15993"/>
                    </a:cubicBezTo>
                    <a:cubicBezTo>
                      <a:pt x="13430" y="16338"/>
                      <a:pt x="13287" y="16658"/>
                      <a:pt x="13123" y="16945"/>
                    </a:cubicBezTo>
                    <a:lnTo>
                      <a:pt x="12398" y="17785"/>
                    </a:lnTo>
                    <a:lnTo>
                      <a:pt x="11380" y="17196"/>
                    </a:lnTo>
                    <a:lnTo>
                      <a:pt x="10929" y="17070"/>
                    </a:lnTo>
                    <a:cubicBezTo>
                      <a:pt x="10778" y="17231"/>
                      <a:pt x="10588" y="17247"/>
                      <a:pt x="10429" y="17112"/>
                    </a:cubicBezTo>
                    <a:cubicBezTo>
                      <a:pt x="10275" y="16981"/>
                      <a:pt x="10172" y="16728"/>
                      <a:pt x="10154" y="16440"/>
                    </a:cubicBezTo>
                    <a:lnTo>
                      <a:pt x="9620" y="15752"/>
                    </a:lnTo>
                    <a:lnTo>
                      <a:pt x="9169" y="15416"/>
                    </a:lnTo>
                    <a:lnTo>
                      <a:pt x="8374" y="15500"/>
                    </a:lnTo>
                    <a:lnTo>
                      <a:pt x="7783" y="15624"/>
                    </a:lnTo>
                    <a:lnTo>
                      <a:pt x="7609" y="15133"/>
                    </a:lnTo>
                    <a:lnTo>
                      <a:pt x="7084" y="15175"/>
                    </a:lnTo>
                    <a:lnTo>
                      <a:pt x="7283" y="14463"/>
                    </a:lnTo>
                    <a:lnTo>
                      <a:pt x="7684" y="14295"/>
                    </a:lnTo>
                    <a:lnTo>
                      <a:pt x="8067" y="13793"/>
                    </a:lnTo>
                    <a:lnTo>
                      <a:pt x="8425" y="13260"/>
                    </a:lnTo>
                    <a:lnTo>
                      <a:pt x="8424" y="12101"/>
                    </a:lnTo>
                    <a:lnTo>
                      <a:pt x="7998" y="10796"/>
                    </a:lnTo>
                    <a:cubicBezTo>
                      <a:pt x="7914" y="10491"/>
                      <a:pt x="7805" y="10208"/>
                      <a:pt x="7672" y="9955"/>
                    </a:cubicBezTo>
                    <a:cubicBezTo>
                      <a:pt x="7487" y="9602"/>
                      <a:pt x="7262" y="9316"/>
                      <a:pt x="7013" y="9100"/>
                    </a:cubicBezTo>
                    <a:cubicBezTo>
                      <a:pt x="6627" y="8764"/>
                      <a:pt x="6195" y="8604"/>
                      <a:pt x="5760" y="8637"/>
                    </a:cubicBezTo>
                    <a:lnTo>
                      <a:pt x="5460" y="7993"/>
                    </a:lnTo>
                    <a:lnTo>
                      <a:pt x="4992" y="7628"/>
                    </a:lnTo>
                    <a:lnTo>
                      <a:pt x="4219" y="6874"/>
                    </a:lnTo>
                    <a:cubicBezTo>
                      <a:pt x="4009" y="6592"/>
                      <a:pt x="3763" y="6395"/>
                      <a:pt x="3501" y="6299"/>
                    </a:cubicBezTo>
                    <a:cubicBezTo>
                      <a:pt x="3254" y="6207"/>
                      <a:pt x="2997" y="6207"/>
                      <a:pt x="2750" y="6299"/>
                    </a:cubicBezTo>
                    <a:lnTo>
                      <a:pt x="2183" y="6425"/>
                    </a:lnTo>
                    <a:lnTo>
                      <a:pt x="1674" y="5792"/>
                    </a:lnTo>
                    <a:lnTo>
                      <a:pt x="1674" y="4994"/>
                    </a:lnTo>
                    <a:lnTo>
                      <a:pt x="2200" y="4420"/>
                    </a:lnTo>
                    <a:lnTo>
                      <a:pt x="2400" y="3664"/>
                    </a:lnTo>
                    <a:lnTo>
                      <a:pt x="2125" y="3120"/>
                    </a:lnTo>
                    <a:lnTo>
                      <a:pt x="1524" y="2615"/>
                    </a:lnTo>
                    <a:lnTo>
                      <a:pt x="566" y="2138"/>
                    </a:lnTo>
                    <a:lnTo>
                      <a:pt x="0" y="1619"/>
                    </a:lnTo>
                    <a:lnTo>
                      <a:pt x="54" y="1017"/>
                    </a:lnTo>
                    <a:lnTo>
                      <a:pt x="339" y="1069"/>
                    </a:lnTo>
                    <a:close/>
                  </a:path>
                </a:pathLst>
              </a:custGeom>
              <a:grpFill/>
              <a:ln w="12700" cap="flat">
                <a:noFill/>
                <a:miter lim="400000"/>
              </a:ln>
              <a:effectLst/>
            </p:spPr>
            <p:txBody>
              <a:bodyPr wrap="square" lIns="164041" tIns="164041" rIns="164041" bIns="164041" numCol="1" anchor="ctr">
                <a:noAutofit/>
              </a:bodyPr>
              <a:lstStyle/>
              <a:p>
                <a:pPr defTabSz="584134">
                  <a:defRPr sz="7600"/>
                </a:pPr>
                <a:endParaRPr/>
              </a:p>
            </p:txBody>
          </p:sp>
          <p:sp>
            <p:nvSpPr>
              <p:cNvPr id="120" name="Shape 1868"/>
              <p:cNvSpPr/>
              <p:nvPr/>
            </p:nvSpPr>
            <p:spPr>
              <a:xfrm>
                <a:off x="1701156" y="659377"/>
                <a:ext cx="38288" cy="47996"/>
              </a:xfrm>
              <a:custGeom>
                <a:avLst/>
                <a:gdLst/>
                <a:ahLst/>
                <a:cxnLst>
                  <a:cxn ang="0">
                    <a:pos x="wd2" y="hd2"/>
                  </a:cxn>
                  <a:cxn ang="5400000">
                    <a:pos x="wd2" y="hd2"/>
                  </a:cxn>
                  <a:cxn ang="10800000">
                    <a:pos x="wd2" y="hd2"/>
                  </a:cxn>
                  <a:cxn ang="16200000">
                    <a:pos x="wd2" y="hd2"/>
                  </a:cxn>
                </a:cxnLst>
                <a:rect l="0" t="0" r="r" b="b"/>
                <a:pathLst>
                  <a:path w="21600" h="21600" extrusionOk="0">
                    <a:moveTo>
                      <a:pt x="11034" y="0"/>
                    </a:moveTo>
                    <a:lnTo>
                      <a:pt x="0" y="3883"/>
                    </a:lnTo>
                    <a:lnTo>
                      <a:pt x="4598" y="21600"/>
                    </a:lnTo>
                    <a:lnTo>
                      <a:pt x="21600" y="15889"/>
                    </a:lnTo>
                    <a:lnTo>
                      <a:pt x="21600" y="4677"/>
                    </a:lnTo>
                    <a:lnTo>
                      <a:pt x="11034" y="0"/>
                    </a:lnTo>
                    <a:close/>
                  </a:path>
                </a:pathLst>
              </a:custGeom>
              <a:grpFill/>
              <a:ln w="12700" cap="flat">
                <a:noFill/>
                <a:miter lim="400000"/>
              </a:ln>
              <a:effectLst/>
            </p:spPr>
            <p:txBody>
              <a:bodyPr wrap="square" lIns="164041" tIns="164041" rIns="164041" bIns="164041" numCol="1" anchor="ctr">
                <a:noAutofit/>
              </a:bodyPr>
              <a:lstStyle/>
              <a:p>
                <a:pPr defTabSz="584134">
                  <a:defRPr sz="7600"/>
                </a:pPr>
                <a:endParaRPr/>
              </a:p>
            </p:txBody>
          </p:sp>
          <p:sp>
            <p:nvSpPr>
              <p:cNvPr id="121" name="Shape 1869"/>
              <p:cNvSpPr/>
              <p:nvPr/>
            </p:nvSpPr>
            <p:spPr>
              <a:xfrm>
                <a:off x="2373209" y="0"/>
                <a:ext cx="33149" cy="46028"/>
              </a:xfrm>
              <a:custGeom>
                <a:avLst/>
                <a:gdLst/>
                <a:ahLst/>
                <a:cxnLst>
                  <a:cxn ang="0">
                    <a:pos x="wd2" y="hd2"/>
                  </a:cxn>
                  <a:cxn ang="5400000">
                    <a:pos x="wd2" y="hd2"/>
                  </a:cxn>
                  <a:cxn ang="10800000">
                    <a:pos x="wd2" y="hd2"/>
                  </a:cxn>
                  <a:cxn ang="16200000">
                    <a:pos x="wd2" y="hd2"/>
                  </a:cxn>
                </a:cxnLst>
                <a:rect l="0" t="0" r="r" b="b"/>
                <a:pathLst>
                  <a:path w="21600" h="21600" extrusionOk="0">
                    <a:moveTo>
                      <a:pt x="11547" y="0"/>
                    </a:moveTo>
                    <a:lnTo>
                      <a:pt x="2757" y="5238"/>
                    </a:lnTo>
                    <a:lnTo>
                      <a:pt x="0" y="18231"/>
                    </a:lnTo>
                    <a:lnTo>
                      <a:pt x="17487" y="21600"/>
                    </a:lnTo>
                    <a:lnTo>
                      <a:pt x="21600" y="12744"/>
                    </a:lnTo>
                    <a:lnTo>
                      <a:pt x="11547" y="0"/>
                    </a:lnTo>
                    <a:close/>
                  </a:path>
                </a:pathLst>
              </a:custGeom>
              <a:grpFill/>
              <a:ln w="12700" cap="flat">
                <a:noFill/>
                <a:miter lim="400000"/>
              </a:ln>
              <a:effectLst/>
            </p:spPr>
            <p:txBody>
              <a:bodyPr wrap="square" lIns="164041" tIns="164041" rIns="164041" bIns="164041" numCol="1" anchor="ctr">
                <a:noAutofit/>
              </a:bodyPr>
              <a:lstStyle/>
              <a:p>
                <a:pPr defTabSz="584134">
                  <a:defRPr sz="7600"/>
                </a:pPr>
                <a:endParaRPr/>
              </a:p>
            </p:txBody>
          </p:sp>
          <p:sp>
            <p:nvSpPr>
              <p:cNvPr id="122" name="Shape 1870"/>
              <p:cNvSpPr/>
              <p:nvPr/>
            </p:nvSpPr>
            <p:spPr>
              <a:xfrm>
                <a:off x="2317788" y="160752"/>
                <a:ext cx="38344" cy="65568"/>
              </a:xfrm>
              <a:custGeom>
                <a:avLst/>
                <a:gdLst/>
                <a:ahLst/>
                <a:cxnLst>
                  <a:cxn ang="0">
                    <a:pos x="wd2" y="hd2"/>
                  </a:cxn>
                  <a:cxn ang="5400000">
                    <a:pos x="wd2" y="hd2"/>
                  </a:cxn>
                  <a:cxn ang="10800000">
                    <a:pos x="wd2" y="hd2"/>
                  </a:cxn>
                  <a:cxn ang="16200000">
                    <a:pos x="wd2" y="hd2"/>
                  </a:cxn>
                </a:cxnLst>
                <a:rect l="0" t="0" r="r" b="b"/>
                <a:pathLst>
                  <a:path w="21600" h="21600" extrusionOk="0">
                    <a:moveTo>
                      <a:pt x="5652" y="0"/>
                    </a:moveTo>
                    <a:lnTo>
                      <a:pt x="0" y="4334"/>
                    </a:lnTo>
                    <a:lnTo>
                      <a:pt x="342" y="20725"/>
                    </a:lnTo>
                    <a:lnTo>
                      <a:pt x="18905" y="21600"/>
                    </a:lnTo>
                    <a:lnTo>
                      <a:pt x="21600" y="4465"/>
                    </a:lnTo>
                    <a:lnTo>
                      <a:pt x="5652" y="0"/>
                    </a:lnTo>
                    <a:close/>
                  </a:path>
                </a:pathLst>
              </a:custGeom>
              <a:grpFill/>
              <a:ln w="12700" cap="flat">
                <a:noFill/>
                <a:miter lim="400000"/>
              </a:ln>
              <a:effectLst/>
            </p:spPr>
            <p:txBody>
              <a:bodyPr wrap="square" lIns="164041" tIns="164041" rIns="164041" bIns="164041" numCol="1" anchor="ctr">
                <a:noAutofit/>
              </a:bodyPr>
              <a:lstStyle/>
              <a:p>
                <a:pPr defTabSz="584134">
                  <a:defRPr sz="7600"/>
                </a:pPr>
                <a:endParaRPr/>
              </a:p>
            </p:txBody>
          </p:sp>
          <p:sp>
            <p:nvSpPr>
              <p:cNvPr id="123" name="Shape 1871"/>
              <p:cNvSpPr/>
              <p:nvPr/>
            </p:nvSpPr>
            <p:spPr>
              <a:xfrm>
                <a:off x="3373651" y="699990"/>
                <a:ext cx="39844" cy="6089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7350"/>
                    </a:lnTo>
                    <a:lnTo>
                      <a:pt x="7288" y="21600"/>
                    </a:lnTo>
                    <a:lnTo>
                      <a:pt x="0" y="0"/>
                    </a:lnTo>
                    <a:close/>
                  </a:path>
                </a:pathLst>
              </a:custGeom>
              <a:grpFill/>
              <a:ln w="12700" cap="flat">
                <a:noFill/>
                <a:miter lim="400000"/>
              </a:ln>
              <a:effectLst/>
            </p:spPr>
            <p:txBody>
              <a:bodyPr wrap="square" lIns="164041" tIns="164041" rIns="164041" bIns="164041" numCol="1" anchor="ctr">
                <a:noAutofit/>
              </a:bodyPr>
              <a:lstStyle/>
              <a:p>
                <a:pPr defTabSz="584134">
                  <a:defRPr sz="7600"/>
                </a:pPr>
                <a:endParaRPr/>
              </a:p>
            </p:txBody>
          </p:sp>
        </p:grpSp>
      </p:grpSp>
      <p:grpSp>
        <p:nvGrpSpPr>
          <p:cNvPr id="9" name="Group 8"/>
          <p:cNvGrpSpPr/>
          <p:nvPr/>
        </p:nvGrpSpPr>
        <p:grpSpPr>
          <a:xfrm>
            <a:off x="608014" y="1910646"/>
            <a:ext cx="1722691" cy="1222378"/>
            <a:chOff x="608013" y="1910645"/>
            <a:chExt cx="1722691" cy="1222378"/>
          </a:xfrm>
        </p:grpSpPr>
        <p:sp>
          <p:nvSpPr>
            <p:cNvPr id="285" name="Rounded Rectangle 284"/>
            <p:cNvSpPr/>
            <p:nvPr/>
          </p:nvSpPr>
          <p:spPr>
            <a:xfrm>
              <a:off x="608013" y="1910645"/>
              <a:ext cx="1722691" cy="1222378"/>
            </a:xfrm>
            <a:prstGeom prst="roundRect">
              <a:avLst>
                <a:gd name="adj" fmla="val 5707"/>
              </a:avLst>
            </a:prstGeom>
            <a:noFill/>
            <a:ln w="6350" cmpd="sng">
              <a:solidFill>
                <a:schemeClr val="tx2"/>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6" name="TextBox 285"/>
            <p:cNvSpPr txBox="1"/>
            <p:nvPr/>
          </p:nvSpPr>
          <p:spPr>
            <a:xfrm>
              <a:off x="697658" y="2016929"/>
              <a:ext cx="1549308" cy="1038746"/>
            </a:xfrm>
            <a:prstGeom prst="rect">
              <a:avLst/>
            </a:prstGeom>
            <a:noFill/>
          </p:spPr>
          <p:txBody>
            <a:bodyPr wrap="square" rtlCol="0">
              <a:spAutoFit/>
            </a:bodyPr>
            <a:lstStyle/>
            <a:p>
              <a:pPr algn="r"/>
              <a:r>
                <a:rPr lang="en-US" sz="1000" dirty="0" err="1">
                  <a:solidFill>
                    <a:schemeClr val="tx2"/>
                  </a:solidFill>
                  <a:latin typeface="Roboto Light"/>
                  <a:cs typeface="Roboto Light"/>
                </a:rPr>
                <a:t>Lorem</a:t>
              </a:r>
              <a:r>
                <a:rPr lang="en-US" sz="1000" dirty="0">
                  <a:solidFill>
                    <a:schemeClr val="tx2"/>
                  </a:solidFill>
                  <a:latin typeface="Roboto Light"/>
                  <a:cs typeface="Roboto Light"/>
                </a:rPr>
                <a:t> </a:t>
              </a:r>
              <a:r>
                <a:rPr lang="en-US" sz="1000" dirty="0" err="1">
                  <a:solidFill>
                    <a:schemeClr val="tx2"/>
                  </a:solidFill>
                  <a:latin typeface="Roboto Light"/>
                  <a:cs typeface="Roboto Light"/>
                </a:rPr>
                <a:t>Ipsum</a:t>
              </a:r>
              <a:r>
                <a:rPr lang="en-US" sz="1000" dirty="0">
                  <a:solidFill>
                    <a:schemeClr val="tx2"/>
                  </a:solidFill>
                  <a:latin typeface="Roboto Light"/>
                  <a:cs typeface="Roboto Light"/>
                </a:rPr>
                <a:t> is simply dummy text of the printing and </a:t>
              </a:r>
              <a:r>
                <a:rPr lang="en-US" sz="1000" dirty="0" err="1">
                  <a:solidFill>
                    <a:schemeClr val="tx2"/>
                  </a:solidFill>
                  <a:latin typeface="Roboto Light"/>
                  <a:cs typeface="Roboto Light"/>
                </a:rPr>
                <a:t>typsetting</a:t>
              </a:r>
              <a:r>
                <a:rPr lang="en-US" sz="1000" dirty="0">
                  <a:solidFill>
                    <a:schemeClr val="tx2"/>
                  </a:solidFill>
                  <a:latin typeface="Roboto Light"/>
                  <a:cs typeface="Roboto Light"/>
                </a:rPr>
                <a:t> industry. </a:t>
              </a:r>
              <a:r>
                <a:rPr lang="en-US" sz="1000" dirty="0" err="1">
                  <a:solidFill>
                    <a:schemeClr val="tx2"/>
                  </a:solidFill>
                  <a:latin typeface="Roboto Light"/>
                  <a:cs typeface="Roboto Light"/>
                </a:rPr>
                <a:t>Lorem</a:t>
              </a:r>
              <a:r>
                <a:rPr lang="en-US" sz="1000" dirty="0">
                  <a:solidFill>
                    <a:schemeClr val="tx2"/>
                  </a:solidFill>
                  <a:latin typeface="Roboto Light"/>
                  <a:cs typeface="Roboto Light"/>
                </a:rPr>
                <a:t> </a:t>
              </a:r>
              <a:r>
                <a:rPr lang="en-US" sz="1000" dirty="0" err="1">
                  <a:solidFill>
                    <a:schemeClr val="tx2"/>
                  </a:solidFill>
                  <a:latin typeface="Roboto Light"/>
                  <a:cs typeface="Roboto Light"/>
                </a:rPr>
                <a:t>Ipsum</a:t>
              </a:r>
              <a:r>
                <a:rPr lang="en-US" sz="1000" dirty="0">
                  <a:solidFill>
                    <a:schemeClr val="tx2"/>
                  </a:solidFill>
                  <a:latin typeface="Roboto Light"/>
                  <a:cs typeface="Roboto Light"/>
                </a:rPr>
                <a:t> has been the industry's standard dummy text</a:t>
              </a:r>
            </a:p>
          </p:txBody>
        </p:sp>
      </p:grpSp>
      <p:grpSp>
        <p:nvGrpSpPr>
          <p:cNvPr id="287" name="Group 286"/>
          <p:cNvGrpSpPr/>
          <p:nvPr/>
        </p:nvGrpSpPr>
        <p:grpSpPr>
          <a:xfrm>
            <a:off x="6895848" y="1909533"/>
            <a:ext cx="1722691" cy="1222378"/>
            <a:chOff x="608013" y="1910645"/>
            <a:chExt cx="1722691" cy="1222378"/>
          </a:xfrm>
        </p:grpSpPr>
        <p:sp>
          <p:nvSpPr>
            <p:cNvPr id="288" name="Rounded Rectangle 287"/>
            <p:cNvSpPr/>
            <p:nvPr/>
          </p:nvSpPr>
          <p:spPr>
            <a:xfrm>
              <a:off x="608013" y="1910645"/>
              <a:ext cx="1722691" cy="1222378"/>
            </a:xfrm>
            <a:prstGeom prst="roundRect">
              <a:avLst>
                <a:gd name="adj" fmla="val 5707"/>
              </a:avLst>
            </a:prstGeom>
            <a:noFill/>
            <a:ln w="6350" cmpd="sng">
              <a:solidFill>
                <a:schemeClr val="tx2"/>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9" name="TextBox 288"/>
            <p:cNvSpPr txBox="1"/>
            <p:nvPr/>
          </p:nvSpPr>
          <p:spPr>
            <a:xfrm>
              <a:off x="697658" y="2016929"/>
              <a:ext cx="1549308" cy="1038746"/>
            </a:xfrm>
            <a:prstGeom prst="rect">
              <a:avLst/>
            </a:prstGeom>
            <a:noFill/>
          </p:spPr>
          <p:txBody>
            <a:bodyPr wrap="square" rtlCol="0">
              <a:spAutoFit/>
            </a:bodyPr>
            <a:lstStyle/>
            <a:p>
              <a:r>
                <a:rPr lang="en-US" sz="1000" dirty="0" err="1">
                  <a:solidFill>
                    <a:schemeClr val="tx2"/>
                  </a:solidFill>
                  <a:latin typeface="Roboto Light"/>
                  <a:cs typeface="Roboto Light"/>
                </a:rPr>
                <a:t>Lorem</a:t>
              </a:r>
              <a:r>
                <a:rPr lang="en-US" sz="1000" dirty="0">
                  <a:solidFill>
                    <a:schemeClr val="tx2"/>
                  </a:solidFill>
                  <a:latin typeface="Roboto Light"/>
                  <a:cs typeface="Roboto Light"/>
                </a:rPr>
                <a:t> </a:t>
              </a:r>
              <a:r>
                <a:rPr lang="en-US" sz="1000" dirty="0" err="1">
                  <a:solidFill>
                    <a:schemeClr val="tx2"/>
                  </a:solidFill>
                  <a:latin typeface="Roboto Light"/>
                  <a:cs typeface="Roboto Light"/>
                </a:rPr>
                <a:t>Ipsum</a:t>
              </a:r>
              <a:r>
                <a:rPr lang="en-US" sz="1000" dirty="0">
                  <a:solidFill>
                    <a:schemeClr val="tx2"/>
                  </a:solidFill>
                  <a:latin typeface="Roboto Light"/>
                  <a:cs typeface="Roboto Light"/>
                </a:rPr>
                <a:t> is simply dummy text of the printing and </a:t>
              </a:r>
              <a:r>
                <a:rPr lang="en-US" sz="1000" dirty="0" err="1">
                  <a:solidFill>
                    <a:schemeClr val="tx2"/>
                  </a:solidFill>
                  <a:latin typeface="Roboto Light"/>
                  <a:cs typeface="Roboto Light"/>
                </a:rPr>
                <a:t>typsetting</a:t>
              </a:r>
              <a:r>
                <a:rPr lang="en-US" sz="1000" dirty="0">
                  <a:solidFill>
                    <a:schemeClr val="tx2"/>
                  </a:solidFill>
                  <a:latin typeface="Roboto Light"/>
                  <a:cs typeface="Roboto Light"/>
                </a:rPr>
                <a:t> industry. </a:t>
              </a:r>
              <a:r>
                <a:rPr lang="en-US" sz="1000" dirty="0" err="1">
                  <a:solidFill>
                    <a:schemeClr val="tx2"/>
                  </a:solidFill>
                  <a:latin typeface="Roboto Light"/>
                  <a:cs typeface="Roboto Light"/>
                </a:rPr>
                <a:t>Lorem</a:t>
              </a:r>
              <a:r>
                <a:rPr lang="en-US" sz="1000" dirty="0">
                  <a:solidFill>
                    <a:schemeClr val="tx2"/>
                  </a:solidFill>
                  <a:latin typeface="Roboto Light"/>
                  <a:cs typeface="Roboto Light"/>
                </a:rPr>
                <a:t> </a:t>
              </a:r>
              <a:r>
                <a:rPr lang="en-US" sz="1000" dirty="0" err="1">
                  <a:solidFill>
                    <a:schemeClr val="tx2"/>
                  </a:solidFill>
                  <a:latin typeface="Roboto Light"/>
                  <a:cs typeface="Roboto Light"/>
                </a:rPr>
                <a:t>Ipsum</a:t>
              </a:r>
              <a:r>
                <a:rPr lang="en-US" sz="1000" dirty="0">
                  <a:solidFill>
                    <a:schemeClr val="tx2"/>
                  </a:solidFill>
                  <a:latin typeface="Roboto Light"/>
                  <a:cs typeface="Roboto Light"/>
                </a:rPr>
                <a:t> has been the industry's standard dummy text</a:t>
              </a:r>
            </a:p>
          </p:txBody>
        </p:sp>
      </p:grpSp>
      <p:sp>
        <p:nvSpPr>
          <p:cNvPr id="2" name="Title 1"/>
          <p:cNvSpPr>
            <a:spLocks noGrp="1"/>
          </p:cNvSpPr>
          <p:nvPr>
            <p:ph type="title"/>
          </p:nvPr>
        </p:nvSpPr>
        <p:spPr>
          <a:xfrm>
            <a:off x="346363" y="285751"/>
            <a:ext cx="4512733" cy="470429"/>
          </a:xfrm>
        </p:spPr>
        <p:txBody>
          <a:bodyPr>
            <a:normAutofit/>
          </a:bodyPr>
          <a:lstStyle/>
          <a:p>
            <a:r>
              <a:rPr lang="en-US" b="0" dirty="0" smtClean="0"/>
              <a:t>World Map </a:t>
            </a:r>
            <a:r>
              <a:rPr lang="en-US" b="0" dirty="0" err="1" smtClean="0"/>
              <a:t>Infographic</a:t>
            </a:r>
            <a:endParaRPr lang="en-US" b="0" dirty="0"/>
          </a:p>
        </p:txBody>
      </p:sp>
      <p:grpSp>
        <p:nvGrpSpPr>
          <p:cNvPr id="7" name="Group 6"/>
          <p:cNvGrpSpPr/>
          <p:nvPr/>
        </p:nvGrpSpPr>
        <p:grpSpPr>
          <a:xfrm>
            <a:off x="2278087" y="1180899"/>
            <a:ext cx="1703363" cy="2679168"/>
            <a:chOff x="2278087" y="1180899"/>
            <a:chExt cx="1703363" cy="2679168"/>
          </a:xfrm>
        </p:grpSpPr>
        <p:sp>
          <p:nvSpPr>
            <p:cNvPr id="256" name="Shape 147"/>
            <p:cNvSpPr/>
            <p:nvPr/>
          </p:nvSpPr>
          <p:spPr>
            <a:xfrm rot="16200000">
              <a:off x="2654787" y="3204049"/>
              <a:ext cx="567296" cy="170257"/>
            </a:xfrm>
            <a:custGeom>
              <a:avLst/>
              <a:gdLst>
                <a:gd name="connsiteX0" fmla="*/ 21491 w 21512"/>
                <a:gd name="connsiteY0" fmla="*/ 18617 h 18617"/>
                <a:gd name="connsiteX1" fmla="*/ 21491 w 21512"/>
                <a:gd name="connsiteY1" fmla="*/ 8998 h 18617"/>
                <a:gd name="connsiteX2" fmla="*/ 20624 w 21512"/>
                <a:gd name="connsiteY2" fmla="*/ 2969 h 18617"/>
                <a:gd name="connsiteX3" fmla="*/ 17238 w 21512"/>
                <a:gd name="connsiteY3" fmla="*/ 40 h 18617"/>
                <a:gd name="connsiteX4" fmla="*/ 0 w 21512"/>
                <a:gd name="connsiteY4" fmla="*/ 40 h 18617"/>
                <a:gd name="connsiteX0" fmla="*/ 71254 w 71275"/>
                <a:gd name="connsiteY0" fmla="*/ 18749 h 18749"/>
                <a:gd name="connsiteX1" fmla="*/ 71254 w 71275"/>
                <a:gd name="connsiteY1" fmla="*/ 9130 h 18749"/>
                <a:gd name="connsiteX2" fmla="*/ 70387 w 71275"/>
                <a:gd name="connsiteY2" fmla="*/ 3101 h 18749"/>
                <a:gd name="connsiteX3" fmla="*/ 67001 w 71275"/>
                <a:gd name="connsiteY3" fmla="*/ 172 h 18749"/>
                <a:gd name="connsiteX4" fmla="*/ 0 w 71275"/>
                <a:gd name="connsiteY4" fmla="*/ 0 h 18749"/>
                <a:gd name="connsiteX0" fmla="*/ 11522 w 11543"/>
                <a:gd name="connsiteY0" fmla="*/ 18618 h 18618"/>
                <a:gd name="connsiteX1" fmla="*/ 11522 w 11543"/>
                <a:gd name="connsiteY1" fmla="*/ 8999 h 18618"/>
                <a:gd name="connsiteX2" fmla="*/ 10655 w 11543"/>
                <a:gd name="connsiteY2" fmla="*/ 2970 h 18618"/>
                <a:gd name="connsiteX3" fmla="*/ 7269 w 11543"/>
                <a:gd name="connsiteY3" fmla="*/ 41 h 18618"/>
                <a:gd name="connsiteX4" fmla="*/ 0 w 11543"/>
                <a:gd name="connsiteY4" fmla="*/ 41 h 18618"/>
                <a:gd name="connsiteX0" fmla="*/ 15199 w 15220"/>
                <a:gd name="connsiteY0" fmla="*/ 18618 h 18618"/>
                <a:gd name="connsiteX1" fmla="*/ 15199 w 15220"/>
                <a:gd name="connsiteY1" fmla="*/ 8999 h 18618"/>
                <a:gd name="connsiteX2" fmla="*/ 14332 w 15220"/>
                <a:gd name="connsiteY2" fmla="*/ 2970 h 18618"/>
                <a:gd name="connsiteX3" fmla="*/ 10946 w 15220"/>
                <a:gd name="connsiteY3" fmla="*/ 41 h 18618"/>
                <a:gd name="connsiteX4" fmla="*/ 0 w 15220"/>
                <a:gd name="connsiteY4" fmla="*/ 41 h 18618"/>
                <a:gd name="connsiteX0" fmla="*/ 15199 w 15220"/>
                <a:gd name="connsiteY0" fmla="*/ 16065 h 16065"/>
                <a:gd name="connsiteX1" fmla="*/ 15199 w 15220"/>
                <a:gd name="connsiteY1" fmla="*/ 8999 h 16065"/>
                <a:gd name="connsiteX2" fmla="*/ 14332 w 15220"/>
                <a:gd name="connsiteY2" fmla="*/ 2970 h 16065"/>
                <a:gd name="connsiteX3" fmla="*/ 10946 w 15220"/>
                <a:gd name="connsiteY3" fmla="*/ 41 h 16065"/>
                <a:gd name="connsiteX4" fmla="*/ 0 w 15220"/>
                <a:gd name="connsiteY4" fmla="*/ 41 h 16065"/>
                <a:gd name="connsiteX0" fmla="*/ 34728 w 34749"/>
                <a:gd name="connsiteY0" fmla="*/ 16194 h 16194"/>
                <a:gd name="connsiteX1" fmla="*/ 34728 w 34749"/>
                <a:gd name="connsiteY1" fmla="*/ 9128 h 16194"/>
                <a:gd name="connsiteX2" fmla="*/ 33861 w 34749"/>
                <a:gd name="connsiteY2" fmla="*/ 3099 h 16194"/>
                <a:gd name="connsiteX3" fmla="*/ 30475 w 34749"/>
                <a:gd name="connsiteY3" fmla="*/ 170 h 16194"/>
                <a:gd name="connsiteX4" fmla="*/ 0 w 34749"/>
                <a:gd name="connsiteY4" fmla="*/ 0 h 16194"/>
                <a:gd name="connsiteX0" fmla="*/ 34728 w 34749"/>
                <a:gd name="connsiteY0" fmla="*/ 16065 h 16065"/>
                <a:gd name="connsiteX1" fmla="*/ 34728 w 34749"/>
                <a:gd name="connsiteY1" fmla="*/ 8999 h 16065"/>
                <a:gd name="connsiteX2" fmla="*/ 33861 w 34749"/>
                <a:gd name="connsiteY2" fmla="*/ 2970 h 16065"/>
                <a:gd name="connsiteX3" fmla="*/ 30475 w 34749"/>
                <a:gd name="connsiteY3" fmla="*/ 41 h 16065"/>
                <a:gd name="connsiteX4" fmla="*/ 0 w 34749"/>
                <a:gd name="connsiteY4" fmla="*/ 382 h 16065"/>
                <a:gd name="connsiteX0" fmla="*/ 34401 w 34422"/>
                <a:gd name="connsiteY0" fmla="*/ 16065 h 16065"/>
                <a:gd name="connsiteX1" fmla="*/ 34401 w 34422"/>
                <a:gd name="connsiteY1" fmla="*/ 8999 h 16065"/>
                <a:gd name="connsiteX2" fmla="*/ 33534 w 34422"/>
                <a:gd name="connsiteY2" fmla="*/ 2970 h 16065"/>
                <a:gd name="connsiteX3" fmla="*/ 30148 w 34422"/>
                <a:gd name="connsiteY3" fmla="*/ 41 h 16065"/>
                <a:gd name="connsiteX4" fmla="*/ 0 w 34422"/>
                <a:gd name="connsiteY4" fmla="*/ 42 h 16065"/>
                <a:gd name="connsiteX0" fmla="*/ 34401 w 34422"/>
                <a:gd name="connsiteY0" fmla="*/ 23043 h 23043"/>
                <a:gd name="connsiteX1" fmla="*/ 34401 w 34422"/>
                <a:gd name="connsiteY1" fmla="*/ 8999 h 23043"/>
                <a:gd name="connsiteX2" fmla="*/ 33534 w 34422"/>
                <a:gd name="connsiteY2" fmla="*/ 2970 h 23043"/>
                <a:gd name="connsiteX3" fmla="*/ 30148 w 34422"/>
                <a:gd name="connsiteY3" fmla="*/ 41 h 23043"/>
                <a:gd name="connsiteX4" fmla="*/ 0 w 34422"/>
                <a:gd name="connsiteY4" fmla="*/ 42 h 23043"/>
                <a:gd name="connsiteX0" fmla="*/ 47182 w 47203"/>
                <a:gd name="connsiteY0" fmla="*/ 23043 h 23043"/>
                <a:gd name="connsiteX1" fmla="*/ 47182 w 47203"/>
                <a:gd name="connsiteY1" fmla="*/ 8999 h 23043"/>
                <a:gd name="connsiteX2" fmla="*/ 46315 w 47203"/>
                <a:gd name="connsiteY2" fmla="*/ 2970 h 23043"/>
                <a:gd name="connsiteX3" fmla="*/ 42929 w 47203"/>
                <a:gd name="connsiteY3" fmla="*/ 41 h 23043"/>
                <a:gd name="connsiteX4" fmla="*/ 0 w 47203"/>
                <a:gd name="connsiteY4" fmla="*/ 42 h 23043"/>
                <a:gd name="connsiteX0" fmla="*/ 39338 w 39359"/>
                <a:gd name="connsiteY0" fmla="*/ 23043 h 23043"/>
                <a:gd name="connsiteX1" fmla="*/ 39338 w 39359"/>
                <a:gd name="connsiteY1" fmla="*/ 8999 h 23043"/>
                <a:gd name="connsiteX2" fmla="*/ 38471 w 39359"/>
                <a:gd name="connsiteY2" fmla="*/ 2970 h 23043"/>
                <a:gd name="connsiteX3" fmla="*/ 35085 w 39359"/>
                <a:gd name="connsiteY3" fmla="*/ 41 h 23043"/>
                <a:gd name="connsiteX4" fmla="*/ 0 w 39359"/>
                <a:gd name="connsiteY4" fmla="*/ 42 h 23043"/>
                <a:gd name="connsiteX0" fmla="*/ 14579 w 14600"/>
                <a:gd name="connsiteY0" fmla="*/ 23171 h 23171"/>
                <a:gd name="connsiteX1" fmla="*/ 14579 w 14600"/>
                <a:gd name="connsiteY1" fmla="*/ 9127 h 23171"/>
                <a:gd name="connsiteX2" fmla="*/ 13712 w 14600"/>
                <a:gd name="connsiteY2" fmla="*/ 3098 h 23171"/>
                <a:gd name="connsiteX3" fmla="*/ 10326 w 14600"/>
                <a:gd name="connsiteY3" fmla="*/ 169 h 23171"/>
                <a:gd name="connsiteX4" fmla="*/ 0 w 14600"/>
                <a:gd name="connsiteY4" fmla="*/ 0 h 23171"/>
                <a:gd name="connsiteX0" fmla="*/ 14040 w 14600"/>
                <a:gd name="connsiteY0" fmla="*/ 97613 h 97613"/>
                <a:gd name="connsiteX1" fmla="*/ 14579 w 14600"/>
                <a:gd name="connsiteY1" fmla="*/ 9127 h 97613"/>
                <a:gd name="connsiteX2" fmla="*/ 13712 w 14600"/>
                <a:gd name="connsiteY2" fmla="*/ 3098 h 97613"/>
                <a:gd name="connsiteX3" fmla="*/ 10326 w 14600"/>
                <a:gd name="connsiteY3" fmla="*/ 169 h 97613"/>
                <a:gd name="connsiteX4" fmla="*/ 0 w 14600"/>
                <a:gd name="connsiteY4" fmla="*/ 0 h 97613"/>
                <a:gd name="connsiteX0" fmla="*/ 14399 w 14600"/>
                <a:gd name="connsiteY0" fmla="*/ 99109 h 99109"/>
                <a:gd name="connsiteX1" fmla="*/ 14579 w 14600"/>
                <a:gd name="connsiteY1" fmla="*/ 9127 h 99109"/>
                <a:gd name="connsiteX2" fmla="*/ 13712 w 14600"/>
                <a:gd name="connsiteY2" fmla="*/ 3098 h 99109"/>
                <a:gd name="connsiteX3" fmla="*/ 10326 w 14600"/>
                <a:gd name="connsiteY3" fmla="*/ 169 h 99109"/>
                <a:gd name="connsiteX4" fmla="*/ 0 w 14600"/>
                <a:gd name="connsiteY4" fmla="*/ 0 h 99109"/>
                <a:gd name="connsiteX0" fmla="*/ 14758 w 14758"/>
                <a:gd name="connsiteY0" fmla="*/ 97613 h 97613"/>
                <a:gd name="connsiteX1" fmla="*/ 14579 w 14758"/>
                <a:gd name="connsiteY1" fmla="*/ 9127 h 97613"/>
                <a:gd name="connsiteX2" fmla="*/ 13712 w 14758"/>
                <a:gd name="connsiteY2" fmla="*/ 3098 h 97613"/>
                <a:gd name="connsiteX3" fmla="*/ 10326 w 14758"/>
                <a:gd name="connsiteY3" fmla="*/ 169 h 97613"/>
                <a:gd name="connsiteX4" fmla="*/ 0 w 14758"/>
                <a:gd name="connsiteY4" fmla="*/ 0 h 97613"/>
                <a:gd name="connsiteX0" fmla="*/ 14219 w 14600"/>
                <a:gd name="connsiteY0" fmla="*/ 98735 h 98735"/>
                <a:gd name="connsiteX1" fmla="*/ 14579 w 14600"/>
                <a:gd name="connsiteY1" fmla="*/ 9127 h 98735"/>
                <a:gd name="connsiteX2" fmla="*/ 13712 w 14600"/>
                <a:gd name="connsiteY2" fmla="*/ 3098 h 98735"/>
                <a:gd name="connsiteX3" fmla="*/ 10326 w 14600"/>
                <a:gd name="connsiteY3" fmla="*/ 169 h 98735"/>
                <a:gd name="connsiteX4" fmla="*/ 0 w 14600"/>
                <a:gd name="connsiteY4" fmla="*/ 0 h 98735"/>
                <a:gd name="connsiteX0" fmla="*/ 14578 w 14600"/>
                <a:gd name="connsiteY0" fmla="*/ 97613 h 97613"/>
                <a:gd name="connsiteX1" fmla="*/ 14579 w 14600"/>
                <a:gd name="connsiteY1" fmla="*/ 9127 h 97613"/>
                <a:gd name="connsiteX2" fmla="*/ 13712 w 14600"/>
                <a:gd name="connsiteY2" fmla="*/ 3098 h 97613"/>
                <a:gd name="connsiteX3" fmla="*/ 10326 w 14600"/>
                <a:gd name="connsiteY3" fmla="*/ 169 h 97613"/>
                <a:gd name="connsiteX4" fmla="*/ 0 w 14600"/>
                <a:gd name="connsiteY4" fmla="*/ 0 h 97613"/>
                <a:gd name="connsiteX0" fmla="*/ 14660 w 14660"/>
                <a:gd name="connsiteY0" fmla="*/ 97783 h 97783"/>
                <a:gd name="connsiteX1" fmla="*/ 14579 w 14660"/>
                <a:gd name="connsiteY1" fmla="*/ 9127 h 97783"/>
                <a:gd name="connsiteX2" fmla="*/ 13712 w 14660"/>
                <a:gd name="connsiteY2" fmla="*/ 3098 h 97783"/>
                <a:gd name="connsiteX3" fmla="*/ 10326 w 14660"/>
                <a:gd name="connsiteY3" fmla="*/ 169 h 97783"/>
                <a:gd name="connsiteX4" fmla="*/ 0 w 14660"/>
                <a:gd name="connsiteY4" fmla="*/ 0 h 97783"/>
                <a:gd name="connsiteX0" fmla="*/ 14579 w 14600"/>
                <a:gd name="connsiteY0" fmla="*/ 9127 h 9127"/>
                <a:gd name="connsiteX1" fmla="*/ 13712 w 14600"/>
                <a:gd name="connsiteY1" fmla="*/ 3098 h 9127"/>
                <a:gd name="connsiteX2" fmla="*/ 10326 w 14600"/>
                <a:gd name="connsiteY2" fmla="*/ 169 h 9127"/>
                <a:gd name="connsiteX3" fmla="*/ 0 w 14600"/>
                <a:gd name="connsiteY3" fmla="*/ 0 h 9127"/>
              </a:gdLst>
              <a:ahLst/>
              <a:cxnLst>
                <a:cxn ang="0">
                  <a:pos x="connsiteX0" y="connsiteY0"/>
                </a:cxn>
                <a:cxn ang="0">
                  <a:pos x="connsiteX1" y="connsiteY1"/>
                </a:cxn>
                <a:cxn ang="0">
                  <a:pos x="connsiteX2" y="connsiteY2"/>
                </a:cxn>
                <a:cxn ang="0">
                  <a:pos x="connsiteX3" y="connsiteY3"/>
                </a:cxn>
              </a:cxnLst>
              <a:rect l="l" t="t" r="r" b="b"/>
              <a:pathLst>
                <a:path w="14600" h="9127" extrusionOk="0">
                  <a:moveTo>
                    <a:pt x="14579" y="9127"/>
                  </a:moveTo>
                  <a:cubicBezTo>
                    <a:pt x="14688" y="6953"/>
                    <a:pt x="14375" y="4779"/>
                    <a:pt x="13712" y="3098"/>
                  </a:cubicBezTo>
                  <a:cubicBezTo>
                    <a:pt x="12885" y="997"/>
                    <a:pt x="11616" y="-100"/>
                    <a:pt x="10326" y="169"/>
                  </a:cubicBezTo>
                  <a:lnTo>
                    <a:pt x="0" y="0"/>
                  </a:lnTo>
                </a:path>
              </a:pathLst>
            </a:custGeom>
            <a:ln w="6350" cmpd="sng">
              <a:solidFill>
                <a:schemeClr val="tx2"/>
              </a:solidFill>
              <a:prstDash val="dash"/>
              <a:miter lim="400000"/>
            </a:ln>
          </p:spPr>
          <p:txBody>
            <a:bodyPr lIns="50800" tIns="50800" rIns="50800" bIns="50800" anchor="ctr"/>
            <a:lstStyle/>
            <a:p>
              <a:pPr lvl="0">
                <a:defRPr sz="2400"/>
              </a:pPr>
              <a:endParaRPr/>
            </a:p>
          </p:txBody>
        </p:sp>
        <p:sp>
          <p:nvSpPr>
            <p:cNvPr id="257" name="Shape 147"/>
            <p:cNvSpPr/>
            <p:nvPr/>
          </p:nvSpPr>
          <p:spPr>
            <a:xfrm rot="10800000" flipH="1">
              <a:off x="2287301" y="3568360"/>
              <a:ext cx="567296" cy="244911"/>
            </a:xfrm>
            <a:custGeom>
              <a:avLst/>
              <a:gdLst>
                <a:gd name="connsiteX0" fmla="*/ 21491 w 21512"/>
                <a:gd name="connsiteY0" fmla="*/ 18617 h 18617"/>
                <a:gd name="connsiteX1" fmla="*/ 21491 w 21512"/>
                <a:gd name="connsiteY1" fmla="*/ 8998 h 18617"/>
                <a:gd name="connsiteX2" fmla="*/ 20624 w 21512"/>
                <a:gd name="connsiteY2" fmla="*/ 2969 h 18617"/>
                <a:gd name="connsiteX3" fmla="*/ 17238 w 21512"/>
                <a:gd name="connsiteY3" fmla="*/ 40 h 18617"/>
                <a:gd name="connsiteX4" fmla="*/ 0 w 21512"/>
                <a:gd name="connsiteY4" fmla="*/ 40 h 18617"/>
                <a:gd name="connsiteX0" fmla="*/ 71254 w 71275"/>
                <a:gd name="connsiteY0" fmla="*/ 18749 h 18749"/>
                <a:gd name="connsiteX1" fmla="*/ 71254 w 71275"/>
                <a:gd name="connsiteY1" fmla="*/ 9130 h 18749"/>
                <a:gd name="connsiteX2" fmla="*/ 70387 w 71275"/>
                <a:gd name="connsiteY2" fmla="*/ 3101 h 18749"/>
                <a:gd name="connsiteX3" fmla="*/ 67001 w 71275"/>
                <a:gd name="connsiteY3" fmla="*/ 172 h 18749"/>
                <a:gd name="connsiteX4" fmla="*/ 0 w 71275"/>
                <a:gd name="connsiteY4" fmla="*/ 0 h 18749"/>
                <a:gd name="connsiteX0" fmla="*/ 11522 w 11543"/>
                <a:gd name="connsiteY0" fmla="*/ 18618 h 18618"/>
                <a:gd name="connsiteX1" fmla="*/ 11522 w 11543"/>
                <a:gd name="connsiteY1" fmla="*/ 8999 h 18618"/>
                <a:gd name="connsiteX2" fmla="*/ 10655 w 11543"/>
                <a:gd name="connsiteY2" fmla="*/ 2970 h 18618"/>
                <a:gd name="connsiteX3" fmla="*/ 7269 w 11543"/>
                <a:gd name="connsiteY3" fmla="*/ 41 h 18618"/>
                <a:gd name="connsiteX4" fmla="*/ 0 w 11543"/>
                <a:gd name="connsiteY4" fmla="*/ 41 h 18618"/>
                <a:gd name="connsiteX0" fmla="*/ 15199 w 15220"/>
                <a:gd name="connsiteY0" fmla="*/ 18618 h 18618"/>
                <a:gd name="connsiteX1" fmla="*/ 15199 w 15220"/>
                <a:gd name="connsiteY1" fmla="*/ 8999 h 18618"/>
                <a:gd name="connsiteX2" fmla="*/ 14332 w 15220"/>
                <a:gd name="connsiteY2" fmla="*/ 2970 h 18618"/>
                <a:gd name="connsiteX3" fmla="*/ 10946 w 15220"/>
                <a:gd name="connsiteY3" fmla="*/ 41 h 18618"/>
                <a:gd name="connsiteX4" fmla="*/ 0 w 15220"/>
                <a:gd name="connsiteY4" fmla="*/ 41 h 18618"/>
                <a:gd name="connsiteX0" fmla="*/ 15199 w 15220"/>
                <a:gd name="connsiteY0" fmla="*/ 16065 h 16065"/>
                <a:gd name="connsiteX1" fmla="*/ 15199 w 15220"/>
                <a:gd name="connsiteY1" fmla="*/ 8999 h 16065"/>
                <a:gd name="connsiteX2" fmla="*/ 14332 w 15220"/>
                <a:gd name="connsiteY2" fmla="*/ 2970 h 16065"/>
                <a:gd name="connsiteX3" fmla="*/ 10946 w 15220"/>
                <a:gd name="connsiteY3" fmla="*/ 41 h 16065"/>
                <a:gd name="connsiteX4" fmla="*/ 0 w 15220"/>
                <a:gd name="connsiteY4" fmla="*/ 41 h 16065"/>
                <a:gd name="connsiteX0" fmla="*/ 34728 w 34749"/>
                <a:gd name="connsiteY0" fmla="*/ 16194 h 16194"/>
                <a:gd name="connsiteX1" fmla="*/ 34728 w 34749"/>
                <a:gd name="connsiteY1" fmla="*/ 9128 h 16194"/>
                <a:gd name="connsiteX2" fmla="*/ 33861 w 34749"/>
                <a:gd name="connsiteY2" fmla="*/ 3099 h 16194"/>
                <a:gd name="connsiteX3" fmla="*/ 30475 w 34749"/>
                <a:gd name="connsiteY3" fmla="*/ 170 h 16194"/>
                <a:gd name="connsiteX4" fmla="*/ 0 w 34749"/>
                <a:gd name="connsiteY4" fmla="*/ 0 h 16194"/>
                <a:gd name="connsiteX0" fmla="*/ 34728 w 34749"/>
                <a:gd name="connsiteY0" fmla="*/ 16065 h 16065"/>
                <a:gd name="connsiteX1" fmla="*/ 34728 w 34749"/>
                <a:gd name="connsiteY1" fmla="*/ 8999 h 16065"/>
                <a:gd name="connsiteX2" fmla="*/ 33861 w 34749"/>
                <a:gd name="connsiteY2" fmla="*/ 2970 h 16065"/>
                <a:gd name="connsiteX3" fmla="*/ 30475 w 34749"/>
                <a:gd name="connsiteY3" fmla="*/ 41 h 16065"/>
                <a:gd name="connsiteX4" fmla="*/ 0 w 34749"/>
                <a:gd name="connsiteY4" fmla="*/ 382 h 16065"/>
                <a:gd name="connsiteX0" fmla="*/ 34401 w 34422"/>
                <a:gd name="connsiteY0" fmla="*/ 16065 h 16065"/>
                <a:gd name="connsiteX1" fmla="*/ 34401 w 34422"/>
                <a:gd name="connsiteY1" fmla="*/ 8999 h 16065"/>
                <a:gd name="connsiteX2" fmla="*/ 33534 w 34422"/>
                <a:gd name="connsiteY2" fmla="*/ 2970 h 16065"/>
                <a:gd name="connsiteX3" fmla="*/ 30148 w 34422"/>
                <a:gd name="connsiteY3" fmla="*/ 41 h 16065"/>
                <a:gd name="connsiteX4" fmla="*/ 0 w 34422"/>
                <a:gd name="connsiteY4" fmla="*/ 42 h 16065"/>
                <a:gd name="connsiteX0" fmla="*/ 34401 w 34422"/>
                <a:gd name="connsiteY0" fmla="*/ 23043 h 23043"/>
                <a:gd name="connsiteX1" fmla="*/ 34401 w 34422"/>
                <a:gd name="connsiteY1" fmla="*/ 8999 h 23043"/>
                <a:gd name="connsiteX2" fmla="*/ 33534 w 34422"/>
                <a:gd name="connsiteY2" fmla="*/ 2970 h 23043"/>
                <a:gd name="connsiteX3" fmla="*/ 30148 w 34422"/>
                <a:gd name="connsiteY3" fmla="*/ 41 h 23043"/>
                <a:gd name="connsiteX4" fmla="*/ 0 w 34422"/>
                <a:gd name="connsiteY4" fmla="*/ 42 h 23043"/>
                <a:gd name="connsiteX0" fmla="*/ 47182 w 47203"/>
                <a:gd name="connsiteY0" fmla="*/ 23043 h 23043"/>
                <a:gd name="connsiteX1" fmla="*/ 47182 w 47203"/>
                <a:gd name="connsiteY1" fmla="*/ 8999 h 23043"/>
                <a:gd name="connsiteX2" fmla="*/ 46315 w 47203"/>
                <a:gd name="connsiteY2" fmla="*/ 2970 h 23043"/>
                <a:gd name="connsiteX3" fmla="*/ 42929 w 47203"/>
                <a:gd name="connsiteY3" fmla="*/ 41 h 23043"/>
                <a:gd name="connsiteX4" fmla="*/ 0 w 47203"/>
                <a:gd name="connsiteY4" fmla="*/ 42 h 23043"/>
                <a:gd name="connsiteX0" fmla="*/ 39338 w 39359"/>
                <a:gd name="connsiteY0" fmla="*/ 23043 h 23043"/>
                <a:gd name="connsiteX1" fmla="*/ 39338 w 39359"/>
                <a:gd name="connsiteY1" fmla="*/ 8999 h 23043"/>
                <a:gd name="connsiteX2" fmla="*/ 38471 w 39359"/>
                <a:gd name="connsiteY2" fmla="*/ 2970 h 23043"/>
                <a:gd name="connsiteX3" fmla="*/ 35085 w 39359"/>
                <a:gd name="connsiteY3" fmla="*/ 41 h 23043"/>
                <a:gd name="connsiteX4" fmla="*/ 0 w 39359"/>
                <a:gd name="connsiteY4" fmla="*/ 42 h 23043"/>
                <a:gd name="connsiteX0" fmla="*/ 14579 w 14600"/>
                <a:gd name="connsiteY0" fmla="*/ 23171 h 23171"/>
                <a:gd name="connsiteX1" fmla="*/ 14579 w 14600"/>
                <a:gd name="connsiteY1" fmla="*/ 9127 h 23171"/>
                <a:gd name="connsiteX2" fmla="*/ 13712 w 14600"/>
                <a:gd name="connsiteY2" fmla="*/ 3098 h 23171"/>
                <a:gd name="connsiteX3" fmla="*/ 10326 w 14600"/>
                <a:gd name="connsiteY3" fmla="*/ 169 h 23171"/>
                <a:gd name="connsiteX4" fmla="*/ 0 w 14600"/>
                <a:gd name="connsiteY4" fmla="*/ 0 h 23171"/>
                <a:gd name="connsiteX0" fmla="*/ 14579 w 14600"/>
                <a:gd name="connsiteY0" fmla="*/ 13129 h 13129"/>
                <a:gd name="connsiteX1" fmla="*/ 14579 w 14600"/>
                <a:gd name="connsiteY1" fmla="*/ 9127 h 13129"/>
                <a:gd name="connsiteX2" fmla="*/ 13712 w 14600"/>
                <a:gd name="connsiteY2" fmla="*/ 3098 h 13129"/>
                <a:gd name="connsiteX3" fmla="*/ 10326 w 14600"/>
                <a:gd name="connsiteY3" fmla="*/ 169 h 13129"/>
                <a:gd name="connsiteX4" fmla="*/ 0 w 14600"/>
                <a:gd name="connsiteY4" fmla="*/ 0 h 131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00" h="13129" extrusionOk="0">
                  <a:moveTo>
                    <a:pt x="14579" y="13129"/>
                  </a:moveTo>
                  <a:lnTo>
                    <a:pt x="14579" y="9127"/>
                  </a:lnTo>
                  <a:cubicBezTo>
                    <a:pt x="14688" y="6953"/>
                    <a:pt x="14375" y="4779"/>
                    <a:pt x="13712" y="3098"/>
                  </a:cubicBezTo>
                  <a:cubicBezTo>
                    <a:pt x="12885" y="997"/>
                    <a:pt x="11616" y="-100"/>
                    <a:pt x="10326" y="169"/>
                  </a:cubicBezTo>
                  <a:lnTo>
                    <a:pt x="0" y="0"/>
                  </a:lnTo>
                </a:path>
              </a:pathLst>
            </a:custGeom>
            <a:ln w="6350" cmpd="sng">
              <a:solidFill>
                <a:schemeClr val="tx2"/>
              </a:solidFill>
              <a:prstDash val="dash"/>
              <a:miter lim="400000"/>
            </a:ln>
          </p:spPr>
          <p:txBody>
            <a:bodyPr lIns="50800" tIns="50800" rIns="50800" bIns="50800" anchor="ctr"/>
            <a:lstStyle/>
            <a:p>
              <a:pPr lvl="0">
                <a:defRPr sz="2400"/>
              </a:pPr>
              <a:endParaRPr/>
            </a:p>
          </p:txBody>
        </p:sp>
        <p:sp>
          <p:nvSpPr>
            <p:cNvPr id="258" name="Oval 257"/>
            <p:cNvSpPr/>
            <p:nvPr/>
          </p:nvSpPr>
          <p:spPr>
            <a:xfrm>
              <a:off x="2286040" y="3765127"/>
              <a:ext cx="94942" cy="94940"/>
            </a:xfrm>
            <a:prstGeom prst="ellipse">
              <a:avLst/>
            </a:prstGeom>
            <a:solidFill>
              <a:schemeClr val="bg1"/>
            </a:solidFill>
            <a:ln w="6350" cmpd="sng">
              <a:solidFill>
                <a:schemeClr val="tx2"/>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43" name="Shape 147"/>
            <p:cNvSpPr/>
            <p:nvPr/>
          </p:nvSpPr>
          <p:spPr>
            <a:xfrm rot="5400000" flipV="1">
              <a:off x="2760598" y="1564248"/>
              <a:ext cx="567296" cy="375080"/>
            </a:xfrm>
            <a:custGeom>
              <a:avLst/>
              <a:gdLst>
                <a:gd name="connsiteX0" fmla="*/ 21491 w 21512"/>
                <a:gd name="connsiteY0" fmla="*/ 18617 h 18617"/>
                <a:gd name="connsiteX1" fmla="*/ 21491 w 21512"/>
                <a:gd name="connsiteY1" fmla="*/ 8998 h 18617"/>
                <a:gd name="connsiteX2" fmla="*/ 20624 w 21512"/>
                <a:gd name="connsiteY2" fmla="*/ 2969 h 18617"/>
                <a:gd name="connsiteX3" fmla="*/ 17238 w 21512"/>
                <a:gd name="connsiteY3" fmla="*/ 40 h 18617"/>
                <a:gd name="connsiteX4" fmla="*/ 0 w 21512"/>
                <a:gd name="connsiteY4" fmla="*/ 40 h 18617"/>
                <a:gd name="connsiteX0" fmla="*/ 71254 w 71275"/>
                <a:gd name="connsiteY0" fmla="*/ 18749 h 18749"/>
                <a:gd name="connsiteX1" fmla="*/ 71254 w 71275"/>
                <a:gd name="connsiteY1" fmla="*/ 9130 h 18749"/>
                <a:gd name="connsiteX2" fmla="*/ 70387 w 71275"/>
                <a:gd name="connsiteY2" fmla="*/ 3101 h 18749"/>
                <a:gd name="connsiteX3" fmla="*/ 67001 w 71275"/>
                <a:gd name="connsiteY3" fmla="*/ 172 h 18749"/>
                <a:gd name="connsiteX4" fmla="*/ 0 w 71275"/>
                <a:gd name="connsiteY4" fmla="*/ 0 h 18749"/>
                <a:gd name="connsiteX0" fmla="*/ 11522 w 11543"/>
                <a:gd name="connsiteY0" fmla="*/ 18618 h 18618"/>
                <a:gd name="connsiteX1" fmla="*/ 11522 w 11543"/>
                <a:gd name="connsiteY1" fmla="*/ 8999 h 18618"/>
                <a:gd name="connsiteX2" fmla="*/ 10655 w 11543"/>
                <a:gd name="connsiteY2" fmla="*/ 2970 h 18618"/>
                <a:gd name="connsiteX3" fmla="*/ 7269 w 11543"/>
                <a:gd name="connsiteY3" fmla="*/ 41 h 18618"/>
                <a:gd name="connsiteX4" fmla="*/ 0 w 11543"/>
                <a:gd name="connsiteY4" fmla="*/ 41 h 18618"/>
                <a:gd name="connsiteX0" fmla="*/ 15199 w 15220"/>
                <a:gd name="connsiteY0" fmla="*/ 18618 h 18618"/>
                <a:gd name="connsiteX1" fmla="*/ 15199 w 15220"/>
                <a:gd name="connsiteY1" fmla="*/ 8999 h 18618"/>
                <a:gd name="connsiteX2" fmla="*/ 14332 w 15220"/>
                <a:gd name="connsiteY2" fmla="*/ 2970 h 18618"/>
                <a:gd name="connsiteX3" fmla="*/ 10946 w 15220"/>
                <a:gd name="connsiteY3" fmla="*/ 41 h 18618"/>
                <a:gd name="connsiteX4" fmla="*/ 0 w 15220"/>
                <a:gd name="connsiteY4" fmla="*/ 41 h 18618"/>
                <a:gd name="connsiteX0" fmla="*/ 15199 w 15220"/>
                <a:gd name="connsiteY0" fmla="*/ 16065 h 16065"/>
                <a:gd name="connsiteX1" fmla="*/ 15199 w 15220"/>
                <a:gd name="connsiteY1" fmla="*/ 8999 h 16065"/>
                <a:gd name="connsiteX2" fmla="*/ 14332 w 15220"/>
                <a:gd name="connsiteY2" fmla="*/ 2970 h 16065"/>
                <a:gd name="connsiteX3" fmla="*/ 10946 w 15220"/>
                <a:gd name="connsiteY3" fmla="*/ 41 h 16065"/>
                <a:gd name="connsiteX4" fmla="*/ 0 w 15220"/>
                <a:gd name="connsiteY4" fmla="*/ 41 h 16065"/>
                <a:gd name="connsiteX0" fmla="*/ 34728 w 34749"/>
                <a:gd name="connsiteY0" fmla="*/ 16194 h 16194"/>
                <a:gd name="connsiteX1" fmla="*/ 34728 w 34749"/>
                <a:gd name="connsiteY1" fmla="*/ 9128 h 16194"/>
                <a:gd name="connsiteX2" fmla="*/ 33861 w 34749"/>
                <a:gd name="connsiteY2" fmla="*/ 3099 h 16194"/>
                <a:gd name="connsiteX3" fmla="*/ 30475 w 34749"/>
                <a:gd name="connsiteY3" fmla="*/ 170 h 16194"/>
                <a:gd name="connsiteX4" fmla="*/ 0 w 34749"/>
                <a:gd name="connsiteY4" fmla="*/ 0 h 16194"/>
                <a:gd name="connsiteX0" fmla="*/ 34728 w 34749"/>
                <a:gd name="connsiteY0" fmla="*/ 16065 h 16065"/>
                <a:gd name="connsiteX1" fmla="*/ 34728 w 34749"/>
                <a:gd name="connsiteY1" fmla="*/ 8999 h 16065"/>
                <a:gd name="connsiteX2" fmla="*/ 33861 w 34749"/>
                <a:gd name="connsiteY2" fmla="*/ 2970 h 16065"/>
                <a:gd name="connsiteX3" fmla="*/ 30475 w 34749"/>
                <a:gd name="connsiteY3" fmla="*/ 41 h 16065"/>
                <a:gd name="connsiteX4" fmla="*/ 0 w 34749"/>
                <a:gd name="connsiteY4" fmla="*/ 382 h 16065"/>
                <a:gd name="connsiteX0" fmla="*/ 34401 w 34422"/>
                <a:gd name="connsiteY0" fmla="*/ 16065 h 16065"/>
                <a:gd name="connsiteX1" fmla="*/ 34401 w 34422"/>
                <a:gd name="connsiteY1" fmla="*/ 8999 h 16065"/>
                <a:gd name="connsiteX2" fmla="*/ 33534 w 34422"/>
                <a:gd name="connsiteY2" fmla="*/ 2970 h 16065"/>
                <a:gd name="connsiteX3" fmla="*/ 30148 w 34422"/>
                <a:gd name="connsiteY3" fmla="*/ 41 h 16065"/>
                <a:gd name="connsiteX4" fmla="*/ 0 w 34422"/>
                <a:gd name="connsiteY4" fmla="*/ 42 h 16065"/>
                <a:gd name="connsiteX0" fmla="*/ 34401 w 34422"/>
                <a:gd name="connsiteY0" fmla="*/ 23043 h 23043"/>
                <a:gd name="connsiteX1" fmla="*/ 34401 w 34422"/>
                <a:gd name="connsiteY1" fmla="*/ 8999 h 23043"/>
                <a:gd name="connsiteX2" fmla="*/ 33534 w 34422"/>
                <a:gd name="connsiteY2" fmla="*/ 2970 h 23043"/>
                <a:gd name="connsiteX3" fmla="*/ 30148 w 34422"/>
                <a:gd name="connsiteY3" fmla="*/ 41 h 23043"/>
                <a:gd name="connsiteX4" fmla="*/ 0 w 34422"/>
                <a:gd name="connsiteY4" fmla="*/ 42 h 23043"/>
                <a:gd name="connsiteX0" fmla="*/ 47182 w 47203"/>
                <a:gd name="connsiteY0" fmla="*/ 23043 h 23043"/>
                <a:gd name="connsiteX1" fmla="*/ 47182 w 47203"/>
                <a:gd name="connsiteY1" fmla="*/ 8999 h 23043"/>
                <a:gd name="connsiteX2" fmla="*/ 46315 w 47203"/>
                <a:gd name="connsiteY2" fmla="*/ 2970 h 23043"/>
                <a:gd name="connsiteX3" fmla="*/ 42929 w 47203"/>
                <a:gd name="connsiteY3" fmla="*/ 41 h 23043"/>
                <a:gd name="connsiteX4" fmla="*/ 0 w 47203"/>
                <a:gd name="connsiteY4" fmla="*/ 42 h 23043"/>
                <a:gd name="connsiteX0" fmla="*/ 39338 w 39359"/>
                <a:gd name="connsiteY0" fmla="*/ 23043 h 23043"/>
                <a:gd name="connsiteX1" fmla="*/ 39338 w 39359"/>
                <a:gd name="connsiteY1" fmla="*/ 8999 h 23043"/>
                <a:gd name="connsiteX2" fmla="*/ 38471 w 39359"/>
                <a:gd name="connsiteY2" fmla="*/ 2970 h 23043"/>
                <a:gd name="connsiteX3" fmla="*/ 35085 w 39359"/>
                <a:gd name="connsiteY3" fmla="*/ 41 h 23043"/>
                <a:gd name="connsiteX4" fmla="*/ 0 w 39359"/>
                <a:gd name="connsiteY4" fmla="*/ 42 h 23043"/>
                <a:gd name="connsiteX0" fmla="*/ 14579 w 14600"/>
                <a:gd name="connsiteY0" fmla="*/ 23171 h 23171"/>
                <a:gd name="connsiteX1" fmla="*/ 14579 w 14600"/>
                <a:gd name="connsiteY1" fmla="*/ 9127 h 23171"/>
                <a:gd name="connsiteX2" fmla="*/ 13712 w 14600"/>
                <a:gd name="connsiteY2" fmla="*/ 3098 h 23171"/>
                <a:gd name="connsiteX3" fmla="*/ 10326 w 14600"/>
                <a:gd name="connsiteY3" fmla="*/ 169 h 23171"/>
                <a:gd name="connsiteX4" fmla="*/ 0 w 14600"/>
                <a:gd name="connsiteY4" fmla="*/ 0 h 23171"/>
                <a:gd name="connsiteX0" fmla="*/ 14579 w 14600"/>
                <a:gd name="connsiteY0" fmla="*/ 45808 h 45808"/>
                <a:gd name="connsiteX1" fmla="*/ 14579 w 14600"/>
                <a:gd name="connsiteY1" fmla="*/ 9127 h 45808"/>
                <a:gd name="connsiteX2" fmla="*/ 13712 w 14600"/>
                <a:gd name="connsiteY2" fmla="*/ 3098 h 45808"/>
                <a:gd name="connsiteX3" fmla="*/ 10326 w 14600"/>
                <a:gd name="connsiteY3" fmla="*/ 169 h 45808"/>
                <a:gd name="connsiteX4" fmla="*/ 0 w 14600"/>
                <a:gd name="connsiteY4" fmla="*/ 0 h 45808"/>
                <a:gd name="connsiteX0" fmla="*/ 14579 w 14600"/>
                <a:gd name="connsiteY0" fmla="*/ 28447 h 28447"/>
                <a:gd name="connsiteX1" fmla="*/ 14579 w 14600"/>
                <a:gd name="connsiteY1" fmla="*/ 9127 h 28447"/>
                <a:gd name="connsiteX2" fmla="*/ 13712 w 14600"/>
                <a:gd name="connsiteY2" fmla="*/ 3098 h 28447"/>
                <a:gd name="connsiteX3" fmla="*/ 10326 w 14600"/>
                <a:gd name="connsiteY3" fmla="*/ 169 h 28447"/>
                <a:gd name="connsiteX4" fmla="*/ 0 w 14600"/>
                <a:gd name="connsiteY4" fmla="*/ 0 h 28447"/>
                <a:gd name="connsiteX0" fmla="*/ 14579 w 14600"/>
                <a:gd name="connsiteY0" fmla="*/ 20107 h 20107"/>
                <a:gd name="connsiteX1" fmla="*/ 14579 w 14600"/>
                <a:gd name="connsiteY1" fmla="*/ 9127 h 20107"/>
                <a:gd name="connsiteX2" fmla="*/ 13712 w 14600"/>
                <a:gd name="connsiteY2" fmla="*/ 3098 h 20107"/>
                <a:gd name="connsiteX3" fmla="*/ 10326 w 14600"/>
                <a:gd name="connsiteY3" fmla="*/ 169 h 20107"/>
                <a:gd name="connsiteX4" fmla="*/ 0 w 14600"/>
                <a:gd name="connsiteY4" fmla="*/ 0 h 201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00" h="20107" extrusionOk="0">
                  <a:moveTo>
                    <a:pt x="14579" y="20107"/>
                  </a:moveTo>
                  <a:lnTo>
                    <a:pt x="14579" y="9127"/>
                  </a:lnTo>
                  <a:cubicBezTo>
                    <a:pt x="14688" y="6953"/>
                    <a:pt x="14375" y="4779"/>
                    <a:pt x="13712" y="3098"/>
                  </a:cubicBezTo>
                  <a:cubicBezTo>
                    <a:pt x="12885" y="997"/>
                    <a:pt x="11616" y="-100"/>
                    <a:pt x="10326" y="169"/>
                  </a:cubicBezTo>
                  <a:lnTo>
                    <a:pt x="0" y="0"/>
                  </a:lnTo>
                </a:path>
              </a:pathLst>
            </a:custGeom>
            <a:ln w="6350" cmpd="sng">
              <a:solidFill>
                <a:srgbClr val="A0A0A3"/>
              </a:solidFill>
              <a:prstDash val="dash"/>
              <a:miter lim="400000"/>
            </a:ln>
          </p:spPr>
          <p:txBody>
            <a:bodyPr lIns="50800" tIns="50800" rIns="50800" bIns="50800" anchor="ctr"/>
            <a:lstStyle/>
            <a:p>
              <a:pPr lvl="0">
                <a:defRPr sz="2400"/>
              </a:pPr>
              <a:endParaRPr/>
            </a:p>
          </p:txBody>
        </p:sp>
        <p:sp>
          <p:nvSpPr>
            <p:cNvPr id="244" name="Shape 147"/>
            <p:cNvSpPr/>
            <p:nvPr/>
          </p:nvSpPr>
          <p:spPr>
            <a:xfrm rot="10800000" flipH="1" flipV="1">
              <a:off x="2290701" y="1227695"/>
              <a:ext cx="567296" cy="244911"/>
            </a:xfrm>
            <a:custGeom>
              <a:avLst/>
              <a:gdLst>
                <a:gd name="connsiteX0" fmla="*/ 21491 w 21512"/>
                <a:gd name="connsiteY0" fmla="*/ 18617 h 18617"/>
                <a:gd name="connsiteX1" fmla="*/ 21491 w 21512"/>
                <a:gd name="connsiteY1" fmla="*/ 8998 h 18617"/>
                <a:gd name="connsiteX2" fmla="*/ 20624 w 21512"/>
                <a:gd name="connsiteY2" fmla="*/ 2969 h 18617"/>
                <a:gd name="connsiteX3" fmla="*/ 17238 w 21512"/>
                <a:gd name="connsiteY3" fmla="*/ 40 h 18617"/>
                <a:gd name="connsiteX4" fmla="*/ 0 w 21512"/>
                <a:gd name="connsiteY4" fmla="*/ 40 h 18617"/>
                <a:gd name="connsiteX0" fmla="*/ 71254 w 71275"/>
                <a:gd name="connsiteY0" fmla="*/ 18749 h 18749"/>
                <a:gd name="connsiteX1" fmla="*/ 71254 w 71275"/>
                <a:gd name="connsiteY1" fmla="*/ 9130 h 18749"/>
                <a:gd name="connsiteX2" fmla="*/ 70387 w 71275"/>
                <a:gd name="connsiteY2" fmla="*/ 3101 h 18749"/>
                <a:gd name="connsiteX3" fmla="*/ 67001 w 71275"/>
                <a:gd name="connsiteY3" fmla="*/ 172 h 18749"/>
                <a:gd name="connsiteX4" fmla="*/ 0 w 71275"/>
                <a:gd name="connsiteY4" fmla="*/ 0 h 18749"/>
                <a:gd name="connsiteX0" fmla="*/ 11522 w 11543"/>
                <a:gd name="connsiteY0" fmla="*/ 18618 h 18618"/>
                <a:gd name="connsiteX1" fmla="*/ 11522 w 11543"/>
                <a:gd name="connsiteY1" fmla="*/ 8999 h 18618"/>
                <a:gd name="connsiteX2" fmla="*/ 10655 w 11543"/>
                <a:gd name="connsiteY2" fmla="*/ 2970 h 18618"/>
                <a:gd name="connsiteX3" fmla="*/ 7269 w 11543"/>
                <a:gd name="connsiteY3" fmla="*/ 41 h 18618"/>
                <a:gd name="connsiteX4" fmla="*/ 0 w 11543"/>
                <a:gd name="connsiteY4" fmla="*/ 41 h 18618"/>
                <a:gd name="connsiteX0" fmla="*/ 15199 w 15220"/>
                <a:gd name="connsiteY0" fmla="*/ 18618 h 18618"/>
                <a:gd name="connsiteX1" fmla="*/ 15199 w 15220"/>
                <a:gd name="connsiteY1" fmla="*/ 8999 h 18618"/>
                <a:gd name="connsiteX2" fmla="*/ 14332 w 15220"/>
                <a:gd name="connsiteY2" fmla="*/ 2970 h 18618"/>
                <a:gd name="connsiteX3" fmla="*/ 10946 w 15220"/>
                <a:gd name="connsiteY3" fmla="*/ 41 h 18618"/>
                <a:gd name="connsiteX4" fmla="*/ 0 w 15220"/>
                <a:gd name="connsiteY4" fmla="*/ 41 h 18618"/>
                <a:gd name="connsiteX0" fmla="*/ 15199 w 15220"/>
                <a:gd name="connsiteY0" fmla="*/ 16065 h 16065"/>
                <a:gd name="connsiteX1" fmla="*/ 15199 w 15220"/>
                <a:gd name="connsiteY1" fmla="*/ 8999 h 16065"/>
                <a:gd name="connsiteX2" fmla="*/ 14332 w 15220"/>
                <a:gd name="connsiteY2" fmla="*/ 2970 h 16065"/>
                <a:gd name="connsiteX3" fmla="*/ 10946 w 15220"/>
                <a:gd name="connsiteY3" fmla="*/ 41 h 16065"/>
                <a:gd name="connsiteX4" fmla="*/ 0 w 15220"/>
                <a:gd name="connsiteY4" fmla="*/ 41 h 16065"/>
                <a:gd name="connsiteX0" fmla="*/ 34728 w 34749"/>
                <a:gd name="connsiteY0" fmla="*/ 16194 h 16194"/>
                <a:gd name="connsiteX1" fmla="*/ 34728 w 34749"/>
                <a:gd name="connsiteY1" fmla="*/ 9128 h 16194"/>
                <a:gd name="connsiteX2" fmla="*/ 33861 w 34749"/>
                <a:gd name="connsiteY2" fmla="*/ 3099 h 16194"/>
                <a:gd name="connsiteX3" fmla="*/ 30475 w 34749"/>
                <a:gd name="connsiteY3" fmla="*/ 170 h 16194"/>
                <a:gd name="connsiteX4" fmla="*/ 0 w 34749"/>
                <a:gd name="connsiteY4" fmla="*/ 0 h 16194"/>
                <a:gd name="connsiteX0" fmla="*/ 34728 w 34749"/>
                <a:gd name="connsiteY0" fmla="*/ 16065 h 16065"/>
                <a:gd name="connsiteX1" fmla="*/ 34728 w 34749"/>
                <a:gd name="connsiteY1" fmla="*/ 8999 h 16065"/>
                <a:gd name="connsiteX2" fmla="*/ 33861 w 34749"/>
                <a:gd name="connsiteY2" fmla="*/ 2970 h 16065"/>
                <a:gd name="connsiteX3" fmla="*/ 30475 w 34749"/>
                <a:gd name="connsiteY3" fmla="*/ 41 h 16065"/>
                <a:gd name="connsiteX4" fmla="*/ 0 w 34749"/>
                <a:gd name="connsiteY4" fmla="*/ 382 h 16065"/>
                <a:gd name="connsiteX0" fmla="*/ 34401 w 34422"/>
                <a:gd name="connsiteY0" fmla="*/ 16065 h 16065"/>
                <a:gd name="connsiteX1" fmla="*/ 34401 w 34422"/>
                <a:gd name="connsiteY1" fmla="*/ 8999 h 16065"/>
                <a:gd name="connsiteX2" fmla="*/ 33534 w 34422"/>
                <a:gd name="connsiteY2" fmla="*/ 2970 h 16065"/>
                <a:gd name="connsiteX3" fmla="*/ 30148 w 34422"/>
                <a:gd name="connsiteY3" fmla="*/ 41 h 16065"/>
                <a:gd name="connsiteX4" fmla="*/ 0 w 34422"/>
                <a:gd name="connsiteY4" fmla="*/ 42 h 16065"/>
                <a:gd name="connsiteX0" fmla="*/ 34401 w 34422"/>
                <a:gd name="connsiteY0" fmla="*/ 23043 h 23043"/>
                <a:gd name="connsiteX1" fmla="*/ 34401 w 34422"/>
                <a:gd name="connsiteY1" fmla="*/ 8999 h 23043"/>
                <a:gd name="connsiteX2" fmla="*/ 33534 w 34422"/>
                <a:gd name="connsiteY2" fmla="*/ 2970 h 23043"/>
                <a:gd name="connsiteX3" fmla="*/ 30148 w 34422"/>
                <a:gd name="connsiteY3" fmla="*/ 41 h 23043"/>
                <a:gd name="connsiteX4" fmla="*/ 0 w 34422"/>
                <a:gd name="connsiteY4" fmla="*/ 42 h 23043"/>
                <a:gd name="connsiteX0" fmla="*/ 47182 w 47203"/>
                <a:gd name="connsiteY0" fmla="*/ 23043 h 23043"/>
                <a:gd name="connsiteX1" fmla="*/ 47182 w 47203"/>
                <a:gd name="connsiteY1" fmla="*/ 8999 h 23043"/>
                <a:gd name="connsiteX2" fmla="*/ 46315 w 47203"/>
                <a:gd name="connsiteY2" fmla="*/ 2970 h 23043"/>
                <a:gd name="connsiteX3" fmla="*/ 42929 w 47203"/>
                <a:gd name="connsiteY3" fmla="*/ 41 h 23043"/>
                <a:gd name="connsiteX4" fmla="*/ 0 w 47203"/>
                <a:gd name="connsiteY4" fmla="*/ 42 h 23043"/>
                <a:gd name="connsiteX0" fmla="*/ 39338 w 39359"/>
                <a:gd name="connsiteY0" fmla="*/ 23043 h 23043"/>
                <a:gd name="connsiteX1" fmla="*/ 39338 w 39359"/>
                <a:gd name="connsiteY1" fmla="*/ 8999 h 23043"/>
                <a:gd name="connsiteX2" fmla="*/ 38471 w 39359"/>
                <a:gd name="connsiteY2" fmla="*/ 2970 h 23043"/>
                <a:gd name="connsiteX3" fmla="*/ 35085 w 39359"/>
                <a:gd name="connsiteY3" fmla="*/ 41 h 23043"/>
                <a:gd name="connsiteX4" fmla="*/ 0 w 39359"/>
                <a:gd name="connsiteY4" fmla="*/ 42 h 23043"/>
                <a:gd name="connsiteX0" fmla="*/ 14579 w 14600"/>
                <a:gd name="connsiteY0" fmla="*/ 23171 h 23171"/>
                <a:gd name="connsiteX1" fmla="*/ 14579 w 14600"/>
                <a:gd name="connsiteY1" fmla="*/ 9127 h 23171"/>
                <a:gd name="connsiteX2" fmla="*/ 13712 w 14600"/>
                <a:gd name="connsiteY2" fmla="*/ 3098 h 23171"/>
                <a:gd name="connsiteX3" fmla="*/ 10326 w 14600"/>
                <a:gd name="connsiteY3" fmla="*/ 169 h 23171"/>
                <a:gd name="connsiteX4" fmla="*/ 0 w 14600"/>
                <a:gd name="connsiteY4" fmla="*/ 0 h 23171"/>
                <a:gd name="connsiteX0" fmla="*/ 14579 w 14600"/>
                <a:gd name="connsiteY0" fmla="*/ 13129 h 13129"/>
                <a:gd name="connsiteX1" fmla="*/ 14579 w 14600"/>
                <a:gd name="connsiteY1" fmla="*/ 9127 h 13129"/>
                <a:gd name="connsiteX2" fmla="*/ 13712 w 14600"/>
                <a:gd name="connsiteY2" fmla="*/ 3098 h 13129"/>
                <a:gd name="connsiteX3" fmla="*/ 10326 w 14600"/>
                <a:gd name="connsiteY3" fmla="*/ 169 h 13129"/>
                <a:gd name="connsiteX4" fmla="*/ 0 w 14600"/>
                <a:gd name="connsiteY4" fmla="*/ 0 h 131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00" h="13129" extrusionOk="0">
                  <a:moveTo>
                    <a:pt x="14579" y="13129"/>
                  </a:moveTo>
                  <a:lnTo>
                    <a:pt x="14579" y="9127"/>
                  </a:lnTo>
                  <a:cubicBezTo>
                    <a:pt x="14688" y="6953"/>
                    <a:pt x="14375" y="4779"/>
                    <a:pt x="13712" y="3098"/>
                  </a:cubicBezTo>
                  <a:cubicBezTo>
                    <a:pt x="12885" y="997"/>
                    <a:pt x="11616" y="-100"/>
                    <a:pt x="10326" y="169"/>
                  </a:cubicBezTo>
                  <a:lnTo>
                    <a:pt x="0" y="0"/>
                  </a:lnTo>
                </a:path>
              </a:pathLst>
            </a:custGeom>
            <a:ln w="6350" cmpd="sng">
              <a:solidFill>
                <a:schemeClr val="tx2"/>
              </a:solidFill>
              <a:prstDash val="dash"/>
              <a:miter lim="400000"/>
            </a:ln>
          </p:spPr>
          <p:txBody>
            <a:bodyPr lIns="50800" tIns="50800" rIns="50800" bIns="50800" anchor="ctr"/>
            <a:lstStyle/>
            <a:p>
              <a:pPr lvl="0">
                <a:defRPr sz="2400"/>
              </a:pPr>
              <a:endParaRPr/>
            </a:p>
          </p:txBody>
        </p:sp>
        <p:sp>
          <p:nvSpPr>
            <p:cNvPr id="255" name="Oval 254"/>
            <p:cNvSpPr/>
            <p:nvPr/>
          </p:nvSpPr>
          <p:spPr>
            <a:xfrm flipV="1">
              <a:off x="2289440" y="1180899"/>
              <a:ext cx="94942" cy="94940"/>
            </a:xfrm>
            <a:prstGeom prst="ellipse">
              <a:avLst/>
            </a:prstGeom>
            <a:solidFill>
              <a:schemeClr val="bg1"/>
            </a:solidFill>
            <a:ln w="6350" cmpd="sng">
              <a:solidFill>
                <a:schemeClr val="tx2"/>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235" name="Straight Connector 234"/>
            <p:cNvCxnSpPr/>
            <p:nvPr/>
          </p:nvCxnSpPr>
          <p:spPr>
            <a:xfrm flipH="1">
              <a:off x="2278087" y="2526215"/>
              <a:ext cx="1703363" cy="0"/>
            </a:xfrm>
            <a:prstGeom prst="line">
              <a:avLst/>
            </a:prstGeom>
            <a:ln w="6350" cmpd="sng">
              <a:solidFill>
                <a:schemeClr val="tx2"/>
              </a:solidFill>
              <a:prstDash val="dash"/>
            </a:ln>
            <a:effectLst/>
          </p:spPr>
          <p:style>
            <a:lnRef idx="2">
              <a:schemeClr val="accent1"/>
            </a:lnRef>
            <a:fillRef idx="0">
              <a:schemeClr val="accent1"/>
            </a:fillRef>
            <a:effectRef idx="1">
              <a:schemeClr val="accent1"/>
            </a:effectRef>
            <a:fontRef idx="minor">
              <a:schemeClr val="tx1"/>
            </a:fontRef>
          </p:style>
        </p:cxnSp>
        <p:sp>
          <p:nvSpPr>
            <p:cNvPr id="242" name="Oval 241"/>
            <p:cNvSpPr/>
            <p:nvPr/>
          </p:nvSpPr>
          <p:spPr>
            <a:xfrm>
              <a:off x="2284435" y="2476147"/>
              <a:ext cx="94942" cy="94940"/>
            </a:xfrm>
            <a:prstGeom prst="ellipse">
              <a:avLst/>
            </a:prstGeom>
            <a:solidFill>
              <a:schemeClr val="bg1"/>
            </a:solidFill>
            <a:ln w="6350" cmpd="sng">
              <a:solidFill>
                <a:schemeClr val="tx2"/>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sp>
        <p:nvSpPr>
          <p:cNvPr id="6" name="Rectangle 5"/>
          <p:cNvSpPr/>
          <p:nvPr/>
        </p:nvSpPr>
        <p:spPr>
          <a:xfrm>
            <a:off x="3792208" y="2331259"/>
            <a:ext cx="382500" cy="369322"/>
          </a:xfrm>
          <a:prstGeom prst="rect">
            <a:avLst/>
          </a:prstGeom>
        </p:spPr>
        <p:txBody>
          <a:bodyPr wrap="none" lIns="91430" tIns="45715" rIns="91430" bIns="45715">
            <a:spAutoFit/>
          </a:bodyPr>
          <a:lstStyle/>
          <a:p>
            <a:pPr algn="ctr"/>
            <a:r>
              <a:rPr lang="en-US" dirty="0" smtClean="0">
                <a:solidFill>
                  <a:schemeClr val="accent2"/>
                </a:solidFill>
                <a:latin typeface="FontAwesome Regular"/>
                <a:cs typeface="FontAwesome Regular"/>
              </a:rPr>
              <a:t></a:t>
            </a:r>
            <a:r>
              <a:rPr lang="en-US" dirty="0" smtClean="0">
                <a:latin typeface="FontAwesome Regular"/>
                <a:cs typeface="FontAwesome Regular"/>
              </a:rPr>
              <a:t> </a:t>
            </a:r>
            <a:endParaRPr lang="en-US" dirty="0">
              <a:latin typeface="FontAwesome Regular"/>
              <a:cs typeface="FontAwesome Regular"/>
            </a:endParaRPr>
          </a:p>
        </p:txBody>
      </p:sp>
      <p:sp>
        <p:nvSpPr>
          <p:cNvPr id="248" name="Rectangle 247"/>
          <p:cNvSpPr/>
          <p:nvPr/>
        </p:nvSpPr>
        <p:spPr>
          <a:xfrm>
            <a:off x="3107230" y="1841113"/>
            <a:ext cx="382500" cy="369322"/>
          </a:xfrm>
          <a:prstGeom prst="rect">
            <a:avLst/>
          </a:prstGeom>
        </p:spPr>
        <p:txBody>
          <a:bodyPr wrap="none" lIns="91430" tIns="45715" rIns="91430" bIns="45715">
            <a:spAutoFit/>
          </a:bodyPr>
          <a:lstStyle/>
          <a:p>
            <a:pPr algn="ctr"/>
            <a:r>
              <a:rPr lang="en-US" dirty="0" smtClean="0">
                <a:solidFill>
                  <a:schemeClr val="accent1"/>
                </a:solidFill>
                <a:latin typeface="FontAwesome Regular"/>
                <a:cs typeface="FontAwesome Regular"/>
              </a:rPr>
              <a:t></a:t>
            </a:r>
            <a:r>
              <a:rPr lang="en-US" dirty="0" smtClean="0">
                <a:latin typeface="FontAwesome Regular"/>
                <a:cs typeface="FontAwesome Regular"/>
              </a:rPr>
              <a:t> </a:t>
            </a:r>
            <a:endParaRPr lang="en-US" dirty="0">
              <a:latin typeface="FontAwesome Regular"/>
              <a:cs typeface="FontAwesome Regular"/>
            </a:endParaRPr>
          </a:p>
        </p:txBody>
      </p:sp>
      <p:sp>
        <p:nvSpPr>
          <p:cNvPr id="259" name="Rectangle 258"/>
          <p:cNvSpPr/>
          <p:nvPr/>
        </p:nvSpPr>
        <p:spPr>
          <a:xfrm>
            <a:off x="2943782" y="2805448"/>
            <a:ext cx="382500" cy="369322"/>
          </a:xfrm>
          <a:prstGeom prst="rect">
            <a:avLst/>
          </a:prstGeom>
        </p:spPr>
        <p:txBody>
          <a:bodyPr wrap="none" lIns="91430" tIns="45715" rIns="91430" bIns="45715">
            <a:spAutoFit/>
          </a:bodyPr>
          <a:lstStyle/>
          <a:p>
            <a:pPr algn="ctr"/>
            <a:r>
              <a:rPr lang="en-US" dirty="0" smtClean="0">
                <a:solidFill>
                  <a:schemeClr val="accent3"/>
                </a:solidFill>
                <a:latin typeface="FontAwesome Regular"/>
                <a:cs typeface="FontAwesome Regular"/>
              </a:rPr>
              <a:t></a:t>
            </a:r>
            <a:r>
              <a:rPr lang="en-US" dirty="0" smtClean="0">
                <a:latin typeface="FontAwesome Regular"/>
                <a:cs typeface="FontAwesome Regular"/>
              </a:rPr>
              <a:t> </a:t>
            </a:r>
            <a:endParaRPr lang="en-US" dirty="0">
              <a:latin typeface="FontAwesome Regular"/>
              <a:cs typeface="FontAwesome Regular"/>
            </a:endParaRPr>
          </a:p>
        </p:txBody>
      </p:sp>
      <p:sp>
        <p:nvSpPr>
          <p:cNvPr id="273" name="Shape 147"/>
          <p:cNvSpPr/>
          <p:nvPr/>
        </p:nvSpPr>
        <p:spPr>
          <a:xfrm rot="5400000" flipH="1">
            <a:off x="5452168" y="2649088"/>
            <a:ext cx="567296" cy="1277960"/>
          </a:xfrm>
          <a:custGeom>
            <a:avLst/>
            <a:gdLst>
              <a:gd name="connsiteX0" fmla="*/ 21491 w 21512"/>
              <a:gd name="connsiteY0" fmla="*/ 18617 h 18617"/>
              <a:gd name="connsiteX1" fmla="*/ 21491 w 21512"/>
              <a:gd name="connsiteY1" fmla="*/ 8998 h 18617"/>
              <a:gd name="connsiteX2" fmla="*/ 20624 w 21512"/>
              <a:gd name="connsiteY2" fmla="*/ 2969 h 18617"/>
              <a:gd name="connsiteX3" fmla="*/ 17238 w 21512"/>
              <a:gd name="connsiteY3" fmla="*/ 40 h 18617"/>
              <a:gd name="connsiteX4" fmla="*/ 0 w 21512"/>
              <a:gd name="connsiteY4" fmla="*/ 40 h 18617"/>
              <a:gd name="connsiteX0" fmla="*/ 71254 w 71275"/>
              <a:gd name="connsiteY0" fmla="*/ 18749 h 18749"/>
              <a:gd name="connsiteX1" fmla="*/ 71254 w 71275"/>
              <a:gd name="connsiteY1" fmla="*/ 9130 h 18749"/>
              <a:gd name="connsiteX2" fmla="*/ 70387 w 71275"/>
              <a:gd name="connsiteY2" fmla="*/ 3101 h 18749"/>
              <a:gd name="connsiteX3" fmla="*/ 67001 w 71275"/>
              <a:gd name="connsiteY3" fmla="*/ 172 h 18749"/>
              <a:gd name="connsiteX4" fmla="*/ 0 w 71275"/>
              <a:gd name="connsiteY4" fmla="*/ 0 h 18749"/>
              <a:gd name="connsiteX0" fmla="*/ 11522 w 11543"/>
              <a:gd name="connsiteY0" fmla="*/ 18618 h 18618"/>
              <a:gd name="connsiteX1" fmla="*/ 11522 w 11543"/>
              <a:gd name="connsiteY1" fmla="*/ 8999 h 18618"/>
              <a:gd name="connsiteX2" fmla="*/ 10655 w 11543"/>
              <a:gd name="connsiteY2" fmla="*/ 2970 h 18618"/>
              <a:gd name="connsiteX3" fmla="*/ 7269 w 11543"/>
              <a:gd name="connsiteY3" fmla="*/ 41 h 18618"/>
              <a:gd name="connsiteX4" fmla="*/ 0 w 11543"/>
              <a:gd name="connsiteY4" fmla="*/ 41 h 18618"/>
              <a:gd name="connsiteX0" fmla="*/ 15199 w 15220"/>
              <a:gd name="connsiteY0" fmla="*/ 18618 h 18618"/>
              <a:gd name="connsiteX1" fmla="*/ 15199 w 15220"/>
              <a:gd name="connsiteY1" fmla="*/ 8999 h 18618"/>
              <a:gd name="connsiteX2" fmla="*/ 14332 w 15220"/>
              <a:gd name="connsiteY2" fmla="*/ 2970 h 18618"/>
              <a:gd name="connsiteX3" fmla="*/ 10946 w 15220"/>
              <a:gd name="connsiteY3" fmla="*/ 41 h 18618"/>
              <a:gd name="connsiteX4" fmla="*/ 0 w 15220"/>
              <a:gd name="connsiteY4" fmla="*/ 41 h 18618"/>
              <a:gd name="connsiteX0" fmla="*/ 15199 w 15220"/>
              <a:gd name="connsiteY0" fmla="*/ 16065 h 16065"/>
              <a:gd name="connsiteX1" fmla="*/ 15199 w 15220"/>
              <a:gd name="connsiteY1" fmla="*/ 8999 h 16065"/>
              <a:gd name="connsiteX2" fmla="*/ 14332 w 15220"/>
              <a:gd name="connsiteY2" fmla="*/ 2970 h 16065"/>
              <a:gd name="connsiteX3" fmla="*/ 10946 w 15220"/>
              <a:gd name="connsiteY3" fmla="*/ 41 h 16065"/>
              <a:gd name="connsiteX4" fmla="*/ 0 w 15220"/>
              <a:gd name="connsiteY4" fmla="*/ 41 h 16065"/>
              <a:gd name="connsiteX0" fmla="*/ 34728 w 34749"/>
              <a:gd name="connsiteY0" fmla="*/ 16194 h 16194"/>
              <a:gd name="connsiteX1" fmla="*/ 34728 w 34749"/>
              <a:gd name="connsiteY1" fmla="*/ 9128 h 16194"/>
              <a:gd name="connsiteX2" fmla="*/ 33861 w 34749"/>
              <a:gd name="connsiteY2" fmla="*/ 3099 h 16194"/>
              <a:gd name="connsiteX3" fmla="*/ 30475 w 34749"/>
              <a:gd name="connsiteY3" fmla="*/ 170 h 16194"/>
              <a:gd name="connsiteX4" fmla="*/ 0 w 34749"/>
              <a:gd name="connsiteY4" fmla="*/ 0 h 16194"/>
              <a:gd name="connsiteX0" fmla="*/ 34728 w 34749"/>
              <a:gd name="connsiteY0" fmla="*/ 16065 h 16065"/>
              <a:gd name="connsiteX1" fmla="*/ 34728 w 34749"/>
              <a:gd name="connsiteY1" fmla="*/ 8999 h 16065"/>
              <a:gd name="connsiteX2" fmla="*/ 33861 w 34749"/>
              <a:gd name="connsiteY2" fmla="*/ 2970 h 16065"/>
              <a:gd name="connsiteX3" fmla="*/ 30475 w 34749"/>
              <a:gd name="connsiteY3" fmla="*/ 41 h 16065"/>
              <a:gd name="connsiteX4" fmla="*/ 0 w 34749"/>
              <a:gd name="connsiteY4" fmla="*/ 382 h 16065"/>
              <a:gd name="connsiteX0" fmla="*/ 34401 w 34422"/>
              <a:gd name="connsiteY0" fmla="*/ 16065 h 16065"/>
              <a:gd name="connsiteX1" fmla="*/ 34401 w 34422"/>
              <a:gd name="connsiteY1" fmla="*/ 8999 h 16065"/>
              <a:gd name="connsiteX2" fmla="*/ 33534 w 34422"/>
              <a:gd name="connsiteY2" fmla="*/ 2970 h 16065"/>
              <a:gd name="connsiteX3" fmla="*/ 30148 w 34422"/>
              <a:gd name="connsiteY3" fmla="*/ 41 h 16065"/>
              <a:gd name="connsiteX4" fmla="*/ 0 w 34422"/>
              <a:gd name="connsiteY4" fmla="*/ 42 h 16065"/>
              <a:gd name="connsiteX0" fmla="*/ 34401 w 34422"/>
              <a:gd name="connsiteY0" fmla="*/ 23043 h 23043"/>
              <a:gd name="connsiteX1" fmla="*/ 34401 w 34422"/>
              <a:gd name="connsiteY1" fmla="*/ 8999 h 23043"/>
              <a:gd name="connsiteX2" fmla="*/ 33534 w 34422"/>
              <a:gd name="connsiteY2" fmla="*/ 2970 h 23043"/>
              <a:gd name="connsiteX3" fmla="*/ 30148 w 34422"/>
              <a:gd name="connsiteY3" fmla="*/ 41 h 23043"/>
              <a:gd name="connsiteX4" fmla="*/ 0 w 34422"/>
              <a:gd name="connsiteY4" fmla="*/ 42 h 23043"/>
              <a:gd name="connsiteX0" fmla="*/ 47182 w 47203"/>
              <a:gd name="connsiteY0" fmla="*/ 23043 h 23043"/>
              <a:gd name="connsiteX1" fmla="*/ 47182 w 47203"/>
              <a:gd name="connsiteY1" fmla="*/ 8999 h 23043"/>
              <a:gd name="connsiteX2" fmla="*/ 46315 w 47203"/>
              <a:gd name="connsiteY2" fmla="*/ 2970 h 23043"/>
              <a:gd name="connsiteX3" fmla="*/ 42929 w 47203"/>
              <a:gd name="connsiteY3" fmla="*/ 41 h 23043"/>
              <a:gd name="connsiteX4" fmla="*/ 0 w 47203"/>
              <a:gd name="connsiteY4" fmla="*/ 42 h 23043"/>
              <a:gd name="connsiteX0" fmla="*/ 39338 w 39359"/>
              <a:gd name="connsiteY0" fmla="*/ 23043 h 23043"/>
              <a:gd name="connsiteX1" fmla="*/ 39338 w 39359"/>
              <a:gd name="connsiteY1" fmla="*/ 8999 h 23043"/>
              <a:gd name="connsiteX2" fmla="*/ 38471 w 39359"/>
              <a:gd name="connsiteY2" fmla="*/ 2970 h 23043"/>
              <a:gd name="connsiteX3" fmla="*/ 35085 w 39359"/>
              <a:gd name="connsiteY3" fmla="*/ 41 h 23043"/>
              <a:gd name="connsiteX4" fmla="*/ 0 w 39359"/>
              <a:gd name="connsiteY4" fmla="*/ 42 h 23043"/>
              <a:gd name="connsiteX0" fmla="*/ 14579 w 14600"/>
              <a:gd name="connsiteY0" fmla="*/ 23171 h 23171"/>
              <a:gd name="connsiteX1" fmla="*/ 14579 w 14600"/>
              <a:gd name="connsiteY1" fmla="*/ 9127 h 23171"/>
              <a:gd name="connsiteX2" fmla="*/ 13712 w 14600"/>
              <a:gd name="connsiteY2" fmla="*/ 3098 h 23171"/>
              <a:gd name="connsiteX3" fmla="*/ 10326 w 14600"/>
              <a:gd name="connsiteY3" fmla="*/ 169 h 23171"/>
              <a:gd name="connsiteX4" fmla="*/ 0 w 14600"/>
              <a:gd name="connsiteY4" fmla="*/ 0 h 23171"/>
              <a:gd name="connsiteX0" fmla="*/ 14040 w 14600"/>
              <a:gd name="connsiteY0" fmla="*/ 97613 h 97613"/>
              <a:gd name="connsiteX1" fmla="*/ 14579 w 14600"/>
              <a:gd name="connsiteY1" fmla="*/ 9127 h 97613"/>
              <a:gd name="connsiteX2" fmla="*/ 13712 w 14600"/>
              <a:gd name="connsiteY2" fmla="*/ 3098 h 97613"/>
              <a:gd name="connsiteX3" fmla="*/ 10326 w 14600"/>
              <a:gd name="connsiteY3" fmla="*/ 169 h 97613"/>
              <a:gd name="connsiteX4" fmla="*/ 0 w 14600"/>
              <a:gd name="connsiteY4" fmla="*/ 0 h 97613"/>
              <a:gd name="connsiteX0" fmla="*/ 14399 w 14600"/>
              <a:gd name="connsiteY0" fmla="*/ 99109 h 99109"/>
              <a:gd name="connsiteX1" fmla="*/ 14579 w 14600"/>
              <a:gd name="connsiteY1" fmla="*/ 9127 h 99109"/>
              <a:gd name="connsiteX2" fmla="*/ 13712 w 14600"/>
              <a:gd name="connsiteY2" fmla="*/ 3098 h 99109"/>
              <a:gd name="connsiteX3" fmla="*/ 10326 w 14600"/>
              <a:gd name="connsiteY3" fmla="*/ 169 h 99109"/>
              <a:gd name="connsiteX4" fmla="*/ 0 w 14600"/>
              <a:gd name="connsiteY4" fmla="*/ 0 h 99109"/>
              <a:gd name="connsiteX0" fmla="*/ 14758 w 14758"/>
              <a:gd name="connsiteY0" fmla="*/ 97613 h 97613"/>
              <a:gd name="connsiteX1" fmla="*/ 14579 w 14758"/>
              <a:gd name="connsiteY1" fmla="*/ 9127 h 97613"/>
              <a:gd name="connsiteX2" fmla="*/ 13712 w 14758"/>
              <a:gd name="connsiteY2" fmla="*/ 3098 h 97613"/>
              <a:gd name="connsiteX3" fmla="*/ 10326 w 14758"/>
              <a:gd name="connsiteY3" fmla="*/ 169 h 97613"/>
              <a:gd name="connsiteX4" fmla="*/ 0 w 14758"/>
              <a:gd name="connsiteY4" fmla="*/ 0 h 97613"/>
              <a:gd name="connsiteX0" fmla="*/ 14219 w 14600"/>
              <a:gd name="connsiteY0" fmla="*/ 98735 h 98735"/>
              <a:gd name="connsiteX1" fmla="*/ 14579 w 14600"/>
              <a:gd name="connsiteY1" fmla="*/ 9127 h 98735"/>
              <a:gd name="connsiteX2" fmla="*/ 13712 w 14600"/>
              <a:gd name="connsiteY2" fmla="*/ 3098 h 98735"/>
              <a:gd name="connsiteX3" fmla="*/ 10326 w 14600"/>
              <a:gd name="connsiteY3" fmla="*/ 169 h 98735"/>
              <a:gd name="connsiteX4" fmla="*/ 0 w 14600"/>
              <a:gd name="connsiteY4" fmla="*/ 0 h 98735"/>
              <a:gd name="connsiteX0" fmla="*/ 14578 w 14600"/>
              <a:gd name="connsiteY0" fmla="*/ 97613 h 97613"/>
              <a:gd name="connsiteX1" fmla="*/ 14579 w 14600"/>
              <a:gd name="connsiteY1" fmla="*/ 9127 h 97613"/>
              <a:gd name="connsiteX2" fmla="*/ 13712 w 14600"/>
              <a:gd name="connsiteY2" fmla="*/ 3098 h 97613"/>
              <a:gd name="connsiteX3" fmla="*/ 10326 w 14600"/>
              <a:gd name="connsiteY3" fmla="*/ 169 h 97613"/>
              <a:gd name="connsiteX4" fmla="*/ 0 w 14600"/>
              <a:gd name="connsiteY4" fmla="*/ 0 h 97613"/>
              <a:gd name="connsiteX0" fmla="*/ 14660 w 14660"/>
              <a:gd name="connsiteY0" fmla="*/ 97783 h 97783"/>
              <a:gd name="connsiteX1" fmla="*/ 14579 w 14660"/>
              <a:gd name="connsiteY1" fmla="*/ 9127 h 97783"/>
              <a:gd name="connsiteX2" fmla="*/ 13712 w 14660"/>
              <a:gd name="connsiteY2" fmla="*/ 3098 h 97783"/>
              <a:gd name="connsiteX3" fmla="*/ 10326 w 14660"/>
              <a:gd name="connsiteY3" fmla="*/ 169 h 97783"/>
              <a:gd name="connsiteX4" fmla="*/ 0 w 14660"/>
              <a:gd name="connsiteY4" fmla="*/ 0 h 97783"/>
              <a:gd name="connsiteX0" fmla="*/ 14578 w 14600"/>
              <a:gd name="connsiteY0" fmla="*/ 68508 h 68508"/>
              <a:gd name="connsiteX1" fmla="*/ 14579 w 14600"/>
              <a:gd name="connsiteY1" fmla="*/ 9127 h 68508"/>
              <a:gd name="connsiteX2" fmla="*/ 13712 w 14600"/>
              <a:gd name="connsiteY2" fmla="*/ 3098 h 68508"/>
              <a:gd name="connsiteX3" fmla="*/ 10326 w 14600"/>
              <a:gd name="connsiteY3" fmla="*/ 169 h 68508"/>
              <a:gd name="connsiteX4" fmla="*/ 0 w 14600"/>
              <a:gd name="connsiteY4" fmla="*/ 0 h 685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00" h="68508" extrusionOk="0">
                <a:moveTo>
                  <a:pt x="14578" y="68508"/>
                </a:moveTo>
                <a:cubicBezTo>
                  <a:pt x="14578" y="63827"/>
                  <a:pt x="14579" y="13808"/>
                  <a:pt x="14579" y="9127"/>
                </a:cubicBezTo>
                <a:cubicBezTo>
                  <a:pt x="14688" y="6953"/>
                  <a:pt x="14375" y="4779"/>
                  <a:pt x="13712" y="3098"/>
                </a:cubicBezTo>
                <a:cubicBezTo>
                  <a:pt x="12885" y="997"/>
                  <a:pt x="11616" y="-100"/>
                  <a:pt x="10326" y="169"/>
                </a:cubicBezTo>
                <a:lnTo>
                  <a:pt x="0" y="0"/>
                </a:lnTo>
              </a:path>
            </a:pathLst>
          </a:custGeom>
          <a:ln w="6350" cmpd="sng">
            <a:solidFill>
              <a:schemeClr val="tx2"/>
            </a:solidFill>
            <a:prstDash val="dash"/>
            <a:miter lim="400000"/>
          </a:ln>
        </p:spPr>
        <p:txBody>
          <a:bodyPr lIns="50795" tIns="50795" rIns="50795" bIns="50795" anchor="ctr"/>
          <a:lstStyle/>
          <a:p>
            <a:pPr lvl="0">
              <a:defRPr sz="2400"/>
            </a:pPr>
            <a:endParaRPr/>
          </a:p>
        </p:txBody>
      </p:sp>
      <p:sp>
        <p:nvSpPr>
          <p:cNvPr id="274" name="Shape 147"/>
          <p:cNvSpPr/>
          <p:nvPr/>
        </p:nvSpPr>
        <p:spPr>
          <a:xfrm rot="10800000">
            <a:off x="6373505" y="3567250"/>
            <a:ext cx="567296" cy="244911"/>
          </a:xfrm>
          <a:custGeom>
            <a:avLst/>
            <a:gdLst>
              <a:gd name="connsiteX0" fmla="*/ 21491 w 21512"/>
              <a:gd name="connsiteY0" fmla="*/ 18617 h 18617"/>
              <a:gd name="connsiteX1" fmla="*/ 21491 w 21512"/>
              <a:gd name="connsiteY1" fmla="*/ 8998 h 18617"/>
              <a:gd name="connsiteX2" fmla="*/ 20624 w 21512"/>
              <a:gd name="connsiteY2" fmla="*/ 2969 h 18617"/>
              <a:gd name="connsiteX3" fmla="*/ 17238 w 21512"/>
              <a:gd name="connsiteY3" fmla="*/ 40 h 18617"/>
              <a:gd name="connsiteX4" fmla="*/ 0 w 21512"/>
              <a:gd name="connsiteY4" fmla="*/ 40 h 18617"/>
              <a:gd name="connsiteX0" fmla="*/ 71254 w 71275"/>
              <a:gd name="connsiteY0" fmla="*/ 18749 h 18749"/>
              <a:gd name="connsiteX1" fmla="*/ 71254 w 71275"/>
              <a:gd name="connsiteY1" fmla="*/ 9130 h 18749"/>
              <a:gd name="connsiteX2" fmla="*/ 70387 w 71275"/>
              <a:gd name="connsiteY2" fmla="*/ 3101 h 18749"/>
              <a:gd name="connsiteX3" fmla="*/ 67001 w 71275"/>
              <a:gd name="connsiteY3" fmla="*/ 172 h 18749"/>
              <a:gd name="connsiteX4" fmla="*/ 0 w 71275"/>
              <a:gd name="connsiteY4" fmla="*/ 0 h 18749"/>
              <a:gd name="connsiteX0" fmla="*/ 11522 w 11543"/>
              <a:gd name="connsiteY0" fmla="*/ 18618 h 18618"/>
              <a:gd name="connsiteX1" fmla="*/ 11522 w 11543"/>
              <a:gd name="connsiteY1" fmla="*/ 8999 h 18618"/>
              <a:gd name="connsiteX2" fmla="*/ 10655 w 11543"/>
              <a:gd name="connsiteY2" fmla="*/ 2970 h 18618"/>
              <a:gd name="connsiteX3" fmla="*/ 7269 w 11543"/>
              <a:gd name="connsiteY3" fmla="*/ 41 h 18618"/>
              <a:gd name="connsiteX4" fmla="*/ 0 w 11543"/>
              <a:gd name="connsiteY4" fmla="*/ 41 h 18618"/>
              <a:gd name="connsiteX0" fmla="*/ 15199 w 15220"/>
              <a:gd name="connsiteY0" fmla="*/ 18618 h 18618"/>
              <a:gd name="connsiteX1" fmla="*/ 15199 w 15220"/>
              <a:gd name="connsiteY1" fmla="*/ 8999 h 18618"/>
              <a:gd name="connsiteX2" fmla="*/ 14332 w 15220"/>
              <a:gd name="connsiteY2" fmla="*/ 2970 h 18618"/>
              <a:gd name="connsiteX3" fmla="*/ 10946 w 15220"/>
              <a:gd name="connsiteY3" fmla="*/ 41 h 18618"/>
              <a:gd name="connsiteX4" fmla="*/ 0 w 15220"/>
              <a:gd name="connsiteY4" fmla="*/ 41 h 18618"/>
              <a:gd name="connsiteX0" fmla="*/ 15199 w 15220"/>
              <a:gd name="connsiteY0" fmla="*/ 16065 h 16065"/>
              <a:gd name="connsiteX1" fmla="*/ 15199 w 15220"/>
              <a:gd name="connsiteY1" fmla="*/ 8999 h 16065"/>
              <a:gd name="connsiteX2" fmla="*/ 14332 w 15220"/>
              <a:gd name="connsiteY2" fmla="*/ 2970 h 16065"/>
              <a:gd name="connsiteX3" fmla="*/ 10946 w 15220"/>
              <a:gd name="connsiteY3" fmla="*/ 41 h 16065"/>
              <a:gd name="connsiteX4" fmla="*/ 0 w 15220"/>
              <a:gd name="connsiteY4" fmla="*/ 41 h 16065"/>
              <a:gd name="connsiteX0" fmla="*/ 34728 w 34749"/>
              <a:gd name="connsiteY0" fmla="*/ 16194 h 16194"/>
              <a:gd name="connsiteX1" fmla="*/ 34728 w 34749"/>
              <a:gd name="connsiteY1" fmla="*/ 9128 h 16194"/>
              <a:gd name="connsiteX2" fmla="*/ 33861 w 34749"/>
              <a:gd name="connsiteY2" fmla="*/ 3099 h 16194"/>
              <a:gd name="connsiteX3" fmla="*/ 30475 w 34749"/>
              <a:gd name="connsiteY3" fmla="*/ 170 h 16194"/>
              <a:gd name="connsiteX4" fmla="*/ 0 w 34749"/>
              <a:gd name="connsiteY4" fmla="*/ 0 h 16194"/>
              <a:gd name="connsiteX0" fmla="*/ 34728 w 34749"/>
              <a:gd name="connsiteY0" fmla="*/ 16065 h 16065"/>
              <a:gd name="connsiteX1" fmla="*/ 34728 w 34749"/>
              <a:gd name="connsiteY1" fmla="*/ 8999 h 16065"/>
              <a:gd name="connsiteX2" fmla="*/ 33861 w 34749"/>
              <a:gd name="connsiteY2" fmla="*/ 2970 h 16065"/>
              <a:gd name="connsiteX3" fmla="*/ 30475 w 34749"/>
              <a:gd name="connsiteY3" fmla="*/ 41 h 16065"/>
              <a:gd name="connsiteX4" fmla="*/ 0 w 34749"/>
              <a:gd name="connsiteY4" fmla="*/ 382 h 16065"/>
              <a:gd name="connsiteX0" fmla="*/ 34401 w 34422"/>
              <a:gd name="connsiteY0" fmla="*/ 16065 h 16065"/>
              <a:gd name="connsiteX1" fmla="*/ 34401 w 34422"/>
              <a:gd name="connsiteY1" fmla="*/ 8999 h 16065"/>
              <a:gd name="connsiteX2" fmla="*/ 33534 w 34422"/>
              <a:gd name="connsiteY2" fmla="*/ 2970 h 16065"/>
              <a:gd name="connsiteX3" fmla="*/ 30148 w 34422"/>
              <a:gd name="connsiteY3" fmla="*/ 41 h 16065"/>
              <a:gd name="connsiteX4" fmla="*/ 0 w 34422"/>
              <a:gd name="connsiteY4" fmla="*/ 42 h 16065"/>
              <a:gd name="connsiteX0" fmla="*/ 34401 w 34422"/>
              <a:gd name="connsiteY0" fmla="*/ 23043 h 23043"/>
              <a:gd name="connsiteX1" fmla="*/ 34401 w 34422"/>
              <a:gd name="connsiteY1" fmla="*/ 8999 h 23043"/>
              <a:gd name="connsiteX2" fmla="*/ 33534 w 34422"/>
              <a:gd name="connsiteY2" fmla="*/ 2970 h 23043"/>
              <a:gd name="connsiteX3" fmla="*/ 30148 w 34422"/>
              <a:gd name="connsiteY3" fmla="*/ 41 h 23043"/>
              <a:gd name="connsiteX4" fmla="*/ 0 w 34422"/>
              <a:gd name="connsiteY4" fmla="*/ 42 h 23043"/>
              <a:gd name="connsiteX0" fmla="*/ 47182 w 47203"/>
              <a:gd name="connsiteY0" fmla="*/ 23043 h 23043"/>
              <a:gd name="connsiteX1" fmla="*/ 47182 w 47203"/>
              <a:gd name="connsiteY1" fmla="*/ 8999 h 23043"/>
              <a:gd name="connsiteX2" fmla="*/ 46315 w 47203"/>
              <a:gd name="connsiteY2" fmla="*/ 2970 h 23043"/>
              <a:gd name="connsiteX3" fmla="*/ 42929 w 47203"/>
              <a:gd name="connsiteY3" fmla="*/ 41 h 23043"/>
              <a:gd name="connsiteX4" fmla="*/ 0 w 47203"/>
              <a:gd name="connsiteY4" fmla="*/ 42 h 23043"/>
              <a:gd name="connsiteX0" fmla="*/ 39338 w 39359"/>
              <a:gd name="connsiteY0" fmla="*/ 23043 h 23043"/>
              <a:gd name="connsiteX1" fmla="*/ 39338 w 39359"/>
              <a:gd name="connsiteY1" fmla="*/ 8999 h 23043"/>
              <a:gd name="connsiteX2" fmla="*/ 38471 w 39359"/>
              <a:gd name="connsiteY2" fmla="*/ 2970 h 23043"/>
              <a:gd name="connsiteX3" fmla="*/ 35085 w 39359"/>
              <a:gd name="connsiteY3" fmla="*/ 41 h 23043"/>
              <a:gd name="connsiteX4" fmla="*/ 0 w 39359"/>
              <a:gd name="connsiteY4" fmla="*/ 42 h 23043"/>
              <a:gd name="connsiteX0" fmla="*/ 14579 w 14600"/>
              <a:gd name="connsiteY0" fmla="*/ 23171 h 23171"/>
              <a:gd name="connsiteX1" fmla="*/ 14579 w 14600"/>
              <a:gd name="connsiteY1" fmla="*/ 9127 h 23171"/>
              <a:gd name="connsiteX2" fmla="*/ 13712 w 14600"/>
              <a:gd name="connsiteY2" fmla="*/ 3098 h 23171"/>
              <a:gd name="connsiteX3" fmla="*/ 10326 w 14600"/>
              <a:gd name="connsiteY3" fmla="*/ 169 h 23171"/>
              <a:gd name="connsiteX4" fmla="*/ 0 w 14600"/>
              <a:gd name="connsiteY4" fmla="*/ 0 h 23171"/>
              <a:gd name="connsiteX0" fmla="*/ 14579 w 14600"/>
              <a:gd name="connsiteY0" fmla="*/ 13129 h 13129"/>
              <a:gd name="connsiteX1" fmla="*/ 14579 w 14600"/>
              <a:gd name="connsiteY1" fmla="*/ 9127 h 13129"/>
              <a:gd name="connsiteX2" fmla="*/ 13712 w 14600"/>
              <a:gd name="connsiteY2" fmla="*/ 3098 h 13129"/>
              <a:gd name="connsiteX3" fmla="*/ 10326 w 14600"/>
              <a:gd name="connsiteY3" fmla="*/ 169 h 13129"/>
              <a:gd name="connsiteX4" fmla="*/ 0 w 14600"/>
              <a:gd name="connsiteY4" fmla="*/ 0 h 131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00" h="13129" extrusionOk="0">
                <a:moveTo>
                  <a:pt x="14579" y="13129"/>
                </a:moveTo>
                <a:lnTo>
                  <a:pt x="14579" y="9127"/>
                </a:lnTo>
                <a:cubicBezTo>
                  <a:pt x="14688" y="6953"/>
                  <a:pt x="14375" y="4779"/>
                  <a:pt x="13712" y="3098"/>
                </a:cubicBezTo>
                <a:cubicBezTo>
                  <a:pt x="12885" y="997"/>
                  <a:pt x="11616" y="-100"/>
                  <a:pt x="10326" y="169"/>
                </a:cubicBezTo>
                <a:lnTo>
                  <a:pt x="0" y="0"/>
                </a:lnTo>
              </a:path>
            </a:pathLst>
          </a:custGeom>
          <a:ln w="6350" cmpd="sng">
            <a:solidFill>
              <a:schemeClr val="tx2"/>
            </a:solidFill>
            <a:prstDash val="dash"/>
            <a:miter lim="400000"/>
          </a:ln>
        </p:spPr>
        <p:txBody>
          <a:bodyPr lIns="50795" tIns="50795" rIns="50795" bIns="50795" anchor="ctr"/>
          <a:lstStyle/>
          <a:p>
            <a:pPr lvl="0">
              <a:defRPr sz="2400"/>
            </a:pPr>
            <a:endParaRPr/>
          </a:p>
        </p:txBody>
      </p:sp>
      <p:sp>
        <p:nvSpPr>
          <p:cNvPr id="275" name="Oval 274"/>
          <p:cNvSpPr/>
          <p:nvPr/>
        </p:nvSpPr>
        <p:spPr>
          <a:xfrm flipH="1">
            <a:off x="6847120" y="3764017"/>
            <a:ext cx="94942" cy="94940"/>
          </a:xfrm>
          <a:prstGeom prst="ellipse">
            <a:avLst/>
          </a:prstGeom>
          <a:solidFill>
            <a:schemeClr val="bg1"/>
          </a:solidFill>
          <a:ln w="6350" cmpd="sng">
            <a:solidFill>
              <a:schemeClr val="tx2"/>
            </a:solidFill>
          </a:ln>
        </p:spPr>
        <p:style>
          <a:lnRef idx="2">
            <a:schemeClr val="dk1"/>
          </a:lnRef>
          <a:fillRef idx="1">
            <a:schemeClr val="lt1"/>
          </a:fillRef>
          <a:effectRef idx="0">
            <a:schemeClr val="dk1"/>
          </a:effectRef>
          <a:fontRef idx="minor">
            <a:schemeClr val="dk1"/>
          </a:fontRef>
        </p:style>
        <p:txBody>
          <a:bodyPr lIns="91430" tIns="45715" rIns="91430" bIns="45715" rtlCol="0" anchor="ctr"/>
          <a:lstStyle/>
          <a:p>
            <a:pPr algn="ctr"/>
            <a:endParaRPr lang="en-US"/>
          </a:p>
        </p:txBody>
      </p:sp>
      <p:sp>
        <p:nvSpPr>
          <p:cNvPr id="276" name="Shape 147"/>
          <p:cNvSpPr/>
          <p:nvPr/>
        </p:nvSpPr>
        <p:spPr>
          <a:xfrm rot="16200000" flipH="1" flipV="1">
            <a:off x="5743446" y="1408746"/>
            <a:ext cx="569666" cy="686232"/>
          </a:xfrm>
          <a:custGeom>
            <a:avLst/>
            <a:gdLst>
              <a:gd name="connsiteX0" fmla="*/ 21491 w 21512"/>
              <a:gd name="connsiteY0" fmla="*/ 18617 h 18617"/>
              <a:gd name="connsiteX1" fmla="*/ 21491 w 21512"/>
              <a:gd name="connsiteY1" fmla="*/ 8998 h 18617"/>
              <a:gd name="connsiteX2" fmla="*/ 20624 w 21512"/>
              <a:gd name="connsiteY2" fmla="*/ 2969 h 18617"/>
              <a:gd name="connsiteX3" fmla="*/ 17238 w 21512"/>
              <a:gd name="connsiteY3" fmla="*/ 40 h 18617"/>
              <a:gd name="connsiteX4" fmla="*/ 0 w 21512"/>
              <a:gd name="connsiteY4" fmla="*/ 40 h 18617"/>
              <a:gd name="connsiteX0" fmla="*/ 71254 w 71275"/>
              <a:gd name="connsiteY0" fmla="*/ 18749 h 18749"/>
              <a:gd name="connsiteX1" fmla="*/ 71254 w 71275"/>
              <a:gd name="connsiteY1" fmla="*/ 9130 h 18749"/>
              <a:gd name="connsiteX2" fmla="*/ 70387 w 71275"/>
              <a:gd name="connsiteY2" fmla="*/ 3101 h 18749"/>
              <a:gd name="connsiteX3" fmla="*/ 67001 w 71275"/>
              <a:gd name="connsiteY3" fmla="*/ 172 h 18749"/>
              <a:gd name="connsiteX4" fmla="*/ 0 w 71275"/>
              <a:gd name="connsiteY4" fmla="*/ 0 h 18749"/>
              <a:gd name="connsiteX0" fmla="*/ 11522 w 11543"/>
              <a:gd name="connsiteY0" fmla="*/ 18618 h 18618"/>
              <a:gd name="connsiteX1" fmla="*/ 11522 w 11543"/>
              <a:gd name="connsiteY1" fmla="*/ 8999 h 18618"/>
              <a:gd name="connsiteX2" fmla="*/ 10655 w 11543"/>
              <a:gd name="connsiteY2" fmla="*/ 2970 h 18618"/>
              <a:gd name="connsiteX3" fmla="*/ 7269 w 11543"/>
              <a:gd name="connsiteY3" fmla="*/ 41 h 18618"/>
              <a:gd name="connsiteX4" fmla="*/ 0 w 11543"/>
              <a:gd name="connsiteY4" fmla="*/ 41 h 18618"/>
              <a:gd name="connsiteX0" fmla="*/ 15199 w 15220"/>
              <a:gd name="connsiteY0" fmla="*/ 18618 h 18618"/>
              <a:gd name="connsiteX1" fmla="*/ 15199 w 15220"/>
              <a:gd name="connsiteY1" fmla="*/ 8999 h 18618"/>
              <a:gd name="connsiteX2" fmla="*/ 14332 w 15220"/>
              <a:gd name="connsiteY2" fmla="*/ 2970 h 18618"/>
              <a:gd name="connsiteX3" fmla="*/ 10946 w 15220"/>
              <a:gd name="connsiteY3" fmla="*/ 41 h 18618"/>
              <a:gd name="connsiteX4" fmla="*/ 0 w 15220"/>
              <a:gd name="connsiteY4" fmla="*/ 41 h 18618"/>
              <a:gd name="connsiteX0" fmla="*/ 15199 w 15220"/>
              <a:gd name="connsiteY0" fmla="*/ 16065 h 16065"/>
              <a:gd name="connsiteX1" fmla="*/ 15199 w 15220"/>
              <a:gd name="connsiteY1" fmla="*/ 8999 h 16065"/>
              <a:gd name="connsiteX2" fmla="*/ 14332 w 15220"/>
              <a:gd name="connsiteY2" fmla="*/ 2970 h 16065"/>
              <a:gd name="connsiteX3" fmla="*/ 10946 w 15220"/>
              <a:gd name="connsiteY3" fmla="*/ 41 h 16065"/>
              <a:gd name="connsiteX4" fmla="*/ 0 w 15220"/>
              <a:gd name="connsiteY4" fmla="*/ 41 h 16065"/>
              <a:gd name="connsiteX0" fmla="*/ 34728 w 34749"/>
              <a:gd name="connsiteY0" fmla="*/ 16194 h 16194"/>
              <a:gd name="connsiteX1" fmla="*/ 34728 w 34749"/>
              <a:gd name="connsiteY1" fmla="*/ 9128 h 16194"/>
              <a:gd name="connsiteX2" fmla="*/ 33861 w 34749"/>
              <a:gd name="connsiteY2" fmla="*/ 3099 h 16194"/>
              <a:gd name="connsiteX3" fmla="*/ 30475 w 34749"/>
              <a:gd name="connsiteY3" fmla="*/ 170 h 16194"/>
              <a:gd name="connsiteX4" fmla="*/ 0 w 34749"/>
              <a:gd name="connsiteY4" fmla="*/ 0 h 16194"/>
              <a:gd name="connsiteX0" fmla="*/ 34728 w 34749"/>
              <a:gd name="connsiteY0" fmla="*/ 16065 h 16065"/>
              <a:gd name="connsiteX1" fmla="*/ 34728 w 34749"/>
              <a:gd name="connsiteY1" fmla="*/ 8999 h 16065"/>
              <a:gd name="connsiteX2" fmla="*/ 33861 w 34749"/>
              <a:gd name="connsiteY2" fmla="*/ 2970 h 16065"/>
              <a:gd name="connsiteX3" fmla="*/ 30475 w 34749"/>
              <a:gd name="connsiteY3" fmla="*/ 41 h 16065"/>
              <a:gd name="connsiteX4" fmla="*/ 0 w 34749"/>
              <a:gd name="connsiteY4" fmla="*/ 382 h 16065"/>
              <a:gd name="connsiteX0" fmla="*/ 34401 w 34422"/>
              <a:gd name="connsiteY0" fmla="*/ 16065 h 16065"/>
              <a:gd name="connsiteX1" fmla="*/ 34401 w 34422"/>
              <a:gd name="connsiteY1" fmla="*/ 8999 h 16065"/>
              <a:gd name="connsiteX2" fmla="*/ 33534 w 34422"/>
              <a:gd name="connsiteY2" fmla="*/ 2970 h 16065"/>
              <a:gd name="connsiteX3" fmla="*/ 30148 w 34422"/>
              <a:gd name="connsiteY3" fmla="*/ 41 h 16065"/>
              <a:gd name="connsiteX4" fmla="*/ 0 w 34422"/>
              <a:gd name="connsiteY4" fmla="*/ 42 h 16065"/>
              <a:gd name="connsiteX0" fmla="*/ 34401 w 34422"/>
              <a:gd name="connsiteY0" fmla="*/ 23043 h 23043"/>
              <a:gd name="connsiteX1" fmla="*/ 34401 w 34422"/>
              <a:gd name="connsiteY1" fmla="*/ 8999 h 23043"/>
              <a:gd name="connsiteX2" fmla="*/ 33534 w 34422"/>
              <a:gd name="connsiteY2" fmla="*/ 2970 h 23043"/>
              <a:gd name="connsiteX3" fmla="*/ 30148 w 34422"/>
              <a:gd name="connsiteY3" fmla="*/ 41 h 23043"/>
              <a:gd name="connsiteX4" fmla="*/ 0 w 34422"/>
              <a:gd name="connsiteY4" fmla="*/ 42 h 23043"/>
              <a:gd name="connsiteX0" fmla="*/ 47182 w 47203"/>
              <a:gd name="connsiteY0" fmla="*/ 23043 h 23043"/>
              <a:gd name="connsiteX1" fmla="*/ 47182 w 47203"/>
              <a:gd name="connsiteY1" fmla="*/ 8999 h 23043"/>
              <a:gd name="connsiteX2" fmla="*/ 46315 w 47203"/>
              <a:gd name="connsiteY2" fmla="*/ 2970 h 23043"/>
              <a:gd name="connsiteX3" fmla="*/ 42929 w 47203"/>
              <a:gd name="connsiteY3" fmla="*/ 41 h 23043"/>
              <a:gd name="connsiteX4" fmla="*/ 0 w 47203"/>
              <a:gd name="connsiteY4" fmla="*/ 42 h 23043"/>
              <a:gd name="connsiteX0" fmla="*/ 39338 w 39359"/>
              <a:gd name="connsiteY0" fmla="*/ 23043 h 23043"/>
              <a:gd name="connsiteX1" fmla="*/ 39338 w 39359"/>
              <a:gd name="connsiteY1" fmla="*/ 8999 h 23043"/>
              <a:gd name="connsiteX2" fmla="*/ 38471 w 39359"/>
              <a:gd name="connsiteY2" fmla="*/ 2970 h 23043"/>
              <a:gd name="connsiteX3" fmla="*/ 35085 w 39359"/>
              <a:gd name="connsiteY3" fmla="*/ 41 h 23043"/>
              <a:gd name="connsiteX4" fmla="*/ 0 w 39359"/>
              <a:gd name="connsiteY4" fmla="*/ 42 h 23043"/>
              <a:gd name="connsiteX0" fmla="*/ 14579 w 14600"/>
              <a:gd name="connsiteY0" fmla="*/ 23171 h 23171"/>
              <a:gd name="connsiteX1" fmla="*/ 14579 w 14600"/>
              <a:gd name="connsiteY1" fmla="*/ 9127 h 23171"/>
              <a:gd name="connsiteX2" fmla="*/ 13712 w 14600"/>
              <a:gd name="connsiteY2" fmla="*/ 3098 h 23171"/>
              <a:gd name="connsiteX3" fmla="*/ 10326 w 14600"/>
              <a:gd name="connsiteY3" fmla="*/ 169 h 23171"/>
              <a:gd name="connsiteX4" fmla="*/ 0 w 14600"/>
              <a:gd name="connsiteY4" fmla="*/ 0 h 23171"/>
              <a:gd name="connsiteX0" fmla="*/ 14579 w 14600"/>
              <a:gd name="connsiteY0" fmla="*/ 45808 h 45808"/>
              <a:gd name="connsiteX1" fmla="*/ 14579 w 14600"/>
              <a:gd name="connsiteY1" fmla="*/ 9127 h 45808"/>
              <a:gd name="connsiteX2" fmla="*/ 13712 w 14600"/>
              <a:gd name="connsiteY2" fmla="*/ 3098 h 45808"/>
              <a:gd name="connsiteX3" fmla="*/ 10326 w 14600"/>
              <a:gd name="connsiteY3" fmla="*/ 169 h 45808"/>
              <a:gd name="connsiteX4" fmla="*/ 0 w 14600"/>
              <a:gd name="connsiteY4" fmla="*/ 0 h 45808"/>
              <a:gd name="connsiteX0" fmla="*/ 14579 w 14600"/>
              <a:gd name="connsiteY0" fmla="*/ 73040 h 73040"/>
              <a:gd name="connsiteX1" fmla="*/ 14579 w 14600"/>
              <a:gd name="connsiteY1" fmla="*/ 9127 h 73040"/>
              <a:gd name="connsiteX2" fmla="*/ 13712 w 14600"/>
              <a:gd name="connsiteY2" fmla="*/ 3098 h 73040"/>
              <a:gd name="connsiteX3" fmla="*/ 10326 w 14600"/>
              <a:gd name="connsiteY3" fmla="*/ 169 h 73040"/>
              <a:gd name="connsiteX4" fmla="*/ 0 w 14600"/>
              <a:gd name="connsiteY4" fmla="*/ 0 h 73040"/>
              <a:gd name="connsiteX0" fmla="*/ 14661 w 14661"/>
              <a:gd name="connsiteY0" fmla="*/ 36787 h 36787"/>
              <a:gd name="connsiteX1" fmla="*/ 14579 w 14661"/>
              <a:gd name="connsiteY1" fmla="*/ 9127 h 36787"/>
              <a:gd name="connsiteX2" fmla="*/ 13712 w 14661"/>
              <a:gd name="connsiteY2" fmla="*/ 3098 h 36787"/>
              <a:gd name="connsiteX3" fmla="*/ 10326 w 14661"/>
              <a:gd name="connsiteY3" fmla="*/ 169 h 36787"/>
              <a:gd name="connsiteX4" fmla="*/ 0 w 14661"/>
              <a:gd name="connsiteY4" fmla="*/ 0 h 367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61" h="36787" extrusionOk="0">
                <a:moveTo>
                  <a:pt x="14661" y="36787"/>
                </a:moveTo>
                <a:cubicBezTo>
                  <a:pt x="14661" y="15483"/>
                  <a:pt x="14579" y="30431"/>
                  <a:pt x="14579" y="9127"/>
                </a:cubicBezTo>
                <a:cubicBezTo>
                  <a:pt x="14688" y="6953"/>
                  <a:pt x="14375" y="4779"/>
                  <a:pt x="13712" y="3098"/>
                </a:cubicBezTo>
                <a:cubicBezTo>
                  <a:pt x="12885" y="997"/>
                  <a:pt x="11616" y="-100"/>
                  <a:pt x="10326" y="169"/>
                </a:cubicBezTo>
                <a:lnTo>
                  <a:pt x="0" y="0"/>
                </a:lnTo>
              </a:path>
            </a:pathLst>
          </a:custGeom>
          <a:ln w="6350" cmpd="sng">
            <a:solidFill>
              <a:srgbClr val="A0A0A3"/>
            </a:solidFill>
            <a:prstDash val="dash"/>
            <a:miter lim="400000"/>
          </a:ln>
        </p:spPr>
        <p:txBody>
          <a:bodyPr lIns="50795" tIns="50795" rIns="50795" bIns="50795" anchor="ctr"/>
          <a:lstStyle/>
          <a:p>
            <a:pPr lvl="0">
              <a:defRPr sz="2400"/>
            </a:pPr>
            <a:endParaRPr/>
          </a:p>
        </p:txBody>
      </p:sp>
      <p:sp>
        <p:nvSpPr>
          <p:cNvPr id="277" name="Shape 147"/>
          <p:cNvSpPr/>
          <p:nvPr/>
        </p:nvSpPr>
        <p:spPr>
          <a:xfrm rot="10800000" flipV="1">
            <a:off x="6370106" y="1226585"/>
            <a:ext cx="567296" cy="244911"/>
          </a:xfrm>
          <a:custGeom>
            <a:avLst/>
            <a:gdLst>
              <a:gd name="connsiteX0" fmla="*/ 21491 w 21512"/>
              <a:gd name="connsiteY0" fmla="*/ 18617 h 18617"/>
              <a:gd name="connsiteX1" fmla="*/ 21491 w 21512"/>
              <a:gd name="connsiteY1" fmla="*/ 8998 h 18617"/>
              <a:gd name="connsiteX2" fmla="*/ 20624 w 21512"/>
              <a:gd name="connsiteY2" fmla="*/ 2969 h 18617"/>
              <a:gd name="connsiteX3" fmla="*/ 17238 w 21512"/>
              <a:gd name="connsiteY3" fmla="*/ 40 h 18617"/>
              <a:gd name="connsiteX4" fmla="*/ 0 w 21512"/>
              <a:gd name="connsiteY4" fmla="*/ 40 h 18617"/>
              <a:gd name="connsiteX0" fmla="*/ 71254 w 71275"/>
              <a:gd name="connsiteY0" fmla="*/ 18749 h 18749"/>
              <a:gd name="connsiteX1" fmla="*/ 71254 w 71275"/>
              <a:gd name="connsiteY1" fmla="*/ 9130 h 18749"/>
              <a:gd name="connsiteX2" fmla="*/ 70387 w 71275"/>
              <a:gd name="connsiteY2" fmla="*/ 3101 h 18749"/>
              <a:gd name="connsiteX3" fmla="*/ 67001 w 71275"/>
              <a:gd name="connsiteY3" fmla="*/ 172 h 18749"/>
              <a:gd name="connsiteX4" fmla="*/ 0 w 71275"/>
              <a:gd name="connsiteY4" fmla="*/ 0 h 18749"/>
              <a:gd name="connsiteX0" fmla="*/ 11522 w 11543"/>
              <a:gd name="connsiteY0" fmla="*/ 18618 h 18618"/>
              <a:gd name="connsiteX1" fmla="*/ 11522 w 11543"/>
              <a:gd name="connsiteY1" fmla="*/ 8999 h 18618"/>
              <a:gd name="connsiteX2" fmla="*/ 10655 w 11543"/>
              <a:gd name="connsiteY2" fmla="*/ 2970 h 18618"/>
              <a:gd name="connsiteX3" fmla="*/ 7269 w 11543"/>
              <a:gd name="connsiteY3" fmla="*/ 41 h 18618"/>
              <a:gd name="connsiteX4" fmla="*/ 0 w 11543"/>
              <a:gd name="connsiteY4" fmla="*/ 41 h 18618"/>
              <a:gd name="connsiteX0" fmla="*/ 15199 w 15220"/>
              <a:gd name="connsiteY0" fmla="*/ 18618 h 18618"/>
              <a:gd name="connsiteX1" fmla="*/ 15199 w 15220"/>
              <a:gd name="connsiteY1" fmla="*/ 8999 h 18618"/>
              <a:gd name="connsiteX2" fmla="*/ 14332 w 15220"/>
              <a:gd name="connsiteY2" fmla="*/ 2970 h 18618"/>
              <a:gd name="connsiteX3" fmla="*/ 10946 w 15220"/>
              <a:gd name="connsiteY3" fmla="*/ 41 h 18618"/>
              <a:gd name="connsiteX4" fmla="*/ 0 w 15220"/>
              <a:gd name="connsiteY4" fmla="*/ 41 h 18618"/>
              <a:gd name="connsiteX0" fmla="*/ 15199 w 15220"/>
              <a:gd name="connsiteY0" fmla="*/ 16065 h 16065"/>
              <a:gd name="connsiteX1" fmla="*/ 15199 w 15220"/>
              <a:gd name="connsiteY1" fmla="*/ 8999 h 16065"/>
              <a:gd name="connsiteX2" fmla="*/ 14332 w 15220"/>
              <a:gd name="connsiteY2" fmla="*/ 2970 h 16065"/>
              <a:gd name="connsiteX3" fmla="*/ 10946 w 15220"/>
              <a:gd name="connsiteY3" fmla="*/ 41 h 16065"/>
              <a:gd name="connsiteX4" fmla="*/ 0 w 15220"/>
              <a:gd name="connsiteY4" fmla="*/ 41 h 16065"/>
              <a:gd name="connsiteX0" fmla="*/ 34728 w 34749"/>
              <a:gd name="connsiteY0" fmla="*/ 16194 h 16194"/>
              <a:gd name="connsiteX1" fmla="*/ 34728 w 34749"/>
              <a:gd name="connsiteY1" fmla="*/ 9128 h 16194"/>
              <a:gd name="connsiteX2" fmla="*/ 33861 w 34749"/>
              <a:gd name="connsiteY2" fmla="*/ 3099 h 16194"/>
              <a:gd name="connsiteX3" fmla="*/ 30475 w 34749"/>
              <a:gd name="connsiteY3" fmla="*/ 170 h 16194"/>
              <a:gd name="connsiteX4" fmla="*/ 0 w 34749"/>
              <a:gd name="connsiteY4" fmla="*/ 0 h 16194"/>
              <a:gd name="connsiteX0" fmla="*/ 34728 w 34749"/>
              <a:gd name="connsiteY0" fmla="*/ 16065 h 16065"/>
              <a:gd name="connsiteX1" fmla="*/ 34728 w 34749"/>
              <a:gd name="connsiteY1" fmla="*/ 8999 h 16065"/>
              <a:gd name="connsiteX2" fmla="*/ 33861 w 34749"/>
              <a:gd name="connsiteY2" fmla="*/ 2970 h 16065"/>
              <a:gd name="connsiteX3" fmla="*/ 30475 w 34749"/>
              <a:gd name="connsiteY3" fmla="*/ 41 h 16065"/>
              <a:gd name="connsiteX4" fmla="*/ 0 w 34749"/>
              <a:gd name="connsiteY4" fmla="*/ 382 h 16065"/>
              <a:gd name="connsiteX0" fmla="*/ 34401 w 34422"/>
              <a:gd name="connsiteY0" fmla="*/ 16065 h 16065"/>
              <a:gd name="connsiteX1" fmla="*/ 34401 w 34422"/>
              <a:gd name="connsiteY1" fmla="*/ 8999 h 16065"/>
              <a:gd name="connsiteX2" fmla="*/ 33534 w 34422"/>
              <a:gd name="connsiteY2" fmla="*/ 2970 h 16065"/>
              <a:gd name="connsiteX3" fmla="*/ 30148 w 34422"/>
              <a:gd name="connsiteY3" fmla="*/ 41 h 16065"/>
              <a:gd name="connsiteX4" fmla="*/ 0 w 34422"/>
              <a:gd name="connsiteY4" fmla="*/ 42 h 16065"/>
              <a:gd name="connsiteX0" fmla="*/ 34401 w 34422"/>
              <a:gd name="connsiteY0" fmla="*/ 23043 h 23043"/>
              <a:gd name="connsiteX1" fmla="*/ 34401 w 34422"/>
              <a:gd name="connsiteY1" fmla="*/ 8999 h 23043"/>
              <a:gd name="connsiteX2" fmla="*/ 33534 w 34422"/>
              <a:gd name="connsiteY2" fmla="*/ 2970 h 23043"/>
              <a:gd name="connsiteX3" fmla="*/ 30148 w 34422"/>
              <a:gd name="connsiteY3" fmla="*/ 41 h 23043"/>
              <a:gd name="connsiteX4" fmla="*/ 0 w 34422"/>
              <a:gd name="connsiteY4" fmla="*/ 42 h 23043"/>
              <a:gd name="connsiteX0" fmla="*/ 47182 w 47203"/>
              <a:gd name="connsiteY0" fmla="*/ 23043 h 23043"/>
              <a:gd name="connsiteX1" fmla="*/ 47182 w 47203"/>
              <a:gd name="connsiteY1" fmla="*/ 8999 h 23043"/>
              <a:gd name="connsiteX2" fmla="*/ 46315 w 47203"/>
              <a:gd name="connsiteY2" fmla="*/ 2970 h 23043"/>
              <a:gd name="connsiteX3" fmla="*/ 42929 w 47203"/>
              <a:gd name="connsiteY3" fmla="*/ 41 h 23043"/>
              <a:gd name="connsiteX4" fmla="*/ 0 w 47203"/>
              <a:gd name="connsiteY4" fmla="*/ 42 h 23043"/>
              <a:gd name="connsiteX0" fmla="*/ 39338 w 39359"/>
              <a:gd name="connsiteY0" fmla="*/ 23043 h 23043"/>
              <a:gd name="connsiteX1" fmla="*/ 39338 w 39359"/>
              <a:gd name="connsiteY1" fmla="*/ 8999 h 23043"/>
              <a:gd name="connsiteX2" fmla="*/ 38471 w 39359"/>
              <a:gd name="connsiteY2" fmla="*/ 2970 h 23043"/>
              <a:gd name="connsiteX3" fmla="*/ 35085 w 39359"/>
              <a:gd name="connsiteY3" fmla="*/ 41 h 23043"/>
              <a:gd name="connsiteX4" fmla="*/ 0 w 39359"/>
              <a:gd name="connsiteY4" fmla="*/ 42 h 23043"/>
              <a:gd name="connsiteX0" fmla="*/ 14579 w 14600"/>
              <a:gd name="connsiteY0" fmla="*/ 23171 h 23171"/>
              <a:gd name="connsiteX1" fmla="*/ 14579 w 14600"/>
              <a:gd name="connsiteY1" fmla="*/ 9127 h 23171"/>
              <a:gd name="connsiteX2" fmla="*/ 13712 w 14600"/>
              <a:gd name="connsiteY2" fmla="*/ 3098 h 23171"/>
              <a:gd name="connsiteX3" fmla="*/ 10326 w 14600"/>
              <a:gd name="connsiteY3" fmla="*/ 169 h 23171"/>
              <a:gd name="connsiteX4" fmla="*/ 0 w 14600"/>
              <a:gd name="connsiteY4" fmla="*/ 0 h 23171"/>
              <a:gd name="connsiteX0" fmla="*/ 14579 w 14600"/>
              <a:gd name="connsiteY0" fmla="*/ 13129 h 13129"/>
              <a:gd name="connsiteX1" fmla="*/ 14579 w 14600"/>
              <a:gd name="connsiteY1" fmla="*/ 9127 h 13129"/>
              <a:gd name="connsiteX2" fmla="*/ 13712 w 14600"/>
              <a:gd name="connsiteY2" fmla="*/ 3098 h 13129"/>
              <a:gd name="connsiteX3" fmla="*/ 10326 w 14600"/>
              <a:gd name="connsiteY3" fmla="*/ 169 h 13129"/>
              <a:gd name="connsiteX4" fmla="*/ 0 w 14600"/>
              <a:gd name="connsiteY4" fmla="*/ 0 h 131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00" h="13129" extrusionOk="0">
                <a:moveTo>
                  <a:pt x="14579" y="13129"/>
                </a:moveTo>
                <a:lnTo>
                  <a:pt x="14579" y="9127"/>
                </a:lnTo>
                <a:cubicBezTo>
                  <a:pt x="14688" y="6953"/>
                  <a:pt x="14375" y="4779"/>
                  <a:pt x="13712" y="3098"/>
                </a:cubicBezTo>
                <a:cubicBezTo>
                  <a:pt x="12885" y="997"/>
                  <a:pt x="11616" y="-100"/>
                  <a:pt x="10326" y="169"/>
                </a:cubicBezTo>
                <a:lnTo>
                  <a:pt x="0" y="0"/>
                </a:lnTo>
              </a:path>
            </a:pathLst>
          </a:custGeom>
          <a:ln w="6350" cmpd="sng">
            <a:solidFill>
              <a:schemeClr val="tx2"/>
            </a:solidFill>
            <a:prstDash val="dash"/>
            <a:miter lim="400000"/>
          </a:ln>
        </p:spPr>
        <p:txBody>
          <a:bodyPr lIns="50795" tIns="50795" rIns="50795" bIns="50795" anchor="ctr"/>
          <a:lstStyle/>
          <a:p>
            <a:pPr lvl="0">
              <a:defRPr sz="2400"/>
            </a:pPr>
            <a:endParaRPr/>
          </a:p>
        </p:txBody>
      </p:sp>
      <p:sp>
        <p:nvSpPr>
          <p:cNvPr id="278" name="Oval 277"/>
          <p:cNvSpPr/>
          <p:nvPr/>
        </p:nvSpPr>
        <p:spPr>
          <a:xfrm flipH="1" flipV="1">
            <a:off x="6843720" y="1179789"/>
            <a:ext cx="94942" cy="94940"/>
          </a:xfrm>
          <a:prstGeom prst="ellipse">
            <a:avLst/>
          </a:prstGeom>
          <a:solidFill>
            <a:schemeClr val="bg1"/>
          </a:solidFill>
          <a:ln w="6350" cmpd="sng">
            <a:solidFill>
              <a:schemeClr val="tx2"/>
            </a:solidFill>
          </a:ln>
        </p:spPr>
        <p:style>
          <a:lnRef idx="2">
            <a:schemeClr val="dk1"/>
          </a:lnRef>
          <a:fillRef idx="1">
            <a:schemeClr val="lt1"/>
          </a:fillRef>
          <a:effectRef idx="0">
            <a:schemeClr val="dk1"/>
          </a:effectRef>
          <a:fontRef idx="minor">
            <a:schemeClr val="dk1"/>
          </a:fontRef>
        </p:style>
        <p:txBody>
          <a:bodyPr lIns="91430" tIns="45715" rIns="91430" bIns="45715" rtlCol="0" anchor="ctr"/>
          <a:lstStyle/>
          <a:p>
            <a:pPr algn="ctr"/>
            <a:endParaRPr lang="en-US"/>
          </a:p>
        </p:txBody>
      </p:sp>
      <p:cxnSp>
        <p:nvCxnSpPr>
          <p:cNvPr id="279" name="Straight Connector 278"/>
          <p:cNvCxnSpPr/>
          <p:nvPr/>
        </p:nvCxnSpPr>
        <p:spPr>
          <a:xfrm>
            <a:off x="5245101" y="2525104"/>
            <a:ext cx="1698566" cy="0"/>
          </a:xfrm>
          <a:prstGeom prst="line">
            <a:avLst/>
          </a:prstGeom>
          <a:ln w="6350" cmpd="sng">
            <a:solidFill>
              <a:schemeClr val="tx2"/>
            </a:solidFill>
            <a:prstDash val="dash"/>
          </a:ln>
          <a:effectLst/>
        </p:spPr>
        <p:style>
          <a:lnRef idx="2">
            <a:schemeClr val="accent1"/>
          </a:lnRef>
          <a:fillRef idx="0">
            <a:schemeClr val="accent1"/>
          </a:fillRef>
          <a:effectRef idx="1">
            <a:schemeClr val="accent1"/>
          </a:effectRef>
          <a:fontRef idx="minor">
            <a:schemeClr val="tx1"/>
          </a:fontRef>
        </p:style>
      </p:cxnSp>
      <p:sp>
        <p:nvSpPr>
          <p:cNvPr id="280" name="Oval 279"/>
          <p:cNvSpPr/>
          <p:nvPr/>
        </p:nvSpPr>
        <p:spPr>
          <a:xfrm flipH="1">
            <a:off x="6848725" y="2475037"/>
            <a:ext cx="94942" cy="94940"/>
          </a:xfrm>
          <a:prstGeom prst="ellipse">
            <a:avLst/>
          </a:prstGeom>
          <a:solidFill>
            <a:schemeClr val="bg1"/>
          </a:solidFill>
          <a:ln w="6350" cmpd="sng">
            <a:solidFill>
              <a:schemeClr val="tx2"/>
            </a:solidFill>
          </a:ln>
        </p:spPr>
        <p:style>
          <a:lnRef idx="2">
            <a:schemeClr val="dk1"/>
          </a:lnRef>
          <a:fillRef idx="1">
            <a:schemeClr val="lt1"/>
          </a:fillRef>
          <a:effectRef idx="0">
            <a:schemeClr val="dk1"/>
          </a:effectRef>
          <a:fontRef idx="minor">
            <a:schemeClr val="dk1"/>
          </a:fontRef>
        </p:style>
        <p:txBody>
          <a:bodyPr lIns="91430" tIns="45715" rIns="91430" bIns="45715" rtlCol="0" anchor="ctr"/>
          <a:lstStyle/>
          <a:p>
            <a:pPr algn="ctr"/>
            <a:endParaRPr lang="en-US"/>
          </a:p>
        </p:txBody>
      </p:sp>
      <p:sp>
        <p:nvSpPr>
          <p:cNvPr id="281" name="Rectangle 280"/>
          <p:cNvSpPr/>
          <p:nvPr/>
        </p:nvSpPr>
        <p:spPr>
          <a:xfrm>
            <a:off x="4922848" y="2811798"/>
            <a:ext cx="382500" cy="369322"/>
          </a:xfrm>
          <a:prstGeom prst="rect">
            <a:avLst/>
          </a:prstGeom>
        </p:spPr>
        <p:txBody>
          <a:bodyPr wrap="none" lIns="91430" tIns="45715" rIns="91430" bIns="45715">
            <a:spAutoFit/>
          </a:bodyPr>
          <a:lstStyle/>
          <a:p>
            <a:pPr algn="ctr"/>
            <a:r>
              <a:rPr lang="en-US" dirty="0" smtClean="0">
                <a:solidFill>
                  <a:schemeClr val="accent4"/>
                </a:solidFill>
                <a:latin typeface="FontAwesome Regular"/>
                <a:cs typeface="FontAwesome Regular"/>
              </a:rPr>
              <a:t></a:t>
            </a:r>
            <a:r>
              <a:rPr lang="en-US" dirty="0" smtClean="0">
                <a:latin typeface="FontAwesome Regular"/>
                <a:cs typeface="FontAwesome Regular"/>
              </a:rPr>
              <a:t> </a:t>
            </a:r>
            <a:endParaRPr lang="en-US" dirty="0">
              <a:latin typeface="FontAwesome Regular"/>
              <a:cs typeface="FontAwesome Regular"/>
            </a:endParaRPr>
          </a:p>
        </p:txBody>
      </p:sp>
      <p:sp>
        <p:nvSpPr>
          <p:cNvPr id="282" name="Rectangle 281"/>
          <p:cNvSpPr/>
          <p:nvPr/>
        </p:nvSpPr>
        <p:spPr>
          <a:xfrm>
            <a:off x="5062172" y="2329198"/>
            <a:ext cx="382500" cy="369322"/>
          </a:xfrm>
          <a:prstGeom prst="rect">
            <a:avLst/>
          </a:prstGeom>
        </p:spPr>
        <p:txBody>
          <a:bodyPr wrap="none" lIns="91430" tIns="45715" rIns="91430" bIns="45715">
            <a:spAutoFit/>
          </a:bodyPr>
          <a:lstStyle/>
          <a:p>
            <a:pPr algn="ctr"/>
            <a:r>
              <a:rPr lang="en-US" dirty="0" smtClean="0">
                <a:solidFill>
                  <a:schemeClr val="accent5"/>
                </a:solidFill>
                <a:latin typeface="FontAwesome Regular"/>
                <a:cs typeface="FontAwesome Regular"/>
              </a:rPr>
              <a:t></a:t>
            </a:r>
            <a:r>
              <a:rPr lang="en-US" dirty="0" smtClean="0">
                <a:latin typeface="FontAwesome Regular"/>
                <a:cs typeface="FontAwesome Regular"/>
              </a:rPr>
              <a:t> </a:t>
            </a:r>
            <a:endParaRPr lang="en-US" dirty="0">
              <a:latin typeface="FontAwesome Regular"/>
              <a:cs typeface="FontAwesome Regular"/>
            </a:endParaRPr>
          </a:p>
        </p:txBody>
      </p:sp>
      <p:sp>
        <p:nvSpPr>
          <p:cNvPr id="283" name="Rectangle 282"/>
          <p:cNvSpPr/>
          <p:nvPr/>
        </p:nvSpPr>
        <p:spPr>
          <a:xfrm>
            <a:off x="5500642" y="1840248"/>
            <a:ext cx="382500" cy="369322"/>
          </a:xfrm>
          <a:prstGeom prst="rect">
            <a:avLst/>
          </a:prstGeom>
        </p:spPr>
        <p:txBody>
          <a:bodyPr wrap="none" lIns="91430" tIns="45715" rIns="91430" bIns="45715">
            <a:spAutoFit/>
          </a:bodyPr>
          <a:lstStyle/>
          <a:p>
            <a:pPr algn="ctr"/>
            <a:r>
              <a:rPr lang="en-US" dirty="0" smtClean="0">
                <a:solidFill>
                  <a:schemeClr val="accent6"/>
                </a:solidFill>
                <a:latin typeface="FontAwesome Regular"/>
                <a:cs typeface="FontAwesome Regular"/>
              </a:rPr>
              <a:t></a:t>
            </a:r>
            <a:r>
              <a:rPr lang="en-US" dirty="0" smtClean="0">
                <a:latin typeface="FontAwesome Regular"/>
                <a:cs typeface="FontAwesome Regular"/>
              </a:rPr>
              <a:t> </a:t>
            </a:r>
            <a:endParaRPr lang="en-US" dirty="0">
              <a:latin typeface="FontAwesome Regular"/>
              <a:cs typeface="FontAwesome Regular"/>
            </a:endParaRPr>
          </a:p>
        </p:txBody>
      </p:sp>
      <p:grpSp>
        <p:nvGrpSpPr>
          <p:cNvPr id="290" name="Group 289"/>
          <p:cNvGrpSpPr/>
          <p:nvPr/>
        </p:nvGrpSpPr>
        <p:grpSpPr>
          <a:xfrm>
            <a:off x="6970349" y="997021"/>
            <a:ext cx="1562570" cy="732624"/>
            <a:chOff x="4897033" y="2416848"/>
            <a:chExt cx="1562570" cy="732623"/>
          </a:xfrm>
        </p:grpSpPr>
        <p:sp>
          <p:nvSpPr>
            <p:cNvPr id="291" name="Title 1"/>
            <p:cNvSpPr txBox="1">
              <a:spLocks/>
            </p:cNvSpPr>
            <p:nvPr/>
          </p:nvSpPr>
          <p:spPr>
            <a:xfrm>
              <a:off x="4897033" y="2416848"/>
              <a:ext cx="1562570" cy="338668"/>
            </a:xfrm>
            <a:prstGeom prst="rect">
              <a:avLst/>
            </a:prstGeom>
          </p:spPr>
          <p:txBody>
            <a:bodyPr vert="horz" lIns="91440" tIns="45720" rIns="91440" bIns="45720" rtlCol="0" anchor="b">
              <a:normAutofit/>
            </a:bodyPr>
            <a:lstStyle>
              <a:lvl1pPr algn="l" defTabSz="457200" rtl="0" eaLnBrk="1" latinLnBrk="0" hangingPunct="1">
                <a:spcBef>
                  <a:spcPct val="0"/>
                </a:spcBef>
                <a:buNone/>
                <a:defRPr sz="2000" b="1" kern="1200">
                  <a:solidFill>
                    <a:schemeClr val="tx1"/>
                  </a:solidFill>
                  <a:latin typeface="Roboto Light"/>
                  <a:ea typeface="+mj-ea"/>
                  <a:cs typeface="Roboto Light"/>
                </a:defRPr>
              </a:lvl1pPr>
            </a:lstStyle>
            <a:p>
              <a:r>
                <a:rPr lang="en-US" sz="1200" b="0" dirty="0"/>
                <a:t>Project Forest C</a:t>
              </a:r>
            </a:p>
          </p:txBody>
        </p:sp>
        <p:sp>
          <p:nvSpPr>
            <p:cNvPr id="292" name="TextBox 291"/>
            <p:cNvSpPr txBox="1"/>
            <p:nvPr/>
          </p:nvSpPr>
          <p:spPr>
            <a:xfrm>
              <a:off x="4899453" y="2749361"/>
              <a:ext cx="1560150" cy="400110"/>
            </a:xfrm>
            <a:prstGeom prst="rect">
              <a:avLst/>
            </a:prstGeom>
            <a:noFill/>
          </p:spPr>
          <p:txBody>
            <a:bodyPr wrap="square" rtlCol="0">
              <a:spAutoFit/>
            </a:bodyPr>
            <a:lstStyle/>
            <a:p>
              <a:r>
                <a:rPr lang="en-US" sz="1000" dirty="0" err="1">
                  <a:solidFill>
                    <a:schemeClr val="tx2"/>
                  </a:solidFill>
                  <a:latin typeface="Roboto Light"/>
                  <a:cs typeface="Roboto Light"/>
                </a:rPr>
                <a:t>Lorem</a:t>
              </a:r>
              <a:r>
                <a:rPr lang="en-US" sz="1000" dirty="0">
                  <a:solidFill>
                    <a:schemeClr val="tx2"/>
                  </a:solidFill>
                  <a:latin typeface="Roboto Light"/>
                  <a:cs typeface="Roboto Light"/>
                </a:rPr>
                <a:t> </a:t>
              </a:r>
              <a:r>
                <a:rPr lang="en-US" sz="1000" dirty="0" err="1">
                  <a:solidFill>
                    <a:schemeClr val="tx2"/>
                  </a:solidFill>
                  <a:latin typeface="Roboto Light"/>
                  <a:cs typeface="Roboto Light"/>
                </a:rPr>
                <a:t>Ipsum</a:t>
              </a:r>
              <a:r>
                <a:rPr lang="en-US" sz="1000" dirty="0">
                  <a:solidFill>
                    <a:schemeClr val="tx2"/>
                  </a:solidFill>
                  <a:latin typeface="Roboto Light"/>
                  <a:cs typeface="Roboto Light"/>
                </a:rPr>
                <a:t> is simply dummy text of the </a:t>
              </a:r>
              <a:r>
                <a:rPr lang="en-US" sz="1000" dirty="0" err="1">
                  <a:solidFill>
                    <a:schemeClr val="tx2"/>
                  </a:solidFill>
                  <a:latin typeface="Roboto Light"/>
                  <a:cs typeface="Roboto Light"/>
                </a:rPr>
                <a:t>printg</a:t>
              </a:r>
              <a:endParaRPr lang="en-US" sz="1000" dirty="0">
                <a:solidFill>
                  <a:schemeClr val="tx2"/>
                </a:solidFill>
                <a:latin typeface="Roboto Light"/>
                <a:cs typeface="Roboto Light"/>
              </a:endParaRPr>
            </a:p>
          </p:txBody>
        </p:sp>
        <p:cxnSp>
          <p:nvCxnSpPr>
            <p:cNvPr id="293" name="Straight Connector 292"/>
            <p:cNvCxnSpPr/>
            <p:nvPr/>
          </p:nvCxnSpPr>
          <p:spPr>
            <a:xfrm>
              <a:off x="4995333" y="2755515"/>
              <a:ext cx="1092970" cy="0"/>
            </a:xfrm>
            <a:prstGeom prst="line">
              <a:avLst/>
            </a:prstGeom>
            <a:ln w="6350" cmpd="sng">
              <a:solidFill>
                <a:schemeClr val="accent4"/>
              </a:solidFill>
            </a:ln>
            <a:effectLst/>
          </p:spPr>
          <p:style>
            <a:lnRef idx="2">
              <a:schemeClr val="accent1"/>
            </a:lnRef>
            <a:fillRef idx="0">
              <a:schemeClr val="accent1"/>
            </a:fillRef>
            <a:effectRef idx="1">
              <a:schemeClr val="accent1"/>
            </a:effectRef>
            <a:fontRef idx="minor">
              <a:schemeClr val="tx1"/>
            </a:fontRef>
          </p:style>
        </p:cxnSp>
      </p:grpSp>
      <p:grpSp>
        <p:nvGrpSpPr>
          <p:cNvPr id="297" name="Group 296"/>
          <p:cNvGrpSpPr/>
          <p:nvPr/>
        </p:nvGrpSpPr>
        <p:grpSpPr>
          <a:xfrm>
            <a:off x="608013" y="995129"/>
            <a:ext cx="1562570" cy="732624"/>
            <a:chOff x="4897033" y="2416848"/>
            <a:chExt cx="1562570" cy="732623"/>
          </a:xfrm>
        </p:grpSpPr>
        <p:sp>
          <p:nvSpPr>
            <p:cNvPr id="298" name="Title 1"/>
            <p:cNvSpPr txBox="1">
              <a:spLocks/>
            </p:cNvSpPr>
            <p:nvPr/>
          </p:nvSpPr>
          <p:spPr>
            <a:xfrm>
              <a:off x="4897033" y="2416848"/>
              <a:ext cx="1562570" cy="338668"/>
            </a:xfrm>
            <a:prstGeom prst="rect">
              <a:avLst/>
            </a:prstGeom>
          </p:spPr>
          <p:txBody>
            <a:bodyPr vert="horz" lIns="91440" tIns="45720" rIns="91440" bIns="45720" rtlCol="0" anchor="b">
              <a:normAutofit/>
            </a:bodyPr>
            <a:lstStyle>
              <a:lvl1pPr algn="l" defTabSz="457200" rtl="0" eaLnBrk="1" latinLnBrk="0" hangingPunct="1">
                <a:spcBef>
                  <a:spcPct val="0"/>
                </a:spcBef>
                <a:buNone/>
                <a:defRPr sz="2000" b="1" kern="1200">
                  <a:solidFill>
                    <a:schemeClr val="tx1"/>
                  </a:solidFill>
                  <a:latin typeface="Roboto Light"/>
                  <a:ea typeface="+mj-ea"/>
                  <a:cs typeface="Roboto Light"/>
                </a:defRPr>
              </a:lvl1pPr>
            </a:lstStyle>
            <a:p>
              <a:pPr algn="r"/>
              <a:r>
                <a:rPr lang="en-US" sz="1200" b="0" dirty="0"/>
                <a:t>Project Forest A</a:t>
              </a:r>
            </a:p>
          </p:txBody>
        </p:sp>
        <p:sp>
          <p:nvSpPr>
            <p:cNvPr id="299" name="TextBox 298"/>
            <p:cNvSpPr txBox="1"/>
            <p:nvPr/>
          </p:nvSpPr>
          <p:spPr>
            <a:xfrm>
              <a:off x="4899453" y="2749361"/>
              <a:ext cx="1560150" cy="400110"/>
            </a:xfrm>
            <a:prstGeom prst="rect">
              <a:avLst/>
            </a:prstGeom>
            <a:noFill/>
          </p:spPr>
          <p:txBody>
            <a:bodyPr wrap="square" rtlCol="0">
              <a:spAutoFit/>
            </a:bodyPr>
            <a:lstStyle/>
            <a:p>
              <a:pPr algn="r"/>
              <a:r>
                <a:rPr lang="en-US" sz="1000" dirty="0" err="1">
                  <a:solidFill>
                    <a:schemeClr val="tx2"/>
                  </a:solidFill>
                  <a:latin typeface="Roboto Light"/>
                  <a:cs typeface="Roboto Light"/>
                </a:rPr>
                <a:t>Lorem</a:t>
              </a:r>
              <a:r>
                <a:rPr lang="en-US" sz="1000" dirty="0">
                  <a:solidFill>
                    <a:schemeClr val="tx2"/>
                  </a:solidFill>
                  <a:latin typeface="Roboto Light"/>
                  <a:cs typeface="Roboto Light"/>
                </a:rPr>
                <a:t> </a:t>
              </a:r>
              <a:r>
                <a:rPr lang="en-US" sz="1000" dirty="0" err="1">
                  <a:solidFill>
                    <a:schemeClr val="tx2"/>
                  </a:solidFill>
                  <a:latin typeface="Roboto Light"/>
                  <a:cs typeface="Roboto Light"/>
                </a:rPr>
                <a:t>Ipsum</a:t>
              </a:r>
              <a:r>
                <a:rPr lang="en-US" sz="1000" dirty="0">
                  <a:solidFill>
                    <a:schemeClr val="tx2"/>
                  </a:solidFill>
                  <a:latin typeface="Roboto Light"/>
                  <a:cs typeface="Roboto Light"/>
                </a:rPr>
                <a:t> is simply dummy text of the </a:t>
              </a:r>
              <a:r>
                <a:rPr lang="en-US" sz="1000" dirty="0" err="1">
                  <a:solidFill>
                    <a:schemeClr val="tx2"/>
                  </a:solidFill>
                  <a:latin typeface="Roboto Light"/>
                  <a:cs typeface="Roboto Light"/>
                </a:rPr>
                <a:t>printg</a:t>
              </a:r>
              <a:endParaRPr lang="en-US" sz="1000" dirty="0">
                <a:solidFill>
                  <a:schemeClr val="tx2"/>
                </a:solidFill>
                <a:latin typeface="Roboto Light"/>
                <a:cs typeface="Roboto Light"/>
              </a:endParaRPr>
            </a:p>
          </p:txBody>
        </p:sp>
        <p:cxnSp>
          <p:nvCxnSpPr>
            <p:cNvPr id="300" name="Straight Connector 299"/>
            <p:cNvCxnSpPr/>
            <p:nvPr/>
          </p:nvCxnSpPr>
          <p:spPr>
            <a:xfrm>
              <a:off x="5266447" y="2755515"/>
              <a:ext cx="1092970" cy="0"/>
            </a:xfrm>
            <a:prstGeom prst="line">
              <a:avLst/>
            </a:prstGeom>
            <a:ln w="6350" cmpd="sng">
              <a:solidFill>
                <a:schemeClr val="accent4"/>
              </a:solidFill>
            </a:ln>
            <a:effectLst/>
          </p:spPr>
          <p:style>
            <a:lnRef idx="2">
              <a:schemeClr val="accent1"/>
            </a:lnRef>
            <a:fillRef idx="0">
              <a:schemeClr val="accent1"/>
            </a:fillRef>
            <a:effectRef idx="1">
              <a:schemeClr val="accent1"/>
            </a:effectRef>
            <a:fontRef idx="minor">
              <a:schemeClr val="tx1"/>
            </a:fontRef>
          </p:style>
        </p:cxnSp>
      </p:grpSp>
      <p:grpSp>
        <p:nvGrpSpPr>
          <p:cNvPr id="301" name="Group 300"/>
          <p:cNvGrpSpPr/>
          <p:nvPr/>
        </p:nvGrpSpPr>
        <p:grpSpPr>
          <a:xfrm>
            <a:off x="6965779" y="3258353"/>
            <a:ext cx="1562570" cy="732624"/>
            <a:chOff x="4897033" y="2416848"/>
            <a:chExt cx="1562570" cy="732623"/>
          </a:xfrm>
        </p:grpSpPr>
        <p:sp>
          <p:nvSpPr>
            <p:cNvPr id="302" name="Title 1"/>
            <p:cNvSpPr txBox="1">
              <a:spLocks/>
            </p:cNvSpPr>
            <p:nvPr/>
          </p:nvSpPr>
          <p:spPr>
            <a:xfrm>
              <a:off x="4897033" y="2416848"/>
              <a:ext cx="1562570" cy="338668"/>
            </a:xfrm>
            <a:prstGeom prst="rect">
              <a:avLst/>
            </a:prstGeom>
          </p:spPr>
          <p:txBody>
            <a:bodyPr vert="horz" lIns="91440" tIns="45720" rIns="91440" bIns="45720" rtlCol="0" anchor="b">
              <a:normAutofit/>
            </a:bodyPr>
            <a:lstStyle>
              <a:lvl1pPr algn="l" defTabSz="457200" rtl="0" eaLnBrk="1" latinLnBrk="0" hangingPunct="1">
                <a:spcBef>
                  <a:spcPct val="0"/>
                </a:spcBef>
                <a:buNone/>
                <a:defRPr sz="2000" b="1" kern="1200">
                  <a:solidFill>
                    <a:schemeClr val="tx1"/>
                  </a:solidFill>
                  <a:latin typeface="Roboto Light"/>
                  <a:ea typeface="+mj-ea"/>
                  <a:cs typeface="Roboto Light"/>
                </a:defRPr>
              </a:lvl1pPr>
            </a:lstStyle>
            <a:p>
              <a:r>
                <a:rPr lang="en-US" sz="1200" b="0" dirty="0"/>
                <a:t>Project Forest D</a:t>
              </a:r>
            </a:p>
          </p:txBody>
        </p:sp>
        <p:sp>
          <p:nvSpPr>
            <p:cNvPr id="303" name="TextBox 302"/>
            <p:cNvSpPr txBox="1"/>
            <p:nvPr/>
          </p:nvSpPr>
          <p:spPr>
            <a:xfrm>
              <a:off x="4899453" y="2749361"/>
              <a:ext cx="1560150" cy="400110"/>
            </a:xfrm>
            <a:prstGeom prst="rect">
              <a:avLst/>
            </a:prstGeom>
            <a:noFill/>
          </p:spPr>
          <p:txBody>
            <a:bodyPr wrap="square" rtlCol="0">
              <a:spAutoFit/>
            </a:bodyPr>
            <a:lstStyle/>
            <a:p>
              <a:r>
                <a:rPr lang="en-US" sz="1000" dirty="0" err="1">
                  <a:solidFill>
                    <a:schemeClr val="tx2"/>
                  </a:solidFill>
                  <a:latin typeface="Roboto Light"/>
                  <a:cs typeface="Roboto Light"/>
                </a:rPr>
                <a:t>Lorem</a:t>
              </a:r>
              <a:r>
                <a:rPr lang="en-US" sz="1000" dirty="0">
                  <a:solidFill>
                    <a:schemeClr val="tx2"/>
                  </a:solidFill>
                  <a:latin typeface="Roboto Light"/>
                  <a:cs typeface="Roboto Light"/>
                </a:rPr>
                <a:t> </a:t>
              </a:r>
              <a:r>
                <a:rPr lang="en-US" sz="1000" dirty="0" err="1">
                  <a:solidFill>
                    <a:schemeClr val="tx2"/>
                  </a:solidFill>
                  <a:latin typeface="Roboto Light"/>
                  <a:cs typeface="Roboto Light"/>
                </a:rPr>
                <a:t>Ipsum</a:t>
              </a:r>
              <a:r>
                <a:rPr lang="en-US" sz="1000" dirty="0">
                  <a:solidFill>
                    <a:schemeClr val="tx2"/>
                  </a:solidFill>
                  <a:latin typeface="Roboto Light"/>
                  <a:cs typeface="Roboto Light"/>
                </a:rPr>
                <a:t> is simply dummy text of the </a:t>
              </a:r>
              <a:r>
                <a:rPr lang="en-US" sz="1000" dirty="0" err="1">
                  <a:solidFill>
                    <a:schemeClr val="tx2"/>
                  </a:solidFill>
                  <a:latin typeface="Roboto Light"/>
                  <a:cs typeface="Roboto Light"/>
                </a:rPr>
                <a:t>printg</a:t>
              </a:r>
              <a:endParaRPr lang="en-US" sz="1000" dirty="0">
                <a:solidFill>
                  <a:schemeClr val="tx2"/>
                </a:solidFill>
                <a:latin typeface="Roboto Light"/>
                <a:cs typeface="Roboto Light"/>
              </a:endParaRPr>
            </a:p>
          </p:txBody>
        </p:sp>
        <p:cxnSp>
          <p:nvCxnSpPr>
            <p:cNvPr id="304" name="Straight Connector 303"/>
            <p:cNvCxnSpPr/>
            <p:nvPr/>
          </p:nvCxnSpPr>
          <p:spPr>
            <a:xfrm>
              <a:off x="4995333" y="2755515"/>
              <a:ext cx="1092970" cy="0"/>
            </a:xfrm>
            <a:prstGeom prst="line">
              <a:avLst/>
            </a:prstGeom>
            <a:ln w="6350" cmpd="sng">
              <a:solidFill>
                <a:schemeClr val="accent4"/>
              </a:solidFill>
            </a:ln>
            <a:effectLst/>
          </p:spPr>
          <p:style>
            <a:lnRef idx="2">
              <a:schemeClr val="accent1"/>
            </a:lnRef>
            <a:fillRef idx="0">
              <a:schemeClr val="accent1"/>
            </a:fillRef>
            <a:effectRef idx="1">
              <a:schemeClr val="accent1"/>
            </a:effectRef>
            <a:fontRef idx="minor">
              <a:schemeClr val="tx1"/>
            </a:fontRef>
          </p:style>
        </p:cxnSp>
      </p:grpSp>
      <p:grpSp>
        <p:nvGrpSpPr>
          <p:cNvPr id="305" name="Group 304"/>
          <p:cNvGrpSpPr/>
          <p:nvPr/>
        </p:nvGrpSpPr>
        <p:grpSpPr>
          <a:xfrm>
            <a:off x="603443" y="3256461"/>
            <a:ext cx="1562570" cy="732624"/>
            <a:chOff x="4897033" y="2416848"/>
            <a:chExt cx="1562570" cy="732623"/>
          </a:xfrm>
        </p:grpSpPr>
        <p:sp>
          <p:nvSpPr>
            <p:cNvPr id="306" name="Title 1"/>
            <p:cNvSpPr txBox="1">
              <a:spLocks/>
            </p:cNvSpPr>
            <p:nvPr/>
          </p:nvSpPr>
          <p:spPr>
            <a:xfrm>
              <a:off x="4897033" y="2416848"/>
              <a:ext cx="1562570" cy="338668"/>
            </a:xfrm>
            <a:prstGeom prst="rect">
              <a:avLst/>
            </a:prstGeom>
          </p:spPr>
          <p:txBody>
            <a:bodyPr vert="horz" lIns="91440" tIns="45720" rIns="91440" bIns="45720" rtlCol="0" anchor="b">
              <a:normAutofit/>
            </a:bodyPr>
            <a:lstStyle>
              <a:lvl1pPr algn="l" defTabSz="457200" rtl="0" eaLnBrk="1" latinLnBrk="0" hangingPunct="1">
                <a:spcBef>
                  <a:spcPct val="0"/>
                </a:spcBef>
                <a:buNone/>
                <a:defRPr sz="2000" b="1" kern="1200">
                  <a:solidFill>
                    <a:schemeClr val="tx1"/>
                  </a:solidFill>
                  <a:latin typeface="Roboto Light"/>
                  <a:ea typeface="+mj-ea"/>
                  <a:cs typeface="Roboto Light"/>
                </a:defRPr>
              </a:lvl1pPr>
            </a:lstStyle>
            <a:p>
              <a:pPr algn="r"/>
              <a:r>
                <a:rPr lang="en-US" sz="1200" b="0" dirty="0"/>
                <a:t>Project Forest B</a:t>
              </a:r>
            </a:p>
          </p:txBody>
        </p:sp>
        <p:sp>
          <p:nvSpPr>
            <p:cNvPr id="307" name="TextBox 306"/>
            <p:cNvSpPr txBox="1"/>
            <p:nvPr/>
          </p:nvSpPr>
          <p:spPr>
            <a:xfrm>
              <a:off x="4899453" y="2749361"/>
              <a:ext cx="1560150" cy="400110"/>
            </a:xfrm>
            <a:prstGeom prst="rect">
              <a:avLst/>
            </a:prstGeom>
            <a:noFill/>
          </p:spPr>
          <p:txBody>
            <a:bodyPr wrap="square" rtlCol="0">
              <a:spAutoFit/>
            </a:bodyPr>
            <a:lstStyle/>
            <a:p>
              <a:pPr algn="r"/>
              <a:r>
                <a:rPr lang="en-US" sz="1000" dirty="0" err="1">
                  <a:solidFill>
                    <a:schemeClr val="tx2"/>
                  </a:solidFill>
                  <a:latin typeface="Roboto Light"/>
                  <a:cs typeface="Roboto Light"/>
                </a:rPr>
                <a:t>Lorem</a:t>
              </a:r>
              <a:r>
                <a:rPr lang="en-US" sz="1000" dirty="0">
                  <a:solidFill>
                    <a:schemeClr val="tx2"/>
                  </a:solidFill>
                  <a:latin typeface="Roboto Light"/>
                  <a:cs typeface="Roboto Light"/>
                </a:rPr>
                <a:t> </a:t>
              </a:r>
              <a:r>
                <a:rPr lang="en-US" sz="1000" dirty="0" err="1">
                  <a:solidFill>
                    <a:schemeClr val="tx2"/>
                  </a:solidFill>
                  <a:latin typeface="Roboto Light"/>
                  <a:cs typeface="Roboto Light"/>
                </a:rPr>
                <a:t>Ipsum</a:t>
              </a:r>
              <a:r>
                <a:rPr lang="en-US" sz="1000" dirty="0">
                  <a:solidFill>
                    <a:schemeClr val="tx2"/>
                  </a:solidFill>
                  <a:latin typeface="Roboto Light"/>
                  <a:cs typeface="Roboto Light"/>
                </a:rPr>
                <a:t> is simply dummy text of the </a:t>
              </a:r>
              <a:r>
                <a:rPr lang="en-US" sz="1000" dirty="0" err="1">
                  <a:solidFill>
                    <a:schemeClr val="tx2"/>
                  </a:solidFill>
                  <a:latin typeface="Roboto Light"/>
                  <a:cs typeface="Roboto Light"/>
                </a:rPr>
                <a:t>printg</a:t>
              </a:r>
              <a:endParaRPr lang="en-US" sz="1000" dirty="0">
                <a:solidFill>
                  <a:schemeClr val="tx2"/>
                </a:solidFill>
                <a:latin typeface="Roboto Light"/>
                <a:cs typeface="Roboto Light"/>
              </a:endParaRPr>
            </a:p>
          </p:txBody>
        </p:sp>
        <p:cxnSp>
          <p:nvCxnSpPr>
            <p:cNvPr id="308" name="Straight Connector 307"/>
            <p:cNvCxnSpPr/>
            <p:nvPr/>
          </p:nvCxnSpPr>
          <p:spPr>
            <a:xfrm>
              <a:off x="5266447" y="2755515"/>
              <a:ext cx="1092970" cy="0"/>
            </a:xfrm>
            <a:prstGeom prst="line">
              <a:avLst/>
            </a:prstGeom>
            <a:ln w="6350" cmpd="sng">
              <a:solidFill>
                <a:schemeClr val="accent4"/>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2338678331"/>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6363" y="285751"/>
            <a:ext cx="4512733" cy="470429"/>
          </a:xfrm>
        </p:spPr>
        <p:txBody>
          <a:bodyPr>
            <a:normAutofit/>
          </a:bodyPr>
          <a:lstStyle/>
          <a:p>
            <a:r>
              <a:rPr lang="en-US" b="0" dirty="0" smtClean="0"/>
              <a:t>Gear </a:t>
            </a:r>
            <a:r>
              <a:rPr lang="en-US" b="0" dirty="0" err="1" smtClean="0"/>
              <a:t>Infographic</a:t>
            </a:r>
            <a:endParaRPr lang="en-US" b="0" dirty="0"/>
          </a:p>
        </p:txBody>
      </p:sp>
      <p:grpSp>
        <p:nvGrpSpPr>
          <p:cNvPr id="98" name="Group 959"/>
          <p:cNvGrpSpPr/>
          <p:nvPr/>
        </p:nvGrpSpPr>
        <p:grpSpPr>
          <a:xfrm>
            <a:off x="1969363" y="1121096"/>
            <a:ext cx="1587729" cy="1587729"/>
            <a:chOff x="0" y="0"/>
            <a:chExt cx="2206548" cy="2206548"/>
          </a:xfrm>
          <a:solidFill>
            <a:schemeClr val="tx2"/>
          </a:solidFill>
        </p:grpSpPr>
        <p:grpSp>
          <p:nvGrpSpPr>
            <p:cNvPr id="339" name="Group 940"/>
            <p:cNvGrpSpPr/>
            <p:nvPr/>
          </p:nvGrpSpPr>
          <p:grpSpPr>
            <a:xfrm>
              <a:off x="246678" y="247500"/>
              <a:ext cx="1713192" cy="1713192"/>
              <a:chOff x="0" y="0"/>
              <a:chExt cx="1713191" cy="1713191"/>
            </a:xfrm>
            <a:grpFill/>
          </p:grpSpPr>
          <p:sp>
            <p:nvSpPr>
              <p:cNvPr id="358" name="Shape 938"/>
              <p:cNvSpPr/>
              <p:nvPr/>
            </p:nvSpPr>
            <p:spPr>
              <a:xfrm>
                <a:off x="0" y="0"/>
                <a:ext cx="1713192" cy="171319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grpFill/>
              <a:ln w="6350" cap="flat">
                <a:noFill/>
                <a:prstDash val="solid"/>
                <a:miter lim="400000"/>
              </a:ln>
              <a:effectLst/>
            </p:spPr>
            <p:txBody>
              <a:bodyPr wrap="square" lIns="0" tIns="0" rIns="0" bIns="0" numCol="1" anchor="ctr">
                <a:noAutofit/>
              </a:bodyPr>
              <a:lstStyle/>
              <a:p>
                <a:pPr lvl="0">
                  <a:defRPr sz="2400">
                    <a:solidFill>
                      <a:srgbClr val="FFFFFF"/>
                    </a:solidFill>
                  </a:defRPr>
                </a:pPr>
                <a:endParaRPr/>
              </a:p>
            </p:txBody>
          </p:sp>
          <p:sp>
            <p:nvSpPr>
              <p:cNvPr id="359" name="Shape 939"/>
              <p:cNvSpPr/>
              <p:nvPr/>
            </p:nvSpPr>
            <p:spPr>
              <a:xfrm>
                <a:off x="228668" y="228668"/>
                <a:ext cx="1255856" cy="1255856"/>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bg1"/>
              </a:solidFill>
              <a:ln w="6350" cap="flat">
                <a:noFill/>
                <a:prstDash val="solid"/>
                <a:miter lim="400000"/>
              </a:ln>
              <a:effectLst/>
            </p:spPr>
            <p:txBody>
              <a:bodyPr wrap="square" lIns="0" tIns="0" rIns="0" bIns="0" numCol="1" anchor="ctr">
                <a:noAutofit/>
              </a:bodyPr>
              <a:lstStyle/>
              <a:p>
                <a:pPr lvl="0">
                  <a:defRPr sz="2400">
                    <a:solidFill>
                      <a:srgbClr val="FFFFFF"/>
                    </a:solidFill>
                  </a:defRPr>
                </a:pPr>
                <a:endParaRPr/>
              </a:p>
            </p:txBody>
          </p:sp>
        </p:grpSp>
        <p:grpSp>
          <p:nvGrpSpPr>
            <p:cNvPr id="340" name="Group 943"/>
            <p:cNvGrpSpPr/>
            <p:nvPr/>
          </p:nvGrpSpPr>
          <p:grpSpPr>
            <a:xfrm>
              <a:off x="1001555" y="0"/>
              <a:ext cx="203438" cy="2206549"/>
              <a:chOff x="0" y="0"/>
              <a:chExt cx="203436" cy="2206548"/>
            </a:xfrm>
            <a:grpFill/>
          </p:grpSpPr>
          <p:sp>
            <p:nvSpPr>
              <p:cNvPr id="356" name="Shape 941"/>
              <p:cNvSpPr/>
              <p:nvPr/>
            </p:nvSpPr>
            <p:spPr>
              <a:xfrm>
                <a:off x="1" y="0"/>
                <a:ext cx="203436" cy="264856"/>
              </a:xfrm>
              <a:custGeom>
                <a:avLst/>
                <a:gdLst/>
                <a:ahLst/>
                <a:cxnLst>
                  <a:cxn ang="0">
                    <a:pos x="wd2" y="hd2"/>
                  </a:cxn>
                  <a:cxn ang="5400000">
                    <a:pos x="wd2" y="hd2"/>
                  </a:cxn>
                  <a:cxn ang="10800000">
                    <a:pos x="wd2" y="hd2"/>
                  </a:cxn>
                  <a:cxn ang="16200000">
                    <a:pos x="wd2" y="hd2"/>
                  </a:cxn>
                </a:cxnLst>
                <a:rect l="0" t="0" r="r" b="b"/>
                <a:pathLst>
                  <a:path w="21600" h="21600" extrusionOk="0">
                    <a:moveTo>
                      <a:pt x="5394" y="54"/>
                    </a:moveTo>
                    <a:lnTo>
                      <a:pt x="0" y="21600"/>
                    </a:lnTo>
                    <a:lnTo>
                      <a:pt x="21600" y="21600"/>
                    </a:lnTo>
                    <a:lnTo>
                      <a:pt x="16206" y="0"/>
                    </a:lnTo>
                    <a:lnTo>
                      <a:pt x="5394" y="54"/>
                    </a:lnTo>
                    <a:close/>
                  </a:path>
                </a:pathLst>
              </a:custGeom>
              <a:grpFill/>
              <a:ln w="6350" cap="flat">
                <a:noFill/>
                <a:prstDash val="solid"/>
                <a:miter lim="400000"/>
              </a:ln>
              <a:effectLst/>
            </p:spPr>
            <p:txBody>
              <a:bodyPr wrap="square" lIns="0" tIns="0" rIns="0" bIns="0" numCol="1" anchor="ctr">
                <a:noAutofit/>
              </a:bodyPr>
              <a:lstStyle/>
              <a:p>
                <a:pPr lvl="0">
                  <a:defRPr sz="2400"/>
                </a:pPr>
                <a:endParaRPr/>
              </a:p>
            </p:txBody>
          </p:sp>
          <p:sp>
            <p:nvSpPr>
              <p:cNvPr id="357" name="Shape 942"/>
              <p:cNvSpPr/>
              <p:nvPr/>
            </p:nvSpPr>
            <p:spPr>
              <a:xfrm rot="10800000">
                <a:off x="0" y="1941692"/>
                <a:ext cx="203435" cy="264857"/>
              </a:xfrm>
              <a:custGeom>
                <a:avLst/>
                <a:gdLst/>
                <a:ahLst/>
                <a:cxnLst>
                  <a:cxn ang="0">
                    <a:pos x="wd2" y="hd2"/>
                  </a:cxn>
                  <a:cxn ang="5400000">
                    <a:pos x="wd2" y="hd2"/>
                  </a:cxn>
                  <a:cxn ang="10800000">
                    <a:pos x="wd2" y="hd2"/>
                  </a:cxn>
                  <a:cxn ang="16200000">
                    <a:pos x="wd2" y="hd2"/>
                  </a:cxn>
                </a:cxnLst>
                <a:rect l="0" t="0" r="r" b="b"/>
                <a:pathLst>
                  <a:path w="21600" h="21600" extrusionOk="0">
                    <a:moveTo>
                      <a:pt x="5394" y="54"/>
                    </a:moveTo>
                    <a:lnTo>
                      <a:pt x="0" y="21600"/>
                    </a:lnTo>
                    <a:lnTo>
                      <a:pt x="21600" y="21600"/>
                    </a:lnTo>
                    <a:lnTo>
                      <a:pt x="16206" y="0"/>
                    </a:lnTo>
                    <a:lnTo>
                      <a:pt x="5394" y="54"/>
                    </a:lnTo>
                    <a:close/>
                  </a:path>
                </a:pathLst>
              </a:custGeom>
              <a:grpFill/>
              <a:ln w="6350" cap="flat">
                <a:noFill/>
                <a:prstDash val="solid"/>
                <a:miter lim="400000"/>
              </a:ln>
              <a:effectLst/>
            </p:spPr>
            <p:txBody>
              <a:bodyPr wrap="square" lIns="0" tIns="0" rIns="0" bIns="0" numCol="1" anchor="ctr">
                <a:noAutofit/>
              </a:bodyPr>
              <a:lstStyle/>
              <a:p>
                <a:pPr lvl="0">
                  <a:defRPr sz="2400"/>
                </a:pPr>
                <a:endParaRPr/>
              </a:p>
            </p:txBody>
          </p:sp>
        </p:grpSp>
        <p:grpSp>
          <p:nvGrpSpPr>
            <p:cNvPr id="341" name="Group 946"/>
            <p:cNvGrpSpPr/>
            <p:nvPr/>
          </p:nvGrpSpPr>
          <p:grpSpPr>
            <a:xfrm rot="16200000">
              <a:off x="1001555" y="821"/>
              <a:ext cx="203438" cy="2206550"/>
              <a:chOff x="0" y="0"/>
              <a:chExt cx="203436" cy="2206548"/>
            </a:xfrm>
            <a:grpFill/>
          </p:grpSpPr>
          <p:sp>
            <p:nvSpPr>
              <p:cNvPr id="354" name="Shape 944"/>
              <p:cNvSpPr/>
              <p:nvPr/>
            </p:nvSpPr>
            <p:spPr>
              <a:xfrm>
                <a:off x="1" y="0"/>
                <a:ext cx="203436" cy="264856"/>
              </a:xfrm>
              <a:custGeom>
                <a:avLst/>
                <a:gdLst/>
                <a:ahLst/>
                <a:cxnLst>
                  <a:cxn ang="0">
                    <a:pos x="wd2" y="hd2"/>
                  </a:cxn>
                  <a:cxn ang="5400000">
                    <a:pos x="wd2" y="hd2"/>
                  </a:cxn>
                  <a:cxn ang="10800000">
                    <a:pos x="wd2" y="hd2"/>
                  </a:cxn>
                  <a:cxn ang="16200000">
                    <a:pos x="wd2" y="hd2"/>
                  </a:cxn>
                </a:cxnLst>
                <a:rect l="0" t="0" r="r" b="b"/>
                <a:pathLst>
                  <a:path w="21600" h="21600" extrusionOk="0">
                    <a:moveTo>
                      <a:pt x="5394" y="54"/>
                    </a:moveTo>
                    <a:lnTo>
                      <a:pt x="0" y="21600"/>
                    </a:lnTo>
                    <a:lnTo>
                      <a:pt x="21600" y="21600"/>
                    </a:lnTo>
                    <a:lnTo>
                      <a:pt x="16206" y="0"/>
                    </a:lnTo>
                    <a:lnTo>
                      <a:pt x="5394" y="54"/>
                    </a:lnTo>
                    <a:close/>
                  </a:path>
                </a:pathLst>
              </a:custGeom>
              <a:grpFill/>
              <a:ln w="6350" cap="flat">
                <a:noFill/>
                <a:prstDash val="solid"/>
                <a:miter lim="400000"/>
              </a:ln>
              <a:effectLst/>
            </p:spPr>
            <p:txBody>
              <a:bodyPr wrap="square" lIns="0" tIns="0" rIns="0" bIns="0" numCol="1" anchor="ctr">
                <a:noAutofit/>
              </a:bodyPr>
              <a:lstStyle/>
              <a:p>
                <a:pPr lvl="0">
                  <a:defRPr sz="2400"/>
                </a:pPr>
                <a:endParaRPr/>
              </a:p>
            </p:txBody>
          </p:sp>
          <p:sp>
            <p:nvSpPr>
              <p:cNvPr id="355" name="Shape 945"/>
              <p:cNvSpPr/>
              <p:nvPr/>
            </p:nvSpPr>
            <p:spPr>
              <a:xfrm rot="10800000">
                <a:off x="0" y="1941692"/>
                <a:ext cx="203435" cy="264857"/>
              </a:xfrm>
              <a:custGeom>
                <a:avLst/>
                <a:gdLst/>
                <a:ahLst/>
                <a:cxnLst>
                  <a:cxn ang="0">
                    <a:pos x="wd2" y="hd2"/>
                  </a:cxn>
                  <a:cxn ang="5400000">
                    <a:pos x="wd2" y="hd2"/>
                  </a:cxn>
                  <a:cxn ang="10800000">
                    <a:pos x="wd2" y="hd2"/>
                  </a:cxn>
                  <a:cxn ang="16200000">
                    <a:pos x="wd2" y="hd2"/>
                  </a:cxn>
                </a:cxnLst>
                <a:rect l="0" t="0" r="r" b="b"/>
                <a:pathLst>
                  <a:path w="21600" h="21600" extrusionOk="0">
                    <a:moveTo>
                      <a:pt x="5394" y="54"/>
                    </a:moveTo>
                    <a:lnTo>
                      <a:pt x="0" y="21600"/>
                    </a:lnTo>
                    <a:lnTo>
                      <a:pt x="21600" y="21600"/>
                    </a:lnTo>
                    <a:lnTo>
                      <a:pt x="16206" y="0"/>
                    </a:lnTo>
                    <a:lnTo>
                      <a:pt x="5394" y="54"/>
                    </a:lnTo>
                    <a:close/>
                  </a:path>
                </a:pathLst>
              </a:custGeom>
              <a:grpFill/>
              <a:ln w="6350" cap="flat">
                <a:noFill/>
                <a:prstDash val="solid"/>
                <a:miter lim="400000"/>
              </a:ln>
              <a:effectLst/>
            </p:spPr>
            <p:txBody>
              <a:bodyPr wrap="square" lIns="0" tIns="0" rIns="0" bIns="0" numCol="1" anchor="ctr">
                <a:noAutofit/>
              </a:bodyPr>
              <a:lstStyle/>
              <a:p>
                <a:pPr lvl="0">
                  <a:defRPr sz="2400"/>
                </a:pPr>
                <a:endParaRPr/>
              </a:p>
            </p:txBody>
          </p:sp>
        </p:grpSp>
        <p:grpSp>
          <p:nvGrpSpPr>
            <p:cNvPr id="342" name="Group 949"/>
            <p:cNvGrpSpPr/>
            <p:nvPr/>
          </p:nvGrpSpPr>
          <p:grpSpPr>
            <a:xfrm rot="1832071">
              <a:off x="1001555" y="821"/>
              <a:ext cx="203438" cy="2206550"/>
              <a:chOff x="0" y="0"/>
              <a:chExt cx="203436" cy="2206548"/>
            </a:xfrm>
            <a:grpFill/>
          </p:grpSpPr>
          <p:sp>
            <p:nvSpPr>
              <p:cNvPr id="352" name="Shape 947"/>
              <p:cNvSpPr/>
              <p:nvPr/>
            </p:nvSpPr>
            <p:spPr>
              <a:xfrm>
                <a:off x="1" y="0"/>
                <a:ext cx="203436" cy="264856"/>
              </a:xfrm>
              <a:custGeom>
                <a:avLst/>
                <a:gdLst/>
                <a:ahLst/>
                <a:cxnLst>
                  <a:cxn ang="0">
                    <a:pos x="wd2" y="hd2"/>
                  </a:cxn>
                  <a:cxn ang="5400000">
                    <a:pos x="wd2" y="hd2"/>
                  </a:cxn>
                  <a:cxn ang="10800000">
                    <a:pos x="wd2" y="hd2"/>
                  </a:cxn>
                  <a:cxn ang="16200000">
                    <a:pos x="wd2" y="hd2"/>
                  </a:cxn>
                </a:cxnLst>
                <a:rect l="0" t="0" r="r" b="b"/>
                <a:pathLst>
                  <a:path w="21600" h="21600" extrusionOk="0">
                    <a:moveTo>
                      <a:pt x="5394" y="54"/>
                    </a:moveTo>
                    <a:lnTo>
                      <a:pt x="0" y="21600"/>
                    </a:lnTo>
                    <a:lnTo>
                      <a:pt x="21600" y="21600"/>
                    </a:lnTo>
                    <a:lnTo>
                      <a:pt x="16206" y="0"/>
                    </a:lnTo>
                    <a:lnTo>
                      <a:pt x="5394" y="54"/>
                    </a:lnTo>
                    <a:close/>
                  </a:path>
                </a:pathLst>
              </a:custGeom>
              <a:grpFill/>
              <a:ln w="6350" cap="flat">
                <a:noFill/>
                <a:prstDash val="solid"/>
                <a:miter lim="400000"/>
              </a:ln>
              <a:effectLst/>
            </p:spPr>
            <p:txBody>
              <a:bodyPr wrap="square" lIns="0" tIns="0" rIns="0" bIns="0" numCol="1" anchor="ctr">
                <a:noAutofit/>
              </a:bodyPr>
              <a:lstStyle/>
              <a:p>
                <a:pPr lvl="0">
                  <a:defRPr sz="2400"/>
                </a:pPr>
                <a:endParaRPr/>
              </a:p>
            </p:txBody>
          </p:sp>
          <p:sp>
            <p:nvSpPr>
              <p:cNvPr id="353" name="Shape 948"/>
              <p:cNvSpPr/>
              <p:nvPr/>
            </p:nvSpPr>
            <p:spPr>
              <a:xfrm rot="10800000">
                <a:off x="0" y="1941692"/>
                <a:ext cx="203435" cy="264857"/>
              </a:xfrm>
              <a:custGeom>
                <a:avLst/>
                <a:gdLst/>
                <a:ahLst/>
                <a:cxnLst>
                  <a:cxn ang="0">
                    <a:pos x="wd2" y="hd2"/>
                  </a:cxn>
                  <a:cxn ang="5400000">
                    <a:pos x="wd2" y="hd2"/>
                  </a:cxn>
                  <a:cxn ang="10800000">
                    <a:pos x="wd2" y="hd2"/>
                  </a:cxn>
                  <a:cxn ang="16200000">
                    <a:pos x="wd2" y="hd2"/>
                  </a:cxn>
                </a:cxnLst>
                <a:rect l="0" t="0" r="r" b="b"/>
                <a:pathLst>
                  <a:path w="21600" h="21600" extrusionOk="0">
                    <a:moveTo>
                      <a:pt x="5394" y="54"/>
                    </a:moveTo>
                    <a:lnTo>
                      <a:pt x="0" y="21600"/>
                    </a:lnTo>
                    <a:lnTo>
                      <a:pt x="21600" y="21600"/>
                    </a:lnTo>
                    <a:lnTo>
                      <a:pt x="16206" y="0"/>
                    </a:lnTo>
                    <a:lnTo>
                      <a:pt x="5394" y="54"/>
                    </a:lnTo>
                    <a:close/>
                  </a:path>
                </a:pathLst>
              </a:custGeom>
              <a:grpFill/>
              <a:ln w="6350" cap="flat">
                <a:noFill/>
                <a:prstDash val="solid"/>
                <a:miter lim="400000"/>
              </a:ln>
              <a:effectLst/>
            </p:spPr>
            <p:txBody>
              <a:bodyPr wrap="square" lIns="0" tIns="0" rIns="0" bIns="0" numCol="1" anchor="ctr">
                <a:noAutofit/>
              </a:bodyPr>
              <a:lstStyle/>
              <a:p>
                <a:pPr lvl="0">
                  <a:defRPr sz="2400"/>
                </a:pPr>
                <a:endParaRPr/>
              </a:p>
            </p:txBody>
          </p:sp>
        </p:grpSp>
        <p:grpSp>
          <p:nvGrpSpPr>
            <p:cNvPr id="343" name="Group 952"/>
            <p:cNvGrpSpPr/>
            <p:nvPr/>
          </p:nvGrpSpPr>
          <p:grpSpPr>
            <a:xfrm rot="19769280">
              <a:off x="1001555" y="821"/>
              <a:ext cx="203438" cy="2206550"/>
              <a:chOff x="0" y="0"/>
              <a:chExt cx="203436" cy="2206548"/>
            </a:xfrm>
            <a:grpFill/>
          </p:grpSpPr>
          <p:sp>
            <p:nvSpPr>
              <p:cNvPr id="350" name="Shape 950"/>
              <p:cNvSpPr/>
              <p:nvPr/>
            </p:nvSpPr>
            <p:spPr>
              <a:xfrm>
                <a:off x="1" y="0"/>
                <a:ext cx="203436" cy="264856"/>
              </a:xfrm>
              <a:custGeom>
                <a:avLst/>
                <a:gdLst/>
                <a:ahLst/>
                <a:cxnLst>
                  <a:cxn ang="0">
                    <a:pos x="wd2" y="hd2"/>
                  </a:cxn>
                  <a:cxn ang="5400000">
                    <a:pos x="wd2" y="hd2"/>
                  </a:cxn>
                  <a:cxn ang="10800000">
                    <a:pos x="wd2" y="hd2"/>
                  </a:cxn>
                  <a:cxn ang="16200000">
                    <a:pos x="wd2" y="hd2"/>
                  </a:cxn>
                </a:cxnLst>
                <a:rect l="0" t="0" r="r" b="b"/>
                <a:pathLst>
                  <a:path w="21600" h="21600" extrusionOk="0">
                    <a:moveTo>
                      <a:pt x="5394" y="54"/>
                    </a:moveTo>
                    <a:lnTo>
                      <a:pt x="0" y="21600"/>
                    </a:lnTo>
                    <a:lnTo>
                      <a:pt x="21600" y="21600"/>
                    </a:lnTo>
                    <a:lnTo>
                      <a:pt x="16206" y="0"/>
                    </a:lnTo>
                    <a:lnTo>
                      <a:pt x="5394" y="54"/>
                    </a:lnTo>
                    <a:close/>
                  </a:path>
                </a:pathLst>
              </a:custGeom>
              <a:grpFill/>
              <a:ln w="6350" cap="flat">
                <a:noFill/>
                <a:prstDash val="solid"/>
                <a:miter lim="400000"/>
              </a:ln>
              <a:effectLst/>
            </p:spPr>
            <p:txBody>
              <a:bodyPr wrap="square" lIns="0" tIns="0" rIns="0" bIns="0" numCol="1" anchor="ctr">
                <a:noAutofit/>
              </a:bodyPr>
              <a:lstStyle/>
              <a:p>
                <a:pPr lvl="0">
                  <a:defRPr sz="2400"/>
                </a:pPr>
                <a:endParaRPr/>
              </a:p>
            </p:txBody>
          </p:sp>
          <p:sp>
            <p:nvSpPr>
              <p:cNvPr id="351" name="Shape 951"/>
              <p:cNvSpPr/>
              <p:nvPr/>
            </p:nvSpPr>
            <p:spPr>
              <a:xfrm rot="10800000">
                <a:off x="0" y="1941692"/>
                <a:ext cx="203435" cy="264857"/>
              </a:xfrm>
              <a:custGeom>
                <a:avLst/>
                <a:gdLst/>
                <a:ahLst/>
                <a:cxnLst>
                  <a:cxn ang="0">
                    <a:pos x="wd2" y="hd2"/>
                  </a:cxn>
                  <a:cxn ang="5400000">
                    <a:pos x="wd2" y="hd2"/>
                  </a:cxn>
                  <a:cxn ang="10800000">
                    <a:pos x="wd2" y="hd2"/>
                  </a:cxn>
                  <a:cxn ang="16200000">
                    <a:pos x="wd2" y="hd2"/>
                  </a:cxn>
                </a:cxnLst>
                <a:rect l="0" t="0" r="r" b="b"/>
                <a:pathLst>
                  <a:path w="21600" h="21600" extrusionOk="0">
                    <a:moveTo>
                      <a:pt x="5394" y="54"/>
                    </a:moveTo>
                    <a:lnTo>
                      <a:pt x="0" y="21600"/>
                    </a:lnTo>
                    <a:lnTo>
                      <a:pt x="21600" y="21600"/>
                    </a:lnTo>
                    <a:lnTo>
                      <a:pt x="16206" y="0"/>
                    </a:lnTo>
                    <a:lnTo>
                      <a:pt x="5394" y="54"/>
                    </a:lnTo>
                    <a:close/>
                  </a:path>
                </a:pathLst>
              </a:custGeom>
              <a:grpFill/>
              <a:ln w="6350" cap="flat">
                <a:noFill/>
                <a:prstDash val="solid"/>
                <a:miter lim="400000"/>
              </a:ln>
              <a:effectLst/>
            </p:spPr>
            <p:txBody>
              <a:bodyPr wrap="square" lIns="0" tIns="0" rIns="0" bIns="0" numCol="1" anchor="ctr">
                <a:noAutofit/>
              </a:bodyPr>
              <a:lstStyle/>
              <a:p>
                <a:pPr lvl="0">
                  <a:defRPr sz="2400"/>
                </a:pPr>
                <a:endParaRPr/>
              </a:p>
            </p:txBody>
          </p:sp>
        </p:grpSp>
        <p:grpSp>
          <p:nvGrpSpPr>
            <p:cNvPr id="344" name="Group 955"/>
            <p:cNvGrpSpPr/>
            <p:nvPr/>
          </p:nvGrpSpPr>
          <p:grpSpPr>
            <a:xfrm rot="17961925">
              <a:off x="1001555" y="821"/>
              <a:ext cx="203438" cy="2206550"/>
              <a:chOff x="0" y="0"/>
              <a:chExt cx="203436" cy="2206548"/>
            </a:xfrm>
            <a:grpFill/>
          </p:grpSpPr>
          <p:sp>
            <p:nvSpPr>
              <p:cNvPr id="348" name="Shape 953"/>
              <p:cNvSpPr/>
              <p:nvPr/>
            </p:nvSpPr>
            <p:spPr>
              <a:xfrm>
                <a:off x="1" y="0"/>
                <a:ext cx="203436" cy="264856"/>
              </a:xfrm>
              <a:custGeom>
                <a:avLst/>
                <a:gdLst/>
                <a:ahLst/>
                <a:cxnLst>
                  <a:cxn ang="0">
                    <a:pos x="wd2" y="hd2"/>
                  </a:cxn>
                  <a:cxn ang="5400000">
                    <a:pos x="wd2" y="hd2"/>
                  </a:cxn>
                  <a:cxn ang="10800000">
                    <a:pos x="wd2" y="hd2"/>
                  </a:cxn>
                  <a:cxn ang="16200000">
                    <a:pos x="wd2" y="hd2"/>
                  </a:cxn>
                </a:cxnLst>
                <a:rect l="0" t="0" r="r" b="b"/>
                <a:pathLst>
                  <a:path w="21600" h="21600" extrusionOk="0">
                    <a:moveTo>
                      <a:pt x="5394" y="54"/>
                    </a:moveTo>
                    <a:lnTo>
                      <a:pt x="0" y="21600"/>
                    </a:lnTo>
                    <a:lnTo>
                      <a:pt x="21600" y="21600"/>
                    </a:lnTo>
                    <a:lnTo>
                      <a:pt x="16206" y="0"/>
                    </a:lnTo>
                    <a:lnTo>
                      <a:pt x="5394" y="54"/>
                    </a:lnTo>
                    <a:close/>
                  </a:path>
                </a:pathLst>
              </a:custGeom>
              <a:grpFill/>
              <a:ln w="6350" cap="flat">
                <a:noFill/>
                <a:prstDash val="solid"/>
                <a:miter lim="400000"/>
              </a:ln>
              <a:effectLst/>
            </p:spPr>
            <p:txBody>
              <a:bodyPr wrap="square" lIns="0" tIns="0" rIns="0" bIns="0" numCol="1" anchor="ctr">
                <a:noAutofit/>
              </a:bodyPr>
              <a:lstStyle/>
              <a:p>
                <a:pPr lvl="0">
                  <a:defRPr sz="2400"/>
                </a:pPr>
                <a:endParaRPr/>
              </a:p>
            </p:txBody>
          </p:sp>
          <p:sp>
            <p:nvSpPr>
              <p:cNvPr id="349" name="Shape 954"/>
              <p:cNvSpPr/>
              <p:nvPr/>
            </p:nvSpPr>
            <p:spPr>
              <a:xfrm rot="10800000">
                <a:off x="0" y="1941692"/>
                <a:ext cx="203435" cy="264857"/>
              </a:xfrm>
              <a:custGeom>
                <a:avLst/>
                <a:gdLst/>
                <a:ahLst/>
                <a:cxnLst>
                  <a:cxn ang="0">
                    <a:pos x="wd2" y="hd2"/>
                  </a:cxn>
                  <a:cxn ang="5400000">
                    <a:pos x="wd2" y="hd2"/>
                  </a:cxn>
                  <a:cxn ang="10800000">
                    <a:pos x="wd2" y="hd2"/>
                  </a:cxn>
                  <a:cxn ang="16200000">
                    <a:pos x="wd2" y="hd2"/>
                  </a:cxn>
                </a:cxnLst>
                <a:rect l="0" t="0" r="r" b="b"/>
                <a:pathLst>
                  <a:path w="21600" h="21600" extrusionOk="0">
                    <a:moveTo>
                      <a:pt x="5394" y="54"/>
                    </a:moveTo>
                    <a:lnTo>
                      <a:pt x="0" y="21600"/>
                    </a:lnTo>
                    <a:lnTo>
                      <a:pt x="21600" y="21600"/>
                    </a:lnTo>
                    <a:lnTo>
                      <a:pt x="16206" y="0"/>
                    </a:lnTo>
                    <a:lnTo>
                      <a:pt x="5394" y="54"/>
                    </a:lnTo>
                    <a:close/>
                  </a:path>
                </a:pathLst>
              </a:custGeom>
              <a:grpFill/>
              <a:ln w="6350" cap="flat">
                <a:noFill/>
                <a:prstDash val="solid"/>
                <a:miter lim="400000"/>
              </a:ln>
              <a:effectLst/>
            </p:spPr>
            <p:txBody>
              <a:bodyPr wrap="square" lIns="0" tIns="0" rIns="0" bIns="0" numCol="1" anchor="ctr">
                <a:noAutofit/>
              </a:bodyPr>
              <a:lstStyle/>
              <a:p>
                <a:pPr lvl="0">
                  <a:defRPr sz="2400"/>
                </a:pPr>
                <a:endParaRPr/>
              </a:p>
            </p:txBody>
          </p:sp>
        </p:grpSp>
        <p:grpSp>
          <p:nvGrpSpPr>
            <p:cNvPr id="345" name="Group 958"/>
            <p:cNvGrpSpPr/>
            <p:nvPr/>
          </p:nvGrpSpPr>
          <p:grpSpPr>
            <a:xfrm rot="3654790">
              <a:off x="1001555" y="821"/>
              <a:ext cx="203438" cy="2206550"/>
              <a:chOff x="0" y="0"/>
              <a:chExt cx="203436" cy="2206548"/>
            </a:xfrm>
            <a:grpFill/>
          </p:grpSpPr>
          <p:sp>
            <p:nvSpPr>
              <p:cNvPr id="346" name="Shape 956"/>
              <p:cNvSpPr/>
              <p:nvPr/>
            </p:nvSpPr>
            <p:spPr>
              <a:xfrm>
                <a:off x="1" y="0"/>
                <a:ext cx="203436" cy="264856"/>
              </a:xfrm>
              <a:custGeom>
                <a:avLst/>
                <a:gdLst/>
                <a:ahLst/>
                <a:cxnLst>
                  <a:cxn ang="0">
                    <a:pos x="wd2" y="hd2"/>
                  </a:cxn>
                  <a:cxn ang="5400000">
                    <a:pos x="wd2" y="hd2"/>
                  </a:cxn>
                  <a:cxn ang="10800000">
                    <a:pos x="wd2" y="hd2"/>
                  </a:cxn>
                  <a:cxn ang="16200000">
                    <a:pos x="wd2" y="hd2"/>
                  </a:cxn>
                </a:cxnLst>
                <a:rect l="0" t="0" r="r" b="b"/>
                <a:pathLst>
                  <a:path w="21600" h="21600" extrusionOk="0">
                    <a:moveTo>
                      <a:pt x="5394" y="54"/>
                    </a:moveTo>
                    <a:lnTo>
                      <a:pt x="0" y="21600"/>
                    </a:lnTo>
                    <a:lnTo>
                      <a:pt x="21600" y="21600"/>
                    </a:lnTo>
                    <a:lnTo>
                      <a:pt x="16206" y="0"/>
                    </a:lnTo>
                    <a:lnTo>
                      <a:pt x="5394" y="54"/>
                    </a:lnTo>
                    <a:close/>
                  </a:path>
                </a:pathLst>
              </a:custGeom>
              <a:grpFill/>
              <a:ln w="6350" cap="flat">
                <a:noFill/>
                <a:prstDash val="solid"/>
                <a:miter lim="400000"/>
              </a:ln>
              <a:effectLst/>
            </p:spPr>
            <p:txBody>
              <a:bodyPr wrap="square" lIns="0" tIns="0" rIns="0" bIns="0" numCol="1" anchor="ctr">
                <a:noAutofit/>
              </a:bodyPr>
              <a:lstStyle/>
              <a:p>
                <a:pPr lvl="0">
                  <a:defRPr sz="2400"/>
                </a:pPr>
                <a:endParaRPr/>
              </a:p>
            </p:txBody>
          </p:sp>
          <p:sp>
            <p:nvSpPr>
              <p:cNvPr id="347" name="Shape 957"/>
              <p:cNvSpPr/>
              <p:nvPr/>
            </p:nvSpPr>
            <p:spPr>
              <a:xfrm rot="10800000">
                <a:off x="0" y="1941692"/>
                <a:ext cx="203435" cy="264857"/>
              </a:xfrm>
              <a:custGeom>
                <a:avLst/>
                <a:gdLst/>
                <a:ahLst/>
                <a:cxnLst>
                  <a:cxn ang="0">
                    <a:pos x="wd2" y="hd2"/>
                  </a:cxn>
                  <a:cxn ang="5400000">
                    <a:pos x="wd2" y="hd2"/>
                  </a:cxn>
                  <a:cxn ang="10800000">
                    <a:pos x="wd2" y="hd2"/>
                  </a:cxn>
                  <a:cxn ang="16200000">
                    <a:pos x="wd2" y="hd2"/>
                  </a:cxn>
                </a:cxnLst>
                <a:rect l="0" t="0" r="r" b="b"/>
                <a:pathLst>
                  <a:path w="21600" h="21600" extrusionOk="0">
                    <a:moveTo>
                      <a:pt x="5394" y="54"/>
                    </a:moveTo>
                    <a:lnTo>
                      <a:pt x="0" y="21600"/>
                    </a:lnTo>
                    <a:lnTo>
                      <a:pt x="21600" y="21600"/>
                    </a:lnTo>
                    <a:lnTo>
                      <a:pt x="16206" y="0"/>
                    </a:lnTo>
                    <a:lnTo>
                      <a:pt x="5394" y="54"/>
                    </a:lnTo>
                    <a:close/>
                  </a:path>
                </a:pathLst>
              </a:custGeom>
              <a:grpFill/>
              <a:ln w="6350" cap="flat">
                <a:noFill/>
                <a:prstDash val="solid"/>
                <a:miter lim="400000"/>
              </a:ln>
              <a:effectLst/>
            </p:spPr>
            <p:txBody>
              <a:bodyPr wrap="square" lIns="0" tIns="0" rIns="0" bIns="0" numCol="1" anchor="ctr">
                <a:noAutofit/>
              </a:bodyPr>
              <a:lstStyle/>
              <a:p>
                <a:pPr lvl="0">
                  <a:defRPr sz="2400"/>
                </a:pPr>
                <a:endParaRPr/>
              </a:p>
            </p:txBody>
          </p:sp>
        </p:grpSp>
      </p:grpSp>
      <p:grpSp>
        <p:nvGrpSpPr>
          <p:cNvPr id="99" name="Group 981"/>
          <p:cNvGrpSpPr/>
          <p:nvPr/>
        </p:nvGrpSpPr>
        <p:grpSpPr>
          <a:xfrm rot="21152961">
            <a:off x="3199670" y="1951241"/>
            <a:ext cx="1587729" cy="1587729"/>
            <a:chOff x="0" y="0"/>
            <a:chExt cx="2206548" cy="2206548"/>
          </a:xfrm>
          <a:solidFill>
            <a:schemeClr val="tx2"/>
          </a:solidFill>
        </p:grpSpPr>
        <p:grpSp>
          <p:nvGrpSpPr>
            <p:cNvPr id="318" name="Group 962"/>
            <p:cNvGrpSpPr/>
            <p:nvPr/>
          </p:nvGrpSpPr>
          <p:grpSpPr>
            <a:xfrm>
              <a:off x="246678" y="247500"/>
              <a:ext cx="1713192" cy="1713192"/>
              <a:chOff x="0" y="0"/>
              <a:chExt cx="1713191" cy="1713191"/>
            </a:xfrm>
            <a:grpFill/>
          </p:grpSpPr>
          <p:sp>
            <p:nvSpPr>
              <p:cNvPr id="337" name="Shape 960"/>
              <p:cNvSpPr/>
              <p:nvPr/>
            </p:nvSpPr>
            <p:spPr>
              <a:xfrm>
                <a:off x="0" y="0"/>
                <a:ext cx="1713192" cy="171319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grpFill/>
              <a:ln w="6350" cap="flat">
                <a:noFill/>
                <a:prstDash val="solid"/>
                <a:miter lim="400000"/>
              </a:ln>
              <a:effectLst/>
            </p:spPr>
            <p:txBody>
              <a:bodyPr wrap="square" lIns="0" tIns="0" rIns="0" bIns="0" numCol="1" anchor="ctr">
                <a:noAutofit/>
              </a:bodyPr>
              <a:lstStyle/>
              <a:p>
                <a:pPr lvl="0">
                  <a:defRPr sz="2400">
                    <a:solidFill>
                      <a:srgbClr val="FFFFFF"/>
                    </a:solidFill>
                  </a:defRPr>
                </a:pPr>
                <a:endParaRPr/>
              </a:p>
            </p:txBody>
          </p:sp>
          <p:sp>
            <p:nvSpPr>
              <p:cNvPr id="338" name="Shape 961"/>
              <p:cNvSpPr/>
              <p:nvPr/>
            </p:nvSpPr>
            <p:spPr>
              <a:xfrm>
                <a:off x="228668" y="228668"/>
                <a:ext cx="1255856" cy="1255856"/>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4F4F4"/>
              </a:solidFill>
              <a:ln w="6350" cap="flat">
                <a:noFill/>
                <a:prstDash val="solid"/>
                <a:miter lim="400000"/>
              </a:ln>
              <a:effectLst/>
            </p:spPr>
            <p:txBody>
              <a:bodyPr wrap="square" lIns="0" tIns="0" rIns="0" bIns="0" numCol="1" anchor="ctr">
                <a:noAutofit/>
              </a:bodyPr>
              <a:lstStyle/>
              <a:p>
                <a:pPr lvl="0">
                  <a:defRPr sz="2400">
                    <a:solidFill>
                      <a:srgbClr val="FFFFFF"/>
                    </a:solidFill>
                  </a:defRPr>
                </a:pPr>
                <a:endParaRPr/>
              </a:p>
            </p:txBody>
          </p:sp>
        </p:grpSp>
        <p:grpSp>
          <p:nvGrpSpPr>
            <p:cNvPr id="319" name="Group 965"/>
            <p:cNvGrpSpPr/>
            <p:nvPr/>
          </p:nvGrpSpPr>
          <p:grpSpPr>
            <a:xfrm>
              <a:off x="1001555" y="0"/>
              <a:ext cx="203438" cy="2206549"/>
              <a:chOff x="0" y="0"/>
              <a:chExt cx="203436" cy="2206548"/>
            </a:xfrm>
            <a:grpFill/>
          </p:grpSpPr>
          <p:sp>
            <p:nvSpPr>
              <p:cNvPr id="335" name="Shape 963"/>
              <p:cNvSpPr/>
              <p:nvPr/>
            </p:nvSpPr>
            <p:spPr>
              <a:xfrm>
                <a:off x="1" y="0"/>
                <a:ext cx="203436" cy="264856"/>
              </a:xfrm>
              <a:custGeom>
                <a:avLst/>
                <a:gdLst/>
                <a:ahLst/>
                <a:cxnLst>
                  <a:cxn ang="0">
                    <a:pos x="wd2" y="hd2"/>
                  </a:cxn>
                  <a:cxn ang="5400000">
                    <a:pos x="wd2" y="hd2"/>
                  </a:cxn>
                  <a:cxn ang="10800000">
                    <a:pos x="wd2" y="hd2"/>
                  </a:cxn>
                  <a:cxn ang="16200000">
                    <a:pos x="wd2" y="hd2"/>
                  </a:cxn>
                </a:cxnLst>
                <a:rect l="0" t="0" r="r" b="b"/>
                <a:pathLst>
                  <a:path w="21600" h="21600" extrusionOk="0">
                    <a:moveTo>
                      <a:pt x="5394" y="54"/>
                    </a:moveTo>
                    <a:lnTo>
                      <a:pt x="0" y="21600"/>
                    </a:lnTo>
                    <a:lnTo>
                      <a:pt x="21600" y="21600"/>
                    </a:lnTo>
                    <a:lnTo>
                      <a:pt x="16206" y="0"/>
                    </a:lnTo>
                    <a:lnTo>
                      <a:pt x="5394" y="54"/>
                    </a:lnTo>
                    <a:close/>
                  </a:path>
                </a:pathLst>
              </a:custGeom>
              <a:grpFill/>
              <a:ln w="6350" cap="flat">
                <a:noFill/>
                <a:prstDash val="solid"/>
                <a:miter lim="400000"/>
              </a:ln>
              <a:effectLst/>
            </p:spPr>
            <p:txBody>
              <a:bodyPr wrap="square" lIns="0" tIns="0" rIns="0" bIns="0" numCol="1" anchor="ctr">
                <a:noAutofit/>
              </a:bodyPr>
              <a:lstStyle/>
              <a:p>
                <a:pPr lvl="0">
                  <a:defRPr sz="2400"/>
                </a:pPr>
                <a:endParaRPr/>
              </a:p>
            </p:txBody>
          </p:sp>
          <p:sp>
            <p:nvSpPr>
              <p:cNvPr id="336" name="Shape 964"/>
              <p:cNvSpPr/>
              <p:nvPr/>
            </p:nvSpPr>
            <p:spPr>
              <a:xfrm rot="10800000">
                <a:off x="0" y="1941692"/>
                <a:ext cx="203435" cy="264857"/>
              </a:xfrm>
              <a:custGeom>
                <a:avLst/>
                <a:gdLst/>
                <a:ahLst/>
                <a:cxnLst>
                  <a:cxn ang="0">
                    <a:pos x="wd2" y="hd2"/>
                  </a:cxn>
                  <a:cxn ang="5400000">
                    <a:pos x="wd2" y="hd2"/>
                  </a:cxn>
                  <a:cxn ang="10800000">
                    <a:pos x="wd2" y="hd2"/>
                  </a:cxn>
                  <a:cxn ang="16200000">
                    <a:pos x="wd2" y="hd2"/>
                  </a:cxn>
                </a:cxnLst>
                <a:rect l="0" t="0" r="r" b="b"/>
                <a:pathLst>
                  <a:path w="21600" h="21600" extrusionOk="0">
                    <a:moveTo>
                      <a:pt x="5394" y="54"/>
                    </a:moveTo>
                    <a:lnTo>
                      <a:pt x="0" y="21600"/>
                    </a:lnTo>
                    <a:lnTo>
                      <a:pt x="21600" y="21600"/>
                    </a:lnTo>
                    <a:lnTo>
                      <a:pt x="16206" y="0"/>
                    </a:lnTo>
                    <a:lnTo>
                      <a:pt x="5394" y="54"/>
                    </a:lnTo>
                    <a:close/>
                  </a:path>
                </a:pathLst>
              </a:custGeom>
              <a:grpFill/>
              <a:ln w="6350" cap="flat">
                <a:noFill/>
                <a:prstDash val="solid"/>
                <a:miter lim="400000"/>
              </a:ln>
              <a:effectLst/>
            </p:spPr>
            <p:txBody>
              <a:bodyPr wrap="square" lIns="0" tIns="0" rIns="0" bIns="0" numCol="1" anchor="ctr">
                <a:noAutofit/>
              </a:bodyPr>
              <a:lstStyle/>
              <a:p>
                <a:pPr lvl="0">
                  <a:defRPr sz="2400"/>
                </a:pPr>
                <a:endParaRPr/>
              </a:p>
            </p:txBody>
          </p:sp>
        </p:grpSp>
        <p:grpSp>
          <p:nvGrpSpPr>
            <p:cNvPr id="320" name="Group 968"/>
            <p:cNvGrpSpPr/>
            <p:nvPr/>
          </p:nvGrpSpPr>
          <p:grpSpPr>
            <a:xfrm rot="16200000">
              <a:off x="1001555" y="821"/>
              <a:ext cx="203438" cy="2206550"/>
              <a:chOff x="0" y="0"/>
              <a:chExt cx="203436" cy="2206548"/>
            </a:xfrm>
            <a:grpFill/>
          </p:grpSpPr>
          <p:sp>
            <p:nvSpPr>
              <p:cNvPr id="333" name="Shape 966"/>
              <p:cNvSpPr/>
              <p:nvPr/>
            </p:nvSpPr>
            <p:spPr>
              <a:xfrm>
                <a:off x="1" y="0"/>
                <a:ext cx="203436" cy="264856"/>
              </a:xfrm>
              <a:custGeom>
                <a:avLst/>
                <a:gdLst/>
                <a:ahLst/>
                <a:cxnLst>
                  <a:cxn ang="0">
                    <a:pos x="wd2" y="hd2"/>
                  </a:cxn>
                  <a:cxn ang="5400000">
                    <a:pos x="wd2" y="hd2"/>
                  </a:cxn>
                  <a:cxn ang="10800000">
                    <a:pos x="wd2" y="hd2"/>
                  </a:cxn>
                  <a:cxn ang="16200000">
                    <a:pos x="wd2" y="hd2"/>
                  </a:cxn>
                </a:cxnLst>
                <a:rect l="0" t="0" r="r" b="b"/>
                <a:pathLst>
                  <a:path w="21600" h="21600" extrusionOk="0">
                    <a:moveTo>
                      <a:pt x="5394" y="54"/>
                    </a:moveTo>
                    <a:lnTo>
                      <a:pt x="0" y="21600"/>
                    </a:lnTo>
                    <a:lnTo>
                      <a:pt x="21600" y="21600"/>
                    </a:lnTo>
                    <a:lnTo>
                      <a:pt x="16206" y="0"/>
                    </a:lnTo>
                    <a:lnTo>
                      <a:pt x="5394" y="54"/>
                    </a:lnTo>
                    <a:close/>
                  </a:path>
                </a:pathLst>
              </a:custGeom>
              <a:grpFill/>
              <a:ln w="6350" cap="flat">
                <a:noFill/>
                <a:prstDash val="solid"/>
                <a:miter lim="400000"/>
              </a:ln>
              <a:effectLst/>
            </p:spPr>
            <p:txBody>
              <a:bodyPr wrap="square" lIns="0" tIns="0" rIns="0" bIns="0" numCol="1" anchor="ctr">
                <a:noAutofit/>
              </a:bodyPr>
              <a:lstStyle/>
              <a:p>
                <a:pPr lvl="0">
                  <a:defRPr sz="2400"/>
                </a:pPr>
                <a:endParaRPr/>
              </a:p>
            </p:txBody>
          </p:sp>
          <p:sp>
            <p:nvSpPr>
              <p:cNvPr id="334" name="Shape 967"/>
              <p:cNvSpPr/>
              <p:nvPr/>
            </p:nvSpPr>
            <p:spPr>
              <a:xfrm rot="10800000">
                <a:off x="0" y="1941692"/>
                <a:ext cx="203435" cy="264857"/>
              </a:xfrm>
              <a:custGeom>
                <a:avLst/>
                <a:gdLst/>
                <a:ahLst/>
                <a:cxnLst>
                  <a:cxn ang="0">
                    <a:pos x="wd2" y="hd2"/>
                  </a:cxn>
                  <a:cxn ang="5400000">
                    <a:pos x="wd2" y="hd2"/>
                  </a:cxn>
                  <a:cxn ang="10800000">
                    <a:pos x="wd2" y="hd2"/>
                  </a:cxn>
                  <a:cxn ang="16200000">
                    <a:pos x="wd2" y="hd2"/>
                  </a:cxn>
                </a:cxnLst>
                <a:rect l="0" t="0" r="r" b="b"/>
                <a:pathLst>
                  <a:path w="21600" h="21600" extrusionOk="0">
                    <a:moveTo>
                      <a:pt x="5394" y="54"/>
                    </a:moveTo>
                    <a:lnTo>
                      <a:pt x="0" y="21600"/>
                    </a:lnTo>
                    <a:lnTo>
                      <a:pt x="21600" y="21600"/>
                    </a:lnTo>
                    <a:lnTo>
                      <a:pt x="16206" y="0"/>
                    </a:lnTo>
                    <a:lnTo>
                      <a:pt x="5394" y="54"/>
                    </a:lnTo>
                    <a:close/>
                  </a:path>
                </a:pathLst>
              </a:custGeom>
              <a:grpFill/>
              <a:ln w="6350" cap="flat">
                <a:noFill/>
                <a:prstDash val="solid"/>
                <a:miter lim="400000"/>
              </a:ln>
              <a:effectLst/>
            </p:spPr>
            <p:txBody>
              <a:bodyPr wrap="square" lIns="0" tIns="0" rIns="0" bIns="0" numCol="1" anchor="ctr">
                <a:noAutofit/>
              </a:bodyPr>
              <a:lstStyle/>
              <a:p>
                <a:pPr lvl="0">
                  <a:defRPr sz="2400"/>
                </a:pPr>
                <a:endParaRPr/>
              </a:p>
            </p:txBody>
          </p:sp>
        </p:grpSp>
        <p:grpSp>
          <p:nvGrpSpPr>
            <p:cNvPr id="321" name="Group 971"/>
            <p:cNvGrpSpPr/>
            <p:nvPr/>
          </p:nvGrpSpPr>
          <p:grpSpPr>
            <a:xfrm rot="1832071">
              <a:off x="1001555" y="821"/>
              <a:ext cx="203438" cy="2206550"/>
              <a:chOff x="0" y="0"/>
              <a:chExt cx="203436" cy="2206548"/>
            </a:xfrm>
            <a:grpFill/>
          </p:grpSpPr>
          <p:sp>
            <p:nvSpPr>
              <p:cNvPr id="331" name="Shape 969"/>
              <p:cNvSpPr/>
              <p:nvPr/>
            </p:nvSpPr>
            <p:spPr>
              <a:xfrm>
                <a:off x="1" y="0"/>
                <a:ext cx="203436" cy="264856"/>
              </a:xfrm>
              <a:custGeom>
                <a:avLst/>
                <a:gdLst/>
                <a:ahLst/>
                <a:cxnLst>
                  <a:cxn ang="0">
                    <a:pos x="wd2" y="hd2"/>
                  </a:cxn>
                  <a:cxn ang="5400000">
                    <a:pos x="wd2" y="hd2"/>
                  </a:cxn>
                  <a:cxn ang="10800000">
                    <a:pos x="wd2" y="hd2"/>
                  </a:cxn>
                  <a:cxn ang="16200000">
                    <a:pos x="wd2" y="hd2"/>
                  </a:cxn>
                </a:cxnLst>
                <a:rect l="0" t="0" r="r" b="b"/>
                <a:pathLst>
                  <a:path w="21600" h="21600" extrusionOk="0">
                    <a:moveTo>
                      <a:pt x="5394" y="54"/>
                    </a:moveTo>
                    <a:lnTo>
                      <a:pt x="0" y="21600"/>
                    </a:lnTo>
                    <a:lnTo>
                      <a:pt x="21600" y="21600"/>
                    </a:lnTo>
                    <a:lnTo>
                      <a:pt x="16206" y="0"/>
                    </a:lnTo>
                    <a:lnTo>
                      <a:pt x="5394" y="54"/>
                    </a:lnTo>
                    <a:close/>
                  </a:path>
                </a:pathLst>
              </a:custGeom>
              <a:grpFill/>
              <a:ln w="6350" cap="flat">
                <a:noFill/>
                <a:prstDash val="solid"/>
                <a:miter lim="400000"/>
              </a:ln>
              <a:effectLst/>
            </p:spPr>
            <p:txBody>
              <a:bodyPr wrap="square" lIns="0" tIns="0" rIns="0" bIns="0" numCol="1" anchor="ctr">
                <a:noAutofit/>
              </a:bodyPr>
              <a:lstStyle/>
              <a:p>
                <a:pPr lvl="0">
                  <a:defRPr sz="2400"/>
                </a:pPr>
                <a:endParaRPr/>
              </a:p>
            </p:txBody>
          </p:sp>
          <p:sp>
            <p:nvSpPr>
              <p:cNvPr id="332" name="Shape 970"/>
              <p:cNvSpPr/>
              <p:nvPr/>
            </p:nvSpPr>
            <p:spPr>
              <a:xfrm rot="10800000">
                <a:off x="0" y="1941692"/>
                <a:ext cx="203435" cy="264857"/>
              </a:xfrm>
              <a:custGeom>
                <a:avLst/>
                <a:gdLst/>
                <a:ahLst/>
                <a:cxnLst>
                  <a:cxn ang="0">
                    <a:pos x="wd2" y="hd2"/>
                  </a:cxn>
                  <a:cxn ang="5400000">
                    <a:pos x="wd2" y="hd2"/>
                  </a:cxn>
                  <a:cxn ang="10800000">
                    <a:pos x="wd2" y="hd2"/>
                  </a:cxn>
                  <a:cxn ang="16200000">
                    <a:pos x="wd2" y="hd2"/>
                  </a:cxn>
                </a:cxnLst>
                <a:rect l="0" t="0" r="r" b="b"/>
                <a:pathLst>
                  <a:path w="21600" h="21600" extrusionOk="0">
                    <a:moveTo>
                      <a:pt x="5394" y="54"/>
                    </a:moveTo>
                    <a:lnTo>
                      <a:pt x="0" y="21600"/>
                    </a:lnTo>
                    <a:lnTo>
                      <a:pt x="21600" y="21600"/>
                    </a:lnTo>
                    <a:lnTo>
                      <a:pt x="16206" y="0"/>
                    </a:lnTo>
                    <a:lnTo>
                      <a:pt x="5394" y="54"/>
                    </a:lnTo>
                    <a:close/>
                  </a:path>
                </a:pathLst>
              </a:custGeom>
              <a:grpFill/>
              <a:ln w="6350" cap="flat">
                <a:noFill/>
                <a:prstDash val="solid"/>
                <a:miter lim="400000"/>
              </a:ln>
              <a:effectLst/>
            </p:spPr>
            <p:txBody>
              <a:bodyPr wrap="square" lIns="0" tIns="0" rIns="0" bIns="0" numCol="1" anchor="ctr">
                <a:noAutofit/>
              </a:bodyPr>
              <a:lstStyle/>
              <a:p>
                <a:pPr lvl="0">
                  <a:defRPr sz="2400"/>
                </a:pPr>
                <a:endParaRPr/>
              </a:p>
            </p:txBody>
          </p:sp>
        </p:grpSp>
        <p:grpSp>
          <p:nvGrpSpPr>
            <p:cNvPr id="322" name="Group 974"/>
            <p:cNvGrpSpPr/>
            <p:nvPr/>
          </p:nvGrpSpPr>
          <p:grpSpPr>
            <a:xfrm rot="19769280">
              <a:off x="1001555" y="821"/>
              <a:ext cx="203438" cy="2206550"/>
              <a:chOff x="0" y="0"/>
              <a:chExt cx="203436" cy="2206548"/>
            </a:xfrm>
            <a:grpFill/>
          </p:grpSpPr>
          <p:sp>
            <p:nvSpPr>
              <p:cNvPr id="329" name="Shape 972"/>
              <p:cNvSpPr/>
              <p:nvPr/>
            </p:nvSpPr>
            <p:spPr>
              <a:xfrm>
                <a:off x="1" y="0"/>
                <a:ext cx="203436" cy="264856"/>
              </a:xfrm>
              <a:custGeom>
                <a:avLst/>
                <a:gdLst/>
                <a:ahLst/>
                <a:cxnLst>
                  <a:cxn ang="0">
                    <a:pos x="wd2" y="hd2"/>
                  </a:cxn>
                  <a:cxn ang="5400000">
                    <a:pos x="wd2" y="hd2"/>
                  </a:cxn>
                  <a:cxn ang="10800000">
                    <a:pos x="wd2" y="hd2"/>
                  </a:cxn>
                  <a:cxn ang="16200000">
                    <a:pos x="wd2" y="hd2"/>
                  </a:cxn>
                </a:cxnLst>
                <a:rect l="0" t="0" r="r" b="b"/>
                <a:pathLst>
                  <a:path w="21600" h="21600" extrusionOk="0">
                    <a:moveTo>
                      <a:pt x="5394" y="54"/>
                    </a:moveTo>
                    <a:lnTo>
                      <a:pt x="0" y="21600"/>
                    </a:lnTo>
                    <a:lnTo>
                      <a:pt x="21600" y="21600"/>
                    </a:lnTo>
                    <a:lnTo>
                      <a:pt x="16206" y="0"/>
                    </a:lnTo>
                    <a:lnTo>
                      <a:pt x="5394" y="54"/>
                    </a:lnTo>
                    <a:close/>
                  </a:path>
                </a:pathLst>
              </a:custGeom>
              <a:grpFill/>
              <a:ln w="6350" cap="flat">
                <a:noFill/>
                <a:prstDash val="solid"/>
                <a:miter lim="400000"/>
              </a:ln>
              <a:effectLst/>
            </p:spPr>
            <p:txBody>
              <a:bodyPr wrap="square" lIns="0" tIns="0" rIns="0" bIns="0" numCol="1" anchor="ctr">
                <a:noAutofit/>
              </a:bodyPr>
              <a:lstStyle/>
              <a:p>
                <a:pPr lvl="0">
                  <a:defRPr sz="2400"/>
                </a:pPr>
                <a:endParaRPr/>
              </a:p>
            </p:txBody>
          </p:sp>
          <p:sp>
            <p:nvSpPr>
              <p:cNvPr id="330" name="Shape 973"/>
              <p:cNvSpPr/>
              <p:nvPr/>
            </p:nvSpPr>
            <p:spPr>
              <a:xfrm rot="10800000">
                <a:off x="0" y="1941692"/>
                <a:ext cx="203435" cy="264857"/>
              </a:xfrm>
              <a:custGeom>
                <a:avLst/>
                <a:gdLst/>
                <a:ahLst/>
                <a:cxnLst>
                  <a:cxn ang="0">
                    <a:pos x="wd2" y="hd2"/>
                  </a:cxn>
                  <a:cxn ang="5400000">
                    <a:pos x="wd2" y="hd2"/>
                  </a:cxn>
                  <a:cxn ang="10800000">
                    <a:pos x="wd2" y="hd2"/>
                  </a:cxn>
                  <a:cxn ang="16200000">
                    <a:pos x="wd2" y="hd2"/>
                  </a:cxn>
                </a:cxnLst>
                <a:rect l="0" t="0" r="r" b="b"/>
                <a:pathLst>
                  <a:path w="21600" h="21600" extrusionOk="0">
                    <a:moveTo>
                      <a:pt x="5394" y="54"/>
                    </a:moveTo>
                    <a:lnTo>
                      <a:pt x="0" y="21600"/>
                    </a:lnTo>
                    <a:lnTo>
                      <a:pt x="21600" y="21600"/>
                    </a:lnTo>
                    <a:lnTo>
                      <a:pt x="16206" y="0"/>
                    </a:lnTo>
                    <a:lnTo>
                      <a:pt x="5394" y="54"/>
                    </a:lnTo>
                    <a:close/>
                  </a:path>
                </a:pathLst>
              </a:custGeom>
              <a:grpFill/>
              <a:ln w="6350" cap="flat">
                <a:noFill/>
                <a:prstDash val="solid"/>
                <a:miter lim="400000"/>
              </a:ln>
              <a:effectLst/>
            </p:spPr>
            <p:txBody>
              <a:bodyPr wrap="square" lIns="0" tIns="0" rIns="0" bIns="0" numCol="1" anchor="ctr">
                <a:noAutofit/>
              </a:bodyPr>
              <a:lstStyle/>
              <a:p>
                <a:pPr lvl="0">
                  <a:defRPr sz="2400"/>
                </a:pPr>
                <a:endParaRPr/>
              </a:p>
            </p:txBody>
          </p:sp>
        </p:grpSp>
        <p:grpSp>
          <p:nvGrpSpPr>
            <p:cNvPr id="323" name="Group 977"/>
            <p:cNvGrpSpPr/>
            <p:nvPr/>
          </p:nvGrpSpPr>
          <p:grpSpPr>
            <a:xfrm rot="17961925">
              <a:off x="1001555" y="821"/>
              <a:ext cx="203438" cy="2206550"/>
              <a:chOff x="0" y="0"/>
              <a:chExt cx="203436" cy="2206548"/>
            </a:xfrm>
            <a:grpFill/>
          </p:grpSpPr>
          <p:sp>
            <p:nvSpPr>
              <p:cNvPr id="327" name="Shape 975"/>
              <p:cNvSpPr/>
              <p:nvPr/>
            </p:nvSpPr>
            <p:spPr>
              <a:xfrm>
                <a:off x="1" y="0"/>
                <a:ext cx="203436" cy="264856"/>
              </a:xfrm>
              <a:custGeom>
                <a:avLst/>
                <a:gdLst/>
                <a:ahLst/>
                <a:cxnLst>
                  <a:cxn ang="0">
                    <a:pos x="wd2" y="hd2"/>
                  </a:cxn>
                  <a:cxn ang="5400000">
                    <a:pos x="wd2" y="hd2"/>
                  </a:cxn>
                  <a:cxn ang="10800000">
                    <a:pos x="wd2" y="hd2"/>
                  </a:cxn>
                  <a:cxn ang="16200000">
                    <a:pos x="wd2" y="hd2"/>
                  </a:cxn>
                </a:cxnLst>
                <a:rect l="0" t="0" r="r" b="b"/>
                <a:pathLst>
                  <a:path w="21600" h="21600" extrusionOk="0">
                    <a:moveTo>
                      <a:pt x="5394" y="54"/>
                    </a:moveTo>
                    <a:lnTo>
                      <a:pt x="0" y="21600"/>
                    </a:lnTo>
                    <a:lnTo>
                      <a:pt x="21600" y="21600"/>
                    </a:lnTo>
                    <a:lnTo>
                      <a:pt x="16206" y="0"/>
                    </a:lnTo>
                    <a:lnTo>
                      <a:pt x="5394" y="54"/>
                    </a:lnTo>
                    <a:close/>
                  </a:path>
                </a:pathLst>
              </a:custGeom>
              <a:grpFill/>
              <a:ln w="6350" cap="flat">
                <a:noFill/>
                <a:prstDash val="solid"/>
                <a:miter lim="400000"/>
              </a:ln>
              <a:effectLst/>
            </p:spPr>
            <p:txBody>
              <a:bodyPr wrap="square" lIns="0" tIns="0" rIns="0" bIns="0" numCol="1" anchor="ctr">
                <a:noAutofit/>
              </a:bodyPr>
              <a:lstStyle/>
              <a:p>
                <a:pPr lvl="0">
                  <a:defRPr sz="2400"/>
                </a:pPr>
                <a:endParaRPr/>
              </a:p>
            </p:txBody>
          </p:sp>
          <p:sp>
            <p:nvSpPr>
              <p:cNvPr id="328" name="Shape 976"/>
              <p:cNvSpPr/>
              <p:nvPr/>
            </p:nvSpPr>
            <p:spPr>
              <a:xfrm rot="10800000">
                <a:off x="0" y="1941692"/>
                <a:ext cx="203435" cy="264857"/>
              </a:xfrm>
              <a:custGeom>
                <a:avLst/>
                <a:gdLst/>
                <a:ahLst/>
                <a:cxnLst>
                  <a:cxn ang="0">
                    <a:pos x="wd2" y="hd2"/>
                  </a:cxn>
                  <a:cxn ang="5400000">
                    <a:pos x="wd2" y="hd2"/>
                  </a:cxn>
                  <a:cxn ang="10800000">
                    <a:pos x="wd2" y="hd2"/>
                  </a:cxn>
                  <a:cxn ang="16200000">
                    <a:pos x="wd2" y="hd2"/>
                  </a:cxn>
                </a:cxnLst>
                <a:rect l="0" t="0" r="r" b="b"/>
                <a:pathLst>
                  <a:path w="21600" h="21600" extrusionOk="0">
                    <a:moveTo>
                      <a:pt x="5394" y="54"/>
                    </a:moveTo>
                    <a:lnTo>
                      <a:pt x="0" y="21600"/>
                    </a:lnTo>
                    <a:lnTo>
                      <a:pt x="21600" y="21600"/>
                    </a:lnTo>
                    <a:lnTo>
                      <a:pt x="16206" y="0"/>
                    </a:lnTo>
                    <a:lnTo>
                      <a:pt x="5394" y="54"/>
                    </a:lnTo>
                    <a:close/>
                  </a:path>
                </a:pathLst>
              </a:custGeom>
              <a:grpFill/>
              <a:ln w="6350" cap="flat">
                <a:noFill/>
                <a:prstDash val="solid"/>
                <a:miter lim="400000"/>
              </a:ln>
              <a:effectLst/>
            </p:spPr>
            <p:txBody>
              <a:bodyPr wrap="square" lIns="0" tIns="0" rIns="0" bIns="0" numCol="1" anchor="ctr">
                <a:noAutofit/>
              </a:bodyPr>
              <a:lstStyle/>
              <a:p>
                <a:pPr lvl="0">
                  <a:defRPr sz="2400"/>
                </a:pPr>
                <a:endParaRPr/>
              </a:p>
            </p:txBody>
          </p:sp>
        </p:grpSp>
        <p:grpSp>
          <p:nvGrpSpPr>
            <p:cNvPr id="324" name="Group 980"/>
            <p:cNvGrpSpPr/>
            <p:nvPr/>
          </p:nvGrpSpPr>
          <p:grpSpPr>
            <a:xfrm rot="3654789">
              <a:off x="1001555" y="821"/>
              <a:ext cx="203438" cy="2206550"/>
              <a:chOff x="0" y="0"/>
              <a:chExt cx="203436" cy="2206548"/>
            </a:xfrm>
            <a:grpFill/>
          </p:grpSpPr>
          <p:sp>
            <p:nvSpPr>
              <p:cNvPr id="325" name="Shape 978"/>
              <p:cNvSpPr/>
              <p:nvPr/>
            </p:nvSpPr>
            <p:spPr>
              <a:xfrm>
                <a:off x="1" y="0"/>
                <a:ext cx="203436" cy="264856"/>
              </a:xfrm>
              <a:custGeom>
                <a:avLst/>
                <a:gdLst/>
                <a:ahLst/>
                <a:cxnLst>
                  <a:cxn ang="0">
                    <a:pos x="wd2" y="hd2"/>
                  </a:cxn>
                  <a:cxn ang="5400000">
                    <a:pos x="wd2" y="hd2"/>
                  </a:cxn>
                  <a:cxn ang="10800000">
                    <a:pos x="wd2" y="hd2"/>
                  </a:cxn>
                  <a:cxn ang="16200000">
                    <a:pos x="wd2" y="hd2"/>
                  </a:cxn>
                </a:cxnLst>
                <a:rect l="0" t="0" r="r" b="b"/>
                <a:pathLst>
                  <a:path w="21600" h="21600" extrusionOk="0">
                    <a:moveTo>
                      <a:pt x="5394" y="54"/>
                    </a:moveTo>
                    <a:lnTo>
                      <a:pt x="0" y="21600"/>
                    </a:lnTo>
                    <a:lnTo>
                      <a:pt x="21600" y="21600"/>
                    </a:lnTo>
                    <a:lnTo>
                      <a:pt x="16206" y="0"/>
                    </a:lnTo>
                    <a:lnTo>
                      <a:pt x="5394" y="54"/>
                    </a:lnTo>
                    <a:close/>
                  </a:path>
                </a:pathLst>
              </a:custGeom>
              <a:grpFill/>
              <a:ln w="6350" cap="flat">
                <a:noFill/>
                <a:prstDash val="solid"/>
                <a:miter lim="400000"/>
              </a:ln>
              <a:effectLst/>
            </p:spPr>
            <p:txBody>
              <a:bodyPr wrap="square" lIns="0" tIns="0" rIns="0" bIns="0" numCol="1" anchor="ctr">
                <a:noAutofit/>
              </a:bodyPr>
              <a:lstStyle/>
              <a:p>
                <a:pPr lvl="0">
                  <a:defRPr sz="2400"/>
                </a:pPr>
                <a:endParaRPr/>
              </a:p>
            </p:txBody>
          </p:sp>
          <p:sp>
            <p:nvSpPr>
              <p:cNvPr id="326" name="Shape 979"/>
              <p:cNvSpPr/>
              <p:nvPr/>
            </p:nvSpPr>
            <p:spPr>
              <a:xfrm rot="10800000">
                <a:off x="0" y="1941692"/>
                <a:ext cx="203435" cy="264857"/>
              </a:xfrm>
              <a:custGeom>
                <a:avLst/>
                <a:gdLst/>
                <a:ahLst/>
                <a:cxnLst>
                  <a:cxn ang="0">
                    <a:pos x="wd2" y="hd2"/>
                  </a:cxn>
                  <a:cxn ang="5400000">
                    <a:pos x="wd2" y="hd2"/>
                  </a:cxn>
                  <a:cxn ang="10800000">
                    <a:pos x="wd2" y="hd2"/>
                  </a:cxn>
                  <a:cxn ang="16200000">
                    <a:pos x="wd2" y="hd2"/>
                  </a:cxn>
                </a:cxnLst>
                <a:rect l="0" t="0" r="r" b="b"/>
                <a:pathLst>
                  <a:path w="21600" h="21600" extrusionOk="0">
                    <a:moveTo>
                      <a:pt x="5394" y="54"/>
                    </a:moveTo>
                    <a:lnTo>
                      <a:pt x="0" y="21600"/>
                    </a:lnTo>
                    <a:lnTo>
                      <a:pt x="21600" y="21600"/>
                    </a:lnTo>
                    <a:lnTo>
                      <a:pt x="16206" y="0"/>
                    </a:lnTo>
                    <a:lnTo>
                      <a:pt x="5394" y="54"/>
                    </a:lnTo>
                    <a:close/>
                  </a:path>
                </a:pathLst>
              </a:custGeom>
              <a:grpFill/>
              <a:ln w="6350" cap="flat">
                <a:noFill/>
                <a:prstDash val="solid"/>
                <a:miter lim="400000"/>
              </a:ln>
              <a:effectLst/>
            </p:spPr>
            <p:txBody>
              <a:bodyPr wrap="square" lIns="0" tIns="0" rIns="0" bIns="0" numCol="1" anchor="ctr">
                <a:noAutofit/>
              </a:bodyPr>
              <a:lstStyle/>
              <a:p>
                <a:pPr lvl="0">
                  <a:defRPr sz="2400"/>
                </a:pPr>
                <a:endParaRPr/>
              </a:p>
            </p:txBody>
          </p:sp>
        </p:grpSp>
      </p:grpSp>
      <p:grpSp>
        <p:nvGrpSpPr>
          <p:cNvPr id="101" name="Group 1025"/>
          <p:cNvGrpSpPr/>
          <p:nvPr/>
        </p:nvGrpSpPr>
        <p:grpSpPr>
          <a:xfrm rot="20985458">
            <a:off x="2193258" y="2632400"/>
            <a:ext cx="1045471" cy="1045471"/>
            <a:chOff x="0" y="0"/>
            <a:chExt cx="1452944" cy="1452944"/>
          </a:xfrm>
          <a:solidFill>
            <a:schemeClr val="tx2"/>
          </a:solidFill>
        </p:grpSpPr>
        <p:grpSp>
          <p:nvGrpSpPr>
            <p:cNvPr id="234" name="Group 1006"/>
            <p:cNvGrpSpPr/>
            <p:nvPr/>
          </p:nvGrpSpPr>
          <p:grpSpPr>
            <a:xfrm>
              <a:off x="162430" y="162971"/>
              <a:ext cx="1128085" cy="1128085"/>
              <a:chOff x="0" y="0"/>
              <a:chExt cx="1128084" cy="1128084"/>
            </a:xfrm>
            <a:grpFill/>
          </p:grpSpPr>
          <p:sp>
            <p:nvSpPr>
              <p:cNvPr id="263" name="Shape 1004"/>
              <p:cNvSpPr/>
              <p:nvPr/>
            </p:nvSpPr>
            <p:spPr>
              <a:xfrm>
                <a:off x="0" y="0"/>
                <a:ext cx="1128085" cy="112808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grpFill/>
              <a:ln w="6350" cap="flat">
                <a:noFill/>
                <a:prstDash val="solid"/>
                <a:miter lim="400000"/>
              </a:ln>
              <a:effectLst/>
            </p:spPr>
            <p:txBody>
              <a:bodyPr wrap="square" lIns="0" tIns="0" rIns="0" bIns="0" numCol="1" anchor="ctr">
                <a:noAutofit/>
              </a:bodyPr>
              <a:lstStyle/>
              <a:p>
                <a:pPr lvl="0">
                  <a:defRPr sz="2400">
                    <a:solidFill>
                      <a:srgbClr val="FFFFFF"/>
                    </a:solidFill>
                  </a:defRPr>
                </a:pPr>
                <a:endParaRPr/>
              </a:p>
            </p:txBody>
          </p:sp>
          <p:sp>
            <p:nvSpPr>
              <p:cNvPr id="264" name="Shape 1005"/>
              <p:cNvSpPr/>
              <p:nvPr/>
            </p:nvSpPr>
            <p:spPr>
              <a:xfrm>
                <a:off x="150571" y="150571"/>
                <a:ext cx="826943" cy="82694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4F4F4"/>
              </a:solidFill>
              <a:ln w="6350" cap="flat">
                <a:noFill/>
                <a:prstDash val="solid"/>
                <a:miter lim="400000"/>
              </a:ln>
              <a:effectLst/>
            </p:spPr>
            <p:txBody>
              <a:bodyPr wrap="square" lIns="0" tIns="0" rIns="0" bIns="0" numCol="1" anchor="ctr">
                <a:noAutofit/>
              </a:bodyPr>
              <a:lstStyle/>
              <a:p>
                <a:pPr lvl="0">
                  <a:defRPr sz="2400">
                    <a:solidFill>
                      <a:srgbClr val="FFFFFF"/>
                    </a:solidFill>
                  </a:defRPr>
                </a:pPr>
                <a:endParaRPr/>
              </a:p>
            </p:txBody>
          </p:sp>
        </p:grpSp>
        <p:grpSp>
          <p:nvGrpSpPr>
            <p:cNvPr id="236" name="Group 1009"/>
            <p:cNvGrpSpPr/>
            <p:nvPr/>
          </p:nvGrpSpPr>
          <p:grpSpPr>
            <a:xfrm>
              <a:off x="659493" y="0"/>
              <a:ext cx="133958" cy="1452945"/>
              <a:chOff x="0" y="0"/>
              <a:chExt cx="133956" cy="1452944"/>
            </a:xfrm>
            <a:grpFill/>
          </p:grpSpPr>
          <p:sp>
            <p:nvSpPr>
              <p:cNvPr id="261" name="Shape 1007"/>
              <p:cNvSpPr/>
              <p:nvPr/>
            </p:nvSpPr>
            <p:spPr>
              <a:xfrm>
                <a:off x="1" y="0"/>
                <a:ext cx="133956" cy="174400"/>
              </a:xfrm>
              <a:custGeom>
                <a:avLst/>
                <a:gdLst/>
                <a:ahLst/>
                <a:cxnLst>
                  <a:cxn ang="0">
                    <a:pos x="wd2" y="hd2"/>
                  </a:cxn>
                  <a:cxn ang="5400000">
                    <a:pos x="wd2" y="hd2"/>
                  </a:cxn>
                  <a:cxn ang="10800000">
                    <a:pos x="wd2" y="hd2"/>
                  </a:cxn>
                  <a:cxn ang="16200000">
                    <a:pos x="wd2" y="hd2"/>
                  </a:cxn>
                </a:cxnLst>
                <a:rect l="0" t="0" r="r" b="b"/>
                <a:pathLst>
                  <a:path w="21600" h="21600" extrusionOk="0">
                    <a:moveTo>
                      <a:pt x="5394" y="54"/>
                    </a:moveTo>
                    <a:lnTo>
                      <a:pt x="0" y="21600"/>
                    </a:lnTo>
                    <a:lnTo>
                      <a:pt x="21600" y="21600"/>
                    </a:lnTo>
                    <a:lnTo>
                      <a:pt x="16206" y="0"/>
                    </a:lnTo>
                    <a:lnTo>
                      <a:pt x="5394" y="54"/>
                    </a:lnTo>
                    <a:close/>
                  </a:path>
                </a:pathLst>
              </a:custGeom>
              <a:grpFill/>
              <a:ln w="6350" cap="flat">
                <a:noFill/>
                <a:prstDash val="solid"/>
                <a:miter lim="400000"/>
              </a:ln>
              <a:effectLst/>
            </p:spPr>
            <p:txBody>
              <a:bodyPr wrap="square" lIns="0" tIns="0" rIns="0" bIns="0" numCol="1" anchor="ctr">
                <a:noAutofit/>
              </a:bodyPr>
              <a:lstStyle/>
              <a:p>
                <a:pPr lvl="0">
                  <a:defRPr sz="2400"/>
                </a:pPr>
                <a:endParaRPr/>
              </a:p>
            </p:txBody>
          </p:sp>
          <p:sp>
            <p:nvSpPr>
              <p:cNvPr id="262" name="Shape 1008"/>
              <p:cNvSpPr/>
              <p:nvPr/>
            </p:nvSpPr>
            <p:spPr>
              <a:xfrm rot="10800000">
                <a:off x="-1" y="1278545"/>
                <a:ext cx="133957" cy="174400"/>
              </a:xfrm>
              <a:custGeom>
                <a:avLst/>
                <a:gdLst/>
                <a:ahLst/>
                <a:cxnLst>
                  <a:cxn ang="0">
                    <a:pos x="wd2" y="hd2"/>
                  </a:cxn>
                  <a:cxn ang="5400000">
                    <a:pos x="wd2" y="hd2"/>
                  </a:cxn>
                  <a:cxn ang="10800000">
                    <a:pos x="wd2" y="hd2"/>
                  </a:cxn>
                  <a:cxn ang="16200000">
                    <a:pos x="wd2" y="hd2"/>
                  </a:cxn>
                </a:cxnLst>
                <a:rect l="0" t="0" r="r" b="b"/>
                <a:pathLst>
                  <a:path w="21600" h="21600" extrusionOk="0">
                    <a:moveTo>
                      <a:pt x="5394" y="54"/>
                    </a:moveTo>
                    <a:lnTo>
                      <a:pt x="0" y="21600"/>
                    </a:lnTo>
                    <a:lnTo>
                      <a:pt x="21600" y="21600"/>
                    </a:lnTo>
                    <a:lnTo>
                      <a:pt x="16206" y="0"/>
                    </a:lnTo>
                    <a:lnTo>
                      <a:pt x="5394" y="54"/>
                    </a:lnTo>
                    <a:close/>
                  </a:path>
                </a:pathLst>
              </a:custGeom>
              <a:grpFill/>
              <a:ln w="6350" cap="flat">
                <a:noFill/>
                <a:prstDash val="solid"/>
                <a:miter lim="400000"/>
              </a:ln>
              <a:effectLst/>
            </p:spPr>
            <p:txBody>
              <a:bodyPr wrap="square" lIns="0" tIns="0" rIns="0" bIns="0" numCol="1" anchor="ctr">
                <a:noAutofit/>
              </a:bodyPr>
              <a:lstStyle/>
              <a:p>
                <a:pPr lvl="0">
                  <a:defRPr sz="2400"/>
                </a:pPr>
                <a:endParaRPr/>
              </a:p>
            </p:txBody>
          </p:sp>
        </p:grpSp>
        <p:grpSp>
          <p:nvGrpSpPr>
            <p:cNvPr id="237" name="Group 1012"/>
            <p:cNvGrpSpPr/>
            <p:nvPr/>
          </p:nvGrpSpPr>
          <p:grpSpPr>
            <a:xfrm rot="16200000">
              <a:off x="659493" y="541"/>
              <a:ext cx="133958" cy="1452945"/>
              <a:chOff x="0" y="0"/>
              <a:chExt cx="133956" cy="1452944"/>
            </a:xfrm>
            <a:grpFill/>
          </p:grpSpPr>
          <p:sp>
            <p:nvSpPr>
              <p:cNvPr id="254" name="Shape 1010"/>
              <p:cNvSpPr/>
              <p:nvPr/>
            </p:nvSpPr>
            <p:spPr>
              <a:xfrm>
                <a:off x="1" y="0"/>
                <a:ext cx="133956" cy="174400"/>
              </a:xfrm>
              <a:custGeom>
                <a:avLst/>
                <a:gdLst/>
                <a:ahLst/>
                <a:cxnLst>
                  <a:cxn ang="0">
                    <a:pos x="wd2" y="hd2"/>
                  </a:cxn>
                  <a:cxn ang="5400000">
                    <a:pos x="wd2" y="hd2"/>
                  </a:cxn>
                  <a:cxn ang="10800000">
                    <a:pos x="wd2" y="hd2"/>
                  </a:cxn>
                  <a:cxn ang="16200000">
                    <a:pos x="wd2" y="hd2"/>
                  </a:cxn>
                </a:cxnLst>
                <a:rect l="0" t="0" r="r" b="b"/>
                <a:pathLst>
                  <a:path w="21600" h="21600" extrusionOk="0">
                    <a:moveTo>
                      <a:pt x="5394" y="54"/>
                    </a:moveTo>
                    <a:lnTo>
                      <a:pt x="0" y="21600"/>
                    </a:lnTo>
                    <a:lnTo>
                      <a:pt x="21600" y="21600"/>
                    </a:lnTo>
                    <a:lnTo>
                      <a:pt x="16206" y="0"/>
                    </a:lnTo>
                    <a:lnTo>
                      <a:pt x="5394" y="54"/>
                    </a:lnTo>
                    <a:close/>
                  </a:path>
                </a:pathLst>
              </a:custGeom>
              <a:grpFill/>
              <a:ln w="6350" cap="flat">
                <a:noFill/>
                <a:prstDash val="solid"/>
                <a:miter lim="400000"/>
              </a:ln>
              <a:effectLst/>
            </p:spPr>
            <p:txBody>
              <a:bodyPr wrap="square" lIns="0" tIns="0" rIns="0" bIns="0" numCol="1" anchor="ctr">
                <a:noAutofit/>
              </a:bodyPr>
              <a:lstStyle/>
              <a:p>
                <a:pPr lvl="0">
                  <a:defRPr sz="2400"/>
                </a:pPr>
                <a:endParaRPr/>
              </a:p>
            </p:txBody>
          </p:sp>
          <p:sp>
            <p:nvSpPr>
              <p:cNvPr id="260" name="Shape 1011"/>
              <p:cNvSpPr/>
              <p:nvPr/>
            </p:nvSpPr>
            <p:spPr>
              <a:xfrm rot="10800000">
                <a:off x="-1" y="1278545"/>
                <a:ext cx="133957" cy="174400"/>
              </a:xfrm>
              <a:custGeom>
                <a:avLst/>
                <a:gdLst/>
                <a:ahLst/>
                <a:cxnLst>
                  <a:cxn ang="0">
                    <a:pos x="wd2" y="hd2"/>
                  </a:cxn>
                  <a:cxn ang="5400000">
                    <a:pos x="wd2" y="hd2"/>
                  </a:cxn>
                  <a:cxn ang="10800000">
                    <a:pos x="wd2" y="hd2"/>
                  </a:cxn>
                  <a:cxn ang="16200000">
                    <a:pos x="wd2" y="hd2"/>
                  </a:cxn>
                </a:cxnLst>
                <a:rect l="0" t="0" r="r" b="b"/>
                <a:pathLst>
                  <a:path w="21600" h="21600" extrusionOk="0">
                    <a:moveTo>
                      <a:pt x="5394" y="54"/>
                    </a:moveTo>
                    <a:lnTo>
                      <a:pt x="0" y="21600"/>
                    </a:lnTo>
                    <a:lnTo>
                      <a:pt x="21600" y="21600"/>
                    </a:lnTo>
                    <a:lnTo>
                      <a:pt x="16206" y="0"/>
                    </a:lnTo>
                    <a:lnTo>
                      <a:pt x="5394" y="54"/>
                    </a:lnTo>
                    <a:close/>
                  </a:path>
                </a:pathLst>
              </a:custGeom>
              <a:grpFill/>
              <a:ln w="6350" cap="flat">
                <a:noFill/>
                <a:prstDash val="solid"/>
                <a:miter lim="400000"/>
              </a:ln>
              <a:effectLst/>
            </p:spPr>
            <p:txBody>
              <a:bodyPr wrap="square" lIns="0" tIns="0" rIns="0" bIns="0" numCol="1" anchor="ctr">
                <a:noAutofit/>
              </a:bodyPr>
              <a:lstStyle/>
              <a:p>
                <a:pPr lvl="0">
                  <a:defRPr sz="2400"/>
                </a:pPr>
                <a:endParaRPr/>
              </a:p>
            </p:txBody>
          </p:sp>
        </p:grpSp>
        <p:grpSp>
          <p:nvGrpSpPr>
            <p:cNvPr id="238" name="Group 1015"/>
            <p:cNvGrpSpPr/>
            <p:nvPr/>
          </p:nvGrpSpPr>
          <p:grpSpPr>
            <a:xfrm rot="1832071">
              <a:off x="659493" y="541"/>
              <a:ext cx="133958" cy="1452945"/>
              <a:chOff x="0" y="0"/>
              <a:chExt cx="133956" cy="1452944"/>
            </a:xfrm>
            <a:grpFill/>
          </p:grpSpPr>
          <p:sp>
            <p:nvSpPr>
              <p:cNvPr id="252" name="Shape 1013"/>
              <p:cNvSpPr/>
              <p:nvPr/>
            </p:nvSpPr>
            <p:spPr>
              <a:xfrm>
                <a:off x="1" y="0"/>
                <a:ext cx="133956" cy="174400"/>
              </a:xfrm>
              <a:custGeom>
                <a:avLst/>
                <a:gdLst/>
                <a:ahLst/>
                <a:cxnLst>
                  <a:cxn ang="0">
                    <a:pos x="wd2" y="hd2"/>
                  </a:cxn>
                  <a:cxn ang="5400000">
                    <a:pos x="wd2" y="hd2"/>
                  </a:cxn>
                  <a:cxn ang="10800000">
                    <a:pos x="wd2" y="hd2"/>
                  </a:cxn>
                  <a:cxn ang="16200000">
                    <a:pos x="wd2" y="hd2"/>
                  </a:cxn>
                </a:cxnLst>
                <a:rect l="0" t="0" r="r" b="b"/>
                <a:pathLst>
                  <a:path w="21600" h="21600" extrusionOk="0">
                    <a:moveTo>
                      <a:pt x="5394" y="54"/>
                    </a:moveTo>
                    <a:lnTo>
                      <a:pt x="0" y="21600"/>
                    </a:lnTo>
                    <a:lnTo>
                      <a:pt x="21600" y="21600"/>
                    </a:lnTo>
                    <a:lnTo>
                      <a:pt x="16206" y="0"/>
                    </a:lnTo>
                    <a:lnTo>
                      <a:pt x="5394" y="54"/>
                    </a:lnTo>
                    <a:close/>
                  </a:path>
                </a:pathLst>
              </a:custGeom>
              <a:grpFill/>
              <a:ln w="6350" cap="flat">
                <a:noFill/>
                <a:prstDash val="solid"/>
                <a:miter lim="400000"/>
              </a:ln>
              <a:effectLst/>
            </p:spPr>
            <p:txBody>
              <a:bodyPr wrap="square" lIns="0" tIns="0" rIns="0" bIns="0" numCol="1" anchor="ctr">
                <a:noAutofit/>
              </a:bodyPr>
              <a:lstStyle/>
              <a:p>
                <a:pPr lvl="0">
                  <a:defRPr sz="2400"/>
                </a:pPr>
                <a:endParaRPr/>
              </a:p>
            </p:txBody>
          </p:sp>
          <p:sp>
            <p:nvSpPr>
              <p:cNvPr id="253" name="Shape 1014"/>
              <p:cNvSpPr/>
              <p:nvPr/>
            </p:nvSpPr>
            <p:spPr>
              <a:xfrm rot="10800000">
                <a:off x="-1" y="1278545"/>
                <a:ext cx="133957" cy="174400"/>
              </a:xfrm>
              <a:custGeom>
                <a:avLst/>
                <a:gdLst/>
                <a:ahLst/>
                <a:cxnLst>
                  <a:cxn ang="0">
                    <a:pos x="wd2" y="hd2"/>
                  </a:cxn>
                  <a:cxn ang="5400000">
                    <a:pos x="wd2" y="hd2"/>
                  </a:cxn>
                  <a:cxn ang="10800000">
                    <a:pos x="wd2" y="hd2"/>
                  </a:cxn>
                  <a:cxn ang="16200000">
                    <a:pos x="wd2" y="hd2"/>
                  </a:cxn>
                </a:cxnLst>
                <a:rect l="0" t="0" r="r" b="b"/>
                <a:pathLst>
                  <a:path w="21600" h="21600" extrusionOk="0">
                    <a:moveTo>
                      <a:pt x="5394" y="54"/>
                    </a:moveTo>
                    <a:lnTo>
                      <a:pt x="0" y="21600"/>
                    </a:lnTo>
                    <a:lnTo>
                      <a:pt x="21600" y="21600"/>
                    </a:lnTo>
                    <a:lnTo>
                      <a:pt x="16206" y="0"/>
                    </a:lnTo>
                    <a:lnTo>
                      <a:pt x="5394" y="54"/>
                    </a:lnTo>
                    <a:close/>
                  </a:path>
                </a:pathLst>
              </a:custGeom>
              <a:grpFill/>
              <a:ln w="6350" cap="flat">
                <a:noFill/>
                <a:prstDash val="solid"/>
                <a:miter lim="400000"/>
              </a:ln>
              <a:effectLst/>
            </p:spPr>
            <p:txBody>
              <a:bodyPr wrap="square" lIns="0" tIns="0" rIns="0" bIns="0" numCol="1" anchor="ctr">
                <a:noAutofit/>
              </a:bodyPr>
              <a:lstStyle/>
              <a:p>
                <a:pPr lvl="0">
                  <a:defRPr sz="2400"/>
                </a:pPr>
                <a:endParaRPr/>
              </a:p>
            </p:txBody>
          </p:sp>
        </p:grpSp>
        <p:grpSp>
          <p:nvGrpSpPr>
            <p:cNvPr id="239" name="Group 1018"/>
            <p:cNvGrpSpPr/>
            <p:nvPr/>
          </p:nvGrpSpPr>
          <p:grpSpPr>
            <a:xfrm rot="19769280">
              <a:off x="659493" y="541"/>
              <a:ext cx="133958" cy="1452945"/>
              <a:chOff x="0" y="0"/>
              <a:chExt cx="133956" cy="1452944"/>
            </a:xfrm>
            <a:grpFill/>
          </p:grpSpPr>
          <p:sp>
            <p:nvSpPr>
              <p:cNvPr id="250" name="Shape 1016"/>
              <p:cNvSpPr/>
              <p:nvPr/>
            </p:nvSpPr>
            <p:spPr>
              <a:xfrm>
                <a:off x="1" y="0"/>
                <a:ext cx="133956" cy="174400"/>
              </a:xfrm>
              <a:custGeom>
                <a:avLst/>
                <a:gdLst/>
                <a:ahLst/>
                <a:cxnLst>
                  <a:cxn ang="0">
                    <a:pos x="wd2" y="hd2"/>
                  </a:cxn>
                  <a:cxn ang="5400000">
                    <a:pos x="wd2" y="hd2"/>
                  </a:cxn>
                  <a:cxn ang="10800000">
                    <a:pos x="wd2" y="hd2"/>
                  </a:cxn>
                  <a:cxn ang="16200000">
                    <a:pos x="wd2" y="hd2"/>
                  </a:cxn>
                </a:cxnLst>
                <a:rect l="0" t="0" r="r" b="b"/>
                <a:pathLst>
                  <a:path w="21600" h="21600" extrusionOk="0">
                    <a:moveTo>
                      <a:pt x="5394" y="54"/>
                    </a:moveTo>
                    <a:lnTo>
                      <a:pt x="0" y="21600"/>
                    </a:lnTo>
                    <a:lnTo>
                      <a:pt x="21600" y="21600"/>
                    </a:lnTo>
                    <a:lnTo>
                      <a:pt x="16206" y="0"/>
                    </a:lnTo>
                    <a:lnTo>
                      <a:pt x="5394" y="54"/>
                    </a:lnTo>
                    <a:close/>
                  </a:path>
                </a:pathLst>
              </a:custGeom>
              <a:grpFill/>
              <a:ln w="6350" cap="flat">
                <a:noFill/>
                <a:prstDash val="solid"/>
                <a:miter lim="400000"/>
              </a:ln>
              <a:effectLst/>
            </p:spPr>
            <p:txBody>
              <a:bodyPr wrap="square" lIns="0" tIns="0" rIns="0" bIns="0" numCol="1" anchor="ctr">
                <a:noAutofit/>
              </a:bodyPr>
              <a:lstStyle/>
              <a:p>
                <a:pPr lvl="0">
                  <a:defRPr sz="2400"/>
                </a:pPr>
                <a:endParaRPr/>
              </a:p>
            </p:txBody>
          </p:sp>
          <p:sp>
            <p:nvSpPr>
              <p:cNvPr id="251" name="Shape 1017"/>
              <p:cNvSpPr/>
              <p:nvPr/>
            </p:nvSpPr>
            <p:spPr>
              <a:xfrm rot="10800000">
                <a:off x="-1" y="1278545"/>
                <a:ext cx="133957" cy="174400"/>
              </a:xfrm>
              <a:custGeom>
                <a:avLst/>
                <a:gdLst/>
                <a:ahLst/>
                <a:cxnLst>
                  <a:cxn ang="0">
                    <a:pos x="wd2" y="hd2"/>
                  </a:cxn>
                  <a:cxn ang="5400000">
                    <a:pos x="wd2" y="hd2"/>
                  </a:cxn>
                  <a:cxn ang="10800000">
                    <a:pos x="wd2" y="hd2"/>
                  </a:cxn>
                  <a:cxn ang="16200000">
                    <a:pos x="wd2" y="hd2"/>
                  </a:cxn>
                </a:cxnLst>
                <a:rect l="0" t="0" r="r" b="b"/>
                <a:pathLst>
                  <a:path w="21600" h="21600" extrusionOk="0">
                    <a:moveTo>
                      <a:pt x="5394" y="54"/>
                    </a:moveTo>
                    <a:lnTo>
                      <a:pt x="0" y="21600"/>
                    </a:lnTo>
                    <a:lnTo>
                      <a:pt x="21600" y="21600"/>
                    </a:lnTo>
                    <a:lnTo>
                      <a:pt x="16206" y="0"/>
                    </a:lnTo>
                    <a:lnTo>
                      <a:pt x="5394" y="54"/>
                    </a:lnTo>
                    <a:close/>
                  </a:path>
                </a:pathLst>
              </a:custGeom>
              <a:grpFill/>
              <a:ln w="6350" cap="flat">
                <a:noFill/>
                <a:prstDash val="solid"/>
                <a:miter lim="400000"/>
              </a:ln>
              <a:effectLst/>
            </p:spPr>
            <p:txBody>
              <a:bodyPr wrap="square" lIns="0" tIns="0" rIns="0" bIns="0" numCol="1" anchor="ctr">
                <a:noAutofit/>
              </a:bodyPr>
              <a:lstStyle/>
              <a:p>
                <a:pPr lvl="0">
                  <a:defRPr sz="2400"/>
                </a:pPr>
                <a:endParaRPr/>
              </a:p>
            </p:txBody>
          </p:sp>
        </p:grpSp>
        <p:grpSp>
          <p:nvGrpSpPr>
            <p:cNvPr id="240" name="Group 1021"/>
            <p:cNvGrpSpPr/>
            <p:nvPr/>
          </p:nvGrpSpPr>
          <p:grpSpPr>
            <a:xfrm rot="17961925">
              <a:off x="659493" y="541"/>
              <a:ext cx="133958" cy="1452945"/>
              <a:chOff x="0" y="0"/>
              <a:chExt cx="133956" cy="1452944"/>
            </a:xfrm>
            <a:grpFill/>
          </p:grpSpPr>
          <p:sp>
            <p:nvSpPr>
              <p:cNvPr id="247" name="Shape 1019"/>
              <p:cNvSpPr/>
              <p:nvPr/>
            </p:nvSpPr>
            <p:spPr>
              <a:xfrm>
                <a:off x="1" y="0"/>
                <a:ext cx="133956" cy="174400"/>
              </a:xfrm>
              <a:custGeom>
                <a:avLst/>
                <a:gdLst/>
                <a:ahLst/>
                <a:cxnLst>
                  <a:cxn ang="0">
                    <a:pos x="wd2" y="hd2"/>
                  </a:cxn>
                  <a:cxn ang="5400000">
                    <a:pos x="wd2" y="hd2"/>
                  </a:cxn>
                  <a:cxn ang="10800000">
                    <a:pos x="wd2" y="hd2"/>
                  </a:cxn>
                  <a:cxn ang="16200000">
                    <a:pos x="wd2" y="hd2"/>
                  </a:cxn>
                </a:cxnLst>
                <a:rect l="0" t="0" r="r" b="b"/>
                <a:pathLst>
                  <a:path w="21600" h="21600" extrusionOk="0">
                    <a:moveTo>
                      <a:pt x="5394" y="54"/>
                    </a:moveTo>
                    <a:lnTo>
                      <a:pt x="0" y="21600"/>
                    </a:lnTo>
                    <a:lnTo>
                      <a:pt x="21600" y="21600"/>
                    </a:lnTo>
                    <a:lnTo>
                      <a:pt x="16206" y="0"/>
                    </a:lnTo>
                    <a:lnTo>
                      <a:pt x="5394" y="54"/>
                    </a:lnTo>
                    <a:close/>
                  </a:path>
                </a:pathLst>
              </a:custGeom>
              <a:grpFill/>
              <a:ln w="6350" cap="flat">
                <a:noFill/>
                <a:prstDash val="solid"/>
                <a:miter lim="400000"/>
              </a:ln>
              <a:effectLst/>
            </p:spPr>
            <p:txBody>
              <a:bodyPr wrap="square" lIns="0" tIns="0" rIns="0" bIns="0" numCol="1" anchor="ctr">
                <a:noAutofit/>
              </a:bodyPr>
              <a:lstStyle/>
              <a:p>
                <a:pPr lvl="0">
                  <a:defRPr sz="2400"/>
                </a:pPr>
                <a:endParaRPr/>
              </a:p>
            </p:txBody>
          </p:sp>
          <p:sp>
            <p:nvSpPr>
              <p:cNvPr id="249" name="Shape 1020"/>
              <p:cNvSpPr/>
              <p:nvPr/>
            </p:nvSpPr>
            <p:spPr>
              <a:xfrm rot="10800000">
                <a:off x="-1" y="1278545"/>
                <a:ext cx="133957" cy="174400"/>
              </a:xfrm>
              <a:custGeom>
                <a:avLst/>
                <a:gdLst/>
                <a:ahLst/>
                <a:cxnLst>
                  <a:cxn ang="0">
                    <a:pos x="wd2" y="hd2"/>
                  </a:cxn>
                  <a:cxn ang="5400000">
                    <a:pos x="wd2" y="hd2"/>
                  </a:cxn>
                  <a:cxn ang="10800000">
                    <a:pos x="wd2" y="hd2"/>
                  </a:cxn>
                  <a:cxn ang="16200000">
                    <a:pos x="wd2" y="hd2"/>
                  </a:cxn>
                </a:cxnLst>
                <a:rect l="0" t="0" r="r" b="b"/>
                <a:pathLst>
                  <a:path w="21600" h="21600" extrusionOk="0">
                    <a:moveTo>
                      <a:pt x="5394" y="54"/>
                    </a:moveTo>
                    <a:lnTo>
                      <a:pt x="0" y="21600"/>
                    </a:lnTo>
                    <a:lnTo>
                      <a:pt x="21600" y="21600"/>
                    </a:lnTo>
                    <a:lnTo>
                      <a:pt x="16206" y="0"/>
                    </a:lnTo>
                    <a:lnTo>
                      <a:pt x="5394" y="54"/>
                    </a:lnTo>
                    <a:close/>
                  </a:path>
                </a:pathLst>
              </a:custGeom>
              <a:grpFill/>
              <a:ln w="6350" cap="flat">
                <a:noFill/>
                <a:prstDash val="solid"/>
                <a:miter lim="400000"/>
              </a:ln>
              <a:effectLst/>
            </p:spPr>
            <p:txBody>
              <a:bodyPr wrap="square" lIns="0" tIns="0" rIns="0" bIns="0" numCol="1" anchor="ctr">
                <a:noAutofit/>
              </a:bodyPr>
              <a:lstStyle/>
              <a:p>
                <a:pPr lvl="0">
                  <a:defRPr sz="2400"/>
                </a:pPr>
                <a:endParaRPr/>
              </a:p>
            </p:txBody>
          </p:sp>
        </p:grpSp>
        <p:grpSp>
          <p:nvGrpSpPr>
            <p:cNvPr id="241" name="Group 1024"/>
            <p:cNvGrpSpPr/>
            <p:nvPr/>
          </p:nvGrpSpPr>
          <p:grpSpPr>
            <a:xfrm rot="3654789">
              <a:off x="659493" y="541"/>
              <a:ext cx="133958" cy="1452945"/>
              <a:chOff x="0" y="0"/>
              <a:chExt cx="133956" cy="1452944"/>
            </a:xfrm>
            <a:grpFill/>
          </p:grpSpPr>
          <p:sp>
            <p:nvSpPr>
              <p:cNvPr id="245" name="Shape 1022"/>
              <p:cNvSpPr/>
              <p:nvPr/>
            </p:nvSpPr>
            <p:spPr>
              <a:xfrm>
                <a:off x="1" y="0"/>
                <a:ext cx="133956" cy="174400"/>
              </a:xfrm>
              <a:custGeom>
                <a:avLst/>
                <a:gdLst/>
                <a:ahLst/>
                <a:cxnLst>
                  <a:cxn ang="0">
                    <a:pos x="wd2" y="hd2"/>
                  </a:cxn>
                  <a:cxn ang="5400000">
                    <a:pos x="wd2" y="hd2"/>
                  </a:cxn>
                  <a:cxn ang="10800000">
                    <a:pos x="wd2" y="hd2"/>
                  </a:cxn>
                  <a:cxn ang="16200000">
                    <a:pos x="wd2" y="hd2"/>
                  </a:cxn>
                </a:cxnLst>
                <a:rect l="0" t="0" r="r" b="b"/>
                <a:pathLst>
                  <a:path w="21600" h="21600" extrusionOk="0">
                    <a:moveTo>
                      <a:pt x="5394" y="54"/>
                    </a:moveTo>
                    <a:lnTo>
                      <a:pt x="0" y="21600"/>
                    </a:lnTo>
                    <a:lnTo>
                      <a:pt x="21600" y="21600"/>
                    </a:lnTo>
                    <a:lnTo>
                      <a:pt x="16206" y="0"/>
                    </a:lnTo>
                    <a:lnTo>
                      <a:pt x="5394" y="54"/>
                    </a:lnTo>
                    <a:close/>
                  </a:path>
                </a:pathLst>
              </a:custGeom>
              <a:grpFill/>
              <a:ln w="6350" cap="flat">
                <a:noFill/>
                <a:prstDash val="solid"/>
                <a:miter lim="400000"/>
              </a:ln>
              <a:effectLst/>
            </p:spPr>
            <p:txBody>
              <a:bodyPr wrap="square" lIns="0" tIns="0" rIns="0" bIns="0" numCol="1" anchor="ctr">
                <a:noAutofit/>
              </a:bodyPr>
              <a:lstStyle/>
              <a:p>
                <a:pPr lvl="0">
                  <a:defRPr sz="2400"/>
                </a:pPr>
                <a:endParaRPr/>
              </a:p>
            </p:txBody>
          </p:sp>
          <p:sp>
            <p:nvSpPr>
              <p:cNvPr id="246" name="Shape 1023"/>
              <p:cNvSpPr/>
              <p:nvPr/>
            </p:nvSpPr>
            <p:spPr>
              <a:xfrm rot="10800000">
                <a:off x="-1" y="1278545"/>
                <a:ext cx="133957" cy="174400"/>
              </a:xfrm>
              <a:custGeom>
                <a:avLst/>
                <a:gdLst/>
                <a:ahLst/>
                <a:cxnLst>
                  <a:cxn ang="0">
                    <a:pos x="wd2" y="hd2"/>
                  </a:cxn>
                  <a:cxn ang="5400000">
                    <a:pos x="wd2" y="hd2"/>
                  </a:cxn>
                  <a:cxn ang="10800000">
                    <a:pos x="wd2" y="hd2"/>
                  </a:cxn>
                  <a:cxn ang="16200000">
                    <a:pos x="wd2" y="hd2"/>
                  </a:cxn>
                </a:cxnLst>
                <a:rect l="0" t="0" r="r" b="b"/>
                <a:pathLst>
                  <a:path w="21600" h="21600" extrusionOk="0">
                    <a:moveTo>
                      <a:pt x="5394" y="54"/>
                    </a:moveTo>
                    <a:lnTo>
                      <a:pt x="0" y="21600"/>
                    </a:lnTo>
                    <a:lnTo>
                      <a:pt x="21600" y="21600"/>
                    </a:lnTo>
                    <a:lnTo>
                      <a:pt x="16206" y="0"/>
                    </a:lnTo>
                    <a:lnTo>
                      <a:pt x="5394" y="54"/>
                    </a:lnTo>
                    <a:close/>
                  </a:path>
                </a:pathLst>
              </a:custGeom>
              <a:grpFill/>
              <a:ln w="6350" cap="flat">
                <a:noFill/>
                <a:prstDash val="solid"/>
                <a:miter lim="400000"/>
              </a:ln>
              <a:effectLst/>
            </p:spPr>
            <p:txBody>
              <a:bodyPr wrap="square" lIns="0" tIns="0" rIns="0" bIns="0" numCol="1" anchor="ctr">
                <a:noAutofit/>
              </a:bodyPr>
              <a:lstStyle/>
              <a:p>
                <a:pPr lvl="0">
                  <a:defRPr sz="2400"/>
                </a:pPr>
                <a:endParaRPr/>
              </a:p>
            </p:txBody>
          </p:sp>
        </p:grpSp>
      </p:grpSp>
      <p:grpSp>
        <p:nvGrpSpPr>
          <p:cNvPr id="102" name="Group 1047"/>
          <p:cNvGrpSpPr/>
          <p:nvPr/>
        </p:nvGrpSpPr>
        <p:grpSpPr>
          <a:xfrm rot="20749120">
            <a:off x="1642381" y="3268957"/>
            <a:ext cx="741904" cy="741903"/>
            <a:chOff x="0" y="0"/>
            <a:chExt cx="1031060" cy="1031060"/>
          </a:xfrm>
          <a:solidFill>
            <a:schemeClr val="tx2"/>
          </a:solidFill>
        </p:grpSpPr>
        <p:grpSp>
          <p:nvGrpSpPr>
            <p:cNvPr id="213" name="Group 1028"/>
            <p:cNvGrpSpPr/>
            <p:nvPr/>
          </p:nvGrpSpPr>
          <p:grpSpPr>
            <a:xfrm rot="21600000">
              <a:off x="115266" y="115650"/>
              <a:ext cx="800529" cy="800529"/>
              <a:chOff x="0" y="0"/>
              <a:chExt cx="800528" cy="800528"/>
            </a:xfrm>
            <a:grpFill/>
          </p:grpSpPr>
          <p:sp>
            <p:nvSpPr>
              <p:cNvPr id="232" name="Shape 1026"/>
              <p:cNvSpPr/>
              <p:nvPr/>
            </p:nvSpPr>
            <p:spPr>
              <a:xfrm rot="21600000">
                <a:off x="0" y="0"/>
                <a:ext cx="800528" cy="80052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grpFill/>
              <a:ln w="6350" cap="flat">
                <a:noFill/>
                <a:prstDash val="solid"/>
                <a:miter lim="400000"/>
              </a:ln>
              <a:effectLst/>
            </p:spPr>
            <p:txBody>
              <a:bodyPr wrap="square" lIns="0" tIns="0" rIns="0" bIns="0" numCol="1" anchor="ctr">
                <a:noAutofit/>
              </a:bodyPr>
              <a:lstStyle/>
              <a:p>
                <a:pPr lvl="0">
                  <a:defRPr sz="2400">
                    <a:solidFill>
                      <a:srgbClr val="FFFFFF"/>
                    </a:solidFill>
                  </a:defRPr>
                </a:pPr>
                <a:endParaRPr/>
              </a:p>
            </p:txBody>
          </p:sp>
          <p:sp>
            <p:nvSpPr>
              <p:cNvPr id="233" name="Shape 1027"/>
              <p:cNvSpPr/>
              <p:nvPr/>
            </p:nvSpPr>
            <p:spPr>
              <a:xfrm rot="21600000">
                <a:off x="106850" y="106850"/>
                <a:ext cx="586828" cy="58682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4F4F4"/>
              </a:solidFill>
              <a:ln w="6350" cap="flat">
                <a:noFill/>
                <a:prstDash val="solid"/>
                <a:miter lim="400000"/>
              </a:ln>
              <a:effectLst/>
            </p:spPr>
            <p:txBody>
              <a:bodyPr wrap="square" lIns="0" tIns="0" rIns="0" bIns="0" numCol="1" anchor="ctr">
                <a:noAutofit/>
              </a:bodyPr>
              <a:lstStyle/>
              <a:p>
                <a:pPr lvl="0">
                  <a:defRPr sz="2400">
                    <a:solidFill>
                      <a:srgbClr val="FFFFFF"/>
                    </a:solidFill>
                  </a:defRPr>
                </a:pPr>
                <a:endParaRPr/>
              </a:p>
            </p:txBody>
          </p:sp>
        </p:grpSp>
        <p:grpSp>
          <p:nvGrpSpPr>
            <p:cNvPr id="214" name="Group 1031"/>
            <p:cNvGrpSpPr/>
            <p:nvPr/>
          </p:nvGrpSpPr>
          <p:grpSpPr>
            <a:xfrm rot="21600000">
              <a:off x="467999" y="-1"/>
              <a:ext cx="95062" cy="1031062"/>
              <a:chOff x="0" y="0"/>
              <a:chExt cx="95060" cy="1031060"/>
            </a:xfrm>
            <a:grpFill/>
          </p:grpSpPr>
          <p:sp>
            <p:nvSpPr>
              <p:cNvPr id="230" name="Shape 1029"/>
              <p:cNvSpPr/>
              <p:nvPr/>
            </p:nvSpPr>
            <p:spPr>
              <a:xfrm rot="21600000">
                <a:off x="0" y="0"/>
                <a:ext cx="95061" cy="123760"/>
              </a:xfrm>
              <a:custGeom>
                <a:avLst/>
                <a:gdLst/>
                <a:ahLst/>
                <a:cxnLst>
                  <a:cxn ang="0">
                    <a:pos x="wd2" y="hd2"/>
                  </a:cxn>
                  <a:cxn ang="5400000">
                    <a:pos x="wd2" y="hd2"/>
                  </a:cxn>
                  <a:cxn ang="10800000">
                    <a:pos x="wd2" y="hd2"/>
                  </a:cxn>
                  <a:cxn ang="16200000">
                    <a:pos x="wd2" y="hd2"/>
                  </a:cxn>
                </a:cxnLst>
                <a:rect l="0" t="0" r="r" b="b"/>
                <a:pathLst>
                  <a:path w="21600" h="21600" extrusionOk="0">
                    <a:moveTo>
                      <a:pt x="5394" y="54"/>
                    </a:moveTo>
                    <a:lnTo>
                      <a:pt x="0" y="21600"/>
                    </a:lnTo>
                    <a:lnTo>
                      <a:pt x="21600" y="21600"/>
                    </a:lnTo>
                    <a:lnTo>
                      <a:pt x="16206" y="0"/>
                    </a:lnTo>
                    <a:lnTo>
                      <a:pt x="5394" y="54"/>
                    </a:lnTo>
                    <a:close/>
                  </a:path>
                </a:pathLst>
              </a:custGeom>
              <a:grpFill/>
              <a:ln w="6350" cap="flat">
                <a:noFill/>
                <a:prstDash val="solid"/>
                <a:miter lim="400000"/>
              </a:ln>
              <a:effectLst/>
            </p:spPr>
            <p:txBody>
              <a:bodyPr wrap="square" lIns="0" tIns="0" rIns="0" bIns="0" numCol="1" anchor="ctr">
                <a:noAutofit/>
              </a:bodyPr>
              <a:lstStyle/>
              <a:p>
                <a:pPr lvl="0">
                  <a:defRPr sz="2400"/>
                </a:pPr>
                <a:endParaRPr/>
              </a:p>
            </p:txBody>
          </p:sp>
          <p:sp>
            <p:nvSpPr>
              <p:cNvPr id="231" name="Shape 1030"/>
              <p:cNvSpPr/>
              <p:nvPr/>
            </p:nvSpPr>
            <p:spPr>
              <a:xfrm rot="10800000">
                <a:off x="-1" y="907300"/>
                <a:ext cx="95061" cy="123761"/>
              </a:xfrm>
              <a:custGeom>
                <a:avLst/>
                <a:gdLst/>
                <a:ahLst/>
                <a:cxnLst>
                  <a:cxn ang="0">
                    <a:pos x="wd2" y="hd2"/>
                  </a:cxn>
                  <a:cxn ang="5400000">
                    <a:pos x="wd2" y="hd2"/>
                  </a:cxn>
                  <a:cxn ang="10800000">
                    <a:pos x="wd2" y="hd2"/>
                  </a:cxn>
                  <a:cxn ang="16200000">
                    <a:pos x="wd2" y="hd2"/>
                  </a:cxn>
                </a:cxnLst>
                <a:rect l="0" t="0" r="r" b="b"/>
                <a:pathLst>
                  <a:path w="21600" h="21600" extrusionOk="0">
                    <a:moveTo>
                      <a:pt x="5394" y="54"/>
                    </a:moveTo>
                    <a:lnTo>
                      <a:pt x="0" y="21600"/>
                    </a:lnTo>
                    <a:lnTo>
                      <a:pt x="21600" y="21600"/>
                    </a:lnTo>
                    <a:lnTo>
                      <a:pt x="16206" y="0"/>
                    </a:lnTo>
                    <a:lnTo>
                      <a:pt x="5394" y="54"/>
                    </a:lnTo>
                    <a:close/>
                  </a:path>
                </a:pathLst>
              </a:custGeom>
              <a:grpFill/>
              <a:ln w="6350" cap="flat">
                <a:noFill/>
                <a:prstDash val="solid"/>
                <a:miter lim="400000"/>
              </a:ln>
              <a:effectLst/>
            </p:spPr>
            <p:txBody>
              <a:bodyPr wrap="square" lIns="0" tIns="0" rIns="0" bIns="0" numCol="1" anchor="ctr">
                <a:noAutofit/>
              </a:bodyPr>
              <a:lstStyle/>
              <a:p>
                <a:pPr lvl="0">
                  <a:defRPr sz="2400"/>
                </a:pPr>
                <a:endParaRPr/>
              </a:p>
            </p:txBody>
          </p:sp>
        </p:grpSp>
        <p:grpSp>
          <p:nvGrpSpPr>
            <p:cNvPr id="215" name="Group 1034"/>
            <p:cNvGrpSpPr/>
            <p:nvPr/>
          </p:nvGrpSpPr>
          <p:grpSpPr>
            <a:xfrm rot="16200000">
              <a:off x="467999" y="384"/>
              <a:ext cx="95062" cy="1031061"/>
              <a:chOff x="0" y="0"/>
              <a:chExt cx="95060" cy="1031060"/>
            </a:xfrm>
            <a:grpFill/>
          </p:grpSpPr>
          <p:sp>
            <p:nvSpPr>
              <p:cNvPr id="228" name="Shape 1032"/>
              <p:cNvSpPr/>
              <p:nvPr/>
            </p:nvSpPr>
            <p:spPr>
              <a:xfrm rot="21600000">
                <a:off x="0" y="0"/>
                <a:ext cx="95061" cy="123760"/>
              </a:xfrm>
              <a:custGeom>
                <a:avLst/>
                <a:gdLst/>
                <a:ahLst/>
                <a:cxnLst>
                  <a:cxn ang="0">
                    <a:pos x="wd2" y="hd2"/>
                  </a:cxn>
                  <a:cxn ang="5400000">
                    <a:pos x="wd2" y="hd2"/>
                  </a:cxn>
                  <a:cxn ang="10800000">
                    <a:pos x="wd2" y="hd2"/>
                  </a:cxn>
                  <a:cxn ang="16200000">
                    <a:pos x="wd2" y="hd2"/>
                  </a:cxn>
                </a:cxnLst>
                <a:rect l="0" t="0" r="r" b="b"/>
                <a:pathLst>
                  <a:path w="21600" h="21600" extrusionOk="0">
                    <a:moveTo>
                      <a:pt x="5394" y="54"/>
                    </a:moveTo>
                    <a:lnTo>
                      <a:pt x="0" y="21600"/>
                    </a:lnTo>
                    <a:lnTo>
                      <a:pt x="21600" y="21600"/>
                    </a:lnTo>
                    <a:lnTo>
                      <a:pt x="16206" y="0"/>
                    </a:lnTo>
                    <a:lnTo>
                      <a:pt x="5394" y="54"/>
                    </a:lnTo>
                    <a:close/>
                  </a:path>
                </a:pathLst>
              </a:custGeom>
              <a:grpFill/>
              <a:ln w="6350" cap="flat">
                <a:noFill/>
                <a:prstDash val="solid"/>
                <a:miter lim="400000"/>
              </a:ln>
              <a:effectLst/>
            </p:spPr>
            <p:txBody>
              <a:bodyPr wrap="square" lIns="0" tIns="0" rIns="0" bIns="0" numCol="1" anchor="ctr">
                <a:noAutofit/>
              </a:bodyPr>
              <a:lstStyle/>
              <a:p>
                <a:pPr lvl="0">
                  <a:defRPr sz="2400"/>
                </a:pPr>
                <a:endParaRPr/>
              </a:p>
            </p:txBody>
          </p:sp>
          <p:sp>
            <p:nvSpPr>
              <p:cNvPr id="229" name="Shape 1033"/>
              <p:cNvSpPr/>
              <p:nvPr/>
            </p:nvSpPr>
            <p:spPr>
              <a:xfrm rot="10800000">
                <a:off x="-1" y="907300"/>
                <a:ext cx="95061" cy="123761"/>
              </a:xfrm>
              <a:custGeom>
                <a:avLst/>
                <a:gdLst/>
                <a:ahLst/>
                <a:cxnLst>
                  <a:cxn ang="0">
                    <a:pos x="wd2" y="hd2"/>
                  </a:cxn>
                  <a:cxn ang="5400000">
                    <a:pos x="wd2" y="hd2"/>
                  </a:cxn>
                  <a:cxn ang="10800000">
                    <a:pos x="wd2" y="hd2"/>
                  </a:cxn>
                  <a:cxn ang="16200000">
                    <a:pos x="wd2" y="hd2"/>
                  </a:cxn>
                </a:cxnLst>
                <a:rect l="0" t="0" r="r" b="b"/>
                <a:pathLst>
                  <a:path w="21600" h="21600" extrusionOk="0">
                    <a:moveTo>
                      <a:pt x="5394" y="54"/>
                    </a:moveTo>
                    <a:lnTo>
                      <a:pt x="0" y="21600"/>
                    </a:lnTo>
                    <a:lnTo>
                      <a:pt x="21600" y="21600"/>
                    </a:lnTo>
                    <a:lnTo>
                      <a:pt x="16206" y="0"/>
                    </a:lnTo>
                    <a:lnTo>
                      <a:pt x="5394" y="54"/>
                    </a:lnTo>
                    <a:close/>
                  </a:path>
                </a:pathLst>
              </a:custGeom>
              <a:grpFill/>
              <a:ln w="6350" cap="flat">
                <a:noFill/>
                <a:prstDash val="solid"/>
                <a:miter lim="400000"/>
              </a:ln>
              <a:effectLst/>
            </p:spPr>
            <p:txBody>
              <a:bodyPr wrap="square" lIns="0" tIns="0" rIns="0" bIns="0" numCol="1" anchor="ctr">
                <a:noAutofit/>
              </a:bodyPr>
              <a:lstStyle/>
              <a:p>
                <a:pPr lvl="0">
                  <a:defRPr sz="2400"/>
                </a:pPr>
                <a:endParaRPr/>
              </a:p>
            </p:txBody>
          </p:sp>
        </p:grpSp>
        <p:grpSp>
          <p:nvGrpSpPr>
            <p:cNvPr id="216" name="Group 1037"/>
            <p:cNvGrpSpPr/>
            <p:nvPr/>
          </p:nvGrpSpPr>
          <p:grpSpPr>
            <a:xfrm rot="1832071">
              <a:off x="467999" y="384"/>
              <a:ext cx="95062" cy="1031061"/>
              <a:chOff x="0" y="0"/>
              <a:chExt cx="95060" cy="1031060"/>
            </a:xfrm>
            <a:grpFill/>
          </p:grpSpPr>
          <p:sp>
            <p:nvSpPr>
              <p:cNvPr id="226" name="Shape 1035"/>
              <p:cNvSpPr/>
              <p:nvPr/>
            </p:nvSpPr>
            <p:spPr>
              <a:xfrm rot="21600000">
                <a:off x="0" y="0"/>
                <a:ext cx="95061" cy="123760"/>
              </a:xfrm>
              <a:custGeom>
                <a:avLst/>
                <a:gdLst/>
                <a:ahLst/>
                <a:cxnLst>
                  <a:cxn ang="0">
                    <a:pos x="wd2" y="hd2"/>
                  </a:cxn>
                  <a:cxn ang="5400000">
                    <a:pos x="wd2" y="hd2"/>
                  </a:cxn>
                  <a:cxn ang="10800000">
                    <a:pos x="wd2" y="hd2"/>
                  </a:cxn>
                  <a:cxn ang="16200000">
                    <a:pos x="wd2" y="hd2"/>
                  </a:cxn>
                </a:cxnLst>
                <a:rect l="0" t="0" r="r" b="b"/>
                <a:pathLst>
                  <a:path w="21600" h="21600" extrusionOk="0">
                    <a:moveTo>
                      <a:pt x="5394" y="54"/>
                    </a:moveTo>
                    <a:lnTo>
                      <a:pt x="0" y="21600"/>
                    </a:lnTo>
                    <a:lnTo>
                      <a:pt x="21600" y="21600"/>
                    </a:lnTo>
                    <a:lnTo>
                      <a:pt x="16206" y="0"/>
                    </a:lnTo>
                    <a:lnTo>
                      <a:pt x="5394" y="54"/>
                    </a:lnTo>
                    <a:close/>
                  </a:path>
                </a:pathLst>
              </a:custGeom>
              <a:grpFill/>
              <a:ln w="6350" cap="flat">
                <a:noFill/>
                <a:prstDash val="solid"/>
                <a:miter lim="400000"/>
              </a:ln>
              <a:effectLst/>
            </p:spPr>
            <p:txBody>
              <a:bodyPr wrap="square" lIns="0" tIns="0" rIns="0" bIns="0" numCol="1" anchor="ctr">
                <a:noAutofit/>
              </a:bodyPr>
              <a:lstStyle/>
              <a:p>
                <a:pPr lvl="0">
                  <a:defRPr sz="2400"/>
                </a:pPr>
                <a:endParaRPr/>
              </a:p>
            </p:txBody>
          </p:sp>
          <p:sp>
            <p:nvSpPr>
              <p:cNvPr id="227" name="Shape 1036"/>
              <p:cNvSpPr/>
              <p:nvPr/>
            </p:nvSpPr>
            <p:spPr>
              <a:xfrm rot="10800000">
                <a:off x="-1" y="907300"/>
                <a:ext cx="95061" cy="123761"/>
              </a:xfrm>
              <a:custGeom>
                <a:avLst/>
                <a:gdLst/>
                <a:ahLst/>
                <a:cxnLst>
                  <a:cxn ang="0">
                    <a:pos x="wd2" y="hd2"/>
                  </a:cxn>
                  <a:cxn ang="5400000">
                    <a:pos x="wd2" y="hd2"/>
                  </a:cxn>
                  <a:cxn ang="10800000">
                    <a:pos x="wd2" y="hd2"/>
                  </a:cxn>
                  <a:cxn ang="16200000">
                    <a:pos x="wd2" y="hd2"/>
                  </a:cxn>
                </a:cxnLst>
                <a:rect l="0" t="0" r="r" b="b"/>
                <a:pathLst>
                  <a:path w="21600" h="21600" extrusionOk="0">
                    <a:moveTo>
                      <a:pt x="5394" y="54"/>
                    </a:moveTo>
                    <a:lnTo>
                      <a:pt x="0" y="21600"/>
                    </a:lnTo>
                    <a:lnTo>
                      <a:pt x="21600" y="21600"/>
                    </a:lnTo>
                    <a:lnTo>
                      <a:pt x="16206" y="0"/>
                    </a:lnTo>
                    <a:lnTo>
                      <a:pt x="5394" y="54"/>
                    </a:lnTo>
                    <a:close/>
                  </a:path>
                </a:pathLst>
              </a:custGeom>
              <a:grpFill/>
              <a:ln w="6350" cap="flat">
                <a:noFill/>
                <a:prstDash val="solid"/>
                <a:miter lim="400000"/>
              </a:ln>
              <a:effectLst/>
            </p:spPr>
            <p:txBody>
              <a:bodyPr wrap="square" lIns="0" tIns="0" rIns="0" bIns="0" numCol="1" anchor="ctr">
                <a:noAutofit/>
              </a:bodyPr>
              <a:lstStyle/>
              <a:p>
                <a:pPr lvl="0">
                  <a:defRPr sz="2400"/>
                </a:pPr>
                <a:endParaRPr/>
              </a:p>
            </p:txBody>
          </p:sp>
        </p:grpSp>
        <p:grpSp>
          <p:nvGrpSpPr>
            <p:cNvPr id="217" name="Group 1040"/>
            <p:cNvGrpSpPr/>
            <p:nvPr/>
          </p:nvGrpSpPr>
          <p:grpSpPr>
            <a:xfrm rot="19769280">
              <a:off x="467999" y="384"/>
              <a:ext cx="95062" cy="1031061"/>
              <a:chOff x="0" y="0"/>
              <a:chExt cx="95060" cy="1031060"/>
            </a:xfrm>
            <a:grpFill/>
          </p:grpSpPr>
          <p:sp>
            <p:nvSpPr>
              <p:cNvPr id="224" name="Shape 1038"/>
              <p:cNvSpPr/>
              <p:nvPr/>
            </p:nvSpPr>
            <p:spPr>
              <a:xfrm rot="21600000">
                <a:off x="0" y="0"/>
                <a:ext cx="95061" cy="123760"/>
              </a:xfrm>
              <a:custGeom>
                <a:avLst/>
                <a:gdLst/>
                <a:ahLst/>
                <a:cxnLst>
                  <a:cxn ang="0">
                    <a:pos x="wd2" y="hd2"/>
                  </a:cxn>
                  <a:cxn ang="5400000">
                    <a:pos x="wd2" y="hd2"/>
                  </a:cxn>
                  <a:cxn ang="10800000">
                    <a:pos x="wd2" y="hd2"/>
                  </a:cxn>
                  <a:cxn ang="16200000">
                    <a:pos x="wd2" y="hd2"/>
                  </a:cxn>
                </a:cxnLst>
                <a:rect l="0" t="0" r="r" b="b"/>
                <a:pathLst>
                  <a:path w="21600" h="21600" extrusionOk="0">
                    <a:moveTo>
                      <a:pt x="5394" y="54"/>
                    </a:moveTo>
                    <a:lnTo>
                      <a:pt x="0" y="21600"/>
                    </a:lnTo>
                    <a:lnTo>
                      <a:pt x="21600" y="21600"/>
                    </a:lnTo>
                    <a:lnTo>
                      <a:pt x="16206" y="0"/>
                    </a:lnTo>
                    <a:lnTo>
                      <a:pt x="5394" y="54"/>
                    </a:lnTo>
                    <a:close/>
                  </a:path>
                </a:pathLst>
              </a:custGeom>
              <a:grpFill/>
              <a:ln w="6350" cap="flat">
                <a:noFill/>
                <a:prstDash val="solid"/>
                <a:miter lim="400000"/>
              </a:ln>
              <a:effectLst/>
            </p:spPr>
            <p:txBody>
              <a:bodyPr wrap="square" lIns="0" tIns="0" rIns="0" bIns="0" numCol="1" anchor="ctr">
                <a:noAutofit/>
              </a:bodyPr>
              <a:lstStyle/>
              <a:p>
                <a:pPr lvl="0">
                  <a:defRPr sz="2400"/>
                </a:pPr>
                <a:endParaRPr/>
              </a:p>
            </p:txBody>
          </p:sp>
          <p:sp>
            <p:nvSpPr>
              <p:cNvPr id="225" name="Shape 1039"/>
              <p:cNvSpPr/>
              <p:nvPr/>
            </p:nvSpPr>
            <p:spPr>
              <a:xfrm rot="10800000">
                <a:off x="-1" y="907300"/>
                <a:ext cx="95061" cy="123761"/>
              </a:xfrm>
              <a:custGeom>
                <a:avLst/>
                <a:gdLst/>
                <a:ahLst/>
                <a:cxnLst>
                  <a:cxn ang="0">
                    <a:pos x="wd2" y="hd2"/>
                  </a:cxn>
                  <a:cxn ang="5400000">
                    <a:pos x="wd2" y="hd2"/>
                  </a:cxn>
                  <a:cxn ang="10800000">
                    <a:pos x="wd2" y="hd2"/>
                  </a:cxn>
                  <a:cxn ang="16200000">
                    <a:pos x="wd2" y="hd2"/>
                  </a:cxn>
                </a:cxnLst>
                <a:rect l="0" t="0" r="r" b="b"/>
                <a:pathLst>
                  <a:path w="21600" h="21600" extrusionOk="0">
                    <a:moveTo>
                      <a:pt x="5394" y="54"/>
                    </a:moveTo>
                    <a:lnTo>
                      <a:pt x="0" y="21600"/>
                    </a:lnTo>
                    <a:lnTo>
                      <a:pt x="21600" y="21600"/>
                    </a:lnTo>
                    <a:lnTo>
                      <a:pt x="16206" y="0"/>
                    </a:lnTo>
                    <a:lnTo>
                      <a:pt x="5394" y="54"/>
                    </a:lnTo>
                    <a:close/>
                  </a:path>
                </a:pathLst>
              </a:custGeom>
              <a:grpFill/>
              <a:ln w="6350" cap="flat">
                <a:noFill/>
                <a:prstDash val="solid"/>
                <a:miter lim="400000"/>
              </a:ln>
              <a:effectLst/>
            </p:spPr>
            <p:txBody>
              <a:bodyPr wrap="square" lIns="0" tIns="0" rIns="0" bIns="0" numCol="1" anchor="ctr">
                <a:noAutofit/>
              </a:bodyPr>
              <a:lstStyle/>
              <a:p>
                <a:pPr lvl="0">
                  <a:defRPr sz="2400"/>
                </a:pPr>
                <a:endParaRPr/>
              </a:p>
            </p:txBody>
          </p:sp>
        </p:grpSp>
        <p:grpSp>
          <p:nvGrpSpPr>
            <p:cNvPr id="218" name="Group 1043"/>
            <p:cNvGrpSpPr/>
            <p:nvPr/>
          </p:nvGrpSpPr>
          <p:grpSpPr>
            <a:xfrm rot="17961925">
              <a:off x="467999" y="384"/>
              <a:ext cx="95062" cy="1031061"/>
              <a:chOff x="0" y="0"/>
              <a:chExt cx="95060" cy="1031060"/>
            </a:xfrm>
            <a:grpFill/>
          </p:grpSpPr>
          <p:sp>
            <p:nvSpPr>
              <p:cNvPr id="222" name="Shape 1041"/>
              <p:cNvSpPr/>
              <p:nvPr/>
            </p:nvSpPr>
            <p:spPr>
              <a:xfrm rot="21600000">
                <a:off x="0" y="0"/>
                <a:ext cx="95061" cy="123760"/>
              </a:xfrm>
              <a:custGeom>
                <a:avLst/>
                <a:gdLst/>
                <a:ahLst/>
                <a:cxnLst>
                  <a:cxn ang="0">
                    <a:pos x="wd2" y="hd2"/>
                  </a:cxn>
                  <a:cxn ang="5400000">
                    <a:pos x="wd2" y="hd2"/>
                  </a:cxn>
                  <a:cxn ang="10800000">
                    <a:pos x="wd2" y="hd2"/>
                  </a:cxn>
                  <a:cxn ang="16200000">
                    <a:pos x="wd2" y="hd2"/>
                  </a:cxn>
                </a:cxnLst>
                <a:rect l="0" t="0" r="r" b="b"/>
                <a:pathLst>
                  <a:path w="21600" h="21600" extrusionOk="0">
                    <a:moveTo>
                      <a:pt x="5394" y="54"/>
                    </a:moveTo>
                    <a:lnTo>
                      <a:pt x="0" y="21600"/>
                    </a:lnTo>
                    <a:lnTo>
                      <a:pt x="21600" y="21600"/>
                    </a:lnTo>
                    <a:lnTo>
                      <a:pt x="16206" y="0"/>
                    </a:lnTo>
                    <a:lnTo>
                      <a:pt x="5394" y="54"/>
                    </a:lnTo>
                    <a:close/>
                  </a:path>
                </a:pathLst>
              </a:custGeom>
              <a:grpFill/>
              <a:ln w="6350" cap="flat">
                <a:noFill/>
                <a:prstDash val="solid"/>
                <a:miter lim="400000"/>
              </a:ln>
              <a:effectLst/>
            </p:spPr>
            <p:txBody>
              <a:bodyPr wrap="square" lIns="0" tIns="0" rIns="0" bIns="0" numCol="1" anchor="ctr">
                <a:noAutofit/>
              </a:bodyPr>
              <a:lstStyle/>
              <a:p>
                <a:pPr lvl="0">
                  <a:defRPr sz="2400"/>
                </a:pPr>
                <a:endParaRPr/>
              </a:p>
            </p:txBody>
          </p:sp>
          <p:sp>
            <p:nvSpPr>
              <p:cNvPr id="223" name="Shape 1042"/>
              <p:cNvSpPr/>
              <p:nvPr/>
            </p:nvSpPr>
            <p:spPr>
              <a:xfrm rot="10800000">
                <a:off x="-1" y="907300"/>
                <a:ext cx="95061" cy="123761"/>
              </a:xfrm>
              <a:custGeom>
                <a:avLst/>
                <a:gdLst/>
                <a:ahLst/>
                <a:cxnLst>
                  <a:cxn ang="0">
                    <a:pos x="wd2" y="hd2"/>
                  </a:cxn>
                  <a:cxn ang="5400000">
                    <a:pos x="wd2" y="hd2"/>
                  </a:cxn>
                  <a:cxn ang="10800000">
                    <a:pos x="wd2" y="hd2"/>
                  </a:cxn>
                  <a:cxn ang="16200000">
                    <a:pos x="wd2" y="hd2"/>
                  </a:cxn>
                </a:cxnLst>
                <a:rect l="0" t="0" r="r" b="b"/>
                <a:pathLst>
                  <a:path w="21600" h="21600" extrusionOk="0">
                    <a:moveTo>
                      <a:pt x="5394" y="54"/>
                    </a:moveTo>
                    <a:lnTo>
                      <a:pt x="0" y="21600"/>
                    </a:lnTo>
                    <a:lnTo>
                      <a:pt x="21600" y="21600"/>
                    </a:lnTo>
                    <a:lnTo>
                      <a:pt x="16206" y="0"/>
                    </a:lnTo>
                    <a:lnTo>
                      <a:pt x="5394" y="54"/>
                    </a:lnTo>
                    <a:close/>
                  </a:path>
                </a:pathLst>
              </a:custGeom>
              <a:grpFill/>
              <a:ln w="6350" cap="flat">
                <a:noFill/>
                <a:prstDash val="solid"/>
                <a:miter lim="400000"/>
              </a:ln>
              <a:effectLst/>
            </p:spPr>
            <p:txBody>
              <a:bodyPr wrap="square" lIns="0" tIns="0" rIns="0" bIns="0" numCol="1" anchor="ctr">
                <a:noAutofit/>
              </a:bodyPr>
              <a:lstStyle/>
              <a:p>
                <a:pPr lvl="0">
                  <a:defRPr sz="2400"/>
                </a:pPr>
                <a:endParaRPr/>
              </a:p>
            </p:txBody>
          </p:sp>
        </p:grpSp>
        <p:grpSp>
          <p:nvGrpSpPr>
            <p:cNvPr id="219" name="Group 1046"/>
            <p:cNvGrpSpPr/>
            <p:nvPr/>
          </p:nvGrpSpPr>
          <p:grpSpPr>
            <a:xfrm rot="3654789">
              <a:off x="467999" y="384"/>
              <a:ext cx="95062" cy="1031061"/>
              <a:chOff x="0" y="0"/>
              <a:chExt cx="95060" cy="1031060"/>
            </a:xfrm>
            <a:grpFill/>
          </p:grpSpPr>
          <p:sp>
            <p:nvSpPr>
              <p:cNvPr id="220" name="Shape 1044"/>
              <p:cNvSpPr/>
              <p:nvPr/>
            </p:nvSpPr>
            <p:spPr>
              <a:xfrm rot="21600000">
                <a:off x="0" y="0"/>
                <a:ext cx="95061" cy="123760"/>
              </a:xfrm>
              <a:custGeom>
                <a:avLst/>
                <a:gdLst/>
                <a:ahLst/>
                <a:cxnLst>
                  <a:cxn ang="0">
                    <a:pos x="wd2" y="hd2"/>
                  </a:cxn>
                  <a:cxn ang="5400000">
                    <a:pos x="wd2" y="hd2"/>
                  </a:cxn>
                  <a:cxn ang="10800000">
                    <a:pos x="wd2" y="hd2"/>
                  </a:cxn>
                  <a:cxn ang="16200000">
                    <a:pos x="wd2" y="hd2"/>
                  </a:cxn>
                </a:cxnLst>
                <a:rect l="0" t="0" r="r" b="b"/>
                <a:pathLst>
                  <a:path w="21600" h="21600" extrusionOk="0">
                    <a:moveTo>
                      <a:pt x="5394" y="54"/>
                    </a:moveTo>
                    <a:lnTo>
                      <a:pt x="0" y="21600"/>
                    </a:lnTo>
                    <a:lnTo>
                      <a:pt x="21600" y="21600"/>
                    </a:lnTo>
                    <a:lnTo>
                      <a:pt x="16206" y="0"/>
                    </a:lnTo>
                    <a:lnTo>
                      <a:pt x="5394" y="54"/>
                    </a:lnTo>
                    <a:close/>
                  </a:path>
                </a:pathLst>
              </a:custGeom>
              <a:grpFill/>
              <a:ln w="6350" cap="flat">
                <a:noFill/>
                <a:prstDash val="solid"/>
                <a:miter lim="400000"/>
              </a:ln>
              <a:effectLst/>
            </p:spPr>
            <p:txBody>
              <a:bodyPr wrap="square" lIns="0" tIns="0" rIns="0" bIns="0" numCol="1" anchor="ctr">
                <a:noAutofit/>
              </a:bodyPr>
              <a:lstStyle/>
              <a:p>
                <a:pPr lvl="0">
                  <a:defRPr sz="2400"/>
                </a:pPr>
                <a:endParaRPr/>
              </a:p>
            </p:txBody>
          </p:sp>
          <p:sp>
            <p:nvSpPr>
              <p:cNvPr id="221" name="Shape 1045"/>
              <p:cNvSpPr/>
              <p:nvPr/>
            </p:nvSpPr>
            <p:spPr>
              <a:xfrm rot="10800000">
                <a:off x="-1" y="907300"/>
                <a:ext cx="95061" cy="123761"/>
              </a:xfrm>
              <a:custGeom>
                <a:avLst/>
                <a:gdLst/>
                <a:ahLst/>
                <a:cxnLst>
                  <a:cxn ang="0">
                    <a:pos x="wd2" y="hd2"/>
                  </a:cxn>
                  <a:cxn ang="5400000">
                    <a:pos x="wd2" y="hd2"/>
                  </a:cxn>
                  <a:cxn ang="10800000">
                    <a:pos x="wd2" y="hd2"/>
                  </a:cxn>
                  <a:cxn ang="16200000">
                    <a:pos x="wd2" y="hd2"/>
                  </a:cxn>
                </a:cxnLst>
                <a:rect l="0" t="0" r="r" b="b"/>
                <a:pathLst>
                  <a:path w="21600" h="21600" extrusionOk="0">
                    <a:moveTo>
                      <a:pt x="5394" y="54"/>
                    </a:moveTo>
                    <a:lnTo>
                      <a:pt x="0" y="21600"/>
                    </a:lnTo>
                    <a:lnTo>
                      <a:pt x="21600" y="21600"/>
                    </a:lnTo>
                    <a:lnTo>
                      <a:pt x="16206" y="0"/>
                    </a:lnTo>
                    <a:lnTo>
                      <a:pt x="5394" y="54"/>
                    </a:lnTo>
                    <a:close/>
                  </a:path>
                </a:pathLst>
              </a:custGeom>
              <a:grpFill/>
              <a:ln w="6350" cap="flat">
                <a:noFill/>
                <a:prstDash val="solid"/>
                <a:miter lim="400000"/>
              </a:ln>
              <a:effectLst/>
            </p:spPr>
            <p:txBody>
              <a:bodyPr wrap="square" lIns="0" tIns="0" rIns="0" bIns="0" numCol="1" anchor="ctr">
                <a:noAutofit/>
              </a:bodyPr>
              <a:lstStyle/>
              <a:p>
                <a:pPr lvl="0">
                  <a:defRPr sz="2400"/>
                </a:pPr>
                <a:endParaRPr/>
              </a:p>
            </p:txBody>
          </p:sp>
        </p:grpSp>
      </p:grpSp>
      <p:grpSp>
        <p:nvGrpSpPr>
          <p:cNvPr id="103" name="Group 1069"/>
          <p:cNvGrpSpPr/>
          <p:nvPr/>
        </p:nvGrpSpPr>
        <p:grpSpPr>
          <a:xfrm rot="21376302">
            <a:off x="4664425" y="2029028"/>
            <a:ext cx="647383" cy="647383"/>
            <a:chOff x="0" y="0"/>
            <a:chExt cx="899699" cy="899699"/>
          </a:xfrm>
          <a:solidFill>
            <a:schemeClr val="tx2"/>
          </a:solidFill>
        </p:grpSpPr>
        <p:grpSp>
          <p:nvGrpSpPr>
            <p:cNvPr id="192" name="Group 1050"/>
            <p:cNvGrpSpPr/>
            <p:nvPr/>
          </p:nvGrpSpPr>
          <p:grpSpPr>
            <a:xfrm>
              <a:off x="100580" y="100915"/>
              <a:ext cx="698540" cy="698540"/>
              <a:chOff x="0" y="0"/>
              <a:chExt cx="698538" cy="698538"/>
            </a:xfrm>
            <a:grpFill/>
          </p:grpSpPr>
          <p:sp>
            <p:nvSpPr>
              <p:cNvPr id="211" name="Shape 1048"/>
              <p:cNvSpPr/>
              <p:nvPr/>
            </p:nvSpPr>
            <p:spPr>
              <a:xfrm>
                <a:off x="0" y="0"/>
                <a:ext cx="698539" cy="698539"/>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grpFill/>
              <a:ln w="6350" cap="flat">
                <a:noFill/>
                <a:prstDash val="solid"/>
                <a:miter lim="400000"/>
              </a:ln>
              <a:effectLst/>
            </p:spPr>
            <p:txBody>
              <a:bodyPr wrap="square" lIns="0" tIns="0" rIns="0" bIns="0" numCol="1" anchor="ctr">
                <a:noAutofit/>
              </a:bodyPr>
              <a:lstStyle/>
              <a:p>
                <a:pPr lvl="0">
                  <a:defRPr sz="2400">
                    <a:solidFill>
                      <a:srgbClr val="FFFFFF"/>
                    </a:solidFill>
                  </a:defRPr>
                </a:pPr>
                <a:endParaRPr/>
              </a:p>
            </p:txBody>
          </p:sp>
          <p:sp>
            <p:nvSpPr>
              <p:cNvPr id="212" name="Shape 1049"/>
              <p:cNvSpPr/>
              <p:nvPr/>
            </p:nvSpPr>
            <p:spPr>
              <a:xfrm>
                <a:off x="93237" y="93237"/>
                <a:ext cx="512064" cy="51206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4F4F4"/>
              </a:solidFill>
              <a:ln w="6350" cap="flat">
                <a:noFill/>
                <a:prstDash val="solid"/>
                <a:miter lim="400000"/>
              </a:ln>
              <a:effectLst/>
            </p:spPr>
            <p:txBody>
              <a:bodyPr wrap="square" lIns="0" tIns="0" rIns="0" bIns="0" numCol="1" anchor="ctr">
                <a:noAutofit/>
              </a:bodyPr>
              <a:lstStyle/>
              <a:p>
                <a:pPr lvl="0">
                  <a:defRPr sz="2400">
                    <a:solidFill>
                      <a:srgbClr val="FFFFFF"/>
                    </a:solidFill>
                  </a:defRPr>
                </a:pPr>
                <a:endParaRPr/>
              </a:p>
            </p:txBody>
          </p:sp>
        </p:grpSp>
        <p:grpSp>
          <p:nvGrpSpPr>
            <p:cNvPr id="193" name="Group 1053"/>
            <p:cNvGrpSpPr/>
            <p:nvPr/>
          </p:nvGrpSpPr>
          <p:grpSpPr>
            <a:xfrm>
              <a:off x="408375" y="0"/>
              <a:ext cx="82950" cy="899700"/>
              <a:chOff x="0" y="0"/>
              <a:chExt cx="82949" cy="899699"/>
            </a:xfrm>
            <a:grpFill/>
          </p:grpSpPr>
          <p:sp>
            <p:nvSpPr>
              <p:cNvPr id="209" name="Shape 1051"/>
              <p:cNvSpPr/>
              <p:nvPr/>
            </p:nvSpPr>
            <p:spPr>
              <a:xfrm>
                <a:off x="0" y="0"/>
                <a:ext cx="82950" cy="107993"/>
              </a:xfrm>
              <a:custGeom>
                <a:avLst/>
                <a:gdLst/>
                <a:ahLst/>
                <a:cxnLst>
                  <a:cxn ang="0">
                    <a:pos x="wd2" y="hd2"/>
                  </a:cxn>
                  <a:cxn ang="5400000">
                    <a:pos x="wd2" y="hd2"/>
                  </a:cxn>
                  <a:cxn ang="10800000">
                    <a:pos x="wd2" y="hd2"/>
                  </a:cxn>
                  <a:cxn ang="16200000">
                    <a:pos x="wd2" y="hd2"/>
                  </a:cxn>
                </a:cxnLst>
                <a:rect l="0" t="0" r="r" b="b"/>
                <a:pathLst>
                  <a:path w="21600" h="21600" extrusionOk="0">
                    <a:moveTo>
                      <a:pt x="5394" y="54"/>
                    </a:moveTo>
                    <a:lnTo>
                      <a:pt x="0" y="21600"/>
                    </a:lnTo>
                    <a:lnTo>
                      <a:pt x="21600" y="21600"/>
                    </a:lnTo>
                    <a:lnTo>
                      <a:pt x="16206" y="0"/>
                    </a:lnTo>
                    <a:lnTo>
                      <a:pt x="5394" y="54"/>
                    </a:lnTo>
                    <a:close/>
                  </a:path>
                </a:pathLst>
              </a:custGeom>
              <a:grpFill/>
              <a:ln w="6350" cap="flat">
                <a:noFill/>
                <a:prstDash val="solid"/>
                <a:miter lim="400000"/>
              </a:ln>
              <a:effectLst/>
            </p:spPr>
            <p:txBody>
              <a:bodyPr wrap="square" lIns="0" tIns="0" rIns="0" bIns="0" numCol="1" anchor="ctr">
                <a:noAutofit/>
              </a:bodyPr>
              <a:lstStyle/>
              <a:p>
                <a:pPr lvl="0">
                  <a:defRPr sz="2400"/>
                </a:pPr>
                <a:endParaRPr/>
              </a:p>
            </p:txBody>
          </p:sp>
          <p:sp>
            <p:nvSpPr>
              <p:cNvPr id="210" name="Shape 1052"/>
              <p:cNvSpPr/>
              <p:nvPr/>
            </p:nvSpPr>
            <p:spPr>
              <a:xfrm rot="10800000">
                <a:off x="0" y="791707"/>
                <a:ext cx="82949" cy="107993"/>
              </a:xfrm>
              <a:custGeom>
                <a:avLst/>
                <a:gdLst/>
                <a:ahLst/>
                <a:cxnLst>
                  <a:cxn ang="0">
                    <a:pos x="wd2" y="hd2"/>
                  </a:cxn>
                  <a:cxn ang="5400000">
                    <a:pos x="wd2" y="hd2"/>
                  </a:cxn>
                  <a:cxn ang="10800000">
                    <a:pos x="wd2" y="hd2"/>
                  </a:cxn>
                  <a:cxn ang="16200000">
                    <a:pos x="wd2" y="hd2"/>
                  </a:cxn>
                </a:cxnLst>
                <a:rect l="0" t="0" r="r" b="b"/>
                <a:pathLst>
                  <a:path w="21600" h="21600" extrusionOk="0">
                    <a:moveTo>
                      <a:pt x="5394" y="54"/>
                    </a:moveTo>
                    <a:lnTo>
                      <a:pt x="0" y="21600"/>
                    </a:lnTo>
                    <a:lnTo>
                      <a:pt x="21600" y="21600"/>
                    </a:lnTo>
                    <a:lnTo>
                      <a:pt x="16206" y="0"/>
                    </a:lnTo>
                    <a:lnTo>
                      <a:pt x="5394" y="54"/>
                    </a:lnTo>
                    <a:close/>
                  </a:path>
                </a:pathLst>
              </a:custGeom>
              <a:grpFill/>
              <a:ln w="6350" cap="flat">
                <a:noFill/>
                <a:prstDash val="solid"/>
                <a:miter lim="400000"/>
              </a:ln>
              <a:effectLst/>
            </p:spPr>
            <p:txBody>
              <a:bodyPr wrap="square" lIns="0" tIns="0" rIns="0" bIns="0" numCol="1" anchor="ctr">
                <a:noAutofit/>
              </a:bodyPr>
              <a:lstStyle/>
              <a:p>
                <a:pPr lvl="0">
                  <a:defRPr sz="2400"/>
                </a:pPr>
                <a:endParaRPr/>
              </a:p>
            </p:txBody>
          </p:sp>
        </p:grpSp>
        <p:grpSp>
          <p:nvGrpSpPr>
            <p:cNvPr id="194" name="Group 1056"/>
            <p:cNvGrpSpPr/>
            <p:nvPr/>
          </p:nvGrpSpPr>
          <p:grpSpPr>
            <a:xfrm rot="16200000">
              <a:off x="408375" y="335"/>
              <a:ext cx="82950" cy="899700"/>
              <a:chOff x="0" y="0"/>
              <a:chExt cx="82949" cy="899699"/>
            </a:xfrm>
            <a:grpFill/>
          </p:grpSpPr>
          <p:sp>
            <p:nvSpPr>
              <p:cNvPr id="207" name="Shape 1054"/>
              <p:cNvSpPr/>
              <p:nvPr/>
            </p:nvSpPr>
            <p:spPr>
              <a:xfrm>
                <a:off x="0" y="0"/>
                <a:ext cx="82950" cy="107993"/>
              </a:xfrm>
              <a:custGeom>
                <a:avLst/>
                <a:gdLst/>
                <a:ahLst/>
                <a:cxnLst>
                  <a:cxn ang="0">
                    <a:pos x="wd2" y="hd2"/>
                  </a:cxn>
                  <a:cxn ang="5400000">
                    <a:pos x="wd2" y="hd2"/>
                  </a:cxn>
                  <a:cxn ang="10800000">
                    <a:pos x="wd2" y="hd2"/>
                  </a:cxn>
                  <a:cxn ang="16200000">
                    <a:pos x="wd2" y="hd2"/>
                  </a:cxn>
                </a:cxnLst>
                <a:rect l="0" t="0" r="r" b="b"/>
                <a:pathLst>
                  <a:path w="21600" h="21600" extrusionOk="0">
                    <a:moveTo>
                      <a:pt x="5394" y="54"/>
                    </a:moveTo>
                    <a:lnTo>
                      <a:pt x="0" y="21600"/>
                    </a:lnTo>
                    <a:lnTo>
                      <a:pt x="21600" y="21600"/>
                    </a:lnTo>
                    <a:lnTo>
                      <a:pt x="16206" y="0"/>
                    </a:lnTo>
                    <a:lnTo>
                      <a:pt x="5394" y="54"/>
                    </a:lnTo>
                    <a:close/>
                  </a:path>
                </a:pathLst>
              </a:custGeom>
              <a:grpFill/>
              <a:ln w="6350" cap="flat">
                <a:noFill/>
                <a:prstDash val="solid"/>
                <a:miter lim="400000"/>
              </a:ln>
              <a:effectLst/>
            </p:spPr>
            <p:txBody>
              <a:bodyPr wrap="square" lIns="0" tIns="0" rIns="0" bIns="0" numCol="1" anchor="ctr">
                <a:noAutofit/>
              </a:bodyPr>
              <a:lstStyle/>
              <a:p>
                <a:pPr lvl="0">
                  <a:defRPr sz="2400"/>
                </a:pPr>
                <a:endParaRPr/>
              </a:p>
            </p:txBody>
          </p:sp>
          <p:sp>
            <p:nvSpPr>
              <p:cNvPr id="208" name="Shape 1055"/>
              <p:cNvSpPr/>
              <p:nvPr/>
            </p:nvSpPr>
            <p:spPr>
              <a:xfrm rot="10800000">
                <a:off x="0" y="791707"/>
                <a:ext cx="82949" cy="107993"/>
              </a:xfrm>
              <a:custGeom>
                <a:avLst/>
                <a:gdLst/>
                <a:ahLst/>
                <a:cxnLst>
                  <a:cxn ang="0">
                    <a:pos x="wd2" y="hd2"/>
                  </a:cxn>
                  <a:cxn ang="5400000">
                    <a:pos x="wd2" y="hd2"/>
                  </a:cxn>
                  <a:cxn ang="10800000">
                    <a:pos x="wd2" y="hd2"/>
                  </a:cxn>
                  <a:cxn ang="16200000">
                    <a:pos x="wd2" y="hd2"/>
                  </a:cxn>
                </a:cxnLst>
                <a:rect l="0" t="0" r="r" b="b"/>
                <a:pathLst>
                  <a:path w="21600" h="21600" extrusionOk="0">
                    <a:moveTo>
                      <a:pt x="5394" y="54"/>
                    </a:moveTo>
                    <a:lnTo>
                      <a:pt x="0" y="21600"/>
                    </a:lnTo>
                    <a:lnTo>
                      <a:pt x="21600" y="21600"/>
                    </a:lnTo>
                    <a:lnTo>
                      <a:pt x="16206" y="0"/>
                    </a:lnTo>
                    <a:lnTo>
                      <a:pt x="5394" y="54"/>
                    </a:lnTo>
                    <a:close/>
                  </a:path>
                </a:pathLst>
              </a:custGeom>
              <a:grpFill/>
              <a:ln w="6350" cap="flat">
                <a:noFill/>
                <a:prstDash val="solid"/>
                <a:miter lim="400000"/>
              </a:ln>
              <a:effectLst/>
            </p:spPr>
            <p:txBody>
              <a:bodyPr wrap="square" lIns="0" tIns="0" rIns="0" bIns="0" numCol="1" anchor="ctr">
                <a:noAutofit/>
              </a:bodyPr>
              <a:lstStyle/>
              <a:p>
                <a:pPr lvl="0">
                  <a:defRPr sz="2400"/>
                </a:pPr>
                <a:endParaRPr/>
              </a:p>
            </p:txBody>
          </p:sp>
        </p:grpSp>
        <p:grpSp>
          <p:nvGrpSpPr>
            <p:cNvPr id="195" name="Group 1059"/>
            <p:cNvGrpSpPr/>
            <p:nvPr/>
          </p:nvGrpSpPr>
          <p:grpSpPr>
            <a:xfrm rot="1832071">
              <a:off x="408375" y="335"/>
              <a:ext cx="82950" cy="899700"/>
              <a:chOff x="0" y="0"/>
              <a:chExt cx="82949" cy="899699"/>
            </a:xfrm>
            <a:grpFill/>
          </p:grpSpPr>
          <p:sp>
            <p:nvSpPr>
              <p:cNvPr id="205" name="Shape 1057"/>
              <p:cNvSpPr/>
              <p:nvPr/>
            </p:nvSpPr>
            <p:spPr>
              <a:xfrm>
                <a:off x="0" y="0"/>
                <a:ext cx="82950" cy="107993"/>
              </a:xfrm>
              <a:custGeom>
                <a:avLst/>
                <a:gdLst/>
                <a:ahLst/>
                <a:cxnLst>
                  <a:cxn ang="0">
                    <a:pos x="wd2" y="hd2"/>
                  </a:cxn>
                  <a:cxn ang="5400000">
                    <a:pos x="wd2" y="hd2"/>
                  </a:cxn>
                  <a:cxn ang="10800000">
                    <a:pos x="wd2" y="hd2"/>
                  </a:cxn>
                  <a:cxn ang="16200000">
                    <a:pos x="wd2" y="hd2"/>
                  </a:cxn>
                </a:cxnLst>
                <a:rect l="0" t="0" r="r" b="b"/>
                <a:pathLst>
                  <a:path w="21600" h="21600" extrusionOk="0">
                    <a:moveTo>
                      <a:pt x="5394" y="54"/>
                    </a:moveTo>
                    <a:lnTo>
                      <a:pt x="0" y="21600"/>
                    </a:lnTo>
                    <a:lnTo>
                      <a:pt x="21600" y="21600"/>
                    </a:lnTo>
                    <a:lnTo>
                      <a:pt x="16206" y="0"/>
                    </a:lnTo>
                    <a:lnTo>
                      <a:pt x="5394" y="54"/>
                    </a:lnTo>
                    <a:close/>
                  </a:path>
                </a:pathLst>
              </a:custGeom>
              <a:grpFill/>
              <a:ln w="6350" cap="flat">
                <a:noFill/>
                <a:prstDash val="solid"/>
                <a:miter lim="400000"/>
              </a:ln>
              <a:effectLst/>
            </p:spPr>
            <p:txBody>
              <a:bodyPr wrap="square" lIns="0" tIns="0" rIns="0" bIns="0" numCol="1" anchor="ctr">
                <a:noAutofit/>
              </a:bodyPr>
              <a:lstStyle/>
              <a:p>
                <a:pPr lvl="0">
                  <a:defRPr sz="2400"/>
                </a:pPr>
                <a:endParaRPr/>
              </a:p>
            </p:txBody>
          </p:sp>
          <p:sp>
            <p:nvSpPr>
              <p:cNvPr id="206" name="Shape 1058"/>
              <p:cNvSpPr/>
              <p:nvPr/>
            </p:nvSpPr>
            <p:spPr>
              <a:xfrm rot="10800000">
                <a:off x="0" y="791707"/>
                <a:ext cx="82949" cy="107993"/>
              </a:xfrm>
              <a:custGeom>
                <a:avLst/>
                <a:gdLst/>
                <a:ahLst/>
                <a:cxnLst>
                  <a:cxn ang="0">
                    <a:pos x="wd2" y="hd2"/>
                  </a:cxn>
                  <a:cxn ang="5400000">
                    <a:pos x="wd2" y="hd2"/>
                  </a:cxn>
                  <a:cxn ang="10800000">
                    <a:pos x="wd2" y="hd2"/>
                  </a:cxn>
                  <a:cxn ang="16200000">
                    <a:pos x="wd2" y="hd2"/>
                  </a:cxn>
                </a:cxnLst>
                <a:rect l="0" t="0" r="r" b="b"/>
                <a:pathLst>
                  <a:path w="21600" h="21600" extrusionOk="0">
                    <a:moveTo>
                      <a:pt x="5394" y="54"/>
                    </a:moveTo>
                    <a:lnTo>
                      <a:pt x="0" y="21600"/>
                    </a:lnTo>
                    <a:lnTo>
                      <a:pt x="21600" y="21600"/>
                    </a:lnTo>
                    <a:lnTo>
                      <a:pt x="16206" y="0"/>
                    </a:lnTo>
                    <a:lnTo>
                      <a:pt x="5394" y="54"/>
                    </a:lnTo>
                    <a:close/>
                  </a:path>
                </a:pathLst>
              </a:custGeom>
              <a:grpFill/>
              <a:ln w="6350" cap="flat">
                <a:noFill/>
                <a:prstDash val="solid"/>
                <a:miter lim="400000"/>
              </a:ln>
              <a:effectLst/>
            </p:spPr>
            <p:txBody>
              <a:bodyPr wrap="square" lIns="0" tIns="0" rIns="0" bIns="0" numCol="1" anchor="ctr">
                <a:noAutofit/>
              </a:bodyPr>
              <a:lstStyle/>
              <a:p>
                <a:pPr lvl="0">
                  <a:defRPr sz="2400"/>
                </a:pPr>
                <a:endParaRPr/>
              </a:p>
            </p:txBody>
          </p:sp>
        </p:grpSp>
        <p:grpSp>
          <p:nvGrpSpPr>
            <p:cNvPr id="196" name="Group 1062"/>
            <p:cNvGrpSpPr/>
            <p:nvPr/>
          </p:nvGrpSpPr>
          <p:grpSpPr>
            <a:xfrm rot="19769280">
              <a:off x="408375" y="335"/>
              <a:ext cx="82950" cy="899700"/>
              <a:chOff x="0" y="0"/>
              <a:chExt cx="82949" cy="899699"/>
            </a:xfrm>
            <a:grpFill/>
          </p:grpSpPr>
          <p:sp>
            <p:nvSpPr>
              <p:cNvPr id="203" name="Shape 1060"/>
              <p:cNvSpPr/>
              <p:nvPr/>
            </p:nvSpPr>
            <p:spPr>
              <a:xfrm>
                <a:off x="0" y="0"/>
                <a:ext cx="82950" cy="107993"/>
              </a:xfrm>
              <a:custGeom>
                <a:avLst/>
                <a:gdLst/>
                <a:ahLst/>
                <a:cxnLst>
                  <a:cxn ang="0">
                    <a:pos x="wd2" y="hd2"/>
                  </a:cxn>
                  <a:cxn ang="5400000">
                    <a:pos x="wd2" y="hd2"/>
                  </a:cxn>
                  <a:cxn ang="10800000">
                    <a:pos x="wd2" y="hd2"/>
                  </a:cxn>
                  <a:cxn ang="16200000">
                    <a:pos x="wd2" y="hd2"/>
                  </a:cxn>
                </a:cxnLst>
                <a:rect l="0" t="0" r="r" b="b"/>
                <a:pathLst>
                  <a:path w="21600" h="21600" extrusionOk="0">
                    <a:moveTo>
                      <a:pt x="5394" y="54"/>
                    </a:moveTo>
                    <a:lnTo>
                      <a:pt x="0" y="21600"/>
                    </a:lnTo>
                    <a:lnTo>
                      <a:pt x="21600" y="21600"/>
                    </a:lnTo>
                    <a:lnTo>
                      <a:pt x="16206" y="0"/>
                    </a:lnTo>
                    <a:lnTo>
                      <a:pt x="5394" y="54"/>
                    </a:lnTo>
                    <a:close/>
                  </a:path>
                </a:pathLst>
              </a:custGeom>
              <a:grpFill/>
              <a:ln w="6350" cap="flat">
                <a:noFill/>
                <a:prstDash val="solid"/>
                <a:miter lim="400000"/>
              </a:ln>
              <a:effectLst/>
            </p:spPr>
            <p:txBody>
              <a:bodyPr wrap="square" lIns="0" tIns="0" rIns="0" bIns="0" numCol="1" anchor="ctr">
                <a:noAutofit/>
              </a:bodyPr>
              <a:lstStyle/>
              <a:p>
                <a:pPr lvl="0">
                  <a:defRPr sz="2400"/>
                </a:pPr>
                <a:endParaRPr/>
              </a:p>
            </p:txBody>
          </p:sp>
          <p:sp>
            <p:nvSpPr>
              <p:cNvPr id="204" name="Shape 1061"/>
              <p:cNvSpPr/>
              <p:nvPr/>
            </p:nvSpPr>
            <p:spPr>
              <a:xfrm rot="10800000">
                <a:off x="0" y="791707"/>
                <a:ext cx="82949" cy="107993"/>
              </a:xfrm>
              <a:custGeom>
                <a:avLst/>
                <a:gdLst/>
                <a:ahLst/>
                <a:cxnLst>
                  <a:cxn ang="0">
                    <a:pos x="wd2" y="hd2"/>
                  </a:cxn>
                  <a:cxn ang="5400000">
                    <a:pos x="wd2" y="hd2"/>
                  </a:cxn>
                  <a:cxn ang="10800000">
                    <a:pos x="wd2" y="hd2"/>
                  </a:cxn>
                  <a:cxn ang="16200000">
                    <a:pos x="wd2" y="hd2"/>
                  </a:cxn>
                </a:cxnLst>
                <a:rect l="0" t="0" r="r" b="b"/>
                <a:pathLst>
                  <a:path w="21600" h="21600" extrusionOk="0">
                    <a:moveTo>
                      <a:pt x="5394" y="54"/>
                    </a:moveTo>
                    <a:lnTo>
                      <a:pt x="0" y="21600"/>
                    </a:lnTo>
                    <a:lnTo>
                      <a:pt x="21600" y="21600"/>
                    </a:lnTo>
                    <a:lnTo>
                      <a:pt x="16206" y="0"/>
                    </a:lnTo>
                    <a:lnTo>
                      <a:pt x="5394" y="54"/>
                    </a:lnTo>
                    <a:close/>
                  </a:path>
                </a:pathLst>
              </a:custGeom>
              <a:grpFill/>
              <a:ln w="6350" cap="flat">
                <a:noFill/>
                <a:prstDash val="solid"/>
                <a:miter lim="400000"/>
              </a:ln>
              <a:effectLst/>
            </p:spPr>
            <p:txBody>
              <a:bodyPr wrap="square" lIns="0" tIns="0" rIns="0" bIns="0" numCol="1" anchor="ctr">
                <a:noAutofit/>
              </a:bodyPr>
              <a:lstStyle/>
              <a:p>
                <a:pPr lvl="0">
                  <a:defRPr sz="2400"/>
                </a:pPr>
                <a:endParaRPr/>
              </a:p>
            </p:txBody>
          </p:sp>
        </p:grpSp>
        <p:grpSp>
          <p:nvGrpSpPr>
            <p:cNvPr id="197" name="Group 1065"/>
            <p:cNvGrpSpPr/>
            <p:nvPr/>
          </p:nvGrpSpPr>
          <p:grpSpPr>
            <a:xfrm rot="17961925">
              <a:off x="408375" y="335"/>
              <a:ext cx="82950" cy="899700"/>
              <a:chOff x="0" y="0"/>
              <a:chExt cx="82949" cy="899699"/>
            </a:xfrm>
            <a:grpFill/>
          </p:grpSpPr>
          <p:sp>
            <p:nvSpPr>
              <p:cNvPr id="201" name="Shape 1063"/>
              <p:cNvSpPr/>
              <p:nvPr/>
            </p:nvSpPr>
            <p:spPr>
              <a:xfrm>
                <a:off x="0" y="0"/>
                <a:ext cx="82950" cy="107993"/>
              </a:xfrm>
              <a:custGeom>
                <a:avLst/>
                <a:gdLst/>
                <a:ahLst/>
                <a:cxnLst>
                  <a:cxn ang="0">
                    <a:pos x="wd2" y="hd2"/>
                  </a:cxn>
                  <a:cxn ang="5400000">
                    <a:pos x="wd2" y="hd2"/>
                  </a:cxn>
                  <a:cxn ang="10800000">
                    <a:pos x="wd2" y="hd2"/>
                  </a:cxn>
                  <a:cxn ang="16200000">
                    <a:pos x="wd2" y="hd2"/>
                  </a:cxn>
                </a:cxnLst>
                <a:rect l="0" t="0" r="r" b="b"/>
                <a:pathLst>
                  <a:path w="21600" h="21600" extrusionOk="0">
                    <a:moveTo>
                      <a:pt x="5394" y="54"/>
                    </a:moveTo>
                    <a:lnTo>
                      <a:pt x="0" y="21600"/>
                    </a:lnTo>
                    <a:lnTo>
                      <a:pt x="21600" y="21600"/>
                    </a:lnTo>
                    <a:lnTo>
                      <a:pt x="16206" y="0"/>
                    </a:lnTo>
                    <a:lnTo>
                      <a:pt x="5394" y="54"/>
                    </a:lnTo>
                    <a:close/>
                  </a:path>
                </a:pathLst>
              </a:custGeom>
              <a:grpFill/>
              <a:ln w="6350" cap="flat">
                <a:noFill/>
                <a:prstDash val="solid"/>
                <a:miter lim="400000"/>
              </a:ln>
              <a:effectLst/>
            </p:spPr>
            <p:txBody>
              <a:bodyPr wrap="square" lIns="0" tIns="0" rIns="0" bIns="0" numCol="1" anchor="ctr">
                <a:noAutofit/>
              </a:bodyPr>
              <a:lstStyle/>
              <a:p>
                <a:pPr lvl="0">
                  <a:defRPr sz="2400"/>
                </a:pPr>
                <a:endParaRPr/>
              </a:p>
            </p:txBody>
          </p:sp>
          <p:sp>
            <p:nvSpPr>
              <p:cNvPr id="202" name="Shape 1064"/>
              <p:cNvSpPr/>
              <p:nvPr/>
            </p:nvSpPr>
            <p:spPr>
              <a:xfrm rot="10800000">
                <a:off x="0" y="791707"/>
                <a:ext cx="82949" cy="107993"/>
              </a:xfrm>
              <a:custGeom>
                <a:avLst/>
                <a:gdLst/>
                <a:ahLst/>
                <a:cxnLst>
                  <a:cxn ang="0">
                    <a:pos x="wd2" y="hd2"/>
                  </a:cxn>
                  <a:cxn ang="5400000">
                    <a:pos x="wd2" y="hd2"/>
                  </a:cxn>
                  <a:cxn ang="10800000">
                    <a:pos x="wd2" y="hd2"/>
                  </a:cxn>
                  <a:cxn ang="16200000">
                    <a:pos x="wd2" y="hd2"/>
                  </a:cxn>
                </a:cxnLst>
                <a:rect l="0" t="0" r="r" b="b"/>
                <a:pathLst>
                  <a:path w="21600" h="21600" extrusionOk="0">
                    <a:moveTo>
                      <a:pt x="5394" y="54"/>
                    </a:moveTo>
                    <a:lnTo>
                      <a:pt x="0" y="21600"/>
                    </a:lnTo>
                    <a:lnTo>
                      <a:pt x="21600" y="21600"/>
                    </a:lnTo>
                    <a:lnTo>
                      <a:pt x="16206" y="0"/>
                    </a:lnTo>
                    <a:lnTo>
                      <a:pt x="5394" y="54"/>
                    </a:lnTo>
                    <a:close/>
                  </a:path>
                </a:pathLst>
              </a:custGeom>
              <a:grpFill/>
              <a:ln w="6350" cap="flat">
                <a:noFill/>
                <a:prstDash val="solid"/>
                <a:miter lim="400000"/>
              </a:ln>
              <a:effectLst/>
            </p:spPr>
            <p:txBody>
              <a:bodyPr wrap="square" lIns="0" tIns="0" rIns="0" bIns="0" numCol="1" anchor="ctr">
                <a:noAutofit/>
              </a:bodyPr>
              <a:lstStyle/>
              <a:p>
                <a:pPr lvl="0">
                  <a:defRPr sz="2400"/>
                </a:pPr>
                <a:endParaRPr/>
              </a:p>
            </p:txBody>
          </p:sp>
        </p:grpSp>
        <p:grpSp>
          <p:nvGrpSpPr>
            <p:cNvPr id="198" name="Group 1068"/>
            <p:cNvGrpSpPr/>
            <p:nvPr/>
          </p:nvGrpSpPr>
          <p:grpSpPr>
            <a:xfrm rot="3654789">
              <a:off x="408375" y="335"/>
              <a:ext cx="82950" cy="899700"/>
              <a:chOff x="0" y="0"/>
              <a:chExt cx="82949" cy="899699"/>
            </a:xfrm>
            <a:grpFill/>
          </p:grpSpPr>
          <p:sp>
            <p:nvSpPr>
              <p:cNvPr id="199" name="Shape 1066"/>
              <p:cNvSpPr/>
              <p:nvPr/>
            </p:nvSpPr>
            <p:spPr>
              <a:xfrm>
                <a:off x="0" y="0"/>
                <a:ext cx="82950" cy="107993"/>
              </a:xfrm>
              <a:custGeom>
                <a:avLst/>
                <a:gdLst/>
                <a:ahLst/>
                <a:cxnLst>
                  <a:cxn ang="0">
                    <a:pos x="wd2" y="hd2"/>
                  </a:cxn>
                  <a:cxn ang="5400000">
                    <a:pos x="wd2" y="hd2"/>
                  </a:cxn>
                  <a:cxn ang="10800000">
                    <a:pos x="wd2" y="hd2"/>
                  </a:cxn>
                  <a:cxn ang="16200000">
                    <a:pos x="wd2" y="hd2"/>
                  </a:cxn>
                </a:cxnLst>
                <a:rect l="0" t="0" r="r" b="b"/>
                <a:pathLst>
                  <a:path w="21600" h="21600" extrusionOk="0">
                    <a:moveTo>
                      <a:pt x="5394" y="54"/>
                    </a:moveTo>
                    <a:lnTo>
                      <a:pt x="0" y="21600"/>
                    </a:lnTo>
                    <a:lnTo>
                      <a:pt x="21600" y="21600"/>
                    </a:lnTo>
                    <a:lnTo>
                      <a:pt x="16206" y="0"/>
                    </a:lnTo>
                    <a:lnTo>
                      <a:pt x="5394" y="54"/>
                    </a:lnTo>
                    <a:close/>
                  </a:path>
                </a:pathLst>
              </a:custGeom>
              <a:grpFill/>
              <a:ln w="6350" cap="flat">
                <a:noFill/>
                <a:prstDash val="solid"/>
                <a:miter lim="400000"/>
              </a:ln>
              <a:effectLst/>
            </p:spPr>
            <p:txBody>
              <a:bodyPr wrap="square" lIns="0" tIns="0" rIns="0" bIns="0" numCol="1" anchor="ctr">
                <a:noAutofit/>
              </a:bodyPr>
              <a:lstStyle/>
              <a:p>
                <a:pPr lvl="0">
                  <a:defRPr sz="2400"/>
                </a:pPr>
                <a:endParaRPr/>
              </a:p>
            </p:txBody>
          </p:sp>
          <p:sp>
            <p:nvSpPr>
              <p:cNvPr id="200" name="Shape 1067"/>
              <p:cNvSpPr/>
              <p:nvPr/>
            </p:nvSpPr>
            <p:spPr>
              <a:xfrm rot="10800000">
                <a:off x="0" y="791707"/>
                <a:ext cx="82949" cy="107993"/>
              </a:xfrm>
              <a:custGeom>
                <a:avLst/>
                <a:gdLst/>
                <a:ahLst/>
                <a:cxnLst>
                  <a:cxn ang="0">
                    <a:pos x="wd2" y="hd2"/>
                  </a:cxn>
                  <a:cxn ang="5400000">
                    <a:pos x="wd2" y="hd2"/>
                  </a:cxn>
                  <a:cxn ang="10800000">
                    <a:pos x="wd2" y="hd2"/>
                  </a:cxn>
                  <a:cxn ang="16200000">
                    <a:pos x="wd2" y="hd2"/>
                  </a:cxn>
                </a:cxnLst>
                <a:rect l="0" t="0" r="r" b="b"/>
                <a:pathLst>
                  <a:path w="21600" h="21600" extrusionOk="0">
                    <a:moveTo>
                      <a:pt x="5394" y="54"/>
                    </a:moveTo>
                    <a:lnTo>
                      <a:pt x="0" y="21600"/>
                    </a:lnTo>
                    <a:lnTo>
                      <a:pt x="21600" y="21600"/>
                    </a:lnTo>
                    <a:lnTo>
                      <a:pt x="16206" y="0"/>
                    </a:lnTo>
                    <a:lnTo>
                      <a:pt x="5394" y="54"/>
                    </a:lnTo>
                    <a:close/>
                  </a:path>
                </a:pathLst>
              </a:custGeom>
              <a:grpFill/>
              <a:ln w="6350" cap="flat">
                <a:noFill/>
                <a:prstDash val="solid"/>
                <a:miter lim="400000"/>
              </a:ln>
              <a:effectLst/>
            </p:spPr>
            <p:txBody>
              <a:bodyPr wrap="square" lIns="0" tIns="0" rIns="0" bIns="0" numCol="1" anchor="ctr">
                <a:noAutofit/>
              </a:bodyPr>
              <a:lstStyle/>
              <a:p>
                <a:pPr lvl="0">
                  <a:defRPr sz="2400"/>
                </a:pPr>
                <a:endParaRPr/>
              </a:p>
            </p:txBody>
          </p:sp>
        </p:grpSp>
      </p:grpSp>
      <p:grpSp>
        <p:nvGrpSpPr>
          <p:cNvPr id="104" name="Group 1091"/>
          <p:cNvGrpSpPr/>
          <p:nvPr/>
        </p:nvGrpSpPr>
        <p:grpSpPr>
          <a:xfrm rot="21180182">
            <a:off x="4441082" y="899020"/>
            <a:ext cx="983217" cy="983217"/>
            <a:chOff x="0" y="0"/>
            <a:chExt cx="1366426" cy="1366426"/>
          </a:xfrm>
          <a:solidFill>
            <a:schemeClr val="tx2"/>
          </a:solidFill>
        </p:grpSpPr>
        <p:grpSp>
          <p:nvGrpSpPr>
            <p:cNvPr id="171" name="Group 1072"/>
            <p:cNvGrpSpPr/>
            <p:nvPr/>
          </p:nvGrpSpPr>
          <p:grpSpPr>
            <a:xfrm>
              <a:off x="152758" y="153267"/>
              <a:ext cx="1060911" cy="1060911"/>
              <a:chOff x="0" y="0"/>
              <a:chExt cx="1060910" cy="1060910"/>
            </a:xfrm>
            <a:grpFill/>
          </p:grpSpPr>
          <p:sp>
            <p:nvSpPr>
              <p:cNvPr id="190" name="Shape 1070"/>
              <p:cNvSpPr/>
              <p:nvPr/>
            </p:nvSpPr>
            <p:spPr>
              <a:xfrm>
                <a:off x="0" y="0"/>
                <a:ext cx="1060911" cy="106091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grpFill/>
              <a:ln w="6350" cap="flat">
                <a:noFill/>
                <a:prstDash val="solid"/>
                <a:miter lim="400000"/>
              </a:ln>
              <a:effectLst/>
            </p:spPr>
            <p:txBody>
              <a:bodyPr wrap="square" lIns="0" tIns="0" rIns="0" bIns="0" numCol="1" anchor="ctr">
                <a:noAutofit/>
              </a:bodyPr>
              <a:lstStyle/>
              <a:p>
                <a:pPr lvl="0">
                  <a:defRPr sz="2400">
                    <a:solidFill>
                      <a:srgbClr val="FFFFFF"/>
                    </a:solidFill>
                  </a:defRPr>
                </a:pPr>
                <a:endParaRPr/>
              </a:p>
            </p:txBody>
          </p:sp>
          <p:sp>
            <p:nvSpPr>
              <p:cNvPr id="191" name="Shape 1071"/>
              <p:cNvSpPr/>
              <p:nvPr/>
            </p:nvSpPr>
            <p:spPr>
              <a:xfrm>
                <a:off x="141605" y="141605"/>
                <a:ext cx="777701" cy="77770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4F4F4"/>
              </a:solidFill>
              <a:ln w="6350" cap="flat">
                <a:noFill/>
                <a:prstDash val="solid"/>
                <a:miter lim="400000"/>
              </a:ln>
              <a:effectLst/>
            </p:spPr>
            <p:txBody>
              <a:bodyPr wrap="square" lIns="0" tIns="0" rIns="0" bIns="0" numCol="1" anchor="ctr">
                <a:noAutofit/>
              </a:bodyPr>
              <a:lstStyle/>
              <a:p>
                <a:pPr lvl="0">
                  <a:defRPr sz="2400">
                    <a:solidFill>
                      <a:srgbClr val="FFFFFF"/>
                    </a:solidFill>
                  </a:defRPr>
                </a:pPr>
                <a:endParaRPr/>
              </a:p>
            </p:txBody>
          </p:sp>
        </p:grpSp>
        <p:grpSp>
          <p:nvGrpSpPr>
            <p:cNvPr id="172" name="Group 1075"/>
            <p:cNvGrpSpPr/>
            <p:nvPr/>
          </p:nvGrpSpPr>
          <p:grpSpPr>
            <a:xfrm>
              <a:off x="620223" y="0"/>
              <a:ext cx="125981" cy="1366427"/>
              <a:chOff x="0" y="0"/>
              <a:chExt cx="125979" cy="1366426"/>
            </a:xfrm>
            <a:grpFill/>
          </p:grpSpPr>
          <p:sp>
            <p:nvSpPr>
              <p:cNvPr id="188" name="Shape 1073"/>
              <p:cNvSpPr/>
              <p:nvPr/>
            </p:nvSpPr>
            <p:spPr>
              <a:xfrm>
                <a:off x="0" y="0"/>
                <a:ext cx="125980" cy="164015"/>
              </a:xfrm>
              <a:custGeom>
                <a:avLst/>
                <a:gdLst/>
                <a:ahLst/>
                <a:cxnLst>
                  <a:cxn ang="0">
                    <a:pos x="wd2" y="hd2"/>
                  </a:cxn>
                  <a:cxn ang="5400000">
                    <a:pos x="wd2" y="hd2"/>
                  </a:cxn>
                  <a:cxn ang="10800000">
                    <a:pos x="wd2" y="hd2"/>
                  </a:cxn>
                  <a:cxn ang="16200000">
                    <a:pos x="wd2" y="hd2"/>
                  </a:cxn>
                </a:cxnLst>
                <a:rect l="0" t="0" r="r" b="b"/>
                <a:pathLst>
                  <a:path w="21600" h="21600" extrusionOk="0">
                    <a:moveTo>
                      <a:pt x="5394" y="54"/>
                    </a:moveTo>
                    <a:lnTo>
                      <a:pt x="0" y="21600"/>
                    </a:lnTo>
                    <a:lnTo>
                      <a:pt x="21600" y="21600"/>
                    </a:lnTo>
                    <a:lnTo>
                      <a:pt x="16206" y="0"/>
                    </a:lnTo>
                    <a:lnTo>
                      <a:pt x="5394" y="54"/>
                    </a:lnTo>
                    <a:close/>
                  </a:path>
                </a:pathLst>
              </a:custGeom>
              <a:grpFill/>
              <a:ln w="6350" cap="flat">
                <a:noFill/>
                <a:prstDash val="solid"/>
                <a:miter lim="400000"/>
              </a:ln>
              <a:effectLst/>
            </p:spPr>
            <p:txBody>
              <a:bodyPr wrap="square" lIns="0" tIns="0" rIns="0" bIns="0" numCol="1" anchor="ctr">
                <a:noAutofit/>
              </a:bodyPr>
              <a:lstStyle/>
              <a:p>
                <a:pPr lvl="0">
                  <a:defRPr sz="2400"/>
                </a:pPr>
                <a:endParaRPr/>
              </a:p>
            </p:txBody>
          </p:sp>
          <p:sp>
            <p:nvSpPr>
              <p:cNvPr id="189" name="Shape 1074"/>
              <p:cNvSpPr/>
              <p:nvPr/>
            </p:nvSpPr>
            <p:spPr>
              <a:xfrm rot="10800000">
                <a:off x="0" y="1202412"/>
                <a:ext cx="125979" cy="164015"/>
              </a:xfrm>
              <a:custGeom>
                <a:avLst/>
                <a:gdLst/>
                <a:ahLst/>
                <a:cxnLst>
                  <a:cxn ang="0">
                    <a:pos x="wd2" y="hd2"/>
                  </a:cxn>
                  <a:cxn ang="5400000">
                    <a:pos x="wd2" y="hd2"/>
                  </a:cxn>
                  <a:cxn ang="10800000">
                    <a:pos x="wd2" y="hd2"/>
                  </a:cxn>
                  <a:cxn ang="16200000">
                    <a:pos x="wd2" y="hd2"/>
                  </a:cxn>
                </a:cxnLst>
                <a:rect l="0" t="0" r="r" b="b"/>
                <a:pathLst>
                  <a:path w="21600" h="21600" extrusionOk="0">
                    <a:moveTo>
                      <a:pt x="5394" y="54"/>
                    </a:moveTo>
                    <a:lnTo>
                      <a:pt x="0" y="21600"/>
                    </a:lnTo>
                    <a:lnTo>
                      <a:pt x="21600" y="21600"/>
                    </a:lnTo>
                    <a:lnTo>
                      <a:pt x="16206" y="0"/>
                    </a:lnTo>
                    <a:lnTo>
                      <a:pt x="5394" y="54"/>
                    </a:lnTo>
                    <a:close/>
                  </a:path>
                </a:pathLst>
              </a:custGeom>
              <a:grpFill/>
              <a:ln w="6350" cap="flat">
                <a:noFill/>
                <a:prstDash val="solid"/>
                <a:miter lim="400000"/>
              </a:ln>
              <a:effectLst/>
            </p:spPr>
            <p:txBody>
              <a:bodyPr wrap="square" lIns="0" tIns="0" rIns="0" bIns="0" numCol="1" anchor="ctr">
                <a:noAutofit/>
              </a:bodyPr>
              <a:lstStyle/>
              <a:p>
                <a:pPr lvl="0">
                  <a:defRPr sz="2400"/>
                </a:pPr>
                <a:endParaRPr/>
              </a:p>
            </p:txBody>
          </p:sp>
        </p:grpSp>
        <p:grpSp>
          <p:nvGrpSpPr>
            <p:cNvPr id="173" name="Group 1078"/>
            <p:cNvGrpSpPr/>
            <p:nvPr/>
          </p:nvGrpSpPr>
          <p:grpSpPr>
            <a:xfrm rot="16200000">
              <a:off x="620223" y="508"/>
              <a:ext cx="125981" cy="1366428"/>
              <a:chOff x="0" y="0"/>
              <a:chExt cx="125979" cy="1366426"/>
            </a:xfrm>
            <a:grpFill/>
          </p:grpSpPr>
          <p:sp>
            <p:nvSpPr>
              <p:cNvPr id="186" name="Shape 1076"/>
              <p:cNvSpPr/>
              <p:nvPr/>
            </p:nvSpPr>
            <p:spPr>
              <a:xfrm>
                <a:off x="0" y="0"/>
                <a:ext cx="125980" cy="164015"/>
              </a:xfrm>
              <a:custGeom>
                <a:avLst/>
                <a:gdLst/>
                <a:ahLst/>
                <a:cxnLst>
                  <a:cxn ang="0">
                    <a:pos x="wd2" y="hd2"/>
                  </a:cxn>
                  <a:cxn ang="5400000">
                    <a:pos x="wd2" y="hd2"/>
                  </a:cxn>
                  <a:cxn ang="10800000">
                    <a:pos x="wd2" y="hd2"/>
                  </a:cxn>
                  <a:cxn ang="16200000">
                    <a:pos x="wd2" y="hd2"/>
                  </a:cxn>
                </a:cxnLst>
                <a:rect l="0" t="0" r="r" b="b"/>
                <a:pathLst>
                  <a:path w="21600" h="21600" extrusionOk="0">
                    <a:moveTo>
                      <a:pt x="5394" y="54"/>
                    </a:moveTo>
                    <a:lnTo>
                      <a:pt x="0" y="21600"/>
                    </a:lnTo>
                    <a:lnTo>
                      <a:pt x="21600" y="21600"/>
                    </a:lnTo>
                    <a:lnTo>
                      <a:pt x="16206" y="0"/>
                    </a:lnTo>
                    <a:lnTo>
                      <a:pt x="5394" y="54"/>
                    </a:lnTo>
                    <a:close/>
                  </a:path>
                </a:pathLst>
              </a:custGeom>
              <a:grpFill/>
              <a:ln w="6350" cap="flat">
                <a:noFill/>
                <a:prstDash val="solid"/>
                <a:miter lim="400000"/>
              </a:ln>
              <a:effectLst/>
            </p:spPr>
            <p:txBody>
              <a:bodyPr wrap="square" lIns="0" tIns="0" rIns="0" bIns="0" numCol="1" anchor="ctr">
                <a:noAutofit/>
              </a:bodyPr>
              <a:lstStyle/>
              <a:p>
                <a:pPr lvl="0">
                  <a:defRPr sz="2400"/>
                </a:pPr>
                <a:endParaRPr/>
              </a:p>
            </p:txBody>
          </p:sp>
          <p:sp>
            <p:nvSpPr>
              <p:cNvPr id="187" name="Shape 1077"/>
              <p:cNvSpPr/>
              <p:nvPr/>
            </p:nvSpPr>
            <p:spPr>
              <a:xfrm rot="10800000">
                <a:off x="0" y="1202412"/>
                <a:ext cx="125979" cy="164015"/>
              </a:xfrm>
              <a:custGeom>
                <a:avLst/>
                <a:gdLst/>
                <a:ahLst/>
                <a:cxnLst>
                  <a:cxn ang="0">
                    <a:pos x="wd2" y="hd2"/>
                  </a:cxn>
                  <a:cxn ang="5400000">
                    <a:pos x="wd2" y="hd2"/>
                  </a:cxn>
                  <a:cxn ang="10800000">
                    <a:pos x="wd2" y="hd2"/>
                  </a:cxn>
                  <a:cxn ang="16200000">
                    <a:pos x="wd2" y="hd2"/>
                  </a:cxn>
                </a:cxnLst>
                <a:rect l="0" t="0" r="r" b="b"/>
                <a:pathLst>
                  <a:path w="21600" h="21600" extrusionOk="0">
                    <a:moveTo>
                      <a:pt x="5394" y="54"/>
                    </a:moveTo>
                    <a:lnTo>
                      <a:pt x="0" y="21600"/>
                    </a:lnTo>
                    <a:lnTo>
                      <a:pt x="21600" y="21600"/>
                    </a:lnTo>
                    <a:lnTo>
                      <a:pt x="16206" y="0"/>
                    </a:lnTo>
                    <a:lnTo>
                      <a:pt x="5394" y="54"/>
                    </a:lnTo>
                    <a:close/>
                  </a:path>
                </a:pathLst>
              </a:custGeom>
              <a:grpFill/>
              <a:ln w="6350" cap="flat">
                <a:noFill/>
                <a:prstDash val="solid"/>
                <a:miter lim="400000"/>
              </a:ln>
              <a:effectLst/>
            </p:spPr>
            <p:txBody>
              <a:bodyPr wrap="square" lIns="0" tIns="0" rIns="0" bIns="0" numCol="1" anchor="ctr">
                <a:noAutofit/>
              </a:bodyPr>
              <a:lstStyle/>
              <a:p>
                <a:pPr lvl="0">
                  <a:defRPr sz="2400"/>
                </a:pPr>
                <a:endParaRPr/>
              </a:p>
            </p:txBody>
          </p:sp>
        </p:grpSp>
        <p:grpSp>
          <p:nvGrpSpPr>
            <p:cNvPr id="174" name="Group 1081"/>
            <p:cNvGrpSpPr/>
            <p:nvPr/>
          </p:nvGrpSpPr>
          <p:grpSpPr>
            <a:xfrm rot="1832071">
              <a:off x="620223" y="509"/>
              <a:ext cx="125981" cy="1366427"/>
              <a:chOff x="0" y="0"/>
              <a:chExt cx="125979" cy="1366426"/>
            </a:xfrm>
            <a:grpFill/>
          </p:grpSpPr>
          <p:sp>
            <p:nvSpPr>
              <p:cNvPr id="184" name="Shape 1079"/>
              <p:cNvSpPr/>
              <p:nvPr/>
            </p:nvSpPr>
            <p:spPr>
              <a:xfrm>
                <a:off x="0" y="0"/>
                <a:ext cx="125980" cy="164015"/>
              </a:xfrm>
              <a:custGeom>
                <a:avLst/>
                <a:gdLst/>
                <a:ahLst/>
                <a:cxnLst>
                  <a:cxn ang="0">
                    <a:pos x="wd2" y="hd2"/>
                  </a:cxn>
                  <a:cxn ang="5400000">
                    <a:pos x="wd2" y="hd2"/>
                  </a:cxn>
                  <a:cxn ang="10800000">
                    <a:pos x="wd2" y="hd2"/>
                  </a:cxn>
                  <a:cxn ang="16200000">
                    <a:pos x="wd2" y="hd2"/>
                  </a:cxn>
                </a:cxnLst>
                <a:rect l="0" t="0" r="r" b="b"/>
                <a:pathLst>
                  <a:path w="21600" h="21600" extrusionOk="0">
                    <a:moveTo>
                      <a:pt x="5394" y="54"/>
                    </a:moveTo>
                    <a:lnTo>
                      <a:pt x="0" y="21600"/>
                    </a:lnTo>
                    <a:lnTo>
                      <a:pt x="21600" y="21600"/>
                    </a:lnTo>
                    <a:lnTo>
                      <a:pt x="16206" y="0"/>
                    </a:lnTo>
                    <a:lnTo>
                      <a:pt x="5394" y="54"/>
                    </a:lnTo>
                    <a:close/>
                  </a:path>
                </a:pathLst>
              </a:custGeom>
              <a:grpFill/>
              <a:ln w="6350" cap="flat">
                <a:noFill/>
                <a:prstDash val="solid"/>
                <a:miter lim="400000"/>
              </a:ln>
              <a:effectLst/>
            </p:spPr>
            <p:txBody>
              <a:bodyPr wrap="square" lIns="0" tIns="0" rIns="0" bIns="0" numCol="1" anchor="ctr">
                <a:noAutofit/>
              </a:bodyPr>
              <a:lstStyle/>
              <a:p>
                <a:pPr lvl="0">
                  <a:defRPr sz="2400"/>
                </a:pPr>
                <a:endParaRPr/>
              </a:p>
            </p:txBody>
          </p:sp>
          <p:sp>
            <p:nvSpPr>
              <p:cNvPr id="185" name="Shape 1080"/>
              <p:cNvSpPr/>
              <p:nvPr/>
            </p:nvSpPr>
            <p:spPr>
              <a:xfrm rot="10800000">
                <a:off x="0" y="1202412"/>
                <a:ext cx="125979" cy="164015"/>
              </a:xfrm>
              <a:custGeom>
                <a:avLst/>
                <a:gdLst/>
                <a:ahLst/>
                <a:cxnLst>
                  <a:cxn ang="0">
                    <a:pos x="wd2" y="hd2"/>
                  </a:cxn>
                  <a:cxn ang="5400000">
                    <a:pos x="wd2" y="hd2"/>
                  </a:cxn>
                  <a:cxn ang="10800000">
                    <a:pos x="wd2" y="hd2"/>
                  </a:cxn>
                  <a:cxn ang="16200000">
                    <a:pos x="wd2" y="hd2"/>
                  </a:cxn>
                </a:cxnLst>
                <a:rect l="0" t="0" r="r" b="b"/>
                <a:pathLst>
                  <a:path w="21600" h="21600" extrusionOk="0">
                    <a:moveTo>
                      <a:pt x="5394" y="54"/>
                    </a:moveTo>
                    <a:lnTo>
                      <a:pt x="0" y="21600"/>
                    </a:lnTo>
                    <a:lnTo>
                      <a:pt x="21600" y="21600"/>
                    </a:lnTo>
                    <a:lnTo>
                      <a:pt x="16206" y="0"/>
                    </a:lnTo>
                    <a:lnTo>
                      <a:pt x="5394" y="54"/>
                    </a:lnTo>
                    <a:close/>
                  </a:path>
                </a:pathLst>
              </a:custGeom>
              <a:grpFill/>
              <a:ln w="6350" cap="flat">
                <a:noFill/>
                <a:prstDash val="solid"/>
                <a:miter lim="400000"/>
              </a:ln>
              <a:effectLst/>
            </p:spPr>
            <p:txBody>
              <a:bodyPr wrap="square" lIns="0" tIns="0" rIns="0" bIns="0" numCol="1" anchor="ctr">
                <a:noAutofit/>
              </a:bodyPr>
              <a:lstStyle/>
              <a:p>
                <a:pPr lvl="0">
                  <a:defRPr sz="2400"/>
                </a:pPr>
                <a:endParaRPr/>
              </a:p>
            </p:txBody>
          </p:sp>
        </p:grpSp>
        <p:grpSp>
          <p:nvGrpSpPr>
            <p:cNvPr id="175" name="Group 1084"/>
            <p:cNvGrpSpPr/>
            <p:nvPr/>
          </p:nvGrpSpPr>
          <p:grpSpPr>
            <a:xfrm rot="19769280">
              <a:off x="620223" y="509"/>
              <a:ext cx="125981" cy="1366427"/>
              <a:chOff x="0" y="0"/>
              <a:chExt cx="125979" cy="1366426"/>
            </a:xfrm>
            <a:grpFill/>
          </p:grpSpPr>
          <p:sp>
            <p:nvSpPr>
              <p:cNvPr id="182" name="Shape 1082"/>
              <p:cNvSpPr/>
              <p:nvPr/>
            </p:nvSpPr>
            <p:spPr>
              <a:xfrm>
                <a:off x="0" y="0"/>
                <a:ext cx="125980" cy="164015"/>
              </a:xfrm>
              <a:custGeom>
                <a:avLst/>
                <a:gdLst/>
                <a:ahLst/>
                <a:cxnLst>
                  <a:cxn ang="0">
                    <a:pos x="wd2" y="hd2"/>
                  </a:cxn>
                  <a:cxn ang="5400000">
                    <a:pos x="wd2" y="hd2"/>
                  </a:cxn>
                  <a:cxn ang="10800000">
                    <a:pos x="wd2" y="hd2"/>
                  </a:cxn>
                  <a:cxn ang="16200000">
                    <a:pos x="wd2" y="hd2"/>
                  </a:cxn>
                </a:cxnLst>
                <a:rect l="0" t="0" r="r" b="b"/>
                <a:pathLst>
                  <a:path w="21600" h="21600" extrusionOk="0">
                    <a:moveTo>
                      <a:pt x="5394" y="54"/>
                    </a:moveTo>
                    <a:lnTo>
                      <a:pt x="0" y="21600"/>
                    </a:lnTo>
                    <a:lnTo>
                      <a:pt x="21600" y="21600"/>
                    </a:lnTo>
                    <a:lnTo>
                      <a:pt x="16206" y="0"/>
                    </a:lnTo>
                    <a:lnTo>
                      <a:pt x="5394" y="54"/>
                    </a:lnTo>
                    <a:close/>
                  </a:path>
                </a:pathLst>
              </a:custGeom>
              <a:grpFill/>
              <a:ln w="6350" cap="flat">
                <a:noFill/>
                <a:prstDash val="solid"/>
                <a:miter lim="400000"/>
              </a:ln>
              <a:effectLst/>
            </p:spPr>
            <p:txBody>
              <a:bodyPr wrap="square" lIns="0" tIns="0" rIns="0" bIns="0" numCol="1" anchor="ctr">
                <a:noAutofit/>
              </a:bodyPr>
              <a:lstStyle/>
              <a:p>
                <a:pPr lvl="0">
                  <a:defRPr sz="2400"/>
                </a:pPr>
                <a:endParaRPr/>
              </a:p>
            </p:txBody>
          </p:sp>
          <p:sp>
            <p:nvSpPr>
              <p:cNvPr id="183" name="Shape 1083"/>
              <p:cNvSpPr/>
              <p:nvPr/>
            </p:nvSpPr>
            <p:spPr>
              <a:xfrm rot="10800000">
                <a:off x="0" y="1202412"/>
                <a:ext cx="125979" cy="164015"/>
              </a:xfrm>
              <a:custGeom>
                <a:avLst/>
                <a:gdLst/>
                <a:ahLst/>
                <a:cxnLst>
                  <a:cxn ang="0">
                    <a:pos x="wd2" y="hd2"/>
                  </a:cxn>
                  <a:cxn ang="5400000">
                    <a:pos x="wd2" y="hd2"/>
                  </a:cxn>
                  <a:cxn ang="10800000">
                    <a:pos x="wd2" y="hd2"/>
                  </a:cxn>
                  <a:cxn ang="16200000">
                    <a:pos x="wd2" y="hd2"/>
                  </a:cxn>
                </a:cxnLst>
                <a:rect l="0" t="0" r="r" b="b"/>
                <a:pathLst>
                  <a:path w="21600" h="21600" extrusionOk="0">
                    <a:moveTo>
                      <a:pt x="5394" y="54"/>
                    </a:moveTo>
                    <a:lnTo>
                      <a:pt x="0" y="21600"/>
                    </a:lnTo>
                    <a:lnTo>
                      <a:pt x="21600" y="21600"/>
                    </a:lnTo>
                    <a:lnTo>
                      <a:pt x="16206" y="0"/>
                    </a:lnTo>
                    <a:lnTo>
                      <a:pt x="5394" y="54"/>
                    </a:lnTo>
                    <a:close/>
                  </a:path>
                </a:pathLst>
              </a:custGeom>
              <a:grpFill/>
              <a:ln w="6350" cap="flat">
                <a:noFill/>
                <a:prstDash val="solid"/>
                <a:miter lim="400000"/>
              </a:ln>
              <a:effectLst/>
            </p:spPr>
            <p:txBody>
              <a:bodyPr wrap="square" lIns="0" tIns="0" rIns="0" bIns="0" numCol="1" anchor="ctr">
                <a:noAutofit/>
              </a:bodyPr>
              <a:lstStyle/>
              <a:p>
                <a:pPr lvl="0">
                  <a:defRPr sz="2400"/>
                </a:pPr>
                <a:endParaRPr/>
              </a:p>
            </p:txBody>
          </p:sp>
        </p:grpSp>
        <p:grpSp>
          <p:nvGrpSpPr>
            <p:cNvPr id="176" name="Group 1087"/>
            <p:cNvGrpSpPr/>
            <p:nvPr/>
          </p:nvGrpSpPr>
          <p:grpSpPr>
            <a:xfrm rot="17961925">
              <a:off x="620223" y="508"/>
              <a:ext cx="125981" cy="1366428"/>
              <a:chOff x="0" y="0"/>
              <a:chExt cx="125979" cy="1366426"/>
            </a:xfrm>
            <a:grpFill/>
          </p:grpSpPr>
          <p:sp>
            <p:nvSpPr>
              <p:cNvPr id="180" name="Shape 1085"/>
              <p:cNvSpPr/>
              <p:nvPr/>
            </p:nvSpPr>
            <p:spPr>
              <a:xfrm>
                <a:off x="0" y="0"/>
                <a:ext cx="125980" cy="164015"/>
              </a:xfrm>
              <a:custGeom>
                <a:avLst/>
                <a:gdLst/>
                <a:ahLst/>
                <a:cxnLst>
                  <a:cxn ang="0">
                    <a:pos x="wd2" y="hd2"/>
                  </a:cxn>
                  <a:cxn ang="5400000">
                    <a:pos x="wd2" y="hd2"/>
                  </a:cxn>
                  <a:cxn ang="10800000">
                    <a:pos x="wd2" y="hd2"/>
                  </a:cxn>
                  <a:cxn ang="16200000">
                    <a:pos x="wd2" y="hd2"/>
                  </a:cxn>
                </a:cxnLst>
                <a:rect l="0" t="0" r="r" b="b"/>
                <a:pathLst>
                  <a:path w="21600" h="21600" extrusionOk="0">
                    <a:moveTo>
                      <a:pt x="5394" y="54"/>
                    </a:moveTo>
                    <a:lnTo>
                      <a:pt x="0" y="21600"/>
                    </a:lnTo>
                    <a:lnTo>
                      <a:pt x="21600" y="21600"/>
                    </a:lnTo>
                    <a:lnTo>
                      <a:pt x="16206" y="0"/>
                    </a:lnTo>
                    <a:lnTo>
                      <a:pt x="5394" y="54"/>
                    </a:lnTo>
                    <a:close/>
                  </a:path>
                </a:pathLst>
              </a:custGeom>
              <a:grpFill/>
              <a:ln w="6350" cap="flat">
                <a:noFill/>
                <a:prstDash val="solid"/>
                <a:miter lim="400000"/>
              </a:ln>
              <a:effectLst/>
            </p:spPr>
            <p:txBody>
              <a:bodyPr wrap="square" lIns="0" tIns="0" rIns="0" bIns="0" numCol="1" anchor="ctr">
                <a:noAutofit/>
              </a:bodyPr>
              <a:lstStyle/>
              <a:p>
                <a:pPr lvl="0">
                  <a:defRPr sz="2400"/>
                </a:pPr>
                <a:endParaRPr/>
              </a:p>
            </p:txBody>
          </p:sp>
          <p:sp>
            <p:nvSpPr>
              <p:cNvPr id="181" name="Shape 1086"/>
              <p:cNvSpPr/>
              <p:nvPr/>
            </p:nvSpPr>
            <p:spPr>
              <a:xfrm rot="10800000">
                <a:off x="0" y="1202412"/>
                <a:ext cx="125979" cy="164015"/>
              </a:xfrm>
              <a:custGeom>
                <a:avLst/>
                <a:gdLst/>
                <a:ahLst/>
                <a:cxnLst>
                  <a:cxn ang="0">
                    <a:pos x="wd2" y="hd2"/>
                  </a:cxn>
                  <a:cxn ang="5400000">
                    <a:pos x="wd2" y="hd2"/>
                  </a:cxn>
                  <a:cxn ang="10800000">
                    <a:pos x="wd2" y="hd2"/>
                  </a:cxn>
                  <a:cxn ang="16200000">
                    <a:pos x="wd2" y="hd2"/>
                  </a:cxn>
                </a:cxnLst>
                <a:rect l="0" t="0" r="r" b="b"/>
                <a:pathLst>
                  <a:path w="21600" h="21600" extrusionOk="0">
                    <a:moveTo>
                      <a:pt x="5394" y="54"/>
                    </a:moveTo>
                    <a:lnTo>
                      <a:pt x="0" y="21600"/>
                    </a:lnTo>
                    <a:lnTo>
                      <a:pt x="21600" y="21600"/>
                    </a:lnTo>
                    <a:lnTo>
                      <a:pt x="16206" y="0"/>
                    </a:lnTo>
                    <a:lnTo>
                      <a:pt x="5394" y="54"/>
                    </a:lnTo>
                    <a:close/>
                  </a:path>
                </a:pathLst>
              </a:custGeom>
              <a:grpFill/>
              <a:ln w="6350" cap="flat">
                <a:noFill/>
                <a:prstDash val="solid"/>
                <a:miter lim="400000"/>
              </a:ln>
              <a:effectLst/>
            </p:spPr>
            <p:txBody>
              <a:bodyPr wrap="square" lIns="0" tIns="0" rIns="0" bIns="0" numCol="1" anchor="ctr">
                <a:noAutofit/>
              </a:bodyPr>
              <a:lstStyle/>
              <a:p>
                <a:pPr lvl="0">
                  <a:defRPr sz="2400"/>
                </a:pPr>
                <a:endParaRPr/>
              </a:p>
            </p:txBody>
          </p:sp>
        </p:grpSp>
        <p:grpSp>
          <p:nvGrpSpPr>
            <p:cNvPr id="177" name="Group 1090"/>
            <p:cNvGrpSpPr/>
            <p:nvPr/>
          </p:nvGrpSpPr>
          <p:grpSpPr>
            <a:xfrm rot="3654789">
              <a:off x="620223" y="508"/>
              <a:ext cx="125981" cy="1366428"/>
              <a:chOff x="0" y="0"/>
              <a:chExt cx="125979" cy="1366426"/>
            </a:xfrm>
            <a:grpFill/>
          </p:grpSpPr>
          <p:sp>
            <p:nvSpPr>
              <p:cNvPr id="178" name="Shape 1088"/>
              <p:cNvSpPr/>
              <p:nvPr/>
            </p:nvSpPr>
            <p:spPr>
              <a:xfrm>
                <a:off x="0" y="0"/>
                <a:ext cx="125980" cy="164015"/>
              </a:xfrm>
              <a:custGeom>
                <a:avLst/>
                <a:gdLst/>
                <a:ahLst/>
                <a:cxnLst>
                  <a:cxn ang="0">
                    <a:pos x="wd2" y="hd2"/>
                  </a:cxn>
                  <a:cxn ang="5400000">
                    <a:pos x="wd2" y="hd2"/>
                  </a:cxn>
                  <a:cxn ang="10800000">
                    <a:pos x="wd2" y="hd2"/>
                  </a:cxn>
                  <a:cxn ang="16200000">
                    <a:pos x="wd2" y="hd2"/>
                  </a:cxn>
                </a:cxnLst>
                <a:rect l="0" t="0" r="r" b="b"/>
                <a:pathLst>
                  <a:path w="21600" h="21600" extrusionOk="0">
                    <a:moveTo>
                      <a:pt x="5394" y="54"/>
                    </a:moveTo>
                    <a:lnTo>
                      <a:pt x="0" y="21600"/>
                    </a:lnTo>
                    <a:lnTo>
                      <a:pt x="21600" y="21600"/>
                    </a:lnTo>
                    <a:lnTo>
                      <a:pt x="16206" y="0"/>
                    </a:lnTo>
                    <a:lnTo>
                      <a:pt x="5394" y="54"/>
                    </a:lnTo>
                    <a:close/>
                  </a:path>
                </a:pathLst>
              </a:custGeom>
              <a:grpFill/>
              <a:ln w="6350" cap="flat">
                <a:noFill/>
                <a:prstDash val="solid"/>
                <a:miter lim="400000"/>
              </a:ln>
              <a:effectLst/>
            </p:spPr>
            <p:txBody>
              <a:bodyPr wrap="square" lIns="0" tIns="0" rIns="0" bIns="0" numCol="1" anchor="ctr">
                <a:noAutofit/>
              </a:bodyPr>
              <a:lstStyle/>
              <a:p>
                <a:pPr lvl="0">
                  <a:defRPr sz="2400"/>
                </a:pPr>
                <a:endParaRPr/>
              </a:p>
            </p:txBody>
          </p:sp>
          <p:sp>
            <p:nvSpPr>
              <p:cNvPr id="179" name="Shape 1089"/>
              <p:cNvSpPr/>
              <p:nvPr/>
            </p:nvSpPr>
            <p:spPr>
              <a:xfrm rot="10800000">
                <a:off x="0" y="1202412"/>
                <a:ext cx="125979" cy="164015"/>
              </a:xfrm>
              <a:custGeom>
                <a:avLst/>
                <a:gdLst/>
                <a:ahLst/>
                <a:cxnLst>
                  <a:cxn ang="0">
                    <a:pos x="wd2" y="hd2"/>
                  </a:cxn>
                  <a:cxn ang="5400000">
                    <a:pos x="wd2" y="hd2"/>
                  </a:cxn>
                  <a:cxn ang="10800000">
                    <a:pos x="wd2" y="hd2"/>
                  </a:cxn>
                  <a:cxn ang="16200000">
                    <a:pos x="wd2" y="hd2"/>
                  </a:cxn>
                </a:cxnLst>
                <a:rect l="0" t="0" r="r" b="b"/>
                <a:pathLst>
                  <a:path w="21600" h="21600" extrusionOk="0">
                    <a:moveTo>
                      <a:pt x="5394" y="54"/>
                    </a:moveTo>
                    <a:lnTo>
                      <a:pt x="0" y="21600"/>
                    </a:lnTo>
                    <a:lnTo>
                      <a:pt x="21600" y="21600"/>
                    </a:lnTo>
                    <a:lnTo>
                      <a:pt x="16206" y="0"/>
                    </a:lnTo>
                    <a:lnTo>
                      <a:pt x="5394" y="54"/>
                    </a:lnTo>
                    <a:close/>
                  </a:path>
                </a:pathLst>
              </a:custGeom>
              <a:grpFill/>
              <a:ln w="6350" cap="flat">
                <a:noFill/>
                <a:prstDash val="solid"/>
                <a:miter lim="400000"/>
              </a:ln>
              <a:effectLst/>
            </p:spPr>
            <p:txBody>
              <a:bodyPr wrap="square" lIns="0" tIns="0" rIns="0" bIns="0" numCol="1" anchor="ctr">
                <a:noAutofit/>
              </a:bodyPr>
              <a:lstStyle/>
              <a:p>
                <a:pPr lvl="0">
                  <a:defRPr sz="2400"/>
                </a:pPr>
                <a:endParaRPr/>
              </a:p>
            </p:txBody>
          </p:sp>
        </p:grpSp>
      </p:grpSp>
      <p:grpSp>
        <p:nvGrpSpPr>
          <p:cNvPr id="100" name="Group 1003"/>
          <p:cNvGrpSpPr/>
          <p:nvPr/>
        </p:nvGrpSpPr>
        <p:grpSpPr>
          <a:xfrm rot="19087280">
            <a:off x="5308367" y="990198"/>
            <a:ext cx="2076760" cy="2076760"/>
            <a:chOff x="0" y="0"/>
            <a:chExt cx="2886179" cy="2886179"/>
          </a:xfrm>
          <a:solidFill>
            <a:schemeClr val="tx2"/>
          </a:solidFill>
        </p:grpSpPr>
        <p:grpSp>
          <p:nvGrpSpPr>
            <p:cNvPr id="265" name="Group 984"/>
            <p:cNvGrpSpPr/>
            <p:nvPr/>
          </p:nvGrpSpPr>
          <p:grpSpPr>
            <a:xfrm>
              <a:off x="322656" y="323731"/>
              <a:ext cx="2240867" cy="2240867"/>
              <a:chOff x="0" y="0"/>
              <a:chExt cx="2240865" cy="2240865"/>
            </a:xfrm>
            <a:grpFill/>
          </p:grpSpPr>
          <p:sp>
            <p:nvSpPr>
              <p:cNvPr id="316" name="Shape 982"/>
              <p:cNvSpPr/>
              <p:nvPr/>
            </p:nvSpPr>
            <p:spPr>
              <a:xfrm>
                <a:off x="0" y="0"/>
                <a:ext cx="2240866" cy="2240866"/>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grpFill/>
              <a:ln w="6350" cap="flat">
                <a:noFill/>
                <a:prstDash val="solid"/>
                <a:miter lim="400000"/>
              </a:ln>
              <a:effectLst/>
            </p:spPr>
            <p:txBody>
              <a:bodyPr wrap="square" lIns="0" tIns="0" rIns="0" bIns="0" numCol="1" anchor="ctr">
                <a:noAutofit/>
              </a:bodyPr>
              <a:lstStyle/>
              <a:p>
                <a:pPr lvl="0">
                  <a:defRPr sz="2400">
                    <a:solidFill>
                      <a:srgbClr val="FFFFFF"/>
                    </a:solidFill>
                  </a:defRPr>
                </a:pPr>
                <a:endParaRPr/>
              </a:p>
            </p:txBody>
          </p:sp>
          <p:sp>
            <p:nvSpPr>
              <p:cNvPr id="317" name="Shape 983"/>
              <p:cNvSpPr/>
              <p:nvPr/>
            </p:nvSpPr>
            <p:spPr>
              <a:xfrm>
                <a:off x="299099" y="299099"/>
                <a:ext cx="1642667" cy="1642667"/>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bg1"/>
              </a:solidFill>
              <a:ln w="6350" cap="flat">
                <a:noFill/>
                <a:prstDash val="solid"/>
                <a:miter lim="400000"/>
              </a:ln>
              <a:effectLst/>
            </p:spPr>
            <p:txBody>
              <a:bodyPr wrap="square" lIns="0" tIns="0" rIns="0" bIns="0" numCol="1" anchor="ctr">
                <a:noAutofit/>
              </a:bodyPr>
              <a:lstStyle/>
              <a:p>
                <a:pPr lvl="0">
                  <a:defRPr sz="2400">
                    <a:solidFill>
                      <a:srgbClr val="FFFFFF"/>
                    </a:solidFill>
                  </a:defRPr>
                </a:pPr>
                <a:endParaRPr/>
              </a:p>
            </p:txBody>
          </p:sp>
        </p:grpSp>
        <p:grpSp>
          <p:nvGrpSpPr>
            <p:cNvPr id="266" name="Group 987"/>
            <p:cNvGrpSpPr/>
            <p:nvPr/>
          </p:nvGrpSpPr>
          <p:grpSpPr>
            <a:xfrm>
              <a:off x="1310041" y="0"/>
              <a:ext cx="266097" cy="2886180"/>
              <a:chOff x="0" y="0"/>
              <a:chExt cx="266096" cy="2886179"/>
            </a:xfrm>
            <a:grpFill/>
          </p:grpSpPr>
          <p:sp>
            <p:nvSpPr>
              <p:cNvPr id="314" name="Shape 985"/>
              <p:cNvSpPr/>
              <p:nvPr/>
            </p:nvSpPr>
            <p:spPr>
              <a:xfrm>
                <a:off x="2" y="0"/>
                <a:ext cx="266095" cy="346433"/>
              </a:xfrm>
              <a:custGeom>
                <a:avLst/>
                <a:gdLst/>
                <a:ahLst/>
                <a:cxnLst>
                  <a:cxn ang="0">
                    <a:pos x="wd2" y="hd2"/>
                  </a:cxn>
                  <a:cxn ang="5400000">
                    <a:pos x="wd2" y="hd2"/>
                  </a:cxn>
                  <a:cxn ang="10800000">
                    <a:pos x="wd2" y="hd2"/>
                  </a:cxn>
                  <a:cxn ang="16200000">
                    <a:pos x="wd2" y="hd2"/>
                  </a:cxn>
                </a:cxnLst>
                <a:rect l="0" t="0" r="r" b="b"/>
                <a:pathLst>
                  <a:path w="21600" h="21600" extrusionOk="0">
                    <a:moveTo>
                      <a:pt x="5394" y="54"/>
                    </a:moveTo>
                    <a:lnTo>
                      <a:pt x="0" y="21600"/>
                    </a:lnTo>
                    <a:lnTo>
                      <a:pt x="21600" y="21600"/>
                    </a:lnTo>
                    <a:lnTo>
                      <a:pt x="16206" y="0"/>
                    </a:lnTo>
                    <a:lnTo>
                      <a:pt x="5394" y="54"/>
                    </a:lnTo>
                    <a:close/>
                  </a:path>
                </a:pathLst>
              </a:custGeom>
              <a:grpFill/>
              <a:ln w="6350" cap="flat">
                <a:noFill/>
                <a:prstDash val="solid"/>
                <a:miter lim="400000"/>
              </a:ln>
              <a:effectLst/>
            </p:spPr>
            <p:txBody>
              <a:bodyPr wrap="square" lIns="0" tIns="0" rIns="0" bIns="0" numCol="1" anchor="ctr">
                <a:noAutofit/>
              </a:bodyPr>
              <a:lstStyle/>
              <a:p>
                <a:pPr lvl="0">
                  <a:defRPr sz="2400"/>
                </a:pPr>
                <a:endParaRPr/>
              </a:p>
            </p:txBody>
          </p:sp>
          <p:sp>
            <p:nvSpPr>
              <p:cNvPr id="315" name="Shape 986"/>
              <p:cNvSpPr/>
              <p:nvPr/>
            </p:nvSpPr>
            <p:spPr>
              <a:xfrm rot="10800000">
                <a:off x="0" y="2539746"/>
                <a:ext cx="266094" cy="346434"/>
              </a:xfrm>
              <a:custGeom>
                <a:avLst/>
                <a:gdLst/>
                <a:ahLst/>
                <a:cxnLst>
                  <a:cxn ang="0">
                    <a:pos x="wd2" y="hd2"/>
                  </a:cxn>
                  <a:cxn ang="5400000">
                    <a:pos x="wd2" y="hd2"/>
                  </a:cxn>
                  <a:cxn ang="10800000">
                    <a:pos x="wd2" y="hd2"/>
                  </a:cxn>
                  <a:cxn ang="16200000">
                    <a:pos x="wd2" y="hd2"/>
                  </a:cxn>
                </a:cxnLst>
                <a:rect l="0" t="0" r="r" b="b"/>
                <a:pathLst>
                  <a:path w="21600" h="21600" extrusionOk="0">
                    <a:moveTo>
                      <a:pt x="5394" y="54"/>
                    </a:moveTo>
                    <a:lnTo>
                      <a:pt x="0" y="21600"/>
                    </a:lnTo>
                    <a:lnTo>
                      <a:pt x="21600" y="21600"/>
                    </a:lnTo>
                    <a:lnTo>
                      <a:pt x="16206" y="0"/>
                    </a:lnTo>
                    <a:lnTo>
                      <a:pt x="5394" y="54"/>
                    </a:lnTo>
                    <a:close/>
                  </a:path>
                </a:pathLst>
              </a:custGeom>
              <a:grpFill/>
              <a:ln w="6350" cap="flat">
                <a:noFill/>
                <a:prstDash val="solid"/>
                <a:miter lim="400000"/>
              </a:ln>
              <a:effectLst/>
            </p:spPr>
            <p:txBody>
              <a:bodyPr wrap="square" lIns="0" tIns="0" rIns="0" bIns="0" numCol="1" anchor="ctr">
                <a:noAutofit/>
              </a:bodyPr>
              <a:lstStyle/>
              <a:p>
                <a:pPr lvl="0">
                  <a:defRPr sz="2400"/>
                </a:pPr>
                <a:endParaRPr/>
              </a:p>
            </p:txBody>
          </p:sp>
        </p:grpSp>
        <p:grpSp>
          <p:nvGrpSpPr>
            <p:cNvPr id="267" name="Group 990"/>
            <p:cNvGrpSpPr/>
            <p:nvPr/>
          </p:nvGrpSpPr>
          <p:grpSpPr>
            <a:xfrm rot="16200000">
              <a:off x="1310041" y="1075"/>
              <a:ext cx="266097" cy="2886180"/>
              <a:chOff x="0" y="0"/>
              <a:chExt cx="266096" cy="2886179"/>
            </a:xfrm>
            <a:grpFill/>
          </p:grpSpPr>
          <p:sp>
            <p:nvSpPr>
              <p:cNvPr id="312" name="Shape 988"/>
              <p:cNvSpPr/>
              <p:nvPr/>
            </p:nvSpPr>
            <p:spPr>
              <a:xfrm>
                <a:off x="2" y="0"/>
                <a:ext cx="266095" cy="346433"/>
              </a:xfrm>
              <a:custGeom>
                <a:avLst/>
                <a:gdLst/>
                <a:ahLst/>
                <a:cxnLst>
                  <a:cxn ang="0">
                    <a:pos x="wd2" y="hd2"/>
                  </a:cxn>
                  <a:cxn ang="5400000">
                    <a:pos x="wd2" y="hd2"/>
                  </a:cxn>
                  <a:cxn ang="10800000">
                    <a:pos x="wd2" y="hd2"/>
                  </a:cxn>
                  <a:cxn ang="16200000">
                    <a:pos x="wd2" y="hd2"/>
                  </a:cxn>
                </a:cxnLst>
                <a:rect l="0" t="0" r="r" b="b"/>
                <a:pathLst>
                  <a:path w="21600" h="21600" extrusionOk="0">
                    <a:moveTo>
                      <a:pt x="5394" y="54"/>
                    </a:moveTo>
                    <a:lnTo>
                      <a:pt x="0" y="21600"/>
                    </a:lnTo>
                    <a:lnTo>
                      <a:pt x="21600" y="21600"/>
                    </a:lnTo>
                    <a:lnTo>
                      <a:pt x="16206" y="0"/>
                    </a:lnTo>
                    <a:lnTo>
                      <a:pt x="5394" y="54"/>
                    </a:lnTo>
                    <a:close/>
                  </a:path>
                </a:pathLst>
              </a:custGeom>
              <a:grpFill/>
              <a:ln w="6350" cap="flat">
                <a:noFill/>
                <a:prstDash val="solid"/>
                <a:miter lim="400000"/>
              </a:ln>
              <a:effectLst/>
            </p:spPr>
            <p:txBody>
              <a:bodyPr wrap="square" lIns="0" tIns="0" rIns="0" bIns="0" numCol="1" anchor="ctr">
                <a:noAutofit/>
              </a:bodyPr>
              <a:lstStyle/>
              <a:p>
                <a:pPr lvl="0">
                  <a:defRPr sz="2400"/>
                </a:pPr>
                <a:endParaRPr/>
              </a:p>
            </p:txBody>
          </p:sp>
          <p:sp>
            <p:nvSpPr>
              <p:cNvPr id="313" name="Shape 989"/>
              <p:cNvSpPr/>
              <p:nvPr/>
            </p:nvSpPr>
            <p:spPr>
              <a:xfrm rot="10800000">
                <a:off x="0" y="2539746"/>
                <a:ext cx="266094" cy="346434"/>
              </a:xfrm>
              <a:custGeom>
                <a:avLst/>
                <a:gdLst/>
                <a:ahLst/>
                <a:cxnLst>
                  <a:cxn ang="0">
                    <a:pos x="wd2" y="hd2"/>
                  </a:cxn>
                  <a:cxn ang="5400000">
                    <a:pos x="wd2" y="hd2"/>
                  </a:cxn>
                  <a:cxn ang="10800000">
                    <a:pos x="wd2" y="hd2"/>
                  </a:cxn>
                  <a:cxn ang="16200000">
                    <a:pos x="wd2" y="hd2"/>
                  </a:cxn>
                </a:cxnLst>
                <a:rect l="0" t="0" r="r" b="b"/>
                <a:pathLst>
                  <a:path w="21600" h="21600" extrusionOk="0">
                    <a:moveTo>
                      <a:pt x="5394" y="54"/>
                    </a:moveTo>
                    <a:lnTo>
                      <a:pt x="0" y="21600"/>
                    </a:lnTo>
                    <a:lnTo>
                      <a:pt x="21600" y="21600"/>
                    </a:lnTo>
                    <a:lnTo>
                      <a:pt x="16206" y="0"/>
                    </a:lnTo>
                    <a:lnTo>
                      <a:pt x="5394" y="54"/>
                    </a:lnTo>
                    <a:close/>
                  </a:path>
                </a:pathLst>
              </a:custGeom>
              <a:grpFill/>
              <a:ln w="6350" cap="flat">
                <a:noFill/>
                <a:prstDash val="solid"/>
                <a:miter lim="400000"/>
              </a:ln>
              <a:effectLst/>
            </p:spPr>
            <p:txBody>
              <a:bodyPr wrap="square" lIns="0" tIns="0" rIns="0" bIns="0" numCol="1" anchor="ctr">
                <a:noAutofit/>
              </a:bodyPr>
              <a:lstStyle/>
              <a:p>
                <a:pPr lvl="0">
                  <a:defRPr sz="2400"/>
                </a:pPr>
                <a:endParaRPr/>
              </a:p>
            </p:txBody>
          </p:sp>
        </p:grpSp>
        <p:grpSp>
          <p:nvGrpSpPr>
            <p:cNvPr id="268" name="Group 993"/>
            <p:cNvGrpSpPr/>
            <p:nvPr/>
          </p:nvGrpSpPr>
          <p:grpSpPr>
            <a:xfrm rot="1832071">
              <a:off x="1310041" y="1075"/>
              <a:ext cx="266097" cy="2886180"/>
              <a:chOff x="0" y="0"/>
              <a:chExt cx="266096" cy="2886179"/>
            </a:xfrm>
            <a:grpFill/>
          </p:grpSpPr>
          <p:sp>
            <p:nvSpPr>
              <p:cNvPr id="310" name="Shape 991"/>
              <p:cNvSpPr/>
              <p:nvPr/>
            </p:nvSpPr>
            <p:spPr>
              <a:xfrm>
                <a:off x="2" y="0"/>
                <a:ext cx="266095" cy="346433"/>
              </a:xfrm>
              <a:custGeom>
                <a:avLst/>
                <a:gdLst/>
                <a:ahLst/>
                <a:cxnLst>
                  <a:cxn ang="0">
                    <a:pos x="wd2" y="hd2"/>
                  </a:cxn>
                  <a:cxn ang="5400000">
                    <a:pos x="wd2" y="hd2"/>
                  </a:cxn>
                  <a:cxn ang="10800000">
                    <a:pos x="wd2" y="hd2"/>
                  </a:cxn>
                  <a:cxn ang="16200000">
                    <a:pos x="wd2" y="hd2"/>
                  </a:cxn>
                </a:cxnLst>
                <a:rect l="0" t="0" r="r" b="b"/>
                <a:pathLst>
                  <a:path w="21600" h="21600" extrusionOk="0">
                    <a:moveTo>
                      <a:pt x="5394" y="54"/>
                    </a:moveTo>
                    <a:lnTo>
                      <a:pt x="0" y="21600"/>
                    </a:lnTo>
                    <a:lnTo>
                      <a:pt x="21600" y="21600"/>
                    </a:lnTo>
                    <a:lnTo>
                      <a:pt x="16206" y="0"/>
                    </a:lnTo>
                    <a:lnTo>
                      <a:pt x="5394" y="54"/>
                    </a:lnTo>
                    <a:close/>
                  </a:path>
                </a:pathLst>
              </a:custGeom>
              <a:grpFill/>
              <a:ln w="6350" cap="flat">
                <a:noFill/>
                <a:prstDash val="solid"/>
                <a:miter lim="400000"/>
              </a:ln>
              <a:effectLst/>
            </p:spPr>
            <p:txBody>
              <a:bodyPr wrap="square" lIns="0" tIns="0" rIns="0" bIns="0" numCol="1" anchor="ctr">
                <a:noAutofit/>
              </a:bodyPr>
              <a:lstStyle/>
              <a:p>
                <a:pPr lvl="0">
                  <a:defRPr sz="2400"/>
                </a:pPr>
                <a:endParaRPr/>
              </a:p>
            </p:txBody>
          </p:sp>
          <p:sp>
            <p:nvSpPr>
              <p:cNvPr id="311" name="Shape 992"/>
              <p:cNvSpPr/>
              <p:nvPr/>
            </p:nvSpPr>
            <p:spPr>
              <a:xfrm rot="10800000">
                <a:off x="0" y="2539746"/>
                <a:ext cx="266094" cy="346434"/>
              </a:xfrm>
              <a:custGeom>
                <a:avLst/>
                <a:gdLst/>
                <a:ahLst/>
                <a:cxnLst>
                  <a:cxn ang="0">
                    <a:pos x="wd2" y="hd2"/>
                  </a:cxn>
                  <a:cxn ang="5400000">
                    <a:pos x="wd2" y="hd2"/>
                  </a:cxn>
                  <a:cxn ang="10800000">
                    <a:pos x="wd2" y="hd2"/>
                  </a:cxn>
                  <a:cxn ang="16200000">
                    <a:pos x="wd2" y="hd2"/>
                  </a:cxn>
                </a:cxnLst>
                <a:rect l="0" t="0" r="r" b="b"/>
                <a:pathLst>
                  <a:path w="21600" h="21600" extrusionOk="0">
                    <a:moveTo>
                      <a:pt x="5394" y="54"/>
                    </a:moveTo>
                    <a:lnTo>
                      <a:pt x="0" y="21600"/>
                    </a:lnTo>
                    <a:lnTo>
                      <a:pt x="21600" y="21600"/>
                    </a:lnTo>
                    <a:lnTo>
                      <a:pt x="16206" y="0"/>
                    </a:lnTo>
                    <a:lnTo>
                      <a:pt x="5394" y="54"/>
                    </a:lnTo>
                    <a:close/>
                  </a:path>
                </a:pathLst>
              </a:custGeom>
              <a:grpFill/>
              <a:ln w="6350" cap="flat">
                <a:noFill/>
                <a:prstDash val="solid"/>
                <a:miter lim="400000"/>
              </a:ln>
              <a:effectLst/>
            </p:spPr>
            <p:txBody>
              <a:bodyPr wrap="square" lIns="0" tIns="0" rIns="0" bIns="0" numCol="1" anchor="ctr">
                <a:noAutofit/>
              </a:bodyPr>
              <a:lstStyle/>
              <a:p>
                <a:pPr lvl="0">
                  <a:defRPr sz="2400"/>
                </a:pPr>
                <a:endParaRPr/>
              </a:p>
            </p:txBody>
          </p:sp>
        </p:grpSp>
        <p:grpSp>
          <p:nvGrpSpPr>
            <p:cNvPr id="269" name="Group 996"/>
            <p:cNvGrpSpPr/>
            <p:nvPr/>
          </p:nvGrpSpPr>
          <p:grpSpPr>
            <a:xfrm rot="19769280">
              <a:off x="1310041" y="1075"/>
              <a:ext cx="266097" cy="2886180"/>
              <a:chOff x="0" y="0"/>
              <a:chExt cx="266096" cy="2886179"/>
            </a:xfrm>
            <a:grpFill/>
          </p:grpSpPr>
          <p:sp>
            <p:nvSpPr>
              <p:cNvPr id="296" name="Shape 994"/>
              <p:cNvSpPr/>
              <p:nvPr/>
            </p:nvSpPr>
            <p:spPr>
              <a:xfrm>
                <a:off x="2" y="0"/>
                <a:ext cx="266095" cy="346433"/>
              </a:xfrm>
              <a:custGeom>
                <a:avLst/>
                <a:gdLst/>
                <a:ahLst/>
                <a:cxnLst>
                  <a:cxn ang="0">
                    <a:pos x="wd2" y="hd2"/>
                  </a:cxn>
                  <a:cxn ang="5400000">
                    <a:pos x="wd2" y="hd2"/>
                  </a:cxn>
                  <a:cxn ang="10800000">
                    <a:pos x="wd2" y="hd2"/>
                  </a:cxn>
                  <a:cxn ang="16200000">
                    <a:pos x="wd2" y="hd2"/>
                  </a:cxn>
                </a:cxnLst>
                <a:rect l="0" t="0" r="r" b="b"/>
                <a:pathLst>
                  <a:path w="21600" h="21600" extrusionOk="0">
                    <a:moveTo>
                      <a:pt x="5394" y="54"/>
                    </a:moveTo>
                    <a:lnTo>
                      <a:pt x="0" y="21600"/>
                    </a:lnTo>
                    <a:lnTo>
                      <a:pt x="21600" y="21600"/>
                    </a:lnTo>
                    <a:lnTo>
                      <a:pt x="16206" y="0"/>
                    </a:lnTo>
                    <a:lnTo>
                      <a:pt x="5394" y="54"/>
                    </a:lnTo>
                    <a:close/>
                  </a:path>
                </a:pathLst>
              </a:custGeom>
              <a:grpFill/>
              <a:ln w="6350" cap="flat">
                <a:noFill/>
                <a:prstDash val="solid"/>
                <a:miter lim="400000"/>
              </a:ln>
              <a:effectLst/>
            </p:spPr>
            <p:txBody>
              <a:bodyPr wrap="square" lIns="0" tIns="0" rIns="0" bIns="0" numCol="1" anchor="ctr">
                <a:noAutofit/>
              </a:bodyPr>
              <a:lstStyle/>
              <a:p>
                <a:pPr lvl="0">
                  <a:defRPr sz="2400"/>
                </a:pPr>
                <a:endParaRPr/>
              </a:p>
            </p:txBody>
          </p:sp>
          <p:sp>
            <p:nvSpPr>
              <p:cNvPr id="309" name="Shape 995"/>
              <p:cNvSpPr/>
              <p:nvPr/>
            </p:nvSpPr>
            <p:spPr>
              <a:xfrm rot="10800000">
                <a:off x="0" y="2539746"/>
                <a:ext cx="266094" cy="346434"/>
              </a:xfrm>
              <a:custGeom>
                <a:avLst/>
                <a:gdLst/>
                <a:ahLst/>
                <a:cxnLst>
                  <a:cxn ang="0">
                    <a:pos x="wd2" y="hd2"/>
                  </a:cxn>
                  <a:cxn ang="5400000">
                    <a:pos x="wd2" y="hd2"/>
                  </a:cxn>
                  <a:cxn ang="10800000">
                    <a:pos x="wd2" y="hd2"/>
                  </a:cxn>
                  <a:cxn ang="16200000">
                    <a:pos x="wd2" y="hd2"/>
                  </a:cxn>
                </a:cxnLst>
                <a:rect l="0" t="0" r="r" b="b"/>
                <a:pathLst>
                  <a:path w="21600" h="21600" extrusionOk="0">
                    <a:moveTo>
                      <a:pt x="5394" y="54"/>
                    </a:moveTo>
                    <a:lnTo>
                      <a:pt x="0" y="21600"/>
                    </a:lnTo>
                    <a:lnTo>
                      <a:pt x="21600" y="21600"/>
                    </a:lnTo>
                    <a:lnTo>
                      <a:pt x="16206" y="0"/>
                    </a:lnTo>
                    <a:lnTo>
                      <a:pt x="5394" y="54"/>
                    </a:lnTo>
                    <a:close/>
                  </a:path>
                </a:pathLst>
              </a:custGeom>
              <a:grpFill/>
              <a:ln w="6350" cap="flat">
                <a:noFill/>
                <a:prstDash val="solid"/>
                <a:miter lim="400000"/>
              </a:ln>
              <a:effectLst/>
            </p:spPr>
            <p:txBody>
              <a:bodyPr wrap="square" lIns="0" tIns="0" rIns="0" bIns="0" numCol="1" anchor="ctr">
                <a:noAutofit/>
              </a:bodyPr>
              <a:lstStyle/>
              <a:p>
                <a:pPr lvl="0">
                  <a:defRPr sz="2400"/>
                </a:pPr>
                <a:endParaRPr/>
              </a:p>
            </p:txBody>
          </p:sp>
        </p:grpSp>
        <p:grpSp>
          <p:nvGrpSpPr>
            <p:cNvPr id="270" name="Group 999"/>
            <p:cNvGrpSpPr/>
            <p:nvPr/>
          </p:nvGrpSpPr>
          <p:grpSpPr>
            <a:xfrm rot="17961925">
              <a:off x="1310041" y="1075"/>
              <a:ext cx="266097" cy="2886180"/>
              <a:chOff x="0" y="0"/>
              <a:chExt cx="266096" cy="2886179"/>
            </a:xfrm>
            <a:grpFill/>
          </p:grpSpPr>
          <p:sp>
            <p:nvSpPr>
              <p:cNvPr id="294" name="Shape 997"/>
              <p:cNvSpPr/>
              <p:nvPr/>
            </p:nvSpPr>
            <p:spPr>
              <a:xfrm>
                <a:off x="2" y="0"/>
                <a:ext cx="266095" cy="346433"/>
              </a:xfrm>
              <a:custGeom>
                <a:avLst/>
                <a:gdLst/>
                <a:ahLst/>
                <a:cxnLst>
                  <a:cxn ang="0">
                    <a:pos x="wd2" y="hd2"/>
                  </a:cxn>
                  <a:cxn ang="5400000">
                    <a:pos x="wd2" y="hd2"/>
                  </a:cxn>
                  <a:cxn ang="10800000">
                    <a:pos x="wd2" y="hd2"/>
                  </a:cxn>
                  <a:cxn ang="16200000">
                    <a:pos x="wd2" y="hd2"/>
                  </a:cxn>
                </a:cxnLst>
                <a:rect l="0" t="0" r="r" b="b"/>
                <a:pathLst>
                  <a:path w="21600" h="21600" extrusionOk="0">
                    <a:moveTo>
                      <a:pt x="5394" y="54"/>
                    </a:moveTo>
                    <a:lnTo>
                      <a:pt x="0" y="21600"/>
                    </a:lnTo>
                    <a:lnTo>
                      <a:pt x="21600" y="21600"/>
                    </a:lnTo>
                    <a:lnTo>
                      <a:pt x="16206" y="0"/>
                    </a:lnTo>
                    <a:lnTo>
                      <a:pt x="5394" y="54"/>
                    </a:lnTo>
                    <a:close/>
                  </a:path>
                </a:pathLst>
              </a:custGeom>
              <a:grpFill/>
              <a:ln w="6350" cap="flat">
                <a:noFill/>
                <a:prstDash val="solid"/>
                <a:miter lim="400000"/>
              </a:ln>
              <a:effectLst/>
            </p:spPr>
            <p:txBody>
              <a:bodyPr wrap="square" lIns="0" tIns="0" rIns="0" bIns="0" numCol="1" anchor="ctr">
                <a:noAutofit/>
              </a:bodyPr>
              <a:lstStyle/>
              <a:p>
                <a:pPr lvl="0">
                  <a:defRPr sz="2400"/>
                </a:pPr>
                <a:endParaRPr/>
              </a:p>
            </p:txBody>
          </p:sp>
          <p:sp>
            <p:nvSpPr>
              <p:cNvPr id="295" name="Shape 998"/>
              <p:cNvSpPr/>
              <p:nvPr/>
            </p:nvSpPr>
            <p:spPr>
              <a:xfrm rot="10800000">
                <a:off x="0" y="2539746"/>
                <a:ext cx="266094" cy="346434"/>
              </a:xfrm>
              <a:custGeom>
                <a:avLst/>
                <a:gdLst/>
                <a:ahLst/>
                <a:cxnLst>
                  <a:cxn ang="0">
                    <a:pos x="wd2" y="hd2"/>
                  </a:cxn>
                  <a:cxn ang="5400000">
                    <a:pos x="wd2" y="hd2"/>
                  </a:cxn>
                  <a:cxn ang="10800000">
                    <a:pos x="wd2" y="hd2"/>
                  </a:cxn>
                  <a:cxn ang="16200000">
                    <a:pos x="wd2" y="hd2"/>
                  </a:cxn>
                </a:cxnLst>
                <a:rect l="0" t="0" r="r" b="b"/>
                <a:pathLst>
                  <a:path w="21600" h="21600" extrusionOk="0">
                    <a:moveTo>
                      <a:pt x="5394" y="54"/>
                    </a:moveTo>
                    <a:lnTo>
                      <a:pt x="0" y="21600"/>
                    </a:lnTo>
                    <a:lnTo>
                      <a:pt x="21600" y="21600"/>
                    </a:lnTo>
                    <a:lnTo>
                      <a:pt x="16206" y="0"/>
                    </a:lnTo>
                    <a:lnTo>
                      <a:pt x="5394" y="54"/>
                    </a:lnTo>
                    <a:close/>
                  </a:path>
                </a:pathLst>
              </a:custGeom>
              <a:grpFill/>
              <a:ln w="6350" cap="flat">
                <a:noFill/>
                <a:prstDash val="solid"/>
                <a:miter lim="400000"/>
              </a:ln>
              <a:effectLst/>
            </p:spPr>
            <p:txBody>
              <a:bodyPr wrap="square" lIns="0" tIns="0" rIns="0" bIns="0" numCol="1" anchor="ctr">
                <a:noAutofit/>
              </a:bodyPr>
              <a:lstStyle/>
              <a:p>
                <a:pPr lvl="0">
                  <a:defRPr sz="2400"/>
                </a:pPr>
                <a:endParaRPr/>
              </a:p>
            </p:txBody>
          </p:sp>
        </p:grpSp>
        <p:grpSp>
          <p:nvGrpSpPr>
            <p:cNvPr id="271" name="Group 1002"/>
            <p:cNvGrpSpPr/>
            <p:nvPr/>
          </p:nvGrpSpPr>
          <p:grpSpPr>
            <a:xfrm rot="3654789">
              <a:off x="1310041" y="1075"/>
              <a:ext cx="266097" cy="2886180"/>
              <a:chOff x="0" y="0"/>
              <a:chExt cx="266096" cy="2886179"/>
            </a:xfrm>
            <a:grpFill/>
          </p:grpSpPr>
          <p:sp>
            <p:nvSpPr>
              <p:cNvPr id="272" name="Shape 1000"/>
              <p:cNvSpPr/>
              <p:nvPr/>
            </p:nvSpPr>
            <p:spPr>
              <a:xfrm>
                <a:off x="2" y="0"/>
                <a:ext cx="266095" cy="346433"/>
              </a:xfrm>
              <a:custGeom>
                <a:avLst/>
                <a:gdLst/>
                <a:ahLst/>
                <a:cxnLst>
                  <a:cxn ang="0">
                    <a:pos x="wd2" y="hd2"/>
                  </a:cxn>
                  <a:cxn ang="5400000">
                    <a:pos x="wd2" y="hd2"/>
                  </a:cxn>
                  <a:cxn ang="10800000">
                    <a:pos x="wd2" y="hd2"/>
                  </a:cxn>
                  <a:cxn ang="16200000">
                    <a:pos x="wd2" y="hd2"/>
                  </a:cxn>
                </a:cxnLst>
                <a:rect l="0" t="0" r="r" b="b"/>
                <a:pathLst>
                  <a:path w="21600" h="21600" extrusionOk="0">
                    <a:moveTo>
                      <a:pt x="5394" y="54"/>
                    </a:moveTo>
                    <a:lnTo>
                      <a:pt x="0" y="21600"/>
                    </a:lnTo>
                    <a:lnTo>
                      <a:pt x="21600" y="21600"/>
                    </a:lnTo>
                    <a:lnTo>
                      <a:pt x="16206" y="0"/>
                    </a:lnTo>
                    <a:lnTo>
                      <a:pt x="5394" y="54"/>
                    </a:lnTo>
                    <a:close/>
                  </a:path>
                </a:pathLst>
              </a:custGeom>
              <a:grpFill/>
              <a:ln w="6350" cap="flat">
                <a:noFill/>
                <a:prstDash val="solid"/>
                <a:miter lim="400000"/>
              </a:ln>
              <a:effectLst/>
            </p:spPr>
            <p:txBody>
              <a:bodyPr wrap="square" lIns="0" tIns="0" rIns="0" bIns="0" numCol="1" anchor="ctr">
                <a:noAutofit/>
              </a:bodyPr>
              <a:lstStyle/>
              <a:p>
                <a:pPr lvl="0">
                  <a:defRPr sz="2400"/>
                </a:pPr>
                <a:endParaRPr/>
              </a:p>
            </p:txBody>
          </p:sp>
          <p:sp>
            <p:nvSpPr>
              <p:cNvPr id="284" name="Shape 1001"/>
              <p:cNvSpPr/>
              <p:nvPr/>
            </p:nvSpPr>
            <p:spPr>
              <a:xfrm rot="10800000">
                <a:off x="0" y="2539746"/>
                <a:ext cx="266094" cy="346434"/>
              </a:xfrm>
              <a:custGeom>
                <a:avLst/>
                <a:gdLst/>
                <a:ahLst/>
                <a:cxnLst>
                  <a:cxn ang="0">
                    <a:pos x="wd2" y="hd2"/>
                  </a:cxn>
                  <a:cxn ang="5400000">
                    <a:pos x="wd2" y="hd2"/>
                  </a:cxn>
                  <a:cxn ang="10800000">
                    <a:pos x="wd2" y="hd2"/>
                  </a:cxn>
                  <a:cxn ang="16200000">
                    <a:pos x="wd2" y="hd2"/>
                  </a:cxn>
                </a:cxnLst>
                <a:rect l="0" t="0" r="r" b="b"/>
                <a:pathLst>
                  <a:path w="21600" h="21600" extrusionOk="0">
                    <a:moveTo>
                      <a:pt x="5394" y="54"/>
                    </a:moveTo>
                    <a:lnTo>
                      <a:pt x="0" y="21600"/>
                    </a:lnTo>
                    <a:lnTo>
                      <a:pt x="21600" y="21600"/>
                    </a:lnTo>
                    <a:lnTo>
                      <a:pt x="16206" y="0"/>
                    </a:lnTo>
                    <a:lnTo>
                      <a:pt x="5394" y="54"/>
                    </a:lnTo>
                    <a:close/>
                  </a:path>
                </a:pathLst>
              </a:custGeom>
              <a:grpFill/>
              <a:ln w="6350" cap="flat">
                <a:noFill/>
                <a:prstDash val="solid"/>
                <a:miter lim="400000"/>
              </a:ln>
              <a:effectLst/>
            </p:spPr>
            <p:txBody>
              <a:bodyPr wrap="square" lIns="0" tIns="0" rIns="0" bIns="0" numCol="1" anchor="ctr">
                <a:noAutofit/>
              </a:bodyPr>
              <a:lstStyle/>
              <a:p>
                <a:pPr lvl="0">
                  <a:defRPr sz="2400"/>
                </a:pPr>
                <a:endParaRPr/>
              </a:p>
            </p:txBody>
          </p:sp>
        </p:grpSp>
      </p:grpSp>
      <p:grpSp>
        <p:nvGrpSpPr>
          <p:cNvPr id="105" name="Group 1113"/>
          <p:cNvGrpSpPr/>
          <p:nvPr/>
        </p:nvGrpSpPr>
        <p:grpSpPr>
          <a:xfrm rot="17260337">
            <a:off x="7391648" y="3111180"/>
            <a:ext cx="881491" cy="881491"/>
            <a:chOff x="0" y="0"/>
            <a:chExt cx="1225052" cy="1225052"/>
          </a:xfrm>
          <a:solidFill>
            <a:schemeClr val="tx2"/>
          </a:solidFill>
        </p:grpSpPr>
        <p:grpSp>
          <p:nvGrpSpPr>
            <p:cNvPr id="107" name="Group 1094"/>
            <p:cNvGrpSpPr/>
            <p:nvPr/>
          </p:nvGrpSpPr>
          <p:grpSpPr>
            <a:xfrm>
              <a:off x="136953" y="137409"/>
              <a:ext cx="951147" cy="951147"/>
              <a:chOff x="0" y="0"/>
              <a:chExt cx="951146" cy="951146"/>
            </a:xfrm>
            <a:grpFill/>
          </p:grpSpPr>
          <p:sp>
            <p:nvSpPr>
              <p:cNvPr id="169" name="Shape 1092"/>
              <p:cNvSpPr/>
              <p:nvPr/>
            </p:nvSpPr>
            <p:spPr>
              <a:xfrm>
                <a:off x="0" y="0"/>
                <a:ext cx="951147" cy="951147"/>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grpFill/>
              <a:ln w="6350" cap="flat">
                <a:noFill/>
                <a:prstDash val="solid"/>
                <a:miter lim="400000"/>
              </a:ln>
              <a:effectLst/>
            </p:spPr>
            <p:txBody>
              <a:bodyPr wrap="square" lIns="0" tIns="0" rIns="0" bIns="0" numCol="1" anchor="ctr">
                <a:noAutofit/>
              </a:bodyPr>
              <a:lstStyle/>
              <a:p>
                <a:pPr lvl="0">
                  <a:defRPr sz="2400">
                    <a:solidFill>
                      <a:srgbClr val="FFFFFF"/>
                    </a:solidFill>
                  </a:defRPr>
                </a:pPr>
                <a:endParaRPr/>
              </a:p>
            </p:txBody>
          </p:sp>
          <p:sp>
            <p:nvSpPr>
              <p:cNvPr id="170" name="Shape 1093"/>
              <p:cNvSpPr/>
              <p:nvPr/>
            </p:nvSpPr>
            <p:spPr>
              <a:xfrm>
                <a:off x="126954" y="126954"/>
                <a:ext cx="697239" cy="697239"/>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bg1"/>
              </a:solidFill>
              <a:ln w="6350" cap="flat">
                <a:noFill/>
                <a:prstDash val="solid"/>
                <a:miter lim="400000"/>
              </a:ln>
              <a:effectLst/>
            </p:spPr>
            <p:txBody>
              <a:bodyPr wrap="square" lIns="0" tIns="0" rIns="0" bIns="0" numCol="1" anchor="ctr">
                <a:noAutofit/>
              </a:bodyPr>
              <a:lstStyle/>
              <a:p>
                <a:pPr lvl="0">
                  <a:defRPr sz="2400">
                    <a:solidFill>
                      <a:srgbClr val="FFFFFF"/>
                    </a:solidFill>
                  </a:defRPr>
                </a:pPr>
                <a:endParaRPr/>
              </a:p>
            </p:txBody>
          </p:sp>
        </p:grpSp>
        <p:grpSp>
          <p:nvGrpSpPr>
            <p:cNvPr id="108" name="Group 1097"/>
            <p:cNvGrpSpPr/>
            <p:nvPr/>
          </p:nvGrpSpPr>
          <p:grpSpPr>
            <a:xfrm>
              <a:off x="556053" y="0"/>
              <a:ext cx="112947" cy="1225053"/>
              <a:chOff x="0" y="0"/>
              <a:chExt cx="112945" cy="1225052"/>
            </a:xfrm>
            <a:grpFill/>
          </p:grpSpPr>
          <p:sp>
            <p:nvSpPr>
              <p:cNvPr id="124" name="Shape 1095"/>
              <p:cNvSpPr/>
              <p:nvPr/>
            </p:nvSpPr>
            <p:spPr>
              <a:xfrm>
                <a:off x="0" y="0"/>
                <a:ext cx="112946" cy="147045"/>
              </a:xfrm>
              <a:custGeom>
                <a:avLst/>
                <a:gdLst/>
                <a:ahLst/>
                <a:cxnLst>
                  <a:cxn ang="0">
                    <a:pos x="wd2" y="hd2"/>
                  </a:cxn>
                  <a:cxn ang="5400000">
                    <a:pos x="wd2" y="hd2"/>
                  </a:cxn>
                  <a:cxn ang="10800000">
                    <a:pos x="wd2" y="hd2"/>
                  </a:cxn>
                  <a:cxn ang="16200000">
                    <a:pos x="wd2" y="hd2"/>
                  </a:cxn>
                </a:cxnLst>
                <a:rect l="0" t="0" r="r" b="b"/>
                <a:pathLst>
                  <a:path w="21600" h="21600" extrusionOk="0">
                    <a:moveTo>
                      <a:pt x="5394" y="54"/>
                    </a:moveTo>
                    <a:lnTo>
                      <a:pt x="0" y="21600"/>
                    </a:lnTo>
                    <a:lnTo>
                      <a:pt x="21600" y="21600"/>
                    </a:lnTo>
                    <a:lnTo>
                      <a:pt x="16206" y="0"/>
                    </a:lnTo>
                    <a:lnTo>
                      <a:pt x="5394" y="54"/>
                    </a:lnTo>
                    <a:close/>
                  </a:path>
                </a:pathLst>
              </a:custGeom>
              <a:grpFill/>
              <a:ln w="6350" cap="flat">
                <a:noFill/>
                <a:prstDash val="solid"/>
                <a:miter lim="400000"/>
              </a:ln>
              <a:effectLst/>
            </p:spPr>
            <p:txBody>
              <a:bodyPr wrap="square" lIns="0" tIns="0" rIns="0" bIns="0" numCol="1" anchor="ctr">
                <a:noAutofit/>
              </a:bodyPr>
              <a:lstStyle/>
              <a:p>
                <a:pPr lvl="0">
                  <a:defRPr sz="2400"/>
                </a:pPr>
                <a:endParaRPr/>
              </a:p>
            </p:txBody>
          </p:sp>
          <p:sp>
            <p:nvSpPr>
              <p:cNvPr id="168" name="Shape 1096"/>
              <p:cNvSpPr/>
              <p:nvPr/>
            </p:nvSpPr>
            <p:spPr>
              <a:xfrm rot="10800000">
                <a:off x="-1" y="1078007"/>
                <a:ext cx="112946" cy="147046"/>
              </a:xfrm>
              <a:custGeom>
                <a:avLst/>
                <a:gdLst/>
                <a:ahLst/>
                <a:cxnLst>
                  <a:cxn ang="0">
                    <a:pos x="wd2" y="hd2"/>
                  </a:cxn>
                  <a:cxn ang="5400000">
                    <a:pos x="wd2" y="hd2"/>
                  </a:cxn>
                  <a:cxn ang="10800000">
                    <a:pos x="wd2" y="hd2"/>
                  </a:cxn>
                  <a:cxn ang="16200000">
                    <a:pos x="wd2" y="hd2"/>
                  </a:cxn>
                </a:cxnLst>
                <a:rect l="0" t="0" r="r" b="b"/>
                <a:pathLst>
                  <a:path w="21600" h="21600" extrusionOk="0">
                    <a:moveTo>
                      <a:pt x="5394" y="54"/>
                    </a:moveTo>
                    <a:lnTo>
                      <a:pt x="0" y="21600"/>
                    </a:lnTo>
                    <a:lnTo>
                      <a:pt x="21600" y="21600"/>
                    </a:lnTo>
                    <a:lnTo>
                      <a:pt x="16206" y="0"/>
                    </a:lnTo>
                    <a:lnTo>
                      <a:pt x="5394" y="54"/>
                    </a:lnTo>
                    <a:close/>
                  </a:path>
                </a:pathLst>
              </a:custGeom>
              <a:grpFill/>
              <a:ln w="6350" cap="flat">
                <a:noFill/>
                <a:prstDash val="solid"/>
                <a:miter lim="400000"/>
              </a:ln>
              <a:effectLst/>
            </p:spPr>
            <p:txBody>
              <a:bodyPr wrap="square" lIns="0" tIns="0" rIns="0" bIns="0" numCol="1" anchor="ctr">
                <a:noAutofit/>
              </a:bodyPr>
              <a:lstStyle/>
              <a:p>
                <a:pPr lvl="0">
                  <a:defRPr sz="2400"/>
                </a:pPr>
                <a:endParaRPr/>
              </a:p>
            </p:txBody>
          </p:sp>
        </p:grpSp>
        <p:grpSp>
          <p:nvGrpSpPr>
            <p:cNvPr id="109" name="Group 1100"/>
            <p:cNvGrpSpPr/>
            <p:nvPr/>
          </p:nvGrpSpPr>
          <p:grpSpPr>
            <a:xfrm rot="16200000">
              <a:off x="556053" y="456"/>
              <a:ext cx="112947" cy="1225054"/>
              <a:chOff x="0" y="0"/>
              <a:chExt cx="112945" cy="1225052"/>
            </a:xfrm>
            <a:grpFill/>
          </p:grpSpPr>
          <p:sp>
            <p:nvSpPr>
              <p:cNvPr id="122" name="Shape 1098"/>
              <p:cNvSpPr/>
              <p:nvPr/>
            </p:nvSpPr>
            <p:spPr>
              <a:xfrm>
                <a:off x="0" y="0"/>
                <a:ext cx="112946" cy="147045"/>
              </a:xfrm>
              <a:custGeom>
                <a:avLst/>
                <a:gdLst/>
                <a:ahLst/>
                <a:cxnLst>
                  <a:cxn ang="0">
                    <a:pos x="wd2" y="hd2"/>
                  </a:cxn>
                  <a:cxn ang="5400000">
                    <a:pos x="wd2" y="hd2"/>
                  </a:cxn>
                  <a:cxn ang="10800000">
                    <a:pos x="wd2" y="hd2"/>
                  </a:cxn>
                  <a:cxn ang="16200000">
                    <a:pos x="wd2" y="hd2"/>
                  </a:cxn>
                </a:cxnLst>
                <a:rect l="0" t="0" r="r" b="b"/>
                <a:pathLst>
                  <a:path w="21600" h="21600" extrusionOk="0">
                    <a:moveTo>
                      <a:pt x="5394" y="54"/>
                    </a:moveTo>
                    <a:lnTo>
                      <a:pt x="0" y="21600"/>
                    </a:lnTo>
                    <a:lnTo>
                      <a:pt x="21600" y="21600"/>
                    </a:lnTo>
                    <a:lnTo>
                      <a:pt x="16206" y="0"/>
                    </a:lnTo>
                    <a:lnTo>
                      <a:pt x="5394" y="54"/>
                    </a:lnTo>
                    <a:close/>
                  </a:path>
                </a:pathLst>
              </a:custGeom>
              <a:grpFill/>
              <a:ln w="6350" cap="flat">
                <a:noFill/>
                <a:prstDash val="solid"/>
                <a:miter lim="400000"/>
              </a:ln>
              <a:effectLst/>
            </p:spPr>
            <p:txBody>
              <a:bodyPr wrap="square" lIns="0" tIns="0" rIns="0" bIns="0" numCol="1" anchor="ctr">
                <a:noAutofit/>
              </a:bodyPr>
              <a:lstStyle/>
              <a:p>
                <a:pPr lvl="0">
                  <a:defRPr sz="2400"/>
                </a:pPr>
                <a:endParaRPr/>
              </a:p>
            </p:txBody>
          </p:sp>
          <p:sp>
            <p:nvSpPr>
              <p:cNvPr id="123" name="Shape 1099"/>
              <p:cNvSpPr/>
              <p:nvPr/>
            </p:nvSpPr>
            <p:spPr>
              <a:xfrm rot="10800000">
                <a:off x="-1" y="1078007"/>
                <a:ext cx="112946" cy="147046"/>
              </a:xfrm>
              <a:custGeom>
                <a:avLst/>
                <a:gdLst/>
                <a:ahLst/>
                <a:cxnLst>
                  <a:cxn ang="0">
                    <a:pos x="wd2" y="hd2"/>
                  </a:cxn>
                  <a:cxn ang="5400000">
                    <a:pos x="wd2" y="hd2"/>
                  </a:cxn>
                  <a:cxn ang="10800000">
                    <a:pos x="wd2" y="hd2"/>
                  </a:cxn>
                  <a:cxn ang="16200000">
                    <a:pos x="wd2" y="hd2"/>
                  </a:cxn>
                </a:cxnLst>
                <a:rect l="0" t="0" r="r" b="b"/>
                <a:pathLst>
                  <a:path w="21600" h="21600" extrusionOk="0">
                    <a:moveTo>
                      <a:pt x="5394" y="54"/>
                    </a:moveTo>
                    <a:lnTo>
                      <a:pt x="0" y="21600"/>
                    </a:lnTo>
                    <a:lnTo>
                      <a:pt x="21600" y="21600"/>
                    </a:lnTo>
                    <a:lnTo>
                      <a:pt x="16206" y="0"/>
                    </a:lnTo>
                    <a:lnTo>
                      <a:pt x="5394" y="54"/>
                    </a:lnTo>
                    <a:close/>
                  </a:path>
                </a:pathLst>
              </a:custGeom>
              <a:grpFill/>
              <a:ln w="6350" cap="flat">
                <a:noFill/>
                <a:prstDash val="solid"/>
                <a:miter lim="400000"/>
              </a:ln>
              <a:effectLst/>
            </p:spPr>
            <p:txBody>
              <a:bodyPr wrap="square" lIns="0" tIns="0" rIns="0" bIns="0" numCol="1" anchor="ctr">
                <a:noAutofit/>
              </a:bodyPr>
              <a:lstStyle/>
              <a:p>
                <a:pPr lvl="0">
                  <a:defRPr sz="2400"/>
                </a:pPr>
                <a:endParaRPr/>
              </a:p>
            </p:txBody>
          </p:sp>
        </p:grpSp>
        <p:grpSp>
          <p:nvGrpSpPr>
            <p:cNvPr id="110" name="Group 1103"/>
            <p:cNvGrpSpPr/>
            <p:nvPr/>
          </p:nvGrpSpPr>
          <p:grpSpPr>
            <a:xfrm rot="1832071">
              <a:off x="556053" y="456"/>
              <a:ext cx="112947" cy="1225054"/>
              <a:chOff x="0" y="0"/>
              <a:chExt cx="112945" cy="1225052"/>
            </a:xfrm>
            <a:grpFill/>
          </p:grpSpPr>
          <p:sp>
            <p:nvSpPr>
              <p:cNvPr id="120" name="Shape 1101"/>
              <p:cNvSpPr/>
              <p:nvPr/>
            </p:nvSpPr>
            <p:spPr>
              <a:xfrm>
                <a:off x="0" y="0"/>
                <a:ext cx="112946" cy="147045"/>
              </a:xfrm>
              <a:custGeom>
                <a:avLst/>
                <a:gdLst/>
                <a:ahLst/>
                <a:cxnLst>
                  <a:cxn ang="0">
                    <a:pos x="wd2" y="hd2"/>
                  </a:cxn>
                  <a:cxn ang="5400000">
                    <a:pos x="wd2" y="hd2"/>
                  </a:cxn>
                  <a:cxn ang="10800000">
                    <a:pos x="wd2" y="hd2"/>
                  </a:cxn>
                  <a:cxn ang="16200000">
                    <a:pos x="wd2" y="hd2"/>
                  </a:cxn>
                </a:cxnLst>
                <a:rect l="0" t="0" r="r" b="b"/>
                <a:pathLst>
                  <a:path w="21600" h="21600" extrusionOk="0">
                    <a:moveTo>
                      <a:pt x="5394" y="54"/>
                    </a:moveTo>
                    <a:lnTo>
                      <a:pt x="0" y="21600"/>
                    </a:lnTo>
                    <a:lnTo>
                      <a:pt x="21600" y="21600"/>
                    </a:lnTo>
                    <a:lnTo>
                      <a:pt x="16206" y="0"/>
                    </a:lnTo>
                    <a:lnTo>
                      <a:pt x="5394" y="54"/>
                    </a:lnTo>
                    <a:close/>
                  </a:path>
                </a:pathLst>
              </a:custGeom>
              <a:grpFill/>
              <a:ln w="6350" cap="flat">
                <a:noFill/>
                <a:prstDash val="solid"/>
                <a:miter lim="400000"/>
              </a:ln>
              <a:effectLst/>
            </p:spPr>
            <p:txBody>
              <a:bodyPr wrap="square" lIns="0" tIns="0" rIns="0" bIns="0" numCol="1" anchor="ctr">
                <a:noAutofit/>
              </a:bodyPr>
              <a:lstStyle/>
              <a:p>
                <a:pPr lvl="0">
                  <a:defRPr sz="2400"/>
                </a:pPr>
                <a:endParaRPr/>
              </a:p>
            </p:txBody>
          </p:sp>
          <p:sp>
            <p:nvSpPr>
              <p:cNvPr id="121" name="Shape 1102"/>
              <p:cNvSpPr/>
              <p:nvPr/>
            </p:nvSpPr>
            <p:spPr>
              <a:xfrm rot="10800000">
                <a:off x="-1" y="1078007"/>
                <a:ext cx="112946" cy="147046"/>
              </a:xfrm>
              <a:custGeom>
                <a:avLst/>
                <a:gdLst/>
                <a:ahLst/>
                <a:cxnLst>
                  <a:cxn ang="0">
                    <a:pos x="wd2" y="hd2"/>
                  </a:cxn>
                  <a:cxn ang="5400000">
                    <a:pos x="wd2" y="hd2"/>
                  </a:cxn>
                  <a:cxn ang="10800000">
                    <a:pos x="wd2" y="hd2"/>
                  </a:cxn>
                  <a:cxn ang="16200000">
                    <a:pos x="wd2" y="hd2"/>
                  </a:cxn>
                </a:cxnLst>
                <a:rect l="0" t="0" r="r" b="b"/>
                <a:pathLst>
                  <a:path w="21600" h="21600" extrusionOk="0">
                    <a:moveTo>
                      <a:pt x="5394" y="54"/>
                    </a:moveTo>
                    <a:lnTo>
                      <a:pt x="0" y="21600"/>
                    </a:lnTo>
                    <a:lnTo>
                      <a:pt x="21600" y="21600"/>
                    </a:lnTo>
                    <a:lnTo>
                      <a:pt x="16206" y="0"/>
                    </a:lnTo>
                    <a:lnTo>
                      <a:pt x="5394" y="54"/>
                    </a:lnTo>
                    <a:close/>
                  </a:path>
                </a:pathLst>
              </a:custGeom>
              <a:grpFill/>
              <a:ln w="6350" cap="flat">
                <a:noFill/>
                <a:prstDash val="solid"/>
                <a:miter lim="400000"/>
              </a:ln>
              <a:effectLst/>
            </p:spPr>
            <p:txBody>
              <a:bodyPr wrap="square" lIns="0" tIns="0" rIns="0" bIns="0" numCol="1" anchor="ctr">
                <a:noAutofit/>
              </a:bodyPr>
              <a:lstStyle/>
              <a:p>
                <a:pPr lvl="0">
                  <a:defRPr sz="2400"/>
                </a:pPr>
                <a:endParaRPr/>
              </a:p>
            </p:txBody>
          </p:sp>
        </p:grpSp>
        <p:grpSp>
          <p:nvGrpSpPr>
            <p:cNvPr id="111" name="Group 1106"/>
            <p:cNvGrpSpPr/>
            <p:nvPr/>
          </p:nvGrpSpPr>
          <p:grpSpPr>
            <a:xfrm rot="19769280">
              <a:off x="556053" y="456"/>
              <a:ext cx="112947" cy="1225054"/>
              <a:chOff x="0" y="0"/>
              <a:chExt cx="112945" cy="1225052"/>
            </a:xfrm>
            <a:grpFill/>
          </p:grpSpPr>
          <p:sp>
            <p:nvSpPr>
              <p:cNvPr id="118" name="Shape 1104"/>
              <p:cNvSpPr/>
              <p:nvPr/>
            </p:nvSpPr>
            <p:spPr>
              <a:xfrm>
                <a:off x="0" y="0"/>
                <a:ext cx="112946" cy="147045"/>
              </a:xfrm>
              <a:custGeom>
                <a:avLst/>
                <a:gdLst/>
                <a:ahLst/>
                <a:cxnLst>
                  <a:cxn ang="0">
                    <a:pos x="wd2" y="hd2"/>
                  </a:cxn>
                  <a:cxn ang="5400000">
                    <a:pos x="wd2" y="hd2"/>
                  </a:cxn>
                  <a:cxn ang="10800000">
                    <a:pos x="wd2" y="hd2"/>
                  </a:cxn>
                  <a:cxn ang="16200000">
                    <a:pos x="wd2" y="hd2"/>
                  </a:cxn>
                </a:cxnLst>
                <a:rect l="0" t="0" r="r" b="b"/>
                <a:pathLst>
                  <a:path w="21600" h="21600" extrusionOk="0">
                    <a:moveTo>
                      <a:pt x="5394" y="54"/>
                    </a:moveTo>
                    <a:lnTo>
                      <a:pt x="0" y="21600"/>
                    </a:lnTo>
                    <a:lnTo>
                      <a:pt x="21600" y="21600"/>
                    </a:lnTo>
                    <a:lnTo>
                      <a:pt x="16206" y="0"/>
                    </a:lnTo>
                    <a:lnTo>
                      <a:pt x="5394" y="54"/>
                    </a:lnTo>
                    <a:close/>
                  </a:path>
                </a:pathLst>
              </a:custGeom>
              <a:grpFill/>
              <a:ln w="6350" cap="flat">
                <a:noFill/>
                <a:prstDash val="solid"/>
                <a:miter lim="400000"/>
              </a:ln>
              <a:effectLst/>
            </p:spPr>
            <p:txBody>
              <a:bodyPr wrap="square" lIns="0" tIns="0" rIns="0" bIns="0" numCol="1" anchor="ctr">
                <a:noAutofit/>
              </a:bodyPr>
              <a:lstStyle/>
              <a:p>
                <a:pPr lvl="0">
                  <a:defRPr sz="2400"/>
                </a:pPr>
                <a:endParaRPr/>
              </a:p>
            </p:txBody>
          </p:sp>
          <p:sp>
            <p:nvSpPr>
              <p:cNvPr id="119" name="Shape 1105"/>
              <p:cNvSpPr/>
              <p:nvPr/>
            </p:nvSpPr>
            <p:spPr>
              <a:xfrm rot="10800000">
                <a:off x="-1" y="1078007"/>
                <a:ext cx="112946" cy="147046"/>
              </a:xfrm>
              <a:custGeom>
                <a:avLst/>
                <a:gdLst/>
                <a:ahLst/>
                <a:cxnLst>
                  <a:cxn ang="0">
                    <a:pos x="wd2" y="hd2"/>
                  </a:cxn>
                  <a:cxn ang="5400000">
                    <a:pos x="wd2" y="hd2"/>
                  </a:cxn>
                  <a:cxn ang="10800000">
                    <a:pos x="wd2" y="hd2"/>
                  </a:cxn>
                  <a:cxn ang="16200000">
                    <a:pos x="wd2" y="hd2"/>
                  </a:cxn>
                </a:cxnLst>
                <a:rect l="0" t="0" r="r" b="b"/>
                <a:pathLst>
                  <a:path w="21600" h="21600" extrusionOk="0">
                    <a:moveTo>
                      <a:pt x="5394" y="54"/>
                    </a:moveTo>
                    <a:lnTo>
                      <a:pt x="0" y="21600"/>
                    </a:lnTo>
                    <a:lnTo>
                      <a:pt x="21600" y="21600"/>
                    </a:lnTo>
                    <a:lnTo>
                      <a:pt x="16206" y="0"/>
                    </a:lnTo>
                    <a:lnTo>
                      <a:pt x="5394" y="54"/>
                    </a:lnTo>
                    <a:close/>
                  </a:path>
                </a:pathLst>
              </a:custGeom>
              <a:grpFill/>
              <a:ln w="6350" cap="flat">
                <a:noFill/>
                <a:prstDash val="solid"/>
                <a:miter lim="400000"/>
              </a:ln>
              <a:effectLst/>
            </p:spPr>
            <p:txBody>
              <a:bodyPr wrap="square" lIns="0" tIns="0" rIns="0" bIns="0" numCol="1" anchor="ctr">
                <a:noAutofit/>
              </a:bodyPr>
              <a:lstStyle/>
              <a:p>
                <a:pPr lvl="0">
                  <a:defRPr sz="2400"/>
                </a:pPr>
                <a:endParaRPr/>
              </a:p>
            </p:txBody>
          </p:sp>
        </p:grpSp>
        <p:grpSp>
          <p:nvGrpSpPr>
            <p:cNvPr id="112" name="Group 1109"/>
            <p:cNvGrpSpPr/>
            <p:nvPr/>
          </p:nvGrpSpPr>
          <p:grpSpPr>
            <a:xfrm rot="17961925">
              <a:off x="556053" y="456"/>
              <a:ext cx="112947" cy="1225054"/>
              <a:chOff x="0" y="0"/>
              <a:chExt cx="112945" cy="1225052"/>
            </a:xfrm>
            <a:grpFill/>
          </p:grpSpPr>
          <p:sp>
            <p:nvSpPr>
              <p:cNvPr id="116" name="Shape 1107"/>
              <p:cNvSpPr/>
              <p:nvPr/>
            </p:nvSpPr>
            <p:spPr>
              <a:xfrm>
                <a:off x="0" y="0"/>
                <a:ext cx="112946" cy="147045"/>
              </a:xfrm>
              <a:custGeom>
                <a:avLst/>
                <a:gdLst/>
                <a:ahLst/>
                <a:cxnLst>
                  <a:cxn ang="0">
                    <a:pos x="wd2" y="hd2"/>
                  </a:cxn>
                  <a:cxn ang="5400000">
                    <a:pos x="wd2" y="hd2"/>
                  </a:cxn>
                  <a:cxn ang="10800000">
                    <a:pos x="wd2" y="hd2"/>
                  </a:cxn>
                  <a:cxn ang="16200000">
                    <a:pos x="wd2" y="hd2"/>
                  </a:cxn>
                </a:cxnLst>
                <a:rect l="0" t="0" r="r" b="b"/>
                <a:pathLst>
                  <a:path w="21600" h="21600" extrusionOk="0">
                    <a:moveTo>
                      <a:pt x="5394" y="54"/>
                    </a:moveTo>
                    <a:lnTo>
                      <a:pt x="0" y="21600"/>
                    </a:lnTo>
                    <a:lnTo>
                      <a:pt x="21600" y="21600"/>
                    </a:lnTo>
                    <a:lnTo>
                      <a:pt x="16206" y="0"/>
                    </a:lnTo>
                    <a:lnTo>
                      <a:pt x="5394" y="54"/>
                    </a:lnTo>
                    <a:close/>
                  </a:path>
                </a:pathLst>
              </a:custGeom>
              <a:grpFill/>
              <a:ln w="6350" cap="flat">
                <a:noFill/>
                <a:prstDash val="solid"/>
                <a:miter lim="400000"/>
              </a:ln>
              <a:effectLst/>
            </p:spPr>
            <p:txBody>
              <a:bodyPr wrap="square" lIns="0" tIns="0" rIns="0" bIns="0" numCol="1" anchor="ctr">
                <a:noAutofit/>
              </a:bodyPr>
              <a:lstStyle/>
              <a:p>
                <a:pPr lvl="0">
                  <a:defRPr sz="2400"/>
                </a:pPr>
                <a:endParaRPr/>
              </a:p>
            </p:txBody>
          </p:sp>
          <p:sp>
            <p:nvSpPr>
              <p:cNvPr id="117" name="Shape 1108"/>
              <p:cNvSpPr/>
              <p:nvPr/>
            </p:nvSpPr>
            <p:spPr>
              <a:xfrm rot="10800000">
                <a:off x="-1" y="1078007"/>
                <a:ext cx="112946" cy="147046"/>
              </a:xfrm>
              <a:custGeom>
                <a:avLst/>
                <a:gdLst/>
                <a:ahLst/>
                <a:cxnLst>
                  <a:cxn ang="0">
                    <a:pos x="wd2" y="hd2"/>
                  </a:cxn>
                  <a:cxn ang="5400000">
                    <a:pos x="wd2" y="hd2"/>
                  </a:cxn>
                  <a:cxn ang="10800000">
                    <a:pos x="wd2" y="hd2"/>
                  </a:cxn>
                  <a:cxn ang="16200000">
                    <a:pos x="wd2" y="hd2"/>
                  </a:cxn>
                </a:cxnLst>
                <a:rect l="0" t="0" r="r" b="b"/>
                <a:pathLst>
                  <a:path w="21600" h="21600" extrusionOk="0">
                    <a:moveTo>
                      <a:pt x="5394" y="54"/>
                    </a:moveTo>
                    <a:lnTo>
                      <a:pt x="0" y="21600"/>
                    </a:lnTo>
                    <a:lnTo>
                      <a:pt x="21600" y="21600"/>
                    </a:lnTo>
                    <a:lnTo>
                      <a:pt x="16206" y="0"/>
                    </a:lnTo>
                    <a:lnTo>
                      <a:pt x="5394" y="54"/>
                    </a:lnTo>
                    <a:close/>
                  </a:path>
                </a:pathLst>
              </a:custGeom>
              <a:grpFill/>
              <a:ln w="6350" cap="flat">
                <a:noFill/>
                <a:prstDash val="solid"/>
                <a:miter lim="400000"/>
              </a:ln>
              <a:effectLst/>
            </p:spPr>
            <p:txBody>
              <a:bodyPr wrap="square" lIns="0" tIns="0" rIns="0" bIns="0" numCol="1" anchor="ctr">
                <a:noAutofit/>
              </a:bodyPr>
              <a:lstStyle/>
              <a:p>
                <a:pPr lvl="0">
                  <a:defRPr sz="2400"/>
                </a:pPr>
                <a:endParaRPr/>
              </a:p>
            </p:txBody>
          </p:sp>
        </p:grpSp>
        <p:grpSp>
          <p:nvGrpSpPr>
            <p:cNvPr id="113" name="Group 1112"/>
            <p:cNvGrpSpPr/>
            <p:nvPr/>
          </p:nvGrpSpPr>
          <p:grpSpPr>
            <a:xfrm rot="3654789">
              <a:off x="556053" y="456"/>
              <a:ext cx="112947" cy="1225054"/>
              <a:chOff x="0" y="0"/>
              <a:chExt cx="112945" cy="1225052"/>
            </a:xfrm>
            <a:grpFill/>
          </p:grpSpPr>
          <p:sp>
            <p:nvSpPr>
              <p:cNvPr id="114" name="Shape 1110"/>
              <p:cNvSpPr/>
              <p:nvPr/>
            </p:nvSpPr>
            <p:spPr>
              <a:xfrm>
                <a:off x="0" y="0"/>
                <a:ext cx="112946" cy="147045"/>
              </a:xfrm>
              <a:custGeom>
                <a:avLst/>
                <a:gdLst/>
                <a:ahLst/>
                <a:cxnLst>
                  <a:cxn ang="0">
                    <a:pos x="wd2" y="hd2"/>
                  </a:cxn>
                  <a:cxn ang="5400000">
                    <a:pos x="wd2" y="hd2"/>
                  </a:cxn>
                  <a:cxn ang="10800000">
                    <a:pos x="wd2" y="hd2"/>
                  </a:cxn>
                  <a:cxn ang="16200000">
                    <a:pos x="wd2" y="hd2"/>
                  </a:cxn>
                </a:cxnLst>
                <a:rect l="0" t="0" r="r" b="b"/>
                <a:pathLst>
                  <a:path w="21600" h="21600" extrusionOk="0">
                    <a:moveTo>
                      <a:pt x="5394" y="54"/>
                    </a:moveTo>
                    <a:lnTo>
                      <a:pt x="0" y="21600"/>
                    </a:lnTo>
                    <a:lnTo>
                      <a:pt x="21600" y="21600"/>
                    </a:lnTo>
                    <a:lnTo>
                      <a:pt x="16206" y="0"/>
                    </a:lnTo>
                    <a:lnTo>
                      <a:pt x="5394" y="54"/>
                    </a:lnTo>
                    <a:close/>
                  </a:path>
                </a:pathLst>
              </a:custGeom>
              <a:grpFill/>
              <a:ln w="6350" cap="flat">
                <a:noFill/>
                <a:prstDash val="solid"/>
                <a:miter lim="400000"/>
              </a:ln>
              <a:effectLst/>
            </p:spPr>
            <p:txBody>
              <a:bodyPr wrap="square" lIns="0" tIns="0" rIns="0" bIns="0" numCol="1" anchor="ctr">
                <a:noAutofit/>
              </a:bodyPr>
              <a:lstStyle/>
              <a:p>
                <a:pPr lvl="0">
                  <a:defRPr sz="2400"/>
                </a:pPr>
                <a:endParaRPr/>
              </a:p>
            </p:txBody>
          </p:sp>
          <p:sp>
            <p:nvSpPr>
              <p:cNvPr id="115" name="Shape 1111"/>
              <p:cNvSpPr/>
              <p:nvPr/>
            </p:nvSpPr>
            <p:spPr>
              <a:xfrm rot="10800000">
                <a:off x="-1" y="1078007"/>
                <a:ext cx="112946" cy="147046"/>
              </a:xfrm>
              <a:custGeom>
                <a:avLst/>
                <a:gdLst/>
                <a:ahLst/>
                <a:cxnLst>
                  <a:cxn ang="0">
                    <a:pos x="wd2" y="hd2"/>
                  </a:cxn>
                  <a:cxn ang="5400000">
                    <a:pos x="wd2" y="hd2"/>
                  </a:cxn>
                  <a:cxn ang="10800000">
                    <a:pos x="wd2" y="hd2"/>
                  </a:cxn>
                  <a:cxn ang="16200000">
                    <a:pos x="wd2" y="hd2"/>
                  </a:cxn>
                </a:cxnLst>
                <a:rect l="0" t="0" r="r" b="b"/>
                <a:pathLst>
                  <a:path w="21600" h="21600" extrusionOk="0">
                    <a:moveTo>
                      <a:pt x="5394" y="54"/>
                    </a:moveTo>
                    <a:lnTo>
                      <a:pt x="0" y="21600"/>
                    </a:lnTo>
                    <a:lnTo>
                      <a:pt x="21600" y="21600"/>
                    </a:lnTo>
                    <a:lnTo>
                      <a:pt x="16206" y="0"/>
                    </a:lnTo>
                    <a:lnTo>
                      <a:pt x="5394" y="54"/>
                    </a:lnTo>
                    <a:close/>
                  </a:path>
                </a:pathLst>
              </a:custGeom>
              <a:grpFill/>
              <a:ln w="6350" cap="flat">
                <a:noFill/>
                <a:prstDash val="solid"/>
                <a:miter lim="400000"/>
              </a:ln>
              <a:effectLst/>
            </p:spPr>
            <p:txBody>
              <a:bodyPr wrap="square" lIns="0" tIns="0" rIns="0" bIns="0" numCol="1" anchor="ctr">
                <a:noAutofit/>
              </a:bodyPr>
              <a:lstStyle/>
              <a:p>
                <a:pPr lvl="0">
                  <a:defRPr sz="2400"/>
                </a:pPr>
                <a:endParaRPr/>
              </a:p>
            </p:txBody>
          </p:sp>
        </p:grpSp>
      </p:grpSp>
      <p:sp>
        <p:nvSpPr>
          <p:cNvPr id="106" name="Shape 1116"/>
          <p:cNvSpPr/>
          <p:nvPr/>
        </p:nvSpPr>
        <p:spPr>
          <a:xfrm rot="18943071">
            <a:off x="5968252" y="832114"/>
            <a:ext cx="1885695" cy="3513011"/>
          </a:xfrm>
          <a:custGeom>
            <a:avLst/>
            <a:gdLst/>
            <a:ahLst/>
            <a:cxnLst>
              <a:cxn ang="0">
                <a:pos x="wd2" y="hd2"/>
              </a:cxn>
              <a:cxn ang="5400000">
                <a:pos x="wd2" y="hd2"/>
              </a:cxn>
              <a:cxn ang="10800000">
                <a:pos x="wd2" y="hd2"/>
              </a:cxn>
              <a:cxn ang="16200000">
                <a:pos x="wd2" y="hd2"/>
              </a:cxn>
            </a:cxnLst>
            <a:rect l="0" t="0" r="r" b="b"/>
            <a:pathLst>
              <a:path w="21357" h="21512" extrusionOk="0">
                <a:moveTo>
                  <a:pt x="274" y="7497"/>
                </a:moveTo>
                <a:lnTo>
                  <a:pt x="5909" y="19495"/>
                </a:lnTo>
                <a:cubicBezTo>
                  <a:pt x="6374" y="20705"/>
                  <a:pt x="8387" y="21557"/>
                  <a:pt x="10672" y="21510"/>
                </a:cubicBezTo>
                <a:cubicBezTo>
                  <a:pt x="12804" y="21465"/>
                  <a:pt x="14606" y="20640"/>
                  <a:pt x="15038" y="19511"/>
                </a:cubicBezTo>
                <a:lnTo>
                  <a:pt x="21112" y="7443"/>
                </a:lnTo>
                <a:cubicBezTo>
                  <a:pt x="21479" y="6478"/>
                  <a:pt x="21429" y="5496"/>
                  <a:pt x="20996" y="4566"/>
                </a:cubicBezTo>
                <a:cubicBezTo>
                  <a:pt x="20575" y="3663"/>
                  <a:pt x="19793" y="2807"/>
                  <a:pt x="18649" y="2077"/>
                </a:cubicBezTo>
                <a:cubicBezTo>
                  <a:pt x="16618" y="783"/>
                  <a:pt x="13651" y="26"/>
                  <a:pt x="10512" y="2"/>
                </a:cubicBezTo>
                <a:cubicBezTo>
                  <a:pt x="7632" y="-43"/>
                  <a:pt x="4858" y="595"/>
                  <a:pt x="2922" y="1749"/>
                </a:cubicBezTo>
                <a:cubicBezTo>
                  <a:pt x="1613" y="2528"/>
                  <a:pt x="779" y="3475"/>
                  <a:pt x="347" y="4461"/>
                </a:cubicBezTo>
                <a:cubicBezTo>
                  <a:pt x="-82" y="5442"/>
                  <a:pt x="-121" y="6476"/>
                  <a:pt x="274" y="7497"/>
                </a:cubicBezTo>
                <a:close/>
              </a:path>
            </a:pathLst>
          </a:custGeom>
          <a:ln w="6350" cmpd="sng">
            <a:solidFill>
              <a:schemeClr val="tx2"/>
            </a:solidFill>
            <a:prstDash val="dash"/>
            <a:miter lim="400000"/>
          </a:ln>
        </p:spPr>
        <p:txBody>
          <a:bodyPr lIns="50795" tIns="50795" rIns="50795" bIns="50795" anchor="ctr"/>
          <a:lstStyle/>
          <a:p>
            <a:pPr lvl="0">
              <a:defRPr sz="2400"/>
            </a:pPr>
            <a:endParaRPr/>
          </a:p>
        </p:txBody>
      </p:sp>
      <p:sp>
        <p:nvSpPr>
          <p:cNvPr id="360" name="Shape 983"/>
          <p:cNvSpPr/>
          <p:nvPr/>
        </p:nvSpPr>
        <p:spPr>
          <a:xfrm rot="19087280">
            <a:off x="5849067" y="1523812"/>
            <a:ext cx="1001538" cy="100153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noFill/>
          <a:ln w="28575" cap="flat" cmpd="sng">
            <a:solidFill>
              <a:schemeClr val="tx2"/>
            </a:solidFill>
            <a:prstDash val="solid"/>
            <a:miter lim="400000"/>
          </a:ln>
          <a:effectLst/>
        </p:spPr>
        <p:txBody>
          <a:bodyPr wrap="square" lIns="0" tIns="0" rIns="0" bIns="0" numCol="1" anchor="ctr">
            <a:noAutofit/>
          </a:bodyPr>
          <a:lstStyle/>
          <a:p>
            <a:pPr lvl="0">
              <a:defRPr sz="2400">
                <a:solidFill>
                  <a:srgbClr val="FFFFFF"/>
                </a:solidFill>
              </a:defRPr>
            </a:pPr>
            <a:endParaRPr/>
          </a:p>
        </p:txBody>
      </p:sp>
      <p:sp>
        <p:nvSpPr>
          <p:cNvPr id="361" name="Shape 1005"/>
          <p:cNvSpPr/>
          <p:nvPr/>
        </p:nvSpPr>
        <p:spPr>
          <a:xfrm rot="20985458">
            <a:off x="2493667" y="2933116"/>
            <a:ext cx="449936" cy="44993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noFill/>
          <a:ln w="28575" cap="flat" cmpd="sng">
            <a:solidFill>
              <a:schemeClr val="tx2"/>
            </a:solidFill>
            <a:prstDash val="solid"/>
            <a:miter lim="400000"/>
          </a:ln>
          <a:effectLst/>
        </p:spPr>
        <p:txBody>
          <a:bodyPr wrap="square" lIns="0" tIns="0" rIns="0" bIns="0" numCol="1" anchor="ctr">
            <a:noAutofit/>
          </a:bodyPr>
          <a:lstStyle/>
          <a:p>
            <a:pPr lvl="0">
              <a:defRPr sz="2400">
                <a:solidFill>
                  <a:srgbClr val="FFFFFF"/>
                </a:solidFill>
              </a:defRPr>
            </a:pPr>
            <a:endParaRPr/>
          </a:p>
        </p:txBody>
      </p:sp>
      <p:grpSp>
        <p:nvGrpSpPr>
          <p:cNvPr id="10" name="Group 9"/>
          <p:cNvGrpSpPr/>
          <p:nvPr/>
        </p:nvGrpSpPr>
        <p:grpSpPr>
          <a:xfrm>
            <a:off x="594058" y="2083502"/>
            <a:ext cx="1285198" cy="985771"/>
            <a:chOff x="594057" y="2083501"/>
            <a:chExt cx="1285198" cy="985771"/>
          </a:xfrm>
        </p:grpSpPr>
        <p:grpSp>
          <p:nvGrpSpPr>
            <p:cNvPr id="362" name="Group 361"/>
            <p:cNvGrpSpPr/>
            <p:nvPr/>
          </p:nvGrpSpPr>
          <p:grpSpPr>
            <a:xfrm rot="16200000">
              <a:off x="814652" y="2179502"/>
              <a:ext cx="956153" cy="823387"/>
              <a:chOff x="7397584" y="1092970"/>
              <a:chExt cx="1269204" cy="1092970"/>
            </a:xfrm>
          </p:grpSpPr>
          <p:sp>
            <p:nvSpPr>
              <p:cNvPr id="363" name="Oval 362"/>
              <p:cNvSpPr/>
              <p:nvPr/>
            </p:nvSpPr>
            <p:spPr>
              <a:xfrm>
                <a:off x="7573818" y="1092970"/>
                <a:ext cx="1092970" cy="1092970"/>
              </a:xfrm>
              <a:prstGeom prst="ellipse">
                <a:avLst/>
              </a:prstGeom>
              <a:solidFill>
                <a:schemeClr val="tx2"/>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64" name="Isosceles Triangle 363"/>
              <p:cNvSpPr/>
              <p:nvPr/>
            </p:nvSpPr>
            <p:spPr>
              <a:xfrm rot="16200000">
                <a:off x="7373697" y="1490161"/>
                <a:ext cx="346363" cy="298589"/>
              </a:xfrm>
              <a:prstGeom prst="triangl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365" name="TextBox 364"/>
            <p:cNvSpPr txBox="1"/>
            <p:nvPr/>
          </p:nvSpPr>
          <p:spPr>
            <a:xfrm>
              <a:off x="913275" y="2313791"/>
              <a:ext cx="965980" cy="646331"/>
            </a:xfrm>
            <a:prstGeom prst="rect">
              <a:avLst/>
            </a:prstGeom>
            <a:noFill/>
          </p:spPr>
          <p:txBody>
            <a:bodyPr wrap="none" rtlCol="0">
              <a:spAutoFit/>
            </a:bodyPr>
            <a:lstStyle/>
            <a:p>
              <a:r>
                <a:rPr lang="en-US" sz="3600" dirty="0">
                  <a:solidFill>
                    <a:schemeClr val="bg1"/>
                  </a:solidFill>
                  <a:latin typeface="Roboto Black"/>
                  <a:cs typeface="Roboto Black"/>
                </a:rPr>
                <a:t>+57</a:t>
              </a:r>
            </a:p>
          </p:txBody>
        </p:sp>
        <p:sp>
          <p:nvSpPr>
            <p:cNvPr id="366" name="TextBox 365"/>
            <p:cNvSpPr txBox="1"/>
            <p:nvPr/>
          </p:nvSpPr>
          <p:spPr>
            <a:xfrm>
              <a:off x="594057" y="2083501"/>
              <a:ext cx="1158608" cy="584776"/>
            </a:xfrm>
            <a:prstGeom prst="rect">
              <a:avLst/>
            </a:prstGeom>
            <a:noFill/>
          </p:spPr>
          <p:txBody>
            <a:bodyPr wrap="square" rtlCol="0">
              <a:spAutoFit/>
            </a:bodyPr>
            <a:lstStyle/>
            <a:p>
              <a:pPr algn="r"/>
              <a:r>
                <a:rPr lang="en-US" sz="3200" dirty="0">
                  <a:solidFill>
                    <a:schemeClr val="bg1"/>
                  </a:solidFill>
                  <a:latin typeface="Roboto Black"/>
                  <a:cs typeface="Roboto Black"/>
                </a:rPr>
                <a:t>%</a:t>
              </a:r>
            </a:p>
          </p:txBody>
        </p:sp>
      </p:grpSp>
      <p:sp>
        <p:nvSpPr>
          <p:cNvPr id="367" name="Title 1"/>
          <p:cNvSpPr txBox="1">
            <a:spLocks/>
          </p:cNvSpPr>
          <p:nvPr/>
        </p:nvSpPr>
        <p:spPr>
          <a:xfrm>
            <a:off x="4709429" y="3118268"/>
            <a:ext cx="1562570" cy="338668"/>
          </a:xfrm>
          <a:prstGeom prst="rect">
            <a:avLst/>
          </a:prstGeom>
        </p:spPr>
        <p:txBody>
          <a:bodyPr vert="horz" lIns="91430" tIns="45715" rIns="91430" bIns="45715" rtlCol="0" anchor="b">
            <a:normAutofit/>
          </a:bodyPr>
          <a:lstStyle>
            <a:lvl1pPr algn="l" defTabSz="457200" rtl="0" eaLnBrk="1" latinLnBrk="0" hangingPunct="1">
              <a:spcBef>
                <a:spcPct val="0"/>
              </a:spcBef>
              <a:buNone/>
              <a:defRPr sz="2000" b="1" kern="1200">
                <a:solidFill>
                  <a:schemeClr val="tx1"/>
                </a:solidFill>
                <a:latin typeface="Roboto Light"/>
                <a:ea typeface="+mj-ea"/>
                <a:cs typeface="Roboto Light"/>
              </a:defRPr>
            </a:lvl1pPr>
          </a:lstStyle>
          <a:p>
            <a:r>
              <a:rPr lang="en-US" sz="1200" b="0" dirty="0"/>
              <a:t>Project GEAR</a:t>
            </a:r>
          </a:p>
        </p:txBody>
      </p:sp>
      <p:cxnSp>
        <p:nvCxnSpPr>
          <p:cNvPr id="368" name="Straight Connector 367"/>
          <p:cNvCxnSpPr/>
          <p:nvPr/>
        </p:nvCxnSpPr>
        <p:spPr>
          <a:xfrm>
            <a:off x="4800752" y="3456934"/>
            <a:ext cx="1092970" cy="0"/>
          </a:xfrm>
          <a:prstGeom prst="line">
            <a:avLst/>
          </a:prstGeom>
          <a:ln w="6350" cmpd="sng">
            <a:solidFill>
              <a:schemeClr val="accent4"/>
            </a:solidFill>
          </a:ln>
          <a:effectLst/>
        </p:spPr>
        <p:style>
          <a:lnRef idx="2">
            <a:schemeClr val="accent1"/>
          </a:lnRef>
          <a:fillRef idx="0">
            <a:schemeClr val="accent1"/>
          </a:fillRef>
          <a:effectRef idx="1">
            <a:schemeClr val="accent1"/>
          </a:effectRef>
          <a:fontRef idx="minor">
            <a:schemeClr val="tx1"/>
          </a:fontRef>
        </p:style>
      </p:cxnSp>
      <p:sp>
        <p:nvSpPr>
          <p:cNvPr id="369" name="TextBox 368"/>
          <p:cNvSpPr txBox="1"/>
          <p:nvPr/>
        </p:nvSpPr>
        <p:spPr>
          <a:xfrm>
            <a:off x="4710615" y="3481156"/>
            <a:ext cx="2190780" cy="553988"/>
          </a:xfrm>
          <a:prstGeom prst="rect">
            <a:avLst/>
          </a:prstGeom>
          <a:noFill/>
        </p:spPr>
        <p:txBody>
          <a:bodyPr wrap="square" lIns="91430" tIns="45715" rIns="91430" bIns="45715" rtlCol="0">
            <a:spAutoFit/>
          </a:bodyPr>
          <a:lstStyle/>
          <a:p>
            <a:r>
              <a:rPr lang="en-US" sz="1000" dirty="0" err="1">
                <a:solidFill>
                  <a:schemeClr val="tx2"/>
                </a:solidFill>
                <a:latin typeface="Roboto Light"/>
                <a:cs typeface="Roboto Light"/>
              </a:rPr>
              <a:t>Lorem</a:t>
            </a:r>
            <a:r>
              <a:rPr lang="en-US" sz="1000" dirty="0">
                <a:solidFill>
                  <a:schemeClr val="tx2"/>
                </a:solidFill>
                <a:latin typeface="Roboto Light"/>
                <a:cs typeface="Roboto Light"/>
              </a:rPr>
              <a:t> </a:t>
            </a:r>
            <a:r>
              <a:rPr lang="en-US" sz="1000" dirty="0" err="1">
                <a:solidFill>
                  <a:schemeClr val="tx2"/>
                </a:solidFill>
                <a:latin typeface="Roboto Light"/>
                <a:cs typeface="Roboto Light"/>
              </a:rPr>
              <a:t>Ipsum</a:t>
            </a:r>
            <a:r>
              <a:rPr lang="en-US" sz="1000" dirty="0">
                <a:solidFill>
                  <a:schemeClr val="tx2"/>
                </a:solidFill>
                <a:latin typeface="Roboto Light"/>
                <a:cs typeface="Roboto Light"/>
              </a:rPr>
              <a:t> is simply dummy text of the printing and </a:t>
            </a:r>
            <a:r>
              <a:rPr lang="en-US" sz="1000" dirty="0" err="1">
                <a:solidFill>
                  <a:schemeClr val="tx2"/>
                </a:solidFill>
                <a:latin typeface="Roboto Light"/>
                <a:cs typeface="Roboto Light"/>
              </a:rPr>
              <a:t>typsetting</a:t>
            </a:r>
            <a:r>
              <a:rPr lang="en-US" sz="1000" dirty="0">
                <a:solidFill>
                  <a:schemeClr val="tx2"/>
                </a:solidFill>
                <a:latin typeface="Roboto Light"/>
                <a:cs typeface="Roboto Light"/>
              </a:rPr>
              <a:t> industry. </a:t>
            </a:r>
            <a:r>
              <a:rPr lang="en-US" sz="1000" dirty="0" err="1">
                <a:solidFill>
                  <a:schemeClr val="tx2"/>
                </a:solidFill>
                <a:latin typeface="Roboto Light"/>
                <a:cs typeface="Roboto Light"/>
              </a:rPr>
              <a:t>Lorem</a:t>
            </a:r>
            <a:r>
              <a:rPr lang="en-US" sz="1000" dirty="0">
                <a:solidFill>
                  <a:schemeClr val="tx2"/>
                </a:solidFill>
                <a:latin typeface="Roboto Light"/>
                <a:cs typeface="Roboto Light"/>
              </a:rPr>
              <a:t> </a:t>
            </a:r>
            <a:r>
              <a:rPr lang="en-US" sz="1000" dirty="0" err="1">
                <a:solidFill>
                  <a:schemeClr val="tx2"/>
                </a:solidFill>
                <a:latin typeface="Roboto Light"/>
                <a:cs typeface="Roboto Light"/>
              </a:rPr>
              <a:t>Ipsum</a:t>
            </a:r>
            <a:r>
              <a:rPr lang="en-US" sz="1000" dirty="0">
                <a:solidFill>
                  <a:schemeClr val="tx2"/>
                </a:solidFill>
                <a:latin typeface="Roboto Light"/>
                <a:cs typeface="Roboto Light"/>
              </a:rPr>
              <a:t> has been the</a:t>
            </a:r>
          </a:p>
        </p:txBody>
      </p:sp>
      <p:sp>
        <p:nvSpPr>
          <p:cNvPr id="370" name="Shape 8841"/>
          <p:cNvSpPr/>
          <p:nvPr/>
        </p:nvSpPr>
        <p:spPr>
          <a:xfrm>
            <a:off x="7588010" y="3276456"/>
            <a:ext cx="499672" cy="461655"/>
          </a:xfrm>
          <a:prstGeom prst="rect">
            <a:avLst/>
          </a:prstGeom>
          <a:noFill/>
          <a:ln w="12700">
            <a:miter lim="400000"/>
          </a:ln>
          <a:extLst>
            <a:ext uri="{C572A759-6A51-4108-AA02-DFA0A04FC94B}">
              <ma14:wrappingTextBoxFlag xmlns="" xmlns:ma14="http://schemas.microsoft.com/office/mac/drawingml/2011/main" val="1"/>
            </a:ext>
          </a:extLst>
        </p:spPr>
        <p:txBody>
          <a:bodyPr wrap="square" lIns="50795" tIns="50795" rIns="50795" bIns="50795" anchor="ctr">
            <a:spAutoFit/>
          </a:bodyPr>
          <a:lstStyle>
            <a:lvl1pPr defTabSz="457200">
              <a:lnSpc>
                <a:spcPct val="120000"/>
              </a:lnSpc>
              <a:defRPr sz="4000">
                <a:solidFill>
                  <a:srgbClr val="8E8E8E"/>
                </a:solidFill>
                <a:latin typeface="FontAwesome"/>
                <a:ea typeface="FontAwesome"/>
                <a:cs typeface="FontAwesome"/>
                <a:sym typeface="FontAwesome"/>
              </a:defRPr>
            </a:lvl1pPr>
          </a:lstStyle>
          <a:p>
            <a:pPr algn="ctr">
              <a:defRPr sz="1800">
                <a:solidFill>
                  <a:srgbClr val="000000"/>
                </a:solidFill>
              </a:defRPr>
            </a:pPr>
            <a:r>
              <a:rPr lang="en-US" sz="2000" dirty="0">
                <a:solidFill>
                  <a:schemeClr val="accent4"/>
                </a:solidFill>
              </a:rPr>
              <a:t></a:t>
            </a:r>
            <a:endParaRPr lang="en-US" sz="1900" dirty="0">
              <a:solidFill>
                <a:schemeClr val="accent4"/>
              </a:solidFill>
            </a:endParaRPr>
          </a:p>
        </p:txBody>
      </p:sp>
      <p:sp>
        <p:nvSpPr>
          <p:cNvPr id="371" name="Shape 8841"/>
          <p:cNvSpPr/>
          <p:nvPr/>
        </p:nvSpPr>
        <p:spPr>
          <a:xfrm>
            <a:off x="5898177" y="1618553"/>
            <a:ext cx="912502" cy="677098"/>
          </a:xfrm>
          <a:prstGeom prst="rect">
            <a:avLst/>
          </a:prstGeom>
          <a:noFill/>
          <a:ln w="12700">
            <a:miter lim="400000"/>
          </a:ln>
          <a:extLst>
            <a:ext uri="{C572A759-6A51-4108-AA02-DFA0A04FC94B}">
              <ma14:wrappingTextBoxFlag xmlns="" xmlns:ma14="http://schemas.microsoft.com/office/mac/drawingml/2011/main" val="1"/>
            </a:ext>
          </a:extLst>
        </p:spPr>
        <p:txBody>
          <a:bodyPr wrap="square" lIns="50795" tIns="50795" rIns="50795" bIns="50795" anchor="ctr">
            <a:spAutoFit/>
          </a:bodyPr>
          <a:lstStyle>
            <a:lvl1pPr defTabSz="457200">
              <a:lnSpc>
                <a:spcPct val="120000"/>
              </a:lnSpc>
              <a:defRPr sz="4000">
                <a:solidFill>
                  <a:srgbClr val="8E8E8E"/>
                </a:solidFill>
                <a:latin typeface="FontAwesome"/>
                <a:ea typeface="FontAwesome"/>
                <a:cs typeface="FontAwesome"/>
                <a:sym typeface="FontAwesome"/>
              </a:defRPr>
            </a:lvl1pPr>
          </a:lstStyle>
          <a:p>
            <a:pPr algn="ctr">
              <a:defRPr sz="1800">
                <a:solidFill>
                  <a:srgbClr val="000000"/>
                </a:solidFill>
              </a:defRPr>
            </a:pPr>
            <a:r>
              <a:rPr lang="en-US" sz="3200" dirty="0">
                <a:solidFill>
                  <a:schemeClr val="accent3"/>
                </a:solidFill>
              </a:rPr>
              <a:t></a:t>
            </a:r>
          </a:p>
        </p:txBody>
      </p:sp>
      <p:sp>
        <p:nvSpPr>
          <p:cNvPr id="372" name="Shape 8841"/>
          <p:cNvSpPr/>
          <p:nvPr/>
        </p:nvSpPr>
        <p:spPr>
          <a:xfrm>
            <a:off x="3581429" y="2365176"/>
            <a:ext cx="835743" cy="677098"/>
          </a:xfrm>
          <a:prstGeom prst="rect">
            <a:avLst/>
          </a:prstGeom>
          <a:noFill/>
          <a:ln w="12700">
            <a:miter lim="400000"/>
          </a:ln>
          <a:extLst>
            <a:ext uri="{C572A759-6A51-4108-AA02-DFA0A04FC94B}">
              <ma14:wrappingTextBoxFlag xmlns="" xmlns:ma14="http://schemas.microsoft.com/office/mac/drawingml/2011/main" val="1"/>
            </a:ext>
          </a:extLst>
        </p:spPr>
        <p:txBody>
          <a:bodyPr wrap="square" lIns="50795" tIns="50795" rIns="50795" bIns="50795" anchor="ctr">
            <a:spAutoFit/>
          </a:bodyPr>
          <a:lstStyle>
            <a:lvl1pPr defTabSz="457200">
              <a:lnSpc>
                <a:spcPct val="120000"/>
              </a:lnSpc>
              <a:defRPr sz="4000">
                <a:solidFill>
                  <a:srgbClr val="8E8E8E"/>
                </a:solidFill>
                <a:latin typeface="FontAwesome"/>
                <a:ea typeface="FontAwesome"/>
                <a:cs typeface="FontAwesome"/>
                <a:sym typeface="FontAwesome"/>
              </a:defRPr>
            </a:lvl1pPr>
          </a:lstStyle>
          <a:p>
            <a:pPr algn="ctr">
              <a:defRPr sz="1800">
                <a:solidFill>
                  <a:srgbClr val="000000"/>
                </a:solidFill>
              </a:defRPr>
            </a:pPr>
            <a:r>
              <a:rPr lang="en-US" sz="3200" dirty="0">
                <a:solidFill>
                  <a:schemeClr val="accent6"/>
                </a:solidFill>
              </a:rPr>
              <a:t></a:t>
            </a:r>
          </a:p>
        </p:txBody>
      </p:sp>
      <p:sp>
        <p:nvSpPr>
          <p:cNvPr id="373" name="Shape 8841"/>
          <p:cNvSpPr/>
          <p:nvPr/>
        </p:nvSpPr>
        <p:spPr>
          <a:xfrm>
            <a:off x="2324241" y="1576592"/>
            <a:ext cx="835743" cy="605284"/>
          </a:xfrm>
          <a:prstGeom prst="rect">
            <a:avLst/>
          </a:prstGeom>
          <a:noFill/>
          <a:ln w="12700">
            <a:miter lim="400000"/>
          </a:ln>
          <a:extLst>
            <a:ext uri="{C572A759-6A51-4108-AA02-DFA0A04FC94B}">
              <ma14:wrappingTextBoxFlag xmlns="" xmlns:ma14="http://schemas.microsoft.com/office/mac/drawingml/2011/main" val="1"/>
            </a:ext>
          </a:extLst>
        </p:spPr>
        <p:txBody>
          <a:bodyPr wrap="square" lIns="50795" tIns="50795" rIns="50795" bIns="50795" anchor="ctr">
            <a:spAutoFit/>
          </a:bodyPr>
          <a:lstStyle>
            <a:lvl1pPr defTabSz="457200">
              <a:lnSpc>
                <a:spcPct val="120000"/>
              </a:lnSpc>
              <a:defRPr sz="4000">
                <a:solidFill>
                  <a:srgbClr val="8E8E8E"/>
                </a:solidFill>
                <a:latin typeface="FontAwesome"/>
                <a:ea typeface="FontAwesome"/>
                <a:cs typeface="FontAwesome"/>
                <a:sym typeface="FontAwesome"/>
              </a:defRPr>
            </a:lvl1pPr>
          </a:lstStyle>
          <a:p>
            <a:pPr algn="ctr">
              <a:defRPr sz="1800">
                <a:solidFill>
                  <a:srgbClr val="000000"/>
                </a:solidFill>
              </a:defRPr>
            </a:pPr>
            <a:r>
              <a:rPr lang="en-US" sz="2800" dirty="0">
                <a:solidFill>
                  <a:schemeClr val="accent2"/>
                </a:solidFill>
              </a:rPr>
              <a:t></a:t>
            </a:r>
          </a:p>
        </p:txBody>
      </p:sp>
      <p:sp>
        <p:nvSpPr>
          <p:cNvPr id="374" name="Shape 8841"/>
          <p:cNvSpPr/>
          <p:nvPr/>
        </p:nvSpPr>
        <p:spPr>
          <a:xfrm>
            <a:off x="4642112" y="2956402"/>
            <a:ext cx="499672" cy="318026"/>
          </a:xfrm>
          <a:prstGeom prst="rect">
            <a:avLst/>
          </a:prstGeom>
          <a:noFill/>
          <a:ln w="12700">
            <a:miter lim="400000"/>
          </a:ln>
          <a:extLst>
            <a:ext uri="{C572A759-6A51-4108-AA02-DFA0A04FC94B}">
              <ma14:wrappingTextBoxFlag xmlns="" xmlns:ma14="http://schemas.microsoft.com/office/mac/drawingml/2011/main" val="1"/>
            </a:ext>
          </a:extLst>
        </p:spPr>
        <p:txBody>
          <a:bodyPr wrap="square" lIns="50795" tIns="50795" rIns="50795" bIns="50795" anchor="ctr">
            <a:spAutoFit/>
          </a:bodyPr>
          <a:lstStyle>
            <a:lvl1pPr defTabSz="457200">
              <a:lnSpc>
                <a:spcPct val="120000"/>
              </a:lnSpc>
              <a:defRPr sz="4000">
                <a:solidFill>
                  <a:srgbClr val="8E8E8E"/>
                </a:solidFill>
                <a:latin typeface="FontAwesome"/>
                <a:ea typeface="FontAwesome"/>
                <a:cs typeface="FontAwesome"/>
                <a:sym typeface="FontAwesome"/>
              </a:defRPr>
            </a:lvl1pPr>
          </a:lstStyle>
          <a:p>
            <a:pPr algn="ctr">
              <a:defRPr sz="1800">
                <a:solidFill>
                  <a:srgbClr val="000000"/>
                </a:solidFill>
              </a:defRPr>
            </a:pPr>
            <a:r>
              <a:rPr lang="en-US" sz="1200" dirty="0">
                <a:solidFill>
                  <a:schemeClr val="accent1"/>
                </a:solidFill>
              </a:rPr>
              <a:t></a:t>
            </a:r>
          </a:p>
        </p:txBody>
      </p:sp>
      <p:sp>
        <p:nvSpPr>
          <p:cNvPr id="375" name="Shape 147"/>
          <p:cNvSpPr/>
          <p:nvPr/>
        </p:nvSpPr>
        <p:spPr>
          <a:xfrm rot="5400000" flipV="1">
            <a:off x="4313429" y="3360242"/>
            <a:ext cx="366447" cy="471136"/>
          </a:xfrm>
          <a:custGeom>
            <a:avLst/>
            <a:gdLst>
              <a:gd name="connsiteX0" fmla="*/ 21491 w 21512"/>
              <a:gd name="connsiteY0" fmla="*/ 18617 h 18617"/>
              <a:gd name="connsiteX1" fmla="*/ 21491 w 21512"/>
              <a:gd name="connsiteY1" fmla="*/ 8998 h 18617"/>
              <a:gd name="connsiteX2" fmla="*/ 20624 w 21512"/>
              <a:gd name="connsiteY2" fmla="*/ 2969 h 18617"/>
              <a:gd name="connsiteX3" fmla="*/ 17238 w 21512"/>
              <a:gd name="connsiteY3" fmla="*/ 40 h 18617"/>
              <a:gd name="connsiteX4" fmla="*/ 0 w 21512"/>
              <a:gd name="connsiteY4" fmla="*/ 40 h 18617"/>
              <a:gd name="connsiteX0" fmla="*/ 71254 w 71275"/>
              <a:gd name="connsiteY0" fmla="*/ 18749 h 18749"/>
              <a:gd name="connsiteX1" fmla="*/ 71254 w 71275"/>
              <a:gd name="connsiteY1" fmla="*/ 9130 h 18749"/>
              <a:gd name="connsiteX2" fmla="*/ 70387 w 71275"/>
              <a:gd name="connsiteY2" fmla="*/ 3101 h 18749"/>
              <a:gd name="connsiteX3" fmla="*/ 67001 w 71275"/>
              <a:gd name="connsiteY3" fmla="*/ 172 h 18749"/>
              <a:gd name="connsiteX4" fmla="*/ 0 w 71275"/>
              <a:gd name="connsiteY4" fmla="*/ 0 h 18749"/>
              <a:gd name="connsiteX0" fmla="*/ 11522 w 11543"/>
              <a:gd name="connsiteY0" fmla="*/ 18618 h 18618"/>
              <a:gd name="connsiteX1" fmla="*/ 11522 w 11543"/>
              <a:gd name="connsiteY1" fmla="*/ 8999 h 18618"/>
              <a:gd name="connsiteX2" fmla="*/ 10655 w 11543"/>
              <a:gd name="connsiteY2" fmla="*/ 2970 h 18618"/>
              <a:gd name="connsiteX3" fmla="*/ 7269 w 11543"/>
              <a:gd name="connsiteY3" fmla="*/ 41 h 18618"/>
              <a:gd name="connsiteX4" fmla="*/ 0 w 11543"/>
              <a:gd name="connsiteY4" fmla="*/ 41 h 18618"/>
              <a:gd name="connsiteX0" fmla="*/ 15199 w 15220"/>
              <a:gd name="connsiteY0" fmla="*/ 18618 h 18618"/>
              <a:gd name="connsiteX1" fmla="*/ 15199 w 15220"/>
              <a:gd name="connsiteY1" fmla="*/ 8999 h 18618"/>
              <a:gd name="connsiteX2" fmla="*/ 14332 w 15220"/>
              <a:gd name="connsiteY2" fmla="*/ 2970 h 18618"/>
              <a:gd name="connsiteX3" fmla="*/ 10946 w 15220"/>
              <a:gd name="connsiteY3" fmla="*/ 41 h 18618"/>
              <a:gd name="connsiteX4" fmla="*/ 0 w 15220"/>
              <a:gd name="connsiteY4" fmla="*/ 41 h 18618"/>
              <a:gd name="connsiteX0" fmla="*/ 15199 w 15220"/>
              <a:gd name="connsiteY0" fmla="*/ 16065 h 16065"/>
              <a:gd name="connsiteX1" fmla="*/ 15199 w 15220"/>
              <a:gd name="connsiteY1" fmla="*/ 8999 h 16065"/>
              <a:gd name="connsiteX2" fmla="*/ 14332 w 15220"/>
              <a:gd name="connsiteY2" fmla="*/ 2970 h 16065"/>
              <a:gd name="connsiteX3" fmla="*/ 10946 w 15220"/>
              <a:gd name="connsiteY3" fmla="*/ 41 h 16065"/>
              <a:gd name="connsiteX4" fmla="*/ 0 w 15220"/>
              <a:gd name="connsiteY4" fmla="*/ 41 h 16065"/>
              <a:gd name="connsiteX0" fmla="*/ 34728 w 34749"/>
              <a:gd name="connsiteY0" fmla="*/ 16194 h 16194"/>
              <a:gd name="connsiteX1" fmla="*/ 34728 w 34749"/>
              <a:gd name="connsiteY1" fmla="*/ 9128 h 16194"/>
              <a:gd name="connsiteX2" fmla="*/ 33861 w 34749"/>
              <a:gd name="connsiteY2" fmla="*/ 3099 h 16194"/>
              <a:gd name="connsiteX3" fmla="*/ 30475 w 34749"/>
              <a:gd name="connsiteY3" fmla="*/ 170 h 16194"/>
              <a:gd name="connsiteX4" fmla="*/ 0 w 34749"/>
              <a:gd name="connsiteY4" fmla="*/ 0 h 16194"/>
              <a:gd name="connsiteX0" fmla="*/ 34728 w 34749"/>
              <a:gd name="connsiteY0" fmla="*/ 16065 h 16065"/>
              <a:gd name="connsiteX1" fmla="*/ 34728 w 34749"/>
              <a:gd name="connsiteY1" fmla="*/ 8999 h 16065"/>
              <a:gd name="connsiteX2" fmla="*/ 33861 w 34749"/>
              <a:gd name="connsiteY2" fmla="*/ 2970 h 16065"/>
              <a:gd name="connsiteX3" fmla="*/ 30475 w 34749"/>
              <a:gd name="connsiteY3" fmla="*/ 41 h 16065"/>
              <a:gd name="connsiteX4" fmla="*/ 0 w 34749"/>
              <a:gd name="connsiteY4" fmla="*/ 382 h 16065"/>
              <a:gd name="connsiteX0" fmla="*/ 34401 w 34422"/>
              <a:gd name="connsiteY0" fmla="*/ 16065 h 16065"/>
              <a:gd name="connsiteX1" fmla="*/ 34401 w 34422"/>
              <a:gd name="connsiteY1" fmla="*/ 8999 h 16065"/>
              <a:gd name="connsiteX2" fmla="*/ 33534 w 34422"/>
              <a:gd name="connsiteY2" fmla="*/ 2970 h 16065"/>
              <a:gd name="connsiteX3" fmla="*/ 30148 w 34422"/>
              <a:gd name="connsiteY3" fmla="*/ 41 h 16065"/>
              <a:gd name="connsiteX4" fmla="*/ 0 w 34422"/>
              <a:gd name="connsiteY4" fmla="*/ 42 h 16065"/>
              <a:gd name="connsiteX0" fmla="*/ 34401 w 34422"/>
              <a:gd name="connsiteY0" fmla="*/ 23043 h 23043"/>
              <a:gd name="connsiteX1" fmla="*/ 34401 w 34422"/>
              <a:gd name="connsiteY1" fmla="*/ 8999 h 23043"/>
              <a:gd name="connsiteX2" fmla="*/ 33534 w 34422"/>
              <a:gd name="connsiteY2" fmla="*/ 2970 h 23043"/>
              <a:gd name="connsiteX3" fmla="*/ 30148 w 34422"/>
              <a:gd name="connsiteY3" fmla="*/ 41 h 23043"/>
              <a:gd name="connsiteX4" fmla="*/ 0 w 34422"/>
              <a:gd name="connsiteY4" fmla="*/ 42 h 23043"/>
              <a:gd name="connsiteX0" fmla="*/ 47182 w 47203"/>
              <a:gd name="connsiteY0" fmla="*/ 23043 h 23043"/>
              <a:gd name="connsiteX1" fmla="*/ 47182 w 47203"/>
              <a:gd name="connsiteY1" fmla="*/ 8999 h 23043"/>
              <a:gd name="connsiteX2" fmla="*/ 46315 w 47203"/>
              <a:gd name="connsiteY2" fmla="*/ 2970 h 23043"/>
              <a:gd name="connsiteX3" fmla="*/ 42929 w 47203"/>
              <a:gd name="connsiteY3" fmla="*/ 41 h 23043"/>
              <a:gd name="connsiteX4" fmla="*/ 0 w 47203"/>
              <a:gd name="connsiteY4" fmla="*/ 42 h 23043"/>
              <a:gd name="connsiteX0" fmla="*/ 39338 w 39359"/>
              <a:gd name="connsiteY0" fmla="*/ 23043 h 23043"/>
              <a:gd name="connsiteX1" fmla="*/ 39338 w 39359"/>
              <a:gd name="connsiteY1" fmla="*/ 8999 h 23043"/>
              <a:gd name="connsiteX2" fmla="*/ 38471 w 39359"/>
              <a:gd name="connsiteY2" fmla="*/ 2970 h 23043"/>
              <a:gd name="connsiteX3" fmla="*/ 35085 w 39359"/>
              <a:gd name="connsiteY3" fmla="*/ 41 h 23043"/>
              <a:gd name="connsiteX4" fmla="*/ 0 w 39359"/>
              <a:gd name="connsiteY4" fmla="*/ 42 h 23043"/>
              <a:gd name="connsiteX0" fmla="*/ 14579 w 14600"/>
              <a:gd name="connsiteY0" fmla="*/ 23171 h 23171"/>
              <a:gd name="connsiteX1" fmla="*/ 14579 w 14600"/>
              <a:gd name="connsiteY1" fmla="*/ 9127 h 23171"/>
              <a:gd name="connsiteX2" fmla="*/ 13712 w 14600"/>
              <a:gd name="connsiteY2" fmla="*/ 3098 h 23171"/>
              <a:gd name="connsiteX3" fmla="*/ 10326 w 14600"/>
              <a:gd name="connsiteY3" fmla="*/ 169 h 23171"/>
              <a:gd name="connsiteX4" fmla="*/ 0 w 14600"/>
              <a:gd name="connsiteY4" fmla="*/ 0 h 23171"/>
              <a:gd name="connsiteX0" fmla="*/ 14579 w 14600"/>
              <a:gd name="connsiteY0" fmla="*/ 45808 h 45808"/>
              <a:gd name="connsiteX1" fmla="*/ 14579 w 14600"/>
              <a:gd name="connsiteY1" fmla="*/ 9127 h 45808"/>
              <a:gd name="connsiteX2" fmla="*/ 13712 w 14600"/>
              <a:gd name="connsiteY2" fmla="*/ 3098 h 45808"/>
              <a:gd name="connsiteX3" fmla="*/ 10326 w 14600"/>
              <a:gd name="connsiteY3" fmla="*/ 169 h 45808"/>
              <a:gd name="connsiteX4" fmla="*/ 0 w 14600"/>
              <a:gd name="connsiteY4" fmla="*/ 0 h 45808"/>
              <a:gd name="connsiteX0" fmla="*/ 9349 w 9370"/>
              <a:gd name="connsiteY0" fmla="*/ 45808 h 45808"/>
              <a:gd name="connsiteX1" fmla="*/ 9349 w 9370"/>
              <a:gd name="connsiteY1" fmla="*/ 9127 h 45808"/>
              <a:gd name="connsiteX2" fmla="*/ 8482 w 9370"/>
              <a:gd name="connsiteY2" fmla="*/ 3098 h 45808"/>
              <a:gd name="connsiteX3" fmla="*/ 5096 w 9370"/>
              <a:gd name="connsiteY3" fmla="*/ 169 h 45808"/>
              <a:gd name="connsiteX4" fmla="*/ 0 w 9370"/>
              <a:gd name="connsiteY4" fmla="*/ 0 h 45808"/>
              <a:gd name="connsiteX0" fmla="*/ 9978 w 10000"/>
              <a:gd name="connsiteY0" fmla="*/ 9972 h 9972"/>
              <a:gd name="connsiteX1" fmla="*/ 9978 w 10000"/>
              <a:gd name="connsiteY1" fmla="*/ 1964 h 9972"/>
              <a:gd name="connsiteX2" fmla="*/ 9052 w 10000"/>
              <a:gd name="connsiteY2" fmla="*/ 648 h 9972"/>
              <a:gd name="connsiteX3" fmla="*/ 5439 w 10000"/>
              <a:gd name="connsiteY3" fmla="*/ 9 h 9972"/>
              <a:gd name="connsiteX4" fmla="*/ 0 w 10000"/>
              <a:gd name="connsiteY4" fmla="*/ 9 h 9972"/>
              <a:gd name="connsiteX0" fmla="*/ 10065 w 10065"/>
              <a:gd name="connsiteY0" fmla="*/ 5529 h 5529"/>
              <a:gd name="connsiteX1" fmla="*/ 9978 w 10065"/>
              <a:gd name="connsiteY1" fmla="*/ 1970 h 5529"/>
              <a:gd name="connsiteX2" fmla="*/ 9052 w 10065"/>
              <a:gd name="connsiteY2" fmla="*/ 650 h 5529"/>
              <a:gd name="connsiteX3" fmla="*/ 5439 w 10065"/>
              <a:gd name="connsiteY3" fmla="*/ 9 h 5529"/>
              <a:gd name="connsiteX4" fmla="*/ 0 w 10065"/>
              <a:gd name="connsiteY4" fmla="*/ 9 h 55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65" h="5529" extrusionOk="0">
                <a:moveTo>
                  <a:pt x="10065" y="5529"/>
                </a:moveTo>
                <a:cubicBezTo>
                  <a:pt x="10036" y="4343"/>
                  <a:pt x="10007" y="3156"/>
                  <a:pt x="9978" y="1970"/>
                </a:cubicBezTo>
                <a:cubicBezTo>
                  <a:pt x="10094" y="1494"/>
                  <a:pt x="9760" y="1018"/>
                  <a:pt x="9052" y="650"/>
                </a:cubicBezTo>
                <a:cubicBezTo>
                  <a:pt x="8170" y="191"/>
                  <a:pt x="6815" y="-50"/>
                  <a:pt x="5439" y="9"/>
                </a:cubicBezTo>
                <a:lnTo>
                  <a:pt x="0" y="9"/>
                </a:lnTo>
              </a:path>
            </a:pathLst>
          </a:custGeom>
          <a:ln w="6350" cmpd="sng">
            <a:solidFill>
              <a:srgbClr val="A0A0A3"/>
            </a:solidFill>
            <a:prstDash val="solid"/>
            <a:miter lim="400000"/>
          </a:ln>
        </p:spPr>
        <p:txBody>
          <a:bodyPr lIns="50795" tIns="50795" rIns="50795" bIns="50795" anchor="ctr"/>
          <a:lstStyle/>
          <a:p>
            <a:pPr lvl="0">
              <a:defRPr sz="2400"/>
            </a:pPr>
            <a:endParaRPr/>
          </a:p>
        </p:txBody>
      </p:sp>
      <p:sp>
        <p:nvSpPr>
          <p:cNvPr id="376" name="Oval 375"/>
          <p:cNvSpPr/>
          <p:nvPr/>
        </p:nvSpPr>
        <p:spPr>
          <a:xfrm flipV="1">
            <a:off x="4214887" y="3371326"/>
            <a:ext cx="94942" cy="94940"/>
          </a:xfrm>
          <a:prstGeom prst="ellipse">
            <a:avLst/>
          </a:prstGeom>
          <a:solidFill>
            <a:schemeClr val="bg1"/>
          </a:solidFill>
          <a:ln w="6350" cmpd="sng">
            <a:solidFill>
              <a:schemeClr val="tx2"/>
            </a:solidFill>
          </a:ln>
        </p:spPr>
        <p:style>
          <a:lnRef idx="2">
            <a:schemeClr val="dk1"/>
          </a:lnRef>
          <a:fillRef idx="1">
            <a:schemeClr val="lt1"/>
          </a:fillRef>
          <a:effectRef idx="0">
            <a:schemeClr val="dk1"/>
          </a:effectRef>
          <a:fontRef idx="minor">
            <a:schemeClr val="dk1"/>
          </a:fontRef>
        </p:style>
        <p:txBody>
          <a:bodyPr lIns="91430" tIns="45715" rIns="91430" bIns="45715" rtlCol="0" anchor="ctr"/>
          <a:lstStyle/>
          <a:p>
            <a:pPr algn="ctr"/>
            <a:endParaRPr lang="en-US"/>
          </a:p>
        </p:txBody>
      </p:sp>
      <p:sp>
        <p:nvSpPr>
          <p:cNvPr id="377" name="Oval 376"/>
          <p:cNvSpPr/>
          <p:nvPr/>
        </p:nvSpPr>
        <p:spPr>
          <a:xfrm flipV="1">
            <a:off x="4649862" y="3726927"/>
            <a:ext cx="94942" cy="94940"/>
          </a:xfrm>
          <a:prstGeom prst="ellipse">
            <a:avLst/>
          </a:prstGeom>
          <a:solidFill>
            <a:schemeClr val="bg1"/>
          </a:solidFill>
          <a:ln w="6350" cmpd="sng">
            <a:solidFill>
              <a:schemeClr val="tx2"/>
            </a:solidFill>
          </a:ln>
        </p:spPr>
        <p:style>
          <a:lnRef idx="2">
            <a:schemeClr val="dk1"/>
          </a:lnRef>
          <a:fillRef idx="1">
            <a:schemeClr val="lt1"/>
          </a:fillRef>
          <a:effectRef idx="0">
            <a:schemeClr val="dk1"/>
          </a:effectRef>
          <a:fontRef idx="minor">
            <a:schemeClr val="dk1"/>
          </a:fontRef>
        </p:style>
        <p:txBody>
          <a:bodyPr lIns="91430" tIns="45715" rIns="91430" bIns="45715" rtlCol="0" anchor="ctr"/>
          <a:lstStyle/>
          <a:p>
            <a:pPr algn="ctr"/>
            <a:endParaRPr lang="en-US"/>
          </a:p>
        </p:txBody>
      </p:sp>
      <p:sp>
        <p:nvSpPr>
          <p:cNvPr id="378" name="Shape 147"/>
          <p:cNvSpPr/>
          <p:nvPr/>
        </p:nvSpPr>
        <p:spPr>
          <a:xfrm rot="5400000" flipV="1">
            <a:off x="1335475" y="3063226"/>
            <a:ext cx="366447" cy="448898"/>
          </a:xfrm>
          <a:custGeom>
            <a:avLst/>
            <a:gdLst>
              <a:gd name="connsiteX0" fmla="*/ 21491 w 21512"/>
              <a:gd name="connsiteY0" fmla="*/ 18617 h 18617"/>
              <a:gd name="connsiteX1" fmla="*/ 21491 w 21512"/>
              <a:gd name="connsiteY1" fmla="*/ 8998 h 18617"/>
              <a:gd name="connsiteX2" fmla="*/ 20624 w 21512"/>
              <a:gd name="connsiteY2" fmla="*/ 2969 h 18617"/>
              <a:gd name="connsiteX3" fmla="*/ 17238 w 21512"/>
              <a:gd name="connsiteY3" fmla="*/ 40 h 18617"/>
              <a:gd name="connsiteX4" fmla="*/ 0 w 21512"/>
              <a:gd name="connsiteY4" fmla="*/ 40 h 18617"/>
              <a:gd name="connsiteX0" fmla="*/ 71254 w 71275"/>
              <a:gd name="connsiteY0" fmla="*/ 18749 h 18749"/>
              <a:gd name="connsiteX1" fmla="*/ 71254 w 71275"/>
              <a:gd name="connsiteY1" fmla="*/ 9130 h 18749"/>
              <a:gd name="connsiteX2" fmla="*/ 70387 w 71275"/>
              <a:gd name="connsiteY2" fmla="*/ 3101 h 18749"/>
              <a:gd name="connsiteX3" fmla="*/ 67001 w 71275"/>
              <a:gd name="connsiteY3" fmla="*/ 172 h 18749"/>
              <a:gd name="connsiteX4" fmla="*/ 0 w 71275"/>
              <a:gd name="connsiteY4" fmla="*/ 0 h 18749"/>
              <a:gd name="connsiteX0" fmla="*/ 11522 w 11543"/>
              <a:gd name="connsiteY0" fmla="*/ 18618 h 18618"/>
              <a:gd name="connsiteX1" fmla="*/ 11522 w 11543"/>
              <a:gd name="connsiteY1" fmla="*/ 8999 h 18618"/>
              <a:gd name="connsiteX2" fmla="*/ 10655 w 11543"/>
              <a:gd name="connsiteY2" fmla="*/ 2970 h 18618"/>
              <a:gd name="connsiteX3" fmla="*/ 7269 w 11543"/>
              <a:gd name="connsiteY3" fmla="*/ 41 h 18618"/>
              <a:gd name="connsiteX4" fmla="*/ 0 w 11543"/>
              <a:gd name="connsiteY4" fmla="*/ 41 h 18618"/>
              <a:gd name="connsiteX0" fmla="*/ 15199 w 15220"/>
              <a:gd name="connsiteY0" fmla="*/ 18618 h 18618"/>
              <a:gd name="connsiteX1" fmla="*/ 15199 w 15220"/>
              <a:gd name="connsiteY1" fmla="*/ 8999 h 18618"/>
              <a:gd name="connsiteX2" fmla="*/ 14332 w 15220"/>
              <a:gd name="connsiteY2" fmla="*/ 2970 h 18618"/>
              <a:gd name="connsiteX3" fmla="*/ 10946 w 15220"/>
              <a:gd name="connsiteY3" fmla="*/ 41 h 18618"/>
              <a:gd name="connsiteX4" fmla="*/ 0 w 15220"/>
              <a:gd name="connsiteY4" fmla="*/ 41 h 18618"/>
              <a:gd name="connsiteX0" fmla="*/ 15199 w 15220"/>
              <a:gd name="connsiteY0" fmla="*/ 16065 h 16065"/>
              <a:gd name="connsiteX1" fmla="*/ 15199 w 15220"/>
              <a:gd name="connsiteY1" fmla="*/ 8999 h 16065"/>
              <a:gd name="connsiteX2" fmla="*/ 14332 w 15220"/>
              <a:gd name="connsiteY2" fmla="*/ 2970 h 16065"/>
              <a:gd name="connsiteX3" fmla="*/ 10946 w 15220"/>
              <a:gd name="connsiteY3" fmla="*/ 41 h 16065"/>
              <a:gd name="connsiteX4" fmla="*/ 0 w 15220"/>
              <a:gd name="connsiteY4" fmla="*/ 41 h 16065"/>
              <a:gd name="connsiteX0" fmla="*/ 34728 w 34749"/>
              <a:gd name="connsiteY0" fmla="*/ 16194 h 16194"/>
              <a:gd name="connsiteX1" fmla="*/ 34728 w 34749"/>
              <a:gd name="connsiteY1" fmla="*/ 9128 h 16194"/>
              <a:gd name="connsiteX2" fmla="*/ 33861 w 34749"/>
              <a:gd name="connsiteY2" fmla="*/ 3099 h 16194"/>
              <a:gd name="connsiteX3" fmla="*/ 30475 w 34749"/>
              <a:gd name="connsiteY3" fmla="*/ 170 h 16194"/>
              <a:gd name="connsiteX4" fmla="*/ 0 w 34749"/>
              <a:gd name="connsiteY4" fmla="*/ 0 h 16194"/>
              <a:gd name="connsiteX0" fmla="*/ 34728 w 34749"/>
              <a:gd name="connsiteY0" fmla="*/ 16065 h 16065"/>
              <a:gd name="connsiteX1" fmla="*/ 34728 w 34749"/>
              <a:gd name="connsiteY1" fmla="*/ 8999 h 16065"/>
              <a:gd name="connsiteX2" fmla="*/ 33861 w 34749"/>
              <a:gd name="connsiteY2" fmla="*/ 2970 h 16065"/>
              <a:gd name="connsiteX3" fmla="*/ 30475 w 34749"/>
              <a:gd name="connsiteY3" fmla="*/ 41 h 16065"/>
              <a:gd name="connsiteX4" fmla="*/ 0 w 34749"/>
              <a:gd name="connsiteY4" fmla="*/ 382 h 16065"/>
              <a:gd name="connsiteX0" fmla="*/ 34401 w 34422"/>
              <a:gd name="connsiteY0" fmla="*/ 16065 h 16065"/>
              <a:gd name="connsiteX1" fmla="*/ 34401 w 34422"/>
              <a:gd name="connsiteY1" fmla="*/ 8999 h 16065"/>
              <a:gd name="connsiteX2" fmla="*/ 33534 w 34422"/>
              <a:gd name="connsiteY2" fmla="*/ 2970 h 16065"/>
              <a:gd name="connsiteX3" fmla="*/ 30148 w 34422"/>
              <a:gd name="connsiteY3" fmla="*/ 41 h 16065"/>
              <a:gd name="connsiteX4" fmla="*/ 0 w 34422"/>
              <a:gd name="connsiteY4" fmla="*/ 42 h 16065"/>
              <a:gd name="connsiteX0" fmla="*/ 34401 w 34422"/>
              <a:gd name="connsiteY0" fmla="*/ 23043 h 23043"/>
              <a:gd name="connsiteX1" fmla="*/ 34401 w 34422"/>
              <a:gd name="connsiteY1" fmla="*/ 8999 h 23043"/>
              <a:gd name="connsiteX2" fmla="*/ 33534 w 34422"/>
              <a:gd name="connsiteY2" fmla="*/ 2970 h 23043"/>
              <a:gd name="connsiteX3" fmla="*/ 30148 w 34422"/>
              <a:gd name="connsiteY3" fmla="*/ 41 h 23043"/>
              <a:gd name="connsiteX4" fmla="*/ 0 w 34422"/>
              <a:gd name="connsiteY4" fmla="*/ 42 h 23043"/>
              <a:gd name="connsiteX0" fmla="*/ 47182 w 47203"/>
              <a:gd name="connsiteY0" fmla="*/ 23043 h 23043"/>
              <a:gd name="connsiteX1" fmla="*/ 47182 w 47203"/>
              <a:gd name="connsiteY1" fmla="*/ 8999 h 23043"/>
              <a:gd name="connsiteX2" fmla="*/ 46315 w 47203"/>
              <a:gd name="connsiteY2" fmla="*/ 2970 h 23043"/>
              <a:gd name="connsiteX3" fmla="*/ 42929 w 47203"/>
              <a:gd name="connsiteY3" fmla="*/ 41 h 23043"/>
              <a:gd name="connsiteX4" fmla="*/ 0 w 47203"/>
              <a:gd name="connsiteY4" fmla="*/ 42 h 23043"/>
              <a:gd name="connsiteX0" fmla="*/ 39338 w 39359"/>
              <a:gd name="connsiteY0" fmla="*/ 23043 h 23043"/>
              <a:gd name="connsiteX1" fmla="*/ 39338 w 39359"/>
              <a:gd name="connsiteY1" fmla="*/ 8999 h 23043"/>
              <a:gd name="connsiteX2" fmla="*/ 38471 w 39359"/>
              <a:gd name="connsiteY2" fmla="*/ 2970 h 23043"/>
              <a:gd name="connsiteX3" fmla="*/ 35085 w 39359"/>
              <a:gd name="connsiteY3" fmla="*/ 41 h 23043"/>
              <a:gd name="connsiteX4" fmla="*/ 0 w 39359"/>
              <a:gd name="connsiteY4" fmla="*/ 42 h 23043"/>
              <a:gd name="connsiteX0" fmla="*/ 14579 w 14600"/>
              <a:gd name="connsiteY0" fmla="*/ 23171 h 23171"/>
              <a:gd name="connsiteX1" fmla="*/ 14579 w 14600"/>
              <a:gd name="connsiteY1" fmla="*/ 9127 h 23171"/>
              <a:gd name="connsiteX2" fmla="*/ 13712 w 14600"/>
              <a:gd name="connsiteY2" fmla="*/ 3098 h 23171"/>
              <a:gd name="connsiteX3" fmla="*/ 10326 w 14600"/>
              <a:gd name="connsiteY3" fmla="*/ 169 h 23171"/>
              <a:gd name="connsiteX4" fmla="*/ 0 w 14600"/>
              <a:gd name="connsiteY4" fmla="*/ 0 h 23171"/>
              <a:gd name="connsiteX0" fmla="*/ 14579 w 14600"/>
              <a:gd name="connsiteY0" fmla="*/ 45808 h 45808"/>
              <a:gd name="connsiteX1" fmla="*/ 14579 w 14600"/>
              <a:gd name="connsiteY1" fmla="*/ 9127 h 45808"/>
              <a:gd name="connsiteX2" fmla="*/ 13712 w 14600"/>
              <a:gd name="connsiteY2" fmla="*/ 3098 h 45808"/>
              <a:gd name="connsiteX3" fmla="*/ 10326 w 14600"/>
              <a:gd name="connsiteY3" fmla="*/ 169 h 45808"/>
              <a:gd name="connsiteX4" fmla="*/ 0 w 14600"/>
              <a:gd name="connsiteY4" fmla="*/ 0 h 45808"/>
              <a:gd name="connsiteX0" fmla="*/ 9349 w 9370"/>
              <a:gd name="connsiteY0" fmla="*/ 45808 h 45808"/>
              <a:gd name="connsiteX1" fmla="*/ 9349 w 9370"/>
              <a:gd name="connsiteY1" fmla="*/ 9127 h 45808"/>
              <a:gd name="connsiteX2" fmla="*/ 8482 w 9370"/>
              <a:gd name="connsiteY2" fmla="*/ 3098 h 45808"/>
              <a:gd name="connsiteX3" fmla="*/ 5096 w 9370"/>
              <a:gd name="connsiteY3" fmla="*/ 169 h 45808"/>
              <a:gd name="connsiteX4" fmla="*/ 0 w 9370"/>
              <a:gd name="connsiteY4" fmla="*/ 0 h 45808"/>
              <a:gd name="connsiteX0" fmla="*/ 9978 w 10000"/>
              <a:gd name="connsiteY0" fmla="*/ 9972 h 9972"/>
              <a:gd name="connsiteX1" fmla="*/ 9978 w 10000"/>
              <a:gd name="connsiteY1" fmla="*/ 1964 h 9972"/>
              <a:gd name="connsiteX2" fmla="*/ 9052 w 10000"/>
              <a:gd name="connsiteY2" fmla="*/ 648 h 9972"/>
              <a:gd name="connsiteX3" fmla="*/ 5439 w 10000"/>
              <a:gd name="connsiteY3" fmla="*/ 9 h 9972"/>
              <a:gd name="connsiteX4" fmla="*/ 0 w 10000"/>
              <a:gd name="connsiteY4" fmla="*/ 9 h 9972"/>
              <a:gd name="connsiteX0" fmla="*/ 10065 w 10065"/>
              <a:gd name="connsiteY0" fmla="*/ 5529 h 5529"/>
              <a:gd name="connsiteX1" fmla="*/ 9978 w 10065"/>
              <a:gd name="connsiteY1" fmla="*/ 1970 h 5529"/>
              <a:gd name="connsiteX2" fmla="*/ 9052 w 10065"/>
              <a:gd name="connsiteY2" fmla="*/ 650 h 5529"/>
              <a:gd name="connsiteX3" fmla="*/ 5439 w 10065"/>
              <a:gd name="connsiteY3" fmla="*/ 9 h 5529"/>
              <a:gd name="connsiteX4" fmla="*/ 0 w 10065"/>
              <a:gd name="connsiteY4" fmla="*/ 9 h 5529"/>
              <a:gd name="connsiteX0" fmla="*/ 10000 w 10000"/>
              <a:gd name="connsiteY0" fmla="*/ 9528 h 9528"/>
              <a:gd name="connsiteX1" fmla="*/ 9914 w 10000"/>
              <a:gd name="connsiteY1" fmla="*/ 3563 h 9528"/>
              <a:gd name="connsiteX2" fmla="*/ 8994 w 10000"/>
              <a:gd name="connsiteY2" fmla="*/ 1176 h 9528"/>
              <a:gd name="connsiteX3" fmla="*/ 5404 w 10000"/>
              <a:gd name="connsiteY3" fmla="*/ 16 h 9528"/>
              <a:gd name="connsiteX4" fmla="*/ 0 w 10000"/>
              <a:gd name="connsiteY4" fmla="*/ 16 h 95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9528" extrusionOk="0">
                <a:moveTo>
                  <a:pt x="10000" y="9528"/>
                </a:moveTo>
                <a:cubicBezTo>
                  <a:pt x="9971" y="7383"/>
                  <a:pt x="9942" y="5708"/>
                  <a:pt x="9914" y="3563"/>
                </a:cubicBezTo>
                <a:cubicBezTo>
                  <a:pt x="10029" y="2702"/>
                  <a:pt x="9697" y="1841"/>
                  <a:pt x="8994" y="1176"/>
                </a:cubicBezTo>
                <a:cubicBezTo>
                  <a:pt x="8117" y="345"/>
                  <a:pt x="6771" y="-90"/>
                  <a:pt x="5404" y="16"/>
                </a:cubicBezTo>
                <a:lnTo>
                  <a:pt x="0" y="16"/>
                </a:lnTo>
              </a:path>
            </a:pathLst>
          </a:custGeom>
          <a:ln w="6350" cmpd="sng">
            <a:solidFill>
              <a:srgbClr val="A0A0A3"/>
            </a:solidFill>
            <a:prstDash val="solid"/>
            <a:miter lim="400000"/>
          </a:ln>
        </p:spPr>
        <p:txBody>
          <a:bodyPr lIns="50795" tIns="50795" rIns="50795" bIns="50795" anchor="ctr"/>
          <a:lstStyle/>
          <a:p>
            <a:pPr lvl="0">
              <a:defRPr sz="2400"/>
            </a:pPr>
            <a:endParaRPr/>
          </a:p>
        </p:txBody>
      </p:sp>
      <p:sp>
        <p:nvSpPr>
          <p:cNvPr id="379" name="Oval 378"/>
          <p:cNvSpPr/>
          <p:nvPr/>
        </p:nvSpPr>
        <p:spPr>
          <a:xfrm flipV="1">
            <a:off x="1246262" y="3094039"/>
            <a:ext cx="94942" cy="94940"/>
          </a:xfrm>
          <a:prstGeom prst="ellipse">
            <a:avLst/>
          </a:prstGeom>
          <a:solidFill>
            <a:schemeClr val="bg1"/>
          </a:solidFill>
          <a:ln w="6350" cmpd="sng">
            <a:solidFill>
              <a:schemeClr val="tx2"/>
            </a:solidFill>
          </a:ln>
        </p:spPr>
        <p:style>
          <a:lnRef idx="2">
            <a:schemeClr val="dk1"/>
          </a:lnRef>
          <a:fillRef idx="1">
            <a:schemeClr val="lt1"/>
          </a:fillRef>
          <a:effectRef idx="0">
            <a:schemeClr val="dk1"/>
          </a:effectRef>
          <a:fontRef idx="minor">
            <a:schemeClr val="dk1"/>
          </a:fontRef>
        </p:style>
        <p:txBody>
          <a:bodyPr lIns="91430" tIns="45715" rIns="91430" bIns="45715" rtlCol="0" anchor="ctr"/>
          <a:lstStyle/>
          <a:p>
            <a:pPr algn="ctr"/>
            <a:endParaRPr lang="en-US"/>
          </a:p>
        </p:txBody>
      </p:sp>
      <p:sp>
        <p:nvSpPr>
          <p:cNvPr id="380" name="Oval 379"/>
          <p:cNvSpPr/>
          <p:nvPr/>
        </p:nvSpPr>
        <p:spPr>
          <a:xfrm flipV="1">
            <a:off x="1662187" y="3421063"/>
            <a:ext cx="94942" cy="94940"/>
          </a:xfrm>
          <a:prstGeom prst="ellipse">
            <a:avLst/>
          </a:prstGeom>
          <a:solidFill>
            <a:schemeClr val="bg1"/>
          </a:solidFill>
          <a:ln w="6350" cmpd="sng">
            <a:solidFill>
              <a:schemeClr val="tx2"/>
            </a:solidFill>
          </a:ln>
        </p:spPr>
        <p:style>
          <a:lnRef idx="2">
            <a:schemeClr val="dk1"/>
          </a:lnRef>
          <a:fillRef idx="1">
            <a:schemeClr val="lt1"/>
          </a:fillRef>
          <a:effectRef idx="0">
            <a:schemeClr val="dk1"/>
          </a:effectRef>
          <a:fontRef idx="minor">
            <a:schemeClr val="dk1"/>
          </a:fontRef>
        </p:style>
        <p:txBody>
          <a:bodyPr lIns="91430" tIns="45715" rIns="91430" bIns="45715" rtlCol="0" anchor="ctr"/>
          <a:lstStyle/>
          <a:p>
            <a:pPr algn="ctr"/>
            <a:endParaRPr lang="en-US"/>
          </a:p>
        </p:txBody>
      </p:sp>
      <p:cxnSp>
        <p:nvCxnSpPr>
          <p:cNvPr id="12" name="Straight Connector 11"/>
          <p:cNvCxnSpPr/>
          <p:nvPr/>
        </p:nvCxnSpPr>
        <p:spPr>
          <a:xfrm>
            <a:off x="1736271" y="1723513"/>
            <a:ext cx="279126" cy="0"/>
          </a:xfrm>
          <a:prstGeom prst="line">
            <a:avLst/>
          </a:prstGeom>
          <a:ln w="6350" cmpd="sng">
            <a:solidFill>
              <a:schemeClr val="tx2"/>
            </a:solidFill>
          </a:ln>
          <a:effectLst/>
        </p:spPr>
        <p:style>
          <a:lnRef idx="2">
            <a:schemeClr val="accent1"/>
          </a:lnRef>
          <a:fillRef idx="0">
            <a:schemeClr val="accent1"/>
          </a:fillRef>
          <a:effectRef idx="1">
            <a:schemeClr val="accent1"/>
          </a:effectRef>
          <a:fontRef idx="minor">
            <a:schemeClr val="tx1"/>
          </a:fontRef>
        </p:style>
      </p:cxnSp>
      <p:sp>
        <p:nvSpPr>
          <p:cNvPr id="381" name="Oval 380"/>
          <p:cNvSpPr/>
          <p:nvPr/>
        </p:nvSpPr>
        <p:spPr>
          <a:xfrm flipV="1">
            <a:off x="2012740" y="1676437"/>
            <a:ext cx="94942" cy="94940"/>
          </a:xfrm>
          <a:prstGeom prst="ellipse">
            <a:avLst/>
          </a:prstGeom>
          <a:solidFill>
            <a:schemeClr val="bg1"/>
          </a:solidFill>
          <a:ln w="6350" cmpd="sng">
            <a:solidFill>
              <a:schemeClr val="tx2"/>
            </a:solidFill>
          </a:ln>
        </p:spPr>
        <p:style>
          <a:lnRef idx="2">
            <a:schemeClr val="dk1"/>
          </a:lnRef>
          <a:fillRef idx="1">
            <a:schemeClr val="lt1"/>
          </a:fillRef>
          <a:effectRef idx="0">
            <a:schemeClr val="dk1"/>
          </a:effectRef>
          <a:fontRef idx="minor">
            <a:schemeClr val="dk1"/>
          </a:fontRef>
        </p:style>
        <p:txBody>
          <a:bodyPr lIns="91430" tIns="45715" rIns="91430" bIns="45715" rtlCol="0" anchor="ctr"/>
          <a:lstStyle/>
          <a:p>
            <a:pPr algn="ctr"/>
            <a:endParaRPr lang="en-US"/>
          </a:p>
        </p:txBody>
      </p:sp>
      <p:cxnSp>
        <p:nvCxnSpPr>
          <p:cNvPr id="382" name="Straight Connector 381"/>
          <p:cNvCxnSpPr/>
          <p:nvPr/>
        </p:nvCxnSpPr>
        <p:spPr>
          <a:xfrm flipV="1">
            <a:off x="1736271" y="1365251"/>
            <a:ext cx="0" cy="659889"/>
          </a:xfrm>
          <a:prstGeom prst="line">
            <a:avLst/>
          </a:prstGeom>
          <a:ln w="6350" cmpd="sng">
            <a:solidFill>
              <a:schemeClr val="tx2"/>
            </a:solidFill>
          </a:ln>
          <a:effectLst/>
        </p:spPr>
        <p:style>
          <a:lnRef idx="2">
            <a:schemeClr val="accent1"/>
          </a:lnRef>
          <a:fillRef idx="0">
            <a:schemeClr val="accent1"/>
          </a:fillRef>
          <a:effectRef idx="1">
            <a:schemeClr val="accent1"/>
          </a:effectRef>
          <a:fontRef idx="minor">
            <a:schemeClr val="tx1"/>
          </a:fontRef>
        </p:style>
      </p:cxnSp>
      <p:sp>
        <p:nvSpPr>
          <p:cNvPr id="383" name="TextBox 382"/>
          <p:cNvSpPr txBox="1"/>
          <p:nvPr/>
        </p:nvSpPr>
        <p:spPr>
          <a:xfrm>
            <a:off x="574675" y="1321675"/>
            <a:ext cx="1123016" cy="707876"/>
          </a:xfrm>
          <a:prstGeom prst="rect">
            <a:avLst/>
          </a:prstGeom>
          <a:noFill/>
        </p:spPr>
        <p:txBody>
          <a:bodyPr wrap="square" lIns="91430" tIns="45715" rIns="91430" bIns="45715" rtlCol="0">
            <a:spAutoFit/>
          </a:bodyPr>
          <a:lstStyle/>
          <a:p>
            <a:pPr algn="r"/>
            <a:r>
              <a:rPr lang="en-US" sz="1000" dirty="0" err="1">
                <a:solidFill>
                  <a:schemeClr val="tx2"/>
                </a:solidFill>
                <a:latin typeface="Roboto Light"/>
                <a:cs typeface="Roboto Light"/>
              </a:rPr>
              <a:t>Lorem</a:t>
            </a:r>
            <a:r>
              <a:rPr lang="en-US" sz="1000" dirty="0">
                <a:solidFill>
                  <a:schemeClr val="tx2"/>
                </a:solidFill>
                <a:latin typeface="Roboto Light"/>
                <a:cs typeface="Roboto Light"/>
              </a:rPr>
              <a:t> </a:t>
            </a:r>
            <a:r>
              <a:rPr lang="en-US" sz="1000" dirty="0" err="1">
                <a:solidFill>
                  <a:schemeClr val="tx2"/>
                </a:solidFill>
                <a:latin typeface="Roboto Light"/>
                <a:cs typeface="Roboto Light"/>
              </a:rPr>
              <a:t>Ipsum</a:t>
            </a:r>
            <a:r>
              <a:rPr lang="en-US" sz="1000" dirty="0">
                <a:solidFill>
                  <a:schemeClr val="tx2"/>
                </a:solidFill>
                <a:latin typeface="Roboto Light"/>
                <a:cs typeface="Roboto Light"/>
              </a:rPr>
              <a:t> is simply dummy text of the printing and</a:t>
            </a:r>
          </a:p>
        </p:txBody>
      </p:sp>
      <p:sp>
        <p:nvSpPr>
          <p:cNvPr id="384" name="Shape 147"/>
          <p:cNvSpPr/>
          <p:nvPr/>
        </p:nvSpPr>
        <p:spPr>
          <a:xfrm rot="16200000" flipH="1" flipV="1">
            <a:off x="7543644" y="1829092"/>
            <a:ext cx="364102" cy="667977"/>
          </a:xfrm>
          <a:custGeom>
            <a:avLst/>
            <a:gdLst>
              <a:gd name="connsiteX0" fmla="*/ 21491 w 21512"/>
              <a:gd name="connsiteY0" fmla="*/ 18617 h 18617"/>
              <a:gd name="connsiteX1" fmla="*/ 21491 w 21512"/>
              <a:gd name="connsiteY1" fmla="*/ 8998 h 18617"/>
              <a:gd name="connsiteX2" fmla="*/ 20624 w 21512"/>
              <a:gd name="connsiteY2" fmla="*/ 2969 h 18617"/>
              <a:gd name="connsiteX3" fmla="*/ 17238 w 21512"/>
              <a:gd name="connsiteY3" fmla="*/ 40 h 18617"/>
              <a:gd name="connsiteX4" fmla="*/ 0 w 21512"/>
              <a:gd name="connsiteY4" fmla="*/ 40 h 18617"/>
              <a:gd name="connsiteX0" fmla="*/ 71254 w 71275"/>
              <a:gd name="connsiteY0" fmla="*/ 18749 h 18749"/>
              <a:gd name="connsiteX1" fmla="*/ 71254 w 71275"/>
              <a:gd name="connsiteY1" fmla="*/ 9130 h 18749"/>
              <a:gd name="connsiteX2" fmla="*/ 70387 w 71275"/>
              <a:gd name="connsiteY2" fmla="*/ 3101 h 18749"/>
              <a:gd name="connsiteX3" fmla="*/ 67001 w 71275"/>
              <a:gd name="connsiteY3" fmla="*/ 172 h 18749"/>
              <a:gd name="connsiteX4" fmla="*/ 0 w 71275"/>
              <a:gd name="connsiteY4" fmla="*/ 0 h 18749"/>
              <a:gd name="connsiteX0" fmla="*/ 11522 w 11543"/>
              <a:gd name="connsiteY0" fmla="*/ 18618 h 18618"/>
              <a:gd name="connsiteX1" fmla="*/ 11522 w 11543"/>
              <a:gd name="connsiteY1" fmla="*/ 8999 h 18618"/>
              <a:gd name="connsiteX2" fmla="*/ 10655 w 11543"/>
              <a:gd name="connsiteY2" fmla="*/ 2970 h 18618"/>
              <a:gd name="connsiteX3" fmla="*/ 7269 w 11543"/>
              <a:gd name="connsiteY3" fmla="*/ 41 h 18618"/>
              <a:gd name="connsiteX4" fmla="*/ 0 w 11543"/>
              <a:gd name="connsiteY4" fmla="*/ 41 h 18618"/>
              <a:gd name="connsiteX0" fmla="*/ 15199 w 15220"/>
              <a:gd name="connsiteY0" fmla="*/ 18618 h 18618"/>
              <a:gd name="connsiteX1" fmla="*/ 15199 w 15220"/>
              <a:gd name="connsiteY1" fmla="*/ 8999 h 18618"/>
              <a:gd name="connsiteX2" fmla="*/ 14332 w 15220"/>
              <a:gd name="connsiteY2" fmla="*/ 2970 h 18618"/>
              <a:gd name="connsiteX3" fmla="*/ 10946 w 15220"/>
              <a:gd name="connsiteY3" fmla="*/ 41 h 18618"/>
              <a:gd name="connsiteX4" fmla="*/ 0 w 15220"/>
              <a:gd name="connsiteY4" fmla="*/ 41 h 18618"/>
              <a:gd name="connsiteX0" fmla="*/ 15199 w 15220"/>
              <a:gd name="connsiteY0" fmla="*/ 16065 h 16065"/>
              <a:gd name="connsiteX1" fmla="*/ 15199 w 15220"/>
              <a:gd name="connsiteY1" fmla="*/ 8999 h 16065"/>
              <a:gd name="connsiteX2" fmla="*/ 14332 w 15220"/>
              <a:gd name="connsiteY2" fmla="*/ 2970 h 16065"/>
              <a:gd name="connsiteX3" fmla="*/ 10946 w 15220"/>
              <a:gd name="connsiteY3" fmla="*/ 41 h 16065"/>
              <a:gd name="connsiteX4" fmla="*/ 0 w 15220"/>
              <a:gd name="connsiteY4" fmla="*/ 41 h 16065"/>
              <a:gd name="connsiteX0" fmla="*/ 34728 w 34749"/>
              <a:gd name="connsiteY0" fmla="*/ 16194 h 16194"/>
              <a:gd name="connsiteX1" fmla="*/ 34728 w 34749"/>
              <a:gd name="connsiteY1" fmla="*/ 9128 h 16194"/>
              <a:gd name="connsiteX2" fmla="*/ 33861 w 34749"/>
              <a:gd name="connsiteY2" fmla="*/ 3099 h 16194"/>
              <a:gd name="connsiteX3" fmla="*/ 30475 w 34749"/>
              <a:gd name="connsiteY3" fmla="*/ 170 h 16194"/>
              <a:gd name="connsiteX4" fmla="*/ 0 w 34749"/>
              <a:gd name="connsiteY4" fmla="*/ 0 h 16194"/>
              <a:gd name="connsiteX0" fmla="*/ 34728 w 34749"/>
              <a:gd name="connsiteY0" fmla="*/ 16065 h 16065"/>
              <a:gd name="connsiteX1" fmla="*/ 34728 w 34749"/>
              <a:gd name="connsiteY1" fmla="*/ 8999 h 16065"/>
              <a:gd name="connsiteX2" fmla="*/ 33861 w 34749"/>
              <a:gd name="connsiteY2" fmla="*/ 2970 h 16065"/>
              <a:gd name="connsiteX3" fmla="*/ 30475 w 34749"/>
              <a:gd name="connsiteY3" fmla="*/ 41 h 16065"/>
              <a:gd name="connsiteX4" fmla="*/ 0 w 34749"/>
              <a:gd name="connsiteY4" fmla="*/ 382 h 16065"/>
              <a:gd name="connsiteX0" fmla="*/ 34401 w 34422"/>
              <a:gd name="connsiteY0" fmla="*/ 16065 h 16065"/>
              <a:gd name="connsiteX1" fmla="*/ 34401 w 34422"/>
              <a:gd name="connsiteY1" fmla="*/ 8999 h 16065"/>
              <a:gd name="connsiteX2" fmla="*/ 33534 w 34422"/>
              <a:gd name="connsiteY2" fmla="*/ 2970 h 16065"/>
              <a:gd name="connsiteX3" fmla="*/ 30148 w 34422"/>
              <a:gd name="connsiteY3" fmla="*/ 41 h 16065"/>
              <a:gd name="connsiteX4" fmla="*/ 0 w 34422"/>
              <a:gd name="connsiteY4" fmla="*/ 42 h 16065"/>
              <a:gd name="connsiteX0" fmla="*/ 34401 w 34422"/>
              <a:gd name="connsiteY0" fmla="*/ 23043 h 23043"/>
              <a:gd name="connsiteX1" fmla="*/ 34401 w 34422"/>
              <a:gd name="connsiteY1" fmla="*/ 8999 h 23043"/>
              <a:gd name="connsiteX2" fmla="*/ 33534 w 34422"/>
              <a:gd name="connsiteY2" fmla="*/ 2970 h 23043"/>
              <a:gd name="connsiteX3" fmla="*/ 30148 w 34422"/>
              <a:gd name="connsiteY3" fmla="*/ 41 h 23043"/>
              <a:gd name="connsiteX4" fmla="*/ 0 w 34422"/>
              <a:gd name="connsiteY4" fmla="*/ 42 h 23043"/>
              <a:gd name="connsiteX0" fmla="*/ 47182 w 47203"/>
              <a:gd name="connsiteY0" fmla="*/ 23043 h 23043"/>
              <a:gd name="connsiteX1" fmla="*/ 47182 w 47203"/>
              <a:gd name="connsiteY1" fmla="*/ 8999 h 23043"/>
              <a:gd name="connsiteX2" fmla="*/ 46315 w 47203"/>
              <a:gd name="connsiteY2" fmla="*/ 2970 h 23043"/>
              <a:gd name="connsiteX3" fmla="*/ 42929 w 47203"/>
              <a:gd name="connsiteY3" fmla="*/ 41 h 23043"/>
              <a:gd name="connsiteX4" fmla="*/ 0 w 47203"/>
              <a:gd name="connsiteY4" fmla="*/ 42 h 23043"/>
              <a:gd name="connsiteX0" fmla="*/ 39338 w 39359"/>
              <a:gd name="connsiteY0" fmla="*/ 23043 h 23043"/>
              <a:gd name="connsiteX1" fmla="*/ 39338 w 39359"/>
              <a:gd name="connsiteY1" fmla="*/ 8999 h 23043"/>
              <a:gd name="connsiteX2" fmla="*/ 38471 w 39359"/>
              <a:gd name="connsiteY2" fmla="*/ 2970 h 23043"/>
              <a:gd name="connsiteX3" fmla="*/ 35085 w 39359"/>
              <a:gd name="connsiteY3" fmla="*/ 41 h 23043"/>
              <a:gd name="connsiteX4" fmla="*/ 0 w 39359"/>
              <a:gd name="connsiteY4" fmla="*/ 42 h 23043"/>
              <a:gd name="connsiteX0" fmla="*/ 14579 w 14600"/>
              <a:gd name="connsiteY0" fmla="*/ 23171 h 23171"/>
              <a:gd name="connsiteX1" fmla="*/ 14579 w 14600"/>
              <a:gd name="connsiteY1" fmla="*/ 9127 h 23171"/>
              <a:gd name="connsiteX2" fmla="*/ 13712 w 14600"/>
              <a:gd name="connsiteY2" fmla="*/ 3098 h 23171"/>
              <a:gd name="connsiteX3" fmla="*/ 10326 w 14600"/>
              <a:gd name="connsiteY3" fmla="*/ 169 h 23171"/>
              <a:gd name="connsiteX4" fmla="*/ 0 w 14600"/>
              <a:gd name="connsiteY4" fmla="*/ 0 h 23171"/>
              <a:gd name="connsiteX0" fmla="*/ 14579 w 14600"/>
              <a:gd name="connsiteY0" fmla="*/ 45808 h 45808"/>
              <a:gd name="connsiteX1" fmla="*/ 14579 w 14600"/>
              <a:gd name="connsiteY1" fmla="*/ 9127 h 45808"/>
              <a:gd name="connsiteX2" fmla="*/ 13712 w 14600"/>
              <a:gd name="connsiteY2" fmla="*/ 3098 h 45808"/>
              <a:gd name="connsiteX3" fmla="*/ 10326 w 14600"/>
              <a:gd name="connsiteY3" fmla="*/ 169 h 45808"/>
              <a:gd name="connsiteX4" fmla="*/ 0 w 14600"/>
              <a:gd name="connsiteY4" fmla="*/ 0 h 45808"/>
              <a:gd name="connsiteX0" fmla="*/ 9349 w 9370"/>
              <a:gd name="connsiteY0" fmla="*/ 45808 h 45808"/>
              <a:gd name="connsiteX1" fmla="*/ 9349 w 9370"/>
              <a:gd name="connsiteY1" fmla="*/ 9127 h 45808"/>
              <a:gd name="connsiteX2" fmla="*/ 8482 w 9370"/>
              <a:gd name="connsiteY2" fmla="*/ 3098 h 45808"/>
              <a:gd name="connsiteX3" fmla="*/ 5096 w 9370"/>
              <a:gd name="connsiteY3" fmla="*/ 169 h 45808"/>
              <a:gd name="connsiteX4" fmla="*/ 0 w 9370"/>
              <a:gd name="connsiteY4" fmla="*/ 0 h 45808"/>
              <a:gd name="connsiteX0" fmla="*/ 9978 w 10000"/>
              <a:gd name="connsiteY0" fmla="*/ 9972 h 9972"/>
              <a:gd name="connsiteX1" fmla="*/ 9978 w 10000"/>
              <a:gd name="connsiteY1" fmla="*/ 1964 h 9972"/>
              <a:gd name="connsiteX2" fmla="*/ 9052 w 10000"/>
              <a:gd name="connsiteY2" fmla="*/ 648 h 9972"/>
              <a:gd name="connsiteX3" fmla="*/ 5439 w 10000"/>
              <a:gd name="connsiteY3" fmla="*/ 9 h 9972"/>
              <a:gd name="connsiteX4" fmla="*/ 0 w 10000"/>
              <a:gd name="connsiteY4" fmla="*/ 9 h 9972"/>
              <a:gd name="connsiteX0" fmla="*/ 10065 w 10065"/>
              <a:gd name="connsiteY0" fmla="*/ 5529 h 5529"/>
              <a:gd name="connsiteX1" fmla="*/ 9978 w 10065"/>
              <a:gd name="connsiteY1" fmla="*/ 1970 h 5529"/>
              <a:gd name="connsiteX2" fmla="*/ 9052 w 10065"/>
              <a:gd name="connsiteY2" fmla="*/ 650 h 5529"/>
              <a:gd name="connsiteX3" fmla="*/ 5439 w 10065"/>
              <a:gd name="connsiteY3" fmla="*/ 9 h 5529"/>
              <a:gd name="connsiteX4" fmla="*/ 0 w 10065"/>
              <a:gd name="connsiteY4" fmla="*/ 9 h 5529"/>
              <a:gd name="connsiteX0" fmla="*/ 9913 w 9936"/>
              <a:gd name="connsiteY0" fmla="*/ 14178 h 14178"/>
              <a:gd name="connsiteX1" fmla="*/ 9914 w 9936"/>
              <a:gd name="connsiteY1" fmla="*/ 3563 h 14178"/>
              <a:gd name="connsiteX2" fmla="*/ 8994 w 9936"/>
              <a:gd name="connsiteY2" fmla="*/ 1176 h 14178"/>
              <a:gd name="connsiteX3" fmla="*/ 5404 w 9936"/>
              <a:gd name="connsiteY3" fmla="*/ 16 h 14178"/>
              <a:gd name="connsiteX4" fmla="*/ 0 w 9936"/>
              <a:gd name="connsiteY4" fmla="*/ 16 h 141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36" h="14178" extrusionOk="0">
                <a:moveTo>
                  <a:pt x="9913" y="14178"/>
                </a:moveTo>
                <a:cubicBezTo>
                  <a:pt x="9884" y="12033"/>
                  <a:pt x="9942" y="5708"/>
                  <a:pt x="9914" y="3563"/>
                </a:cubicBezTo>
                <a:cubicBezTo>
                  <a:pt x="10029" y="2702"/>
                  <a:pt x="9697" y="1841"/>
                  <a:pt x="8994" y="1176"/>
                </a:cubicBezTo>
                <a:cubicBezTo>
                  <a:pt x="8117" y="345"/>
                  <a:pt x="6771" y="-90"/>
                  <a:pt x="5404" y="16"/>
                </a:cubicBezTo>
                <a:lnTo>
                  <a:pt x="0" y="16"/>
                </a:lnTo>
              </a:path>
            </a:pathLst>
          </a:custGeom>
          <a:ln w="6350" cmpd="sng">
            <a:solidFill>
              <a:srgbClr val="A0A0A3"/>
            </a:solidFill>
            <a:prstDash val="solid"/>
            <a:miter lim="400000"/>
          </a:ln>
        </p:spPr>
        <p:txBody>
          <a:bodyPr lIns="50795" tIns="50795" rIns="50795" bIns="50795" anchor="ctr"/>
          <a:lstStyle/>
          <a:p>
            <a:pPr lvl="0">
              <a:defRPr sz="2400"/>
            </a:pPr>
            <a:endParaRPr/>
          </a:p>
        </p:txBody>
      </p:sp>
      <p:cxnSp>
        <p:nvCxnSpPr>
          <p:cNvPr id="385" name="Straight Connector 384"/>
          <p:cNvCxnSpPr/>
          <p:nvPr/>
        </p:nvCxnSpPr>
        <p:spPr>
          <a:xfrm>
            <a:off x="7527021" y="1980581"/>
            <a:ext cx="1049649" cy="0"/>
          </a:xfrm>
          <a:prstGeom prst="line">
            <a:avLst/>
          </a:prstGeom>
          <a:ln w="6350" cmpd="sng">
            <a:solidFill>
              <a:schemeClr val="tx2"/>
            </a:solidFill>
          </a:ln>
          <a:effectLst/>
        </p:spPr>
        <p:style>
          <a:lnRef idx="2">
            <a:schemeClr val="accent1"/>
          </a:lnRef>
          <a:fillRef idx="0">
            <a:schemeClr val="accent1"/>
          </a:fillRef>
          <a:effectRef idx="1">
            <a:schemeClr val="accent1"/>
          </a:effectRef>
          <a:fontRef idx="minor">
            <a:schemeClr val="tx1"/>
          </a:fontRef>
        </p:style>
      </p:cxnSp>
      <p:sp>
        <p:nvSpPr>
          <p:cNvPr id="386" name="Oval 385"/>
          <p:cNvSpPr/>
          <p:nvPr/>
        </p:nvSpPr>
        <p:spPr>
          <a:xfrm flipV="1">
            <a:off x="7376734" y="2296711"/>
            <a:ext cx="94942" cy="94940"/>
          </a:xfrm>
          <a:prstGeom prst="ellipse">
            <a:avLst/>
          </a:prstGeom>
          <a:solidFill>
            <a:schemeClr val="bg1"/>
          </a:solidFill>
          <a:ln w="6350" cmpd="sng">
            <a:solidFill>
              <a:schemeClr val="tx2"/>
            </a:solidFill>
          </a:ln>
        </p:spPr>
        <p:style>
          <a:lnRef idx="2">
            <a:schemeClr val="dk1"/>
          </a:lnRef>
          <a:fillRef idx="1">
            <a:schemeClr val="lt1"/>
          </a:fillRef>
          <a:effectRef idx="0">
            <a:schemeClr val="dk1"/>
          </a:effectRef>
          <a:fontRef idx="minor">
            <a:schemeClr val="dk1"/>
          </a:fontRef>
        </p:style>
        <p:txBody>
          <a:bodyPr lIns="91430" tIns="45715" rIns="91430" bIns="45715" rtlCol="0" anchor="ctr"/>
          <a:lstStyle/>
          <a:p>
            <a:pPr algn="ctr"/>
            <a:endParaRPr lang="en-US"/>
          </a:p>
        </p:txBody>
      </p:sp>
      <p:sp>
        <p:nvSpPr>
          <p:cNvPr id="387" name="TextBox 386"/>
          <p:cNvSpPr txBox="1"/>
          <p:nvPr/>
        </p:nvSpPr>
        <p:spPr>
          <a:xfrm>
            <a:off x="7527101" y="1049889"/>
            <a:ext cx="1034531" cy="861764"/>
          </a:xfrm>
          <a:prstGeom prst="rect">
            <a:avLst/>
          </a:prstGeom>
          <a:noFill/>
        </p:spPr>
        <p:txBody>
          <a:bodyPr wrap="square" lIns="91430" tIns="45715" rIns="91430" bIns="45715" rtlCol="0">
            <a:spAutoFit/>
          </a:bodyPr>
          <a:lstStyle/>
          <a:p>
            <a:pPr algn="ctr"/>
            <a:r>
              <a:rPr lang="en-US" sz="1000" dirty="0" err="1">
                <a:solidFill>
                  <a:schemeClr val="tx2"/>
                </a:solidFill>
                <a:latin typeface="Roboto Light"/>
                <a:cs typeface="Roboto Light"/>
              </a:rPr>
              <a:t>Lorem</a:t>
            </a:r>
            <a:r>
              <a:rPr lang="en-US" sz="1000" dirty="0">
                <a:solidFill>
                  <a:schemeClr val="tx2"/>
                </a:solidFill>
                <a:latin typeface="Roboto Light"/>
                <a:cs typeface="Roboto Light"/>
              </a:rPr>
              <a:t> </a:t>
            </a:r>
            <a:r>
              <a:rPr lang="en-US" sz="1000" dirty="0" err="1">
                <a:solidFill>
                  <a:schemeClr val="tx2"/>
                </a:solidFill>
                <a:latin typeface="Roboto Light"/>
                <a:cs typeface="Roboto Light"/>
              </a:rPr>
              <a:t>Ipsum</a:t>
            </a:r>
            <a:r>
              <a:rPr lang="en-US" sz="1000" dirty="0">
                <a:solidFill>
                  <a:schemeClr val="tx2"/>
                </a:solidFill>
                <a:latin typeface="Roboto Light"/>
                <a:cs typeface="Roboto Light"/>
              </a:rPr>
              <a:t> is simply dummy text of the printing and </a:t>
            </a:r>
            <a:r>
              <a:rPr lang="en-US" sz="1000" dirty="0" err="1">
                <a:solidFill>
                  <a:schemeClr val="tx2"/>
                </a:solidFill>
                <a:latin typeface="Roboto Light"/>
                <a:cs typeface="Roboto Light"/>
              </a:rPr>
              <a:t>typsetting</a:t>
            </a:r>
            <a:endParaRPr lang="en-US" sz="1000" dirty="0">
              <a:solidFill>
                <a:schemeClr val="tx2"/>
              </a:solidFill>
              <a:latin typeface="Roboto Light"/>
              <a:cs typeface="Roboto Light"/>
            </a:endParaRPr>
          </a:p>
        </p:txBody>
      </p:sp>
      <p:sp>
        <p:nvSpPr>
          <p:cNvPr id="388" name="Shape 147"/>
          <p:cNvSpPr/>
          <p:nvPr/>
        </p:nvSpPr>
        <p:spPr>
          <a:xfrm rot="16200000" flipH="1" flipV="1">
            <a:off x="3515893" y="1297458"/>
            <a:ext cx="364123" cy="486998"/>
          </a:xfrm>
          <a:custGeom>
            <a:avLst/>
            <a:gdLst>
              <a:gd name="connsiteX0" fmla="*/ 21491 w 21512"/>
              <a:gd name="connsiteY0" fmla="*/ 18617 h 18617"/>
              <a:gd name="connsiteX1" fmla="*/ 21491 w 21512"/>
              <a:gd name="connsiteY1" fmla="*/ 8998 h 18617"/>
              <a:gd name="connsiteX2" fmla="*/ 20624 w 21512"/>
              <a:gd name="connsiteY2" fmla="*/ 2969 h 18617"/>
              <a:gd name="connsiteX3" fmla="*/ 17238 w 21512"/>
              <a:gd name="connsiteY3" fmla="*/ 40 h 18617"/>
              <a:gd name="connsiteX4" fmla="*/ 0 w 21512"/>
              <a:gd name="connsiteY4" fmla="*/ 40 h 18617"/>
              <a:gd name="connsiteX0" fmla="*/ 71254 w 71275"/>
              <a:gd name="connsiteY0" fmla="*/ 18749 h 18749"/>
              <a:gd name="connsiteX1" fmla="*/ 71254 w 71275"/>
              <a:gd name="connsiteY1" fmla="*/ 9130 h 18749"/>
              <a:gd name="connsiteX2" fmla="*/ 70387 w 71275"/>
              <a:gd name="connsiteY2" fmla="*/ 3101 h 18749"/>
              <a:gd name="connsiteX3" fmla="*/ 67001 w 71275"/>
              <a:gd name="connsiteY3" fmla="*/ 172 h 18749"/>
              <a:gd name="connsiteX4" fmla="*/ 0 w 71275"/>
              <a:gd name="connsiteY4" fmla="*/ 0 h 18749"/>
              <a:gd name="connsiteX0" fmla="*/ 11522 w 11543"/>
              <a:gd name="connsiteY0" fmla="*/ 18618 h 18618"/>
              <a:gd name="connsiteX1" fmla="*/ 11522 w 11543"/>
              <a:gd name="connsiteY1" fmla="*/ 8999 h 18618"/>
              <a:gd name="connsiteX2" fmla="*/ 10655 w 11543"/>
              <a:gd name="connsiteY2" fmla="*/ 2970 h 18618"/>
              <a:gd name="connsiteX3" fmla="*/ 7269 w 11543"/>
              <a:gd name="connsiteY3" fmla="*/ 41 h 18618"/>
              <a:gd name="connsiteX4" fmla="*/ 0 w 11543"/>
              <a:gd name="connsiteY4" fmla="*/ 41 h 18618"/>
              <a:gd name="connsiteX0" fmla="*/ 15199 w 15220"/>
              <a:gd name="connsiteY0" fmla="*/ 18618 h 18618"/>
              <a:gd name="connsiteX1" fmla="*/ 15199 w 15220"/>
              <a:gd name="connsiteY1" fmla="*/ 8999 h 18618"/>
              <a:gd name="connsiteX2" fmla="*/ 14332 w 15220"/>
              <a:gd name="connsiteY2" fmla="*/ 2970 h 18618"/>
              <a:gd name="connsiteX3" fmla="*/ 10946 w 15220"/>
              <a:gd name="connsiteY3" fmla="*/ 41 h 18618"/>
              <a:gd name="connsiteX4" fmla="*/ 0 w 15220"/>
              <a:gd name="connsiteY4" fmla="*/ 41 h 18618"/>
              <a:gd name="connsiteX0" fmla="*/ 15199 w 15220"/>
              <a:gd name="connsiteY0" fmla="*/ 16065 h 16065"/>
              <a:gd name="connsiteX1" fmla="*/ 15199 w 15220"/>
              <a:gd name="connsiteY1" fmla="*/ 8999 h 16065"/>
              <a:gd name="connsiteX2" fmla="*/ 14332 w 15220"/>
              <a:gd name="connsiteY2" fmla="*/ 2970 h 16065"/>
              <a:gd name="connsiteX3" fmla="*/ 10946 w 15220"/>
              <a:gd name="connsiteY3" fmla="*/ 41 h 16065"/>
              <a:gd name="connsiteX4" fmla="*/ 0 w 15220"/>
              <a:gd name="connsiteY4" fmla="*/ 41 h 16065"/>
              <a:gd name="connsiteX0" fmla="*/ 34728 w 34749"/>
              <a:gd name="connsiteY0" fmla="*/ 16194 h 16194"/>
              <a:gd name="connsiteX1" fmla="*/ 34728 w 34749"/>
              <a:gd name="connsiteY1" fmla="*/ 9128 h 16194"/>
              <a:gd name="connsiteX2" fmla="*/ 33861 w 34749"/>
              <a:gd name="connsiteY2" fmla="*/ 3099 h 16194"/>
              <a:gd name="connsiteX3" fmla="*/ 30475 w 34749"/>
              <a:gd name="connsiteY3" fmla="*/ 170 h 16194"/>
              <a:gd name="connsiteX4" fmla="*/ 0 w 34749"/>
              <a:gd name="connsiteY4" fmla="*/ 0 h 16194"/>
              <a:gd name="connsiteX0" fmla="*/ 34728 w 34749"/>
              <a:gd name="connsiteY0" fmla="*/ 16065 h 16065"/>
              <a:gd name="connsiteX1" fmla="*/ 34728 w 34749"/>
              <a:gd name="connsiteY1" fmla="*/ 8999 h 16065"/>
              <a:gd name="connsiteX2" fmla="*/ 33861 w 34749"/>
              <a:gd name="connsiteY2" fmla="*/ 2970 h 16065"/>
              <a:gd name="connsiteX3" fmla="*/ 30475 w 34749"/>
              <a:gd name="connsiteY3" fmla="*/ 41 h 16065"/>
              <a:gd name="connsiteX4" fmla="*/ 0 w 34749"/>
              <a:gd name="connsiteY4" fmla="*/ 382 h 16065"/>
              <a:gd name="connsiteX0" fmla="*/ 34401 w 34422"/>
              <a:gd name="connsiteY0" fmla="*/ 16065 h 16065"/>
              <a:gd name="connsiteX1" fmla="*/ 34401 w 34422"/>
              <a:gd name="connsiteY1" fmla="*/ 8999 h 16065"/>
              <a:gd name="connsiteX2" fmla="*/ 33534 w 34422"/>
              <a:gd name="connsiteY2" fmla="*/ 2970 h 16065"/>
              <a:gd name="connsiteX3" fmla="*/ 30148 w 34422"/>
              <a:gd name="connsiteY3" fmla="*/ 41 h 16065"/>
              <a:gd name="connsiteX4" fmla="*/ 0 w 34422"/>
              <a:gd name="connsiteY4" fmla="*/ 42 h 16065"/>
              <a:gd name="connsiteX0" fmla="*/ 34401 w 34422"/>
              <a:gd name="connsiteY0" fmla="*/ 23043 h 23043"/>
              <a:gd name="connsiteX1" fmla="*/ 34401 w 34422"/>
              <a:gd name="connsiteY1" fmla="*/ 8999 h 23043"/>
              <a:gd name="connsiteX2" fmla="*/ 33534 w 34422"/>
              <a:gd name="connsiteY2" fmla="*/ 2970 h 23043"/>
              <a:gd name="connsiteX3" fmla="*/ 30148 w 34422"/>
              <a:gd name="connsiteY3" fmla="*/ 41 h 23043"/>
              <a:gd name="connsiteX4" fmla="*/ 0 w 34422"/>
              <a:gd name="connsiteY4" fmla="*/ 42 h 23043"/>
              <a:gd name="connsiteX0" fmla="*/ 47182 w 47203"/>
              <a:gd name="connsiteY0" fmla="*/ 23043 h 23043"/>
              <a:gd name="connsiteX1" fmla="*/ 47182 w 47203"/>
              <a:gd name="connsiteY1" fmla="*/ 8999 h 23043"/>
              <a:gd name="connsiteX2" fmla="*/ 46315 w 47203"/>
              <a:gd name="connsiteY2" fmla="*/ 2970 h 23043"/>
              <a:gd name="connsiteX3" fmla="*/ 42929 w 47203"/>
              <a:gd name="connsiteY3" fmla="*/ 41 h 23043"/>
              <a:gd name="connsiteX4" fmla="*/ 0 w 47203"/>
              <a:gd name="connsiteY4" fmla="*/ 42 h 23043"/>
              <a:gd name="connsiteX0" fmla="*/ 39338 w 39359"/>
              <a:gd name="connsiteY0" fmla="*/ 23043 h 23043"/>
              <a:gd name="connsiteX1" fmla="*/ 39338 w 39359"/>
              <a:gd name="connsiteY1" fmla="*/ 8999 h 23043"/>
              <a:gd name="connsiteX2" fmla="*/ 38471 w 39359"/>
              <a:gd name="connsiteY2" fmla="*/ 2970 h 23043"/>
              <a:gd name="connsiteX3" fmla="*/ 35085 w 39359"/>
              <a:gd name="connsiteY3" fmla="*/ 41 h 23043"/>
              <a:gd name="connsiteX4" fmla="*/ 0 w 39359"/>
              <a:gd name="connsiteY4" fmla="*/ 42 h 23043"/>
              <a:gd name="connsiteX0" fmla="*/ 14579 w 14600"/>
              <a:gd name="connsiteY0" fmla="*/ 23171 h 23171"/>
              <a:gd name="connsiteX1" fmla="*/ 14579 w 14600"/>
              <a:gd name="connsiteY1" fmla="*/ 9127 h 23171"/>
              <a:gd name="connsiteX2" fmla="*/ 13712 w 14600"/>
              <a:gd name="connsiteY2" fmla="*/ 3098 h 23171"/>
              <a:gd name="connsiteX3" fmla="*/ 10326 w 14600"/>
              <a:gd name="connsiteY3" fmla="*/ 169 h 23171"/>
              <a:gd name="connsiteX4" fmla="*/ 0 w 14600"/>
              <a:gd name="connsiteY4" fmla="*/ 0 h 23171"/>
              <a:gd name="connsiteX0" fmla="*/ 14579 w 14600"/>
              <a:gd name="connsiteY0" fmla="*/ 45808 h 45808"/>
              <a:gd name="connsiteX1" fmla="*/ 14579 w 14600"/>
              <a:gd name="connsiteY1" fmla="*/ 9127 h 45808"/>
              <a:gd name="connsiteX2" fmla="*/ 13712 w 14600"/>
              <a:gd name="connsiteY2" fmla="*/ 3098 h 45808"/>
              <a:gd name="connsiteX3" fmla="*/ 10326 w 14600"/>
              <a:gd name="connsiteY3" fmla="*/ 169 h 45808"/>
              <a:gd name="connsiteX4" fmla="*/ 0 w 14600"/>
              <a:gd name="connsiteY4" fmla="*/ 0 h 45808"/>
              <a:gd name="connsiteX0" fmla="*/ 9349 w 9370"/>
              <a:gd name="connsiteY0" fmla="*/ 45808 h 45808"/>
              <a:gd name="connsiteX1" fmla="*/ 9349 w 9370"/>
              <a:gd name="connsiteY1" fmla="*/ 9127 h 45808"/>
              <a:gd name="connsiteX2" fmla="*/ 8482 w 9370"/>
              <a:gd name="connsiteY2" fmla="*/ 3098 h 45808"/>
              <a:gd name="connsiteX3" fmla="*/ 5096 w 9370"/>
              <a:gd name="connsiteY3" fmla="*/ 169 h 45808"/>
              <a:gd name="connsiteX4" fmla="*/ 0 w 9370"/>
              <a:gd name="connsiteY4" fmla="*/ 0 h 45808"/>
              <a:gd name="connsiteX0" fmla="*/ 9978 w 10000"/>
              <a:gd name="connsiteY0" fmla="*/ 9972 h 9972"/>
              <a:gd name="connsiteX1" fmla="*/ 9978 w 10000"/>
              <a:gd name="connsiteY1" fmla="*/ 1964 h 9972"/>
              <a:gd name="connsiteX2" fmla="*/ 9052 w 10000"/>
              <a:gd name="connsiteY2" fmla="*/ 648 h 9972"/>
              <a:gd name="connsiteX3" fmla="*/ 5439 w 10000"/>
              <a:gd name="connsiteY3" fmla="*/ 9 h 9972"/>
              <a:gd name="connsiteX4" fmla="*/ 0 w 10000"/>
              <a:gd name="connsiteY4" fmla="*/ 9 h 9972"/>
              <a:gd name="connsiteX0" fmla="*/ 10065 w 10065"/>
              <a:gd name="connsiteY0" fmla="*/ 5529 h 5529"/>
              <a:gd name="connsiteX1" fmla="*/ 9978 w 10065"/>
              <a:gd name="connsiteY1" fmla="*/ 1970 h 5529"/>
              <a:gd name="connsiteX2" fmla="*/ 9052 w 10065"/>
              <a:gd name="connsiteY2" fmla="*/ 650 h 5529"/>
              <a:gd name="connsiteX3" fmla="*/ 5439 w 10065"/>
              <a:gd name="connsiteY3" fmla="*/ 9 h 5529"/>
              <a:gd name="connsiteX4" fmla="*/ 0 w 10065"/>
              <a:gd name="connsiteY4" fmla="*/ 9 h 5529"/>
              <a:gd name="connsiteX0" fmla="*/ 9913 w 9936"/>
              <a:gd name="connsiteY0" fmla="*/ 14178 h 14178"/>
              <a:gd name="connsiteX1" fmla="*/ 9914 w 9936"/>
              <a:gd name="connsiteY1" fmla="*/ 3563 h 14178"/>
              <a:gd name="connsiteX2" fmla="*/ 8994 w 9936"/>
              <a:gd name="connsiteY2" fmla="*/ 1176 h 14178"/>
              <a:gd name="connsiteX3" fmla="*/ 5404 w 9936"/>
              <a:gd name="connsiteY3" fmla="*/ 16 h 14178"/>
              <a:gd name="connsiteX4" fmla="*/ 0 w 9936"/>
              <a:gd name="connsiteY4" fmla="*/ 16 h 14178"/>
              <a:gd name="connsiteX0" fmla="*/ 10064 w 10064"/>
              <a:gd name="connsiteY0" fmla="*/ 7338 h 7338"/>
              <a:gd name="connsiteX1" fmla="*/ 9978 w 10064"/>
              <a:gd name="connsiteY1" fmla="*/ 2513 h 7338"/>
              <a:gd name="connsiteX2" fmla="*/ 9052 w 10064"/>
              <a:gd name="connsiteY2" fmla="*/ 829 h 7338"/>
              <a:gd name="connsiteX3" fmla="*/ 5439 w 10064"/>
              <a:gd name="connsiteY3" fmla="*/ 11 h 7338"/>
              <a:gd name="connsiteX4" fmla="*/ 0 w 10064"/>
              <a:gd name="connsiteY4" fmla="*/ 11 h 7338"/>
              <a:gd name="connsiteX0" fmla="*/ 10000 w 10000"/>
              <a:gd name="connsiteY0" fmla="*/ 9806 h 9806"/>
              <a:gd name="connsiteX1" fmla="*/ 9915 w 10000"/>
              <a:gd name="connsiteY1" fmla="*/ 3425 h 9806"/>
              <a:gd name="connsiteX2" fmla="*/ 8994 w 10000"/>
              <a:gd name="connsiteY2" fmla="*/ 1130 h 9806"/>
              <a:gd name="connsiteX3" fmla="*/ 5404 w 10000"/>
              <a:gd name="connsiteY3" fmla="*/ 15 h 9806"/>
              <a:gd name="connsiteX4" fmla="*/ 0 w 10000"/>
              <a:gd name="connsiteY4" fmla="*/ 15 h 9806"/>
              <a:gd name="connsiteX0" fmla="*/ 9913 w 9937"/>
              <a:gd name="connsiteY0" fmla="*/ 10132 h 10132"/>
              <a:gd name="connsiteX1" fmla="*/ 9915 w 9937"/>
              <a:gd name="connsiteY1" fmla="*/ 3493 h 10132"/>
              <a:gd name="connsiteX2" fmla="*/ 8994 w 9937"/>
              <a:gd name="connsiteY2" fmla="*/ 1152 h 10132"/>
              <a:gd name="connsiteX3" fmla="*/ 5404 w 9937"/>
              <a:gd name="connsiteY3" fmla="*/ 15 h 10132"/>
              <a:gd name="connsiteX4" fmla="*/ 0 w 9937"/>
              <a:gd name="connsiteY4" fmla="*/ 15 h 101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37" h="10132" extrusionOk="0">
                <a:moveTo>
                  <a:pt x="9913" y="10132"/>
                </a:moveTo>
                <a:cubicBezTo>
                  <a:pt x="9884" y="8029"/>
                  <a:pt x="9942" y="5596"/>
                  <a:pt x="9915" y="3493"/>
                </a:cubicBezTo>
                <a:cubicBezTo>
                  <a:pt x="10030" y="2648"/>
                  <a:pt x="9697" y="1804"/>
                  <a:pt x="8994" y="1152"/>
                </a:cubicBezTo>
                <a:cubicBezTo>
                  <a:pt x="8117" y="338"/>
                  <a:pt x="6772" y="-88"/>
                  <a:pt x="5404" y="15"/>
                </a:cubicBezTo>
                <a:lnTo>
                  <a:pt x="0" y="15"/>
                </a:lnTo>
              </a:path>
            </a:pathLst>
          </a:custGeom>
          <a:ln w="6350" cmpd="sng">
            <a:solidFill>
              <a:srgbClr val="A0A0A3"/>
            </a:solidFill>
            <a:prstDash val="solid"/>
            <a:miter lim="400000"/>
          </a:ln>
        </p:spPr>
        <p:txBody>
          <a:bodyPr lIns="50795" tIns="50795" rIns="50795" bIns="50795" anchor="ctr"/>
          <a:lstStyle/>
          <a:p>
            <a:pPr lvl="0">
              <a:defRPr sz="2400"/>
            </a:pPr>
            <a:endParaRPr/>
          </a:p>
        </p:txBody>
      </p:sp>
      <p:sp>
        <p:nvSpPr>
          <p:cNvPr id="389" name="Oval 388"/>
          <p:cNvSpPr/>
          <p:nvPr/>
        </p:nvSpPr>
        <p:spPr>
          <a:xfrm flipV="1">
            <a:off x="3432957" y="1674577"/>
            <a:ext cx="94942" cy="94940"/>
          </a:xfrm>
          <a:prstGeom prst="ellipse">
            <a:avLst/>
          </a:prstGeom>
          <a:solidFill>
            <a:schemeClr val="bg1"/>
          </a:solidFill>
          <a:ln w="6350" cmpd="sng">
            <a:solidFill>
              <a:schemeClr val="tx2"/>
            </a:solidFill>
          </a:ln>
        </p:spPr>
        <p:style>
          <a:lnRef idx="2">
            <a:schemeClr val="dk1"/>
          </a:lnRef>
          <a:fillRef idx="1">
            <a:schemeClr val="lt1"/>
          </a:fillRef>
          <a:effectRef idx="0">
            <a:schemeClr val="dk1"/>
          </a:effectRef>
          <a:fontRef idx="minor">
            <a:schemeClr val="dk1"/>
          </a:fontRef>
        </p:style>
        <p:txBody>
          <a:bodyPr lIns="91430" tIns="45715" rIns="91430" bIns="45715" rtlCol="0" anchor="ctr"/>
          <a:lstStyle/>
          <a:p>
            <a:pPr algn="ctr"/>
            <a:endParaRPr lang="en-US"/>
          </a:p>
        </p:txBody>
      </p:sp>
      <p:grpSp>
        <p:nvGrpSpPr>
          <p:cNvPr id="390" name="Group 389"/>
          <p:cNvGrpSpPr/>
          <p:nvPr/>
        </p:nvGrpSpPr>
        <p:grpSpPr>
          <a:xfrm>
            <a:off x="3610072" y="1146686"/>
            <a:ext cx="671973" cy="246221"/>
            <a:chOff x="6416455" y="1241730"/>
            <a:chExt cx="671973" cy="246220"/>
          </a:xfrm>
        </p:grpSpPr>
        <p:sp>
          <p:nvSpPr>
            <p:cNvPr id="391" name="Shape 134"/>
            <p:cNvSpPr/>
            <p:nvPr/>
          </p:nvSpPr>
          <p:spPr>
            <a:xfrm>
              <a:off x="6476154" y="1268044"/>
              <a:ext cx="544334" cy="207207"/>
            </a:xfrm>
            <a:prstGeom prst="roundRect">
              <a:avLst>
                <a:gd name="adj" fmla="val 50000"/>
              </a:avLst>
            </a:prstGeom>
            <a:solidFill>
              <a:srgbClr val="FC395B"/>
            </a:solidFill>
            <a:ln w="12700">
              <a:miter lim="400000"/>
            </a:ln>
          </p:spPr>
          <p:txBody>
            <a:bodyPr lIns="0" tIns="0" rIns="0" bIns="0" anchor="ctr"/>
            <a:lstStyle/>
            <a:p>
              <a:pPr lvl="0">
                <a:defRPr sz="2400">
                  <a:solidFill>
                    <a:srgbClr val="FFFFFF"/>
                  </a:solidFill>
                </a:defRPr>
              </a:pPr>
              <a:endParaRPr/>
            </a:p>
          </p:txBody>
        </p:sp>
        <p:sp>
          <p:nvSpPr>
            <p:cNvPr id="392" name="TextBox 391"/>
            <p:cNvSpPr txBox="1"/>
            <p:nvPr/>
          </p:nvSpPr>
          <p:spPr>
            <a:xfrm>
              <a:off x="6416455" y="1241730"/>
              <a:ext cx="671973" cy="246220"/>
            </a:xfrm>
            <a:prstGeom prst="rect">
              <a:avLst/>
            </a:prstGeom>
            <a:noFill/>
          </p:spPr>
          <p:txBody>
            <a:bodyPr wrap="square" rtlCol="0">
              <a:spAutoFit/>
            </a:bodyPr>
            <a:lstStyle/>
            <a:p>
              <a:pPr algn="ctr"/>
              <a:r>
                <a:rPr lang="en-US" sz="1000" dirty="0">
                  <a:solidFill>
                    <a:schemeClr val="bg1"/>
                  </a:solidFill>
                  <a:latin typeface="Roboto Light"/>
                  <a:cs typeface="Roboto Light"/>
                </a:rPr>
                <a:t>2018</a:t>
              </a:r>
            </a:p>
          </p:txBody>
        </p:sp>
      </p:grpSp>
    </p:spTree>
    <p:extLst>
      <p:ext uri="{BB962C8B-B14F-4D97-AF65-F5344CB8AC3E}">
        <p14:creationId xmlns:p14="http://schemas.microsoft.com/office/powerpoint/2010/main" val="3465356693"/>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6363" y="285751"/>
            <a:ext cx="4512733" cy="470429"/>
          </a:xfrm>
        </p:spPr>
        <p:txBody>
          <a:bodyPr>
            <a:normAutofit/>
          </a:bodyPr>
          <a:lstStyle/>
          <a:p>
            <a:r>
              <a:rPr lang="en-US" b="0" dirty="0" smtClean="0"/>
              <a:t>Chart </a:t>
            </a:r>
            <a:r>
              <a:rPr lang="en-US" b="0" dirty="0" err="1" smtClean="0"/>
              <a:t>Infographic</a:t>
            </a:r>
            <a:r>
              <a:rPr lang="en-US" b="0" dirty="0" smtClean="0"/>
              <a:t> with Icon</a:t>
            </a:r>
            <a:endParaRPr lang="en-US" b="0" dirty="0"/>
          </a:p>
        </p:txBody>
      </p:sp>
      <p:grpSp>
        <p:nvGrpSpPr>
          <p:cNvPr id="4" name="Group 3"/>
          <p:cNvGrpSpPr/>
          <p:nvPr/>
        </p:nvGrpSpPr>
        <p:grpSpPr>
          <a:xfrm>
            <a:off x="348907" y="912382"/>
            <a:ext cx="2091478" cy="3046470"/>
            <a:chOff x="327973" y="912381"/>
            <a:chExt cx="2091478" cy="3046470"/>
          </a:xfrm>
        </p:grpSpPr>
        <p:sp>
          <p:nvSpPr>
            <p:cNvPr id="9" name="TextBox 8"/>
            <p:cNvSpPr txBox="1"/>
            <p:nvPr/>
          </p:nvSpPr>
          <p:spPr>
            <a:xfrm>
              <a:off x="369456" y="3250965"/>
              <a:ext cx="1953058" cy="707886"/>
            </a:xfrm>
            <a:prstGeom prst="rect">
              <a:avLst/>
            </a:prstGeom>
            <a:noFill/>
          </p:spPr>
          <p:txBody>
            <a:bodyPr wrap="square" rtlCol="0">
              <a:spAutoFit/>
            </a:bodyPr>
            <a:lstStyle/>
            <a:p>
              <a:pPr algn="ctr"/>
              <a:r>
                <a:rPr lang="en-US" sz="1000" dirty="0" err="1">
                  <a:solidFill>
                    <a:schemeClr val="tx2"/>
                  </a:solidFill>
                  <a:latin typeface="Roboto Light"/>
                  <a:cs typeface="Roboto Light"/>
                </a:rPr>
                <a:t>Lorem</a:t>
              </a:r>
              <a:r>
                <a:rPr lang="en-US" sz="1000" dirty="0">
                  <a:solidFill>
                    <a:schemeClr val="tx2"/>
                  </a:solidFill>
                  <a:latin typeface="Roboto Light"/>
                  <a:cs typeface="Roboto Light"/>
                </a:rPr>
                <a:t> </a:t>
              </a:r>
              <a:r>
                <a:rPr lang="en-US" sz="1000" dirty="0" err="1">
                  <a:solidFill>
                    <a:schemeClr val="tx2"/>
                  </a:solidFill>
                  <a:latin typeface="Roboto Light"/>
                  <a:cs typeface="Roboto Light"/>
                </a:rPr>
                <a:t>Ipsum</a:t>
              </a:r>
              <a:r>
                <a:rPr lang="en-US" sz="1000" dirty="0">
                  <a:solidFill>
                    <a:schemeClr val="tx2"/>
                  </a:solidFill>
                  <a:latin typeface="Roboto Light"/>
                  <a:cs typeface="Roboto Light"/>
                </a:rPr>
                <a:t> is simply dummy text of the printing and typesetting industry. </a:t>
              </a:r>
              <a:r>
                <a:rPr lang="en-US" sz="1000" dirty="0" err="1">
                  <a:solidFill>
                    <a:schemeClr val="tx2"/>
                  </a:solidFill>
                  <a:latin typeface="Roboto Light"/>
                  <a:cs typeface="Roboto Light"/>
                </a:rPr>
                <a:t>Lorem</a:t>
              </a:r>
              <a:r>
                <a:rPr lang="en-US" sz="1000" dirty="0">
                  <a:solidFill>
                    <a:schemeClr val="tx2"/>
                  </a:solidFill>
                  <a:latin typeface="Roboto Light"/>
                  <a:cs typeface="Roboto Light"/>
                </a:rPr>
                <a:t> </a:t>
              </a:r>
              <a:r>
                <a:rPr lang="en-US" sz="1000" dirty="0" err="1">
                  <a:solidFill>
                    <a:schemeClr val="tx2"/>
                  </a:solidFill>
                  <a:latin typeface="Roboto Light"/>
                  <a:cs typeface="Roboto Light"/>
                </a:rPr>
                <a:t>Ipsum</a:t>
              </a:r>
              <a:r>
                <a:rPr lang="en-US" sz="1000" dirty="0">
                  <a:solidFill>
                    <a:schemeClr val="tx2"/>
                  </a:solidFill>
                  <a:latin typeface="Roboto Light"/>
                  <a:cs typeface="Roboto Light"/>
                </a:rPr>
                <a:t> has been the industry’s</a:t>
              </a:r>
            </a:p>
          </p:txBody>
        </p:sp>
        <p:sp>
          <p:nvSpPr>
            <p:cNvPr id="3" name="Oval 2"/>
            <p:cNvSpPr/>
            <p:nvPr/>
          </p:nvSpPr>
          <p:spPr>
            <a:xfrm>
              <a:off x="449107" y="978206"/>
              <a:ext cx="1849211" cy="1849211"/>
            </a:xfrm>
            <a:prstGeom prst="ellipse">
              <a:avLst/>
            </a:prstGeom>
            <a:noFill/>
            <a:ln w="6350" cmpd="sng">
              <a:solidFill>
                <a:schemeClr val="tx2"/>
              </a:solidFill>
              <a:prstDash val="dash"/>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aphicFrame>
          <p:nvGraphicFramePr>
            <p:cNvPr id="28" name="Chart 27"/>
            <p:cNvGraphicFramePr/>
            <p:nvPr>
              <p:extLst>
                <p:ext uri="{D42A27DB-BD31-4B8C-83A1-F6EECF244321}">
                  <p14:modId xmlns:p14="http://schemas.microsoft.com/office/powerpoint/2010/main" val="462259387"/>
                </p:ext>
              </p:extLst>
            </p:nvPr>
          </p:nvGraphicFramePr>
          <p:xfrm>
            <a:off x="327973" y="912381"/>
            <a:ext cx="2091478" cy="1980860"/>
          </p:xfrm>
          <a:graphic>
            <a:graphicData uri="http://schemas.openxmlformats.org/drawingml/2006/chart">
              <c:chart xmlns:c="http://schemas.openxmlformats.org/drawingml/2006/chart" xmlns:r="http://schemas.openxmlformats.org/officeDocument/2006/relationships" r:id="rId2"/>
            </a:graphicData>
          </a:graphic>
        </p:graphicFrame>
        <p:sp>
          <p:nvSpPr>
            <p:cNvPr id="30" name="Title 1"/>
            <p:cNvSpPr txBox="1">
              <a:spLocks/>
            </p:cNvSpPr>
            <p:nvPr/>
          </p:nvSpPr>
          <p:spPr>
            <a:xfrm>
              <a:off x="469485" y="2902366"/>
              <a:ext cx="1749568" cy="338668"/>
            </a:xfrm>
            <a:prstGeom prst="rect">
              <a:avLst/>
            </a:prstGeom>
          </p:spPr>
          <p:txBody>
            <a:bodyPr vert="horz" lIns="91440" tIns="45720" rIns="91440" bIns="45720" rtlCol="0" anchor="b">
              <a:normAutofit/>
            </a:bodyPr>
            <a:lstStyle>
              <a:lvl1pPr algn="l" defTabSz="457200" rtl="0" eaLnBrk="1" latinLnBrk="0" hangingPunct="1">
                <a:spcBef>
                  <a:spcPct val="0"/>
                </a:spcBef>
                <a:buNone/>
                <a:defRPr sz="2000" b="1" kern="1200">
                  <a:solidFill>
                    <a:schemeClr val="tx1"/>
                  </a:solidFill>
                  <a:latin typeface="Roboto Light"/>
                  <a:ea typeface="+mj-ea"/>
                  <a:cs typeface="Roboto Light"/>
                </a:defRPr>
              </a:lvl1pPr>
            </a:lstStyle>
            <a:p>
              <a:pPr algn="ctr"/>
              <a:r>
                <a:rPr lang="en-US" sz="1200" b="0" dirty="0"/>
                <a:t>Title text information</a:t>
              </a:r>
            </a:p>
          </p:txBody>
        </p:sp>
        <p:sp>
          <p:nvSpPr>
            <p:cNvPr id="31" name="Oval 30"/>
            <p:cNvSpPr/>
            <p:nvPr/>
          </p:nvSpPr>
          <p:spPr>
            <a:xfrm>
              <a:off x="804600" y="1330548"/>
              <a:ext cx="1142306" cy="1142304"/>
            </a:xfrm>
            <a:prstGeom prst="ellipse">
              <a:avLst/>
            </a:prstGeom>
            <a:solidFill>
              <a:schemeClr val="accent1"/>
            </a:solidFill>
            <a:ln w="6350" cmpd="sng">
              <a:noFill/>
              <a:prstDash val="dash"/>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9" name="Shape 8841"/>
            <p:cNvSpPr/>
            <p:nvPr/>
          </p:nvSpPr>
          <p:spPr>
            <a:xfrm>
              <a:off x="655947" y="1373373"/>
              <a:ext cx="1346784" cy="892552"/>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anchor="ctr">
              <a:spAutoFit/>
            </a:bodyPr>
            <a:lstStyle>
              <a:lvl1pPr defTabSz="457200">
                <a:lnSpc>
                  <a:spcPct val="120000"/>
                </a:lnSpc>
                <a:defRPr sz="4000">
                  <a:solidFill>
                    <a:srgbClr val="8E8E8E"/>
                  </a:solidFill>
                  <a:latin typeface="FontAwesome"/>
                  <a:ea typeface="FontAwesome"/>
                  <a:cs typeface="FontAwesome"/>
                  <a:sym typeface="FontAwesome"/>
                </a:defRPr>
              </a:lvl1pPr>
            </a:lstStyle>
            <a:p>
              <a:pPr algn="ctr">
                <a:defRPr sz="1800">
                  <a:solidFill>
                    <a:srgbClr val="000000"/>
                  </a:solidFill>
                </a:defRPr>
              </a:pPr>
              <a:r>
                <a:rPr lang="en-US" sz="4400" dirty="0">
                  <a:solidFill>
                    <a:schemeClr val="bg1"/>
                  </a:solidFill>
                </a:rPr>
                <a:t></a:t>
              </a:r>
            </a:p>
          </p:txBody>
        </p:sp>
      </p:grpSp>
      <p:grpSp>
        <p:nvGrpSpPr>
          <p:cNvPr id="33" name="Group 32"/>
          <p:cNvGrpSpPr/>
          <p:nvPr/>
        </p:nvGrpSpPr>
        <p:grpSpPr>
          <a:xfrm>
            <a:off x="2477170" y="912382"/>
            <a:ext cx="2091478" cy="3046470"/>
            <a:chOff x="327973" y="912381"/>
            <a:chExt cx="2091478" cy="3046470"/>
          </a:xfrm>
        </p:grpSpPr>
        <p:sp>
          <p:nvSpPr>
            <p:cNvPr id="48" name="TextBox 47"/>
            <p:cNvSpPr txBox="1"/>
            <p:nvPr/>
          </p:nvSpPr>
          <p:spPr>
            <a:xfrm>
              <a:off x="369456" y="3250965"/>
              <a:ext cx="1953058" cy="707886"/>
            </a:xfrm>
            <a:prstGeom prst="rect">
              <a:avLst/>
            </a:prstGeom>
            <a:noFill/>
          </p:spPr>
          <p:txBody>
            <a:bodyPr wrap="square" rtlCol="0">
              <a:spAutoFit/>
            </a:bodyPr>
            <a:lstStyle/>
            <a:p>
              <a:pPr algn="ctr"/>
              <a:r>
                <a:rPr lang="en-US" sz="1000" dirty="0" err="1">
                  <a:solidFill>
                    <a:schemeClr val="tx2"/>
                  </a:solidFill>
                  <a:latin typeface="Roboto Light"/>
                  <a:cs typeface="Roboto Light"/>
                </a:rPr>
                <a:t>Lorem</a:t>
              </a:r>
              <a:r>
                <a:rPr lang="en-US" sz="1000" dirty="0">
                  <a:solidFill>
                    <a:schemeClr val="tx2"/>
                  </a:solidFill>
                  <a:latin typeface="Roboto Light"/>
                  <a:cs typeface="Roboto Light"/>
                </a:rPr>
                <a:t> </a:t>
              </a:r>
              <a:r>
                <a:rPr lang="en-US" sz="1000" dirty="0" err="1">
                  <a:solidFill>
                    <a:schemeClr val="tx2"/>
                  </a:solidFill>
                  <a:latin typeface="Roboto Light"/>
                  <a:cs typeface="Roboto Light"/>
                </a:rPr>
                <a:t>Ipsum</a:t>
              </a:r>
              <a:r>
                <a:rPr lang="en-US" sz="1000" dirty="0">
                  <a:solidFill>
                    <a:schemeClr val="tx2"/>
                  </a:solidFill>
                  <a:latin typeface="Roboto Light"/>
                  <a:cs typeface="Roboto Light"/>
                </a:rPr>
                <a:t> is simply dummy text of the printing and typesetting industry. </a:t>
              </a:r>
              <a:r>
                <a:rPr lang="en-US" sz="1000" dirty="0" err="1">
                  <a:solidFill>
                    <a:schemeClr val="tx2"/>
                  </a:solidFill>
                  <a:latin typeface="Roboto Light"/>
                  <a:cs typeface="Roboto Light"/>
                </a:rPr>
                <a:t>Lorem</a:t>
              </a:r>
              <a:r>
                <a:rPr lang="en-US" sz="1000" dirty="0">
                  <a:solidFill>
                    <a:schemeClr val="tx2"/>
                  </a:solidFill>
                  <a:latin typeface="Roboto Light"/>
                  <a:cs typeface="Roboto Light"/>
                </a:rPr>
                <a:t> </a:t>
              </a:r>
              <a:r>
                <a:rPr lang="en-US" sz="1000" dirty="0" err="1">
                  <a:solidFill>
                    <a:schemeClr val="tx2"/>
                  </a:solidFill>
                  <a:latin typeface="Roboto Light"/>
                  <a:cs typeface="Roboto Light"/>
                </a:rPr>
                <a:t>Ipsum</a:t>
              </a:r>
              <a:r>
                <a:rPr lang="en-US" sz="1000" dirty="0">
                  <a:solidFill>
                    <a:schemeClr val="tx2"/>
                  </a:solidFill>
                  <a:latin typeface="Roboto Light"/>
                  <a:cs typeface="Roboto Light"/>
                </a:rPr>
                <a:t> has been the industry’s</a:t>
              </a:r>
            </a:p>
          </p:txBody>
        </p:sp>
        <p:sp>
          <p:nvSpPr>
            <p:cNvPr id="49" name="Oval 48"/>
            <p:cNvSpPr/>
            <p:nvPr/>
          </p:nvSpPr>
          <p:spPr>
            <a:xfrm>
              <a:off x="449107" y="978206"/>
              <a:ext cx="1849211" cy="1849211"/>
            </a:xfrm>
            <a:prstGeom prst="ellipse">
              <a:avLst/>
            </a:prstGeom>
            <a:noFill/>
            <a:ln w="6350" cmpd="sng">
              <a:solidFill>
                <a:schemeClr val="tx2"/>
              </a:solidFill>
              <a:prstDash val="dash"/>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aphicFrame>
          <p:nvGraphicFramePr>
            <p:cNvPr id="51" name="Chart 50"/>
            <p:cNvGraphicFramePr/>
            <p:nvPr>
              <p:extLst>
                <p:ext uri="{D42A27DB-BD31-4B8C-83A1-F6EECF244321}">
                  <p14:modId xmlns:p14="http://schemas.microsoft.com/office/powerpoint/2010/main" val="225249861"/>
                </p:ext>
              </p:extLst>
            </p:nvPr>
          </p:nvGraphicFramePr>
          <p:xfrm>
            <a:off x="327973" y="912381"/>
            <a:ext cx="2091478" cy="1980860"/>
          </p:xfrm>
          <a:graphic>
            <a:graphicData uri="http://schemas.openxmlformats.org/drawingml/2006/chart">
              <c:chart xmlns:c="http://schemas.openxmlformats.org/drawingml/2006/chart" xmlns:r="http://schemas.openxmlformats.org/officeDocument/2006/relationships" r:id="rId3"/>
            </a:graphicData>
          </a:graphic>
        </p:graphicFrame>
        <p:sp>
          <p:nvSpPr>
            <p:cNvPr id="52" name="Title 1"/>
            <p:cNvSpPr txBox="1">
              <a:spLocks/>
            </p:cNvSpPr>
            <p:nvPr/>
          </p:nvSpPr>
          <p:spPr>
            <a:xfrm>
              <a:off x="469485" y="2902366"/>
              <a:ext cx="1749568" cy="338668"/>
            </a:xfrm>
            <a:prstGeom prst="rect">
              <a:avLst/>
            </a:prstGeom>
          </p:spPr>
          <p:txBody>
            <a:bodyPr vert="horz" lIns="91440" tIns="45720" rIns="91440" bIns="45720" rtlCol="0" anchor="b">
              <a:normAutofit/>
            </a:bodyPr>
            <a:lstStyle>
              <a:lvl1pPr algn="l" defTabSz="457200" rtl="0" eaLnBrk="1" latinLnBrk="0" hangingPunct="1">
                <a:spcBef>
                  <a:spcPct val="0"/>
                </a:spcBef>
                <a:buNone/>
                <a:defRPr sz="2000" b="1" kern="1200">
                  <a:solidFill>
                    <a:schemeClr val="tx1"/>
                  </a:solidFill>
                  <a:latin typeface="Roboto Light"/>
                  <a:ea typeface="+mj-ea"/>
                  <a:cs typeface="Roboto Light"/>
                </a:defRPr>
              </a:lvl1pPr>
            </a:lstStyle>
            <a:p>
              <a:pPr algn="ctr"/>
              <a:r>
                <a:rPr lang="en-US" sz="1200" b="0" dirty="0"/>
                <a:t>Title text information</a:t>
              </a:r>
            </a:p>
          </p:txBody>
        </p:sp>
        <p:sp>
          <p:nvSpPr>
            <p:cNvPr id="54" name="Oval 53"/>
            <p:cNvSpPr/>
            <p:nvPr/>
          </p:nvSpPr>
          <p:spPr>
            <a:xfrm>
              <a:off x="804600" y="1330548"/>
              <a:ext cx="1142306" cy="1142304"/>
            </a:xfrm>
            <a:prstGeom prst="ellipse">
              <a:avLst/>
            </a:prstGeom>
            <a:solidFill>
              <a:schemeClr val="accent3"/>
            </a:solidFill>
            <a:ln w="6350" cmpd="sng">
              <a:noFill/>
              <a:prstDash val="dash"/>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5" name="Shape 8841"/>
            <p:cNvSpPr/>
            <p:nvPr/>
          </p:nvSpPr>
          <p:spPr>
            <a:xfrm>
              <a:off x="705612" y="1372936"/>
              <a:ext cx="1346784" cy="964366"/>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anchor="ctr">
              <a:spAutoFit/>
            </a:bodyPr>
            <a:lstStyle>
              <a:lvl1pPr defTabSz="457200">
                <a:lnSpc>
                  <a:spcPct val="120000"/>
                </a:lnSpc>
                <a:defRPr sz="4000">
                  <a:solidFill>
                    <a:srgbClr val="8E8E8E"/>
                  </a:solidFill>
                  <a:latin typeface="FontAwesome"/>
                  <a:ea typeface="FontAwesome"/>
                  <a:cs typeface="FontAwesome"/>
                  <a:sym typeface="FontAwesome"/>
                </a:defRPr>
              </a:lvl1pPr>
            </a:lstStyle>
            <a:p>
              <a:pPr algn="ctr">
                <a:defRPr sz="1800">
                  <a:solidFill>
                    <a:srgbClr val="000000"/>
                  </a:solidFill>
                </a:defRPr>
              </a:pPr>
              <a:r>
                <a:rPr lang="en-US" sz="4800" dirty="0">
                  <a:solidFill>
                    <a:srgbClr val="F4F4F4"/>
                  </a:solidFill>
                </a:rPr>
                <a:t></a:t>
              </a:r>
            </a:p>
          </p:txBody>
        </p:sp>
      </p:grpSp>
      <p:grpSp>
        <p:nvGrpSpPr>
          <p:cNvPr id="56" name="Group 55"/>
          <p:cNvGrpSpPr/>
          <p:nvPr/>
        </p:nvGrpSpPr>
        <p:grpSpPr>
          <a:xfrm>
            <a:off x="4605433" y="912382"/>
            <a:ext cx="2091478" cy="3046470"/>
            <a:chOff x="327973" y="912381"/>
            <a:chExt cx="2091478" cy="3046470"/>
          </a:xfrm>
        </p:grpSpPr>
        <p:sp>
          <p:nvSpPr>
            <p:cNvPr id="57" name="TextBox 56"/>
            <p:cNvSpPr txBox="1"/>
            <p:nvPr/>
          </p:nvSpPr>
          <p:spPr>
            <a:xfrm>
              <a:off x="369456" y="3250965"/>
              <a:ext cx="1953058" cy="707886"/>
            </a:xfrm>
            <a:prstGeom prst="rect">
              <a:avLst/>
            </a:prstGeom>
            <a:noFill/>
          </p:spPr>
          <p:txBody>
            <a:bodyPr wrap="square" rtlCol="0">
              <a:spAutoFit/>
            </a:bodyPr>
            <a:lstStyle/>
            <a:p>
              <a:pPr algn="ctr"/>
              <a:r>
                <a:rPr lang="en-US" sz="1000" dirty="0" err="1">
                  <a:solidFill>
                    <a:schemeClr val="tx2"/>
                  </a:solidFill>
                  <a:latin typeface="Roboto Light"/>
                  <a:cs typeface="Roboto Light"/>
                </a:rPr>
                <a:t>Lorem</a:t>
              </a:r>
              <a:r>
                <a:rPr lang="en-US" sz="1000" dirty="0">
                  <a:solidFill>
                    <a:schemeClr val="tx2"/>
                  </a:solidFill>
                  <a:latin typeface="Roboto Light"/>
                  <a:cs typeface="Roboto Light"/>
                </a:rPr>
                <a:t> </a:t>
              </a:r>
              <a:r>
                <a:rPr lang="en-US" sz="1000" dirty="0" err="1">
                  <a:solidFill>
                    <a:schemeClr val="tx2"/>
                  </a:solidFill>
                  <a:latin typeface="Roboto Light"/>
                  <a:cs typeface="Roboto Light"/>
                </a:rPr>
                <a:t>Ipsum</a:t>
              </a:r>
              <a:r>
                <a:rPr lang="en-US" sz="1000" dirty="0">
                  <a:solidFill>
                    <a:schemeClr val="tx2"/>
                  </a:solidFill>
                  <a:latin typeface="Roboto Light"/>
                  <a:cs typeface="Roboto Light"/>
                </a:rPr>
                <a:t> is simply dummy text of the printing and typesetting industry. </a:t>
              </a:r>
              <a:r>
                <a:rPr lang="en-US" sz="1000" dirty="0" err="1">
                  <a:solidFill>
                    <a:schemeClr val="tx2"/>
                  </a:solidFill>
                  <a:latin typeface="Roboto Light"/>
                  <a:cs typeface="Roboto Light"/>
                </a:rPr>
                <a:t>Lorem</a:t>
              </a:r>
              <a:r>
                <a:rPr lang="en-US" sz="1000" dirty="0">
                  <a:solidFill>
                    <a:schemeClr val="tx2"/>
                  </a:solidFill>
                  <a:latin typeface="Roboto Light"/>
                  <a:cs typeface="Roboto Light"/>
                </a:rPr>
                <a:t> </a:t>
              </a:r>
              <a:r>
                <a:rPr lang="en-US" sz="1000" dirty="0" err="1">
                  <a:solidFill>
                    <a:schemeClr val="tx2"/>
                  </a:solidFill>
                  <a:latin typeface="Roboto Light"/>
                  <a:cs typeface="Roboto Light"/>
                </a:rPr>
                <a:t>Ipsum</a:t>
              </a:r>
              <a:r>
                <a:rPr lang="en-US" sz="1000" dirty="0">
                  <a:solidFill>
                    <a:schemeClr val="tx2"/>
                  </a:solidFill>
                  <a:latin typeface="Roboto Light"/>
                  <a:cs typeface="Roboto Light"/>
                </a:rPr>
                <a:t> has been the industry’s</a:t>
              </a:r>
            </a:p>
          </p:txBody>
        </p:sp>
        <p:sp>
          <p:nvSpPr>
            <p:cNvPr id="58" name="Oval 57"/>
            <p:cNvSpPr/>
            <p:nvPr/>
          </p:nvSpPr>
          <p:spPr>
            <a:xfrm>
              <a:off x="449107" y="978206"/>
              <a:ext cx="1849211" cy="1849211"/>
            </a:xfrm>
            <a:prstGeom prst="ellipse">
              <a:avLst/>
            </a:prstGeom>
            <a:noFill/>
            <a:ln w="6350" cmpd="sng">
              <a:solidFill>
                <a:schemeClr val="tx2"/>
              </a:solidFill>
              <a:prstDash val="dash"/>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aphicFrame>
          <p:nvGraphicFramePr>
            <p:cNvPr id="59" name="Chart 58"/>
            <p:cNvGraphicFramePr/>
            <p:nvPr>
              <p:extLst>
                <p:ext uri="{D42A27DB-BD31-4B8C-83A1-F6EECF244321}">
                  <p14:modId xmlns:p14="http://schemas.microsoft.com/office/powerpoint/2010/main" val="3300389262"/>
                </p:ext>
              </p:extLst>
            </p:nvPr>
          </p:nvGraphicFramePr>
          <p:xfrm>
            <a:off x="327973" y="912381"/>
            <a:ext cx="2091478" cy="1980860"/>
          </p:xfrm>
          <a:graphic>
            <a:graphicData uri="http://schemas.openxmlformats.org/drawingml/2006/chart">
              <c:chart xmlns:c="http://schemas.openxmlformats.org/drawingml/2006/chart" xmlns:r="http://schemas.openxmlformats.org/officeDocument/2006/relationships" r:id="rId4"/>
            </a:graphicData>
          </a:graphic>
        </p:graphicFrame>
        <p:sp>
          <p:nvSpPr>
            <p:cNvPr id="65" name="Title 1"/>
            <p:cNvSpPr txBox="1">
              <a:spLocks/>
            </p:cNvSpPr>
            <p:nvPr/>
          </p:nvSpPr>
          <p:spPr>
            <a:xfrm>
              <a:off x="469485" y="2902366"/>
              <a:ext cx="1749568" cy="338668"/>
            </a:xfrm>
            <a:prstGeom prst="rect">
              <a:avLst/>
            </a:prstGeom>
          </p:spPr>
          <p:txBody>
            <a:bodyPr vert="horz" lIns="91440" tIns="45720" rIns="91440" bIns="45720" rtlCol="0" anchor="b">
              <a:normAutofit/>
            </a:bodyPr>
            <a:lstStyle>
              <a:lvl1pPr algn="l" defTabSz="457200" rtl="0" eaLnBrk="1" latinLnBrk="0" hangingPunct="1">
                <a:spcBef>
                  <a:spcPct val="0"/>
                </a:spcBef>
                <a:buNone/>
                <a:defRPr sz="2000" b="1" kern="1200">
                  <a:solidFill>
                    <a:schemeClr val="tx1"/>
                  </a:solidFill>
                  <a:latin typeface="Roboto Light"/>
                  <a:ea typeface="+mj-ea"/>
                  <a:cs typeface="Roboto Light"/>
                </a:defRPr>
              </a:lvl1pPr>
            </a:lstStyle>
            <a:p>
              <a:pPr algn="ctr"/>
              <a:r>
                <a:rPr lang="en-US" sz="1200" b="0" dirty="0"/>
                <a:t>Title text information</a:t>
              </a:r>
            </a:p>
          </p:txBody>
        </p:sp>
        <p:sp>
          <p:nvSpPr>
            <p:cNvPr id="66" name="Oval 65"/>
            <p:cNvSpPr/>
            <p:nvPr/>
          </p:nvSpPr>
          <p:spPr>
            <a:xfrm>
              <a:off x="804600" y="1330548"/>
              <a:ext cx="1142306" cy="1142304"/>
            </a:xfrm>
            <a:prstGeom prst="ellipse">
              <a:avLst/>
            </a:prstGeom>
            <a:solidFill>
              <a:schemeClr val="accent4"/>
            </a:solidFill>
            <a:ln w="6350" cmpd="sng">
              <a:noFill/>
              <a:prstDash val="dash"/>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7" name="Shape 8841"/>
            <p:cNvSpPr/>
            <p:nvPr/>
          </p:nvSpPr>
          <p:spPr>
            <a:xfrm>
              <a:off x="663042" y="1380467"/>
              <a:ext cx="1346784" cy="892552"/>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anchor="ctr">
              <a:spAutoFit/>
            </a:bodyPr>
            <a:lstStyle>
              <a:lvl1pPr defTabSz="457200">
                <a:lnSpc>
                  <a:spcPct val="120000"/>
                </a:lnSpc>
                <a:defRPr sz="4000">
                  <a:solidFill>
                    <a:srgbClr val="8E8E8E"/>
                  </a:solidFill>
                  <a:latin typeface="FontAwesome"/>
                  <a:ea typeface="FontAwesome"/>
                  <a:cs typeface="FontAwesome"/>
                  <a:sym typeface="FontAwesome"/>
                </a:defRPr>
              </a:lvl1pPr>
            </a:lstStyle>
            <a:p>
              <a:pPr algn="ctr">
                <a:defRPr sz="1800">
                  <a:solidFill>
                    <a:srgbClr val="000000"/>
                  </a:solidFill>
                </a:defRPr>
              </a:pPr>
              <a:r>
                <a:rPr lang="en-US" sz="4400" dirty="0">
                  <a:solidFill>
                    <a:srgbClr val="F4F4F4"/>
                  </a:solidFill>
                </a:rPr>
                <a:t></a:t>
              </a:r>
            </a:p>
          </p:txBody>
        </p:sp>
      </p:grpSp>
      <p:grpSp>
        <p:nvGrpSpPr>
          <p:cNvPr id="68" name="Group 67"/>
          <p:cNvGrpSpPr/>
          <p:nvPr/>
        </p:nvGrpSpPr>
        <p:grpSpPr>
          <a:xfrm>
            <a:off x="6733696" y="912382"/>
            <a:ext cx="2091478" cy="3046470"/>
            <a:chOff x="327973" y="912381"/>
            <a:chExt cx="2091478" cy="3046470"/>
          </a:xfrm>
        </p:grpSpPr>
        <p:sp>
          <p:nvSpPr>
            <p:cNvPr id="69" name="TextBox 68"/>
            <p:cNvSpPr txBox="1"/>
            <p:nvPr/>
          </p:nvSpPr>
          <p:spPr>
            <a:xfrm>
              <a:off x="369456" y="3250965"/>
              <a:ext cx="1953058" cy="707886"/>
            </a:xfrm>
            <a:prstGeom prst="rect">
              <a:avLst/>
            </a:prstGeom>
            <a:noFill/>
          </p:spPr>
          <p:txBody>
            <a:bodyPr wrap="square" rtlCol="0">
              <a:spAutoFit/>
            </a:bodyPr>
            <a:lstStyle/>
            <a:p>
              <a:pPr algn="ctr"/>
              <a:r>
                <a:rPr lang="en-US" sz="1000" dirty="0" err="1">
                  <a:solidFill>
                    <a:schemeClr val="tx2"/>
                  </a:solidFill>
                  <a:latin typeface="Roboto Light"/>
                  <a:cs typeface="Roboto Light"/>
                </a:rPr>
                <a:t>Lorem</a:t>
              </a:r>
              <a:r>
                <a:rPr lang="en-US" sz="1000" dirty="0">
                  <a:solidFill>
                    <a:schemeClr val="tx2"/>
                  </a:solidFill>
                  <a:latin typeface="Roboto Light"/>
                  <a:cs typeface="Roboto Light"/>
                </a:rPr>
                <a:t> </a:t>
              </a:r>
              <a:r>
                <a:rPr lang="en-US" sz="1000" dirty="0" err="1">
                  <a:solidFill>
                    <a:schemeClr val="tx2"/>
                  </a:solidFill>
                  <a:latin typeface="Roboto Light"/>
                  <a:cs typeface="Roboto Light"/>
                </a:rPr>
                <a:t>Ipsum</a:t>
              </a:r>
              <a:r>
                <a:rPr lang="en-US" sz="1000" dirty="0">
                  <a:solidFill>
                    <a:schemeClr val="tx2"/>
                  </a:solidFill>
                  <a:latin typeface="Roboto Light"/>
                  <a:cs typeface="Roboto Light"/>
                </a:rPr>
                <a:t> is simply dummy text of the printing and typesetting industry. </a:t>
              </a:r>
              <a:r>
                <a:rPr lang="en-US" sz="1000" dirty="0" err="1">
                  <a:solidFill>
                    <a:schemeClr val="tx2"/>
                  </a:solidFill>
                  <a:latin typeface="Roboto Light"/>
                  <a:cs typeface="Roboto Light"/>
                </a:rPr>
                <a:t>Lorem</a:t>
              </a:r>
              <a:r>
                <a:rPr lang="en-US" sz="1000" dirty="0">
                  <a:solidFill>
                    <a:schemeClr val="tx2"/>
                  </a:solidFill>
                  <a:latin typeface="Roboto Light"/>
                  <a:cs typeface="Roboto Light"/>
                </a:rPr>
                <a:t> </a:t>
              </a:r>
              <a:r>
                <a:rPr lang="en-US" sz="1000" dirty="0" err="1">
                  <a:solidFill>
                    <a:schemeClr val="tx2"/>
                  </a:solidFill>
                  <a:latin typeface="Roboto Light"/>
                  <a:cs typeface="Roboto Light"/>
                </a:rPr>
                <a:t>Ipsum</a:t>
              </a:r>
              <a:r>
                <a:rPr lang="en-US" sz="1000" dirty="0">
                  <a:solidFill>
                    <a:schemeClr val="tx2"/>
                  </a:solidFill>
                  <a:latin typeface="Roboto Light"/>
                  <a:cs typeface="Roboto Light"/>
                </a:rPr>
                <a:t> has been the industry’s</a:t>
              </a:r>
            </a:p>
          </p:txBody>
        </p:sp>
        <p:sp>
          <p:nvSpPr>
            <p:cNvPr id="70" name="Oval 69"/>
            <p:cNvSpPr/>
            <p:nvPr/>
          </p:nvSpPr>
          <p:spPr>
            <a:xfrm>
              <a:off x="449107" y="978206"/>
              <a:ext cx="1849211" cy="1849211"/>
            </a:xfrm>
            <a:prstGeom prst="ellipse">
              <a:avLst/>
            </a:prstGeom>
            <a:noFill/>
            <a:ln w="6350" cmpd="sng">
              <a:solidFill>
                <a:schemeClr val="tx2"/>
              </a:solidFill>
              <a:prstDash val="dash"/>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aphicFrame>
          <p:nvGraphicFramePr>
            <p:cNvPr id="71" name="Chart 70"/>
            <p:cNvGraphicFramePr/>
            <p:nvPr>
              <p:extLst>
                <p:ext uri="{D42A27DB-BD31-4B8C-83A1-F6EECF244321}">
                  <p14:modId xmlns:p14="http://schemas.microsoft.com/office/powerpoint/2010/main" val="2442367625"/>
                </p:ext>
              </p:extLst>
            </p:nvPr>
          </p:nvGraphicFramePr>
          <p:xfrm>
            <a:off x="327973" y="912381"/>
            <a:ext cx="2091478" cy="1980860"/>
          </p:xfrm>
          <a:graphic>
            <a:graphicData uri="http://schemas.openxmlformats.org/drawingml/2006/chart">
              <c:chart xmlns:c="http://schemas.openxmlformats.org/drawingml/2006/chart" xmlns:r="http://schemas.openxmlformats.org/officeDocument/2006/relationships" r:id="rId5"/>
            </a:graphicData>
          </a:graphic>
        </p:graphicFrame>
        <p:sp>
          <p:nvSpPr>
            <p:cNvPr id="72" name="Title 1"/>
            <p:cNvSpPr txBox="1">
              <a:spLocks/>
            </p:cNvSpPr>
            <p:nvPr/>
          </p:nvSpPr>
          <p:spPr>
            <a:xfrm>
              <a:off x="469485" y="2902366"/>
              <a:ext cx="1749568" cy="338668"/>
            </a:xfrm>
            <a:prstGeom prst="rect">
              <a:avLst/>
            </a:prstGeom>
          </p:spPr>
          <p:txBody>
            <a:bodyPr vert="horz" lIns="91440" tIns="45720" rIns="91440" bIns="45720" rtlCol="0" anchor="b">
              <a:normAutofit/>
            </a:bodyPr>
            <a:lstStyle>
              <a:lvl1pPr algn="l" defTabSz="457200" rtl="0" eaLnBrk="1" latinLnBrk="0" hangingPunct="1">
                <a:spcBef>
                  <a:spcPct val="0"/>
                </a:spcBef>
                <a:buNone/>
                <a:defRPr sz="2000" b="1" kern="1200">
                  <a:solidFill>
                    <a:schemeClr val="tx1"/>
                  </a:solidFill>
                  <a:latin typeface="Roboto Light"/>
                  <a:ea typeface="+mj-ea"/>
                  <a:cs typeface="Roboto Light"/>
                </a:defRPr>
              </a:lvl1pPr>
            </a:lstStyle>
            <a:p>
              <a:pPr algn="ctr"/>
              <a:r>
                <a:rPr lang="en-US" sz="1200" b="0" dirty="0"/>
                <a:t>Title text information</a:t>
              </a:r>
            </a:p>
          </p:txBody>
        </p:sp>
        <p:sp>
          <p:nvSpPr>
            <p:cNvPr id="73" name="Oval 72"/>
            <p:cNvSpPr/>
            <p:nvPr/>
          </p:nvSpPr>
          <p:spPr>
            <a:xfrm>
              <a:off x="804600" y="1330548"/>
              <a:ext cx="1142306" cy="1142304"/>
            </a:xfrm>
            <a:prstGeom prst="ellipse">
              <a:avLst/>
            </a:prstGeom>
            <a:solidFill>
              <a:schemeClr val="accent6"/>
            </a:solidFill>
            <a:ln w="6350" cmpd="sng">
              <a:noFill/>
              <a:prstDash val="dash"/>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4" name="Shape 8841"/>
            <p:cNvSpPr/>
            <p:nvPr/>
          </p:nvSpPr>
          <p:spPr>
            <a:xfrm>
              <a:off x="719802" y="1366279"/>
              <a:ext cx="1346784" cy="892552"/>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anchor="ctr">
              <a:spAutoFit/>
            </a:bodyPr>
            <a:lstStyle>
              <a:lvl1pPr defTabSz="457200">
                <a:lnSpc>
                  <a:spcPct val="120000"/>
                </a:lnSpc>
                <a:defRPr sz="4000">
                  <a:solidFill>
                    <a:srgbClr val="8E8E8E"/>
                  </a:solidFill>
                  <a:latin typeface="FontAwesome"/>
                  <a:ea typeface="FontAwesome"/>
                  <a:cs typeface="FontAwesome"/>
                  <a:sym typeface="FontAwesome"/>
                </a:defRPr>
              </a:lvl1pPr>
            </a:lstStyle>
            <a:p>
              <a:pPr algn="ctr">
                <a:defRPr sz="1800">
                  <a:solidFill>
                    <a:srgbClr val="000000"/>
                  </a:solidFill>
                </a:defRPr>
              </a:pPr>
              <a:r>
                <a:rPr lang="en-US" sz="4400" dirty="0">
                  <a:solidFill>
                    <a:srgbClr val="F4F4F4"/>
                  </a:solidFill>
                </a:rPr>
                <a:t></a:t>
              </a:r>
            </a:p>
          </p:txBody>
        </p:sp>
      </p:grpSp>
    </p:spTree>
    <p:extLst>
      <p:ext uri="{BB962C8B-B14F-4D97-AF65-F5344CB8AC3E}">
        <p14:creationId xmlns:p14="http://schemas.microsoft.com/office/powerpoint/2010/main" val="2683806542"/>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37422" y="285751"/>
            <a:ext cx="3216342" cy="470429"/>
          </a:xfrm>
        </p:spPr>
        <p:txBody>
          <a:bodyPr/>
          <a:lstStyle/>
          <a:p>
            <a:pPr algn="r"/>
            <a:r>
              <a:rPr lang="en-US" b="0" dirty="0" smtClean="0"/>
              <a:t>Concept </a:t>
            </a:r>
            <a:r>
              <a:rPr lang="en-US" b="0" dirty="0" err="1" smtClean="0"/>
              <a:t>Infographic</a:t>
            </a:r>
            <a:endParaRPr lang="en-US" b="0" dirty="0"/>
          </a:p>
        </p:txBody>
      </p:sp>
      <p:sp>
        <p:nvSpPr>
          <p:cNvPr id="9" name="TextBox 8"/>
          <p:cNvSpPr txBox="1"/>
          <p:nvPr/>
        </p:nvSpPr>
        <p:spPr>
          <a:xfrm>
            <a:off x="4305523" y="972901"/>
            <a:ext cx="4450070" cy="707876"/>
          </a:xfrm>
          <a:prstGeom prst="rect">
            <a:avLst/>
          </a:prstGeom>
          <a:noFill/>
        </p:spPr>
        <p:txBody>
          <a:bodyPr wrap="square" lIns="91430" tIns="45715" rIns="91430" bIns="45715" rtlCol="0">
            <a:spAutoFit/>
          </a:bodyPr>
          <a:lstStyle/>
          <a:p>
            <a:pPr algn="r"/>
            <a:r>
              <a:rPr lang="en-US" sz="1000" dirty="0" err="1">
                <a:solidFill>
                  <a:schemeClr val="tx2"/>
                </a:solidFill>
                <a:latin typeface="Roboto Light"/>
                <a:cs typeface="Roboto Light"/>
              </a:rPr>
              <a:t>Lorem</a:t>
            </a:r>
            <a:r>
              <a:rPr lang="en-US" sz="1000" dirty="0">
                <a:solidFill>
                  <a:schemeClr val="tx2"/>
                </a:solidFill>
                <a:latin typeface="Roboto Light"/>
                <a:cs typeface="Roboto Light"/>
              </a:rPr>
              <a:t> </a:t>
            </a:r>
            <a:r>
              <a:rPr lang="en-US" sz="1000" dirty="0" err="1">
                <a:solidFill>
                  <a:schemeClr val="tx2"/>
                </a:solidFill>
                <a:latin typeface="Roboto Light"/>
                <a:cs typeface="Roboto Light"/>
              </a:rPr>
              <a:t>Ipsum</a:t>
            </a:r>
            <a:r>
              <a:rPr lang="en-US" sz="1000" dirty="0">
                <a:solidFill>
                  <a:schemeClr val="tx2"/>
                </a:solidFill>
                <a:latin typeface="Roboto Light"/>
                <a:cs typeface="Roboto Light"/>
              </a:rPr>
              <a:t> is simply dummy text of the printing and typesetting industry. </a:t>
            </a:r>
            <a:r>
              <a:rPr lang="en-US" sz="1000" dirty="0" err="1">
                <a:solidFill>
                  <a:schemeClr val="tx2"/>
                </a:solidFill>
                <a:latin typeface="Roboto Light"/>
                <a:cs typeface="Roboto Light"/>
              </a:rPr>
              <a:t>Lorem</a:t>
            </a:r>
            <a:r>
              <a:rPr lang="en-US" sz="1000" dirty="0">
                <a:solidFill>
                  <a:schemeClr val="tx2"/>
                </a:solidFill>
                <a:latin typeface="Roboto Light"/>
                <a:cs typeface="Roboto Light"/>
              </a:rPr>
              <a:t> </a:t>
            </a:r>
            <a:r>
              <a:rPr lang="en-US" sz="1000" dirty="0" err="1">
                <a:solidFill>
                  <a:schemeClr val="tx2"/>
                </a:solidFill>
                <a:latin typeface="Roboto Light"/>
                <a:cs typeface="Roboto Light"/>
              </a:rPr>
              <a:t>Ipsum</a:t>
            </a:r>
            <a:r>
              <a:rPr lang="en-US" sz="1000" dirty="0">
                <a:solidFill>
                  <a:schemeClr val="tx2"/>
                </a:solidFill>
                <a:latin typeface="Roboto Light"/>
                <a:cs typeface="Roboto Light"/>
              </a:rPr>
              <a:t> has been the industry's standard dummy text ever since the 1500s, when an unknown printer took a galley of type and scrambled it to make a type specimen book. It has survived not only five centuries, but also</a:t>
            </a:r>
          </a:p>
        </p:txBody>
      </p:sp>
      <p:grpSp>
        <p:nvGrpSpPr>
          <p:cNvPr id="13" name="Group 12"/>
          <p:cNvGrpSpPr/>
          <p:nvPr/>
        </p:nvGrpSpPr>
        <p:grpSpPr>
          <a:xfrm>
            <a:off x="510761" y="769301"/>
            <a:ext cx="106602" cy="3320740"/>
            <a:chOff x="3253176" y="769300"/>
            <a:chExt cx="106602" cy="3320740"/>
          </a:xfrm>
        </p:grpSpPr>
        <p:cxnSp>
          <p:nvCxnSpPr>
            <p:cNvPr id="5" name="Straight Connector 4"/>
            <p:cNvCxnSpPr/>
            <p:nvPr/>
          </p:nvCxnSpPr>
          <p:spPr>
            <a:xfrm>
              <a:off x="3309697" y="777394"/>
              <a:ext cx="0" cy="3294303"/>
            </a:xfrm>
            <a:prstGeom prst="line">
              <a:avLst/>
            </a:prstGeom>
            <a:ln w="6350" cmpd="sng">
              <a:solidFill>
                <a:schemeClr val="tx2"/>
              </a:solidFill>
              <a:prstDash val="solid"/>
            </a:ln>
            <a:effectLst/>
          </p:spPr>
          <p:style>
            <a:lnRef idx="2">
              <a:schemeClr val="accent1"/>
            </a:lnRef>
            <a:fillRef idx="0">
              <a:schemeClr val="accent1"/>
            </a:fillRef>
            <a:effectRef idx="1">
              <a:schemeClr val="accent1"/>
            </a:effectRef>
            <a:fontRef idx="minor">
              <a:schemeClr val="tx1"/>
            </a:fontRef>
          </p:style>
        </p:cxnSp>
        <p:sp>
          <p:nvSpPr>
            <p:cNvPr id="93" name="Oval 92"/>
            <p:cNvSpPr/>
            <p:nvPr/>
          </p:nvSpPr>
          <p:spPr>
            <a:xfrm>
              <a:off x="3261900" y="769300"/>
              <a:ext cx="94942" cy="94940"/>
            </a:xfrm>
            <a:prstGeom prst="ellipse">
              <a:avLst/>
            </a:prstGeom>
            <a:solidFill>
              <a:schemeClr val="bg1"/>
            </a:solidFill>
            <a:ln w="6350" cmpd="sng">
              <a:solidFill>
                <a:schemeClr val="tx2"/>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5" name="Oval 94"/>
            <p:cNvSpPr/>
            <p:nvPr/>
          </p:nvSpPr>
          <p:spPr>
            <a:xfrm>
              <a:off x="3261900" y="3995100"/>
              <a:ext cx="94942" cy="94940"/>
            </a:xfrm>
            <a:prstGeom prst="ellipse">
              <a:avLst/>
            </a:prstGeom>
            <a:solidFill>
              <a:schemeClr val="bg1"/>
            </a:solidFill>
            <a:ln w="6350" cmpd="sng">
              <a:solidFill>
                <a:schemeClr val="tx2"/>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96" name="Straight Connector 95"/>
            <p:cNvCxnSpPr/>
            <p:nvPr/>
          </p:nvCxnSpPr>
          <p:spPr>
            <a:xfrm flipH="1">
              <a:off x="3253176" y="992341"/>
              <a:ext cx="106602" cy="0"/>
            </a:xfrm>
            <a:prstGeom prst="line">
              <a:avLst/>
            </a:prstGeom>
            <a:ln w="6350" cmpd="sng">
              <a:solidFill>
                <a:schemeClr val="tx2"/>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97" name="Straight Connector 96"/>
            <p:cNvCxnSpPr/>
            <p:nvPr/>
          </p:nvCxnSpPr>
          <p:spPr>
            <a:xfrm flipH="1">
              <a:off x="3253176" y="1254038"/>
              <a:ext cx="106602" cy="0"/>
            </a:xfrm>
            <a:prstGeom prst="line">
              <a:avLst/>
            </a:prstGeom>
            <a:ln w="6350" cmpd="sng">
              <a:solidFill>
                <a:schemeClr val="tx2"/>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98" name="Straight Connector 97"/>
            <p:cNvCxnSpPr/>
            <p:nvPr/>
          </p:nvCxnSpPr>
          <p:spPr>
            <a:xfrm flipH="1">
              <a:off x="3253176" y="1515735"/>
              <a:ext cx="106602" cy="0"/>
            </a:xfrm>
            <a:prstGeom prst="line">
              <a:avLst/>
            </a:prstGeom>
            <a:ln w="6350" cmpd="sng">
              <a:solidFill>
                <a:schemeClr val="tx2"/>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99" name="Straight Connector 98"/>
            <p:cNvCxnSpPr/>
            <p:nvPr/>
          </p:nvCxnSpPr>
          <p:spPr>
            <a:xfrm flipH="1">
              <a:off x="3253176" y="1777432"/>
              <a:ext cx="106602" cy="0"/>
            </a:xfrm>
            <a:prstGeom prst="line">
              <a:avLst/>
            </a:prstGeom>
            <a:ln w="6350" cmpd="sng">
              <a:solidFill>
                <a:schemeClr val="tx2"/>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00" name="Straight Connector 99"/>
            <p:cNvCxnSpPr/>
            <p:nvPr/>
          </p:nvCxnSpPr>
          <p:spPr>
            <a:xfrm flipH="1">
              <a:off x="3253176" y="2039129"/>
              <a:ext cx="106602" cy="0"/>
            </a:xfrm>
            <a:prstGeom prst="line">
              <a:avLst/>
            </a:prstGeom>
            <a:ln w="6350" cmpd="sng">
              <a:solidFill>
                <a:schemeClr val="tx2"/>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01" name="Straight Connector 100"/>
            <p:cNvCxnSpPr/>
            <p:nvPr/>
          </p:nvCxnSpPr>
          <p:spPr>
            <a:xfrm flipH="1">
              <a:off x="3253176" y="2300826"/>
              <a:ext cx="106602" cy="0"/>
            </a:xfrm>
            <a:prstGeom prst="line">
              <a:avLst/>
            </a:prstGeom>
            <a:ln w="6350" cmpd="sng">
              <a:solidFill>
                <a:schemeClr val="tx2"/>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02" name="Straight Connector 101"/>
            <p:cNvCxnSpPr/>
            <p:nvPr/>
          </p:nvCxnSpPr>
          <p:spPr>
            <a:xfrm flipH="1">
              <a:off x="3253176" y="2562523"/>
              <a:ext cx="106602" cy="0"/>
            </a:xfrm>
            <a:prstGeom prst="line">
              <a:avLst/>
            </a:prstGeom>
            <a:ln w="6350" cmpd="sng">
              <a:solidFill>
                <a:schemeClr val="tx2"/>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03" name="Straight Connector 102"/>
            <p:cNvCxnSpPr/>
            <p:nvPr/>
          </p:nvCxnSpPr>
          <p:spPr>
            <a:xfrm flipH="1">
              <a:off x="3253176" y="2824220"/>
              <a:ext cx="106602" cy="0"/>
            </a:xfrm>
            <a:prstGeom prst="line">
              <a:avLst/>
            </a:prstGeom>
            <a:ln w="6350" cmpd="sng">
              <a:solidFill>
                <a:schemeClr val="tx2"/>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04" name="Straight Connector 103"/>
            <p:cNvCxnSpPr/>
            <p:nvPr/>
          </p:nvCxnSpPr>
          <p:spPr>
            <a:xfrm flipH="1">
              <a:off x="3253176" y="3085917"/>
              <a:ext cx="106602" cy="0"/>
            </a:xfrm>
            <a:prstGeom prst="line">
              <a:avLst/>
            </a:prstGeom>
            <a:ln w="6350" cmpd="sng">
              <a:solidFill>
                <a:schemeClr val="tx2"/>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05" name="Straight Connector 104"/>
            <p:cNvCxnSpPr/>
            <p:nvPr/>
          </p:nvCxnSpPr>
          <p:spPr>
            <a:xfrm flipH="1">
              <a:off x="3253176" y="3347614"/>
              <a:ext cx="106602" cy="0"/>
            </a:xfrm>
            <a:prstGeom prst="line">
              <a:avLst/>
            </a:prstGeom>
            <a:ln w="6350" cmpd="sng">
              <a:solidFill>
                <a:schemeClr val="tx2"/>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06" name="Straight Connector 105"/>
            <p:cNvCxnSpPr/>
            <p:nvPr/>
          </p:nvCxnSpPr>
          <p:spPr>
            <a:xfrm flipH="1">
              <a:off x="3253176" y="3609311"/>
              <a:ext cx="106602" cy="0"/>
            </a:xfrm>
            <a:prstGeom prst="line">
              <a:avLst/>
            </a:prstGeom>
            <a:ln w="6350" cmpd="sng">
              <a:solidFill>
                <a:schemeClr val="tx2"/>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07" name="Straight Connector 106"/>
            <p:cNvCxnSpPr/>
            <p:nvPr/>
          </p:nvCxnSpPr>
          <p:spPr>
            <a:xfrm flipH="1">
              <a:off x="3253176" y="3871007"/>
              <a:ext cx="106602" cy="0"/>
            </a:xfrm>
            <a:prstGeom prst="line">
              <a:avLst/>
            </a:prstGeom>
            <a:ln w="6350" cmpd="sng">
              <a:solidFill>
                <a:schemeClr val="tx2"/>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41" name="Group 140"/>
          <p:cNvGrpSpPr/>
          <p:nvPr/>
        </p:nvGrpSpPr>
        <p:grpSpPr>
          <a:xfrm>
            <a:off x="4897033" y="1739008"/>
            <a:ext cx="3469573" cy="732624"/>
            <a:chOff x="4897032" y="2416848"/>
            <a:chExt cx="3469573" cy="732623"/>
          </a:xfrm>
        </p:grpSpPr>
        <p:sp>
          <p:nvSpPr>
            <p:cNvPr id="135" name="Title 1"/>
            <p:cNvSpPr txBox="1">
              <a:spLocks/>
            </p:cNvSpPr>
            <p:nvPr/>
          </p:nvSpPr>
          <p:spPr>
            <a:xfrm>
              <a:off x="4897032" y="2416848"/>
              <a:ext cx="2553635" cy="338668"/>
            </a:xfrm>
            <a:prstGeom prst="rect">
              <a:avLst/>
            </a:prstGeom>
          </p:spPr>
          <p:txBody>
            <a:bodyPr vert="horz" lIns="91440" tIns="45720" rIns="91440" bIns="45720" rtlCol="0" anchor="b">
              <a:normAutofit/>
            </a:bodyPr>
            <a:lstStyle>
              <a:lvl1pPr algn="l" defTabSz="457200" rtl="0" eaLnBrk="1" latinLnBrk="0" hangingPunct="1">
                <a:spcBef>
                  <a:spcPct val="0"/>
                </a:spcBef>
                <a:buNone/>
                <a:defRPr sz="2000" b="1" kern="1200">
                  <a:solidFill>
                    <a:schemeClr val="tx1"/>
                  </a:solidFill>
                  <a:latin typeface="Roboto Light"/>
                  <a:ea typeface="+mj-ea"/>
                  <a:cs typeface="Roboto Light"/>
                </a:defRPr>
              </a:lvl1pPr>
            </a:lstStyle>
            <a:p>
              <a:r>
                <a:rPr lang="en-US" sz="1200" b="0" dirty="0"/>
                <a:t>Project Forest A</a:t>
              </a:r>
            </a:p>
          </p:txBody>
        </p:sp>
        <p:sp>
          <p:nvSpPr>
            <p:cNvPr id="136" name="TextBox 135"/>
            <p:cNvSpPr txBox="1"/>
            <p:nvPr/>
          </p:nvSpPr>
          <p:spPr>
            <a:xfrm>
              <a:off x="4899452" y="2749361"/>
              <a:ext cx="3467153" cy="400110"/>
            </a:xfrm>
            <a:prstGeom prst="rect">
              <a:avLst/>
            </a:prstGeom>
            <a:noFill/>
          </p:spPr>
          <p:txBody>
            <a:bodyPr wrap="square" rtlCol="0">
              <a:spAutoFit/>
            </a:bodyPr>
            <a:lstStyle/>
            <a:p>
              <a:r>
                <a:rPr lang="en-US" sz="1000" dirty="0" err="1">
                  <a:solidFill>
                    <a:schemeClr val="tx2"/>
                  </a:solidFill>
                  <a:latin typeface="Roboto Light"/>
                  <a:cs typeface="Roboto Light"/>
                </a:rPr>
                <a:t>Lorem</a:t>
              </a:r>
              <a:r>
                <a:rPr lang="en-US" sz="1000" dirty="0">
                  <a:solidFill>
                    <a:schemeClr val="tx2"/>
                  </a:solidFill>
                  <a:latin typeface="Roboto Light"/>
                  <a:cs typeface="Roboto Light"/>
                </a:rPr>
                <a:t> </a:t>
              </a:r>
              <a:r>
                <a:rPr lang="en-US" sz="1000" dirty="0" err="1">
                  <a:solidFill>
                    <a:schemeClr val="tx2"/>
                  </a:solidFill>
                  <a:latin typeface="Roboto Light"/>
                  <a:cs typeface="Roboto Light"/>
                </a:rPr>
                <a:t>Ipsum</a:t>
              </a:r>
              <a:r>
                <a:rPr lang="en-US" sz="1000" dirty="0">
                  <a:solidFill>
                    <a:schemeClr val="tx2"/>
                  </a:solidFill>
                  <a:latin typeface="Roboto Light"/>
                  <a:cs typeface="Roboto Light"/>
                </a:rPr>
                <a:t> is simply dummy text of the printing and typesetting industry. </a:t>
              </a:r>
              <a:r>
                <a:rPr lang="en-US" sz="1000" dirty="0" err="1">
                  <a:solidFill>
                    <a:schemeClr val="tx2"/>
                  </a:solidFill>
                  <a:latin typeface="Roboto Light"/>
                  <a:cs typeface="Roboto Light"/>
                </a:rPr>
                <a:t>Lorem</a:t>
              </a:r>
              <a:r>
                <a:rPr lang="en-US" sz="1000" dirty="0">
                  <a:solidFill>
                    <a:schemeClr val="tx2"/>
                  </a:solidFill>
                  <a:latin typeface="Roboto Light"/>
                  <a:cs typeface="Roboto Light"/>
                </a:rPr>
                <a:t> </a:t>
              </a:r>
              <a:r>
                <a:rPr lang="en-US" sz="1000" dirty="0" err="1">
                  <a:solidFill>
                    <a:schemeClr val="tx2"/>
                  </a:solidFill>
                  <a:latin typeface="Roboto Light"/>
                  <a:cs typeface="Roboto Light"/>
                </a:rPr>
                <a:t>Ipsum</a:t>
              </a:r>
              <a:r>
                <a:rPr lang="en-US" sz="1000" dirty="0">
                  <a:solidFill>
                    <a:schemeClr val="tx2"/>
                  </a:solidFill>
                  <a:latin typeface="Roboto Light"/>
                  <a:cs typeface="Roboto Light"/>
                </a:rPr>
                <a:t> has been the industry’s</a:t>
              </a:r>
            </a:p>
          </p:txBody>
        </p:sp>
        <p:cxnSp>
          <p:nvCxnSpPr>
            <p:cNvPr id="139" name="Straight Connector 138"/>
            <p:cNvCxnSpPr/>
            <p:nvPr/>
          </p:nvCxnSpPr>
          <p:spPr>
            <a:xfrm>
              <a:off x="4995333" y="2755515"/>
              <a:ext cx="1092970" cy="0"/>
            </a:xfrm>
            <a:prstGeom prst="line">
              <a:avLst/>
            </a:prstGeom>
            <a:ln w="6350" cmpd="sng">
              <a:solidFill>
                <a:schemeClr val="accent4"/>
              </a:solidFill>
            </a:ln>
            <a:effectLst/>
          </p:spPr>
          <p:style>
            <a:lnRef idx="2">
              <a:schemeClr val="accent1"/>
            </a:lnRef>
            <a:fillRef idx="0">
              <a:schemeClr val="accent1"/>
            </a:fillRef>
            <a:effectRef idx="1">
              <a:schemeClr val="accent1"/>
            </a:effectRef>
            <a:fontRef idx="minor">
              <a:schemeClr val="tx1"/>
            </a:fontRef>
          </p:style>
        </p:cxnSp>
      </p:grpSp>
      <p:grpSp>
        <p:nvGrpSpPr>
          <p:cNvPr id="142" name="Group 141"/>
          <p:cNvGrpSpPr/>
          <p:nvPr/>
        </p:nvGrpSpPr>
        <p:grpSpPr>
          <a:xfrm>
            <a:off x="4903190" y="2496391"/>
            <a:ext cx="3469573" cy="732624"/>
            <a:chOff x="4897032" y="2416848"/>
            <a:chExt cx="3469573" cy="732623"/>
          </a:xfrm>
        </p:grpSpPr>
        <p:sp>
          <p:nvSpPr>
            <p:cNvPr id="143" name="Title 1"/>
            <p:cNvSpPr txBox="1">
              <a:spLocks/>
            </p:cNvSpPr>
            <p:nvPr/>
          </p:nvSpPr>
          <p:spPr>
            <a:xfrm>
              <a:off x="4897032" y="2416848"/>
              <a:ext cx="2553635" cy="338668"/>
            </a:xfrm>
            <a:prstGeom prst="rect">
              <a:avLst/>
            </a:prstGeom>
          </p:spPr>
          <p:txBody>
            <a:bodyPr vert="horz" lIns="91440" tIns="45720" rIns="91440" bIns="45720" rtlCol="0" anchor="b">
              <a:normAutofit/>
            </a:bodyPr>
            <a:lstStyle>
              <a:lvl1pPr algn="l" defTabSz="457200" rtl="0" eaLnBrk="1" latinLnBrk="0" hangingPunct="1">
                <a:spcBef>
                  <a:spcPct val="0"/>
                </a:spcBef>
                <a:buNone/>
                <a:defRPr sz="2000" b="1" kern="1200">
                  <a:solidFill>
                    <a:schemeClr val="tx1"/>
                  </a:solidFill>
                  <a:latin typeface="Roboto Light"/>
                  <a:ea typeface="+mj-ea"/>
                  <a:cs typeface="Roboto Light"/>
                </a:defRPr>
              </a:lvl1pPr>
            </a:lstStyle>
            <a:p>
              <a:r>
                <a:rPr lang="en-US" sz="1200" b="0" dirty="0"/>
                <a:t>Project Forest B</a:t>
              </a:r>
            </a:p>
          </p:txBody>
        </p:sp>
        <p:sp>
          <p:nvSpPr>
            <p:cNvPr id="144" name="TextBox 143"/>
            <p:cNvSpPr txBox="1"/>
            <p:nvPr/>
          </p:nvSpPr>
          <p:spPr>
            <a:xfrm>
              <a:off x="4899452" y="2749361"/>
              <a:ext cx="3467153" cy="400110"/>
            </a:xfrm>
            <a:prstGeom prst="rect">
              <a:avLst/>
            </a:prstGeom>
            <a:noFill/>
          </p:spPr>
          <p:txBody>
            <a:bodyPr wrap="square" rtlCol="0">
              <a:spAutoFit/>
            </a:bodyPr>
            <a:lstStyle/>
            <a:p>
              <a:r>
                <a:rPr lang="en-US" sz="1000" dirty="0" err="1">
                  <a:solidFill>
                    <a:schemeClr val="tx2"/>
                  </a:solidFill>
                  <a:latin typeface="Roboto Light"/>
                  <a:cs typeface="Roboto Light"/>
                </a:rPr>
                <a:t>Lorem</a:t>
              </a:r>
              <a:r>
                <a:rPr lang="en-US" sz="1000" dirty="0">
                  <a:solidFill>
                    <a:schemeClr val="tx2"/>
                  </a:solidFill>
                  <a:latin typeface="Roboto Light"/>
                  <a:cs typeface="Roboto Light"/>
                </a:rPr>
                <a:t> </a:t>
              </a:r>
              <a:r>
                <a:rPr lang="en-US" sz="1000" dirty="0" err="1">
                  <a:solidFill>
                    <a:schemeClr val="tx2"/>
                  </a:solidFill>
                  <a:latin typeface="Roboto Light"/>
                  <a:cs typeface="Roboto Light"/>
                </a:rPr>
                <a:t>Ipsum</a:t>
              </a:r>
              <a:r>
                <a:rPr lang="en-US" sz="1000" dirty="0">
                  <a:solidFill>
                    <a:schemeClr val="tx2"/>
                  </a:solidFill>
                  <a:latin typeface="Roboto Light"/>
                  <a:cs typeface="Roboto Light"/>
                </a:rPr>
                <a:t> is simply dummy text of the printing and typesetting industry. </a:t>
              </a:r>
              <a:r>
                <a:rPr lang="en-US" sz="1000" dirty="0" err="1">
                  <a:solidFill>
                    <a:schemeClr val="tx2"/>
                  </a:solidFill>
                  <a:latin typeface="Roboto Light"/>
                  <a:cs typeface="Roboto Light"/>
                </a:rPr>
                <a:t>Lorem</a:t>
              </a:r>
              <a:r>
                <a:rPr lang="en-US" sz="1000" dirty="0">
                  <a:solidFill>
                    <a:schemeClr val="tx2"/>
                  </a:solidFill>
                  <a:latin typeface="Roboto Light"/>
                  <a:cs typeface="Roboto Light"/>
                </a:rPr>
                <a:t> </a:t>
              </a:r>
              <a:r>
                <a:rPr lang="en-US" sz="1000" dirty="0" err="1">
                  <a:solidFill>
                    <a:schemeClr val="tx2"/>
                  </a:solidFill>
                  <a:latin typeface="Roboto Light"/>
                  <a:cs typeface="Roboto Light"/>
                </a:rPr>
                <a:t>Ipsum</a:t>
              </a:r>
              <a:r>
                <a:rPr lang="en-US" sz="1000" dirty="0">
                  <a:solidFill>
                    <a:schemeClr val="tx2"/>
                  </a:solidFill>
                  <a:latin typeface="Roboto Light"/>
                  <a:cs typeface="Roboto Light"/>
                </a:rPr>
                <a:t> has been the industry’s</a:t>
              </a:r>
            </a:p>
          </p:txBody>
        </p:sp>
        <p:cxnSp>
          <p:nvCxnSpPr>
            <p:cNvPr id="145" name="Straight Connector 144"/>
            <p:cNvCxnSpPr/>
            <p:nvPr/>
          </p:nvCxnSpPr>
          <p:spPr>
            <a:xfrm>
              <a:off x="4995333" y="2755515"/>
              <a:ext cx="1092970" cy="0"/>
            </a:xfrm>
            <a:prstGeom prst="line">
              <a:avLst/>
            </a:prstGeom>
            <a:ln w="6350" cmpd="sng">
              <a:solidFill>
                <a:schemeClr val="accent4"/>
              </a:solidFill>
            </a:ln>
            <a:effectLst/>
          </p:spPr>
          <p:style>
            <a:lnRef idx="2">
              <a:schemeClr val="accent1"/>
            </a:lnRef>
            <a:fillRef idx="0">
              <a:schemeClr val="accent1"/>
            </a:fillRef>
            <a:effectRef idx="1">
              <a:schemeClr val="accent1"/>
            </a:effectRef>
            <a:fontRef idx="minor">
              <a:schemeClr val="tx1"/>
            </a:fontRef>
          </p:style>
        </p:cxnSp>
      </p:grpSp>
      <p:grpSp>
        <p:nvGrpSpPr>
          <p:cNvPr id="146" name="Group 145"/>
          <p:cNvGrpSpPr/>
          <p:nvPr/>
        </p:nvGrpSpPr>
        <p:grpSpPr>
          <a:xfrm>
            <a:off x="4895493" y="3253773"/>
            <a:ext cx="3469573" cy="732624"/>
            <a:chOff x="4897032" y="2416848"/>
            <a:chExt cx="3469573" cy="732623"/>
          </a:xfrm>
        </p:grpSpPr>
        <p:sp>
          <p:nvSpPr>
            <p:cNvPr id="147" name="Title 1"/>
            <p:cNvSpPr txBox="1">
              <a:spLocks/>
            </p:cNvSpPr>
            <p:nvPr/>
          </p:nvSpPr>
          <p:spPr>
            <a:xfrm>
              <a:off x="4897032" y="2416848"/>
              <a:ext cx="2553635" cy="338668"/>
            </a:xfrm>
            <a:prstGeom prst="rect">
              <a:avLst/>
            </a:prstGeom>
          </p:spPr>
          <p:txBody>
            <a:bodyPr vert="horz" lIns="91440" tIns="45720" rIns="91440" bIns="45720" rtlCol="0" anchor="b">
              <a:normAutofit/>
            </a:bodyPr>
            <a:lstStyle>
              <a:lvl1pPr algn="l" defTabSz="457200" rtl="0" eaLnBrk="1" latinLnBrk="0" hangingPunct="1">
                <a:spcBef>
                  <a:spcPct val="0"/>
                </a:spcBef>
                <a:buNone/>
                <a:defRPr sz="2000" b="1" kern="1200">
                  <a:solidFill>
                    <a:schemeClr val="tx1"/>
                  </a:solidFill>
                  <a:latin typeface="Roboto Light"/>
                  <a:ea typeface="+mj-ea"/>
                  <a:cs typeface="Roboto Light"/>
                </a:defRPr>
              </a:lvl1pPr>
            </a:lstStyle>
            <a:p>
              <a:r>
                <a:rPr lang="en-US" sz="1200" b="0" dirty="0"/>
                <a:t>Project Forest C</a:t>
              </a:r>
            </a:p>
          </p:txBody>
        </p:sp>
        <p:sp>
          <p:nvSpPr>
            <p:cNvPr id="148" name="TextBox 147"/>
            <p:cNvSpPr txBox="1"/>
            <p:nvPr/>
          </p:nvSpPr>
          <p:spPr>
            <a:xfrm>
              <a:off x="4899452" y="2749361"/>
              <a:ext cx="3467153" cy="400110"/>
            </a:xfrm>
            <a:prstGeom prst="rect">
              <a:avLst/>
            </a:prstGeom>
            <a:noFill/>
          </p:spPr>
          <p:txBody>
            <a:bodyPr wrap="square" rtlCol="0">
              <a:spAutoFit/>
            </a:bodyPr>
            <a:lstStyle/>
            <a:p>
              <a:r>
                <a:rPr lang="en-US" sz="1000" dirty="0" err="1">
                  <a:solidFill>
                    <a:schemeClr val="tx2"/>
                  </a:solidFill>
                  <a:latin typeface="Roboto Light"/>
                  <a:cs typeface="Roboto Light"/>
                </a:rPr>
                <a:t>Lorem</a:t>
              </a:r>
              <a:r>
                <a:rPr lang="en-US" sz="1000" dirty="0">
                  <a:solidFill>
                    <a:schemeClr val="tx2"/>
                  </a:solidFill>
                  <a:latin typeface="Roboto Light"/>
                  <a:cs typeface="Roboto Light"/>
                </a:rPr>
                <a:t> </a:t>
              </a:r>
              <a:r>
                <a:rPr lang="en-US" sz="1000" dirty="0" err="1">
                  <a:solidFill>
                    <a:schemeClr val="tx2"/>
                  </a:solidFill>
                  <a:latin typeface="Roboto Light"/>
                  <a:cs typeface="Roboto Light"/>
                </a:rPr>
                <a:t>Ipsum</a:t>
              </a:r>
              <a:r>
                <a:rPr lang="en-US" sz="1000" dirty="0">
                  <a:solidFill>
                    <a:schemeClr val="tx2"/>
                  </a:solidFill>
                  <a:latin typeface="Roboto Light"/>
                  <a:cs typeface="Roboto Light"/>
                </a:rPr>
                <a:t> is simply dummy text of the printing and typesetting industry. </a:t>
              </a:r>
              <a:r>
                <a:rPr lang="en-US" sz="1000" dirty="0" err="1">
                  <a:solidFill>
                    <a:schemeClr val="tx2"/>
                  </a:solidFill>
                  <a:latin typeface="Roboto Light"/>
                  <a:cs typeface="Roboto Light"/>
                </a:rPr>
                <a:t>Lorem</a:t>
              </a:r>
              <a:r>
                <a:rPr lang="en-US" sz="1000" dirty="0">
                  <a:solidFill>
                    <a:schemeClr val="tx2"/>
                  </a:solidFill>
                  <a:latin typeface="Roboto Light"/>
                  <a:cs typeface="Roboto Light"/>
                </a:rPr>
                <a:t> </a:t>
              </a:r>
              <a:r>
                <a:rPr lang="en-US" sz="1000" dirty="0" err="1">
                  <a:solidFill>
                    <a:schemeClr val="tx2"/>
                  </a:solidFill>
                  <a:latin typeface="Roboto Light"/>
                  <a:cs typeface="Roboto Light"/>
                </a:rPr>
                <a:t>Ipsum</a:t>
              </a:r>
              <a:r>
                <a:rPr lang="en-US" sz="1000" dirty="0">
                  <a:solidFill>
                    <a:schemeClr val="tx2"/>
                  </a:solidFill>
                  <a:latin typeface="Roboto Light"/>
                  <a:cs typeface="Roboto Light"/>
                </a:rPr>
                <a:t> has been the industry’s</a:t>
              </a:r>
            </a:p>
          </p:txBody>
        </p:sp>
        <p:cxnSp>
          <p:nvCxnSpPr>
            <p:cNvPr id="149" name="Straight Connector 148"/>
            <p:cNvCxnSpPr/>
            <p:nvPr/>
          </p:nvCxnSpPr>
          <p:spPr>
            <a:xfrm>
              <a:off x="4995333" y="2755515"/>
              <a:ext cx="1092970" cy="0"/>
            </a:xfrm>
            <a:prstGeom prst="line">
              <a:avLst/>
            </a:prstGeom>
            <a:ln w="6350" cmpd="sng">
              <a:solidFill>
                <a:schemeClr val="accent4"/>
              </a:solidFill>
            </a:ln>
            <a:effectLst/>
          </p:spPr>
          <p:style>
            <a:lnRef idx="2">
              <a:schemeClr val="accent1"/>
            </a:lnRef>
            <a:fillRef idx="0">
              <a:schemeClr val="accent1"/>
            </a:fillRef>
            <a:effectRef idx="1">
              <a:schemeClr val="accent1"/>
            </a:effectRef>
            <a:fontRef idx="minor">
              <a:schemeClr val="tx1"/>
            </a:fontRef>
          </p:style>
        </p:cxnSp>
      </p:grpSp>
      <p:grpSp>
        <p:nvGrpSpPr>
          <p:cNvPr id="12" name="Group 11"/>
          <p:cNvGrpSpPr/>
          <p:nvPr/>
        </p:nvGrpSpPr>
        <p:grpSpPr>
          <a:xfrm>
            <a:off x="950370" y="746593"/>
            <a:ext cx="897847" cy="3163902"/>
            <a:chOff x="664266" y="729704"/>
            <a:chExt cx="897847" cy="3163902"/>
          </a:xfrm>
        </p:grpSpPr>
        <p:grpSp>
          <p:nvGrpSpPr>
            <p:cNvPr id="117" name="Group 116"/>
            <p:cNvGrpSpPr/>
            <p:nvPr/>
          </p:nvGrpSpPr>
          <p:grpSpPr>
            <a:xfrm>
              <a:off x="664266" y="2148889"/>
              <a:ext cx="897847" cy="113157"/>
              <a:chOff x="688750" y="3031349"/>
              <a:chExt cx="897847" cy="113157"/>
            </a:xfrm>
          </p:grpSpPr>
          <p:cxnSp>
            <p:nvCxnSpPr>
              <p:cNvPr id="118" name="Straight Connector 117"/>
              <p:cNvCxnSpPr>
                <a:endCxn id="120" idx="0"/>
              </p:cNvCxnSpPr>
              <p:nvPr/>
            </p:nvCxnSpPr>
            <p:spPr>
              <a:xfrm flipH="1" flipV="1">
                <a:off x="783562" y="3086340"/>
                <a:ext cx="732073" cy="533"/>
              </a:xfrm>
              <a:prstGeom prst="line">
                <a:avLst/>
              </a:prstGeom>
              <a:ln w="6350" cmpd="sng">
                <a:solidFill>
                  <a:schemeClr val="tx2"/>
                </a:solidFill>
                <a:prstDash val="dash"/>
              </a:ln>
              <a:effectLst/>
            </p:spPr>
            <p:style>
              <a:lnRef idx="2">
                <a:schemeClr val="accent1"/>
              </a:lnRef>
              <a:fillRef idx="0">
                <a:schemeClr val="accent1"/>
              </a:fillRef>
              <a:effectRef idx="1">
                <a:schemeClr val="accent1"/>
              </a:effectRef>
              <a:fontRef idx="minor">
                <a:schemeClr val="tx1"/>
              </a:fontRef>
            </p:style>
          </p:cxnSp>
          <p:sp>
            <p:nvSpPr>
              <p:cNvPr id="119" name="Isosceles Triangle 118"/>
              <p:cNvSpPr/>
              <p:nvPr/>
            </p:nvSpPr>
            <p:spPr>
              <a:xfrm rot="16200000">
                <a:off x="1484200" y="3042109"/>
                <a:ext cx="109982" cy="94812"/>
              </a:xfrm>
              <a:prstGeom prst="triangle">
                <a:avLst/>
              </a:prstGeom>
              <a:solidFill>
                <a:srgbClr val="A0A0A3"/>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0" name="Isosceles Triangle 119"/>
              <p:cNvSpPr/>
              <p:nvPr/>
            </p:nvSpPr>
            <p:spPr>
              <a:xfrm rot="5400000">
                <a:off x="681165" y="3038934"/>
                <a:ext cx="109982" cy="94812"/>
              </a:xfrm>
              <a:prstGeom prst="triangle">
                <a:avLst/>
              </a:prstGeom>
              <a:solidFill>
                <a:srgbClr val="A0A0A3"/>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sp>
          <p:nvSpPr>
            <p:cNvPr id="4" name="Rounded Rectangle 3"/>
            <p:cNvSpPr/>
            <p:nvPr/>
          </p:nvSpPr>
          <p:spPr>
            <a:xfrm>
              <a:off x="900182" y="837336"/>
              <a:ext cx="425667" cy="3056270"/>
            </a:xfrm>
            <a:prstGeom prst="roundRect">
              <a:avLst>
                <a:gd name="adj" fmla="val 5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2" name="Rounded Rectangle 61"/>
            <p:cNvSpPr/>
            <p:nvPr/>
          </p:nvSpPr>
          <p:spPr>
            <a:xfrm>
              <a:off x="972106" y="1257301"/>
              <a:ext cx="279582" cy="2559548"/>
            </a:xfrm>
            <a:prstGeom prst="roundRect">
              <a:avLst>
                <a:gd name="adj" fmla="val 50000"/>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ound Same Side Corner Rectangle 5"/>
            <p:cNvSpPr/>
            <p:nvPr/>
          </p:nvSpPr>
          <p:spPr>
            <a:xfrm rot="10800000">
              <a:off x="969334" y="2203450"/>
              <a:ext cx="281615" cy="1615310"/>
            </a:xfrm>
            <a:prstGeom prst="round2SameRect">
              <a:avLst>
                <a:gd name="adj1" fmla="val 50000"/>
                <a:gd name="adj2"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7" name="TextBox 66"/>
            <p:cNvSpPr txBox="1"/>
            <p:nvPr/>
          </p:nvSpPr>
          <p:spPr>
            <a:xfrm rot="16200000">
              <a:off x="-8673" y="2549252"/>
              <a:ext cx="2214191" cy="255691"/>
            </a:xfrm>
            <a:prstGeom prst="rect">
              <a:avLst/>
            </a:prstGeom>
            <a:noFill/>
          </p:spPr>
          <p:txBody>
            <a:bodyPr wrap="square" rtlCol="0">
              <a:spAutoFit/>
            </a:bodyPr>
            <a:lstStyle/>
            <a:p>
              <a:r>
                <a:rPr lang="en-US" sz="1000" dirty="0">
                  <a:solidFill>
                    <a:schemeClr val="bg1"/>
                  </a:solidFill>
                  <a:latin typeface="Roboto Light"/>
                  <a:cs typeface="Roboto Light"/>
                </a:rPr>
                <a:t>Project Progress  87%</a:t>
              </a:r>
            </a:p>
          </p:txBody>
        </p:sp>
        <p:sp>
          <p:nvSpPr>
            <p:cNvPr id="69" name="Shape 8841"/>
            <p:cNvSpPr/>
            <p:nvPr/>
          </p:nvSpPr>
          <p:spPr>
            <a:xfrm>
              <a:off x="898972" y="729704"/>
              <a:ext cx="428082" cy="533479"/>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anchor="ctr">
              <a:spAutoFit/>
            </a:bodyPr>
            <a:lstStyle>
              <a:lvl1pPr defTabSz="457200">
                <a:lnSpc>
                  <a:spcPct val="120000"/>
                </a:lnSpc>
                <a:defRPr sz="4000">
                  <a:solidFill>
                    <a:srgbClr val="8E8E8E"/>
                  </a:solidFill>
                  <a:latin typeface="FontAwesome"/>
                  <a:ea typeface="FontAwesome"/>
                  <a:cs typeface="FontAwesome"/>
                  <a:sym typeface="FontAwesome"/>
                </a:defRPr>
              </a:lvl1pPr>
            </a:lstStyle>
            <a:p>
              <a:pPr lvl="0" algn="ctr">
                <a:defRPr sz="1800">
                  <a:solidFill>
                    <a:srgbClr val="000000"/>
                  </a:solidFill>
                </a:defRPr>
              </a:pPr>
              <a:r>
                <a:rPr sz="2400" dirty="0">
                  <a:solidFill>
                    <a:schemeClr val="bg1"/>
                  </a:solidFill>
                </a:rPr>
                <a:t></a:t>
              </a:r>
            </a:p>
          </p:txBody>
        </p:sp>
      </p:grpSp>
      <p:grpSp>
        <p:nvGrpSpPr>
          <p:cNvPr id="71" name="Group 70"/>
          <p:cNvGrpSpPr/>
          <p:nvPr/>
        </p:nvGrpSpPr>
        <p:grpSpPr>
          <a:xfrm>
            <a:off x="2051800" y="746593"/>
            <a:ext cx="897847" cy="3163902"/>
            <a:chOff x="664266" y="729704"/>
            <a:chExt cx="897847" cy="3163902"/>
          </a:xfrm>
        </p:grpSpPr>
        <p:grpSp>
          <p:nvGrpSpPr>
            <p:cNvPr id="72" name="Group 71"/>
            <p:cNvGrpSpPr/>
            <p:nvPr/>
          </p:nvGrpSpPr>
          <p:grpSpPr>
            <a:xfrm>
              <a:off x="664266" y="2588489"/>
              <a:ext cx="897847" cy="113157"/>
              <a:chOff x="688750" y="3470949"/>
              <a:chExt cx="897847" cy="113157"/>
            </a:xfrm>
          </p:grpSpPr>
          <p:cxnSp>
            <p:nvCxnSpPr>
              <p:cNvPr id="78" name="Straight Connector 77"/>
              <p:cNvCxnSpPr>
                <a:endCxn id="80" idx="0"/>
              </p:cNvCxnSpPr>
              <p:nvPr/>
            </p:nvCxnSpPr>
            <p:spPr>
              <a:xfrm flipH="1" flipV="1">
                <a:off x="783562" y="3525940"/>
                <a:ext cx="732073" cy="533"/>
              </a:xfrm>
              <a:prstGeom prst="line">
                <a:avLst/>
              </a:prstGeom>
              <a:ln w="6350" cmpd="sng">
                <a:solidFill>
                  <a:schemeClr val="tx2"/>
                </a:solidFill>
                <a:prstDash val="dash"/>
              </a:ln>
              <a:effectLst/>
            </p:spPr>
            <p:style>
              <a:lnRef idx="2">
                <a:schemeClr val="accent1"/>
              </a:lnRef>
              <a:fillRef idx="0">
                <a:schemeClr val="accent1"/>
              </a:fillRef>
              <a:effectRef idx="1">
                <a:schemeClr val="accent1"/>
              </a:effectRef>
              <a:fontRef idx="minor">
                <a:schemeClr val="tx1"/>
              </a:fontRef>
            </p:style>
          </p:cxnSp>
          <p:sp>
            <p:nvSpPr>
              <p:cNvPr id="79" name="Isosceles Triangle 78"/>
              <p:cNvSpPr/>
              <p:nvPr/>
            </p:nvSpPr>
            <p:spPr>
              <a:xfrm rot="16200000">
                <a:off x="1484200" y="3481709"/>
                <a:ext cx="109982" cy="94812"/>
              </a:xfrm>
              <a:prstGeom prst="triangle">
                <a:avLst/>
              </a:prstGeom>
              <a:solidFill>
                <a:srgbClr val="A0A0A3"/>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0" name="Isosceles Triangle 79"/>
              <p:cNvSpPr/>
              <p:nvPr/>
            </p:nvSpPr>
            <p:spPr>
              <a:xfrm rot="5400000">
                <a:off x="681165" y="3478534"/>
                <a:ext cx="109982" cy="94812"/>
              </a:xfrm>
              <a:prstGeom prst="triangle">
                <a:avLst/>
              </a:prstGeom>
              <a:solidFill>
                <a:srgbClr val="A0A0A3"/>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sp>
          <p:nvSpPr>
            <p:cNvPr id="73" name="Rounded Rectangle 72"/>
            <p:cNvSpPr/>
            <p:nvPr/>
          </p:nvSpPr>
          <p:spPr>
            <a:xfrm>
              <a:off x="900182" y="837336"/>
              <a:ext cx="425667" cy="3056270"/>
            </a:xfrm>
            <a:prstGeom prst="roundRect">
              <a:avLst>
                <a:gd name="adj" fmla="val 5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4" name="Rounded Rectangle 73"/>
            <p:cNvSpPr/>
            <p:nvPr/>
          </p:nvSpPr>
          <p:spPr>
            <a:xfrm>
              <a:off x="972106" y="1257301"/>
              <a:ext cx="279582" cy="2559548"/>
            </a:xfrm>
            <a:prstGeom prst="roundRect">
              <a:avLst>
                <a:gd name="adj" fmla="val 50000"/>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5" name="Round Same Side Corner Rectangle 74"/>
            <p:cNvSpPr/>
            <p:nvPr/>
          </p:nvSpPr>
          <p:spPr>
            <a:xfrm rot="10800000">
              <a:off x="969333" y="2641646"/>
              <a:ext cx="281615" cy="1177113"/>
            </a:xfrm>
            <a:prstGeom prst="round2SameRect">
              <a:avLst>
                <a:gd name="adj1" fmla="val 50000"/>
                <a:gd name="adj2" fmla="val 0"/>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6" name="TextBox 75"/>
            <p:cNvSpPr txBox="1"/>
            <p:nvPr/>
          </p:nvSpPr>
          <p:spPr>
            <a:xfrm rot="16200000">
              <a:off x="192218" y="2750141"/>
              <a:ext cx="1812412" cy="255691"/>
            </a:xfrm>
            <a:prstGeom prst="rect">
              <a:avLst/>
            </a:prstGeom>
            <a:noFill/>
          </p:spPr>
          <p:txBody>
            <a:bodyPr wrap="square" rtlCol="0">
              <a:spAutoFit/>
            </a:bodyPr>
            <a:lstStyle/>
            <a:p>
              <a:r>
                <a:rPr lang="en-US" sz="1000" dirty="0">
                  <a:solidFill>
                    <a:schemeClr val="bg1"/>
                  </a:solidFill>
                  <a:latin typeface="Roboto Light"/>
                  <a:cs typeface="Roboto Light"/>
                </a:rPr>
                <a:t>Project Progress  43%</a:t>
              </a:r>
            </a:p>
          </p:txBody>
        </p:sp>
        <p:sp>
          <p:nvSpPr>
            <p:cNvPr id="77" name="Shape 8841"/>
            <p:cNvSpPr/>
            <p:nvPr/>
          </p:nvSpPr>
          <p:spPr>
            <a:xfrm>
              <a:off x="898972" y="729704"/>
              <a:ext cx="428082" cy="533479"/>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anchor="ctr">
              <a:spAutoFit/>
            </a:bodyPr>
            <a:lstStyle>
              <a:lvl1pPr defTabSz="457200">
                <a:lnSpc>
                  <a:spcPct val="120000"/>
                </a:lnSpc>
                <a:defRPr sz="4000">
                  <a:solidFill>
                    <a:srgbClr val="8E8E8E"/>
                  </a:solidFill>
                  <a:latin typeface="FontAwesome"/>
                  <a:ea typeface="FontAwesome"/>
                  <a:cs typeface="FontAwesome"/>
                  <a:sym typeface="FontAwesome"/>
                </a:defRPr>
              </a:lvl1pPr>
            </a:lstStyle>
            <a:p>
              <a:pPr lvl="0" algn="ctr">
                <a:defRPr sz="1800">
                  <a:solidFill>
                    <a:srgbClr val="000000"/>
                  </a:solidFill>
                </a:defRPr>
              </a:pPr>
              <a:r>
                <a:rPr sz="2400" dirty="0">
                  <a:solidFill>
                    <a:schemeClr val="bg1"/>
                  </a:solidFill>
                </a:rPr>
                <a:t></a:t>
              </a:r>
            </a:p>
          </p:txBody>
        </p:sp>
      </p:grpSp>
      <p:grpSp>
        <p:nvGrpSpPr>
          <p:cNvPr id="82" name="Group 81"/>
          <p:cNvGrpSpPr/>
          <p:nvPr/>
        </p:nvGrpSpPr>
        <p:grpSpPr>
          <a:xfrm>
            <a:off x="3153229" y="746593"/>
            <a:ext cx="897847" cy="3163902"/>
            <a:chOff x="664266" y="729704"/>
            <a:chExt cx="897847" cy="3163902"/>
          </a:xfrm>
        </p:grpSpPr>
        <p:grpSp>
          <p:nvGrpSpPr>
            <p:cNvPr id="83" name="Group 82"/>
            <p:cNvGrpSpPr/>
            <p:nvPr/>
          </p:nvGrpSpPr>
          <p:grpSpPr>
            <a:xfrm>
              <a:off x="664266" y="1590666"/>
              <a:ext cx="897847" cy="113157"/>
              <a:chOff x="688750" y="2473126"/>
              <a:chExt cx="897847" cy="113157"/>
            </a:xfrm>
          </p:grpSpPr>
          <p:cxnSp>
            <p:nvCxnSpPr>
              <p:cNvPr id="123" name="Straight Connector 122"/>
              <p:cNvCxnSpPr>
                <a:endCxn id="127" idx="0"/>
              </p:cNvCxnSpPr>
              <p:nvPr/>
            </p:nvCxnSpPr>
            <p:spPr>
              <a:xfrm flipH="1" flipV="1">
                <a:off x="783562" y="2528117"/>
                <a:ext cx="732073" cy="533"/>
              </a:xfrm>
              <a:prstGeom prst="line">
                <a:avLst/>
              </a:prstGeom>
              <a:ln w="6350" cmpd="sng">
                <a:solidFill>
                  <a:schemeClr val="tx2"/>
                </a:solidFill>
                <a:prstDash val="dash"/>
              </a:ln>
              <a:effectLst/>
            </p:spPr>
            <p:style>
              <a:lnRef idx="2">
                <a:schemeClr val="accent1"/>
              </a:lnRef>
              <a:fillRef idx="0">
                <a:schemeClr val="accent1"/>
              </a:fillRef>
              <a:effectRef idx="1">
                <a:schemeClr val="accent1"/>
              </a:effectRef>
              <a:fontRef idx="minor">
                <a:schemeClr val="tx1"/>
              </a:fontRef>
            </p:style>
          </p:cxnSp>
          <p:sp>
            <p:nvSpPr>
              <p:cNvPr id="125" name="Isosceles Triangle 124"/>
              <p:cNvSpPr/>
              <p:nvPr/>
            </p:nvSpPr>
            <p:spPr>
              <a:xfrm rot="16200000">
                <a:off x="1484200" y="2483886"/>
                <a:ext cx="109982" cy="94812"/>
              </a:xfrm>
              <a:prstGeom prst="triangle">
                <a:avLst/>
              </a:prstGeom>
              <a:solidFill>
                <a:srgbClr val="A0A0A3"/>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7" name="Isosceles Triangle 126"/>
              <p:cNvSpPr/>
              <p:nvPr/>
            </p:nvSpPr>
            <p:spPr>
              <a:xfrm rot="5400000">
                <a:off x="681165" y="2480711"/>
                <a:ext cx="109982" cy="94812"/>
              </a:xfrm>
              <a:prstGeom prst="triangle">
                <a:avLst/>
              </a:prstGeom>
              <a:solidFill>
                <a:srgbClr val="A0A0A3"/>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sp>
          <p:nvSpPr>
            <p:cNvPr id="92" name="Rounded Rectangle 91"/>
            <p:cNvSpPr/>
            <p:nvPr/>
          </p:nvSpPr>
          <p:spPr>
            <a:xfrm>
              <a:off x="900182" y="837336"/>
              <a:ext cx="425667" cy="3056270"/>
            </a:xfrm>
            <a:prstGeom prst="roundRect">
              <a:avLst>
                <a:gd name="adj" fmla="val 5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4" name="Rounded Rectangle 93"/>
            <p:cNvSpPr/>
            <p:nvPr/>
          </p:nvSpPr>
          <p:spPr>
            <a:xfrm>
              <a:off x="972106" y="1257301"/>
              <a:ext cx="279582" cy="2559548"/>
            </a:xfrm>
            <a:prstGeom prst="roundRect">
              <a:avLst>
                <a:gd name="adj" fmla="val 50000"/>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9" name="Round Same Side Corner Rectangle 108"/>
            <p:cNvSpPr/>
            <p:nvPr/>
          </p:nvSpPr>
          <p:spPr>
            <a:xfrm rot="10800000">
              <a:off x="969333" y="1650802"/>
              <a:ext cx="281615" cy="2167958"/>
            </a:xfrm>
            <a:prstGeom prst="round2SameRect">
              <a:avLst>
                <a:gd name="adj1" fmla="val 50000"/>
                <a:gd name="adj2" fmla="val 0"/>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1" name="TextBox 120"/>
            <p:cNvSpPr txBox="1"/>
            <p:nvPr/>
          </p:nvSpPr>
          <p:spPr>
            <a:xfrm rot="16200000">
              <a:off x="31728" y="2589651"/>
              <a:ext cx="2133390" cy="255691"/>
            </a:xfrm>
            <a:prstGeom prst="rect">
              <a:avLst/>
            </a:prstGeom>
            <a:noFill/>
          </p:spPr>
          <p:txBody>
            <a:bodyPr wrap="square" rtlCol="0">
              <a:spAutoFit/>
            </a:bodyPr>
            <a:lstStyle/>
            <a:p>
              <a:r>
                <a:rPr lang="en-US" sz="1000" dirty="0">
                  <a:solidFill>
                    <a:schemeClr val="bg1"/>
                  </a:solidFill>
                  <a:latin typeface="Roboto Light"/>
                  <a:cs typeface="Roboto Light"/>
                </a:rPr>
                <a:t>Project Progress  94%</a:t>
              </a:r>
            </a:p>
          </p:txBody>
        </p:sp>
        <p:sp>
          <p:nvSpPr>
            <p:cNvPr id="122" name="Shape 8841"/>
            <p:cNvSpPr/>
            <p:nvPr/>
          </p:nvSpPr>
          <p:spPr>
            <a:xfrm>
              <a:off x="898972" y="729704"/>
              <a:ext cx="428082" cy="533479"/>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anchor="ctr">
              <a:spAutoFit/>
            </a:bodyPr>
            <a:lstStyle>
              <a:lvl1pPr defTabSz="457200">
                <a:lnSpc>
                  <a:spcPct val="120000"/>
                </a:lnSpc>
                <a:defRPr sz="4000">
                  <a:solidFill>
                    <a:srgbClr val="8E8E8E"/>
                  </a:solidFill>
                  <a:latin typeface="FontAwesome"/>
                  <a:ea typeface="FontAwesome"/>
                  <a:cs typeface="FontAwesome"/>
                  <a:sym typeface="FontAwesome"/>
                </a:defRPr>
              </a:lvl1pPr>
            </a:lstStyle>
            <a:p>
              <a:pPr lvl="0" algn="ctr">
                <a:defRPr sz="1800">
                  <a:solidFill>
                    <a:srgbClr val="000000"/>
                  </a:solidFill>
                </a:defRPr>
              </a:pPr>
              <a:r>
                <a:rPr sz="2400" dirty="0">
                  <a:solidFill>
                    <a:schemeClr val="bg1"/>
                  </a:solidFill>
                </a:rPr>
                <a:t></a:t>
              </a:r>
            </a:p>
          </p:txBody>
        </p:sp>
      </p:grpSp>
    </p:spTree>
    <p:extLst>
      <p:ext uri="{BB962C8B-B14F-4D97-AF65-F5344CB8AC3E}">
        <p14:creationId xmlns:p14="http://schemas.microsoft.com/office/powerpoint/2010/main" val="1613095379"/>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6363" y="285751"/>
            <a:ext cx="4512733" cy="470429"/>
          </a:xfrm>
        </p:spPr>
        <p:txBody>
          <a:bodyPr>
            <a:normAutofit/>
          </a:bodyPr>
          <a:lstStyle/>
          <a:p>
            <a:r>
              <a:rPr lang="en-US" b="0" dirty="0" smtClean="0"/>
              <a:t>Gallery</a:t>
            </a:r>
            <a:endParaRPr lang="en-US" b="0" dirty="0"/>
          </a:p>
        </p:txBody>
      </p:sp>
      <p:grpSp>
        <p:nvGrpSpPr>
          <p:cNvPr id="5" name="Group 4"/>
          <p:cNvGrpSpPr/>
          <p:nvPr/>
        </p:nvGrpSpPr>
        <p:grpSpPr>
          <a:xfrm>
            <a:off x="520456" y="945780"/>
            <a:ext cx="1838325" cy="1456523"/>
            <a:chOff x="409574" y="1032677"/>
            <a:chExt cx="1838325" cy="1456523"/>
          </a:xfrm>
        </p:grpSpPr>
        <p:sp>
          <p:nvSpPr>
            <p:cNvPr id="4" name="Rounded Rectangle 3"/>
            <p:cNvSpPr/>
            <p:nvPr/>
          </p:nvSpPr>
          <p:spPr>
            <a:xfrm>
              <a:off x="411107" y="1032677"/>
              <a:ext cx="1835254" cy="1453948"/>
            </a:xfrm>
            <a:prstGeom prst="roundRect">
              <a:avLst>
                <a:gd name="adj" fmla="val 4119"/>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Round Same Side Corner Rectangle 2"/>
            <p:cNvSpPr/>
            <p:nvPr/>
          </p:nvSpPr>
          <p:spPr>
            <a:xfrm rot="10800000">
              <a:off x="409574" y="2127250"/>
              <a:ext cx="1838325" cy="361950"/>
            </a:xfrm>
            <a:prstGeom prst="round2Same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TextBox 20"/>
            <p:cNvSpPr txBox="1"/>
            <p:nvPr/>
          </p:nvSpPr>
          <p:spPr>
            <a:xfrm>
              <a:off x="465358" y="2172997"/>
              <a:ext cx="1731742" cy="246221"/>
            </a:xfrm>
            <a:prstGeom prst="rect">
              <a:avLst/>
            </a:prstGeom>
            <a:noFill/>
          </p:spPr>
          <p:txBody>
            <a:bodyPr wrap="square" rtlCol="0">
              <a:spAutoFit/>
            </a:bodyPr>
            <a:lstStyle/>
            <a:p>
              <a:pPr algn="ctr"/>
              <a:r>
                <a:rPr lang="en-US" sz="1000" dirty="0" err="1">
                  <a:solidFill>
                    <a:schemeClr val="bg1"/>
                  </a:solidFill>
                  <a:latin typeface="Roboto Light"/>
                  <a:cs typeface="Roboto Light"/>
                </a:rPr>
                <a:t>Lorem</a:t>
              </a:r>
              <a:r>
                <a:rPr lang="en-US" sz="1000" dirty="0">
                  <a:solidFill>
                    <a:schemeClr val="bg1"/>
                  </a:solidFill>
                  <a:latin typeface="Roboto Light"/>
                  <a:cs typeface="Roboto Light"/>
                </a:rPr>
                <a:t> </a:t>
              </a:r>
              <a:r>
                <a:rPr lang="en-US" sz="1000" dirty="0" err="1">
                  <a:solidFill>
                    <a:schemeClr val="bg1"/>
                  </a:solidFill>
                  <a:latin typeface="Roboto Light"/>
                  <a:cs typeface="Roboto Light"/>
                </a:rPr>
                <a:t>Ipsum</a:t>
              </a:r>
              <a:r>
                <a:rPr lang="en-US" sz="1000" dirty="0">
                  <a:solidFill>
                    <a:schemeClr val="bg1"/>
                  </a:solidFill>
                  <a:latin typeface="Roboto Light"/>
                  <a:cs typeface="Roboto Light"/>
                </a:rPr>
                <a:t> is simply</a:t>
              </a:r>
            </a:p>
          </p:txBody>
        </p:sp>
      </p:grpSp>
      <p:grpSp>
        <p:nvGrpSpPr>
          <p:cNvPr id="24" name="Group 23"/>
          <p:cNvGrpSpPr/>
          <p:nvPr/>
        </p:nvGrpSpPr>
        <p:grpSpPr>
          <a:xfrm>
            <a:off x="2615622" y="945780"/>
            <a:ext cx="1838325" cy="1456523"/>
            <a:chOff x="409574" y="1032677"/>
            <a:chExt cx="1838325" cy="1456523"/>
          </a:xfrm>
        </p:grpSpPr>
        <p:sp>
          <p:nvSpPr>
            <p:cNvPr id="25" name="Rounded Rectangle 24"/>
            <p:cNvSpPr/>
            <p:nvPr/>
          </p:nvSpPr>
          <p:spPr>
            <a:xfrm>
              <a:off x="411107" y="1032677"/>
              <a:ext cx="1835254" cy="1453948"/>
            </a:xfrm>
            <a:prstGeom prst="roundRect">
              <a:avLst>
                <a:gd name="adj" fmla="val 4119"/>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ound Same Side Corner Rectangle 25"/>
            <p:cNvSpPr/>
            <p:nvPr/>
          </p:nvSpPr>
          <p:spPr>
            <a:xfrm rot="10800000">
              <a:off x="409574" y="2127250"/>
              <a:ext cx="1838325" cy="361950"/>
            </a:xfrm>
            <a:prstGeom prst="round2Same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TextBox 26"/>
            <p:cNvSpPr txBox="1"/>
            <p:nvPr/>
          </p:nvSpPr>
          <p:spPr>
            <a:xfrm>
              <a:off x="465358" y="2172997"/>
              <a:ext cx="1731742" cy="246221"/>
            </a:xfrm>
            <a:prstGeom prst="rect">
              <a:avLst/>
            </a:prstGeom>
            <a:noFill/>
          </p:spPr>
          <p:txBody>
            <a:bodyPr wrap="square" rtlCol="0">
              <a:spAutoFit/>
            </a:bodyPr>
            <a:lstStyle/>
            <a:p>
              <a:pPr algn="ctr"/>
              <a:r>
                <a:rPr lang="en-US" sz="1000" dirty="0" err="1">
                  <a:solidFill>
                    <a:schemeClr val="bg1"/>
                  </a:solidFill>
                  <a:latin typeface="Roboto Light"/>
                  <a:cs typeface="Roboto Light"/>
                </a:rPr>
                <a:t>Lorem</a:t>
              </a:r>
              <a:r>
                <a:rPr lang="en-US" sz="1000" dirty="0">
                  <a:solidFill>
                    <a:schemeClr val="bg1"/>
                  </a:solidFill>
                  <a:latin typeface="Roboto Light"/>
                  <a:cs typeface="Roboto Light"/>
                </a:rPr>
                <a:t> </a:t>
              </a:r>
              <a:r>
                <a:rPr lang="en-US" sz="1000" dirty="0" err="1">
                  <a:solidFill>
                    <a:schemeClr val="bg1"/>
                  </a:solidFill>
                  <a:latin typeface="Roboto Light"/>
                  <a:cs typeface="Roboto Light"/>
                </a:rPr>
                <a:t>Ipsum</a:t>
              </a:r>
              <a:r>
                <a:rPr lang="en-US" sz="1000" dirty="0">
                  <a:solidFill>
                    <a:schemeClr val="bg1"/>
                  </a:solidFill>
                  <a:latin typeface="Roboto Light"/>
                  <a:cs typeface="Roboto Light"/>
                </a:rPr>
                <a:t> is simply</a:t>
              </a:r>
            </a:p>
          </p:txBody>
        </p:sp>
      </p:grpSp>
      <p:grpSp>
        <p:nvGrpSpPr>
          <p:cNvPr id="28" name="Group 27"/>
          <p:cNvGrpSpPr/>
          <p:nvPr/>
        </p:nvGrpSpPr>
        <p:grpSpPr>
          <a:xfrm>
            <a:off x="4710788" y="945780"/>
            <a:ext cx="1838325" cy="1456523"/>
            <a:chOff x="409574" y="1032677"/>
            <a:chExt cx="1838325" cy="1456523"/>
          </a:xfrm>
        </p:grpSpPr>
        <p:sp>
          <p:nvSpPr>
            <p:cNvPr id="29" name="Rounded Rectangle 28"/>
            <p:cNvSpPr/>
            <p:nvPr/>
          </p:nvSpPr>
          <p:spPr>
            <a:xfrm>
              <a:off x="411107" y="1032677"/>
              <a:ext cx="1835254" cy="1453948"/>
            </a:xfrm>
            <a:prstGeom prst="roundRect">
              <a:avLst>
                <a:gd name="adj" fmla="val 4119"/>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Round Same Side Corner Rectangle 30"/>
            <p:cNvSpPr/>
            <p:nvPr/>
          </p:nvSpPr>
          <p:spPr>
            <a:xfrm rot="10800000">
              <a:off x="409574" y="2127250"/>
              <a:ext cx="1838325" cy="361950"/>
            </a:xfrm>
            <a:prstGeom prst="round2Same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TextBox 31"/>
            <p:cNvSpPr txBox="1"/>
            <p:nvPr/>
          </p:nvSpPr>
          <p:spPr>
            <a:xfrm>
              <a:off x="465358" y="2172997"/>
              <a:ext cx="1731742" cy="246221"/>
            </a:xfrm>
            <a:prstGeom prst="rect">
              <a:avLst/>
            </a:prstGeom>
            <a:noFill/>
          </p:spPr>
          <p:txBody>
            <a:bodyPr wrap="square" rtlCol="0">
              <a:spAutoFit/>
            </a:bodyPr>
            <a:lstStyle/>
            <a:p>
              <a:pPr algn="ctr"/>
              <a:r>
                <a:rPr lang="en-US" sz="1000" dirty="0" err="1">
                  <a:solidFill>
                    <a:schemeClr val="bg1"/>
                  </a:solidFill>
                  <a:latin typeface="Roboto Light"/>
                  <a:cs typeface="Roboto Light"/>
                </a:rPr>
                <a:t>Lorem</a:t>
              </a:r>
              <a:r>
                <a:rPr lang="en-US" sz="1000" dirty="0">
                  <a:solidFill>
                    <a:schemeClr val="bg1"/>
                  </a:solidFill>
                  <a:latin typeface="Roboto Light"/>
                  <a:cs typeface="Roboto Light"/>
                </a:rPr>
                <a:t> </a:t>
              </a:r>
              <a:r>
                <a:rPr lang="en-US" sz="1000" dirty="0" err="1">
                  <a:solidFill>
                    <a:schemeClr val="bg1"/>
                  </a:solidFill>
                  <a:latin typeface="Roboto Light"/>
                  <a:cs typeface="Roboto Light"/>
                </a:rPr>
                <a:t>Ipsum</a:t>
              </a:r>
              <a:r>
                <a:rPr lang="en-US" sz="1000" dirty="0">
                  <a:solidFill>
                    <a:schemeClr val="bg1"/>
                  </a:solidFill>
                  <a:latin typeface="Roboto Light"/>
                  <a:cs typeface="Roboto Light"/>
                </a:rPr>
                <a:t> is simply</a:t>
              </a:r>
            </a:p>
          </p:txBody>
        </p:sp>
      </p:grpSp>
      <p:grpSp>
        <p:nvGrpSpPr>
          <p:cNvPr id="33" name="Group 32"/>
          <p:cNvGrpSpPr/>
          <p:nvPr/>
        </p:nvGrpSpPr>
        <p:grpSpPr>
          <a:xfrm>
            <a:off x="6805955" y="945780"/>
            <a:ext cx="1838325" cy="1456523"/>
            <a:chOff x="409574" y="1032677"/>
            <a:chExt cx="1838325" cy="1456523"/>
          </a:xfrm>
        </p:grpSpPr>
        <p:sp>
          <p:nvSpPr>
            <p:cNvPr id="34" name="Rounded Rectangle 33"/>
            <p:cNvSpPr/>
            <p:nvPr/>
          </p:nvSpPr>
          <p:spPr>
            <a:xfrm>
              <a:off x="411107" y="1032677"/>
              <a:ext cx="1835254" cy="1453948"/>
            </a:xfrm>
            <a:prstGeom prst="roundRect">
              <a:avLst>
                <a:gd name="adj" fmla="val 4119"/>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Round Same Side Corner Rectangle 34"/>
            <p:cNvSpPr/>
            <p:nvPr/>
          </p:nvSpPr>
          <p:spPr>
            <a:xfrm rot="10800000">
              <a:off x="409574" y="2127250"/>
              <a:ext cx="1838325" cy="361950"/>
            </a:xfrm>
            <a:prstGeom prst="round2Same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TextBox 35"/>
            <p:cNvSpPr txBox="1"/>
            <p:nvPr/>
          </p:nvSpPr>
          <p:spPr>
            <a:xfrm>
              <a:off x="465358" y="2172997"/>
              <a:ext cx="1731742" cy="246221"/>
            </a:xfrm>
            <a:prstGeom prst="rect">
              <a:avLst/>
            </a:prstGeom>
            <a:noFill/>
          </p:spPr>
          <p:txBody>
            <a:bodyPr wrap="square" rtlCol="0">
              <a:spAutoFit/>
            </a:bodyPr>
            <a:lstStyle/>
            <a:p>
              <a:pPr algn="ctr"/>
              <a:r>
                <a:rPr lang="en-US" sz="1000" dirty="0" err="1">
                  <a:solidFill>
                    <a:schemeClr val="bg1"/>
                  </a:solidFill>
                  <a:latin typeface="Roboto Light"/>
                  <a:cs typeface="Roboto Light"/>
                </a:rPr>
                <a:t>Lorem</a:t>
              </a:r>
              <a:r>
                <a:rPr lang="en-US" sz="1000" dirty="0">
                  <a:solidFill>
                    <a:schemeClr val="bg1"/>
                  </a:solidFill>
                  <a:latin typeface="Roboto Light"/>
                  <a:cs typeface="Roboto Light"/>
                </a:rPr>
                <a:t> </a:t>
              </a:r>
              <a:r>
                <a:rPr lang="en-US" sz="1000" dirty="0" err="1">
                  <a:solidFill>
                    <a:schemeClr val="bg1"/>
                  </a:solidFill>
                  <a:latin typeface="Roboto Light"/>
                  <a:cs typeface="Roboto Light"/>
                </a:rPr>
                <a:t>Ipsum</a:t>
              </a:r>
              <a:r>
                <a:rPr lang="en-US" sz="1000" dirty="0">
                  <a:solidFill>
                    <a:schemeClr val="bg1"/>
                  </a:solidFill>
                  <a:latin typeface="Roboto Light"/>
                  <a:cs typeface="Roboto Light"/>
                </a:rPr>
                <a:t> is simply</a:t>
              </a:r>
            </a:p>
          </p:txBody>
        </p:sp>
      </p:grpSp>
      <p:grpSp>
        <p:nvGrpSpPr>
          <p:cNvPr id="37" name="Group 36"/>
          <p:cNvGrpSpPr/>
          <p:nvPr/>
        </p:nvGrpSpPr>
        <p:grpSpPr>
          <a:xfrm>
            <a:off x="520456" y="2658965"/>
            <a:ext cx="1838325" cy="1456523"/>
            <a:chOff x="409574" y="1032677"/>
            <a:chExt cx="1838325" cy="1456523"/>
          </a:xfrm>
        </p:grpSpPr>
        <p:sp>
          <p:nvSpPr>
            <p:cNvPr id="38" name="Rounded Rectangle 37"/>
            <p:cNvSpPr/>
            <p:nvPr/>
          </p:nvSpPr>
          <p:spPr>
            <a:xfrm>
              <a:off x="411107" y="1032677"/>
              <a:ext cx="1835254" cy="1453948"/>
            </a:xfrm>
            <a:prstGeom prst="roundRect">
              <a:avLst>
                <a:gd name="adj" fmla="val 4119"/>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Round Same Side Corner Rectangle 38"/>
            <p:cNvSpPr/>
            <p:nvPr/>
          </p:nvSpPr>
          <p:spPr>
            <a:xfrm rot="10800000">
              <a:off x="409574" y="2127250"/>
              <a:ext cx="1838325" cy="361950"/>
            </a:xfrm>
            <a:prstGeom prst="round2Same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 name="TextBox 39"/>
            <p:cNvSpPr txBox="1"/>
            <p:nvPr/>
          </p:nvSpPr>
          <p:spPr>
            <a:xfrm>
              <a:off x="465358" y="2172997"/>
              <a:ext cx="1731742" cy="246221"/>
            </a:xfrm>
            <a:prstGeom prst="rect">
              <a:avLst/>
            </a:prstGeom>
            <a:noFill/>
          </p:spPr>
          <p:txBody>
            <a:bodyPr wrap="square" rtlCol="0">
              <a:spAutoFit/>
            </a:bodyPr>
            <a:lstStyle/>
            <a:p>
              <a:pPr algn="ctr"/>
              <a:r>
                <a:rPr lang="en-US" sz="1000" dirty="0" err="1">
                  <a:solidFill>
                    <a:schemeClr val="bg1"/>
                  </a:solidFill>
                  <a:latin typeface="Roboto Light"/>
                  <a:cs typeface="Roboto Light"/>
                </a:rPr>
                <a:t>Lorem</a:t>
              </a:r>
              <a:r>
                <a:rPr lang="en-US" sz="1000" dirty="0">
                  <a:solidFill>
                    <a:schemeClr val="bg1"/>
                  </a:solidFill>
                  <a:latin typeface="Roboto Light"/>
                  <a:cs typeface="Roboto Light"/>
                </a:rPr>
                <a:t> </a:t>
              </a:r>
              <a:r>
                <a:rPr lang="en-US" sz="1000" dirty="0" err="1">
                  <a:solidFill>
                    <a:schemeClr val="bg1"/>
                  </a:solidFill>
                  <a:latin typeface="Roboto Light"/>
                  <a:cs typeface="Roboto Light"/>
                </a:rPr>
                <a:t>Ipsum</a:t>
              </a:r>
              <a:r>
                <a:rPr lang="en-US" sz="1000" dirty="0">
                  <a:solidFill>
                    <a:schemeClr val="bg1"/>
                  </a:solidFill>
                  <a:latin typeface="Roboto Light"/>
                  <a:cs typeface="Roboto Light"/>
                </a:rPr>
                <a:t> is simply</a:t>
              </a:r>
            </a:p>
          </p:txBody>
        </p:sp>
      </p:grpSp>
      <p:grpSp>
        <p:nvGrpSpPr>
          <p:cNvPr id="41" name="Group 40"/>
          <p:cNvGrpSpPr/>
          <p:nvPr/>
        </p:nvGrpSpPr>
        <p:grpSpPr>
          <a:xfrm>
            <a:off x="2615622" y="2658965"/>
            <a:ext cx="1838325" cy="1456523"/>
            <a:chOff x="409574" y="1032677"/>
            <a:chExt cx="1838325" cy="1456523"/>
          </a:xfrm>
        </p:grpSpPr>
        <p:sp>
          <p:nvSpPr>
            <p:cNvPr id="42" name="Rounded Rectangle 41"/>
            <p:cNvSpPr/>
            <p:nvPr/>
          </p:nvSpPr>
          <p:spPr>
            <a:xfrm>
              <a:off x="411107" y="1032677"/>
              <a:ext cx="1835254" cy="1453948"/>
            </a:xfrm>
            <a:prstGeom prst="roundRect">
              <a:avLst>
                <a:gd name="adj" fmla="val 4119"/>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5" name="Round Same Side Corner Rectangle 54"/>
            <p:cNvSpPr/>
            <p:nvPr/>
          </p:nvSpPr>
          <p:spPr>
            <a:xfrm rot="10800000">
              <a:off x="409574" y="2127250"/>
              <a:ext cx="1838325" cy="361950"/>
            </a:xfrm>
            <a:prstGeom prst="round2Same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6" name="TextBox 55"/>
            <p:cNvSpPr txBox="1"/>
            <p:nvPr/>
          </p:nvSpPr>
          <p:spPr>
            <a:xfrm>
              <a:off x="465358" y="2172997"/>
              <a:ext cx="1731742" cy="246221"/>
            </a:xfrm>
            <a:prstGeom prst="rect">
              <a:avLst/>
            </a:prstGeom>
            <a:noFill/>
          </p:spPr>
          <p:txBody>
            <a:bodyPr wrap="square" rtlCol="0">
              <a:spAutoFit/>
            </a:bodyPr>
            <a:lstStyle/>
            <a:p>
              <a:pPr algn="ctr"/>
              <a:r>
                <a:rPr lang="en-US" sz="1000" dirty="0" err="1">
                  <a:solidFill>
                    <a:schemeClr val="bg1"/>
                  </a:solidFill>
                  <a:latin typeface="Roboto Light"/>
                  <a:cs typeface="Roboto Light"/>
                </a:rPr>
                <a:t>Lorem</a:t>
              </a:r>
              <a:r>
                <a:rPr lang="en-US" sz="1000" dirty="0">
                  <a:solidFill>
                    <a:schemeClr val="bg1"/>
                  </a:solidFill>
                  <a:latin typeface="Roboto Light"/>
                  <a:cs typeface="Roboto Light"/>
                </a:rPr>
                <a:t> </a:t>
              </a:r>
              <a:r>
                <a:rPr lang="en-US" sz="1000" dirty="0" err="1">
                  <a:solidFill>
                    <a:schemeClr val="bg1"/>
                  </a:solidFill>
                  <a:latin typeface="Roboto Light"/>
                  <a:cs typeface="Roboto Light"/>
                </a:rPr>
                <a:t>Ipsum</a:t>
              </a:r>
              <a:r>
                <a:rPr lang="en-US" sz="1000" dirty="0">
                  <a:solidFill>
                    <a:schemeClr val="bg1"/>
                  </a:solidFill>
                  <a:latin typeface="Roboto Light"/>
                  <a:cs typeface="Roboto Light"/>
                </a:rPr>
                <a:t> is simply</a:t>
              </a:r>
            </a:p>
          </p:txBody>
        </p:sp>
      </p:grpSp>
      <p:grpSp>
        <p:nvGrpSpPr>
          <p:cNvPr id="57" name="Group 56"/>
          <p:cNvGrpSpPr/>
          <p:nvPr/>
        </p:nvGrpSpPr>
        <p:grpSpPr>
          <a:xfrm>
            <a:off x="4710788" y="2658965"/>
            <a:ext cx="1838325" cy="1456523"/>
            <a:chOff x="409574" y="1032677"/>
            <a:chExt cx="1838325" cy="1456523"/>
          </a:xfrm>
        </p:grpSpPr>
        <p:sp>
          <p:nvSpPr>
            <p:cNvPr id="58" name="Rounded Rectangle 57"/>
            <p:cNvSpPr/>
            <p:nvPr/>
          </p:nvSpPr>
          <p:spPr>
            <a:xfrm>
              <a:off x="411107" y="1032677"/>
              <a:ext cx="1835254" cy="1453948"/>
            </a:xfrm>
            <a:prstGeom prst="roundRect">
              <a:avLst>
                <a:gd name="adj" fmla="val 4119"/>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9" name="Round Same Side Corner Rectangle 58"/>
            <p:cNvSpPr/>
            <p:nvPr/>
          </p:nvSpPr>
          <p:spPr>
            <a:xfrm rot="10800000">
              <a:off x="409574" y="2127250"/>
              <a:ext cx="1838325" cy="361950"/>
            </a:xfrm>
            <a:prstGeom prst="round2Same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0" name="TextBox 59"/>
            <p:cNvSpPr txBox="1"/>
            <p:nvPr/>
          </p:nvSpPr>
          <p:spPr>
            <a:xfrm>
              <a:off x="465358" y="2172997"/>
              <a:ext cx="1731742" cy="246221"/>
            </a:xfrm>
            <a:prstGeom prst="rect">
              <a:avLst/>
            </a:prstGeom>
            <a:noFill/>
          </p:spPr>
          <p:txBody>
            <a:bodyPr wrap="square" rtlCol="0">
              <a:spAutoFit/>
            </a:bodyPr>
            <a:lstStyle/>
            <a:p>
              <a:pPr algn="ctr"/>
              <a:r>
                <a:rPr lang="en-US" sz="1000" dirty="0" err="1">
                  <a:solidFill>
                    <a:schemeClr val="bg1"/>
                  </a:solidFill>
                  <a:latin typeface="Roboto Light"/>
                  <a:cs typeface="Roboto Light"/>
                </a:rPr>
                <a:t>Lorem</a:t>
              </a:r>
              <a:r>
                <a:rPr lang="en-US" sz="1000" dirty="0">
                  <a:solidFill>
                    <a:schemeClr val="bg1"/>
                  </a:solidFill>
                  <a:latin typeface="Roboto Light"/>
                  <a:cs typeface="Roboto Light"/>
                </a:rPr>
                <a:t> </a:t>
              </a:r>
              <a:r>
                <a:rPr lang="en-US" sz="1000" dirty="0" err="1">
                  <a:solidFill>
                    <a:schemeClr val="bg1"/>
                  </a:solidFill>
                  <a:latin typeface="Roboto Light"/>
                  <a:cs typeface="Roboto Light"/>
                </a:rPr>
                <a:t>Ipsum</a:t>
              </a:r>
              <a:r>
                <a:rPr lang="en-US" sz="1000" dirty="0">
                  <a:solidFill>
                    <a:schemeClr val="bg1"/>
                  </a:solidFill>
                  <a:latin typeface="Roboto Light"/>
                  <a:cs typeface="Roboto Light"/>
                </a:rPr>
                <a:t> is simply</a:t>
              </a:r>
            </a:p>
          </p:txBody>
        </p:sp>
      </p:grpSp>
      <p:grpSp>
        <p:nvGrpSpPr>
          <p:cNvPr id="61" name="Group 60"/>
          <p:cNvGrpSpPr/>
          <p:nvPr/>
        </p:nvGrpSpPr>
        <p:grpSpPr>
          <a:xfrm>
            <a:off x="6820145" y="2658965"/>
            <a:ext cx="1838325" cy="1456523"/>
            <a:chOff x="409574" y="1032677"/>
            <a:chExt cx="1838325" cy="1456523"/>
          </a:xfrm>
        </p:grpSpPr>
        <p:sp>
          <p:nvSpPr>
            <p:cNvPr id="62" name="Rounded Rectangle 61"/>
            <p:cNvSpPr/>
            <p:nvPr/>
          </p:nvSpPr>
          <p:spPr>
            <a:xfrm>
              <a:off x="411107" y="1032677"/>
              <a:ext cx="1835254" cy="1453948"/>
            </a:xfrm>
            <a:prstGeom prst="roundRect">
              <a:avLst>
                <a:gd name="adj" fmla="val 4119"/>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3" name="Round Same Side Corner Rectangle 62"/>
            <p:cNvSpPr/>
            <p:nvPr/>
          </p:nvSpPr>
          <p:spPr>
            <a:xfrm rot="10800000">
              <a:off x="409574" y="2127250"/>
              <a:ext cx="1838325" cy="361950"/>
            </a:xfrm>
            <a:prstGeom prst="round2Same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4" name="TextBox 63"/>
            <p:cNvSpPr txBox="1"/>
            <p:nvPr/>
          </p:nvSpPr>
          <p:spPr>
            <a:xfrm>
              <a:off x="465358" y="2172997"/>
              <a:ext cx="1731742" cy="246221"/>
            </a:xfrm>
            <a:prstGeom prst="rect">
              <a:avLst/>
            </a:prstGeom>
            <a:noFill/>
          </p:spPr>
          <p:txBody>
            <a:bodyPr wrap="square" rtlCol="0">
              <a:spAutoFit/>
            </a:bodyPr>
            <a:lstStyle/>
            <a:p>
              <a:pPr algn="ctr"/>
              <a:r>
                <a:rPr lang="en-US" sz="1000" dirty="0" err="1">
                  <a:solidFill>
                    <a:schemeClr val="bg1"/>
                  </a:solidFill>
                  <a:latin typeface="Roboto Light"/>
                  <a:cs typeface="Roboto Light"/>
                </a:rPr>
                <a:t>Lorem</a:t>
              </a:r>
              <a:r>
                <a:rPr lang="en-US" sz="1000" dirty="0">
                  <a:solidFill>
                    <a:schemeClr val="bg1"/>
                  </a:solidFill>
                  <a:latin typeface="Roboto Light"/>
                  <a:cs typeface="Roboto Light"/>
                </a:rPr>
                <a:t> </a:t>
              </a:r>
              <a:r>
                <a:rPr lang="en-US" sz="1000" dirty="0" err="1">
                  <a:solidFill>
                    <a:schemeClr val="bg1"/>
                  </a:solidFill>
                  <a:latin typeface="Roboto Light"/>
                  <a:cs typeface="Roboto Light"/>
                </a:rPr>
                <a:t>Ipsum</a:t>
              </a:r>
              <a:r>
                <a:rPr lang="en-US" sz="1000" dirty="0">
                  <a:solidFill>
                    <a:schemeClr val="bg1"/>
                  </a:solidFill>
                  <a:latin typeface="Roboto Light"/>
                  <a:cs typeface="Roboto Light"/>
                </a:rPr>
                <a:t> is simply</a:t>
              </a:r>
            </a:p>
          </p:txBody>
        </p:sp>
      </p:grpSp>
    </p:spTree>
    <p:extLst>
      <p:ext uri="{BB962C8B-B14F-4D97-AF65-F5344CB8AC3E}">
        <p14:creationId xmlns:p14="http://schemas.microsoft.com/office/powerpoint/2010/main" val="35027261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1"/>
            <a:ext cx="9144000" cy="514349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91430" tIns="45715" rIns="91430" bIns="45715" rtlCol="0" anchor="ctr"/>
          <a:lstStyle/>
          <a:p>
            <a:pPr algn="ctr"/>
            <a:endParaRPr lang="en-US"/>
          </a:p>
        </p:txBody>
      </p:sp>
      <p:sp>
        <p:nvSpPr>
          <p:cNvPr id="2" name="Title 1"/>
          <p:cNvSpPr>
            <a:spLocks noGrp="1"/>
          </p:cNvSpPr>
          <p:nvPr>
            <p:ph type="title"/>
          </p:nvPr>
        </p:nvSpPr>
        <p:spPr>
          <a:xfrm>
            <a:off x="3631557" y="2939896"/>
            <a:ext cx="4224076" cy="724664"/>
          </a:xfrm>
        </p:spPr>
        <p:txBody>
          <a:bodyPr>
            <a:noAutofit/>
          </a:bodyPr>
          <a:lstStyle/>
          <a:p>
            <a:r>
              <a:rPr lang="en-US" sz="4000" dirty="0" smtClean="0">
                <a:solidFill>
                  <a:schemeClr val="bg1"/>
                </a:solidFill>
              </a:rPr>
              <a:t>Bio</a:t>
            </a:r>
            <a:endParaRPr lang="en-US" sz="4000" dirty="0">
              <a:solidFill>
                <a:schemeClr val="bg1"/>
              </a:solidFill>
            </a:endParaRPr>
          </a:p>
        </p:txBody>
      </p:sp>
      <p:sp>
        <p:nvSpPr>
          <p:cNvPr id="10" name="Shape 1125"/>
          <p:cNvSpPr/>
          <p:nvPr/>
        </p:nvSpPr>
        <p:spPr>
          <a:xfrm>
            <a:off x="-1" y="1"/>
            <a:ext cx="4644685" cy="5142259"/>
          </a:xfrm>
          <a:custGeom>
            <a:avLst/>
            <a:gdLst/>
            <a:ahLst/>
            <a:cxnLst>
              <a:cxn ang="0">
                <a:pos x="wd2" y="hd2"/>
              </a:cxn>
              <a:cxn ang="5400000">
                <a:pos x="wd2" y="hd2"/>
              </a:cxn>
              <a:cxn ang="10800000">
                <a:pos x="wd2" y="hd2"/>
              </a:cxn>
              <a:cxn ang="16200000">
                <a:pos x="wd2" y="hd2"/>
              </a:cxn>
            </a:cxnLst>
            <a:rect l="0" t="0" r="r" b="b"/>
            <a:pathLst>
              <a:path w="21600" h="21600" extrusionOk="0">
                <a:moveTo>
                  <a:pt x="6676" y="0"/>
                </a:moveTo>
                <a:lnTo>
                  <a:pt x="0" y="0"/>
                </a:lnTo>
                <a:lnTo>
                  <a:pt x="0" y="21600"/>
                </a:lnTo>
                <a:lnTo>
                  <a:pt x="21600" y="21600"/>
                </a:lnTo>
                <a:cubicBezTo>
                  <a:pt x="15916" y="20709"/>
                  <a:pt x="10990" y="17528"/>
                  <a:pt x="8219" y="12957"/>
                </a:cubicBezTo>
                <a:cubicBezTo>
                  <a:pt x="5817" y="8996"/>
                  <a:pt x="5262" y="4333"/>
                  <a:pt x="6676" y="0"/>
                </a:cubicBezTo>
                <a:close/>
              </a:path>
            </a:pathLst>
          </a:custGeom>
          <a:solidFill>
            <a:schemeClr val="bg1">
              <a:alpha val="59000"/>
            </a:schemeClr>
          </a:solidFill>
          <a:ln w="25400">
            <a:noFill/>
            <a:miter lim="400000"/>
          </a:ln>
        </p:spPr>
        <p:txBody>
          <a:bodyPr lIns="50795" tIns="50795" rIns="50795" bIns="50795" anchor="ctr"/>
          <a:lstStyle/>
          <a:p>
            <a:pPr lvl="0">
              <a:defRPr sz="2400"/>
            </a:pPr>
            <a:endParaRPr/>
          </a:p>
        </p:txBody>
      </p:sp>
      <p:grpSp>
        <p:nvGrpSpPr>
          <p:cNvPr id="7" name="Group 6"/>
          <p:cNvGrpSpPr/>
          <p:nvPr/>
        </p:nvGrpSpPr>
        <p:grpSpPr>
          <a:xfrm>
            <a:off x="1655749" y="2939896"/>
            <a:ext cx="1658342" cy="1654748"/>
            <a:chOff x="935145" y="2133632"/>
            <a:chExt cx="1658342" cy="1654748"/>
          </a:xfrm>
        </p:grpSpPr>
        <p:sp>
          <p:nvSpPr>
            <p:cNvPr id="5" name="Oval 4"/>
            <p:cNvSpPr/>
            <p:nvPr/>
          </p:nvSpPr>
          <p:spPr>
            <a:xfrm>
              <a:off x="935145" y="2133632"/>
              <a:ext cx="1654748" cy="1654748"/>
            </a:xfrm>
            <a:prstGeom prst="ellipse">
              <a:avLst/>
            </a:prstGeom>
            <a:solidFill>
              <a:schemeClr val="bg1"/>
            </a:solidFill>
            <a:ln w="7620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Shape 8841"/>
            <p:cNvSpPr/>
            <p:nvPr/>
          </p:nvSpPr>
          <p:spPr>
            <a:xfrm>
              <a:off x="936815" y="2248157"/>
              <a:ext cx="1656672" cy="1258037"/>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anchor="ctr">
              <a:spAutoFit/>
            </a:bodyPr>
            <a:lstStyle>
              <a:lvl1pPr defTabSz="457200">
                <a:lnSpc>
                  <a:spcPct val="120000"/>
                </a:lnSpc>
                <a:defRPr sz="4000">
                  <a:solidFill>
                    <a:srgbClr val="8E8E8E"/>
                  </a:solidFill>
                  <a:latin typeface="FontAwesome"/>
                  <a:ea typeface="FontAwesome"/>
                  <a:cs typeface="FontAwesome"/>
                  <a:sym typeface="FontAwesome"/>
                </a:defRPr>
              </a:lvl1pPr>
            </a:lstStyle>
            <a:p>
              <a:pPr algn="ctr">
                <a:defRPr sz="1800">
                  <a:solidFill>
                    <a:srgbClr val="000000"/>
                  </a:solidFill>
                </a:defRPr>
              </a:pPr>
              <a:r>
                <a:rPr lang="en-US" sz="7200" dirty="0">
                  <a:solidFill>
                    <a:schemeClr val="accent1"/>
                  </a:solidFill>
                </a:rPr>
                <a:t></a:t>
              </a:r>
              <a:endParaRPr lang="en-US" sz="6600" dirty="0">
                <a:solidFill>
                  <a:schemeClr val="accent6"/>
                </a:solidFill>
              </a:endParaRPr>
            </a:p>
          </p:txBody>
        </p:sp>
      </p:grpSp>
      <p:sp>
        <p:nvSpPr>
          <p:cNvPr id="11" name="Shape 1126"/>
          <p:cNvSpPr/>
          <p:nvPr/>
        </p:nvSpPr>
        <p:spPr>
          <a:xfrm>
            <a:off x="7519" y="-3619"/>
            <a:ext cx="9120625" cy="3787021"/>
          </a:xfrm>
          <a:custGeom>
            <a:avLst/>
            <a:gdLst/>
            <a:ahLst/>
            <a:cxnLst>
              <a:cxn ang="0">
                <a:pos x="wd2" y="hd2"/>
              </a:cxn>
              <a:cxn ang="5400000">
                <a:pos x="wd2" y="hd2"/>
              </a:cxn>
              <a:cxn ang="10800000">
                <a:pos x="wd2" y="hd2"/>
              </a:cxn>
              <a:cxn ang="16200000">
                <a:pos x="wd2" y="hd2"/>
              </a:cxn>
            </a:cxnLst>
            <a:rect l="0" t="0" r="r" b="b"/>
            <a:pathLst>
              <a:path w="21600" h="21571" extrusionOk="0">
                <a:moveTo>
                  <a:pt x="14" y="1"/>
                </a:moveTo>
                <a:lnTo>
                  <a:pt x="21600" y="1"/>
                </a:lnTo>
                <a:cubicBezTo>
                  <a:pt x="18534" y="-29"/>
                  <a:pt x="15511" y="690"/>
                  <a:pt x="12568" y="2104"/>
                </a:cubicBezTo>
                <a:cubicBezTo>
                  <a:pt x="9674" y="3493"/>
                  <a:pt x="6776" y="5595"/>
                  <a:pt x="4301" y="9780"/>
                </a:cubicBezTo>
                <a:cubicBezTo>
                  <a:pt x="2498" y="12831"/>
                  <a:pt x="1023" y="16874"/>
                  <a:pt x="0" y="21571"/>
                </a:cubicBezTo>
                <a:lnTo>
                  <a:pt x="14" y="1"/>
                </a:lnTo>
                <a:close/>
              </a:path>
            </a:pathLst>
          </a:custGeom>
          <a:solidFill>
            <a:srgbClr val="F4F4F4">
              <a:alpha val="16000"/>
            </a:srgbClr>
          </a:solidFill>
          <a:ln w="25400">
            <a:noFill/>
            <a:miter lim="400000"/>
          </a:ln>
        </p:spPr>
        <p:txBody>
          <a:bodyPr lIns="50795" tIns="50795" rIns="50795" bIns="50795" anchor="ctr"/>
          <a:lstStyle/>
          <a:p>
            <a:pPr lvl="0">
              <a:defRPr sz="2400"/>
            </a:pPr>
            <a:endParaRPr/>
          </a:p>
        </p:txBody>
      </p:sp>
    </p:spTree>
    <p:extLst>
      <p:ext uri="{BB962C8B-B14F-4D97-AF65-F5344CB8AC3E}">
        <p14:creationId xmlns:p14="http://schemas.microsoft.com/office/powerpoint/2010/main" val="1279465213"/>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9034" y="285751"/>
            <a:ext cx="4092355" cy="470429"/>
          </a:xfrm>
        </p:spPr>
        <p:txBody>
          <a:bodyPr>
            <a:normAutofit/>
          </a:bodyPr>
          <a:lstStyle/>
          <a:p>
            <a:r>
              <a:rPr lang="en-US" b="0" dirty="0" smtClean="0"/>
              <a:t>Time </a:t>
            </a:r>
            <a:r>
              <a:rPr lang="en-US" b="0" dirty="0" err="1" smtClean="0"/>
              <a:t>Infographic</a:t>
            </a:r>
            <a:endParaRPr lang="en-US" b="0" dirty="0"/>
          </a:p>
        </p:txBody>
      </p:sp>
      <p:sp>
        <p:nvSpPr>
          <p:cNvPr id="263" name="TextBox 262"/>
          <p:cNvSpPr txBox="1"/>
          <p:nvPr/>
        </p:nvSpPr>
        <p:spPr>
          <a:xfrm>
            <a:off x="401639" y="3411988"/>
            <a:ext cx="1561012" cy="707876"/>
          </a:xfrm>
          <a:prstGeom prst="rect">
            <a:avLst/>
          </a:prstGeom>
          <a:noFill/>
        </p:spPr>
        <p:txBody>
          <a:bodyPr wrap="square" lIns="91430" tIns="45715" rIns="91430" bIns="45715" rtlCol="0">
            <a:spAutoFit/>
          </a:bodyPr>
          <a:lstStyle/>
          <a:p>
            <a:pPr algn="r"/>
            <a:r>
              <a:rPr lang="en-US" sz="1000" dirty="0" err="1">
                <a:solidFill>
                  <a:schemeClr val="tx2"/>
                </a:solidFill>
                <a:latin typeface="Roboto Light"/>
                <a:cs typeface="Roboto Light"/>
              </a:rPr>
              <a:t>Lorem</a:t>
            </a:r>
            <a:r>
              <a:rPr lang="en-US" sz="1000" dirty="0">
                <a:solidFill>
                  <a:schemeClr val="tx2"/>
                </a:solidFill>
                <a:latin typeface="Roboto Light"/>
                <a:cs typeface="Roboto Light"/>
              </a:rPr>
              <a:t> </a:t>
            </a:r>
            <a:r>
              <a:rPr lang="en-US" sz="1000" dirty="0" err="1">
                <a:solidFill>
                  <a:schemeClr val="tx2"/>
                </a:solidFill>
                <a:latin typeface="Roboto Light"/>
                <a:cs typeface="Roboto Light"/>
              </a:rPr>
              <a:t>Ipsum</a:t>
            </a:r>
            <a:r>
              <a:rPr lang="en-US" sz="1000" dirty="0">
                <a:solidFill>
                  <a:schemeClr val="tx2"/>
                </a:solidFill>
                <a:latin typeface="Roboto Light"/>
                <a:cs typeface="Roboto Light"/>
              </a:rPr>
              <a:t> is simply dummy text of the printing and </a:t>
            </a:r>
            <a:r>
              <a:rPr lang="en-US" sz="1000" dirty="0" err="1">
                <a:solidFill>
                  <a:schemeClr val="tx2"/>
                </a:solidFill>
                <a:latin typeface="Roboto Light"/>
                <a:cs typeface="Roboto Light"/>
              </a:rPr>
              <a:t>typsetting</a:t>
            </a:r>
            <a:r>
              <a:rPr lang="en-US" sz="1000" dirty="0">
                <a:solidFill>
                  <a:schemeClr val="tx2"/>
                </a:solidFill>
                <a:latin typeface="Roboto Light"/>
                <a:cs typeface="Roboto Light"/>
              </a:rPr>
              <a:t> industry. </a:t>
            </a:r>
            <a:r>
              <a:rPr lang="en-US" sz="1000" dirty="0" err="1">
                <a:solidFill>
                  <a:schemeClr val="tx2"/>
                </a:solidFill>
                <a:latin typeface="Roboto Light"/>
                <a:cs typeface="Roboto Light"/>
              </a:rPr>
              <a:t>Lorem</a:t>
            </a:r>
            <a:r>
              <a:rPr lang="en-US" sz="1000" dirty="0">
                <a:solidFill>
                  <a:schemeClr val="tx2"/>
                </a:solidFill>
                <a:latin typeface="Roboto Light"/>
                <a:cs typeface="Roboto Light"/>
              </a:rPr>
              <a:t> </a:t>
            </a:r>
            <a:r>
              <a:rPr lang="en-US" sz="1000" dirty="0" err="1">
                <a:solidFill>
                  <a:schemeClr val="tx2"/>
                </a:solidFill>
                <a:latin typeface="Roboto Light"/>
                <a:cs typeface="Roboto Light"/>
              </a:rPr>
              <a:t>Ipsum</a:t>
            </a:r>
            <a:endParaRPr lang="en-US" sz="1000" dirty="0">
              <a:solidFill>
                <a:schemeClr val="tx2"/>
              </a:solidFill>
              <a:latin typeface="Roboto Light"/>
              <a:cs typeface="Roboto Light"/>
            </a:endParaRPr>
          </a:p>
        </p:txBody>
      </p:sp>
      <p:sp>
        <p:nvSpPr>
          <p:cNvPr id="268" name="TextBox 267"/>
          <p:cNvSpPr txBox="1"/>
          <p:nvPr/>
        </p:nvSpPr>
        <p:spPr>
          <a:xfrm>
            <a:off x="401638" y="977794"/>
            <a:ext cx="1561012" cy="707876"/>
          </a:xfrm>
          <a:prstGeom prst="rect">
            <a:avLst/>
          </a:prstGeom>
          <a:noFill/>
        </p:spPr>
        <p:txBody>
          <a:bodyPr wrap="square" lIns="91430" tIns="45715" rIns="91430" bIns="45715" rtlCol="0">
            <a:spAutoFit/>
          </a:bodyPr>
          <a:lstStyle/>
          <a:p>
            <a:pPr algn="r"/>
            <a:r>
              <a:rPr lang="en-US" sz="1000" dirty="0" err="1">
                <a:solidFill>
                  <a:schemeClr val="tx2"/>
                </a:solidFill>
                <a:latin typeface="Roboto Light"/>
                <a:cs typeface="Roboto Light"/>
              </a:rPr>
              <a:t>Lorem</a:t>
            </a:r>
            <a:r>
              <a:rPr lang="en-US" sz="1000" dirty="0">
                <a:solidFill>
                  <a:schemeClr val="tx2"/>
                </a:solidFill>
                <a:latin typeface="Roboto Light"/>
                <a:cs typeface="Roboto Light"/>
              </a:rPr>
              <a:t> </a:t>
            </a:r>
            <a:r>
              <a:rPr lang="en-US" sz="1000" dirty="0" err="1">
                <a:solidFill>
                  <a:schemeClr val="tx2"/>
                </a:solidFill>
                <a:latin typeface="Roboto Light"/>
                <a:cs typeface="Roboto Light"/>
              </a:rPr>
              <a:t>Ipsum</a:t>
            </a:r>
            <a:r>
              <a:rPr lang="en-US" sz="1000" dirty="0">
                <a:solidFill>
                  <a:schemeClr val="tx2"/>
                </a:solidFill>
                <a:latin typeface="Roboto Light"/>
                <a:cs typeface="Roboto Light"/>
              </a:rPr>
              <a:t> is simply dummy text of the printing and </a:t>
            </a:r>
            <a:r>
              <a:rPr lang="en-US" sz="1000" dirty="0" err="1">
                <a:solidFill>
                  <a:schemeClr val="tx2"/>
                </a:solidFill>
                <a:latin typeface="Roboto Light"/>
                <a:cs typeface="Roboto Light"/>
              </a:rPr>
              <a:t>typsetting</a:t>
            </a:r>
            <a:r>
              <a:rPr lang="en-US" sz="1000" dirty="0">
                <a:solidFill>
                  <a:schemeClr val="tx2"/>
                </a:solidFill>
                <a:latin typeface="Roboto Light"/>
                <a:cs typeface="Roboto Light"/>
              </a:rPr>
              <a:t> industry. </a:t>
            </a:r>
            <a:r>
              <a:rPr lang="en-US" sz="1000" dirty="0" err="1">
                <a:solidFill>
                  <a:schemeClr val="tx2"/>
                </a:solidFill>
                <a:latin typeface="Roboto Light"/>
                <a:cs typeface="Roboto Light"/>
              </a:rPr>
              <a:t>Lorem</a:t>
            </a:r>
            <a:r>
              <a:rPr lang="en-US" sz="1000" dirty="0">
                <a:solidFill>
                  <a:schemeClr val="tx2"/>
                </a:solidFill>
                <a:latin typeface="Roboto Light"/>
                <a:cs typeface="Roboto Light"/>
              </a:rPr>
              <a:t> </a:t>
            </a:r>
            <a:r>
              <a:rPr lang="en-US" sz="1000" dirty="0" err="1">
                <a:solidFill>
                  <a:schemeClr val="tx2"/>
                </a:solidFill>
                <a:latin typeface="Roboto Light"/>
                <a:cs typeface="Roboto Light"/>
              </a:rPr>
              <a:t>Ipsum</a:t>
            </a:r>
            <a:endParaRPr lang="en-US" sz="1000" dirty="0">
              <a:solidFill>
                <a:schemeClr val="tx2"/>
              </a:solidFill>
              <a:latin typeface="Roboto Light"/>
              <a:cs typeface="Roboto Light"/>
            </a:endParaRPr>
          </a:p>
        </p:txBody>
      </p:sp>
      <p:sp>
        <p:nvSpPr>
          <p:cNvPr id="271" name="TextBox 270"/>
          <p:cNvSpPr txBox="1"/>
          <p:nvPr/>
        </p:nvSpPr>
        <p:spPr>
          <a:xfrm>
            <a:off x="401638" y="2200168"/>
            <a:ext cx="1561012" cy="707876"/>
          </a:xfrm>
          <a:prstGeom prst="rect">
            <a:avLst/>
          </a:prstGeom>
          <a:noFill/>
        </p:spPr>
        <p:txBody>
          <a:bodyPr wrap="square" lIns="91430" tIns="45715" rIns="91430" bIns="45715" rtlCol="0">
            <a:spAutoFit/>
          </a:bodyPr>
          <a:lstStyle/>
          <a:p>
            <a:pPr algn="r"/>
            <a:r>
              <a:rPr lang="en-US" sz="1000" dirty="0" err="1">
                <a:solidFill>
                  <a:schemeClr val="tx2"/>
                </a:solidFill>
                <a:latin typeface="Roboto Light"/>
                <a:cs typeface="Roboto Light"/>
              </a:rPr>
              <a:t>Lorem</a:t>
            </a:r>
            <a:r>
              <a:rPr lang="en-US" sz="1000" dirty="0">
                <a:solidFill>
                  <a:schemeClr val="tx2"/>
                </a:solidFill>
                <a:latin typeface="Roboto Light"/>
                <a:cs typeface="Roboto Light"/>
              </a:rPr>
              <a:t> </a:t>
            </a:r>
            <a:r>
              <a:rPr lang="en-US" sz="1000" dirty="0" err="1">
                <a:solidFill>
                  <a:schemeClr val="tx2"/>
                </a:solidFill>
                <a:latin typeface="Roboto Light"/>
                <a:cs typeface="Roboto Light"/>
              </a:rPr>
              <a:t>Ipsum</a:t>
            </a:r>
            <a:r>
              <a:rPr lang="en-US" sz="1000" dirty="0">
                <a:solidFill>
                  <a:schemeClr val="tx2"/>
                </a:solidFill>
                <a:latin typeface="Roboto Light"/>
                <a:cs typeface="Roboto Light"/>
              </a:rPr>
              <a:t> is simply dummy text of the printing and </a:t>
            </a:r>
            <a:r>
              <a:rPr lang="en-US" sz="1000" dirty="0" err="1">
                <a:solidFill>
                  <a:schemeClr val="tx2"/>
                </a:solidFill>
                <a:latin typeface="Roboto Light"/>
                <a:cs typeface="Roboto Light"/>
              </a:rPr>
              <a:t>typsetting</a:t>
            </a:r>
            <a:r>
              <a:rPr lang="en-US" sz="1000" dirty="0">
                <a:solidFill>
                  <a:schemeClr val="tx2"/>
                </a:solidFill>
                <a:latin typeface="Roboto Light"/>
                <a:cs typeface="Roboto Light"/>
              </a:rPr>
              <a:t> industry. </a:t>
            </a:r>
            <a:r>
              <a:rPr lang="en-US" sz="1000" dirty="0" err="1">
                <a:solidFill>
                  <a:schemeClr val="tx2"/>
                </a:solidFill>
                <a:latin typeface="Roboto Light"/>
                <a:cs typeface="Roboto Light"/>
              </a:rPr>
              <a:t>Lorem</a:t>
            </a:r>
            <a:r>
              <a:rPr lang="en-US" sz="1000" dirty="0">
                <a:solidFill>
                  <a:schemeClr val="tx2"/>
                </a:solidFill>
                <a:latin typeface="Roboto Light"/>
                <a:cs typeface="Roboto Light"/>
              </a:rPr>
              <a:t> </a:t>
            </a:r>
            <a:r>
              <a:rPr lang="en-US" sz="1000" dirty="0" err="1">
                <a:solidFill>
                  <a:schemeClr val="tx2"/>
                </a:solidFill>
                <a:latin typeface="Roboto Light"/>
                <a:cs typeface="Roboto Light"/>
              </a:rPr>
              <a:t>Ipsum</a:t>
            </a:r>
            <a:endParaRPr lang="en-US" sz="1000" dirty="0">
              <a:solidFill>
                <a:schemeClr val="tx2"/>
              </a:solidFill>
              <a:latin typeface="Roboto Light"/>
              <a:cs typeface="Roboto Light"/>
            </a:endParaRPr>
          </a:p>
        </p:txBody>
      </p:sp>
      <p:sp>
        <p:nvSpPr>
          <p:cNvPr id="283" name="TextBox 282"/>
          <p:cNvSpPr txBox="1"/>
          <p:nvPr/>
        </p:nvSpPr>
        <p:spPr>
          <a:xfrm>
            <a:off x="7187053" y="3416014"/>
            <a:ext cx="1561012" cy="707876"/>
          </a:xfrm>
          <a:prstGeom prst="rect">
            <a:avLst/>
          </a:prstGeom>
          <a:noFill/>
        </p:spPr>
        <p:txBody>
          <a:bodyPr wrap="square" lIns="91430" tIns="45715" rIns="91430" bIns="45715" rtlCol="0">
            <a:spAutoFit/>
          </a:bodyPr>
          <a:lstStyle/>
          <a:p>
            <a:r>
              <a:rPr lang="en-US" sz="1000" dirty="0" err="1">
                <a:solidFill>
                  <a:schemeClr val="tx2"/>
                </a:solidFill>
                <a:latin typeface="Roboto Light"/>
                <a:cs typeface="Roboto Light"/>
              </a:rPr>
              <a:t>Lorem</a:t>
            </a:r>
            <a:r>
              <a:rPr lang="en-US" sz="1000" dirty="0">
                <a:solidFill>
                  <a:schemeClr val="tx2"/>
                </a:solidFill>
                <a:latin typeface="Roboto Light"/>
                <a:cs typeface="Roboto Light"/>
              </a:rPr>
              <a:t> </a:t>
            </a:r>
            <a:r>
              <a:rPr lang="en-US" sz="1000" dirty="0" err="1">
                <a:solidFill>
                  <a:schemeClr val="tx2"/>
                </a:solidFill>
                <a:latin typeface="Roboto Light"/>
                <a:cs typeface="Roboto Light"/>
              </a:rPr>
              <a:t>Ipsum</a:t>
            </a:r>
            <a:r>
              <a:rPr lang="en-US" sz="1000" dirty="0">
                <a:solidFill>
                  <a:schemeClr val="tx2"/>
                </a:solidFill>
                <a:latin typeface="Roboto Light"/>
                <a:cs typeface="Roboto Light"/>
              </a:rPr>
              <a:t> is simply dummy text of the printing and </a:t>
            </a:r>
            <a:r>
              <a:rPr lang="en-US" sz="1000" dirty="0" err="1">
                <a:solidFill>
                  <a:schemeClr val="tx2"/>
                </a:solidFill>
                <a:latin typeface="Roboto Light"/>
                <a:cs typeface="Roboto Light"/>
              </a:rPr>
              <a:t>typsetting</a:t>
            </a:r>
            <a:r>
              <a:rPr lang="en-US" sz="1000" dirty="0">
                <a:solidFill>
                  <a:schemeClr val="tx2"/>
                </a:solidFill>
                <a:latin typeface="Roboto Light"/>
                <a:cs typeface="Roboto Light"/>
              </a:rPr>
              <a:t> industry. </a:t>
            </a:r>
            <a:r>
              <a:rPr lang="en-US" sz="1000" dirty="0" err="1">
                <a:solidFill>
                  <a:schemeClr val="tx2"/>
                </a:solidFill>
                <a:latin typeface="Roboto Light"/>
                <a:cs typeface="Roboto Light"/>
              </a:rPr>
              <a:t>Lorem</a:t>
            </a:r>
            <a:r>
              <a:rPr lang="en-US" sz="1000" dirty="0">
                <a:solidFill>
                  <a:schemeClr val="tx2"/>
                </a:solidFill>
                <a:latin typeface="Roboto Light"/>
                <a:cs typeface="Roboto Light"/>
              </a:rPr>
              <a:t> </a:t>
            </a:r>
            <a:r>
              <a:rPr lang="en-US" sz="1000" dirty="0" err="1">
                <a:solidFill>
                  <a:schemeClr val="tx2"/>
                </a:solidFill>
                <a:latin typeface="Roboto Light"/>
                <a:cs typeface="Roboto Light"/>
              </a:rPr>
              <a:t>Ipsum</a:t>
            </a:r>
            <a:endParaRPr lang="en-US" sz="1000" dirty="0">
              <a:solidFill>
                <a:schemeClr val="tx2"/>
              </a:solidFill>
              <a:latin typeface="Roboto Light"/>
              <a:cs typeface="Roboto Light"/>
            </a:endParaRPr>
          </a:p>
        </p:txBody>
      </p:sp>
      <p:sp>
        <p:nvSpPr>
          <p:cNvPr id="284" name="TextBox 283"/>
          <p:cNvSpPr txBox="1"/>
          <p:nvPr/>
        </p:nvSpPr>
        <p:spPr>
          <a:xfrm>
            <a:off x="7187052" y="981820"/>
            <a:ext cx="1561012" cy="707876"/>
          </a:xfrm>
          <a:prstGeom prst="rect">
            <a:avLst/>
          </a:prstGeom>
          <a:noFill/>
        </p:spPr>
        <p:txBody>
          <a:bodyPr wrap="square" lIns="91430" tIns="45715" rIns="91430" bIns="45715" rtlCol="0">
            <a:spAutoFit/>
          </a:bodyPr>
          <a:lstStyle/>
          <a:p>
            <a:r>
              <a:rPr lang="en-US" sz="1000" dirty="0" err="1">
                <a:solidFill>
                  <a:schemeClr val="tx2"/>
                </a:solidFill>
                <a:latin typeface="Roboto Light"/>
                <a:cs typeface="Roboto Light"/>
              </a:rPr>
              <a:t>Lorem</a:t>
            </a:r>
            <a:r>
              <a:rPr lang="en-US" sz="1000" dirty="0">
                <a:solidFill>
                  <a:schemeClr val="tx2"/>
                </a:solidFill>
                <a:latin typeface="Roboto Light"/>
                <a:cs typeface="Roboto Light"/>
              </a:rPr>
              <a:t> </a:t>
            </a:r>
            <a:r>
              <a:rPr lang="en-US" sz="1000" dirty="0" err="1">
                <a:solidFill>
                  <a:schemeClr val="tx2"/>
                </a:solidFill>
                <a:latin typeface="Roboto Light"/>
                <a:cs typeface="Roboto Light"/>
              </a:rPr>
              <a:t>Ipsum</a:t>
            </a:r>
            <a:r>
              <a:rPr lang="en-US" sz="1000" dirty="0">
                <a:solidFill>
                  <a:schemeClr val="tx2"/>
                </a:solidFill>
                <a:latin typeface="Roboto Light"/>
                <a:cs typeface="Roboto Light"/>
              </a:rPr>
              <a:t> is simply dummy text of the printing and </a:t>
            </a:r>
            <a:r>
              <a:rPr lang="en-US" sz="1000" dirty="0" err="1">
                <a:solidFill>
                  <a:schemeClr val="tx2"/>
                </a:solidFill>
                <a:latin typeface="Roboto Light"/>
                <a:cs typeface="Roboto Light"/>
              </a:rPr>
              <a:t>typsetting</a:t>
            </a:r>
            <a:r>
              <a:rPr lang="en-US" sz="1000" dirty="0">
                <a:solidFill>
                  <a:schemeClr val="tx2"/>
                </a:solidFill>
                <a:latin typeface="Roboto Light"/>
                <a:cs typeface="Roboto Light"/>
              </a:rPr>
              <a:t> industry. </a:t>
            </a:r>
            <a:r>
              <a:rPr lang="en-US" sz="1000" dirty="0" err="1">
                <a:solidFill>
                  <a:schemeClr val="tx2"/>
                </a:solidFill>
                <a:latin typeface="Roboto Light"/>
                <a:cs typeface="Roboto Light"/>
              </a:rPr>
              <a:t>Lorem</a:t>
            </a:r>
            <a:r>
              <a:rPr lang="en-US" sz="1000" dirty="0">
                <a:solidFill>
                  <a:schemeClr val="tx2"/>
                </a:solidFill>
                <a:latin typeface="Roboto Light"/>
                <a:cs typeface="Roboto Light"/>
              </a:rPr>
              <a:t> </a:t>
            </a:r>
            <a:r>
              <a:rPr lang="en-US" sz="1000" dirty="0" err="1">
                <a:solidFill>
                  <a:schemeClr val="tx2"/>
                </a:solidFill>
                <a:latin typeface="Roboto Light"/>
                <a:cs typeface="Roboto Light"/>
              </a:rPr>
              <a:t>Ipsum</a:t>
            </a:r>
            <a:endParaRPr lang="en-US" sz="1000" dirty="0">
              <a:solidFill>
                <a:schemeClr val="tx2"/>
              </a:solidFill>
              <a:latin typeface="Roboto Light"/>
              <a:cs typeface="Roboto Light"/>
            </a:endParaRPr>
          </a:p>
        </p:txBody>
      </p:sp>
      <p:sp>
        <p:nvSpPr>
          <p:cNvPr id="285" name="TextBox 284"/>
          <p:cNvSpPr txBox="1"/>
          <p:nvPr/>
        </p:nvSpPr>
        <p:spPr>
          <a:xfrm>
            <a:off x="7187052" y="2204194"/>
            <a:ext cx="1561012" cy="707876"/>
          </a:xfrm>
          <a:prstGeom prst="rect">
            <a:avLst/>
          </a:prstGeom>
          <a:noFill/>
        </p:spPr>
        <p:txBody>
          <a:bodyPr wrap="square" lIns="91430" tIns="45715" rIns="91430" bIns="45715" rtlCol="0">
            <a:spAutoFit/>
          </a:bodyPr>
          <a:lstStyle/>
          <a:p>
            <a:r>
              <a:rPr lang="en-US" sz="1000" dirty="0" err="1">
                <a:solidFill>
                  <a:schemeClr val="tx2"/>
                </a:solidFill>
                <a:latin typeface="Roboto Light"/>
                <a:cs typeface="Roboto Light"/>
              </a:rPr>
              <a:t>Lorem</a:t>
            </a:r>
            <a:r>
              <a:rPr lang="en-US" sz="1000" dirty="0">
                <a:solidFill>
                  <a:schemeClr val="tx2"/>
                </a:solidFill>
                <a:latin typeface="Roboto Light"/>
                <a:cs typeface="Roboto Light"/>
              </a:rPr>
              <a:t> </a:t>
            </a:r>
            <a:r>
              <a:rPr lang="en-US" sz="1000" dirty="0" err="1">
                <a:solidFill>
                  <a:schemeClr val="tx2"/>
                </a:solidFill>
                <a:latin typeface="Roboto Light"/>
                <a:cs typeface="Roboto Light"/>
              </a:rPr>
              <a:t>Ipsum</a:t>
            </a:r>
            <a:r>
              <a:rPr lang="en-US" sz="1000" dirty="0">
                <a:solidFill>
                  <a:schemeClr val="tx2"/>
                </a:solidFill>
                <a:latin typeface="Roboto Light"/>
                <a:cs typeface="Roboto Light"/>
              </a:rPr>
              <a:t> is simply dummy text of the printing and </a:t>
            </a:r>
            <a:r>
              <a:rPr lang="en-US" sz="1000" dirty="0" err="1">
                <a:solidFill>
                  <a:schemeClr val="tx2"/>
                </a:solidFill>
                <a:latin typeface="Roboto Light"/>
                <a:cs typeface="Roboto Light"/>
              </a:rPr>
              <a:t>typsetting</a:t>
            </a:r>
            <a:r>
              <a:rPr lang="en-US" sz="1000" dirty="0">
                <a:solidFill>
                  <a:schemeClr val="tx2"/>
                </a:solidFill>
                <a:latin typeface="Roboto Light"/>
                <a:cs typeface="Roboto Light"/>
              </a:rPr>
              <a:t> industry. </a:t>
            </a:r>
            <a:r>
              <a:rPr lang="en-US" sz="1000" dirty="0" err="1">
                <a:solidFill>
                  <a:schemeClr val="tx2"/>
                </a:solidFill>
                <a:latin typeface="Roboto Light"/>
                <a:cs typeface="Roboto Light"/>
              </a:rPr>
              <a:t>Lorem</a:t>
            </a:r>
            <a:r>
              <a:rPr lang="en-US" sz="1000" dirty="0">
                <a:solidFill>
                  <a:schemeClr val="tx2"/>
                </a:solidFill>
                <a:latin typeface="Roboto Light"/>
                <a:cs typeface="Roboto Light"/>
              </a:rPr>
              <a:t> </a:t>
            </a:r>
            <a:r>
              <a:rPr lang="en-US" sz="1000" dirty="0" err="1">
                <a:solidFill>
                  <a:schemeClr val="tx2"/>
                </a:solidFill>
                <a:latin typeface="Roboto Light"/>
                <a:cs typeface="Roboto Light"/>
              </a:rPr>
              <a:t>Ipsum</a:t>
            </a:r>
            <a:endParaRPr lang="en-US" sz="1000" dirty="0">
              <a:solidFill>
                <a:schemeClr val="tx2"/>
              </a:solidFill>
              <a:latin typeface="Roboto Light"/>
              <a:cs typeface="Roboto Light"/>
            </a:endParaRPr>
          </a:p>
        </p:txBody>
      </p:sp>
      <p:graphicFrame>
        <p:nvGraphicFramePr>
          <p:cNvPr id="130" name="Chart 129"/>
          <p:cNvGraphicFramePr/>
          <p:nvPr>
            <p:extLst>
              <p:ext uri="{D42A27DB-BD31-4B8C-83A1-F6EECF244321}">
                <p14:modId xmlns:p14="http://schemas.microsoft.com/office/powerpoint/2010/main" val="3002111935"/>
              </p:ext>
            </p:extLst>
          </p:nvPr>
        </p:nvGraphicFramePr>
        <p:xfrm>
          <a:off x="3157027" y="886180"/>
          <a:ext cx="2820424" cy="3053108"/>
        </p:xfrm>
        <a:graphic>
          <a:graphicData uri="http://schemas.openxmlformats.org/drawingml/2006/chart">
            <c:chart xmlns:c="http://schemas.openxmlformats.org/drawingml/2006/chart" xmlns:r="http://schemas.openxmlformats.org/officeDocument/2006/relationships" r:id="rId2"/>
          </a:graphicData>
        </a:graphic>
      </p:graphicFrame>
      <p:sp>
        <p:nvSpPr>
          <p:cNvPr id="3" name="Oval 2"/>
          <p:cNvSpPr/>
          <p:nvPr/>
        </p:nvSpPr>
        <p:spPr>
          <a:xfrm>
            <a:off x="3164629" y="1011780"/>
            <a:ext cx="2805218" cy="2805218"/>
          </a:xfrm>
          <a:prstGeom prst="ellipse">
            <a:avLst/>
          </a:prstGeom>
          <a:noFill/>
          <a:ln w="127000" cmpd="sng">
            <a:solidFill>
              <a:schemeClr val="tx2"/>
            </a:solidFill>
          </a:ln>
          <a:effectLst/>
        </p:spPr>
        <p:style>
          <a:lnRef idx="1">
            <a:schemeClr val="accent1"/>
          </a:lnRef>
          <a:fillRef idx="3">
            <a:schemeClr val="accent1"/>
          </a:fillRef>
          <a:effectRef idx="2">
            <a:schemeClr val="accent1"/>
          </a:effectRef>
          <a:fontRef idx="minor">
            <a:schemeClr val="lt1"/>
          </a:fontRef>
        </p:style>
        <p:txBody>
          <a:bodyPr lIns="91430" tIns="45715" rIns="91430" bIns="45715" rtlCol="0" anchor="ctr"/>
          <a:lstStyle/>
          <a:p>
            <a:pPr algn="ctr"/>
            <a:endParaRPr lang="en-US"/>
          </a:p>
        </p:txBody>
      </p:sp>
      <p:sp>
        <p:nvSpPr>
          <p:cNvPr id="4" name="Rectangle 3"/>
          <p:cNvSpPr/>
          <p:nvPr/>
        </p:nvSpPr>
        <p:spPr>
          <a:xfrm>
            <a:off x="4382283" y="851292"/>
            <a:ext cx="376821" cy="174445"/>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91430" tIns="45715" rIns="91430" bIns="45715" rtlCol="0" anchor="ctr"/>
          <a:lstStyle/>
          <a:p>
            <a:pPr algn="ctr"/>
            <a:endParaRPr lang="en-US"/>
          </a:p>
        </p:txBody>
      </p:sp>
      <p:sp>
        <p:nvSpPr>
          <p:cNvPr id="7" name="Rounded Rectangle 6"/>
          <p:cNvSpPr/>
          <p:nvPr/>
        </p:nvSpPr>
        <p:spPr>
          <a:xfrm>
            <a:off x="4152004" y="628002"/>
            <a:ext cx="851335" cy="244223"/>
          </a:xfrm>
          <a:prstGeom prst="roundRect">
            <a:avLst>
              <a:gd name="adj" fmla="val 5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91430" tIns="45715" rIns="91430" bIns="45715" rtlCol="0" anchor="ctr"/>
          <a:lstStyle/>
          <a:p>
            <a:pPr algn="ctr"/>
            <a:endParaRPr lang="en-US"/>
          </a:p>
        </p:txBody>
      </p:sp>
      <p:sp>
        <p:nvSpPr>
          <p:cNvPr id="8" name="Chord 7"/>
          <p:cNvSpPr/>
          <p:nvPr/>
        </p:nvSpPr>
        <p:spPr>
          <a:xfrm rot="5073482">
            <a:off x="3492089" y="977213"/>
            <a:ext cx="484542" cy="484542"/>
          </a:xfrm>
          <a:prstGeom prst="chord">
            <a:avLst>
              <a:gd name="adj1" fmla="val 2700000"/>
              <a:gd name="adj2" fmla="val 15064793"/>
            </a:avLst>
          </a:prstGeom>
          <a:solidFill>
            <a:srgbClr val="A0A0A3"/>
          </a:solidFill>
          <a:ln>
            <a:noFill/>
          </a:ln>
          <a:effectLst/>
        </p:spPr>
        <p:style>
          <a:lnRef idx="1">
            <a:schemeClr val="accent1"/>
          </a:lnRef>
          <a:fillRef idx="3">
            <a:schemeClr val="accent1"/>
          </a:fillRef>
          <a:effectRef idx="2">
            <a:schemeClr val="accent1"/>
          </a:effectRef>
          <a:fontRef idx="minor">
            <a:schemeClr val="lt1"/>
          </a:fontRef>
        </p:style>
        <p:txBody>
          <a:bodyPr lIns="91430" tIns="45715" rIns="91430" bIns="45715" rtlCol="0" anchor="ctr"/>
          <a:lstStyle/>
          <a:p>
            <a:pPr algn="ctr"/>
            <a:endParaRPr lang="en-US"/>
          </a:p>
        </p:txBody>
      </p:sp>
      <p:grpSp>
        <p:nvGrpSpPr>
          <p:cNvPr id="11" name="Group 10"/>
          <p:cNvGrpSpPr/>
          <p:nvPr/>
        </p:nvGrpSpPr>
        <p:grpSpPr>
          <a:xfrm rot="2298657">
            <a:off x="4713780" y="1304848"/>
            <a:ext cx="348907" cy="1402551"/>
            <a:chOff x="4399762" y="1186225"/>
            <a:chExt cx="348907" cy="1402551"/>
          </a:xfrm>
        </p:grpSpPr>
        <p:sp>
          <p:nvSpPr>
            <p:cNvPr id="9" name="Oval 8"/>
            <p:cNvSpPr/>
            <p:nvPr/>
          </p:nvSpPr>
          <p:spPr>
            <a:xfrm>
              <a:off x="4399762" y="2239869"/>
              <a:ext cx="348907" cy="348907"/>
            </a:xfrm>
            <a:prstGeom prst="ellipse">
              <a:avLst/>
            </a:prstGeom>
            <a:solidFill>
              <a:srgbClr val="FC395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Isosceles Triangle 9"/>
            <p:cNvSpPr/>
            <p:nvPr/>
          </p:nvSpPr>
          <p:spPr>
            <a:xfrm>
              <a:off x="4517728" y="1186225"/>
              <a:ext cx="112974" cy="1276935"/>
            </a:xfrm>
            <a:prstGeom prst="triangl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4" name="Group 13"/>
          <p:cNvGrpSpPr/>
          <p:nvPr/>
        </p:nvGrpSpPr>
        <p:grpSpPr>
          <a:xfrm>
            <a:off x="1978026" y="1285568"/>
            <a:ext cx="1290030" cy="2539608"/>
            <a:chOff x="1978026" y="1221722"/>
            <a:chExt cx="1290030" cy="2539608"/>
          </a:xfrm>
        </p:grpSpPr>
        <p:grpSp>
          <p:nvGrpSpPr>
            <p:cNvPr id="6" name="Group 5"/>
            <p:cNvGrpSpPr/>
            <p:nvPr/>
          </p:nvGrpSpPr>
          <p:grpSpPr>
            <a:xfrm>
              <a:off x="1985980" y="2906793"/>
              <a:ext cx="1282076" cy="854537"/>
              <a:chOff x="1985980" y="2906793"/>
              <a:chExt cx="1282076" cy="854537"/>
            </a:xfrm>
          </p:grpSpPr>
          <p:sp>
            <p:nvSpPr>
              <p:cNvPr id="260" name="Shape 147"/>
              <p:cNvSpPr/>
              <p:nvPr/>
            </p:nvSpPr>
            <p:spPr>
              <a:xfrm rot="16200000">
                <a:off x="2627003" y="2833036"/>
                <a:ext cx="567296" cy="714810"/>
              </a:xfrm>
              <a:custGeom>
                <a:avLst/>
                <a:gdLst>
                  <a:gd name="connsiteX0" fmla="*/ 21491 w 21512"/>
                  <a:gd name="connsiteY0" fmla="*/ 18617 h 18617"/>
                  <a:gd name="connsiteX1" fmla="*/ 21491 w 21512"/>
                  <a:gd name="connsiteY1" fmla="*/ 8998 h 18617"/>
                  <a:gd name="connsiteX2" fmla="*/ 20624 w 21512"/>
                  <a:gd name="connsiteY2" fmla="*/ 2969 h 18617"/>
                  <a:gd name="connsiteX3" fmla="*/ 17238 w 21512"/>
                  <a:gd name="connsiteY3" fmla="*/ 40 h 18617"/>
                  <a:gd name="connsiteX4" fmla="*/ 0 w 21512"/>
                  <a:gd name="connsiteY4" fmla="*/ 40 h 18617"/>
                  <a:gd name="connsiteX0" fmla="*/ 71254 w 71275"/>
                  <a:gd name="connsiteY0" fmla="*/ 18749 h 18749"/>
                  <a:gd name="connsiteX1" fmla="*/ 71254 w 71275"/>
                  <a:gd name="connsiteY1" fmla="*/ 9130 h 18749"/>
                  <a:gd name="connsiteX2" fmla="*/ 70387 w 71275"/>
                  <a:gd name="connsiteY2" fmla="*/ 3101 h 18749"/>
                  <a:gd name="connsiteX3" fmla="*/ 67001 w 71275"/>
                  <a:gd name="connsiteY3" fmla="*/ 172 h 18749"/>
                  <a:gd name="connsiteX4" fmla="*/ 0 w 71275"/>
                  <a:gd name="connsiteY4" fmla="*/ 0 h 18749"/>
                  <a:gd name="connsiteX0" fmla="*/ 11522 w 11543"/>
                  <a:gd name="connsiteY0" fmla="*/ 18618 h 18618"/>
                  <a:gd name="connsiteX1" fmla="*/ 11522 w 11543"/>
                  <a:gd name="connsiteY1" fmla="*/ 8999 h 18618"/>
                  <a:gd name="connsiteX2" fmla="*/ 10655 w 11543"/>
                  <a:gd name="connsiteY2" fmla="*/ 2970 h 18618"/>
                  <a:gd name="connsiteX3" fmla="*/ 7269 w 11543"/>
                  <a:gd name="connsiteY3" fmla="*/ 41 h 18618"/>
                  <a:gd name="connsiteX4" fmla="*/ 0 w 11543"/>
                  <a:gd name="connsiteY4" fmla="*/ 41 h 18618"/>
                  <a:gd name="connsiteX0" fmla="*/ 15199 w 15220"/>
                  <a:gd name="connsiteY0" fmla="*/ 18618 h 18618"/>
                  <a:gd name="connsiteX1" fmla="*/ 15199 w 15220"/>
                  <a:gd name="connsiteY1" fmla="*/ 8999 h 18618"/>
                  <a:gd name="connsiteX2" fmla="*/ 14332 w 15220"/>
                  <a:gd name="connsiteY2" fmla="*/ 2970 h 18618"/>
                  <a:gd name="connsiteX3" fmla="*/ 10946 w 15220"/>
                  <a:gd name="connsiteY3" fmla="*/ 41 h 18618"/>
                  <a:gd name="connsiteX4" fmla="*/ 0 w 15220"/>
                  <a:gd name="connsiteY4" fmla="*/ 41 h 18618"/>
                  <a:gd name="connsiteX0" fmla="*/ 15199 w 15220"/>
                  <a:gd name="connsiteY0" fmla="*/ 16065 h 16065"/>
                  <a:gd name="connsiteX1" fmla="*/ 15199 w 15220"/>
                  <a:gd name="connsiteY1" fmla="*/ 8999 h 16065"/>
                  <a:gd name="connsiteX2" fmla="*/ 14332 w 15220"/>
                  <a:gd name="connsiteY2" fmla="*/ 2970 h 16065"/>
                  <a:gd name="connsiteX3" fmla="*/ 10946 w 15220"/>
                  <a:gd name="connsiteY3" fmla="*/ 41 h 16065"/>
                  <a:gd name="connsiteX4" fmla="*/ 0 w 15220"/>
                  <a:gd name="connsiteY4" fmla="*/ 41 h 16065"/>
                  <a:gd name="connsiteX0" fmla="*/ 34728 w 34749"/>
                  <a:gd name="connsiteY0" fmla="*/ 16194 h 16194"/>
                  <a:gd name="connsiteX1" fmla="*/ 34728 w 34749"/>
                  <a:gd name="connsiteY1" fmla="*/ 9128 h 16194"/>
                  <a:gd name="connsiteX2" fmla="*/ 33861 w 34749"/>
                  <a:gd name="connsiteY2" fmla="*/ 3099 h 16194"/>
                  <a:gd name="connsiteX3" fmla="*/ 30475 w 34749"/>
                  <a:gd name="connsiteY3" fmla="*/ 170 h 16194"/>
                  <a:gd name="connsiteX4" fmla="*/ 0 w 34749"/>
                  <a:gd name="connsiteY4" fmla="*/ 0 h 16194"/>
                  <a:gd name="connsiteX0" fmla="*/ 34728 w 34749"/>
                  <a:gd name="connsiteY0" fmla="*/ 16065 h 16065"/>
                  <a:gd name="connsiteX1" fmla="*/ 34728 w 34749"/>
                  <a:gd name="connsiteY1" fmla="*/ 8999 h 16065"/>
                  <a:gd name="connsiteX2" fmla="*/ 33861 w 34749"/>
                  <a:gd name="connsiteY2" fmla="*/ 2970 h 16065"/>
                  <a:gd name="connsiteX3" fmla="*/ 30475 w 34749"/>
                  <a:gd name="connsiteY3" fmla="*/ 41 h 16065"/>
                  <a:gd name="connsiteX4" fmla="*/ 0 w 34749"/>
                  <a:gd name="connsiteY4" fmla="*/ 382 h 16065"/>
                  <a:gd name="connsiteX0" fmla="*/ 34401 w 34422"/>
                  <a:gd name="connsiteY0" fmla="*/ 16065 h 16065"/>
                  <a:gd name="connsiteX1" fmla="*/ 34401 w 34422"/>
                  <a:gd name="connsiteY1" fmla="*/ 8999 h 16065"/>
                  <a:gd name="connsiteX2" fmla="*/ 33534 w 34422"/>
                  <a:gd name="connsiteY2" fmla="*/ 2970 h 16065"/>
                  <a:gd name="connsiteX3" fmla="*/ 30148 w 34422"/>
                  <a:gd name="connsiteY3" fmla="*/ 41 h 16065"/>
                  <a:gd name="connsiteX4" fmla="*/ 0 w 34422"/>
                  <a:gd name="connsiteY4" fmla="*/ 42 h 16065"/>
                  <a:gd name="connsiteX0" fmla="*/ 34401 w 34422"/>
                  <a:gd name="connsiteY0" fmla="*/ 23043 h 23043"/>
                  <a:gd name="connsiteX1" fmla="*/ 34401 w 34422"/>
                  <a:gd name="connsiteY1" fmla="*/ 8999 h 23043"/>
                  <a:gd name="connsiteX2" fmla="*/ 33534 w 34422"/>
                  <a:gd name="connsiteY2" fmla="*/ 2970 h 23043"/>
                  <a:gd name="connsiteX3" fmla="*/ 30148 w 34422"/>
                  <a:gd name="connsiteY3" fmla="*/ 41 h 23043"/>
                  <a:gd name="connsiteX4" fmla="*/ 0 w 34422"/>
                  <a:gd name="connsiteY4" fmla="*/ 42 h 23043"/>
                  <a:gd name="connsiteX0" fmla="*/ 47182 w 47203"/>
                  <a:gd name="connsiteY0" fmla="*/ 23043 h 23043"/>
                  <a:gd name="connsiteX1" fmla="*/ 47182 w 47203"/>
                  <a:gd name="connsiteY1" fmla="*/ 8999 h 23043"/>
                  <a:gd name="connsiteX2" fmla="*/ 46315 w 47203"/>
                  <a:gd name="connsiteY2" fmla="*/ 2970 h 23043"/>
                  <a:gd name="connsiteX3" fmla="*/ 42929 w 47203"/>
                  <a:gd name="connsiteY3" fmla="*/ 41 h 23043"/>
                  <a:gd name="connsiteX4" fmla="*/ 0 w 47203"/>
                  <a:gd name="connsiteY4" fmla="*/ 42 h 23043"/>
                  <a:gd name="connsiteX0" fmla="*/ 39338 w 39359"/>
                  <a:gd name="connsiteY0" fmla="*/ 23043 h 23043"/>
                  <a:gd name="connsiteX1" fmla="*/ 39338 w 39359"/>
                  <a:gd name="connsiteY1" fmla="*/ 8999 h 23043"/>
                  <a:gd name="connsiteX2" fmla="*/ 38471 w 39359"/>
                  <a:gd name="connsiteY2" fmla="*/ 2970 h 23043"/>
                  <a:gd name="connsiteX3" fmla="*/ 35085 w 39359"/>
                  <a:gd name="connsiteY3" fmla="*/ 41 h 23043"/>
                  <a:gd name="connsiteX4" fmla="*/ 0 w 39359"/>
                  <a:gd name="connsiteY4" fmla="*/ 42 h 23043"/>
                  <a:gd name="connsiteX0" fmla="*/ 14579 w 14600"/>
                  <a:gd name="connsiteY0" fmla="*/ 23171 h 23171"/>
                  <a:gd name="connsiteX1" fmla="*/ 14579 w 14600"/>
                  <a:gd name="connsiteY1" fmla="*/ 9127 h 23171"/>
                  <a:gd name="connsiteX2" fmla="*/ 13712 w 14600"/>
                  <a:gd name="connsiteY2" fmla="*/ 3098 h 23171"/>
                  <a:gd name="connsiteX3" fmla="*/ 10326 w 14600"/>
                  <a:gd name="connsiteY3" fmla="*/ 169 h 23171"/>
                  <a:gd name="connsiteX4" fmla="*/ 0 w 14600"/>
                  <a:gd name="connsiteY4" fmla="*/ 0 h 23171"/>
                  <a:gd name="connsiteX0" fmla="*/ 14579 w 14600"/>
                  <a:gd name="connsiteY0" fmla="*/ 38319 h 38319"/>
                  <a:gd name="connsiteX1" fmla="*/ 14579 w 14600"/>
                  <a:gd name="connsiteY1" fmla="*/ 9127 h 38319"/>
                  <a:gd name="connsiteX2" fmla="*/ 13712 w 14600"/>
                  <a:gd name="connsiteY2" fmla="*/ 3098 h 38319"/>
                  <a:gd name="connsiteX3" fmla="*/ 10326 w 14600"/>
                  <a:gd name="connsiteY3" fmla="*/ 169 h 38319"/>
                  <a:gd name="connsiteX4" fmla="*/ 0 w 14600"/>
                  <a:gd name="connsiteY4" fmla="*/ 0 h 383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00" h="38319" extrusionOk="0">
                    <a:moveTo>
                      <a:pt x="14579" y="38319"/>
                    </a:moveTo>
                    <a:lnTo>
                      <a:pt x="14579" y="9127"/>
                    </a:lnTo>
                    <a:cubicBezTo>
                      <a:pt x="14688" y="6953"/>
                      <a:pt x="14375" y="4779"/>
                      <a:pt x="13712" y="3098"/>
                    </a:cubicBezTo>
                    <a:cubicBezTo>
                      <a:pt x="12885" y="997"/>
                      <a:pt x="11616" y="-100"/>
                      <a:pt x="10326" y="169"/>
                    </a:cubicBezTo>
                    <a:lnTo>
                      <a:pt x="0" y="0"/>
                    </a:lnTo>
                  </a:path>
                </a:pathLst>
              </a:custGeom>
              <a:ln w="6350" cmpd="sng">
                <a:solidFill>
                  <a:schemeClr val="tx2"/>
                </a:solidFill>
                <a:prstDash val="dash"/>
                <a:miter lim="400000"/>
              </a:ln>
            </p:spPr>
            <p:txBody>
              <a:bodyPr lIns="50800" tIns="50800" rIns="50800" bIns="50800" anchor="ctr"/>
              <a:lstStyle/>
              <a:p>
                <a:pPr lvl="0">
                  <a:defRPr sz="2400"/>
                </a:pPr>
                <a:endParaRPr/>
              </a:p>
            </p:txBody>
          </p:sp>
          <p:sp>
            <p:nvSpPr>
              <p:cNvPr id="261" name="Shape 147"/>
              <p:cNvSpPr/>
              <p:nvPr/>
            </p:nvSpPr>
            <p:spPr>
              <a:xfrm rot="10800000" flipH="1">
                <a:off x="1987241" y="3469623"/>
                <a:ext cx="567296" cy="244911"/>
              </a:xfrm>
              <a:custGeom>
                <a:avLst/>
                <a:gdLst>
                  <a:gd name="connsiteX0" fmla="*/ 21491 w 21512"/>
                  <a:gd name="connsiteY0" fmla="*/ 18617 h 18617"/>
                  <a:gd name="connsiteX1" fmla="*/ 21491 w 21512"/>
                  <a:gd name="connsiteY1" fmla="*/ 8998 h 18617"/>
                  <a:gd name="connsiteX2" fmla="*/ 20624 w 21512"/>
                  <a:gd name="connsiteY2" fmla="*/ 2969 h 18617"/>
                  <a:gd name="connsiteX3" fmla="*/ 17238 w 21512"/>
                  <a:gd name="connsiteY3" fmla="*/ 40 h 18617"/>
                  <a:gd name="connsiteX4" fmla="*/ 0 w 21512"/>
                  <a:gd name="connsiteY4" fmla="*/ 40 h 18617"/>
                  <a:gd name="connsiteX0" fmla="*/ 71254 w 71275"/>
                  <a:gd name="connsiteY0" fmla="*/ 18749 h 18749"/>
                  <a:gd name="connsiteX1" fmla="*/ 71254 w 71275"/>
                  <a:gd name="connsiteY1" fmla="*/ 9130 h 18749"/>
                  <a:gd name="connsiteX2" fmla="*/ 70387 w 71275"/>
                  <a:gd name="connsiteY2" fmla="*/ 3101 h 18749"/>
                  <a:gd name="connsiteX3" fmla="*/ 67001 w 71275"/>
                  <a:gd name="connsiteY3" fmla="*/ 172 h 18749"/>
                  <a:gd name="connsiteX4" fmla="*/ 0 w 71275"/>
                  <a:gd name="connsiteY4" fmla="*/ 0 h 18749"/>
                  <a:gd name="connsiteX0" fmla="*/ 11522 w 11543"/>
                  <a:gd name="connsiteY0" fmla="*/ 18618 h 18618"/>
                  <a:gd name="connsiteX1" fmla="*/ 11522 w 11543"/>
                  <a:gd name="connsiteY1" fmla="*/ 8999 h 18618"/>
                  <a:gd name="connsiteX2" fmla="*/ 10655 w 11543"/>
                  <a:gd name="connsiteY2" fmla="*/ 2970 h 18618"/>
                  <a:gd name="connsiteX3" fmla="*/ 7269 w 11543"/>
                  <a:gd name="connsiteY3" fmla="*/ 41 h 18618"/>
                  <a:gd name="connsiteX4" fmla="*/ 0 w 11543"/>
                  <a:gd name="connsiteY4" fmla="*/ 41 h 18618"/>
                  <a:gd name="connsiteX0" fmla="*/ 15199 w 15220"/>
                  <a:gd name="connsiteY0" fmla="*/ 18618 h 18618"/>
                  <a:gd name="connsiteX1" fmla="*/ 15199 w 15220"/>
                  <a:gd name="connsiteY1" fmla="*/ 8999 h 18618"/>
                  <a:gd name="connsiteX2" fmla="*/ 14332 w 15220"/>
                  <a:gd name="connsiteY2" fmla="*/ 2970 h 18618"/>
                  <a:gd name="connsiteX3" fmla="*/ 10946 w 15220"/>
                  <a:gd name="connsiteY3" fmla="*/ 41 h 18618"/>
                  <a:gd name="connsiteX4" fmla="*/ 0 w 15220"/>
                  <a:gd name="connsiteY4" fmla="*/ 41 h 18618"/>
                  <a:gd name="connsiteX0" fmla="*/ 15199 w 15220"/>
                  <a:gd name="connsiteY0" fmla="*/ 16065 h 16065"/>
                  <a:gd name="connsiteX1" fmla="*/ 15199 w 15220"/>
                  <a:gd name="connsiteY1" fmla="*/ 8999 h 16065"/>
                  <a:gd name="connsiteX2" fmla="*/ 14332 w 15220"/>
                  <a:gd name="connsiteY2" fmla="*/ 2970 h 16065"/>
                  <a:gd name="connsiteX3" fmla="*/ 10946 w 15220"/>
                  <a:gd name="connsiteY3" fmla="*/ 41 h 16065"/>
                  <a:gd name="connsiteX4" fmla="*/ 0 w 15220"/>
                  <a:gd name="connsiteY4" fmla="*/ 41 h 16065"/>
                  <a:gd name="connsiteX0" fmla="*/ 34728 w 34749"/>
                  <a:gd name="connsiteY0" fmla="*/ 16194 h 16194"/>
                  <a:gd name="connsiteX1" fmla="*/ 34728 w 34749"/>
                  <a:gd name="connsiteY1" fmla="*/ 9128 h 16194"/>
                  <a:gd name="connsiteX2" fmla="*/ 33861 w 34749"/>
                  <a:gd name="connsiteY2" fmla="*/ 3099 h 16194"/>
                  <a:gd name="connsiteX3" fmla="*/ 30475 w 34749"/>
                  <a:gd name="connsiteY3" fmla="*/ 170 h 16194"/>
                  <a:gd name="connsiteX4" fmla="*/ 0 w 34749"/>
                  <a:gd name="connsiteY4" fmla="*/ 0 h 16194"/>
                  <a:gd name="connsiteX0" fmla="*/ 34728 w 34749"/>
                  <a:gd name="connsiteY0" fmla="*/ 16065 h 16065"/>
                  <a:gd name="connsiteX1" fmla="*/ 34728 w 34749"/>
                  <a:gd name="connsiteY1" fmla="*/ 8999 h 16065"/>
                  <a:gd name="connsiteX2" fmla="*/ 33861 w 34749"/>
                  <a:gd name="connsiteY2" fmla="*/ 2970 h 16065"/>
                  <a:gd name="connsiteX3" fmla="*/ 30475 w 34749"/>
                  <a:gd name="connsiteY3" fmla="*/ 41 h 16065"/>
                  <a:gd name="connsiteX4" fmla="*/ 0 w 34749"/>
                  <a:gd name="connsiteY4" fmla="*/ 382 h 16065"/>
                  <a:gd name="connsiteX0" fmla="*/ 34401 w 34422"/>
                  <a:gd name="connsiteY0" fmla="*/ 16065 h 16065"/>
                  <a:gd name="connsiteX1" fmla="*/ 34401 w 34422"/>
                  <a:gd name="connsiteY1" fmla="*/ 8999 h 16065"/>
                  <a:gd name="connsiteX2" fmla="*/ 33534 w 34422"/>
                  <a:gd name="connsiteY2" fmla="*/ 2970 h 16065"/>
                  <a:gd name="connsiteX3" fmla="*/ 30148 w 34422"/>
                  <a:gd name="connsiteY3" fmla="*/ 41 h 16065"/>
                  <a:gd name="connsiteX4" fmla="*/ 0 w 34422"/>
                  <a:gd name="connsiteY4" fmla="*/ 42 h 16065"/>
                  <a:gd name="connsiteX0" fmla="*/ 34401 w 34422"/>
                  <a:gd name="connsiteY0" fmla="*/ 23043 h 23043"/>
                  <a:gd name="connsiteX1" fmla="*/ 34401 w 34422"/>
                  <a:gd name="connsiteY1" fmla="*/ 8999 h 23043"/>
                  <a:gd name="connsiteX2" fmla="*/ 33534 w 34422"/>
                  <a:gd name="connsiteY2" fmla="*/ 2970 h 23043"/>
                  <a:gd name="connsiteX3" fmla="*/ 30148 w 34422"/>
                  <a:gd name="connsiteY3" fmla="*/ 41 h 23043"/>
                  <a:gd name="connsiteX4" fmla="*/ 0 w 34422"/>
                  <a:gd name="connsiteY4" fmla="*/ 42 h 23043"/>
                  <a:gd name="connsiteX0" fmla="*/ 47182 w 47203"/>
                  <a:gd name="connsiteY0" fmla="*/ 23043 h 23043"/>
                  <a:gd name="connsiteX1" fmla="*/ 47182 w 47203"/>
                  <a:gd name="connsiteY1" fmla="*/ 8999 h 23043"/>
                  <a:gd name="connsiteX2" fmla="*/ 46315 w 47203"/>
                  <a:gd name="connsiteY2" fmla="*/ 2970 h 23043"/>
                  <a:gd name="connsiteX3" fmla="*/ 42929 w 47203"/>
                  <a:gd name="connsiteY3" fmla="*/ 41 h 23043"/>
                  <a:gd name="connsiteX4" fmla="*/ 0 w 47203"/>
                  <a:gd name="connsiteY4" fmla="*/ 42 h 23043"/>
                  <a:gd name="connsiteX0" fmla="*/ 39338 w 39359"/>
                  <a:gd name="connsiteY0" fmla="*/ 23043 h 23043"/>
                  <a:gd name="connsiteX1" fmla="*/ 39338 w 39359"/>
                  <a:gd name="connsiteY1" fmla="*/ 8999 h 23043"/>
                  <a:gd name="connsiteX2" fmla="*/ 38471 w 39359"/>
                  <a:gd name="connsiteY2" fmla="*/ 2970 h 23043"/>
                  <a:gd name="connsiteX3" fmla="*/ 35085 w 39359"/>
                  <a:gd name="connsiteY3" fmla="*/ 41 h 23043"/>
                  <a:gd name="connsiteX4" fmla="*/ 0 w 39359"/>
                  <a:gd name="connsiteY4" fmla="*/ 42 h 23043"/>
                  <a:gd name="connsiteX0" fmla="*/ 14579 w 14600"/>
                  <a:gd name="connsiteY0" fmla="*/ 23171 h 23171"/>
                  <a:gd name="connsiteX1" fmla="*/ 14579 w 14600"/>
                  <a:gd name="connsiteY1" fmla="*/ 9127 h 23171"/>
                  <a:gd name="connsiteX2" fmla="*/ 13712 w 14600"/>
                  <a:gd name="connsiteY2" fmla="*/ 3098 h 23171"/>
                  <a:gd name="connsiteX3" fmla="*/ 10326 w 14600"/>
                  <a:gd name="connsiteY3" fmla="*/ 169 h 23171"/>
                  <a:gd name="connsiteX4" fmla="*/ 0 w 14600"/>
                  <a:gd name="connsiteY4" fmla="*/ 0 h 23171"/>
                  <a:gd name="connsiteX0" fmla="*/ 14579 w 14600"/>
                  <a:gd name="connsiteY0" fmla="*/ 13129 h 13129"/>
                  <a:gd name="connsiteX1" fmla="*/ 14579 w 14600"/>
                  <a:gd name="connsiteY1" fmla="*/ 9127 h 13129"/>
                  <a:gd name="connsiteX2" fmla="*/ 13712 w 14600"/>
                  <a:gd name="connsiteY2" fmla="*/ 3098 h 13129"/>
                  <a:gd name="connsiteX3" fmla="*/ 10326 w 14600"/>
                  <a:gd name="connsiteY3" fmla="*/ 169 h 13129"/>
                  <a:gd name="connsiteX4" fmla="*/ 0 w 14600"/>
                  <a:gd name="connsiteY4" fmla="*/ 0 h 131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00" h="13129" extrusionOk="0">
                    <a:moveTo>
                      <a:pt x="14579" y="13129"/>
                    </a:moveTo>
                    <a:lnTo>
                      <a:pt x="14579" y="9127"/>
                    </a:lnTo>
                    <a:cubicBezTo>
                      <a:pt x="14688" y="6953"/>
                      <a:pt x="14375" y="4779"/>
                      <a:pt x="13712" y="3098"/>
                    </a:cubicBezTo>
                    <a:cubicBezTo>
                      <a:pt x="12885" y="997"/>
                      <a:pt x="11616" y="-100"/>
                      <a:pt x="10326" y="169"/>
                    </a:cubicBezTo>
                    <a:lnTo>
                      <a:pt x="0" y="0"/>
                    </a:lnTo>
                  </a:path>
                </a:pathLst>
              </a:custGeom>
              <a:ln w="6350" cmpd="sng">
                <a:solidFill>
                  <a:schemeClr val="tx2"/>
                </a:solidFill>
                <a:prstDash val="dash"/>
                <a:miter lim="400000"/>
              </a:ln>
            </p:spPr>
            <p:txBody>
              <a:bodyPr lIns="50800" tIns="50800" rIns="50800" bIns="50800" anchor="ctr"/>
              <a:lstStyle/>
              <a:p>
                <a:pPr lvl="0">
                  <a:defRPr sz="2400"/>
                </a:pPr>
                <a:endParaRPr/>
              </a:p>
            </p:txBody>
          </p:sp>
          <p:sp>
            <p:nvSpPr>
              <p:cNvPr id="262" name="Oval 261"/>
              <p:cNvSpPr/>
              <p:nvPr/>
            </p:nvSpPr>
            <p:spPr>
              <a:xfrm>
                <a:off x="1985980" y="3666390"/>
                <a:ext cx="94942" cy="94940"/>
              </a:xfrm>
              <a:prstGeom prst="ellipse">
                <a:avLst/>
              </a:prstGeom>
              <a:solidFill>
                <a:schemeClr val="bg1"/>
              </a:solidFill>
              <a:ln w="6350" cmpd="sng">
                <a:solidFill>
                  <a:schemeClr val="tx2"/>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264" name="Group 263"/>
            <p:cNvGrpSpPr/>
            <p:nvPr/>
          </p:nvGrpSpPr>
          <p:grpSpPr>
            <a:xfrm flipV="1">
              <a:off x="1989380" y="1221722"/>
              <a:ext cx="1189998" cy="854537"/>
              <a:chOff x="1985980" y="2906793"/>
              <a:chExt cx="1189998" cy="854537"/>
            </a:xfrm>
          </p:grpSpPr>
          <p:sp>
            <p:nvSpPr>
              <p:cNvPr id="265" name="Shape 147"/>
              <p:cNvSpPr/>
              <p:nvPr/>
            </p:nvSpPr>
            <p:spPr>
              <a:xfrm rot="16200000">
                <a:off x="2580964" y="2879075"/>
                <a:ext cx="567296" cy="622732"/>
              </a:xfrm>
              <a:custGeom>
                <a:avLst/>
                <a:gdLst>
                  <a:gd name="connsiteX0" fmla="*/ 21491 w 21512"/>
                  <a:gd name="connsiteY0" fmla="*/ 18617 h 18617"/>
                  <a:gd name="connsiteX1" fmla="*/ 21491 w 21512"/>
                  <a:gd name="connsiteY1" fmla="*/ 8998 h 18617"/>
                  <a:gd name="connsiteX2" fmla="*/ 20624 w 21512"/>
                  <a:gd name="connsiteY2" fmla="*/ 2969 h 18617"/>
                  <a:gd name="connsiteX3" fmla="*/ 17238 w 21512"/>
                  <a:gd name="connsiteY3" fmla="*/ 40 h 18617"/>
                  <a:gd name="connsiteX4" fmla="*/ 0 w 21512"/>
                  <a:gd name="connsiteY4" fmla="*/ 40 h 18617"/>
                  <a:gd name="connsiteX0" fmla="*/ 71254 w 71275"/>
                  <a:gd name="connsiteY0" fmla="*/ 18749 h 18749"/>
                  <a:gd name="connsiteX1" fmla="*/ 71254 w 71275"/>
                  <a:gd name="connsiteY1" fmla="*/ 9130 h 18749"/>
                  <a:gd name="connsiteX2" fmla="*/ 70387 w 71275"/>
                  <a:gd name="connsiteY2" fmla="*/ 3101 h 18749"/>
                  <a:gd name="connsiteX3" fmla="*/ 67001 w 71275"/>
                  <a:gd name="connsiteY3" fmla="*/ 172 h 18749"/>
                  <a:gd name="connsiteX4" fmla="*/ 0 w 71275"/>
                  <a:gd name="connsiteY4" fmla="*/ 0 h 18749"/>
                  <a:gd name="connsiteX0" fmla="*/ 11522 w 11543"/>
                  <a:gd name="connsiteY0" fmla="*/ 18618 h 18618"/>
                  <a:gd name="connsiteX1" fmla="*/ 11522 w 11543"/>
                  <a:gd name="connsiteY1" fmla="*/ 8999 h 18618"/>
                  <a:gd name="connsiteX2" fmla="*/ 10655 w 11543"/>
                  <a:gd name="connsiteY2" fmla="*/ 2970 h 18618"/>
                  <a:gd name="connsiteX3" fmla="*/ 7269 w 11543"/>
                  <a:gd name="connsiteY3" fmla="*/ 41 h 18618"/>
                  <a:gd name="connsiteX4" fmla="*/ 0 w 11543"/>
                  <a:gd name="connsiteY4" fmla="*/ 41 h 18618"/>
                  <a:gd name="connsiteX0" fmla="*/ 15199 w 15220"/>
                  <a:gd name="connsiteY0" fmla="*/ 18618 h 18618"/>
                  <a:gd name="connsiteX1" fmla="*/ 15199 w 15220"/>
                  <a:gd name="connsiteY1" fmla="*/ 8999 h 18618"/>
                  <a:gd name="connsiteX2" fmla="*/ 14332 w 15220"/>
                  <a:gd name="connsiteY2" fmla="*/ 2970 h 18618"/>
                  <a:gd name="connsiteX3" fmla="*/ 10946 w 15220"/>
                  <a:gd name="connsiteY3" fmla="*/ 41 h 18618"/>
                  <a:gd name="connsiteX4" fmla="*/ 0 w 15220"/>
                  <a:gd name="connsiteY4" fmla="*/ 41 h 18618"/>
                  <a:gd name="connsiteX0" fmla="*/ 15199 w 15220"/>
                  <a:gd name="connsiteY0" fmla="*/ 16065 h 16065"/>
                  <a:gd name="connsiteX1" fmla="*/ 15199 w 15220"/>
                  <a:gd name="connsiteY1" fmla="*/ 8999 h 16065"/>
                  <a:gd name="connsiteX2" fmla="*/ 14332 w 15220"/>
                  <a:gd name="connsiteY2" fmla="*/ 2970 h 16065"/>
                  <a:gd name="connsiteX3" fmla="*/ 10946 w 15220"/>
                  <a:gd name="connsiteY3" fmla="*/ 41 h 16065"/>
                  <a:gd name="connsiteX4" fmla="*/ 0 w 15220"/>
                  <a:gd name="connsiteY4" fmla="*/ 41 h 16065"/>
                  <a:gd name="connsiteX0" fmla="*/ 34728 w 34749"/>
                  <a:gd name="connsiteY0" fmla="*/ 16194 h 16194"/>
                  <a:gd name="connsiteX1" fmla="*/ 34728 w 34749"/>
                  <a:gd name="connsiteY1" fmla="*/ 9128 h 16194"/>
                  <a:gd name="connsiteX2" fmla="*/ 33861 w 34749"/>
                  <a:gd name="connsiteY2" fmla="*/ 3099 h 16194"/>
                  <a:gd name="connsiteX3" fmla="*/ 30475 w 34749"/>
                  <a:gd name="connsiteY3" fmla="*/ 170 h 16194"/>
                  <a:gd name="connsiteX4" fmla="*/ 0 w 34749"/>
                  <a:gd name="connsiteY4" fmla="*/ 0 h 16194"/>
                  <a:gd name="connsiteX0" fmla="*/ 34728 w 34749"/>
                  <a:gd name="connsiteY0" fmla="*/ 16065 h 16065"/>
                  <a:gd name="connsiteX1" fmla="*/ 34728 w 34749"/>
                  <a:gd name="connsiteY1" fmla="*/ 8999 h 16065"/>
                  <a:gd name="connsiteX2" fmla="*/ 33861 w 34749"/>
                  <a:gd name="connsiteY2" fmla="*/ 2970 h 16065"/>
                  <a:gd name="connsiteX3" fmla="*/ 30475 w 34749"/>
                  <a:gd name="connsiteY3" fmla="*/ 41 h 16065"/>
                  <a:gd name="connsiteX4" fmla="*/ 0 w 34749"/>
                  <a:gd name="connsiteY4" fmla="*/ 382 h 16065"/>
                  <a:gd name="connsiteX0" fmla="*/ 34401 w 34422"/>
                  <a:gd name="connsiteY0" fmla="*/ 16065 h 16065"/>
                  <a:gd name="connsiteX1" fmla="*/ 34401 w 34422"/>
                  <a:gd name="connsiteY1" fmla="*/ 8999 h 16065"/>
                  <a:gd name="connsiteX2" fmla="*/ 33534 w 34422"/>
                  <a:gd name="connsiteY2" fmla="*/ 2970 h 16065"/>
                  <a:gd name="connsiteX3" fmla="*/ 30148 w 34422"/>
                  <a:gd name="connsiteY3" fmla="*/ 41 h 16065"/>
                  <a:gd name="connsiteX4" fmla="*/ 0 w 34422"/>
                  <a:gd name="connsiteY4" fmla="*/ 42 h 16065"/>
                  <a:gd name="connsiteX0" fmla="*/ 34401 w 34422"/>
                  <a:gd name="connsiteY0" fmla="*/ 23043 h 23043"/>
                  <a:gd name="connsiteX1" fmla="*/ 34401 w 34422"/>
                  <a:gd name="connsiteY1" fmla="*/ 8999 h 23043"/>
                  <a:gd name="connsiteX2" fmla="*/ 33534 w 34422"/>
                  <a:gd name="connsiteY2" fmla="*/ 2970 h 23043"/>
                  <a:gd name="connsiteX3" fmla="*/ 30148 w 34422"/>
                  <a:gd name="connsiteY3" fmla="*/ 41 h 23043"/>
                  <a:gd name="connsiteX4" fmla="*/ 0 w 34422"/>
                  <a:gd name="connsiteY4" fmla="*/ 42 h 23043"/>
                  <a:gd name="connsiteX0" fmla="*/ 47182 w 47203"/>
                  <a:gd name="connsiteY0" fmla="*/ 23043 h 23043"/>
                  <a:gd name="connsiteX1" fmla="*/ 47182 w 47203"/>
                  <a:gd name="connsiteY1" fmla="*/ 8999 h 23043"/>
                  <a:gd name="connsiteX2" fmla="*/ 46315 w 47203"/>
                  <a:gd name="connsiteY2" fmla="*/ 2970 h 23043"/>
                  <a:gd name="connsiteX3" fmla="*/ 42929 w 47203"/>
                  <a:gd name="connsiteY3" fmla="*/ 41 h 23043"/>
                  <a:gd name="connsiteX4" fmla="*/ 0 w 47203"/>
                  <a:gd name="connsiteY4" fmla="*/ 42 h 23043"/>
                  <a:gd name="connsiteX0" fmla="*/ 39338 w 39359"/>
                  <a:gd name="connsiteY0" fmla="*/ 23043 h 23043"/>
                  <a:gd name="connsiteX1" fmla="*/ 39338 w 39359"/>
                  <a:gd name="connsiteY1" fmla="*/ 8999 h 23043"/>
                  <a:gd name="connsiteX2" fmla="*/ 38471 w 39359"/>
                  <a:gd name="connsiteY2" fmla="*/ 2970 h 23043"/>
                  <a:gd name="connsiteX3" fmla="*/ 35085 w 39359"/>
                  <a:gd name="connsiteY3" fmla="*/ 41 h 23043"/>
                  <a:gd name="connsiteX4" fmla="*/ 0 w 39359"/>
                  <a:gd name="connsiteY4" fmla="*/ 42 h 23043"/>
                  <a:gd name="connsiteX0" fmla="*/ 14579 w 14600"/>
                  <a:gd name="connsiteY0" fmla="*/ 23171 h 23171"/>
                  <a:gd name="connsiteX1" fmla="*/ 14579 w 14600"/>
                  <a:gd name="connsiteY1" fmla="*/ 9127 h 23171"/>
                  <a:gd name="connsiteX2" fmla="*/ 13712 w 14600"/>
                  <a:gd name="connsiteY2" fmla="*/ 3098 h 23171"/>
                  <a:gd name="connsiteX3" fmla="*/ 10326 w 14600"/>
                  <a:gd name="connsiteY3" fmla="*/ 169 h 23171"/>
                  <a:gd name="connsiteX4" fmla="*/ 0 w 14600"/>
                  <a:gd name="connsiteY4" fmla="*/ 0 h 23171"/>
                  <a:gd name="connsiteX0" fmla="*/ 14579 w 14600"/>
                  <a:gd name="connsiteY0" fmla="*/ 33383 h 33383"/>
                  <a:gd name="connsiteX1" fmla="*/ 14579 w 14600"/>
                  <a:gd name="connsiteY1" fmla="*/ 9127 h 33383"/>
                  <a:gd name="connsiteX2" fmla="*/ 13712 w 14600"/>
                  <a:gd name="connsiteY2" fmla="*/ 3098 h 33383"/>
                  <a:gd name="connsiteX3" fmla="*/ 10326 w 14600"/>
                  <a:gd name="connsiteY3" fmla="*/ 169 h 33383"/>
                  <a:gd name="connsiteX4" fmla="*/ 0 w 14600"/>
                  <a:gd name="connsiteY4" fmla="*/ 0 h 333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00" h="33383" extrusionOk="0">
                    <a:moveTo>
                      <a:pt x="14579" y="33383"/>
                    </a:moveTo>
                    <a:lnTo>
                      <a:pt x="14579" y="9127"/>
                    </a:lnTo>
                    <a:cubicBezTo>
                      <a:pt x="14688" y="6953"/>
                      <a:pt x="14375" y="4779"/>
                      <a:pt x="13712" y="3098"/>
                    </a:cubicBezTo>
                    <a:cubicBezTo>
                      <a:pt x="12885" y="997"/>
                      <a:pt x="11616" y="-100"/>
                      <a:pt x="10326" y="169"/>
                    </a:cubicBezTo>
                    <a:lnTo>
                      <a:pt x="0" y="0"/>
                    </a:lnTo>
                  </a:path>
                </a:pathLst>
              </a:custGeom>
              <a:ln w="6350" cmpd="sng">
                <a:solidFill>
                  <a:srgbClr val="A0A0A3"/>
                </a:solidFill>
                <a:prstDash val="dash"/>
                <a:miter lim="400000"/>
              </a:ln>
            </p:spPr>
            <p:txBody>
              <a:bodyPr lIns="50800" tIns="50800" rIns="50800" bIns="50800" anchor="ctr"/>
              <a:lstStyle/>
              <a:p>
                <a:pPr lvl="0">
                  <a:defRPr sz="2400"/>
                </a:pPr>
                <a:endParaRPr/>
              </a:p>
            </p:txBody>
          </p:sp>
          <p:sp>
            <p:nvSpPr>
              <p:cNvPr id="266" name="Shape 147"/>
              <p:cNvSpPr/>
              <p:nvPr/>
            </p:nvSpPr>
            <p:spPr>
              <a:xfrm rot="10800000" flipH="1">
                <a:off x="1987241" y="3469623"/>
                <a:ext cx="567296" cy="244911"/>
              </a:xfrm>
              <a:custGeom>
                <a:avLst/>
                <a:gdLst>
                  <a:gd name="connsiteX0" fmla="*/ 21491 w 21512"/>
                  <a:gd name="connsiteY0" fmla="*/ 18617 h 18617"/>
                  <a:gd name="connsiteX1" fmla="*/ 21491 w 21512"/>
                  <a:gd name="connsiteY1" fmla="*/ 8998 h 18617"/>
                  <a:gd name="connsiteX2" fmla="*/ 20624 w 21512"/>
                  <a:gd name="connsiteY2" fmla="*/ 2969 h 18617"/>
                  <a:gd name="connsiteX3" fmla="*/ 17238 w 21512"/>
                  <a:gd name="connsiteY3" fmla="*/ 40 h 18617"/>
                  <a:gd name="connsiteX4" fmla="*/ 0 w 21512"/>
                  <a:gd name="connsiteY4" fmla="*/ 40 h 18617"/>
                  <a:gd name="connsiteX0" fmla="*/ 71254 w 71275"/>
                  <a:gd name="connsiteY0" fmla="*/ 18749 h 18749"/>
                  <a:gd name="connsiteX1" fmla="*/ 71254 w 71275"/>
                  <a:gd name="connsiteY1" fmla="*/ 9130 h 18749"/>
                  <a:gd name="connsiteX2" fmla="*/ 70387 w 71275"/>
                  <a:gd name="connsiteY2" fmla="*/ 3101 h 18749"/>
                  <a:gd name="connsiteX3" fmla="*/ 67001 w 71275"/>
                  <a:gd name="connsiteY3" fmla="*/ 172 h 18749"/>
                  <a:gd name="connsiteX4" fmla="*/ 0 w 71275"/>
                  <a:gd name="connsiteY4" fmla="*/ 0 h 18749"/>
                  <a:gd name="connsiteX0" fmla="*/ 11522 w 11543"/>
                  <a:gd name="connsiteY0" fmla="*/ 18618 h 18618"/>
                  <a:gd name="connsiteX1" fmla="*/ 11522 w 11543"/>
                  <a:gd name="connsiteY1" fmla="*/ 8999 h 18618"/>
                  <a:gd name="connsiteX2" fmla="*/ 10655 w 11543"/>
                  <a:gd name="connsiteY2" fmla="*/ 2970 h 18618"/>
                  <a:gd name="connsiteX3" fmla="*/ 7269 w 11543"/>
                  <a:gd name="connsiteY3" fmla="*/ 41 h 18618"/>
                  <a:gd name="connsiteX4" fmla="*/ 0 w 11543"/>
                  <a:gd name="connsiteY4" fmla="*/ 41 h 18618"/>
                  <a:gd name="connsiteX0" fmla="*/ 15199 w 15220"/>
                  <a:gd name="connsiteY0" fmla="*/ 18618 h 18618"/>
                  <a:gd name="connsiteX1" fmla="*/ 15199 w 15220"/>
                  <a:gd name="connsiteY1" fmla="*/ 8999 h 18618"/>
                  <a:gd name="connsiteX2" fmla="*/ 14332 w 15220"/>
                  <a:gd name="connsiteY2" fmla="*/ 2970 h 18618"/>
                  <a:gd name="connsiteX3" fmla="*/ 10946 w 15220"/>
                  <a:gd name="connsiteY3" fmla="*/ 41 h 18618"/>
                  <a:gd name="connsiteX4" fmla="*/ 0 w 15220"/>
                  <a:gd name="connsiteY4" fmla="*/ 41 h 18618"/>
                  <a:gd name="connsiteX0" fmla="*/ 15199 w 15220"/>
                  <a:gd name="connsiteY0" fmla="*/ 16065 h 16065"/>
                  <a:gd name="connsiteX1" fmla="*/ 15199 w 15220"/>
                  <a:gd name="connsiteY1" fmla="*/ 8999 h 16065"/>
                  <a:gd name="connsiteX2" fmla="*/ 14332 w 15220"/>
                  <a:gd name="connsiteY2" fmla="*/ 2970 h 16065"/>
                  <a:gd name="connsiteX3" fmla="*/ 10946 w 15220"/>
                  <a:gd name="connsiteY3" fmla="*/ 41 h 16065"/>
                  <a:gd name="connsiteX4" fmla="*/ 0 w 15220"/>
                  <a:gd name="connsiteY4" fmla="*/ 41 h 16065"/>
                  <a:gd name="connsiteX0" fmla="*/ 34728 w 34749"/>
                  <a:gd name="connsiteY0" fmla="*/ 16194 h 16194"/>
                  <a:gd name="connsiteX1" fmla="*/ 34728 w 34749"/>
                  <a:gd name="connsiteY1" fmla="*/ 9128 h 16194"/>
                  <a:gd name="connsiteX2" fmla="*/ 33861 w 34749"/>
                  <a:gd name="connsiteY2" fmla="*/ 3099 h 16194"/>
                  <a:gd name="connsiteX3" fmla="*/ 30475 w 34749"/>
                  <a:gd name="connsiteY3" fmla="*/ 170 h 16194"/>
                  <a:gd name="connsiteX4" fmla="*/ 0 w 34749"/>
                  <a:gd name="connsiteY4" fmla="*/ 0 h 16194"/>
                  <a:gd name="connsiteX0" fmla="*/ 34728 w 34749"/>
                  <a:gd name="connsiteY0" fmla="*/ 16065 h 16065"/>
                  <a:gd name="connsiteX1" fmla="*/ 34728 w 34749"/>
                  <a:gd name="connsiteY1" fmla="*/ 8999 h 16065"/>
                  <a:gd name="connsiteX2" fmla="*/ 33861 w 34749"/>
                  <a:gd name="connsiteY2" fmla="*/ 2970 h 16065"/>
                  <a:gd name="connsiteX3" fmla="*/ 30475 w 34749"/>
                  <a:gd name="connsiteY3" fmla="*/ 41 h 16065"/>
                  <a:gd name="connsiteX4" fmla="*/ 0 w 34749"/>
                  <a:gd name="connsiteY4" fmla="*/ 382 h 16065"/>
                  <a:gd name="connsiteX0" fmla="*/ 34401 w 34422"/>
                  <a:gd name="connsiteY0" fmla="*/ 16065 h 16065"/>
                  <a:gd name="connsiteX1" fmla="*/ 34401 w 34422"/>
                  <a:gd name="connsiteY1" fmla="*/ 8999 h 16065"/>
                  <a:gd name="connsiteX2" fmla="*/ 33534 w 34422"/>
                  <a:gd name="connsiteY2" fmla="*/ 2970 h 16065"/>
                  <a:gd name="connsiteX3" fmla="*/ 30148 w 34422"/>
                  <a:gd name="connsiteY3" fmla="*/ 41 h 16065"/>
                  <a:gd name="connsiteX4" fmla="*/ 0 w 34422"/>
                  <a:gd name="connsiteY4" fmla="*/ 42 h 16065"/>
                  <a:gd name="connsiteX0" fmla="*/ 34401 w 34422"/>
                  <a:gd name="connsiteY0" fmla="*/ 23043 h 23043"/>
                  <a:gd name="connsiteX1" fmla="*/ 34401 w 34422"/>
                  <a:gd name="connsiteY1" fmla="*/ 8999 h 23043"/>
                  <a:gd name="connsiteX2" fmla="*/ 33534 w 34422"/>
                  <a:gd name="connsiteY2" fmla="*/ 2970 h 23043"/>
                  <a:gd name="connsiteX3" fmla="*/ 30148 w 34422"/>
                  <a:gd name="connsiteY3" fmla="*/ 41 h 23043"/>
                  <a:gd name="connsiteX4" fmla="*/ 0 w 34422"/>
                  <a:gd name="connsiteY4" fmla="*/ 42 h 23043"/>
                  <a:gd name="connsiteX0" fmla="*/ 47182 w 47203"/>
                  <a:gd name="connsiteY0" fmla="*/ 23043 h 23043"/>
                  <a:gd name="connsiteX1" fmla="*/ 47182 w 47203"/>
                  <a:gd name="connsiteY1" fmla="*/ 8999 h 23043"/>
                  <a:gd name="connsiteX2" fmla="*/ 46315 w 47203"/>
                  <a:gd name="connsiteY2" fmla="*/ 2970 h 23043"/>
                  <a:gd name="connsiteX3" fmla="*/ 42929 w 47203"/>
                  <a:gd name="connsiteY3" fmla="*/ 41 h 23043"/>
                  <a:gd name="connsiteX4" fmla="*/ 0 w 47203"/>
                  <a:gd name="connsiteY4" fmla="*/ 42 h 23043"/>
                  <a:gd name="connsiteX0" fmla="*/ 39338 w 39359"/>
                  <a:gd name="connsiteY0" fmla="*/ 23043 h 23043"/>
                  <a:gd name="connsiteX1" fmla="*/ 39338 w 39359"/>
                  <a:gd name="connsiteY1" fmla="*/ 8999 h 23043"/>
                  <a:gd name="connsiteX2" fmla="*/ 38471 w 39359"/>
                  <a:gd name="connsiteY2" fmla="*/ 2970 h 23043"/>
                  <a:gd name="connsiteX3" fmla="*/ 35085 w 39359"/>
                  <a:gd name="connsiteY3" fmla="*/ 41 h 23043"/>
                  <a:gd name="connsiteX4" fmla="*/ 0 w 39359"/>
                  <a:gd name="connsiteY4" fmla="*/ 42 h 23043"/>
                  <a:gd name="connsiteX0" fmla="*/ 14579 w 14600"/>
                  <a:gd name="connsiteY0" fmla="*/ 23171 h 23171"/>
                  <a:gd name="connsiteX1" fmla="*/ 14579 w 14600"/>
                  <a:gd name="connsiteY1" fmla="*/ 9127 h 23171"/>
                  <a:gd name="connsiteX2" fmla="*/ 13712 w 14600"/>
                  <a:gd name="connsiteY2" fmla="*/ 3098 h 23171"/>
                  <a:gd name="connsiteX3" fmla="*/ 10326 w 14600"/>
                  <a:gd name="connsiteY3" fmla="*/ 169 h 23171"/>
                  <a:gd name="connsiteX4" fmla="*/ 0 w 14600"/>
                  <a:gd name="connsiteY4" fmla="*/ 0 h 23171"/>
                  <a:gd name="connsiteX0" fmla="*/ 14579 w 14600"/>
                  <a:gd name="connsiteY0" fmla="*/ 13129 h 13129"/>
                  <a:gd name="connsiteX1" fmla="*/ 14579 w 14600"/>
                  <a:gd name="connsiteY1" fmla="*/ 9127 h 13129"/>
                  <a:gd name="connsiteX2" fmla="*/ 13712 w 14600"/>
                  <a:gd name="connsiteY2" fmla="*/ 3098 h 13129"/>
                  <a:gd name="connsiteX3" fmla="*/ 10326 w 14600"/>
                  <a:gd name="connsiteY3" fmla="*/ 169 h 13129"/>
                  <a:gd name="connsiteX4" fmla="*/ 0 w 14600"/>
                  <a:gd name="connsiteY4" fmla="*/ 0 h 131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00" h="13129" extrusionOk="0">
                    <a:moveTo>
                      <a:pt x="14579" y="13129"/>
                    </a:moveTo>
                    <a:lnTo>
                      <a:pt x="14579" y="9127"/>
                    </a:lnTo>
                    <a:cubicBezTo>
                      <a:pt x="14688" y="6953"/>
                      <a:pt x="14375" y="4779"/>
                      <a:pt x="13712" y="3098"/>
                    </a:cubicBezTo>
                    <a:cubicBezTo>
                      <a:pt x="12885" y="997"/>
                      <a:pt x="11616" y="-100"/>
                      <a:pt x="10326" y="169"/>
                    </a:cubicBezTo>
                    <a:lnTo>
                      <a:pt x="0" y="0"/>
                    </a:lnTo>
                  </a:path>
                </a:pathLst>
              </a:custGeom>
              <a:ln w="6350" cmpd="sng">
                <a:solidFill>
                  <a:schemeClr val="tx2"/>
                </a:solidFill>
                <a:prstDash val="dash"/>
                <a:miter lim="400000"/>
              </a:ln>
            </p:spPr>
            <p:txBody>
              <a:bodyPr lIns="50800" tIns="50800" rIns="50800" bIns="50800" anchor="ctr"/>
              <a:lstStyle/>
              <a:p>
                <a:pPr lvl="0">
                  <a:defRPr sz="2400"/>
                </a:pPr>
                <a:endParaRPr/>
              </a:p>
            </p:txBody>
          </p:sp>
          <p:sp>
            <p:nvSpPr>
              <p:cNvPr id="267" name="Oval 266"/>
              <p:cNvSpPr/>
              <p:nvPr/>
            </p:nvSpPr>
            <p:spPr>
              <a:xfrm>
                <a:off x="1985980" y="3666390"/>
                <a:ext cx="94942" cy="94940"/>
              </a:xfrm>
              <a:prstGeom prst="ellipse">
                <a:avLst/>
              </a:prstGeom>
              <a:solidFill>
                <a:schemeClr val="bg1"/>
              </a:solidFill>
              <a:ln w="6350" cmpd="sng">
                <a:solidFill>
                  <a:schemeClr val="tx2"/>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cxnSp>
          <p:nvCxnSpPr>
            <p:cNvPr id="269" name="Straight Connector 268"/>
            <p:cNvCxnSpPr/>
            <p:nvPr/>
          </p:nvCxnSpPr>
          <p:spPr>
            <a:xfrm flipH="1">
              <a:off x="1978026" y="2497258"/>
              <a:ext cx="1190624" cy="0"/>
            </a:xfrm>
            <a:prstGeom prst="line">
              <a:avLst/>
            </a:prstGeom>
            <a:ln w="6350" cmpd="sng">
              <a:solidFill>
                <a:schemeClr val="tx2"/>
              </a:solidFill>
              <a:prstDash val="dash"/>
            </a:ln>
            <a:effectLst/>
          </p:spPr>
          <p:style>
            <a:lnRef idx="2">
              <a:schemeClr val="accent1"/>
            </a:lnRef>
            <a:fillRef idx="0">
              <a:schemeClr val="accent1"/>
            </a:fillRef>
            <a:effectRef idx="1">
              <a:schemeClr val="accent1"/>
            </a:effectRef>
            <a:fontRef idx="minor">
              <a:schemeClr val="tx1"/>
            </a:fontRef>
          </p:style>
        </p:cxnSp>
        <p:sp>
          <p:nvSpPr>
            <p:cNvPr id="270" name="Oval 269"/>
            <p:cNvSpPr/>
            <p:nvPr/>
          </p:nvSpPr>
          <p:spPr>
            <a:xfrm>
              <a:off x="1984375" y="2447190"/>
              <a:ext cx="94942" cy="94940"/>
            </a:xfrm>
            <a:prstGeom prst="ellipse">
              <a:avLst/>
            </a:prstGeom>
            <a:solidFill>
              <a:schemeClr val="bg1"/>
            </a:solidFill>
            <a:ln w="6350" cmpd="sng">
              <a:solidFill>
                <a:schemeClr val="tx2"/>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272" name="Group 271"/>
          <p:cNvGrpSpPr/>
          <p:nvPr/>
        </p:nvGrpSpPr>
        <p:grpSpPr>
          <a:xfrm flipH="1">
            <a:off x="5880389" y="1281889"/>
            <a:ext cx="1280498" cy="2539608"/>
            <a:chOff x="1978025" y="1221722"/>
            <a:chExt cx="1280498" cy="2539608"/>
          </a:xfrm>
        </p:grpSpPr>
        <p:grpSp>
          <p:nvGrpSpPr>
            <p:cNvPr id="273" name="Group 272"/>
            <p:cNvGrpSpPr/>
            <p:nvPr/>
          </p:nvGrpSpPr>
          <p:grpSpPr>
            <a:xfrm>
              <a:off x="1985980" y="2906793"/>
              <a:ext cx="1272543" cy="854537"/>
              <a:chOff x="1985980" y="2906793"/>
              <a:chExt cx="1272543" cy="854537"/>
            </a:xfrm>
          </p:grpSpPr>
          <p:sp>
            <p:nvSpPr>
              <p:cNvPr id="280" name="Shape 147"/>
              <p:cNvSpPr/>
              <p:nvPr/>
            </p:nvSpPr>
            <p:spPr>
              <a:xfrm rot="16200000">
                <a:off x="2622237" y="2837802"/>
                <a:ext cx="567296" cy="705277"/>
              </a:xfrm>
              <a:custGeom>
                <a:avLst/>
                <a:gdLst>
                  <a:gd name="connsiteX0" fmla="*/ 21491 w 21512"/>
                  <a:gd name="connsiteY0" fmla="*/ 18617 h 18617"/>
                  <a:gd name="connsiteX1" fmla="*/ 21491 w 21512"/>
                  <a:gd name="connsiteY1" fmla="*/ 8998 h 18617"/>
                  <a:gd name="connsiteX2" fmla="*/ 20624 w 21512"/>
                  <a:gd name="connsiteY2" fmla="*/ 2969 h 18617"/>
                  <a:gd name="connsiteX3" fmla="*/ 17238 w 21512"/>
                  <a:gd name="connsiteY3" fmla="*/ 40 h 18617"/>
                  <a:gd name="connsiteX4" fmla="*/ 0 w 21512"/>
                  <a:gd name="connsiteY4" fmla="*/ 40 h 18617"/>
                  <a:gd name="connsiteX0" fmla="*/ 71254 w 71275"/>
                  <a:gd name="connsiteY0" fmla="*/ 18749 h 18749"/>
                  <a:gd name="connsiteX1" fmla="*/ 71254 w 71275"/>
                  <a:gd name="connsiteY1" fmla="*/ 9130 h 18749"/>
                  <a:gd name="connsiteX2" fmla="*/ 70387 w 71275"/>
                  <a:gd name="connsiteY2" fmla="*/ 3101 h 18749"/>
                  <a:gd name="connsiteX3" fmla="*/ 67001 w 71275"/>
                  <a:gd name="connsiteY3" fmla="*/ 172 h 18749"/>
                  <a:gd name="connsiteX4" fmla="*/ 0 w 71275"/>
                  <a:gd name="connsiteY4" fmla="*/ 0 h 18749"/>
                  <a:gd name="connsiteX0" fmla="*/ 11522 w 11543"/>
                  <a:gd name="connsiteY0" fmla="*/ 18618 h 18618"/>
                  <a:gd name="connsiteX1" fmla="*/ 11522 w 11543"/>
                  <a:gd name="connsiteY1" fmla="*/ 8999 h 18618"/>
                  <a:gd name="connsiteX2" fmla="*/ 10655 w 11543"/>
                  <a:gd name="connsiteY2" fmla="*/ 2970 h 18618"/>
                  <a:gd name="connsiteX3" fmla="*/ 7269 w 11543"/>
                  <a:gd name="connsiteY3" fmla="*/ 41 h 18618"/>
                  <a:gd name="connsiteX4" fmla="*/ 0 w 11543"/>
                  <a:gd name="connsiteY4" fmla="*/ 41 h 18618"/>
                  <a:gd name="connsiteX0" fmla="*/ 15199 w 15220"/>
                  <a:gd name="connsiteY0" fmla="*/ 18618 h 18618"/>
                  <a:gd name="connsiteX1" fmla="*/ 15199 w 15220"/>
                  <a:gd name="connsiteY1" fmla="*/ 8999 h 18618"/>
                  <a:gd name="connsiteX2" fmla="*/ 14332 w 15220"/>
                  <a:gd name="connsiteY2" fmla="*/ 2970 h 18618"/>
                  <a:gd name="connsiteX3" fmla="*/ 10946 w 15220"/>
                  <a:gd name="connsiteY3" fmla="*/ 41 h 18618"/>
                  <a:gd name="connsiteX4" fmla="*/ 0 w 15220"/>
                  <a:gd name="connsiteY4" fmla="*/ 41 h 18618"/>
                  <a:gd name="connsiteX0" fmla="*/ 15199 w 15220"/>
                  <a:gd name="connsiteY0" fmla="*/ 16065 h 16065"/>
                  <a:gd name="connsiteX1" fmla="*/ 15199 w 15220"/>
                  <a:gd name="connsiteY1" fmla="*/ 8999 h 16065"/>
                  <a:gd name="connsiteX2" fmla="*/ 14332 w 15220"/>
                  <a:gd name="connsiteY2" fmla="*/ 2970 h 16065"/>
                  <a:gd name="connsiteX3" fmla="*/ 10946 w 15220"/>
                  <a:gd name="connsiteY3" fmla="*/ 41 h 16065"/>
                  <a:gd name="connsiteX4" fmla="*/ 0 w 15220"/>
                  <a:gd name="connsiteY4" fmla="*/ 41 h 16065"/>
                  <a:gd name="connsiteX0" fmla="*/ 34728 w 34749"/>
                  <a:gd name="connsiteY0" fmla="*/ 16194 h 16194"/>
                  <a:gd name="connsiteX1" fmla="*/ 34728 w 34749"/>
                  <a:gd name="connsiteY1" fmla="*/ 9128 h 16194"/>
                  <a:gd name="connsiteX2" fmla="*/ 33861 w 34749"/>
                  <a:gd name="connsiteY2" fmla="*/ 3099 h 16194"/>
                  <a:gd name="connsiteX3" fmla="*/ 30475 w 34749"/>
                  <a:gd name="connsiteY3" fmla="*/ 170 h 16194"/>
                  <a:gd name="connsiteX4" fmla="*/ 0 w 34749"/>
                  <a:gd name="connsiteY4" fmla="*/ 0 h 16194"/>
                  <a:gd name="connsiteX0" fmla="*/ 34728 w 34749"/>
                  <a:gd name="connsiteY0" fmla="*/ 16065 h 16065"/>
                  <a:gd name="connsiteX1" fmla="*/ 34728 w 34749"/>
                  <a:gd name="connsiteY1" fmla="*/ 8999 h 16065"/>
                  <a:gd name="connsiteX2" fmla="*/ 33861 w 34749"/>
                  <a:gd name="connsiteY2" fmla="*/ 2970 h 16065"/>
                  <a:gd name="connsiteX3" fmla="*/ 30475 w 34749"/>
                  <a:gd name="connsiteY3" fmla="*/ 41 h 16065"/>
                  <a:gd name="connsiteX4" fmla="*/ 0 w 34749"/>
                  <a:gd name="connsiteY4" fmla="*/ 382 h 16065"/>
                  <a:gd name="connsiteX0" fmla="*/ 34401 w 34422"/>
                  <a:gd name="connsiteY0" fmla="*/ 16065 h 16065"/>
                  <a:gd name="connsiteX1" fmla="*/ 34401 w 34422"/>
                  <a:gd name="connsiteY1" fmla="*/ 8999 h 16065"/>
                  <a:gd name="connsiteX2" fmla="*/ 33534 w 34422"/>
                  <a:gd name="connsiteY2" fmla="*/ 2970 h 16065"/>
                  <a:gd name="connsiteX3" fmla="*/ 30148 w 34422"/>
                  <a:gd name="connsiteY3" fmla="*/ 41 h 16065"/>
                  <a:gd name="connsiteX4" fmla="*/ 0 w 34422"/>
                  <a:gd name="connsiteY4" fmla="*/ 42 h 16065"/>
                  <a:gd name="connsiteX0" fmla="*/ 34401 w 34422"/>
                  <a:gd name="connsiteY0" fmla="*/ 23043 h 23043"/>
                  <a:gd name="connsiteX1" fmla="*/ 34401 w 34422"/>
                  <a:gd name="connsiteY1" fmla="*/ 8999 h 23043"/>
                  <a:gd name="connsiteX2" fmla="*/ 33534 w 34422"/>
                  <a:gd name="connsiteY2" fmla="*/ 2970 h 23043"/>
                  <a:gd name="connsiteX3" fmla="*/ 30148 w 34422"/>
                  <a:gd name="connsiteY3" fmla="*/ 41 h 23043"/>
                  <a:gd name="connsiteX4" fmla="*/ 0 w 34422"/>
                  <a:gd name="connsiteY4" fmla="*/ 42 h 23043"/>
                  <a:gd name="connsiteX0" fmla="*/ 47182 w 47203"/>
                  <a:gd name="connsiteY0" fmla="*/ 23043 h 23043"/>
                  <a:gd name="connsiteX1" fmla="*/ 47182 w 47203"/>
                  <a:gd name="connsiteY1" fmla="*/ 8999 h 23043"/>
                  <a:gd name="connsiteX2" fmla="*/ 46315 w 47203"/>
                  <a:gd name="connsiteY2" fmla="*/ 2970 h 23043"/>
                  <a:gd name="connsiteX3" fmla="*/ 42929 w 47203"/>
                  <a:gd name="connsiteY3" fmla="*/ 41 h 23043"/>
                  <a:gd name="connsiteX4" fmla="*/ 0 w 47203"/>
                  <a:gd name="connsiteY4" fmla="*/ 42 h 23043"/>
                  <a:gd name="connsiteX0" fmla="*/ 39338 w 39359"/>
                  <a:gd name="connsiteY0" fmla="*/ 23043 h 23043"/>
                  <a:gd name="connsiteX1" fmla="*/ 39338 w 39359"/>
                  <a:gd name="connsiteY1" fmla="*/ 8999 h 23043"/>
                  <a:gd name="connsiteX2" fmla="*/ 38471 w 39359"/>
                  <a:gd name="connsiteY2" fmla="*/ 2970 h 23043"/>
                  <a:gd name="connsiteX3" fmla="*/ 35085 w 39359"/>
                  <a:gd name="connsiteY3" fmla="*/ 41 h 23043"/>
                  <a:gd name="connsiteX4" fmla="*/ 0 w 39359"/>
                  <a:gd name="connsiteY4" fmla="*/ 42 h 23043"/>
                  <a:gd name="connsiteX0" fmla="*/ 14579 w 14600"/>
                  <a:gd name="connsiteY0" fmla="*/ 23171 h 23171"/>
                  <a:gd name="connsiteX1" fmla="*/ 14579 w 14600"/>
                  <a:gd name="connsiteY1" fmla="*/ 9127 h 23171"/>
                  <a:gd name="connsiteX2" fmla="*/ 13712 w 14600"/>
                  <a:gd name="connsiteY2" fmla="*/ 3098 h 23171"/>
                  <a:gd name="connsiteX3" fmla="*/ 10326 w 14600"/>
                  <a:gd name="connsiteY3" fmla="*/ 169 h 23171"/>
                  <a:gd name="connsiteX4" fmla="*/ 0 w 14600"/>
                  <a:gd name="connsiteY4" fmla="*/ 0 h 23171"/>
                  <a:gd name="connsiteX0" fmla="*/ 14497 w 14600"/>
                  <a:gd name="connsiteY0" fmla="*/ 37808 h 37808"/>
                  <a:gd name="connsiteX1" fmla="*/ 14579 w 14600"/>
                  <a:gd name="connsiteY1" fmla="*/ 9127 h 37808"/>
                  <a:gd name="connsiteX2" fmla="*/ 13712 w 14600"/>
                  <a:gd name="connsiteY2" fmla="*/ 3098 h 37808"/>
                  <a:gd name="connsiteX3" fmla="*/ 10326 w 14600"/>
                  <a:gd name="connsiteY3" fmla="*/ 169 h 37808"/>
                  <a:gd name="connsiteX4" fmla="*/ 0 w 14600"/>
                  <a:gd name="connsiteY4" fmla="*/ 0 h 37808"/>
                  <a:gd name="connsiteX0" fmla="*/ 14660 w 14660"/>
                  <a:gd name="connsiteY0" fmla="*/ 37638 h 37638"/>
                  <a:gd name="connsiteX1" fmla="*/ 14579 w 14660"/>
                  <a:gd name="connsiteY1" fmla="*/ 9127 h 37638"/>
                  <a:gd name="connsiteX2" fmla="*/ 13712 w 14660"/>
                  <a:gd name="connsiteY2" fmla="*/ 3098 h 37638"/>
                  <a:gd name="connsiteX3" fmla="*/ 10326 w 14660"/>
                  <a:gd name="connsiteY3" fmla="*/ 169 h 37638"/>
                  <a:gd name="connsiteX4" fmla="*/ 0 w 14660"/>
                  <a:gd name="connsiteY4" fmla="*/ 0 h 37638"/>
                  <a:gd name="connsiteX0" fmla="*/ 14578 w 14600"/>
                  <a:gd name="connsiteY0" fmla="*/ 37808 h 37808"/>
                  <a:gd name="connsiteX1" fmla="*/ 14579 w 14600"/>
                  <a:gd name="connsiteY1" fmla="*/ 9127 h 37808"/>
                  <a:gd name="connsiteX2" fmla="*/ 13712 w 14600"/>
                  <a:gd name="connsiteY2" fmla="*/ 3098 h 37808"/>
                  <a:gd name="connsiteX3" fmla="*/ 10326 w 14600"/>
                  <a:gd name="connsiteY3" fmla="*/ 169 h 37808"/>
                  <a:gd name="connsiteX4" fmla="*/ 0 w 14600"/>
                  <a:gd name="connsiteY4" fmla="*/ 0 h 37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00" h="37808" extrusionOk="0">
                    <a:moveTo>
                      <a:pt x="14578" y="37808"/>
                    </a:moveTo>
                    <a:cubicBezTo>
                      <a:pt x="14578" y="33127"/>
                      <a:pt x="14579" y="13808"/>
                      <a:pt x="14579" y="9127"/>
                    </a:cubicBezTo>
                    <a:cubicBezTo>
                      <a:pt x="14688" y="6953"/>
                      <a:pt x="14375" y="4779"/>
                      <a:pt x="13712" y="3098"/>
                    </a:cubicBezTo>
                    <a:cubicBezTo>
                      <a:pt x="12885" y="997"/>
                      <a:pt x="11616" y="-100"/>
                      <a:pt x="10326" y="169"/>
                    </a:cubicBezTo>
                    <a:lnTo>
                      <a:pt x="0" y="0"/>
                    </a:lnTo>
                  </a:path>
                </a:pathLst>
              </a:custGeom>
              <a:ln w="6350" cmpd="sng">
                <a:solidFill>
                  <a:schemeClr val="tx2"/>
                </a:solidFill>
                <a:prstDash val="dash"/>
                <a:miter lim="400000"/>
              </a:ln>
            </p:spPr>
            <p:txBody>
              <a:bodyPr lIns="50800" tIns="50800" rIns="50800" bIns="50800" anchor="ctr"/>
              <a:lstStyle/>
              <a:p>
                <a:pPr lvl="0">
                  <a:defRPr sz="2400"/>
                </a:pPr>
                <a:endParaRPr/>
              </a:p>
            </p:txBody>
          </p:sp>
          <p:sp>
            <p:nvSpPr>
              <p:cNvPr id="281" name="Shape 147"/>
              <p:cNvSpPr/>
              <p:nvPr/>
            </p:nvSpPr>
            <p:spPr>
              <a:xfrm rot="10800000" flipH="1">
                <a:off x="1987241" y="3469623"/>
                <a:ext cx="567296" cy="244911"/>
              </a:xfrm>
              <a:custGeom>
                <a:avLst/>
                <a:gdLst>
                  <a:gd name="connsiteX0" fmla="*/ 21491 w 21512"/>
                  <a:gd name="connsiteY0" fmla="*/ 18617 h 18617"/>
                  <a:gd name="connsiteX1" fmla="*/ 21491 w 21512"/>
                  <a:gd name="connsiteY1" fmla="*/ 8998 h 18617"/>
                  <a:gd name="connsiteX2" fmla="*/ 20624 w 21512"/>
                  <a:gd name="connsiteY2" fmla="*/ 2969 h 18617"/>
                  <a:gd name="connsiteX3" fmla="*/ 17238 w 21512"/>
                  <a:gd name="connsiteY3" fmla="*/ 40 h 18617"/>
                  <a:gd name="connsiteX4" fmla="*/ 0 w 21512"/>
                  <a:gd name="connsiteY4" fmla="*/ 40 h 18617"/>
                  <a:gd name="connsiteX0" fmla="*/ 71254 w 71275"/>
                  <a:gd name="connsiteY0" fmla="*/ 18749 h 18749"/>
                  <a:gd name="connsiteX1" fmla="*/ 71254 w 71275"/>
                  <a:gd name="connsiteY1" fmla="*/ 9130 h 18749"/>
                  <a:gd name="connsiteX2" fmla="*/ 70387 w 71275"/>
                  <a:gd name="connsiteY2" fmla="*/ 3101 h 18749"/>
                  <a:gd name="connsiteX3" fmla="*/ 67001 w 71275"/>
                  <a:gd name="connsiteY3" fmla="*/ 172 h 18749"/>
                  <a:gd name="connsiteX4" fmla="*/ 0 w 71275"/>
                  <a:gd name="connsiteY4" fmla="*/ 0 h 18749"/>
                  <a:gd name="connsiteX0" fmla="*/ 11522 w 11543"/>
                  <a:gd name="connsiteY0" fmla="*/ 18618 h 18618"/>
                  <a:gd name="connsiteX1" fmla="*/ 11522 w 11543"/>
                  <a:gd name="connsiteY1" fmla="*/ 8999 h 18618"/>
                  <a:gd name="connsiteX2" fmla="*/ 10655 w 11543"/>
                  <a:gd name="connsiteY2" fmla="*/ 2970 h 18618"/>
                  <a:gd name="connsiteX3" fmla="*/ 7269 w 11543"/>
                  <a:gd name="connsiteY3" fmla="*/ 41 h 18618"/>
                  <a:gd name="connsiteX4" fmla="*/ 0 w 11543"/>
                  <a:gd name="connsiteY4" fmla="*/ 41 h 18618"/>
                  <a:gd name="connsiteX0" fmla="*/ 15199 w 15220"/>
                  <a:gd name="connsiteY0" fmla="*/ 18618 h 18618"/>
                  <a:gd name="connsiteX1" fmla="*/ 15199 w 15220"/>
                  <a:gd name="connsiteY1" fmla="*/ 8999 h 18618"/>
                  <a:gd name="connsiteX2" fmla="*/ 14332 w 15220"/>
                  <a:gd name="connsiteY2" fmla="*/ 2970 h 18618"/>
                  <a:gd name="connsiteX3" fmla="*/ 10946 w 15220"/>
                  <a:gd name="connsiteY3" fmla="*/ 41 h 18618"/>
                  <a:gd name="connsiteX4" fmla="*/ 0 w 15220"/>
                  <a:gd name="connsiteY4" fmla="*/ 41 h 18618"/>
                  <a:gd name="connsiteX0" fmla="*/ 15199 w 15220"/>
                  <a:gd name="connsiteY0" fmla="*/ 16065 h 16065"/>
                  <a:gd name="connsiteX1" fmla="*/ 15199 w 15220"/>
                  <a:gd name="connsiteY1" fmla="*/ 8999 h 16065"/>
                  <a:gd name="connsiteX2" fmla="*/ 14332 w 15220"/>
                  <a:gd name="connsiteY2" fmla="*/ 2970 h 16065"/>
                  <a:gd name="connsiteX3" fmla="*/ 10946 w 15220"/>
                  <a:gd name="connsiteY3" fmla="*/ 41 h 16065"/>
                  <a:gd name="connsiteX4" fmla="*/ 0 w 15220"/>
                  <a:gd name="connsiteY4" fmla="*/ 41 h 16065"/>
                  <a:gd name="connsiteX0" fmla="*/ 34728 w 34749"/>
                  <a:gd name="connsiteY0" fmla="*/ 16194 h 16194"/>
                  <a:gd name="connsiteX1" fmla="*/ 34728 w 34749"/>
                  <a:gd name="connsiteY1" fmla="*/ 9128 h 16194"/>
                  <a:gd name="connsiteX2" fmla="*/ 33861 w 34749"/>
                  <a:gd name="connsiteY2" fmla="*/ 3099 h 16194"/>
                  <a:gd name="connsiteX3" fmla="*/ 30475 w 34749"/>
                  <a:gd name="connsiteY3" fmla="*/ 170 h 16194"/>
                  <a:gd name="connsiteX4" fmla="*/ 0 w 34749"/>
                  <a:gd name="connsiteY4" fmla="*/ 0 h 16194"/>
                  <a:gd name="connsiteX0" fmla="*/ 34728 w 34749"/>
                  <a:gd name="connsiteY0" fmla="*/ 16065 h 16065"/>
                  <a:gd name="connsiteX1" fmla="*/ 34728 w 34749"/>
                  <a:gd name="connsiteY1" fmla="*/ 8999 h 16065"/>
                  <a:gd name="connsiteX2" fmla="*/ 33861 w 34749"/>
                  <a:gd name="connsiteY2" fmla="*/ 2970 h 16065"/>
                  <a:gd name="connsiteX3" fmla="*/ 30475 w 34749"/>
                  <a:gd name="connsiteY3" fmla="*/ 41 h 16065"/>
                  <a:gd name="connsiteX4" fmla="*/ 0 w 34749"/>
                  <a:gd name="connsiteY4" fmla="*/ 382 h 16065"/>
                  <a:gd name="connsiteX0" fmla="*/ 34401 w 34422"/>
                  <a:gd name="connsiteY0" fmla="*/ 16065 h 16065"/>
                  <a:gd name="connsiteX1" fmla="*/ 34401 w 34422"/>
                  <a:gd name="connsiteY1" fmla="*/ 8999 h 16065"/>
                  <a:gd name="connsiteX2" fmla="*/ 33534 w 34422"/>
                  <a:gd name="connsiteY2" fmla="*/ 2970 h 16065"/>
                  <a:gd name="connsiteX3" fmla="*/ 30148 w 34422"/>
                  <a:gd name="connsiteY3" fmla="*/ 41 h 16065"/>
                  <a:gd name="connsiteX4" fmla="*/ 0 w 34422"/>
                  <a:gd name="connsiteY4" fmla="*/ 42 h 16065"/>
                  <a:gd name="connsiteX0" fmla="*/ 34401 w 34422"/>
                  <a:gd name="connsiteY0" fmla="*/ 23043 h 23043"/>
                  <a:gd name="connsiteX1" fmla="*/ 34401 w 34422"/>
                  <a:gd name="connsiteY1" fmla="*/ 8999 h 23043"/>
                  <a:gd name="connsiteX2" fmla="*/ 33534 w 34422"/>
                  <a:gd name="connsiteY2" fmla="*/ 2970 h 23043"/>
                  <a:gd name="connsiteX3" fmla="*/ 30148 w 34422"/>
                  <a:gd name="connsiteY3" fmla="*/ 41 h 23043"/>
                  <a:gd name="connsiteX4" fmla="*/ 0 w 34422"/>
                  <a:gd name="connsiteY4" fmla="*/ 42 h 23043"/>
                  <a:gd name="connsiteX0" fmla="*/ 47182 w 47203"/>
                  <a:gd name="connsiteY0" fmla="*/ 23043 h 23043"/>
                  <a:gd name="connsiteX1" fmla="*/ 47182 w 47203"/>
                  <a:gd name="connsiteY1" fmla="*/ 8999 h 23043"/>
                  <a:gd name="connsiteX2" fmla="*/ 46315 w 47203"/>
                  <a:gd name="connsiteY2" fmla="*/ 2970 h 23043"/>
                  <a:gd name="connsiteX3" fmla="*/ 42929 w 47203"/>
                  <a:gd name="connsiteY3" fmla="*/ 41 h 23043"/>
                  <a:gd name="connsiteX4" fmla="*/ 0 w 47203"/>
                  <a:gd name="connsiteY4" fmla="*/ 42 h 23043"/>
                  <a:gd name="connsiteX0" fmla="*/ 39338 w 39359"/>
                  <a:gd name="connsiteY0" fmla="*/ 23043 h 23043"/>
                  <a:gd name="connsiteX1" fmla="*/ 39338 w 39359"/>
                  <a:gd name="connsiteY1" fmla="*/ 8999 h 23043"/>
                  <a:gd name="connsiteX2" fmla="*/ 38471 w 39359"/>
                  <a:gd name="connsiteY2" fmla="*/ 2970 h 23043"/>
                  <a:gd name="connsiteX3" fmla="*/ 35085 w 39359"/>
                  <a:gd name="connsiteY3" fmla="*/ 41 h 23043"/>
                  <a:gd name="connsiteX4" fmla="*/ 0 w 39359"/>
                  <a:gd name="connsiteY4" fmla="*/ 42 h 23043"/>
                  <a:gd name="connsiteX0" fmla="*/ 14579 w 14600"/>
                  <a:gd name="connsiteY0" fmla="*/ 23171 h 23171"/>
                  <a:gd name="connsiteX1" fmla="*/ 14579 w 14600"/>
                  <a:gd name="connsiteY1" fmla="*/ 9127 h 23171"/>
                  <a:gd name="connsiteX2" fmla="*/ 13712 w 14600"/>
                  <a:gd name="connsiteY2" fmla="*/ 3098 h 23171"/>
                  <a:gd name="connsiteX3" fmla="*/ 10326 w 14600"/>
                  <a:gd name="connsiteY3" fmla="*/ 169 h 23171"/>
                  <a:gd name="connsiteX4" fmla="*/ 0 w 14600"/>
                  <a:gd name="connsiteY4" fmla="*/ 0 h 23171"/>
                  <a:gd name="connsiteX0" fmla="*/ 14579 w 14600"/>
                  <a:gd name="connsiteY0" fmla="*/ 13129 h 13129"/>
                  <a:gd name="connsiteX1" fmla="*/ 14579 w 14600"/>
                  <a:gd name="connsiteY1" fmla="*/ 9127 h 13129"/>
                  <a:gd name="connsiteX2" fmla="*/ 13712 w 14600"/>
                  <a:gd name="connsiteY2" fmla="*/ 3098 h 13129"/>
                  <a:gd name="connsiteX3" fmla="*/ 10326 w 14600"/>
                  <a:gd name="connsiteY3" fmla="*/ 169 h 13129"/>
                  <a:gd name="connsiteX4" fmla="*/ 0 w 14600"/>
                  <a:gd name="connsiteY4" fmla="*/ 0 h 131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00" h="13129" extrusionOk="0">
                    <a:moveTo>
                      <a:pt x="14579" y="13129"/>
                    </a:moveTo>
                    <a:lnTo>
                      <a:pt x="14579" y="9127"/>
                    </a:lnTo>
                    <a:cubicBezTo>
                      <a:pt x="14688" y="6953"/>
                      <a:pt x="14375" y="4779"/>
                      <a:pt x="13712" y="3098"/>
                    </a:cubicBezTo>
                    <a:cubicBezTo>
                      <a:pt x="12885" y="997"/>
                      <a:pt x="11616" y="-100"/>
                      <a:pt x="10326" y="169"/>
                    </a:cubicBezTo>
                    <a:lnTo>
                      <a:pt x="0" y="0"/>
                    </a:lnTo>
                  </a:path>
                </a:pathLst>
              </a:custGeom>
              <a:ln w="6350" cmpd="sng">
                <a:solidFill>
                  <a:schemeClr val="tx2"/>
                </a:solidFill>
                <a:prstDash val="dash"/>
                <a:miter lim="400000"/>
              </a:ln>
            </p:spPr>
            <p:txBody>
              <a:bodyPr lIns="50800" tIns="50800" rIns="50800" bIns="50800" anchor="ctr"/>
              <a:lstStyle/>
              <a:p>
                <a:pPr lvl="0">
                  <a:defRPr sz="2400"/>
                </a:pPr>
                <a:endParaRPr/>
              </a:p>
            </p:txBody>
          </p:sp>
          <p:sp>
            <p:nvSpPr>
              <p:cNvPr id="282" name="Oval 281"/>
              <p:cNvSpPr/>
              <p:nvPr/>
            </p:nvSpPr>
            <p:spPr>
              <a:xfrm>
                <a:off x="1985980" y="3666390"/>
                <a:ext cx="94942" cy="94940"/>
              </a:xfrm>
              <a:prstGeom prst="ellipse">
                <a:avLst/>
              </a:prstGeom>
              <a:solidFill>
                <a:schemeClr val="bg1"/>
              </a:solidFill>
              <a:ln w="6350" cmpd="sng">
                <a:solidFill>
                  <a:schemeClr val="tx2"/>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274" name="Group 273"/>
            <p:cNvGrpSpPr/>
            <p:nvPr/>
          </p:nvGrpSpPr>
          <p:grpSpPr>
            <a:xfrm flipV="1">
              <a:off x="1989380" y="1221722"/>
              <a:ext cx="1170952" cy="854536"/>
              <a:chOff x="1985980" y="2906794"/>
              <a:chExt cx="1170952" cy="854536"/>
            </a:xfrm>
          </p:grpSpPr>
          <p:sp>
            <p:nvSpPr>
              <p:cNvPr id="277" name="Shape 147"/>
              <p:cNvSpPr/>
              <p:nvPr/>
            </p:nvSpPr>
            <p:spPr>
              <a:xfrm rot="16200000">
                <a:off x="2571441" y="2888598"/>
                <a:ext cx="567296" cy="603687"/>
              </a:xfrm>
              <a:custGeom>
                <a:avLst/>
                <a:gdLst>
                  <a:gd name="connsiteX0" fmla="*/ 21491 w 21512"/>
                  <a:gd name="connsiteY0" fmla="*/ 18617 h 18617"/>
                  <a:gd name="connsiteX1" fmla="*/ 21491 w 21512"/>
                  <a:gd name="connsiteY1" fmla="*/ 8998 h 18617"/>
                  <a:gd name="connsiteX2" fmla="*/ 20624 w 21512"/>
                  <a:gd name="connsiteY2" fmla="*/ 2969 h 18617"/>
                  <a:gd name="connsiteX3" fmla="*/ 17238 w 21512"/>
                  <a:gd name="connsiteY3" fmla="*/ 40 h 18617"/>
                  <a:gd name="connsiteX4" fmla="*/ 0 w 21512"/>
                  <a:gd name="connsiteY4" fmla="*/ 40 h 18617"/>
                  <a:gd name="connsiteX0" fmla="*/ 71254 w 71275"/>
                  <a:gd name="connsiteY0" fmla="*/ 18749 h 18749"/>
                  <a:gd name="connsiteX1" fmla="*/ 71254 w 71275"/>
                  <a:gd name="connsiteY1" fmla="*/ 9130 h 18749"/>
                  <a:gd name="connsiteX2" fmla="*/ 70387 w 71275"/>
                  <a:gd name="connsiteY2" fmla="*/ 3101 h 18749"/>
                  <a:gd name="connsiteX3" fmla="*/ 67001 w 71275"/>
                  <a:gd name="connsiteY3" fmla="*/ 172 h 18749"/>
                  <a:gd name="connsiteX4" fmla="*/ 0 w 71275"/>
                  <a:gd name="connsiteY4" fmla="*/ 0 h 18749"/>
                  <a:gd name="connsiteX0" fmla="*/ 11522 w 11543"/>
                  <a:gd name="connsiteY0" fmla="*/ 18618 h 18618"/>
                  <a:gd name="connsiteX1" fmla="*/ 11522 w 11543"/>
                  <a:gd name="connsiteY1" fmla="*/ 8999 h 18618"/>
                  <a:gd name="connsiteX2" fmla="*/ 10655 w 11543"/>
                  <a:gd name="connsiteY2" fmla="*/ 2970 h 18618"/>
                  <a:gd name="connsiteX3" fmla="*/ 7269 w 11543"/>
                  <a:gd name="connsiteY3" fmla="*/ 41 h 18618"/>
                  <a:gd name="connsiteX4" fmla="*/ 0 w 11543"/>
                  <a:gd name="connsiteY4" fmla="*/ 41 h 18618"/>
                  <a:gd name="connsiteX0" fmla="*/ 15199 w 15220"/>
                  <a:gd name="connsiteY0" fmla="*/ 18618 h 18618"/>
                  <a:gd name="connsiteX1" fmla="*/ 15199 w 15220"/>
                  <a:gd name="connsiteY1" fmla="*/ 8999 h 18618"/>
                  <a:gd name="connsiteX2" fmla="*/ 14332 w 15220"/>
                  <a:gd name="connsiteY2" fmla="*/ 2970 h 18618"/>
                  <a:gd name="connsiteX3" fmla="*/ 10946 w 15220"/>
                  <a:gd name="connsiteY3" fmla="*/ 41 h 18618"/>
                  <a:gd name="connsiteX4" fmla="*/ 0 w 15220"/>
                  <a:gd name="connsiteY4" fmla="*/ 41 h 18618"/>
                  <a:gd name="connsiteX0" fmla="*/ 15199 w 15220"/>
                  <a:gd name="connsiteY0" fmla="*/ 16065 h 16065"/>
                  <a:gd name="connsiteX1" fmla="*/ 15199 w 15220"/>
                  <a:gd name="connsiteY1" fmla="*/ 8999 h 16065"/>
                  <a:gd name="connsiteX2" fmla="*/ 14332 w 15220"/>
                  <a:gd name="connsiteY2" fmla="*/ 2970 h 16065"/>
                  <a:gd name="connsiteX3" fmla="*/ 10946 w 15220"/>
                  <a:gd name="connsiteY3" fmla="*/ 41 h 16065"/>
                  <a:gd name="connsiteX4" fmla="*/ 0 w 15220"/>
                  <a:gd name="connsiteY4" fmla="*/ 41 h 16065"/>
                  <a:gd name="connsiteX0" fmla="*/ 34728 w 34749"/>
                  <a:gd name="connsiteY0" fmla="*/ 16194 h 16194"/>
                  <a:gd name="connsiteX1" fmla="*/ 34728 w 34749"/>
                  <a:gd name="connsiteY1" fmla="*/ 9128 h 16194"/>
                  <a:gd name="connsiteX2" fmla="*/ 33861 w 34749"/>
                  <a:gd name="connsiteY2" fmla="*/ 3099 h 16194"/>
                  <a:gd name="connsiteX3" fmla="*/ 30475 w 34749"/>
                  <a:gd name="connsiteY3" fmla="*/ 170 h 16194"/>
                  <a:gd name="connsiteX4" fmla="*/ 0 w 34749"/>
                  <a:gd name="connsiteY4" fmla="*/ 0 h 16194"/>
                  <a:gd name="connsiteX0" fmla="*/ 34728 w 34749"/>
                  <a:gd name="connsiteY0" fmla="*/ 16065 h 16065"/>
                  <a:gd name="connsiteX1" fmla="*/ 34728 w 34749"/>
                  <a:gd name="connsiteY1" fmla="*/ 8999 h 16065"/>
                  <a:gd name="connsiteX2" fmla="*/ 33861 w 34749"/>
                  <a:gd name="connsiteY2" fmla="*/ 2970 h 16065"/>
                  <a:gd name="connsiteX3" fmla="*/ 30475 w 34749"/>
                  <a:gd name="connsiteY3" fmla="*/ 41 h 16065"/>
                  <a:gd name="connsiteX4" fmla="*/ 0 w 34749"/>
                  <a:gd name="connsiteY4" fmla="*/ 382 h 16065"/>
                  <a:gd name="connsiteX0" fmla="*/ 34401 w 34422"/>
                  <a:gd name="connsiteY0" fmla="*/ 16065 h 16065"/>
                  <a:gd name="connsiteX1" fmla="*/ 34401 w 34422"/>
                  <a:gd name="connsiteY1" fmla="*/ 8999 h 16065"/>
                  <a:gd name="connsiteX2" fmla="*/ 33534 w 34422"/>
                  <a:gd name="connsiteY2" fmla="*/ 2970 h 16065"/>
                  <a:gd name="connsiteX3" fmla="*/ 30148 w 34422"/>
                  <a:gd name="connsiteY3" fmla="*/ 41 h 16065"/>
                  <a:gd name="connsiteX4" fmla="*/ 0 w 34422"/>
                  <a:gd name="connsiteY4" fmla="*/ 42 h 16065"/>
                  <a:gd name="connsiteX0" fmla="*/ 34401 w 34422"/>
                  <a:gd name="connsiteY0" fmla="*/ 23043 h 23043"/>
                  <a:gd name="connsiteX1" fmla="*/ 34401 w 34422"/>
                  <a:gd name="connsiteY1" fmla="*/ 8999 h 23043"/>
                  <a:gd name="connsiteX2" fmla="*/ 33534 w 34422"/>
                  <a:gd name="connsiteY2" fmla="*/ 2970 h 23043"/>
                  <a:gd name="connsiteX3" fmla="*/ 30148 w 34422"/>
                  <a:gd name="connsiteY3" fmla="*/ 41 h 23043"/>
                  <a:gd name="connsiteX4" fmla="*/ 0 w 34422"/>
                  <a:gd name="connsiteY4" fmla="*/ 42 h 23043"/>
                  <a:gd name="connsiteX0" fmla="*/ 47182 w 47203"/>
                  <a:gd name="connsiteY0" fmla="*/ 23043 h 23043"/>
                  <a:gd name="connsiteX1" fmla="*/ 47182 w 47203"/>
                  <a:gd name="connsiteY1" fmla="*/ 8999 h 23043"/>
                  <a:gd name="connsiteX2" fmla="*/ 46315 w 47203"/>
                  <a:gd name="connsiteY2" fmla="*/ 2970 h 23043"/>
                  <a:gd name="connsiteX3" fmla="*/ 42929 w 47203"/>
                  <a:gd name="connsiteY3" fmla="*/ 41 h 23043"/>
                  <a:gd name="connsiteX4" fmla="*/ 0 w 47203"/>
                  <a:gd name="connsiteY4" fmla="*/ 42 h 23043"/>
                  <a:gd name="connsiteX0" fmla="*/ 39338 w 39359"/>
                  <a:gd name="connsiteY0" fmla="*/ 23043 h 23043"/>
                  <a:gd name="connsiteX1" fmla="*/ 39338 w 39359"/>
                  <a:gd name="connsiteY1" fmla="*/ 8999 h 23043"/>
                  <a:gd name="connsiteX2" fmla="*/ 38471 w 39359"/>
                  <a:gd name="connsiteY2" fmla="*/ 2970 h 23043"/>
                  <a:gd name="connsiteX3" fmla="*/ 35085 w 39359"/>
                  <a:gd name="connsiteY3" fmla="*/ 41 h 23043"/>
                  <a:gd name="connsiteX4" fmla="*/ 0 w 39359"/>
                  <a:gd name="connsiteY4" fmla="*/ 42 h 23043"/>
                  <a:gd name="connsiteX0" fmla="*/ 14579 w 14600"/>
                  <a:gd name="connsiteY0" fmla="*/ 23171 h 23171"/>
                  <a:gd name="connsiteX1" fmla="*/ 14579 w 14600"/>
                  <a:gd name="connsiteY1" fmla="*/ 9127 h 23171"/>
                  <a:gd name="connsiteX2" fmla="*/ 13712 w 14600"/>
                  <a:gd name="connsiteY2" fmla="*/ 3098 h 23171"/>
                  <a:gd name="connsiteX3" fmla="*/ 10326 w 14600"/>
                  <a:gd name="connsiteY3" fmla="*/ 169 h 23171"/>
                  <a:gd name="connsiteX4" fmla="*/ 0 w 14600"/>
                  <a:gd name="connsiteY4" fmla="*/ 0 h 23171"/>
                  <a:gd name="connsiteX0" fmla="*/ 14579 w 14600"/>
                  <a:gd name="connsiteY0" fmla="*/ 32362 h 32362"/>
                  <a:gd name="connsiteX1" fmla="*/ 14579 w 14600"/>
                  <a:gd name="connsiteY1" fmla="*/ 9127 h 32362"/>
                  <a:gd name="connsiteX2" fmla="*/ 13712 w 14600"/>
                  <a:gd name="connsiteY2" fmla="*/ 3098 h 32362"/>
                  <a:gd name="connsiteX3" fmla="*/ 10326 w 14600"/>
                  <a:gd name="connsiteY3" fmla="*/ 169 h 32362"/>
                  <a:gd name="connsiteX4" fmla="*/ 0 w 14600"/>
                  <a:gd name="connsiteY4" fmla="*/ 0 h 323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00" h="32362" extrusionOk="0">
                    <a:moveTo>
                      <a:pt x="14579" y="32362"/>
                    </a:moveTo>
                    <a:lnTo>
                      <a:pt x="14579" y="9127"/>
                    </a:lnTo>
                    <a:cubicBezTo>
                      <a:pt x="14688" y="6953"/>
                      <a:pt x="14375" y="4779"/>
                      <a:pt x="13712" y="3098"/>
                    </a:cubicBezTo>
                    <a:cubicBezTo>
                      <a:pt x="12885" y="997"/>
                      <a:pt x="11616" y="-100"/>
                      <a:pt x="10326" y="169"/>
                    </a:cubicBezTo>
                    <a:lnTo>
                      <a:pt x="0" y="0"/>
                    </a:lnTo>
                  </a:path>
                </a:pathLst>
              </a:custGeom>
              <a:ln w="6350" cmpd="sng">
                <a:solidFill>
                  <a:schemeClr val="tx2"/>
                </a:solidFill>
                <a:prstDash val="dash"/>
                <a:miter lim="400000"/>
              </a:ln>
            </p:spPr>
            <p:txBody>
              <a:bodyPr lIns="50800" tIns="50800" rIns="50800" bIns="50800" anchor="ctr"/>
              <a:lstStyle/>
              <a:p>
                <a:pPr lvl="0">
                  <a:defRPr sz="2400"/>
                </a:pPr>
                <a:endParaRPr/>
              </a:p>
            </p:txBody>
          </p:sp>
          <p:sp>
            <p:nvSpPr>
              <p:cNvPr id="278" name="Shape 147"/>
              <p:cNvSpPr/>
              <p:nvPr/>
            </p:nvSpPr>
            <p:spPr>
              <a:xfrm rot="10800000" flipH="1">
                <a:off x="1987241" y="3469623"/>
                <a:ext cx="567296" cy="244911"/>
              </a:xfrm>
              <a:custGeom>
                <a:avLst/>
                <a:gdLst>
                  <a:gd name="connsiteX0" fmla="*/ 21491 w 21512"/>
                  <a:gd name="connsiteY0" fmla="*/ 18617 h 18617"/>
                  <a:gd name="connsiteX1" fmla="*/ 21491 w 21512"/>
                  <a:gd name="connsiteY1" fmla="*/ 8998 h 18617"/>
                  <a:gd name="connsiteX2" fmla="*/ 20624 w 21512"/>
                  <a:gd name="connsiteY2" fmla="*/ 2969 h 18617"/>
                  <a:gd name="connsiteX3" fmla="*/ 17238 w 21512"/>
                  <a:gd name="connsiteY3" fmla="*/ 40 h 18617"/>
                  <a:gd name="connsiteX4" fmla="*/ 0 w 21512"/>
                  <a:gd name="connsiteY4" fmla="*/ 40 h 18617"/>
                  <a:gd name="connsiteX0" fmla="*/ 71254 w 71275"/>
                  <a:gd name="connsiteY0" fmla="*/ 18749 h 18749"/>
                  <a:gd name="connsiteX1" fmla="*/ 71254 w 71275"/>
                  <a:gd name="connsiteY1" fmla="*/ 9130 h 18749"/>
                  <a:gd name="connsiteX2" fmla="*/ 70387 w 71275"/>
                  <a:gd name="connsiteY2" fmla="*/ 3101 h 18749"/>
                  <a:gd name="connsiteX3" fmla="*/ 67001 w 71275"/>
                  <a:gd name="connsiteY3" fmla="*/ 172 h 18749"/>
                  <a:gd name="connsiteX4" fmla="*/ 0 w 71275"/>
                  <a:gd name="connsiteY4" fmla="*/ 0 h 18749"/>
                  <a:gd name="connsiteX0" fmla="*/ 11522 w 11543"/>
                  <a:gd name="connsiteY0" fmla="*/ 18618 h 18618"/>
                  <a:gd name="connsiteX1" fmla="*/ 11522 w 11543"/>
                  <a:gd name="connsiteY1" fmla="*/ 8999 h 18618"/>
                  <a:gd name="connsiteX2" fmla="*/ 10655 w 11543"/>
                  <a:gd name="connsiteY2" fmla="*/ 2970 h 18618"/>
                  <a:gd name="connsiteX3" fmla="*/ 7269 w 11543"/>
                  <a:gd name="connsiteY3" fmla="*/ 41 h 18618"/>
                  <a:gd name="connsiteX4" fmla="*/ 0 w 11543"/>
                  <a:gd name="connsiteY4" fmla="*/ 41 h 18618"/>
                  <a:gd name="connsiteX0" fmla="*/ 15199 w 15220"/>
                  <a:gd name="connsiteY0" fmla="*/ 18618 h 18618"/>
                  <a:gd name="connsiteX1" fmla="*/ 15199 w 15220"/>
                  <a:gd name="connsiteY1" fmla="*/ 8999 h 18618"/>
                  <a:gd name="connsiteX2" fmla="*/ 14332 w 15220"/>
                  <a:gd name="connsiteY2" fmla="*/ 2970 h 18618"/>
                  <a:gd name="connsiteX3" fmla="*/ 10946 w 15220"/>
                  <a:gd name="connsiteY3" fmla="*/ 41 h 18618"/>
                  <a:gd name="connsiteX4" fmla="*/ 0 w 15220"/>
                  <a:gd name="connsiteY4" fmla="*/ 41 h 18618"/>
                  <a:gd name="connsiteX0" fmla="*/ 15199 w 15220"/>
                  <a:gd name="connsiteY0" fmla="*/ 16065 h 16065"/>
                  <a:gd name="connsiteX1" fmla="*/ 15199 w 15220"/>
                  <a:gd name="connsiteY1" fmla="*/ 8999 h 16065"/>
                  <a:gd name="connsiteX2" fmla="*/ 14332 w 15220"/>
                  <a:gd name="connsiteY2" fmla="*/ 2970 h 16065"/>
                  <a:gd name="connsiteX3" fmla="*/ 10946 w 15220"/>
                  <a:gd name="connsiteY3" fmla="*/ 41 h 16065"/>
                  <a:gd name="connsiteX4" fmla="*/ 0 w 15220"/>
                  <a:gd name="connsiteY4" fmla="*/ 41 h 16065"/>
                  <a:gd name="connsiteX0" fmla="*/ 34728 w 34749"/>
                  <a:gd name="connsiteY0" fmla="*/ 16194 h 16194"/>
                  <a:gd name="connsiteX1" fmla="*/ 34728 w 34749"/>
                  <a:gd name="connsiteY1" fmla="*/ 9128 h 16194"/>
                  <a:gd name="connsiteX2" fmla="*/ 33861 w 34749"/>
                  <a:gd name="connsiteY2" fmla="*/ 3099 h 16194"/>
                  <a:gd name="connsiteX3" fmla="*/ 30475 w 34749"/>
                  <a:gd name="connsiteY3" fmla="*/ 170 h 16194"/>
                  <a:gd name="connsiteX4" fmla="*/ 0 w 34749"/>
                  <a:gd name="connsiteY4" fmla="*/ 0 h 16194"/>
                  <a:gd name="connsiteX0" fmla="*/ 34728 w 34749"/>
                  <a:gd name="connsiteY0" fmla="*/ 16065 h 16065"/>
                  <a:gd name="connsiteX1" fmla="*/ 34728 w 34749"/>
                  <a:gd name="connsiteY1" fmla="*/ 8999 h 16065"/>
                  <a:gd name="connsiteX2" fmla="*/ 33861 w 34749"/>
                  <a:gd name="connsiteY2" fmla="*/ 2970 h 16065"/>
                  <a:gd name="connsiteX3" fmla="*/ 30475 w 34749"/>
                  <a:gd name="connsiteY3" fmla="*/ 41 h 16065"/>
                  <a:gd name="connsiteX4" fmla="*/ 0 w 34749"/>
                  <a:gd name="connsiteY4" fmla="*/ 382 h 16065"/>
                  <a:gd name="connsiteX0" fmla="*/ 34401 w 34422"/>
                  <a:gd name="connsiteY0" fmla="*/ 16065 h 16065"/>
                  <a:gd name="connsiteX1" fmla="*/ 34401 w 34422"/>
                  <a:gd name="connsiteY1" fmla="*/ 8999 h 16065"/>
                  <a:gd name="connsiteX2" fmla="*/ 33534 w 34422"/>
                  <a:gd name="connsiteY2" fmla="*/ 2970 h 16065"/>
                  <a:gd name="connsiteX3" fmla="*/ 30148 w 34422"/>
                  <a:gd name="connsiteY3" fmla="*/ 41 h 16065"/>
                  <a:gd name="connsiteX4" fmla="*/ 0 w 34422"/>
                  <a:gd name="connsiteY4" fmla="*/ 42 h 16065"/>
                  <a:gd name="connsiteX0" fmla="*/ 34401 w 34422"/>
                  <a:gd name="connsiteY0" fmla="*/ 23043 h 23043"/>
                  <a:gd name="connsiteX1" fmla="*/ 34401 w 34422"/>
                  <a:gd name="connsiteY1" fmla="*/ 8999 h 23043"/>
                  <a:gd name="connsiteX2" fmla="*/ 33534 w 34422"/>
                  <a:gd name="connsiteY2" fmla="*/ 2970 h 23043"/>
                  <a:gd name="connsiteX3" fmla="*/ 30148 w 34422"/>
                  <a:gd name="connsiteY3" fmla="*/ 41 h 23043"/>
                  <a:gd name="connsiteX4" fmla="*/ 0 w 34422"/>
                  <a:gd name="connsiteY4" fmla="*/ 42 h 23043"/>
                  <a:gd name="connsiteX0" fmla="*/ 47182 w 47203"/>
                  <a:gd name="connsiteY0" fmla="*/ 23043 h 23043"/>
                  <a:gd name="connsiteX1" fmla="*/ 47182 w 47203"/>
                  <a:gd name="connsiteY1" fmla="*/ 8999 h 23043"/>
                  <a:gd name="connsiteX2" fmla="*/ 46315 w 47203"/>
                  <a:gd name="connsiteY2" fmla="*/ 2970 h 23043"/>
                  <a:gd name="connsiteX3" fmla="*/ 42929 w 47203"/>
                  <a:gd name="connsiteY3" fmla="*/ 41 h 23043"/>
                  <a:gd name="connsiteX4" fmla="*/ 0 w 47203"/>
                  <a:gd name="connsiteY4" fmla="*/ 42 h 23043"/>
                  <a:gd name="connsiteX0" fmla="*/ 39338 w 39359"/>
                  <a:gd name="connsiteY0" fmla="*/ 23043 h 23043"/>
                  <a:gd name="connsiteX1" fmla="*/ 39338 w 39359"/>
                  <a:gd name="connsiteY1" fmla="*/ 8999 h 23043"/>
                  <a:gd name="connsiteX2" fmla="*/ 38471 w 39359"/>
                  <a:gd name="connsiteY2" fmla="*/ 2970 h 23043"/>
                  <a:gd name="connsiteX3" fmla="*/ 35085 w 39359"/>
                  <a:gd name="connsiteY3" fmla="*/ 41 h 23043"/>
                  <a:gd name="connsiteX4" fmla="*/ 0 w 39359"/>
                  <a:gd name="connsiteY4" fmla="*/ 42 h 23043"/>
                  <a:gd name="connsiteX0" fmla="*/ 14579 w 14600"/>
                  <a:gd name="connsiteY0" fmla="*/ 23171 h 23171"/>
                  <a:gd name="connsiteX1" fmla="*/ 14579 w 14600"/>
                  <a:gd name="connsiteY1" fmla="*/ 9127 h 23171"/>
                  <a:gd name="connsiteX2" fmla="*/ 13712 w 14600"/>
                  <a:gd name="connsiteY2" fmla="*/ 3098 h 23171"/>
                  <a:gd name="connsiteX3" fmla="*/ 10326 w 14600"/>
                  <a:gd name="connsiteY3" fmla="*/ 169 h 23171"/>
                  <a:gd name="connsiteX4" fmla="*/ 0 w 14600"/>
                  <a:gd name="connsiteY4" fmla="*/ 0 h 23171"/>
                  <a:gd name="connsiteX0" fmla="*/ 14579 w 14600"/>
                  <a:gd name="connsiteY0" fmla="*/ 13129 h 13129"/>
                  <a:gd name="connsiteX1" fmla="*/ 14579 w 14600"/>
                  <a:gd name="connsiteY1" fmla="*/ 9127 h 13129"/>
                  <a:gd name="connsiteX2" fmla="*/ 13712 w 14600"/>
                  <a:gd name="connsiteY2" fmla="*/ 3098 h 13129"/>
                  <a:gd name="connsiteX3" fmla="*/ 10326 w 14600"/>
                  <a:gd name="connsiteY3" fmla="*/ 169 h 13129"/>
                  <a:gd name="connsiteX4" fmla="*/ 0 w 14600"/>
                  <a:gd name="connsiteY4" fmla="*/ 0 h 131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00" h="13129" extrusionOk="0">
                    <a:moveTo>
                      <a:pt x="14579" y="13129"/>
                    </a:moveTo>
                    <a:lnTo>
                      <a:pt x="14579" y="9127"/>
                    </a:lnTo>
                    <a:cubicBezTo>
                      <a:pt x="14688" y="6953"/>
                      <a:pt x="14375" y="4779"/>
                      <a:pt x="13712" y="3098"/>
                    </a:cubicBezTo>
                    <a:cubicBezTo>
                      <a:pt x="12885" y="997"/>
                      <a:pt x="11616" y="-100"/>
                      <a:pt x="10326" y="169"/>
                    </a:cubicBezTo>
                    <a:lnTo>
                      <a:pt x="0" y="0"/>
                    </a:lnTo>
                  </a:path>
                </a:pathLst>
              </a:custGeom>
              <a:ln w="6350" cmpd="sng">
                <a:solidFill>
                  <a:schemeClr val="tx2"/>
                </a:solidFill>
                <a:prstDash val="dash"/>
                <a:miter lim="400000"/>
              </a:ln>
            </p:spPr>
            <p:txBody>
              <a:bodyPr lIns="50800" tIns="50800" rIns="50800" bIns="50800" anchor="ctr"/>
              <a:lstStyle/>
              <a:p>
                <a:pPr lvl="0">
                  <a:defRPr sz="2400"/>
                </a:pPr>
                <a:endParaRPr/>
              </a:p>
            </p:txBody>
          </p:sp>
          <p:sp>
            <p:nvSpPr>
              <p:cNvPr id="279" name="Oval 278"/>
              <p:cNvSpPr/>
              <p:nvPr/>
            </p:nvSpPr>
            <p:spPr>
              <a:xfrm>
                <a:off x="1985980" y="3666390"/>
                <a:ext cx="94942" cy="94940"/>
              </a:xfrm>
              <a:prstGeom prst="ellipse">
                <a:avLst/>
              </a:prstGeom>
              <a:solidFill>
                <a:schemeClr val="bg1"/>
              </a:solidFill>
              <a:ln w="6350" cmpd="sng">
                <a:solidFill>
                  <a:schemeClr val="tx2"/>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cxnSp>
          <p:nvCxnSpPr>
            <p:cNvPr id="275" name="Straight Connector 274"/>
            <p:cNvCxnSpPr/>
            <p:nvPr/>
          </p:nvCxnSpPr>
          <p:spPr>
            <a:xfrm flipH="1">
              <a:off x="1978025" y="2497258"/>
              <a:ext cx="1182362" cy="0"/>
            </a:xfrm>
            <a:prstGeom prst="line">
              <a:avLst/>
            </a:prstGeom>
            <a:ln w="6350" cmpd="sng">
              <a:solidFill>
                <a:schemeClr val="tx2"/>
              </a:solidFill>
              <a:prstDash val="dash"/>
            </a:ln>
            <a:effectLst/>
          </p:spPr>
          <p:style>
            <a:lnRef idx="2">
              <a:schemeClr val="accent1"/>
            </a:lnRef>
            <a:fillRef idx="0">
              <a:schemeClr val="accent1"/>
            </a:fillRef>
            <a:effectRef idx="1">
              <a:schemeClr val="accent1"/>
            </a:effectRef>
            <a:fontRef idx="minor">
              <a:schemeClr val="tx1"/>
            </a:fontRef>
          </p:style>
        </p:cxnSp>
        <p:sp>
          <p:nvSpPr>
            <p:cNvPr id="276" name="Oval 275"/>
            <p:cNvSpPr/>
            <p:nvPr/>
          </p:nvSpPr>
          <p:spPr>
            <a:xfrm>
              <a:off x="1984375" y="2447190"/>
              <a:ext cx="94942" cy="94940"/>
            </a:xfrm>
            <a:prstGeom prst="ellipse">
              <a:avLst/>
            </a:prstGeom>
            <a:solidFill>
              <a:schemeClr val="bg1"/>
            </a:solidFill>
            <a:ln w="6350" cmpd="sng">
              <a:solidFill>
                <a:schemeClr val="tx2"/>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sp>
        <p:nvSpPr>
          <p:cNvPr id="140" name="Oval 139"/>
          <p:cNvSpPr/>
          <p:nvPr/>
        </p:nvSpPr>
        <p:spPr>
          <a:xfrm flipH="1">
            <a:off x="5874632" y="2923756"/>
            <a:ext cx="94942" cy="94940"/>
          </a:xfrm>
          <a:prstGeom prst="ellipse">
            <a:avLst/>
          </a:prstGeom>
          <a:solidFill>
            <a:schemeClr val="bg1"/>
          </a:solidFill>
          <a:ln w="6350" cmpd="sng">
            <a:solidFill>
              <a:schemeClr val="tx2"/>
            </a:solidFill>
          </a:ln>
        </p:spPr>
        <p:style>
          <a:lnRef idx="2">
            <a:schemeClr val="dk1"/>
          </a:lnRef>
          <a:fillRef idx="1">
            <a:schemeClr val="lt1"/>
          </a:fillRef>
          <a:effectRef idx="0">
            <a:schemeClr val="dk1"/>
          </a:effectRef>
          <a:fontRef idx="minor">
            <a:schemeClr val="dk1"/>
          </a:fontRef>
        </p:style>
        <p:txBody>
          <a:bodyPr lIns="91430" tIns="45715" rIns="91430" bIns="45715" rtlCol="0" anchor="ctr"/>
          <a:lstStyle/>
          <a:p>
            <a:pPr algn="ctr"/>
            <a:endParaRPr lang="en-US"/>
          </a:p>
        </p:txBody>
      </p:sp>
      <p:sp>
        <p:nvSpPr>
          <p:cNvPr id="141" name="Oval 140"/>
          <p:cNvSpPr/>
          <p:nvPr/>
        </p:nvSpPr>
        <p:spPr>
          <a:xfrm flipH="1">
            <a:off x="5977730" y="2509956"/>
            <a:ext cx="94942" cy="94940"/>
          </a:xfrm>
          <a:prstGeom prst="ellipse">
            <a:avLst/>
          </a:prstGeom>
          <a:solidFill>
            <a:schemeClr val="bg1"/>
          </a:solidFill>
          <a:ln w="6350" cmpd="sng">
            <a:solidFill>
              <a:schemeClr val="tx2"/>
            </a:solidFill>
          </a:ln>
        </p:spPr>
        <p:style>
          <a:lnRef idx="2">
            <a:schemeClr val="dk1"/>
          </a:lnRef>
          <a:fillRef idx="1">
            <a:schemeClr val="lt1"/>
          </a:fillRef>
          <a:effectRef idx="0">
            <a:schemeClr val="dk1"/>
          </a:effectRef>
          <a:fontRef idx="minor">
            <a:schemeClr val="dk1"/>
          </a:fontRef>
        </p:style>
        <p:txBody>
          <a:bodyPr lIns="91430" tIns="45715" rIns="91430" bIns="45715" rtlCol="0" anchor="ctr"/>
          <a:lstStyle/>
          <a:p>
            <a:pPr algn="ctr"/>
            <a:endParaRPr lang="en-US"/>
          </a:p>
        </p:txBody>
      </p:sp>
      <p:sp>
        <p:nvSpPr>
          <p:cNvPr id="142" name="Oval 141"/>
          <p:cNvSpPr/>
          <p:nvPr/>
        </p:nvSpPr>
        <p:spPr>
          <a:xfrm flipH="1">
            <a:off x="5944410" y="2087416"/>
            <a:ext cx="94942" cy="94940"/>
          </a:xfrm>
          <a:prstGeom prst="ellipse">
            <a:avLst/>
          </a:prstGeom>
          <a:solidFill>
            <a:schemeClr val="bg1"/>
          </a:solidFill>
          <a:ln w="6350" cmpd="sng">
            <a:solidFill>
              <a:schemeClr val="tx2"/>
            </a:solidFill>
          </a:ln>
        </p:spPr>
        <p:style>
          <a:lnRef idx="2">
            <a:schemeClr val="dk1"/>
          </a:lnRef>
          <a:fillRef idx="1">
            <a:schemeClr val="lt1"/>
          </a:fillRef>
          <a:effectRef idx="0">
            <a:schemeClr val="dk1"/>
          </a:effectRef>
          <a:fontRef idx="minor">
            <a:schemeClr val="dk1"/>
          </a:fontRef>
        </p:style>
        <p:txBody>
          <a:bodyPr lIns="91430" tIns="45715" rIns="91430" bIns="45715" rtlCol="0" anchor="ctr"/>
          <a:lstStyle/>
          <a:p>
            <a:pPr algn="ctr"/>
            <a:endParaRPr lang="en-US"/>
          </a:p>
        </p:txBody>
      </p:sp>
      <p:sp>
        <p:nvSpPr>
          <p:cNvPr id="143" name="Oval 142"/>
          <p:cNvSpPr/>
          <p:nvPr/>
        </p:nvSpPr>
        <p:spPr>
          <a:xfrm flipH="1">
            <a:off x="3162288" y="2925192"/>
            <a:ext cx="94942" cy="94940"/>
          </a:xfrm>
          <a:prstGeom prst="ellipse">
            <a:avLst/>
          </a:prstGeom>
          <a:solidFill>
            <a:schemeClr val="bg1"/>
          </a:solidFill>
          <a:ln w="6350" cmpd="sng">
            <a:solidFill>
              <a:schemeClr val="tx2"/>
            </a:solidFill>
          </a:ln>
        </p:spPr>
        <p:style>
          <a:lnRef idx="2">
            <a:schemeClr val="dk1"/>
          </a:lnRef>
          <a:fillRef idx="1">
            <a:schemeClr val="lt1"/>
          </a:fillRef>
          <a:effectRef idx="0">
            <a:schemeClr val="dk1"/>
          </a:effectRef>
          <a:fontRef idx="minor">
            <a:schemeClr val="dk1"/>
          </a:fontRef>
        </p:style>
        <p:txBody>
          <a:bodyPr lIns="91430" tIns="45715" rIns="91430" bIns="45715" rtlCol="0" anchor="ctr"/>
          <a:lstStyle/>
          <a:p>
            <a:pPr algn="ctr"/>
            <a:endParaRPr lang="en-US"/>
          </a:p>
        </p:txBody>
      </p:sp>
      <p:sp>
        <p:nvSpPr>
          <p:cNvPr id="144" name="Oval 143"/>
          <p:cNvSpPr/>
          <p:nvPr/>
        </p:nvSpPr>
        <p:spPr>
          <a:xfrm flipH="1">
            <a:off x="3065361" y="2514567"/>
            <a:ext cx="94942" cy="94940"/>
          </a:xfrm>
          <a:prstGeom prst="ellipse">
            <a:avLst/>
          </a:prstGeom>
          <a:solidFill>
            <a:schemeClr val="bg1"/>
          </a:solidFill>
          <a:ln w="6350" cmpd="sng">
            <a:solidFill>
              <a:schemeClr val="tx2"/>
            </a:solidFill>
          </a:ln>
        </p:spPr>
        <p:style>
          <a:lnRef idx="2">
            <a:schemeClr val="dk1"/>
          </a:lnRef>
          <a:fillRef idx="1">
            <a:schemeClr val="lt1"/>
          </a:fillRef>
          <a:effectRef idx="0">
            <a:schemeClr val="dk1"/>
          </a:effectRef>
          <a:fontRef idx="minor">
            <a:schemeClr val="dk1"/>
          </a:fontRef>
        </p:style>
        <p:txBody>
          <a:bodyPr lIns="91430" tIns="45715" rIns="91430" bIns="45715" rtlCol="0" anchor="ctr"/>
          <a:lstStyle/>
          <a:p>
            <a:pPr algn="ctr"/>
            <a:endParaRPr lang="en-US"/>
          </a:p>
        </p:txBody>
      </p:sp>
      <p:sp>
        <p:nvSpPr>
          <p:cNvPr id="148" name="Oval 147"/>
          <p:cNvSpPr/>
          <p:nvPr/>
        </p:nvSpPr>
        <p:spPr>
          <a:xfrm flipH="1">
            <a:off x="3086016" y="2092027"/>
            <a:ext cx="94942" cy="94940"/>
          </a:xfrm>
          <a:prstGeom prst="ellipse">
            <a:avLst/>
          </a:prstGeom>
          <a:solidFill>
            <a:schemeClr val="bg1"/>
          </a:solidFill>
          <a:ln w="6350" cmpd="sng">
            <a:solidFill>
              <a:schemeClr val="tx2"/>
            </a:solidFill>
          </a:ln>
        </p:spPr>
        <p:style>
          <a:lnRef idx="2">
            <a:schemeClr val="dk1"/>
          </a:lnRef>
          <a:fillRef idx="1">
            <a:schemeClr val="lt1"/>
          </a:fillRef>
          <a:effectRef idx="0">
            <a:schemeClr val="dk1"/>
          </a:effectRef>
          <a:fontRef idx="minor">
            <a:schemeClr val="dk1"/>
          </a:fontRef>
        </p:style>
        <p:txBody>
          <a:bodyPr lIns="91430" tIns="45715" rIns="91430" bIns="45715" rtlCol="0" anchor="ctr"/>
          <a:lstStyle/>
          <a:p>
            <a:pPr algn="ctr"/>
            <a:endParaRPr lang="en-US"/>
          </a:p>
        </p:txBody>
      </p:sp>
    </p:spTree>
    <p:extLst>
      <p:ext uri="{BB962C8B-B14F-4D97-AF65-F5344CB8AC3E}">
        <p14:creationId xmlns:p14="http://schemas.microsoft.com/office/powerpoint/2010/main" val="3636689295"/>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6363" y="2665178"/>
            <a:ext cx="4512733" cy="470429"/>
          </a:xfrm>
        </p:spPr>
        <p:txBody>
          <a:bodyPr>
            <a:normAutofit/>
          </a:bodyPr>
          <a:lstStyle/>
          <a:p>
            <a:r>
              <a:rPr lang="en-US" b="0" dirty="0" smtClean="0"/>
              <a:t>Concept Gallery</a:t>
            </a:r>
            <a:endParaRPr lang="en-US" b="0" dirty="0"/>
          </a:p>
        </p:txBody>
      </p:sp>
      <p:sp>
        <p:nvSpPr>
          <p:cNvPr id="9" name="TextBox 8"/>
          <p:cNvSpPr txBox="1"/>
          <p:nvPr/>
        </p:nvSpPr>
        <p:spPr>
          <a:xfrm>
            <a:off x="369455" y="3303481"/>
            <a:ext cx="8386137" cy="707876"/>
          </a:xfrm>
          <a:prstGeom prst="rect">
            <a:avLst/>
          </a:prstGeom>
          <a:noFill/>
        </p:spPr>
        <p:txBody>
          <a:bodyPr wrap="square" lIns="91430" tIns="45715" rIns="91430" bIns="45715" rtlCol="0">
            <a:spAutoFit/>
          </a:bodyPr>
          <a:lstStyle/>
          <a:p>
            <a:r>
              <a:rPr lang="en-US" sz="1000" dirty="0" err="1">
                <a:solidFill>
                  <a:schemeClr val="tx2"/>
                </a:solidFill>
                <a:latin typeface="Roboto Light"/>
                <a:cs typeface="Roboto Light"/>
              </a:rPr>
              <a:t>Lorem</a:t>
            </a:r>
            <a:r>
              <a:rPr lang="en-US" sz="1000" dirty="0">
                <a:solidFill>
                  <a:schemeClr val="tx2"/>
                </a:solidFill>
                <a:latin typeface="Roboto Light"/>
                <a:cs typeface="Roboto Light"/>
              </a:rPr>
              <a:t> </a:t>
            </a:r>
            <a:r>
              <a:rPr lang="en-US" sz="1000" dirty="0" err="1">
                <a:solidFill>
                  <a:schemeClr val="tx2"/>
                </a:solidFill>
                <a:latin typeface="Roboto Light"/>
                <a:cs typeface="Roboto Light"/>
              </a:rPr>
              <a:t>Ipsum</a:t>
            </a:r>
            <a:r>
              <a:rPr lang="en-US" sz="1000" dirty="0">
                <a:solidFill>
                  <a:schemeClr val="tx2"/>
                </a:solidFill>
                <a:latin typeface="Roboto Light"/>
                <a:cs typeface="Roboto Light"/>
              </a:rPr>
              <a:t> is simply dummy text of the printing and typesetting industry. </a:t>
            </a:r>
            <a:r>
              <a:rPr lang="en-US" sz="1000" dirty="0" err="1">
                <a:solidFill>
                  <a:schemeClr val="tx2"/>
                </a:solidFill>
                <a:latin typeface="Roboto Light"/>
                <a:cs typeface="Roboto Light"/>
              </a:rPr>
              <a:t>Lorem</a:t>
            </a:r>
            <a:r>
              <a:rPr lang="en-US" sz="1000" dirty="0">
                <a:solidFill>
                  <a:schemeClr val="tx2"/>
                </a:solidFill>
                <a:latin typeface="Roboto Light"/>
                <a:cs typeface="Roboto Light"/>
              </a:rPr>
              <a:t> </a:t>
            </a:r>
            <a:r>
              <a:rPr lang="en-US" sz="1000" dirty="0" err="1">
                <a:solidFill>
                  <a:schemeClr val="tx2"/>
                </a:solidFill>
                <a:latin typeface="Roboto Light"/>
                <a:cs typeface="Roboto Light"/>
              </a:rPr>
              <a:t>Ipsum</a:t>
            </a:r>
            <a:r>
              <a:rPr lang="en-US" sz="1000" dirty="0">
                <a:solidFill>
                  <a:schemeClr val="tx2"/>
                </a:solidFill>
                <a:latin typeface="Roboto Light"/>
                <a:cs typeface="Roboto Light"/>
              </a:rPr>
              <a:t> has been the industry's standard dummy text ever since the 1500s, when an unknown printer took a galley of type and scrambled it to make a type specimen book. It has survived not only five centuries, but also the leap into electronic typesetting, remaining essentially unchanged. It was </a:t>
            </a:r>
            <a:r>
              <a:rPr lang="en-US" sz="1000" dirty="0" err="1">
                <a:solidFill>
                  <a:schemeClr val="tx2"/>
                </a:solidFill>
                <a:latin typeface="Roboto Light"/>
                <a:cs typeface="Roboto Light"/>
              </a:rPr>
              <a:t>popularised</a:t>
            </a:r>
            <a:r>
              <a:rPr lang="en-US" sz="1000" dirty="0">
                <a:solidFill>
                  <a:schemeClr val="tx2"/>
                </a:solidFill>
                <a:latin typeface="Roboto Light"/>
                <a:cs typeface="Roboto Light"/>
              </a:rPr>
              <a:t> in the 1960s with the release of </a:t>
            </a:r>
            <a:r>
              <a:rPr lang="en-US" sz="1000" dirty="0" err="1">
                <a:solidFill>
                  <a:schemeClr val="tx2"/>
                </a:solidFill>
                <a:latin typeface="Roboto Light"/>
                <a:cs typeface="Roboto Light"/>
              </a:rPr>
              <a:t>Letraset</a:t>
            </a:r>
            <a:r>
              <a:rPr lang="en-US" sz="1000" dirty="0">
                <a:solidFill>
                  <a:schemeClr val="tx2"/>
                </a:solidFill>
                <a:latin typeface="Roboto Light"/>
                <a:cs typeface="Roboto Light"/>
              </a:rPr>
              <a:t> sheets containing </a:t>
            </a:r>
            <a:r>
              <a:rPr lang="en-US" sz="1000" dirty="0" err="1">
                <a:solidFill>
                  <a:schemeClr val="tx2"/>
                </a:solidFill>
                <a:latin typeface="Roboto Light"/>
                <a:cs typeface="Roboto Light"/>
              </a:rPr>
              <a:t>Lorem</a:t>
            </a:r>
            <a:r>
              <a:rPr lang="en-US" sz="1000" dirty="0">
                <a:solidFill>
                  <a:schemeClr val="tx2"/>
                </a:solidFill>
                <a:latin typeface="Roboto Light"/>
                <a:cs typeface="Roboto Light"/>
              </a:rPr>
              <a:t> </a:t>
            </a:r>
            <a:r>
              <a:rPr lang="en-US" sz="1000" dirty="0" err="1">
                <a:solidFill>
                  <a:schemeClr val="tx2"/>
                </a:solidFill>
                <a:latin typeface="Roboto Light"/>
                <a:cs typeface="Roboto Light"/>
              </a:rPr>
              <a:t>Ipsum</a:t>
            </a:r>
            <a:r>
              <a:rPr lang="en-US" sz="1000" dirty="0">
                <a:solidFill>
                  <a:schemeClr val="tx2"/>
                </a:solidFill>
                <a:latin typeface="Roboto Light"/>
                <a:cs typeface="Roboto Light"/>
              </a:rPr>
              <a:t> passages, and more recently with desktop publishing software like Aldus PageMaker including versions of </a:t>
            </a:r>
            <a:r>
              <a:rPr lang="en-US" sz="1000" dirty="0" err="1">
                <a:solidFill>
                  <a:schemeClr val="tx2"/>
                </a:solidFill>
                <a:latin typeface="Roboto Light"/>
                <a:cs typeface="Roboto Light"/>
              </a:rPr>
              <a:t>Lorem</a:t>
            </a:r>
            <a:r>
              <a:rPr lang="en-US" sz="1000" dirty="0">
                <a:solidFill>
                  <a:schemeClr val="tx2"/>
                </a:solidFill>
                <a:latin typeface="Roboto Light"/>
                <a:cs typeface="Roboto Light"/>
              </a:rPr>
              <a:t> </a:t>
            </a:r>
            <a:r>
              <a:rPr lang="en-US" sz="1000" dirty="0" err="1">
                <a:solidFill>
                  <a:schemeClr val="tx2"/>
                </a:solidFill>
                <a:latin typeface="Roboto Light"/>
                <a:cs typeface="Roboto Light"/>
              </a:rPr>
              <a:t>Ipsum</a:t>
            </a:r>
            <a:r>
              <a:rPr lang="en-US" sz="1000" dirty="0">
                <a:solidFill>
                  <a:schemeClr val="tx2"/>
                </a:solidFill>
                <a:latin typeface="Roboto Light"/>
                <a:cs typeface="Roboto Light"/>
              </a:rPr>
              <a:t>.</a:t>
            </a:r>
          </a:p>
        </p:txBody>
      </p:sp>
      <p:grpSp>
        <p:nvGrpSpPr>
          <p:cNvPr id="8" name="Group 7"/>
          <p:cNvGrpSpPr/>
          <p:nvPr/>
        </p:nvGrpSpPr>
        <p:grpSpPr>
          <a:xfrm>
            <a:off x="0" y="1"/>
            <a:ext cx="9144000" cy="2358491"/>
            <a:chOff x="0" y="0"/>
            <a:chExt cx="8008684" cy="1614091"/>
          </a:xfrm>
        </p:grpSpPr>
        <p:sp>
          <p:nvSpPr>
            <p:cNvPr id="3" name="Rectangle 2"/>
            <p:cNvSpPr/>
            <p:nvPr/>
          </p:nvSpPr>
          <p:spPr>
            <a:xfrm>
              <a:off x="0" y="2223"/>
              <a:ext cx="2002731" cy="1611868"/>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0" name="Rectangle 79"/>
            <p:cNvSpPr/>
            <p:nvPr/>
          </p:nvSpPr>
          <p:spPr>
            <a:xfrm>
              <a:off x="2001612" y="1111"/>
              <a:ext cx="2002731" cy="1611868"/>
            </a:xfrm>
            <a:prstGeom prst="rect">
              <a:avLst/>
            </a:prstGeom>
            <a:solidFill>
              <a:schemeClr val="bg2">
                <a:lumMod val="9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1" name="Rectangle 80"/>
            <p:cNvSpPr/>
            <p:nvPr/>
          </p:nvSpPr>
          <p:spPr>
            <a:xfrm>
              <a:off x="4004341" y="1112"/>
              <a:ext cx="2002731" cy="1611868"/>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2" name="Rectangle 81"/>
            <p:cNvSpPr/>
            <p:nvPr/>
          </p:nvSpPr>
          <p:spPr>
            <a:xfrm>
              <a:off x="6005953" y="0"/>
              <a:ext cx="2002731" cy="1611868"/>
            </a:xfrm>
            <a:prstGeom prst="rect">
              <a:avLst/>
            </a:prstGeom>
            <a:solidFill>
              <a:schemeClr val="bg2">
                <a:lumMod val="9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56713842"/>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6363" y="285751"/>
            <a:ext cx="4512733" cy="470429"/>
          </a:xfrm>
        </p:spPr>
        <p:txBody>
          <a:bodyPr>
            <a:normAutofit/>
          </a:bodyPr>
          <a:lstStyle/>
          <a:p>
            <a:r>
              <a:rPr lang="en-US" b="0" dirty="0" smtClean="0"/>
              <a:t>Timeline Step (1-6)</a:t>
            </a:r>
            <a:endParaRPr lang="en-US" b="0" dirty="0"/>
          </a:p>
        </p:txBody>
      </p:sp>
      <p:grpSp>
        <p:nvGrpSpPr>
          <p:cNvPr id="12" name="Group 11"/>
          <p:cNvGrpSpPr/>
          <p:nvPr/>
        </p:nvGrpSpPr>
        <p:grpSpPr>
          <a:xfrm>
            <a:off x="552450" y="993621"/>
            <a:ext cx="1033512" cy="3059320"/>
            <a:chOff x="552450" y="1054100"/>
            <a:chExt cx="1033512" cy="3059320"/>
          </a:xfrm>
        </p:grpSpPr>
        <p:grpSp>
          <p:nvGrpSpPr>
            <p:cNvPr id="15" name="Group 14"/>
            <p:cNvGrpSpPr/>
            <p:nvPr/>
          </p:nvGrpSpPr>
          <p:grpSpPr>
            <a:xfrm>
              <a:off x="779869" y="3506449"/>
              <a:ext cx="606984" cy="606971"/>
              <a:chOff x="7624157" y="1842076"/>
              <a:chExt cx="606984" cy="606971"/>
            </a:xfrm>
          </p:grpSpPr>
          <p:sp>
            <p:nvSpPr>
              <p:cNvPr id="132" name="Oval 131"/>
              <p:cNvSpPr/>
              <p:nvPr/>
            </p:nvSpPr>
            <p:spPr>
              <a:xfrm>
                <a:off x="7624157" y="1842076"/>
                <a:ext cx="606984" cy="606971"/>
              </a:xfrm>
              <a:prstGeom prst="ellipse">
                <a:avLst/>
              </a:prstGeom>
              <a:solidFill>
                <a:schemeClr val="bg1"/>
              </a:solidFill>
              <a:ln w="6350" cmpd="sng">
                <a:solidFill>
                  <a:schemeClr val="tx2"/>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33" name="Oval 132"/>
              <p:cNvSpPr/>
              <p:nvPr/>
            </p:nvSpPr>
            <p:spPr>
              <a:xfrm>
                <a:off x="7727298" y="1945216"/>
                <a:ext cx="400702" cy="400692"/>
              </a:xfrm>
              <a:prstGeom prst="ellipse">
                <a:avLst/>
              </a:prstGeom>
              <a:solidFill>
                <a:schemeClr val="bg1"/>
              </a:solidFill>
              <a:ln w="88900" cmpd="sng">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34" name="TextBox 133"/>
              <p:cNvSpPr txBox="1"/>
              <p:nvPr/>
            </p:nvSpPr>
            <p:spPr>
              <a:xfrm>
                <a:off x="7763157" y="2015034"/>
                <a:ext cx="326358" cy="246221"/>
              </a:xfrm>
              <a:prstGeom prst="rect">
                <a:avLst/>
              </a:prstGeom>
              <a:noFill/>
            </p:spPr>
            <p:txBody>
              <a:bodyPr wrap="square" rtlCol="0">
                <a:spAutoFit/>
              </a:bodyPr>
              <a:lstStyle/>
              <a:p>
                <a:pPr algn="ctr"/>
                <a:r>
                  <a:rPr lang="en-US" sz="1000" dirty="0">
                    <a:latin typeface="Roboto Bold"/>
                    <a:cs typeface="Roboto Bold"/>
                  </a:rPr>
                  <a:t>1</a:t>
                </a:r>
              </a:p>
            </p:txBody>
          </p:sp>
        </p:grpSp>
        <p:grpSp>
          <p:nvGrpSpPr>
            <p:cNvPr id="7" name="Group 6"/>
            <p:cNvGrpSpPr/>
            <p:nvPr/>
          </p:nvGrpSpPr>
          <p:grpSpPr>
            <a:xfrm>
              <a:off x="552450" y="1054100"/>
              <a:ext cx="1033512" cy="1614510"/>
              <a:chOff x="552450" y="1054100"/>
              <a:chExt cx="1033512" cy="1614510"/>
            </a:xfrm>
          </p:grpSpPr>
          <p:grpSp>
            <p:nvGrpSpPr>
              <p:cNvPr id="3" name="Group 2"/>
              <p:cNvGrpSpPr/>
              <p:nvPr/>
            </p:nvGrpSpPr>
            <p:grpSpPr>
              <a:xfrm>
                <a:off x="561594" y="1054100"/>
                <a:ext cx="1024368" cy="1614510"/>
                <a:chOff x="4481786" y="585841"/>
                <a:chExt cx="1273950" cy="2007878"/>
              </a:xfrm>
            </p:grpSpPr>
            <p:sp>
              <p:nvSpPr>
                <p:cNvPr id="165" name="Shape 1118"/>
                <p:cNvSpPr/>
                <p:nvPr/>
              </p:nvSpPr>
              <p:spPr>
                <a:xfrm>
                  <a:off x="4481786" y="585841"/>
                  <a:ext cx="642051" cy="2007878"/>
                </a:xfrm>
                <a:custGeom>
                  <a:avLst/>
                  <a:gdLst/>
                  <a:ahLst/>
                  <a:cxnLst>
                    <a:cxn ang="0">
                      <a:pos x="wd2" y="hd2"/>
                    </a:cxn>
                    <a:cxn ang="5400000">
                      <a:pos x="wd2" y="hd2"/>
                    </a:cxn>
                    <a:cxn ang="10800000">
                      <a:pos x="wd2" y="hd2"/>
                    </a:cxn>
                    <a:cxn ang="16200000">
                      <a:pos x="wd2" y="hd2"/>
                    </a:cxn>
                  </a:cxnLst>
                  <a:rect l="0" t="0" r="r" b="b"/>
                  <a:pathLst>
                    <a:path w="21560" h="21560" extrusionOk="0">
                      <a:moveTo>
                        <a:pt x="21547" y="0"/>
                      </a:moveTo>
                      <a:cubicBezTo>
                        <a:pt x="16305" y="-21"/>
                        <a:pt x="11225" y="579"/>
                        <a:pt x="7284" y="1684"/>
                      </a:cubicBezTo>
                      <a:cubicBezTo>
                        <a:pt x="2618" y="2993"/>
                        <a:pt x="-40" y="4886"/>
                        <a:pt x="0" y="6871"/>
                      </a:cubicBezTo>
                      <a:cubicBezTo>
                        <a:pt x="6" y="8329"/>
                        <a:pt x="1477" y="9748"/>
                        <a:pt x="4195" y="10918"/>
                      </a:cubicBezTo>
                      <a:cubicBezTo>
                        <a:pt x="6838" y="12056"/>
                        <a:pt x="10527" y="12901"/>
                        <a:pt x="14746" y="13336"/>
                      </a:cubicBezTo>
                      <a:cubicBezTo>
                        <a:pt x="15408" y="13388"/>
                        <a:pt x="16028" y="13466"/>
                        <a:pt x="16601" y="13564"/>
                      </a:cubicBezTo>
                      <a:cubicBezTo>
                        <a:pt x="17143" y="13656"/>
                        <a:pt x="17652" y="13769"/>
                        <a:pt x="18064" y="13915"/>
                      </a:cubicBezTo>
                      <a:cubicBezTo>
                        <a:pt x="18618" y="14110"/>
                        <a:pt x="18991" y="14363"/>
                        <a:pt x="19024" y="14645"/>
                      </a:cubicBezTo>
                      <a:cubicBezTo>
                        <a:pt x="19053" y="14893"/>
                        <a:pt x="18805" y="15127"/>
                        <a:pt x="18450" y="15337"/>
                      </a:cubicBezTo>
                      <a:cubicBezTo>
                        <a:pt x="17905" y="15660"/>
                        <a:pt x="17097" y="15936"/>
                        <a:pt x="16084" y="16133"/>
                      </a:cubicBezTo>
                      <a:cubicBezTo>
                        <a:pt x="14613" y="16448"/>
                        <a:pt x="13467" y="16895"/>
                        <a:pt x="12792" y="17419"/>
                      </a:cubicBezTo>
                      <a:cubicBezTo>
                        <a:pt x="12004" y="18030"/>
                        <a:pt x="11899" y="18710"/>
                        <a:pt x="12494" y="19343"/>
                      </a:cubicBezTo>
                      <a:cubicBezTo>
                        <a:pt x="12969" y="19978"/>
                        <a:pt x="14104" y="20543"/>
                        <a:pt x="15713" y="20945"/>
                      </a:cubicBezTo>
                      <a:cubicBezTo>
                        <a:pt x="17378" y="21362"/>
                        <a:pt x="19447" y="21579"/>
                        <a:pt x="21560" y="21559"/>
                      </a:cubicBezTo>
                      <a:lnTo>
                        <a:pt x="21547" y="0"/>
                      </a:lnTo>
                      <a:close/>
                    </a:path>
                  </a:pathLst>
                </a:custGeom>
                <a:solidFill>
                  <a:schemeClr val="accent1"/>
                </a:solidFill>
                <a:ln w="6350">
                  <a:noFill/>
                  <a:miter lim="400000"/>
                </a:ln>
              </p:spPr>
              <p:txBody>
                <a:bodyPr lIns="0" tIns="0" rIns="0" bIns="0" anchor="ctr"/>
                <a:lstStyle/>
                <a:p>
                  <a:pPr lvl="0">
                    <a:defRPr sz="2400"/>
                  </a:pPr>
                  <a:endParaRPr/>
                </a:p>
              </p:txBody>
            </p:sp>
            <p:sp>
              <p:nvSpPr>
                <p:cNvPr id="166" name="Shape 1118"/>
                <p:cNvSpPr/>
                <p:nvPr/>
              </p:nvSpPr>
              <p:spPr>
                <a:xfrm flipH="1">
                  <a:off x="5113685" y="585841"/>
                  <a:ext cx="642051" cy="2007878"/>
                </a:xfrm>
                <a:custGeom>
                  <a:avLst/>
                  <a:gdLst/>
                  <a:ahLst/>
                  <a:cxnLst>
                    <a:cxn ang="0">
                      <a:pos x="wd2" y="hd2"/>
                    </a:cxn>
                    <a:cxn ang="5400000">
                      <a:pos x="wd2" y="hd2"/>
                    </a:cxn>
                    <a:cxn ang="10800000">
                      <a:pos x="wd2" y="hd2"/>
                    </a:cxn>
                    <a:cxn ang="16200000">
                      <a:pos x="wd2" y="hd2"/>
                    </a:cxn>
                  </a:cxnLst>
                  <a:rect l="0" t="0" r="r" b="b"/>
                  <a:pathLst>
                    <a:path w="21560" h="21560" extrusionOk="0">
                      <a:moveTo>
                        <a:pt x="21547" y="0"/>
                      </a:moveTo>
                      <a:cubicBezTo>
                        <a:pt x="16305" y="-21"/>
                        <a:pt x="11225" y="579"/>
                        <a:pt x="7284" y="1684"/>
                      </a:cubicBezTo>
                      <a:cubicBezTo>
                        <a:pt x="2618" y="2993"/>
                        <a:pt x="-40" y="4886"/>
                        <a:pt x="0" y="6871"/>
                      </a:cubicBezTo>
                      <a:cubicBezTo>
                        <a:pt x="6" y="8329"/>
                        <a:pt x="1477" y="9748"/>
                        <a:pt x="4195" y="10918"/>
                      </a:cubicBezTo>
                      <a:cubicBezTo>
                        <a:pt x="6838" y="12056"/>
                        <a:pt x="10527" y="12901"/>
                        <a:pt x="14746" y="13336"/>
                      </a:cubicBezTo>
                      <a:cubicBezTo>
                        <a:pt x="15408" y="13388"/>
                        <a:pt x="16028" y="13466"/>
                        <a:pt x="16601" y="13564"/>
                      </a:cubicBezTo>
                      <a:cubicBezTo>
                        <a:pt x="17143" y="13656"/>
                        <a:pt x="17652" y="13769"/>
                        <a:pt x="18064" y="13915"/>
                      </a:cubicBezTo>
                      <a:cubicBezTo>
                        <a:pt x="18618" y="14110"/>
                        <a:pt x="18991" y="14363"/>
                        <a:pt x="19024" y="14645"/>
                      </a:cubicBezTo>
                      <a:cubicBezTo>
                        <a:pt x="19053" y="14893"/>
                        <a:pt x="18805" y="15127"/>
                        <a:pt x="18450" y="15337"/>
                      </a:cubicBezTo>
                      <a:cubicBezTo>
                        <a:pt x="17905" y="15660"/>
                        <a:pt x="17097" y="15936"/>
                        <a:pt x="16084" y="16133"/>
                      </a:cubicBezTo>
                      <a:cubicBezTo>
                        <a:pt x="14613" y="16448"/>
                        <a:pt x="13467" y="16895"/>
                        <a:pt x="12792" y="17419"/>
                      </a:cubicBezTo>
                      <a:cubicBezTo>
                        <a:pt x="12004" y="18030"/>
                        <a:pt x="11899" y="18710"/>
                        <a:pt x="12494" y="19343"/>
                      </a:cubicBezTo>
                      <a:cubicBezTo>
                        <a:pt x="12969" y="19978"/>
                        <a:pt x="14104" y="20543"/>
                        <a:pt x="15713" y="20945"/>
                      </a:cubicBezTo>
                      <a:cubicBezTo>
                        <a:pt x="17378" y="21362"/>
                        <a:pt x="19447" y="21579"/>
                        <a:pt x="21560" y="21559"/>
                      </a:cubicBezTo>
                      <a:lnTo>
                        <a:pt x="21547" y="0"/>
                      </a:lnTo>
                      <a:close/>
                    </a:path>
                  </a:pathLst>
                </a:custGeom>
                <a:solidFill>
                  <a:schemeClr val="accent1"/>
                </a:solidFill>
                <a:ln w="6350">
                  <a:noFill/>
                  <a:miter lim="400000"/>
                </a:ln>
              </p:spPr>
              <p:txBody>
                <a:bodyPr lIns="0" tIns="0" rIns="0" bIns="0" anchor="ctr"/>
                <a:lstStyle/>
                <a:p>
                  <a:pPr lvl="0">
                    <a:defRPr sz="2400"/>
                  </a:pPr>
                  <a:endParaRPr/>
                </a:p>
              </p:txBody>
            </p:sp>
          </p:grpSp>
          <p:sp>
            <p:nvSpPr>
              <p:cNvPr id="6" name="Oval 5"/>
              <p:cNvSpPr/>
              <p:nvPr/>
            </p:nvSpPr>
            <p:spPr>
              <a:xfrm>
                <a:off x="724603" y="1216025"/>
                <a:ext cx="697852" cy="698102"/>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7" name="Shape 8841"/>
              <p:cNvSpPr/>
              <p:nvPr/>
            </p:nvSpPr>
            <p:spPr>
              <a:xfrm>
                <a:off x="552450" y="1231797"/>
                <a:ext cx="1031875" cy="605294"/>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anchor="ctr">
                <a:spAutoFit/>
              </a:bodyPr>
              <a:lstStyle>
                <a:lvl1pPr defTabSz="457200">
                  <a:lnSpc>
                    <a:spcPct val="120000"/>
                  </a:lnSpc>
                  <a:defRPr sz="4000">
                    <a:solidFill>
                      <a:srgbClr val="8E8E8E"/>
                    </a:solidFill>
                    <a:latin typeface="FontAwesome"/>
                    <a:ea typeface="FontAwesome"/>
                    <a:cs typeface="FontAwesome"/>
                    <a:sym typeface="FontAwesome"/>
                  </a:defRPr>
                </a:lvl1pPr>
              </a:lstStyle>
              <a:p>
                <a:pPr algn="ctr">
                  <a:defRPr sz="1800">
                    <a:solidFill>
                      <a:srgbClr val="000000"/>
                    </a:solidFill>
                  </a:defRPr>
                </a:pPr>
                <a:r>
                  <a:rPr lang="en-US" sz="2800" dirty="0">
                    <a:solidFill>
                      <a:schemeClr val="tx2"/>
                    </a:solidFill>
                  </a:rPr>
                  <a:t></a:t>
                </a:r>
              </a:p>
            </p:txBody>
          </p:sp>
        </p:grpSp>
        <p:cxnSp>
          <p:nvCxnSpPr>
            <p:cNvPr id="9" name="Straight Connector 8"/>
            <p:cNvCxnSpPr/>
            <p:nvPr/>
          </p:nvCxnSpPr>
          <p:spPr>
            <a:xfrm>
              <a:off x="1080989" y="2676169"/>
              <a:ext cx="0" cy="824019"/>
            </a:xfrm>
            <a:prstGeom prst="line">
              <a:avLst/>
            </a:prstGeom>
            <a:ln w="6350" cmpd="sng">
              <a:solidFill>
                <a:schemeClr val="tx2"/>
              </a:solidFill>
              <a:prstDash val="dash"/>
            </a:ln>
            <a:effectLst/>
          </p:spPr>
          <p:style>
            <a:lnRef idx="2">
              <a:schemeClr val="accent1"/>
            </a:lnRef>
            <a:fillRef idx="0">
              <a:schemeClr val="accent1"/>
            </a:fillRef>
            <a:effectRef idx="1">
              <a:schemeClr val="accent1"/>
            </a:effectRef>
            <a:fontRef idx="minor">
              <a:schemeClr val="tx1"/>
            </a:fontRef>
          </p:style>
        </p:cxnSp>
      </p:grpSp>
      <p:grpSp>
        <p:nvGrpSpPr>
          <p:cNvPr id="14" name="Group 13"/>
          <p:cNvGrpSpPr/>
          <p:nvPr/>
        </p:nvGrpSpPr>
        <p:grpSpPr>
          <a:xfrm>
            <a:off x="1965912" y="1550678"/>
            <a:ext cx="1031875" cy="2502263"/>
            <a:chOff x="1781707" y="1550677"/>
            <a:chExt cx="1031875" cy="2502263"/>
          </a:xfrm>
        </p:grpSpPr>
        <p:cxnSp>
          <p:nvCxnSpPr>
            <p:cNvPr id="171" name="Straight Connector 170"/>
            <p:cNvCxnSpPr/>
            <p:nvPr/>
          </p:nvCxnSpPr>
          <p:spPr>
            <a:xfrm>
              <a:off x="2302819" y="3000684"/>
              <a:ext cx="0" cy="439024"/>
            </a:xfrm>
            <a:prstGeom prst="line">
              <a:avLst/>
            </a:prstGeom>
            <a:ln w="6350" cmpd="sng">
              <a:solidFill>
                <a:schemeClr val="tx2"/>
              </a:solidFill>
              <a:prstDash val="dash"/>
            </a:ln>
            <a:effectLst/>
          </p:spPr>
          <p:style>
            <a:lnRef idx="2">
              <a:schemeClr val="accent1"/>
            </a:lnRef>
            <a:fillRef idx="0">
              <a:schemeClr val="accent1"/>
            </a:fillRef>
            <a:effectRef idx="1">
              <a:schemeClr val="accent1"/>
            </a:effectRef>
            <a:fontRef idx="minor">
              <a:schemeClr val="tx1"/>
            </a:fontRef>
          </p:style>
        </p:cxnSp>
        <p:grpSp>
          <p:nvGrpSpPr>
            <p:cNvPr id="169" name="Group 168"/>
            <p:cNvGrpSpPr/>
            <p:nvPr/>
          </p:nvGrpSpPr>
          <p:grpSpPr>
            <a:xfrm>
              <a:off x="2001699" y="3445969"/>
              <a:ext cx="606984" cy="606971"/>
              <a:chOff x="7624157" y="1842076"/>
              <a:chExt cx="606984" cy="606971"/>
            </a:xfrm>
          </p:grpSpPr>
          <p:sp>
            <p:nvSpPr>
              <p:cNvPr id="178" name="Oval 177"/>
              <p:cNvSpPr/>
              <p:nvPr/>
            </p:nvSpPr>
            <p:spPr>
              <a:xfrm>
                <a:off x="7624157" y="1842076"/>
                <a:ext cx="606984" cy="606971"/>
              </a:xfrm>
              <a:prstGeom prst="ellipse">
                <a:avLst/>
              </a:prstGeom>
              <a:solidFill>
                <a:schemeClr val="bg1"/>
              </a:solidFill>
              <a:ln w="6350" cmpd="sng">
                <a:solidFill>
                  <a:schemeClr val="tx2"/>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79" name="Oval 178"/>
              <p:cNvSpPr/>
              <p:nvPr/>
            </p:nvSpPr>
            <p:spPr>
              <a:xfrm>
                <a:off x="7727298" y="1945216"/>
                <a:ext cx="400702" cy="400692"/>
              </a:xfrm>
              <a:prstGeom prst="ellipse">
                <a:avLst/>
              </a:prstGeom>
              <a:solidFill>
                <a:schemeClr val="bg1"/>
              </a:solidFill>
              <a:ln w="88900" cmpd="sng">
                <a:solidFill>
                  <a:schemeClr val="accent2"/>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80" name="TextBox 179"/>
              <p:cNvSpPr txBox="1"/>
              <p:nvPr/>
            </p:nvSpPr>
            <p:spPr>
              <a:xfrm>
                <a:off x="7763157" y="2015034"/>
                <a:ext cx="326358" cy="246221"/>
              </a:xfrm>
              <a:prstGeom prst="rect">
                <a:avLst/>
              </a:prstGeom>
              <a:noFill/>
            </p:spPr>
            <p:txBody>
              <a:bodyPr wrap="square" rtlCol="0">
                <a:spAutoFit/>
              </a:bodyPr>
              <a:lstStyle/>
              <a:p>
                <a:pPr algn="ctr"/>
                <a:r>
                  <a:rPr lang="en-US" sz="1000" dirty="0">
                    <a:latin typeface="Roboto Bold"/>
                    <a:cs typeface="Roboto Bold"/>
                  </a:rPr>
                  <a:t>2</a:t>
                </a:r>
              </a:p>
            </p:txBody>
          </p:sp>
        </p:grpSp>
        <p:grpSp>
          <p:nvGrpSpPr>
            <p:cNvPr id="170" name="Group 169"/>
            <p:cNvGrpSpPr/>
            <p:nvPr/>
          </p:nvGrpSpPr>
          <p:grpSpPr>
            <a:xfrm>
              <a:off x="1781707" y="1550677"/>
              <a:ext cx="1031875" cy="1614510"/>
              <a:chOff x="559877" y="1054100"/>
              <a:chExt cx="1031875" cy="1614510"/>
            </a:xfrm>
          </p:grpSpPr>
          <p:grpSp>
            <p:nvGrpSpPr>
              <p:cNvPr id="172" name="Group 171"/>
              <p:cNvGrpSpPr/>
              <p:nvPr/>
            </p:nvGrpSpPr>
            <p:grpSpPr>
              <a:xfrm>
                <a:off x="561594" y="1054100"/>
                <a:ext cx="1024368" cy="1614510"/>
                <a:chOff x="4481786" y="585841"/>
                <a:chExt cx="1273950" cy="2007878"/>
              </a:xfrm>
            </p:grpSpPr>
            <p:sp>
              <p:nvSpPr>
                <p:cNvPr id="176" name="Shape 1118"/>
                <p:cNvSpPr/>
                <p:nvPr/>
              </p:nvSpPr>
              <p:spPr>
                <a:xfrm>
                  <a:off x="4481786" y="585841"/>
                  <a:ext cx="642051" cy="2007878"/>
                </a:xfrm>
                <a:custGeom>
                  <a:avLst/>
                  <a:gdLst/>
                  <a:ahLst/>
                  <a:cxnLst>
                    <a:cxn ang="0">
                      <a:pos x="wd2" y="hd2"/>
                    </a:cxn>
                    <a:cxn ang="5400000">
                      <a:pos x="wd2" y="hd2"/>
                    </a:cxn>
                    <a:cxn ang="10800000">
                      <a:pos x="wd2" y="hd2"/>
                    </a:cxn>
                    <a:cxn ang="16200000">
                      <a:pos x="wd2" y="hd2"/>
                    </a:cxn>
                  </a:cxnLst>
                  <a:rect l="0" t="0" r="r" b="b"/>
                  <a:pathLst>
                    <a:path w="21560" h="21560" extrusionOk="0">
                      <a:moveTo>
                        <a:pt x="21547" y="0"/>
                      </a:moveTo>
                      <a:cubicBezTo>
                        <a:pt x="16305" y="-21"/>
                        <a:pt x="11225" y="579"/>
                        <a:pt x="7284" y="1684"/>
                      </a:cubicBezTo>
                      <a:cubicBezTo>
                        <a:pt x="2618" y="2993"/>
                        <a:pt x="-40" y="4886"/>
                        <a:pt x="0" y="6871"/>
                      </a:cubicBezTo>
                      <a:cubicBezTo>
                        <a:pt x="6" y="8329"/>
                        <a:pt x="1477" y="9748"/>
                        <a:pt x="4195" y="10918"/>
                      </a:cubicBezTo>
                      <a:cubicBezTo>
                        <a:pt x="6838" y="12056"/>
                        <a:pt x="10527" y="12901"/>
                        <a:pt x="14746" y="13336"/>
                      </a:cubicBezTo>
                      <a:cubicBezTo>
                        <a:pt x="15408" y="13388"/>
                        <a:pt x="16028" y="13466"/>
                        <a:pt x="16601" y="13564"/>
                      </a:cubicBezTo>
                      <a:cubicBezTo>
                        <a:pt x="17143" y="13656"/>
                        <a:pt x="17652" y="13769"/>
                        <a:pt x="18064" y="13915"/>
                      </a:cubicBezTo>
                      <a:cubicBezTo>
                        <a:pt x="18618" y="14110"/>
                        <a:pt x="18991" y="14363"/>
                        <a:pt x="19024" y="14645"/>
                      </a:cubicBezTo>
                      <a:cubicBezTo>
                        <a:pt x="19053" y="14893"/>
                        <a:pt x="18805" y="15127"/>
                        <a:pt x="18450" y="15337"/>
                      </a:cubicBezTo>
                      <a:cubicBezTo>
                        <a:pt x="17905" y="15660"/>
                        <a:pt x="17097" y="15936"/>
                        <a:pt x="16084" y="16133"/>
                      </a:cubicBezTo>
                      <a:cubicBezTo>
                        <a:pt x="14613" y="16448"/>
                        <a:pt x="13467" y="16895"/>
                        <a:pt x="12792" y="17419"/>
                      </a:cubicBezTo>
                      <a:cubicBezTo>
                        <a:pt x="12004" y="18030"/>
                        <a:pt x="11899" y="18710"/>
                        <a:pt x="12494" y="19343"/>
                      </a:cubicBezTo>
                      <a:cubicBezTo>
                        <a:pt x="12969" y="19978"/>
                        <a:pt x="14104" y="20543"/>
                        <a:pt x="15713" y="20945"/>
                      </a:cubicBezTo>
                      <a:cubicBezTo>
                        <a:pt x="17378" y="21362"/>
                        <a:pt x="19447" y="21579"/>
                        <a:pt x="21560" y="21559"/>
                      </a:cubicBezTo>
                      <a:lnTo>
                        <a:pt x="21547" y="0"/>
                      </a:lnTo>
                      <a:close/>
                    </a:path>
                  </a:pathLst>
                </a:custGeom>
                <a:solidFill>
                  <a:schemeClr val="accent2"/>
                </a:solidFill>
                <a:ln w="6350">
                  <a:noFill/>
                  <a:miter lim="400000"/>
                </a:ln>
              </p:spPr>
              <p:txBody>
                <a:bodyPr lIns="0" tIns="0" rIns="0" bIns="0" anchor="ctr"/>
                <a:lstStyle/>
                <a:p>
                  <a:pPr lvl="0">
                    <a:defRPr sz="2400"/>
                  </a:pPr>
                  <a:endParaRPr/>
                </a:p>
              </p:txBody>
            </p:sp>
            <p:sp>
              <p:nvSpPr>
                <p:cNvPr id="177" name="Shape 1118"/>
                <p:cNvSpPr/>
                <p:nvPr/>
              </p:nvSpPr>
              <p:spPr>
                <a:xfrm flipH="1">
                  <a:off x="5113685" y="585841"/>
                  <a:ext cx="642051" cy="2007878"/>
                </a:xfrm>
                <a:custGeom>
                  <a:avLst/>
                  <a:gdLst/>
                  <a:ahLst/>
                  <a:cxnLst>
                    <a:cxn ang="0">
                      <a:pos x="wd2" y="hd2"/>
                    </a:cxn>
                    <a:cxn ang="5400000">
                      <a:pos x="wd2" y="hd2"/>
                    </a:cxn>
                    <a:cxn ang="10800000">
                      <a:pos x="wd2" y="hd2"/>
                    </a:cxn>
                    <a:cxn ang="16200000">
                      <a:pos x="wd2" y="hd2"/>
                    </a:cxn>
                  </a:cxnLst>
                  <a:rect l="0" t="0" r="r" b="b"/>
                  <a:pathLst>
                    <a:path w="21560" h="21560" extrusionOk="0">
                      <a:moveTo>
                        <a:pt x="21547" y="0"/>
                      </a:moveTo>
                      <a:cubicBezTo>
                        <a:pt x="16305" y="-21"/>
                        <a:pt x="11225" y="579"/>
                        <a:pt x="7284" y="1684"/>
                      </a:cubicBezTo>
                      <a:cubicBezTo>
                        <a:pt x="2618" y="2993"/>
                        <a:pt x="-40" y="4886"/>
                        <a:pt x="0" y="6871"/>
                      </a:cubicBezTo>
                      <a:cubicBezTo>
                        <a:pt x="6" y="8329"/>
                        <a:pt x="1477" y="9748"/>
                        <a:pt x="4195" y="10918"/>
                      </a:cubicBezTo>
                      <a:cubicBezTo>
                        <a:pt x="6838" y="12056"/>
                        <a:pt x="10527" y="12901"/>
                        <a:pt x="14746" y="13336"/>
                      </a:cubicBezTo>
                      <a:cubicBezTo>
                        <a:pt x="15408" y="13388"/>
                        <a:pt x="16028" y="13466"/>
                        <a:pt x="16601" y="13564"/>
                      </a:cubicBezTo>
                      <a:cubicBezTo>
                        <a:pt x="17143" y="13656"/>
                        <a:pt x="17652" y="13769"/>
                        <a:pt x="18064" y="13915"/>
                      </a:cubicBezTo>
                      <a:cubicBezTo>
                        <a:pt x="18618" y="14110"/>
                        <a:pt x="18991" y="14363"/>
                        <a:pt x="19024" y="14645"/>
                      </a:cubicBezTo>
                      <a:cubicBezTo>
                        <a:pt x="19053" y="14893"/>
                        <a:pt x="18805" y="15127"/>
                        <a:pt x="18450" y="15337"/>
                      </a:cubicBezTo>
                      <a:cubicBezTo>
                        <a:pt x="17905" y="15660"/>
                        <a:pt x="17097" y="15936"/>
                        <a:pt x="16084" y="16133"/>
                      </a:cubicBezTo>
                      <a:cubicBezTo>
                        <a:pt x="14613" y="16448"/>
                        <a:pt x="13467" y="16895"/>
                        <a:pt x="12792" y="17419"/>
                      </a:cubicBezTo>
                      <a:cubicBezTo>
                        <a:pt x="12004" y="18030"/>
                        <a:pt x="11899" y="18710"/>
                        <a:pt x="12494" y="19343"/>
                      </a:cubicBezTo>
                      <a:cubicBezTo>
                        <a:pt x="12969" y="19978"/>
                        <a:pt x="14104" y="20543"/>
                        <a:pt x="15713" y="20945"/>
                      </a:cubicBezTo>
                      <a:cubicBezTo>
                        <a:pt x="17378" y="21362"/>
                        <a:pt x="19447" y="21579"/>
                        <a:pt x="21560" y="21559"/>
                      </a:cubicBezTo>
                      <a:lnTo>
                        <a:pt x="21547" y="0"/>
                      </a:lnTo>
                      <a:close/>
                    </a:path>
                  </a:pathLst>
                </a:custGeom>
                <a:solidFill>
                  <a:schemeClr val="accent2"/>
                </a:solidFill>
                <a:ln w="6350">
                  <a:noFill/>
                  <a:miter lim="400000"/>
                </a:ln>
              </p:spPr>
              <p:txBody>
                <a:bodyPr lIns="0" tIns="0" rIns="0" bIns="0" anchor="ctr"/>
                <a:lstStyle/>
                <a:p>
                  <a:pPr lvl="0">
                    <a:defRPr sz="2400"/>
                  </a:pPr>
                  <a:endParaRPr/>
                </a:p>
              </p:txBody>
            </p:sp>
          </p:grpSp>
          <p:sp>
            <p:nvSpPr>
              <p:cNvPr id="173" name="Oval 172"/>
              <p:cNvSpPr/>
              <p:nvPr/>
            </p:nvSpPr>
            <p:spPr>
              <a:xfrm>
                <a:off x="724603" y="1216025"/>
                <a:ext cx="697852" cy="698102"/>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4" name="Shape 8841"/>
              <p:cNvSpPr/>
              <p:nvPr/>
            </p:nvSpPr>
            <p:spPr>
              <a:xfrm>
                <a:off x="559877" y="1224369"/>
                <a:ext cx="1031875" cy="605294"/>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anchor="ctr">
                <a:spAutoFit/>
              </a:bodyPr>
              <a:lstStyle>
                <a:lvl1pPr defTabSz="457200">
                  <a:lnSpc>
                    <a:spcPct val="120000"/>
                  </a:lnSpc>
                  <a:defRPr sz="4000">
                    <a:solidFill>
                      <a:srgbClr val="8E8E8E"/>
                    </a:solidFill>
                    <a:latin typeface="FontAwesome"/>
                    <a:ea typeface="FontAwesome"/>
                    <a:cs typeface="FontAwesome"/>
                    <a:sym typeface="FontAwesome"/>
                  </a:defRPr>
                </a:lvl1pPr>
              </a:lstStyle>
              <a:p>
                <a:pPr algn="ctr">
                  <a:defRPr sz="1800">
                    <a:solidFill>
                      <a:srgbClr val="000000"/>
                    </a:solidFill>
                  </a:defRPr>
                </a:pPr>
                <a:r>
                  <a:rPr lang="en-US" sz="2800" dirty="0">
                    <a:solidFill>
                      <a:srgbClr val="A0A0A3"/>
                    </a:solidFill>
                  </a:rPr>
                  <a:t></a:t>
                </a:r>
              </a:p>
            </p:txBody>
          </p:sp>
        </p:grpSp>
      </p:grpSp>
      <p:grpSp>
        <p:nvGrpSpPr>
          <p:cNvPr id="181" name="Group 180"/>
          <p:cNvGrpSpPr/>
          <p:nvPr/>
        </p:nvGrpSpPr>
        <p:grpSpPr>
          <a:xfrm>
            <a:off x="3385163" y="993621"/>
            <a:ext cx="1031875" cy="3059320"/>
            <a:chOff x="559877" y="1054100"/>
            <a:chExt cx="1031875" cy="3059320"/>
          </a:xfrm>
        </p:grpSpPr>
        <p:grpSp>
          <p:nvGrpSpPr>
            <p:cNvPr id="182" name="Group 181"/>
            <p:cNvGrpSpPr/>
            <p:nvPr/>
          </p:nvGrpSpPr>
          <p:grpSpPr>
            <a:xfrm>
              <a:off x="779869" y="3506449"/>
              <a:ext cx="606984" cy="606971"/>
              <a:chOff x="7624157" y="1842076"/>
              <a:chExt cx="606984" cy="606971"/>
            </a:xfrm>
          </p:grpSpPr>
          <p:sp>
            <p:nvSpPr>
              <p:cNvPr id="191" name="Oval 190"/>
              <p:cNvSpPr/>
              <p:nvPr/>
            </p:nvSpPr>
            <p:spPr>
              <a:xfrm>
                <a:off x="7624157" y="1842076"/>
                <a:ext cx="606984" cy="606971"/>
              </a:xfrm>
              <a:prstGeom prst="ellipse">
                <a:avLst/>
              </a:prstGeom>
              <a:solidFill>
                <a:schemeClr val="bg1"/>
              </a:solidFill>
              <a:ln w="6350" cmpd="sng">
                <a:solidFill>
                  <a:schemeClr val="tx2"/>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92" name="Oval 191"/>
              <p:cNvSpPr/>
              <p:nvPr/>
            </p:nvSpPr>
            <p:spPr>
              <a:xfrm>
                <a:off x="7727298" y="1945216"/>
                <a:ext cx="400702" cy="400692"/>
              </a:xfrm>
              <a:prstGeom prst="ellipse">
                <a:avLst/>
              </a:prstGeom>
              <a:solidFill>
                <a:schemeClr val="bg1"/>
              </a:solidFill>
              <a:ln w="88900" cmpd="sng">
                <a:solidFill>
                  <a:schemeClr val="accent3"/>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93" name="TextBox 192"/>
              <p:cNvSpPr txBox="1"/>
              <p:nvPr/>
            </p:nvSpPr>
            <p:spPr>
              <a:xfrm>
                <a:off x="7763157" y="2015034"/>
                <a:ext cx="326358" cy="246221"/>
              </a:xfrm>
              <a:prstGeom prst="rect">
                <a:avLst/>
              </a:prstGeom>
              <a:noFill/>
            </p:spPr>
            <p:txBody>
              <a:bodyPr wrap="square" rtlCol="0">
                <a:spAutoFit/>
              </a:bodyPr>
              <a:lstStyle/>
              <a:p>
                <a:pPr algn="ctr"/>
                <a:r>
                  <a:rPr lang="en-US" sz="1000" dirty="0">
                    <a:latin typeface="Roboto Bold"/>
                    <a:cs typeface="Roboto Bold"/>
                  </a:rPr>
                  <a:t>3</a:t>
                </a:r>
              </a:p>
            </p:txBody>
          </p:sp>
        </p:grpSp>
        <p:grpSp>
          <p:nvGrpSpPr>
            <p:cNvPr id="183" name="Group 182"/>
            <p:cNvGrpSpPr/>
            <p:nvPr/>
          </p:nvGrpSpPr>
          <p:grpSpPr>
            <a:xfrm>
              <a:off x="559877" y="1054100"/>
              <a:ext cx="1031875" cy="1614510"/>
              <a:chOff x="559877" y="1054100"/>
              <a:chExt cx="1031875" cy="1614510"/>
            </a:xfrm>
          </p:grpSpPr>
          <p:grpSp>
            <p:nvGrpSpPr>
              <p:cNvPr id="185" name="Group 184"/>
              <p:cNvGrpSpPr/>
              <p:nvPr/>
            </p:nvGrpSpPr>
            <p:grpSpPr>
              <a:xfrm>
                <a:off x="561594" y="1054100"/>
                <a:ext cx="1024368" cy="1614510"/>
                <a:chOff x="4481786" y="585841"/>
                <a:chExt cx="1273950" cy="2007878"/>
              </a:xfrm>
            </p:grpSpPr>
            <p:sp>
              <p:nvSpPr>
                <p:cNvPr id="189" name="Shape 1118"/>
                <p:cNvSpPr/>
                <p:nvPr/>
              </p:nvSpPr>
              <p:spPr>
                <a:xfrm>
                  <a:off x="4481786" y="585841"/>
                  <a:ext cx="642051" cy="2007878"/>
                </a:xfrm>
                <a:custGeom>
                  <a:avLst/>
                  <a:gdLst/>
                  <a:ahLst/>
                  <a:cxnLst>
                    <a:cxn ang="0">
                      <a:pos x="wd2" y="hd2"/>
                    </a:cxn>
                    <a:cxn ang="5400000">
                      <a:pos x="wd2" y="hd2"/>
                    </a:cxn>
                    <a:cxn ang="10800000">
                      <a:pos x="wd2" y="hd2"/>
                    </a:cxn>
                    <a:cxn ang="16200000">
                      <a:pos x="wd2" y="hd2"/>
                    </a:cxn>
                  </a:cxnLst>
                  <a:rect l="0" t="0" r="r" b="b"/>
                  <a:pathLst>
                    <a:path w="21560" h="21560" extrusionOk="0">
                      <a:moveTo>
                        <a:pt x="21547" y="0"/>
                      </a:moveTo>
                      <a:cubicBezTo>
                        <a:pt x="16305" y="-21"/>
                        <a:pt x="11225" y="579"/>
                        <a:pt x="7284" y="1684"/>
                      </a:cubicBezTo>
                      <a:cubicBezTo>
                        <a:pt x="2618" y="2993"/>
                        <a:pt x="-40" y="4886"/>
                        <a:pt x="0" y="6871"/>
                      </a:cubicBezTo>
                      <a:cubicBezTo>
                        <a:pt x="6" y="8329"/>
                        <a:pt x="1477" y="9748"/>
                        <a:pt x="4195" y="10918"/>
                      </a:cubicBezTo>
                      <a:cubicBezTo>
                        <a:pt x="6838" y="12056"/>
                        <a:pt x="10527" y="12901"/>
                        <a:pt x="14746" y="13336"/>
                      </a:cubicBezTo>
                      <a:cubicBezTo>
                        <a:pt x="15408" y="13388"/>
                        <a:pt x="16028" y="13466"/>
                        <a:pt x="16601" y="13564"/>
                      </a:cubicBezTo>
                      <a:cubicBezTo>
                        <a:pt x="17143" y="13656"/>
                        <a:pt x="17652" y="13769"/>
                        <a:pt x="18064" y="13915"/>
                      </a:cubicBezTo>
                      <a:cubicBezTo>
                        <a:pt x="18618" y="14110"/>
                        <a:pt x="18991" y="14363"/>
                        <a:pt x="19024" y="14645"/>
                      </a:cubicBezTo>
                      <a:cubicBezTo>
                        <a:pt x="19053" y="14893"/>
                        <a:pt x="18805" y="15127"/>
                        <a:pt x="18450" y="15337"/>
                      </a:cubicBezTo>
                      <a:cubicBezTo>
                        <a:pt x="17905" y="15660"/>
                        <a:pt x="17097" y="15936"/>
                        <a:pt x="16084" y="16133"/>
                      </a:cubicBezTo>
                      <a:cubicBezTo>
                        <a:pt x="14613" y="16448"/>
                        <a:pt x="13467" y="16895"/>
                        <a:pt x="12792" y="17419"/>
                      </a:cubicBezTo>
                      <a:cubicBezTo>
                        <a:pt x="12004" y="18030"/>
                        <a:pt x="11899" y="18710"/>
                        <a:pt x="12494" y="19343"/>
                      </a:cubicBezTo>
                      <a:cubicBezTo>
                        <a:pt x="12969" y="19978"/>
                        <a:pt x="14104" y="20543"/>
                        <a:pt x="15713" y="20945"/>
                      </a:cubicBezTo>
                      <a:cubicBezTo>
                        <a:pt x="17378" y="21362"/>
                        <a:pt x="19447" y="21579"/>
                        <a:pt x="21560" y="21559"/>
                      </a:cubicBezTo>
                      <a:lnTo>
                        <a:pt x="21547" y="0"/>
                      </a:lnTo>
                      <a:close/>
                    </a:path>
                  </a:pathLst>
                </a:custGeom>
                <a:solidFill>
                  <a:schemeClr val="accent3"/>
                </a:solidFill>
                <a:ln w="6350">
                  <a:noFill/>
                  <a:miter lim="400000"/>
                </a:ln>
              </p:spPr>
              <p:txBody>
                <a:bodyPr lIns="0" tIns="0" rIns="0" bIns="0" anchor="ctr"/>
                <a:lstStyle/>
                <a:p>
                  <a:pPr lvl="0">
                    <a:defRPr sz="2400"/>
                  </a:pPr>
                  <a:endParaRPr/>
                </a:p>
              </p:txBody>
            </p:sp>
            <p:sp>
              <p:nvSpPr>
                <p:cNvPr id="190" name="Shape 1118"/>
                <p:cNvSpPr/>
                <p:nvPr/>
              </p:nvSpPr>
              <p:spPr>
                <a:xfrm flipH="1">
                  <a:off x="5113685" y="585841"/>
                  <a:ext cx="642051" cy="2007878"/>
                </a:xfrm>
                <a:custGeom>
                  <a:avLst/>
                  <a:gdLst/>
                  <a:ahLst/>
                  <a:cxnLst>
                    <a:cxn ang="0">
                      <a:pos x="wd2" y="hd2"/>
                    </a:cxn>
                    <a:cxn ang="5400000">
                      <a:pos x="wd2" y="hd2"/>
                    </a:cxn>
                    <a:cxn ang="10800000">
                      <a:pos x="wd2" y="hd2"/>
                    </a:cxn>
                    <a:cxn ang="16200000">
                      <a:pos x="wd2" y="hd2"/>
                    </a:cxn>
                  </a:cxnLst>
                  <a:rect l="0" t="0" r="r" b="b"/>
                  <a:pathLst>
                    <a:path w="21560" h="21560" extrusionOk="0">
                      <a:moveTo>
                        <a:pt x="21547" y="0"/>
                      </a:moveTo>
                      <a:cubicBezTo>
                        <a:pt x="16305" y="-21"/>
                        <a:pt x="11225" y="579"/>
                        <a:pt x="7284" y="1684"/>
                      </a:cubicBezTo>
                      <a:cubicBezTo>
                        <a:pt x="2618" y="2993"/>
                        <a:pt x="-40" y="4886"/>
                        <a:pt x="0" y="6871"/>
                      </a:cubicBezTo>
                      <a:cubicBezTo>
                        <a:pt x="6" y="8329"/>
                        <a:pt x="1477" y="9748"/>
                        <a:pt x="4195" y="10918"/>
                      </a:cubicBezTo>
                      <a:cubicBezTo>
                        <a:pt x="6838" y="12056"/>
                        <a:pt x="10527" y="12901"/>
                        <a:pt x="14746" y="13336"/>
                      </a:cubicBezTo>
                      <a:cubicBezTo>
                        <a:pt x="15408" y="13388"/>
                        <a:pt x="16028" y="13466"/>
                        <a:pt x="16601" y="13564"/>
                      </a:cubicBezTo>
                      <a:cubicBezTo>
                        <a:pt x="17143" y="13656"/>
                        <a:pt x="17652" y="13769"/>
                        <a:pt x="18064" y="13915"/>
                      </a:cubicBezTo>
                      <a:cubicBezTo>
                        <a:pt x="18618" y="14110"/>
                        <a:pt x="18991" y="14363"/>
                        <a:pt x="19024" y="14645"/>
                      </a:cubicBezTo>
                      <a:cubicBezTo>
                        <a:pt x="19053" y="14893"/>
                        <a:pt x="18805" y="15127"/>
                        <a:pt x="18450" y="15337"/>
                      </a:cubicBezTo>
                      <a:cubicBezTo>
                        <a:pt x="17905" y="15660"/>
                        <a:pt x="17097" y="15936"/>
                        <a:pt x="16084" y="16133"/>
                      </a:cubicBezTo>
                      <a:cubicBezTo>
                        <a:pt x="14613" y="16448"/>
                        <a:pt x="13467" y="16895"/>
                        <a:pt x="12792" y="17419"/>
                      </a:cubicBezTo>
                      <a:cubicBezTo>
                        <a:pt x="12004" y="18030"/>
                        <a:pt x="11899" y="18710"/>
                        <a:pt x="12494" y="19343"/>
                      </a:cubicBezTo>
                      <a:cubicBezTo>
                        <a:pt x="12969" y="19978"/>
                        <a:pt x="14104" y="20543"/>
                        <a:pt x="15713" y="20945"/>
                      </a:cubicBezTo>
                      <a:cubicBezTo>
                        <a:pt x="17378" y="21362"/>
                        <a:pt x="19447" y="21579"/>
                        <a:pt x="21560" y="21559"/>
                      </a:cubicBezTo>
                      <a:lnTo>
                        <a:pt x="21547" y="0"/>
                      </a:lnTo>
                      <a:close/>
                    </a:path>
                  </a:pathLst>
                </a:custGeom>
                <a:solidFill>
                  <a:schemeClr val="accent3"/>
                </a:solidFill>
                <a:ln w="6350">
                  <a:noFill/>
                  <a:miter lim="400000"/>
                </a:ln>
              </p:spPr>
              <p:txBody>
                <a:bodyPr lIns="0" tIns="0" rIns="0" bIns="0" anchor="ctr"/>
                <a:lstStyle/>
                <a:p>
                  <a:pPr lvl="0">
                    <a:defRPr sz="2400"/>
                  </a:pPr>
                  <a:endParaRPr/>
                </a:p>
              </p:txBody>
            </p:sp>
          </p:grpSp>
          <p:sp>
            <p:nvSpPr>
              <p:cNvPr id="187" name="Oval 186"/>
              <p:cNvSpPr/>
              <p:nvPr/>
            </p:nvSpPr>
            <p:spPr>
              <a:xfrm>
                <a:off x="724603" y="1216025"/>
                <a:ext cx="697852" cy="698102"/>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8" name="Shape 8841"/>
              <p:cNvSpPr/>
              <p:nvPr/>
            </p:nvSpPr>
            <p:spPr>
              <a:xfrm>
                <a:off x="559877" y="1267703"/>
                <a:ext cx="1031875" cy="533479"/>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anchor="ctr">
                <a:spAutoFit/>
              </a:bodyPr>
              <a:lstStyle>
                <a:lvl1pPr defTabSz="457200">
                  <a:lnSpc>
                    <a:spcPct val="120000"/>
                  </a:lnSpc>
                  <a:defRPr sz="4000">
                    <a:solidFill>
                      <a:srgbClr val="8E8E8E"/>
                    </a:solidFill>
                    <a:latin typeface="FontAwesome"/>
                    <a:ea typeface="FontAwesome"/>
                    <a:cs typeface="FontAwesome"/>
                    <a:sym typeface="FontAwesome"/>
                  </a:defRPr>
                </a:lvl1pPr>
              </a:lstStyle>
              <a:p>
                <a:pPr algn="ctr">
                  <a:defRPr sz="1800">
                    <a:solidFill>
                      <a:srgbClr val="000000"/>
                    </a:solidFill>
                  </a:defRPr>
                </a:pPr>
                <a:r>
                  <a:rPr lang="en-US" sz="2400" dirty="0">
                    <a:solidFill>
                      <a:srgbClr val="A0A0A3"/>
                    </a:solidFill>
                  </a:rPr>
                  <a:t></a:t>
                </a:r>
              </a:p>
            </p:txBody>
          </p:sp>
        </p:grpSp>
        <p:cxnSp>
          <p:nvCxnSpPr>
            <p:cNvPr id="184" name="Straight Connector 183"/>
            <p:cNvCxnSpPr/>
            <p:nvPr/>
          </p:nvCxnSpPr>
          <p:spPr>
            <a:xfrm>
              <a:off x="1080989" y="2676169"/>
              <a:ext cx="0" cy="824019"/>
            </a:xfrm>
            <a:prstGeom prst="line">
              <a:avLst/>
            </a:prstGeom>
            <a:ln w="6350" cmpd="sng">
              <a:solidFill>
                <a:schemeClr val="tx2"/>
              </a:solidFill>
              <a:prstDash val="dash"/>
            </a:ln>
            <a:effectLst/>
          </p:spPr>
          <p:style>
            <a:lnRef idx="2">
              <a:schemeClr val="accent1"/>
            </a:lnRef>
            <a:fillRef idx="0">
              <a:schemeClr val="accent1"/>
            </a:fillRef>
            <a:effectRef idx="1">
              <a:schemeClr val="accent1"/>
            </a:effectRef>
            <a:fontRef idx="minor">
              <a:schemeClr val="tx1"/>
            </a:fontRef>
          </p:style>
        </p:cxnSp>
      </p:grpSp>
      <p:grpSp>
        <p:nvGrpSpPr>
          <p:cNvPr id="194" name="Group 193"/>
          <p:cNvGrpSpPr/>
          <p:nvPr/>
        </p:nvGrpSpPr>
        <p:grpSpPr>
          <a:xfrm>
            <a:off x="4791197" y="1550678"/>
            <a:ext cx="1031875" cy="2502263"/>
            <a:chOff x="1781707" y="1550677"/>
            <a:chExt cx="1031875" cy="2502263"/>
          </a:xfrm>
        </p:grpSpPr>
        <p:cxnSp>
          <p:nvCxnSpPr>
            <p:cNvPr id="195" name="Straight Connector 194"/>
            <p:cNvCxnSpPr/>
            <p:nvPr/>
          </p:nvCxnSpPr>
          <p:spPr>
            <a:xfrm>
              <a:off x="2302819" y="3000684"/>
              <a:ext cx="0" cy="439024"/>
            </a:xfrm>
            <a:prstGeom prst="line">
              <a:avLst/>
            </a:prstGeom>
            <a:ln w="6350" cmpd="sng">
              <a:solidFill>
                <a:schemeClr val="tx2"/>
              </a:solidFill>
              <a:prstDash val="dash"/>
            </a:ln>
            <a:effectLst/>
          </p:spPr>
          <p:style>
            <a:lnRef idx="2">
              <a:schemeClr val="accent1"/>
            </a:lnRef>
            <a:fillRef idx="0">
              <a:schemeClr val="accent1"/>
            </a:fillRef>
            <a:effectRef idx="1">
              <a:schemeClr val="accent1"/>
            </a:effectRef>
            <a:fontRef idx="minor">
              <a:schemeClr val="tx1"/>
            </a:fontRef>
          </p:style>
        </p:cxnSp>
        <p:grpSp>
          <p:nvGrpSpPr>
            <p:cNvPr id="196" name="Group 195"/>
            <p:cNvGrpSpPr/>
            <p:nvPr/>
          </p:nvGrpSpPr>
          <p:grpSpPr>
            <a:xfrm>
              <a:off x="2001699" y="3445969"/>
              <a:ext cx="606984" cy="606971"/>
              <a:chOff x="7624157" y="1842076"/>
              <a:chExt cx="606984" cy="606971"/>
            </a:xfrm>
          </p:grpSpPr>
          <p:sp>
            <p:nvSpPr>
              <p:cNvPr id="206" name="Oval 205"/>
              <p:cNvSpPr/>
              <p:nvPr/>
            </p:nvSpPr>
            <p:spPr>
              <a:xfrm>
                <a:off x="7624157" y="1842076"/>
                <a:ext cx="606984" cy="606971"/>
              </a:xfrm>
              <a:prstGeom prst="ellipse">
                <a:avLst/>
              </a:prstGeom>
              <a:solidFill>
                <a:schemeClr val="bg1"/>
              </a:solidFill>
              <a:ln w="6350" cmpd="sng">
                <a:solidFill>
                  <a:schemeClr val="tx2"/>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07" name="Oval 206"/>
              <p:cNvSpPr/>
              <p:nvPr/>
            </p:nvSpPr>
            <p:spPr>
              <a:xfrm>
                <a:off x="7727298" y="1945216"/>
                <a:ext cx="400702" cy="400692"/>
              </a:xfrm>
              <a:prstGeom prst="ellipse">
                <a:avLst/>
              </a:prstGeom>
              <a:solidFill>
                <a:schemeClr val="bg1"/>
              </a:solidFill>
              <a:ln w="88900" cmpd="sng">
                <a:solidFill>
                  <a:schemeClr val="accent4"/>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08" name="TextBox 207"/>
              <p:cNvSpPr txBox="1"/>
              <p:nvPr/>
            </p:nvSpPr>
            <p:spPr>
              <a:xfrm>
                <a:off x="7763157" y="2015034"/>
                <a:ext cx="326358" cy="246221"/>
              </a:xfrm>
              <a:prstGeom prst="rect">
                <a:avLst/>
              </a:prstGeom>
              <a:noFill/>
            </p:spPr>
            <p:txBody>
              <a:bodyPr wrap="square" rtlCol="0">
                <a:spAutoFit/>
              </a:bodyPr>
              <a:lstStyle/>
              <a:p>
                <a:pPr algn="ctr"/>
                <a:r>
                  <a:rPr lang="en-US" sz="1000" dirty="0">
                    <a:latin typeface="Roboto Bold"/>
                    <a:cs typeface="Roboto Bold"/>
                  </a:rPr>
                  <a:t>4</a:t>
                </a:r>
              </a:p>
            </p:txBody>
          </p:sp>
        </p:grpSp>
        <p:grpSp>
          <p:nvGrpSpPr>
            <p:cNvPr id="200" name="Group 199"/>
            <p:cNvGrpSpPr/>
            <p:nvPr/>
          </p:nvGrpSpPr>
          <p:grpSpPr>
            <a:xfrm>
              <a:off x="1781707" y="1550677"/>
              <a:ext cx="1031875" cy="1614510"/>
              <a:chOff x="559877" y="1054100"/>
              <a:chExt cx="1031875" cy="1614510"/>
            </a:xfrm>
          </p:grpSpPr>
          <p:grpSp>
            <p:nvGrpSpPr>
              <p:cNvPr id="201" name="Group 200"/>
              <p:cNvGrpSpPr/>
              <p:nvPr/>
            </p:nvGrpSpPr>
            <p:grpSpPr>
              <a:xfrm>
                <a:off x="561594" y="1054100"/>
                <a:ext cx="1024368" cy="1614510"/>
                <a:chOff x="4481786" y="585841"/>
                <a:chExt cx="1273950" cy="2007878"/>
              </a:xfrm>
            </p:grpSpPr>
            <p:sp>
              <p:nvSpPr>
                <p:cNvPr id="204" name="Shape 1118"/>
                <p:cNvSpPr/>
                <p:nvPr/>
              </p:nvSpPr>
              <p:spPr>
                <a:xfrm>
                  <a:off x="4481786" y="585841"/>
                  <a:ext cx="642051" cy="2007878"/>
                </a:xfrm>
                <a:custGeom>
                  <a:avLst/>
                  <a:gdLst/>
                  <a:ahLst/>
                  <a:cxnLst>
                    <a:cxn ang="0">
                      <a:pos x="wd2" y="hd2"/>
                    </a:cxn>
                    <a:cxn ang="5400000">
                      <a:pos x="wd2" y="hd2"/>
                    </a:cxn>
                    <a:cxn ang="10800000">
                      <a:pos x="wd2" y="hd2"/>
                    </a:cxn>
                    <a:cxn ang="16200000">
                      <a:pos x="wd2" y="hd2"/>
                    </a:cxn>
                  </a:cxnLst>
                  <a:rect l="0" t="0" r="r" b="b"/>
                  <a:pathLst>
                    <a:path w="21560" h="21560" extrusionOk="0">
                      <a:moveTo>
                        <a:pt x="21547" y="0"/>
                      </a:moveTo>
                      <a:cubicBezTo>
                        <a:pt x="16305" y="-21"/>
                        <a:pt x="11225" y="579"/>
                        <a:pt x="7284" y="1684"/>
                      </a:cubicBezTo>
                      <a:cubicBezTo>
                        <a:pt x="2618" y="2993"/>
                        <a:pt x="-40" y="4886"/>
                        <a:pt x="0" y="6871"/>
                      </a:cubicBezTo>
                      <a:cubicBezTo>
                        <a:pt x="6" y="8329"/>
                        <a:pt x="1477" y="9748"/>
                        <a:pt x="4195" y="10918"/>
                      </a:cubicBezTo>
                      <a:cubicBezTo>
                        <a:pt x="6838" y="12056"/>
                        <a:pt x="10527" y="12901"/>
                        <a:pt x="14746" y="13336"/>
                      </a:cubicBezTo>
                      <a:cubicBezTo>
                        <a:pt x="15408" y="13388"/>
                        <a:pt x="16028" y="13466"/>
                        <a:pt x="16601" y="13564"/>
                      </a:cubicBezTo>
                      <a:cubicBezTo>
                        <a:pt x="17143" y="13656"/>
                        <a:pt x="17652" y="13769"/>
                        <a:pt x="18064" y="13915"/>
                      </a:cubicBezTo>
                      <a:cubicBezTo>
                        <a:pt x="18618" y="14110"/>
                        <a:pt x="18991" y="14363"/>
                        <a:pt x="19024" y="14645"/>
                      </a:cubicBezTo>
                      <a:cubicBezTo>
                        <a:pt x="19053" y="14893"/>
                        <a:pt x="18805" y="15127"/>
                        <a:pt x="18450" y="15337"/>
                      </a:cubicBezTo>
                      <a:cubicBezTo>
                        <a:pt x="17905" y="15660"/>
                        <a:pt x="17097" y="15936"/>
                        <a:pt x="16084" y="16133"/>
                      </a:cubicBezTo>
                      <a:cubicBezTo>
                        <a:pt x="14613" y="16448"/>
                        <a:pt x="13467" y="16895"/>
                        <a:pt x="12792" y="17419"/>
                      </a:cubicBezTo>
                      <a:cubicBezTo>
                        <a:pt x="12004" y="18030"/>
                        <a:pt x="11899" y="18710"/>
                        <a:pt x="12494" y="19343"/>
                      </a:cubicBezTo>
                      <a:cubicBezTo>
                        <a:pt x="12969" y="19978"/>
                        <a:pt x="14104" y="20543"/>
                        <a:pt x="15713" y="20945"/>
                      </a:cubicBezTo>
                      <a:cubicBezTo>
                        <a:pt x="17378" y="21362"/>
                        <a:pt x="19447" y="21579"/>
                        <a:pt x="21560" y="21559"/>
                      </a:cubicBezTo>
                      <a:lnTo>
                        <a:pt x="21547" y="0"/>
                      </a:lnTo>
                      <a:close/>
                    </a:path>
                  </a:pathLst>
                </a:custGeom>
                <a:solidFill>
                  <a:schemeClr val="accent4"/>
                </a:solidFill>
                <a:ln w="6350">
                  <a:noFill/>
                  <a:miter lim="400000"/>
                </a:ln>
              </p:spPr>
              <p:txBody>
                <a:bodyPr lIns="0" tIns="0" rIns="0" bIns="0" anchor="ctr"/>
                <a:lstStyle/>
                <a:p>
                  <a:pPr lvl="0">
                    <a:defRPr sz="2400"/>
                  </a:pPr>
                  <a:endParaRPr/>
                </a:p>
              </p:txBody>
            </p:sp>
            <p:sp>
              <p:nvSpPr>
                <p:cNvPr id="205" name="Shape 1118"/>
                <p:cNvSpPr/>
                <p:nvPr/>
              </p:nvSpPr>
              <p:spPr>
                <a:xfrm flipH="1">
                  <a:off x="5113685" y="585841"/>
                  <a:ext cx="642051" cy="2007878"/>
                </a:xfrm>
                <a:custGeom>
                  <a:avLst/>
                  <a:gdLst/>
                  <a:ahLst/>
                  <a:cxnLst>
                    <a:cxn ang="0">
                      <a:pos x="wd2" y="hd2"/>
                    </a:cxn>
                    <a:cxn ang="5400000">
                      <a:pos x="wd2" y="hd2"/>
                    </a:cxn>
                    <a:cxn ang="10800000">
                      <a:pos x="wd2" y="hd2"/>
                    </a:cxn>
                    <a:cxn ang="16200000">
                      <a:pos x="wd2" y="hd2"/>
                    </a:cxn>
                  </a:cxnLst>
                  <a:rect l="0" t="0" r="r" b="b"/>
                  <a:pathLst>
                    <a:path w="21560" h="21560" extrusionOk="0">
                      <a:moveTo>
                        <a:pt x="21547" y="0"/>
                      </a:moveTo>
                      <a:cubicBezTo>
                        <a:pt x="16305" y="-21"/>
                        <a:pt x="11225" y="579"/>
                        <a:pt x="7284" y="1684"/>
                      </a:cubicBezTo>
                      <a:cubicBezTo>
                        <a:pt x="2618" y="2993"/>
                        <a:pt x="-40" y="4886"/>
                        <a:pt x="0" y="6871"/>
                      </a:cubicBezTo>
                      <a:cubicBezTo>
                        <a:pt x="6" y="8329"/>
                        <a:pt x="1477" y="9748"/>
                        <a:pt x="4195" y="10918"/>
                      </a:cubicBezTo>
                      <a:cubicBezTo>
                        <a:pt x="6838" y="12056"/>
                        <a:pt x="10527" y="12901"/>
                        <a:pt x="14746" y="13336"/>
                      </a:cubicBezTo>
                      <a:cubicBezTo>
                        <a:pt x="15408" y="13388"/>
                        <a:pt x="16028" y="13466"/>
                        <a:pt x="16601" y="13564"/>
                      </a:cubicBezTo>
                      <a:cubicBezTo>
                        <a:pt x="17143" y="13656"/>
                        <a:pt x="17652" y="13769"/>
                        <a:pt x="18064" y="13915"/>
                      </a:cubicBezTo>
                      <a:cubicBezTo>
                        <a:pt x="18618" y="14110"/>
                        <a:pt x="18991" y="14363"/>
                        <a:pt x="19024" y="14645"/>
                      </a:cubicBezTo>
                      <a:cubicBezTo>
                        <a:pt x="19053" y="14893"/>
                        <a:pt x="18805" y="15127"/>
                        <a:pt x="18450" y="15337"/>
                      </a:cubicBezTo>
                      <a:cubicBezTo>
                        <a:pt x="17905" y="15660"/>
                        <a:pt x="17097" y="15936"/>
                        <a:pt x="16084" y="16133"/>
                      </a:cubicBezTo>
                      <a:cubicBezTo>
                        <a:pt x="14613" y="16448"/>
                        <a:pt x="13467" y="16895"/>
                        <a:pt x="12792" y="17419"/>
                      </a:cubicBezTo>
                      <a:cubicBezTo>
                        <a:pt x="12004" y="18030"/>
                        <a:pt x="11899" y="18710"/>
                        <a:pt x="12494" y="19343"/>
                      </a:cubicBezTo>
                      <a:cubicBezTo>
                        <a:pt x="12969" y="19978"/>
                        <a:pt x="14104" y="20543"/>
                        <a:pt x="15713" y="20945"/>
                      </a:cubicBezTo>
                      <a:cubicBezTo>
                        <a:pt x="17378" y="21362"/>
                        <a:pt x="19447" y="21579"/>
                        <a:pt x="21560" y="21559"/>
                      </a:cubicBezTo>
                      <a:lnTo>
                        <a:pt x="21547" y="0"/>
                      </a:lnTo>
                      <a:close/>
                    </a:path>
                  </a:pathLst>
                </a:custGeom>
                <a:solidFill>
                  <a:schemeClr val="accent4"/>
                </a:solidFill>
                <a:ln w="6350">
                  <a:noFill/>
                  <a:miter lim="400000"/>
                </a:ln>
              </p:spPr>
              <p:txBody>
                <a:bodyPr lIns="0" tIns="0" rIns="0" bIns="0" anchor="ctr"/>
                <a:lstStyle/>
                <a:p>
                  <a:pPr lvl="0">
                    <a:defRPr sz="2400"/>
                  </a:pPr>
                  <a:endParaRPr/>
                </a:p>
              </p:txBody>
            </p:sp>
          </p:grpSp>
          <p:sp>
            <p:nvSpPr>
              <p:cNvPr id="202" name="Oval 201"/>
              <p:cNvSpPr/>
              <p:nvPr/>
            </p:nvSpPr>
            <p:spPr>
              <a:xfrm>
                <a:off x="724603" y="1216025"/>
                <a:ext cx="697852" cy="698102"/>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3" name="Shape 8841"/>
              <p:cNvSpPr/>
              <p:nvPr/>
            </p:nvSpPr>
            <p:spPr>
              <a:xfrm>
                <a:off x="559877" y="1209516"/>
                <a:ext cx="1031875" cy="605294"/>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anchor="ctr">
                <a:spAutoFit/>
              </a:bodyPr>
              <a:lstStyle>
                <a:lvl1pPr defTabSz="457200">
                  <a:lnSpc>
                    <a:spcPct val="120000"/>
                  </a:lnSpc>
                  <a:defRPr sz="4000">
                    <a:solidFill>
                      <a:srgbClr val="8E8E8E"/>
                    </a:solidFill>
                    <a:latin typeface="FontAwesome"/>
                    <a:ea typeface="FontAwesome"/>
                    <a:cs typeface="FontAwesome"/>
                    <a:sym typeface="FontAwesome"/>
                  </a:defRPr>
                </a:lvl1pPr>
              </a:lstStyle>
              <a:p>
                <a:pPr algn="ctr">
                  <a:defRPr sz="1800">
                    <a:solidFill>
                      <a:srgbClr val="000000"/>
                    </a:solidFill>
                  </a:defRPr>
                </a:pPr>
                <a:r>
                  <a:rPr lang="en-US" sz="2800" dirty="0">
                    <a:solidFill>
                      <a:srgbClr val="A0A0A3"/>
                    </a:solidFill>
                  </a:rPr>
                  <a:t></a:t>
                </a:r>
              </a:p>
            </p:txBody>
          </p:sp>
        </p:grpSp>
      </p:grpSp>
      <p:grpSp>
        <p:nvGrpSpPr>
          <p:cNvPr id="209" name="Group 208"/>
          <p:cNvGrpSpPr/>
          <p:nvPr/>
        </p:nvGrpSpPr>
        <p:grpSpPr>
          <a:xfrm>
            <a:off x="6212164" y="993621"/>
            <a:ext cx="1037585" cy="3059320"/>
            <a:chOff x="561594" y="1054100"/>
            <a:chExt cx="1037585" cy="3059320"/>
          </a:xfrm>
        </p:grpSpPr>
        <p:grpSp>
          <p:nvGrpSpPr>
            <p:cNvPr id="210" name="Group 209"/>
            <p:cNvGrpSpPr/>
            <p:nvPr/>
          </p:nvGrpSpPr>
          <p:grpSpPr>
            <a:xfrm>
              <a:off x="779869" y="3506449"/>
              <a:ext cx="606984" cy="606971"/>
              <a:chOff x="7624157" y="1842076"/>
              <a:chExt cx="606984" cy="606971"/>
            </a:xfrm>
          </p:grpSpPr>
          <p:sp>
            <p:nvSpPr>
              <p:cNvPr id="218" name="Oval 217"/>
              <p:cNvSpPr/>
              <p:nvPr/>
            </p:nvSpPr>
            <p:spPr>
              <a:xfrm>
                <a:off x="7624157" y="1842076"/>
                <a:ext cx="606984" cy="606971"/>
              </a:xfrm>
              <a:prstGeom prst="ellipse">
                <a:avLst/>
              </a:prstGeom>
              <a:solidFill>
                <a:schemeClr val="bg1"/>
              </a:solidFill>
              <a:ln w="6350" cmpd="sng">
                <a:solidFill>
                  <a:schemeClr val="tx2"/>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19" name="Oval 218"/>
              <p:cNvSpPr/>
              <p:nvPr/>
            </p:nvSpPr>
            <p:spPr>
              <a:xfrm>
                <a:off x="7727298" y="1945216"/>
                <a:ext cx="400702" cy="400692"/>
              </a:xfrm>
              <a:prstGeom prst="ellipse">
                <a:avLst/>
              </a:prstGeom>
              <a:solidFill>
                <a:schemeClr val="bg1"/>
              </a:solidFill>
              <a:ln w="88900" cmpd="sng">
                <a:solidFill>
                  <a:schemeClr val="accent5"/>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20" name="TextBox 219"/>
              <p:cNvSpPr txBox="1"/>
              <p:nvPr/>
            </p:nvSpPr>
            <p:spPr>
              <a:xfrm>
                <a:off x="7763157" y="2015034"/>
                <a:ext cx="326358" cy="246221"/>
              </a:xfrm>
              <a:prstGeom prst="rect">
                <a:avLst/>
              </a:prstGeom>
              <a:noFill/>
            </p:spPr>
            <p:txBody>
              <a:bodyPr wrap="square" rtlCol="0">
                <a:spAutoFit/>
              </a:bodyPr>
              <a:lstStyle/>
              <a:p>
                <a:pPr algn="ctr"/>
                <a:r>
                  <a:rPr lang="en-US" sz="1000" dirty="0">
                    <a:latin typeface="Roboto Bold"/>
                    <a:cs typeface="Roboto Bold"/>
                  </a:rPr>
                  <a:t>5</a:t>
                </a:r>
              </a:p>
            </p:txBody>
          </p:sp>
        </p:grpSp>
        <p:grpSp>
          <p:nvGrpSpPr>
            <p:cNvPr id="211" name="Group 210"/>
            <p:cNvGrpSpPr/>
            <p:nvPr/>
          </p:nvGrpSpPr>
          <p:grpSpPr>
            <a:xfrm>
              <a:off x="561594" y="1054100"/>
              <a:ext cx="1037585" cy="1614510"/>
              <a:chOff x="561594" y="1054100"/>
              <a:chExt cx="1037585" cy="1614510"/>
            </a:xfrm>
          </p:grpSpPr>
          <p:grpSp>
            <p:nvGrpSpPr>
              <p:cNvPr id="213" name="Group 212"/>
              <p:cNvGrpSpPr/>
              <p:nvPr/>
            </p:nvGrpSpPr>
            <p:grpSpPr>
              <a:xfrm>
                <a:off x="561594" y="1054100"/>
                <a:ext cx="1024368" cy="1614510"/>
                <a:chOff x="4481786" y="585841"/>
                <a:chExt cx="1273950" cy="2007878"/>
              </a:xfrm>
            </p:grpSpPr>
            <p:sp>
              <p:nvSpPr>
                <p:cNvPr id="216" name="Shape 1118"/>
                <p:cNvSpPr/>
                <p:nvPr/>
              </p:nvSpPr>
              <p:spPr>
                <a:xfrm>
                  <a:off x="4481786" y="585841"/>
                  <a:ext cx="642051" cy="2007878"/>
                </a:xfrm>
                <a:custGeom>
                  <a:avLst/>
                  <a:gdLst/>
                  <a:ahLst/>
                  <a:cxnLst>
                    <a:cxn ang="0">
                      <a:pos x="wd2" y="hd2"/>
                    </a:cxn>
                    <a:cxn ang="5400000">
                      <a:pos x="wd2" y="hd2"/>
                    </a:cxn>
                    <a:cxn ang="10800000">
                      <a:pos x="wd2" y="hd2"/>
                    </a:cxn>
                    <a:cxn ang="16200000">
                      <a:pos x="wd2" y="hd2"/>
                    </a:cxn>
                  </a:cxnLst>
                  <a:rect l="0" t="0" r="r" b="b"/>
                  <a:pathLst>
                    <a:path w="21560" h="21560" extrusionOk="0">
                      <a:moveTo>
                        <a:pt x="21547" y="0"/>
                      </a:moveTo>
                      <a:cubicBezTo>
                        <a:pt x="16305" y="-21"/>
                        <a:pt x="11225" y="579"/>
                        <a:pt x="7284" y="1684"/>
                      </a:cubicBezTo>
                      <a:cubicBezTo>
                        <a:pt x="2618" y="2993"/>
                        <a:pt x="-40" y="4886"/>
                        <a:pt x="0" y="6871"/>
                      </a:cubicBezTo>
                      <a:cubicBezTo>
                        <a:pt x="6" y="8329"/>
                        <a:pt x="1477" y="9748"/>
                        <a:pt x="4195" y="10918"/>
                      </a:cubicBezTo>
                      <a:cubicBezTo>
                        <a:pt x="6838" y="12056"/>
                        <a:pt x="10527" y="12901"/>
                        <a:pt x="14746" y="13336"/>
                      </a:cubicBezTo>
                      <a:cubicBezTo>
                        <a:pt x="15408" y="13388"/>
                        <a:pt x="16028" y="13466"/>
                        <a:pt x="16601" y="13564"/>
                      </a:cubicBezTo>
                      <a:cubicBezTo>
                        <a:pt x="17143" y="13656"/>
                        <a:pt x="17652" y="13769"/>
                        <a:pt x="18064" y="13915"/>
                      </a:cubicBezTo>
                      <a:cubicBezTo>
                        <a:pt x="18618" y="14110"/>
                        <a:pt x="18991" y="14363"/>
                        <a:pt x="19024" y="14645"/>
                      </a:cubicBezTo>
                      <a:cubicBezTo>
                        <a:pt x="19053" y="14893"/>
                        <a:pt x="18805" y="15127"/>
                        <a:pt x="18450" y="15337"/>
                      </a:cubicBezTo>
                      <a:cubicBezTo>
                        <a:pt x="17905" y="15660"/>
                        <a:pt x="17097" y="15936"/>
                        <a:pt x="16084" y="16133"/>
                      </a:cubicBezTo>
                      <a:cubicBezTo>
                        <a:pt x="14613" y="16448"/>
                        <a:pt x="13467" y="16895"/>
                        <a:pt x="12792" y="17419"/>
                      </a:cubicBezTo>
                      <a:cubicBezTo>
                        <a:pt x="12004" y="18030"/>
                        <a:pt x="11899" y="18710"/>
                        <a:pt x="12494" y="19343"/>
                      </a:cubicBezTo>
                      <a:cubicBezTo>
                        <a:pt x="12969" y="19978"/>
                        <a:pt x="14104" y="20543"/>
                        <a:pt x="15713" y="20945"/>
                      </a:cubicBezTo>
                      <a:cubicBezTo>
                        <a:pt x="17378" y="21362"/>
                        <a:pt x="19447" y="21579"/>
                        <a:pt x="21560" y="21559"/>
                      </a:cubicBezTo>
                      <a:lnTo>
                        <a:pt x="21547" y="0"/>
                      </a:lnTo>
                      <a:close/>
                    </a:path>
                  </a:pathLst>
                </a:custGeom>
                <a:solidFill>
                  <a:schemeClr val="accent5"/>
                </a:solidFill>
                <a:ln w="6350">
                  <a:noFill/>
                  <a:miter lim="400000"/>
                </a:ln>
              </p:spPr>
              <p:txBody>
                <a:bodyPr lIns="0" tIns="0" rIns="0" bIns="0" anchor="ctr"/>
                <a:lstStyle/>
                <a:p>
                  <a:pPr lvl="0">
                    <a:defRPr sz="2400"/>
                  </a:pPr>
                  <a:endParaRPr/>
                </a:p>
              </p:txBody>
            </p:sp>
            <p:sp>
              <p:nvSpPr>
                <p:cNvPr id="217" name="Shape 1118"/>
                <p:cNvSpPr/>
                <p:nvPr/>
              </p:nvSpPr>
              <p:spPr>
                <a:xfrm flipH="1">
                  <a:off x="5113685" y="585841"/>
                  <a:ext cx="642051" cy="2007878"/>
                </a:xfrm>
                <a:custGeom>
                  <a:avLst/>
                  <a:gdLst/>
                  <a:ahLst/>
                  <a:cxnLst>
                    <a:cxn ang="0">
                      <a:pos x="wd2" y="hd2"/>
                    </a:cxn>
                    <a:cxn ang="5400000">
                      <a:pos x="wd2" y="hd2"/>
                    </a:cxn>
                    <a:cxn ang="10800000">
                      <a:pos x="wd2" y="hd2"/>
                    </a:cxn>
                    <a:cxn ang="16200000">
                      <a:pos x="wd2" y="hd2"/>
                    </a:cxn>
                  </a:cxnLst>
                  <a:rect l="0" t="0" r="r" b="b"/>
                  <a:pathLst>
                    <a:path w="21560" h="21560" extrusionOk="0">
                      <a:moveTo>
                        <a:pt x="21547" y="0"/>
                      </a:moveTo>
                      <a:cubicBezTo>
                        <a:pt x="16305" y="-21"/>
                        <a:pt x="11225" y="579"/>
                        <a:pt x="7284" y="1684"/>
                      </a:cubicBezTo>
                      <a:cubicBezTo>
                        <a:pt x="2618" y="2993"/>
                        <a:pt x="-40" y="4886"/>
                        <a:pt x="0" y="6871"/>
                      </a:cubicBezTo>
                      <a:cubicBezTo>
                        <a:pt x="6" y="8329"/>
                        <a:pt x="1477" y="9748"/>
                        <a:pt x="4195" y="10918"/>
                      </a:cubicBezTo>
                      <a:cubicBezTo>
                        <a:pt x="6838" y="12056"/>
                        <a:pt x="10527" y="12901"/>
                        <a:pt x="14746" y="13336"/>
                      </a:cubicBezTo>
                      <a:cubicBezTo>
                        <a:pt x="15408" y="13388"/>
                        <a:pt x="16028" y="13466"/>
                        <a:pt x="16601" y="13564"/>
                      </a:cubicBezTo>
                      <a:cubicBezTo>
                        <a:pt x="17143" y="13656"/>
                        <a:pt x="17652" y="13769"/>
                        <a:pt x="18064" y="13915"/>
                      </a:cubicBezTo>
                      <a:cubicBezTo>
                        <a:pt x="18618" y="14110"/>
                        <a:pt x="18991" y="14363"/>
                        <a:pt x="19024" y="14645"/>
                      </a:cubicBezTo>
                      <a:cubicBezTo>
                        <a:pt x="19053" y="14893"/>
                        <a:pt x="18805" y="15127"/>
                        <a:pt x="18450" y="15337"/>
                      </a:cubicBezTo>
                      <a:cubicBezTo>
                        <a:pt x="17905" y="15660"/>
                        <a:pt x="17097" y="15936"/>
                        <a:pt x="16084" y="16133"/>
                      </a:cubicBezTo>
                      <a:cubicBezTo>
                        <a:pt x="14613" y="16448"/>
                        <a:pt x="13467" y="16895"/>
                        <a:pt x="12792" y="17419"/>
                      </a:cubicBezTo>
                      <a:cubicBezTo>
                        <a:pt x="12004" y="18030"/>
                        <a:pt x="11899" y="18710"/>
                        <a:pt x="12494" y="19343"/>
                      </a:cubicBezTo>
                      <a:cubicBezTo>
                        <a:pt x="12969" y="19978"/>
                        <a:pt x="14104" y="20543"/>
                        <a:pt x="15713" y="20945"/>
                      </a:cubicBezTo>
                      <a:cubicBezTo>
                        <a:pt x="17378" y="21362"/>
                        <a:pt x="19447" y="21579"/>
                        <a:pt x="21560" y="21559"/>
                      </a:cubicBezTo>
                      <a:lnTo>
                        <a:pt x="21547" y="0"/>
                      </a:lnTo>
                      <a:close/>
                    </a:path>
                  </a:pathLst>
                </a:custGeom>
                <a:solidFill>
                  <a:schemeClr val="accent5"/>
                </a:solidFill>
                <a:ln w="6350">
                  <a:noFill/>
                  <a:miter lim="400000"/>
                </a:ln>
              </p:spPr>
              <p:txBody>
                <a:bodyPr lIns="0" tIns="0" rIns="0" bIns="0" anchor="ctr"/>
                <a:lstStyle/>
                <a:p>
                  <a:pPr lvl="0">
                    <a:defRPr sz="2400"/>
                  </a:pPr>
                  <a:endParaRPr/>
                </a:p>
              </p:txBody>
            </p:sp>
          </p:grpSp>
          <p:sp>
            <p:nvSpPr>
              <p:cNvPr id="214" name="Oval 213"/>
              <p:cNvSpPr/>
              <p:nvPr/>
            </p:nvSpPr>
            <p:spPr>
              <a:xfrm>
                <a:off x="724603" y="1216025"/>
                <a:ext cx="697852" cy="698102"/>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5" name="Shape 8841"/>
              <p:cNvSpPr/>
              <p:nvPr/>
            </p:nvSpPr>
            <p:spPr>
              <a:xfrm>
                <a:off x="567304" y="1194662"/>
                <a:ext cx="1031875" cy="605294"/>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anchor="ctr">
                <a:spAutoFit/>
              </a:bodyPr>
              <a:lstStyle>
                <a:lvl1pPr defTabSz="457200">
                  <a:lnSpc>
                    <a:spcPct val="120000"/>
                  </a:lnSpc>
                  <a:defRPr sz="4000">
                    <a:solidFill>
                      <a:srgbClr val="8E8E8E"/>
                    </a:solidFill>
                    <a:latin typeface="FontAwesome"/>
                    <a:ea typeface="FontAwesome"/>
                    <a:cs typeface="FontAwesome"/>
                    <a:sym typeface="FontAwesome"/>
                  </a:defRPr>
                </a:lvl1pPr>
              </a:lstStyle>
              <a:p>
                <a:pPr algn="ctr">
                  <a:defRPr sz="1800">
                    <a:solidFill>
                      <a:srgbClr val="000000"/>
                    </a:solidFill>
                  </a:defRPr>
                </a:pPr>
                <a:r>
                  <a:rPr lang="en-US" sz="2800" dirty="0">
                    <a:solidFill>
                      <a:srgbClr val="A0A0A3"/>
                    </a:solidFill>
                  </a:rPr>
                  <a:t></a:t>
                </a:r>
              </a:p>
            </p:txBody>
          </p:sp>
        </p:grpSp>
        <p:cxnSp>
          <p:nvCxnSpPr>
            <p:cNvPr id="212" name="Straight Connector 211"/>
            <p:cNvCxnSpPr/>
            <p:nvPr/>
          </p:nvCxnSpPr>
          <p:spPr>
            <a:xfrm>
              <a:off x="1080989" y="2676169"/>
              <a:ext cx="0" cy="824019"/>
            </a:xfrm>
            <a:prstGeom prst="line">
              <a:avLst/>
            </a:prstGeom>
            <a:ln w="6350" cmpd="sng">
              <a:solidFill>
                <a:schemeClr val="tx2"/>
              </a:solidFill>
              <a:prstDash val="dash"/>
            </a:ln>
            <a:effectLst/>
          </p:spPr>
          <p:style>
            <a:lnRef idx="2">
              <a:schemeClr val="accent1"/>
            </a:lnRef>
            <a:fillRef idx="0">
              <a:schemeClr val="accent1"/>
            </a:fillRef>
            <a:effectRef idx="1">
              <a:schemeClr val="accent1"/>
            </a:effectRef>
            <a:fontRef idx="minor">
              <a:schemeClr val="tx1"/>
            </a:fontRef>
          </p:style>
        </p:cxnSp>
      </p:grpSp>
      <p:grpSp>
        <p:nvGrpSpPr>
          <p:cNvPr id="221" name="Group 220"/>
          <p:cNvGrpSpPr/>
          <p:nvPr/>
        </p:nvGrpSpPr>
        <p:grpSpPr>
          <a:xfrm>
            <a:off x="7618201" y="1550678"/>
            <a:ext cx="1037585" cy="2502263"/>
            <a:chOff x="1783424" y="1550677"/>
            <a:chExt cx="1037585" cy="2502263"/>
          </a:xfrm>
        </p:grpSpPr>
        <p:cxnSp>
          <p:nvCxnSpPr>
            <p:cNvPr id="222" name="Straight Connector 221"/>
            <p:cNvCxnSpPr/>
            <p:nvPr/>
          </p:nvCxnSpPr>
          <p:spPr>
            <a:xfrm>
              <a:off x="2302819" y="3000684"/>
              <a:ext cx="0" cy="439024"/>
            </a:xfrm>
            <a:prstGeom prst="line">
              <a:avLst/>
            </a:prstGeom>
            <a:ln w="6350" cmpd="sng">
              <a:solidFill>
                <a:schemeClr val="tx2"/>
              </a:solidFill>
              <a:prstDash val="dash"/>
            </a:ln>
            <a:effectLst/>
          </p:spPr>
          <p:style>
            <a:lnRef idx="2">
              <a:schemeClr val="accent1"/>
            </a:lnRef>
            <a:fillRef idx="0">
              <a:schemeClr val="accent1"/>
            </a:fillRef>
            <a:effectRef idx="1">
              <a:schemeClr val="accent1"/>
            </a:effectRef>
            <a:fontRef idx="minor">
              <a:schemeClr val="tx1"/>
            </a:fontRef>
          </p:style>
        </p:cxnSp>
        <p:grpSp>
          <p:nvGrpSpPr>
            <p:cNvPr id="223" name="Group 222"/>
            <p:cNvGrpSpPr/>
            <p:nvPr/>
          </p:nvGrpSpPr>
          <p:grpSpPr>
            <a:xfrm>
              <a:off x="2001699" y="3445969"/>
              <a:ext cx="606984" cy="606971"/>
              <a:chOff x="7624157" y="1842076"/>
              <a:chExt cx="606984" cy="606971"/>
            </a:xfrm>
          </p:grpSpPr>
          <p:sp>
            <p:nvSpPr>
              <p:cNvPr id="230" name="Oval 229"/>
              <p:cNvSpPr/>
              <p:nvPr/>
            </p:nvSpPr>
            <p:spPr>
              <a:xfrm>
                <a:off x="7624157" y="1842076"/>
                <a:ext cx="606984" cy="606971"/>
              </a:xfrm>
              <a:prstGeom prst="ellipse">
                <a:avLst/>
              </a:prstGeom>
              <a:solidFill>
                <a:schemeClr val="bg1"/>
              </a:solidFill>
              <a:ln w="6350" cmpd="sng">
                <a:solidFill>
                  <a:schemeClr val="tx2"/>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31" name="Oval 230"/>
              <p:cNvSpPr/>
              <p:nvPr/>
            </p:nvSpPr>
            <p:spPr>
              <a:xfrm>
                <a:off x="7727298" y="1945216"/>
                <a:ext cx="400702" cy="400692"/>
              </a:xfrm>
              <a:prstGeom prst="ellipse">
                <a:avLst/>
              </a:prstGeom>
              <a:solidFill>
                <a:schemeClr val="bg1"/>
              </a:solidFill>
              <a:ln w="88900" cmpd="sng">
                <a:solidFill>
                  <a:schemeClr val="accent6"/>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32" name="TextBox 231"/>
              <p:cNvSpPr txBox="1"/>
              <p:nvPr/>
            </p:nvSpPr>
            <p:spPr>
              <a:xfrm>
                <a:off x="7763157" y="2015034"/>
                <a:ext cx="326358" cy="246221"/>
              </a:xfrm>
              <a:prstGeom prst="rect">
                <a:avLst/>
              </a:prstGeom>
              <a:noFill/>
            </p:spPr>
            <p:txBody>
              <a:bodyPr wrap="square" rtlCol="0">
                <a:spAutoFit/>
              </a:bodyPr>
              <a:lstStyle/>
              <a:p>
                <a:pPr algn="ctr"/>
                <a:r>
                  <a:rPr lang="en-US" sz="1000" dirty="0">
                    <a:latin typeface="Roboto Bold"/>
                    <a:cs typeface="Roboto Bold"/>
                  </a:rPr>
                  <a:t>6</a:t>
                </a:r>
              </a:p>
            </p:txBody>
          </p:sp>
        </p:grpSp>
        <p:grpSp>
          <p:nvGrpSpPr>
            <p:cNvPr id="224" name="Group 223"/>
            <p:cNvGrpSpPr/>
            <p:nvPr/>
          </p:nvGrpSpPr>
          <p:grpSpPr>
            <a:xfrm>
              <a:off x="1783424" y="1550677"/>
              <a:ext cx="1037585" cy="1614510"/>
              <a:chOff x="561594" y="1054100"/>
              <a:chExt cx="1037585" cy="1614510"/>
            </a:xfrm>
          </p:grpSpPr>
          <p:grpSp>
            <p:nvGrpSpPr>
              <p:cNvPr id="225" name="Group 224"/>
              <p:cNvGrpSpPr/>
              <p:nvPr/>
            </p:nvGrpSpPr>
            <p:grpSpPr>
              <a:xfrm>
                <a:off x="561594" y="1054100"/>
                <a:ext cx="1024368" cy="1614510"/>
                <a:chOff x="4481786" y="585841"/>
                <a:chExt cx="1273950" cy="2007878"/>
              </a:xfrm>
            </p:grpSpPr>
            <p:sp>
              <p:nvSpPr>
                <p:cNvPr id="228" name="Shape 1118"/>
                <p:cNvSpPr/>
                <p:nvPr/>
              </p:nvSpPr>
              <p:spPr>
                <a:xfrm>
                  <a:off x="4481786" y="585841"/>
                  <a:ext cx="642051" cy="2007878"/>
                </a:xfrm>
                <a:custGeom>
                  <a:avLst/>
                  <a:gdLst/>
                  <a:ahLst/>
                  <a:cxnLst>
                    <a:cxn ang="0">
                      <a:pos x="wd2" y="hd2"/>
                    </a:cxn>
                    <a:cxn ang="5400000">
                      <a:pos x="wd2" y="hd2"/>
                    </a:cxn>
                    <a:cxn ang="10800000">
                      <a:pos x="wd2" y="hd2"/>
                    </a:cxn>
                    <a:cxn ang="16200000">
                      <a:pos x="wd2" y="hd2"/>
                    </a:cxn>
                  </a:cxnLst>
                  <a:rect l="0" t="0" r="r" b="b"/>
                  <a:pathLst>
                    <a:path w="21560" h="21560" extrusionOk="0">
                      <a:moveTo>
                        <a:pt x="21547" y="0"/>
                      </a:moveTo>
                      <a:cubicBezTo>
                        <a:pt x="16305" y="-21"/>
                        <a:pt x="11225" y="579"/>
                        <a:pt x="7284" y="1684"/>
                      </a:cubicBezTo>
                      <a:cubicBezTo>
                        <a:pt x="2618" y="2993"/>
                        <a:pt x="-40" y="4886"/>
                        <a:pt x="0" y="6871"/>
                      </a:cubicBezTo>
                      <a:cubicBezTo>
                        <a:pt x="6" y="8329"/>
                        <a:pt x="1477" y="9748"/>
                        <a:pt x="4195" y="10918"/>
                      </a:cubicBezTo>
                      <a:cubicBezTo>
                        <a:pt x="6838" y="12056"/>
                        <a:pt x="10527" y="12901"/>
                        <a:pt x="14746" y="13336"/>
                      </a:cubicBezTo>
                      <a:cubicBezTo>
                        <a:pt x="15408" y="13388"/>
                        <a:pt x="16028" y="13466"/>
                        <a:pt x="16601" y="13564"/>
                      </a:cubicBezTo>
                      <a:cubicBezTo>
                        <a:pt x="17143" y="13656"/>
                        <a:pt x="17652" y="13769"/>
                        <a:pt x="18064" y="13915"/>
                      </a:cubicBezTo>
                      <a:cubicBezTo>
                        <a:pt x="18618" y="14110"/>
                        <a:pt x="18991" y="14363"/>
                        <a:pt x="19024" y="14645"/>
                      </a:cubicBezTo>
                      <a:cubicBezTo>
                        <a:pt x="19053" y="14893"/>
                        <a:pt x="18805" y="15127"/>
                        <a:pt x="18450" y="15337"/>
                      </a:cubicBezTo>
                      <a:cubicBezTo>
                        <a:pt x="17905" y="15660"/>
                        <a:pt x="17097" y="15936"/>
                        <a:pt x="16084" y="16133"/>
                      </a:cubicBezTo>
                      <a:cubicBezTo>
                        <a:pt x="14613" y="16448"/>
                        <a:pt x="13467" y="16895"/>
                        <a:pt x="12792" y="17419"/>
                      </a:cubicBezTo>
                      <a:cubicBezTo>
                        <a:pt x="12004" y="18030"/>
                        <a:pt x="11899" y="18710"/>
                        <a:pt x="12494" y="19343"/>
                      </a:cubicBezTo>
                      <a:cubicBezTo>
                        <a:pt x="12969" y="19978"/>
                        <a:pt x="14104" y="20543"/>
                        <a:pt x="15713" y="20945"/>
                      </a:cubicBezTo>
                      <a:cubicBezTo>
                        <a:pt x="17378" y="21362"/>
                        <a:pt x="19447" y="21579"/>
                        <a:pt x="21560" y="21559"/>
                      </a:cubicBezTo>
                      <a:lnTo>
                        <a:pt x="21547" y="0"/>
                      </a:lnTo>
                      <a:close/>
                    </a:path>
                  </a:pathLst>
                </a:custGeom>
                <a:solidFill>
                  <a:schemeClr val="accent6"/>
                </a:solidFill>
                <a:ln w="6350">
                  <a:noFill/>
                  <a:miter lim="400000"/>
                </a:ln>
              </p:spPr>
              <p:txBody>
                <a:bodyPr lIns="0" tIns="0" rIns="0" bIns="0" anchor="ctr"/>
                <a:lstStyle/>
                <a:p>
                  <a:pPr lvl="0">
                    <a:defRPr sz="2400"/>
                  </a:pPr>
                  <a:endParaRPr/>
                </a:p>
              </p:txBody>
            </p:sp>
            <p:sp>
              <p:nvSpPr>
                <p:cNvPr id="229" name="Shape 1118"/>
                <p:cNvSpPr/>
                <p:nvPr/>
              </p:nvSpPr>
              <p:spPr>
                <a:xfrm flipH="1">
                  <a:off x="5113685" y="585841"/>
                  <a:ext cx="642051" cy="2007878"/>
                </a:xfrm>
                <a:custGeom>
                  <a:avLst/>
                  <a:gdLst/>
                  <a:ahLst/>
                  <a:cxnLst>
                    <a:cxn ang="0">
                      <a:pos x="wd2" y="hd2"/>
                    </a:cxn>
                    <a:cxn ang="5400000">
                      <a:pos x="wd2" y="hd2"/>
                    </a:cxn>
                    <a:cxn ang="10800000">
                      <a:pos x="wd2" y="hd2"/>
                    </a:cxn>
                    <a:cxn ang="16200000">
                      <a:pos x="wd2" y="hd2"/>
                    </a:cxn>
                  </a:cxnLst>
                  <a:rect l="0" t="0" r="r" b="b"/>
                  <a:pathLst>
                    <a:path w="21560" h="21560" extrusionOk="0">
                      <a:moveTo>
                        <a:pt x="21547" y="0"/>
                      </a:moveTo>
                      <a:cubicBezTo>
                        <a:pt x="16305" y="-21"/>
                        <a:pt x="11225" y="579"/>
                        <a:pt x="7284" y="1684"/>
                      </a:cubicBezTo>
                      <a:cubicBezTo>
                        <a:pt x="2618" y="2993"/>
                        <a:pt x="-40" y="4886"/>
                        <a:pt x="0" y="6871"/>
                      </a:cubicBezTo>
                      <a:cubicBezTo>
                        <a:pt x="6" y="8329"/>
                        <a:pt x="1477" y="9748"/>
                        <a:pt x="4195" y="10918"/>
                      </a:cubicBezTo>
                      <a:cubicBezTo>
                        <a:pt x="6838" y="12056"/>
                        <a:pt x="10527" y="12901"/>
                        <a:pt x="14746" y="13336"/>
                      </a:cubicBezTo>
                      <a:cubicBezTo>
                        <a:pt x="15408" y="13388"/>
                        <a:pt x="16028" y="13466"/>
                        <a:pt x="16601" y="13564"/>
                      </a:cubicBezTo>
                      <a:cubicBezTo>
                        <a:pt x="17143" y="13656"/>
                        <a:pt x="17652" y="13769"/>
                        <a:pt x="18064" y="13915"/>
                      </a:cubicBezTo>
                      <a:cubicBezTo>
                        <a:pt x="18618" y="14110"/>
                        <a:pt x="18991" y="14363"/>
                        <a:pt x="19024" y="14645"/>
                      </a:cubicBezTo>
                      <a:cubicBezTo>
                        <a:pt x="19053" y="14893"/>
                        <a:pt x="18805" y="15127"/>
                        <a:pt x="18450" y="15337"/>
                      </a:cubicBezTo>
                      <a:cubicBezTo>
                        <a:pt x="17905" y="15660"/>
                        <a:pt x="17097" y="15936"/>
                        <a:pt x="16084" y="16133"/>
                      </a:cubicBezTo>
                      <a:cubicBezTo>
                        <a:pt x="14613" y="16448"/>
                        <a:pt x="13467" y="16895"/>
                        <a:pt x="12792" y="17419"/>
                      </a:cubicBezTo>
                      <a:cubicBezTo>
                        <a:pt x="12004" y="18030"/>
                        <a:pt x="11899" y="18710"/>
                        <a:pt x="12494" y="19343"/>
                      </a:cubicBezTo>
                      <a:cubicBezTo>
                        <a:pt x="12969" y="19978"/>
                        <a:pt x="14104" y="20543"/>
                        <a:pt x="15713" y="20945"/>
                      </a:cubicBezTo>
                      <a:cubicBezTo>
                        <a:pt x="17378" y="21362"/>
                        <a:pt x="19447" y="21579"/>
                        <a:pt x="21560" y="21559"/>
                      </a:cubicBezTo>
                      <a:lnTo>
                        <a:pt x="21547" y="0"/>
                      </a:lnTo>
                      <a:close/>
                    </a:path>
                  </a:pathLst>
                </a:custGeom>
                <a:solidFill>
                  <a:schemeClr val="accent6"/>
                </a:solidFill>
                <a:ln w="6350">
                  <a:noFill/>
                  <a:miter lim="400000"/>
                </a:ln>
              </p:spPr>
              <p:txBody>
                <a:bodyPr lIns="0" tIns="0" rIns="0" bIns="0" anchor="ctr"/>
                <a:lstStyle/>
                <a:p>
                  <a:pPr lvl="0">
                    <a:defRPr sz="2400"/>
                  </a:pPr>
                  <a:endParaRPr/>
                </a:p>
              </p:txBody>
            </p:sp>
          </p:grpSp>
          <p:sp>
            <p:nvSpPr>
              <p:cNvPr id="226" name="Oval 225"/>
              <p:cNvSpPr/>
              <p:nvPr/>
            </p:nvSpPr>
            <p:spPr>
              <a:xfrm>
                <a:off x="724603" y="1216025"/>
                <a:ext cx="697852" cy="698102"/>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7" name="Shape 8841"/>
              <p:cNvSpPr/>
              <p:nvPr/>
            </p:nvSpPr>
            <p:spPr>
              <a:xfrm>
                <a:off x="567304" y="1187235"/>
                <a:ext cx="1031875" cy="605294"/>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anchor="ctr">
                <a:spAutoFit/>
              </a:bodyPr>
              <a:lstStyle>
                <a:lvl1pPr defTabSz="457200">
                  <a:lnSpc>
                    <a:spcPct val="120000"/>
                  </a:lnSpc>
                  <a:defRPr sz="4000">
                    <a:solidFill>
                      <a:srgbClr val="8E8E8E"/>
                    </a:solidFill>
                    <a:latin typeface="FontAwesome"/>
                    <a:ea typeface="FontAwesome"/>
                    <a:cs typeface="FontAwesome"/>
                    <a:sym typeface="FontAwesome"/>
                  </a:defRPr>
                </a:lvl1pPr>
              </a:lstStyle>
              <a:p>
                <a:pPr algn="ctr">
                  <a:defRPr sz="1800">
                    <a:solidFill>
                      <a:srgbClr val="000000"/>
                    </a:solidFill>
                  </a:defRPr>
                </a:pPr>
                <a:r>
                  <a:rPr lang="en-US" sz="2800" dirty="0">
                    <a:solidFill>
                      <a:srgbClr val="A0A0A3"/>
                    </a:solidFill>
                  </a:rPr>
                  <a:t></a:t>
                </a:r>
              </a:p>
            </p:txBody>
          </p:sp>
        </p:grpSp>
      </p:grpSp>
      <p:sp>
        <p:nvSpPr>
          <p:cNvPr id="233" name="TextBox 232"/>
          <p:cNvSpPr txBox="1"/>
          <p:nvPr/>
        </p:nvSpPr>
        <p:spPr>
          <a:xfrm>
            <a:off x="1853430" y="912987"/>
            <a:ext cx="1250888" cy="553988"/>
          </a:xfrm>
          <a:prstGeom prst="rect">
            <a:avLst/>
          </a:prstGeom>
          <a:noFill/>
        </p:spPr>
        <p:txBody>
          <a:bodyPr wrap="square" lIns="91430" tIns="45715" rIns="91430" bIns="45715" rtlCol="0">
            <a:spAutoFit/>
          </a:bodyPr>
          <a:lstStyle/>
          <a:p>
            <a:pPr algn="ctr"/>
            <a:r>
              <a:rPr lang="en-US" sz="1000" dirty="0" err="1">
                <a:solidFill>
                  <a:schemeClr val="tx2"/>
                </a:solidFill>
                <a:latin typeface="Roboto Light"/>
                <a:cs typeface="Roboto Light"/>
              </a:rPr>
              <a:t>Lorem</a:t>
            </a:r>
            <a:r>
              <a:rPr lang="en-US" sz="1000" dirty="0">
                <a:solidFill>
                  <a:schemeClr val="tx2"/>
                </a:solidFill>
                <a:latin typeface="Roboto Light"/>
                <a:cs typeface="Roboto Light"/>
              </a:rPr>
              <a:t> </a:t>
            </a:r>
            <a:r>
              <a:rPr lang="en-US" sz="1000" dirty="0" err="1">
                <a:solidFill>
                  <a:schemeClr val="tx2"/>
                </a:solidFill>
                <a:latin typeface="Roboto Light"/>
                <a:cs typeface="Roboto Light"/>
              </a:rPr>
              <a:t>Ipsum</a:t>
            </a:r>
            <a:r>
              <a:rPr lang="en-US" sz="1000" dirty="0">
                <a:solidFill>
                  <a:schemeClr val="tx2"/>
                </a:solidFill>
                <a:latin typeface="Roboto Light"/>
                <a:cs typeface="Roboto Light"/>
              </a:rPr>
              <a:t> is simply dummy text of the printing and</a:t>
            </a:r>
          </a:p>
        </p:txBody>
      </p:sp>
      <p:sp>
        <p:nvSpPr>
          <p:cNvPr id="234" name="TextBox 233"/>
          <p:cNvSpPr txBox="1"/>
          <p:nvPr/>
        </p:nvSpPr>
        <p:spPr>
          <a:xfrm>
            <a:off x="4679406" y="912078"/>
            <a:ext cx="1250888" cy="553988"/>
          </a:xfrm>
          <a:prstGeom prst="rect">
            <a:avLst/>
          </a:prstGeom>
          <a:noFill/>
        </p:spPr>
        <p:txBody>
          <a:bodyPr wrap="square" lIns="91430" tIns="45715" rIns="91430" bIns="45715" rtlCol="0">
            <a:spAutoFit/>
          </a:bodyPr>
          <a:lstStyle/>
          <a:p>
            <a:pPr algn="ctr"/>
            <a:r>
              <a:rPr lang="en-US" sz="1000" dirty="0" err="1">
                <a:solidFill>
                  <a:schemeClr val="tx2"/>
                </a:solidFill>
                <a:latin typeface="Roboto Light"/>
                <a:cs typeface="Roboto Light"/>
              </a:rPr>
              <a:t>Lorem</a:t>
            </a:r>
            <a:r>
              <a:rPr lang="en-US" sz="1000" dirty="0">
                <a:solidFill>
                  <a:schemeClr val="tx2"/>
                </a:solidFill>
                <a:latin typeface="Roboto Light"/>
                <a:cs typeface="Roboto Light"/>
              </a:rPr>
              <a:t> </a:t>
            </a:r>
            <a:r>
              <a:rPr lang="en-US" sz="1000" dirty="0" err="1">
                <a:solidFill>
                  <a:schemeClr val="tx2"/>
                </a:solidFill>
                <a:latin typeface="Roboto Light"/>
                <a:cs typeface="Roboto Light"/>
              </a:rPr>
              <a:t>Ipsum</a:t>
            </a:r>
            <a:r>
              <a:rPr lang="en-US" sz="1000" dirty="0">
                <a:solidFill>
                  <a:schemeClr val="tx2"/>
                </a:solidFill>
                <a:latin typeface="Roboto Light"/>
                <a:cs typeface="Roboto Light"/>
              </a:rPr>
              <a:t> is simply dummy text of the printing and</a:t>
            </a:r>
          </a:p>
        </p:txBody>
      </p:sp>
      <p:sp>
        <p:nvSpPr>
          <p:cNvPr id="235" name="TextBox 234"/>
          <p:cNvSpPr txBox="1"/>
          <p:nvPr/>
        </p:nvSpPr>
        <p:spPr>
          <a:xfrm>
            <a:off x="7497958" y="919506"/>
            <a:ext cx="1250888" cy="553988"/>
          </a:xfrm>
          <a:prstGeom prst="rect">
            <a:avLst/>
          </a:prstGeom>
          <a:noFill/>
        </p:spPr>
        <p:txBody>
          <a:bodyPr wrap="square" lIns="91430" tIns="45715" rIns="91430" bIns="45715" rtlCol="0">
            <a:spAutoFit/>
          </a:bodyPr>
          <a:lstStyle/>
          <a:p>
            <a:pPr algn="ctr"/>
            <a:r>
              <a:rPr lang="en-US" sz="1000" dirty="0" err="1">
                <a:solidFill>
                  <a:schemeClr val="tx2"/>
                </a:solidFill>
                <a:latin typeface="Roboto Light"/>
                <a:cs typeface="Roboto Light"/>
              </a:rPr>
              <a:t>Lorem</a:t>
            </a:r>
            <a:r>
              <a:rPr lang="en-US" sz="1000" dirty="0">
                <a:solidFill>
                  <a:schemeClr val="tx2"/>
                </a:solidFill>
                <a:latin typeface="Roboto Light"/>
                <a:cs typeface="Roboto Light"/>
              </a:rPr>
              <a:t> </a:t>
            </a:r>
            <a:r>
              <a:rPr lang="en-US" sz="1000" dirty="0" err="1">
                <a:solidFill>
                  <a:schemeClr val="tx2"/>
                </a:solidFill>
                <a:latin typeface="Roboto Light"/>
                <a:cs typeface="Roboto Light"/>
              </a:rPr>
              <a:t>Ipsum</a:t>
            </a:r>
            <a:r>
              <a:rPr lang="en-US" sz="1000" dirty="0">
                <a:solidFill>
                  <a:schemeClr val="tx2"/>
                </a:solidFill>
                <a:latin typeface="Roboto Light"/>
                <a:cs typeface="Roboto Light"/>
              </a:rPr>
              <a:t> is simply dummy text of the printing and</a:t>
            </a:r>
          </a:p>
        </p:txBody>
      </p:sp>
    </p:spTree>
    <p:extLst>
      <p:ext uri="{BB962C8B-B14F-4D97-AF65-F5344CB8AC3E}">
        <p14:creationId xmlns:p14="http://schemas.microsoft.com/office/powerpoint/2010/main" val="4183595469"/>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1"/>
            <a:ext cx="9144000" cy="5143499"/>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lIns="91430" tIns="45715" rIns="91430" bIns="45715" rtlCol="0" anchor="ctr"/>
          <a:lstStyle/>
          <a:p>
            <a:pPr algn="ctr"/>
            <a:endParaRPr lang="en-US"/>
          </a:p>
        </p:txBody>
      </p:sp>
      <p:sp>
        <p:nvSpPr>
          <p:cNvPr id="2" name="Title 1"/>
          <p:cNvSpPr>
            <a:spLocks noGrp="1"/>
          </p:cNvSpPr>
          <p:nvPr>
            <p:ph type="title"/>
          </p:nvPr>
        </p:nvSpPr>
        <p:spPr>
          <a:xfrm>
            <a:off x="1391476" y="2391163"/>
            <a:ext cx="6235849" cy="724664"/>
          </a:xfrm>
        </p:spPr>
        <p:txBody>
          <a:bodyPr>
            <a:noAutofit/>
          </a:bodyPr>
          <a:lstStyle/>
          <a:p>
            <a:pPr algn="ctr"/>
            <a:r>
              <a:rPr lang="en-US" sz="4000" dirty="0">
                <a:solidFill>
                  <a:schemeClr val="bg1"/>
                </a:solidFill>
              </a:rPr>
              <a:t>TITLE TEXT</a:t>
            </a:r>
          </a:p>
        </p:txBody>
      </p:sp>
      <p:sp>
        <p:nvSpPr>
          <p:cNvPr id="9" name="TextBox 8"/>
          <p:cNvSpPr txBox="1"/>
          <p:nvPr/>
        </p:nvSpPr>
        <p:spPr>
          <a:xfrm>
            <a:off x="1512059" y="3193521"/>
            <a:ext cx="6100282" cy="707876"/>
          </a:xfrm>
          <a:prstGeom prst="rect">
            <a:avLst/>
          </a:prstGeom>
          <a:noFill/>
        </p:spPr>
        <p:txBody>
          <a:bodyPr wrap="square" lIns="91430" tIns="45715" rIns="91430" bIns="45715" rtlCol="0">
            <a:spAutoFit/>
          </a:bodyPr>
          <a:lstStyle/>
          <a:p>
            <a:pPr algn="ctr"/>
            <a:r>
              <a:rPr lang="en-US" sz="1000" dirty="0" err="1">
                <a:solidFill>
                  <a:schemeClr val="bg1"/>
                </a:solidFill>
                <a:latin typeface="Roboto Light"/>
                <a:cs typeface="Roboto Light"/>
              </a:rPr>
              <a:t>Lorem</a:t>
            </a:r>
            <a:r>
              <a:rPr lang="en-US" sz="1000" dirty="0">
                <a:solidFill>
                  <a:schemeClr val="bg1"/>
                </a:solidFill>
                <a:latin typeface="Roboto Light"/>
                <a:cs typeface="Roboto Light"/>
              </a:rPr>
              <a:t> </a:t>
            </a:r>
            <a:r>
              <a:rPr lang="en-US" sz="1000" dirty="0" err="1">
                <a:solidFill>
                  <a:schemeClr val="bg1"/>
                </a:solidFill>
                <a:latin typeface="Roboto Light"/>
                <a:cs typeface="Roboto Light"/>
              </a:rPr>
              <a:t>Ipsum</a:t>
            </a:r>
            <a:r>
              <a:rPr lang="en-US" sz="1000" dirty="0">
                <a:solidFill>
                  <a:schemeClr val="bg1"/>
                </a:solidFill>
                <a:latin typeface="Roboto Light"/>
                <a:cs typeface="Roboto Light"/>
              </a:rPr>
              <a:t> is simply dummy text of the printing and typesetting industry. </a:t>
            </a:r>
            <a:r>
              <a:rPr lang="en-US" sz="1000" dirty="0" err="1">
                <a:solidFill>
                  <a:schemeClr val="bg1"/>
                </a:solidFill>
                <a:latin typeface="Roboto Light"/>
                <a:cs typeface="Roboto Light"/>
              </a:rPr>
              <a:t>Lorem</a:t>
            </a:r>
            <a:r>
              <a:rPr lang="en-US" sz="1000" dirty="0">
                <a:solidFill>
                  <a:schemeClr val="bg1"/>
                </a:solidFill>
                <a:latin typeface="Roboto Light"/>
                <a:cs typeface="Roboto Light"/>
              </a:rPr>
              <a:t> </a:t>
            </a:r>
            <a:r>
              <a:rPr lang="en-US" sz="1000" dirty="0" err="1">
                <a:solidFill>
                  <a:schemeClr val="bg1"/>
                </a:solidFill>
                <a:latin typeface="Roboto Light"/>
                <a:cs typeface="Roboto Light"/>
              </a:rPr>
              <a:t>Ipsum</a:t>
            </a:r>
            <a:r>
              <a:rPr lang="en-US" sz="1000" dirty="0">
                <a:solidFill>
                  <a:schemeClr val="bg1"/>
                </a:solidFill>
                <a:latin typeface="Roboto Light"/>
                <a:cs typeface="Roboto Light"/>
              </a:rPr>
              <a:t> has been the industry's standard dummy text ever since the 1500s, when an unknown printer took a galley of type and scrambled it to make a type specimen book. It has survived not only five centuries, but also the leap into electronic typesetting, remaining essentially</a:t>
            </a:r>
          </a:p>
        </p:txBody>
      </p:sp>
      <p:sp>
        <p:nvSpPr>
          <p:cNvPr id="4" name="Round Same Side Corner Rectangle 3"/>
          <p:cNvSpPr/>
          <p:nvPr/>
        </p:nvSpPr>
        <p:spPr>
          <a:xfrm rot="10800000">
            <a:off x="3620268" y="0"/>
            <a:ext cx="1906642" cy="2104848"/>
          </a:xfrm>
          <a:prstGeom prst="round2SameRect">
            <a:avLst>
              <a:gd name="adj1" fmla="val 50000"/>
              <a:gd name="adj2" fmla="val 0"/>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91430" tIns="45715" rIns="91430" bIns="45715" rtlCol="0" anchor="ctr"/>
          <a:lstStyle/>
          <a:p>
            <a:pPr algn="ctr"/>
            <a:endParaRPr lang="en-US"/>
          </a:p>
        </p:txBody>
      </p:sp>
      <p:sp>
        <p:nvSpPr>
          <p:cNvPr id="5" name="Oval 4"/>
          <p:cNvSpPr/>
          <p:nvPr/>
        </p:nvSpPr>
        <p:spPr>
          <a:xfrm>
            <a:off x="3746214" y="321322"/>
            <a:ext cx="1654748" cy="1654748"/>
          </a:xfrm>
          <a:prstGeom prst="ellipse">
            <a:avLst/>
          </a:prstGeom>
          <a:solidFill>
            <a:srgbClr val="18B96E"/>
          </a:solidFill>
          <a:ln>
            <a:noFill/>
          </a:ln>
          <a:effectLst/>
        </p:spPr>
        <p:style>
          <a:lnRef idx="1">
            <a:schemeClr val="accent1"/>
          </a:lnRef>
          <a:fillRef idx="3">
            <a:schemeClr val="accent1"/>
          </a:fillRef>
          <a:effectRef idx="2">
            <a:schemeClr val="accent1"/>
          </a:effectRef>
          <a:fontRef idx="minor">
            <a:schemeClr val="lt1"/>
          </a:fontRef>
        </p:style>
        <p:txBody>
          <a:bodyPr lIns="91430" tIns="45715" rIns="91430" bIns="45715" rtlCol="0" anchor="ctr"/>
          <a:lstStyle/>
          <a:p>
            <a:pPr algn="ctr"/>
            <a:endParaRPr lang="en-US"/>
          </a:p>
        </p:txBody>
      </p:sp>
      <p:sp>
        <p:nvSpPr>
          <p:cNvPr id="14" name="Shape 8841"/>
          <p:cNvSpPr/>
          <p:nvPr/>
        </p:nvSpPr>
        <p:spPr>
          <a:xfrm>
            <a:off x="3747884" y="348160"/>
            <a:ext cx="1656672" cy="1287522"/>
          </a:xfrm>
          <a:prstGeom prst="rect">
            <a:avLst/>
          </a:prstGeom>
          <a:ln w="12700">
            <a:miter lim="400000"/>
          </a:ln>
          <a:extLst>
            <a:ext uri="{C572A759-6A51-4108-AA02-DFA0A04FC94B}">
              <ma14:wrappingTextBoxFlag xmlns="" xmlns:ma14="http://schemas.microsoft.com/office/mac/drawingml/2011/main" val="1"/>
            </a:ext>
          </a:extLst>
        </p:spPr>
        <p:txBody>
          <a:bodyPr wrap="square" lIns="50795" tIns="50795" rIns="50795" bIns="50795" anchor="ctr">
            <a:spAutoFit/>
          </a:bodyPr>
          <a:lstStyle>
            <a:lvl1pPr defTabSz="457200">
              <a:lnSpc>
                <a:spcPct val="120000"/>
              </a:lnSpc>
              <a:defRPr sz="4000">
                <a:solidFill>
                  <a:srgbClr val="8E8E8E"/>
                </a:solidFill>
                <a:latin typeface="FontAwesome"/>
                <a:ea typeface="FontAwesome"/>
                <a:cs typeface="FontAwesome"/>
                <a:sym typeface="FontAwesome"/>
              </a:defRPr>
            </a:lvl1pPr>
          </a:lstStyle>
          <a:p>
            <a:pPr algn="ctr">
              <a:defRPr sz="1800">
                <a:solidFill>
                  <a:srgbClr val="000000"/>
                </a:solidFill>
              </a:defRPr>
            </a:pPr>
            <a:r>
              <a:rPr lang="en-US" sz="6600" dirty="0">
                <a:solidFill>
                  <a:srgbClr val="F4F4F4"/>
                </a:solidFill>
              </a:rPr>
              <a:t></a:t>
            </a:r>
          </a:p>
        </p:txBody>
      </p:sp>
      <p:sp>
        <p:nvSpPr>
          <p:cNvPr id="15" name="Rectangle 14"/>
          <p:cNvSpPr/>
          <p:nvPr/>
        </p:nvSpPr>
        <p:spPr>
          <a:xfrm>
            <a:off x="0" y="4997685"/>
            <a:ext cx="9144000" cy="144228"/>
          </a:xfrm>
          <a:prstGeom prst="rect">
            <a:avLst/>
          </a:prstGeom>
          <a:solidFill>
            <a:schemeClr val="tx1">
              <a:alpha val="19000"/>
            </a:schemeClr>
          </a:solidFill>
          <a:ln>
            <a:noFill/>
          </a:ln>
          <a:effectLst/>
        </p:spPr>
        <p:style>
          <a:lnRef idx="1">
            <a:schemeClr val="accent1"/>
          </a:lnRef>
          <a:fillRef idx="3">
            <a:schemeClr val="accent1"/>
          </a:fillRef>
          <a:effectRef idx="2">
            <a:schemeClr val="accent1"/>
          </a:effectRef>
          <a:fontRef idx="minor">
            <a:schemeClr val="lt1"/>
          </a:fontRef>
        </p:style>
        <p:txBody>
          <a:bodyPr lIns="91430" tIns="45715" rIns="91430" bIns="45715" rtlCol="0" anchor="ctr"/>
          <a:lstStyle/>
          <a:p>
            <a:pPr algn="ctr"/>
            <a:endParaRPr lang="en-US"/>
          </a:p>
        </p:txBody>
      </p:sp>
    </p:spTree>
    <p:extLst>
      <p:ext uri="{BB962C8B-B14F-4D97-AF65-F5344CB8AC3E}">
        <p14:creationId xmlns:p14="http://schemas.microsoft.com/office/powerpoint/2010/main" val="902422440"/>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1409" y="285751"/>
            <a:ext cx="4092355" cy="470429"/>
          </a:xfrm>
        </p:spPr>
        <p:txBody>
          <a:bodyPr>
            <a:normAutofit/>
          </a:bodyPr>
          <a:lstStyle/>
          <a:p>
            <a:pPr algn="r"/>
            <a:r>
              <a:rPr lang="en-US" b="0" dirty="0" smtClean="0"/>
              <a:t>Concept Color Form</a:t>
            </a:r>
            <a:endParaRPr lang="en-US" b="0" dirty="0"/>
          </a:p>
        </p:txBody>
      </p:sp>
      <p:grpSp>
        <p:nvGrpSpPr>
          <p:cNvPr id="8" name="Group 7"/>
          <p:cNvGrpSpPr/>
          <p:nvPr/>
        </p:nvGrpSpPr>
        <p:grpSpPr>
          <a:xfrm>
            <a:off x="4262345" y="950517"/>
            <a:ext cx="4082357" cy="863983"/>
            <a:chOff x="4284248" y="1808787"/>
            <a:chExt cx="4082357" cy="863983"/>
          </a:xfrm>
        </p:grpSpPr>
        <p:grpSp>
          <p:nvGrpSpPr>
            <p:cNvPr id="141" name="Group 140"/>
            <p:cNvGrpSpPr/>
            <p:nvPr/>
          </p:nvGrpSpPr>
          <p:grpSpPr>
            <a:xfrm>
              <a:off x="4897032" y="1808787"/>
              <a:ext cx="3469573" cy="732623"/>
              <a:chOff x="4897032" y="2416848"/>
              <a:chExt cx="3469573" cy="732623"/>
            </a:xfrm>
          </p:grpSpPr>
          <p:sp>
            <p:nvSpPr>
              <p:cNvPr id="135" name="Title 1"/>
              <p:cNvSpPr txBox="1">
                <a:spLocks/>
              </p:cNvSpPr>
              <p:nvPr/>
            </p:nvSpPr>
            <p:spPr>
              <a:xfrm>
                <a:off x="4897032" y="2416848"/>
                <a:ext cx="2553635" cy="338668"/>
              </a:xfrm>
              <a:prstGeom prst="rect">
                <a:avLst/>
              </a:prstGeom>
            </p:spPr>
            <p:txBody>
              <a:bodyPr vert="horz" lIns="91440" tIns="45720" rIns="91440" bIns="45720" rtlCol="0" anchor="b">
                <a:normAutofit/>
              </a:bodyPr>
              <a:lstStyle>
                <a:lvl1pPr algn="l" defTabSz="457200" rtl="0" eaLnBrk="1" latinLnBrk="0" hangingPunct="1">
                  <a:spcBef>
                    <a:spcPct val="0"/>
                  </a:spcBef>
                  <a:buNone/>
                  <a:defRPr sz="2000" b="1" kern="1200">
                    <a:solidFill>
                      <a:schemeClr val="tx1"/>
                    </a:solidFill>
                    <a:latin typeface="Roboto Light"/>
                    <a:ea typeface="+mj-ea"/>
                    <a:cs typeface="Roboto Light"/>
                  </a:defRPr>
                </a:lvl1pPr>
              </a:lstStyle>
              <a:p>
                <a:r>
                  <a:rPr lang="en-US" sz="1200" b="0" dirty="0"/>
                  <a:t>Project Forest A</a:t>
                </a:r>
              </a:p>
            </p:txBody>
          </p:sp>
          <p:sp>
            <p:nvSpPr>
              <p:cNvPr id="136" name="TextBox 135"/>
              <p:cNvSpPr txBox="1"/>
              <p:nvPr/>
            </p:nvSpPr>
            <p:spPr>
              <a:xfrm>
                <a:off x="4899452" y="2749361"/>
                <a:ext cx="3467153" cy="400110"/>
              </a:xfrm>
              <a:prstGeom prst="rect">
                <a:avLst/>
              </a:prstGeom>
              <a:noFill/>
            </p:spPr>
            <p:txBody>
              <a:bodyPr wrap="square" rtlCol="0">
                <a:spAutoFit/>
              </a:bodyPr>
              <a:lstStyle/>
              <a:p>
                <a:r>
                  <a:rPr lang="en-US" sz="1000" dirty="0" err="1">
                    <a:solidFill>
                      <a:schemeClr val="tx2"/>
                    </a:solidFill>
                    <a:latin typeface="Roboto Light"/>
                    <a:cs typeface="Roboto Light"/>
                  </a:rPr>
                  <a:t>Lorem</a:t>
                </a:r>
                <a:r>
                  <a:rPr lang="en-US" sz="1000" dirty="0">
                    <a:solidFill>
                      <a:schemeClr val="tx2"/>
                    </a:solidFill>
                    <a:latin typeface="Roboto Light"/>
                    <a:cs typeface="Roboto Light"/>
                  </a:rPr>
                  <a:t> </a:t>
                </a:r>
                <a:r>
                  <a:rPr lang="en-US" sz="1000" dirty="0" err="1">
                    <a:solidFill>
                      <a:schemeClr val="tx2"/>
                    </a:solidFill>
                    <a:latin typeface="Roboto Light"/>
                    <a:cs typeface="Roboto Light"/>
                  </a:rPr>
                  <a:t>Ipsum</a:t>
                </a:r>
                <a:r>
                  <a:rPr lang="en-US" sz="1000" dirty="0">
                    <a:solidFill>
                      <a:schemeClr val="tx2"/>
                    </a:solidFill>
                    <a:latin typeface="Roboto Light"/>
                    <a:cs typeface="Roboto Light"/>
                  </a:rPr>
                  <a:t> is simply dummy text of the printing and typesetting industry. </a:t>
                </a:r>
                <a:r>
                  <a:rPr lang="en-US" sz="1000" dirty="0" err="1">
                    <a:solidFill>
                      <a:schemeClr val="tx2"/>
                    </a:solidFill>
                    <a:latin typeface="Roboto Light"/>
                    <a:cs typeface="Roboto Light"/>
                  </a:rPr>
                  <a:t>Lorem</a:t>
                </a:r>
                <a:r>
                  <a:rPr lang="en-US" sz="1000" dirty="0">
                    <a:solidFill>
                      <a:schemeClr val="tx2"/>
                    </a:solidFill>
                    <a:latin typeface="Roboto Light"/>
                    <a:cs typeface="Roboto Light"/>
                  </a:rPr>
                  <a:t> </a:t>
                </a:r>
                <a:r>
                  <a:rPr lang="en-US" sz="1000" dirty="0" err="1">
                    <a:solidFill>
                      <a:schemeClr val="tx2"/>
                    </a:solidFill>
                    <a:latin typeface="Roboto Light"/>
                    <a:cs typeface="Roboto Light"/>
                  </a:rPr>
                  <a:t>Ipsum</a:t>
                </a:r>
                <a:r>
                  <a:rPr lang="en-US" sz="1000" dirty="0">
                    <a:solidFill>
                      <a:schemeClr val="tx2"/>
                    </a:solidFill>
                    <a:latin typeface="Roboto Light"/>
                    <a:cs typeface="Roboto Light"/>
                  </a:rPr>
                  <a:t> has been the industry’s</a:t>
                </a:r>
              </a:p>
            </p:txBody>
          </p:sp>
          <p:cxnSp>
            <p:nvCxnSpPr>
              <p:cNvPr id="139" name="Straight Connector 138"/>
              <p:cNvCxnSpPr/>
              <p:nvPr/>
            </p:nvCxnSpPr>
            <p:spPr>
              <a:xfrm>
                <a:off x="4995333" y="2755515"/>
                <a:ext cx="1092970" cy="0"/>
              </a:xfrm>
              <a:prstGeom prst="line">
                <a:avLst/>
              </a:prstGeom>
              <a:ln w="6350" cmpd="sng">
                <a:solidFill>
                  <a:schemeClr val="accent4"/>
                </a:solidFill>
              </a:ln>
              <a:effectLst/>
            </p:spPr>
            <p:style>
              <a:lnRef idx="2">
                <a:schemeClr val="accent1"/>
              </a:lnRef>
              <a:fillRef idx="0">
                <a:schemeClr val="accent1"/>
              </a:fillRef>
              <a:effectRef idx="1">
                <a:schemeClr val="accent1"/>
              </a:effectRef>
              <a:fontRef idx="minor">
                <a:schemeClr val="tx1"/>
              </a:fontRef>
            </p:style>
          </p:cxnSp>
        </p:grpSp>
        <p:grpSp>
          <p:nvGrpSpPr>
            <p:cNvPr id="71" name="Group 70"/>
            <p:cNvGrpSpPr/>
            <p:nvPr/>
          </p:nvGrpSpPr>
          <p:grpSpPr>
            <a:xfrm>
              <a:off x="4284248" y="1903329"/>
              <a:ext cx="633310" cy="769441"/>
              <a:chOff x="716041" y="1177635"/>
              <a:chExt cx="633310" cy="769441"/>
            </a:xfrm>
          </p:grpSpPr>
          <p:sp>
            <p:nvSpPr>
              <p:cNvPr id="72" name="Oval 71"/>
              <p:cNvSpPr/>
              <p:nvPr/>
            </p:nvSpPr>
            <p:spPr>
              <a:xfrm>
                <a:off x="716041" y="1231457"/>
                <a:ext cx="546262" cy="546262"/>
              </a:xfrm>
              <a:prstGeom prst="ellipse">
                <a:avLst/>
              </a:prstGeom>
              <a:solidFill>
                <a:schemeClr val="tx2"/>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3" name="TextBox 72"/>
              <p:cNvSpPr txBox="1"/>
              <p:nvPr/>
            </p:nvSpPr>
            <p:spPr>
              <a:xfrm>
                <a:off x="792788" y="1177635"/>
                <a:ext cx="556563" cy="769441"/>
              </a:xfrm>
              <a:prstGeom prst="rect">
                <a:avLst/>
              </a:prstGeom>
              <a:noFill/>
            </p:spPr>
            <p:txBody>
              <a:bodyPr wrap="none" rtlCol="0">
                <a:spAutoFit/>
              </a:bodyPr>
              <a:lstStyle/>
              <a:p>
                <a:r>
                  <a:rPr lang="en-US" sz="4400" dirty="0">
                    <a:solidFill>
                      <a:schemeClr val="bg1"/>
                    </a:solidFill>
                    <a:latin typeface="Roboto Black"/>
                    <a:cs typeface="Roboto Black"/>
                  </a:rPr>
                  <a:t>A</a:t>
                </a:r>
              </a:p>
            </p:txBody>
          </p:sp>
        </p:grpSp>
      </p:grpSp>
      <p:grpSp>
        <p:nvGrpSpPr>
          <p:cNvPr id="7" name="Group 6"/>
          <p:cNvGrpSpPr/>
          <p:nvPr/>
        </p:nvGrpSpPr>
        <p:grpSpPr>
          <a:xfrm>
            <a:off x="4259265" y="1716459"/>
            <a:ext cx="4088514" cy="875565"/>
            <a:chOff x="4284248" y="2566170"/>
            <a:chExt cx="4088514" cy="875565"/>
          </a:xfrm>
        </p:grpSpPr>
        <p:grpSp>
          <p:nvGrpSpPr>
            <p:cNvPr id="142" name="Group 141"/>
            <p:cNvGrpSpPr/>
            <p:nvPr/>
          </p:nvGrpSpPr>
          <p:grpSpPr>
            <a:xfrm>
              <a:off x="4903189" y="2566170"/>
              <a:ext cx="3469573" cy="732623"/>
              <a:chOff x="4897032" y="2416848"/>
              <a:chExt cx="3469573" cy="732623"/>
            </a:xfrm>
          </p:grpSpPr>
          <p:sp>
            <p:nvSpPr>
              <p:cNvPr id="143" name="Title 1"/>
              <p:cNvSpPr txBox="1">
                <a:spLocks/>
              </p:cNvSpPr>
              <p:nvPr/>
            </p:nvSpPr>
            <p:spPr>
              <a:xfrm>
                <a:off x="4897032" y="2416848"/>
                <a:ext cx="2553635" cy="338668"/>
              </a:xfrm>
              <a:prstGeom prst="rect">
                <a:avLst/>
              </a:prstGeom>
            </p:spPr>
            <p:txBody>
              <a:bodyPr vert="horz" lIns="91440" tIns="45720" rIns="91440" bIns="45720" rtlCol="0" anchor="b">
                <a:normAutofit/>
              </a:bodyPr>
              <a:lstStyle>
                <a:lvl1pPr algn="l" defTabSz="457200" rtl="0" eaLnBrk="1" latinLnBrk="0" hangingPunct="1">
                  <a:spcBef>
                    <a:spcPct val="0"/>
                  </a:spcBef>
                  <a:buNone/>
                  <a:defRPr sz="2000" b="1" kern="1200">
                    <a:solidFill>
                      <a:schemeClr val="tx1"/>
                    </a:solidFill>
                    <a:latin typeface="Roboto Light"/>
                    <a:ea typeface="+mj-ea"/>
                    <a:cs typeface="Roboto Light"/>
                  </a:defRPr>
                </a:lvl1pPr>
              </a:lstStyle>
              <a:p>
                <a:r>
                  <a:rPr lang="en-US" sz="1200" b="0" dirty="0"/>
                  <a:t>Project Forest B</a:t>
                </a:r>
              </a:p>
            </p:txBody>
          </p:sp>
          <p:sp>
            <p:nvSpPr>
              <p:cNvPr id="144" name="TextBox 143"/>
              <p:cNvSpPr txBox="1"/>
              <p:nvPr/>
            </p:nvSpPr>
            <p:spPr>
              <a:xfrm>
                <a:off x="4899452" y="2749361"/>
                <a:ext cx="3467153" cy="400110"/>
              </a:xfrm>
              <a:prstGeom prst="rect">
                <a:avLst/>
              </a:prstGeom>
              <a:noFill/>
            </p:spPr>
            <p:txBody>
              <a:bodyPr wrap="square" rtlCol="0">
                <a:spAutoFit/>
              </a:bodyPr>
              <a:lstStyle/>
              <a:p>
                <a:r>
                  <a:rPr lang="en-US" sz="1000" dirty="0" err="1">
                    <a:solidFill>
                      <a:schemeClr val="tx2"/>
                    </a:solidFill>
                    <a:latin typeface="Roboto Light"/>
                    <a:cs typeface="Roboto Light"/>
                  </a:rPr>
                  <a:t>Lorem</a:t>
                </a:r>
                <a:r>
                  <a:rPr lang="en-US" sz="1000" dirty="0">
                    <a:solidFill>
                      <a:schemeClr val="tx2"/>
                    </a:solidFill>
                    <a:latin typeface="Roboto Light"/>
                    <a:cs typeface="Roboto Light"/>
                  </a:rPr>
                  <a:t> </a:t>
                </a:r>
                <a:r>
                  <a:rPr lang="en-US" sz="1000" dirty="0" err="1">
                    <a:solidFill>
                      <a:schemeClr val="tx2"/>
                    </a:solidFill>
                    <a:latin typeface="Roboto Light"/>
                    <a:cs typeface="Roboto Light"/>
                  </a:rPr>
                  <a:t>Ipsum</a:t>
                </a:r>
                <a:r>
                  <a:rPr lang="en-US" sz="1000" dirty="0">
                    <a:solidFill>
                      <a:schemeClr val="tx2"/>
                    </a:solidFill>
                    <a:latin typeface="Roboto Light"/>
                    <a:cs typeface="Roboto Light"/>
                  </a:rPr>
                  <a:t> is simply dummy text of the printing and typesetting industry. </a:t>
                </a:r>
                <a:r>
                  <a:rPr lang="en-US" sz="1000" dirty="0" err="1">
                    <a:solidFill>
                      <a:schemeClr val="tx2"/>
                    </a:solidFill>
                    <a:latin typeface="Roboto Light"/>
                    <a:cs typeface="Roboto Light"/>
                  </a:rPr>
                  <a:t>Lorem</a:t>
                </a:r>
                <a:r>
                  <a:rPr lang="en-US" sz="1000" dirty="0">
                    <a:solidFill>
                      <a:schemeClr val="tx2"/>
                    </a:solidFill>
                    <a:latin typeface="Roboto Light"/>
                    <a:cs typeface="Roboto Light"/>
                  </a:rPr>
                  <a:t> </a:t>
                </a:r>
                <a:r>
                  <a:rPr lang="en-US" sz="1000" dirty="0" err="1">
                    <a:solidFill>
                      <a:schemeClr val="tx2"/>
                    </a:solidFill>
                    <a:latin typeface="Roboto Light"/>
                    <a:cs typeface="Roboto Light"/>
                  </a:rPr>
                  <a:t>Ipsum</a:t>
                </a:r>
                <a:r>
                  <a:rPr lang="en-US" sz="1000" dirty="0">
                    <a:solidFill>
                      <a:schemeClr val="tx2"/>
                    </a:solidFill>
                    <a:latin typeface="Roboto Light"/>
                    <a:cs typeface="Roboto Light"/>
                  </a:rPr>
                  <a:t> has been the industry’s</a:t>
                </a:r>
              </a:p>
            </p:txBody>
          </p:sp>
          <p:cxnSp>
            <p:nvCxnSpPr>
              <p:cNvPr id="145" name="Straight Connector 144"/>
              <p:cNvCxnSpPr/>
              <p:nvPr/>
            </p:nvCxnSpPr>
            <p:spPr>
              <a:xfrm>
                <a:off x="4995333" y="2755515"/>
                <a:ext cx="1092970" cy="0"/>
              </a:xfrm>
              <a:prstGeom prst="line">
                <a:avLst/>
              </a:prstGeom>
              <a:ln w="6350" cmpd="sng">
                <a:solidFill>
                  <a:schemeClr val="accent4"/>
                </a:solidFill>
              </a:ln>
              <a:effectLst/>
            </p:spPr>
            <p:style>
              <a:lnRef idx="2">
                <a:schemeClr val="accent1"/>
              </a:lnRef>
              <a:fillRef idx="0">
                <a:schemeClr val="accent1"/>
              </a:fillRef>
              <a:effectRef idx="1">
                <a:schemeClr val="accent1"/>
              </a:effectRef>
              <a:fontRef idx="minor">
                <a:schemeClr val="tx1"/>
              </a:fontRef>
            </p:style>
          </p:cxnSp>
        </p:grpSp>
        <p:grpSp>
          <p:nvGrpSpPr>
            <p:cNvPr id="74" name="Group 73"/>
            <p:cNvGrpSpPr/>
            <p:nvPr/>
          </p:nvGrpSpPr>
          <p:grpSpPr>
            <a:xfrm>
              <a:off x="4284248" y="2672294"/>
              <a:ext cx="623717" cy="769441"/>
              <a:chOff x="716041" y="1177635"/>
              <a:chExt cx="623717" cy="769441"/>
            </a:xfrm>
          </p:grpSpPr>
          <p:sp>
            <p:nvSpPr>
              <p:cNvPr id="75" name="Oval 74"/>
              <p:cNvSpPr/>
              <p:nvPr/>
            </p:nvSpPr>
            <p:spPr>
              <a:xfrm>
                <a:off x="716041" y="1231457"/>
                <a:ext cx="546262" cy="546262"/>
              </a:xfrm>
              <a:prstGeom prst="ellipse">
                <a:avLst/>
              </a:prstGeom>
              <a:solidFill>
                <a:schemeClr val="tx2"/>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6" name="TextBox 75"/>
              <p:cNvSpPr txBox="1"/>
              <p:nvPr/>
            </p:nvSpPr>
            <p:spPr>
              <a:xfrm>
                <a:off x="792788" y="1177635"/>
                <a:ext cx="546970" cy="769441"/>
              </a:xfrm>
              <a:prstGeom prst="rect">
                <a:avLst/>
              </a:prstGeom>
              <a:noFill/>
            </p:spPr>
            <p:txBody>
              <a:bodyPr wrap="none" rtlCol="0">
                <a:spAutoFit/>
              </a:bodyPr>
              <a:lstStyle/>
              <a:p>
                <a:r>
                  <a:rPr lang="en-US" sz="4400" dirty="0">
                    <a:solidFill>
                      <a:schemeClr val="bg1"/>
                    </a:solidFill>
                    <a:latin typeface="Roboto Black"/>
                    <a:cs typeface="Roboto Black"/>
                  </a:rPr>
                  <a:t>B</a:t>
                </a:r>
              </a:p>
            </p:txBody>
          </p:sp>
        </p:grpSp>
      </p:grpSp>
      <p:grpSp>
        <p:nvGrpSpPr>
          <p:cNvPr id="5" name="Group 4"/>
          <p:cNvGrpSpPr/>
          <p:nvPr/>
        </p:nvGrpSpPr>
        <p:grpSpPr>
          <a:xfrm>
            <a:off x="4263113" y="2493982"/>
            <a:ext cx="4080818" cy="877654"/>
            <a:chOff x="4284248" y="3323552"/>
            <a:chExt cx="4080818" cy="877654"/>
          </a:xfrm>
        </p:grpSpPr>
        <p:grpSp>
          <p:nvGrpSpPr>
            <p:cNvPr id="146" name="Group 145"/>
            <p:cNvGrpSpPr/>
            <p:nvPr/>
          </p:nvGrpSpPr>
          <p:grpSpPr>
            <a:xfrm>
              <a:off x="4895493" y="3323552"/>
              <a:ext cx="3469573" cy="732623"/>
              <a:chOff x="4897032" y="2416848"/>
              <a:chExt cx="3469573" cy="732623"/>
            </a:xfrm>
          </p:grpSpPr>
          <p:sp>
            <p:nvSpPr>
              <p:cNvPr id="147" name="Title 1"/>
              <p:cNvSpPr txBox="1">
                <a:spLocks/>
              </p:cNvSpPr>
              <p:nvPr/>
            </p:nvSpPr>
            <p:spPr>
              <a:xfrm>
                <a:off x="4897032" y="2416848"/>
                <a:ext cx="2553635" cy="338668"/>
              </a:xfrm>
              <a:prstGeom prst="rect">
                <a:avLst/>
              </a:prstGeom>
            </p:spPr>
            <p:txBody>
              <a:bodyPr vert="horz" lIns="91440" tIns="45720" rIns="91440" bIns="45720" rtlCol="0" anchor="b">
                <a:normAutofit/>
              </a:bodyPr>
              <a:lstStyle>
                <a:lvl1pPr algn="l" defTabSz="457200" rtl="0" eaLnBrk="1" latinLnBrk="0" hangingPunct="1">
                  <a:spcBef>
                    <a:spcPct val="0"/>
                  </a:spcBef>
                  <a:buNone/>
                  <a:defRPr sz="2000" b="1" kern="1200">
                    <a:solidFill>
                      <a:schemeClr val="tx1"/>
                    </a:solidFill>
                    <a:latin typeface="Roboto Light"/>
                    <a:ea typeface="+mj-ea"/>
                    <a:cs typeface="Roboto Light"/>
                  </a:defRPr>
                </a:lvl1pPr>
              </a:lstStyle>
              <a:p>
                <a:r>
                  <a:rPr lang="en-US" sz="1200" b="0" dirty="0"/>
                  <a:t>Project Forest C</a:t>
                </a:r>
              </a:p>
            </p:txBody>
          </p:sp>
          <p:sp>
            <p:nvSpPr>
              <p:cNvPr id="148" name="TextBox 147"/>
              <p:cNvSpPr txBox="1"/>
              <p:nvPr/>
            </p:nvSpPr>
            <p:spPr>
              <a:xfrm>
                <a:off x="4899452" y="2749361"/>
                <a:ext cx="3467153" cy="400110"/>
              </a:xfrm>
              <a:prstGeom prst="rect">
                <a:avLst/>
              </a:prstGeom>
              <a:noFill/>
            </p:spPr>
            <p:txBody>
              <a:bodyPr wrap="square" rtlCol="0">
                <a:spAutoFit/>
              </a:bodyPr>
              <a:lstStyle/>
              <a:p>
                <a:r>
                  <a:rPr lang="en-US" sz="1000" dirty="0" err="1">
                    <a:solidFill>
                      <a:schemeClr val="tx2"/>
                    </a:solidFill>
                    <a:latin typeface="Roboto Light"/>
                    <a:cs typeface="Roboto Light"/>
                  </a:rPr>
                  <a:t>Lorem</a:t>
                </a:r>
                <a:r>
                  <a:rPr lang="en-US" sz="1000" dirty="0">
                    <a:solidFill>
                      <a:schemeClr val="tx2"/>
                    </a:solidFill>
                    <a:latin typeface="Roboto Light"/>
                    <a:cs typeface="Roboto Light"/>
                  </a:rPr>
                  <a:t> </a:t>
                </a:r>
                <a:r>
                  <a:rPr lang="en-US" sz="1000" dirty="0" err="1">
                    <a:solidFill>
                      <a:schemeClr val="tx2"/>
                    </a:solidFill>
                    <a:latin typeface="Roboto Light"/>
                    <a:cs typeface="Roboto Light"/>
                  </a:rPr>
                  <a:t>Ipsum</a:t>
                </a:r>
                <a:r>
                  <a:rPr lang="en-US" sz="1000" dirty="0">
                    <a:solidFill>
                      <a:schemeClr val="tx2"/>
                    </a:solidFill>
                    <a:latin typeface="Roboto Light"/>
                    <a:cs typeface="Roboto Light"/>
                  </a:rPr>
                  <a:t> is simply dummy text of the printing and typesetting industry. </a:t>
                </a:r>
                <a:r>
                  <a:rPr lang="en-US" sz="1000" dirty="0" err="1">
                    <a:solidFill>
                      <a:schemeClr val="tx2"/>
                    </a:solidFill>
                    <a:latin typeface="Roboto Light"/>
                    <a:cs typeface="Roboto Light"/>
                  </a:rPr>
                  <a:t>Lorem</a:t>
                </a:r>
                <a:r>
                  <a:rPr lang="en-US" sz="1000" dirty="0">
                    <a:solidFill>
                      <a:schemeClr val="tx2"/>
                    </a:solidFill>
                    <a:latin typeface="Roboto Light"/>
                    <a:cs typeface="Roboto Light"/>
                  </a:rPr>
                  <a:t> </a:t>
                </a:r>
                <a:r>
                  <a:rPr lang="en-US" sz="1000" dirty="0" err="1">
                    <a:solidFill>
                      <a:schemeClr val="tx2"/>
                    </a:solidFill>
                    <a:latin typeface="Roboto Light"/>
                    <a:cs typeface="Roboto Light"/>
                  </a:rPr>
                  <a:t>Ipsum</a:t>
                </a:r>
                <a:r>
                  <a:rPr lang="en-US" sz="1000" dirty="0">
                    <a:solidFill>
                      <a:schemeClr val="tx2"/>
                    </a:solidFill>
                    <a:latin typeface="Roboto Light"/>
                    <a:cs typeface="Roboto Light"/>
                  </a:rPr>
                  <a:t> has been the industry’s</a:t>
                </a:r>
              </a:p>
            </p:txBody>
          </p:sp>
          <p:cxnSp>
            <p:nvCxnSpPr>
              <p:cNvPr id="149" name="Straight Connector 148"/>
              <p:cNvCxnSpPr/>
              <p:nvPr/>
            </p:nvCxnSpPr>
            <p:spPr>
              <a:xfrm>
                <a:off x="4995333" y="2755515"/>
                <a:ext cx="1092970" cy="0"/>
              </a:xfrm>
              <a:prstGeom prst="line">
                <a:avLst/>
              </a:prstGeom>
              <a:ln w="6350" cmpd="sng">
                <a:solidFill>
                  <a:schemeClr val="accent4"/>
                </a:solidFill>
              </a:ln>
              <a:effectLst/>
            </p:spPr>
            <p:style>
              <a:lnRef idx="2">
                <a:schemeClr val="accent1"/>
              </a:lnRef>
              <a:fillRef idx="0">
                <a:schemeClr val="accent1"/>
              </a:fillRef>
              <a:effectRef idx="1">
                <a:schemeClr val="accent1"/>
              </a:effectRef>
              <a:fontRef idx="minor">
                <a:schemeClr val="tx1"/>
              </a:fontRef>
            </p:style>
          </p:cxnSp>
        </p:grpSp>
        <p:grpSp>
          <p:nvGrpSpPr>
            <p:cNvPr id="77" name="Group 76"/>
            <p:cNvGrpSpPr/>
            <p:nvPr/>
          </p:nvGrpSpPr>
          <p:grpSpPr>
            <a:xfrm>
              <a:off x="4284248" y="3431765"/>
              <a:ext cx="623992" cy="769441"/>
              <a:chOff x="716041" y="1177635"/>
              <a:chExt cx="623992" cy="769441"/>
            </a:xfrm>
          </p:grpSpPr>
          <p:sp>
            <p:nvSpPr>
              <p:cNvPr id="78" name="Oval 77"/>
              <p:cNvSpPr/>
              <p:nvPr/>
            </p:nvSpPr>
            <p:spPr>
              <a:xfrm>
                <a:off x="716041" y="1231457"/>
                <a:ext cx="546262" cy="546262"/>
              </a:xfrm>
              <a:prstGeom prst="ellipse">
                <a:avLst/>
              </a:prstGeom>
              <a:solidFill>
                <a:schemeClr val="tx2"/>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9" name="TextBox 78"/>
              <p:cNvSpPr txBox="1"/>
              <p:nvPr/>
            </p:nvSpPr>
            <p:spPr>
              <a:xfrm>
                <a:off x="792788" y="1177635"/>
                <a:ext cx="547245" cy="769441"/>
              </a:xfrm>
              <a:prstGeom prst="rect">
                <a:avLst/>
              </a:prstGeom>
              <a:noFill/>
            </p:spPr>
            <p:txBody>
              <a:bodyPr wrap="none" rtlCol="0">
                <a:spAutoFit/>
              </a:bodyPr>
              <a:lstStyle/>
              <a:p>
                <a:r>
                  <a:rPr lang="en-US" sz="4400" dirty="0">
                    <a:solidFill>
                      <a:schemeClr val="bg1"/>
                    </a:solidFill>
                    <a:latin typeface="Roboto Black"/>
                    <a:cs typeface="Roboto Black"/>
                  </a:rPr>
                  <a:t>C</a:t>
                </a:r>
              </a:p>
            </p:txBody>
          </p:sp>
        </p:grpSp>
      </p:grpSp>
      <p:grpSp>
        <p:nvGrpSpPr>
          <p:cNvPr id="41" name="Group 40"/>
          <p:cNvGrpSpPr/>
          <p:nvPr/>
        </p:nvGrpSpPr>
        <p:grpSpPr>
          <a:xfrm>
            <a:off x="4263113" y="3273596"/>
            <a:ext cx="4080818" cy="877654"/>
            <a:chOff x="4284248" y="3323552"/>
            <a:chExt cx="4080818" cy="877654"/>
          </a:xfrm>
        </p:grpSpPr>
        <p:grpSp>
          <p:nvGrpSpPr>
            <p:cNvPr id="42" name="Group 41"/>
            <p:cNvGrpSpPr/>
            <p:nvPr/>
          </p:nvGrpSpPr>
          <p:grpSpPr>
            <a:xfrm>
              <a:off x="4895493" y="3323552"/>
              <a:ext cx="3469573" cy="732623"/>
              <a:chOff x="4897032" y="2416848"/>
              <a:chExt cx="3469573" cy="732623"/>
            </a:xfrm>
          </p:grpSpPr>
          <p:sp>
            <p:nvSpPr>
              <p:cNvPr id="46" name="Title 1"/>
              <p:cNvSpPr txBox="1">
                <a:spLocks/>
              </p:cNvSpPr>
              <p:nvPr/>
            </p:nvSpPr>
            <p:spPr>
              <a:xfrm>
                <a:off x="4897032" y="2416848"/>
                <a:ext cx="2553635" cy="338668"/>
              </a:xfrm>
              <a:prstGeom prst="rect">
                <a:avLst/>
              </a:prstGeom>
            </p:spPr>
            <p:txBody>
              <a:bodyPr vert="horz" lIns="91440" tIns="45720" rIns="91440" bIns="45720" rtlCol="0" anchor="b">
                <a:normAutofit/>
              </a:bodyPr>
              <a:lstStyle>
                <a:lvl1pPr algn="l" defTabSz="457200" rtl="0" eaLnBrk="1" latinLnBrk="0" hangingPunct="1">
                  <a:spcBef>
                    <a:spcPct val="0"/>
                  </a:spcBef>
                  <a:buNone/>
                  <a:defRPr sz="2000" b="1" kern="1200">
                    <a:solidFill>
                      <a:schemeClr val="tx1"/>
                    </a:solidFill>
                    <a:latin typeface="Roboto Light"/>
                    <a:ea typeface="+mj-ea"/>
                    <a:cs typeface="Roboto Light"/>
                  </a:defRPr>
                </a:lvl1pPr>
              </a:lstStyle>
              <a:p>
                <a:r>
                  <a:rPr lang="en-US" sz="1200" b="0" dirty="0"/>
                  <a:t>Project Forest D</a:t>
                </a:r>
              </a:p>
            </p:txBody>
          </p:sp>
          <p:sp>
            <p:nvSpPr>
              <p:cNvPr id="47" name="TextBox 46"/>
              <p:cNvSpPr txBox="1"/>
              <p:nvPr/>
            </p:nvSpPr>
            <p:spPr>
              <a:xfrm>
                <a:off x="4899452" y="2749361"/>
                <a:ext cx="3467153" cy="400110"/>
              </a:xfrm>
              <a:prstGeom prst="rect">
                <a:avLst/>
              </a:prstGeom>
              <a:noFill/>
            </p:spPr>
            <p:txBody>
              <a:bodyPr wrap="square" rtlCol="0">
                <a:spAutoFit/>
              </a:bodyPr>
              <a:lstStyle/>
              <a:p>
                <a:r>
                  <a:rPr lang="en-US" sz="1000" dirty="0" err="1">
                    <a:solidFill>
                      <a:schemeClr val="tx2"/>
                    </a:solidFill>
                    <a:latin typeface="Roboto Light"/>
                    <a:cs typeface="Roboto Light"/>
                  </a:rPr>
                  <a:t>Lorem</a:t>
                </a:r>
                <a:r>
                  <a:rPr lang="en-US" sz="1000" dirty="0">
                    <a:solidFill>
                      <a:schemeClr val="tx2"/>
                    </a:solidFill>
                    <a:latin typeface="Roboto Light"/>
                    <a:cs typeface="Roboto Light"/>
                  </a:rPr>
                  <a:t> </a:t>
                </a:r>
                <a:r>
                  <a:rPr lang="en-US" sz="1000" dirty="0" err="1">
                    <a:solidFill>
                      <a:schemeClr val="tx2"/>
                    </a:solidFill>
                    <a:latin typeface="Roboto Light"/>
                    <a:cs typeface="Roboto Light"/>
                  </a:rPr>
                  <a:t>Ipsum</a:t>
                </a:r>
                <a:r>
                  <a:rPr lang="en-US" sz="1000" dirty="0">
                    <a:solidFill>
                      <a:schemeClr val="tx2"/>
                    </a:solidFill>
                    <a:latin typeface="Roboto Light"/>
                    <a:cs typeface="Roboto Light"/>
                  </a:rPr>
                  <a:t> is simply dummy text of the printing and typesetting industry. </a:t>
                </a:r>
                <a:r>
                  <a:rPr lang="en-US" sz="1000" dirty="0" err="1">
                    <a:solidFill>
                      <a:schemeClr val="tx2"/>
                    </a:solidFill>
                    <a:latin typeface="Roboto Light"/>
                    <a:cs typeface="Roboto Light"/>
                  </a:rPr>
                  <a:t>Lorem</a:t>
                </a:r>
                <a:r>
                  <a:rPr lang="en-US" sz="1000" dirty="0">
                    <a:solidFill>
                      <a:schemeClr val="tx2"/>
                    </a:solidFill>
                    <a:latin typeface="Roboto Light"/>
                    <a:cs typeface="Roboto Light"/>
                  </a:rPr>
                  <a:t> </a:t>
                </a:r>
                <a:r>
                  <a:rPr lang="en-US" sz="1000" dirty="0" err="1">
                    <a:solidFill>
                      <a:schemeClr val="tx2"/>
                    </a:solidFill>
                    <a:latin typeface="Roboto Light"/>
                    <a:cs typeface="Roboto Light"/>
                  </a:rPr>
                  <a:t>Ipsum</a:t>
                </a:r>
                <a:r>
                  <a:rPr lang="en-US" sz="1000" dirty="0">
                    <a:solidFill>
                      <a:schemeClr val="tx2"/>
                    </a:solidFill>
                    <a:latin typeface="Roboto Light"/>
                    <a:cs typeface="Roboto Light"/>
                  </a:rPr>
                  <a:t> has been the industry’s</a:t>
                </a:r>
              </a:p>
            </p:txBody>
          </p:sp>
          <p:cxnSp>
            <p:nvCxnSpPr>
              <p:cNvPr id="48" name="Straight Connector 47"/>
              <p:cNvCxnSpPr/>
              <p:nvPr/>
            </p:nvCxnSpPr>
            <p:spPr>
              <a:xfrm>
                <a:off x="4995333" y="2755515"/>
                <a:ext cx="1092970" cy="0"/>
              </a:xfrm>
              <a:prstGeom prst="line">
                <a:avLst/>
              </a:prstGeom>
              <a:ln w="6350" cmpd="sng">
                <a:solidFill>
                  <a:schemeClr val="accent4"/>
                </a:solidFill>
              </a:ln>
              <a:effectLst/>
            </p:spPr>
            <p:style>
              <a:lnRef idx="2">
                <a:schemeClr val="accent1"/>
              </a:lnRef>
              <a:fillRef idx="0">
                <a:schemeClr val="accent1"/>
              </a:fillRef>
              <a:effectRef idx="1">
                <a:schemeClr val="accent1"/>
              </a:effectRef>
              <a:fontRef idx="minor">
                <a:schemeClr val="tx1"/>
              </a:fontRef>
            </p:style>
          </p:cxnSp>
        </p:grpSp>
        <p:grpSp>
          <p:nvGrpSpPr>
            <p:cNvPr id="43" name="Group 42"/>
            <p:cNvGrpSpPr/>
            <p:nvPr/>
          </p:nvGrpSpPr>
          <p:grpSpPr>
            <a:xfrm>
              <a:off x="4284248" y="3431765"/>
              <a:ext cx="630054" cy="769441"/>
              <a:chOff x="716041" y="1177635"/>
              <a:chExt cx="630054" cy="769441"/>
            </a:xfrm>
          </p:grpSpPr>
          <p:sp>
            <p:nvSpPr>
              <p:cNvPr id="44" name="Oval 43"/>
              <p:cNvSpPr/>
              <p:nvPr/>
            </p:nvSpPr>
            <p:spPr>
              <a:xfrm>
                <a:off x="716041" y="1231457"/>
                <a:ext cx="546262" cy="546262"/>
              </a:xfrm>
              <a:prstGeom prst="ellipse">
                <a:avLst/>
              </a:prstGeom>
              <a:solidFill>
                <a:schemeClr val="tx2"/>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5" name="TextBox 44"/>
              <p:cNvSpPr txBox="1"/>
              <p:nvPr/>
            </p:nvSpPr>
            <p:spPr>
              <a:xfrm>
                <a:off x="792788" y="1177635"/>
                <a:ext cx="553307" cy="769441"/>
              </a:xfrm>
              <a:prstGeom prst="rect">
                <a:avLst/>
              </a:prstGeom>
              <a:noFill/>
            </p:spPr>
            <p:txBody>
              <a:bodyPr wrap="none" rtlCol="0">
                <a:spAutoFit/>
              </a:bodyPr>
              <a:lstStyle/>
              <a:p>
                <a:r>
                  <a:rPr lang="en-US" sz="4400" dirty="0">
                    <a:solidFill>
                      <a:schemeClr val="bg1"/>
                    </a:solidFill>
                    <a:latin typeface="Roboto Black"/>
                    <a:cs typeface="Roboto Black"/>
                  </a:rPr>
                  <a:t>D</a:t>
                </a:r>
              </a:p>
            </p:txBody>
          </p:sp>
        </p:grpSp>
      </p:grpSp>
      <p:sp>
        <p:nvSpPr>
          <p:cNvPr id="10" name="Teardrop 9"/>
          <p:cNvSpPr/>
          <p:nvPr/>
        </p:nvSpPr>
        <p:spPr>
          <a:xfrm>
            <a:off x="718191" y="2539915"/>
            <a:ext cx="1444478" cy="1444478"/>
          </a:xfrm>
          <a:prstGeom prst="teardrop">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lIns="91430" tIns="45715" rIns="91430" bIns="45715" rtlCol="0" anchor="ctr"/>
          <a:lstStyle/>
          <a:p>
            <a:pPr algn="ctr"/>
            <a:endParaRPr lang="en-US"/>
          </a:p>
        </p:txBody>
      </p:sp>
      <p:sp>
        <p:nvSpPr>
          <p:cNvPr id="50" name="Teardrop 49"/>
          <p:cNvSpPr/>
          <p:nvPr/>
        </p:nvSpPr>
        <p:spPr>
          <a:xfrm flipH="1">
            <a:off x="2252267" y="2539915"/>
            <a:ext cx="1444478" cy="1444478"/>
          </a:xfrm>
          <a:prstGeom prst="teardrop">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lIns="91430" tIns="45715" rIns="91430" bIns="45715" rtlCol="0" anchor="ctr"/>
          <a:lstStyle/>
          <a:p>
            <a:pPr algn="ctr"/>
            <a:endParaRPr lang="en-US"/>
          </a:p>
        </p:txBody>
      </p:sp>
      <p:sp>
        <p:nvSpPr>
          <p:cNvPr id="51" name="Teardrop 50"/>
          <p:cNvSpPr/>
          <p:nvPr/>
        </p:nvSpPr>
        <p:spPr>
          <a:xfrm rot="10800000">
            <a:off x="2252267" y="1003690"/>
            <a:ext cx="1444478" cy="1444478"/>
          </a:xfrm>
          <a:prstGeom prst="teardrop">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lIns="91430" tIns="45715" rIns="91430" bIns="45715" rtlCol="0" anchor="ctr"/>
          <a:lstStyle/>
          <a:p>
            <a:pPr algn="ctr"/>
            <a:endParaRPr lang="en-US"/>
          </a:p>
        </p:txBody>
      </p:sp>
      <p:sp>
        <p:nvSpPr>
          <p:cNvPr id="52" name="Teardrop 51"/>
          <p:cNvSpPr/>
          <p:nvPr/>
        </p:nvSpPr>
        <p:spPr>
          <a:xfrm rot="10800000" flipH="1">
            <a:off x="718191" y="1003690"/>
            <a:ext cx="1444478" cy="1444478"/>
          </a:xfrm>
          <a:prstGeom prst="teardrop">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91430" tIns="45715" rIns="91430" bIns="45715" rtlCol="0" anchor="ctr"/>
          <a:lstStyle/>
          <a:p>
            <a:pPr algn="ctr"/>
            <a:endParaRPr lang="en-US"/>
          </a:p>
        </p:txBody>
      </p:sp>
      <p:grpSp>
        <p:nvGrpSpPr>
          <p:cNvPr id="55" name="Group 54"/>
          <p:cNvGrpSpPr/>
          <p:nvPr/>
        </p:nvGrpSpPr>
        <p:grpSpPr>
          <a:xfrm>
            <a:off x="904226" y="1192865"/>
            <a:ext cx="1070592" cy="1070566"/>
            <a:chOff x="7535896" y="1753818"/>
            <a:chExt cx="783506" cy="783488"/>
          </a:xfrm>
        </p:grpSpPr>
        <p:sp>
          <p:nvSpPr>
            <p:cNvPr id="56" name="Oval 55"/>
            <p:cNvSpPr/>
            <p:nvPr/>
          </p:nvSpPr>
          <p:spPr>
            <a:xfrm>
              <a:off x="7535896" y="1753818"/>
              <a:ext cx="783506" cy="783488"/>
            </a:xfrm>
            <a:prstGeom prst="ellipse">
              <a:avLst/>
            </a:prstGeom>
            <a:solidFill>
              <a:schemeClr val="bg1"/>
            </a:solidFill>
            <a:ln w="6350" cmpd="sng">
              <a:noFill/>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7" name="Oval 56"/>
            <p:cNvSpPr/>
            <p:nvPr/>
          </p:nvSpPr>
          <p:spPr>
            <a:xfrm>
              <a:off x="7648492" y="1866412"/>
              <a:ext cx="558315" cy="558301"/>
            </a:xfrm>
            <a:prstGeom prst="ellipse">
              <a:avLst/>
            </a:prstGeom>
            <a:solidFill>
              <a:schemeClr val="bg1"/>
            </a:solidFill>
            <a:ln w="88900" cmpd="sng">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59" name="Group 58"/>
          <p:cNvGrpSpPr/>
          <p:nvPr/>
        </p:nvGrpSpPr>
        <p:grpSpPr>
          <a:xfrm>
            <a:off x="2445280" y="1185864"/>
            <a:ext cx="1070592" cy="1070566"/>
            <a:chOff x="7535896" y="1753818"/>
            <a:chExt cx="783506" cy="783488"/>
          </a:xfrm>
        </p:grpSpPr>
        <p:sp>
          <p:nvSpPr>
            <p:cNvPr id="60" name="Oval 59"/>
            <p:cNvSpPr/>
            <p:nvPr/>
          </p:nvSpPr>
          <p:spPr>
            <a:xfrm>
              <a:off x="7535896" y="1753818"/>
              <a:ext cx="783506" cy="783488"/>
            </a:xfrm>
            <a:prstGeom prst="ellipse">
              <a:avLst/>
            </a:prstGeom>
            <a:solidFill>
              <a:schemeClr val="bg1"/>
            </a:solidFill>
            <a:ln w="6350" cmpd="sng">
              <a:noFill/>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3" name="Oval 62"/>
            <p:cNvSpPr/>
            <p:nvPr/>
          </p:nvSpPr>
          <p:spPr>
            <a:xfrm>
              <a:off x="7648492" y="1866412"/>
              <a:ext cx="558315" cy="558301"/>
            </a:xfrm>
            <a:prstGeom prst="ellipse">
              <a:avLst/>
            </a:prstGeom>
            <a:solidFill>
              <a:schemeClr val="bg1"/>
            </a:solidFill>
            <a:ln w="88900" cmpd="sng">
              <a:solidFill>
                <a:schemeClr val="accent3"/>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64" name="Group 63"/>
          <p:cNvGrpSpPr/>
          <p:nvPr/>
        </p:nvGrpSpPr>
        <p:grpSpPr>
          <a:xfrm>
            <a:off x="900113" y="2740821"/>
            <a:ext cx="1070592" cy="1070566"/>
            <a:chOff x="7535896" y="1753818"/>
            <a:chExt cx="783506" cy="783488"/>
          </a:xfrm>
        </p:grpSpPr>
        <p:sp>
          <p:nvSpPr>
            <p:cNvPr id="80" name="Oval 79"/>
            <p:cNvSpPr/>
            <p:nvPr/>
          </p:nvSpPr>
          <p:spPr>
            <a:xfrm>
              <a:off x="7535896" y="1753818"/>
              <a:ext cx="783506" cy="783488"/>
            </a:xfrm>
            <a:prstGeom prst="ellipse">
              <a:avLst/>
            </a:prstGeom>
            <a:solidFill>
              <a:schemeClr val="bg1"/>
            </a:solidFill>
            <a:ln w="6350" cmpd="sng">
              <a:noFill/>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1" name="Oval 80"/>
            <p:cNvSpPr/>
            <p:nvPr/>
          </p:nvSpPr>
          <p:spPr>
            <a:xfrm>
              <a:off x="7648492" y="1866412"/>
              <a:ext cx="558315" cy="558301"/>
            </a:xfrm>
            <a:prstGeom prst="ellipse">
              <a:avLst/>
            </a:prstGeom>
            <a:solidFill>
              <a:schemeClr val="bg1"/>
            </a:solidFill>
            <a:ln w="88900" cmpd="sng">
              <a:solidFill>
                <a:schemeClr val="accent4"/>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82" name="Group 81"/>
          <p:cNvGrpSpPr/>
          <p:nvPr/>
        </p:nvGrpSpPr>
        <p:grpSpPr>
          <a:xfrm>
            <a:off x="2441167" y="2733821"/>
            <a:ext cx="1070592" cy="1070566"/>
            <a:chOff x="7535896" y="1753818"/>
            <a:chExt cx="783506" cy="783488"/>
          </a:xfrm>
        </p:grpSpPr>
        <p:sp>
          <p:nvSpPr>
            <p:cNvPr id="83" name="Oval 82"/>
            <p:cNvSpPr/>
            <p:nvPr/>
          </p:nvSpPr>
          <p:spPr>
            <a:xfrm>
              <a:off x="7535896" y="1753818"/>
              <a:ext cx="783506" cy="783488"/>
            </a:xfrm>
            <a:prstGeom prst="ellipse">
              <a:avLst/>
            </a:prstGeom>
            <a:solidFill>
              <a:schemeClr val="bg1"/>
            </a:solidFill>
            <a:ln w="6350" cmpd="sng">
              <a:noFill/>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4" name="Oval 83"/>
            <p:cNvSpPr/>
            <p:nvPr/>
          </p:nvSpPr>
          <p:spPr>
            <a:xfrm>
              <a:off x="7648492" y="1866412"/>
              <a:ext cx="558315" cy="558301"/>
            </a:xfrm>
            <a:prstGeom prst="ellipse">
              <a:avLst/>
            </a:prstGeom>
            <a:solidFill>
              <a:schemeClr val="bg1"/>
            </a:solidFill>
            <a:ln w="88900" cmpd="sng">
              <a:solidFill>
                <a:schemeClr val="accent6"/>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sp>
        <p:nvSpPr>
          <p:cNvPr id="85" name="Shape 8841"/>
          <p:cNvSpPr/>
          <p:nvPr/>
        </p:nvSpPr>
        <p:spPr>
          <a:xfrm>
            <a:off x="1089769" y="1394611"/>
            <a:ext cx="703618" cy="605284"/>
          </a:xfrm>
          <a:prstGeom prst="rect">
            <a:avLst/>
          </a:prstGeom>
          <a:ln w="12700">
            <a:miter lim="400000"/>
          </a:ln>
          <a:extLst>
            <a:ext uri="{C572A759-6A51-4108-AA02-DFA0A04FC94B}">
              <ma14:wrappingTextBoxFlag xmlns="" xmlns:ma14="http://schemas.microsoft.com/office/mac/drawingml/2011/main" val="1"/>
            </a:ext>
          </a:extLst>
        </p:spPr>
        <p:txBody>
          <a:bodyPr wrap="square" lIns="50795" tIns="50795" rIns="50795" bIns="50795" anchor="ctr">
            <a:spAutoFit/>
          </a:bodyPr>
          <a:lstStyle>
            <a:lvl1pPr defTabSz="457200">
              <a:lnSpc>
                <a:spcPct val="120000"/>
              </a:lnSpc>
              <a:defRPr sz="4000">
                <a:solidFill>
                  <a:srgbClr val="8E8E8E"/>
                </a:solidFill>
                <a:latin typeface="FontAwesome"/>
                <a:ea typeface="FontAwesome"/>
                <a:cs typeface="FontAwesome"/>
                <a:sym typeface="FontAwesome"/>
              </a:defRPr>
            </a:lvl1pPr>
          </a:lstStyle>
          <a:p>
            <a:pPr algn="ctr">
              <a:defRPr sz="1800">
                <a:solidFill>
                  <a:srgbClr val="000000"/>
                </a:solidFill>
              </a:defRPr>
            </a:pPr>
            <a:r>
              <a:rPr lang="en-US" sz="2800" dirty="0">
                <a:solidFill>
                  <a:schemeClr val="tx2"/>
                </a:solidFill>
              </a:rPr>
              <a:t></a:t>
            </a:r>
          </a:p>
        </p:txBody>
      </p:sp>
      <p:sp>
        <p:nvSpPr>
          <p:cNvPr id="86" name="Shape 8841"/>
          <p:cNvSpPr/>
          <p:nvPr/>
        </p:nvSpPr>
        <p:spPr>
          <a:xfrm>
            <a:off x="2642793" y="1392994"/>
            <a:ext cx="685787" cy="605284"/>
          </a:xfrm>
          <a:prstGeom prst="rect">
            <a:avLst/>
          </a:prstGeom>
          <a:ln w="12700">
            <a:miter lim="400000"/>
          </a:ln>
          <a:extLst>
            <a:ext uri="{C572A759-6A51-4108-AA02-DFA0A04FC94B}">
              <ma14:wrappingTextBoxFlag xmlns="" xmlns:ma14="http://schemas.microsoft.com/office/mac/drawingml/2011/main" val="1"/>
            </a:ext>
          </a:extLst>
        </p:spPr>
        <p:txBody>
          <a:bodyPr wrap="square" lIns="50795" tIns="50795" rIns="50795" bIns="50795" anchor="ctr">
            <a:spAutoFit/>
          </a:bodyPr>
          <a:lstStyle>
            <a:lvl1pPr defTabSz="457200">
              <a:lnSpc>
                <a:spcPct val="120000"/>
              </a:lnSpc>
              <a:defRPr sz="4000">
                <a:solidFill>
                  <a:srgbClr val="8E8E8E"/>
                </a:solidFill>
                <a:latin typeface="FontAwesome"/>
                <a:ea typeface="FontAwesome"/>
                <a:cs typeface="FontAwesome"/>
                <a:sym typeface="FontAwesome"/>
              </a:defRPr>
            </a:lvl1pPr>
          </a:lstStyle>
          <a:p>
            <a:pPr algn="ctr">
              <a:defRPr sz="1800">
                <a:solidFill>
                  <a:srgbClr val="000000"/>
                </a:solidFill>
              </a:defRPr>
            </a:pPr>
            <a:r>
              <a:rPr lang="en-US" sz="2800" dirty="0">
                <a:solidFill>
                  <a:srgbClr val="A0A0A3"/>
                </a:solidFill>
              </a:rPr>
              <a:t></a:t>
            </a:r>
          </a:p>
        </p:txBody>
      </p:sp>
      <p:sp>
        <p:nvSpPr>
          <p:cNvPr id="87" name="Shape 8841"/>
          <p:cNvSpPr/>
          <p:nvPr/>
        </p:nvSpPr>
        <p:spPr>
          <a:xfrm>
            <a:off x="1099752" y="2927208"/>
            <a:ext cx="679678" cy="605284"/>
          </a:xfrm>
          <a:prstGeom prst="rect">
            <a:avLst/>
          </a:prstGeom>
          <a:ln w="12700">
            <a:miter lim="400000"/>
          </a:ln>
          <a:extLst>
            <a:ext uri="{C572A759-6A51-4108-AA02-DFA0A04FC94B}">
              <ma14:wrappingTextBoxFlag xmlns="" xmlns:ma14="http://schemas.microsoft.com/office/mac/drawingml/2011/main" val="1"/>
            </a:ext>
          </a:extLst>
        </p:spPr>
        <p:txBody>
          <a:bodyPr wrap="square" lIns="50795" tIns="50795" rIns="50795" bIns="50795" anchor="ctr">
            <a:spAutoFit/>
          </a:bodyPr>
          <a:lstStyle>
            <a:lvl1pPr defTabSz="457200">
              <a:lnSpc>
                <a:spcPct val="120000"/>
              </a:lnSpc>
              <a:defRPr sz="4000">
                <a:solidFill>
                  <a:srgbClr val="8E8E8E"/>
                </a:solidFill>
                <a:latin typeface="FontAwesome"/>
                <a:ea typeface="FontAwesome"/>
                <a:cs typeface="FontAwesome"/>
                <a:sym typeface="FontAwesome"/>
              </a:defRPr>
            </a:lvl1pPr>
          </a:lstStyle>
          <a:p>
            <a:pPr algn="ctr">
              <a:defRPr sz="1800">
                <a:solidFill>
                  <a:srgbClr val="000000"/>
                </a:solidFill>
              </a:defRPr>
            </a:pPr>
            <a:r>
              <a:rPr lang="en-US" sz="2800" dirty="0">
                <a:solidFill>
                  <a:srgbClr val="A0A0A3"/>
                </a:solidFill>
              </a:rPr>
              <a:t></a:t>
            </a:r>
          </a:p>
        </p:txBody>
      </p:sp>
      <p:sp>
        <p:nvSpPr>
          <p:cNvPr id="88" name="Shape 8841"/>
          <p:cNvSpPr/>
          <p:nvPr/>
        </p:nvSpPr>
        <p:spPr>
          <a:xfrm>
            <a:off x="2648486" y="2890971"/>
            <a:ext cx="673117" cy="605284"/>
          </a:xfrm>
          <a:prstGeom prst="rect">
            <a:avLst/>
          </a:prstGeom>
          <a:ln w="12700">
            <a:miter lim="400000"/>
          </a:ln>
          <a:extLst>
            <a:ext uri="{C572A759-6A51-4108-AA02-DFA0A04FC94B}">
              <ma14:wrappingTextBoxFlag xmlns="" xmlns:ma14="http://schemas.microsoft.com/office/mac/drawingml/2011/main" val="1"/>
            </a:ext>
          </a:extLst>
        </p:spPr>
        <p:txBody>
          <a:bodyPr wrap="square" lIns="50795" tIns="50795" rIns="50795" bIns="50795" anchor="ctr">
            <a:spAutoFit/>
          </a:bodyPr>
          <a:lstStyle>
            <a:lvl1pPr defTabSz="457200">
              <a:lnSpc>
                <a:spcPct val="120000"/>
              </a:lnSpc>
              <a:defRPr sz="4000">
                <a:solidFill>
                  <a:srgbClr val="8E8E8E"/>
                </a:solidFill>
                <a:latin typeface="FontAwesome"/>
                <a:ea typeface="FontAwesome"/>
                <a:cs typeface="FontAwesome"/>
                <a:sym typeface="FontAwesome"/>
              </a:defRPr>
            </a:lvl1pPr>
          </a:lstStyle>
          <a:p>
            <a:pPr algn="ctr">
              <a:defRPr sz="1800">
                <a:solidFill>
                  <a:srgbClr val="000000"/>
                </a:solidFill>
              </a:defRPr>
            </a:pPr>
            <a:r>
              <a:rPr lang="en-US" sz="2800" dirty="0">
                <a:solidFill>
                  <a:srgbClr val="A0A0A3"/>
                </a:solidFill>
              </a:rPr>
              <a:t></a:t>
            </a:r>
          </a:p>
        </p:txBody>
      </p:sp>
    </p:spTree>
    <p:extLst>
      <p:ext uri="{BB962C8B-B14F-4D97-AF65-F5344CB8AC3E}">
        <p14:creationId xmlns:p14="http://schemas.microsoft.com/office/powerpoint/2010/main" val="2594879164"/>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75199" y="285751"/>
            <a:ext cx="3216342" cy="470429"/>
          </a:xfrm>
        </p:spPr>
        <p:txBody>
          <a:bodyPr/>
          <a:lstStyle/>
          <a:p>
            <a:pPr algn="r"/>
            <a:r>
              <a:rPr lang="en-US" b="0" dirty="0" smtClean="0"/>
              <a:t>Arrow </a:t>
            </a:r>
            <a:r>
              <a:rPr lang="en-US" b="0" dirty="0" err="1" smtClean="0"/>
              <a:t>Infographic</a:t>
            </a:r>
            <a:endParaRPr lang="en-US" b="0" dirty="0"/>
          </a:p>
        </p:txBody>
      </p:sp>
      <p:sp>
        <p:nvSpPr>
          <p:cNvPr id="9" name="TextBox 8"/>
          <p:cNvSpPr txBox="1"/>
          <p:nvPr/>
        </p:nvSpPr>
        <p:spPr>
          <a:xfrm>
            <a:off x="5065632" y="1147352"/>
            <a:ext cx="3725908" cy="2708434"/>
          </a:xfrm>
          <a:prstGeom prst="rect">
            <a:avLst/>
          </a:prstGeom>
          <a:noFill/>
        </p:spPr>
        <p:txBody>
          <a:bodyPr wrap="square" lIns="91430" tIns="45715" rIns="91430" bIns="45715" rtlCol="0">
            <a:spAutoFit/>
          </a:bodyPr>
          <a:lstStyle/>
          <a:p>
            <a:pPr algn="r"/>
            <a:r>
              <a:rPr lang="en-US" sz="1000" dirty="0" err="1">
                <a:solidFill>
                  <a:schemeClr val="tx2"/>
                </a:solidFill>
                <a:latin typeface="Roboto Light"/>
                <a:cs typeface="Roboto Light"/>
              </a:rPr>
              <a:t>Lorem</a:t>
            </a:r>
            <a:r>
              <a:rPr lang="en-US" sz="1000" dirty="0">
                <a:solidFill>
                  <a:schemeClr val="tx2"/>
                </a:solidFill>
                <a:latin typeface="Roboto Light"/>
                <a:cs typeface="Roboto Light"/>
              </a:rPr>
              <a:t> </a:t>
            </a:r>
            <a:r>
              <a:rPr lang="en-US" sz="1000" dirty="0" err="1">
                <a:solidFill>
                  <a:schemeClr val="tx2"/>
                </a:solidFill>
                <a:latin typeface="Roboto Light"/>
                <a:cs typeface="Roboto Light"/>
              </a:rPr>
              <a:t>Ipsum</a:t>
            </a:r>
            <a:r>
              <a:rPr lang="en-US" sz="1000" dirty="0">
                <a:solidFill>
                  <a:schemeClr val="tx2"/>
                </a:solidFill>
                <a:latin typeface="Roboto Light"/>
                <a:cs typeface="Roboto Light"/>
              </a:rPr>
              <a:t> is simply dummy text of the printing and typesetting industry. </a:t>
            </a:r>
            <a:r>
              <a:rPr lang="en-US" sz="1000" dirty="0" err="1">
                <a:solidFill>
                  <a:schemeClr val="tx2"/>
                </a:solidFill>
                <a:latin typeface="Roboto Light"/>
                <a:cs typeface="Roboto Light"/>
              </a:rPr>
              <a:t>Lorem</a:t>
            </a:r>
            <a:r>
              <a:rPr lang="en-US" sz="1000" dirty="0">
                <a:solidFill>
                  <a:schemeClr val="tx2"/>
                </a:solidFill>
                <a:latin typeface="Roboto Light"/>
                <a:cs typeface="Roboto Light"/>
              </a:rPr>
              <a:t> </a:t>
            </a:r>
            <a:r>
              <a:rPr lang="en-US" sz="1000" dirty="0" err="1">
                <a:solidFill>
                  <a:schemeClr val="tx2"/>
                </a:solidFill>
                <a:latin typeface="Roboto Light"/>
                <a:cs typeface="Roboto Light"/>
              </a:rPr>
              <a:t>Ipsum</a:t>
            </a:r>
            <a:r>
              <a:rPr lang="en-US" sz="1000" dirty="0">
                <a:solidFill>
                  <a:schemeClr val="tx2"/>
                </a:solidFill>
                <a:latin typeface="Roboto Light"/>
                <a:cs typeface="Roboto Light"/>
              </a:rPr>
              <a:t> has been the industry's standard dummy text ever since the 1500s, when an unknown printer took a galley of type and scrambled it to make a type specimen book. It has survived not only five centuries, but also the leap into electronic typesetting, remaining essentially unchanged. It was </a:t>
            </a:r>
            <a:r>
              <a:rPr lang="en-US" sz="1000" dirty="0" err="1">
                <a:solidFill>
                  <a:schemeClr val="tx2"/>
                </a:solidFill>
                <a:latin typeface="Roboto Light"/>
                <a:cs typeface="Roboto Light"/>
              </a:rPr>
              <a:t>popularised</a:t>
            </a:r>
            <a:r>
              <a:rPr lang="en-US" sz="1000" dirty="0">
                <a:solidFill>
                  <a:schemeClr val="tx2"/>
                </a:solidFill>
                <a:latin typeface="Roboto Light"/>
                <a:cs typeface="Roboto Light"/>
              </a:rPr>
              <a:t> in the 1960s with the release of </a:t>
            </a:r>
            <a:r>
              <a:rPr lang="en-US" sz="1000" dirty="0" err="1">
                <a:solidFill>
                  <a:schemeClr val="tx2"/>
                </a:solidFill>
                <a:latin typeface="Roboto Light"/>
                <a:cs typeface="Roboto Light"/>
              </a:rPr>
              <a:t>Letraset</a:t>
            </a:r>
            <a:r>
              <a:rPr lang="en-US" sz="1000" dirty="0">
                <a:solidFill>
                  <a:schemeClr val="tx2"/>
                </a:solidFill>
                <a:latin typeface="Roboto Light"/>
                <a:cs typeface="Roboto Light"/>
              </a:rPr>
              <a:t> sheets containing </a:t>
            </a:r>
            <a:r>
              <a:rPr lang="en-US" sz="1000" dirty="0" err="1">
                <a:solidFill>
                  <a:schemeClr val="tx2"/>
                </a:solidFill>
                <a:latin typeface="Roboto Light"/>
                <a:cs typeface="Roboto Light"/>
              </a:rPr>
              <a:t>Lorem</a:t>
            </a:r>
            <a:r>
              <a:rPr lang="en-US" sz="1000" dirty="0">
                <a:solidFill>
                  <a:schemeClr val="tx2"/>
                </a:solidFill>
                <a:latin typeface="Roboto Light"/>
                <a:cs typeface="Roboto Light"/>
              </a:rPr>
              <a:t> </a:t>
            </a:r>
            <a:r>
              <a:rPr lang="en-US" sz="1000" dirty="0" err="1">
                <a:solidFill>
                  <a:schemeClr val="tx2"/>
                </a:solidFill>
                <a:latin typeface="Roboto Light"/>
                <a:cs typeface="Roboto Light"/>
              </a:rPr>
              <a:t>Ipsum</a:t>
            </a:r>
            <a:r>
              <a:rPr lang="en-US" sz="1000" dirty="0">
                <a:solidFill>
                  <a:schemeClr val="tx2"/>
                </a:solidFill>
                <a:latin typeface="Roboto Light"/>
                <a:cs typeface="Roboto Light"/>
              </a:rPr>
              <a:t> passages, and more recently with desktop publishing software like Aldus PageMaker including versions of </a:t>
            </a:r>
            <a:r>
              <a:rPr lang="en-US" sz="1000" dirty="0" err="1">
                <a:solidFill>
                  <a:schemeClr val="tx2"/>
                </a:solidFill>
                <a:latin typeface="Roboto Light"/>
                <a:cs typeface="Roboto Light"/>
              </a:rPr>
              <a:t>Lorem</a:t>
            </a:r>
            <a:r>
              <a:rPr lang="en-US" sz="1000" dirty="0">
                <a:solidFill>
                  <a:schemeClr val="tx2"/>
                </a:solidFill>
                <a:latin typeface="Roboto Light"/>
                <a:cs typeface="Roboto Light"/>
              </a:rPr>
              <a:t> </a:t>
            </a:r>
            <a:r>
              <a:rPr lang="en-US" sz="1000" dirty="0" err="1">
                <a:solidFill>
                  <a:schemeClr val="tx2"/>
                </a:solidFill>
                <a:latin typeface="Roboto Light"/>
                <a:cs typeface="Roboto Light"/>
              </a:rPr>
              <a:t>Ipsum</a:t>
            </a:r>
            <a:r>
              <a:rPr lang="en-US" sz="1000" dirty="0">
                <a:solidFill>
                  <a:schemeClr val="tx2"/>
                </a:solidFill>
                <a:latin typeface="Roboto Light"/>
                <a:cs typeface="Roboto Light"/>
              </a:rPr>
              <a:t>.</a:t>
            </a:r>
          </a:p>
          <a:p>
            <a:pPr algn="r"/>
            <a:endParaRPr lang="en-US" sz="1000" dirty="0">
              <a:solidFill>
                <a:schemeClr val="tx2"/>
              </a:solidFill>
              <a:latin typeface="Roboto Light"/>
              <a:cs typeface="Roboto Light"/>
            </a:endParaRPr>
          </a:p>
          <a:p>
            <a:pPr algn="r"/>
            <a:r>
              <a:rPr lang="en-US" sz="1000" dirty="0" err="1">
                <a:solidFill>
                  <a:schemeClr val="tx2"/>
                </a:solidFill>
                <a:latin typeface="Roboto Light"/>
                <a:cs typeface="Roboto Light"/>
              </a:rPr>
              <a:t>Lorem</a:t>
            </a:r>
            <a:r>
              <a:rPr lang="en-US" sz="1000" dirty="0">
                <a:solidFill>
                  <a:schemeClr val="tx2"/>
                </a:solidFill>
                <a:latin typeface="Roboto Light"/>
                <a:cs typeface="Roboto Light"/>
              </a:rPr>
              <a:t> </a:t>
            </a:r>
            <a:r>
              <a:rPr lang="en-US" sz="1000" dirty="0" err="1">
                <a:solidFill>
                  <a:schemeClr val="tx2"/>
                </a:solidFill>
                <a:latin typeface="Roboto Light"/>
                <a:cs typeface="Roboto Light"/>
              </a:rPr>
              <a:t>Ipsum</a:t>
            </a:r>
            <a:r>
              <a:rPr lang="en-US" sz="1000" dirty="0">
                <a:solidFill>
                  <a:schemeClr val="tx2"/>
                </a:solidFill>
                <a:latin typeface="Roboto Light"/>
                <a:cs typeface="Roboto Light"/>
              </a:rPr>
              <a:t> is simply dummy text of the printing and typesetting industry. </a:t>
            </a:r>
            <a:r>
              <a:rPr lang="en-US" sz="1000" dirty="0" err="1">
                <a:solidFill>
                  <a:schemeClr val="tx2"/>
                </a:solidFill>
                <a:latin typeface="Roboto Light"/>
                <a:cs typeface="Roboto Light"/>
              </a:rPr>
              <a:t>Lorem</a:t>
            </a:r>
            <a:r>
              <a:rPr lang="en-US" sz="1000" dirty="0">
                <a:solidFill>
                  <a:schemeClr val="tx2"/>
                </a:solidFill>
                <a:latin typeface="Roboto Light"/>
                <a:cs typeface="Roboto Light"/>
              </a:rPr>
              <a:t> </a:t>
            </a:r>
            <a:r>
              <a:rPr lang="en-US" sz="1000" dirty="0" err="1">
                <a:solidFill>
                  <a:schemeClr val="tx2"/>
                </a:solidFill>
                <a:latin typeface="Roboto Light"/>
                <a:cs typeface="Roboto Light"/>
              </a:rPr>
              <a:t>Ipsum</a:t>
            </a:r>
            <a:r>
              <a:rPr lang="en-US" sz="1000" dirty="0">
                <a:solidFill>
                  <a:schemeClr val="tx2"/>
                </a:solidFill>
                <a:latin typeface="Roboto Light"/>
                <a:cs typeface="Roboto Light"/>
              </a:rPr>
              <a:t> has been the industry's standard dummy text ever since the 1500s, when an unknown printer took a galley of type and scrambled it to make a type book. It has survived not only five centuries, but also the leap into electronic typesetting, remaining essentially</a:t>
            </a:r>
          </a:p>
        </p:txBody>
      </p:sp>
      <p:grpSp>
        <p:nvGrpSpPr>
          <p:cNvPr id="4" name="Group 3"/>
          <p:cNvGrpSpPr/>
          <p:nvPr/>
        </p:nvGrpSpPr>
        <p:grpSpPr>
          <a:xfrm>
            <a:off x="395289" y="-320416"/>
            <a:ext cx="4634722" cy="3435055"/>
            <a:chOff x="395288" y="-131422"/>
            <a:chExt cx="4634722" cy="3435055"/>
          </a:xfrm>
        </p:grpSpPr>
        <p:sp>
          <p:nvSpPr>
            <p:cNvPr id="88" name="Shape 3366"/>
            <p:cNvSpPr/>
            <p:nvPr/>
          </p:nvSpPr>
          <p:spPr>
            <a:xfrm rot="10800000">
              <a:off x="1058678" y="-115808"/>
              <a:ext cx="2330723" cy="1725640"/>
            </a:xfrm>
            <a:custGeom>
              <a:avLst/>
              <a:gdLst/>
              <a:ahLst/>
              <a:cxnLst>
                <a:cxn ang="0">
                  <a:pos x="wd2" y="hd2"/>
                </a:cxn>
                <a:cxn ang="5400000">
                  <a:pos x="wd2" y="hd2"/>
                </a:cxn>
                <a:cxn ang="10800000">
                  <a:pos x="wd2" y="hd2"/>
                </a:cxn>
                <a:cxn ang="16200000">
                  <a:pos x="wd2" y="hd2"/>
                </a:cxn>
              </a:cxnLst>
              <a:rect l="0" t="0" r="r" b="b"/>
              <a:pathLst>
                <a:path w="21600" h="21600" extrusionOk="0">
                  <a:moveTo>
                    <a:pt x="6005" y="21600"/>
                  </a:moveTo>
                  <a:lnTo>
                    <a:pt x="0" y="21600"/>
                  </a:lnTo>
                  <a:lnTo>
                    <a:pt x="15751" y="0"/>
                  </a:lnTo>
                  <a:lnTo>
                    <a:pt x="20178" y="0"/>
                  </a:lnTo>
                  <a:lnTo>
                    <a:pt x="21600" y="38"/>
                  </a:lnTo>
                  <a:lnTo>
                    <a:pt x="6005" y="21600"/>
                  </a:lnTo>
                  <a:close/>
                </a:path>
              </a:pathLst>
            </a:custGeom>
            <a:solidFill>
              <a:srgbClr val="82BD42"/>
            </a:solidFill>
            <a:ln w="12700" cap="flat">
              <a:noFill/>
              <a:miter lim="400000"/>
            </a:ln>
            <a:effectLst/>
          </p:spPr>
          <p:txBody>
            <a:bodyPr wrap="square" lIns="0" tIns="0" rIns="0" bIns="0" numCol="1" anchor="ctr">
              <a:noAutofit/>
            </a:bodyPr>
            <a:lstStyle/>
            <a:p>
              <a:pPr lvl="0">
                <a:defRPr sz="3200"/>
              </a:pPr>
              <a:endParaRPr/>
            </a:p>
          </p:txBody>
        </p:sp>
        <p:sp>
          <p:nvSpPr>
            <p:cNvPr id="96" name="Shape 3364"/>
            <p:cNvSpPr/>
            <p:nvPr/>
          </p:nvSpPr>
          <p:spPr>
            <a:xfrm rot="10800000">
              <a:off x="395288" y="-117758"/>
              <a:ext cx="1727019" cy="1600020"/>
            </a:xfrm>
            <a:custGeom>
              <a:avLst/>
              <a:gdLst/>
              <a:ahLst/>
              <a:cxnLst>
                <a:cxn ang="0">
                  <a:pos x="wd2" y="hd2"/>
                </a:cxn>
                <a:cxn ang="5400000">
                  <a:pos x="wd2" y="hd2"/>
                </a:cxn>
                <a:cxn ang="10800000">
                  <a:pos x="wd2" y="hd2"/>
                </a:cxn>
                <a:cxn ang="16200000">
                  <a:pos x="wd2" y="hd2"/>
                </a:cxn>
              </a:cxnLst>
              <a:rect l="0" t="0" r="r" b="b"/>
              <a:pathLst>
                <a:path w="21570" h="21600" extrusionOk="0">
                  <a:moveTo>
                    <a:pt x="0" y="21600"/>
                  </a:moveTo>
                  <a:lnTo>
                    <a:pt x="19650" y="0"/>
                  </a:lnTo>
                  <a:cubicBezTo>
                    <a:pt x="20152" y="458"/>
                    <a:pt x="20572" y="1011"/>
                    <a:pt x="20890" y="1632"/>
                  </a:cubicBezTo>
                  <a:cubicBezTo>
                    <a:pt x="21259" y="2352"/>
                    <a:pt x="21484" y="3148"/>
                    <a:pt x="21550" y="3968"/>
                  </a:cubicBezTo>
                  <a:cubicBezTo>
                    <a:pt x="21600" y="4516"/>
                    <a:pt x="21556" y="5071"/>
                    <a:pt x="21419" y="5602"/>
                  </a:cubicBezTo>
                  <a:cubicBezTo>
                    <a:pt x="21265" y="6200"/>
                    <a:pt x="20997" y="6756"/>
                    <a:pt x="20633" y="7236"/>
                  </a:cubicBezTo>
                  <a:lnTo>
                    <a:pt x="7600" y="21590"/>
                  </a:lnTo>
                  <a:lnTo>
                    <a:pt x="0" y="21600"/>
                  </a:lnTo>
                  <a:close/>
                </a:path>
              </a:pathLst>
            </a:custGeom>
            <a:solidFill>
              <a:srgbClr val="E63353"/>
            </a:solidFill>
            <a:ln w="12700" cap="flat">
              <a:noFill/>
              <a:miter lim="400000"/>
            </a:ln>
            <a:effectLst/>
          </p:spPr>
          <p:txBody>
            <a:bodyPr wrap="square" lIns="0" tIns="0" rIns="0" bIns="0" numCol="1" anchor="ctr">
              <a:noAutofit/>
            </a:bodyPr>
            <a:lstStyle/>
            <a:p>
              <a:pPr lvl="0">
                <a:defRPr sz="3200"/>
              </a:pPr>
              <a:endParaRPr/>
            </a:p>
          </p:txBody>
        </p:sp>
        <p:sp>
          <p:nvSpPr>
            <p:cNvPr id="100" name="Shape 3365"/>
            <p:cNvSpPr/>
            <p:nvPr/>
          </p:nvSpPr>
          <p:spPr>
            <a:xfrm rot="10800000">
              <a:off x="543671" y="-131422"/>
              <a:ext cx="2238069" cy="1741254"/>
            </a:xfrm>
            <a:custGeom>
              <a:avLst/>
              <a:gdLst/>
              <a:ahLst/>
              <a:cxnLst>
                <a:cxn ang="0">
                  <a:pos x="wd2" y="hd2"/>
                </a:cxn>
                <a:cxn ang="5400000">
                  <a:pos x="wd2" y="hd2"/>
                </a:cxn>
                <a:cxn ang="10800000">
                  <a:pos x="wd2" y="hd2"/>
                </a:cxn>
                <a:cxn ang="16200000">
                  <a:pos x="wd2" y="hd2"/>
                </a:cxn>
              </a:cxnLst>
              <a:rect l="0" t="0" r="r" b="b"/>
              <a:pathLst>
                <a:path w="21600" h="21600" extrusionOk="0">
                  <a:moveTo>
                    <a:pt x="6254" y="21600"/>
                  </a:moveTo>
                  <a:lnTo>
                    <a:pt x="0" y="21600"/>
                  </a:lnTo>
                  <a:lnTo>
                    <a:pt x="16628" y="0"/>
                  </a:lnTo>
                  <a:lnTo>
                    <a:pt x="21238" y="0"/>
                  </a:lnTo>
                  <a:lnTo>
                    <a:pt x="21600" y="1564"/>
                  </a:lnTo>
                  <a:lnTo>
                    <a:pt x="6254" y="21600"/>
                  </a:lnTo>
                  <a:close/>
                </a:path>
              </a:pathLst>
            </a:custGeom>
            <a:solidFill>
              <a:srgbClr val="D3B63D"/>
            </a:solidFill>
            <a:ln w="12700" cap="flat">
              <a:noFill/>
              <a:miter lim="400000"/>
            </a:ln>
            <a:effectLst/>
          </p:spPr>
          <p:txBody>
            <a:bodyPr wrap="square" lIns="0" tIns="0" rIns="0" bIns="0" numCol="1" anchor="ctr">
              <a:noAutofit/>
            </a:bodyPr>
            <a:lstStyle/>
            <a:p>
              <a:pPr lvl="0">
                <a:defRPr sz="3200"/>
              </a:pPr>
              <a:endParaRPr/>
            </a:p>
          </p:txBody>
        </p:sp>
        <p:sp>
          <p:nvSpPr>
            <p:cNvPr id="101" name="Shape 3367"/>
            <p:cNvSpPr/>
            <p:nvPr/>
          </p:nvSpPr>
          <p:spPr>
            <a:xfrm rot="10800000">
              <a:off x="1689596" y="-106262"/>
              <a:ext cx="2305219" cy="1716094"/>
            </a:xfrm>
            <a:custGeom>
              <a:avLst/>
              <a:gdLst/>
              <a:ahLst/>
              <a:cxnLst>
                <a:cxn ang="0">
                  <a:pos x="wd2" y="hd2"/>
                </a:cxn>
                <a:cxn ang="5400000">
                  <a:pos x="wd2" y="hd2"/>
                </a:cxn>
                <a:cxn ang="10800000">
                  <a:pos x="wd2" y="hd2"/>
                </a:cxn>
                <a:cxn ang="16200000">
                  <a:pos x="wd2" y="hd2"/>
                </a:cxn>
              </a:cxnLst>
              <a:rect l="0" t="0" r="r" b="b"/>
              <a:pathLst>
                <a:path w="21600" h="21600" extrusionOk="0">
                  <a:moveTo>
                    <a:pt x="6072" y="21600"/>
                  </a:moveTo>
                  <a:lnTo>
                    <a:pt x="0" y="21600"/>
                  </a:lnTo>
                  <a:lnTo>
                    <a:pt x="15686" y="0"/>
                  </a:lnTo>
                  <a:lnTo>
                    <a:pt x="20162" y="0"/>
                  </a:lnTo>
                  <a:lnTo>
                    <a:pt x="21600" y="39"/>
                  </a:lnTo>
                  <a:lnTo>
                    <a:pt x="6072" y="21600"/>
                  </a:lnTo>
                  <a:close/>
                </a:path>
              </a:pathLst>
            </a:custGeom>
            <a:solidFill>
              <a:srgbClr val="16AAA1"/>
            </a:solidFill>
            <a:ln w="12700" cap="flat">
              <a:noFill/>
              <a:miter lim="400000"/>
            </a:ln>
            <a:effectLst/>
          </p:spPr>
          <p:txBody>
            <a:bodyPr wrap="square" lIns="0" tIns="0" rIns="0" bIns="0" numCol="1" anchor="ctr">
              <a:noAutofit/>
            </a:bodyPr>
            <a:lstStyle/>
            <a:p>
              <a:pPr lvl="0">
                <a:defRPr sz="3200"/>
              </a:pPr>
              <a:endParaRPr/>
            </a:p>
          </p:txBody>
        </p:sp>
        <p:sp>
          <p:nvSpPr>
            <p:cNvPr id="102" name="Shape 3369"/>
            <p:cNvSpPr/>
            <p:nvPr/>
          </p:nvSpPr>
          <p:spPr>
            <a:xfrm rot="10800000">
              <a:off x="678113" y="1836593"/>
              <a:ext cx="3969560" cy="577755"/>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20517" y="5416"/>
                  </a:lnTo>
                  <a:cubicBezTo>
                    <a:pt x="20385" y="3889"/>
                    <a:pt x="20198" y="2615"/>
                    <a:pt x="19976" y="1710"/>
                  </a:cubicBezTo>
                  <a:cubicBezTo>
                    <a:pt x="19753" y="805"/>
                    <a:pt x="19500" y="298"/>
                    <a:pt x="19242" y="237"/>
                  </a:cubicBezTo>
                  <a:lnTo>
                    <a:pt x="0" y="0"/>
                  </a:lnTo>
                  <a:lnTo>
                    <a:pt x="1034" y="17102"/>
                  </a:lnTo>
                  <a:lnTo>
                    <a:pt x="20424" y="17339"/>
                  </a:lnTo>
                  <a:cubicBezTo>
                    <a:pt x="20659" y="17304"/>
                    <a:pt x="20892" y="17687"/>
                    <a:pt x="21100" y="18451"/>
                  </a:cubicBezTo>
                  <a:cubicBezTo>
                    <a:pt x="21302" y="19195"/>
                    <a:pt x="21474" y="20279"/>
                    <a:pt x="21600" y="21600"/>
                  </a:cubicBezTo>
                  <a:close/>
                </a:path>
              </a:pathLst>
            </a:custGeom>
            <a:solidFill>
              <a:srgbClr val="E9C944"/>
            </a:solidFill>
            <a:ln w="12700" cap="flat">
              <a:noFill/>
              <a:miter lim="400000"/>
            </a:ln>
            <a:effectLst/>
          </p:spPr>
          <p:txBody>
            <a:bodyPr wrap="square" lIns="0" tIns="0" rIns="0" bIns="0" numCol="1" anchor="ctr">
              <a:noAutofit/>
            </a:bodyPr>
            <a:lstStyle/>
            <a:p>
              <a:pPr lvl="0">
                <a:defRPr sz="3200"/>
              </a:pPr>
              <a:endParaRPr/>
            </a:p>
          </p:txBody>
        </p:sp>
        <p:sp>
          <p:nvSpPr>
            <p:cNvPr id="103" name="Shape 3370"/>
            <p:cNvSpPr/>
            <p:nvPr/>
          </p:nvSpPr>
          <p:spPr>
            <a:xfrm rot="10800000">
              <a:off x="881764" y="2275839"/>
              <a:ext cx="3958454" cy="584696"/>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20491" y="5351"/>
                  </a:lnTo>
                  <a:cubicBezTo>
                    <a:pt x="20358" y="3843"/>
                    <a:pt x="20172" y="2584"/>
                    <a:pt x="19948" y="1690"/>
                  </a:cubicBezTo>
                  <a:cubicBezTo>
                    <a:pt x="19725" y="795"/>
                    <a:pt x="19472" y="295"/>
                    <a:pt x="19212" y="234"/>
                  </a:cubicBezTo>
                  <a:lnTo>
                    <a:pt x="0" y="0"/>
                  </a:lnTo>
                  <a:lnTo>
                    <a:pt x="1060" y="17155"/>
                  </a:lnTo>
                  <a:lnTo>
                    <a:pt x="20420" y="17389"/>
                  </a:lnTo>
                  <a:cubicBezTo>
                    <a:pt x="20656" y="17355"/>
                    <a:pt x="20890" y="17733"/>
                    <a:pt x="21098" y="18488"/>
                  </a:cubicBezTo>
                  <a:cubicBezTo>
                    <a:pt x="21301" y="19224"/>
                    <a:pt x="21474" y="20294"/>
                    <a:pt x="21600" y="21600"/>
                  </a:cubicBezTo>
                  <a:close/>
                </a:path>
              </a:pathLst>
            </a:custGeom>
            <a:solidFill>
              <a:schemeClr val="accent4"/>
            </a:solidFill>
            <a:ln w="12700" cap="flat">
              <a:noFill/>
              <a:miter lim="400000"/>
            </a:ln>
            <a:effectLst/>
          </p:spPr>
          <p:txBody>
            <a:bodyPr wrap="square" lIns="0" tIns="0" rIns="0" bIns="0" numCol="1" anchor="ctr">
              <a:noAutofit/>
            </a:bodyPr>
            <a:lstStyle/>
            <a:p>
              <a:pPr lvl="0">
                <a:defRPr sz="3200"/>
              </a:pPr>
              <a:endParaRPr/>
            </a:p>
          </p:txBody>
        </p:sp>
        <p:sp>
          <p:nvSpPr>
            <p:cNvPr id="104" name="Shape 3371"/>
            <p:cNvSpPr/>
            <p:nvPr/>
          </p:nvSpPr>
          <p:spPr>
            <a:xfrm rot="10800000">
              <a:off x="1086802" y="2718038"/>
              <a:ext cx="3943208" cy="585595"/>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20517" y="5338"/>
                  </a:lnTo>
                  <a:cubicBezTo>
                    <a:pt x="20383" y="3832"/>
                    <a:pt x="20196" y="2575"/>
                    <a:pt x="19971" y="1682"/>
                  </a:cubicBezTo>
                  <a:cubicBezTo>
                    <a:pt x="19747" y="789"/>
                    <a:pt x="19493" y="289"/>
                    <a:pt x="19232" y="229"/>
                  </a:cubicBezTo>
                  <a:lnTo>
                    <a:pt x="0" y="0"/>
                  </a:lnTo>
                  <a:lnTo>
                    <a:pt x="1090" y="17204"/>
                  </a:lnTo>
                  <a:lnTo>
                    <a:pt x="20445" y="17358"/>
                  </a:lnTo>
                  <a:cubicBezTo>
                    <a:pt x="20683" y="17288"/>
                    <a:pt x="20919" y="17668"/>
                    <a:pt x="21126" y="18454"/>
                  </a:cubicBezTo>
                  <a:cubicBezTo>
                    <a:pt x="21322" y="19201"/>
                    <a:pt x="21486" y="20287"/>
                    <a:pt x="21600" y="21600"/>
                  </a:cubicBezTo>
                  <a:close/>
                </a:path>
              </a:pathLst>
            </a:custGeom>
            <a:solidFill>
              <a:schemeClr val="accent6"/>
            </a:solidFill>
            <a:ln w="12700" cap="flat">
              <a:noFill/>
              <a:miter lim="400000"/>
            </a:ln>
            <a:effectLst/>
          </p:spPr>
          <p:txBody>
            <a:bodyPr wrap="square" lIns="0" tIns="0" rIns="0" bIns="0" numCol="1" anchor="ctr">
              <a:noAutofit/>
            </a:bodyPr>
            <a:lstStyle/>
            <a:p>
              <a:pPr lvl="0">
                <a:defRPr sz="3200"/>
              </a:pPr>
              <a:endParaRPr/>
            </a:p>
          </p:txBody>
        </p:sp>
        <p:sp>
          <p:nvSpPr>
            <p:cNvPr id="84" name="Shape 3368"/>
            <p:cNvSpPr/>
            <p:nvPr/>
          </p:nvSpPr>
          <p:spPr>
            <a:xfrm rot="10800000">
              <a:off x="402501" y="1185926"/>
              <a:ext cx="4053772" cy="771124"/>
            </a:xfrm>
            <a:custGeom>
              <a:avLst/>
              <a:gdLst/>
              <a:ahLst/>
              <a:cxnLst>
                <a:cxn ang="0">
                  <a:pos x="wd2" y="hd2"/>
                </a:cxn>
                <a:cxn ang="5400000">
                  <a:pos x="wd2" y="hd2"/>
                </a:cxn>
                <a:cxn ang="10800000">
                  <a:pos x="wd2" y="hd2"/>
                </a:cxn>
                <a:cxn ang="16200000">
                  <a:pos x="wd2" y="hd2"/>
                </a:cxn>
              </a:cxnLst>
              <a:rect l="0" t="0" r="r" b="b"/>
              <a:pathLst>
                <a:path w="21600" h="21525" extrusionOk="0">
                  <a:moveTo>
                    <a:pt x="0" y="59"/>
                  </a:moveTo>
                  <a:lnTo>
                    <a:pt x="896" y="12074"/>
                  </a:lnTo>
                  <a:lnTo>
                    <a:pt x="19643" y="12074"/>
                  </a:lnTo>
                  <a:cubicBezTo>
                    <a:pt x="19947" y="12090"/>
                    <a:pt x="20247" y="12479"/>
                    <a:pt x="20518" y="13211"/>
                  </a:cubicBezTo>
                  <a:cubicBezTo>
                    <a:pt x="21123" y="14846"/>
                    <a:pt x="21531" y="17974"/>
                    <a:pt x="21600" y="21525"/>
                  </a:cubicBezTo>
                  <a:cubicBezTo>
                    <a:pt x="21593" y="20309"/>
                    <a:pt x="21562" y="19100"/>
                    <a:pt x="21508" y="17917"/>
                  </a:cubicBezTo>
                  <a:cubicBezTo>
                    <a:pt x="21451" y="16683"/>
                    <a:pt x="21369" y="15484"/>
                    <a:pt x="21263" y="14343"/>
                  </a:cubicBezTo>
                  <a:lnTo>
                    <a:pt x="20232" y="4200"/>
                  </a:lnTo>
                  <a:cubicBezTo>
                    <a:pt x="20097" y="2686"/>
                    <a:pt x="19866" y="1461"/>
                    <a:pt x="19579" y="730"/>
                  </a:cubicBezTo>
                  <a:cubicBezTo>
                    <a:pt x="19360" y="170"/>
                    <a:pt x="19115" y="-75"/>
                    <a:pt x="18872" y="21"/>
                  </a:cubicBezTo>
                  <a:lnTo>
                    <a:pt x="0" y="59"/>
                  </a:lnTo>
                  <a:close/>
                </a:path>
              </a:pathLst>
            </a:custGeom>
            <a:solidFill>
              <a:schemeClr val="accent1"/>
            </a:solidFill>
            <a:ln w="12700" cap="flat">
              <a:noFill/>
              <a:miter lim="400000"/>
            </a:ln>
            <a:effectLst/>
          </p:spPr>
          <p:txBody>
            <a:bodyPr wrap="square" lIns="0" tIns="0" rIns="0" bIns="0" numCol="1" anchor="ctr">
              <a:noAutofit/>
            </a:bodyPr>
            <a:lstStyle/>
            <a:p>
              <a:pPr lvl="0">
                <a:defRPr sz="3200"/>
              </a:pPr>
              <a:endParaRPr/>
            </a:p>
          </p:txBody>
        </p:sp>
      </p:grpSp>
      <p:grpSp>
        <p:nvGrpSpPr>
          <p:cNvPr id="7" name="Group 6"/>
          <p:cNvGrpSpPr/>
          <p:nvPr/>
        </p:nvGrpSpPr>
        <p:grpSpPr>
          <a:xfrm>
            <a:off x="886629" y="1306624"/>
            <a:ext cx="3565839" cy="461665"/>
            <a:chOff x="886629" y="1306622"/>
            <a:chExt cx="3565839" cy="461665"/>
          </a:xfrm>
        </p:grpSpPr>
        <p:sp>
          <p:nvSpPr>
            <p:cNvPr id="105" name="TextBox 104"/>
            <p:cNvSpPr txBox="1"/>
            <p:nvPr/>
          </p:nvSpPr>
          <p:spPr>
            <a:xfrm>
              <a:off x="886629" y="1306622"/>
              <a:ext cx="1012021" cy="461665"/>
            </a:xfrm>
            <a:prstGeom prst="rect">
              <a:avLst/>
            </a:prstGeom>
            <a:noFill/>
          </p:spPr>
          <p:txBody>
            <a:bodyPr wrap="square" rtlCol="0" anchor="ctr">
              <a:spAutoFit/>
            </a:bodyPr>
            <a:lstStyle/>
            <a:p>
              <a:r>
                <a:rPr lang="en-US" sz="2400" dirty="0">
                  <a:solidFill>
                    <a:schemeClr val="bg1"/>
                  </a:solidFill>
                  <a:latin typeface="Roboto Black"/>
                  <a:cs typeface="Roboto Black"/>
                </a:rPr>
                <a:t>2014</a:t>
              </a:r>
            </a:p>
          </p:txBody>
        </p:sp>
        <p:cxnSp>
          <p:nvCxnSpPr>
            <p:cNvPr id="106" name="Straight Connector 105"/>
            <p:cNvCxnSpPr/>
            <p:nvPr/>
          </p:nvCxnSpPr>
          <p:spPr>
            <a:xfrm flipH="1">
              <a:off x="1835075" y="1557719"/>
              <a:ext cx="2617393" cy="0"/>
            </a:xfrm>
            <a:prstGeom prst="line">
              <a:avLst/>
            </a:prstGeom>
            <a:ln w="6350" cmpd="sng">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sp>
          <p:nvSpPr>
            <p:cNvPr id="107" name="Oval 106"/>
            <p:cNvSpPr/>
            <p:nvPr/>
          </p:nvSpPr>
          <p:spPr>
            <a:xfrm>
              <a:off x="1799741" y="1512041"/>
              <a:ext cx="94942" cy="94940"/>
            </a:xfrm>
            <a:prstGeom prst="ellipse">
              <a:avLst/>
            </a:prstGeom>
            <a:solidFill>
              <a:schemeClr val="bg1"/>
            </a:solidFill>
            <a:ln w="6350" cmpd="sng">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108" name="Group 107"/>
          <p:cNvGrpSpPr/>
          <p:nvPr/>
        </p:nvGrpSpPr>
        <p:grpSpPr>
          <a:xfrm>
            <a:off x="1064429" y="1728899"/>
            <a:ext cx="3565839" cy="461665"/>
            <a:chOff x="886629" y="1306622"/>
            <a:chExt cx="3565839" cy="461665"/>
          </a:xfrm>
        </p:grpSpPr>
        <p:sp>
          <p:nvSpPr>
            <p:cNvPr id="109" name="TextBox 108"/>
            <p:cNvSpPr txBox="1"/>
            <p:nvPr/>
          </p:nvSpPr>
          <p:spPr>
            <a:xfrm>
              <a:off x="886629" y="1306622"/>
              <a:ext cx="1012021" cy="461665"/>
            </a:xfrm>
            <a:prstGeom prst="rect">
              <a:avLst/>
            </a:prstGeom>
            <a:noFill/>
          </p:spPr>
          <p:txBody>
            <a:bodyPr wrap="square" rtlCol="0" anchor="ctr">
              <a:spAutoFit/>
            </a:bodyPr>
            <a:lstStyle/>
            <a:p>
              <a:r>
                <a:rPr lang="en-US" sz="2400" dirty="0">
                  <a:solidFill>
                    <a:schemeClr val="bg1"/>
                  </a:solidFill>
                  <a:latin typeface="Roboto Black"/>
                  <a:cs typeface="Roboto Black"/>
                </a:rPr>
                <a:t>2015</a:t>
              </a:r>
            </a:p>
          </p:txBody>
        </p:sp>
        <p:cxnSp>
          <p:nvCxnSpPr>
            <p:cNvPr id="110" name="Straight Connector 109"/>
            <p:cNvCxnSpPr/>
            <p:nvPr/>
          </p:nvCxnSpPr>
          <p:spPr>
            <a:xfrm flipH="1">
              <a:off x="1835075" y="1557719"/>
              <a:ext cx="2617393" cy="0"/>
            </a:xfrm>
            <a:prstGeom prst="line">
              <a:avLst/>
            </a:prstGeom>
            <a:ln w="6350" cmpd="sng">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sp>
          <p:nvSpPr>
            <p:cNvPr id="111" name="Oval 110"/>
            <p:cNvSpPr/>
            <p:nvPr/>
          </p:nvSpPr>
          <p:spPr>
            <a:xfrm>
              <a:off x="1799741" y="1512041"/>
              <a:ext cx="94942" cy="94940"/>
            </a:xfrm>
            <a:prstGeom prst="ellipse">
              <a:avLst/>
            </a:prstGeom>
            <a:solidFill>
              <a:schemeClr val="bg1"/>
            </a:solidFill>
            <a:ln w="6350" cmpd="sng">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112" name="Group 111"/>
          <p:cNvGrpSpPr/>
          <p:nvPr/>
        </p:nvGrpSpPr>
        <p:grpSpPr>
          <a:xfrm>
            <a:off x="1283504" y="2179749"/>
            <a:ext cx="3565839" cy="461665"/>
            <a:chOff x="886629" y="1306622"/>
            <a:chExt cx="3565839" cy="461665"/>
          </a:xfrm>
        </p:grpSpPr>
        <p:sp>
          <p:nvSpPr>
            <p:cNvPr id="113" name="TextBox 112"/>
            <p:cNvSpPr txBox="1"/>
            <p:nvPr/>
          </p:nvSpPr>
          <p:spPr>
            <a:xfrm>
              <a:off x="886629" y="1306622"/>
              <a:ext cx="1012021" cy="461665"/>
            </a:xfrm>
            <a:prstGeom prst="rect">
              <a:avLst/>
            </a:prstGeom>
            <a:noFill/>
          </p:spPr>
          <p:txBody>
            <a:bodyPr wrap="square" rtlCol="0" anchor="ctr">
              <a:spAutoFit/>
            </a:bodyPr>
            <a:lstStyle/>
            <a:p>
              <a:r>
                <a:rPr lang="en-US" sz="2400" dirty="0">
                  <a:solidFill>
                    <a:schemeClr val="bg1"/>
                  </a:solidFill>
                  <a:latin typeface="Roboto Black"/>
                  <a:cs typeface="Roboto Black"/>
                </a:rPr>
                <a:t>2016</a:t>
              </a:r>
            </a:p>
          </p:txBody>
        </p:sp>
        <p:cxnSp>
          <p:nvCxnSpPr>
            <p:cNvPr id="114" name="Straight Connector 113"/>
            <p:cNvCxnSpPr/>
            <p:nvPr/>
          </p:nvCxnSpPr>
          <p:spPr>
            <a:xfrm flipH="1">
              <a:off x="1835075" y="1557719"/>
              <a:ext cx="2617393" cy="0"/>
            </a:xfrm>
            <a:prstGeom prst="line">
              <a:avLst/>
            </a:prstGeom>
            <a:ln w="6350" cmpd="sng">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sp>
          <p:nvSpPr>
            <p:cNvPr id="115" name="Oval 114"/>
            <p:cNvSpPr/>
            <p:nvPr/>
          </p:nvSpPr>
          <p:spPr>
            <a:xfrm>
              <a:off x="1799741" y="1512041"/>
              <a:ext cx="94942" cy="94940"/>
            </a:xfrm>
            <a:prstGeom prst="ellipse">
              <a:avLst/>
            </a:prstGeom>
            <a:solidFill>
              <a:schemeClr val="bg1"/>
            </a:solidFill>
            <a:ln w="6350" cmpd="sng">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116" name="Group 115"/>
          <p:cNvGrpSpPr/>
          <p:nvPr/>
        </p:nvGrpSpPr>
        <p:grpSpPr>
          <a:xfrm>
            <a:off x="1524805" y="2627424"/>
            <a:ext cx="3565839" cy="461665"/>
            <a:chOff x="886629" y="1306622"/>
            <a:chExt cx="3565839" cy="461665"/>
          </a:xfrm>
        </p:grpSpPr>
        <p:sp>
          <p:nvSpPr>
            <p:cNvPr id="117" name="TextBox 116"/>
            <p:cNvSpPr txBox="1"/>
            <p:nvPr/>
          </p:nvSpPr>
          <p:spPr>
            <a:xfrm>
              <a:off x="886629" y="1306622"/>
              <a:ext cx="1012021" cy="461665"/>
            </a:xfrm>
            <a:prstGeom prst="rect">
              <a:avLst/>
            </a:prstGeom>
            <a:noFill/>
          </p:spPr>
          <p:txBody>
            <a:bodyPr wrap="square" rtlCol="0" anchor="ctr">
              <a:spAutoFit/>
            </a:bodyPr>
            <a:lstStyle/>
            <a:p>
              <a:r>
                <a:rPr lang="en-US" sz="2400" dirty="0">
                  <a:solidFill>
                    <a:schemeClr val="bg1"/>
                  </a:solidFill>
                  <a:latin typeface="Roboto Black"/>
                  <a:cs typeface="Roboto Black"/>
                </a:rPr>
                <a:t>2017</a:t>
              </a:r>
            </a:p>
          </p:txBody>
        </p:sp>
        <p:cxnSp>
          <p:nvCxnSpPr>
            <p:cNvPr id="118" name="Straight Connector 117"/>
            <p:cNvCxnSpPr/>
            <p:nvPr/>
          </p:nvCxnSpPr>
          <p:spPr>
            <a:xfrm flipH="1">
              <a:off x="1835075" y="1557719"/>
              <a:ext cx="2617393" cy="0"/>
            </a:xfrm>
            <a:prstGeom prst="line">
              <a:avLst/>
            </a:prstGeom>
            <a:ln w="6350" cmpd="sng">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sp>
          <p:nvSpPr>
            <p:cNvPr id="119" name="Oval 118"/>
            <p:cNvSpPr/>
            <p:nvPr/>
          </p:nvSpPr>
          <p:spPr>
            <a:xfrm>
              <a:off x="1799741" y="1512041"/>
              <a:ext cx="94942" cy="94940"/>
            </a:xfrm>
            <a:prstGeom prst="ellipse">
              <a:avLst/>
            </a:prstGeom>
            <a:solidFill>
              <a:schemeClr val="bg1"/>
            </a:solidFill>
            <a:ln w="6350" cmpd="sng">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132" name="Group 131"/>
          <p:cNvGrpSpPr/>
          <p:nvPr/>
        </p:nvGrpSpPr>
        <p:grpSpPr>
          <a:xfrm>
            <a:off x="1283102" y="3509102"/>
            <a:ext cx="3848714" cy="113157"/>
            <a:chOff x="549581" y="3031349"/>
            <a:chExt cx="3848714" cy="113157"/>
          </a:xfrm>
        </p:grpSpPr>
        <p:cxnSp>
          <p:nvCxnSpPr>
            <p:cNvPr id="133" name="Straight Connector 132"/>
            <p:cNvCxnSpPr/>
            <p:nvPr/>
          </p:nvCxnSpPr>
          <p:spPr>
            <a:xfrm flipH="1">
              <a:off x="610569" y="3086873"/>
              <a:ext cx="3757079" cy="0"/>
            </a:xfrm>
            <a:prstGeom prst="line">
              <a:avLst/>
            </a:prstGeom>
            <a:ln w="6350" cmpd="sng">
              <a:solidFill>
                <a:schemeClr val="tx2"/>
              </a:solidFill>
              <a:prstDash val="dash"/>
            </a:ln>
            <a:effectLst/>
          </p:spPr>
          <p:style>
            <a:lnRef idx="2">
              <a:schemeClr val="accent1"/>
            </a:lnRef>
            <a:fillRef idx="0">
              <a:schemeClr val="accent1"/>
            </a:fillRef>
            <a:effectRef idx="1">
              <a:schemeClr val="accent1"/>
            </a:effectRef>
            <a:fontRef idx="minor">
              <a:schemeClr val="tx1"/>
            </a:fontRef>
          </p:style>
        </p:cxnSp>
        <p:sp>
          <p:nvSpPr>
            <p:cNvPr id="134" name="Isosceles Triangle 133"/>
            <p:cNvSpPr/>
            <p:nvPr/>
          </p:nvSpPr>
          <p:spPr>
            <a:xfrm rot="16200000">
              <a:off x="4295898" y="3042109"/>
              <a:ext cx="109982" cy="94812"/>
            </a:xfrm>
            <a:prstGeom prst="triangle">
              <a:avLst/>
            </a:prstGeom>
            <a:solidFill>
              <a:srgbClr val="A0A0A3"/>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35" name="Isosceles Triangle 134"/>
            <p:cNvSpPr/>
            <p:nvPr/>
          </p:nvSpPr>
          <p:spPr>
            <a:xfrm rot="5400000">
              <a:off x="541996" y="3038934"/>
              <a:ext cx="109982" cy="94812"/>
            </a:xfrm>
            <a:prstGeom prst="triangle">
              <a:avLst/>
            </a:prstGeom>
            <a:solidFill>
              <a:srgbClr val="A0A0A3"/>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120" name="Group 119"/>
          <p:cNvGrpSpPr/>
          <p:nvPr/>
        </p:nvGrpSpPr>
        <p:grpSpPr>
          <a:xfrm>
            <a:off x="3309654" y="3436678"/>
            <a:ext cx="671974" cy="246221"/>
            <a:chOff x="4214879" y="3168955"/>
            <a:chExt cx="671974" cy="246221"/>
          </a:xfrm>
        </p:grpSpPr>
        <p:sp>
          <p:nvSpPr>
            <p:cNvPr id="122" name="Shape 134"/>
            <p:cNvSpPr/>
            <p:nvPr/>
          </p:nvSpPr>
          <p:spPr>
            <a:xfrm>
              <a:off x="4276407" y="3198444"/>
              <a:ext cx="544334" cy="207207"/>
            </a:xfrm>
            <a:prstGeom prst="roundRect">
              <a:avLst>
                <a:gd name="adj" fmla="val 50000"/>
              </a:avLst>
            </a:prstGeom>
            <a:solidFill>
              <a:schemeClr val="bg1"/>
            </a:solidFill>
            <a:ln w="6350" cmpd="sng">
              <a:solidFill>
                <a:schemeClr val="accent4"/>
              </a:solidFill>
              <a:miter lim="400000"/>
            </a:ln>
          </p:spPr>
          <p:txBody>
            <a:bodyPr lIns="0" tIns="0" rIns="0" bIns="0" anchor="ctr"/>
            <a:lstStyle/>
            <a:p>
              <a:pPr lvl="0">
                <a:defRPr sz="2400">
                  <a:solidFill>
                    <a:srgbClr val="FFFFFF"/>
                  </a:solidFill>
                </a:defRPr>
              </a:pPr>
              <a:endParaRPr/>
            </a:p>
          </p:txBody>
        </p:sp>
        <p:sp>
          <p:nvSpPr>
            <p:cNvPr id="121" name="TextBox 120"/>
            <p:cNvSpPr txBox="1"/>
            <p:nvPr/>
          </p:nvSpPr>
          <p:spPr>
            <a:xfrm>
              <a:off x="4214879" y="3168955"/>
              <a:ext cx="671974" cy="246221"/>
            </a:xfrm>
            <a:prstGeom prst="rect">
              <a:avLst/>
            </a:prstGeom>
            <a:noFill/>
          </p:spPr>
          <p:txBody>
            <a:bodyPr wrap="square" rtlCol="0">
              <a:spAutoFit/>
            </a:bodyPr>
            <a:lstStyle/>
            <a:p>
              <a:pPr algn="ctr"/>
              <a:r>
                <a:rPr lang="en-US" sz="1000" dirty="0">
                  <a:solidFill>
                    <a:schemeClr val="accent4"/>
                  </a:solidFill>
                  <a:latin typeface="Roboto Light"/>
                  <a:cs typeface="Roboto Light"/>
                </a:rPr>
                <a:t>Stage 3</a:t>
              </a:r>
            </a:p>
          </p:txBody>
        </p:sp>
      </p:grpSp>
      <p:grpSp>
        <p:nvGrpSpPr>
          <p:cNvPr id="123" name="Group 122"/>
          <p:cNvGrpSpPr/>
          <p:nvPr/>
        </p:nvGrpSpPr>
        <p:grpSpPr>
          <a:xfrm>
            <a:off x="2448870" y="3436678"/>
            <a:ext cx="671974" cy="246221"/>
            <a:chOff x="2894079" y="3168955"/>
            <a:chExt cx="671974" cy="246221"/>
          </a:xfrm>
        </p:grpSpPr>
        <p:sp>
          <p:nvSpPr>
            <p:cNvPr id="125" name="Shape 134"/>
            <p:cNvSpPr/>
            <p:nvPr/>
          </p:nvSpPr>
          <p:spPr>
            <a:xfrm>
              <a:off x="2955607" y="3198444"/>
              <a:ext cx="544334" cy="207207"/>
            </a:xfrm>
            <a:prstGeom prst="roundRect">
              <a:avLst>
                <a:gd name="adj" fmla="val 50000"/>
              </a:avLst>
            </a:prstGeom>
            <a:solidFill>
              <a:srgbClr val="F4F4F4"/>
            </a:solidFill>
            <a:ln w="6350" cmpd="sng">
              <a:solidFill>
                <a:schemeClr val="accent3"/>
              </a:solidFill>
              <a:miter lim="400000"/>
            </a:ln>
          </p:spPr>
          <p:txBody>
            <a:bodyPr lIns="0" tIns="0" rIns="0" bIns="0" anchor="ctr"/>
            <a:lstStyle/>
            <a:p>
              <a:pPr lvl="0">
                <a:defRPr sz="2400">
                  <a:solidFill>
                    <a:srgbClr val="FFFFFF"/>
                  </a:solidFill>
                </a:defRPr>
              </a:pPr>
              <a:endParaRPr/>
            </a:p>
          </p:txBody>
        </p:sp>
        <p:sp>
          <p:nvSpPr>
            <p:cNvPr id="124" name="TextBox 123"/>
            <p:cNvSpPr txBox="1"/>
            <p:nvPr/>
          </p:nvSpPr>
          <p:spPr>
            <a:xfrm>
              <a:off x="2894079" y="3168955"/>
              <a:ext cx="671974" cy="246221"/>
            </a:xfrm>
            <a:prstGeom prst="rect">
              <a:avLst/>
            </a:prstGeom>
            <a:noFill/>
          </p:spPr>
          <p:txBody>
            <a:bodyPr wrap="square" rtlCol="0">
              <a:spAutoFit/>
            </a:bodyPr>
            <a:lstStyle/>
            <a:p>
              <a:pPr algn="ctr"/>
              <a:r>
                <a:rPr lang="en-US" sz="1000" dirty="0">
                  <a:solidFill>
                    <a:schemeClr val="accent3"/>
                  </a:solidFill>
                  <a:latin typeface="Roboto Light"/>
                  <a:cs typeface="Roboto Light"/>
                </a:rPr>
                <a:t>Stage 2</a:t>
              </a:r>
            </a:p>
          </p:txBody>
        </p:sp>
      </p:grpSp>
      <p:grpSp>
        <p:nvGrpSpPr>
          <p:cNvPr id="126" name="Group 125"/>
          <p:cNvGrpSpPr/>
          <p:nvPr/>
        </p:nvGrpSpPr>
        <p:grpSpPr>
          <a:xfrm>
            <a:off x="1588086" y="3436678"/>
            <a:ext cx="671974" cy="246221"/>
            <a:chOff x="1530946" y="3168956"/>
            <a:chExt cx="671974" cy="246221"/>
          </a:xfrm>
        </p:grpSpPr>
        <p:sp>
          <p:nvSpPr>
            <p:cNvPr id="128" name="Shape 134"/>
            <p:cNvSpPr/>
            <p:nvPr/>
          </p:nvSpPr>
          <p:spPr>
            <a:xfrm>
              <a:off x="1592474" y="3198445"/>
              <a:ext cx="544334" cy="207207"/>
            </a:xfrm>
            <a:prstGeom prst="roundRect">
              <a:avLst>
                <a:gd name="adj" fmla="val 50000"/>
              </a:avLst>
            </a:prstGeom>
            <a:solidFill>
              <a:srgbClr val="F4F4F4"/>
            </a:solidFill>
            <a:ln w="6350" cmpd="sng">
              <a:solidFill>
                <a:srgbClr val="FB7545"/>
              </a:solidFill>
              <a:miter lim="400000"/>
            </a:ln>
          </p:spPr>
          <p:txBody>
            <a:bodyPr lIns="0" tIns="0" rIns="0" bIns="0" anchor="ctr"/>
            <a:lstStyle/>
            <a:p>
              <a:pPr lvl="0">
                <a:defRPr sz="2400">
                  <a:solidFill>
                    <a:srgbClr val="FFFFFF"/>
                  </a:solidFill>
                </a:defRPr>
              </a:pPr>
              <a:endParaRPr/>
            </a:p>
          </p:txBody>
        </p:sp>
        <p:sp>
          <p:nvSpPr>
            <p:cNvPr id="127" name="TextBox 126"/>
            <p:cNvSpPr txBox="1"/>
            <p:nvPr/>
          </p:nvSpPr>
          <p:spPr>
            <a:xfrm>
              <a:off x="1530946" y="3168956"/>
              <a:ext cx="671974" cy="246221"/>
            </a:xfrm>
            <a:prstGeom prst="rect">
              <a:avLst/>
            </a:prstGeom>
            <a:noFill/>
          </p:spPr>
          <p:txBody>
            <a:bodyPr wrap="square" rtlCol="0">
              <a:spAutoFit/>
            </a:bodyPr>
            <a:lstStyle/>
            <a:p>
              <a:pPr algn="ctr"/>
              <a:r>
                <a:rPr lang="en-US" sz="1000" dirty="0">
                  <a:solidFill>
                    <a:schemeClr val="accent2"/>
                  </a:solidFill>
                  <a:latin typeface="Roboto Light"/>
                  <a:cs typeface="Roboto Light"/>
                </a:rPr>
                <a:t>Stage 1</a:t>
              </a:r>
            </a:p>
          </p:txBody>
        </p:sp>
      </p:grpSp>
      <p:grpSp>
        <p:nvGrpSpPr>
          <p:cNvPr id="129" name="Group 128"/>
          <p:cNvGrpSpPr/>
          <p:nvPr/>
        </p:nvGrpSpPr>
        <p:grpSpPr>
          <a:xfrm>
            <a:off x="4170439" y="3436678"/>
            <a:ext cx="671974" cy="246221"/>
            <a:chOff x="4214879" y="3168955"/>
            <a:chExt cx="671974" cy="246221"/>
          </a:xfrm>
        </p:grpSpPr>
        <p:sp>
          <p:nvSpPr>
            <p:cNvPr id="131" name="Shape 134"/>
            <p:cNvSpPr/>
            <p:nvPr/>
          </p:nvSpPr>
          <p:spPr>
            <a:xfrm>
              <a:off x="4276407" y="3198444"/>
              <a:ext cx="544334" cy="207207"/>
            </a:xfrm>
            <a:prstGeom prst="roundRect">
              <a:avLst>
                <a:gd name="adj" fmla="val 50000"/>
              </a:avLst>
            </a:prstGeom>
            <a:solidFill>
              <a:srgbClr val="F4F4F4"/>
            </a:solidFill>
            <a:ln w="6350" cmpd="sng">
              <a:solidFill>
                <a:srgbClr val="19C0B4"/>
              </a:solidFill>
              <a:miter lim="400000"/>
            </a:ln>
          </p:spPr>
          <p:txBody>
            <a:bodyPr lIns="0" tIns="0" rIns="0" bIns="0" anchor="ctr"/>
            <a:lstStyle/>
            <a:p>
              <a:pPr lvl="0">
                <a:defRPr sz="2400">
                  <a:solidFill>
                    <a:srgbClr val="FFFFFF"/>
                  </a:solidFill>
                </a:defRPr>
              </a:pPr>
              <a:endParaRPr/>
            </a:p>
          </p:txBody>
        </p:sp>
        <p:sp>
          <p:nvSpPr>
            <p:cNvPr id="130" name="TextBox 129"/>
            <p:cNvSpPr txBox="1"/>
            <p:nvPr/>
          </p:nvSpPr>
          <p:spPr>
            <a:xfrm>
              <a:off x="4214879" y="3168955"/>
              <a:ext cx="671974" cy="246221"/>
            </a:xfrm>
            <a:prstGeom prst="rect">
              <a:avLst/>
            </a:prstGeom>
            <a:noFill/>
          </p:spPr>
          <p:txBody>
            <a:bodyPr wrap="square" rtlCol="0">
              <a:spAutoFit/>
            </a:bodyPr>
            <a:lstStyle/>
            <a:p>
              <a:pPr algn="ctr"/>
              <a:r>
                <a:rPr lang="en-US" sz="1000" dirty="0">
                  <a:solidFill>
                    <a:schemeClr val="accent6"/>
                  </a:solidFill>
                  <a:latin typeface="Roboto Light"/>
                  <a:cs typeface="Roboto Light"/>
                </a:rPr>
                <a:t>Stage 4</a:t>
              </a:r>
            </a:p>
          </p:txBody>
        </p:sp>
      </p:grpSp>
    </p:spTree>
    <p:extLst>
      <p:ext uri="{BB962C8B-B14F-4D97-AF65-F5344CB8AC3E}">
        <p14:creationId xmlns:p14="http://schemas.microsoft.com/office/powerpoint/2010/main" val="2099728052"/>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75199" y="285751"/>
            <a:ext cx="3216342" cy="470429"/>
          </a:xfrm>
        </p:spPr>
        <p:txBody>
          <a:bodyPr/>
          <a:lstStyle/>
          <a:p>
            <a:pPr algn="r"/>
            <a:r>
              <a:rPr lang="en-US" b="0" dirty="0" smtClean="0"/>
              <a:t>Web Site</a:t>
            </a:r>
            <a:endParaRPr lang="en-US" b="0" dirty="0"/>
          </a:p>
        </p:txBody>
      </p:sp>
      <p:sp>
        <p:nvSpPr>
          <p:cNvPr id="9" name="TextBox 8"/>
          <p:cNvSpPr txBox="1"/>
          <p:nvPr/>
        </p:nvSpPr>
        <p:spPr>
          <a:xfrm>
            <a:off x="5065632" y="1147352"/>
            <a:ext cx="3725908" cy="2708434"/>
          </a:xfrm>
          <a:prstGeom prst="rect">
            <a:avLst/>
          </a:prstGeom>
          <a:noFill/>
        </p:spPr>
        <p:txBody>
          <a:bodyPr wrap="square" lIns="91430" tIns="45715" rIns="91430" bIns="45715" rtlCol="0">
            <a:spAutoFit/>
          </a:bodyPr>
          <a:lstStyle/>
          <a:p>
            <a:pPr algn="r"/>
            <a:r>
              <a:rPr lang="en-US" sz="1000" dirty="0" err="1">
                <a:solidFill>
                  <a:schemeClr val="tx2"/>
                </a:solidFill>
                <a:latin typeface="Roboto Light"/>
                <a:cs typeface="Roboto Light"/>
              </a:rPr>
              <a:t>Lorem</a:t>
            </a:r>
            <a:r>
              <a:rPr lang="en-US" sz="1000" dirty="0">
                <a:solidFill>
                  <a:schemeClr val="tx2"/>
                </a:solidFill>
                <a:latin typeface="Roboto Light"/>
                <a:cs typeface="Roboto Light"/>
              </a:rPr>
              <a:t> </a:t>
            </a:r>
            <a:r>
              <a:rPr lang="en-US" sz="1000" dirty="0" err="1">
                <a:solidFill>
                  <a:schemeClr val="tx2"/>
                </a:solidFill>
                <a:latin typeface="Roboto Light"/>
                <a:cs typeface="Roboto Light"/>
              </a:rPr>
              <a:t>Ipsum</a:t>
            </a:r>
            <a:r>
              <a:rPr lang="en-US" sz="1000" dirty="0">
                <a:solidFill>
                  <a:schemeClr val="tx2"/>
                </a:solidFill>
                <a:latin typeface="Roboto Light"/>
                <a:cs typeface="Roboto Light"/>
              </a:rPr>
              <a:t> is simply dummy text of the printing and typesetting industry. </a:t>
            </a:r>
            <a:r>
              <a:rPr lang="en-US" sz="1000" dirty="0" err="1">
                <a:solidFill>
                  <a:schemeClr val="tx2"/>
                </a:solidFill>
                <a:latin typeface="Roboto Light"/>
                <a:cs typeface="Roboto Light"/>
              </a:rPr>
              <a:t>Lorem</a:t>
            </a:r>
            <a:r>
              <a:rPr lang="en-US" sz="1000" dirty="0">
                <a:solidFill>
                  <a:schemeClr val="tx2"/>
                </a:solidFill>
                <a:latin typeface="Roboto Light"/>
                <a:cs typeface="Roboto Light"/>
              </a:rPr>
              <a:t> </a:t>
            </a:r>
            <a:r>
              <a:rPr lang="en-US" sz="1000" dirty="0" err="1">
                <a:solidFill>
                  <a:schemeClr val="tx2"/>
                </a:solidFill>
                <a:latin typeface="Roboto Light"/>
                <a:cs typeface="Roboto Light"/>
              </a:rPr>
              <a:t>Ipsum</a:t>
            </a:r>
            <a:r>
              <a:rPr lang="en-US" sz="1000" dirty="0">
                <a:solidFill>
                  <a:schemeClr val="tx2"/>
                </a:solidFill>
                <a:latin typeface="Roboto Light"/>
                <a:cs typeface="Roboto Light"/>
              </a:rPr>
              <a:t> has been the industry's standard dummy text ever since the 1500s, when an unknown printer took a galley of type and scrambled it to make a type specimen book. It has survived not only five centuries, but also the leap into electronic typesetting, remaining essentially unchanged. It was </a:t>
            </a:r>
            <a:r>
              <a:rPr lang="en-US" sz="1000" dirty="0" err="1">
                <a:solidFill>
                  <a:schemeClr val="tx2"/>
                </a:solidFill>
                <a:latin typeface="Roboto Light"/>
                <a:cs typeface="Roboto Light"/>
              </a:rPr>
              <a:t>popularised</a:t>
            </a:r>
            <a:r>
              <a:rPr lang="en-US" sz="1000" dirty="0">
                <a:solidFill>
                  <a:schemeClr val="tx2"/>
                </a:solidFill>
                <a:latin typeface="Roboto Light"/>
                <a:cs typeface="Roboto Light"/>
              </a:rPr>
              <a:t> in the 1960s with the release of </a:t>
            </a:r>
            <a:r>
              <a:rPr lang="en-US" sz="1000" dirty="0" err="1">
                <a:solidFill>
                  <a:schemeClr val="tx2"/>
                </a:solidFill>
                <a:latin typeface="Roboto Light"/>
                <a:cs typeface="Roboto Light"/>
              </a:rPr>
              <a:t>Letraset</a:t>
            </a:r>
            <a:r>
              <a:rPr lang="en-US" sz="1000" dirty="0">
                <a:solidFill>
                  <a:schemeClr val="tx2"/>
                </a:solidFill>
                <a:latin typeface="Roboto Light"/>
                <a:cs typeface="Roboto Light"/>
              </a:rPr>
              <a:t> sheets containing </a:t>
            </a:r>
            <a:r>
              <a:rPr lang="en-US" sz="1000" dirty="0" err="1">
                <a:solidFill>
                  <a:schemeClr val="tx2"/>
                </a:solidFill>
                <a:latin typeface="Roboto Light"/>
                <a:cs typeface="Roboto Light"/>
              </a:rPr>
              <a:t>Lorem</a:t>
            </a:r>
            <a:r>
              <a:rPr lang="en-US" sz="1000" dirty="0">
                <a:solidFill>
                  <a:schemeClr val="tx2"/>
                </a:solidFill>
                <a:latin typeface="Roboto Light"/>
                <a:cs typeface="Roboto Light"/>
              </a:rPr>
              <a:t> </a:t>
            </a:r>
            <a:r>
              <a:rPr lang="en-US" sz="1000" dirty="0" err="1">
                <a:solidFill>
                  <a:schemeClr val="tx2"/>
                </a:solidFill>
                <a:latin typeface="Roboto Light"/>
                <a:cs typeface="Roboto Light"/>
              </a:rPr>
              <a:t>Ipsum</a:t>
            </a:r>
            <a:r>
              <a:rPr lang="en-US" sz="1000" dirty="0">
                <a:solidFill>
                  <a:schemeClr val="tx2"/>
                </a:solidFill>
                <a:latin typeface="Roboto Light"/>
                <a:cs typeface="Roboto Light"/>
              </a:rPr>
              <a:t> passages, and more recently with desktop publishing software like Aldus PageMaker including versions of </a:t>
            </a:r>
            <a:r>
              <a:rPr lang="en-US" sz="1000" dirty="0" err="1">
                <a:solidFill>
                  <a:schemeClr val="tx2"/>
                </a:solidFill>
                <a:latin typeface="Roboto Light"/>
                <a:cs typeface="Roboto Light"/>
              </a:rPr>
              <a:t>Lorem</a:t>
            </a:r>
            <a:r>
              <a:rPr lang="en-US" sz="1000" dirty="0">
                <a:solidFill>
                  <a:schemeClr val="tx2"/>
                </a:solidFill>
                <a:latin typeface="Roboto Light"/>
                <a:cs typeface="Roboto Light"/>
              </a:rPr>
              <a:t> </a:t>
            </a:r>
            <a:r>
              <a:rPr lang="en-US" sz="1000" dirty="0" err="1">
                <a:solidFill>
                  <a:schemeClr val="tx2"/>
                </a:solidFill>
                <a:latin typeface="Roboto Light"/>
                <a:cs typeface="Roboto Light"/>
              </a:rPr>
              <a:t>Ipsum</a:t>
            </a:r>
            <a:r>
              <a:rPr lang="en-US" sz="1000" dirty="0">
                <a:solidFill>
                  <a:schemeClr val="tx2"/>
                </a:solidFill>
                <a:latin typeface="Roboto Light"/>
                <a:cs typeface="Roboto Light"/>
              </a:rPr>
              <a:t>.</a:t>
            </a:r>
          </a:p>
          <a:p>
            <a:pPr algn="r"/>
            <a:endParaRPr lang="en-US" sz="1000" dirty="0">
              <a:solidFill>
                <a:schemeClr val="tx2"/>
              </a:solidFill>
              <a:latin typeface="Roboto Light"/>
              <a:cs typeface="Roboto Light"/>
            </a:endParaRPr>
          </a:p>
          <a:p>
            <a:pPr algn="r"/>
            <a:r>
              <a:rPr lang="en-US" sz="1000" dirty="0" err="1">
                <a:solidFill>
                  <a:schemeClr val="tx2"/>
                </a:solidFill>
                <a:latin typeface="Roboto Light"/>
                <a:cs typeface="Roboto Light"/>
              </a:rPr>
              <a:t>Lorem</a:t>
            </a:r>
            <a:r>
              <a:rPr lang="en-US" sz="1000" dirty="0">
                <a:solidFill>
                  <a:schemeClr val="tx2"/>
                </a:solidFill>
                <a:latin typeface="Roboto Light"/>
                <a:cs typeface="Roboto Light"/>
              </a:rPr>
              <a:t> </a:t>
            </a:r>
            <a:r>
              <a:rPr lang="en-US" sz="1000" dirty="0" err="1">
                <a:solidFill>
                  <a:schemeClr val="tx2"/>
                </a:solidFill>
                <a:latin typeface="Roboto Light"/>
                <a:cs typeface="Roboto Light"/>
              </a:rPr>
              <a:t>Ipsum</a:t>
            </a:r>
            <a:r>
              <a:rPr lang="en-US" sz="1000" dirty="0">
                <a:solidFill>
                  <a:schemeClr val="tx2"/>
                </a:solidFill>
                <a:latin typeface="Roboto Light"/>
                <a:cs typeface="Roboto Light"/>
              </a:rPr>
              <a:t> is simply dummy text of the printing and typesetting industry. </a:t>
            </a:r>
            <a:r>
              <a:rPr lang="en-US" sz="1000" dirty="0" err="1">
                <a:solidFill>
                  <a:schemeClr val="tx2"/>
                </a:solidFill>
                <a:latin typeface="Roboto Light"/>
                <a:cs typeface="Roboto Light"/>
              </a:rPr>
              <a:t>Lorem</a:t>
            </a:r>
            <a:r>
              <a:rPr lang="en-US" sz="1000" dirty="0">
                <a:solidFill>
                  <a:schemeClr val="tx2"/>
                </a:solidFill>
                <a:latin typeface="Roboto Light"/>
                <a:cs typeface="Roboto Light"/>
              </a:rPr>
              <a:t> </a:t>
            </a:r>
            <a:r>
              <a:rPr lang="en-US" sz="1000" dirty="0" err="1">
                <a:solidFill>
                  <a:schemeClr val="tx2"/>
                </a:solidFill>
                <a:latin typeface="Roboto Light"/>
                <a:cs typeface="Roboto Light"/>
              </a:rPr>
              <a:t>Ipsum</a:t>
            </a:r>
            <a:r>
              <a:rPr lang="en-US" sz="1000" dirty="0">
                <a:solidFill>
                  <a:schemeClr val="tx2"/>
                </a:solidFill>
                <a:latin typeface="Roboto Light"/>
                <a:cs typeface="Roboto Light"/>
              </a:rPr>
              <a:t> has been the industry's standard dummy text ever since the 1500s, when an unknown printer took a galley of type and scrambled it to make a type book. It has survived not only five centuries, but also the leap into electronic typesetting, remaining essentially</a:t>
            </a:r>
          </a:p>
        </p:txBody>
      </p:sp>
      <p:grpSp>
        <p:nvGrpSpPr>
          <p:cNvPr id="66" name="Group 65"/>
          <p:cNvGrpSpPr/>
          <p:nvPr/>
        </p:nvGrpSpPr>
        <p:grpSpPr>
          <a:xfrm>
            <a:off x="930475" y="401638"/>
            <a:ext cx="3394009" cy="3625851"/>
            <a:chOff x="642914" y="614709"/>
            <a:chExt cx="3394009" cy="3625851"/>
          </a:xfrm>
        </p:grpSpPr>
        <p:grpSp>
          <p:nvGrpSpPr>
            <p:cNvPr id="35" name="Group 34"/>
            <p:cNvGrpSpPr/>
            <p:nvPr/>
          </p:nvGrpSpPr>
          <p:grpSpPr>
            <a:xfrm>
              <a:off x="642914" y="614709"/>
              <a:ext cx="3394009" cy="3625851"/>
              <a:chOff x="1288544" y="406400"/>
              <a:chExt cx="3394009" cy="3625851"/>
            </a:xfrm>
          </p:grpSpPr>
          <p:sp>
            <p:nvSpPr>
              <p:cNvPr id="36" name="Rounded Rectangle 35"/>
              <p:cNvSpPr/>
              <p:nvPr/>
            </p:nvSpPr>
            <p:spPr>
              <a:xfrm>
                <a:off x="1290276" y="415937"/>
                <a:ext cx="3392277" cy="3616314"/>
              </a:xfrm>
              <a:prstGeom prst="roundRect">
                <a:avLst>
                  <a:gd name="adj" fmla="val 500"/>
                </a:avLst>
              </a:prstGeom>
              <a:solidFill>
                <a:schemeClr val="bg1"/>
              </a:solidFill>
              <a:ln w="6350" cmpd="sng">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Round Same Side Corner Rectangle 36"/>
              <p:cNvSpPr/>
              <p:nvPr/>
            </p:nvSpPr>
            <p:spPr>
              <a:xfrm>
                <a:off x="1288544" y="417246"/>
                <a:ext cx="3389236" cy="256058"/>
              </a:xfrm>
              <a:prstGeom prst="round2SameRect">
                <a:avLst>
                  <a:gd name="adj1" fmla="val 2176"/>
                  <a:gd name="adj2" fmla="val 0"/>
                </a:avLst>
              </a:prstGeom>
              <a:solidFill>
                <a:schemeClr val="tx2"/>
              </a:solidFill>
              <a:ln w="6350" cmpd="sng">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8" name="Group 37"/>
              <p:cNvGrpSpPr/>
              <p:nvPr/>
            </p:nvGrpSpPr>
            <p:grpSpPr>
              <a:xfrm>
                <a:off x="1420230" y="498476"/>
                <a:ext cx="352425" cy="90320"/>
                <a:chOff x="1276350" y="561975"/>
                <a:chExt cx="631825" cy="161925"/>
              </a:xfrm>
            </p:grpSpPr>
            <p:sp>
              <p:nvSpPr>
                <p:cNvPr id="52" name="Oval 51"/>
                <p:cNvSpPr/>
                <p:nvPr/>
              </p:nvSpPr>
              <p:spPr>
                <a:xfrm>
                  <a:off x="1276350" y="561975"/>
                  <a:ext cx="161925" cy="161925"/>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4" name="Oval 53"/>
                <p:cNvSpPr/>
                <p:nvPr/>
              </p:nvSpPr>
              <p:spPr>
                <a:xfrm>
                  <a:off x="1511300" y="561975"/>
                  <a:ext cx="161925" cy="161925"/>
                </a:xfrm>
                <a:prstGeom prst="ellipse">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5" name="Oval 54"/>
                <p:cNvSpPr/>
                <p:nvPr/>
              </p:nvSpPr>
              <p:spPr>
                <a:xfrm>
                  <a:off x="1746250" y="561975"/>
                  <a:ext cx="161925" cy="161925"/>
                </a:xfrm>
                <a:prstGeom prst="ellipse">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39" name="Rounded Rectangle 38"/>
              <p:cNvSpPr/>
              <p:nvPr/>
            </p:nvSpPr>
            <p:spPr>
              <a:xfrm>
                <a:off x="2237161" y="479425"/>
                <a:ext cx="2094543" cy="139700"/>
              </a:xfrm>
              <a:prstGeom prst="roundRect">
                <a:avLst>
                  <a:gd name="adj" fmla="val 7577"/>
                </a:avLst>
              </a:prstGeom>
              <a:solidFill>
                <a:srgbClr val="E5E5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 name="Rounded Rectangle 39"/>
              <p:cNvSpPr/>
              <p:nvPr/>
            </p:nvSpPr>
            <p:spPr>
              <a:xfrm>
                <a:off x="1867905" y="479425"/>
                <a:ext cx="307975" cy="139700"/>
              </a:xfrm>
              <a:prstGeom prst="roundRect">
                <a:avLst>
                  <a:gd name="adj" fmla="val 7577"/>
                </a:avLst>
              </a:prstGeom>
              <a:solidFill>
                <a:srgbClr val="E5E5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1" name="Straight Connector 40"/>
              <p:cNvCxnSpPr/>
              <p:nvPr/>
            </p:nvCxnSpPr>
            <p:spPr>
              <a:xfrm>
                <a:off x="2026655" y="460375"/>
                <a:ext cx="0" cy="187325"/>
              </a:xfrm>
              <a:prstGeom prst="line">
                <a:avLst/>
              </a:prstGeom>
              <a:ln w="6350" cmpd="sng">
                <a:solidFill>
                  <a:schemeClr val="tx2"/>
                </a:solidFill>
              </a:ln>
              <a:effectLst/>
            </p:spPr>
            <p:style>
              <a:lnRef idx="2">
                <a:schemeClr val="accent1"/>
              </a:lnRef>
              <a:fillRef idx="0">
                <a:schemeClr val="accent1"/>
              </a:fillRef>
              <a:effectRef idx="1">
                <a:schemeClr val="accent1"/>
              </a:effectRef>
              <a:fontRef idx="minor">
                <a:schemeClr val="tx1"/>
              </a:fontRef>
            </p:style>
          </p:cxnSp>
          <p:sp>
            <p:nvSpPr>
              <p:cNvPr id="42" name="Rounded Rectangle 41"/>
              <p:cNvSpPr/>
              <p:nvPr/>
            </p:nvSpPr>
            <p:spPr>
              <a:xfrm>
                <a:off x="4392031" y="479425"/>
                <a:ext cx="146050" cy="139700"/>
              </a:xfrm>
              <a:prstGeom prst="roundRect">
                <a:avLst>
                  <a:gd name="adj" fmla="val 7577"/>
                </a:avLst>
              </a:prstGeom>
              <a:solidFill>
                <a:srgbClr val="E5E5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Rectangle 42"/>
              <p:cNvSpPr/>
              <p:nvPr/>
            </p:nvSpPr>
            <p:spPr>
              <a:xfrm>
                <a:off x="1783355" y="406400"/>
                <a:ext cx="481426" cy="261610"/>
              </a:xfrm>
              <a:prstGeom prst="rect">
                <a:avLst/>
              </a:prstGeom>
            </p:spPr>
            <p:txBody>
              <a:bodyPr wrap="square">
                <a:spAutoFit/>
              </a:bodyPr>
              <a:lstStyle/>
              <a:p>
                <a:pPr algn="ctr"/>
                <a:r>
                  <a:rPr lang="en-US" sz="1100" dirty="0">
                    <a:solidFill>
                      <a:schemeClr val="tx2"/>
                    </a:solidFill>
                    <a:latin typeface="FontAwesome Regular"/>
                    <a:cs typeface="FontAwesome Regular"/>
                  </a:rPr>
                  <a:t>   </a:t>
                </a:r>
                <a:r>
                  <a:rPr lang="en-US" sz="1100" dirty="0">
                    <a:solidFill>
                      <a:srgbClr val="A0A0A3"/>
                    </a:solidFill>
                    <a:latin typeface="FontAwesome Regular"/>
                    <a:cs typeface="FontAwesome Regular"/>
                  </a:rPr>
                  <a:t></a:t>
                </a:r>
              </a:p>
            </p:txBody>
          </p:sp>
          <p:sp>
            <p:nvSpPr>
              <p:cNvPr id="44" name="Plus 43"/>
              <p:cNvSpPr/>
              <p:nvPr/>
            </p:nvSpPr>
            <p:spPr>
              <a:xfrm>
                <a:off x="2261605" y="492125"/>
                <a:ext cx="114300" cy="114300"/>
              </a:xfrm>
              <a:prstGeom prst="mathPlus">
                <a:avLst>
                  <a:gd name="adj1" fmla="val 0"/>
                </a:avLst>
              </a:prstGeom>
              <a:no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5" name="Straight Connector 44"/>
              <p:cNvCxnSpPr/>
              <p:nvPr/>
            </p:nvCxnSpPr>
            <p:spPr>
              <a:xfrm>
                <a:off x="2394955" y="457200"/>
                <a:ext cx="0" cy="180975"/>
              </a:xfrm>
              <a:prstGeom prst="line">
                <a:avLst/>
              </a:prstGeom>
              <a:ln w="6350" cmpd="sng">
                <a:solidFill>
                  <a:schemeClr val="tx2"/>
                </a:solidFill>
              </a:ln>
              <a:effectLst/>
            </p:spPr>
            <p:style>
              <a:lnRef idx="2">
                <a:schemeClr val="accent1"/>
              </a:lnRef>
              <a:fillRef idx="0">
                <a:schemeClr val="accent1"/>
              </a:fillRef>
              <a:effectRef idx="1">
                <a:schemeClr val="accent1"/>
              </a:effectRef>
              <a:fontRef idx="minor">
                <a:schemeClr val="tx1"/>
              </a:fontRef>
            </p:style>
          </p:cxnSp>
          <p:sp>
            <p:nvSpPr>
              <p:cNvPr id="46" name="Rectangle 45"/>
              <p:cNvSpPr/>
              <p:nvPr/>
            </p:nvSpPr>
            <p:spPr>
              <a:xfrm>
                <a:off x="4329186" y="412234"/>
                <a:ext cx="275349" cy="261610"/>
              </a:xfrm>
              <a:prstGeom prst="rect">
                <a:avLst/>
              </a:prstGeom>
            </p:spPr>
            <p:txBody>
              <a:bodyPr wrap="none">
                <a:spAutoFit/>
              </a:bodyPr>
              <a:lstStyle/>
              <a:p>
                <a:r>
                  <a:rPr lang="en-US" sz="1100" dirty="0">
                    <a:solidFill>
                      <a:srgbClr val="A0A0A3"/>
                    </a:solidFill>
                    <a:latin typeface="FontAwesome Regular"/>
                    <a:cs typeface="FontAwesome Regular"/>
                  </a:rPr>
                  <a:t></a:t>
                </a:r>
              </a:p>
            </p:txBody>
          </p:sp>
          <p:sp>
            <p:nvSpPr>
              <p:cNvPr id="47" name="Shape 8841"/>
              <p:cNvSpPr/>
              <p:nvPr/>
            </p:nvSpPr>
            <p:spPr>
              <a:xfrm>
                <a:off x="3723569" y="423114"/>
                <a:ext cx="609195" cy="228268"/>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anchor="ctr">
                <a:spAutoFit/>
              </a:bodyPr>
              <a:lstStyle>
                <a:lvl1pPr defTabSz="457200">
                  <a:lnSpc>
                    <a:spcPct val="120000"/>
                  </a:lnSpc>
                  <a:defRPr sz="4000">
                    <a:solidFill>
                      <a:srgbClr val="8E8E8E"/>
                    </a:solidFill>
                    <a:latin typeface="FontAwesome"/>
                    <a:ea typeface="FontAwesome"/>
                    <a:cs typeface="FontAwesome"/>
                    <a:sym typeface="FontAwesome"/>
                  </a:defRPr>
                </a:lvl1pPr>
              </a:lstStyle>
              <a:p>
                <a:pPr lvl="0" algn="r">
                  <a:defRPr sz="1800">
                    <a:solidFill>
                      <a:srgbClr val="000000"/>
                    </a:solidFill>
                  </a:defRPr>
                </a:pPr>
                <a:r>
                  <a:rPr sz="700" dirty="0">
                    <a:solidFill>
                      <a:srgbClr val="A0A0A3"/>
                    </a:solidFill>
                  </a:rPr>
                  <a:t></a:t>
                </a:r>
              </a:p>
            </p:txBody>
          </p:sp>
          <p:sp>
            <p:nvSpPr>
              <p:cNvPr id="50" name="TextBox 49"/>
              <p:cNvSpPr txBox="1"/>
              <p:nvPr/>
            </p:nvSpPr>
            <p:spPr>
              <a:xfrm>
                <a:off x="2352461" y="429289"/>
                <a:ext cx="1523647" cy="215444"/>
              </a:xfrm>
              <a:prstGeom prst="rect">
                <a:avLst/>
              </a:prstGeom>
              <a:noFill/>
            </p:spPr>
            <p:txBody>
              <a:bodyPr wrap="square" rtlCol="0">
                <a:spAutoFit/>
              </a:bodyPr>
              <a:lstStyle/>
              <a:p>
                <a:r>
                  <a:rPr lang="en-US" sz="800" dirty="0" err="1">
                    <a:solidFill>
                      <a:schemeClr val="tx2"/>
                    </a:solidFill>
                    <a:latin typeface="Roboto Light"/>
                    <a:cs typeface="Roboto Light"/>
                  </a:rPr>
                  <a:t>www.graphicriver.net</a:t>
                </a:r>
                <a:endParaRPr lang="en-US" sz="800" dirty="0">
                  <a:solidFill>
                    <a:schemeClr val="tx2"/>
                  </a:solidFill>
                  <a:latin typeface="Roboto Light"/>
                  <a:cs typeface="Roboto Light"/>
                </a:endParaRPr>
              </a:p>
            </p:txBody>
          </p:sp>
        </p:grpSp>
        <p:sp>
          <p:nvSpPr>
            <p:cNvPr id="29" name="Rounded Rectangle 28"/>
            <p:cNvSpPr/>
            <p:nvPr/>
          </p:nvSpPr>
          <p:spPr>
            <a:xfrm>
              <a:off x="719667" y="977897"/>
              <a:ext cx="3225800" cy="237070"/>
            </a:xfrm>
            <a:prstGeom prst="roundRect">
              <a:avLst>
                <a:gd name="adj" fmla="val 5346"/>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7" name="Rounded Rectangle 56"/>
            <p:cNvSpPr/>
            <p:nvPr/>
          </p:nvSpPr>
          <p:spPr>
            <a:xfrm>
              <a:off x="719667" y="1269997"/>
              <a:ext cx="3225800" cy="1024470"/>
            </a:xfrm>
            <a:prstGeom prst="roundRect">
              <a:avLst>
                <a:gd name="adj" fmla="val 1213"/>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8" name="Rectangle 57"/>
            <p:cNvSpPr/>
            <p:nvPr/>
          </p:nvSpPr>
          <p:spPr>
            <a:xfrm>
              <a:off x="794824" y="1397880"/>
              <a:ext cx="3116776" cy="707886"/>
            </a:xfrm>
            <a:prstGeom prst="rect">
              <a:avLst/>
            </a:prstGeom>
          </p:spPr>
          <p:txBody>
            <a:bodyPr wrap="square">
              <a:spAutoFit/>
            </a:bodyPr>
            <a:lstStyle/>
            <a:p>
              <a:pPr algn="ctr"/>
              <a:r>
                <a:rPr lang="en-US" sz="4000" dirty="0">
                  <a:solidFill>
                    <a:schemeClr val="bg1"/>
                  </a:solidFill>
                  <a:latin typeface="FontAwesome Regular"/>
                  <a:cs typeface="FontAwesome Regular"/>
                </a:rPr>
                <a:t>                    </a:t>
              </a:r>
            </a:p>
          </p:txBody>
        </p:sp>
        <p:grpSp>
          <p:nvGrpSpPr>
            <p:cNvPr id="34" name="Group 33"/>
            <p:cNvGrpSpPr/>
            <p:nvPr/>
          </p:nvGrpSpPr>
          <p:grpSpPr>
            <a:xfrm>
              <a:off x="723900" y="2391834"/>
              <a:ext cx="3220484" cy="977899"/>
              <a:chOff x="719667" y="1693334"/>
              <a:chExt cx="2899832" cy="880533"/>
            </a:xfrm>
          </p:grpSpPr>
          <p:sp>
            <p:nvSpPr>
              <p:cNvPr id="33" name="Oval 32"/>
              <p:cNvSpPr/>
              <p:nvPr/>
            </p:nvSpPr>
            <p:spPr>
              <a:xfrm>
                <a:off x="719667" y="1693334"/>
                <a:ext cx="880533" cy="880533"/>
              </a:xfrm>
              <a:prstGeom prst="ellipse">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9" name="Oval 58"/>
              <p:cNvSpPr/>
              <p:nvPr/>
            </p:nvSpPr>
            <p:spPr>
              <a:xfrm>
                <a:off x="1729317" y="1693334"/>
                <a:ext cx="880533" cy="880533"/>
              </a:xfrm>
              <a:prstGeom prst="ellipse">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0" name="Oval 59"/>
              <p:cNvSpPr/>
              <p:nvPr/>
            </p:nvSpPr>
            <p:spPr>
              <a:xfrm>
                <a:off x="2738966" y="1693334"/>
                <a:ext cx="880533" cy="880533"/>
              </a:xfrm>
              <a:prstGeom prst="ellipse">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61" name="Rounded Rectangle 60"/>
            <p:cNvSpPr/>
            <p:nvPr/>
          </p:nvSpPr>
          <p:spPr>
            <a:xfrm>
              <a:off x="719667" y="3467101"/>
              <a:ext cx="3225800" cy="770466"/>
            </a:xfrm>
            <a:prstGeom prst="roundRect">
              <a:avLst>
                <a:gd name="adj" fmla="val 1213"/>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2" name="Oval 61"/>
            <p:cNvSpPr/>
            <p:nvPr/>
          </p:nvSpPr>
          <p:spPr>
            <a:xfrm>
              <a:off x="774699" y="1020233"/>
              <a:ext cx="152404" cy="152404"/>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3" name="Shape 8841"/>
            <p:cNvSpPr/>
            <p:nvPr/>
          </p:nvSpPr>
          <p:spPr>
            <a:xfrm>
              <a:off x="2994115" y="2460981"/>
              <a:ext cx="912502" cy="677109"/>
            </a:xfrm>
            <a:prstGeom prst="rect">
              <a:avLst/>
            </a:prstGeom>
            <a:noFill/>
            <a:ln w="12700">
              <a:miter lim="400000"/>
            </a:ln>
            <a:extLst>
              <a:ext uri="{C572A759-6A51-4108-AA02-DFA0A04FC94B}">
                <ma14:wrappingTextBoxFlag xmlns="" xmlns:ma14="http://schemas.microsoft.com/office/mac/drawingml/2011/main" val="1"/>
              </a:ext>
            </a:extLst>
          </p:spPr>
          <p:txBody>
            <a:bodyPr wrap="square" lIns="50800" tIns="50800" rIns="50800" bIns="50800" anchor="ctr">
              <a:spAutoFit/>
            </a:bodyPr>
            <a:lstStyle>
              <a:lvl1pPr defTabSz="457200">
                <a:lnSpc>
                  <a:spcPct val="120000"/>
                </a:lnSpc>
                <a:defRPr sz="4000">
                  <a:solidFill>
                    <a:srgbClr val="8E8E8E"/>
                  </a:solidFill>
                  <a:latin typeface="FontAwesome"/>
                  <a:ea typeface="FontAwesome"/>
                  <a:cs typeface="FontAwesome"/>
                  <a:sym typeface="FontAwesome"/>
                </a:defRPr>
              </a:lvl1pPr>
            </a:lstStyle>
            <a:p>
              <a:pPr algn="ctr">
                <a:defRPr sz="1800">
                  <a:solidFill>
                    <a:srgbClr val="000000"/>
                  </a:solidFill>
                </a:defRPr>
              </a:pPr>
              <a:r>
                <a:rPr lang="en-US" sz="3200" dirty="0">
                  <a:solidFill>
                    <a:srgbClr val="F4F4F4"/>
                  </a:solidFill>
                </a:rPr>
                <a:t></a:t>
              </a:r>
            </a:p>
          </p:txBody>
        </p:sp>
        <p:sp>
          <p:nvSpPr>
            <p:cNvPr id="64" name="Shape 8841"/>
            <p:cNvSpPr/>
            <p:nvPr/>
          </p:nvSpPr>
          <p:spPr>
            <a:xfrm>
              <a:off x="1926195" y="2500645"/>
              <a:ext cx="835743" cy="677109"/>
            </a:xfrm>
            <a:prstGeom prst="rect">
              <a:avLst/>
            </a:prstGeom>
            <a:noFill/>
            <a:ln w="12700">
              <a:miter lim="400000"/>
            </a:ln>
            <a:extLst>
              <a:ext uri="{C572A759-6A51-4108-AA02-DFA0A04FC94B}">
                <ma14:wrappingTextBoxFlag xmlns="" xmlns:ma14="http://schemas.microsoft.com/office/mac/drawingml/2011/main" val="1"/>
              </a:ext>
            </a:extLst>
          </p:spPr>
          <p:txBody>
            <a:bodyPr wrap="square" lIns="50800" tIns="50800" rIns="50800" bIns="50800" anchor="ctr">
              <a:spAutoFit/>
            </a:bodyPr>
            <a:lstStyle>
              <a:lvl1pPr defTabSz="457200">
                <a:lnSpc>
                  <a:spcPct val="120000"/>
                </a:lnSpc>
                <a:defRPr sz="4000">
                  <a:solidFill>
                    <a:srgbClr val="8E8E8E"/>
                  </a:solidFill>
                  <a:latin typeface="FontAwesome"/>
                  <a:ea typeface="FontAwesome"/>
                  <a:cs typeface="FontAwesome"/>
                  <a:sym typeface="FontAwesome"/>
                </a:defRPr>
              </a:lvl1pPr>
            </a:lstStyle>
            <a:p>
              <a:pPr algn="ctr">
                <a:defRPr sz="1800">
                  <a:solidFill>
                    <a:srgbClr val="000000"/>
                  </a:solidFill>
                </a:defRPr>
              </a:pPr>
              <a:r>
                <a:rPr lang="en-US" sz="3200" dirty="0">
                  <a:solidFill>
                    <a:srgbClr val="F4F4F4"/>
                  </a:solidFill>
                </a:rPr>
                <a:t></a:t>
              </a:r>
            </a:p>
          </p:txBody>
        </p:sp>
        <p:sp>
          <p:nvSpPr>
            <p:cNvPr id="65" name="Shape 8841"/>
            <p:cNvSpPr/>
            <p:nvPr/>
          </p:nvSpPr>
          <p:spPr>
            <a:xfrm>
              <a:off x="770612" y="2546023"/>
              <a:ext cx="835743" cy="605294"/>
            </a:xfrm>
            <a:prstGeom prst="rect">
              <a:avLst/>
            </a:prstGeom>
            <a:noFill/>
            <a:ln w="12700">
              <a:miter lim="400000"/>
            </a:ln>
            <a:extLst>
              <a:ext uri="{C572A759-6A51-4108-AA02-DFA0A04FC94B}">
                <ma14:wrappingTextBoxFlag xmlns="" xmlns:ma14="http://schemas.microsoft.com/office/mac/drawingml/2011/main" val="1"/>
              </a:ext>
            </a:extLst>
          </p:spPr>
          <p:txBody>
            <a:bodyPr wrap="square" lIns="50800" tIns="50800" rIns="50800" bIns="50800" anchor="ctr">
              <a:spAutoFit/>
            </a:bodyPr>
            <a:lstStyle>
              <a:lvl1pPr defTabSz="457200">
                <a:lnSpc>
                  <a:spcPct val="120000"/>
                </a:lnSpc>
                <a:defRPr sz="4000">
                  <a:solidFill>
                    <a:srgbClr val="8E8E8E"/>
                  </a:solidFill>
                  <a:latin typeface="FontAwesome"/>
                  <a:ea typeface="FontAwesome"/>
                  <a:cs typeface="FontAwesome"/>
                  <a:sym typeface="FontAwesome"/>
                </a:defRPr>
              </a:lvl1pPr>
            </a:lstStyle>
            <a:p>
              <a:pPr algn="ctr">
                <a:defRPr sz="1800">
                  <a:solidFill>
                    <a:srgbClr val="000000"/>
                  </a:solidFill>
                </a:defRPr>
              </a:pPr>
              <a:r>
                <a:rPr lang="en-US" sz="2800" dirty="0">
                  <a:solidFill>
                    <a:srgbClr val="F4F4F4"/>
                  </a:solidFill>
                </a:rPr>
                <a:t></a:t>
              </a:r>
            </a:p>
          </p:txBody>
        </p:sp>
      </p:grpSp>
    </p:spTree>
    <p:extLst>
      <p:ext uri="{BB962C8B-B14F-4D97-AF65-F5344CB8AC3E}">
        <p14:creationId xmlns:p14="http://schemas.microsoft.com/office/powerpoint/2010/main" val="890075138"/>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6363" y="285751"/>
            <a:ext cx="4512733" cy="470429"/>
          </a:xfrm>
        </p:spPr>
        <p:txBody>
          <a:bodyPr>
            <a:normAutofit/>
          </a:bodyPr>
          <a:lstStyle/>
          <a:p>
            <a:r>
              <a:rPr lang="en-US" b="0" dirty="0" smtClean="0"/>
              <a:t>Site Map Elements</a:t>
            </a:r>
            <a:endParaRPr lang="en-US" b="0" dirty="0"/>
          </a:p>
        </p:txBody>
      </p:sp>
      <p:grpSp>
        <p:nvGrpSpPr>
          <p:cNvPr id="9" name="Group 8"/>
          <p:cNvGrpSpPr/>
          <p:nvPr/>
        </p:nvGrpSpPr>
        <p:grpSpPr>
          <a:xfrm>
            <a:off x="404442" y="958831"/>
            <a:ext cx="1236181" cy="1456454"/>
            <a:chOff x="406400" y="2020171"/>
            <a:chExt cx="1236181" cy="1456454"/>
          </a:xfrm>
        </p:grpSpPr>
        <p:sp>
          <p:nvSpPr>
            <p:cNvPr id="129" name="Rounded Rectangle 128"/>
            <p:cNvSpPr/>
            <p:nvPr/>
          </p:nvSpPr>
          <p:spPr>
            <a:xfrm>
              <a:off x="406400" y="2023885"/>
              <a:ext cx="1235133" cy="1452740"/>
            </a:xfrm>
            <a:prstGeom prst="roundRect">
              <a:avLst>
                <a:gd name="adj" fmla="val 3820"/>
              </a:avLst>
            </a:prstGeom>
            <a:noFill/>
            <a:ln w="6350" cmpd="sng">
              <a:solidFill>
                <a:schemeClr val="tx2"/>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0" name="Round Same Side Corner Rectangle 129"/>
            <p:cNvSpPr/>
            <p:nvPr/>
          </p:nvSpPr>
          <p:spPr>
            <a:xfrm>
              <a:off x="407506" y="2020171"/>
              <a:ext cx="1235075" cy="333375"/>
            </a:xfrm>
            <a:prstGeom prst="round2SameRect">
              <a:avLst>
                <a:gd name="adj1" fmla="val 12497"/>
                <a:gd name="adj2" fmla="val 0"/>
              </a:avLst>
            </a:prstGeom>
            <a:solidFill>
              <a:srgbClr val="FC395B"/>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1" name="TextBox 130"/>
            <p:cNvSpPr txBox="1"/>
            <p:nvPr/>
          </p:nvSpPr>
          <p:spPr>
            <a:xfrm>
              <a:off x="414351" y="2062765"/>
              <a:ext cx="1215531" cy="246221"/>
            </a:xfrm>
            <a:prstGeom prst="rect">
              <a:avLst/>
            </a:prstGeom>
            <a:noFill/>
          </p:spPr>
          <p:txBody>
            <a:bodyPr wrap="square" rtlCol="0">
              <a:spAutoFit/>
            </a:bodyPr>
            <a:lstStyle/>
            <a:p>
              <a:pPr algn="ctr"/>
              <a:r>
                <a:rPr lang="en-US" sz="1000" dirty="0" err="1">
                  <a:solidFill>
                    <a:schemeClr val="bg1"/>
                  </a:solidFill>
                  <a:latin typeface="Roboto Light"/>
                  <a:cs typeface="Roboto Light"/>
                </a:rPr>
                <a:t>SignIn</a:t>
              </a:r>
              <a:endParaRPr lang="en-US" sz="1000" dirty="0">
                <a:solidFill>
                  <a:schemeClr val="bg1"/>
                </a:solidFill>
                <a:latin typeface="Roboto Light"/>
                <a:cs typeface="Roboto Light"/>
              </a:endParaRPr>
            </a:p>
          </p:txBody>
        </p:sp>
        <p:sp>
          <p:nvSpPr>
            <p:cNvPr id="3" name="Rounded Rectangle 2"/>
            <p:cNvSpPr/>
            <p:nvPr/>
          </p:nvSpPr>
          <p:spPr>
            <a:xfrm>
              <a:off x="488950" y="2435224"/>
              <a:ext cx="1073150" cy="955675"/>
            </a:xfrm>
            <a:prstGeom prst="roundRect">
              <a:avLst>
                <a:gd name="adj" fmla="val 2421"/>
              </a:avLst>
            </a:prstGeom>
            <a:noFill/>
            <a:ln w="6350" cmpd="sng">
              <a:solidFill>
                <a:schemeClr val="bg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4" name="Group 3"/>
            <p:cNvGrpSpPr/>
            <p:nvPr/>
          </p:nvGrpSpPr>
          <p:grpSpPr>
            <a:xfrm>
              <a:off x="585801" y="2507265"/>
              <a:ext cx="881049" cy="246221"/>
              <a:chOff x="585801" y="2516790"/>
              <a:chExt cx="881049" cy="246221"/>
            </a:xfrm>
          </p:grpSpPr>
          <p:sp>
            <p:nvSpPr>
              <p:cNvPr id="180" name="Rounded Rectangle 179"/>
              <p:cNvSpPr/>
              <p:nvPr/>
            </p:nvSpPr>
            <p:spPr>
              <a:xfrm>
                <a:off x="587375" y="2543175"/>
                <a:ext cx="879475" cy="212725"/>
              </a:xfrm>
              <a:prstGeom prst="roundRect">
                <a:avLst>
                  <a:gd name="adj" fmla="val 2421"/>
                </a:avLst>
              </a:prstGeom>
              <a:solidFill>
                <a:schemeClr val="bg2"/>
              </a:solidFill>
              <a:ln w="6350" cmpd="sng">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8" name="TextBox 127"/>
              <p:cNvSpPr txBox="1"/>
              <p:nvPr/>
            </p:nvSpPr>
            <p:spPr>
              <a:xfrm>
                <a:off x="585801" y="2516790"/>
                <a:ext cx="798499" cy="246221"/>
              </a:xfrm>
              <a:prstGeom prst="rect">
                <a:avLst/>
              </a:prstGeom>
              <a:noFill/>
            </p:spPr>
            <p:txBody>
              <a:bodyPr wrap="square" rtlCol="0">
                <a:spAutoFit/>
              </a:bodyPr>
              <a:lstStyle/>
              <a:p>
                <a:r>
                  <a:rPr lang="en-US" sz="1000" dirty="0">
                    <a:solidFill>
                      <a:schemeClr val="tx2"/>
                    </a:solidFill>
                    <a:latin typeface="Roboto Light"/>
                    <a:cs typeface="Roboto Light"/>
                  </a:rPr>
                  <a:t>Login</a:t>
                </a:r>
              </a:p>
            </p:txBody>
          </p:sp>
        </p:grpSp>
        <p:grpSp>
          <p:nvGrpSpPr>
            <p:cNvPr id="181" name="Group 180"/>
            <p:cNvGrpSpPr/>
            <p:nvPr/>
          </p:nvGrpSpPr>
          <p:grpSpPr>
            <a:xfrm>
              <a:off x="585801" y="2786665"/>
              <a:ext cx="881049" cy="246221"/>
              <a:chOff x="585801" y="2516790"/>
              <a:chExt cx="881049" cy="246221"/>
            </a:xfrm>
          </p:grpSpPr>
          <p:sp>
            <p:nvSpPr>
              <p:cNvPr id="182" name="Rounded Rectangle 181"/>
              <p:cNvSpPr/>
              <p:nvPr/>
            </p:nvSpPr>
            <p:spPr>
              <a:xfrm>
                <a:off x="587375" y="2543175"/>
                <a:ext cx="879475" cy="212725"/>
              </a:xfrm>
              <a:prstGeom prst="roundRect">
                <a:avLst>
                  <a:gd name="adj" fmla="val 2421"/>
                </a:avLst>
              </a:prstGeom>
              <a:solidFill>
                <a:schemeClr val="bg2"/>
              </a:solidFill>
              <a:ln w="6350" cmpd="sng">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3" name="TextBox 182"/>
              <p:cNvSpPr txBox="1"/>
              <p:nvPr/>
            </p:nvSpPr>
            <p:spPr>
              <a:xfrm>
                <a:off x="585801" y="2516790"/>
                <a:ext cx="798499" cy="246221"/>
              </a:xfrm>
              <a:prstGeom prst="rect">
                <a:avLst/>
              </a:prstGeom>
              <a:noFill/>
            </p:spPr>
            <p:txBody>
              <a:bodyPr wrap="square" rtlCol="0">
                <a:spAutoFit/>
              </a:bodyPr>
              <a:lstStyle/>
              <a:p>
                <a:r>
                  <a:rPr lang="en-US" sz="1000" dirty="0">
                    <a:solidFill>
                      <a:schemeClr val="tx2"/>
                    </a:solidFill>
                    <a:latin typeface="Roboto Light"/>
                    <a:cs typeface="Roboto Light"/>
                  </a:rPr>
                  <a:t>Password</a:t>
                </a:r>
              </a:p>
            </p:txBody>
          </p:sp>
        </p:grpSp>
        <p:grpSp>
          <p:nvGrpSpPr>
            <p:cNvPr id="8" name="Group 7"/>
            <p:cNvGrpSpPr/>
            <p:nvPr/>
          </p:nvGrpSpPr>
          <p:grpSpPr>
            <a:xfrm>
              <a:off x="914400" y="3062890"/>
              <a:ext cx="555625" cy="246221"/>
              <a:chOff x="914400" y="3062890"/>
              <a:chExt cx="555625" cy="246221"/>
            </a:xfrm>
          </p:grpSpPr>
          <p:sp>
            <p:nvSpPr>
              <p:cNvPr id="6" name="Rounded Rectangle 5"/>
              <p:cNvSpPr/>
              <p:nvPr/>
            </p:nvSpPr>
            <p:spPr>
              <a:xfrm>
                <a:off x="914400" y="3086100"/>
                <a:ext cx="555625" cy="215900"/>
              </a:xfrm>
              <a:prstGeom prst="roundRect">
                <a:avLst>
                  <a:gd name="adj" fmla="val 5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4" name="TextBox 183"/>
              <p:cNvSpPr txBox="1"/>
              <p:nvPr/>
            </p:nvSpPr>
            <p:spPr>
              <a:xfrm>
                <a:off x="981075" y="3062890"/>
                <a:ext cx="409576" cy="246221"/>
              </a:xfrm>
              <a:prstGeom prst="rect">
                <a:avLst/>
              </a:prstGeom>
              <a:noFill/>
            </p:spPr>
            <p:txBody>
              <a:bodyPr wrap="square" rtlCol="0">
                <a:spAutoFit/>
              </a:bodyPr>
              <a:lstStyle/>
              <a:p>
                <a:pPr algn="ctr"/>
                <a:r>
                  <a:rPr lang="en-US" sz="1000" dirty="0">
                    <a:solidFill>
                      <a:schemeClr val="bg1"/>
                    </a:solidFill>
                    <a:latin typeface="Roboto Light"/>
                    <a:cs typeface="Roboto Light"/>
                  </a:rPr>
                  <a:t>OK</a:t>
                </a:r>
              </a:p>
            </p:txBody>
          </p:sp>
        </p:grpSp>
      </p:grpSp>
      <p:grpSp>
        <p:nvGrpSpPr>
          <p:cNvPr id="10" name="Group 9"/>
          <p:cNvGrpSpPr/>
          <p:nvPr/>
        </p:nvGrpSpPr>
        <p:grpSpPr>
          <a:xfrm>
            <a:off x="404442" y="2571706"/>
            <a:ext cx="1236181" cy="1456454"/>
            <a:chOff x="404442" y="2592757"/>
            <a:chExt cx="1236181" cy="1456454"/>
          </a:xfrm>
        </p:grpSpPr>
        <p:sp>
          <p:nvSpPr>
            <p:cNvPr id="187" name="Rounded Rectangle 186"/>
            <p:cNvSpPr/>
            <p:nvPr/>
          </p:nvSpPr>
          <p:spPr>
            <a:xfrm>
              <a:off x="404442" y="2596471"/>
              <a:ext cx="1235133" cy="1452740"/>
            </a:xfrm>
            <a:prstGeom prst="roundRect">
              <a:avLst>
                <a:gd name="adj" fmla="val 3820"/>
              </a:avLst>
            </a:prstGeom>
            <a:noFill/>
            <a:ln w="6350" cmpd="sng">
              <a:solidFill>
                <a:schemeClr val="tx2"/>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8" name="Round Same Side Corner Rectangle 187"/>
            <p:cNvSpPr/>
            <p:nvPr/>
          </p:nvSpPr>
          <p:spPr>
            <a:xfrm>
              <a:off x="405548" y="2592757"/>
              <a:ext cx="1235075" cy="333375"/>
            </a:xfrm>
            <a:prstGeom prst="round2SameRect">
              <a:avLst>
                <a:gd name="adj1" fmla="val 12497"/>
                <a:gd name="adj2" fmla="val 0"/>
              </a:avLst>
            </a:prstGeom>
            <a:solidFill>
              <a:schemeClr val="accent2"/>
            </a:solidFill>
            <a:ln w="6350" cmpd="sng">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9" name="TextBox 188"/>
            <p:cNvSpPr txBox="1"/>
            <p:nvPr/>
          </p:nvSpPr>
          <p:spPr>
            <a:xfrm>
              <a:off x="510762" y="2635351"/>
              <a:ext cx="1018794" cy="246221"/>
            </a:xfrm>
            <a:prstGeom prst="rect">
              <a:avLst/>
            </a:prstGeom>
            <a:noFill/>
          </p:spPr>
          <p:txBody>
            <a:bodyPr wrap="square" rtlCol="0">
              <a:spAutoFit/>
            </a:bodyPr>
            <a:lstStyle/>
            <a:p>
              <a:pPr algn="ctr"/>
              <a:r>
                <a:rPr lang="en-US" sz="1000" dirty="0">
                  <a:solidFill>
                    <a:schemeClr val="bg1"/>
                  </a:solidFill>
                  <a:latin typeface="Roboto Light"/>
                  <a:cs typeface="Roboto Light"/>
                </a:rPr>
                <a:t>Home Page</a:t>
              </a:r>
            </a:p>
          </p:txBody>
        </p:sp>
        <p:sp>
          <p:nvSpPr>
            <p:cNvPr id="190" name="Rounded Rectangle 189"/>
            <p:cNvSpPr/>
            <p:nvPr/>
          </p:nvSpPr>
          <p:spPr>
            <a:xfrm>
              <a:off x="486992" y="3007810"/>
              <a:ext cx="1073150" cy="955675"/>
            </a:xfrm>
            <a:prstGeom prst="roundRect">
              <a:avLst>
                <a:gd name="adj" fmla="val 2421"/>
              </a:avLst>
            </a:prstGeom>
            <a:noFill/>
            <a:ln w="6350" cmpd="sng">
              <a:solidFill>
                <a:schemeClr val="bg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2" name="Rounded Rectangle 201"/>
            <p:cNvSpPr/>
            <p:nvPr/>
          </p:nvSpPr>
          <p:spPr>
            <a:xfrm>
              <a:off x="585417" y="3106236"/>
              <a:ext cx="879475" cy="212725"/>
            </a:xfrm>
            <a:prstGeom prst="roundRect">
              <a:avLst>
                <a:gd name="adj" fmla="val 2421"/>
              </a:avLst>
            </a:prstGeom>
            <a:solidFill>
              <a:schemeClr val="bg2"/>
            </a:solidFill>
            <a:ln w="6350" cmpd="sng">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5" name="Rounded Rectangle 204"/>
            <p:cNvSpPr/>
            <p:nvPr/>
          </p:nvSpPr>
          <p:spPr>
            <a:xfrm>
              <a:off x="584200" y="3365501"/>
              <a:ext cx="261567" cy="508000"/>
            </a:xfrm>
            <a:prstGeom prst="roundRect">
              <a:avLst>
                <a:gd name="adj" fmla="val 2421"/>
              </a:avLst>
            </a:prstGeom>
            <a:solidFill>
              <a:schemeClr val="bg2"/>
            </a:solidFill>
            <a:ln w="6350" cmpd="sng">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6" name="Rounded Rectangle 205"/>
            <p:cNvSpPr/>
            <p:nvPr/>
          </p:nvSpPr>
          <p:spPr>
            <a:xfrm>
              <a:off x="893762" y="3365501"/>
              <a:ext cx="261567" cy="508000"/>
            </a:xfrm>
            <a:prstGeom prst="roundRect">
              <a:avLst>
                <a:gd name="adj" fmla="val 2421"/>
              </a:avLst>
            </a:prstGeom>
            <a:solidFill>
              <a:schemeClr val="bg2"/>
            </a:solidFill>
            <a:ln w="6350" cmpd="sng">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7" name="Rounded Rectangle 206"/>
            <p:cNvSpPr/>
            <p:nvPr/>
          </p:nvSpPr>
          <p:spPr>
            <a:xfrm>
              <a:off x="1203325" y="3365501"/>
              <a:ext cx="261567" cy="508000"/>
            </a:xfrm>
            <a:prstGeom prst="roundRect">
              <a:avLst>
                <a:gd name="adj" fmla="val 2421"/>
              </a:avLst>
            </a:prstGeom>
            <a:solidFill>
              <a:schemeClr val="bg2"/>
            </a:solidFill>
            <a:ln w="6350" cmpd="sng">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6" name="Group 15"/>
          <p:cNvGrpSpPr/>
          <p:nvPr/>
        </p:nvGrpSpPr>
        <p:grpSpPr>
          <a:xfrm>
            <a:off x="1826506" y="958831"/>
            <a:ext cx="1236181" cy="1456454"/>
            <a:chOff x="1826842" y="960807"/>
            <a:chExt cx="1236181" cy="1456454"/>
          </a:xfrm>
        </p:grpSpPr>
        <p:sp>
          <p:nvSpPr>
            <p:cNvPr id="209" name="Rounded Rectangle 208"/>
            <p:cNvSpPr/>
            <p:nvPr/>
          </p:nvSpPr>
          <p:spPr>
            <a:xfrm>
              <a:off x="1826842" y="964521"/>
              <a:ext cx="1235133" cy="1452740"/>
            </a:xfrm>
            <a:prstGeom prst="roundRect">
              <a:avLst>
                <a:gd name="adj" fmla="val 3820"/>
              </a:avLst>
            </a:prstGeom>
            <a:noFill/>
            <a:ln w="6350" cmpd="sng">
              <a:solidFill>
                <a:schemeClr val="tx2"/>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0" name="Round Same Side Corner Rectangle 209"/>
            <p:cNvSpPr/>
            <p:nvPr/>
          </p:nvSpPr>
          <p:spPr>
            <a:xfrm>
              <a:off x="1827948" y="960807"/>
              <a:ext cx="1235075" cy="333375"/>
            </a:xfrm>
            <a:prstGeom prst="round2SameRect">
              <a:avLst>
                <a:gd name="adj1" fmla="val 12497"/>
                <a:gd name="adj2" fmla="val 0"/>
              </a:avLst>
            </a:prstGeom>
            <a:solidFill>
              <a:schemeClr val="accent3"/>
            </a:solidFill>
            <a:ln w="6350" cmpd="sng">
              <a:solidFill>
                <a:schemeClr val="accent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1" name="TextBox 210"/>
            <p:cNvSpPr txBox="1"/>
            <p:nvPr/>
          </p:nvSpPr>
          <p:spPr>
            <a:xfrm>
              <a:off x="1933162" y="1003401"/>
              <a:ext cx="1018794" cy="246221"/>
            </a:xfrm>
            <a:prstGeom prst="rect">
              <a:avLst/>
            </a:prstGeom>
            <a:noFill/>
          </p:spPr>
          <p:txBody>
            <a:bodyPr wrap="square" rtlCol="0">
              <a:spAutoFit/>
            </a:bodyPr>
            <a:lstStyle/>
            <a:p>
              <a:pPr algn="ctr"/>
              <a:r>
                <a:rPr lang="en-US" sz="1000" dirty="0">
                  <a:solidFill>
                    <a:schemeClr val="bg1"/>
                  </a:solidFill>
                  <a:latin typeface="Roboto Light"/>
                  <a:cs typeface="Roboto Light"/>
                </a:rPr>
                <a:t>Blog</a:t>
              </a:r>
            </a:p>
          </p:txBody>
        </p:sp>
        <p:sp>
          <p:nvSpPr>
            <p:cNvPr id="212" name="Rounded Rectangle 211"/>
            <p:cNvSpPr/>
            <p:nvPr/>
          </p:nvSpPr>
          <p:spPr>
            <a:xfrm>
              <a:off x="1909392" y="1375860"/>
              <a:ext cx="1073150" cy="955675"/>
            </a:xfrm>
            <a:prstGeom prst="roundRect">
              <a:avLst>
                <a:gd name="adj" fmla="val 2421"/>
              </a:avLst>
            </a:prstGeom>
            <a:noFill/>
            <a:ln w="6350" cmpd="sng">
              <a:solidFill>
                <a:schemeClr val="bg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4" name="Group 13"/>
            <p:cNvGrpSpPr/>
            <p:nvPr/>
          </p:nvGrpSpPr>
          <p:grpSpPr>
            <a:xfrm>
              <a:off x="1999355" y="1397963"/>
              <a:ext cx="887937" cy="318036"/>
              <a:chOff x="1999355" y="1397963"/>
              <a:chExt cx="887937" cy="318036"/>
            </a:xfrm>
          </p:grpSpPr>
          <p:sp>
            <p:nvSpPr>
              <p:cNvPr id="213" name="Rounded Rectangle 212"/>
              <p:cNvSpPr/>
              <p:nvPr/>
            </p:nvSpPr>
            <p:spPr>
              <a:xfrm>
                <a:off x="2007817" y="1474286"/>
                <a:ext cx="879475" cy="212725"/>
              </a:xfrm>
              <a:prstGeom prst="roundRect">
                <a:avLst>
                  <a:gd name="adj" fmla="val 2421"/>
                </a:avLst>
              </a:prstGeom>
              <a:solidFill>
                <a:schemeClr val="bg2"/>
              </a:solidFill>
              <a:ln w="6350" cmpd="sng">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7" name="Shape 8841"/>
              <p:cNvSpPr/>
              <p:nvPr/>
            </p:nvSpPr>
            <p:spPr>
              <a:xfrm>
                <a:off x="1999355" y="1397963"/>
                <a:ext cx="254895" cy="318036"/>
              </a:xfrm>
              <a:prstGeom prst="rect">
                <a:avLst/>
              </a:prstGeom>
              <a:noFill/>
              <a:ln w="12700">
                <a:miter lim="400000"/>
              </a:ln>
              <a:extLst>
                <a:ext uri="{C572A759-6A51-4108-AA02-DFA0A04FC94B}">
                  <ma14:wrappingTextBoxFlag xmlns="" xmlns:ma14="http://schemas.microsoft.com/office/mac/drawingml/2011/main" val="1"/>
                </a:ext>
              </a:extLst>
            </p:spPr>
            <p:txBody>
              <a:bodyPr wrap="square" lIns="50800" tIns="50800" rIns="50800" bIns="50800" anchor="ctr">
                <a:spAutoFit/>
              </a:bodyPr>
              <a:lstStyle>
                <a:lvl1pPr defTabSz="457200">
                  <a:lnSpc>
                    <a:spcPct val="120000"/>
                  </a:lnSpc>
                  <a:defRPr sz="4000">
                    <a:solidFill>
                      <a:srgbClr val="8E8E8E"/>
                    </a:solidFill>
                    <a:latin typeface="FontAwesome"/>
                    <a:ea typeface="FontAwesome"/>
                    <a:cs typeface="FontAwesome"/>
                    <a:sym typeface="FontAwesome"/>
                  </a:defRPr>
                </a:lvl1pPr>
              </a:lstStyle>
              <a:p>
                <a:pPr algn="ctr">
                  <a:defRPr sz="1800">
                    <a:solidFill>
                      <a:srgbClr val="000000"/>
                    </a:solidFill>
                  </a:defRPr>
                </a:pPr>
                <a:r>
                  <a:rPr lang="en-US" sz="1200" dirty="0">
                    <a:solidFill>
                      <a:schemeClr val="tx2"/>
                    </a:solidFill>
                  </a:rPr>
                  <a:t></a:t>
                </a:r>
              </a:p>
            </p:txBody>
          </p:sp>
        </p:grpSp>
        <p:grpSp>
          <p:nvGrpSpPr>
            <p:cNvPr id="218" name="Group 217"/>
            <p:cNvGrpSpPr/>
            <p:nvPr/>
          </p:nvGrpSpPr>
          <p:grpSpPr>
            <a:xfrm>
              <a:off x="1999355" y="1674188"/>
              <a:ext cx="887937" cy="318036"/>
              <a:chOff x="1999355" y="1397963"/>
              <a:chExt cx="887937" cy="318036"/>
            </a:xfrm>
          </p:grpSpPr>
          <p:sp>
            <p:nvSpPr>
              <p:cNvPr id="219" name="Rounded Rectangle 218"/>
              <p:cNvSpPr/>
              <p:nvPr/>
            </p:nvSpPr>
            <p:spPr>
              <a:xfrm>
                <a:off x="2007817" y="1474286"/>
                <a:ext cx="879475" cy="212725"/>
              </a:xfrm>
              <a:prstGeom prst="roundRect">
                <a:avLst>
                  <a:gd name="adj" fmla="val 2421"/>
                </a:avLst>
              </a:prstGeom>
              <a:solidFill>
                <a:schemeClr val="bg2"/>
              </a:solidFill>
              <a:ln w="6350" cmpd="sng">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0" name="Shape 8841"/>
              <p:cNvSpPr/>
              <p:nvPr/>
            </p:nvSpPr>
            <p:spPr>
              <a:xfrm>
                <a:off x="1999355" y="1397963"/>
                <a:ext cx="254895" cy="318036"/>
              </a:xfrm>
              <a:prstGeom prst="rect">
                <a:avLst/>
              </a:prstGeom>
              <a:noFill/>
              <a:ln w="12700">
                <a:miter lim="400000"/>
              </a:ln>
              <a:extLst>
                <a:ext uri="{C572A759-6A51-4108-AA02-DFA0A04FC94B}">
                  <ma14:wrappingTextBoxFlag xmlns="" xmlns:ma14="http://schemas.microsoft.com/office/mac/drawingml/2011/main" val="1"/>
                </a:ext>
              </a:extLst>
            </p:spPr>
            <p:txBody>
              <a:bodyPr wrap="square" lIns="50800" tIns="50800" rIns="50800" bIns="50800" anchor="ctr">
                <a:spAutoFit/>
              </a:bodyPr>
              <a:lstStyle>
                <a:lvl1pPr defTabSz="457200">
                  <a:lnSpc>
                    <a:spcPct val="120000"/>
                  </a:lnSpc>
                  <a:defRPr sz="4000">
                    <a:solidFill>
                      <a:srgbClr val="8E8E8E"/>
                    </a:solidFill>
                    <a:latin typeface="FontAwesome"/>
                    <a:ea typeface="FontAwesome"/>
                    <a:cs typeface="FontAwesome"/>
                    <a:sym typeface="FontAwesome"/>
                  </a:defRPr>
                </a:lvl1pPr>
              </a:lstStyle>
              <a:p>
                <a:pPr algn="ctr">
                  <a:defRPr sz="1800">
                    <a:solidFill>
                      <a:srgbClr val="000000"/>
                    </a:solidFill>
                  </a:defRPr>
                </a:pPr>
                <a:r>
                  <a:rPr lang="en-US" sz="1200" dirty="0">
                    <a:solidFill>
                      <a:schemeClr val="tx2"/>
                    </a:solidFill>
                  </a:rPr>
                  <a:t></a:t>
                </a:r>
              </a:p>
            </p:txBody>
          </p:sp>
        </p:grpSp>
        <p:grpSp>
          <p:nvGrpSpPr>
            <p:cNvPr id="221" name="Group 220"/>
            <p:cNvGrpSpPr/>
            <p:nvPr/>
          </p:nvGrpSpPr>
          <p:grpSpPr>
            <a:xfrm>
              <a:off x="1999355" y="1950413"/>
              <a:ext cx="887937" cy="318036"/>
              <a:chOff x="1999355" y="1397963"/>
              <a:chExt cx="887937" cy="318036"/>
            </a:xfrm>
          </p:grpSpPr>
          <p:sp>
            <p:nvSpPr>
              <p:cNvPr id="222" name="Rounded Rectangle 221"/>
              <p:cNvSpPr/>
              <p:nvPr/>
            </p:nvSpPr>
            <p:spPr>
              <a:xfrm>
                <a:off x="2007817" y="1474286"/>
                <a:ext cx="879475" cy="212725"/>
              </a:xfrm>
              <a:prstGeom prst="roundRect">
                <a:avLst>
                  <a:gd name="adj" fmla="val 2421"/>
                </a:avLst>
              </a:prstGeom>
              <a:solidFill>
                <a:schemeClr val="bg2"/>
              </a:solidFill>
              <a:ln w="6350" cmpd="sng">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3" name="Shape 8841"/>
              <p:cNvSpPr/>
              <p:nvPr/>
            </p:nvSpPr>
            <p:spPr>
              <a:xfrm>
                <a:off x="1999355" y="1397963"/>
                <a:ext cx="254895" cy="318036"/>
              </a:xfrm>
              <a:prstGeom prst="rect">
                <a:avLst/>
              </a:prstGeom>
              <a:noFill/>
              <a:ln w="12700">
                <a:miter lim="400000"/>
              </a:ln>
              <a:extLst>
                <a:ext uri="{C572A759-6A51-4108-AA02-DFA0A04FC94B}">
                  <ma14:wrappingTextBoxFlag xmlns="" xmlns:ma14="http://schemas.microsoft.com/office/mac/drawingml/2011/main" val="1"/>
                </a:ext>
              </a:extLst>
            </p:spPr>
            <p:txBody>
              <a:bodyPr wrap="square" lIns="50800" tIns="50800" rIns="50800" bIns="50800" anchor="ctr">
                <a:spAutoFit/>
              </a:bodyPr>
              <a:lstStyle>
                <a:lvl1pPr defTabSz="457200">
                  <a:lnSpc>
                    <a:spcPct val="120000"/>
                  </a:lnSpc>
                  <a:defRPr sz="4000">
                    <a:solidFill>
                      <a:srgbClr val="8E8E8E"/>
                    </a:solidFill>
                    <a:latin typeface="FontAwesome"/>
                    <a:ea typeface="FontAwesome"/>
                    <a:cs typeface="FontAwesome"/>
                    <a:sym typeface="FontAwesome"/>
                  </a:defRPr>
                </a:lvl1pPr>
              </a:lstStyle>
              <a:p>
                <a:pPr algn="ctr">
                  <a:defRPr sz="1800">
                    <a:solidFill>
                      <a:srgbClr val="000000"/>
                    </a:solidFill>
                  </a:defRPr>
                </a:pPr>
                <a:r>
                  <a:rPr lang="en-US" sz="1200" dirty="0">
                    <a:solidFill>
                      <a:schemeClr val="tx2"/>
                    </a:solidFill>
                  </a:rPr>
                  <a:t></a:t>
                </a:r>
              </a:p>
            </p:txBody>
          </p:sp>
        </p:grpSp>
      </p:grpSp>
      <p:grpSp>
        <p:nvGrpSpPr>
          <p:cNvPr id="17" name="Group 16"/>
          <p:cNvGrpSpPr/>
          <p:nvPr/>
        </p:nvGrpSpPr>
        <p:grpSpPr>
          <a:xfrm>
            <a:off x="1826506" y="2571706"/>
            <a:ext cx="1236181" cy="1456454"/>
            <a:chOff x="1826842" y="2592757"/>
            <a:chExt cx="1236181" cy="1456454"/>
          </a:xfrm>
        </p:grpSpPr>
        <p:sp>
          <p:nvSpPr>
            <p:cNvPr id="225" name="Rounded Rectangle 224"/>
            <p:cNvSpPr/>
            <p:nvPr/>
          </p:nvSpPr>
          <p:spPr>
            <a:xfrm>
              <a:off x="1826842" y="2596471"/>
              <a:ext cx="1235133" cy="1452740"/>
            </a:xfrm>
            <a:prstGeom prst="roundRect">
              <a:avLst>
                <a:gd name="adj" fmla="val 3820"/>
              </a:avLst>
            </a:prstGeom>
            <a:noFill/>
            <a:ln w="6350" cmpd="sng">
              <a:solidFill>
                <a:schemeClr val="tx2"/>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6" name="Round Same Side Corner Rectangle 225"/>
            <p:cNvSpPr/>
            <p:nvPr/>
          </p:nvSpPr>
          <p:spPr>
            <a:xfrm>
              <a:off x="1827948" y="2592757"/>
              <a:ext cx="1235075" cy="333375"/>
            </a:xfrm>
            <a:prstGeom prst="round2SameRect">
              <a:avLst>
                <a:gd name="adj1" fmla="val 12497"/>
                <a:gd name="adj2" fmla="val 0"/>
              </a:avLst>
            </a:prstGeom>
            <a:solidFill>
              <a:schemeClr val="accent4"/>
            </a:solidFill>
            <a:ln w="6350" cmpd="sng">
              <a:solidFill>
                <a:schemeClr val="accent4"/>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7" name="TextBox 226"/>
            <p:cNvSpPr txBox="1"/>
            <p:nvPr/>
          </p:nvSpPr>
          <p:spPr>
            <a:xfrm>
              <a:off x="1933162" y="2635351"/>
              <a:ext cx="1018794" cy="246221"/>
            </a:xfrm>
            <a:prstGeom prst="rect">
              <a:avLst/>
            </a:prstGeom>
            <a:noFill/>
          </p:spPr>
          <p:txBody>
            <a:bodyPr wrap="square" rtlCol="0">
              <a:spAutoFit/>
            </a:bodyPr>
            <a:lstStyle/>
            <a:p>
              <a:pPr algn="ctr"/>
              <a:r>
                <a:rPr lang="en-US" sz="1000" dirty="0">
                  <a:solidFill>
                    <a:schemeClr val="bg1"/>
                  </a:solidFill>
                  <a:latin typeface="Roboto Light"/>
                  <a:cs typeface="Roboto Light"/>
                </a:rPr>
                <a:t>Base Page</a:t>
              </a:r>
            </a:p>
          </p:txBody>
        </p:sp>
        <p:sp>
          <p:nvSpPr>
            <p:cNvPr id="228" name="Rounded Rectangle 227"/>
            <p:cNvSpPr/>
            <p:nvPr/>
          </p:nvSpPr>
          <p:spPr>
            <a:xfrm>
              <a:off x="1909392" y="3007810"/>
              <a:ext cx="1073150" cy="955675"/>
            </a:xfrm>
            <a:prstGeom prst="roundRect">
              <a:avLst>
                <a:gd name="adj" fmla="val 2421"/>
              </a:avLst>
            </a:prstGeom>
            <a:noFill/>
            <a:ln w="6350" cmpd="sng">
              <a:solidFill>
                <a:schemeClr val="bg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0" name="Rounded Rectangle 229"/>
            <p:cNvSpPr/>
            <p:nvPr/>
          </p:nvSpPr>
          <p:spPr>
            <a:xfrm>
              <a:off x="2006600" y="3105150"/>
              <a:ext cx="261567" cy="768351"/>
            </a:xfrm>
            <a:prstGeom prst="roundRect">
              <a:avLst>
                <a:gd name="adj" fmla="val 2421"/>
              </a:avLst>
            </a:prstGeom>
            <a:solidFill>
              <a:schemeClr val="bg2"/>
            </a:solidFill>
            <a:ln w="6350" cmpd="sng">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1" name="Rounded Rectangle 230"/>
            <p:cNvSpPr/>
            <p:nvPr/>
          </p:nvSpPr>
          <p:spPr>
            <a:xfrm>
              <a:off x="2316162" y="3105150"/>
              <a:ext cx="261567" cy="768351"/>
            </a:xfrm>
            <a:prstGeom prst="roundRect">
              <a:avLst>
                <a:gd name="adj" fmla="val 2421"/>
              </a:avLst>
            </a:prstGeom>
            <a:solidFill>
              <a:schemeClr val="bg2"/>
            </a:solidFill>
            <a:ln w="6350" cmpd="sng">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2" name="Rounded Rectangle 231"/>
            <p:cNvSpPr/>
            <p:nvPr/>
          </p:nvSpPr>
          <p:spPr>
            <a:xfrm>
              <a:off x="2625725" y="3105150"/>
              <a:ext cx="261567" cy="768351"/>
            </a:xfrm>
            <a:prstGeom prst="roundRect">
              <a:avLst>
                <a:gd name="adj" fmla="val 2421"/>
              </a:avLst>
            </a:prstGeom>
            <a:solidFill>
              <a:schemeClr val="bg2"/>
            </a:solidFill>
            <a:ln w="6350" cmpd="sng">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0" name="Group 19"/>
          <p:cNvGrpSpPr/>
          <p:nvPr/>
        </p:nvGrpSpPr>
        <p:grpSpPr>
          <a:xfrm>
            <a:off x="3248571" y="958831"/>
            <a:ext cx="1236181" cy="1456454"/>
            <a:chOff x="3263226" y="958831"/>
            <a:chExt cx="1236181" cy="1456454"/>
          </a:xfrm>
        </p:grpSpPr>
        <p:grpSp>
          <p:nvGrpSpPr>
            <p:cNvPr id="233" name="Group 232"/>
            <p:cNvGrpSpPr/>
            <p:nvPr/>
          </p:nvGrpSpPr>
          <p:grpSpPr>
            <a:xfrm>
              <a:off x="3263226" y="958831"/>
              <a:ext cx="1236181" cy="1456454"/>
              <a:chOff x="1826842" y="960807"/>
              <a:chExt cx="1236181" cy="1456454"/>
            </a:xfrm>
          </p:grpSpPr>
          <p:sp>
            <p:nvSpPr>
              <p:cNvPr id="234" name="Rounded Rectangle 233"/>
              <p:cNvSpPr/>
              <p:nvPr/>
            </p:nvSpPr>
            <p:spPr>
              <a:xfrm>
                <a:off x="1826842" y="964521"/>
                <a:ext cx="1235133" cy="1452740"/>
              </a:xfrm>
              <a:prstGeom prst="roundRect">
                <a:avLst>
                  <a:gd name="adj" fmla="val 3820"/>
                </a:avLst>
              </a:prstGeom>
              <a:noFill/>
              <a:ln w="6350" cmpd="sng">
                <a:solidFill>
                  <a:schemeClr val="tx2"/>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5" name="Round Same Side Corner Rectangle 234"/>
              <p:cNvSpPr/>
              <p:nvPr/>
            </p:nvSpPr>
            <p:spPr>
              <a:xfrm>
                <a:off x="1827948" y="960807"/>
                <a:ext cx="1235075" cy="333375"/>
              </a:xfrm>
              <a:prstGeom prst="round2SameRect">
                <a:avLst>
                  <a:gd name="adj1" fmla="val 12497"/>
                  <a:gd name="adj2" fmla="val 0"/>
                </a:avLst>
              </a:prstGeom>
              <a:solidFill>
                <a:schemeClr val="accent5"/>
              </a:solidFill>
              <a:ln w="6350" cmpd="sng">
                <a:solidFill>
                  <a:schemeClr val="accent5"/>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6" name="TextBox 235"/>
              <p:cNvSpPr txBox="1"/>
              <p:nvPr/>
            </p:nvSpPr>
            <p:spPr>
              <a:xfrm>
                <a:off x="1933162" y="1003401"/>
                <a:ext cx="1018794" cy="246221"/>
              </a:xfrm>
              <a:prstGeom prst="rect">
                <a:avLst/>
              </a:prstGeom>
              <a:noFill/>
            </p:spPr>
            <p:txBody>
              <a:bodyPr wrap="square" rtlCol="0">
                <a:spAutoFit/>
              </a:bodyPr>
              <a:lstStyle/>
              <a:p>
                <a:pPr algn="ctr"/>
                <a:r>
                  <a:rPr lang="en-US" sz="1000" dirty="0">
                    <a:solidFill>
                      <a:schemeClr val="bg1"/>
                    </a:solidFill>
                    <a:latin typeface="Roboto Light"/>
                    <a:cs typeface="Roboto Light"/>
                  </a:rPr>
                  <a:t>Portfolio</a:t>
                </a:r>
              </a:p>
            </p:txBody>
          </p:sp>
          <p:sp>
            <p:nvSpPr>
              <p:cNvPr id="237" name="Rounded Rectangle 236"/>
              <p:cNvSpPr/>
              <p:nvPr/>
            </p:nvSpPr>
            <p:spPr>
              <a:xfrm>
                <a:off x="1909392" y="1375860"/>
                <a:ext cx="1073150" cy="955675"/>
              </a:xfrm>
              <a:prstGeom prst="roundRect">
                <a:avLst>
                  <a:gd name="adj" fmla="val 2421"/>
                </a:avLst>
              </a:prstGeom>
              <a:noFill/>
              <a:ln w="6350" cmpd="sng">
                <a:solidFill>
                  <a:schemeClr val="bg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5" name="Rounded Rectangle 244"/>
              <p:cNvSpPr/>
              <p:nvPr/>
            </p:nvSpPr>
            <p:spPr>
              <a:xfrm>
                <a:off x="2007817" y="1474286"/>
                <a:ext cx="879475" cy="489840"/>
              </a:xfrm>
              <a:prstGeom prst="roundRect">
                <a:avLst>
                  <a:gd name="adj" fmla="val 2421"/>
                </a:avLst>
              </a:prstGeom>
              <a:solidFill>
                <a:schemeClr val="bg2"/>
              </a:solidFill>
              <a:ln w="6350" cmpd="sng">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40" name="Group 239"/>
              <p:cNvGrpSpPr/>
              <p:nvPr/>
            </p:nvGrpSpPr>
            <p:grpSpPr>
              <a:xfrm>
                <a:off x="1964430" y="1953587"/>
                <a:ext cx="961636" cy="318036"/>
                <a:chOff x="1964430" y="1401137"/>
                <a:chExt cx="961636" cy="318036"/>
              </a:xfrm>
            </p:grpSpPr>
            <p:sp>
              <p:nvSpPr>
                <p:cNvPr id="241" name="Rounded Rectangle 240"/>
                <p:cNvSpPr/>
                <p:nvPr/>
              </p:nvSpPr>
              <p:spPr>
                <a:xfrm>
                  <a:off x="2007817" y="1474286"/>
                  <a:ext cx="879475" cy="212725"/>
                </a:xfrm>
                <a:prstGeom prst="roundRect">
                  <a:avLst>
                    <a:gd name="adj" fmla="val 2421"/>
                  </a:avLst>
                </a:prstGeom>
                <a:solidFill>
                  <a:schemeClr val="bg2"/>
                </a:solidFill>
                <a:ln w="6350" cmpd="sng">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2" name="Shape 8841"/>
                <p:cNvSpPr/>
                <p:nvPr/>
              </p:nvSpPr>
              <p:spPr>
                <a:xfrm>
                  <a:off x="1964430" y="1401137"/>
                  <a:ext cx="961636" cy="318036"/>
                </a:xfrm>
                <a:prstGeom prst="rect">
                  <a:avLst/>
                </a:prstGeom>
                <a:noFill/>
                <a:ln w="12700">
                  <a:miter lim="400000"/>
                </a:ln>
                <a:extLst>
                  <a:ext uri="{C572A759-6A51-4108-AA02-DFA0A04FC94B}">
                    <ma14:wrappingTextBoxFlag xmlns="" xmlns:ma14="http://schemas.microsoft.com/office/mac/drawingml/2011/main" val="1"/>
                  </a:ext>
                </a:extLst>
              </p:spPr>
              <p:txBody>
                <a:bodyPr wrap="square" lIns="50800" tIns="50800" rIns="50800" bIns="50800" anchor="ctr">
                  <a:spAutoFit/>
                </a:bodyPr>
                <a:lstStyle>
                  <a:lvl1pPr defTabSz="457200">
                    <a:lnSpc>
                      <a:spcPct val="120000"/>
                    </a:lnSpc>
                    <a:defRPr sz="4000">
                      <a:solidFill>
                        <a:srgbClr val="8E8E8E"/>
                      </a:solidFill>
                      <a:latin typeface="FontAwesome"/>
                      <a:ea typeface="FontAwesome"/>
                      <a:cs typeface="FontAwesome"/>
                      <a:sym typeface="FontAwesome"/>
                    </a:defRPr>
                  </a:lvl1pPr>
                </a:lstStyle>
                <a:p>
                  <a:pPr algn="ctr">
                    <a:defRPr sz="1800">
                      <a:solidFill>
                        <a:srgbClr val="000000"/>
                      </a:solidFill>
                    </a:defRPr>
                  </a:pPr>
                  <a:r>
                    <a:rPr lang="en-US" sz="1200" dirty="0">
                      <a:solidFill>
                        <a:schemeClr val="tx2"/>
                      </a:solidFill>
                    </a:rPr>
                    <a:t>   </a:t>
                  </a:r>
                </a:p>
              </p:txBody>
            </p:sp>
          </p:grpSp>
        </p:grpSp>
        <p:sp>
          <p:nvSpPr>
            <p:cNvPr id="19" name="Isosceles Triangle 18"/>
            <p:cNvSpPr/>
            <p:nvPr/>
          </p:nvSpPr>
          <p:spPr>
            <a:xfrm rot="16200000">
              <a:off x="3485324" y="1682687"/>
              <a:ext cx="91186" cy="78609"/>
            </a:xfrm>
            <a:prstGeom prst="triangl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7" name="Isosceles Triangle 246"/>
            <p:cNvSpPr/>
            <p:nvPr/>
          </p:nvSpPr>
          <p:spPr>
            <a:xfrm rot="5400000">
              <a:off x="4186999" y="1682689"/>
              <a:ext cx="91186" cy="78609"/>
            </a:xfrm>
            <a:prstGeom prst="triangl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2" name="Group 21"/>
          <p:cNvGrpSpPr/>
          <p:nvPr/>
        </p:nvGrpSpPr>
        <p:grpSpPr>
          <a:xfrm>
            <a:off x="3248571" y="2571706"/>
            <a:ext cx="1236181" cy="1456454"/>
            <a:chOff x="3265117" y="2591709"/>
            <a:chExt cx="1236181" cy="1456454"/>
          </a:xfrm>
        </p:grpSpPr>
        <p:grpSp>
          <p:nvGrpSpPr>
            <p:cNvPr id="248" name="Group 247"/>
            <p:cNvGrpSpPr/>
            <p:nvPr/>
          </p:nvGrpSpPr>
          <p:grpSpPr>
            <a:xfrm>
              <a:off x="3265117" y="2591709"/>
              <a:ext cx="1236181" cy="1456454"/>
              <a:chOff x="406400" y="2020171"/>
              <a:chExt cx="1236181" cy="1456454"/>
            </a:xfrm>
          </p:grpSpPr>
          <p:sp>
            <p:nvSpPr>
              <p:cNvPr id="249" name="Rounded Rectangle 248"/>
              <p:cNvSpPr/>
              <p:nvPr/>
            </p:nvSpPr>
            <p:spPr>
              <a:xfrm>
                <a:off x="406400" y="2023885"/>
                <a:ext cx="1235133" cy="1452740"/>
              </a:xfrm>
              <a:prstGeom prst="roundRect">
                <a:avLst>
                  <a:gd name="adj" fmla="val 3820"/>
                </a:avLst>
              </a:prstGeom>
              <a:noFill/>
              <a:ln w="6350" cmpd="sng">
                <a:solidFill>
                  <a:schemeClr val="tx2"/>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0" name="Round Same Side Corner Rectangle 249"/>
              <p:cNvSpPr/>
              <p:nvPr/>
            </p:nvSpPr>
            <p:spPr>
              <a:xfrm>
                <a:off x="407506" y="2020171"/>
                <a:ext cx="1235075" cy="333375"/>
              </a:xfrm>
              <a:prstGeom prst="round2SameRect">
                <a:avLst>
                  <a:gd name="adj1" fmla="val 12497"/>
                  <a:gd name="adj2" fmla="val 0"/>
                </a:avLst>
              </a:prstGeom>
              <a:solidFill>
                <a:schemeClr val="accent6"/>
              </a:solidFill>
              <a:ln w="6350" cmpd="sng">
                <a:solidFill>
                  <a:schemeClr val="accent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1" name="TextBox 250"/>
              <p:cNvSpPr txBox="1"/>
              <p:nvPr/>
            </p:nvSpPr>
            <p:spPr>
              <a:xfrm>
                <a:off x="414351" y="2062765"/>
                <a:ext cx="1215531" cy="246221"/>
              </a:xfrm>
              <a:prstGeom prst="rect">
                <a:avLst/>
              </a:prstGeom>
              <a:noFill/>
            </p:spPr>
            <p:txBody>
              <a:bodyPr wrap="square" rtlCol="0">
                <a:spAutoFit/>
              </a:bodyPr>
              <a:lstStyle/>
              <a:p>
                <a:pPr algn="ctr"/>
                <a:r>
                  <a:rPr lang="en-US" sz="1000" dirty="0">
                    <a:solidFill>
                      <a:schemeClr val="bg1"/>
                    </a:solidFill>
                    <a:latin typeface="Roboto Light"/>
                    <a:cs typeface="Roboto Light"/>
                  </a:rPr>
                  <a:t>Shop</a:t>
                </a:r>
              </a:p>
            </p:txBody>
          </p:sp>
          <p:sp>
            <p:nvSpPr>
              <p:cNvPr id="252" name="Rounded Rectangle 251"/>
              <p:cNvSpPr/>
              <p:nvPr/>
            </p:nvSpPr>
            <p:spPr>
              <a:xfrm>
                <a:off x="488950" y="2435224"/>
                <a:ext cx="1073150" cy="955675"/>
              </a:xfrm>
              <a:prstGeom prst="roundRect">
                <a:avLst>
                  <a:gd name="adj" fmla="val 2421"/>
                </a:avLst>
              </a:prstGeom>
              <a:noFill/>
              <a:ln w="6350" cmpd="sng">
                <a:solidFill>
                  <a:schemeClr val="bg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0" name="Rounded Rectangle 259"/>
              <p:cNvSpPr/>
              <p:nvPr/>
            </p:nvSpPr>
            <p:spPr>
              <a:xfrm>
                <a:off x="587375" y="2533649"/>
                <a:ext cx="879475" cy="492087"/>
              </a:xfrm>
              <a:prstGeom prst="roundRect">
                <a:avLst>
                  <a:gd name="adj" fmla="val 2421"/>
                </a:avLst>
              </a:prstGeom>
              <a:solidFill>
                <a:schemeClr val="bg2"/>
              </a:solidFill>
              <a:ln w="6350" cmpd="sng">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55" name="Group 254"/>
              <p:cNvGrpSpPr/>
              <p:nvPr/>
            </p:nvGrpSpPr>
            <p:grpSpPr>
              <a:xfrm>
                <a:off x="914400" y="3062890"/>
                <a:ext cx="555625" cy="246221"/>
                <a:chOff x="914400" y="3062890"/>
                <a:chExt cx="555625" cy="246221"/>
              </a:xfrm>
            </p:grpSpPr>
            <p:sp>
              <p:nvSpPr>
                <p:cNvPr id="256" name="Rounded Rectangle 255"/>
                <p:cNvSpPr/>
                <p:nvPr/>
              </p:nvSpPr>
              <p:spPr>
                <a:xfrm>
                  <a:off x="914400" y="3086100"/>
                  <a:ext cx="555625" cy="215900"/>
                </a:xfrm>
                <a:prstGeom prst="roundRect">
                  <a:avLst>
                    <a:gd name="adj" fmla="val 5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7" name="TextBox 256"/>
                <p:cNvSpPr txBox="1"/>
                <p:nvPr/>
              </p:nvSpPr>
              <p:spPr>
                <a:xfrm>
                  <a:off x="925883" y="3062890"/>
                  <a:ext cx="519960" cy="246221"/>
                </a:xfrm>
                <a:prstGeom prst="rect">
                  <a:avLst/>
                </a:prstGeom>
                <a:noFill/>
              </p:spPr>
              <p:txBody>
                <a:bodyPr wrap="square" rtlCol="0">
                  <a:spAutoFit/>
                </a:bodyPr>
                <a:lstStyle/>
                <a:p>
                  <a:pPr algn="ctr"/>
                  <a:r>
                    <a:rPr lang="en-US" sz="1000" dirty="0">
                      <a:solidFill>
                        <a:schemeClr val="bg1"/>
                      </a:solidFill>
                      <a:latin typeface="Roboto Light"/>
                      <a:cs typeface="Roboto Light"/>
                    </a:rPr>
                    <a:t>BUY</a:t>
                  </a:r>
                </a:p>
              </p:txBody>
            </p:sp>
          </p:grpSp>
        </p:grpSp>
        <p:sp>
          <p:nvSpPr>
            <p:cNvPr id="262" name="Shape 8841"/>
            <p:cNvSpPr/>
            <p:nvPr/>
          </p:nvSpPr>
          <p:spPr>
            <a:xfrm>
              <a:off x="3358255" y="3093413"/>
              <a:ext cx="1048645" cy="318036"/>
            </a:xfrm>
            <a:prstGeom prst="rect">
              <a:avLst/>
            </a:prstGeom>
            <a:noFill/>
            <a:ln w="12700">
              <a:miter lim="400000"/>
            </a:ln>
            <a:extLst>
              <a:ext uri="{C572A759-6A51-4108-AA02-DFA0A04FC94B}">
                <ma14:wrappingTextBoxFlag xmlns="" xmlns:ma14="http://schemas.microsoft.com/office/mac/drawingml/2011/main" val="1"/>
              </a:ext>
            </a:extLst>
          </p:spPr>
          <p:txBody>
            <a:bodyPr wrap="square" lIns="50800" tIns="50800" rIns="50800" bIns="50800" anchor="ctr">
              <a:spAutoFit/>
            </a:bodyPr>
            <a:lstStyle>
              <a:lvl1pPr defTabSz="457200">
                <a:lnSpc>
                  <a:spcPct val="120000"/>
                </a:lnSpc>
                <a:defRPr sz="4000">
                  <a:solidFill>
                    <a:srgbClr val="8E8E8E"/>
                  </a:solidFill>
                  <a:latin typeface="FontAwesome"/>
                  <a:ea typeface="FontAwesome"/>
                  <a:cs typeface="FontAwesome"/>
                  <a:sym typeface="FontAwesome"/>
                </a:defRPr>
              </a:lvl1pPr>
            </a:lstStyle>
            <a:p>
              <a:pPr algn="ctr">
                <a:defRPr sz="1800">
                  <a:solidFill>
                    <a:srgbClr val="000000"/>
                  </a:solidFill>
                </a:defRPr>
              </a:pPr>
              <a:endParaRPr lang="en-US" sz="1200" dirty="0">
                <a:solidFill>
                  <a:schemeClr val="tx2"/>
                </a:solidFill>
              </a:endParaRPr>
            </a:p>
          </p:txBody>
        </p:sp>
        <p:sp>
          <p:nvSpPr>
            <p:cNvPr id="263" name="Shape 8841"/>
            <p:cNvSpPr/>
            <p:nvPr/>
          </p:nvSpPr>
          <p:spPr>
            <a:xfrm>
              <a:off x="3330574" y="3061989"/>
              <a:ext cx="1101725" cy="539635"/>
            </a:xfrm>
            <a:prstGeom prst="rect">
              <a:avLst/>
            </a:prstGeom>
            <a:noFill/>
            <a:ln w="12700">
              <a:miter lim="400000"/>
            </a:ln>
            <a:extLst>
              <a:ext uri="{C572A759-6A51-4108-AA02-DFA0A04FC94B}">
                <ma14:wrappingTextBoxFlag xmlns="" xmlns:ma14="http://schemas.microsoft.com/office/mac/drawingml/2011/main" val="1"/>
              </a:ext>
            </a:extLst>
          </p:spPr>
          <p:txBody>
            <a:bodyPr wrap="square" lIns="50800" tIns="50800" rIns="50800" bIns="50800" anchor="ctr">
              <a:spAutoFit/>
            </a:bodyPr>
            <a:lstStyle>
              <a:lvl1pPr defTabSz="457200">
                <a:lnSpc>
                  <a:spcPct val="120000"/>
                </a:lnSpc>
                <a:defRPr sz="4000">
                  <a:solidFill>
                    <a:srgbClr val="8E8E8E"/>
                  </a:solidFill>
                  <a:latin typeface="FontAwesome"/>
                  <a:ea typeface="FontAwesome"/>
                  <a:cs typeface="FontAwesome"/>
                  <a:sym typeface="FontAwesome"/>
                </a:defRPr>
              </a:lvl1pPr>
            </a:lstStyle>
            <a:p>
              <a:pPr algn="ctr">
                <a:defRPr sz="1800">
                  <a:solidFill>
                    <a:srgbClr val="000000"/>
                  </a:solidFill>
                </a:defRPr>
              </a:pPr>
              <a:r>
                <a:rPr lang="en-US" sz="1200" dirty="0">
                  <a:solidFill>
                    <a:schemeClr val="tx2"/>
                  </a:solidFill>
                </a:rPr>
                <a:t>   </a:t>
              </a:r>
            </a:p>
            <a:p>
              <a:pPr algn="ctr">
                <a:defRPr sz="1800">
                  <a:solidFill>
                    <a:srgbClr val="000000"/>
                  </a:solidFill>
                </a:defRPr>
              </a:pPr>
              <a:r>
                <a:rPr lang="en-US" sz="1200" dirty="0">
                  <a:solidFill>
                    <a:schemeClr val="tx2"/>
                  </a:solidFill>
                </a:rPr>
                <a:t>   </a:t>
              </a:r>
            </a:p>
          </p:txBody>
        </p:sp>
      </p:grpSp>
      <p:grpSp>
        <p:nvGrpSpPr>
          <p:cNvPr id="264" name="Group 263"/>
          <p:cNvGrpSpPr/>
          <p:nvPr/>
        </p:nvGrpSpPr>
        <p:grpSpPr>
          <a:xfrm>
            <a:off x="4670634" y="958831"/>
            <a:ext cx="1236181" cy="1456454"/>
            <a:chOff x="3265117" y="2591709"/>
            <a:chExt cx="1236181" cy="1456454"/>
          </a:xfrm>
        </p:grpSpPr>
        <p:grpSp>
          <p:nvGrpSpPr>
            <p:cNvPr id="265" name="Group 264"/>
            <p:cNvGrpSpPr/>
            <p:nvPr/>
          </p:nvGrpSpPr>
          <p:grpSpPr>
            <a:xfrm>
              <a:off x="3265117" y="2591709"/>
              <a:ext cx="1236181" cy="1456454"/>
              <a:chOff x="406400" y="2020171"/>
              <a:chExt cx="1236181" cy="1456454"/>
            </a:xfrm>
          </p:grpSpPr>
          <p:sp>
            <p:nvSpPr>
              <p:cNvPr id="268" name="Rounded Rectangle 267"/>
              <p:cNvSpPr/>
              <p:nvPr/>
            </p:nvSpPr>
            <p:spPr>
              <a:xfrm>
                <a:off x="406400" y="2023885"/>
                <a:ext cx="1235133" cy="1452740"/>
              </a:xfrm>
              <a:prstGeom prst="roundRect">
                <a:avLst>
                  <a:gd name="adj" fmla="val 3820"/>
                </a:avLst>
              </a:prstGeom>
              <a:noFill/>
              <a:ln w="6350" cmpd="sng">
                <a:solidFill>
                  <a:schemeClr val="tx2"/>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9" name="Round Same Side Corner Rectangle 268"/>
              <p:cNvSpPr/>
              <p:nvPr/>
            </p:nvSpPr>
            <p:spPr>
              <a:xfrm>
                <a:off x="407506" y="2020171"/>
                <a:ext cx="1235075" cy="333375"/>
              </a:xfrm>
              <a:prstGeom prst="round2SameRect">
                <a:avLst>
                  <a:gd name="adj1" fmla="val 12497"/>
                  <a:gd name="adj2" fmla="val 0"/>
                </a:avLst>
              </a:prstGeom>
              <a:solidFill>
                <a:srgbClr val="FC395B"/>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0" name="TextBox 269"/>
              <p:cNvSpPr txBox="1"/>
              <p:nvPr/>
            </p:nvSpPr>
            <p:spPr>
              <a:xfrm>
                <a:off x="414351" y="2062765"/>
                <a:ext cx="1215531" cy="246221"/>
              </a:xfrm>
              <a:prstGeom prst="rect">
                <a:avLst/>
              </a:prstGeom>
              <a:noFill/>
            </p:spPr>
            <p:txBody>
              <a:bodyPr wrap="square" rtlCol="0">
                <a:spAutoFit/>
              </a:bodyPr>
              <a:lstStyle/>
              <a:p>
                <a:pPr algn="ctr"/>
                <a:r>
                  <a:rPr lang="en-US" sz="1000" dirty="0">
                    <a:solidFill>
                      <a:schemeClr val="bg1"/>
                    </a:solidFill>
                    <a:latin typeface="Roboto Light"/>
                    <a:cs typeface="Roboto Light"/>
                  </a:rPr>
                  <a:t>Support</a:t>
                </a:r>
              </a:p>
            </p:txBody>
          </p:sp>
          <p:sp>
            <p:nvSpPr>
              <p:cNvPr id="271" name="Rounded Rectangle 270"/>
              <p:cNvSpPr/>
              <p:nvPr/>
            </p:nvSpPr>
            <p:spPr>
              <a:xfrm>
                <a:off x="488950" y="2435224"/>
                <a:ext cx="1073150" cy="955675"/>
              </a:xfrm>
              <a:prstGeom prst="roundRect">
                <a:avLst>
                  <a:gd name="adj" fmla="val 2421"/>
                </a:avLst>
              </a:prstGeom>
              <a:noFill/>
              <a:ln w="6350" cmpd="sng">
                <a:solidFill>
                  <a:schemeClr val="bg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2" name="Rounded Rectangle 271"/>
              <p:cNvSpPr/>
              <p:nvPr/>
            </p:nvSpPr>
            <p:spPr>
              <a:xfrm>
                <a:off x="587375" y="2533649"/>
                <a:ext cx="879475" cy="492087"/>
              </a:xfrm>
              <a:prstGeom prst="roundRect">
                <a:avLst>
                  <a:gd name="adj" fmla="val 2421"/>
                </a:avLst>
              </a:prstGeom>
              <a:solidFill>
                <a:schemeClr val="bg2"/>
              </a:solidFill>
              <a:ln w="6350" cmpd="sng">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73" name="Group 272"/>
              <p:cNvGrpSpPr/>
              <p:nvPr/>
            </p:nvGrpSpPr>
            <p:grpSpPr>
              <a:xfrm>
                <a:off x="914400" y="3062890"/>
                <a:ext cx="555625" cy="246221"/>
                <a:chOff x="914400" y="3062890"/>
                <a:chExt cx="555625" cy="246221"/>
              </a:xfrm>
            </p:grpSpPr>
            <p:sp>
              <p:nvSpPr>
                <p:cNvPr id="274" name="Rounded Rectangle 273"/>
                <p:cNvSpPr/>
                <p:nvPr/>
              </p:nvSpPr>
              <p:spPr>
                <a:xfrm>
                  <a:off x="914400" y="3086100"/>
                  <a:ext cx="555625" cy="215900"/>
                </a:xfrm>
                <a:prstGeom prst="roundRect">
                  <a:avLst>
                    <a:gd name="adj" fmla="val 5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5" name="TextBox 274"/>
                <p:cNvSpPr txBox="1"/>
                <p:nvPr/>
              </p:nvSpPr>
              <p:spPr>
                <a:xfrm>
                  <a:off x="925883" y="3062890"/>
                  <a:ext cx="519960" cy="246221"/>
                </a:xfrm>
                <a:prstGeom prst="rect">
                  <a:avLst/>
                </a:prstGeom>
                <a:noFill/>
              </p:spPr>
              <p:txBody>
                <a:bodyPr wrap="square" rtlCol="0">
                  <a:spAutoFit/>
                </a:bodyPr>
                <a:lstStyle/>
                <a:p>
                  <a:pPr algn="ctr"/>
                  <a:r>
                    <a:rPr lang="en-US" sz="1000" dirty="0">
                      <a:solidFill>
                        <a:schemeClr val="bg1"/>
                      </a:solidFill>
                      <a:latin typeface="Roboto Light"/>
                      <a:cs typeface="Roboto Light"/>
                    </a:rPr>
                    <a:t>OK</a:t>
                  </a:r>
                </a:p>
              </p:txBody>
            </p:sp>
          </p:grpSp>
        </p:grpSp>
        <p:sp>
          <p:nvSpPr>
            <p:cNvPr id="266" name="Shape 8841"/>
            <p:cNvSpPr/>
            <p:nvPr/>
          </p:nvSpPr>
          <p:spPr>
            <a:xfrm>
              <a:off x="3358255" y="3093413"/>
              <a:ext cx="1048645" cy="318036"/>
            </a:xfrm>
            <a:prstGeom prst="rect">
              <a:avLst/>
            </a:prstGeom>
            <a:noFill/>
            <a:ln w="12700">
              <a:miter lim="400000"/>
            </a:ln>
            <a:extLst>
              <a:ext uri="{C572A759-6A51-4108-AA02-DFA0A04FC94B}">
                <ma14:wrappingTextBoxFlag xmlns="" xmlns:ma14="http://schemas.microsoft.com/office/mac/drawingml/2011/main" val="1"/>
              </a:ext>
            </a:extLst>
          </p:spPr>
          <p:txBody>
            <a:bodyPr wrap="square" lIns="50800" tIns="50800" rIns="50800" bIns="50800" anchor="ctr">
              <a:spAutoFit/>
            </a:bodyPr>
            <a:lstStyle>
              <a:lvl1pPr defTabSz="457200">
                <a:lnSpc>
                  <a:spcPct val="120000"/>
                </a:lnSpc>
                <a:defRPr sz="4000">
                  <a:solidFill>
                    <a:srgbClr val="8E8E8E"/>
                  </a:solidFill>
                  <a:latin typeface="FontAwesome"/>
                  <a:ea typeface="FontAwesome"/>
                  <a:cs typeface="FontAwesome"/>
                  <a:sym typeface="FontAwesome"/>
                </a:defRPr>
              </a:lvl1pPr>
            </a:lstStyle>
            <a:p>
              <a:pPr algn="ctr">
                <a:defRPr sz="1800">
                  <a:solidFill>
                    <a:srgbClr val="000000"/>
                  </a:solidFill>
                </a:defRPr>
              </a:pPr>
              <a:endParaRPr lang="en-US" sz="1200" dirty="0">
                <a:solidFill>
                  <a:schemeClr val="tx2"/>
                </a:solidFill>
              </a:endParaRPr>
            </a:p>
          </p:txBody>
        </p:sp>
        <p:sp>
          <p:nvSpPr>
            <p:cNvPr id="267" name="Shape 8841"/>
            <p:cNvSpPr/>
            <p:nvPr/>
          </p:nvSpPr>
          <p:spPr>
            <a:xfrm>
              <a:off x="3330574" y="3061989"/>
              <a:ext cx="1101725" cy="539635"/>
            </a:xfrm>
            <a:prstGeom prst="rect">
              <a:avLst/>
            </a:prstGeom>
            <a:noFill/>
            <a:ln w="12700">
              <a:miter lim="400000"/>
            </a:ln>
            <a:extLst>
              <a:ext uri="{C572A759-6A51-4108-AA02-DFA0A04FC94B}">
                <ma14:wrappingTextBoxFlag xmlns="" xmlns:ma14="http://schemas.microsoft.com/office/mac/drawingml/2011/main" val="1"/>
              </a:ext>
            </a:extLst>
          </p:spPr>
          <p:txBody>
            <a:bodyPr wrap="square" lIns="50800" tIns="50800" rIns="50800" bIns="50800" anchor="ctr">
              <a:spAutoFit/>
            </a:bodyPr>
            <a:lstStyle>
              <a:lvl1pPr defTabSz="457200">
                <a:lnSpc>
                  <a:spcPct val="120000"/>
                </a:lnSpc>
                <a:defRPr sz="4000">
                  <a:solidFill>
                    <a:srgbClr val="8E8E8E"/>
                  </a:solidFill>
                  <a:latin typeface="FontAwesome"/>
                  <a:ea typeface="FontAwesome"/>
                  <a:cs typeface="FontAwesome"/>
                  <a:sym typeface="FontAwesome"/>
                </a:defRPr>
              </a:lvl1pPr>
            </a:lstStyle>
            <a:p>
              <a:pPr algn="ctr">
                <a:defRPr sz="1800">
                  <a:solidFill>
                    <a:srgbClr val="000000"/>
                  </a:solidFill>
                </a:defRPr>
              </a:pPr>
              <a:r>
                <a:rPr lang="en-US" sz="1200" dirty="0">
                  <a:solidFill>
                    <a:srgbClr val="A0A0A3"/>
                  </a:solidFill>
                </a:rPr>
                <a:t>   </a:t>
              </a:r>
            </a:p>
            <a:p>
              <a:pPr algn="ctr">
                <a:defRPr sz="1800">
                  <a:solidFill>
                    <a:srgbClr val="000000"/>
                  </a:solidFill>
                </a:defRPr>
              </a:pPr>
              <a:r>
                <a:rPr lang="en-US" sz="1200" dirty="0">
                  <a:solidFill>
                    <a:srgbClr val="A0A0A3"/>
                  </a:solidFill>
                </a:rPr>
                <a:t>   </a:t>
              </a:r>
            </a:p>
          </p:txBody>
        </p:sp>
      </p:grpSp>
      <p:grpSp>
        <p:nvGrpSpPr>
          <p:cNvPr id="30" name="Group 29"/>
          <p:cNvGrpSpPr/>
          <p:nvPr/>
        </p:nvGrpSpPr>
        <p:grpSpPr>
          <a:xfrm>
            <a:off x="4670634" y="2571706"/>
            <a:ext cx="1236181" cy="1456454"/>
            <a:chOff x="4624017" y="2589582"/>
            <a:chExt cx="1236181" cy="1456454"/>
          </a:xfrm>
        </p:grpSpPr>
        <p:grpSp>
          <p:nvGrpSpPr>
            <p:cNvPr id="276" name="Group 275"/>
            <p:cNvGrpSpPr/>
            <p:nvPr/>
          </p:nvGrpSpPr>
          <p:grpSpPr>
            <a:xfrm>
              <a:off x="4624017" y="2589582"/>
              <a:ext cx="1236181" cy="1456454"/>
              <a:chOff x="1826842" y="2592757"/>
              <a:chExt cx="1236181" cy="1456454"/>
            </a:xfrm>
          </p:grpSpPr>
          <p:sp>
            <p:nvSpPr>
              <p:cNvPr id="277" name="Rounded Rectangle 276"/>
              <p:cNvSpPr/>
              <p:nvPr/>
            </p:nvSpPr>
            <p:spPr>
              <a:xfrm>
                <a:off x="1826842" y="2596471"/>
                <a:ext cx="1235133" cy="1452740"/>
              </a:xfrm>
              <a:prstGeom prst="roundRect">
                <a:avLst>
                  <a:gd name="adj" fmla="val 3820"/>
                </a:avLst>
              </a:prstGeom>
              <a:noFill/>
              <a:ln w="6350" cmpd="sng">
                <a:solidFill>
                  <a:schemeClr val="tx2"/>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8" name="Round Same Side Corner Rectangle 277"/>
              <p:cNvSpPr/>
              <p:nvPr/>
            </p:nvSpPr>
            <p:spPr>
              <a:xfrm>
                <a:off x="1827948" y="2592757"/>
                <a:ext cx="1235075" cy="333375"/>
              </a:xfrm>
              <a:prstGeom prst="round2SameRect">
                <a:avLst>
                  <a:gd name="adj1" fmla="val 12497"/>
                  <a:gd name="adj2" fmla="val 0"/>
                </a:avLst>
              </a:prstGeom>
              <a:solidFill>
                <a:schemeClr val="accent2"/>
              </a:solidFill>
              <a:ln w="6350" cmpd="sng">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9" name="TextBox 278"/>
              <p:cNvSpPr txBox="1"/>
              <p:nvPr/>
            </p:nvSpPr>
            <p:spPr>
              <a:xfrm>
                <a:off x="1933162" y="2635351"/>
                <a:ext cx="1018794" cy="246221"/>
              </a:xfrm>
              <a:prstGeom prst="rect">
                <a:avLst/>
              </a:prstGeom>
              <a:noFill/>
            </p:spPr>
            <p:txBody>
              <a:bodyPr wrap="square" rtlCol="0">
                <a:spAutoFit/>
              </a:bodyPr>
              <a:lstStyle/>
              <a:p>
                <a:pPr algn="ctr"/>
                <a:r>
                  <a:rPr lang="en-US" sz="1000" dirty="0">
                    <a:solidFill>
                      <a:schemeClr val="bg1"/>
                    </a:solidFill>
                    <a:latin typeface="Roboto Light"/>
                    <a:cs typeface="Roboto Light"/>
                  </a:rPr>
                  <a:t>Social</a:t>
                </a:r>
              </a:p>
            </p:txBody>
          </p:sp>
          <p:sp>
            <p:nvSpPr>
              <p:cNvPr id="280" name="Rounded Rectangle 279"/>
              <p:cNvSpPr/>
              <p:nvPr/>
            </p:nvSpPr>
            <p:spPr>
              <a:xfrm>
                <a:off x="1909392" y="3007810"/>
                <a:ext cx="1073150" cy="955675"/>
              </a:xfrm>
              <a:prstGeom prst="roundRect">
                <a:avLst>
                  <a:gd name="adj" fmla="val 2421"/>
                </a:avLst>
              </a:prstGeom>
              <a:noFill/>
              <a:ln w="6350" cmpd="sng">
                <a:solidFill>
                  <a:schemeClr val="bg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1" name="Rounded Rectangle 280"/>
              <p:cNvSpPr/>
              <p:nvPr/>
            </p:nvSpPr>
            <p:spPr>
              <a:xfrm>
                <a:off x="2006600" y="3105150"/>
                <a:ext cx="261567" cy="244475"/>
              </a:xfrm>
              <a:prstGeom prst="roundRect">
                <a:avLst>
                  <a:gd name="adj" fmla="val 2421"/>
                </a:avLst>
              </a:prstGeom>
              <a:solidFill>
                <a:schemeClr val="bg2"/>
              </a:solidFill>
              <a:ln w="6350" cmpd="sng">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2" name="Rounded Rectangle 281"/>
              <p:cNvSpPr/>
              <p:nvPr/>
            </p:nvSpPr>
            <p:spPr>
              <a:xfrm>
                <a:off x="2316162" y="3105150"/>
                <a:ext cx="569913" cy="768351"/>
              </a:xfrm>
              <a:prstGeom prst="roundRect">
                <a:avLst>
                  <a:gd name="adj" fmla="val 2421"/>
                </a:avLst>
              </a:prstGeom>
              <a:solidFill>
                <a:schemeClr val="bg2"/>
              </a:solidFill>
              <a:ln w="6350" cmpd="sng">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85" name="Shape 8841"/>
            <p:cNvSpPr/>
            <p:nvPr/>
          </p:nvSpPr>
          <p:spPr>
            <a:xfrm>
              <a:off x="4759439" y="3043710"/>
              <a:ext cx="342786" cy="318036"/>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anchor="ctr">
              <a:spAutoFit/>
            </a:bodyPr>
            <a:lstStyle>
              <a:lvl1pPr defTabSz="457200">
                <a:lnSpc>
                  <a:spcPct val="120000"/>
                </a:lnSpc>
                <a:defRPr sz="4000">
                  <a:solidFill>
                    <a:srgbClr val="8E8E8E"/>
                  </a:solidFill>
                  <a:latin typeface="FontAwesome"/>
                  <a:ea typeface="FontAwesome"/>
                  <a:cs typeface="FontAwesome"/>
                  <a:sym typeface="FontAwesome"/>
                </a:defRPr>
              </a:lvl1pPr>
            </a:lstStyle>
            <a:p>
              <a:pPr algn="ctr">
                <a:defRPr sz="1800">
                  <a:solidFill>
                    <a:srgbClr val="000000"/>
                  </a:solidFill>
                </a:defRPr>
              </a:pPr>
              <a:r>
                <a:rPr lang="en-US" sz="1200" dirty="0">
                  <a:solidFill>
                    <a:schemeClr val="tx2"/>
                  </a:solidFill>
                </a:rPr>
                <a:t></a:t>
              </a:r>
            </a:p>
          </p:txBody>
        </p:sp>
        <p:cxnSp>
          <p:nvCxnSpPr>
            <p:cNvPr id="27" name="Straight Connector 26"/>
            <p:cNvCxnSpPr/>
            <p:nvPr/>
          </p:nvCxnSpPr>
          <p:spPr>
            <a:xfrm>
              <a:off x="5397500" y="3267075"/>
              <a:ext cx="0" cy="450850"/>
            </a:xfrm>
            <a:prstGeom prst="line">
              <a:avLst/>
            </a:prstGeom>
            <a:ln w="6350" cmpd="sng">
              <a:solidFill>
                <a:schemeClr val="tx2"/>
              </a:solidFill>
              <a:prstDash val="dash"/>
            </a:ln>
          </p:spPr>
          <p:style>
            <a:lnRef idx="1">
              <a:schemeClr val="dk1"/>
            </a:lnRef>
            <a:fillRef idx="0">
              <a:schemeClr val="dk1"/>
            </a:fillRef>
            <a:effectRef idx="0">
              <a:schemeClr val="dk1"/>
            </a:effectRef>
            <a:fontRef idx="minor">
              <a:schemeClr val="tx1"/>
            </a:fontRef>
          </p:style>
        </p:cxnSp>
        <p:sp>
          <p:nvSpPr>
            <p:cNvPr id="286" name="Oval 285"/>
            <p:cNvSpPr/>
            <p:nvPr/>
          </p:nvSpPr>
          <p:spPr>
            <a:xfrm>
              <a:off x="5350479" y="3190887"/>
              <a:ext cx="94942" cy="94940"/>
            </a:xfrm>
            <a:prstGeom prst="ellipse">
              <a:avLst/>
            </a:prstGeom>
            <a:solidFill>
              <a:schemeClr val="bg1"/>
            </a:solidFill>
            <a:ln w="6350" cmpd="sng">
              <a:solidFill>
                <a:schemeClr val="tx2"/>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87" name="Oval 286"/>
            <p:cNvSpPr/>
            <p:nvPr/>
          </p:nvSpPr>
          <p:spPr>
            <a:xfrm>
              <a:off x="5350479" y="3433775"/>
              <a:ext cx="94942" cy="94940"/>
            </a:xfrm>
            <a:prstGeom prst="ellipse">
              <a:avLst/>
            </a:prstGeom>
            <a:solidFill>
              <a:schemeClr val="bg1"/>
            </a:solidFill>
            <a:ln w="6350" cmpd="sng">
              <a:solidFill>
                <a:schemeClr val="tx2"/>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88" name="Oval 287"/>
            <p:cNvSpPr/>
            <p:nvPr/>
          </p:nvSpPr>
          <p:spPr>
            <a:xfrm>
              <a:off x="5347304" y="3676662"/>
              <a:ext cx="94942" cy="94940"/>
            </a:xfrm>
            <a:prstGeom prst="ellipse">
              <a:avLst/>
            </a:prstGeom>
            <a:solidFill>
              <a:schemeClr val="bg1"/>
            </a:solidFill>
            <a:ln w="6350" cmpd="sng">
              <a:solidFill>
                <a:schemeClr val="tx2"/>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90" name="Shape 8841"/>
            <p:cNvSpPr/>
            <p:nvPr/>
          </p:nvSpPr>
          <p:spPr>
            <a:xfrm>
              <a:off x="5381739" y="3062759"/>
              <a:ext cx="342786" cy="318036"/>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anchor="ctr">
              <a:spAutoFit/>
            </a:bodyPr>
            <a:lstStyle>
              <a:lvl1pPr defTabSz="457200">
                <a:lnSpc>
                  <a:spcPct val="120000"/>
                </a:lnSpc>
                <a:defRPr sz="4000">
                  <a:solidFill>
                    <a:srgbClr val="8E8E8E"/>
                  </a:solidFill>
                  <a:latin typeface="FontAwesome"/>
                  <a:ea typeface="FontAwesome"/>
                  <a:cs typeface="FontAwesome"/>
                  <a:sym typeface="FontAwesome"/>
                </a:defRPr>
              </a:lvl1pPr>
            </a:lstStyle>
            <a:p>
              <a:pPr algn="ctr">
                <a:defRPr sz="1800">
                  <a:solidFill>
                    <a:srgbClr val="000000"/>
                  </a:solidFill>
                </a:defRPr>
              </a:pPr>
              <a:r>
                <a:rPr lang="en-US" sz="1200" dirty="0">
                  <a:solidFill>
                    <a:srgbClr val="A0A0A3"/>
                  </a:solidFill>
                </a:rPr>
                <a:t></a:t>
              </a:r>
            </a:p>
          </p:txBody>
        </p:sp>
        <p:sp>
          <p:nvSpPr>
            <p:cNvPr id="291" name="Shape 8841"/>
            <p:cNvSpPr/>
            <p:nvPr/>
          </p:nvSpPr>
          <p:spPr>
            <a:xfrm>
              <a:off x="5381739" y="3545359"/>
              <a:ext cx="342786" cy="318036"/>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anchor="ctr">
              <a:spAutoFit/>
            </a:bodyPr>
            <a:lstStyle>
              <a:lvl1pPr defTabSz="457200">
                <a:lnSpc>
                  <a:spcPct val="120000"/>
                </a:lnSpc>
                <a:defRPr sz="4000">
                  <a:solidFill>
                    <a:srgbClr val="8E8E8E"/>
                  </a:solidFill>
                  <a:latin typeface="FontAwesome"/>
                  <a:ea typeface="FontAwesome"/>
                  <a:cs typeface="FontAwesome"/>
                  <a:sym typeface="FontAwesome"/>
                </a:defRPr>
              </a:lvl1pPr>
            </a:lstStyle>
            <a:p>
              <a:pPr algn="ctr">
                <a:defRPr sz="1800">
                  <a:solidFill>
                    <a:srgbClr val="000000"/>
                  </a:solidFill>
                </a:defRPr>
              </a:pPr>
              <a:r>
                <a:rPr lang="en-US" sz="1200" dirty="0">
                  <a:solidFill>
                    <a:srgbClr val="A0A0A3"/>
                  </a:solidFill>
                </a:rPr>
                <a:t></a:t>
              </a:r>
            </a:p>
          </p:txBody>
        </p:sp>
        <p:sp>
          <p:nvSpPr>
            <p:cNvPr id="292" name="Shape 8841"/>
            <p:cNvSpPr/>
            <p:nvPr/>
          </p:nvSpPr>
          <p:spPr>
            <a:xfrm>
              <a:off x="5067414" y="3310409"/>
              <a:ext cx="342786" cy="318036"/>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anchor="ctr">
              <a:spAutoFit/>
            </a:bodyPr>
            <a:lstStyle>
              <a:lvl1pPr defTabSz="457200">
                <a:lnSpc>
                  <a:spcPct val="120000"/>
                </a:lnSpc>
                <a:defRPr sz="4000">
                  <a:solidFill>
                    <a:srgbClr val="8E8E8E"/>
                  </a:solidFill>
                  <a:latin typeface="FontAwesome"/>
                  <a:ea typeface="FontAwesome"/>
                  <a:cs typeface="FontAwesome"/>
                  <a:sym typeface="FontAwesome"/>
                </a:defRPr>
              </a:lvl1pPr>
            </a:lstStyle>
            <a:p>
              <a:pPr algn="ctr">
                <a:defRPr sz="1800">
                  <a:solidFill>
                    <a:srgbClr val="000000"/>
                  </a:solidFill>
                </a:defRPr>
              </a:pPr>
              <a:r>
                <a:rPr lang="en-US" sz="1200" dirty="0">
                  <a:solidFill>
                    <a:srgbClr val="A0A0A3"/>
                  </a:solidFill>
                </a:rPr>
                <a:t></a:t>
              </a:r>
            </a:p>
          </p:txBody>
        </p:sp>
      </p:grpSp>
      <p:grpSp>
        <p:nvGrpSpPr>
          <p:cNvPr id="32" name="Group 31"/>
          <p:cNvGrpSpPr/>
          <p:nvPr/>
        </p:nvGrpSpPr>
        <p:grpSpPr>
          <a:xfrm>
            <a:off x="6092698" y="958831"/>
            <a:ext cx="1236181" cy="1456454"/>
            <a:chOff x="6028651" y="958831"/>
            <a:chExt cx="1236181" cy="1456454"/>
          </a:xfrm>
        </p:grpSpPr>
        <p:sp>
          <p:nvSpPr>
            <p:cNvPr id="297" name="Rounded Rectangle 296"/>
            <p:cNvSpPr/>
            <p:nvPr/>
          </p:nvSpPr>
          <p:spPr>
            <a:xfrm>
              <a:off x="6028651" y="962545"/>
              <a:ext cx="1235133" cy="1452740"/>
            </a:xfrm>
            <a:prstGeom prst="roundRect">
              <a:avLst>
                <a:gd name="adj" fmla="val 3820"/>
              </a:avLst>
            </a:prstGeom>
            <a:noFill/>
            <a:ln w="6350" cmpd="sng">
              <a:solidFill>
                <a:schemeClr val="tx2"/>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8" name="Round Same Side Corner Rectangle 297"/>
            <p:cNvSpPr/>
            <p:nvPr/>
          </p:nvSpPr>
          <p:spPr>
            <a:xfrm>
              <a:off x="6029757" y="958831"/>
              <a:ext cx="1235075" cy="333375"/>
            </a:xfrm>
            <a:prstGeom prst="round2SameRect">
              <a:avLst>
                <a:gd name="adj1" fmla="val 12497"/>
                <a:gd name="adj2" fmla="val 0"/>
              </a:avLst>
            </a:prstGeom>
            <a:solidFill>
              <a:schemeClr val="accent3"/>
            </a:solidFill>
            <a:ln w="6350" cmpd="sng">
              <a:solidFill>
                <a:schemeClr val="accent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9" name="TextBox 298"/>
            <p:cNvSpPr txBox="1"/>
            <p:nvPr/>
          </p:nvSpPr>
          <p:spPr>
            <a:xfrm>
              <a:off x="6134971" y="1001425"/>
              <a:ext cx="1018794" cy="246221"/>
            </a:xfrm>
            <a:prstGeom prst="rect">
              <a:avLst/>
            </a:prstGeom>
            <a:noFill/>
          </p:spPr>
          <p:txBody>
            <a:bodyPr wrap="square" rtlCol="0">
              <a:spAutoFit/>
            </a:bodyPr>
            <a:lstStyle/>
            <a:p>
              <a:pPr algn="ctr"/>
              <a:r>
                <a:rPr lang="en-US" sz="1000" dirty="0">
                  <a:solidFill>
                    <a:schemeClr val="bg1"/>
                  </a:solidFill>
                  <a:latin typeface="Roboto Light"/>
                  <a:cs typeface="Roboto Light"/>
                </a:rPr>
                <a:t>Music</a:t>
              </a:r>
            </a:p>
          </p:txBody>
        </p:sp>
        <p:sp>
          <p:nvSpPr>
            <p:cNvPr id="300" name="Rounded Rectangle 299"/>
            <p:cNvSpPr/>
            <p:nvPr/>
          </p:nvSpPr>
          <p:spPr>
            <a:xfrm>
              <a:off x="6111201" y="1373884"/>
              <a:ext cx="1073150" cy="955675"/>
            </a:xfrm>
            <a:prstGeom prst="roundRect">
              <a:avLst>
                <a:gd name="adj" fmla="val 2421"/>
              </a:avLst>
            </a:prstGeom>
            <a:noFill/>
            <a:ln w="6350" cmpd="sng">
              <a:solidFill>
                <a:schemeClr val="bg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1" name="Rounded Rectangle 300"/>
            <p:cNvSpPr/>
            <p:nvPr/>
          </p:nvSpPr>
          <p:spPr>
            <a:xfrm>
              <a:off x="6209626" y="1663700"/>
              <a:ext cx="879475" cy="107060"/>
            </a:xfrm>
            <a:prstGeom prst="roundRect">
              <a:avLst>
                <a:gd name="adj" fmla="val 50000"/>
              </a:avLst>
            </a:prstGeom>
            <a:solidFill>
              <a:schemeClr val="bg2"/>
            </a:solidFill>
            <a:ln w="6350" cmpd="sng">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02" name="Group 301"/>
            <p:cNvGrpSpPr/>
            <p:nvPr/>
          </p:nvGrpSpPr>
          <p:grpSpPr>
            <a:xfrm>
              <a:off x="6166239" y="1951611"/>
              <a:ext cx="961636" cy="318036"/>
              <a:chOff x="1964430" y="1401137"/>
              <a:chExt cx="961636" cy="318036"/>
            </a:xfrm>
          </p:grpSpPr>
          <p:sp>
            <p:nvSpPr>
              <p:cNvPr id="303" name="Rounded Rectangle 302"/>
              <p:cNvSpPr/>
              <p:nvPr/>
            </p:nvSpPr>
            <p:spPr>
              <a:xfrm>
                <a:off x="2007817" y="1474286"/>
                <a:ext cx="879475" cy="212725"/>
              </a:xfrm>
              <a:prstGeom prst="roundRect">
                <a:avLst>
                  <a:gd name="adj" fmla="val 2421"/>
                </a:avLst>
              </a:prstGeom>
              <a:solidFill>
                <a:schemeClr val="bg2"/>
              </a:solidFill>
              <a:ln w="6350" cmpd="sng">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4" name="Shape 8841"/>
              <p:cNvSpPr/>
              <p:nvPr/>
            </p:nvSpPr>
            <p:spPr>
              <a:xfrm>
                <a:off x="1964430" y="1401137"/>
                <a:ext cx="961636" cy="318036"/>
              </a:xfrm>
              <a:prstGeom prst="rect">
                <a:avLst/>
              </a:prstGeom>
              <a:noFill/>
              <a:ln w="12700">
                <a:miter lim="400000"/>
              </a:ln>
              <a:extLst>
                <a:ext uri="{C572A759-6A51-4108-AA02-DFA0A04FC94B}">
                  <ma14:wrappingTextBoxFlag xmlns="" xmlns:ma14="http://schemas.microsoft.com/office/mac/drawingml/2011/main" val="1"/>
                </a:ext>
              </a:extLst>
            </p:spPr>
            <p:txBody>
              <a:bodyPr wrap="square" lIns="50800" tIns="50800" rIns="50800" bIns="50800" anchor="ctr">
                <a:spAutoFit/>
              </a:bodyPr>
              <a:lstStyle>
                <a:lvl1pPr defTabSz="457200">
                  <a:lnSpc>
                    <a:spcPct val="120000"/>
                  </a:lnSpc>
                  <a:defRPr sz="4000">
                    <a:solidFill>
                      <a:srgbClr val="8E8E8E"/>
                    </a:solidFill>
                    <a:latin typeface="FontAwesome"/>
                    <a:ea typeface="FontAwesome"/>
                    <a:cs typeface="FontAwesome"/>
                    <a:sym typeface="FontAwesome"/>
                  </a:defRPr>
                </a:lvl1pPr>
              </a:lstStyle>
              <a:p>
                <a:pPr algn="ctr">
                  <a:defRPr sz="1800">
                    <a:solidFill>
                      <a:srgbClr val="000000"/>
                    </a:solidFill>
                  </a:defRPr>
                </a:pPr>
                <a:r>
                  <a:rPr lang="en-US" sz="1200" dirty="0">
                    <a:solidFill>
                      <a:srgbClr val="A0A0A3"/>
                    </a:solidFill>
                  </a:rPr>
                  <a:t>   </a:t>
                </a:r>
              </a:p>
            </p:txBody>
          </p:sp>
        </p:grpSp>
        <p:sp>
          <p:nvSpPr>
            <p:cNvPr id="305" name="Rounded Rectangle 304"/>
            <p:cNvSpPr/>
            <p:nvPr/>
          </p:nvSpPr>
          <p:spPr>
            <a:xfrm>
              <a:off x="6206452" y="1663700"/>
              <a:ext cx="140373" cy="107060"/>
            </a:xfrm>
            <a:prstGeom prst="roundRect">
              <a:avLst>
                <a:gd name="adj" fmla="val 50000"/>
              </a:avLst>
            </a:prstGeom>
            <a:solidFill>
              <a:schemeClr val="tx2"/>
            </a:solidFill>
            <a:ln w="6350" cmpd="sng">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Oval 30"/>
            <p:cNvSpPr/>
            <p:nvPr/>
          </p:nvSpPr>
          <p:spPr>
            <a:xfrm>
              <a:off x="6419850" y="1466850"/>
              <a:ext cx="473075" cy="473075"/>
            </a:xfrm>
            <a:prstGeom prst="ellipse">
              <a:avLst/>
            </a:prstGeom>
            <a:solidFill>
              <a:schemeClr val="bg2"/>
            </a:solidFill>
            <a:ln w="6350" cmpd="sng">
              <a:solidFill>
                <a:schemeClr val="tx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06" name="Isosceles Triangle 305"/>
            <p:cNvSpPr/>
            <p:nvPr/>
          </p:nvSpPr>
          <p:spPr>
            <a:xfrm rot="5400000">
              <a:off x="6576749" y="1611189"/>
              <a:ext cx="220240" cy="189860"/>
            </a:xfrm>
            <a:prstGeom prst="triangl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38" name="Group 37"/>
          <p:cNvGrpSpPr/>
          <p:nvPr/>
        </p:nvGrpSpPr>
        <p:grpSpPr>
          <a:xfrm>
            <a:off x="6092698" y="2571706"/>
            <a:ext cx="1236181" cy="1456454"/>
            <a:chOff x="6024192" y="2589582"/>
            <a:chExt cx="1236181" cy="1456454"/>
          </a:xfrm>
        </p:grpSpPr>
        <p:sp>
          <p:nvSpPr>
            <p:cNvPr id="308" name="Rounded Rectangle 307"/>
            <p:cNvSpPr/>
            <p:nvPr/>
          </p:nvSpPr>
          <p:spPr>
            <a:xfrm>
              <a:off x="6024192" y="2593296"/>
              <a:ext cx="1235133" cy="1452740"/>
            </a:xfrm>
            <a:prstGeom prst="roundRect">
              <a:avLst>
                <a:gd name="adj" fmla="val 3820"/>
              </a:avLst>
            </a:prstGeom>
            <a:noFill/>
            <a:ln w="6350" cmpd="sng">
              <a:solidFill>
                <a:schemeClr val="tx2"/>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9" name="Round Same Side Corner Rectangle 308"/>
            <p:cNvSpPr/>
            <p:nvPr/>
          </p:nvSpPr>
          <p:spPr>
            <a:xfrm>
              <a:off x="6025298" y="2589582"/>
              <a:ext cx="1235075" cy="333375"/>
            </a:xfrm>
            <a:prstGeom prst="round2SameRect">
              <a:avLst>
                <a:gd name="adj1" fmla="val 12497"/>
                <a:gd name="adj2" fmla="val 0"/>
              </a:avLst>
            </a:prstGeom>
            <a:solidFill>
              <a:schemeClr val="accent4"/>
            </a:solidFill>
            <a:ln w="6350" cmpd="sng">
              <a:solidFill>
                <a:schemeClr val="accent4"/>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0" name="TextBox 309"/>
            <p:cNvSpPr txBox="1"/>
            <p:nvPr/>
          </p:nvSpPr>
          <p:spPr>
            <a:xfrm>
              <a:off x="6130512" y="2632176"/>
              <a:ext cx="1018794" cy="246221"/>
            </a:xfrm>
            <a:prstGeom prst="rect">
              <a:avLst/>
            </a:prstGeom>
            <a:noFill/>
          </p:spPr>
          <p:txBody>
            <a:bodyPr wrap="square" rtlCol="0">
              <a:spAutoFit/>
            </a:bodyPr>
            <a:lstStyle/>
            <a:p>
              <a:pPr algn="ctr"/>
              <a:r>
                <a:rPr lang="en-US" sz="1000" dirty="0">
                  <a:solidFill>
                    <a:schemeClr val="bg1"/>
                  </a:solidFill>
                  <a:latin typeface="Roboto Light"/>
                  <a:cs typeface="Roboto Light"/>
                </a:rPr>
                <a:t>To Do</a:t>
              </a:r>
            </a:p>
          </p:txBody>
        </p:sp>
        <p:sp>
          <p:nvSpPr>
            <p:cNvPr id="311" name="Rounded Rectangle 310"/>
            <p:cNvSpPr/>
            <p:nvPr/>
          </p:nvSpPr>
          <p:spPr>
            <a:xfrm>
              <a:off x="6106742" y="3004635"/>
              <a:ext cx="1073150" cy="955675"/>
            </a:xfrm>
            <a:prstGeom prst="roundRect">
              <a:avLst>
                <a:gd name="adj" fmla="val 2421"/>
              </a:avLst>
            </a:prstGeom>
            <a:noFill/>
            <a:ln w="6350" cmpd="sng">
              <a:solidFill>
                <a:schemeClr val="bg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5" name="Group 34"/>
            <p:cNvGrpSpPr/>
            <p:nvPr/>
          </p:nvGrpSpPr>
          <p:grpSpPr>
            <a:xfrm>
              <a:off x="6184005" y="3026738"/>
              <a:ext cx="900637" cy="318036"/>
              <a:chOff x="6184005" y="3026738"/>
              <a:chExt cx="900637" cy="318036"/>
            </a:xfrm>
          </p:grpSpPr>
          <p:sp>
            <p:nvSpPr>
              <p:cNvPr id="319" name="Rounded Rectangle 318"/>
              <p:cNvSpPr/>
              <p:nvPr/>
            </p:nvSpPr>
            <p:spPr>
              <a:xfrm>
                <a:off x="6467475" y="3103061"/>
                <a:ext cx="617167" cy="212725"/>
              </a:xfrm>
              <a:prstGeom prst="roundRect">
                <a:avLst>
                  <a:gd name="adj" fmla="val 2421"/>
                </a:avLst>
              </a:prstGeom>
              <a:solidFill>
                <a:schemeClr val="bg2"/>
              </a:solidFill>
              <a:ln w="6350" cmpd="sng">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1" name="Rounded Rectangle 320"/>
              <p:cNvSpPr/>
              <p:nvPr/>
            </p:nvSpPr>
            <p:spPr>
              <a:xfrm>
                <a:off x="6205167" y="3103061"/>
                <a:ext cx="208333" cy="212725"/>
              </a:xfrm>
              <a:prstGeom prst="roundRect">
                <a:avLst>
                  <a:gd name="adj" fmla="val 2421"/>
                </a:avLst>
              </a:prstGeom>
              <a:solidFill>
                <a:schemeClr val="bg2"/>
              </a:solidFill>
              <a:ln w="6350" cmpd="sng">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8" name="Shape 8841"/>
              <p:cNvSpPr/>
              <p:nvPr/>
            </p:nvSpPr>
            <p:spPr>
              <a:xfrm>
                <a:off x="6184005" y="3026738"/>
                <a:ext cx="254895" cy="318036"/>
              </a:xfrm>
              <a:prstGeom prst="rect">
                <a:avLst/>
              </a:prstGeom>
              <a:noFill/>
              <a:ln w="12700">
                <a:miter lim="400000"/>
              </a:ln>
              <a:extLst>
                <a:ext uri="{C572A759-6A51-4108-AA02-DFA0A04FC94B}">
                  <ma14:wrappingTextBoxFlag xmlns="" xmlns:ma14="http://schemas.microsoft.com/office/mac/drawingml/2011/main" val="1"/>
                </a:ext>
              </a:extLst>
            </p:spPr>
            <p:txBody>
              <a:bodyPr wrap="square" lIns="50800" tIns="50800" rIns="50800" bIns="50800" anchor="ctr">
                <a:spAutoFit/>
              </a:bodyPr>
              <a:lstStyle>
                <a:lvl1pPr defTabSz="457200">
                  <a:lnSpc>
                    <a:spcPct val="120000"/>
                  </a:lnSpc>
                  <a:defRPr sz="4000">
                    <a:solidFill>
                      <a:srgbClr val="8E8E8E"/>
                    </a:solidFill>
                    <a:latin typeface="FontAwesome"/>
                    <a:ea typeface="FontAwesome"/>
                    <a:cs typeface="FontAwesome"/>
                    <a:sym typeface="FontAwesome"/>
                  </a:defRPr>
                </a:lvl1pPr>
              </a:lstStyle>
              <a:p>
                <a:pPr algn="ctr">
                  <a:defRPr sz="1800">
                    <a:solidFill>
                      <a:srgbClr val="000000"/>
                    </a:solidFill>
                  </a:defRPr>
                </a:pPr>
                <a:r>
                  <a:rPr lang="en-US" sz="1200" dirty="0">
                    <a:solidFill>
                      <a:srgbClr val="A0A0A3"/>
                    </a:solidFill>
                  </a:rPr>
                  <a:t></a:t>
                </a:r>
              </a:p>
            </p:txBody>
          </p:sp>
        </p:grpSp>
        <p:grpSp>
          <p:nvGrpSpPr>
            <p:cNvPr id="322" name="Group 321"/>
            <p:cNvGrpSpPr/>
            <p:nvPr/>
          </p:nvGrpSpPr>
          <p:grpSpPr>
            <a:xfrm>
              <a:off x="6184005" y="3302963"/>
              <a:ext cx="900637" cy="318036"/>
              <a:chOff x="6184005" y="3026738"/>
              <a:chExt cx="900637" cy="318036"/>
            </a:xfrm>
          </p:grpSpPr>
          <p:sp>
            <p:nvSpPr>
              <p:cNvPr id="323" name="Rounded Rectangle 322"/>
              <p:cNvSpPr/>
              <p:nvPr/>
            </p:nvSpPr>
            <p:spPr>
              <a:xfrm>
                <a:off x="6467475" y="3103061"/>
                <a:ext cx="617167" cy="212725"/>
              </a:xfrm>
              <a:prstGeom prst="roundRect">
                <a:avLst>
                  <a:gd name="adj" fmla="val 2421"/>
                </a:avLst>
              </a:prstGeom>
              <a:solidFill>
                <a:schemeClr val="bg2"/>
              </a:solidFill>
              <a:ln w="6350" cmpd="sng">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4" name="Rounded Rectangle 323"/>
              <p:cNvSpPr/>
              <p:nvPr/>
            </p:nvSpPr>
            <p:spPr>
              <a:xfrm>
                <a:off x="6205167" y="3103061"/>
                <a:ext cx="208333" cy="212725"/>
              </a:xfrm>
              <a:prstGeom prst="roundRect">
                <a:avLst>
                  <a:gd name="adj" fmla="val 2421"/>
                </a:avLst>
              </a:prstGeom>
              <a:solidFill>
                <a:schemeClr val="bg2"/>
              </a:solidFill>
              <a:ln w="6350" cmpd="sng">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5" name="Shape 8841"/>
              <p:cNvSpPr/>
              <p:nvPr/>
            </p:nvSpPr>
            <p:spPr>
              <a:xfrm>
                <a:off x="6184005" y="3026738"/>
                <a:ext cx="254895" cy="318036"/>
              </a:xfrm>
              <a:prstGeom prst="rect">
                <a:avLst/>
              </a:prstGeom>
              <a:noFill/>
              <a:ln w="12700">
                <a:miter lim="400000"/>
              </a:ln>
              <a:extLst>
                <a:ext uri="{C572A759-6A51-4108-AA02-DFA0A04FC94B}">
                  <ma14:wrappingTextBoxFlag xmlns="" xmlns:ma14="http://schemas.microsoft.com/office/mac/drawingml/2011/main" val="1"/>
                </a:ext>
              </a:extLst>
            </p:spPr>
            <p:txBody>
              <a:bodyPr wrap="square" lIns="50800" tIns="50800" rIns="50800" bIns="50800" anchor="ctr">
                <a:spAutoFit/>
              </a:bodyPr>
              <a:lstStyle>
                <a:lvl1pPr defTabSz="457200">
                  <a:lnSpc>
                    <a:spcPct val="120000"/>
                  </a:lnSpc>
                  <a:defRPr sz="4000">
                    <a:solidFill>
                      <a:srgbClr val="8E8E8E"/>
                    </a:solidFill>
                    <a:latin typeface="FontAwesome"/>
                    <a:ea typeface="FontAwesome"/>
                    <a:cs typeface="FontAwesome"/>
                    <a:sym typeface="FontAwesome"/>
                  </a:defRPr>
                </a:lvl1pPr>
              </a:lstStyle>
              <a:p>
                <a:pPr algn="ctr">
                  <a:defRPr sz="1800">
                    <a:solidFill>
                      <a:srgbClr val="000000"/>
                    </a:solidFill>
                  </a:defRPr>
                </a:pPr>
                <a:r>
                  <a:rPr lang="en-US" sz="1200" dirty="0">
                    <a:solidFill>
                      <a:srgbClr val="A0A0A3"/>
                    </a:solidFill>
                  </a:rPr>
                  <a:t></a:t>
                </a:r>
              </a:p>
            </p:txBody>
          </p:sp>
        </p:grpSp>
        <p:grpSp>
          <p:nvGrpSpPr>
            <p:cNvPr id="326" name="Group 325"/>
            <p:cNvGrpSpPr/>
            <p:nvPr/>
          </p:nvGrpSpPr>
          <p:grpSpPr>
            <a:xfrm>
              <a:off x="6184005" y="3579188"/>
              <a:ext cx="900637" cy="318036"/>
              <a:chOff x="6184005" y="3026738"/>
              <a:chExt cx="900637" cy="318036"/>
            </a:xfrm>
          </p:grpSpPr>
          <p:sp>
            <p:nvSpPr>
              <p:cNvPr id="327" name="Rounded Rectangle 326"/>
              <p:cNvSpPr/>
              <p:nvPr/>
            </p:nvSpPr>
            <p:spPr>
              <a:xfrm>
                <a:off x="6467475" y="3103061"/>
                <a:ext cx="617167" cy="212725"/>
              </a:xfrm>
              <a:prstGeom prst="roundRect">
                <a:avLst>
                  <a:gd name="adj" fmla="val 2421"/>
                </a:avLst>
              </a:prstGeom>
              <a:solidFill>
                <a:schemeClr val="bg2"/>
              </a:solidFill>
              <a:ln w="6350" cmpd="sng">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8" name="Rounded Rectangle 327"/>
              <p:cNvSpPr/>
              <p:nvPr/>
            </p:nvSpPr>
            <p:spPr>
              <a:xfrm>
                <a:off x="6205167" y="3103061"/>
                <a:ext cx="208333" cy="212725"/>
              </a:xfrm>
              <a:prstGeom prst="roundRect">
                <a:avLst>
                  <a:gd name="adj" fmla="val 2421"/>
                </a:avLst>
              </a:prstGeom>
              <a:solidFill>
                <a:schemeClr val="bg2"/>
              </a:solidFill>
              <a:ln w="6350" cmpd="sng">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9" name="Shape 8841"/>
              <p:cNvSpPr/>
              <p:nvPr/>
            </p:nvSpPr>
            <p:spPr>
              <a:xfrm>
                <a:off x="6184005" y="3026738"/>
                <a:ext cx="254895" cy="318036"/>
              </a:xfrm>
              <a:prstGeom prst="rect">
                <a:avLst/>
              </a:prstGeom>
              <a:noFill/>
              <a:ln w="12700">
                <a:miter lim="400000"/>
              </a:ln>
              <a:extLst>
                <a:ext uri="{C572A759-6A51-4108-AA02-DFA0A04FC94B}">
                  <ma14:wrappingTextBoxFlag xmlns="" xmlns:ma14="http://schemas.microsoft.com/office/mac/drawingml/2011/main" val="1"/>
                </a:ext>
              </a:extLst>
            </p:spPr>
            <p:txBody>
              <a:bodyPr wrap="square" lIns="50800" tIns="50800" rIns="50800" bIns="50800" anchor="ctr">
                <a:spAutoFit/>
              </a:bodyPr>
              <a:lstStyle>
                <a:lvl1pPr defTabSz="457200">
                  <a:lnSpc>
                    <a:spcPct val="120000"/>
                  </a:lnSpc>
                  <a:defRPr sz="4000">
                    <a:solidFill>
                      <a:srgbClr val="8E8E8E"/>
                    </a:solidFill>
                    <a:latin typeface="FontAwesome"/>
                    <a:ea typeface="FontAwesome"/>
                    <a:cs typeface="FontAwesome"/>
                    <a:sym typeface="FontAwesome"/>
                  </a:defRPr>
                </a:lvl1pPr>
              </a:lstStyle>
              <a:p>
                <a:pPr algn="ctr">
                  <a:defRPr sz="1800">
                    <a:solidFill>
                      <a:srgbClr val="000000"/>
                    </a:solidFill>
                  </a:defRPr>
                </a:pPr>
                <a:r>
                  <a:rPr lang="en-US" sz="1200" dirty="0">
                    <a:solidFill>
                      <a:srgbClr val="A0A0A3"/>
                    </a:solidFill>
                  </a:rPr>
                  <a:t></a:t>
                </a:r>
              </a:p>
            </p:txBody>
          </p:sp>
        </p:grpSp>
      </p:grpSp>
      <p:grpSp>
        <p:nvGrpSpPr>
          <p:cNvPr id="36" name="Group 35"/>
          <p:cNvGrpSpPr/>
          <p:nvPr/>
        </p:nvGrpSpPr>
        <p:grpSpPr>
          <a:xfrm>
            <a:off x="7514761" y="958831"/>
            <a:ext cx="1236181" cy="1456454"/>
            <a:chOff x="7400251" y="965181"/>
            <a:chExt cx="1236181" cy="1456454"/>
          </a:xfrm>
        </p:grpSpPr>
        <p:sp>
          <p:nvSpPr>
            <p:cNvPr id="334" name="Rounded Rectangle 333"/>
            <p:cNvSpPr/>
            <p:nvPr/>
          </p:nvSpPr>
          <p:spPr>
            <a:xfrm>
              <a:off x="7400251" y="968895"/>
              <a:ext cx="1235133" cy="1452740"/>
            </a:xfrm>
            <a:prstGeom prst="roundRect">
              <a:avLst>
                <a:gd name="adj" fmla="val 3820"/>
              </a:avLst>
            </a:prstGeom>
            <a:noFill/>
            <a:ln w="6350" cmpd="sng">
              <a:solidFill>
                <a:schemeClr val="tx2"/>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5" name="Round Same Side Corner Rectangle 334"/>
            <p:cNvSpPr/>
            <p:nvPr/>
          </p:nvSpPr>
          <p:spPr>
            <a:xfrm>
              <a:off x="7401357" y="965181"/>
              <a:ext cx="1235075" cy="333375"/>
            </a:xfrm>
            <a:prstGeom prst="round2SameRect">
              <a:avLst>
                <a:gd name="adj1" fmla="val 12497"/>
                <a:gd name="adj2" fmla="val 0"/>
              </a:avLst>
            </a:prstGeom>
            <a:solidFill>
              <a:schemeClr val="accent5"/>
            </a:solidFill>
            <a:ln w="6350" cmpd="sng">
              <a:solidFill>
                <a:schemeClr val="accent5"/>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6" name="TextBox 335"/>
            <p:cNvSpPr txBox="1"/>
            <p:nvPr/>
          </p:nvSpPr>
          <p:spPr>
            <a:xfrm>
              <a:off x="7506571" y="1007775"/>
              <a:ext cx="1018794" cy="246221"/>
            </a:xfrm>
            <a:prstGeom prst="rect">
              <a:avLst/>
            </a:prstGeom>
            <a:noFill/>
          </p:spPr>
          <p:txBody>
            <a:bodyPr wrap="square" rtlCol="0">
              <a:spAutoFit/>
            </a:bodyPr>
            <a:lstStyle/>
            <a:p>
              <a:pPr algn="ctr"/>
              <a:r>
                <a:rPr lang="en-US" sz="1000" dirty="0">
                  <a:solidFill>
                    <a:schemeClr val="bg1"/>
                  </a:solidFill>
                  <a:latin typeface="Roboto Light"/>
                  <a:cs typeface="Roboto Light"/>
                </a:rPr>
                <a:t>Gallery</a:t>
              </a:r>
            </a:p>
          </p:txBody>
        </p:sp>
        <p:sp>
          <p:nvSpPr>
            <p:cNvPr id="337" name="Rounded Rectangle 336"/>
            <p:cNvSpPr/>
            <p:nvPr/>
          </p:nvSpPr>
          <p:spPr>
            <a:xfrm>
              <a:off x="7482801" y="1380234"/>
              <a:ext cx="1073150" cy="955675"/>
            </a:xfrm>
            <a:prstGeom prst="roundRect">
              <a:avLst>
                <a:gd name="adj" fmla="val 2421"/>
              </a:avLst>
            </a:prstGeom>
            <a:noFill/>
            <a:ln w="6350" cmpd="sng">
              <a:solidFill>
                <a:schemeClr val="bg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8" name="Rounded Rectangle 337"/>
            <p:cNvSpPr/>
            <p:nvPr/>
          </p:nvSpPr>
          <p:spPr>
            <a:xfrm>
              <a:off x="7581226" y="1478660"/>
              <a:ext cx="879475" cy="769240"/>
            </a:xfrm>
            <a:prstGeom prst="roundRect">
              <a:avLst>
                <a:gd name="adj" fmla="val 2421"/>
              </a:avLst>
            </a:prstGeom>
            <a:solidFill>
              <a:schemeClr val="bg2"/>
            </a:solidFill>
            <a:ln w="6350" cmpd="sng">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1" name="Shape 8841"/>
            <p:cNvSpPr/>
            <p:nvPr/>
          </p:nvSpPr>
          <p:spPr>
            <a:xfrm>
              <a:off x="7537839" y="1469663"/>
              <a:ext cx="961636" cy="761234"/>
            </a:xfrm>
            <a:prstGeom prst="rect">
              <a:avLst/>
            </a:prstGeom>
            <a:noFill/>
            <a:ln w="12700">
              <a:miter lim="400000"/>
            </a:ln>
            <a:extLst>
              <a:ext uri="{C572A759-6A51-4108-AA02-DFA0A04FC94B}">
                <ma14:wrappingTextBoxFlag xmlns="" xmlns:ma14="http://schemas.microsoft.com/office/mac/drawingml/2011/main" val="1"/>
              </a:ext>
            </a:extLst>
          </p:spPr>
          <p:txBody>
            <a:bodyPr wrap="square" lIns="50800" tIns="50800" rIns="50800" bIns="50800" anchor="ctr">
              <a:spAutoFit/>
            </a:bodyPr>
            <a:lstStyle>
              <a:lvl1pPr defTabSz="457200">
                <a:lnSpc>
                  <a:spcPct val="120000"/>
                </a:lnSpc>
                <a:defRPr sz="4000">
                  <a:solidFill>
                    <a:srgbClr val="8E8E8E"/>
                  </a:solidFill>
                  <a:latin typeface="FontAwesome"/>
                  <a:ea typeface="FontAwesome"/>
                  <a:cs typeface="FontAwesome"/>
                  <a:sym typeface="FontAwesome"/>
                </a:defRPr>
              </a:lvl1pPr>
            </a:lstStyle>
            <a:p>
              <a:pPr algn="ctr">
                <a:defRPr sz="1800">
                  <a:solidFill>
                    <a:srgbClr val="000000"/>
                  </a:solidFill>
                </a:defRPr>
              </a:pPr>
              <a:r>
                <a:rPr lang="en-US" sz="1200" dirty="0">
                  <a:solidFill>
                    <a:schemeClr val="tx2"/>
                  </a:solidFill>
                </a:rPr>
                <a:t>   </a:t>
              </a:r>
            </a:p>
            <a:p>
              <a:pPr algn="ctr">
                <a:defRPr sz="1800">
                  <a:solidFill>
                    <a:srgbClr val="000000"/>
                  </a:solidFill>
                </a:defRPr>
              </a:pPr>
              <a:r>
                <a:rPr lang="en-US" sz="1200" dirty="0">
                  <a:solidFill>
                    <a:schemeClr val="tx2"/>
                  </a:solidFill>
                </a:rPr>
                <a:t>   </a:t>
              </a:r>
            </a:p>
            <a:p>
              <a:pPr algn="ctr">
                <a:defRPr sz="1800">
                  <a:solidFill>
                    <a:srgbClr val="000000"/>
                  </a:solidFill>
                </a:defRPr>
              </a:pPr>
              <a:r>
                <a:rPr lang="en-US" sz="1200" dirty="0">
                  <a:solidFill>
                    <a:schemeClr val="tx2"/>
                  </a:solidFill>
                </a:rPr>
                <a:t>   </a:t>
              </a:r>
            </a:p>
          </p:txBody>
        </p:sp>
      </p:grpSp>
      <p:grpSp>
        <p:nvGrpSpPr>
          <p:cNvPr id="37" name="Group 36"/>
          <p:cNvGrpSpPr/>
          <p:nvPr/>
        </p:nvGrpSpPr>
        <p:grpSpPr>
          <a:xfrm>
            <a:off x="7514761" y="2571706"/>
            <a:ext cx="1236181" cy="1456454"/>
            <a:chOff x="7390724" y="2571706"/>
            <a:chExt cx="1236181" cy="1456454"/>
          </a:xfrm>
        </p:grpSpPr>
        <p:sp>
          <p:nvSpPr>
            <p:cNvPr id="343" name="Rounded Rectangle 342"/>
            <p:cNvSpPr/>
            <p:nvPr/>
          </p:nvSpPr>
          <p:spPr>
            <a:xfrm>
              <a:off x="7390724" y="2575420"/>
              <a:ext cx="1235133" cy="1452740"/>
            </a:xfrm>
            <a:prstGeom prst="roundRect">
              <a:avLst>
                <a:gd name="adj" fmla="val 3820"/>
              </a:avLst>
            </a:prstGeom>
            <a:noFill/>
            <a:ln w="6350" cmpd="sng">
              <a:solidFill>
                <a:schemeClr val="tx2"/>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4" name="Round Same Side Corner Rectangle 343"/>
            <p:cNvSpPr/>
            <p:nvPr/>
          </p:nvSpPr>
          <p:spPr>
            <a:xfrm>
              <a:off x="7391830" y="2571706"/>
              <a:ext cx="1235075" cy="333375"/>
            </a:xfrm>
            <a:prstGeom prst="round2SameRect">
              <a:avLst>
                <a:gd name="adj1" fmla="val 12497"/>
                <a:gd name="adj2" fmla="val 0"/>
              </a:avLst>
            </a:prstGeom>
            <a:solidFill>
              <a:schemeClr val="accent6"/>
            </a:solidFill>
            <a:ln w="6350" cmpd="sng">
              <a:solidFill>
                <a:schemeClr val="accent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5" name="TextBox 344"/>
            <p:cNvSpPr txBox="1"/>
            <p:nvPr/>
          </p:nvSpPr>
          <p:spPr>
            <a:xfrm>
              <a:off x="7398675" y="2614300"/>
              <a:ext cx="1215531" cy="246221"/>
            </a:xfrm>
            <a:prstGeom prst="rect">
              <a:avLst/>
            </a:prstGeom>
            <a:noFill/>
          </p:spPr>
          <p:txBody>
            <a:bodyPr wrap="square" rtlCol="0">
              <a:spAutoFit/>
            </a:bodyPr>
            <a:lstStyle/>
            <a:p>
              <a:pPr algn="ctr"/>
              <a:r>
                <a:rPr lang="en-US" sz="1000" dirty="0">
                  <a:solidFill>
                    <a:schemeClr val="bg1"/>
                  </a:solidFill>
                  <a:latin typeface="Roboto Light"/>
                  <a:cs typeface="Roboto Light"/>
                </a:rPr>
                <a:t>Cart</a:t>
              </a:r>
            </a:p>
          </p:txBody>
        </p:sp>
        <p:sp>
          <p:nvSpPr>
            <p:cNvPr id="346" name="Rounded Rectangle 345"/>
            <p:cNvSpPr/>
            <p:nvPr/>
          </p:nvSpPr>
          <p:spPr>
            <a:xfrm>
              <a:off x="7473274" y="2986759"/>
              <a:ext cx="1073150" cy="955675"/>
            </a:xfrm>
            <a:prstGeom prst="roundRect">
              <a:avLst>
                <a:gd name="adj" fmla="val 2421"/>
              </a:avLst>
            </a:prstGeom>
            <a:noFill/>
            <a:ln w="6350" cmpd="sng">
              <a:solidFill>
                <a:schemeClr val="bg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4" name="Rounded Rectangle 353"/>
            <p:cNvSpPr/>
            <p:nvPr/>
          </p:nvSpPr>
          <p:spPr>
            <a:xfrm>
              <a:off x="7571699" y="3085185"/>
              <a:ext cx="879475" cy="212725"/>
            </a:xfrm>
            <a:prstGeom prst="roundRect">
              <a:avLst>
                <a:gd name="adj" fmla="val 2421"/>
              </a:avLst>
            </a:prstGeom>
            <a:solidFill>
              <a:schemeClr val="bg2"/>
            </a:solidFill>
            <a:ln w="6350" cmpd="sng">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5" name="TextBox 354"/>
            <p:cNvSpPr txBox="1"/>
            <p:nvPr/>
          </p:nvSpPr>
          <p:spPr>
            <a:xfrm>
              <a:off x="7879311" y="3058800"/>
              <a:ext cx="575337" cy="246221"/>
            </a:xfrm>
            <a:prstGeom prst="rect">
              <a:avLst/>
            </a:prstGeom>
            <a:noFill/>
          </p:spPr>
          <p:txBody>
            <a:bodyPr wrap="square" rtlCol="0">
              <a:spAutoFit/>
            </a:bodyPr>
            <a:lstStyle/>
            <a:p>
              <a:pPr algn="r"/>
              <a:r>
                <a:rPr lang="en-US" sz="1000" dirty="0">
                  <a:solidFill>
                    <a:schemeClr val="tx2"/>
                  </a:solidFill>
                  <a:latin typeface="Roboto Light"/>
                  <a:cs typeface="Roboto Light"/>
                </a:rPr>
                <a:t>$35.70</a:t>
              </a:r>
            </a:p>
          </p:txBody>
        </p:sp>
        <p:sp>
          <p:nvSpPr>
            <p:cNvPr id="352" name="Rounded Rectangle 351"/>
            <p:cNvSpPr/>
            <p:nvPr/>
          </p:nvSpPr>
          <p:spPr>
            <a:xfrm>
              <a:off x="7571699" y="3364585"/>
              <a:ext cx="879475" cy="212725"/>
            </a:xfrm>
            <a:prstGeom prst="roundRect">
              <a:avLst>
                <a:gd name="adj" fmla="val 2421"/>
              </a:avLst>
            </a:prstGeom>
            <a:solidFill>
              <a:schemeClr val="bg2"/>
            </a:solidFill>
            <a:ln w="6350" cmpd="sng">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3" name="TextBox 352"/>
            <p:cNvSpPr txBox="1"/>
            <p:nvPr/>
          </p:nvSpPr>
          <p:spPr>
            <a:xfrm>
              <a:off x="7893341" y="3338200"/>
              <a:ext cx="603403" cy="246221"/>
            </a:xfrm>
            <a:prstGeom prst="rect">
              <a:avLst/>
            </a:prstGeom>
            <a:noFill/>
          </p:spPr>
          <p:txBody>
            <a:bodyPr wrap="square" rtlCol="0">
              <a:spAutoFit/>
            </a:bodyPr>
            <a:lstStyle/>
            <a:p>
              <a:r>
                <a:rPr lang="en-US" sz="1000" dirty="0">
                  <a:solidFill>
                    <a:schemeClr val="tx2"/>
                  </a:solidFill>
                  <a:latin typeface="Roboto Light"/>
                  <a:cs typeface="Roboto Light"/>
                </a:rPr>
                <a:t>$17.10</a:t>
              </a:r>
            </a:p>
          </p:txBody>
        </p:sp>
        <p:sp>
          <p:nvSpPr>
            <p:cNvPr id="350" name="Rounded Rectangle 349"/>
            <p:cNvSpPr/>
            <p:nvPr/>
          </p:nvSpPr>
          <p:spPr>
            <a:xfrm>
              <a:off x="7898724" y="3637635"/>
              <a:ext cx="555625" cy="215900"/>
            </a:xfrm>
            <a:prstGeom prst="roundRect">
              <a:avLst>
                <a:gd name="adj" fmla="val 5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1" name="TextBox 350"/>
            <p:cNvSpPr txBox="1"/>
            <p:nvPr/>
          </p:nvSpPr>
          <p:spPr>
            <a:xfrm>
              <a:off x="7907376" y="3614425"/>
              <a:ext cx="525622" cy="246221"/>
            </a:xfrm>
            <a:prstGeom prst="rect">
              <a:avLst/>
            </a:prstGeom>
            <a:noFill/>
          </p:spPr>
          <p:txBody>
            <a:bodyPr wrap="square" rtlCol="0">
              <a:spAutoFit/>
            </a:bodyPr>
            <a:lstStyle/>
            <a:p>
              <a:pPr algn="ctr"/>
              <a:r>
                <a:rPr lang="en-US" sz="1000" dirty="0">
                  <a:solidFill>
                    <a:schemeClr val="bg1"/>
                  </a:solidFill>
                  <a:latin typeface="Roboto Light"/>
                  <a:cs typeface="Roboto Light"/>
                </a:rPr>
                <a:t>PAY</a:t>
              </a:r>
            </a:p>
          </p:txBody>
        </p:sp>
        <p:sp>
          <p:nvSpPr>
            <p:cNvPr id="356" name="Shape 8841"/>
            <p:cNvSpPr/>
            <p:nvPr/>
          </p:nvSpPr>
          <p:spPr>
            <a:xfrm>
              <a:off x="7559447" y="3009421"/>
              <a:ext cx="305831" cy="318036"/>
            </a:xfrm>
            <a:prstGeom prst="rect">
              <a:avLst/>
            </a:prstGeom>
            <a:noFill/>
            <a:ln w="12700">
              <a:miter lim="400000"/>
            </a:ln>
            <a:extLst>
              <a:ext uri="{C572A759-6A51-4108-AA02-DFA0A04FC94B}">
                <ma14:wrappingTextBoxFlag xmlns="" xmlns:ma14="http://schemas.microsoft.com/office/mac/drawingml/2011/main" val="1"/>
              </a:ext>
            </a:extLst>
          </p:spPr>
          <p:txBody>
            <a:bodyPr wrap="square" lIns="50800" tIns="50800" rIns="50800" bIns="50800" anchor="ctr">
              <a:spAutoFit/>
            </a:bodyPr>
            <a:lstStyle>
              <a:lvl1pPr defTabSz="457200">
                <a:lnSpc>
                  <a:spcPct val="120000"/>
                </a:lnSpc>
                <a:defRPr sz="4000">
                  <a:solidFill>
                    <a:srgbClr val="8E8E8E"/>
                  </a:solidFill>
                  <a:latin typeface="FontAwesome"/>
                  <a:ea typeface="FontAwesome"/>
                  <a:cs typeface="FontAwesome"/>
                  <a:sym typeface="FontAwesome"/>
                </a:defRPr>
              </a:lvl1pPr>
            </a:lstStyle>
            <a:p>
              <a:pPr algn="ctr">
                <a:defRPr sz="1800">
                  <a:solidFill>
                    <a:srgbClr val="000000"/>
                  </a:solidFill>
                </a:defRPr>
              </a:pPr>
              <a:r>
                <a:rPr lang="en-US" sz="1200" dirty="0">
                  <a:solidFill>
                    <a:schemeClr val="tx2"/>
                  </a:solidFill>
                </a:rPr>
                <a:t></a:t>
              </a:r>
            </a:p>
          </p:txBody>
        </p:sp>
        <p:sp>
          <p:nvSpPr>
            <p:cNvPr id="357" name="Shape 8841"/>
            <p:cNvSpPr/>
            <p:nvPr/>
          </p:nvSpPr>
          <p:spPr>
            <a:xfrm>
              <a:off x="7564506" y="3281109"/>
              <a:ext cx="305831" cy="318036"/>
            </a:xfrm>
            <a:prstGeom prst="rect">
              <a:avLst/>
            </a:prstGeom>
            <a:noFill/>
            <a:ln w="12700">
              <a:miter lim="400000"/>
            </a:ln>
            <a:extLst>
              <a:ext uri="{C572A759-6A51-4108-AA02-DFA0A04FC94B}">
                <ma14:wrappingTextBoxFlag xmlns="" xmlns:ma14="http://schemas.microsoft.com/office/mac/drawingml/2011/main" val="1"/>
              </a:ext>
            </a:extLst>
          </p:spPr>
          <p:txBody>
            <a:bodyPr wrap="square" lIns="50800" tIns="50800" rIns="50800" bIns="50800" anchor="ctr">
              <a:spAutoFit/>
            </a:bodyPr>
            <a:lstStyle>
              <a:lvl1pPr defTabSz="457200">
                <a:lnSpc>
                  <a:spcPct val="120000"/>
                </a:lnSpc>
                <a:defRPr sz="4000">
                  <a:solidFill>
                    <a:srgbClr val="8E8E8E"/>
                  </a:solidFill>
                  <a:latin typeface="FontAwesome"/>
                  <a:ea typeface="FontAwesome"/>
                  <a:cs typeface="FontAwesome"/>
                  <a:sym typeface="FontAwesome"/>
                </a:defRPr>
              </a:lvl1pPr>
            </a:lstStyle>
            <a:p>
              <a:pPr algn="ctr">
                <a:defRPr sz="1800">
                  <a:solidFill>
                    <a:srgbClr val="000000"/>
                  </a:solidFill>
                </a:defRPr>
              </a:pPr>
              <a:r>
                <a:rPr lang="en-US" sz="1200" dirty="0">
                  <a:solidFill>
                    <a:schemeClr val="tx2"/>
                  </a:solidFill>
                </a:rPr>
                <a:t></a:t>
              </a:r>
            </a:p>
          </p:txBody>
        </p:sp>
      </p:grpSp>
    </p:spTree>
    <p:extLst>
      <p:ext uri="{BB962C8B-B14F-4D97-AF65-F5344CB8AC3E}">
        <p14:creationId xmlns:p14="http://schemas.microsoft.com/office/powerpoint/2010/main" val="1521872833"/>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6363" y="285751"/>
            <a:ext cx="4512733" cy="470429"/>
          </a:xfrm>
        </p:spPr>
        <p:txBody>
          <a:bodyPr>
            <a:normAutofit/>
          </a:bodyPr>
          <a:lstStyle/>
          <a:p>
            <a:r>
              <a:rPr lang="en-US" b="0" dirty="0" smtClean="0"/>
              <a:t>Site Map Elements</a:t>
            </a:r>
            <a:endParaRPr lang="en-US" b="0" dirty="0"/>
          </a:p>
        </p:txBody>
      </p:sp>
      <p:grpSp>
        <p:nvGrpSpPr>
          <p:cNvPr id="11" name="Group 10"/>
          <p:cNvGrpSpPr/>
          <p:nvPr/>
        </p:nvGrpSpPr>
        <p:grpSpPr>
          <a:xfrm>
            <a:off x="407989" y="958008"/>
            <a:ext cx="1236181" cy="1456454"/>
            <a:chOff x="422178" y="958831"/>
            <a:chExt cx="1236181" cy="1456454"/>
          </a:xfrm>
        </p:grpSpPr>
        <p:sp>
          <p:nvSpPr>
            <p:cNvPr id="268" name="Rounded Rectangle 267"/>
            <p:cNvSpPr/>
            <p:nvPr/>
          </p:nvSpPr>
          <p:spPr>
            <a:xfrm>
              <a:off x="422178" y="962545"/>
              <a:ext cx="1235133" cy="1452740"/>
            </a:xfrm>
            <a:prstGeom prst="roundRect">
              <a:avLst>
                <a:gd name="adj" fmla="val 3820"/>
              </a:avLst>
            </a:prstGeom>
            <a:noFill/>
            <a:ln w="6350" cmpd="sng">
              <a:solidFill>
                <a:schemeClr val="tx2"/>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9" name="Round Same Side Corner Rectangle 268"/>
            <p:cNvSpPr/>
            <p:nvPr/>
          </p:nvSpPr>
          <p:spPr>
            <a:xfrm>
              <a:off x="423284" y="958831"/>
              <a:ext cx="1235075" cy="333375"/>
            </a:xfrm>
            <a:prstGeom prst="round2SameRect">
              <a:avLst>
                <a:gd name="adj1" fmla="val 12497"/>
                <a:gd name="adj2" fmla="val 0"/>
              </a:avLst>
            </a:prstGeom>
            <a:solidFill>
              <a:srgbClr val="FC395B"/>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0" name="TextBox 269"/>
            <p:cNvSpPr txBox="1"/>
            <p:nvPr/>
          </p:nvSpPr>
          <p:spPr>
            <a:xfrm>
              <a:off x="430129" y="1001425"/>
              <a:ext cx="1215531" cy="246221"/>
            </a:xfrm>
            <a:prstGeom prst="rect">
              <a:avLst/>
            </a:prstGeom>
            <a:noFill/>
          </p:spPr>
          <p:txBody>
            <a:bodyPr wrap="square" rtlCol="0">
              <a:spAutoFit/>
            </a:bodyPr>
            <a:lstStyle/>
            <a:p>
              <a:pPr algn="ctr"/>
              <a:r>
                <a:rPr lang="en-US" sz="1000" dirty="0">
                  <a:solidFill>
                    <a:schemeClr val="bg1"/>
                  </a:solidFill>
                  <a:latin typeface="Roboto Light"/>
                  <a:cs typeface="Roboto Light"/>
                </a:rPr>
                <a:t>Search</a:t>
              </a:r>
            </a:p>
          </p:txBody>
        </p:sp>
        <p:sp>
          <p:nvSpPr>
            <p:cNvPr id="271" name="Rounded Rectangle 270"/>
            <p:cNvSpPr/>
            <p:nvPr/>
          </p:nvSpPr>
          <p:spPr>
            <a:xfrm>
              <a:off x="504728" y="1373884"/>
              <a:ext cx="1073150" cy="955675"/>
            </a:xfrm>
            <a:prstGeom prst="roundRect">
              <a:avLst>
                <a:gd name="adj" fmla="val 2421"/>
              </a:avLst>
            </a:prstGeom>
            <a:noFill/>
            <a:ln w="6350" cmpd="sng">
              <a:solidFill>
                <a:schemeClr val="bg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2" name="Rounded Rectangle 271"/>
            <p:cNvSpPr/>
            <p:nvPr/>
          </p:nvSpPr>
          <p:spPr>
            <a:xfrm>
              <a:off x="603153" y="1472309"/>
              <a:ext cx="879475" cy="492087"/>
            </a:xfrm>
            <a:prstGeom prst="roundRect">
              <a:avLst>
                <a:gd name="adj" fmla="val 2421"/>
              </a:avLst>
            </a:prstGeom>
            <a:solidFill>
              <a:schemeClr val="bg2"/>
            </a:solidFill>
            <a:ln w="6350" cmpd="sng">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73" name="Group 272"/>
            <p:cNvGrpSpPr/>
            <p:nvPr/>
          </p:nvGrpSpPr>
          <p:grpSpPr>
            <a:xfrm>
              <a:off x="702430" y="2001552"/>
              <a:ext cx="783374" cy="246221"/>
              <a:chOff x="686652" y="3062892"/>
              <a:chExt cx="783374" cy="246221"/>
            </a:xfrm>
          </p:grpSpPr>
          <p:sp>
            <p:nvSpPr>
              <p:cNvPr id="274" name="Rounded Rectangle 273"/>
              <p:cNvSpPr/>
              <p:nvPr/>
            </p:nvSpPr>
            <p:spPr>
              <a:xfrm>
                <a:off x="686652" y="3086100"/>
                <a:ext cx="783374" cy="215900"/>
              </a:xfrm>
              <a:prstGeom prst="roundRect">
                <a:avLst>
                  <a:gd name="adj" fmla="val 5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5" name="TextBox 274"/>
              <p:cNvSpPr txBox="1"/>
              <p:nvPr/>
            </p:nvSpPr>
            <p:spPr>
              <a:xfrm>
                <a:off x="757604" y="3062892"/>
                <a:ext cx="666953" cy="246221"/>
              </a:xfrm>
              <a:prstGeom prst="rect">
                <a:avLst/>
              </a:prstGeom>
              <a:noFill/>
            </p:spPr>
            <p:txBody>
              <a:bodyPr wrap="square" rtlCol="0">
                <a:spAutoFit/>
              </a:bodyPr>
              <a:lstStyle/>
              <a:p>
                <a:pPr algn="ctr"/>
                <a:r>
                  <a:rPr lang="en-US" sz="1000" dirty="0">
                    <a:solidFill>
                      <a:schemeClr val="bg1"/>
                    </a:solidFill>
                    <a:latin typeface="Roboto Light"/>
                    <a:cs typeface="Roboto Light"/>
                  </a:rPr>
                  <a:t>SEARCH</a:t>
                </a:r>
              </a:p>
            </p:txBody>
          </p:sp>
        </p:grpSp>
        <p:sp>
          <p:nvSpPr>
            <p:cNvPr id="266" name="Shape 8841"/>
            <p:cNvSpPr/>
            <p:nvPr/>
          </p:nvSpPr>
          <p:spPr>
            <a:xfrm>
              <a:off x="515316" y="1460535"/>
              <a:ext cx="1048645" cy="318036"/>
            </a:xfrm>
            <a:prstGeom prst="rect">
              <a:avLst/>
            </a:prstGeom>
            <a:noFill/>
            <a:ln w="12700">
              <a:miter lim="400000"/>
            </a:ln>
            <a:extLst>
              <a:ext uri="{C572A759-6A51-4108-AA02-DFA0A04FC94B}">
                <ma14:wrappingTextBoxFlag xmlns="" xmlns:ma14="http://schemas.microsoft.com/office/mac/drawingml/2011/main" val="1"/>
              </a:ext>
            </a:extLst>
          </p:spPr>
          <p:txBody>
            <a:bodyPr wrap="square" lIns="50800" tIns="50800" rIns="50800" bIns="50800" anchor="ctr">
              <a:spAutoFit/>
            </a:bodyPr>
            <a:lstStyle>
              <a:lvl1pPr defTabSz="457200">
                <a:lnSpc>
                  <a:spcPct val="120000"/>
                </a:lnSpc>
                <a:defRPr sz="4000">
                  <a:solidFill>
                    <a:srgbClr val="8E8E8E"/>
                  </a:solidFill>
                  <a:latin typeface="FontAwesome"/>
                  <a:ea typeface="FontAwesome"/>
                  <a:cs typeface="FontAwesome"/>
                  <a:sym typeface="FontAwesome"/>
                </a:defRPr>
              </a:lvl1pPr>
            </a:lstStyle>
            <a:p>
              <a:pPr algn="ctr">
                <a:defRPr sz="1800">
                  <a:solidFill>
                    <a:srgbClr val="000000"/>
                  </a:solidFill>
                </a:defRPr>
              </a:pPr>
              <a:endParaRPr lang="en-US" sz="1200" dirty="0">
                <a:solidFill>
                  <a:schemeClr val="tx2"/>
                </a:solidFill>
              </a:endParaRPr>
            </a:p>
          </p:txBody>
        </p:sp>
        <p:sp>
          <p:nvSpPr>
            <p:cNvPr id="151" name="Shape 8841"/>
            <p:cNvSpPr/>
            <p:nvPr/>
          </p:nvSpPr>
          <p:spPr>
            <a:xfrm>
              <a:off x="617287" y="1360804"/>
              <a:ext cx="858524" cy="605294"/>
            </a:xfrm>
            <a:prstGeom prst="rect">
              <a:avLst/>
            </a:prstGeom>
            <a:noFill/>
            <a:ln w="12700">
              <a:miter lim="400000"/>
            </a:ln>
            <a:extLst>
              <a:ext uri="{C572A759-6A51-4108-AA02-DFA0A04FC94B}">
                <ma14:wrappingTextBoxFlag xmlns="" xmlns:ma14="http://schemas.microsoft.com/office/mac/drawingml/2011/main" val="1"/>
              </a:ext>
            </a:extLst>
          </p:spPr>
          <p:txBody>
            <a:bodyPr wrap="square" lIns="50800" tIns="50800" rIns="50800" bIns="50800" anchor="ctr">
              <a:spAutoFit/>
            </a:bodyPr>
            <a:lstStyle>
              <a:lvl1pPr defTabSz="457200">
                <a:lnSpc>
                  <a:spcPct val="120000"/>
                </a:lnSpc>
                <a:defRPr sz="4000">
                  <a:solidFill>
                    <a:srgbClr val="8E8E8E"/>
                  </a:solidFill>
                  <a:latin typeface="FontAwesome"/>
                  <a:ea typeface="FontAwesome"/>
                  <a:cs typeface="FontAwesome"/>
                  <a:sym typeface="FontAwesome"/>
                </a:defRPr>
              </a:lvl1pPr>
            </a:lstStyle>
            <a:p>
              <a:pPr algn="ctr">
                <a:defRPr sz="1800">
                  <a:solidFill>
                    <a:srgbClr val="000000"/>
                  </a:solidFill>
                </a:defRPr>
              </a:pPr>
              <a:r>
                <a:rPr lang="en-US" sz="2800" dirty="0">
                  <a:solidFill>
                    <a:schemeClr val="tx2"/>
                  </a:solidFill>
                </a:rPr>
                <a:t></a:t>
              </a:r>
            </a:p>
          </p:txBody>
        </p:sp>
      </p:grpSp>
      <p:grpSp>
        <p:nvGrpSpPr>
          <p:cNvPr id="12" name="Group 11"/>
          <p:cNvGrpSpPr/>
          <p:nvPr/>
        </p:nvGrpSpPr>
        <p:grpSpPr>
          <a:xfrm>
            <a:off x="407989" y="2575290"/>
            <a:ext cx="1236181" cy="1456454"/>
            <a:chOff x="407988" y="2674871"/>
            <a:chExt cx="1236181" cy="1456454"/>
          </a:xfrm>
        </p:grpSpPr>
        <p:sp>
          <p:nvSpPr>
            <p:cNvPr id="154" name="Rounded Rectangle 153"/>
            <p:cNvSpPr/>
            <p:nvPr/>
          </p:nvSpPr>
          <p:spPr>
            <a:xfrm>
              <a:off x="407988" y="2678585"/>
              <a:ext cx="1235133" cy="1452740"/>
            </a:xfrm>
            <a:prstGeom prst="roundRect">
              <a:avLst>
                <a:gd name="adj" fmla="val 3820"/>
              </a:avLst>
            </a:prstGeom>
            <a:noFill/>
            <a:ln w="6350" cmpd="sng">
              <a:solidFill>
                <a:schemeClr val="tx2"/>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5" name="Round Same Side Corner Rectangle 154"/>
            <p:cNvSpPr/>
            <p:nvPr/>
          </p:nvSpPr>
          <p:spPr>
            <a:xfrm>
              <a:off x="409094" y="2674871"/>
              <a:ext cx="1235075" cy="333375"/>
            </a:xfrm>
            <a:prstGeom prst="round2SameRect">
              <a:avLst>
                <a:gd name="adj1" fmla="val 12497"/>
                <a:gd name="adj2" fmla="val 0"/>
              </a:avLst>
            </a:prstGeom>
            <a:solidFill>
              <a:schemeClr val="accent2"/>
            </a:solidFill>
            <a:ln w="6350" cmpd="sng">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6" name="TextBox 155"/>
            <p:cNvSpPr txBox="1"/>
            <p:nvPr/>
          </p:nvSpPr>
          <p:spPr>
            <a:xfrm>
              <a:off x="415939" y="2717465"/>
              <a:ext cx="1215531" cy="246221"/>
            </a:xfrm>
            <a:prstGeom prst="rect">
              <a:avLst/>
            </a:prstGeom>
            <a:noFill/>
          </p:spPr>
          <p:txBody>
            <a:bodyPr wrap="square" rtlCol="0">
              <a:spAutoFit/>
            </a:bodyPr>
            <a:lstStyle/>
            <a:p>
              <a:pPr algn="ctr"/>
              <a:r>
                <a:rPr lang="en-US" sz="1000" dirty="0">
                  <a:solidFill>
                    <a:schemeClr val="bg1"/>
                  </a:solidFill>
                  <a:latin typeface="Roboto Light"/>
                  <a:cs typeface="Roboto Light"/>
                </a:rPr>
                <a:t>Message</a:t>
              </a:r>
            </a:p>
          </p:txBody>
        </p:sp>
        <p:sp>
          <p:nvSpPr>
            <p:cNvPr id="157" name="Rounded Rectangle 156"/>
            <p:cNvSpPr/>
            <p:nvPr/>
          </p:nvSpPr>
          <p:spPr>
            <a:xfrm>
              <a:off x="490538" y="3089924"/>
              <a:ext cx="1073150" cy="955675"/>
            </a:xfrm>
            <a:prstGeom prst="roundRect">
              <a:avLst>
                <a:gd name="adj" fmla="val 2421"/>
              </a:avLst>
            </a:prstGeom>
            <a:noFill/>
            <a:ln w="6350" cmpd="sng">
              <a:solidFill>
                <a:schemeClr val="bg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5" name="Rounded Rectangle 164"/>
            <p:cNvSpPr/>
            <p:nvPr/>
          </p:nvSpPr>
          <p:spPr>
            <a:xfrm>
              <a:off x="588963" y="3188350"/>
              <a:ext cx="879475" cy="212725"/>
            </a:xfrm>
            <a:prstGeom prst="roundRect">
              <a:avLst>
                <a:gd name="adj" fmla="val 2421"/>
              </a:avLst>
            </a:prstGeom>
            <a:solidFill>
              <a:schemeClr val="bg2"/>
            </a:solidFill>
            <a:ln w="6350" cmpd="sng">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6" name="TextBox 165"/>
            <p:cNvSpPr txBox="1"/>
            <p:nvPr/>
          </p:nvSpPr>
          <p:spPr>
            <a:xfrm>
              <a:off x="587389" y="3161965"/>
              <a:ext cx="798499" cy="246221"/>
            </a:xfrm>
            <a:prstGeom prst="rect">
              <a:avLst/>
            </a:prstGeom>
            <a:noFill/>
          </p:spPr>
          <p:txBody>
            <a:bodyPr wrap="square" rtlCol="0">
              <a:spAutoFit/>
            </a:bodyPr>
            <a:lstStyle/>
            <a:p>
              <a:r>
                <a:rPr lang="en-US" sz="1000" dirty="0">
                  <a:solidFill>
                    <a:schemeClr val="tx2"/>
                  </a:solidFill>
                  <a:latin typeface="Roboto Light"/>
                  <a:cs typeface="Roboto Light"/>
                </a:rPr>
                <a:t>Text…</a:t>
              </a:r>
            </a:p>
          </p:txBody>
        </p:sp>
        <p:sp>
          <p:nvSpPr>
            <p:cNvPr id="163" name="Rounded Rectangle 162"/>
            <p:cNvSpPr/>
            <p:nvPr/>
          </p:nvSpPr>
          <p:spPr>
            <a:xfrm>
              <a:off x="588963" y="3467750"/>
              <a:ext cx="879475" cy="212725"/>
            </a:xfrm>
            <a:prstGeom prst="roundRect">
              <a:avLst>
                <a:gd name="adj" fmla="val 2421"/>
              </a:avLst>
            </a:prstGeom>
            <a:solidFill>
              <a:schemeClr val="bg2"/>
            </a:solidFill>
            <a:ln w="6350" cmpd="sng">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4" name="TextBox 163"/>
            <p:cNvSpPr txBox="1"/>
            <p:nvPr/>
          </p:nvSpPr>
          <p:spPr>
            <a:xfrm>
              <a:off x="587389" y="3441365"/>
              <a:ext cx="798499" cy="246221"/>
            </a:xfrm>
            <a:prstGeom prst="rect">
              <a:avLst/>
            </a:prstGeom>
            <a:noFill/>
          </p:spPr>
          <p:txBody>
            <a:bodyPr wrap="square" rtlCol="0">
              <a:spAutoFit/>
            </a:bodyPr>
            <a:lstStyle/>
            <a:p>
              <a:r>
                <a:rPr lang="en-US" sz="1000" dirty="0">
                  <a:solidFill>
                    <a:schemeClr val="tx2"/>
                  </a:solidFill>
                  <a:latin typeface="Roboto Light"/>
                  <a:cs typeface="Roboto Light"/>
                </a:rPr>
                <a:t>Text…</a:t>
              </a:r>
            </a:p>
          </p:txBody>
        </p:sp>
        <p:sp>
          <p:nvSpPr>
            <p:cNvPr id="161" name="Rounded Rectangle 160"/>
            <p:cNvSpPr/>
            <p:nvPr/>
          </p:nvSpPr>
          <p:spPr>
            <a:xfrm>
              <a:off x="915988" y="3740800"/>
              <a:ext cx="555625" cy="215900"/>
            </a:xfrm>
            <a:prstGeom prst="roundRect">
              <a:avLst>
                <a:gd name="adj" fmla="val 5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2" name="TextBox 161"/>
            <p:cNvSpPr txBox="1"/>
            <p:nvPr/>
          </p:nvSpPr>
          <p:spPr>
            <a:xfrm>
              <a:off x="950762" y="3717590"/>
              <a:ext cx="503763" cy="246221"/>
            </a:xfrm>
            <a:prstGeom prst="rect">
              <a:avLst/>
            </a:prstGeom>
            <a:noFill/>
          </p:spPr>
          <p:txBody>
            <a:bodyPr wrap="square" rtlCol="0">
              <a:spAutoFit/>
            </a:bodyPr>
            <a:lstStyle/>
            <a:p>
              <a:pPr algn="ctr"/>
              <a:r>
                <a:rPr lang="en-US" sz="1000" dirty="0">
                  <a:solidFill>
                    <a:schemeClr val="bg1"/>
                  </a:solidFill>
                  <a:latin typeface="Roboto Light"/>
                  <a:cs typeface="Roboto Light"/>
                </a:rPr>
                <a:t>SEND</a:t>
              </a:r>
            </a:p>
          </p:txBody>
        </p:sp>
      </p:grpSp>
      <p:grpSp>
        <p:nvGrpSpPr>
          <p:cNvPr id="15" name="Group 14"/>
          <p:cNvGrpSpPr/>
          <p:nvPr/>
        </p:nvGrpSpPr>
        <p:grpSpPr>
          <a:xfrm>
            <a:off x="1878122" y="958008"/>
            <a:ext cx="1236181" cy="1456454"/>
            <a:chOff x="1878121" y="950913"/>
            <a:chExt cx="1236181" cy="1456454"/>
          </a:xfrm>
        </p:grpSpPr>
        <p:sp>
          <p:nvSpPr>
            <p:cNvPr id="168" name="Rounded Rectangle 167"/>
            <p:cNvSpPr/>
            <p:nvPr/>
          </p:nvSpPr>
          <p:spPr>
            <a:xfrm>
              <a:off x="1878121" y="954627"/>
              <a:ext cx="1235133" cy="1452740"/>
            </a:xfrm>
            <a:prstGeom prst="roundRect">
              <a:avLst>
                <a:gd name="adj" fmla="val 3820"/>
              </a:avLst>
            </a:prstGeom>
            <a:noFill/>
            <a:ln w="6350" cmpd="sng">
              <a:solidFill>
                <a:schemeClr val="tx2"/>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9" name="Round Same Side Corner Rectangle 168"/>
            <p:cNvSpPr/>
            <p:nvPr/>
          </p:nvSpPr>
          <p:spPr>
            <a:xfrm>
              <a:off x="1879227" y="950913"/>
              <a:ext cx="1235075" cy="333375"/>
            </a:xfrm>
            <a:prstGeom prst="round2SameRect">
              <a:avLst>
                <a:gd name="adj1" fmla="val 12497"/>
                <a:gd name="adj2" fmla="val 0"/>
              </a:avLst>
            </a:prstGeom>
            <a:solidFill>
              <a:schemeClr val="accent3"/>
            </a:solidFill>
            <a:ln w="6350" cmpd="sng">
              <a:solidFill>
                <a:schemeClr val="accent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0" name="TextBox 169"/>
            <p:cNvSpPr txBox="1"/>
            <p:nvPr/>
          </p:nvSpPr>
          <p:spPr>
            <a:xfrm>
              <a:off x="1984441" y="993507"/>
              <a:ext cx="1018794" cy="246221"/>
            </a:xfrm>
            <a:prstGeom prst="rect">
              <a:avLst/>
            </a:prstGeom>
            <a:noFill/>
          </p:spPr>
          <p:txBody>
            <a:bodyPr wrap="square" rtlCol="0">
              <a:spAutoFit/>
            </a:bodyPr>
            <a:lstStyle/>
            <a:p>
              <a:pPr algn="ctr"/>
              <a:r>
                <a:rPr lang="en-US" sz="1000" dirty="0">
                  <a:solidFill>
                    <a:schemeClr val="bg1"/>
                  </a:solidFill>
                  <a:latin typeface="Roboto Light"/>
                  <a:cs typeface="Roboto Light"/>
                </a:rPr>
                <a:t>FAQ</a:t>
              </a:r>
            </a:p>
          </p:txBody>
        </p:sp>
        <p:sp>
          <p:nvSpPr>
            <p:cNvPr id="171" name="Rounded Rectangle 170"/>
            <p:cNvSpPr/>
            <p:nvPr/>
          </p:nvSpPr>
          <p:spPr>
            <a:xfrm>
              <a:off x="1960671" y="1365966"/>
              <a:ext cx="1073150" cy="955675"/>
            </a:xfrm>
            <a:prstGeom prst="roundRect">
              <a:avLst>
                <a:gd name="adj" fmla="val 2421"/>
              </a:avLst>
            </a:prstGeom>
            <a:noFill/>
            <a:ln w="6350" cmpd="sng">
              <a:solidFill>
                <a:schemeClr val="bg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3" name="Group 12"/>
            <p:cNvGrpSpPr/>
            <p:nvPr/>
          </p:nvGrpSpPr>
          <p:grpSpPr>
            <a:xfrm>
              <a:off x="2005857" y="1321096"/>
              <a:ext cx="932714" cy="443711"/>
              <a:chOff x="2005857" y="1314001"/>
              <a:chExt cx="932714" cy="443711"/>
            </a:xfrm>
          </p:grpSpPr>
          <p:sp>
            <p:nvSpPr>
              <p:cNvPr id="186" name="Rounded Rectangle 185"/>
              <p:cNvSpPr/>
              <p:nvPr/>
            </p:nvSpPr>
            <p:spPr>
              <a:xfrm>
                <a:off x="2321404" y="1464392"/>
                <a:ext cx="617167" cy="212725"/>
              </a:xfrm>
              <a:prstGeom prst="roundRect">
                <a:avLst>
                  <a:gd name="adj" fmla="val 2421"/>
                </a:avLst>
              </a:prstGeom>
              <a:solidFill>
                <a:schemeClr val="bg2"/>
              </a:solidFill>
              <a:ln w="6350" cmpd="sng">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3" name="Shape 8841"/>
              <p:cNvSpPr/>
              <p:nvPr/>
            </p:nvSpPr>
            <p:spPr>
              <a:xfrm>
                <a:off x="2005857" y="1314001"/>
                <a:ext cx="254895" cy="443711"/>
              </a:xfrm>
              <a:prstGeom prst="rect">
                <a:avLst/>
              </a:prstGeom>
              <a:noFill/>
              <a:ln w="12700">
                <a:miter lim="400000"/>
              </a:ln>
              <a:extLst>
                <a:ext uri="{C572A759-6A51-4108-AA02-DFA0A04FC94B}">
                  <ma14:wrappingTextBoxFlag xmlns="" xmlns:ma14="http://schemas.microsoft.com/office/mac/drawingml/2011/main" val="1"/>
                </a:ext>
              </a:extLst>
            </p:spPr>
            <p:txBody>
              <a:bodyPr wrap="square" lIns="50800" tIns="50800" rIns="50800" bIns="50800" anchor="ctr">
                <a:spAutoFit/>
              </a:bodyPr>
              <a:lstStyle>
                <a:lvl1pPr defTabSz="457200">
                  <a:lnSpc>
                    <a:spcPct val="120000"/>
                  </a:lnSpc>
                  <a:defRPr sz="4000">
                    <a:solidFill>
                      <a:srgbClr val="8E8E8E"/>
                    </a:solidFill>
                    <a:latin typeface="FontAwesome"/>
                    <a:ea typeface="FontAwesome"/>
                    <a:cs typeface="FontAwesome"/>
                    <a:sym typeface="FontAwesome"/>
                  </a:defRPr>
                </a:lvl1pPr>
              </a:lstStyle>
              <a:p>
                <a:pPr algn="ctr">
                  <a:defRPr sz="1800">
                    <a:solidFill>
                      <a:srgbClr val="000000"/>
                    </a:solidFill>
                  </a:defRPr>
                </a:pPr>
                <a:r>
                  <a:rPr lang="en-US" sz="1900" dirty="0">
                    <a:solidFill>
                      <a:schemeClr val="tx2"/>
                    </a:solidFill>
                  </a:rPr>
                  <a:t></a:t>
                </a:r>
              </a:p>
            </p:txBody>
          </p:sp>
        </p:grpSp>
        <p:grpSp>
          <p:nvGrpSpPr>
            <p:cNvPr id="194" name="Group 193"/>
            <p:cNvGrpSpPr/>
            <p:nvPr/>
          </p:nvGrpSpPr>
          <p:grpSpPr>
            <a:xfrm>
              <a:off x="2002159" y="1601196"/>
              <a:ext cx="939809" cy="443711"/>
              <a:chOff x="1998762" y="1314001"/>
              <a:chExt cx="939809" cy="443711"/>
            </a:xfrm>
          </p:grpSpPr>
          <p:sp>
            <p:nvSpPr>
              <p:cNvPr id="195" name="Rounded Rectangle 194"/>
              <p:cNvSpPr/>
              <p:nvPr/>
            </p:nvSpPr>
            <p:spPr>
              <a:xfrm>
                <a:off x="2321404" y="1464392"/>
                <a:ext cx="617167" cy="212725"/>
              </a:xfrm>
              <a:prstGeom prst="roundRect">
                <a:avLst>
                  <a:gd name="adj" fmla="val 2421"/>
                </a:avLst>
              </a:prstGeom>
              <a:solidFill>
                <a:schemeClr val="bg2"/>
              </a:solidFill>
              <a:ln w="6350" cmpd="sng">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6" name="Shape 8841"/>
              <p:cNvSpPr/>
              <p:nvPr/>
            </p:nvSpPr>
            <p:spPr>
              <a:xfrm>
                <a:off x="1998762" y="1314001"/>
                <a:ext cx="254895" cy="443711"/>
              </a:xfrm>
              <a:prstGeom prst="rect">
                <a:avLst/>
              </a:prstGeom>
              <a:noFill/>
              <a:ln w="12700">
                <a:miter lim="400000"/>
              </a:ln>
              <a:extLst>
                <a:ext uri="{C572A759-6A51-4108-AA02-DFA0A04FC94B}">
                  <ma14:wrappingTextBoxFlag xmlns="" xmlns:ma14="http://schemas.microsoft.com/office/mac/drawingml/2011/main" val="1"/>
                </a:ext>
              </a:extLst>
            </p:spPr>
            <p:txBody>
              <a:bodyPr wrap="square" lIns="50800" tIns="50800" rIns="50800" bIns="50800" anchor="ctr">
                <a:spAutoFit/>
              </a:bodyPr>
              <a:lstStyle>
                <a:lvl1pPr defTabSz="457200">
                  <a:lnSpc>
                    <a:spcPct val="120000"/>
                  </a:lnSpc>
                  <a:defRPr sz="4000">
                    <a:solidFill>
                      <a:srgbClr val="8E8E8E"/>
                    </a:solidFill>
                    <a:latin typeface="FontAwesome"/>
                    <a:ea typeface="FontAwesome"/>
                    <a:cs typeface="FontAwesome"/>
                    <a:sym typeface="FontAwesome"/>
                  </a:defRPr>
                </a:lvl1pPr>
              </a:lstStyle>
              <a:p>
                <a:pPr algn="ctr">
                  <a:defRPr sz="1800">
                    <a:solidFill>
                      <a:srgbClr val="000000"/>
                    </a:solidFill>
                  </a:defRPr>
                </a:pPr>
                <a:r>
                  <a:rPr lang="en-US" sz="1900" dirty="0">
                    <a:solidFill>
                      <a:schemeClr val="tx2"/>
                    </a:solidFill>
                  </a:rPr>
                  <a:t></a:t>
                </a:r>
              </a:p>
            </p:txBody>
          </p:sp>
        </p:grpSp>
        <p:grpSp>
          <p:nvGrpSpPr>
            <p:cNvPr id="197" name="Group 196"/>
            <p:cNvGrpSpPr/>
            <p:nvPr/>
          </p:nvGrpSpPr>
          <p:grpSpPr>
            <a:xfrm>
              <a:off x="2005558" y="1874202"/>
              <a:ext cx="932714" cy="443711"/>
              <a:chOff x="2005857" y="1314001"/>
              <a:chExt cx="932714" cy="443711"/>
            </a:xfrm>
          </p:grpSpPr>
          <p:sp>
            <p:nvSpPr>
              <p:cNvPr id="198" name="Rounded Rectangle 197"/>
              <p:cNvSpPr/>
              <p:nvPr/>
            </p:nvSpPr>
            <p:spPr>
              <a:xfrm>
                <a:off x="2321404" y="1464392"/>
                <a:ext cx="617167" cy="212725"/>
              </a:xfrm>
              <a:prstGeom prst="roundRect">
                <a:avLst>
                  <a:gd name="adj" fmla="val 2421"/>
                </a:avLst>
              </a:prstGeom>
              <a:solidFill>
                <a:schemeClr val="bg2"/>
              </a:solidFill>
              <a:ln w="6350" cmpd="sng">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9" name="Shape 8841"/>
              <p:cNvSpPr/>
              <p:nvPr/>
            </p:nvSpPr>
            <p:spPr>
              <a:xfrm>
                <a:off x="2005857" y="1314001"/>
                <a:ext cx="254895" cy="443711"/>
              </a:xfrm>
              <a:prstGeom prst="rect">
                <a:avLst/>
              </a:prstGeom>
              <a:noFill/>
              <a:ln w="12700">
                <a:miter lim="400000"/>
              </a:ln>
              <a:extLst>
                <a:ext uri="{C572A759-6A51-4108-AA02-DFA0A04FC94B}">
                  <ma14:wrappingTextBoxFlag xmlns="" xmlns:ma14="http://schemas.microsoft.com/office/mac/drawingml/2011/main" val="1"/>
                </a:ext>
              </a:extLst>
            </p:spPr>
            <p:txBody>
              <a:bodyPr wrap="square" lIns="50800" tIns="50800" rIns="50800" bIns="50800" anchor="ctr">
                <a:spAutoFit/>
              </a:bodyPr>
              <a:lstStyle>
                <a:lvl1pPr defTabSz="457200">
                  <a:lnSpc>
                    <a:spcPct val="120000"/>
                  </a:lnSpc>
                  <a:defRPr sz="4000">
                    <a:solidFill>
                      <a:srgbClr val="8E8E8E"/>
                    </a:solidFill>
                    <a:latin typeface="FontAwesome"/>
                    <a:ea typeface="FontAwesome"/>
                    <a:cs typeface="FontAwesome"/>
                    <a:sym typeface="FontAwesome"/>
                  </a:defRPr>
                </a:lvl1pPr>
              </a:lstStyle>
              <a:p>
                <a:pPr algn="ctr">
                  <a:defRPr sz="1800">
                    <a:solidFill>
                      <a:srgbClr val="000000"/>
                    </a:solidFill>
                  </a:defRPr>
                </a:pPr>
                <a:r>
                  <a:rPr lang="en-US" sz="1900" dirty="0">
                    <a:solidFill>
                      <a:schemeClr val="tx2"/>
                    </a:solidFill>
                  </a:rPr>
                  <a:t></a:t>
                </a:r>
              </a:p>
            </p:txBody>
          </p:sp>
        </p:grpSp>
      </p:grpSp>
      <p:grpSp>
        <p:nvGrpSpPr>
          <p:cNvPr id="23" name="Group 22"/>
          <p:cNvGrpSpPr/>
          <p:nvPr/>
        </p:nvGrpSpPr>
        <p:grpSpPr>
          <a:xfrm>
            <a:off x="1835493" y="2575290"/>
            <a:ext cx="1236181" cy="1456454"/>
            <a:chOff x="1881134" y="2668601"/>
            <a:chExt cx="1236181" cy="1456454"/>
          </a:xfrm>
        </p:grpSpPr>
        <p:sp>
          <p:nvSpPr>
            <p:cNvPr id="201" name="Rounded Rectangle 200"/>
            <p:cNvSpPr/>
            <p:nvPr/>
          </p:nvSpPr>
          <p:spPr>
            <a:xfrm>
              <a:off x="1881134" y="2672315"/>
              <a:ext cx="1235133" cy="1452740"/>
            </a:xfrm>
            <a:prstGeom prst="roundRect">
              <a:avLst>
                <a:gd name="adj" fmla="val 3820"/>
              </a:avLst>
            </a:prstGeom>
            <a:noFill/>
            <a:ln w="6350" cmpd="sng">
              <a:solidFill>
                <a:schemeClr val="tx2"/>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3" name="Round Same Side Corner Rectangle 202"/>
            <p:cNvSpPr/>
            <p:nvPr/>
          </p:nvSpPr>
          <p:spPr>
            <a:xfrm>
              <a:off x="1882240" y="2668601"/>
              <a:ext cx="1235075" cy="333375"/>
            </a:xfrm>
            <a:prstGeom prst="round2SameRect">
              <a:avLst>
                <a:gd name="adj1" fmla="val 12497"/>
                <a:gd name="adj2" fmla="val 0"/>
              </a:avLst>
            </a:prstGeom>
            <a:solidFill>
              <a:schemeClr val="accent4"/>
            </a:solidFill>
            <a:ln w="6350" cmpd="sng">
              <a:solidFill>
                <a:schemeClr val="accent4"/>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4" name="TextBox 203"/>
            <p:cNvSpPr txBox="1"/>
            <p:nvPr/>
          </p:nvSpPr>
          <p:spPr>
            <a:xfrm>
              <a:off x="1987454" y="2711195"/>
              <a:ext cx="1018794" cy="246221"/>
            </a:xfrm>
            <a:prstGeom prst="rect">
              <a:avLst/>
            </a:prstGeom>
            <a:noFill/>
          </p:spPr>
          <p:txBody>
            <a:bodyPr wrap="square" rtlCol="0">
              <a:spAutoFit/>
            </a:bodyPr>
            <a:lstStyle/>
            <a:p>
              <a:pPr algn="ctr"/>
              <a:r>
                <a:rPr lang="en-US" sz="1000" dirty="0">
                  <a:solidFill>
                    <a:schemeClr val="bg1"/>
                  </a:solidFill>
                  <a:latin typeface="Roboto Light"/>
                  <a:cs typeface="Roboto Light"/>
                </a:rPr>
                <a:t>Calendar</a:t>
              </a:r>
            </a:p>
          </p:txBody>
        </p:sp>
        <p:sp>
          <p:nvSpPr>
            <p:cNvPr id="208" name="Rounded Rectangle 207"/>
            <p:cNvSpPr/>
            <p:nvPr/>
          </p:nvSpPr>
          <p:spPr>
            <a:xfrm>
              <a:off x="1963684" y="3083654"/>
              <a:ext cx="1073150" cy="955675"/>
            </a:xfrm>
            <a:prstGeom prst="roundRect">
              <a:avLst>
                <a:gd name="adj" fmla="val 2421"/>
              </a:avLst>
            </a:prstGeom>
            <a:noFill/>
            <a:ln w="6350" cmpd="sng">
              <a:solidFill>
                <a:schemeClr val="bg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4" name="Rounded Rectangle 213"/>
            <p:cNvSpPr/>
            <p:nvPr/>
          </p:nvSpPr>
          <p:spPr>
            <a:xfrm>
              <a:off x="2062109" y="3182080"/>
              <a:ext cx="879475" cy="769240"/>
            </a:xfrm>
            <a:prstGeom prst="roundRect">
              <a:avLst>
                <a:gd name="adj" fmla="val 2421"/>
              </a:avLst>
            </a:prstGeom>
            <a:solidFill>
              <a:schemeClr val="bg2"/>
            </a:solidFill>
            <a:ln w="6350" cmpd="sng">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1" name="Group 20"/>
            <p:cNvGrpSpPr/>
            <p:nvPr/>
          </p:nvGrpSpPr>
          <p:grpSpPr>
            <a:xfrm>
              <a:off x="2097034" y="3216520"/>
              <a:ext cx="811266" cy="156950"/>
              <a:chOff x="2097034" y="3216520"/>
              <a:chExt cx="811266" cy="156950"/>
            </a:xfrm>
          </p:grpSpPr>
          <p:sp>
            <p:nvSpPr>
              <p:cNvPr id="216" name="Rounded Rectangle 215"/>
              <p:cNvSpPr/>
              <p:nvPr/>
            </p:nvSpPr>
            <p:spPr>
              <a:xfrm>
                <a:off x="2097034" y="3216520"/>
                <a:ext cx="179441" cy="156950"/>
              </a:xfrm>
              <a:prstGeom prst="roundRect">
                <a:avLst>
                  <a:gd name="adj" fmla="val 4444"/>
                </a:avLst>
              </a:prstGeom>
              <a:solidFill>
                <a:schemeClr val="tx2">
                  <a:alpha val="40000"/>
                </a:schemeClr>
              </a:solidFill>
              <a:ln w="635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4" name="Rounded Rectangle 223"/>
              <p:cNvSpPr/>
              <p:nvPr/>
            </p:nvSpPr>
            <p:spPr>
              <a:xfrm>
                <a:off x="2307642" y="3216520"/>
                <a:ext cx="179441" cy="156950"/>
              </a:xfrm>
              <a:prstGeom prst="roundRect">
                <a:avLst>
                  <a:gd name="adj" fmla="val 4444"/>
                </a:avLst>
              </a:prstGeom>
              <a:solidFill>
                <a:schemeClr val="tx2">
                  <a:alpha val="40000"/>
                </a:schemeClr>
              </a:solidFill>
              <a:ln w="635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9" name="Rounded Rectangle 228"/>
              <p:cNvSpPr/>
              <p:nvPr/>
            </p:nvSpPr>
            <p:spPr>
              <a:xfrm>
                <a:off x="2518250" y="3216520"/>
                <a:ext cx="179441" cy="156950"/>
              </a:xfrm>
              <a:prstGeom prst="roundRect">
                <a:avLst>
                  <a:gd name="adj" fmla="val 4444"/>
                </a:avLst>
              </a:prstGeom>
              <a:solidFill>
                <a:schemeClr val="tx2">
                  <a:alpha val="40000"/>
                </a:schemeClr>
              </a:solidFill>
              <a:ln w="635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8" name="Rounded Rectangle 237"/>
              <p:cNvSpPr/>
              <p:nvPr/>
            </p:nvSpPr>
            <p:spPr>
              <a:xfrm>
                <a:off x="2728859" y="3216520"/>
                <a:ext cx="179441" cy="156950"/>
              </a:xfrm>
              <a:prstGeom prst="roundRect">
                <a:avLst>
                  <a:gd name="adj" fmla="val 4444"/>
                </a:avLst>
              </a:prstGeom>
              <a:solidFill>
                <a:schemeClr val="tx2">
                  <a:alpha val="40000"/>
                </a:schemeClr>
              </a:solidFill>
              <a:ln w="635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39" name="Group 238"/>
            <p:cNvGrpSpPr/>
            <p:nvPr/>
          </p:nvGrpSpPr>
          <p:grpSpPr>
            <a:xfrm>
              <a:off x="2097034" y="3397495"/>
              <a:ext cx="811266" cy="156950"/>
              <a:chOff x="2097034" y="3216520"/>
              <a:chExt cx="811266" cy="156950"/>
            </a:xfrm>
          </p:grpSpPr>
          <p:sp>
            <p:nvSpPr>
              <p:cNvPr id="243" name="Rounded Rectangle 242"/>
              <p:cNvSpPr/>
              <p:nvPr/>
            </p:nvSpPr>
            <p:spPr>
              <a:xfrm>
                <a:off x="2097034" y="3216520"/>
                <a:ext cx="179441" cy="156950"/>
              </a:xfrm>
              <a:prstGeom prst="roundRect">
                <a:avLst>
                  <a:gd name="adj" fmla="val 4444"/>
                </a:avLst>
              </a:prstGeom>
              <a:solidFill>
                <a:schemeClr val="tx2">
                  <a:alpha val="40000"/>
                </a:schemeClr>
              </a:solidFill>
              <a:ln w="635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4" name="Rounded Rectangle 243"/>
              <p:cNvSpPr/>
              <p:nvPr/>
            </p:nvSpPr>
            <p:spPr>
              <a:xfrm>
                <a:off x="2307642" y="3216520"/>
                <a:ext cx="179441" cy="156950"/>
              </a:xfrm>
              <a:prstGeom prst="roundRect">
                <a:avLst>
                  <a:gd name="adj" fmla="val 4444"/>
                </a:avLst>
              </a:prstGeom>
              <a:solidFill>
                <a:schemeClr val="tx2">
                  <a:alpha val="40000"/>
                </a:schemeClr>
              </a:solidFill>
              <a:ln w="635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6" name="Rounded Rectangle 245"/>
              <p:cNvSpPr/>
              <p:nvPr/>
            </p:nvSpPr>
            <p:spPr>
              <a:xfrm>
                <a:off x="2518250" y="3216520"/>
                <a:ext cx="179441" cy="156950"/>
              </a:xfrm>
              <a:prstGeom prst="roundRect">
                <a:avLst>
                  <a:gd name="adj" fmla="val 4444"/>
                </a:avLst>
              </a:prstGeom>
              <a:solidFill>
                <a:schemeClr val="tx2">
                  <a:alpha val="40000"/>
                </a:schemeClr>
              </a:solidFill>
              <a:ln w="635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3" name="Rounded Rectangle 252"/>
              <p:cNvSpPr/>
              <p:nvPr/>
            </p:nvSpPr>
            <p:spPr>
              <a:xfrm>
                <a:off x="2728859" y="3216520"/>
                <a:ext cx="179441" cy="156950"/>
              </a:xfrm>
              <a:prstGeom prst="roundRect">
                <a:avLst>
                  <a:gd name="adj" fmla="val 4444"/>
                </a:avLst>
              </a:prstGeom>
              <a:solidFill>
                <a:schemeClr val="tx2">
                  <a:alpha val="40000"/>
                </a:schemeClr>
              </a:solidFill>
              <a:ln w="635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54" name="Group 253"/>
            <p:cNvGrpSpPr/>
            <p:nvPr/>
          </p:nvGrpSpPr>
          <p:grpSpPr>
            <a:xfrm>
              <a:off x="2097034" y="3578470"/>
              <a:ext cx="811266" cy="156950"/>
              <a:chOff x="2097034" y="3216520"/>
              <a:chExt cx="811266" cy="156950"/>
            </a:xfrm>
          </p:grpSpPr>
          <p:sp>
            <p:nvSpPr>
              <p:cNvPr id="258" name="Rounded Rectangle 257"/>
              <p:cNvSpPr/>
              <p:nvPr/>
            </p:nvSpPr>
            <p:spPr>
              <a:xfrm>
                <a:off x="2097034" y="3216520"/>
                <a:ext cx="179441" cy="156950"/>
              </a:xfrm>
              <a:prstGeom prst="roundRect">
                <a:avLst>
                  <a:gd name="adj" fmla="val 4444"/>
                </a:avLst>
              </a:prstGeom>
              <a:solidFill>
                <a:schemeClr val="tx2">
                  <a:alpha val="40000"/>
                </a:schemeClr>
              </a:solidFill>
              <a:ln w="635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9" name="Rounded Rectangle 258"/>
              <p:cNvSpPr/>
              <p:nvPr/>
            </p:nvSpPr>
            <p:spPr>
              <a:xfrm>
                <a:off x="2307642" y="3216520"/>
                <a:ext cx="179441" cy="156950"/>
              </a:xfrm>
              <a:prstGeom prst="roundRect">
                <a:avLst>
                  <a:gd name="adj" fmla="val 4444"/>
                </a:avLst>
              </a:prstGeom>
              <a:solidFill>
                <a:schemeClr val="tx2">
                  <a:alpha val="40000"/>
                </a:schemeClr>
              </a:solidFill>
              <a:ln w="635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1" name="Rounded Rectangle 260"/>
              <p:cNvSpPr/>
              <p:nvPr/>
            </p:nvSpPr>
            <p:spPr>
              <a:xfrm>
                <a:off x="2518250" y="3216520"/>
                <a:ext cx="179441" cy="156950"/>
              </a:xfrm>
              <a:prstGeom prst="roundRect">
                <a:avLst>
                  <a:gd name="adj" fmla="val 4444"/>
                </a:avLst>
              </a:prstGeom>
              <a:solidFill>
                <a:schemeClr val="tx2">
                  <a:alpha val="40000"/>
                </a:schemeClr>
              </a:solidFill>
              <a:ln w="635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3" name="Rounded Rectangle 282"/>
              <p:cNvSpPr/>
              <p:nvPr/>
            </p:nvSpPr>
            <p:spPr>
              <a:xfrm>
                <a:off x="2728859" y="3216520"/>
                <a:ext cx="179441" cy="156950"/>
              </a:xfrm>
              <a:prstGeom prst="roundRect">
                <a:avLst>
                  <a:gd name="adj" fmla="val 4444"/>
                </a:avLst>
              </a:prstGeom>
              <a:solidFill>
                <a:schemeClr val="tx2">
                  <a:alpha val="40000"/>
                </a:schemeClr>
              </a:solidFill>
              <a:ln w="635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84" name="Group 283"/>
            <p:cNvGrpSpPr/>
            <p:nvPr/>
          </p:nvGrpSpPr>
          <p:grpSpPr>
            <a:xfrm>
              <a:off x="2097034" y="3759445"/>
              <a:ext cx="811266" cy="156950"/>
              <a:chOff x="2097034" y="3216520"/>
              <a:chExt cx="811266" cy="156950"/>
            </a:xfrm>
          </p:grpSpPr>
          <p:sp>
            <p:nvSpPr>
              <p:cNvPr id="289" name="Rounded Rectangle 288"/>
              <p:cNvSpPr/>
              <p:nvPr/>
            </p:nvSpPr>
            <p:spPr>
              <a:xfrm>
                <a:off x="2097034" y="3216520"/>
                <a:ext cx="179441" cy="156950"/>
              </a:xfrm>
              <a:prstGeom prst="roundRect">
                <a:avLst>
                  <a:gd name="adj" fmla="val 4444"/>
                </a:avLst>
              </a:prstGeom>
              <a:solidFill>
                <a:schemeClr val="tx2">
                  <a:alpha val="40000"/>
                </a:schemeClr>
              </a:solidFill>
              <a:ln w="635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3" name="Rounded Rectangle 292"/>
              <p:cNvSpPr/>
              <p:nvPr/>
            </p:nvSpPr>
            <p:spPr>
              <a:xfrm>
                <a:off x="2307642" y="3216520"/>
                <a:ext cx="179441" cy="156950"/>
              </a:xfrm>
              <a:prstGeom prst="roundRect">
                <a:avLst>
                  <a:gd name="adj" fmla="val 4444"/>
                </a:avLst>
              </a:prstGeom>
              <a:solidFill>
                <a:schemeClr val="tx2">
                  <a:alpha val="40000"/>
                </a:schemeClr>
              </a:solidFill>
              <a:ln w="635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4" name="Rounded Rectangle 293"/>
              <p:cNvSpPr/>
              <p:nvPr/>
            </p:nvSpPr>
            <p:spPr>
              <a:xfrm>
                <a:off x="2518250" y="3216520"/>
                <a:ext cx="179441" cy="156950"/>
              </a:xfrm>
              <a:prstGeom prst="roundRect">
                <a:avLst>
                  <a:gd name="adj" fmla="val 4444"/>
                </a:avLst>
              </a:prstGeom>
              <a:solidFill>
                <a:schemeClr val="tx2">
                  <a:alpha val="40000"/>
                </a:schemeClr>
              </a:solidFill>
              <a:ln w="635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5" name="Rounded Rectangle 294"/>
              <p:cNvSpPr/>
              <p:nvPr/>
            </p:nvSpPr>
            <p:spPr>
              <a:xfrm>
                <a:off x="2728859" y="3216520"/>
                <a:ext cx="179441" cy="156950"/>
              </a:xfrm>
              <a:prstGeom prst="roundRect">
                <a:avLst>
                  <a:gd name="adj" fmla="val 4444"/>
                </a:avLst>
              </a:prstGeom>
              <a:solidFill>
                <a:schemeClr val="tx2">
                  <a:alpha val="40000"/>
                </a:schemeClr>
              </a:solidFill>
              <a:ln w="635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nvGrpSpPr>
          <p:cNvPr id="24" name="Group 23"/>
          <p:cNvGrpSpPr/>
          <p:nvPr/>
        </p:nvGrpSpPr>
        <p:grpSpPr>
          <a:xfrm>
            <a:off x="3293476" y="958008"/>
            <a:ext cx="1236181" cy="1456454"/>
            <a:chOff x="3293475" y="952500"/>
            <a:chExt cx="1236181" cy="1456454"/>
          </a:xfrm>
        </p:grpSpPr>
        <p:sp>
          <p:nvSpPr>
            <p:cNvPr id="307" name="Rounded Rectangle 306"/>
            <p:cNvSpPr/>
            <p:nvPr/>
          </p:nvSpPr>
          <p:spPr>
            <a:xfrm>
              <a:off x="3293475" y="956214"/>
              <a:ext cx="1235133" cy="1452740"/>
            </a:xfrm>
            <a:prstGeom prst="roundRect">
              <a:avLst>
                <a:gd name="adj" fmla="val 3820"/>
              </a:avLst>
            </a:prstGeom>
            <a:noFill/>
            <a:ln w="6350" cmpd="sng">
              <a:solidFill>
                <a:schemeClr val="tx2"/>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2" name="Round Same Side Corner Rectangle 311"/>
            <p:cNvSpPr/>
            <p:nvPr/>
          </p:nvSpPr>
          <p:spPr>
            <a:xfrm>
              <a:off x="3294581" y="952500"/>
              <a:ext cx="1235075" cy="333375"/>
            </a:xfrm>
            <a:prstGeom prst="round2SameRect">
              <a:avLst>
                <a:gd name="adj1" fmla="val 12497"/>
                <a:gd name="adj2" fmla="val 0"/>
              </a:avLst>
            </a:prstGeom>
            <a:solidFill>
              <a:schemeClr val="accent5"/>
            </a:solidFill>
            <a:ln w="6350" cmpd="sng">
              <a:solidFill>
                <a:schemeClr val="accent5"/>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3" name="TextBox 312"/>
            <p:cNvSpPr txBox="1"/>
            <p:nvPr/>
          </p:nvSpPr>
          <p:spPr>
            <a:xfrm>
              <a:off x="3399795" y="995094"/>
              <a:ext cx="1018794" cy="246221"/>
            </a:xfrm>
            <a:prstGeom prst="rect">
              <a:avLst/>
            </a:prstGeom>
            <a:noFill/>
          </p:spPr>
          <p:txBody>
            <a:bodyPr wrap="square" rtlCol="0">
              <a:spAutoFit/>
            </a:bodyPr>
            <a:lstStyle/>
            <a:p>
              <a:pPr algn="ctr"/>
              <a:r>
                <a:rPr lang="en-US" sz="1000" dirty="0">
                  <a:solidFill>
                    <a:schemeClr val="bg1"/>
                  </a:solidFill>
                  <a:latin typeface="Roboto Light"/>
                  <a:cs typeface="Roboto Light"/>
                </a:rPr>
                <a:t>News</a:t>
              </a:r>
            </a:p>
          </p:txBody>
        </p:sp>
        <p:sp>
          <p:nvSpPr>
            <p:cNvPr id="314" name="Rounded Rectangle 313"/>
            <p:cNvSpPr/>
            <p:nvPr/>
          </p:nvSpPr>
          <p:spPr>
            <a:xfrm>
              <a:off x="3376025" y="1367553"/>
              <a:ext cx="1073150" cy="955675"/>
            </a:xfrm>
            <a:prstGeom prst="roundRect">
              <a:avLst>
                <a:gd name="adj" fmla="val 2421"/>
              </a:avLst>
            </a:prstGeom>
            <a:noFill/>
            <a:ln w="6350" cmpd="sng">
              <a:solidFill>
                <a:schemeClr val="bg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15" name="Group 314"/>
            <p:cNvGrpSpPr/>
            <p:nvPr/>
          </p:nvGrpSpPr>
          <p:grpSpPr>
            <a:xfrm>
              <a:off x="3421211" y="1313706"/>
              <a:ext cx="932714" cy="461665"/>
              <a:chOff x="2005857" y="1305024"/>
              <a:chExt cx="932714" cy="461665"/>
            </a:xfrm>
          </p:grpSpPr>
          <p:sp>
            <p:nvSpPr>
              <p:cNvPr id="333" name="Rounded Rectangle 332"/>
              <p:cNvSpPr/>
              <p:nvPr/>
            </p:nvSpPr>
            <p:spPr>
              <a:xfrm>
                <a:off x="2321404" y="1464392"/>
                <a:ext cx="617167" cy="212725"/>
              </a:xfrm>
              <a:prstGeom prst="roundRect">
                <a:avLst>
                  <a:gd name="adj" fmla="val 2421"/>
                </a:avLst>
              </a:prstGeom>
              <a:solidFill>
                <a:schemeClr val="bg2"/>
              </a:solidFill>
              <a:ln w="6350" cmpd="sng">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9" name="Shape 8841"/>
              <p:cNvSpPr/>
              <p:nvPr/>
            </p:nvSpPr>
            <p:spPr>
              <a:xfrm>
                <a:off x="2005857" y="1305024"/>
                <a:ext cx="254895" cy="461665"/>
              </a:xfrm>
              <a:prstGeom prst="rect">
                <a:avLst/>
              </a:prstGeom>
              <a:noFill/>
              <a:ln w="12700">
                <a:miter lim="400000"/>
              </a:ln>
              <a:extLst>
                <a:ext uri="{C572A759-6A51-4108-AA02-DFA0A04FC94B}">
                  <ma14:wrappingTextBoxFlag xmlns="" xmlns:ma14="http://schemas.microsoft.com/office/mac/drawingml/2011/main" val="1"/>
                </a:ext>
              </a:extLst>
            </p:spPr>
            <p:txBody>
              <a:bodyPr wrap="square" lIns="50800" tIns="50800" rIns="50800" bIns="50800" anchor="ctr">
                <a:spAutoFit/>
              </a:bodyPr>
              <a:lstStyle>
                <a:lvl1pPr defTabSz="457200">
                  <a:lnSpc>
                    <a:spcPct val="120000"/>
                  </a:lnSpc>
                  <a:defRPr sz="4000">
                    <a:solidFill>
                      <a:srgbClr val="8E8E8E"/>
                    </a:solidFill>
                    <a:latin typeface="FontAwesome"/>
                    <a:ea typeface="FontAwesome"/>
                    <a:cs typeface="FontAwesome"/>
                    <a:sym typeface="FontAwesome"/>
                  </a:defRPr>
                </a:lvl1pPr>
              </a:lstStyle>
              <a:p>
                <a:pPr algn="ctr">
                  <a:defRPr sz="1800">
                    <a:solidFill>
                      <a:srgbClr val="000000"/>
                    </a:solidFill>
                  </a:defRPr>
                </a:pPr>
                <a:r>
                  <a:rPr lang="en-US" sz="2000" dirty="0">
                    <a:solidFill>
                      <a:srgbClr val="A0A0A3"/>
                    </a:solidFill>
                  </a:rPr>
                  <a:t></a:t>
                </a:r>
                <a:endParaRPr lang="en-US" sz="1900" dirty="0">
                  <a:solidFill>
                    <a:srgbClr val="A0A0A3"/>
                  </a:solidFill>
                </a:endParaRPr>
              </a:p>
            </p:txBody>
          </p:sp>
        </p:grpSp>
        <p:grpSp>
          <p:nvGrpSpPr>
            <p:cNvPr id="316" name="Group 315"/>
            <p:cNvGrpSpPr/>
            <p:nvPr/>
          </p:nvGrpSpPr>
          <p:grpSpPr>
            <a:xfrm>
              <a:off x="3417513" y="1593806"/>
              <a:ext cx="939809" cy="461665"/>
              <a:chOff x="1998762" y="1305024"/>
              <a:chExt cx="939809" cy="461665"/>
            </a:xfrm>
          </p:grpSpPr>
          <p:sp>
            <p:nvSpPr>
              <p:cNvPr id="331" name="Rounded Rectangle 330"/>
              <p:cNvSpPr/>
              <p:nvPr/>
            </p:nvSpPr>
            <p:spPr>
              <a:xfrm>
                <a:off x="2321404" y="1464392"/>
                <a:ext cx="617167" cy="212725"/>
              </a:xfrm>
              <a:prstGeom prst="roundRect">
                <a:avLst>
                  <a:gd name="adj" fmla="val 2421"/>
                </a:avLst>
              </a:prstGeom>
              <a:solidFill>
                <a:schemeClr val="bg2"/>
              </a:solidFill>
              <a:ln w="6350" cmpd="sng">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2" name="Shape 8841"/>
              <p:cNvSpPr/>
              <p:nvPr/>
            </p:nvSpPr>
            <p:spPr>
              <a:xfrm>
                <a:off x="1998762" y="1305024"/>
                <a:ext cx="254895" cy="461665"/>
              </a:xfrm>
              <a:prstGeom prst="rect">
                <a:avLst/>
              </a:prstGeom>
              <a:noFill/>
              <a:ln w="12700">
                <a:miter lim="400000"/>
              </a:ln>
              <a:extLst>
                <a:ext uri="{C572A759-6A51-4108-AA02-DFA0A04FC94B}">
                  <ma14:wrappingTextBoxFlag xmlns="" xmlns:ma14="http://schemas.microsoft.com/office/mac/drawingml/2011/main" val="1"/>
                </a:ext>
              </a:extLst>
            </p:spPr>
            <p:txBody>
              <a:bodyPr wrap="square" lIns="50800" tIns="50800" rIns="50800" bIns="50800" anchor="ctr">
                <a:spAutoFit/>
              </a:bodyPr>
              <a:lstStyle>
                <a:lvl1pPr defTabSz="457200">
                  <a:lnSpc>
                    <a:spcPct val="120000"/>
                  </a:lnSpc>
                  <a:defRPr sz="4000">
                    <a:solidFill>
                      <a:srgbClr val="8E8E8E"/>
                    </a:solidFill>
                    <a:latin typeface="FontAwesome"/>
                    <a:ea typeface="FontAwesome"/>
                    <a:cs typeface="FontAwesome"/>
                    <a:sym typeface="FontAwesome"/>
                  </a:defRPr>
                </a:lvl1pPr>
              </a:lstStyle>
              <a:p>
                <a:pPr algn="ctr">
                  <a:defRPr sz="1800">
                    <a:solidFill>
                      <a:srgbClr val="000000"/>
                    </a:solidFill>
                  </a:defRPr>
                </a:pPr>
                <a:r>
                  <a:rPr lang="en-US" sz="2000" dirty="0">
                    <a:solidFill>
                      <a:srgbClr val="A0A0A3"/>
                    </a:solidFill>
                  </a:rPr>
                  <a:t></a:t>
                </a:r>
                <a:endParaRPr lang="en-US" sz="1900" dirty="0">
                  <a:solidFill>
                    <a:srgbClr val="A0A0A3"/>
                  </a:solidFill>
                </a:endParaRPr>
              </a:p>
            </p:txBody>
          </p:sp>
        </p:grpSp>
        <p:grpSp>
          <p:nvGrpSpPr>
            <p:cNvPr id="317" name="Group 316"/>
            <p:cNvGrpSpPr/>
            <p:nvPr/>
          </p:nvGrpSpPr>
          <p:grpSpPr>
            <a:xfrm>
              <a:off x="3420912" y="1866812"/>
              <a:ext cx="932714" cy="461665"/>
              <a:chOff x="2005857" y="1305024"/>
              <a:chExt cx="932714" cy="461665"/>
            </a:xfrm>
          </p:grpSpPr>
          <p:sp>
            <p:nvSpPr>
              <p:cNvPr id="320" name="Rounded Rectangle 319"/>
              <p:cNvSpPr/>
              <p:nvPr/>
            </p:nvSpPr>
            <p:spPr>
              <a:xfrm>
                <a:off x="2321404" y="1464392"/>
                <a:ext cx="617167" cy="212725"/>
              </a:xfrm>
              <a:prstGeom prst="roundRect">
                <a:avLst>
                  <a:gd name="adj" fmla="val 2421"/>
                </a:avLst>
              </a:prstGeom>
              <a:solidFill>
                <a:schemeClr val="bg2"/>
              </a:solidFill>
              <a:ln w="6350" cmpd="sng">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0" name="Shape 8841"/>
              <p:cNvSpPr/>
              <p:nvPr/>
            </p:nvSpPr>
            <p:spPr>
              <a:xfrm>
                <a:off x="2005857" y="1305024"/>
                <a:ext cx="254895" cy="461665"/>
              </a:xfrm>
              <a:prstGeom prst="rect">
                <a:avLst/>
              </a:prstGeom>
              <a:noFill/>
              <a:ln w="12700">
                <a:miter lim="400000"/>
              </a:ln>
              <a:extLst>
                <a:ext uri="{C572A759-6A51-4108-AA02-DFA0A04FC94B}">
                  <ma14:wrappingTextBoxFlag xmlns="" xmlns:ma14="http://schemas.microsoft.com/office/mac/drawingml/2011/main" val="1"/>
                </a:ext>
              </a:extLst>
            </p:spPr>
            <p:txBody>
              <a:bodyPr wrap="square" lIns="50800" tIns="50800" rIns="50800" bIns="50800" anchor="ctr">
                <a:spAutoFit/>
              </a:bodyPr>
              <a:lstStyle>
                <a:lvl1pPr defTabSz="457200">
                  <a:lnSpc>
                    <a:spcPct val="120000"/>
                  </a:lnSpc>
                  <a:defRPr sz="4000">
                    <a:solidFill>
                      <a:srgbClr val="8E8E8E"/>
                    </a:solidFill>
                    <a:latin typeface="FontAwesome"/>
                    <a:ea typeface="FontAwesome"/>
                    <a:cs typeface="FontAwesome"/>
                    <a:sym typeface="FontAwesome"/>
                  </a:defRPr>
                </a:lvl1pPr>
              </a:lstStyle>
              <a:p>
                <a:pPr algn="ctr">
                  <a:defRPr sz="1800">
                    <a:solidFill>
                      <a:srgbClr val="000000"/>
                    </a:solidFill>
                  </a:defRPr>
                </a:pPr>
                <a:r>
                  <a:rPr lang="en-US" sz="2000" dirty="0">
                    <a:solidFill>
                      <a:srgbClr val="A0A0A3"/>
                    </a:solidFill>
                  </a:rPr>
                  <a:t></a:t>
                </a:r>
                <a:endParaRPr lang="en-US" sz="1900" dirty="0">
                  <a:solidFill>
                    <a:srgbClr val="A0A0A3"/>
                  </a:solidFill>
                </a:endParaRPr>
              </a:p>
            </p:txBody>
          </p:sp>
        </p:grpSp>
      </p:grpSp>
      <p:grpSp>
        <p:nvGrpSpPr>
          <p:cNvPr id="26" name="Group 25"/>
          <p:cNvGrpSpPr/>
          <p:nvPr/>
        </p:nvGrpSpPr>
        <p:grpSpPr>
          <a:xfrm>
            <a:off x="3262998" y="2575290"/>
            <a:ext cx="1236181" cy="1456454"/>
            <a:chOff x="3310679" y="2664922"/>
            <a:chExt cx="1236181" cy="1456454"/>
          </a:xfrm>
        </p:grpSpPr>
        <p:sp>
          <p:nvSpPr>
            <p:cNvPr id="342" name="Rounded Rectangle 341"/>
            <p:cNvSpPr/>
            <p:nvPr/>
          </p:nvSpPr>
          <p:spPr>
            <a:xfrm>
              <a:off x="3310679" y="2668636"/>
              <a:ext cx="1235133" cy="1452740"/>
            </a:xfrm>
            <a:prstGeom prst="roundRect">
              <a:avLst>
                <a:gd name="adj" fmla="val 3820"/>
              </a:avLst>
            </a:prstGeom>
            <a:noFill/>
            <a:ln w="6350" cmpd="sng">
              <a:solidFill>
                <a:schemeClr val="tx2"/>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7" name="Round Same Side Corner Rectangle 346"/>
            <p:cNvSpPr/>
            <p:nvPr/>
          </p:nvSpPr>
          <p:spPr>
            <a:xfrm>
              <a:off x="3311785" y="2664922"/>
              <a:ext cx="1235075" cy="333375"/>
            </a:xfrm>
            <a:prstGeom prst="round2SameRect">
              <a:avLst>
                <a:gd name="adj1" fmla="val 12497"/>
                <a:gd name="adj2" fmla="val 0"/>
              </a:avLst>
            </a:prstGeom>
            <a:solidFill>
              <a:schemeClr val="accent6"/>
            </a:solidFill>
            <a:ln w="6350" cmpd="sng">
              <a:solidFill>
                <a:schemeClr val="accent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8" name="TextBox 347"/>
            <p:cNvSpPr txBox="1"/>
            <p:nvPr/>
          </p:nvSpPr>
          <p:spPr>
            <a:xfrm>
              <a:off x="3416999" y="2707516"/>
              <a:ext cx="1018794" cy="246221"/>
            </a:xfrm>
            <a:prstGeom prst="rect">
              <a:avLst/>
            </a:prstGeom>
            <a:noFill/>
          </p:spPr>
          <p:txBody>
            <a:bodyPr wrap="square" rtlCol="0">
              <a:spAutoFit/>
            </a:bodyPr>
            <a:lstStyle/>
            <a:p>
              <a:pPr algn="ctr"/>
              <a:r>
                <a:rPr lang="en-US" sz="1000" dirty="0">
                  <a:solidFill>
                    <a:schemeClr val="bg1"/>
                  </a:solidFill>
                  <a:latin typeface="Roboto Light"/>
                  <a:cs typeface="Roboto Light"/>
                </a:rPr>
                <a:t>Map</a:t>
              </a:r>
            </a:p>
          </p:txBody>
        </p:sp>
        <p:sp>
          <p:nvSpPr>
            <p:cNvPr id="349" name="Rounded Rectangle 348"/>
            <p:cNvSpPr/>
            <p:nvPr/>
          </p:nvSpPr>
          <p:spPr>
            <a:xfrm>
              <a:off x="3393229" y="3079975"/>
              <a:ext cx="1073150" cy="955675"/>
            </a:xfrm>
            <a:prstGeom prst="roundRect">
              <a:avLst>
                <a:gd name="adj" fmla="val 2421"/>
              </a:avLst>
            </a:prstGeom>
            <a:noFill/>
            <a:ln w="6350" cmpd="sng">
              <a:solidFill>
                <a:schemeClr val="bg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8" name="Rounded Rectangle 357"/>
            <p:cNvSpPr/>
            <p:nvPr/>
          </p:nvSpPr>
          <p:spPr>
            <a:xfrm>
              <a:off x="3491654" y="3178401"/>
              <a:ext cx="879475" cy="769240"/>
            </a:xfrm>
            <a:prstGeom prst="roundRect">
              <a:avLst>
                <a:gd name="adj" fmla="val 2421"/>
              </a:avLst>
            </a:prstGeom>
            <a:solidFill>
              <a:schemeClr val="bg2"/>
            </a:solidFill>
            <a:ln w="6350" cmpd="sng">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ectangle 24"/>
            <p:cNvSpPr/>
            <p:nvPr/>
          </p:nvSpPr>
          <p:spPr>
            <a:xfrm>
              <a:off x="3495675" y="3340100"/>
              <a:ext cx="873125" cy="133350"/>
            </a:xfrm>
            <a:prstGeom prst="rect">
              <a:avLst/>
            </a:prstGeom>
            <a:solidFill>
              <a:srgbClr val="BBBCBF"/>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80" name="Rectangle 379"/>
            <p:cNvSpPr/>
            <p:nvPr/>
          </p:nvSpPr>
          <p:spPr>
            <a:xfrm>
              <a:off x="3495675" y="3686175"/>
              <a:ext cx="873125" cy="50800"/>
            </a:xfrm>
            <a:prstGeom prst="rect">
              <a:avLst/>
            </a:prstGeom>
            <a:solidFill>
              <a:srgbClr val="BBBCBF"/>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81" name="Rectangle 380"/>
            <p:cNvSpPr/>
            <p:nvPr/>
          </p:nvSpPr>
          <p:spPr>
            <a:xfrm rot="5400000">
              <a:off x="3419473" y="3536952"/>
              <a:ext cx="760415" cy="52387"/>
            </a:xfrm>
            <a:prstGeom prst="rect">
              <a:avLst/>
            </a:prstGeom>
            <a:solidFill>
              <a:srgbClr val="BBBCBF"/>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79" name="Shape 8841"/>
            <p:cNvSpPr/>
            <p:nvPr/>
          </p:nvSpPr>
          <p:spPr>
            <a:xfrm>
              <a:off x="3946459" y="3438174"/>
              <a:ext cx="254895" cy="461665"/>
            </a:xfrm>
            <a:prstGeom prst="rect">
              <a:avLst/>
            </a:prstGeom>
            <a:noFill/>
            <a:ln w="12700">
              <a:miter lim="400000"/>
            </a:ln>
            <a:extLst>
              <a:ext uri="{C572A759-6A51-4108-AA02-DFA0A04FC94B}">
                <ma14:wrappingTextBoxFlag xmlns="" xmlns:ma14="http://schemas.microsoft.com/office/mac/drawingml/2011/main" val="1"/>
              </a:ext>
            </a:extLst>
          </p:spPr>
          <p:txBody>
            <a:bodyPr wrap="square" lIns="50800" tIns="50800" rIns="50800" bIns="50800" anchor="ctr">
              <a:spAutoFit/>
            </a:bodyPr>
            <a:lstStyle>
              <a:lvl1pPr defTabSz="457200">
                <a:lnSpc>
                  <a:spcPct val="120000"/>
                </a:lnSpc>
                <a:defRPr sz="4000">
                  <a:solidFill>
                    <a:srgbClr val="8E8E8E"/>
                  </a:solidFill>
                  <a:latin typeface="FontAwesome"/>
                  <a:ea typeface="FontAwesome"/>
                  <a:cs typeface="FontAwesome"/>
                  <a:sym typeface="FontAwesome"/>
                </a:defRPr>
              </a:lvl1pPr>
            </a:lstStyle>
            <a:p>
              <a:pPr algn="ctr">
                <a:defRPr sz="1800">
                  <a:solidFill>
                    <a:srgbClr val="000000"/>
                  </a:solidFill>
                </a:defRPr>
              </a:pPr>
              <a:r>
                <a:rPr lang="en-US" sz="2000" dirty="0">
                  <a:solidFill>
                    <a:srgbClr val="A0A0A3"/>
                  </a:solidFill>
                </a:rPr>
                <a:t></a:t>
              </a:r>
              <a:endParaRPr lang="en-US" sz="1900" dirty="0">
                <a:solidFill>
                  <a:srgbClr val="A0A0A3"/>
                </a:solidFill>
              </a:endParaRPr>
            </a:p>
          </p:txBody>
        </p:sp>
      </p:grpSp>
      <p:grpSp>
        <p:nvGrpSpPr>
          <p:cNvPr id="382" name="Group 381"/>
          <p:cNvGrpSpPr/>
          <p:nvPr/>
        </p:nvGrpSpPr>
        <p:grpSpPr>
          <a:xfrm>
            <a:off x="4714273" y="958008"/>
            <a:ext cx="1236181" cy="1456454"/>
            <a:chOff x="1826842" y="960807"/>
            <a:chExt cx="1236181" cy="1456454"/>
          </a:xfrm>
        </p:grpSpPr>
        <p:sp>
          <p:nvSpPr>
            <p:cNvPr id="383" name="Rounded Rectangle 382"/>
            <p:cNvSpPr/>
            <p:nvPr/>
          </p:nvSpPr>
          <p:spPr>
            <a:xfrm>
              <a:off x="1826842" y="964521"/>
              <a:ext cx="1235133" cy="1452740"/>
            </a:xfrm>
            <a:prstGeom prst="roundRect">
              <a:avLst>
                <a:gd name="adj" fmla="val 3820"/>
              </a:avLst>
            </a:prstGeom>
            <a:noFill/>
            <a:ln w="6350" cmpd="sng">
              <a:solidFill>
                <a:schemeClr val="tx2"/>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4" name="Round Same Side Corner Rectangle 383"/>
            <p:cNvSpPr/>
            <p:nvPr/>
          </p:nvSpPr>
          <p:spPr>
            <a:xfrm>
              <a:off x="1827948" y="960807"/>
              <a:ext cx="1235075" cy="333375"/>
            </a:xfrm>
            <a:prstGeom prst="round2SameRect">
              <a:avLst>
                <a:gd name="adj1" fmla="val 12497"/>
                <a:gd name="adj2" fmla="val 0"/>
              </a:avLst>
            </a:prstGeom>
            <a:solidFill>
              <a:schemeClr val="accent1"/>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5" name="TextBox 384"/>
            <p:cNvSpPr txBox="1"/>
            <p:nvPr/>
          </p:nvSpPr>
          <p:spPr>
            <a:xfrm>
              <a:off x="1933162" y="1003401"/>
              <a:ext cx="1018794" cy="246221"/>
            </a:xfrm>
            <a:prstGeom prst="rect">
              <a:avLst/>
            </a:prstGeom>
            <a:noFill/>
          </p:spPr>
          <p:txBody>
            <a:bodyPr wrap="square" rtlCol="0">
              <a:spAutoFit/>
            </a:bodyPr>
            <a:lstStyle/>
            <a:p>
              <a:pPr algn="ctr"/>
              <a:r>
                <a:rPr lang="en-US" sz="1000" dirty="0">
                  <a:solidFill>
                    <a:schemeClr val="bg1"/>
                  </a:solidFill>
                  <a:latin typeface="Roboto Light"/>
                  <a:cs typeface="Roboto Light"/>
                </a:rPr>
                <a:t>Contact</a:t>
              </a:r>
            </a:p>
          </p:txBody>
        </p:sp>
        <p:sp>
          <p:nvSpPr>
            <p:cNvPr id="386" name="Rounded Rectangle 385"/>
            <p:cNvSpPr/>
            <p:nvPr/>
          </p:nvSpPr>
          <p:spPr>
            <a:xfrm>
              <a:off x="1909392" y="1375860"/>
              <a:ext cx="1073150" cy="955675"/>
            </a:xfrm>
            <a:prstGeom prst="roundRect">
              <a:avLst>
                <a:gd name="adj" fmla="val 2421"/>
              </a:avLst>
            </a:prstGeom>
            <a:noFill/>
            <a:ln w="6350" cmpd="sng">
              <a:solidFill>
                <a:schemeClr val="bg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87" name="Group 386"/>
            <p:cNvGrpSpPr/>
            <p:nvPr/>
          </p:nvGrpSpPr>
          <p:grpSpPr>
            <a:xfrm>
              <a:off x="1999355" y="1397963"/>
              <a:ext cx="887937" cy="318036"/>
              <a:chOff x="1999355" y="1397963"/>
              <a:chExt cx="887937" cy="318036"/>
            </a:xfrm>
          </p:grpSpPr>
          <p:sp>
            <p:nvSpPr>
              <p:cNvPr id="394" name="Rounded Rectangle 393"/>
              <p:cNvSpPr/>
              <p:nvPr/>
            </p:nvSpPr>
            <p:spPr>
              <a:xfrm>
                <a:off x="2007817" y="1474286"/>
                <a:ext cx="879475" cy="212725"/>
              </a:xfrm>
              <a:prstGeom prst="roundRect">
                <a:avLst>
                  <a:gd name="adj" fmla="val 2421"/>
                </a:avLst>
              </a:prstGeom>
              <a:solidFill>
                <a:schemeClr val="bg2"/>
              </a:solidFill>
              <a:ln w="6350" cmpd="sng">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5" name="Shape 8841"/>
              <p:cNvSpPr/>
              <p:nvPr/>
            </p:nvSpPr>
            <p:spPr>
              <a:xfrm>
                <a:off x="1999355" y="1397963"/>
                <a:ext cx="254895" cy="318036"/>
              </a:xfrm>
              <a:prstGeom prst="rect">
                <a:avLst/>
              </a:prstGeom>
              <a:noFill/>
              <a:ln w="12700">
                <a:miter lim="400000"/>
              </a:ln>
              <a:extLst>
                <a:ext uri="{C572A759-6A51-4108-AA02-DFA0A04FC94B}">
                  <ma14:wrappingTextBoxFlag xmlns="" xmlns:ma14="http://schemas.microsoft.com/office/mac/drawingml/2011/main" val="1"/>
                </a:ext>
              </a:extLst>
            </p:spPr>
            <p:txBody>
              <a:bodyPr wrap="square" lIns="50800" tIns="50800" rIns="50800" bIns="50800" anchor="ctr">
                <a:spAutoFit/>
              </a:bodyPr>
              <a:lstStyle>
                <a:lvl1pPr defTabSz="457200">
                  <a:lnSpc>
                    <a:spcPct val="120000"/>
                  </a:lnSpc>
                  <a:defRPr sz="4000">
                    <a:solidFill>
                      <a:srgbClr val="8E8E8E"/>
                    </a:solidFill>
                    <a:latin typeface="FontAwesome"/>
                    <a:ea typeface="FontAwesome"/>
                    <a:cs typeface="FontAwesome"/>
                    <a:sym typeface="FontAwesome"/>
                  </a:defRPr>
                </a:lvl1pPr>
              </a:lstStyle>
              <a:p>
                <a:pPr algn="ctr">
                  <a:defRPr sz="1800">
                    <a:solidFill>
                      <a:srgbClr val="000000"/>
                    </a:solidFill>
                  </a:defRPr>
                </a:pPr>
                <a:r>
                  <a:rPr lang="en-US" sz="1200" dirty="0">
                    <a:solidFill>
                      <a:srgbClr val="A0A0A3"/>
                    </a:solidFill>
                  </a:rPr>
                  <a:t></a:t>
                </a:r>
              </a:p>
            </p:txBody>
          </p:sp>
        </p:grpSp>
        <p:grpSp>
          <p:nvGrpSpPr>
            <p:cNvPr id="388" name="Group 387"/>
            <p:cNvGrpSpPr/>
            <p:nvPr/>
          </p:nvGrpSpPr>
          <p:grpSpPr>
            <a:xfrm>
              <a:off x="1999355" y="1674188"/>
              <a:ext cx="887937" cy="318036"/>
              <a:chOff x="1999355" y="1397963"/>
              <a:chExt cx="887937" cy="318036"/>
            </a:xfrm>
          </p:grpSpPr>
          <p:sp>
            <p:nvSpPr>
              <p:cNvPr id="392" name="Rounded Rectangle 391"/>
              <p:cNvSpPr/>
              <p:nvPr/>
            </p:nvSpPr>
            <p:spPr>
              <a:xfrm>
                <a:off x="2007817" y="1474286"/>
                <a:ext cx="879475" cy="212725"/>
              </a:xfrm>
              <a:prstGeom prst="roundRect">
                <a:avLst>
                  <a:gd name="adj" fmla="val 2421"/>
                </a:avLst>
              </a:prstGeom>
              <a:solidFill>
                <a:schemeClr val="bg2"/>
              </a:solidFill>
              <a:ln w="6350" cmpd="sng">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3" name="Shape 8841"/>
              <p:cNvSpPr/>
              <p:nvPr/>
            </p:nvSpPr>
            <p:spPr>
              <a:xfrm>
                <a:off x="1999355" y="1397963"/>
                <a:ext cx="254895" cy="318036"/>
              </a:xfrm>
              <a:prstGeom prst="rect">
                <a:avLst/>
              </a:prstGeom>
              <a:noFill/>
              <a:ln w="12700">
                <a:miter lim="400000"/>
              </a:ln>
              <a:extLst>
                <a:ext uri="{C572A759-6A51-4108-AA02-DFA0A04FC94B}">
                  <ma14:wrappingTextBoxFlag xmlns="" xmlns:ma14="http://schemas.microsoft.com/office/mac/drawingml/2011/main" val="1"/>
                </a:ext>
              </a:extLst>
            </p:spPr>
            <p:txBody>
              <a:bodyPr wrap="square" lIns="50800" tIns="50800" rIns="50800" bIns="50800" anchor="ctr">
                <a:spAutoFit/>
              </a:bodyPr>
              <a:lstStyle>
                <a:lvl1pPr defTabSz="457200">
                  <a:lnSpc>
                    <a:spcPct val="120000"/>
                  </a:lnSpc>
                  <a:defRPr sz="4000">
                    <a:solidFill>
                      <a:srgbClr val="8E8E8E"/>
                    </a:solidFill>
                    <a:latin typeface="FontAwesome"/>
                    <a:ea typeface="FontAwesome"/>
                    <a:cs typeface="FontAwesome"/>
                    <a:sym typeface="FontAwesome"/>
                  </a:defRPr>
                </a:lvl1pPr>
              </a:lstStyle>
              <a:p>
                <a:pPr algn="ctr">
                  <a:defRPr sz="1800">
                    <a:solidFill>
                      <a:srgbClr val="000000"/>
                    </a:solidFill>
                  </a:defRPr>
                </a:pPr>
                <a:r>
                  <a:rPr lang="en-US" sz="1200" dirty="0">
                    <a:solidFill>
                      <a:srgbClr val="A0A0A3"/>
                    </a:solidFill>
                  </a:rPr>
                  <a:t></a:t>
                </a:r>
              </a:p>
            </p:txBody>
          </p:sp>
        </p:grpSp>
        <p:grpSp>
          <p:nvGrpSpPr>
            <p:cNvPr id="389" name="Group 388"/>
            <p:cNvGrpSpPr/>
            <p:nvPr/>
          </p:nvGrpSpPr>
          <p:grpSpPr>
            <a:xfrm>
              <a:off x="1999355" y="1950413"/>
              <a:ext cx="887937" cy="318036"/>
              <a:chOff x="1999355" y="1397963"/>
              <a:chExt cx="887937" cy="318036"/>
            </a:xfrm>
          </p:grpSpPr>
          <p:sp>
            <p:nvSpPr>
              <p:cNvPr id="390" name="Rounded Rectangle 389"/>
              <p:cNvSpPr/>
              <p:nvPr/>
            </p:nvSpPr>
            <p:spPr>
              <a:xfrm>
                <a:off x="2007817" y="1474286"/>
                <a:ext cx="879475" cy="212725"/>
              </a:xfrm>
              <a:prstGeom prst="roundRect">
                <a:avLst>
                  <a:gd name="adj" fmla="val 2421"/>
                </a:avLst>
              </a:prstGeom>
              <a:solidFill>
                <a:schemeClr val="bg2"/>
              </a:solidFill>
              <a:ln w="6350" cmpd="sng">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1" name="Shape 8841"/>
              <p:cNvSpPr/>
              <p:nvPr/>
            </p:nvSpPr>
            <p:spPr>
              <a:xfrm>
                <a:off x="1999355" y="1397963"/>
                <a:ext cx="254895" cy="318036"/>
              </a:xfrm>
              <a:prstGeom prst="rect">
                <a:avLst/>
              </a:prstGeom>
              <a:noFill/>
              <a:ln w="12700">
                <a:miter lim="400000"/>
              </a:ln>
              <a:extLst>
                <a:ext uri="{C572A759-6A51-4108-AA02-DFA0A04FC94B}">
                  <ma14:wrappingTextBoxFlag xmlns="" xmlns:ma14="http://schemas.microsoft.com/office/mac/drawingml/2011/main" val="1"/>
                </a:ext>
              </a:extLst>
            </p:spPr>
            <p:txBody>
              <a:bodyPr wrap="square" lIns="50800" tIns="50800" rIns="50800" bIns="50800" anchor="ctr">
                <a:spAutoFit/>
              </a:bodyPr>
              <a:lstStyle>
                <a:lvl1pPr defTabSz="457200">
                  <a:lnSpc>
                    <a:spcPct val="120000"/>
                  </a:lnSpc>
                  <a:defRPr sz="4000">
                    <a:solidFill>
                      <a:srgbClr val="8E8E8E"/>
                    </a:solidFill>
                    <a:latin typeface="FontAwesome"/>
                    <a:ea typeface="FontAwesome"/>
                    <a:cs typeface="FontAwesome"/>
                    <a:sym typeface="FontAwesome"/>
                  </a:defRPr>
                </a:lvl1pPr>
              </a:lstStyle>
              <a:p>
                <a:pPr algn="ctr">
                  <a:defRPr sz="1800">
                    <a:solidFill>
                      <a:srgbClr val="000000"/>
                    </a:solidFill>
                  </a:defRPr>
                </a:pPr>
                <a:r>
                  <a:rPr lang="en-US" sz="1200" dirty="0">
                    <a:solidFill>
                      <a:srgbClr val="A0A0A3"/>
                    </a:solidFill>
                  </a:rPr>
                  <a:t></a:t>
                </a:r>
              </a:p>
            </p:txBody>
          </p:sp>
        </p:grpSp>
      </p:grpSp>
      <p:grpSp>
        <p:nvGrpSpPr>
          <p:cNvPr id="28" name="Group 27"/>
          <p:cNvGrpSpPr/>
          <p:nvPr/>
        </p:nvGrpSpPr>
        <p:grpSpPr>
          <a:xfrm>
            <a:off x="4690504" y="2575290"/>
            <a:ext cx="1236181" cy="1456454"/>
            <a:chOff x="4711108" y="2649909"/>
            <a:chExt cx="1236181" cy="1456454"/>
          </a:xfrm>
        </p:grpSpPr>
        <p:grpSp>
          <p:nvGrpSpPr>
            <p:cNvPr id="396" name="Group 395"/>
            <p:cNvGrpSpPr/>
            <p:nvPr/>
          </p:nvGrpSpPr>
          <p:grpSpPr>
            <a:xfrm>
              <a:off x="4711108" y="2649909"/>
              <a:ext cx="1236181" cy="1456454"/>
              <a:chOff x="407988" y="2674871"/>
              <a:chExt cx="1236181" cy="1456454"/>
            </a:xfrm>
          </p:grpSpPr>
          <p:sp>
            <p:nvSpPr>
              <p:cNvPr id="397" name="Rounded Rectangle 396"/>
              <p:cNvSpPr/>
              <p:nvPr/>
            </p:nvSpPr>
            <p:spPr>
              <a:xfrm>
                <a:off x="407988" y="2678585"/>
                <a:ext cx="1235133" cy="1452740"/>
              </a:xfrm>
              <a:prstGeom prst="roundRect">
                <a:avLst>
                  <a:gd name="adj" fmla="val 3820"/>
                </a:avLst>
              </a:prstGeom>
              <a:noFill/>
              <a:ln w="6350" cmpd="sng">
                <a:solidFill>
                  <a:schemeClr val="tx2"/>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8" name="Round Same Side Corner Rectangle 397"/>
              <p:cNvSpPr/>
              <p:nvPr/>
            </p:nvSpPr>
            <p:spPr>
              <a:xfrm>
                <a:off x="409094" y="2674871"/>
                <a:ext cx="1235075" cy="333375"/>
              </a:xfrm>
              <a:prstGeom prst="round2SameRect">
                <a:avLst>
                  <a:gd name="adj1" fmla="val 12497"/>
                  <a:gd name="adj2" fmla="val 0"/>
                </a:avLst>
              </a:prstGeom>
              <a:solidFill>
                <a:schemeClr val="accent2"/>
              </a:solidFill>
              <a:ln w="6350" cmpd="sng">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9" name="TextBox 398"/>
              <p:cNvSpPr txBox="1"/>
              <p:nvPr/>
            </p:nvSpPr>
            <p:spPr>
              <a:xfrm>
                <a:off x="415939" y="2717465"/>
                <a:ext cx="1215531" cy="246221"/>
              </a:xfrm>
              <a:prstGeom prst="rect">
                <a:avLst/>
              </a:prstGeom>
              <a:noFill/>
            </p:spPr>
            <p:txBody>
              <a:bodyPr wrap="square" rtlCol="0">
                <a:spAutoFit/>
              </a:bodyPr>
              <a:lstStyle/>
              <a:p>
                <a:pPr algn="ctr"/>
                <a:r>
                  <a:rPr lang="en-US" sz="1000" dirty="0">
                    <a:solidFill>
                      <a:schemeClr val="bg1"/>
                    </a:solidFill>
                    <a:latin typeface="Roboto Light"/>
                    <a:cs typeface="Roboto Light"/>
                  </a:rPr>
                  <a:t>Social</a:t>
                </a:r>
              </a:p>
            </p:txBody>
          </p:sp>
          <p:sp>
            <p:nvSpPr>
              <p:cNvPr id="400" name="Rounded Rectangle 399"/>
              <p:cNvSpPr/>
              <p:nvPr/>
            </p:nvSpPr>
            <p:spPr>
              <a:xfrm>
                <a:off x="490538" y="3089924"/>
                <a:ext cx="1073150" cy="955675"/>
              </a:xfrm>
              <a:prstGeom prst="roundRect">
                <a:avLst>
                  <a:gd name="adj" fmla="val 2421"/>
                </a:avLst>
              </a:prstGeom>
              <a:noFill/>
              <a:ln w="6350" cmpd="sng">
                <a:solidFill>
                  <a:schemeClr val="bg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1" name="Rounded Rectangle 400"/>
              <p:cNvSpPr/>
              <p:nvPr/>
            </p:nvSpPr>
            <p:spPr>
              <a:xfrm>
                <a:off x="588963" y="3188350"/>
                <a:ext cx="879475" cy="490271"/>
              </a:xfrm>
              <a:prstGeom prst="roundRect">
                <a:avLst>
                  <a:gd name="adj" fmla="val 2421"/>
                </a:avLst>
              </a:prstGeom>
              <a:solidFill>
                <a:schemeClr val="bg2"/>
              </a:solidFill>
              <a:ln w="6350" cmpd="sng">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5" name="Rounded Rectangle 404"/>
              <p:cNvSpPr/>
              <p:nvPr/>
            </p:nvSpPr>
            <p:spPr>
              <a:xfrm>
                <a:off x="915988" y="3740800"/>
                <a:ext cx="555625" cy="215900"/>
              </a:xfrm>
              <a:prstGeom prst="roundRect">
                <a:avLst>
                  <a:gd name="adj" fmla="val 5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407" name="Shape 8841"/>
            <p:cNvSpPr/>
            <p:nvPr/>
          </p:nvSpPr>
          <p:spPr>
            <a:xfrm>
              <a:off x="5216566" y="3222988"/>
              <a:ext cx="254895" cy="318036"/>
            </a:xfrm>
            <a:prstGeom prst="rect">
              <a:avLst/>
            </a:prstGeom>
            <a:noFill/>
            <a:ln w="12700">
              <a:miter lim="400000"/>
            </a:ln>
            <a:extLst>
              <a:ext uri="{C572A759-6A51-4108-AA02-DFA0A04FC94B}">
                <ma14:wrappingTextBoxFlag xmlns="" xmlns:ma14="http://schemas.microsoft.com/office/mac/drawingml/2011/main" val="1"/>
              </a:ext>
            </a:extLst>
          </p:spPr>
          <p:txBody>
            <a:bodyPr wrap="square" lIns="50800" tIns="50800" rIns="50800" bIns="50800" anchor="ctr">
              <a:spAutoFit/>
            </a:bodyPr>
            <a:lstStyle>
              <a:lvl1pPr defTabSz="457200">
                <a:lnSpc>
                  <a:spcPct val="120000"/>
                </a:lnSpc>
                <a:defRPr sz="4000">
                  <a:solidFill>
                    <a:srgbClr val="8E8E8E"/>
                  </a:solidFill>
                  <a:latin typeface="FontAwesome"/>
                  <a:ea typeface="FontAwesome"/>
                  <a:cs typeface="FontAwesome"/>
                  <a:sym typeface="FontAwesome"/>
                </a:defRPr>
              </a:lvl1pPr>
            </a:lstStyle>
            <a:p>
              <a:pPr algn="ctr">
                <a:defRPr sz="1800">
                  <a:solidFill>
                    <a:srgbClr val="000000"/>
                  </a:solidFill>
                </a:defRPr>
              </a:pPr>
              <a:r>
                <a:rPr lang="en-US" sz="1200" dirty="0">
                  <a:solidFill>
                    <a:srgbClr val="A0A0A3"/>
                  </a:solidFill>
                </a:rPr>
                <a:t></a:t>
              </a:r>
            </a:p>
          </p:txBody>
        </p:sp>
        <p:sp>
          <p:nvSpPr>
            <p:cNvPr id="408" name="Shape 8841"/>
            <p:cNvSpPr/>
            <p:nvPr/>
          </p:nvSpPr>
          <p:spPr>
            <a:xfrm>
              <a:off x="5383157" y="3637881"/>
              <a:ext cx="254895" cy="318036"/>
            </a:xfrm>
            <a:prstGeom prst="rect">
              <a:avLst/>
            </a:prstGeom>
            <a:noFill/>
            <a:ln w="12700">
              <a:miter lim="400000"/>
            </a:ln>
            <a:extLst>
              <a:ext uri="{C572A759-6A51-4108-AA02-DFA0A04FC94B}">
                <ma14:wrappingTextBoxFlag xmlns="" xmlns:ma14="http://schemas.microsoft.com/office/mac/drawingml/2011/main" val="1"/>
              </a:ext>
            </a:extLst>
          </p:spPr>
          <p:txBody>
            <a:bodyPr wrap="square" lIns="50800" tIns="50800" rIns="50800" bIns="50800" anchor="ctr">
              <a:spAutoFit/>
            </a:bodyPr>
            <a:lstStyle>
              <a:lvl1pPr defTabSz="457200">
                <a:lnSpc>
                  <a:spcPct val="120000"/>
                </a:lnSpc>
                <a:defRPr sz="4000">
                  <a:solidFill>
                    <a:srgbClr val="8E8E8E"/>
                  </a:solidFill>
                  <a:latin typeface="FontAwesome"/>
                  <a:ea typeface="FontAwesome"/>
                  <a:cs typeface="FontAwesome"/>
                  <a:sym typeface="FontAwesome"/>
                </a:defRPr>
              </a:lvl1pPr>
            </a:lstStyle>
            <a:p>
              <a:pPr algn="ctr">
                <a:defRPr sz="1800">
                  <a:solidFill>
                    <a:srgbClr val="000000"/>
                  </a:solidFill>
                </a:defRPr>
              </a:pPr>
              <a:r>
                <a:rPr lang="en-US" sz="1200" dirty="0">
                  <a:solidFill>
                    <a:schemeClr val="bg1"/>
                  </a:solidFill>
                </a:rPr>
                <a:t></a:t>
              </a:r>
            </a:p>
          </p:txBody>
        </p:sp>
      </p:grpSp>
      <p:grpSp>
        <p:nvGrpSpPr>
          <p:cNvPr id="409" name="Group 408"/>
          <p:cNvGrpSpPr/>
          <p:nvPr/>
        </p:nvGrpSpPr>
        <p:grpSpPr>
          <a:xfrm>
            <a:off x="6139351" y="958008"/>
            <a:ext cx="1236181" cy="1456454"/>
            <a:chOff x="4624017" y="2589582"/>
            <a:chExt cx="1236181" cy="1456454"/>
          </a:xfrm>
        </p:grpSpPr>
        <p:grpSp>
          <p:nvGrpSpPr>
            <p:cNvPr id="410" name="Group 409"/>
            <p:cNvGrpSpPr/>
            <p:nvPr/>
          </p:nvGrpSpPr>
          <p:grpSpPr>
            <a:xfrm>
              <a:off x="4624017" y="2589582"/>
              <a:ext cx="1236181" cy="1456454"/>
              <a:chOff x="1826842" y="2592757"/>
              <a:chExt cx="1236181" cy="1456454"/>
            </a:xfrm>
          </p:grpSpPr>
          <p:sp>
            <p:nvSpPr>
              <p:cNvPr id="419" name="Rounded Rectangle 418"/>
              <p:cNvSpPr/>
              <p:nvPr/>
            </p:nvSpPr>
            <p:spPr>
              <a:xfrm>
                <a:off x="1826842" y="2596471"/>
                <a:ext cx="1235133" cy="1452740"/>
              </a:xfrm>
              <a:prstGeom prst="roundRect">
                <a:avLst>
                  <a:gd name="adj" fmla="val 3820"/>
                </a:avLst>
              </a:prstGeom>
              <a:noFill/>
              <a:ln w="6350" cmpd="sng">
                <a:solidFill>
                  <a:schemeClr val="tx2"/>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0" name="Round Same Side Corner Rectangle 419"/>
              <p:cNvSpPr/>
              <p:nvPr/>
            </p:nvSpPr>
            <p:spPr>
              <a:xfrm>
                <a:off x="1827948" y="2592757"/>
                <a:ext cx="1235075" cy="333375"/>
              </a:xfrm>
              <a:prstGeom prst="round2SameRect">
                <a:avLst>
                  <a:gd name="adj1" fmla="val 12497"/>
                  <a:gd name="adj2" fmla="val 0"/>
                </a:avLst>
              </a:prstGeom>
              <a:solidFill>
                <a:schemeClr val="accent3"/>
              </a:solidFill>
              <a:ln w="6350" cmpd="sng">
                <a:solidFill>
                  <a:schemeClr val="accent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1" name="TextBox 420"/>
              <p:cNvSpPr txBox="1"/>
              <p:nvPr/>
            </p:nvSpPr>
            <p:spPr>
              <a:xfrm>
                <a:off x="1933162" y="2635351"/>
                <a:ext cx="1018794" cy="246221"/>
              </a:xfrm>
              <a:prstGeom prst="rect">
                <a:avLst/>
              </a:prstGeom>
              <a:noFill/>
            </p:spPr>
            <p:txBody>
              <a:bodyPr wrap="square" rtlCol="0">
                <a:spAutoFit/>
              </a:bodyPr>
              <a:lstStyle/>
              <a:p>
                <a:pPr algn="ctr"/>
                <a:r>
                  <a:rPr lang="en-US" sz="1000" dirty="0">
                    <a:solidFill>
                      <a:schemeClr val="bg1"/>
                    </a:solidFill>
                    <a:latin typeface="Roboto Light"/>
                    <a:cs typeface="Roboto Light"/>
                  </a:rPr>
                  <a:t>Forum</a:t>
                </a:r>
              </a:p>
            </p:txBody>
          </p:sp>
          <p:sp>
            <p:nvSpPr>
              <p:cNvPr id="422" name="Rounded Rectangle 421"/>
              <p:cNvSpPr/>
              <p:nvPr/>
            </p:nvSpPr>
            <p:spPr>
              <a:xfrm>
                <a:off x="1909392" y="3007810"/>
                <a:ext cx="1073150" cy="955675"/>
              </a:xfrm>
              <a:prstGeom prst="roundRect">
                <a:avLst>
                  <a:gd name="adj" fmla="val 2421"/>
                </a:avLst>
              </a:prstGeom>
              <a:noFill/>
              <a:ln w="6350" cmpd="sng">
                <a:solidFill>
                  <a:schemeClr val="bg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3" name="Rounded Rectangle 422"/>
              <p:cNvSpPr/>
              <p:nvPr/>
            </p:nvSpPr>
            <p:spPr>
              <a:xfrm>
                <a:off x="2006600" y="3105150"/>
                <a:ext cx="261567" cy="244475"/>
              </a:xfrm>
              <a:prstGeom prst="roundRect">
                <a:avLst>
                  <a:gd name="adj" fmla="val 2421"/>
                </a:avLst>
              </a:prstGeom>
              <a:solidFill>
                <a:schemeClr val="bg2"/>
              </a:solidFill>
              <a:ln w="6350" cmpd="sng">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4" name="Rounded Rectangle 423"/>
              <p:cNvSpPr/>
              <p:nvPr/>
            </p:nvSpPr>
            <p:spPr>
              <a:xfrm>
                <a:off x="2316162" y="3105150"/>
                <a:ext cx="569913" cy="768351"/>
              </a:xfrm>
              <a:prstGeom prst="roundRect">
                <a:avLst>
                  <a:gd name="adj" fmla="val 2421"/>
                </a:avLst>
              </a:prstGeom>
              <a:solidFill>
                <a:schemeClr val="bg2"/>
              </a:solidFill>
              <a:ln w="6350" cmpd="sng">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411" name="Shape 8841"/>
            <p:cNvSpPr/>
            <p:nvPr/>
          </p:nvSpPr>
          <p:spPr>
            <a:xfrm>
              <a:off x="4759439" y="3043710"/>
              <a:ext cx="342786" cy="318036"/>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anchor="ctr">
              <a:spAutoFit/>
            </a:bodyPr>
            <a:lstStyle>
              <a:lvl1pPr defTabSz="457200">
                <a:lnSpc>
                  <a:spcPct val="120000"/>
                </a:lnSpc>
                <a:defRPr sz="4000">
                  <a:solidFill>
                    <a:srgbClr val="8E8E8E"/>
                  </a:solidFill>
                  <a:latin typeface="FontAwesome"/>
                  <a:ea typeface="FontAwesome"/>
                  <a:cs typeface="FontAwesome"/>
                  <a:sym typeface="FontAwesome"/>
                </a:defRPr>
              </a:lvl1pPr>
            </a:lstStyle>
            <a:p>
              <a:pPr algn="ctr">
                <a:defRPr sz="1800">
                  <a:solidFill>
                    <a:srgbClr val="000000"/>
                  </a:solidFill>
                </a:defRPr>
              </a:pPr>
              <a:r>
                <a:rPr lang="en-US" sz="1200" dirty="0">
                  <a:solidFill>
                    <a:schemeClr val="tx2"/>
                  </a:solidFill>
                </a:rPr>
                <a:t></a:t>
              </a:r>
            </a:p>
          </p:txBody>
        </p:sp>
        <p:cxnSp>
          <p:nvCxnSpPr>
            <p:cNvPr id="412" name="Straight Connector 411"/>
            <p:cNvCxnSpPr/>
            <p:nvPr/>
          </p:nvCxnSpPr>
          <p:spPr>
            <a:xfrm>
              <a:off x="5397500" y="3267075"/>
              <a:ext cx="0" cy="450850"/>
            </a:xfrm>
            <a:prstGeom prst="line">
              <a:avLst/>
            </a:prstGeom>
            <a:ln w="6350" cmpd="sng">
              <a:solidFill>
                <a:schemeClr val="tx2"/>
              </a:solidFill>
              <a:prstDash val="dash"/>
            </a:ln>
          </p:spPr>
          <p:style>
            <a:lnRef idx="1">
              <a:schemeClr val="dk1"/>
            </a:lnRef>
            <a:fillRef idx="0">
              <a:schemeClr val="dk1"/>
            </a:fillRef>
            <a:effectRef idx="0">
              <a:schemeClr val="dk1"/>
            </a:effectRef>
            <a:fontRef idx="minor">
              <a:schemeClr val="tx1"/>
            </a:fontRef>
          </p:style>
        </p:cxnSp>
        <p:sp>
          <p:nvSpPr>
            <p:cNvPr id="413" name="Oval 412"/>
            <p:cNvSpPr/>
            <p:nvPr/>
          </p:nvSpPr>
          <p:spPr>
            <a:xfrm>
              <a:off x="5350479" y="3190887"/>
              <a:ext cx="94942" cy="94940"/>
            </a:xfrm>
            <a:prstGeom prst="ellipse">
              <a:avLst/>
            </a:prstGeom>
            <a:solidFill>
              <a:schemeClr val="bg1"/>
            </a:solidFill>
            <a:ln w="6350" cmpd="sng">
              <a:solidFill>
                <a:schemeClr val="tx2"/>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14" name="Oval 413"/>
            <p:cNvSpPr/>
            <p:nvPr/>
          </p:nvSpPr>
          <p:spPr>
            <a:xfrm>
              <a:off x="5350479" y="3433775"/>
              <a:ext cx="94942" cy="94940"/>
            </a:xfrm>
            <a:prstGeom prst="ellipse">
              <a:avLst/>
            </a:prstGeom>
            <a:solidFill>
              <a:schemeClr val="bg1"/>
            </a:solidFill>
            <a:ln w="6350" cmpd="sng">
              <a:solidFill>
                <a:schemeClr val="tx2"/>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15" name="Oval 414"/>
            <p:cNvSpPr/>
            <p:nvPr/>
          </p:nvSpPr>
          <p:spPr>
            <a:xfrm>
              <a:off x="5347304" y="3676662"/>
              <a:ext cx="94942" cy="94940"/>
            </a:xfrm>
            <a:prstGeom prst="ellipse">
              <a:avLst/>
            </a:prstGeom>
            <a:solidFill>
              <a:schemeClr val="bg1"/>
            </a:solidFill>
            <a:ln w="6350" cmpd="sng">
              <a:solidFill>
                <a:schemeClr val="tx2"/>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16" name="Shape 8841"/>
            <p:cNvSpPr/>
            <p:nvPr/>
          </p:nvSpPr>
          <p:spPr>
            <a:xfrm>
              <a:off x="5381739" y="3062759"/>
              <a:ext cx="342786" cy="318036"/>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anchor="ctr">
              <a:spAutoFit/>
            </a:bodyPr>
            <a:lstStyle>
              <a:lvl1pPr defTabSz="457200">
                <a:lnSpc>
                  <a:spcPct val="120000"/>
                </a:lnSpc>
                <a:defRPr sz="4000">
                  <a:solidFill>
                    <a:srgbClr val="8E8E8E"/>
                  </a:solidFill>
                  <a:latin typeface="FontAwesome"/>
                  <a:ea typeface="FontAwesome"/>
                  <a:cs typeface="FontAwesome"/>
                  <a:sym typeface="FontAwesome"/>
                </a:defRPr>
              </a:lvl1pPr>
            </a:lstStyle>
            <a:p>
              <a:pPr algn="ctr">
                <a:defRPr sz="1800">
                  <a:solidFill>
                    <a:srgbClr val="000000"/>
                  </a:solidFill>
                </a:defRPr>
              </a:pPr>
              <a:r>
                <a:rPr lang="en-US" sz="1200" dirty="0">
                  <a:solidFill>
                    <a:srgbClr val="A0A0A3"/>
                  </a:solidFill>
                </a:rPr>
                <a:t></a:t>
              </a:r>
            </a:p>
          </p:txBody>
        </p:sp>
        <p:sp>
          <p:nvSpPr>
            <p:cNvPr id="417" name="Shape 8841"/>
            <p:cNvSpPr/>
            <p:nvPr/>
          </p:nvSpPr>
          <p:spPr>
            <a:xfrm>
              <a:off x="5381739" y="3545359"/>
              <a:ext cx="342786" cy="318036"/>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anchor="ctr">
              <a:spAutoFit/>
            </a:bodyPr>
            <a:lstStyle>
              <a:lvl1pPr defTabSz="457200">
                <a:lnSpc>
                  <a:spcPct val="120000"/>
                </a:lnSpc>
                <a:defRPr sz="4000">
                  <a:solidFill>
                    <a:srgbClr val="8E8E8E"/>
                  </a:solidFill>
                  <a:latin typeface="FontAwesome"/>
                  <a:ea typeface="FontAwesome"/>
                  <a:cs typeface="FontAwesome"/>
                  <a:sym typeface="FontAwesome"/>
                </a:defRPr>
              </a:lvl1pPr>
            </a:lstStyle>
            <a:p>
              <a:pPr algn="ctr">
                <a:defRPr sz="1800">
                  <a:solidFill>
                    <a:srgbClr val="000000"/>
                  </a:solidFill>
                </a:defRPr>
              </a:pPr>
              <a:r>
                <a:rPr lang="en-US" sz="1200" dirty="0">
                  <a:solidFill>
                    <a:schemeClr val="tx2"/>
                  </a:solidFill>
                </a:rPr>
                <a:t></a:t>
              </a:r>
            </a:p>
          </p:txBody>
        </p:sp>
        <p:sp>
          <p:nvSpPr>
            <p:cNvPr id="418" name="Shape 8841"/>
            <p:cNvSpPr/>
            <p:nvPr/>
          </p:nvSpPr>
          <p:spPr>
            <a:xfrm>
              <a:off x="5067414" y="3310409"/>
              <a:ext cx="342786" cy="318036"/>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anchor="ctr">
              <a:spAutoFit/>
            </a:bodyPr>
            <a:lstStyle>
              <a:lvl1pPr defTabSz="457200">
                <a:lnSpc>
                  <a:spcPct val="120000"/>
                </a:lnSpc>
                <a:defRPr sz="4000">
                  <a:solidFill>
                    <a:srgbClr val="8E8E8E"/>
                  </a:solidFill>
                  <a:latin typeface="FontAwesome"/>
                  <a:ea typeface="FontAwesome"/>
                  <a:cs typeface="FontAwesome"/>
                  <a:sym typeface="FontAwesome"/>
                </a:defRPr>
              </a:lvl1pPr>
            </a:lstStyle>
            <a:p>
              <a:pPr algn="ctr">
                <a:defRPr sz="1800">
                  <a:solidFill>
                    <a:srgbClr val="000000"/>
                  </a:solidFill>
                </a:defRPr>
              </a:pPr>
              <a:r>
                <a:rPr lang="en-US" sz="1200" dirty="0">
                  <a:solidFill>
                    <a:srgbClr val="A0A0A3"/>
                  </a:solidFill>
                </a:rPr>
                <a:t></a:t>
              </a:r>
            </a:p>
          </p:txBody>
        </p:sp>
      </p:grpSp>
      <p:grpSp>
        <p:nvGrpSpPr>
          <p:cNvPr id="425" name="Group 424"/>
          <p:cNvGrpSpPr/>
          <p:nvPr/>
        </p:nvGrpSpPr>
        <p:grpSpPr>
          <a:xfrm>
            <a:off x="6118009" y="2575290"/>
            <a:ext cx="1236181" cy="1456454"/>
            <a:chOff x="6028651" y="958831"/>
            <a:chExt cx="1236181" cy="1456454"/>
          </a:xfrm>
        </p:grpSpPr>
        <p:sp>
          <p:nvSpPr>
            <p:cNvPr id="426" name="Rounded Rectangle 425"/>
            <p:cNvSpPr/>
            <p:nvPr/>
          </p:nvSpPr>
          <p:spPr>
            <a:xfrm>
              <a:off x="6028651" y="962545"/>
              <a:ext cx="1235133" cy="1452740"/>
            </a:xfrm>
            <a:prstGeom prst="roundRect">
              <a:avLst>
                <a:gd name="adj" fmla="val 3820"/>
              </a:avLst>
            </a:prstGeom>
            <a:noFill/>
            <a:ln w="6350" cmpd="sng">
              <a:solidFill>
                <a:schemeClr val="tx2"/>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7" name="Round Same Side Corner Rectangle 426"/>
            <p:cNvSpPr/>
            <p:nvPr/>
          </p:nvSpPr>
          <p:spPr>
            <a:xfrm>
              <a:off x="6029757" y="958831"/>
              <a:ext cx="1235075" cy="333375"/>
            </a:xfrm>
            <a:prstGeom prst="round2SameRect">
              <a:avLst>
                <a:gd name="adj1" fmla="val 12497"/>
                <a:gd name="adj2" fmla="val 0"/>
              </a:avLst>
            </a:prstGeom>
            <a:solidFill>
              <a:schemeClr val="accent4"/>
            </a:solidFill>
            <a:ln w="6350" cmpd="sng">
              <a:solidFill>
                <a:schemeClr val="accent4"/>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8" name="TextBox 427"/>
            <p:cNvSpPr txBox="1"/>
            <p:nvPr/>
          </p:nvSpPr>
          <p:spPr>
            <a:xfrm>
              <a:off x="6134971" y="1001425"/>
              <a:ext cx="1018794" cy="246221"/>
            </a:xfrm>
            <a:prstGeom prst="rect">
              <a:avLst/>
            </a:prstGeom>
            <a:noFill/>
          </p:spPr>
          <p:txBody>
            <a:bodyPr wrap="square" rtlCol="0">
              <a:spAutoFit/>
            </a:bodyPr>
            <a:lstStyle/>
            <a:p>
              <a:pPr algn="ctr"/>
              <a:r>
                <a:rPr lang="en-US" sz="1000" dirty="0">
                  <a:solidFill>
                    <a:schemeClr val="bg1"/>
                  </a:solidFill>
                  <a:latin typeface="Roboto Light"/>
                  <a:cs typeface="Roboto Light"/>
                </a:rPr>
                <a:t>Video</a:t>
              </a:r>
            </a:p>
          </p:txBody>
        </p:sp>
        <p:sp>
          <p:nvSpPr>
            <p:cNvPr id="429" name="Rounded Rectangle 428"/>
            <p:cNvSpPr/>
            <p:nvPr/>
          </p:nvSpPr>
          <p:spPr>
            <a:xfrm>
              <a:off x="6111201" y="1373884"/>
              <a:ext cx="1073150" cy="955675"/>
            </a:xfrm>
            <a:prstGeom prst="roundRect">
              <a:avLst>
                <a:gd name="adj" fmla="val 2421"/>
              </a:avLst>
            </a:prstGeom>
            <a:noFill/>
            <a:ln w="6350" cmpd="sng">
              <a:solidFill>
                <a:schemeClr val="bg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431" name="Group 430"/>
            <p:cNvGrpSpPr/>
            <p:nvPr/>
          </p:nvGrpSpPr>
          <p:grpSpPr>
            <a:xfrm>
              <a:off x="6166239" y="1454994"/>
              <a:ext cx="961636" cy="538556"/>
              <a:chOff x="1964430" y="904520"/>
              <a:chExt cx="961636" cy="538556"/>
            </a:xfrm>
          </p:grpSpPr>
          <p:sp>
            <p:nvSpPr>
              <p:cNvPr id="435" name="Rounded Rectangle 434"/>
              <p:cNvSpPr/>
              <p:nvPr/>
            </p:nvSpPr>
            <p:spPr>
              <a:xfrm>
                <a:off x="2007817" y="935105"/>
                <a:ext cx="879475" cy="507971"/>
              </a:xfrm>
              <a:prstGeom prst="roundRect">
                <a:avLst>
                  <a:gd name="adj" fmla="val 2421"/>
                </a:avLst>
              </a:prstGeom>
              <a:solidFill>
                <a:schemeClr val="bg2"/>
              </a:solidFill>
              <a:ln w="6350" cmpd="sng">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6" name="Shape 8841"/>
              <p:cNvSpPr/>
              <p:nvPr/>
            </p:nvSpPr>
            <p:spPr>
              <a:xfrm>
                <a:off x="1964430" y="904520"/>
                <a:ext cx="961636" cy="318036"/>
              </a:xfrm>
              <a:prstGeom prst="rect">
                <a:avLst/>
              </a:prstGeom>
              <a:noFill/>
              <a:ln w="12700">
                <a:miter lim="400000"/>
              </a:ln>
              <a:extLst>
                <a:ext uri="{C572A759-6A51-4108-AA02-DFA0A04FC94B}">
                  <ma14:wrappingTextBoxFlag xmlns="" xmlns:ma14="http://schemas.microsoft.com/office/mac/drawingml/2011/main" val="1"/>
                </a:ext>
              </a:extLst>
            </p:spPr>
            <p:txBody>
              <a:bodyPr wrap="square" lIns="50800" tIns="50800" rIns="50800" bIns="50800" anchor="ctr">
                <a:spAutoFit/>
              </a:bodyPr>
              <a:lstStyle>
                <a:lvl1pPr defTabSz="457200">
                  <a:lnSpc>
                    <a:spcPct val="120000"/>
                  </a:lnSpc>
                  <a:defRPr sz="4000">
                    <a:solidFill>
                      <a:srgbClr val="8E8E8E"/>
                    </a:solidFill>
                    <a:latin typeface="FontAwesome"/>
                    <a:ea typeface="FontAwesome"/>
                    <a:cs typeface="FontAwesome"/>
                    <a:sym typeface="FontAwesome"/>
                  </a:defRPr>
                </a:lvl1pPr>
              </a:lstStyle>
              <a:p>
                <a:pPr algn="ctr">
                  <a:defRPr sz="1800">
                    <a:solidFill>
                      <a:srgbClr val="000000"/>
                    </a:solidFill>
                  </a:defRPr>
                </a:pPr>
                <a:r>
                  <a:rPr lang="en-US" sz="1200" dirty="0">
                    <a:solidFill>
                      <a:srgbClr val="A0A0A3"/>
                    </a:solidFill>
                  </a:rPr>
                  <a:t></a:t>
                </a:r>
              </a:p>
            </p:txBody>
          </p:sp>
        </p:grpSp>
        <p:sp>
          <p:nvSpPr>
            <p:cNvPr id="430" name="Rounded Rectangle 429"/>
            <p:cNvSpPr/>
            <p:nvPr/>
          </p:nvSpPr>
          <p:spPr>
            <a:xfrm>
              <a:off x="6209626" y="1947479"/>
              <a:ext cx="879475" cy="107060"/>
            </a:xfrm>
            <a:prstGeom prst="roundRect">
              <a:avLst>
                <a:gd name="adj" fmla="val 50000"/>
              </a:avLst>
            </a:prstGeom>
            <a:solidFill>
              <a:schemeClr val="bg2"/>
            </a:solidFill>
            <a:ln w="6350" cmpd="sng">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2" name="Rounded Rectangle 431"/>
            <p:cNvSpPr/>
            <p:nvPr/>
          </p:nvSpPr>
          <p:spPr>
            <a:xfrm>
              <a:off x="6206452" y="1947479"/>
              <a:ext cx="140373" cy="107060"/>
            </a:xfrm>
            <a:prstGeom prst="roundRect">
              <a:avLst>
                <a:gd name="adj" fmla="val 50000"/>
              </a:avLst>
            </a:prstGeom>
            <a:solidFill>
              <a:schemeClr val="tx2"/>
            </a:solidFill>
            <a:ln w="6350" cmpd="sng">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3" name="Oval 432"/>
            <p:cNvSpPr/>
            <p:nvPr/>
          </p:nvSpPr>
          <p:spPr>
            <a:xfrm>
              <a:off x="6419850" y="1750629"/>
              <a:ext cx="473075" cy="473075"/>
            </a:xfrm>
            <a:prstGeom prst="ellipse">
              <a:avLst/>
            </a:prstGeom>
            <a:solidFill>
              <a:schemeClr val="bg2"/>
            </a:solidFill>
            <a:ln w="6350" cmpd="sng">
              <a:solidFill>
                <a:schemeClr val="tx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34" name="Isosceles Triangle 433"/>
            <p:cNvSpPr/>
            <p:nvPr/>
          </p:nvSpPr>
          <p:spPr>
            <a:xfrm rot="5400000">
              <a:off x="6576749" y="1894968"/>
              <a:ext cx="220240" cy="189860"/>
            </a:xfrm>
            <a:prstGeom prst="triangl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437" name="Group 436"/>
          <p:cNvGrpSpPr/>
          <p:nvPr/>
        </p:nvGrpSpPr>
        <p:grpSpPr>
          <a:xfrm>
            <a:off x="7547225" y="958008"/>
            <a:ext cx="1236181" cy="1456454"/>
            <a:chOff x="6024192" y="2589582"/>
            <a:chExt cx="1236181" cy="1456454"/>
          </a:xfrm>
        </p:grpSpPr>
        <p:sp>
          <p:nvSpPr>
            <p:cNvPr id="438" name="Rounded Rectangle 437"/>
            <p:cNvSpPr/>
            <p:nvPr/>
          </p:nvSpPr>
          <p:spPr>
            <a:xfrm>
              <a:off x="6024192" y="2593296"/>
              <a:ext cx="1235133" cy="1452740"/>
            </a:xfrm>
            <a:prstGeom prst="roundRect">
              <a:avLst>
                <a:gd name="adj" fmla="val 3820"/>
              </a:avLst>
            </a:prstGeom>
            <a:noFill/>
            <a:ln w="6350" cmpd="sng">
              <a:solidFill>
                <a:schemeClr val="tx2"/>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9" name="Round Same Side Corner Rectangle 438"/>
            <p:cNvSpPr/>
            <p:nvPr/>
          </p:nvSpPr>
          <p:spPr>
            <a:xfrm>
              <a:off x="6025298" y="2589582"/>
              <a:ext cx="1235075" cy="333375"/>
            </a:xfrm>
            <a:prstGeom prst="round2SameRect">
              <a:avLst>
                <a:gd name="adj1" fmla="val 12497"/>
                <a:gd name="adj2" fmla="val 0"/>
              </a:avLst>
            </a:prstGeom>
            <a:solidFill>
              <a:schemeClr val="accent5"/>
            </a:solidFill>
            <a:ln w="6350" cmpd="sng">
              <a:solidFill>
                <a:schemeClr val="accent5"/>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40" name="TextBox 439"/>
            <p:cNvSpPr txBox="1"/>
            <p:nvPr/>
          </p:nvSpPr>
          <p:spPr>
            <a:xfrm>
              <a:off x="6130512" y="2632176"/>
              <a:ext cx="1018794" cy="246221"/>
            </a:xfrm>
            <a:prstGeom prst="rect">
              <a:avLst/>
            </a:prstGeom>
            <a:noFill/>
          </p:spPr>
          <p:txBody>
            <a:bodyPr wrap="square" rtlCol="0">
              <a:spAutoFit/>
            </a:bodyPr>
            <a:lstStyle/>
            <a:p>
              <a:pPr algn="ctr"/>
              <a:r>
                <a:rPr lang="en-US" sz="1000" dirty="0">
                  <a:solidFill>
                    <a:schemeClr val="bg1"/>
                  </a:solidFill>
                  <a:latin typeface="Roboto Light"/>
                  <a:cs typeface="Roboto Light"/>
                </a:rPr>
                <a:t>Interview</a:t>
              </a:r>
            </a:p>
          </p:txBody>
        </p:sp>
        <p:sp>
          <p:nvSpPr>
            <p:cNvPr id="441" name="Rounded Rectangle 440"/>
            <p:cNvSpPr/>
            <p:nvPr/>
          </p:nvSpPr>
          <p:spPr>
            <a:xfrm>
              <a:off x="6106742" y="3004635"/>
              <a:ext cx="1073150" cy="955675"/>
            </a:xfrm>
            <a:prstGeom prst="roundRect">
              <a:avLst>
                <a:gd name="adj" fmla="val 2421"/>
              </a:avLst>
            </a:prstGeom>
            <a:noFill/>
            <a:ln w="6350" cmpd="sng">
              <a:solidFill>
                <a:schemeClr val="bg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442" name="Group 441"/>
            <p:cNvGrpSpPr/>
            <p:nvPr/>
          </p:nvGrpSpPr>
          <p:grpSpPr>
            <a:xfrm>
              <a:off x="6184005" y="3026738"/>
              <a:ext cx="900637" cy="318036"/>
              <a:chOff x="6184005" y="3026738"/>
              <a:chExt cx="900637" cy="318036"/>
            </a:xfrm>
          </p:grpSpPr>
          <p:sp>
            <p:nvSpPr>
              <p:cNvPr id="451" name="Rounded Rectangle 450"/>
              <p:cNvSpPr/>
              <p:nvPr/>
            </p:nvSpPr>
            <p:spPr>
              <a:xfrm>
                <a:off x="6467475" y="3103061"/>
                <a:ext cx="617167" cy="212725"/>
              </a:xfrm>
              <a:prstGeom prst="roundRect">
                <a:avLst>
                  <a:gd name="adj" fmla="val 2421"/>
                </a:avLst>
              </a:prstGeom>
              <a:solidFill>
                <a:schemeClr val="bg2"/>
              </a:solidFill>
              <a:ln w="6350" cmpd="sng">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2" name="Rounded Rectangle 451"/>
              <p:cNvSpPr/>
              <p:nvPr/>
            </p:nvSpPr>
            <p:spPr>
              <a:xfrm>
                <a:off x="6205167" y="3103061"/>
                <a:ext cx="208333" cy="212725"/>
              </a:xfrm>
              <a:prstGeom prst="roundRect">
                <a:avLst>
                  <a:gd name="adj" fmla="val 2421"/>
                </a:avLst>
              </a:prstGeom>
              <a:solidFill>
                <a:schemeClr val="bg2"/>
              </a:solidFill>
              <a:ln w="6350" cmpd="sng">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3" name="Shape 8841"/>
              <p:cNvSpPr/>
              <p:nvPr/>
            </p:nvSpPr>
            <p:spPr>
              <a:xfrm>
                <a:off x="6184005" y="3026738"/>
                <a:ext cx="254895" cy="318036"/>
              </a:xfrm>
              <a:prstGeom prst="rect">
                <a:avLst/>
              </a:prstGeom>
              <a:noFill/>
              <a:ln w="12700">
                <a:miter lim="400000"/>
              </a:ln>
              <a:extLst>
                <a:ext uri="{C572A759-6A51-4108-AA02-DFA0A04FC94B}">
                  <ma14:wrappingTextBoxFlag xmlns="" xmlns:ma14="http://schemas.microsoft.com/office/mac/drawingml/2011/main" val="1"/>
                </a:ext>
              </a:extLst>
            </p:spPr>
            <p:txBody>
              <a:bodyPr wrap="square" lIns="50800" tIns="50800" rIns="50800" bIns="50800" anchor="ctr">
                <a:spAutoFit/>
              </a:bodyPr>
              <a:lstStyle>
                <a:lvl1pPr defTabSz="457200">
                  <a:lnSpc>
                    <a:spcPct val="120000"/>
                  </a:lnSpc>
                  <a:defRPr sz="4000">
                    <a:solidFill>
                      <a:srgbClr val="8E8E8E"/>
                    </a:solidFill>
                    <a:latin typeface="FontAwesome"/>
                    <a:ea typeface="FontAwesome"/>
                    <a:cs typeface="FontAwesome"/>
                    <a:sym typeface="FontAwesome"/>
                  </a:defRPr>
                </a:lvl1pPr>
              </a:lstStyle>
              <a:p>
                <a:pPr algn="ctr">
                  <a:defRPr sz="1800">
                    <a:solidFill>
                      <a:srgbClr val="000000"/>
                    </a:solidFill>
                  </a:defRPr>
                </a:pPr>
                <a:r>
                  <a:rPr lang="en-US" sz="1200" dirty="0">
                    <a:solidFill>
                      <a:srgbClr val="A0A0A3"/>
                    </a:solidFill>
                  </a:rPr>
                  <a:t></a:t>
                </a:r>
              </a:p>
            </p:txBody>
          </p:sp>
        </p:grpSp>
        <p:grpSp>
          <p:nvGrpSpPr>
            <p:cNvPr id="443" name="Group 442"/>
            <p:cNvGrpSpPr/>
            <p:nvPr/>
          </p:nvGrpSpPr>
          <p:grpSpPr>
            <a:xfrm>
              <a:off x="6184005" y="3302963"/>
              <a:ext cx="900637" cy="318036"/>
              <a:chOff x="6184005" y="3026738"/>
              <a:chExt cx="900637" cy="318036"/>
            </a:xfrm>
          </p:grpSpPr>
          <p:sp>
            <p:nvSpPr>
              <p:cNvPr id="448" name="Rounded Rectangle 447"/>
              <p:cNvSpPr/>
              <p:nvPr/>
            </p:nvSpPr>
            <p:spPr>
              <a:xfrm>
                <a:off x="6467475" y="3103061"/>
                <a:ext cx="617167" cy="212725"/>
              </a:xfrm>
              <a:prstGeom prst="roundRect">
                <a:avLst>
                  <a:gd name="adj" fmla="val 2421"/>
                </a:avLst>
              </a:prstGeom>
              <a:solidFill>
                <a:schemeClr val="bg2"/>
              </a:solidFill>
              <a:ln w="6350" cmpd="sng">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49" name="Rounded Rectangle 448"/>
              <p:cNvSpPr/>
              <p:nvPr/>
            </p:nvSpPr>
            <p:spPr>
              <a:xfrm>
                <a:off x="6205167" y="3103061"/>
                <a:ext cx="208333" cy="212725"/>
              </a:xfrm>
              <a:prstGeom prst="roundRect">
                <a:avLst>
                  <a:gd name="adj" fmla="val 2421"/>
                </a:avLst>
              </a:prstGeom>
              <a:solidFill>
                <a:schemeClr val="bg2"/>
              </a:solidFill>
              <a:ln w="6350" cmpd="sng">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0" name="Shape 8841"/>
              <p:cNvSpPr/>
              <p:nvPr/>
            </p:nvSpPr>
            <p:spPr>
              <a:xfrm>
                <a:off x="6184005" y="3026738"/>
                <a:ext cx="254895" cy="318036"/>
              </a:xfrm>
              <a:prstGeom prst="rect">
                <a:avLst/>
              </a:prstGeom>
              <a:noFill/>
              <a:ln w="12700">
                <a:miter lim="400000"/>
              </a:ln>
              <a:extLst>
                <a:ext uri="{C572A759-6A51-4108-AA02-DFA0A04FC94B}">
                  <ma14:wrappingTextBoxFlag xmlns="" xmlns:ma14="http://schemas.microsoft.com/office/mac/drawingml/2011/main" val="1"/>
                </a:ext>
              </a:extLst>
            </p:spPr>
            <p:txBody>
              <a:bodyPr wrap="square" lIns="50800" tIns="50800" rIns="50800" bIns="50800" anchor="ctr">
                <a:spAutoFit/>
              </a:bodyPr>
              <a:lstStyle>
                <a:lvl1pPr defTabSz="457200">
                  <a:lnSpc>
                    <a:spcPct val="120000"/>
                  </a:lnSpc>
                  <a:defRPr sz="4000">
                    <a:solidFill>
                      <a:srgbClr val="8E8E8E"/>
                    </a:solidFill>
                    <a:latin typeface="FontAwesome"/>
                    <a:ea typeface="FontAwesome"/>
                    <a:cs typeface="FontAwesome"/>
                    <a:sym typeface="FontAwesome"/>
                  </a:defRPr>
                </a:lvl1pPr>
              </a:lstStyle>
              <a:p>
                <a:pPr algn="ctr">
                  <a:defRPr sz="1800">
                    <a:solidFill>
                      <a:srgbClr val="000000"/>
                    </a:solidFill>
                  </a:defRPr>
                </a:pPr>
                <a:r>
                  <a:rPr lang="en-US" sz="1200" dirty="0">
                    <a:solidFill>
                      <a:srgbClr val="A0A0A3"/>
                    </a:solidFill>
                  </a:rPr>
                  <a:t></a:t>
                </a:r>
              </a:p>
            </p:txBody>
          </p:sp>
        </p:grpSp>
        <p:grpSp>
          <p:nvGrpSpPr>
            <p:cNvPr id="444" name="Group 443"/>
            <p:cNvGrpSpPr/>
            <p:nvPr/>
          </p:nvGrpSpPr>
          <p:grpSpPr>
            <a:xfrm>
              <a:off x="6184005" y="3579188"/>
              <a:ext cx="900637" cy="318036"/>
              <a:chOff x="6184005" y="3026738"/>
              <a:chExt cx="900637" cy="318036"/>
            </a:xfrm>
          </p:grpSpPr>
          <p:sp>
            <p:nvSpPr>
              <p:cNvPr id="445" name="Rounded Rectangle 444"/>
              <p:cNvSpPr/>
              <p:nvPr/>
            </p:nvSpPr>
            <p:spPr>
              <a:xfrm>
                <a:off x="6467475" y="3103061"/>
                <a:ext cx="617167" cy="212725"/>
              </a:xfrm>
              <a:prstGeom prst="roundRect">
                <a:avLst>
                  <a:gd name="adj" fmla="val 2421"/>
                </a:avLst>
              </a:prstGeom>
              <a:solidFill>
                <a:schemeClr val="bg2"/>
              </a:solidFill>
              <a:ln w="6350" cmpd="sng">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46" name="Rounded Rectangle 445"/>
              <p:cNvSpPr/>
              <p:nvPr/>
            </p:nvSpPr>
            <p:spPr>
              <a:xfrm>
                <a:off x="6205167" y="3103061"/>
                <a:ext cx="208333" cy="212725"/>
              </a:xfrm>
              <a:prstGeom prst="roundRect">
                <a:avLst>
                  <a:gd name="adj" fmla="val 2421"/>
                </a:avLst>
              </a:prstGeom>
              <a:solidFill>
                <a:schemeClr val="bg2"/>
              </a:solidFill>
              <a:ln w="6350" cmpd="sng">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47" name="Shape 8841"/>
              <p:cNvSpPr/>
              <p:nvPr/>
            </p:nvSpPr>
            <p:spPr>
              <a:xfrm>
                <a:off x="6184005" y="3026738"/>
                <a:ext cx="254895" cy="318036"/>
              </a:xfrm>
              <a:prstGeom prst="rect">
                <a:avLst/>
              </a:prstGeom>
              <a:noFill/>
              <a:ln w="12700">
                <a:miter lim="400000"/>
              </a:ln>
              <a:extLst>
                <a:ext uri="{C572A759-6A51-4108-AA02-DFA0A04FC94B}">
                  <ma14:wrappingTextBoxFlag xmlns="" xmlns:ma14="http://schemas.microsoft.com/office/mac/drawingml/2011/main" val="1"/>
                </a:ext>
              </a:extLst>
            </p:spPr>
            <p:txBody>
              <a:bodyPr wrap="square" lIns="50800" tIns="50800" rIns="50800" bIns="50800" anchor="ctr">
                <a:spAutoFit/>
              </a:bodyPr>
              <a:lstStyle>
                <a:lvl1pPr defTabSz="457200">
                  <a:lnSpc>
                    <a:spcPct val="120000"/>
                  </a:lnSpc>
                  <a:defRPr sz="4000">
                    <a:solidFill>
                      <a:srgbClr val="8E8E8E"/>
                    </a:solidFill>
                    <a:latin typeface="FontAwesome"/>
                    <a:ea typeface="FontAwesome"/>
                    <a:cs typeface="FontAwesome"/>
                    <a:sym typeface="FontAwesome"/>
                  </a:defRPr>
                </a:lvl1pPr>
              </a:lstStyle>
              <a:p>
                <a:pPr algn="ctr">
                  <a:defRPr sz="1800">
                    <a:solidFill>
                      <a:srgbClr val="000000"/>
                    </a:solidFill>
                  </a:defRPr>
                </a:pPr>
                <a:r>
                  <a:rPr lang="en-US" sz="1200" dirty="0">
                    <a:solidFill>
                      <a:srgbClr val="A0A0A3"/>
                    </a:solidFill>
                  </a:rPr>
                  <a:t></a:t>
                </a:r>
              </a:p>
            </p:txBody>
          </p:sp>
        </p:grpSp>
      </p:grpSp>
      <p:grpSp>
        <p:nvGrpSpPr>
          <p:cNvPr id="33" name="Group 32"/>
          <p:cNvGrpSpPr/>
          <p:nvPr/>
        </p:nvGrpSpPr>
        <p:grpSpPr>
          <a:xfrm>
            <a:off x="7545511" y="2575290"/>
            <a:ext cx="1236181" cy="1456454"/>
            <a:chOff x="7545511" y="2624947"/>
            <a:chExt cx="1236181" cy="1456454"/>
          </a:xfrm>
        </p:grpSpPr>
        <p:sp>
          <p:nvSpPr>
            <p:cNvPr id="458" name="Rounded Rectangle 457"/>
            <p:cNvSpPr/>
            <p:nvPr/>
          </p:nvSpPr>
          <p:spPr>
            <a:xfrm>
              <a:off x="7545511" y="2628661"/>
              <a:ext cx="1235133" cy="1452740"/>
            </a:xfrm>
            <a:prstGeom prst="roundRect">
              <a:avLst>
                <a:gd name="adj" fmla="val 3820"/>
              </a:avLst>
            </a:prstGeom>
            <a:noFill/>
            <a:ln w="6350" cmpd="sng">
              <a:solidFill>
                <a:schemeClr val="tx2"/>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9" name="Round Same Side Corner Rectangle 458"/>
            <p:cNvSpPr/>
            <p:nvPr/>
          </p:nvSpPr>
          <p:spPr>
            <a:xfrm>
              <a:off x="7546617" y="2624947"/>
              <a:ext cx="1235075" cy="333375"/>
            </a:xfrm>
            <a:prstGeom prst="round2SameRect">
              <a:avLst>
                <a:gd name="adj1" fmla="val 12497"/>
                <a:gd name="adj2" fmla="val 0"/>
              </a:avLst>
            </a:prstGeom>
            <a:solidFill>
              <a:schemeClr val="accent6"/>
            </a:solidFill>
            <a:ln w="6350" cmpd="sng">
              <a:solidFill>
                <a:schemeClr val="accent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60" name="TextBox 459"/>
            <p:cNvSpPr txBox="1"/>
            <p:nvPr/>
          </p:nvSpPr>
          <p:spPr>
            <a:xfrm>
              <a:off x="7687539" y="2667541"/>
              <a:ext cx="947378" cy="246221"/>
            </a:xfrm>
            <a:prstGeom prst="rect">
              <a:avLst/>
            </a:prstGeom>
            <a:noFill/>
          </p:spPr>
          <p:txBody>
            <a:bodyPr wrap="square" rtlCol="0">
              <a:spAutoFit/>
            </a:bodyPr>
            <a:lstStyle/>
            <a:p>
              <a:pPr algn="ctr"/>
              <a:r>
                <a:rPr lang="en-US" sz="1000" dirty="0">
                  <a:solidFill>
                    <a:schemeClr val="bg1"/>
                  </a:solidFill>
                  <a:latin typeface="Roboto Light"/>
                  <a:cs typeface="Roboto Light"/>
                </a:rPr>
                <a:t>Post</a:t>
              </a:r>
            </a:p>
          </p:txBody>
        </p:sp>
        <p:sp>
          <p:nvSpPr>
            <p:cNvPr id="461" name="Rounded Rectangle 460"/>
            <p:cNvSpPr/>
            <p:nvPr/>
          </p:nvSpPr>
          <p:spPr>
            <a:xfrm>
              <a:off x="7628061" y="3040000"/>
              <a:ext cx="1073150" cy="955675"/>
            </a:xfrm>
            <a:prstGeom prst="roundRect">
              <a:avLst>
                <a:gd name="adj" fmla="val 2421"/>
              </a:avLst>
            </a:prstGeom>
            <a:noFill/>
            <a:ln w="6350" cmpd="sng">
              <a:solidFill>
                <a:schemeClr val="bg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62" name="Rounded Rectangle 461"/>
            <p:cNvSpPr/>
            <p:nvPr/>
          </p:nvSpPr>
          <p:spPr>
            <a:xfrm>
              <a:off x="7726486" y="3138426"/>
              <a:ext cx="879475" cy="490271"/>
            </a:xfrm>
            <a:prstGeom prst="roundRect">
              <a:avLst>
                <a:gd name="adj" fmla="val 2421"/>
              </a:avLst>
            </a:prstGeom>
            <a:solidFill>
              <a:schemeClr val="bg2"/>
            </a:solidFill>
            <a:ln w="6350" cmpd="sng">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6" name="Shape 8841"/>
            <p:cNvSpPr/>
            <p:nvPr/>
          </p:nvSpPr>
          <p:spPr>
            <a:xfrm>
              <a:off x="8050969" y="3198026"/>
              <a:ext cx="254895" cy="318036"/>
            </a:xfrm>
            <a:prstGeom prst="rect">
              <a:avLst/>
            </a:prstGeom>
            <a:noFill/>
            <a:ln w="12700">
              <a:miter lim="400000"/>
            </a:ln>
            <a:extLst>
              <a:ext uri="{C572A759-6A51-4108-AA02-DFA0A04FC94B}">
                <ma14:wrappingTextBoxFlag xmlns="" xmlns:ma14="http://schemas.microsoft.com/office/mac/drawingml/2011/main" val="1"/>
              </a:ext>
            </a:extLst>
          </p:spPr>
          <p:txBody>
            <a:bodyPr wrap="square" lIns="50800" tIns="50800" rIns="50800" bIns="50800" anchor="ctr">
              <a:spAutoFit/>
            </a:bodyPr>
            <a:lstStyle>
              <a:lvl1pPr defTabSz="457200">
                <a:lnSpc>
                  <a:spcPct val="120000"/>
                </a:lnSpc>
                <a:defRPr sz="4000">
                  <a:solidFill>
                    <a:srgbClr val="8E8E8E"/>
                  </a:solidFill>
                  <a:latin typeface="FontAwesome"/>
                  <a:ea typeface="FontAwesome"/>
                  <a:cs typeface="FontAwesome"/>
                  <a:sym typeface="FontAwesome"/>
                </a:defRPr>
              </a:lvl1pPr>
            </a:lstStyle>
            <a:p>
              <a:pPr algn="ctr">
                <a:defRPr sz="1800">
                  <a:solidFill>
                    <a:srgbClr val="000000"/>
                  </a:solidFill>
                </a:defRPr>
              </a:pPr>
              <a:r>
                <a:rPr lang="en-US" sz="1200" dirty="0">
                  <a:solidFill>
                    <a:srgbClr val="A0A0A3"/>
                  </a:solidFill>
                </a:rPr>
                <a:t></a:t>
              </a:r>
            </a:p>
          </p:txBody>
        </p:sp>
        <p:grpSp>
          <p:nvGrpSpPr>
            <p:cNvPr id="464" name="Group 463"/>
            <p:cNvGrpSpPr/>
            <p:nvPr/>
          </p:nvGrpSpPr>
          <p:grpSpPr>
            <a:xfrm>
              <a:off x="7953772" y="3619750"/>
              <a:ext cx="651672" cy="318036"/>
              <a:chOff x="7957464" y="3612919"/>
              <a:chExt cx="651672" cy="318036"/>
            </a:xfrm>
          </p:grpSpPr>
          <p:sp>
            <p:nvSpPr>
              <p:cNvPr id="465" name="Rounded Rectangle 464"/>
              <p:cNvSpPr/>
              <p:nvPr/>
            </p:nvSpPr>
            <p:spPr>
              <a:xfrm>
                <a:off x="7957464" y="3690876"/>
                <a:ext cx="651672" cy="215900"/>
              </a:xfrm>
              <a:prstGeom prst="roundRect">
                <a:avLst>
                  <a:gd name="adj" fmla="val 5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66" name="Shape 8841"/>
              <p:cNvSpPr/>
              <p:nvPr/>
            </p:nvSpPr>
            <p:spPr>
              <a:xfrm>
                <a:off x="7978751" y="3612919"/>
                <a:ext cx="614320" cy="318036"/>
              </a:xfrm>
              <a:prstGeom prst="rect">
                <a:avLst/>
              </a:prstGeom>
              <a:noFill/>
              <a:ln w="12700">
                <a:miter lim="400000"/>
              </a:ln>
              <a:extLst>
                <a:ext uri="{C572A759-6A51-4108-AA02-DFA0A04FC94B}">
                  <ma14:wrappingTextBoxFlag xmlns="" xmlns:ma14="http://schemas.microsoft.com/office/mac/drawingml/2011/main" val="1"/>
                </a:ext>
              </a:extLst>
            </p:spPr>
            <p:txBody>
              <a:bodyPr wrap="square" lIns="50800" tIns="50800" rIns="50800" bIns="50800" anchor="ctr">
                <a:spAutoFit/>
              </a:bodyPr>
              <a:lstStyle>
                <a:lvl1pPr defTabSz="457200">
                  <a:lnSpc>
                    <a:spcPct val="120000"/>
                  </a:lnSpc>
                  <a:defRPr sz="4000">
                    <a:solidFill>
                      <a:srgbClr val="8E8E8E"/>
                    </a:solidFill>
                    <a:latin typeface="FontAwesome"/>
                    <a:ea typeface="FontAwesome"/>
                    <a:cs typeface="FontAwesome"/>
                    <a:sym typeface="FontAwesome"/>
                  </a:defRPr>
                </a:lvl1pPr>
              </a:lstStyle>
              <a:p>
                <a:pPr algn="ctr">
                  <a:defRPr sz="1800">
                    <a:solidFill>
                      <a:srgbClr val="000000"/>
                    </a:solidFill>
                  </a:defRPr>
                </a:pPr>
                <a:r>
                  <a:rPr lang="en-US" sz="1200" dirty="0">
                    <a:solidFill>
                      <a:schemeClr val="bg1"/>
                    </a:solidFill>
                  </a:rPr>
                  <a:t>  </a:t>
                </a:r>
              </a:p>
            </p:txBody>
          </p:sp>
        </p:grpSp>
      </p:grpSp>
    </p:spTree>
    <p:extLst>
      <p:ext uri="{BB962C8B-B14F-4D97-AF65-F5344CB8AC3E}">
        <p14:creationId xmlns:p14="http://schemas.microsoft.com/office/powerpoint/2010/main" val="406015191"/>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6363" y="285751"/>
            <a:ext cx="4512733" cy="470429"/>
          </a:xfrm>
        </p:spPr>
        <p:txBody>
          <a:bodyPr>
            <a:normAutofit/>
          </a:bodyPr>
          <a:lstStyle/>
          <a:p>
            <a:r>
              <a:rPr lang="en-US" b="0" dirty="0" smtClean="0"/>
              <a:t>Site Map</a:t>
            </a:r>
            <a:endParaRPr lang="en-US" b="0" dirty="0"/>
          </a:p>
        </p:txBody>
      </p:sp>
      <p:grpSp>
        <p:nvGrpSpPr>
          <p:cNvPr id="10" name="Group 9"/>
          <p:cNvGrpSpPr/>
          <p:nvPr/>
        </p:nvGrpSpPr>
        <p:grpSpPr>
          <a:xfrm>
            <a:off x="322264" y="1589328"/>
            <a:ext cx="1236181" cy="1456454"/>
            <a:chOff x="404442" y="2592757"/>
            <a:chExt cx="1236181" cy="1456454"/>
          </a:xfrm>
        </p:grpSpPr>
        <p:sp>
          <p:nvSpPr>
            <p:cNvPr id="187" name="Rounded Rectangle 186"/>
            <p:cNvSpPr/>
            <p:nvPr/>
          </p:nvSpPr>
          <p:spPr>
            <a:xfrm>
              <a:off x="404442" y="2596471"/>
              <a:ext cx="1235133" cy="1452740"/>
            </a:xfrm>
            <a:prstGeom prst="roundRect">
              <a:avLst>
                <a:gd name="adj" fmla="val 3820"/>
              </a:avLst>
            </a:prstGeom>
            <a:noFill/>
            <a:ln w="6350" cmpd="sng">
              <a:solidFill>
                <a:schemeClr val="tx2"/>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8" name="Round Same Side Corner Rectangle 187"/>
            <p:cNvSpPr/>
            <p:nvPr/>
          </p:nvSpPr>
          <p:spPr>
            <a:xfrm>
              <a:off x="405548" y="2592757"/>
              <a:ext cx="1235075" cy="333375"/>
            </a:xfrm>
            <a:prstGeom prst="round2SameRect">
              <a:avLst>
                <a:gd name="adj1" fmla="val 12497"/>
                <a:gd name="adj2" fmla="val 0"/>
              </a:avLst>
            </a:prstGeom>
            <a:solidFill>
              <a:schemeClr val="accent2"/>
            </a:solidFill>
            <a:ln w="6350" cmpd="sng">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9" name="TextBox 188"/>
            <p:cNvSpPr txBox="1"/>
            <p:nvPr/>
          </p:nvSpPr>
          <p:spPr>
            <a:xfrm>
              <a:off x="510762" y="2635351"/>
              <a:ext cx="1018794" cy="246221"/>
            </a:xfrm>
            <a:prstGeom prst="rect">
              <a:avLst/>
            </a:prstGeom>
            <a:noFill/>
          </p:spPr>
          <p:txBody>
            <a:bodyPr wrap="square" rtlCol="0">
              <a:spAutoFit/>
            </a:bodyPr>
            <a:lstStyle/>
            <a:p>
              <a:pPr algn="ctr"/>
              <a:r>
                <a:rPr lang="en-US" sz="1000" dirty="0">
                  <a:solidFill>
                    <a:schemeClr val="bg1"/>
                  </a:solidFill>
                  <a:latin typeface="Roboto Light"/>
                  <a:cs typeface="Roboto Light"/>
                </a:rPr>
                <a:t>Home Page</a:t>
              </a:r>
            </a:p>
          </p:txBody>
        </p:sp>
        <p:sp>
          <p:nvSpPr>
            <p:cNvPr id="190" name="Rounded Rectangle 189"/>
            <p:cNvSpPr/>
            <p:nvPr/>
          </p:nvSpPr>
          <p:spPr>
            <a:xfrm>
              <a:off x="486992" y="3007810"/>
              <a:ext cx="1073150" cy="955675"/>
            </a:xfrm>
            <a:prstGeom prst="roundRect">
              <a:avLst>
                <a:gd name="adj" fmla="val 2421"/>
              </a:avLst>
            </a:prstGeom>
            <a:noFill/>
            <a:ln w="6350" cmpd="sng">
              <a:solidFill>
                <a:schemeClr val="bg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2" name="Rounded Rectangle 201"/>
            <p:cNvSpPr/>
            <p:nvPr/>
          </p:nvSpPr>
          <p:spPr>
            <a:xfrm>
              <a:off x="585417" y="3106236"/>
              <a:ext cx="879475" cy="212725"/>
            </a:xfrm>
            <a:prstGeom prst="roundRect">
              <a:avLst>
                <a:gd name="adj" fmla="val 2421"/>
              </a:avLst>
            </a:prstGeom>
            <a:solidFill>
              <a:schemeClr val="bg2"/>
            </a:solidFill>
            <a:ln w="6350" cmpd="sng">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5" name="Rounded Rectangle 204"/>
            <p:cNvSpPr/>
            <p:nvPr/>
          </p:nvSpPr>
          <p:spPr>
            <a:xfrm>
              <a:off x="584200" y="3365501"/>
              <a:ext cx="261567" cy="508000"/>
            </a:xfrm>
            <a:prstGeom prst="roundRect">
              <a:avLst>
                <a:gd name="adj" fmla="val 2421"/>
              </a:avLst>
            </a:prstGeom>
            <a:solidFill>
              <a:schemeClr val="bg2"/>
            </a:solidFill>
            <a:ln w="6350" cmpd="sng">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6" name="Rounded Rectangle 205"/>
            <p:cNvSpPr/>
            <p:nvPr/>
          </p:nvSpPr>
          <p:spPr>
            <a:xfrm>
              <a:off x="893762" y="3365501"/>
              <a:ext cx="261567" cy="508000"/>
            </a:xfrm>
            <a:prstGeom prst="roundRect">
              <a:avLst>
                <a:gd name="adj" fmla="val 2421"/>
              </a:avLst>
            </a:prstGeom>
            <a:solidFill>
              <a:schemeClr val="bg2"/>
            </a:solidFill>
            <a:ln w="6350" cmpd="sng">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7" name="Rounded Rectangle 206"/>
            <p:cNvSpPr/>
            <p:nvPr/>
          </p:nvSpPr>
          <p:spPr>
            <a:xfrm>
              <a:off x="1203325" y="3365501"/>
              <a:ext cx="261567" cy="508000"/>
            </a:xfrm>
            <a:prstGeom prst="roundRect">
              <a:avLst>
                <a:gd name="adj" fmla="val 2421"/>
              </a:avLst>
            </a:prstGeom>
            <a:solidFill>
              <a:schemeClr val="bg2"/>
            </a:solidFill>
            <a:ln w="6350" cmpd="sng">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cxnSp>
        <p:nvCxnSpPr>
          <p:cNvPr id="7" name="Straight Connector 6"/>
          <p:cNvCxnSpPr/>
          <p:nvPr/>
        </p:nvCxnSpPr>
        <p:spPr>
          <a:xfrm>
            <a:off x="1557867" y="2536329"/>
            <a:ext cx="4592716" cy="0"/>
          </a:xfrm>
          <a:prstGeom prst="line">
            <a:avLst/>
          </a:prstGeom>
          <a:ln w="6350" cmpd="sng">
            <a:solidFill>
              <a:schemeClr val="tx2"/>
            </a:solidFill>
          </a:ln>
          <a:effectLst/>
        </p:spPr>
        <p:style>
          <a:lnRef idx="2">
            <a:schemeClr val="accent1"/>
          </a:lnRef>
          <a:fillRef idx="0">
            <a:schemeClr val="accent1"/>
          </a:fillRef>
          <a:effectRef idx="1">
            <a:schemeClr val="accent1"/>
          </a:effectRef>
          <a:fontRef idx="minor">
            <a:schemeClr val="tx1"/>
          </a:fontRef>
        </p:style>
      </p:cxnSp>
      <p:grpSp>
        <p:nvGrpSpPr>
          <p:cNvPr id="192" name="Group 191"/>
          <p:cNvGrpSpPr/>
          <p:nvPr/>
        </p:nvGrpSpPr>
        <p:grpSpPr>
          <a:xfrm>
            <a:off x="4379812" y="942031"/>
            <a:ext cx="1236181" cy="1456454"/>
            <a:chOff x="3293475" y="952500"/>
            <a:chExt cx="1236181" cy="1456454"/>
          </a:xfrm>
        </p:grpSpPr>
        <p:sp>
          <p:nvSpPr>
            <p:cNvPr id="193" name="Rounded Rectangle 192"/>
            <p:cNvSpPr/>
            <p:nvPr/>
          </p:nvSpPr>
          <p:spPr>
            <a:xfrm>
              <a:off x="3293475" y="956214"/>
              <a:ext cx="1235133" cy="1452740"/>
            </a:xfrm>
            <a:prstGeom prst="roundRect">
              <a:avLst>
                <a:gd name="adj" fmla="val 3820"/>
              </a:avLst>
            </a:prstGeom>
            <a:noFill/>
            <a:ln w="6350" cmpd="sng">
              <a:solidFill>
                <a:schemeClr val="tx2"/>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4" name="Round Same Side Corner Rectangle 193"/>
            <p:cNvSpPr/>
            <p:nvPr/>
          </p:nvSpPr>
          <p:spPr>
            <a:xfrm>
              <a:off x="3294581" y="952500"/>
              <a:ext cx="1235075" cy="333375"/>
            </a:xfrm>
            <a:prstGeom prst="round2SameRect">
              <a:avLst>
                <a:gd name="adj1" fmla="val 12497"/>
                <a:gd name="adj2" fmla="val 0"/>
              </a:avLst>
            </a:prstGeom>
            <a:solidFill>
              <a:schemeClr val="accent5"/>
            </a:solidFill>
            <a:ln w="6350" cmpd="sng">
              <a:solidFill>
                <a:schemeClr val="accent5"/>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5" name="TextBox 194"/>
            <p:cNvSpPr txBox="1"/>
            <p:nvPr/>
          </p:nvSpPr>
          <p:spPr>
            <a:xfrm>
              <a:off x="3399795" y="995094"/>
              <a:ext cx="1018794" cy="246221"/>
            </a:xfrm>
            <a:prstGeom prst="rect">
              <a:avLst/>
            </a:prstGeom>
            <a:noFill/>
          </p:spPr>
          <p:txBody>
            <a:bodyPr wrap="square" rtlCol="0">
              <a:spAutoFit/>
            </a:bodyPr>
            <a:lstStyle/>
            <a:p>
              <a:pPr algn="ctr"/>
              <a:r>
                <a:rPr lang="en-US" sz="1000" dirty="0">
                  <a:solidFill>
                    <a:schemeClr val="bg1"/>
                  </a:solidFill>
                  <a:latin typeface="Roboto Light"/>
                  <a:cs typeface="Roboto Light"/>
                </a:rPr>
                <a:t>News</a:t>
              </a:r>
            </a:p>
          </p:txBody>
        </p:sp>
        <p:sp>
          <p:nvSpPr>
            <p:cNvPr id="196" name="Rounded Rectangle 195"/>
            <p:cNvSpPr/>
            <p:nvPr/>
          </p:nvSpPr>
          <p:spPr>
            <a:xfrm>
              <a:off x="3376025" y="1367553"/>
              <a:ext cx="1073150" cy="955675"/>
            </a:xfrm>
            <a:prstGeom prst="roundRect">
              <a:avLst>
                <a:gd name="adj" fmla="val 2421"/>
              </a:avLst>
            </a:prstGeom>
            <a:noFill/>
            <a:ln w="6350" cmpd="sng">
              <a:solidFill>
                <a:schemeClr val="bg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97" name="Group 196"/>
            <p:cNvGrpSpPr/>
            <p:nvPr/>
          </p:nvGrpSpPr>
          <p:grpSpPr>
            <a:xfrm>
              <a:off x="3421211" y="1313706"/>
              <a:ext cx="932714" cy="461665"/>
              <a:chOff x="2005857" y="1305024"/>
              <a:chExt cx="932714" cy="461665"/>
            </a:xfrm>
          </p:grpSpPr>
          <p:sp>
            <p:nvSpPr>
              <p:cNvPr id="208" name="Rounded Rectangle 207"/>
              <p:cNvSpPr/>
              <p:nvPr/>
            </p:nvSpPr>
            <p:spPr>
              <a:xfrm>
                <a:off x="2321404" y="1464392"/>
                <a:ext cx="617167" cy="212725"/>
              </a:xfrm>
              <a:prstGeom prst="roundRect">
                <a:avLst>
                  <a:gd name="adj" fmla="val 2421"/>
                </a:avLst>
              </a:prstGeom>
              <a:solidFill>
                <a:schemeClr val="bg2"/>
              </a:solidFill>
              <a:ln w="6350" cmpd="sng">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4" name="Shape 8841"/>
              <p:cNvSpPr/>
              <p:nvPr/>
            </p:nvSpPr>
            <p:spPr>
              <a:xfrm>
                <a:off x="2005857" y="1305024"/>
                <a:ext cx="254895" cy="461665"/>
              </a:xfrm>
              <a:prstGeom prst="rect">
                <a:avLst/>
              </a:prstGeom>
              <a:noFill/>
              <a:ln w="12700">
                <a:miter lim="400000"/>
              </a:ln>
              <a:extLst>
                <a:ext uri="{C572A759-6A51-4108-AA02-DFA0A04FC94B}">
                  <ma14:wrappingTextBoxFlag xmlns="" xmlns:ma14="http://schemas.microsoft.com/office/mac/drawingml/2011/main" val="1"/>
                </a:ext>
              </a:extLst>
            </p:spPr>
            <p:txBody>
              <a:bodyPr wrap="square" lIns="50800" tIns="50800" rIns="50800" bIns="50800" anchor="ctr">
                <a:spAutoFit/>
              </a:bodyPr>
              <a:lstStyle>
                <a:lvl1pPr defTabSz="457200">
                  <a:lnSpc>
                    <a:spcPct val="120000"/>
                  </a:lnSpc>
                  <a:defRPr sz="4000">
                    <a:solidFill>
                      <a:srgbClr val="8E8E8E"/>
                    </a:solidFill>
                    <a:latin typeface="FontAwesome"/>
                    <a:ea typeface="FontAwesome"/>
                    <a:cs typeface="FontAwesome"/>
                    <a:sym typeface="FontAwesome"/>
                  </a:defRPr>
                </a:lvl1pPr>
              </a:lstStyle>
              <a:p>
                <a:pPr algn="ctr">
                  <a:defRPr sz="1800">
                    <a:solidFill>
                      <a:srgbClr val="000000"/>
                    </a:solidFill>
                  </a:defRPr>
                </a:pPr>
                <a:r>
                  <a:rPr lang="en-US" sz="2000" dirty="0">
                    <a:solidFill>
                      <a:srgbClr val="A0A0A3"/>
                    </a:solidFill>
                  </a:rPr>
                  <a:t></a:t>
                </a:r>
                <a:endParaRPr lang="en-US" sz="1900" dirty="0">
                  <a:solidFill>
                    <a:srgbClr val="A0A0A3"/>
                  </a:solidFill>
                </a:endParaRPr>
              </a:p>
            </p:txBody>
          </p:sp>
        </p:grpSp>
        <p:grpSp>
          <p:nvGrpSpPr>
            <p:cNvPr id="198" name="Group 197"/>
            <p:cNvGrpSpPr/>
            <p:nvPr/>
          </p:nvGrpSpPr>
          <p:grpSpPr>
            <a:xfrm>
              <a:off x="3417513" y="1593806"/>
              <a:ext cx="939809" cy="461665"/>
              <a:chOff x="1998762" y="1305024"/>
              <a:chExt cx="939809" cy="461665"/>
            </a:xfrm>
          </p:grpSpPr>
          <p:sp>
            <p:nvSpPr>
              <p:cNvPr id="203" name="Rounded Rectangle 202"/>
              <p:cNvSpPr/>
              <p:nvPr/>
            </p:nvSpPr>
            <p:spPr>
              <a:xfrm>
                <a:off x="2321404" y="1464392"/>
                <a:ext cx="617167" cy="212725"/>
              </a:xfrm>
              <a:prstGeom prst="roundRect">
                <a:avLst>
                  <a:gd name="adj" fmla="val 2421"/>
                </a:avLst>
              </a:prstGeom>
              <a:solidFill>
                <a:schemeClr val="bg2"/>
              </a:solidFill>
              <a:ln w="6350" cmpd="sng">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4" name="Shape 8841"/>
              <p:cNvSpPr/>
              <p:nvPr/>
            </p:nvSpPr>
            <p:spPr>
              <a:xfrm>
                <a:off x="1998762" y="1305024"/>
                <a:ext cx="254895" cy="461665"/>
              </a:xfrm>
              <a:prstGeom prst="rect">
                <a:avLst/>
              </a:prstGeom>
              <a:noFill/>
              <a:ln w="12700">
                <a:miter lim="400000"/>
              </a:ln>
              <a:extLst>
                <a:ext uri="{C572A759-6A51-4108-AA02-DFA0A04FC94B}">
                  <ma14:wrappingTextBoxFlag xmlns="" xmlns:ma14="http://schemas.microsoft.com/office/mac/drawingml/2011/main" val="1"/>
                </a:ext>
              </a:extLst>
            </p:spPr>
            <p:txBody>
              <a:bodyPr wrap="square" lIns="50800" tIns="50800" rIns="50800" bIns="50800" anchor="ctr">
                <a:spAutoFit/>
              </a:bodyPr>
              <a:lstStyle>
                <a:lvl1pPr defTabSz="457200">
                  <a:lnSpc>
                    <a:spcPct val="120000"/>
                  </a:lnSpc>
                  <a:defRPr sz="4000">
                    <a:solidFill>
                      <a:srgbClr val="8E8E8E"/>
                    </a:solidFill>
                    <a:latin typeface="FontAwesome"/>
                    <a:ea typeface="FontAwesome"/>
                    <a:cs typeface="FontAwesome"/>
                    <a:sym typeface="FontAwesome"/>
                  </a:defRPr>
                </a:lvl1pPr>
              </a:lstStyle>
              <a:p>
                <a:pPr algn="ctr">
                  <a:defRPr sz="1800">
                    <a:solidFill>
                      <a:srgbClr val="000000"/>
                    </a:solidFill>
                  </a:defRPr>
                </a:pPr>
                <a:r>
                  <a:rPr lang="en-US" sz="2000" dirty="0">
                    <a:solidFill>
                      <a:srgbClr val="A0A0A3"/>
                    </a:solidFill>
                  </a:rPr>
                  <a:t></a:t>
                </a:r>
                <a:endParaRPr lang="en-US" sz="1900" dirty="0">
                  <a:solidFill>
                    <a:srgbClr val="A0A0A3"/>
                  </a:solidFill>
                </a:endParaRPr>
              </a:p>
            </p:txBody>
          </p:sp>
        </p:grpSp>
        <p:grpSp>
          <p:nvGrpSpPr>
            <p:cNvPr id="199" name="Group 198"/>
            <p:cNvGrpSpPr/>
            <p:nvPr/>
          </p:nvGrpSpPr>
          <p:grpSpPr>
            <a:xfrm>
              <a:off x="3420912" y="1866812"/>
              <a:ext cx="932714" cy="461665"/>
              <a:chOff x="2005857" y="1305024"/>
              <a:chExt cx="932714" cy="461665"/>
            </a:xfrm>
          </p:grpSpPr>
          <p:sp>
            <p:nvSpPr>
              <p:cNvPr id="200" name="Rounded Rectangle 199"/>
              <p:cNvSpPr/>
              <p:nvPr/>
            </p:nvSpPr>
            <p:spPr>
              <a:xfrm>
                <a:off x="2321404" y="1464392"/>
                <a:ext cx="617167" cy="212725"/>
              </a:xfrm>
              <a:prstGeom prst="roundRect">
                <a:avLst>
                  <a:gd name="adj" fmla="val 2421"/>
                </a:avLst>
              </a:prstGeom>
              <a:solidFill>
                <a:schemeClr val="bg2"/>
              </a:solidFill>
              <a:ln w="6350" cmpd="sng">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1" name="Shape 8841"/>
              <p:cNvSpPr/>
              <p:nvPr/>
            </p:nvSpPr>
            <p:spPr>
              <a:xfrm>
                <a:off x="2005857" y="1305024"/>
                <a:ext cx="254895" cy="461665"/>
              </a:xfrm>
              <a:prstGeom prst="rect">
                <a:avLst/>
              </a:prstGeom>
              <a:noFill/>
              <a:ln w="12700">
                <a:miter lim="400000"/>
              </a:ln>
              <a:extLst>
                <a:ext uri="{C572A759-6A51-4108-AA02-DFA0A04FC94B}">
                  <ma14:wrappingTextBoxFlag xmlns="" xmlns:ma14="http://schemas.microsoft.com/office/mac/drawingml/2011/main" val="1"/>
                </a:ext>
              </a:extLst>
            </p:spPr>
            <p:txBody>
              <a:bodyPr wrap="square" lIns="50800" tIns="50800" rIns="50800" bIns="50800" anchor="ctr">
                <a:spAutoFit/>
              </a:bodyPr>
              <a:lstStyle>
                <a:lvl1pPr defTabSz="457200">
                  <a:lnSpc>
                    <a:spcPct val="120000"/>
                  </a:lnSpc>
                  <a:defRPr sz="4000">
                    <a:solidFill>
                      <a:srgbClr val="8E8E8E"/>
                    </a:solidFill>
                    <a:latin typeface="FontAwesome"/>
                    <a:ea typeface="FontAwesome"/>
                    <a:cs typeface="FontAwesome"/>
                    <a:sym typeface="FontAwesome"/>
                  </a:defRPr>
                </a:lvl1pPr>
              </a:lstStyle>
              <a:p>
                <a:pPr algn="ctr">
                  <a:defRPr sz="1800">
                    <a:solidFill>
                      <a:srgbClr val="000000"/>
                    </a:solidFill>
                  </a:defRPr>
                </a:pPr>
                <a:r>
                  <a:rPr lang="en-US" sz="2000" dirty="0">
                    <a:solidFill>
                      <a:srgbClr val="A0A0A3"/>
                    </a:solidFill>
                  </a:rPr>
                  <a:t></a:t>
                </a:r>
                <a:endParaRPr lang="en-US" sz="1900" dirty="0">
                  <a:solidFill>
                    <a:srgbClr val="A0A0A3"/>
                  </a:solidFill>
                </a:endParaRPr>
              </a:p>
            </p:txBody>
          </p:sp>
        </p:grpSp>
      </p:grpSp>
      <p:grpSp>
        <p:nvGrpSpPr>
          <p:cNvPr id="11" name="Group 10"/>
          <p:cNvGrpSpPr/>
          <p:nvPr/>
        </p:nvGrpSpPr>
        <p:grpSpPr>
          <a:xfrm>
            <a:off x="1562689" y="1512729"/>
            <a:ext cx="1705414" cy="802247"/>
            <a:chOff x="1562689" y="1512728"/>
            <a:chExt cx="1705414" cy="802247"/>
          </a:xfrm>
        </p:grpSpPr>
        <p:sp>
          <p:nvSpPr>
            <p:cNvPr id="149" name="Shape 147"/>
            <p:cNvSpPr/>
            <p:nvPr/>
          </p:nvSpPr>
          <p:spPr>
            <a:xfrm rot="16200000" flipH="1" flipV="1">
              <a:off x="1806312" y="1704086"/>
              <a:ext cx="367266" cy="854511"/>
            </a:xfrm>
            <a:custGeom>
              <a:avLst/>
              <a:gdLst>
                <a:gd name="connsiteX0" fmla="*/ 21491 w 21512"/>
                <a:gd name="connsiteY0" fmla="*/ 18617 h 18617"/>
                <a:gd name="connsiteX1" fmla="*/ 21491 w 21512"/>
                <a:gd name="connsiteY1" fmla="*/ 8998 h 18617"/>
                <a:gd name="connsiteX2" fmla="*/ 20624 w 21512"/>
                <a:gd name="connsiteY2" fmla="*/ 2969 h 18617"/>
                <a:gd name="connsiteX3" fmla="*/ 17238 w 21512"/>
                <a:gd name="connsiteY3" fmla="*/ 40 h 18617"/>
                <a:gd name="connsiteX4" fmla="*/ 0 w 21512"/>
                <a:gd name="connsiteY4" fmla="*/ 40 h 18617"/>
                <a:gd name="connsiteX0" fmla="*/ 71254 w 71275"/>
                <a:gd name="connsiteY0" fmla="*/ 18749 h 18749"/>
                <a:gd name="connsiteX1" fmla="*/ 71254 w 71275"/>
                <a:gd name="connsiteY1" fmla="*/ 9130 h 18749"/>
                <a:gd name="connsiteX2" fmla="*/ 70387 w 71275"/>
                <a:gd name="connsiteY2" fmla="*/ 3101 h 18749"/>
                <a:gd name="connsiteX3" fmla="*/ 67001 w 71275"/>
                <a:gd name="connsiteY3" fmla="*/ 172 h 18749"/>
                <a:gd name="connsiteX4" fmla="*/ 0 w 71275"/>
                <a:gd name="connsiteY4" fmla="*/ 0 h 18749"/>
                <a:gd name="connsiteX0" fmla="*/ 11522 w 11543"/>
                <a:gd name="connsiteY0" fmla="*/ 18618 h 18618"/>
                <a:gd name="connsiteX1" fmla="*/ 11522 w 11543"/>
                <a:gd name="connsiteY1" fmla="*/ 8999 h 18618"/>
                <a:gd name="connsiteX2" fmla="*/ 10655 w 11543"/>
                <a:gd name="connsiteY2" fmla="*/ 2970 h 18618"/>
                <a:gd name="connsiteX3" fmla="*/ 7269 w 11543"/>
                <a:gd name="connsiteY3" fmla="*/ 41 h 18618"/>
                <a:gd name="connsiteX4" fmla="*/ 0 w 11543"/>
                <a:gd name="connsiteY4" fmla="*/ 41 h 18618"/>
                <a:gd name="connsiteX0" fmla="*/ 15199 w 15220"/>
                <a:gd name="connsiteY0" fmla="*/ 18618 h 18618"/>
                <a:gd name="connsiteX1" fmla="*/ 15199 w 15220"/>
                <a:gd name="connsiteY1" fmla="*/ 8999 h 18618"/>
                <a:gd name="connsiteX2" fmla="*/ 14332 w 15220"/>
                <a:gd name="connsiteY2" fmla="*/ 2970 h 18618"/>
                <a:gd name="connsiteX3" fmla="*/ 10946 w 15220"/>
                <a:gd name="connsiteY3" fmla="*/ 41 h 18618"/>
                <a:gd name="connsiteX4" fmla="*/ 0 w 15220"/>
                <a:gd name="connsiteY4" fmla="*/ 41 h 18618"/>
                <a:gd name="connsiteX0" fmla="*/ 15199 w 15220"/>
                <a:gd name="connsiteY0" fmla="*/ 16065 h 16065"/>
                <a:gd name="connsiteX1" fmla="*/ 15199 w 15220"/>
                <a:gd name="connsiteY1" fmla="*/ 8999 h 16065"/>
                <a:gd name="connsiteX2" fmla="*/ 14332 w 15220"/>
                <a:gd name="connsiteY2" fmla="*/ 2970 h 16065"/>
                <a:gd name="connsiteX3" fmla="*/ 10946 w 15220"/>
                <a:gd name="connsiteY3" fmla="*/ 41 h 16065"/>
                <a:gd name="connsiteX4" fmla="*/ 0 w 15220"/>
                <a:gd name="connsiteY4" fmla="*/ 41 h 16065"/>
                <a:gd name="connsiteX0" fmla="*/ 34728 w 34749"/>
                <a:gd name="connsiteY0" fmla="*/ 16194 h 16194"/>
                <a:gd name="connsiteX1" fmla="*/ 34728 w 34749"/>
                <a:gd name="connsiteY1" fmla="*/ 9128 h 16194"/>
                <a:gd name="connsiteX2" fmla="*/ 33861 w 34749"/>
                <a:gd name="connsiteY2" fmla="*/ 3099 h 16194"/>
                <a:gd name="connsiteX3" fmla="*/ 30475 w 34749"/>
                <a:gd name="connsiteY3" fmla="*/ 170 h 16194"/>
                <a:gd name="connsiteX4" fmla="*/ 0 w 34749"/>
                <a:gd name="connsiteY4" fmla="*/ 0 h 16194"/>
                <a:gd name="connsiteX0" fmla="*/ 34728 w 34749"/>
                <a:gd name="connsiteY0" fmla="*/ 16065 h 16065"/>
                <a:gd name="connsiteX1" fmla="*/ 34728 w 34749"/>
                <a:gd name="connsiteY1" fmla="*/ 8999 h 16065"/>
                <a:gd name="connsiteX2" fmla="*/ 33861 w 34749"/>
                <a:gd name="connsiteY2" fmla="*/ 2970 h 16065"/>
                <a:gd name="connsiteX3" fmla="*/ 30475 w 34749"/>
                <a:gd name="connsiteY3" fmla="*/ 41 h 16065"/>
                <a:gd name="connsiteX4" fmla="*/ 0 w 34749"/>
                <a:gd name="connsiteY4" fmla="*/ 382 h 16065"/>
                <a:gd name="connsiteX0" fmla="*/ 34401 w 34422"/>
                <a:gd name="connsiteY0" fmla="*/ 16065 h 16065"/>
                <a:gd name="connsiteX1" fmla="*/ 34401 w 34422"/>
                <a:gd name="connsiteY1" fmla="*/ 8999 h 16065"/>
                <a:gd name="connsiteX2" fmla="*/ 33534 w 34422"/>
                <a:gd name="connsiteY2" fmla="*/ 2970 h 16065"/>
                <a:gd name="connsiteX3" fmla="*/ 30148 w 34422"/>
                <a:gd name="connsiteY3" fmla="*/ 41 h 16065"/>
                <a:gd name="connsiteX4" fmla="*/ 0 w 34422"/>
                <a:gd name="connsiteY4" fmla="*/ 42 h 16065"/>
                <a:gd name="connsiteX0" fmla="*/ 34401 w 34422"/>
                <a:gd name="connsiteY0" fmla="*/ 23043 h 23043"/>
                <a:gd name="connsiteX1" fmla="*/ 34401 w 34422"/>
                <a:gd name="connsiteY1" fmla="*/ 8999 h 23043"/>
                <a:gd name="connsiteX2" fmla="*/ 33534 w 34422"/>
                <a:gd name="connsiteY2" fmla="*/ 2970 h 23043"/>
                <a:gd name="connsiteX3" fmla="*/ 30148 w 34422"/>
                <a:gd name="connsiteY3" fmla="*/ 41 h 23043"/>
                <a:gd name="connsiteX4" fmla="*/ 0 w 34422"/>
                <a:gd name="connsiteY4" fmla="*/ 42 h 23043"/>
                <a:gd name="connsiteX0" fmla="*/ 47182 w 47203"/>
                <a:gd name="connsiteY0" fmla="*/ 23043 h 23043"/>
                <a:gd name="connsiteX1" fmla="*/ 47182 w 47203"/>
                <a:gd name="connsiteY1" fmla="*/ 8999 h 23043"/>
                <a:gd name="connsiteX2" fmla="*/ 46315 w 47203"/>
                <a:gd name="connsiteY2" fmla="*/ 2970 h 23043"/>
                <a:gd name="connsiteX3" fmla="*/ 42929 w 47203"/>
                <a:gd name="connsiteY3" fmla="*/ 41 h 23043"/>
                <a:gd name="connsiteX4" fmla="*/ 0 w 47203"/>
                <a:gd name="connsiteY4" fmla="*/ 42 h 23043"/>
                <a:gd name="connsiteX0" fmla="*/ 39338 w 39359"/>
                <a:gd name="connsiteY0" fmla="*/ 23043 h 23043"/>
                <a:gd name="connsiteX1" fmla="*/ 39338 w 39359"/>
                <a:gd name="connsiteY1" fmla="*/ 8999 h 23043"/>
                <a:gd name="connsiteX2" fmla="*/ 38471 w 39359"/>
                <a:gd name="connsiteY2" fmla="*/ 2970 h 23043"/>
                <a:gd name="connsiteX3" fmla="*/ 35085 w 39359"/>
                <a:gd name="connsiteY3" fmla="*/ 41 h 23043"/>
                <a:gd name="connsiteX4" fmla="*/ 0 w 39359"/>
                <a:gd name="connsiteY4" fmla="*/ 42 h 23043"/>
                <a:gd name="connsiteX0" fmla="*/ 14579 w 14600"/>
                <a:gd name="connsiteY0" fmla="*/ 23171 h 23171"/>
                <a:gd name="connsiteX1" fmla="*/ 14579 w 14600"/>
                <a:gd name="connsiteY1" fmla="*/ 9127 h 23171"/>
                <a:gd name="connsiteX2" fmla="*/ 13712 w 14600"/>
                <a:gd name="connsiteY2" fmla="*/ 3098 h 23171"/>
                <a:gd name="connsiteX3" fmla="*/ 10326 w 14600"/>
                <a:gd name="connsiteY3" fmla="*/ 169 h 23171"/>
                <a:gd name="connsiteX4" fmla="*/ 0 w 14600"/>
                <a:gd name="connsiteY4" fmla="*/ 0 h 23171"/>
                <a:gd name="connsiteX0" fmla="*/ 14579 w 14600"/>
                <a:gd name="connsiteY0" fmla="*/ 45808 h 45808"/>
                <a:gd name="connsiteX1" fmla="*/ 14579 w 14600"/>
                <a:gd name="connsiteY1" fmla="*/ 9127 h 45808"/>
                <a:gd name="connsiteX2" fmla="*/ 13712 w 14600"/>
                <a:gd name="connsiteY2" fmla="*/ 3098 h 45808"/>
                <a:gd name="connsiteX3" fmla="*/ 10326 w 14600"/>
                <a:gd name="connsiteY3" fmla="*/ 169 h 45808"/>
                <a:gd name="connsiteX4" fmla="*/ 0 w 14600"/>
                <a:gd name="connsiteY4" fmla="*/ 0 h 45808"/>
                <a:gd name="connsiteX0" fmla="*/ 9431 w 9452"/>
                <a:gd name="connsiteY0" fmla="*/ 45808 h 45808"/>
                <a:gd name="connsiteX1" fmla="*/ 9431 w 9452"/>
                <a:gd name="connsiteY1" fmla="*/ 9127 h 45808"/>
                <a:gd name="connsiteX2" fmla="*/ 8564 w 9452"/>
                <a:gd name="connsiteY2" fmla="*/ 3098 h 45808"/>
                <a:gd name="connsiteX3" fmla="*/ 5178 w 9452"/>
                <a:gd name="connsiteY3" fmla="*/ 169 h 45808"/>
                <a:gd name="connsiteX4" fmla="*/ 0 w 9452"/>
                <a:gd name="connsiteY4" fmla="*/ 0 h 45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52" h="45808" extrusionOk="0">
                  <a:moveTo>
                    <a:pt x="9431" y="45808"/>
                  </a:moveTo>
                  <a:lnTo>
                    <a:pt x="9431" y="9127"/>
                  </a:lnTo>
                  <a:cubicBezTo>
                    <a:pt x="9540" y="6953"/>
                    <a:pt x="9227" y="4779"/>
                    <a:pt x="8564" y="3098"/>
                  </a:cubicBezTo>
                  <a:cubicBezTo>
                    <a:pt x="7737" y="997"/>
                    <a:pt x="6468" y="-100"/>
                    <a:pt x="5178" y="169"/>
                  </a:cubicBezTo>
                  <a:cubicBezTo>
                    <a:pt x="1736" y="113"/>
                    <a:pt x="3442" y="56"/>
                    <a:pt x="0" y="0"/>
                  </a:cubicBezTo>
                </a:path>
              </a:pathLst>
            </a:custGeom>
            <a:ln w="6350" cmpd="sng">
              <a:solidFill>
                <a:srgbClr val="A0A0A3"/>
              </a:solidFill>
              <a:prstDash val="solid"/>
              <a:miter lim="400000"/>
            </a:ln>
          </p:spPr>
          <p:txBody>
            <a:bodyPr lIns="50800" tIns="50800" rIns="50800" bIns="50800" anchor="ctr"/>
            <a:lstStyle/>
            <a:p>
              <a:pPr lvl="0">
                <a:defRPr sz="2400"/>
              </a:pPr>
              <a:endParaRPr/>
            </a:p>
          </p:txBody>
        </p:sp>
        <p:sp>
          <p:nvSpPr>
            <p:cNvPr id="215" name="Shape 147"/>
            <p:cNvSpPr/>
            <p:nvPr/>
          </p:nvSpPr>
          <p:spPr>
            <a:xfrm rot="5400000" flipH="1" flipV="1">
              <a:off x="2623497" y="1305211"/>
              <a:ext cx="437090" cy="852123"/>
            </a:xfrm>
            <a:custGeom>
              <a:avLst/>
              <a:gdLst>
                <a:gd name="connsiteX0" fmla="*/ 21491 w 21512"/>
                <a:gd name="connsiteY0" fmla="*/ 18617 h 18617"/>
                <a:gd name="connsiteX1" fmla="*/ 21491 w 21512"/>
                <a:gd name="connsiteY1" fmla="*/ 8998 h 18617"/>
                <a:gd name="connsiteX2" fmla="*/ 20624 w 21512"/>
                <a:gd name="connsiteY2" fmla="*/ 2969 h 18617"/>
                <a:gd name="connsiteX3" fmla="*/ 17238 w 21512"/>
                <a:gd name="connsiteY3" fmla="*/ 40 h 18617"/>
                <a:gd name="connsiteX4" fmla="*/ 0 w 21512"/>
                <a:gd name="connsiteY4" fmla="*/ 40 h 18617"/>
                <a:gd name="connsiteX0" fmla="*/ 71254 w 71275"/>
                <a:gd name="connsiteY0" fmla="*/ 18749 h 18749"/>
                <a:gd name="connsiteX1" fmla="*/ 71254 w 71275"/>
                <a:gd name="connsiteY1" fmla="*/ 9130 h 18749"/>
                <a:gd name="connsiteX2" fmla="*/ 70387 w 71275"/>
                <a:gd name="connsiteY2" fmla="*/ 3101 h 18749"/>
                <a:gd name="connsiteX3" fmla="*/ 67001 w 71275"/>
                <a:gd name="connsiteY3" fmla="*/ 172 h 18749"/>
                <a:gd name="connsiteX4" fmla="*/ 0 w 71275"/>
                <a:gd name="connsiteY4" fmla="*/ 0 h 18749"/>
                <a:gd name="connsiteX0" fmla="*/ 11522 w 11543"/>
                <a:gd name="connsiteY0" fmla="*/ 18618 h 18618"/>
                <a:gd name="connsiteX1" fmla="*/ 11522 w 11543"/>
                <a:gd name="connsiteY1" fmla="*/ 8999 h 18618"/>
                <a:gd name="connsiteX2" fmla="*/ 10655 w 11543"/>
                <a:gd name="connsiteY2" fmla="*/ 2970 h 18618"/>
                <a:gd name="connsiteX3" fmla="*/ 7269 w 11543"/>
                <a:gd name="connsiteY3" fmla="*/ 41 h 18618"/>
                <a:gd name="connsiteX4" fmla="*/ 0 w 11543"/>
                <a:gd name="connsiteY4" fmla="*/ 41 h 18618"/>
                <a:gd name="connsiteX0" fmla="*/ 15199 w 15220"/>
                <a:gd name="connsiteY0" fmla="*/ 18618 h 18618"/>
                <a:gd name="connsiteX1" fmla="*/ 15199 w 15220"/>
                <a:gd name="connsiteY1" fmla="*/ 8999 h 18618"/>
                <a:gd name="connsiteX2" fmla="*/ 14332 w 15220"/>
                <a:gd name="connsiteY2" fmla="*/ 2970 h 18618"/>
                <a:gd name="connsiteX3" fmla="*/ 10946 w 15220"/>
                <a:gd name="connsiteY3" fmla="*/ 41 h 18618"/>
                <a:gd name="connsiteX4" fmla="*/ 0 w 15220"/>
                <a:gd name="connsiteY4" fmla="*/ 41 h 18618"/>
                <a:gd name="connsiteX0" fmla="*/ 15199 w 15220"/>
                <a:gd name="connsiteY0" fmla="*/ 16065 h 16065"/>
                <a:gd name="connsiteX1" fmla="*/ 15199 w 15220"/>
                <a:gd name="connsiteY1" fmla="*/ 8999 h 16065"/>
                <a:gd name="connsiteX2" fmla="*/ 14332 w 15220"/>
                <a:gd name="connsiteY2" fmla="*/ 2970 h 16065"/>
                <a:gd name="connsiteX3" fmla="*/ 10946 w 15220"/>
                <a:gd name="connsiteY3" fmla="*/ 41 h 16065"/>
                <a:gd name="connsiteX4" fmla="*/ 0 w 15220"/>
                <a:gd name="connsiteY4" fmla="*/ 41 h 16065"/>
                <a:gd name="connsiteX0" fmla="*/ 34728 w 34749"/>
                <a:gd name="connsiteY0" fmla="*/ 16194 h 16194"/>
                <a:gd name="connsiteX1" fmla="*/ 34728 w 34749"/>
                <a:gd name="connsiteY1" fmla="*/ 9128 h 16194"/>
                <a:gd name="connsiteX2" fmla="*/ 33861 w 34749"/>
                <a:gd name="connsiteY2" fmla="*/ 3099 h 16194"/>
                <a:gd name="connsiteX3" fmla="*/ 30475 w 34749"/>
                <a:gd name="connsiteY3" fmla="*/ 170 h 16194"/>
                <a:gd name="connsiteX4" fmla="*/ 0 w 34749"/>
                <a:gd name="connsiteY4" fmla="*/ 0 h 16194"/>
                <a:gd name="connsiteX0" fmla="*/ 34728 w 34749"/>
                <a:gd name="connsiteY0" fmla="*/ 16065 h 16065"/>
                <a:gd name="connsiteX1" fmla="*/ 34728 w 34749"/>
                <a:gd name="connsiteY1" fmla="*/ 8999 h 16065"/>
                <a:gd name="connsiteX2" fmla="*/ 33861 w 34749"/>
                <a:gd name="connsiteY2" fmla="*/ 2970 h 16065"/>
                <a:gd name="connsiteX3" fmla="*/ 30475 w 34749"/>
                <a:gd name="connsiteY3" fmla="*/ 41 h 16065"/>
                <a:gd name="connsiteX4" fmla="*/ 0 w 34749"/>
                <a:gd name="connsiteY4" fmla="*/ 382 h 16065"/>
                <a:gd name="connsiteX0" fmla="*/ 34401 w 34422"/>
                <a:gd name="connsiteY0" fmla="*/ 16065 h 16065"/>
                <a:gd name="connsiteX1" fmla="*/ 34401 w 34422"/>
                <a:gd name="connsiteY1" fmla="*/ 8999 h 16065"/>
                <a:gd name="connsiteX2" fmla="*/ 33534 w 34422"/>
                <a:gd name="connsiteY2" fmla="*/ 2970 h 16065"/>
                <a:gd name="connsiteX3" fmla="*/ 30148 w 34422"/>
                <a:gd name="connsiteY3" fmla="*/ 41 h 16065"/>
                <a:gd name="connsiteX4" fmla="*/ 0 w 34422"/>
                <a:gd name="connsiteY4" fmla="*/ 42 h 16065"/>
                <a:gd name="connsiteX0" fmla="*/ 34401 w 34422"/>
                <a:gd name="connsiteY0" fmla="*/ 23043 h 23043"/>
                <a:gd name="connsiteX1" fmla="*/ 34401 w 34422"/>
                <a:gd name="connsiteY1" fmla="*/ 8999 h 23043"/>
                <a:gd name="connsiteX2" fmla="*/ 33534 w 34422"/>
                <a:gd name="connsiteY2" fmla="*/ 2970 h 23043"/>
                <a:gd name="connsiteX3" fmla="*/ 30148 w 34422"/>
                <a:gd name="connsiteY3" fmla="*/ 41 h 23043"/>
                <a:gd name="connsiteX4" fmla="*/ 0 w 34422"/>
                <a:gd name="connsiteY4" fmla="*/ 42 h 23043"/>
                <a:gd name="connsiteX0" fmla="*/ 47182 w 47203"/>
                <a:gd name="connsiteY0" fmla="*/ 23043 h 23043"/>
                <a:gd name="connsiteX1" fmla="*/ 47182 w 47203"/>
                <a:gd name="connsiteY1" fmla="*/ 8999 h 23043"/>
                <a:gd name="connsiteX2" fmla="*/ 46315 w 47203"/>
                <a:gd name="connsiteY2" fmla="*/ 2970 h 23043"/>
                <a:gd name="connsiteX3" fmla="*/ 42929 w 47203"/>
                <a:gd name="connsiteY3" fmla="*/ 41 h 23043"/>
                <a:gd name="connsiteX4" fmla="*/ 0 w 47203"/>
                <a:gd name="connsiteY4" fmla="*/ 42 h 23043"/>
                <a:gd name="connsiteX0" fmla="*/ 39338 w 39359"/>
                <a:gd name="connsiteY0" fmla="*/ 23043 h 23043"/>
                <a:gd name="connsiteX1" fmla="*/ 39338 w 39359"/>
                <a:gd name="connsiteY1" fmla="*/ 8999 h 23043"/>
                <a:gd name="connsiteX2" fmla="*/ 38471 w 39359"/>
                <a:gd name="connsiteY2" fmla="*/ 2970 h 23043"/>
                <a:gd name="connsiteX3" fmla="*/ 35085 w 39359"/>
                <a:gd name="connsiteY3" fmla="*/ 41 h 23043"/>
                <a:gd name="connsiteX4" fmla="*/ 0 w 39359"/>
                <a:gd name="connsiteY4" fmla="*/ 42 h 23043"/>
                <a:gd name="connsiteX0" fmla="*/ 14579 w 14600"/>
                <a:gd name="connsiteY0" fmla="*/ 23171 h 23171"/>
                <a:gd name="connsiteX1" fmla="*/ 14579 w 14600"/>
                <a:gd name="connsiteY1" fmla="*/ 9127 h 23171"/>
                <a:gd name="connsiteX2" fmla="*/ 13712 w 14600"/>
                <a:gd name="connsiteY2" fmla="*/ 3098 h 23171"/>
                <a:gd name="connsiteX3" fmla="*/ 10326 w 14600"/>
                <a:gd name="connsiteY3" fmla="*/ 169 h 23171"/>
                <a:gd name="connsiteX4" fmla="*/ 0 w 14600"/>
                <a:gd name="connsiteY4" fmla="*/ 0 h 23171"/>
                <a:gd name="connsiteX0" fmla="*/ 14579 w 14600"/>
                <a:gd name="connsiteY0" fmla="*/ 45808 h 45808"/>
                <a:gd name="connsiteX1" fmla="*/ 14579 w 14600"/>
                <a:gd name="connsiteY1" fmla="*/ 9127 h 45808"/>
                <a:gd name="connsiteX2" fmla="*/ 13712 w 14600"/>
                <a:gd name="connsiteY2" fmla="*/ 3098 h 45808"/>
                <a:gd name="connsiteX3" fmla="*/ 10326 w 14600"/>
                <a:gd name="connsiteY3" fmla="*/ 169 h 45808"/>
                <a:gd name="connsiteX4" fmla="*/ 0 w 14600"/>
                <a:gd name="connsiteY4" fmla="*/ 0 h 45808"/>
                <a:gd name="connsiteX0" fmla="*/ 12781 w 12802"/>
                <a:gd name="connsiteY0" fmla="*/ 45680 h 45680"/>
                <a:gd name="connsiteX1" fmla="*/ 12781 w 12802"/>
                <a:gd name="connsiteY1" fmla="*/ 8999 h 45680"/>
                <a:gd name="connsiteX2" fmla="*/ 11914 w 12802"/>
                <a:gd name="connsiteY2" fmla="*/ 2970 h 45680"/>
                <a:gd name="connsiteX3" fmla="*/ 8528 w 12802"/>
                <a:gd name="connsiteY3" fmla="*/ 41 h 45680"/>
                <a:gd name="connsiteX4" fmla="*/ 0 w 12802"/>
                <a:gd name="connsiteY4" fmla="*/ 723 h 45680"/>
                <a:gd name="connsiteX0" fmla="*/ 11228 w 11249"/>
                <a:gd name="connsiteY0" fmla="*/ 45680 h 45680"/>
                <a:gd name="connsiteX1" fmla="*/ 11228 w 11249"/>
                <a:gd name="connsiteY1" fmla="*/ 8999 h 45680"/>
                <a:gd name="connsiteX2" fmla="*/ 10361 w 11249"/>
                <a:gd name="connsiteY2" fmla="*/ 2970 h 45680"/>
                <a:gd name="connsiteX3" fmla="*/ 6975 w 11249"/>
                <a:gd name="connsiteY3" fmla="*/ 41 h 45680"/>
                <a:gd name="connsiteX4" fmla="*/ 0 w 11249"/>
                <a:gd name="connsiteY4" fmla="*/ 42 h 45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9" h="45680" extrusionOk="0">
                  <a:moveTo>
                    <a:pt x="11228" y="45680"/>
                  </a:moveTo>
                  <a:lnTo>
                    <a:pt x="11228" y="8999"/>
                  </a:lnTo>
                  <a:cubicBezTo>
                    <a:pt x="11337" y="6825"/>
                    <a:pt x="11024" y="4651"/>
                    <a:pt x="10361" y="2970"/>
                  </a:cubicBezTo>
                  <a:cubicBezTo>
                    <a:pt x="9534" y="869"/>
                    <a:pt x="8265" y="-228"/>
                    <a:pt x="6975" y="41"/>
                  </a:cubicBezTo>
                  <a:cubicBezTo>
                    <a:pt x="3533" y="-15"/>
                    <a:pt x="3442" y="98"/>
                    <a:pt x="0" y="42"/>
                  </a:cubicBezTo>
                </a:path>
              </a:pathLst>
            </a:custGeom>
            <a:ln w="6350" cmpd="sng">
              <a:solidFill>
                <a:srgbClr val="A0A0A3"/>
              </a:solidFill>
              <a:prstDash val="solid"/>
              <a:miter lim="400000"/>
            </a:ln>
          </p:spPr>
          <p:txBody>
            <a:bodyPr lIns="50800" tIns="50800" rIns="50800" bIns="50800" anchor="ctr"/>
            <a:lstStyle/>
            <a:p>
              <a:pPr lvl="0">
                <a:defRPr sz="2400"/>
              </a:pPr>
              <a:endParaRPr/>
            </a:p>
          </p:txBody>
        </p:sp>
      </p:grpSp>
      <p:grpSp>
        <p:nvGrpSpPr>
          <p:cNvPr id="216" name="Group 215"/>
          <p:cNvGrpSpPr/>
          <p:nvPr/>
        </p:nvGrpSpPr>
        <p:grpSpPr>
          <a:xfrm flipV="1">
            <a:off x="1563321" y="2746561"/>
            <a:ext cx="1705414" cy="802247"/>
            <a:chOff x="1562689" y="1512728"/>
            <a:chExt cx="1705414" cy="802247"/>
          </a:xfrm>
        </p:grpSpPr>
        <p:sp>
          <p:nvSpPr>
            <p:cNvPr id="224" name="Shape 147"/>
            <p:cNvSpPr/>
            <p:nvPr/>
          </p:nvSpPr>
          <p:spPr>
            <a:xfrm rot="16200000" flipH="1" flipV="1">
              <a:off x="1806312" y="1704086"/>
              <a:ext cx="367266" cy="854511"/>
            </a:xfrm>
            <a:custGeom>
              <a:avLst/>
              <a:gdLst>
                <a:gd name="connsiteX0" fmla="*/ 21491 w 21512"/>
                <a:gd name="connsiteY0" fmla="*/ 18617 h 18617"/>
                <a:gd name="connsiteX1" fmla="*/ 21491 w 21512"/>
                <a:gd name="connsiteY1" fmla="*/ 8998 h 18617"/>
                <a:gd name="connsiteX2" fmla="*/ 20624 w 21512"/>
                <a:gd name="connsiteY2" fmla="*/ 2969 h 18617"/>
                <a:gd name="connsiteX3" fmla="*/ 17238 w 21512"/>
                <a:gd name="connsiteY3" fmla="*/ 40 h 18617"/>
                <a:gd name="connsiteX4" fmla="*/ 0 w 21512"/>
                <a:gd name="connsiteY4" fmla="*/ 40 h 18617"/>
                <a:gd name="connsiteX0" fmla="*/ 71254 w 71275"/>
                <a:gd name="connsiteY0" fmla="*/ 18749 h 18749"/>
                <a:gd name="connsiteX1" fmla="*/ 71254 w 71275"/>
                <a:gd name="connsiteY1" fmla="*/ 9130 h 18749"/>
                <a:gd name="connsiteX2" fmla="*/ 70387 w 71275"/>
                <a:gd name="connsiteY2" fmla="*/ 3101 h 18749"/>
                <a:gd name="connsiteX3" fmla="*/ 67001 w 71275"/>
                <a:gd name="connsiteY3" fmla="*/ 172 h 18749"/>
                <a:gd name="connsiteX4" fmla="*/ 0 w 71275"/>
                <a:gd name="connsiteY4" fmla="*/ 0 h 18749"/>
                <a:gd name="connsiteX0" fmla="*/ 11522 w 11543"/>
                <a:gd name="connsiteY0" fmla="*/ 18618 h 18618"/>
                <a:gd name="connsiteX1" fmla="*/ 11522 w 11543"/>
                <a:gd name="connsiteY1" fmla="*/ 8999 h 18618"/>
                <a:gd name="connsiteX2" fmla="*/ 10655 w 11543"/>
                <a:gd name="connsiteY2" fmla="*/ 2970 h 18618"/>
                <a:gd name="connsiteX3" fmla="*/ 7269 w 11543"/>
                <a:gd name="connsiteY3" fmla="*/ 41 h 18618"/>
                <a:gd name="connsiteX4" fmla="*/ 0 w 11543"/>
                <a:gd name="connsiteY4" fmla="*/ 41 h 18618"/>
                <a:gd name="connsiteX0" fmla="*/ 15199 w 15220"/>
                <a:gd name="connsiteY0" fmla="*/ 18618 h 18618"/>
                <a:gd name="connsiteX1" fmla="*/ 15199 w 15220"/>
                <a:gd name="connsiteY1" fmla="*/ 8999 h 18618"/>
                <a:gd name="connsiteX2" fmla="*/ 14332 w 15220"/>
                <a:gd name="connsiteY2" fmla="*/ 2970 h 18618"/>
                <a:gd name="connsiteX3" fmla="*/ 10946 w 15220"/>
                <a:gd name="connsiteY3" fmla="*/ 41 h 18618"/>
                <a:gd name="connsiteX4" fmla="*/ 0 w 15220"/>
                <a:gd name="connsiteY4" fmla="*/ 41 h 18618"/>
                <a:gd name="connsiteX0" fmla="*/ 15199 w 15220"/>
                <a:gd name="connsiteY0" fmla="*/ 16065 h 16065"/>
                <a:gd name="connsiteX1" fmla="*/ 15199 w 15220"/>
                <a:gd name="connsiteY1" fmla="*/ 8999 h 16065"/>
                <a:gd name="connsiteX2" fmla="*/ 14332 w 15220"/>
                <a:gd name="connsiteY2" fmla="*/ 2970 h 16065"/>
                <a:gd name="connsiteX3" fmla="*/ 10946 w 15220"/>
                <a:gd name="connsiteY3" fmla="*/ 41 h 16065"/>
                <a:gd name="connsiteX4" fmla="*/ 0 w 15220"/>
                <a:gd name="connsiteY4" fmla="*/ 41 h 16065"/>
                <a:gd name="connsiteX0" fmla="*/ 34728 w 34749"/>
                <a:gd name="connsiteY0" fmla="*/ 16194 h 16194"/>
                <a:gd name="connsiteX1" fmla="*/ 34728 w 34749"/>
                <a:gd name="connsiteY1" fmla="*/ 9128 h 16194"/>
                <a:gd name="connsiteX2" fmla="*/ 33861 w 34749"/>
                <a:gd name="connsiteY2" fmla="*/ 3099 h 16194"/>
                <a:gd name="connsiteX3" fmla="*/ 30475 w 34749"/>
                <a:gd name="connsiteY3" fmla="*/ 170 h 16194"/>
                <a:gd name="connsiteX4" fmla="*/ 0 w 34749"/>
                <a:gd name="connsiteY4" fmla="*/ 0 h 16194"/>
                <a:gd name="connsiteX0" fmla="*/ 34728 w 34749"/>
                <a:gd name="connsiteY0" fmla="*/ 16065 h 16065"/>
                <a:gd name="connsiteX1" fmla="*/ 34728 w 34749"/>
                <a:gd name="connsiteY1" fmla="*/ 8999 h 16065"/>
                <a:gd name="connsiteX2" fmla="*/ 33861 w 34749"/>
                <a:gd name="connsiteY2" fmla="*/ 2970 h 16065"/>
                <a:gd name="connsiteX3" fmla="*/ 30475 w 34749"/>
                <a:gd name="connsiteY3" fmla="*/ 41 h 16065"/>
                <a:gd name="connsiteX4" fmla="*/ 0 w 34749"/>
                <a:gd name="connsiteY4" fmla="*/ 382 h 16065"/>
                <a:gd name="connsiteX0" fmla="*/ 34401 w 34422"/>
                <a:gd name="connsiteY0" fmla="*/ 16065 h 16065"/>
                <a:gd name="connsiteX1" fmla="*/ 34401 w 34422"/>
                <a:gd name="connsiteY1" fmla="*/ 8999 h 16065"/>
                <a:gd name="connsiteX2" fmla="*/ 33534 w 34422"/>
                <a:gd name="connsiteY2" fmla="*/ 2970 h 16065"/>
                <a:gd name="connsiteX3" fmla="*/ 30148 w 34422"/>
                <a:gd name="connsiteY3" fmla="*/ 41 h 16065"/>
                <a:gd name="connsiteX4" fmla="*/ 0 w 34422"/>
                <a:gd name="connsiteY4" fmla="*/ 42 h 16065"/>
                <a:gd name="connsiteX0" fmla="*/ 34401 w 34422"/>
                <a:gd name="connsiteY0" fmla="*/ 23043 h 23043"/>
                <a:gd name="connsiteX1" fmla="*/ 34401 w 34422"/>
                <a:gd name="connsiteY1" fmla="*/ 8999 h 23043"/>
                <a:gd name="connsiteX2" fmla="*/ 33534 w 34422"/>
                <a:gd name="connsiteY2" fmla="*/ 2970 h 23043"/>
                <a:gd name="connsiteX3" fmla="*/ 30148 w 34422"/>
                <a:gd name="connsiteY3" fmla="*/ 41 h 23043"/>
                <a:gd name="connsiteX4" fmla="*/ 0 w 34422"/>
                <a:gd name="connsiteY4" fmla="*/ 42 h 23043"/>
                <a:gd name="connsiteX0" fmla="*/ 47182 w 47203"/>
                <a:gd name="connsiteY0" fmla="*/ 23043 h 23043"/>
                <a:gd name="connsiteX1" fmla="*/ 47182 w 47203"/>
                <a:gd name="connsiteY1" fmla="*/ 8999 h 23043"/>
                <a:gd name="connsiteX2" fmla="*/ 46315 w 47203"/>
                <a:gd name="connsiteY2" fmla="*/ 2970 h 23043"/>
                <a:gd name="connsiteX3" fmla="*/ 42929 w 47203"/>
                <a:gd name="connsiteY3" fmla="*/ 41 h 23043"/>
                <a:gd name="connsiteX4" fmla="*/ 0 w 47203"/>
                <a:gd name="connsiteY4" fmla="*/ 42 h 23043"/>
                <a:gd name="connsiteX0" fmla="*/ 39338 w 39359"/>
                <a:gd name="connsiteY0" fmla="*/ 23043 h 23043"/>
                <a:gd name="connsiteX1" fmla="*/ 39338 w 39359"/>
                <a:gd name="connsiteY1" fmla="*/ 8999 h 23043"/>
                <a:gd name="connsiteX2" fmla="*/ 38471 w 39359"/>
                <a:gd name="connsiteY2" fmla="*/ 2970 h 23043"/>
                <a:gd name="connsiteX3" fmla="*/ 35085 w 39359"/>
                <a:gd name="connsiteY3" fmla="*/ 41 h 23043"/>
                <a:gd name="connsiteX4" fmla="*/ 0 w 39359"/>
                <a:gd name="connsiteY4" fmla="*/ 42 h 23043"/>
                <a:gd name="connsiteX0" fmla="*/ 14579 w 14600"/>
                <a:gd name="connsiteY0" fmla="*/ 23171 h 23171"/>
                <a:gd name="connsiteX1" fmla="*/ 14579 w 14600"/>
                <a:gd name="connsiteY1" fmla="*/ 9127 h 23171"/>
                <a:gd name="connsiteX2" fmla="*/ 13712 w 14600"/>
                <a:gd name="connsiteY2" fmla="*/ 3098 h 23171"/>
                <a:gd name="connsiteX3" fmla="*/ 10326 w 14600"/>
                <a:gd name="connsiteY3" fmla="*/ 169 h 23171"/>
                <a:gd name="connsiteX4" fmla="*/ 0 w 14600"/>
                <a:gd name="connsiteY4" fmla="*/ 0 h 23171"/>
                <a:gd name="connsiteX0" fmla="*/ 14579 w 14600"/>
                <a:gd name="connsiteY0" fmla="*/ 45808 h 45808"/>
                <a:gd name="connsiteX1" fmla="*/ 14579 w 14600"/>
                <a:gd name="connsiteY1" fmla="*/ 9127 h 45808"/>
                <a:gd name="connsiteX2" fmla="*/ 13712 w 14600"/>
                <a:gd name="connsiteY2" fmla="*/ 3098 h 45808"/>
                <a:gd name="connsiteX3" fmla="*/ 10326 w 14600"/>
                <a:gd name="connsiteY3" fmla="*/ 169 h 45808"/>
                <a:gd name="connsiteX4" fmla="*/ 0 w 14600"/>
                <a:gd name="connsiteY4" fmla="*/ 0 h 45808"/>
                <a:gd name="connsiteX0" fmla="*/ 9431 w 9452"/>
                <a:gd name="connsiteY0" fmla="*/ 45808 h 45808"/>
                <a:gd name="connsiteX1" fmla="*/ 9431 w 9452"/>
                <a:gd name="connsiteY1" fmla="*/ 9127 h 45808"/>
                <a:gd name="connsiteX2" fmla="*/ 8564 w 9452"/>
                <a:gd name="connsiteY2" fmla="*/ 3098 h 45808"/>
                <a:gd name="connsiteX3" fmla="*/ 5178 w 9452"/>
                <a:gd name="connsiteY3" fmla="*/ 169 h 45808"/>
                <a:gd name="connsiteX4" fmla="*/ 0 w 9452"/>
                <a:gd name="connsiteY4" fmla="*/ 0 h 45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52" h="45808" extrusionOk="0">
                  <a:moveTo>
                    <a:pt x="9431" y="45808"/>
                  </a:moveTo>
                  <a:lnTo>
                    <a:pt x="9431" y="9127"/>
                  </a:lnTo>
                  <a:cubicBezTo>
                    <a:pt x="9540" y="6953"/>
                    <a:pt x="9227" y="4779"/>
                    <a:pt x="8564" y="3098"/>
                  </a:cubicBezTo>
                  <a:cubicBezTo>
                    <a:pt x="7737" y="997"/>
                    <a:pt x="6468" y="-100"/>
                    <a:pt x="5178" y="169"/>
                  </a:cubicBezTo>
                  <a:cubicBezTo>
                    <a:pt x="1736" y="113"/>
                    <a:pt x="3442" y="56"/>
                    <a:pt x="0" y="0"/>
                  </a:cubicBezTo>
                </a:path>
              </a:pathLst>
            </a:custGeom>
            <a:ln w="6350" cmpd="sng">
              <a:solidFill>
                <a:srgbClr val="A0A0A3"/>
              </a:solidFill>
              <a:prstDash val="solid"/>
              <a:miter lim="400000"/>
            </a:ln>
          </p:spPr>
          <p:txBody>
            <a:bodyPr lIns="50800" tIns="50800" rIns="50800" bIns="50800" anchor="ctr"/>
            <a:lstStyle/>
            <a:p>
              <a:pPr lvl="0">
                <a:defRPr sz="2400"/>
              </a:pPr>
              <a:endParaRPr/>
            </a:p>
          </p:txBody>
        </p:sp>
        <p:sp>
          <p:nvSpPr>
            <p:cNvPr id="229" name="Shape 147"/>
            <p:cNvSpPr/>
            <p:nvPr/>
          </p:nvSpPr>
          <p:spPr>
            <a:xfrm rot="5400000" flipH="1" flipV="1">
              <a:off x="2623497" y="1305211"/>
              <a:ext cx="437090" cy="852123"/>
            </a:xfrm>
            <a:custGeom>
              <a:avLst/>
              <a:gdLst>
                <a:gd name="connsiteX0" fmla="*/ 21491 w 21512"/>
                <a:gd name="connsiteY0" fmla="*/ 18617 h 18617"/>
                <a:gd name="connsiteX1" fmla="*/ 21491 w 21512"/>
                <a:gd name="connsiteY1" fmla="*/ 8998 h 18617"/>
                <a:gd name="connsiteX2" fmla="*/ 20624 w 21512"/>
                <a:gd name="connsiteY2" fmla="*/ 2969 h 18617"/>
                <a:gd name="connsiteX3" fmla="*/ 17238 w 21512"/>
                <a:gd name="connsiteY3" fmla="*/ 40 h 18617"/>
                <a:gd name="connsiteX4" fmla="*/ 0 w 21512"/>
                <a:gd name="connsiteY4" fmla="*/ 40 h 18617"/>
                <a:gd name="connsiteX0" fmla="*/ 71254 w 71275"/>
                <a:gd name="connsiteY0" fmla="*/ 18749 h 18749"/>
                <a:gd name="connsiteX1" fmla="*/ 71254 w 71275"/>
                <a:gd name="connsiteY1" fmla="*/ 9130 h 18749"/>
                <a:gd name="connsiteX2" fmla="*/ 70387 w 71275"/>
                <a:gd name="connsiteY2" fmla="*/ 3101 h 18749"/>
                <a:gd name="connsiteX3" fmla="*/ 67001 w 71275"/>
                <a:gd name="connsiteY3" fmla="*/ 172 h 18749"/>
                <a:gd name="connsiteX4" fmla="*/ 0 w 71275"/>
                <a:gd name="connsiteY4" fmla="*/ 0 h 18749"/>
                <a:gd name="connsiteX0" fmla="*/ 11522 w 11543"/>
                <a:gd name="connsiteY0" fmla="*/ 18618 h 18618"/>
                <a:gd name="connsiteX1" fmla="*/ 11522 w 11543"/>
                <a:gd name="connsiteY1" fmla="*/ 8999 h 18618"/>
                <a:gd name="connsiteX2" fmla="*/ 10655 w 11543"/>
                <a:gd name="connsiteY2" fmla="*/ 2970 h 18618"/>
                <a:gd name="connsiteX3" fmla="*/ 7269 w 11543"/>
                <a:gd name="connsiteY3" fmla="*/ 41 h 18618"/>
                <a:gd name="connsiteX4" fmla="*/ 0 w 11543"/>
                <a:gd name="connsiteY4" fmla="*/ 41 h 18618"/>
                <a:gd name="connsiteX0" fmla="*/ 15199 w 15220"/>
                <a:gd name="connsiteY0" fmla="*/ 18618 h 18618"/>
                <a:gd name="connsiteX1" fmla="*/ 15199 w 15220"/>
                <a:gd name="connsiteY1" fmla="*/ 8999 h 18618"/>
                <a:gd name="connsiteX2" fmla="*/ 14332 w 15220"/>
                <a:gd name="connsiteY2" fmla="*/ 2970 h 18618"/>
                <a:gd name="connsiteX3" fmla="*/ 10946 w 15220"/>
                <a:gd name="connsiteY3" fmla="*/ 41 h 18618"/>
                <a:gd name="connsiteX4" fmla="*/ 0 w 15220"/>
                <a:gd name="connsiteY4" fmla="*/ 41 h 18618"/>
                <a:gd name="connsiteX0" fmla="*/ 15199 w 15220"/>
                <a:gd name="connsiteY0" fmla="*/ 16065 h 16065"/>
                <a:gd name="connsiteX1" fmla="*/ 15199 w 15220"/>
                <a:gd name="connsiteY1" fmla="*/ 8999 h 16065"/>
                <a:gd name="connsiteX2" fmla="*/ 14332 w 15220"/>
                <a:gd name="connsiteY2" fmla="*/ 2970 h 16065"/>
                <a:gd name="connsiteX3" fmla="*/ 10946 w 15220"/>
                <a:gd name="connsiteY3" fmla="*/ 41 h 16065"/>
                <a:gd name="connsiteX4" fmla="*/ 0 w 15220"/>
                <a:gd name="connsiteY4" fmla="*/ 41 h 16065"/>
                <a:gd name="connsiteX0" fmla="*/ 34728 w 34749"/>
                <a:gd name="connsiteY0" fmla="*/ 16194 h 16194"/>
                <a:gd name="connsiteX1" fmla="*/ 34728 w 34749"/>
                <a:gd name="connsiteY1" fmla="*/ 9128 h 16194"/>
                <a:gd name="connsiteX2" fmla="*/ 33861 w 34749"/>
                <a:gd name="connsiteY2" fmla="*/ 3099 h 16194"/>
                <a:gd name="connsiteX3" fmla="*/ 30475 w 34749"/>
                <a:gd name="connsiteY3" fmla="*/ 170 h 16194"/>
                <a:gd name="connsiteX4" fmla="*/ 0 w 34749"/>
                <a:gd name="connsiteY4" fmla="*/ 0 h 16194"/>
                <a:gd name="connsiteX0" fmla="*/ 34728 w 34749"/>
                <a:gd name="connsiteY0" fmla="*/ 16065 h 16065"/>
                <a:gd name="connsiteX1" fmla="*/ 34728 w 34749"/>
                <a:gd name="connsiteY1" fmla="*/ 8999 h 16065"/>
                <a:gd name="connsiteX2" fmla="*/ 33861 w 34749"/>
                <a:gd name="connsiteY2" fmla="*/ 2970 h 16065"/>
                <a:gd name="connsiteX3" fmla="*/ 30475 w 34749"/>
                <a:gd name="connsiteY3" fmla="*/ 41 h 16065"/>
                <a:gd name="connsiteX4" fmla="*/ 0 w 34749"/>
                <a:gd name="connsiteY4" fmla="*/ 382 h 16065"/>
                <a:gd name="connsiteX0" fmla="*/ 34401 w 34422"/>
                <a:gd name="connsiteY0" fmla="*/ 16065 h 16065"/>
                <a:gd name="connsiteX1" fmla="*/ 34401 w 34422"/>
                <a:gd name="connsiteY1" fmla="*/ 8999 h 16065"/>
                <a:gd name="connsiteX2" fmla="*/ 33534 w 34422"/>
                <a:gd name="connsiteY2" fmla="*/ 2970 h 16065"/>
                <a:gd name="connsiteX3" fmla="*/ 30148 w 34422"/>
                <a:gd name="connsiteY3" fmla="*/ 41 h 16065"/>
                <a:gd name="connsiteX4" fmla="*/ 0 w 34422"/>
                <a:gd name="connsiteY4" fmla="*/ 42 h 16065"/>
                <a:gd name="connsiteX0" fmla="*/ 34401 w 34422"/>
                <a:gd name="connsiteY0" fmla="*/ 23043 h 23043"/>
                <a:gd name="connsiteX1" fmla="*/ 34401 w 34422"/>
                <a:gd name="connsiteY1" fmla="*/ 8999 h 23043"/>
                <a:gd name="connsiteX2" fmla="*/ 33534 w 34422"/>
                <a:gd name="connsiteY2" fmla="*/ 2970 h 23043"/>
                <a:gd name="connsiteX3" fmla="*/ 30148 w 34422"/>
                <a:gd name="connsiteY3" fmla="*/ 41 h 23043"/>
                <a:gd name="connsiteX4" fmla="*/ 0 w 34422"/>
                <a:gd name="connsiteY4" fmla="*/ 42 h 23043"/>
                <a:gd name="connsiteX0" fmla="*/ 47182 w 47203"/>
                <a:gd name="connsiteY0" fmla="*/ 23043 h 23043"/>
                <a:gd name="connsiteX1" fmla="*/ 47182 w 47203"/>
                <a:gd name="connsiteY1" fmla="*/ 8999 h 23043"/>
                <a:gd name="connsiteX2" fmla="*/ 46315 w 47203"/>
                <a:gd name="connsiteY2" fmla="*/ 2970 h 23043"/>
                <a:gd name="connsiteX3" fmla="*/ 42929 w 47203"/>
                <a:gd name="connsiteY3" fmla="*/ 41 h 23043"/>
                <a:gd name="connsiteX4" fmla="*/ 0 w 47203"/>
                <a:gd name="connsiteY4" fmla="*/ 42 h 23043"/>
                <a:gd name="connsiteX0" fmla="*/ 39338 w 39359"/>
                <a:gd name="connsiteY0" fmla="*/ 23043 h 23043"/>
                <a:gd name="connsiteX1" fmla="*/ 39338 w 39359"/>
                <a:gd name="connsiteY1" fmla="*/ 8999 h 23043"/>
                <a:gd name="connsiteX2" fmla="*/ 38471 w 39359"/>
                <a:gd name="connsiteY2" fmla="*/ 2970 h 23043"/>
                <a:gd name="connsiteX3" fmla="*/ 35085 w 39359"/>
                <a:gd name="connsiteY3" fmla="*/ 41 h 23043"/>
                <a:gd name="connsiteX4" fmla="*/ 0 w 39359"/>
                <a:gd name="connsiteY4" fmla="*/ 42 h 23043"/>
                <a:gd name="connsiteX0" fmla="*/ 14579 w 14600"/>
                <a:gd name="connsiteY0" fmla="*/ 23171 h 23171"/>
                <a:gd name="connsiteX1" fmla="*/ 14579 w 14600"/>
                <a:gd name="connsiteY1" fmla="*/ 9127 h 23171"/>
                <a:gd name="connsiteX2" fmla="*/ 13712 w 14600"/>
                <a:gd name="connsiteY2" fmla="*/ 3098 h 23171"/>
                <a:gd name="connsiteX3" fmla="*/ 10326 w 14600"/>
                <a:gd name="connsiteY3" fmla="*/ 169 h 23171"/>
                <a:gd name="connsiteX4" fmla="*/ 0 w 14600"/>
                <a:gd name="connsiteY4" fmla="*/ 0 h 23171"/>
                <a:gd name="connsiteX0" fmla="*/ 14579 w 14600"/>
                <a:gd name="connsiteY0" fmla="*/ 45808 h 45808"/>
                <a:gd name="connsiteX1" fmla="*/ 14579 w 14600"/>
                <a:gd name="connsiteY1" fmla="*/ 9127 h 45808"/>
                <a:gd name="connsiteX2" fmla="*/ 13712 w 14600"/>
                <a:gd name="connsiteY2" fmla="*/ 3098 h 45808"/>
                <a:gd name="connsiteX3" fmla="*/ 10326 w 14600"/>
                <a:gd name="connsiteY3" fmla="*/ 169 h 45808"/>
                <a:gd name="connsiteX4" fmla="*/ 0 w 14600"/>
                <a:gd name="connsiteY4" fmla="*/ 0 h 45808"/>
                <a:gd name="connsiteX0" fmla="*/ 12781 w 12802"/>
                <a:gd name="connsiteY0" fmla="*/ 45680 h 45680"/>
                <a:gd name="connsiteX1" fmla="*/ 12781 w 12802"/>
                <a:gd name="connsiteY1" fmla="*/ 8999 h 45680"/>
                <a:gd name="connsiteX2" fmla="*/ 11914 w 12802"/>
                <a:gd name="connsiteY2" fmla="*/ 2970 h 45680"/>
                <a:gd name="connsiteX3" fmla="*/ 8528 w 12802"/>
                <a:gd name="connsiteY3" fmla="*/ 41 h 45680"/>
                <a:gd name="connsiteX4" fmla="*/ 0 w 12802"/>
                <a:gd name="connsiteY4" fmla="*/ 723 h 45680"/>
                <a:gd name="connsiteX0" fmla="*/ 11228 w 11249"/>
                <a:gd name="connsiteY0" fmla="*/ 45680 h 45680"/>
                <a:gd name="connsiteX1" fmla="*/ 11228 w 11249"/>
                <a:gd name="connsiteY1" fmla="*/ 8999 h 45680"/>
                <a:gd name="connsiteX2" fmla="*/ 10361 w 11249"/>
                <a:gd name="connsiteY2" fmla="*/ 2970 h 45680"/>
                <a:gd name="connsiteX3" fmla="*/ 6975 w 11249"/>
                <a:gd name="connsiteY3" fmla="*/ 41 h 45680"/>
                <a:gd name="connsiteX4" fmla="*/ 0 w 11249"/>
                <a:gd name="connsiteY4" fmla="*/ 42 h 45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9" h="45680" extrusionOk="0">
                  <a:moveTo>
                    <a:pt x="11228" y="45680"/>
                  </a:moveTo>
                  <a:lnTo>
                    <a:pt x="11228" y="8999"/>
                  </a:lnTo>
                  <a:cubicBezTo>
                    <a:pt x="11337" y="6825"/>
                    <a:pt x="11024" y="4651"/>
                    <a:pt x="10361" y="2970"/>
                  </a:cubicBezTo>
                  <a:cubicBezTo>
                    <a:pt x="9534" y="869"/>
                    <a:pt x="8265" y="-228"/>
                    <a:pt x="6975" y="41"/>
                  </a:cubicBezTo>
                  <a:cubicBezTo>
                    <a:pt x="3533" y="-15"/>
                    <a:pt x="3442" y="98"/>
                    <a:pt x="0" y="42"/>
                  </a:cubicBezTo>
                </a:path>
              </a:pathLst>
            </a:custGeom>
            <a:ln w="6350" cmpd="sng">
              <a:solidFill>
                <a:srgbClr val="A0A0A3"/>
              </a:solidFill>
              <a:prstDash val="solid"/>
              <a:miter lim="400000"/>
            </a:ln>
          </p:spPr>
          <p:txBody>
            <a:bodyPr lIns="50800" tIns="50800" rIns="50800" bIns="50800" anchor="ctr"/>
            <a:lstStyle/>
            <a:p>
              <a:pPr lvl="0">
                <a:defRPr sz="2400"/>
              </a:pPr>
              <a:endParaRPr/>
            </a:p>
          </p:txBody>
        </p:sp>
      </p:grpSp>
      <p:sp>
        <p:nvSpPr>
          <p:cNvPr id="150" name="Oval 149"/>
          <p:cNvSpPr/>
          <p:nvPr/>
        </p:nvSpPr>
        <p:spPr>
          <a:xfrm flipV="1">
            <a:off x="1506639" y="2259115"/>
            <a:ext cx="94942" cy="94940"/>
          </a:xfrm>
          <a:prstGeom prst="ellipse">
            <a:avLst/>
          </a:prstGeom>
          <a:solidFill>
            <a:schemeClr val="bg1"/>
          </a:solidFill>
          <a:ln w="6350" cmpd="sng">
            <a:solidFill>
              <a:schemeClr val="tx2"/>
            </a:solidFill>
          </a:ln>
        </p:spPr>
        <p:style>
          <a:lnRef idx="2">
            <a:schemeClr val="dk1"/>
          </a:lnRef>
          <a:fillRef idx="1">
            <a:schemeClr val="lt1"/>
          </a:fillRef>
          <a:effectRef idx="0">
            <a:schemeClr val="dk1"/>
          </a:effectRef>
          <a:fontRef idx="minor">
            <a:schemeClr val="dk1"/>
          </a:fontRef>
        </p:style>
        <p:txBody>
          <a:bodyPr lIns="91430" tIns="45715" rIns="91430" bIns="45715" rtlCol="0" anchor="ctr"/>
          <a:lstStyle/>
          <a:p>
            <a:pPr algn="ctr"/>
            <a:endParaRPr lang="en-US"/>
          </a:p>
        </p:txBody>
      </p:sp>
      <p:sp>
        <p:nvSpPr>
          <p:cNvPr id="153" name="Oval 152"/>
          <p:cNvSpPr/>
          <p:nvPr/>
        </p:nvSpPr>
        <p:spPr>
          <a:xfrm flipV="1">
            <a:off x="1510873" y="2699382"/>
            <a:ext cx="94942" cy="94940"/>
          </a:xfrm>
          <a:prstGeom prst="ellipse">
            <a:avLst/>
          </a:prstGeom>
          <a:solidFill>
            <a:schemeClr val="bg1"/>
          </a:solidFill>
          <a:ln w="6350" cmpd="sng">
            <a:solidFill>
              <a:schemeClr val="tx2"/>
            </a:solidFill>
          </a:ln>
        </p:spPr>
        <p:style>
          <a:lnRef idx="2">
            <a:schemeClr val="dk1"/>
          </a:lnRef>
          <a:fillRef idx="1">
            <a:schemeClr val="lt1"/>
          </a:fillRef>
          <a:effectRef idx="0">
            <a:schemeClr val="dk1"/>
          </a:effectRef>
          <a:fontRef idx="minor">
            <a:schemeClr val="dk1"/>
          </a:fontRef>
        </p:style>
        <p:txBody>
          <a:bodyPr lIns="91430" tIns="45715" rIns="91430" bIns="45715" rtlCol="0" anchor="ctr"/>
          <a:lstStyle/>
          <a:p>
            <a:pPr algn="ctr"/>
            <a:endParaRPr lang="en-US"/>
          </a:p>
        </p:txBody>
      </p:sp>
      <p:sp>
        <p:nvSpPr>
          <p:cNvPr id="156" name="Oval 155"/>
          <p:cNvSpPr/>
          <p:nvPr/>
        </p:nvSpPr>
        <p:spPr>
          <a:xfrm flipV="1">
            <a:off x="1510872" y="2483482"/>
            <a:ext cx="94942" cy="94940"/>
          </a:xfrm>
          <a:prstGeom prst="ellipse">
            <a:avLst/>
          </a:prstGeom>
          <a:solidFill>
            <a:schemeClr val="bg1"/>
          </a:solidFill>
          <a:ln w="6350" cmpd="sng">
            <a:solidFill>
              <a:schemeClr val="tx2"/>
            </a:solidFill>
          </a:ln>
        </p:spPr>
        <p:style>
          <a:lnRef idx="2">
            <a:schemeClr val="dk1"/>
          </a:lnRef>
          <a:fillRef idx="1">
            <a:schemeClr val="lt1"/>
          </a:fillRef>
          <a:effectRef idx="0">
            <a:schemeClr val="dk1"/>
          </a:effectRef>
          <a:fontRef idx="minor">
            <a:schemeClr val="dk1"/>
          </a:fontRef>
        </p:style>
        <p:txBody>
          <a:bodyPr lIns="91430" tIns="45715" rIns="91430" bIns="45715" rtlCol="0" anchor="ctr"/>
          <a:lstStyle/>
          <a:p>
            <a:pPr algn="ctr"/>
            <a:endParaRPr lang="en-US"/>
          </a:p>
        </p:txBody>
      </p:sp>
      <p:grpSp>
        <p:nvGrpSpPr>
          <p:cNvPr id="157" name="Group 156"/>
          <p:cNvGrpSpPr/>
          <p:nvPr/>
        </p:nvGrpSpPr>
        <p:grpSpPr>
          <a:xfrm>
            <a:off x="2896866" y="942856"/>
            <a:ext cx="1236181" cy="1456454"/>
            <a:chOff x="1826842" y="960807"/>
            <a:chExt cx="1236181" cy="1456454"/>
          </a:xfrm>
        </p:grpSpPr>
        <p:sp>
          <p:nvSpPr>
            <p:cNvPr id="158" name="Rounded Rectangle 157"/>
            <p:cNvSpPr/>
            <p:nvPr/>
          </p:nvSpPr>
          <p:spPr>
            <a:xfrm>
              <a:off x="1826842" y="964521"/>
              <a:ext cx="1235133" cy="1452740"/>
            </a:xfrm>
            <a:prstGeom prst="roundRect">
              <a:avLst>
                <a:gd name="adj" fmla="val 3820"/>
              </a:avLst>
            </a:prstGeom>
            <a:solidFill>
              <a:srgbClr val="F4F4F4"/>
            </a:solidFill>
            <a:ln w="6350" cmpd="sng">
              <a:solidFill>
                <a:schemeClr val="tx2"/>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9" name="Round Same Side Corner Rectangle 158"/>
            <p:cNvSpPr/>
            <p:nvPr/>
          </p:nvSpPr>
          <p:spPr>
            <a:xfrm>
              <a:off x="1827948" y="960807"/>
              <a:ext cx="1235075" cy="333375"/>
            </a:xfrm>
            <a:prstGeom prst="round2SameRect">
              <a:avLst>
                <a:gd name="adj1" fmla="val 12497"/>
                <a:gd name="adj2" fmla="val 0"/>
              </a:avLst>
            </a:prstGeom>
            <a:solidFill>
              <a:schemeClr val="accent3"/>
            </a:solidFill>
            <a:ln w="6350" cmpd="sng">
              <a:solidFill>
                <a:schemeClr val="accent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0" name="TextBox 159"/>
            <p:cNvSpPr txBox="1"/>
            <p:nvPr/>
          </p:nvSpPr>
          <p:spPr>
            <a:xfrm>
              <a:off x="1933162" y="1003401"/>
              <a:ext cx="1018794" cy="246221"/>
            </a:xfrm>
            <a:prstGeom prst="rect">
              <a:avLst/>
            </a:prstGeom>
            <a:noFill/>
          </p:spPr>
          <p:txBody>
            <a:bodyPr wrap="square" rtlCol="0">
              <a:spAutoFit/>
            </a:bodyPr>
            <a:lstStyle/>
            <a:p>
              <a:pPr algn="ctr"/>
              <a:r>
                <a:rPr lang="en-US" sz="1000" dirty="0">
                  <a:solidFill>
                    <a:schemeClr val="bg1"/>
                  </a:solidFill>
                  <a:latin typeface="Roboto Light"/>
                  <a:cs typeface="Roboto Light"/>
                </a:rPr>
                <a:t>Blog</a:t>
              </a:r>
            </a:p>
          </p:txBody>
        </p:sp>
        <p:sp>
          <p:nvSpPr>
            <p:cNvPr id="161" name="Rounded Rectangle 160"/>
            <p:cNvSpPr/>
            <p:nvPr/>
          </p:nvSpPr>
          <p:spPr>
            <a:xfrm>
              <a:off x="1909392" y="1375860"/>
              <a:ext cx="1073150" cy="955675"/>
            </a:xfrm>
            <a:prstGeom prst="roundRect">
              <a:avLst>
                <a:gd name="adj" fmla="val 2421"/>
              </a:avLst>
            </a:prstGeom>
            <a:noFill/>
            <a:ln w="6350" cmpd="sng">
              <a:solidFill>
                <a:schemeClr val="bg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62" name="Group 161"/>
            <p:cNvGrpSpPr/>
            <p:nvPr/>
          </p:nvGrpSpPr>
          <p:grpSpPr>
            <a:xfrm>
              <a:off x="1999355" y="1397963"/>
              <a:ext cx="887937" cy="318036"/>
              <a:chOff x="1999355" y="1397963"/>
              <a:chExt cx="887937" cy="318036"/>
            </a:xfrm>
          </p:grpSpPr>
          <p:sp>
            <p:nvSpPr>
              <p:cNvPr id="169" name="Rounded Rectangle 168"/>
              <p:cNvSpPr/>
              <p:nvPr/>
            </p:nvSpPr>
            <p:spPr>
              <a:xfrm>
                <a:off x="2007817" y="1474286"/>
                <a:ext cx="879475" cy="212725"/>
              </a:xfrm>
              <a:prstGeom prst="roundRect">
                <a:avLst>
                  <a:gd name="adj" fmla="val 2421"/>
                </a:avLst>
              </a:prstGeom>
              <a:solidFill>
                <a:schemeClr val="bg2"/>
              </a:solidFill>
              <a:ln w="6350" cmpd="sng">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0" name="Shape 8841"/>
              <p:cNvSpPr/>
              <p:nvPr/>
            </p:nvSpPr>
            <p:spPr>
              <a:xfrm>
                <a:off x="1999355" y="1397963"/>
                <a:ext cx="254895" cy="318036"/>
              </a:xfrm>
              <a:prstGeom prst="rect">
                <a:avLst/>
              </a:prstGeom>
              <a:noFill/>
              <a:ln w="12700">
                <a:miter lim="400000"/>
              </a:ln>
              <a:extLst>
                <a:ext uri="{C572A759-6A51-4108-AA02-DFA0A04FC94B}">
                  <ma14:wrappingTextBoxFlag xmlns="" xmlns:ma14="http://schemas.microsoft.com/office/mac/drawingml/2011/main" val="1"/>
                </a:ext>
              </a:extLst>
            </p:spPr>
            <p:txBody>
              <a:bodyPr wrap="square" lIns="50800" tIns="50800" rIns="50800" bIns="50800" anchor="ctr">
                <a:spAutoFit/>
              </a:bodyPr>
              <a:lstStyle>
                <a:lvl1pPr defTabSz="457200">
                  <a:lnSpc>
                    <a:spcPct val="120000"/>
                  </a:lnSpc>
                  <a:defRPr sz="4000">
                    <a:solidFill>
                      <a:srgbClr val="8E8E8E"/>
                    </a:solidFill>
                    <a:latin typeface="FontAwesome"/>
                    <a:ea typeface="FontAwesome"/>
                    <a:cs typeface="FontAwesome"/>
                    <a:sym typeface="FontAwesome"/>
                  </a:defRPr>
                </a:lvl1pPr>
              </a:lstStyle>
              <a:p>
                <a:pPr algn="ctr">
                  <a:defRPr sz="1800">
                    <a:solidFill>
                      <a:srgbClr val="000000"/>
                    </a:solidFill>
                  </a:defRPr>
                </a:pPr>
                <a:r>
                  <a:rPr lang="en-US" sz="1200" dirty="0">
                    <a:solidFill>
                      <a:schemeClr val="tx2"/>
                    </a:solidFill>
                  </a:rPr>
                  <a:t></a:t>
                </a:r>
              </a:p>
            </p:txBody>
          </p:sp>
        </p:grpSp>
        <p:grpSp>
          <p:nvGrpSpPr>
            <p:cNvPr id="163" name="Group 162"/>
            <p:cNvGrpSpPr/>
            <p:nvPr/>
          </p:nvGrpSpPr>
          <p:grpSpPr>
            <a:xfrm>
              <a:off x="1999355" y="1674188"/>
              <a:ext cx="887937" cy="318036"/>
              <a:chOff x="1999355" y="1397963"/>
              <a:chExt cx="887937" cy="318036"/>
            </a:xfrm>
          </p:grpSpPr>
          <p:sp>
            <p:nvSpPr>
              <p:cNvPr id="167" name="Rounded Rectangle 166"/>
              <p:cNvSpPr/>
              <p:nvPr/>
            </p:nvSpPr>
            <p:spPr>
              <a:xfrm>
                <a:off x="2007817" y="1474286"/>
                <a:ext cx="879475" cy="212725"/>
              </a:xfrm>
              <a:prstGeom prst="roundRect">
                <a:avLst>
                  <a:gd name="adj" fmla="val 2421"/>
                </a:avLst>
              </a:prstGeom>
              <a:solidFill>
                <a:schemeClr val="bg2"/>
              </a:solidFill>
              <a:ln w="6350" cmpd="sng">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8" name="Shape 8841"/>
              <p:cNvSpPr/>
              <p:nvPr/>
            </p:nvSpPr>
            <p:spPr>
              <a:xfrm>
                <a:off x="1999355" y="1397963"/>
                <a:ext cx="254895" cy="318036"/>
              </a:xfrm>
              <a:prstGeom prst="rect">
                <a:avLst/>
              </a:prstGeom>
              <a:noFill/>
              <a:ln w="12700">
                <a:miter lim="400000"/>
              </a:ln>
              <a:extLst>
                <a:ext uri="{C572A759-6A51-4108-AA02-DFA0A04FC94B}">
                  <ma14:wrappingTextBoxFlag xmlns="" xmlns:ma14="http://schemas.microsoft.com/office/mac/drawingml/2011/main" val="1"/>
                </a:ext>
              </a:extLst>
            </p:spPr>
            <p:txBody>
              <a:bodyPr wrap="square" lIns="50800" tIns="50800" rIns="50800" bIns="50800" anchor="ctr">
                <a:spAutoFit/>
              </a:bodyPr>
              <a:lstStyle>
                <a:lvl1pPr defTabSz="457200">
                  <a:lnSpc>
                    <a:spcPct val="120000"/>
                  </a:lnSpc>
                  <a:defRPr sz="4000">
                    <a:solidFill>
                      <a:srgbClr val="8E8E8E"/>
                    </a:solidFill>
                    <a:latin typeface="FontAwesome"/>
                    <a:ea typeface="FontAwesome"/>
                    <a:cs typeface="FontAwesome"/>
                    <a:sym typeface="FontAwesome"/>
                  </a:defRPr>
                </a:lvl1pPr>
              </a:lstStyle>
              <a:p>
                <a:pPr algn="ctr">
                  <a:defRPr sz="1800">
                    <a:solidFill>
                      <a:srgbClr val="000000"/>
                    </a:solidFill>
                  </a:defRPr>
                </a:pPr>
                <a:r>
                  <a:rPr lang="en-US" sz="1200" dirty="0">
                    <a:solidFill>
                      <a:schemeClr val="tx2"/>
                    </a:solidFill>
                  </a:rPr>
                  <a:t></a:t>
                </a:r>
              </a:p>
            </p:txBody>
          </p:sp>
        </p:grpSp>
        <p:grpSp>
          <p:nvGrpSpPr>
            <p:cNvPr id="164" name="Group 163"/>
            <p:cNvGrpSpPr/>
            <p:nvPr/>
          </p:nvGrpSpPr>
          <p:grpSpPr>
            <a:xfrm>
              <a:off x="1999355" y="1950413"/>
              <a:ext cx="887937" cy="318036"/>
              <a:chOff x="1999355" y="1397963"/>
              <a:chExt cx="887937" cy="318036"/>
            </a:xfrm>
          </p:grpSpPr>
          <p:sp>
            <p:nvSpPr>
              <p:cNvPr id="165" name="Rounded Rectangle 164"/>
              <p:cNvSpPr/>
              <p:nvPr/>
            </p:nvSpPr>
            <p:spPr>
              <a:xfrm>
                <a:off x="2007817" y="1474286"/>
                <a:ext cx="879475" cy="212725"/>
              </a:xfrm>
              <a:prstGeom prst="roundRect">
                <a:avLst>
                  <a:gd name="adj" fmla="val 2421"/>
                </a:avLst>
              </a:prstGeom>
              <a:solidFill>
                <a:schemeClr val="bg2"/>
              </a:solidFill>
              <a:ln w="6350" cmpd="sng">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6" name="Shape 8841"/>
              <p:cNvSpPr/>
              <p:nvPr/>
            </p:nvSpPr>
            <p:spPr>
              <a:xfrm>
                <a:off x="1999355" y="1397963"/>
                <a:ext cx="254895" cy="318036"/>
              </a:xfrm>
              <a:prstGeom prst="rect">
                <a:avLst/>
              </a:prstGeom>
              <a:noFill/>
              <a:ln w="12700">
                <a:miter lim="400000"/>
              </a:ln>
              <a:extLst>
                <a:ext uri="{C572A759-6A51-4108-AA02-DFA0A04FC94B}">
                  <ma14:wrappingTextBoxFlag xmlns="" xmlns:ma14="http://schemas.microsoft.com/office/mac/drawingml/2011/main" val="1"/>
                </a:ext>
              </a:extLst>
            </p:spPr>
            <p:txBody>
              <a:bodyPr wrap="square" lIns="50800" tIns="50800" rIns="50800" bIns="50800" anchor="ctr">
                <a:spAutoFit/>
              </a:bodyPr>
              <a:lstStyle>
                <a:lvl1pPr defTabSz="457200">
                  <a:lnSpc>
                    <a:spcPct val="120000"/>
                  </a:lnSpc>
                  <a:defRPr sz="4000">
                    <a:solidFill>
                      <a:srgbClr val="8E8E8E"/>
                    </a:solidFill>
                    <a:latin typeface="FontAwesome"/>
                    <a:ea typeface="FontAwesome"/>
                    <a:cs typeface="FontAwesome"/>
                    <a:sym typeface="FontAwesome"/>
                  </a:defRPr>
                </a:lvl1pPr>
              </a:lstStyle>
              <a:p>
                <a:pPr algn="ctr">
                  <a:defRPr sz="1800">
                    <a:solidFill>
                      <a:srgbClr val="000000"/>
                    </a:solidFill>
                  </a:defRPr>
                </a:pPr>
                <a:r>
                  <a:rPr lang="en-US" sz="1200" dirty="0">
                    <a:solidFill>
                      <a:schemeClr val="tx2"/>
                    </a:solidFill>
                  </a:rPr>
                  <a:t></a:t>
                </a:r>
              </a:p>
            </p:txBody>
          </p:sp>
        </p:grpSp>
      </p:grpSp>
      <p:grpSp>
        <p:nvGrpSpPr>
          <p:cNvPr id="171" name="Group 170"/>
          <p:cNvGrpSpPr/>
          <p:nvPr/>
        </p:nvGrpSpPr>
        <p:grpSpPr>
          <a:xfrm>
            <a:off x="2889120" y="2651572"/>
            <a:ext cx="1236181" cy="1456454"/>
            <a:chOff x="3265117" y="2591709"/>
            <a:chExt cx="1236181" cy="1456454"/>
          </a:xfrm>
        </p:grpSpPr>
        <p:grpSp>
          <p:nvGrpSpPr>
            <p:cNvPr id="172" name="Group 171"/>
            <p:cNvGrpSpPr/>
            <p:nvPr/>
          </p:nvGrpSpPr>
          <p:grpSpPr>
            <a:xfrm>
              <a:off x="3265117" y="2591709"/>
              <a:ext cx="1236181" cy="1456454"/>
              <a:chOff x="406400" y="2020171"/>
              <a:chExt cx="1236181" cy="1456454"/>
            </a:xfrm>
          </p:grpSpPr>
          <p:sp>
            <p:nvSpPr>
              <p:cNvPr id="175" name="Rounded Rectangle 174"/>
              <p:cNvSpPr/>
              <p:nvPr/>
            </p:nvSpPr>
            <p:spPr>
              <a:xfrm>
                <a:off x="406400" y="2023885"/>
                <a:ext cx="1235133" cy="1452740"/>
              </a:xfrm>
              <a:prstGeom prst="roundRect">
                <a:avLst>
                  <a:gd name="adj" fmla="val 3820"/>
                </a:avLst>
              </a:prstGeom>
              <a:solidFill>
                <a:schemeClr val="bg1"/>
              </a:solidFill>
              <a:ln w="6350" cmpd="sng">
                <a:solidFill>
                  <a:schemeClr val="tx2"/>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6" name="Round Same Side Corner Rectangle 175"/>
              <p:cNvSpPr/>
              <p:nvPr/>
            </p:nvSpPr>
            <p:spPr>
              <a:xfrm>
                <a:off x="407506" y="2020171"/>
                <a:ext cx="1235075" cy="333375"/>
              </a:xfrm>
              <a:prstGeom prst="round2SameRect">
                <a:avLst>
                  <a:gd name="adj1" fmla="val 12497"/>
                  <a:gd name="adj2" fmla="val 0"/>
                </a:avLst>
              </a:prstGeom>
              <a:solidFill>
                <a:schemeClr val="accent6"/>
              </a:solidFill>
              <a:ln w="6350" cmpd="sng">
                <a:solidFill>
                  <a:schemeClr val="accent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7" name="TextBox 176"/>
              <p:cNvSpPr txBox="1"/>
              <p:nvPr/>
            </p:nvSpPr>
            <p:spPr>
              <a:xfrm>
                <a:off x="414351" y="2062765"/>
                <a:ext cx="1215531" cy="246221"/>
              </a:xfrm>
              <a:prstGeom prst="rect">
                <a:avLst/>
              </a:prstGeom>
              <a:noFill/>
            </p:spPr>
            <p:txBody>
              <a:bodyPr wrap="square" rtlCol="0">
                <a:spAutoFit/>
              </a:bodyPr>
              <a:lstStyle/>
              <a:p>
                <a:pPr algn="ctr"/>
                <a:r>
                  <a:rPr lang="en-US" sz="1000" dirty="0">
                    <a:solidFill>
                      <a:schemeClr val="bg1"/>
                    </a:solidFill>
                    <a:latin typeface="Roboto Light"/>
                    <a:cs typeface="Roboto Light"/>
                  </a:rPr>
                  <a:t>Shop</a:t>
                </a:r>
              </a:p>
            </p:txBody>
          </p:sp>
          <p:sp>
            <p:nvSpPr>
              <p:cNvPr id="178" name="Rounded Rectangle 177"/>
              <p:cNvSpPr/>
              <p:nvPr/>
            </p:nvSpPr>
            <p:spPr>
              <a:xfrm>
                <a:off x="488950" y="2435224"/>
                <a:ext cx="1073150" cy="955675"/>
              </a:xfrm>
              <a:prstGeom prst="roundRect">
                <a:avLst>
                  <a:gd name="adj" fmla="val 2421"/>
                </a:avLst>
              </a:prstGeom>
              <a:noFill/>
              <a:ln w="6350" cmpd="sng">
                <a:solidFill>
                  <a:schemeClr val="bg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9" name="Rounded Rectangle 178"/>
              <p:cNvSpPr/>
              <p:nvPr/>
            </p:nvSpPr>
            <p:spPr>
              <a:xfrm>
                <a:off x="587375" y="2533649"/>
                <a:ext cx="879475" cy="492087"/>
              </a:xfrm>
              <a:prstGeom prst="roundRect">
                <a:avLst>
                  <a:gd name="adj" fmla="val 2421"/>
                </a:avLst>
              </a:prstGeom>
              <a:solidFill>
                <a:schemeClr val="bg2"/>
              </a:solidFill>
              <a:ln w="6350" cmpd="sng">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85" name="Group 184"/>
              <p:cNvGrpSpPr/>
              <p:nvPr/>
            </p:nvGrpSpPr>
            <p:grpSpPr>
              <a:xfrm>
                <a:off x="914400" y="3062890"/>
                <a:ext cx="555625" cy="246221"/>
                <a:chOff x="914400" y="3062890"/>
                <a:chExt cx="555625" cy="246221"/>
              </a:xfrm>
            </p:grpSpPr>
            <p:sp>
              <p:nvSpPr>
                <p:cNvPr id="186" name="Rounded Rectangle 185"/>
                <p:cNvSpPr/>
                <p:nvPr/>
              </p:nvSpPr>
              <p:spPr>
                <a:xfrm>
                  <a:off x="914400" y="3086100"/>
                  <a:ext cx="555625" cy="215900"/>
                </a:xfrm>
                <a:prstGeom prst="roundRect">
                  <a:avLst>
                    <a:gd name="adj" fmla="val 5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1" name="TextBox 190"/>
                <p:cNvSpPr txBox="1"/>
                <p:nvPr/>
              </p:nvSpPr>
              <p:spPr>
                <a:xfrm>
                  <a:off x="925883" y="3062890"/>
                  <a:ext cx="519960" cy="246221"/>
                </a:xfrm>
                <a:prstGeom prst="rect">
                  <a:avLst/>
                </a:prstGeom>
                <a:noFill/>
              </p:spPr>
              <p:txBody>
                <a:bodyPr wrap="square" rtlCol="0">
                  <a:spAutoFit/>
                </a:bodyPr>
                <a:lstStyle/>
                <a:p>
                  <a:pPr algn="ctr"/>
                  <a:r>
                    <a:rPr lang="en-US" sz="1000" dirty="0">
                      <a:solidFill>
                        <a:schemeClr val="bg1"/>
                      </a:solidFill>
                      <a:latin typeface="Roboto Light"/>
                      <a:cs typeface="Roboto Light"/>
                    </a:rPr>
                    <a:t>BUY</a:t>
                  </a:r>
                </a:p>
              </p:txBody>
            </p:sp>
          </p:grpSp>
        </p:grpSp>
        <p:sp>
          <p:nvSpPr>
            <p:cNvPr id="173" name="Shape 8841"/>
            <p:cNvSpPr/>
            <p:nvPr/>
          </p:nvSpPr>
          <p:spPr>
            <a:xfrm>
              <a:off x="3358255" y="3093413"/>
              <a:ext cx="1048645" cy="318036"/>
            </a:xfrm>
            <a:prstGeom prst="rect">
              <a:avLst/>
            </a:prstGeom>
            <a:noFill/>
            <a:ln w="12700">
              <a:miter lim="400000"/>
            </a:ln>
            <a:extLst>
              <a:ext uri="{C572A759-6A51-4108-AA02-DFA0A04FC94B}">
                <ma14:wrappingTextBoxFlag xmlns="" xmlns:ma14="http://schemas.microsoft.com/office/mac/drawingml/2011/main" val="1"/>
              </a:ext>
            </a:extLst>
          </p:spPr>
          <p:txBody>
            <a:bodyPr wrap="square" lIns="50800" tIns="50800" rIns="50800" bIns="50800" anchor="ctr">
              <a:spAutoFit/>
            </a:bodyPr>
            <a:lstStyle>
              <a:lvl1pPr defTabSz="457200">
                <a:lnSpc>
                  <a:spcPct val="120000"/>
                </a:lnSpc>
                <a:defRPr sz="4000">
                  <a:solidFill>
                    <a:srgbClr val="8E8E8E"/>
                  </a:solidFill>
                  <a:latin typeface="FontAwesome"/>
                  <a:ea typeface="FontAwesome"/>
                  <a:cs typeface="FontAwesome"/>
                  <a:sym typeface="FontAwesome"/>
                </a:defRPr>
              </a:lvl1pPr>
            </a:lstStyle>
            <a:p>
              <a:pPr algn="ctr">
                <a:defRPr sz="1800">
                  <a:solidFill>
                    <a:srgbClr val="000000"/>
                  </a:solidFill>
                </a:defRPr>
              </a:pPr>
              <a:endParaRPr lang="en-US" sz="1200" dirty="0">
                <a:solidFill>
                  <a:schemeClr val="tx2"/>
                </a:solidFill>
              </a:endParaRPr>
            </a:p>
          </p:txBody>
        </p:sp>
        <p:sp>
          <p:nvSpPr>
            <p:cNvPr id="174" name="Shape 8841"/>
            <p:cNvSpPr/>
            <p:nvPr/>
          </p:nvSpPr>
          <p:spPr>
            <a:xfrm>
              <a:off x="3330574" y="3061989"/>
              <a:ext cx="1101725" cy="539635"/>
            </a:xfrm>
            <a:prstGeom prst="rect">
              <a:avLst/>
            </a:prstGeom>
            <a:noFill/>
            <a:ln w="12700">
              <a:miter lim="400000"/>
            </a:ln>
            <a:extLst>
              <a:ext uri="{C572A759-6A51-4108-AA02-DFA0A04FC94B}">
                <ma14:wrappingTextBoxFlag xmlns="" xmlns:ma14="http://schemas.microsoft.com/office/mac/drawingml/2011/main" val="1"/>
              </a:ext>
            </a:extLst>
          </p:spPr>
          <p:txBody>
            <a:bodyPr wrap="square" lIns="50800" tIns="50800" rIns="50800" bIns="50800" anchor="ctr">
              <a:spAutoFit/>
            </a:bodyPr>
            <a:lstStyle>
              <a:lvl1pPr defTabSz="457200">
                <a:lnSpc>
                  <a:spcPct val="120000"/>
                </a:lnSpc>
                <a:defRPr sz="4000">
                  <a:solidFill>
                    <a:srgbClr val="8E8E8E"/>
                  </a:solidFill>
                  <a:latin typeface="FontAwesome"/>
                  <a:ea typeface="FontAwesome"/>
                  <a:cs typeface="FontAwesome"/>
                  <a:sym typeface="FontAwesome"/>
                </a:defRPr>
              </a:lvl1pPr>
            </a:lstStyle>
            <a:p>
              <a:pPr algn="ctr">
                <a:defRPr sz="1800">
                  <a:solidFill>
                    <a:srgbClr val="000000"/>
                  </a:solidFill>
                </a:defRPr>
              </a:pPr>
              <a:r>
                <a:rPr lang="en-US" sz="1200" dirty="0">
                  <a:solidFill>
                    <a:schemeClr val="tx2"/>
                  </a:solidFill>
                </a:rPr>
                <a:t>   </a:t>
              </a:r>
            </a:p>
            <a:p>
              <a:pPr algn="ctr">
                <a:defRPr sz="1800">
                  <a:solidFill>
                    <a:srgbClr val="000000"/>
                  </a:solidFill>
                </a:defRPr>
              </a:pPr>
              <a:r>
                <a:rPr lang="en-US" sz="1200" dirty="0">
                  <a:solidFill>
                    <a:schemeClr val="tx2"/>
                  </a:solidFill>
                </a:rPr>
                <a:t>   </a:t>
              </a:r>
            </a:p>
          </p:txBody>
        </p:sp>
      </p:grpSp>
      <p:sp>
        <p:nvSpPr>
          <p:cNvPr id="238" name="Oval 237"/>
          <p:cNvSpPr/>
          <p:nvPr/>
        </p:nvSpPr>
        <p:spPr>
          <a:xfrm flipV="1">
            <a:off x="2841198" y="3499482"/>
            <a:ext cx="94942" cy="94940"/>
          </a:xfrm>
          <a:prstGeom prst="ellipse">
            <a:avLst/>
          </a:prstGeom>
          <a:solidFill>
            <a:schemeClr val="bg1"/>
          </a:solidFill>
          <a:ln w="6350" cmpd="sng">
            <a:solidFill>
              <a:schemeClr val="tx2"/>
            </a:solidFill>
          </a:ln>
        </p:spPr>
        <p:style>
          <a:lnRef idx="2">
            <a:schemeClr val="dk1"/>
          </a:lnRef>
          <a:fillRef idx="1">
            <a:schemeClr val="lt1"/>
          </a:fillRef>
          <a:effectRef idx="0">
            <a:schemeClr val="dk1"/>
          </a:effectRef>
          <a:fontRef idx="minor">
            <a:schemeClr val="dk1"/>
          </a:fontRef>
        </p:style>
        <p:txBody>
          <a:bodyPr lIns="91430" tIns="45715" rIns="91430" bIns="45715" rtlCol="0" anchor="ctr"/>
          <a:lstStyle/>
          <a:p>
            <a:pPr algn="ctr"/>
            <a:endParaRPr lang="en-US"/>
          </a:p>
        </p:txBody>
      </p:sp>
      <p:sp>
        <p:nvSpPr>
          <p:cNvPr id="239" name="Oval 238"/>
          <p:cNvSpPr/>
          <p:nvPr/>
        </p:nvSpPr>
        <p:spPr>
          <a:xfrm flipV="1">
            <a:off x="2850723" y="1467481"/>
            <a:ext cx="94942" cy="94940"/>
          </a:xfrm>
          <a:prstGeom prst="ellipse">
            <a:avLst/>
          </a:prstGeom>
          <a:solidFill>
            <a:schemeClr val="bg1"/>
          </a:solidFill>
          <a:ln w="6350" cmpd="sng">
            <a:solidFill>
              <a:schemeClr val="tx2"/>
            </a:solidFill>
          </a:ln>
        </p:spPr>
        <p:style>
          <a:lnRef idx="2">
            <a:schemeClr val="dk1"/>
          </a:lnRef>
          <a:fillRef idx="1">
            <a:schemeClr val="lt1"/>
          </a:fillRef>
          <a:effectRef idx="0">
            <a:schemeClr val="dk1"/>
          </a:effectRef>
          <a:fontRef idx="minor">
            <a:schemeClr val="dk1"/>
          </a:fontRef>
        </p:style>
        <p:txBody>
          <a:bodyPr lIns="91430" tIns="45715" rIns="91430" bIns="45715" rtlCol="0" anchor="ctr"/>
          <a:lstStyle/>
          <a:p>
            <a:pPr algn="ctr"/>
            <a:endParaRPr lang="en-US"/>
          </a:p>
        </p:txBody>
      </p:sp>
      <p:sp>
        <p:nvSpPr>
          <p:cNvPr id="243" name="Shape 147"/>
          <p:cNvSpPr/>
          <p:nvPr/>
        </p:nvSpPr>
        <p:spPr>
          <a:xfrm rot="16200000" flipV="1">
            <a:off x="4552308" y="2510123"/>
            <a:ext cx="437090" cy="487005"/>
          </a:xfrm>
          <a:custGeom>
            <a:avLst/>
            <a:gdLst>
              <a:gd name="connsiteX0" fmla="*/ 21491 w 21512"/>
              <a:gd name="connsiteY0" fmla="*/ 18617 h 18617"/>
              <a:gd name="connsiteX1" fmla="*/ 21491 w 21512"/>
              <a:gd name="connsiteY1" fmla="*/ 8998 h 18617"/>
              <a:gd name="connsiteX2" fmla="*/ 20624 w 21512"/>
              <a:gd name="connsiteY2" fmla="*/ 2969 h 18617"/>
              <a:gd name="connsiteX3" fmla="*/ 17238 w 21512"/>
              <a:gd name="connsiteY3" fmla="*/ 40 h 18617"/>
              <a:gd name="connsiteX4" fmla="*/ 0 w 21512"/>
              <a:gd name="connsiteY4" fmla="*/ 40 h 18617"/>
              <a:gd name="connsiteX0" fmla="*/ 71254 w 71275"/>
              <a:gd name="connsiteY0" fmla="*/ 18749 h 18749"/>
              <a:gd name="connsiteX1" fmla="*/ 71254 w 71275"/>
              <a:gd name="connsiteY1" fmla="*/ 9130 h 18749"/>
              <a:gd name="connsiteX2" fmla="*/ 70387 w 71275"/>
              <a:gd name="connsiteY2" fmla="*/ 3101 h 18749"/>
              <a:gd name="connsiteX3" fmla="*/ 67001 w 71275"/>
              <a:gd name="connsiteY3" fmla="*/ 172 h 18749"/>
              <a:gd name="connsiteX4" fmla="*/ 0 w 71275"/>
              <a:gd name="connsiteY4" fmla="*/ 0 h 18749"/>
              <a:gd name="connsiteX0" fmla="*/ 11522 w 11543"/>
              <a:gd name="connsiteY0" fmla="*/ 18618 h 18618"/>
              <a:gd name="connsiteX1" fmla="*/ 11522 w 11543"/>
              <a:gd name="connsiteY1" fmla="*/ 8999 h 18618"/>
              <a:gd name="connsiteX2" fmla="*/ 10655 w 11543"/>
              <a:gd name="connsiteY2" fmla="*/ 2970 h 18618"/>
              <a:gd name="connsiteX3" fmla="*/ 7269 w 11543"/>
              <a:gd name="connsiteY3" fmla="*/ 41 h 18618"/>
              <a:gd name="connsiteX4" fmla="*/ 0 w 11543"/>
              <a:gd name="connsiteY4" fmla="*/ 41 h 18618"/>
              <a:gd name="connsiteX0" fmla="*/ 15199 w 15220"/>
              <a:gd name="connsiteY0" fmla="*/ 18618 h 18618"/>
              <a:gd name="connsiteX1" fmla="*/ 15199 w 15220"/>
              <a:gd name="connsiteY1" fmla="*/ 8999 h 18618"/>
              <a:gd name="connsiteX2" fmla="*/ 14332 w 15220"/>
              <a:gd name="connsiteY2" fmla="*/ 2970 h 18618"/>
              <a:gd name="connsiteX3" fmla="*/ 10946 w 15220"/>
              <a:gd name="connsiteY3" fmla="*/ 41 h 18618"/>
              <a:gd name="connsiteX4" fmla="*/ 0 w 15220"/>
              <a:gd name="connsiteY4" fmla="*/ 41 h 18618"/>
              <a:gd name="connsiteX0" fmla="*/ 15199 w 15220"/>
              <a:gd name="connsiteY0" fmla="*/ 16065 h 16065"/>
              <a:gd name="connsiteX1" fmla="*/ 15199 w 15220"/>
              <a:gd name="connsiteY1" fmla="*/ 8999 h 16065"/>
              <a:gd name="connsiteX2" fmla="*/ 14332 w 15220"/>
              <a:gd name="connsiteY2" fmla="*/ 2970 h 16065"/>
              <a:gd name="connsiteX3" fmla="*/ 10946 w 15220"/>
              <a:gd name="connsiteY3" fmla="*/ 41 h 16065"/>
              <a:gd name="connsiteX4" fmla="*/ 0 w 15220"/>
              <a:gd name="connsiteY4" fmla="*/ 41 h 16065"/>
              <a:gd name="connsiteX0" fmla="*/ 34728 w 34749"/>
              <a:gd name="connsiteY0" fmla="*/ 16194 h 16194"/>
              <a:gd name="connsiteX1" fmla="*/ 34728 w 34749"/>
              <a:gd name="connsiteY1" fmla="*/ 9128 h 16194"/>
              <a:gd name="connsiteX2" fmla="*/ 33861 w 34749"/>
              <a:gd name="connsiteY2" fmla="*/ 3099 h 16194"/>
              <a:gd name="connsiteX3" fmla="*/ 30475 w 34749"/>
              <a:gd name="connsiteY3" fmla="*/ 170 h 16194"/>
              <a:gd name="connsiteX4" fmla="*/ 0 w 34749"/>
              <a:gd name="connsiteY4" fmla="*/ 0 h 16194"/>
              <a:gd name="connsiteX0" fmla="*/ 34728 w 34749"/>
              <a:gd name="connsiteY0" fmla="*/ 16065 h 16065"/>
              <a:gd name="connsiteX1" fmla="*/ 34728 w 34749"/>
              <a:gd name="connsiteY1" fmla="*/ 8999 h 16065"/>
              <a:gd name="connsiteX2" fmla="*/ 33861 w 34749"/>
              <a:gd name="connsiteY2" fmla="*/ 2970 h 16065"/>
              <a:gd name="connsiteX3" fmla="*/ 30475 w 34749"/>
              <a:gd name="connsiteY3" fmla="*/ 41 h 16065"/>
              <a:gd name="connsiteX4" fmla="*/ 0 w 34749"/>
              <a:gd name="connsiteY4" fmla="*/ 382 h 16065"/>
              <a:gd name="connsiteX0" fmla="*/ 34401 w 34422"/>
              <a:gd name="connsiteY0" fmla="*/ 16065 h 16065"/>
              <a:gd name="connsiteX1" fmla="*/ 34401 w 34422"/>
              <a:gd name="connsiteY1" fmla="*/ 8999 h 16065"/>
              <a:gd name="connsiteX2" fmla="*/ 33534 w 34422"/>
              <a:gd name="connsiteY2" fmla="*/ 2970 h 16065"/>
              <a:gd name="connsiteX3" fmla="*/ 30148 w 34422"/>
              <a:gd name="connsiteY3" fmla="*/ 41 h 16065"/>
              <a:gd name="connsiteX4" fmla="*/ 0 w 34422"/>
              <a:gd name="connsiteY4" fmla="*/ 42 h 16065"/>
              <a:gd name="connsiteX0" fmla="*/ 34401 w 34422"/>
              <a:gd name="connsiteY0" fmla="*/ 23043 h 23043"/>
              <a:gd name="connsiteX1" fmla="*/ 34401 w 34422"/>
              <a:gd name="connsiteY1" fmla="*/ 8999 h 23043"/>
              <a:gd name="connsiteX2" fmla="*/ 33534 w 34422"/>
              <a:gd name="connsiteY2" fmla="*/ 2970 h 23043"/>
              <a:gd name="connsiteX3" fmla="*/ 30148 w 34422"/>
              <a:gd name="connsiteY3" fmla="*/ 41 h 23043"/>
              <a:gd name="connsiteX4" fmla="*/ 0 w 34422"/>
              <a:gd name="connsiteY4" fmla="*/ 42 h 23043"/>
              <a:gd name="connsiteX0" fmla="*/ 47182 w 47203"/>
              <a:gd name="connsiteY0" fmla="*/ 23043 h 23043"/>
              <a:gd name="connsiteX1" fmla="*/ 47182 w 47203"/>
              <a:gd name="connsiteY1" fmla="*/ 8999 h 23043"/>
              <a:gd name="connsiteX2" fmla="*/ 46315 w 47203"/>
              <a:gd name="connsiteY2" fmla="*/ 2970 h 23043"/>
              <a:gd name="connsiteX3" fmla="*/ 42929 w 47203"/>
              <a:gd name="connsiteY3" fmla="*/ 41 h 23043"/>
              <a:gd name="connsiteX4" fmla="*/ 0 w 47203"/>
              <a:gd name="connsiteY4" fmla="*/ 42 h 23043"/>
              <a:gd name="connsiteX0" fmla="*/ 39338 w 39359"/>
              <a:gd name="connsiteY0" fmla="*/ 23043 h 23043"/>
              <a:gd name="connsiteX1" fmla="*/ 39338 w 39359"/>
              <a:gd name="connsiteY1" fmla="*/ 8999 h 23043"/>
              <a:gd name="connsiteX2" fmla="*/ 38471 w 39359"/>
              <a:gd name="connsiteY2" fmla="*/ 2970 h 23043"/>
              <a:gd name="connsiteX3" fmla="*/ 35085 w 39359"/>
              <a:gd name="connsiteY3" fmla="*/ 41 h 23043"/>
              <a:gd name="connsiteX4" fmla="*/ 0 w 39359"/>
              <a:gd name="connsiteY4" fmla="*/ 42 h 23043"/>
              <a:gd name="connsiteX0" fmla="*/ 14579 w 14600"/>
              <a:gd name="connsiteY0" fmla="*/ 23171 h 23171"/>
              <a:gd name="connsiteX1" fmla="*/ 14579 w 14600"/>
              <a:gd name="connsiteY1" fmla="*/ 9127 h 23171"/>
              <a:gd name="connsiteX2" fmla="*/ 13712 w 14600"/>
              <a:gd name="connsiteY2" fmla="*/ 3098 h 23171"/>
              <a:gd name="connsiteX3" fmla="*/ 10326 w 14600"/>
              <a:gd name="connsiteY3" fmla="*/ 169 h 23171"/>
              <a:gd name="connsiteX4" fmla="*/ 0 w 14600"/>
              <a:gd name="connsiteY4" fmla="*/ 0 h 23171"/>
              <a:gd name="connsiteX0" fmla="*/ 14579 w 14600"/>
              <a:gd name="connsiteY0" fmla="*/ 45808 h 45808"/>
              <a:gd name="connsiteX1" fmla="*/ 14579 w 14600"/>
              <a:gd name="connsiteY1" fmla="*/ 9127 h 45808"/>
              <a:gd name="connsiteX2" fmla="*/ 13712 w 14600"/>
              <a:gd name="connsiteY2" fmla="*/ 3098 h 45808"/>
              <a:gd name="connsiteX3" fmla="*/ 10326 w 14600"/>
              <a:gd name="connsiteY3" fmla="*/ 169 h 45808"/>
              <a:gd name="connsiteX4" fmla="*/ 0 w 14600"/>
              <a:gd name="connsiteY4" fmla="*/ 0 h 45808"/>
              <a:gd name="connsiteX0" fmla="*/ 12781 w 12802"/>
              <a:gd name="connsiteY0" fmla="*/ 45680 h 45680"/>
              <a:gd name="connsiteX1" fmla="*/ 12781 w 12802"/>
              <a:gd name="connsiteY1" fmla="*/ 8999 h 45680"/>
              <a:gd name="connsiteX2" fmla="*/ 11914 w 12802"/>
              <a:gd name="connsiteY2" fmla="*/ 2970 h 45680"/>
              <a:gd name="connsiteX3" fmla="*/ 8528 w 12802"/>
              <a:gd name="connsiteY3" fmla="*/ 41 h 45680"/>
              <a:gd name="connsiteX4" fmla="*/ 0 w 12802"/>
              <a:gd name="connsiteY4" fmla="*/ 723 h 45680"/>
              <a:gd name="connsiteX0" fmla="*/ 11228 w 11249"/>
              <a:gd name="connsiteY0" fmla="*/ 45680 h 45680"/>
              <a:gd name="connsiteX1" fmla="*/ 11228 w 11249"/>
              <a:gd name="connsiteY1" fmla="*/ 8999 h 45680"/>
              <a:gd name="connsiteX2" fmla="*/ 10361 w 11249"/>
              <a:gd name="connsiteY2" fmla="*/ 2970 h 45680"/>
              <a:gd name="connsiteX3" fmla="*/ 6975 w 11249"/>
              <a:gd name="connsiteY3" fmla="*/ 41 h 45680"/>
              <a:gd name="connsiteX4" fmla="*/ 0 w 11249"/>
              <a:gd name="connsiteY4" fmla="*/ 42 h 45680"/>
              <a:gd name="connsiteX0" fmla="*/ 8613 w 11249"/>
              <a:gd name="connsiteY0" fmla="*/ 21341 h 21341"/>
              <a:gd name="connsiteX1" fmla="*/ 11228 w 11249"/>
              <a:gd name="connsiteY1" fmla="*/ 8999 h 21341"/>
              <a:gd name="connsiteX2" fmla="*/ 10361 w 11249"/>
              <a:gd name="connsiteY2" fmla="*/ 2970 h 21341"/>
              <a:gd name="connsiteX3" fmla="*/ 6975 w 11249"/>
              <a:gd name="connsiteY3" fmla="*/ 41 h 21341"/>
              <a:gd name="connsiteX4" fmla="*/ 0 w 11249"/>
              <a:gd name="connsiteY4" fmla="*/ 42 h 21341"/>
              <a:gd name="connsiteX0" fmla="*/ 11228 w 11249"/>
              <a:gd name="connsiteY0" fmla="*/ 26107 h 26107"/>
              <a:gd name="connsiteX1" fmla="*/ 11228 w 11249"/>
              <a:gd name="connsiteY1" fmla="*/ 8999 h 26107"/>
              <a:gd name="connsiteX2" fmla="*/ 10361 w 11249"/>
              <a:gd name="connsiteY2" fmla="*/ 2970 h 26107"/>
              <a:gd name="connsiteX3" fmla="*/ 6975 w 11249"/>
              <a:gd name="connsiteY3" fmla="*/ 41 h 26107"/>
              <a:gd name="connsiteX4" fmla="*/ 0 w 11249"/>
              <a:gd name="connsiteY4" fmla="*/ 42 h 261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9" h="26107" extrusionOk="0">
                <a:moveTo>
                  <a:pt x="11228" y="26107"/>
                </a:moveTo>
                <a:lnTo>
                  <a:pt x="11228" y="8999"/>
                </a:lnTo>
                <a:cubicBezTo>
                  <a:pt x="11337" y="6825"/>
                  <a:pt x="11024" y="4651"/>
                  <a:pt x="10361" y="2970"/>
                </a:cubicBezTo>
                <a:cubicBezTo>
                  <a:pt x="9534" y="869"/>
                  <a:pt x="8265" y="-228"/>
                  <a:pt x="6975" y="41"/>
                </a:cubicBezTo>
                <a:cubicBezTo>
                  <a:pt x="3533" y="-15"/>
                  <a:pt x="3442" y="98"/>
                  <a:pt x="0" y="42"/>
                </a:cubicBezTo>
              </a:path>
            </a:pathLst>
          </a:custGeom>
          <a:ln w="6350" cmpd="sng">
            <a:solidFill>
              <a:srgbClr val="A0A0A3"/>
            </a:solidFill>
            <a:prstDash val="solid"/>
            <a:miter lim="400000"/>
          </a:ln>
        </p:spPr>
        <p:txBody>
          <a:bodyPr lIns="50795" tIns="50795" rIns="50795" bIns="50795" anchor="ctr"/>
          <a:lstStyle/>
          <a:p>
            <a:pPr lvl="0">
              <a:defRPr sz="2400"/>
            </a:pPr>
            <a:endParaRPr/>
          </a:p>
        </p:txBody>
      </p:sp>
      <p:cxnSp>
        <p:nvCxnSpPr>
          <p:cNvPr id="244" name="Straight Connector 243"/>
          <p:cNvCxnSpPr/>
          <p:nvPr/>
        </p:nvCxnSpPr>
        <p:spPr>
          <a:xfrm>
            <a:off x="4137790" y="1513033"/>
            <a:ext cx="240535" cy="0"/>
          </a:xfrm>
          <a:prstGeom prst="line">
            <a:avLst/>
          </a:prstGeom>
          <a:ln w="6350" cmpd="sng">
            <a:solidFill>
              <a:schemeClr val="tx2"/>
            </a:solidFill>
          </a:ln>
          <a:effectLst/>
        </p:spPr>
        <p:style>
          <a:lnRef idx="2">
            <a:schemeClr val="accent1"/>
          </a:lnRef>
          <a:fillRef idx="0">
            <a:schemeClr val="accent1"/>
          </a:fillRef>
          <a:effectRef idx="1">
            <a:schemeClr val="accent1"/>
          </a:effectRef>
          <a:fontRef idx="minor">
            <a:schemeClr val="tx1"/>
          </a:fontRef>
        </p:style>
      </p:cxnSp>
      <p:sp>
        <p:nvSpPr>
          <p:cNvPr id="246" name="Oval 245"/>
          <p:cNvSpPr/>
          <p:nvPr/>
        </p:nvSpPr>
        <p:spPr>
          <a:xfrm flipV="1">
            <a:off x="4082623" y="1467481"/>
            <a:ext cx="94942" cy="94940"/>
          </a:xfrm>
          <a:prstGeom prst="ellipse">
            <a:avLst/>
          </a:prstGeom>
          <a:solidFill>
            <a:schemeClr val="bg1"/>
          </a:solidFill>
          <a:ln w="6350" cmpd="sng">
            <a:solidFill>
              <a:schemeClr val="tx2"/>
            </a:solidFill>
          </a:ln>
        </p:spPr>
        <p:style>
          <a:lnRef idx="2">
            <a:schemeClr val="dk1"/>
          </a:lnRef>
          <a:fillRef idx="1">
            <a:schemeClr val="lt1"/>
          </a:fillRef>
          <a:effectRef idx="0">
            <a:schemeClr val="dk1"/>
          </a:effectRef>
          <a:fontRef idx="minor">
            <a:schemeClr val="dk1"/>
          </a:fontRef>
        </p:style>
        <p:txBody>
          <a:bodyPr lIns="91430" tIns="45715" rIns="91430" bIns="45715" rtlCol="0" anchor="ctr"/>
          <a:lstStyle/>
          <a:p>
            <a:pPr algn="ctr"/>
            <a:endParaRPr lang="en-US"/>
          </a:p>
        </p:txBody>
      </p:sp>
      <p:sp>
        <p:nvSpPr>
          <p:cNvPr id="253" name="Oval 252"/>
          <p:cNvSpPr/>
          <p:nvPr/>
        </p:nvSpPr>
        <p:spPr>
          <a:xfrm flipV="1">
            <a:off x="4330273" y="1464307"/>
            <a:ext cx="94942" cy="94940"/>
          </a:xfrm>
          <a:prstGeom prst="ellipse">
            <a:avLst/>
          </a:prstGeom>
          <a:solidFill>
            <a:schemeClr val="bg1"/>
          </a:solidFill>
          <a:ln w="6350" cmpd="sng">
            <a:solidFill>
              <a:schemeClr val="tx2"/>
            </a:solidFill>
          </a:ln>
        </p:spPr>
        <p:style>
          <a:lnRef idx="2">
            <a:schemeClr val="dk1"/>
          </a:lnRef>
          <a:fillRef idx="1">
            <a:schemeClr val="lt1"/>
          </a:fillRef>
          <a:effectRef idx="0">
            <a:schemeClr val="dk1"/>
          </a:effectRef>
          <a:fontRef idx="minor">
            <a:schemeClr val="dk1"/>
          </a:fontRef>
        </p:style>
        <p:txBody>
          <a:bodyPr lIns="91430" tIns="45715" rIns="91430" bIns="45715" rtlCol="0" anchor="ctr"/>
          <a:lstStyle/>
          <a:p>
            <a:pPr algn="ctr"/>
            <a:endParaRPr lang="en-US"/>
          </a:p>
        </p:txBody>
      </p:sp>
      <p:grpSp>
        <p:nvGrpSpPr>
          <p:cNvPr id="296" name="Group 295"/>
          <p:cNvGrpSpPr/>
          <p:nvPr/>
        </p:nvGrpSpPr>
        <p:grpSpPr>
          <a:xfrm>
            <a:off x="4375567" y="2653585"/>
            <a:ext cx="1236181" cy="1456454"/>
            <a:chOff x="7400251" y="965181"/>
            <a:chExt cx="1236181" cy="1456454"/>
          </a:xfrm>
        </p:grpSpPr>
        <p:sp>
          <p:nvSpPr>
            <p:cNvPr id="307" name="Rounded Rectangle 306"/>
            <p:cNvSpPr/>
            <p:nvPr/>
          </p:nvSpPr>
          <p:spPr>
            <a:xfrm>
              <a:off x="7400251" y="968895"/>
              <a:ext cx="1235133" cy="1452740"/>
            </a:xfrm>
            <a:prstGeom prst="roundRect">
              <a:avLst>
                <a:gd name="adj" fmla="val 3820"/>
              </a:avLst>
            </a:prstGeom>
            <a:noFill/>
            <a:ln w="6350" cmpd="sng">
              <a:solidFill>
                <a:schemeClr val="tx2"/>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2" name="Round Same Side Corner Rectangle 311"/>
            <p:cNvSpPr/>
            <p:nvPr/>
          </p:nvSpPr>
          <p:spPr>
            <a:xfrm>
              <a:off x="7401357" y="965181"/>
              <a:ext cx="1235075" cy="333375"/>
            </a:xfrm>
            <a:prstGeom prst="round2SameRect">
              <a:avLst>
                <a:gd name="adj1" fmla="val 12497"/>
                <a:gd name="adj2" fmla="val 0"/>
              </a:avLst>
            </a:prstGeom>
            <a:solidFill>
              <a:schemeClr val="accent5"/>
            </a:solidFill>
            <a:ln w="6350" cmpd="sng">
              <a:solidFill>
                <a:schemeClr val="accent5"/>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3" name="TextBox 312"/>
            <p:cNvSpPr txBox="1"/>
            <p:nvPr/>
          </p:nvSpPr>
          <p:spPr>
            <a:xfrm>
              <a:off x="7506571" y="1007775"/>
              <a:ext cx="1018794" cy="246221"/>
            </a:xfrm>
            <a:prstGeom prst="rect">
              <a:avLst/>
            </a:prstGeom>
            <a:noFill/>
          </p:spPr>
          <p:txBody>
            <a:bodyPr wrap="square" rtlCol="0">
              <a:spAutoFit/>
            </a:bodyPr>
            <a:lstStyle/>
            <a:p>
              <a:pPr algn="ctr"/>
              <a:r>
                <a:rPr lang="en-US" sz="1000" dirty="0">
                  <a:solidFill>
                    <a:schemeClr val="bg1"/>
                  </a:solidFill>
                  <a:latin typeface="Roboto Light"/>
                  <a:cs typeface="Roboto Light"/>
                </a:rPr>
                <a:t>Gallery</a:t>
              </a:r>
            </a:p>
          </p:txBody>
        </p:sp>
        <p:sp>
          <p:nvSpPr>
            <p:cNvPr id="314" name="Rounded Rectangle 313"/>
            <p:cNvSpPr/>
            <p:nvPr/>
          </p:nvSpPr>
          <p:spPr>
            <a:xfrm>
              <a:off x="7482801" y="1380234"/>
              <a:ext cx="1073150" cy="955675"/>
            </a:xfrm>
            <a:prstGeom prst="roundRect">
              <a:avLst>
                <a:gd name="adj" fmla="val 2421"/>
              </a:avLst>
            </a:prstGeom>
            <a:noFill/>
            <a:ln w="6350" cmpd="sng">
              <a:solidFill>
                <a:schemeClr val="bg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5" name="Rounded Rectangle 314"/>
            <p:cNvSpPr/>
            <p:nvPr/>
          </p:nvSpPr>
          <p:spPr>
            <a:xfrm>
              <a:off x="7581226" y="1478660"/>
              <a:ext cx="879475" cy="769240"/>
            </a:xfrm>
            <a:prstGeom prst="roundRect">
              <a:avLst>
                <a:gd name="adj" fmla="val 2421"/>
              </a:avLst>
            </a:prstGeom>
            <a:solidFill>
              <a:schemeClr val="bg2"/>
            </a:solidFill>
            <a:ln w="6350" cmpd="sng">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6" name="Shape 8841"/>
            <p:cNvSpPr/>
            <p:nvPr/>
          </p:nvSpPr>
          <p:spPr>
            <a:xfrm>
              <a:off x="7537839" y="1469663"/>
              <a:ext cx="961636" cy="761234"/>
            </a:xfrm>
            <a:prstGeom prst="rect">
              <a:avLst/>
            </a:prstGeom>
            <a:noFill/>
            <a:ln w="12700">
              <a:miter lim="400000"/>
            </a:ln>
            <a:extLst>
              <a:ext uri="{C572A759-6A51-4108-AA02-DFA0A04FC94B}">
                <ma14:wrappingTextBoxFlag xmlns="" xmlns:ma14="http://schemas.microsoft.com/office/mac/drawingml/2011/main" val="1"/>
              </a:ext>
            </a:extLst>
          </p:spPr>
          <p:txBody>
            <a:bodyPr wrap="square" lIns="50800" tIns="50800" rIns="50800" bIns="50800" anchor="ctr">
              <a:spAutoFit/>
            </a:bodyPr>
            <a:lstStyle>
              <a:lvl1pPr defTabSz="457200">
                <a:lnSpc>
                  <a:spcPct val="120000"/>
                </a:lnSpc>
                <a:defRPr sz="4000">
                  <a:solidFill>
                    <a:srgbClr val="8E8E8E"/>
                  </a:solidFill>
                  <a:latin typeface="FontAwesome"/>
                  <a:ea typeface="FontAwesome"/>
                  <a:cs typeface="FontAwesome"/>
                  <a:sym typeface="FontAwesome"/>
                </a:defRPr>
              </a:lvl1pPr>
            </a:lstStyle>
            <a:p>
              <a:pPr algn="ctr">
                <a:defRPr sz="1800">
                  <a:solidFill>
                    <a:srgbClr val="000000"/>
                  </a:solidFill>
                </a:defRPr>
              </a:pPr>
              <a:r>
                <a:rPr lang="en-US" sz="1200" dirty="0">
                  <a:solidFill>
                    <a:schemeClr val="tx2"/>
                  </a:solidFill>
                </a:rPr>
                <a:t>   </a:t>
              </a:r>
            </a:p>
            <a:p>
              <a:pPr algn="ctr">
                <a:defRPr sz="1800">
                  <a:solidFill>
                    <a:srgbClr val="000000"/>
                  </a:solidFill>
                </a:defRPr>
              </a:pPr>
              <a:r>
                <a:rPr lang="en-US" sz="1200" dirty="0">
                  <a:solidFill>
                    <a:schemeClr val="tx2"/>
                  </a:solidFill>
                </a:rPr>
                <a:t>   </a:t>
              </a:r>
            </a:p>
            <a:p>
              <a:pPr algn="ctr">
                <a:defRPr sz="1800">
                  <a:solidFill>
                    <a:srgbClr val="000000"/>
                  </a:solidFill>
                </a:defRPr>
              </a:pPr>
              <a:r>
                <a:rPr lang="en-US" sz="1200" dirty="0">
                  <a:solidFill>
                    <a:schemeClr val="tx2"/>
                  </a:solidFill>
                </a:rPr>
                <a:t>   </a:t>
              </a:r>
            </a:p>
          </p:txBody>
        </p:sp>
      </p:grpSp>
      <p:sp>
        <p:nvSpPr>
          <p:cNvPr id="348" name="Shape 147"/>
          <p:cNvSpPr/>
          <p:nvPr/>
        </p:nvSpPr>
        <p:spPr>
          <a:xfrm rot="16200000" flipH="1" flipV="1">
            <a:off x="6028508" y="2076315"/>
            <a:ext cx="437090" cy="487005"/>
          </a:xfrm>
          <a:custGeom>
            <a:avLst/>
            <a:gdLst>
              <a:gd name="connsiteX0" fmla="*/ 21491 w 21512"/>
              <a:gd name="connsiteY0" fmla="*/ 18617 h 18617"/>
              <a:gd name="connsiteX1" fmla="*/ 21491 w 21512"/>
              <a:gd name="connsiteY1" fmla="*/ 8998 h 18617"/>
              <a:gd name="connsiteX2" fmla="*/ 20624 w 21512"/>
              <a:gd name="connsiteY2" fmla="*/ 2969 h 18617"/>
              <a:gd name="connsiteX3" fmla="*/ 17238 w 21512"/>
              <a:gd name="connsiteY3" fmla="*/ 40 h 18617"/>
              <a:gd name="connsiteX4" fmla="*/ 0 w 21512"/>
              <a:gd name="connsiteY4" fmla="*/ 40 h 18617"/>
              <a:gd name="connsiteX0" fmla="*/ 71254 w 71275"/>
              <a:gd name="connsiteY0" fmla="*/ 18749 h 18749"/>
              <a:gd name="connsiteX1" fmla="*/ 71254 w 71275"/>
              <a:gd name="connsiteY1" fmla="*/ 9130 h 18749"/>
              <a:gd name="connsiteX2" fmla="*/ 70387 w 71275"/>
              <a:gd name="connsiteY2" fmla="*/ 3101 h 18749"/>
              <a:gd name="connsiteX3" fmla="*/ 67001 w 71275"/>
              <a:gd name="connsiteY3" fmla="*/ 172 h 18749"/>
              <a:gd name="connsiteX4" fmla="*/ 0 w 71275"/>
              <a:gd name="connsiteY4" fmla="*/ 0 h 18749"/>
              <a:gd name="connsiteX0" fmla="*/ 11522 w 11543"/>
              <a:gd name="connsiteY0" fmla="*/ 18618 h 18618"/>
              <a:gd name="connsiteX1" fmla="*/ 11522 w 11543"/>
              <a:gd name="connsiteY1" fmla="*/ 8999 h 18618"/>
              <a:gd name="connsiteX2" fmla="*/ 10655 w 11543"/>
              <a:gd name="connsiteY2" fmla="*/ 2970 h 18618"/>
              <a:gd name="connsiteX3" fmla="*/ 7269 w 11543"/>
              <a:gd name="connsiteY3" fmla="*/ 41 h 18618"/>
              <a:gd name="connsiteX4" fmla="*/ 0 w 11543"/>
              <a:gd name="connsiteY4" fmla="*/ 41 h 18618"/>
              <a:gd name="connsiteX0" fmla="*/ 15199 w 15220"/>
              <a:gd name="connsiteY0" fmla="*/ 18618 h 18618"/>
              <a:gd name="connsiteX1" fmla="*/ 15199 w 15220"/>
              <a:gd name="connsiteY1" fmla="*/ 8999 h 18618"/>
              <a:gd name="connsiteX2" fmla="*/ 14332 w 15220"/>
              <a:gd name="connsiteY2" fmla="*/ 2970 h 18618"/>
              <a:gd name="connsiteX3" fmla="*/ 10946 w 15220"/>
              <a:gd name="connsiteY3" fmla="*/ 41 h 18618"/>
              <a:gd name="connsiteX4" fmla="*/ 0 w 15220"/>
              <a:gd name="connsiteY4" fmla="*/ 41 h 18618"/>
              <a:gd name="connsiteX0" fmla="*/ 15199 w 15220"/>
              <a:gd name="connsiteY0" fmla="*/ 16065 h 16065"/>
              <a:gd name="connsiteX1" fmla="*/ 15199 w 15220"/>
              <a:gd name="connsiteY1" fmla="*/ 8999 h 16065"/>
              <a:gd name="connsiteX2" fmla="*/ 14332 w 15220"/>
              <a:gd name="connsiteY2" fmla="*/ 2970 h 16065"/>
              <a:gd name="connsiteX3" fmla="*/ 10946 w 15220"/>
              <a:gd name="connsiteY3" fmla="*/ 41 h 16065"/>
              <a:gd name="connsiteX4" fmla="*/ 0 w 15220"/>
              <a:gd name="connsiteY4" fmla="*/ 41 h 16065"/>
              <a:gd name="connsiteX0" fmla="*/ 34728 w 34749"/>
              <a:gd name="connsiteY0" fmla="*/ 16194 h 16194"/>
              <a:gd name="connsiteX1" fmla="*/ 34728 w 34749"/>
              <a:gd name="connsiteY1" fmla="*/ 9128 h 16194"/>
              <a:gd name="connsiteX2" fmla="*/ 33861 w 34749"/>
              <a:gd name="connsiteY2" fmla="*/ 3099 h 16194"/>
              <a:gd name="connsiteX3" fmla="*/ 30475 w 34749"/>
              <a:gd name="connsiteY3" fmla="*/ 170 h 16194"/>
              <a:gd name="connsiteX4" fmla="*/ 0 w 34749"/>
              <a:gd name="connsiteY4" fmla="*/ 0 h 16194"/>
              <a:gd name="connsiteX0" fmla="*/ 34728 w 34749"/>
              <a:gd name="connsiteY0" fmla="*/ 16065 h 16065"/>
              <a:gd name="connsiteX1" fmla="*/ 34728 w 34749"/>
              <a:gd name="connsiteY1" fmla="*/ 8999 h 16065"/>
              <a:gd name="connsiteX2" fmla="*/ 33861 w 34749"/>
              <a:gd name="connsiteY2" fmla="*/ 2970 h 16065"/>
              <a:gd name="connsiteX3" fmla="*/ 30475 w 34749"/>
              <a:gd name="connsiteY3" fmla="*/ 41 h 16065"/>
              <a:gd name="connsiteX4" fmla="*/ 0 w 34749"/>
              <a:gd name="connsiteY4" fmla="*/ 382 h 16065"/>
              <a:gd name="connsiteX0" fmla="*/ 34401 w 34422"/>
              <a:gd name="connsiteY0" fmla="*/ 16065 h 16065"/>
              <a:gd name="connsiteX1" fmla="*/ 34401 w 34422"/>
              <a:gd name="connsiteY1" fmla="*/ 8999 h 16065"/>
              <a:gd name="connsiteX2" fmla="*/ 33534 w 34422"/>
              <a:gd name="connsiteY2" fmla="*/ 2970 h 16065"/>
              <a:gd name="connsiteX3" fmla="*/ 30148 w 34422"/>
              <a:gd name="connsiteY3" fmla="*/ 41 h 16065"/>
              <a:gd name="connsiteX4" fmla="*/ 0 w 34422"/>
              <a:gd name="connsiteY4" fmla="*/ 42 h 16065"/>
              <a:gd name="connsiteX0" fmla="*/ 34401 w 34422"/>
              <a:gd name="connsiteY0" fmla="*/ 23043 h 23043"/>
              <a:gd name="connsiteX1" fmla="*/ 34401 w 34422"/>
              <a:gd name="connsiteY1" fmla="*/ 8999 h 23043"/>
              <a:gd name="connsiteX2" fmla="*/ 33534 w 34422"/>
              <a:gd name="connsiteY2" fmla="*/ 2970 h 23043"/>
              <a:gd name="connsiteX3" fmla="*/ 30148 w 34422"/>
              <a:gd name="connsiteY3" fmla="*/ 41 h 23043"/>
              <a:gd name="connsiteX4" fmla="*/ 0 w 34422"/>
              <a:gd name="connsiteY4" fmla="*/ 42 h 23043"/>
              <a:gd name="connsiteX0" fmla="*/ 47182 w 47203"/>
              <a:gd name="connsiteY0" fmla="*/ 23043 h 23043"/>
              <a:gd name="connsiteX1" fmla="*/ 47182 w 47203"/>
              <a:gd name="connsiteY1" fmla="*/ 8999 h 23043"/>
              <a:gd name="connsiteX2" fmla="*/ 46315 w 47203"/>
              <a:gd name="connsiteY2" fmla="*/ 2970 h 23043"/>
              <a:gd name="connsiteX3" fmla="*/ 42929 w 47203"/>
              <a:gd name="connsiteY3" fmla="*/ 41 h 23043"/>
              <a:gd name="connsiteX4" fmla="*/ 0 w 47203"/>
              <a:gd name="connsiteY4" fmla="*/ 42 h 23043"/>
              <a:gd name="connsiteX0" fmla="*/ 39338 w 39359"/>
              <a:gd name="connsiteY0" fmla="*/ 23043 h 23043"/>
              <a:gd name="connsiteX1" fmla="*/ 39338 w 39359"/>
              <a:gd name="connsiteY1" fmla="*/ 8999 h 23043"/>
              <a:gd name="connsiteX2" fmla="*/ 38471 w 39359"/>
              <a:gd name="connsiteY2" fmla="*/ 2970 h 23043"/>
              <a:gd name="connsiteX3" fmla="*/ 35085 w 39359"/>
              <a:gd name="connsiteY3" fmla="*/ 41 h 23043"/>
              <a:gd name="connsiteX4" fmla="*/ 0 w 39359"/>
              <a:gd name="connsiteY4" fmla="*/ 42 h 23043"/>
              <a:gd name="connsiteX0" fmla="*/ 14579 w 14600"/>
              <a:gd name="connsiteY0" fmla="*/ 23171 h 23171"/>
              <a:gd name="connsiteX1" fmla="*/ 14579 w 14600"/>
              <a:gd name="connsiteY1" fmla="*/ 9127 h 23171"/>
              <a:gd name="connsiteX2" fmla="*/ 13712 w 14600"/>
              <a:gd name="connsiteY2" fmla="*/ 3098 h 23171"/>
              <a:gd name="connsiteX3" fmla="*/ 10326 w 14600"/>
              <a:gd name="connsiteY3" fmla="*/ 169 h 23171"/>
              <a:gd name="connsiteX4" fmla="*/ 0 w 14600"/>
              <a:gd name="connsiteY4" fmla="*/ 0 h 23171"/>
              <a:gd name="connsiteX0" fmla="*/ 14579 w 14600"/>
              <a:gd name="connsiteY0" fmla="*/ 45808 h 45808"/>
              <a:gd name="connsiteX1" fmla="*/ 14579 w 14600"/>
              <a:gd name="connsiteY1" fmla="*/ 9127 h 45808"/>
              <a:gd name="connsiteX2" fmla="*/ 13712 w 14600"/>
              <a:gd name="connsiteY2" fmla="*/ 3098 h 45808"/>
              <a:gd name="connsiteX3" fmla="*/ 10326 w 14600"/>
              <a:gd name="connsiteY3" fmla="*/ 169 h 45808"/>
              <a:gd name="connsiteX4" fmla="*/ 0 w 14600"/>
              <a:gd name="connsiteY4" fmla="*/ 0 h 45808"/>
              <a:gd name="connsiteX0" fmla="*/ 12781 w 12802"/>
              <a:gd name="connsiteY0" fmla="*/ 45680 h 45680"/>
              <a:gd name="connsiteX1" fmla="*/ 12781 w 12802"/>
              <a:gd name="connsiteY1" fmla="*/ 8999 h 45680"/>
              <a:gd name="connsiteX2" fmla="*/ 11914 w 12802"/>
              <a:gd name="connsiteY2" fmla="*/ 2970 h 45680"/>
              <a:gd name="connsiteX3" fmla="*/ 8528 w 12802"/>
              <a:gd name="connsiteY3" fmla="*/ 41 h 45680"/>
              <a:gd name="connsiteX4" fmla="*/ 0 w 12802"/>
              <a:gd name="connsiteY4" fmla="*/ 723 h 45680"/>
              <a:gd name="connsiteX0" fmla="*/ 11228 w 11249"/>
              <a:gd name="connsiteY0" fmla="*/ 45680 h 45680"/>
              <a:gd name="connsiteX1" fmla="*/ 11228 w 11249"/>
              <a:gd name="connsiteY1" fmla="*/ 8999 h 45680"/>
              <a:gd name="connsiteX2" fmla="*/ 10361 w 11249"/>
              <a:gd name="connsiteY2" fmla="*/ 2970 h 45680"/>
              <a:gd name="connsiteX3" fmla="*/ 6975 w 11249"/>
              <a:gd name="connsiteY3" fmla="*/ 41 h 45680"/>
              <a:gd name="connsiteX4" fmla="*/ 0 w 11249"/>
              <a:gd name="connsiteY4" fmla="*/ 42 h 45680"/>
              <a:gd name="connsiteX0" fmla="*/ 8613 w 11249"/>
              <a:gd name="connsiteY0" fmla="*/ 21341 h 21341"/>
              <a:gd name="connsiteX1" fmla="*/ 11228 w 11249"/>
              <a:gd name="connsiteY1" fmla="*/ 8999 h 21341"/>
              <a:gd name="connsiteX2" fmla="*/ 10361 w 11249"/>
              <a:gd name="connsiteY2" fmla="*/ 2970 h 21341"/>
              <a:gd name="connsiteX3" fmla="*/ 6975 w 11249"/>
              <a:gd name="connsiteY3" fmla="*/ 41 h 21341"/>
              <a:gd name="connsiteX4" fmla="*/ 0 w 11249"/>
              <a:gd name="connsiteY4" fmla="*/ 42 h 21341"/>
              <a:gd name="connsiteX0" fmla="*/ 11228 w 11249"/>
              <a:gd name="connsiteY0" fmla="*/ 26107 h 26107"/>
              <a:gd name="connsiteX1" fmla="*/ 11228 w 11249"/>
              <a:gd name="connsiteY1" fmla="*/ 8999 h 26107"/>
              <a:gd name="connsiteX2" fmla="*/ 10361 w 11249"/>
              <a:gd name="connsiteY2" fmla="*/ 2970 h 26107"/>
              <a:gd name="connsiteX3" fmla="*/ 6975 w 11249"/>
              <a:gd name="connsiteY3" fmla="*/ 41 h 26107"/>
              <a:gd name="connsiteX4" fmla="*/ 0 w 11249"/>
              <a:gd name="connsiteY4" fmla="*/ 42 h 261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9" h="26107" extrusionOk="0">
                <a:moveTo>
                  <a:pt x="11228" y="26107"/>
                </a:moveTo>
                <a:lnTo>
                  <a:pt x="11228" y="8999"/>
                </a:lnTo>
                <a:cubicBezTo>
                  <a:pt x="11337" y="6825"/>
                  <a:pt x="11024" y="4651"/>
                  <a:pt x="10361" y="2970"/>
                </a:cubicBezTo>
                <a:cubicBezTo>
                  <a:pt x="9534" y="869"/>
                  <a:pt x="8265" y="-228"/>
                  <a:pt x="6975" y="41"/>
                </a:cubicBezTo>
                <a:cubicBezTo>
                  <a:pt x="3533" y="-15"/>
                  <a:pt x="3442" y="98"/>
                  <a:pt x="0" y="42"/>
                </a:cubicBezTo>
              </a:path>
            </a:pathLst>
          </a:custGeom>
          <a:ln w="6350" cmpd="sng">
            <a:solidFill>
              <a:srgbClr val="A0A0A3"/>
            </a:solidFill>
            <a:prstDash val="solid"/>
            <a:miter lim="400000"/>
          </a:ln>
        </p:spPr>
        <p:txBody>
          <a:bodyPr lIns="50795" tIns="50795" rIns="50795" bIns="50795" anchor="ctr"/>
          <a:lstStyle/>
          <a:p>
            <a:pPr lvl="0">
              <a:defRPr sz="2400"/>
            </a:pPr>
            <a:endParaRPr/>
          </a:p>
        </p:txBody>
      </p:sp>
      <p:grpSp>
        <p:nvGrpSpPr>
          <p:cNvPr id="254" name="Group 253"/>
          <p:cNvGrpSpPr/>
          <p:nvPr/>
        </p:nvGrpSpPr>
        <p:grpSpPr>
          <a:xfrm>
            <a:off x="5868483" y="937995"/>
            <a:ext cx="1236181" cy="1456454"/>
            <a:chOff x="7545511" y="2624947"/>
            <a:chExt cx="1236181" cy="1456454"/>
          </a:xfrm>
        </p:grpSpPr>
        <p:sp>
          <p:nvSpPr>
            <p:cNvPr id="258" name="Rounded Rectangle 257"/>
            <p:cNvSpPr/>
            <p:nvPr/>
          </p:nvSpPr>
          <p:spPr>
            <a:xfrm>
              <a:off x="7545511" y="2628661"/>
              <a:ext cx="1235133" cy="1452740"/>
            </a:xfrm>
            <a:prstGeom prst="roundRect">
              <a:avLst>
                <a:gd name="adj" fmla="val 3820"/>
              </a:avLst>
            </a:prstGeom>
            <a:solidFill>
              <a:srgbClr val="F4F4F4"/>
            </a:solidFill>
            <a:ln w="6350" cmpd="sng">
              <a:solidFill>
                <a:schemeClr val="tx2"/>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9" name="Round Same Side Corner Rectangle 258"/>
            <p:cNvSpPr/>
            <p:nvPr/>
          </p:nvSpPr>
          <p:spPr>
            <a:xfrm>
              <a:off x="7546617" y="2624947"/>
              <a:ext cx="1235075" cy="333375"/>
            </a:xfrm>
            <a:prstGeom prst="round2SameRect">
              <a:avLst>
                <a:gd name="adj1" fmla="val 12497"/>
                <a:gd name="adj2" fmla="val 0"/>
              </a:avLst>
            </a:prstGeom>
            <a:solidFill>
              <a:schemeClr val="accent6"/>
            </a:solidFill>
            <a:ln w="6350" cmpd="sng">
              <a:solidFill>
                <a:schemeClr val="accent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1" name="TextBox 260"/>
            <p:cNvSpPr txBox="1"/>
            <p:nvPr/>
          </p:nvSpPr>
          <p:spPr>
            <a:xfrm>
              <a:off x="7687539" y="2667541"/>
              <a:ext cx="947378" cy="246221"/>
            </a:xfrm>
            <a:prstGeom prst="rect">
              <a:avLst/>
            </a:prstGeom>
            <a:noFill/>
          </p:spPr>
          <p:txBody>
            <a:bodyPr wrap="square" rtlCol="0">
              <a:spAutoFit/>
            </a:bodyPr>
            <a:lstStyle/>
            <a:p>
              <a:pPr algn="ctr"/>
              <a:r>
                <a:rPr lang="en-US" sz="1000" dirty="0">
                  <a:solidFill>
                    <a:schemeClr val="bg1"/>
                  </a:solidFill>
                  <a:latin typeface="Roboto Light"/>
                  <a:cs typeface="Roboto Light"/>
                </a:rPr>
                <a:t>Post</a:t>
              </a:r>
            </a:p>
          </p:txBody>
        </p:sp>
        <p:sp>
          <p:nvSpPr>
            <p:cNvPr id="283" name="Rounded Rectangle 282"/>
            <p:cNvSpPr/>
            <p:nvPr/>
          </p:nvSpPr>
          <p:spPr>
            <a:xfrm>
              <a:off x="7628061" y="3040000"/>
              <a:ext cx="1073150" cy="955675"/>
            </a:xfrm>
            <a:prstGeom prst="roundRect">
              <a:avLst>
                <a:gd name="adj" fmla="val 2421"/>
              </a:avLst>
            </a:prstGeom>
            <a:noFill/>
            <a:ln w="6350" cmpd="sng">
              <a:solidFill>
                <a:schemeClr val="bg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4" name="Rounded Rectangle 283"/>
            <p:cNvSpPr/>
            <p:nvPr/>
          </p:nvSpPr>
          <p:spPr>
            <a:xfrm>
              <a:off x="7726486" y="3138426"/>
              <a:ext cx="879475" cy="490271"/>
            </a:xfrm>
            <a:prstGeom prst="roundRect">
              <a:avLst>
                <a:gd name="adj" fmla="val 2421"/>
              </a:avLst>
            </a:prstGeom>
            <a:solidFill>
              <a:schemeClr val="bg2"/>
            </a:solidFill>
            <a:ln w="6350" cmpd="sng">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9" name="Shape 8841"/>
            <p:cNvSpPr/>
            <p:nvPr/>
          </p:nvSpPr>
          <p:spPr>
            <a:xfrm>
              <a:off x="8050969" y="3198026"/>
              <a:ext cx="254895" cy="318036"/>
            </a:xfrm>
            <a:prstGeom prst="rect">
              <a:avLst/>
            </a:prstGeom>
            <a:noFill/>
            <a:ln w="12700">
              <a:miter lim="400000"/>
            </a:ln>
            <a:extLst>
              <a:ext uri="{C572A759-6A51-4108-AA02-DFA0A04FC94B}">
                <ma14:wrappingTextBoxFlag xmlns="" xmlns:ma14="http://schemas.microsoft.com/office/mac/drawingml/2011/main" val="1"/>
              </a:ext>
            </a:extLst>
          </p:spPr>
          <p:txBody>
            <a:bodyPr wrap="square" lIns="50800" tIns="50800" rIns="50800" bIns="50800" anchor="ctr">
              <a:spAutoFit/>
            </a:bodyPr>
            <a:lstStyle>
              <a:lvl1pPr defTabSz="457200">
                <a:lnSpc>
                  <a:spcPct val="120000"/>
                </a:lnSpc>
                <a:defRPr sz="4000">
                  <a:solidFill>
                    <a:srgbClr val="8E8E8E"/>
                  </a:solidFill>
                  <a:latin typeface="FontAwesome"/>
                  <a:ea typeface="FontAwesome"/>
                  <a:cs typeface="FontAwesome"/>
                  <a:sym typeface="FontAwesome"/>
                </a:defRPr>
              </a:lvl1pPr>
            </a:lstStyle>
            <a:p>
              <a:pPr algn="ctr">
                <a:defRPr sz="1800">
                  <a:solidFill>
                    <a:srgbClr val="000000"/>
                  </a:solidFill>
                </a:defRPr>
              </a:pPr>
              <a:r>
                <a:rPr lang="en-US" sz="1200" dirty="0">
                  <a:solidFill>
                    <a:srgbClr val="A0A0A3"/>
                  </a:solidFill>
                </a:rPr>
                <a:t></a:t>
              </a:r>
            </a:p>
          </p:txBody>
        </p:sp>
        <p:grpSp>
          <p:nvGrpSpPr>
            <p:cNvPr id="293" name="Group 292"/>
            <p:cNvGrpSpPr/>
            <p:nvPr/>
          </p:nvGrpSpPr>
          <p:grpSpPr>
            <a:xfrm>
              <a:off x="7953772" y="3619750"/>
              <a:ext cx="651672" cy="318036"/>
              <a:chOff x="7957464" y="3612919"/>
              <a:chExt cx="651672" cy="318036"/>
            </a:xfrm>
          </p:grpSpPr>
          <p:sp>
            <p:nvSpPr>
              <p:cNvPr id="294" name="Rounded Rectangle 293"/>
              <p:cNvSpPr/>
              <p:nvPr/>
            </p:nvSpPr>
            <p:spPr>
              <a:xfrm>
                <a:off x="7957464" y="3690876"/>
                <a:ext cx="651672" cy="215900"/>
              </a:xfrm>
              <a:prstGeom prst="roundRect">
                <a:avLst>
                  <a:gd name="adj" fmla="val 5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5" name="Shape 8841"/>
              <p:cNvSpPr/>
              <p:nvPr/>
            </p:nvSpPr>
            <p:spPr>
              <a:xfrm>
                <a:off x="7978751" y="3612919"/>
                <a:ext cx="614320" cy="318036"/>
              </a:xfrm>
              <a:prstGeom prst="rect">
                <a:avLst/>
              </a:prstGeom>
              <a:noFill/>
              <a:ln w="12700">
                <a:miter lim="400000"/>
              </a:ln>
              <a:extLst>
                <a:ext uri="{C572A759-6A51-4108-AA02-DFA0A04FC94B}">
                  <ma14:wrappingTextBoxFlag xmlns="" xmlns:ma14="http://schemas.microsoft.com/office/mac/drawingml/2011/main" val="1"/>
                </a:ext>
              </a:extLst>
            </p:spPr>
            <p:txBody>
              <a:bodyPr wrap="square" lIns="50800" tIns="50800" rIns="50800" bIns="50800" anchor="ctr">
                <a:spAutoFit/>
              </a:bodyPr>
              <a:lstStyle>
                <a:lvl1pPr defTabSz="457200">
                  <a:lnSpc>
                    <a:spcPct val="120000"/>
                  </a:lnSpc>
                  <a:defRPr sz="4000">
                    <a:solidFill>
                      <a:srgbClr val="8E8E8E"/>
                    </a:solidFill>
                    <a:latin typeface="FontAwesome"/>
                    <a:ea typeface="FontAwesome"/>
                    <a:cs typeface="FontAwesome"/>
                    <a:sym typeface="FontAwesome"/>
                  </a:defRPr>
                </a:lvl1pPr>
              </a:lstStyle>
              <a:p>
                <a:pPr algn="ctr">
                  <a:defRPr sz="1800">
                    <a:solidFill>
                      <a:srgbClr val="000000"/>
                    </a:solidFill>
                  </a:defRPr>
                </a:pPr>
                <a:r>
                  <a:rPr lang="en-US" sz="1200" dirty="0">
                    <a:solidFill>
                      <a:schemeClr val="bg1"/>
                    </a:solidFill>
                  </a:rPr>
                  <a:t>  </a:t>
                </a:r>
              </a:p>
            </p:txBody>
          </p:sp>
        </p:grpSp>
      </p:grpSp>
      <p:sp>
        <p:nvSpPr>
          <p:cNvPr id="349" name="Oval 348"/>
          <p:cNvSpPr/>
          <p:nvPr/>
        </p:nvSpPr>
        <p:spPr>
          <a:xfrm flipV="1">
            <a:off x="4958923" y="2607307"/>
            <a:ext cx="94942" cy="94940"/>
          </a:xfrm>
          <a:prstGeom prst="ellipse">
            <a:avLst/>
          </a:prstGeom>
          <a:solidFill>
            <a:schemeClr val="bg1"/>
          </a:solidFill>
          <a:ln w="6350" cmpd="sng">
            <a:solidFill>
              <a:schemeClr val="tx2"/>
            </a:solidFill>
          </a:ln>
        </p:spPr>
        <p:style>
          <a:lnRef idx="2">
            <a:schemeClr val="dk1"/>
          </a:lnRef>
          <a:fillRef idx="1">
            <a:schemeClr val="lt1"/>
          </a:fillRef>
          <a:effectRef idx="0">
            <a:schemeClr val="dk1"/>
          </a:effectRef>
          <a:fontRef idx="minor">
            <a:schemeClr val="dk1"/>
          </a:fontRef>
        </p:style>
        <p:txBody>
          <a:bodyPr lIns="91430" tIns="45715" rIns="91430" bIns="45715" rtlCol="0" anchor="ctr"/>
          <a:lstStyle/>
          <a:p>
            <a:pPr algn="ctr"/>
            <a:endParaRPr lang="en-US"/>
          </a:p>
        </p:txBody>
      </p:sp>
      <p:sp>
        <p:nvSpPr>
          <p:cNvPr id="358" name="Oval 357"/>
          <p:cNvSpPr/>
          <p:nvPr/>
        </p:nvSpPr>
        <p:spPr>
          <a:xfrm flipV="1">
            <a:off x="6438473" y="2346957"/>
            <a:ext cx="94942" cy="94940"/>
          </a:xfrm>
          <a:prstGeom prst="ellipse">
            <a:avLst/>
          </a:prstGeom>
          <a:solidFill>
            <a:schemeClr val="bg1"/>
          </a:solidFill>
          <a:ln w="6350" cmpd="sng">
            <a:solidFill>
              <a:schemeClr val="tx2"/>
            </a:solidFill>
          </a:ln>
        </p:spPr>
        <p:style>
          <a:lnRef idx="2">
            <a:schemeClr val="dk1"/>
          </a:lnRef>
          <a:fillRef idx="1">
            <a:schemeClr val="lt1"/>
          </a:fillRef>
          <a:effectRef idx="0">
            <a:schemeClr val="dk1"/>
          </a:effectRef>
          <a:fontRef idx="minor">
            <a:schemeClr val="dk1"/>
          </a:fontRef>
        </p:style>
        <p:txBody>
          <a:bodyPr lIns="91430" tIns="45715" rIns="91430" bIns="45715" rtlCol="0" anchor="ctr"/>
          <a:lstStyle/>
          <a:p>
            <a:pPr algn="ctr"/>
            <a:endParaRPr lang="en-US"/>
          </a:p>
        </p:txBody>
      </p:sp>
      <p:sp>
        <p:nvSpPr>
          <p:cNvPr id="361" name="Shape 147"/>
          <p:cNvSpPr/>
          <p:nvPr/>
        </p:nvSpPr>
        <p:spPr>
          <a:xfrm rot="16200000" flipV="1">
            <a:off x="7304968" y="1305863"/>
            <a:ext cx="437090" cy="852123"/>
          </a:xfrm>
          <a:custGeom>
            <a:avLst/>
            <a:gdLst>
              <a:gd name="connsiteX0" fmla="*/ 21491 w 21512"/>
              <a:gd name="connsiteY0" fmla="*/ 18617 h 18617"/>
              <a:gd name="connsiteX1" fmla="*/ 21491 w 21512"/>
              <a:gd name="connsiteY1" fmla="*/ 8998 h 18617"/>
              <a:gd name="connsiteX2" fmla="*/ 20624 w 21512"/>
              <a:gd name="connsiteY2" fmla="*/ 2969 h 18617"/>
              <a:gd name="connsiteX3" fmla="*/ 17238 w 21512"/>
              <a:gd name="connsiteY3" fmla="*/ 40 h 18617"/>
              <a:gd name="connsiteX4" fmla="*/ 0 w 21512"/>
              <a:gd name="connsiteY4" fmla="*/ 40 h 18617"/>
              <a:gd name="connsiteX0" fmla="*/ 71254 w 71275"/>
              <a:gd name="connsiteY0" fmla="*/ 18749 h 18749"/>
              <a:gd name="connsiteX1" fmla="*/ 71254 w 71275"/>
              <a:gd name="connsiteY1" fmla="*/ 9130 h 18749"/>
              <a:gd name="connsiteX2" fmla="*/ 70387 w 71275"/>
              <a:gd name="connsiteY2" fmla="*/ 3101 h 18749"/>
              <a:gd name="connsiteX3" fmla="*/ 67001 w 71275"/>
              <a:gd name="connsiteY3" fmla="*/ 172 h 18749"/>
              <a:gd name="connsiteX4" fmla="*/ 0 w 71275"/>
              <a:gd name="connsiteY4" fmla="*/ 0 h 18749"/>
              <a:gd name="connsiteX0" fmla="*/ 11522 w 11543"/>
              <a:gd name="connsiteY0" fmla="*/ 18618 h 18618"/>
              <a:gd name="connsiteX1" fmla="*/ 11522 w 11543"/>
              <a:gd name="connsiteY1" fmla="*/ 8999 h 18618"/>
              <a:gd name="connsiteX2" fmla="*/ 10655 w 11543"/>
              <a:gd name="connsiteY2" fmla="*/ 2970 h 18618"/>
              <a:gd name="connsiteX3" fmla="*/ 7269 w 11543"/>
              <a:gd name="connsiteY3" fmla="*/ 41 h 18618"/>
              <a:gd name="connsiteX4" fmla="*/ 0 w 11543"/>
              <a:gd name="connsiteY4" fmla="*/ 41 h 18618"/>
              <a:gd name="connsiteX0" fmla="*/ 15199 w 15220"/>
              <a:gd name="connsiteY0" fmla="*/ 18618 h 18618"/>
              <a:gd name="connsiteX1" fmla="*/ 15199 w 15220"/>
              <a:gd name="connsiteY1" fmla="*/ 8999 h 18618"/>
              <a:gd name="connsiteX2" fmla="*/ 14332 w 15220"/>
              <a:gd name="connsiteY2" fmla="*/ 2970 h 18618"/>
              <a:gd name="connsiteX3" fmla="*/ 10946 w 15220"/>
              <a:gd name="connsiteY3" fmla="*/ 41 h 18618"/>
              <a:gd name="connsiteX4" fmla="*/ 0 w 15220"/>
              <a:gd name="connsiteY4" fmla="*/ 41 h 18618"/>
              <a:gd name="connsiteX0" fmla="*/ 15199 w 15220"/>
              <a:gd name="connsiteY0" fmla="*/ 16065 h 16065"/>
              <a:gd name="connsiteX1" fmla="*/ 15199 w 15220"/>
              <a:gd name="connsiteY1" fmla="*/ 8999 h 16065"/>
              <a:gd name="connsiteX2" fmla="*/ 14332 w 15220"/>
              <a:gd name="connsiteY2" fmla="*/ 2970 h 16065"/>
              <a:gd name="connsiteX3" fmla="*/ 10946 w 15220"/>
              <a:gd name="connsiteY3" fmla="*/ 41 h 16065"/>
              <a:gd name="connsiteX4" fmla="*/ 0 w 15220"/>
              <a:gd name="connsiteY4" fmla="*/ 41 h 16065"/>
              <a:gd name="connsiteX0" fmla="*/ 34728 w 34749"/>
              <a:gd name="connsiteY0" fmla="*/ 16194 h 16194"/>
              <a:gd name="connsiteX1" fmla="*/ 34728 w 34749"/>
              <a:gd name="connsiteY1" fmla="*/ 9128 h 16194"/>
              <a:gd name="connsiteX2" fmla="*/ 33861 w 34749"/>
              <a:gd name="connsiteY2" fmla="*/ 3099 h 16194"/>
              <a:gd name="connsiteX3" fmla="*/ 30475 w 34749"/>
              <a:gd name="connsiteY3" fmla="*/ 170 h 16194"/>
              <a:gd name="connsiteX4" fmla="*/ 0 w 34749"/>
              <a:gd name="connsiteY4" fmla="*/ 0 h 16194"/>
              <a:gd name="connsiteX0" fmla="*/ 34728 w 34749"/>
              <a:gd name="connsiteY0" fmla="*/ 16065 h 16065"/>
              <a:gd name="connsiteX1" fmla="*/ 34728 w 34749"/>
              <a:gd name="connsiteY1" fmla="*/ 8999 h 16065"/>
              <a:gd name="connsiteX2" fmla="*/ 33861 w 34749"/>
              <a:gd name="connsiteY2" fmla="*/ 2970 h 16065"/>
              <a:gd name="connsiteX3" fmla="*/ 30475 w 34749"/>
              <a:gd name="connsiteY3" fmla="*/ 41 h 16065"/>
              <a:gd name="connsiteX4" fmla="*/ 0 w 34749"/>
              <a:gd name="connsiteY4" fmla="*/ 382 h 16065"/>
              <a:gd name="connsiteX0" fmla="*/ 34401 w 34422"/>
              <a:gd name="connsiteY0" fmla="*/ 16065 h 16065"/>
              <a:gd name="connsiteX1" fmla="*/ 34401 w 34422"/>
              <a:gd name="connsiteY1" fmla="*/ 8999 h 16065"/>
              <a:gd name="connsiteX2" fmla="*/ 33534 w 34422"/>
              <a:gd name="connsiteY2" fmla="*/ 2970 h 16065"/>
              <a:gd name="connsiteX3" fmla="*/ 30148 w 34422"/>
              <a:gd name="connsiteY3" fmla="*/ 41 h 16065"/>
              <a:gd name="connsiteX4" fmla="*/ 0 w 34422"/>
              <a:gd name="connsiteY4" fmla="*/ 42 h 16065"/>
              <a:gd name="connsiteX0" fmla="*/ 34401 w 34422"/>
              <a:gd name="connsiteY0" fmla="*/ 23043 h 23043"/>
              <a:gd name="connsiteX1" fmla="*/ 34401 w 34422"/>
              <a:gd name="connsiteY1" fmla="*/ 8999 h 23043"/>
              <a:gd name="connsiteX2" fmla="*/ 33534 w 34422"/>
              <a:gd name="connsiteY2" fmla="*/ 2970 h 23043"/>
              <a:gd name="connsiteX3" fmla="*/ 30148 w 34422"/>
              <a:gd name="connsiteY3" fmla="*/ 41 h 23043"/>
              <a:gd name="connsiteX4" fmla="*/ 0 w 34422"/>
              <a:gd name="connsiteY4" fmla="*/ 42 h 23043"/>
              <a:gd name="connsiteX0" fmla="*/ 47182 w 47203"/>
              <a:gd name="connsiteY0" fmla="*/ 23043 h 23043"/>
              <a:gd name="connsiteX1" fmla="*/ 47182 w 47203"/>
              <a:gd name="connsiteY1" fmla="*/ 8999 h 23043"/>
              <a:gd name="connsiteX2" fmla="*/ 46315 w 47203"/>
              <a:gd name="connsiteY2" fmla="*/ 2970 h 23043"/>
              <a:gd name="connsiteX3" fmla="*/ 42929 w 47203"/>
              <a:gd name="connsiteY3" fmla="*/ 41 h 23043"/>
              <a:gd name="connsiteX4" fmla="*/ 0 w 47203"/>
              <a:gd name="connsiteY4" fmla="*/ 42 h 23043"/>
              <a:gd name="connsiteX0" fmla="*/ 39338 w 39359"/>
              <a:gd name="connsiteY0" fmla="*/ 23043 h 23043"/>
              <a:gd name="connsiteX1" fmla="*/ 39338 w 39359"/>
              <a:gd name="connsiteY1" fmla="*/ 8999 h 23043"/>
              <a:gd name="connsiteX2" fmla="*/ 38471 w 39359"/>
              <a:gd name="connsiteY2" fmla="*/ 2970 h 23043"/>
              <a:gd name="connsiteX3" fmla="*/ 35085 w 39359"/>
              <a:gd name="connsiteY3" fmla="*/ 41 h 23043"/>
              <a:gd name="connsiteX4" fmla="*/ 0 w 39359"/>
              <a:gd name="connsiteY4" fmla="*/ 42 h 23043"/>
              <a:gd name="connsiteX0" fmla="*/ 14579 w 14600"/>
              <a:gd name="connsiteY0" fmla="*/ 23171 h 23171"/>
              <a:gd name="connsiteX1" fmla="*/ 14579 w 14600"/>
              <a:gd name="connsiteY1" fmla="*/ 9127 h 23171"/>
              <a:gd name="connsiteX2" fmla="*/ 13712 w 14600"/>
              <a:gd name="connsiteY2" fmla="*/ 3098 h 23171"/>
              <a:gd name="connsiteX3" fmla="*/ 10326 w 14600"/>
              <a:gd name="connsiteY3" fmla="*/ 169 h 23171"/>
              <a:gd name="connsiteX4" fmla="*/ 0 w 14600"/>
              <a:gd name="connsiteY4" fmla="*/ 0 h 23171"/>
              <a:gd name="connsiteX0" fmla="*/ 14579 w 14600"/>
              <a:gd name="connsiteY0" fmla="*/ 45808 h 45808"/>
              <a:gd name="connsiteX1" fmla="*/ 14579 w 14600"/>
              <a:gd name="connsiteY1" fmla="*/ 9127 h 45808"/>
              <a:gd name="connsiteX2" fmla="*/ 13712 w 14600"/>
              <a:gd name="connsiteY2" fmla="*/ 3098 h 45808"/>
              <a:gd name="connsiteX3" fmla="*/ 10326 w 14600"/>
              <a:gd name="connsiteY3" fmla="*/ 169 h 45808"/>
              <a:gd name="connsiteX4" fmla="*/ 0 w 14600"/>
              <a:gd name="connsiteY4" fmla="*/ 0 h 45808"/>
              <a:gd name="connsiteX0" fmla="*/ 12781 w 12802"/>
              <a:gd name="connsiteY0" fmla="*/ 45680 h 45680"/>
              <a:gd name="connsiteX1" fmla="*/ 12781 w 12802"/>
              <a:gd name="connsiteY1" fmla="*/ 8999 h 45680"/>
              <a:gd name="connsiteX2" fmla="*/ 11914 w 12802"/>
              <a:gd name="connsiteY2" fmla="*/ 2970 h 45680"/>
              <a:gd name="connsiteX3" fmla="*/ 8528 w 12802"/>
              <a:gd name="connsiteY3" fmla="*/ 41 h 45680"/>
              <a:gd name="connsiteX4" fmla="*/ 0 w 12802"/>
              <a:gd name="connsiteY4" fmla="*/ 723 h 45680"/>
              <a:gd name="connsiteX0" fmla="*/ 11228 w 11249"/>
              <a:gd name="connsiteY0" fmla="*/ 45680 h 45680"/>
              <a:gd name="connsiteX1" fmla="*/ 11228 w 11249"/>
              <a:gd name="connsiteY1" fmla="*/ 8999 h 45680"/>
              <a:gd name="connsiteX2" fmla="*/ 10361 w 11249"/>
              <a:gd name="connsiteY2" fmla="*/ 2970 h 45680"/>
              <a:gd name="connsiteX3" fmla="*/ 6975 w 11249"/>
              <a:gd name="connsiteY3" fmla="*/ 41 h 45680"/>
              <a:gd name="connsiteX4" fmla="*/ 0 w 11249"/>
              <a:gd name="connsiteY4" fmla="*/ 42 h 45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9" h="45680" extrusionOk="0">
                <a:moveTo>
                  <a:pt x="11228" y="45680"/>
                </a:moveTo>
                <a:lnTo>
                  <a:pt x="11228" y="8999"/>
                </a:lnTo>
                <a:cubicBezTo>
                  <a:pt x="11337" y="6825"/>
                  <a:pt x="11024" y="4651"/>
                  <a:pt x="10361" y="2970"/>
                </a:cubicBezTo>
                <a:cubicBezTo>
                  <a:pt x="9534" y="869"/>
                  <a:pt x="8265" y="-228"/>
                  <a:pt x="6975" y="41"/>
                </a:cubicBezTo>
                <a:cubicBezTo>
                  <a:pt x="3533" y="-15"/>
                  <a:pt x="3442" y="98"/>
                  <a:pt x="0" y="42"/>
                </a:cubicBezTo>
              </a:path>
            </a:pathLst>
          </a:custGeom>
          <a:ln w="6350" cmpd="sng">
            <a:solidFill>
              <a:srgbClr val="A0A0A3"/>
            </a:solidFill>
            <a:prstDash val="solid"/>
            <a:miter lim="400000"/>
          </a:ln>
        </p:spPr>
        <p:txBody>
          <a:bodyPr lIns="50795" tIns="50795" rIns="50795" bIns="50795" anchor="ctr"/>
          <a:lstStyle/>
          <a:p>
            <a:pPr lvl="0">
              <a:defRPr sz="2400"/>
            </a:pPr>
            <a:endParaRPr/>
          </a:p>
        </p:txBody>
      </p:sp>
      <p:cxnSp>
        <p:nvCxnSpPr>
          <p:cNvPr id="362" name="Straight Connector 361"/>
          <p:cNvCxnSpPr/>
          <p:nvPr/>
        </p:nvCxnSpPr>
        <p:spPr>
          <a:xfrm flipV="1">
            <a:off x="7947831" y="1943972"/>
            <a:ext cx="0" cy="1586195"/>
          </a:xfrm>
          <a:prstGeom prst="line">
            <a:avLst/>
          </a:prstGeom>
          <a:ln w="6350" cmpd="sng">
            <a:solidFill>
              <a:schemeClr val="tx2"/>
            </a:solidFill>
          </a:ln>
          <a:effectLst/>
        </p:spPr>
        <p:style>
          <a:lnRef idx="2">
            <a:schemeClr val="accent1"/>
          </a:lnRef>
          <a:fillRef idx="0">
            <a:schemeClr val="accent1"/>
          </a:fillRef>
          <a:effectRef idx="1">
            <a:schemeClr val="accent1"/>
          </a:effectRef>
          <a:fontRef idx="minor">
            <a:schemeClr val="tx1"/>
          </a:fontRef>
        </p:style>
      </p:cxnSp>
      <p:grpSp>
        <p:nvGrpSpPr>
          <p:cNvPr id="317" name="Group 316"/>
          <p:cNvGrpSpPr/>
          <p:nvPr/>
        </p:nvGrpSpPr>
        <p:grpSpPr>
          <a:xfrm>
            <a:off x="7337908" y="2653585"/>
            <a:ext cx="1236181" cy="1456454"/>
            <a:chOff x="4711108" y="2649909"/>
            <a:chExt cx="1236181" cy="1456454"/>
          </a:xfrm>
        </p:grpSpPr>
        <p:grpSp>
          <p:nvGrpSpPr>
            <p:cNvPr id="320" name="Group 319"/>
            <p:cNvGrpSpPr/>
            <p:nvPr/>
          </p:nvGrpSpPr>
          <p:grpSpPr>
            <a:xfrm>
              <a:off x="4711108" y="2649909"/>
              <a:ext cx="1236181" cy="1456454"/>
              <a:chOff x="407988" y="2674871"/>
              <a:chExt cx="1236181" cy="1456454"/>
            </a:xfrm>
          </p:grpSpPr>
          <p:sp>
            <p:nvSpPr>
              <p:cNvPr id="332" name="Rounded Rectangle 331"/>
              <p:cNvSpPr/>
              <p:nvPr/>
            </p:nvSpPr>
            <p:spPr>
              <a:xfrm>
                <a:off x="407988" y="2678585"/>
                <a:ext cx="1235133" cy="1452740"/>
              </a:xfrm>
              <a:prstGeom prst="roundRect">
                <a:avLst>
                  <a:gd name="adj" fmla="val 3820"/>
                </a:avLst>
              </a:prstGeom>
              <a:solidFill>
                <a:srgbClr val="F4F4F4"/>
              </a:solidFill>
              <a:ln w="6350" cmpd="sng">
                <a:solidFill>
                  <a:schemeClr val="tx2"/>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3" name="Round Same Side Corner Rectangle 332"/>
              <p:cNvSpPr/>
              <p:nvPr/>
            </p:nvSpPr>
            <p:spPr>
              <a:xfrm>
                <a:off x="409094" y="2674871"/>
                <a:ext cx="1235075" cy="333375"/>
              </a:xfrm>
              <a:prstGeom prst="round2SameRect">
                <a:avLst>
                  <a:gd name="adj1" fmla="val 12497"/>
                  <a:gd name="adj2" fmla="val 0"/>
                </a:avLst>
              </a:prstGeom>
              <a:solidFill>
                <a:schemeClr val="accent2"/>
              </a:solidFill>
              <a:ln w="6350" cmpd="sng">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9" name="TextBox 338"/>
              <p:cNvSpPr txBox="1"/>
              <p:nvPr/>
            </p:nvSpPr>
            <p:spPr>
              <a:xfrm>
                <a:off x="415939" y="2717465"/>
                <a:ext cx="1215531" cy="246221"/>
              </a:xfrm>
              <a:prstGeom prst="rect">
                <a:avLst/>
              </a:prstGeom>
              <a:noFill/>
            </p:spPr>
            <p:txBody>
              <a:bodyPr wrap="square" rtlCol="0">
                <a:spAutoFit/>
              </a:bodyPr>
              <a:lstStyle/>
              <a:p>
                <a:pPr algn="ctr"/>
                <a:r>
                  <a:rPr lang="en-US" sz="1000" dirty="0">
                    <a:solidFill>
                      <a:schemeClr val="bg1"/>
                    </a:solidFill>
                    <a:latin typeface="Roboto Light"/>
                    <a:cs typeface="Roboto Light"/>
                  </a:rPr>
                  <a:t>Social</a:t>
                </a:r>
              </a:p>
            </p:txBody>
          </p:sp>
          <p:sp>
            <p:nvSpPr>
              <p:cNvPr id="340" name="Rounded Rectangle 339"/>
              <p:cNvSpPr/>
              <p:nvPr/>
            </p:nvSpPr>
            <p:spPr>
              <a:xfrm>
                <a:off x="490538" y="3089924"/>
                <a:ext cx="1073150" cy="955675"/>
              </a:xfrm>
              <a:prstGeom prst="roundRect">
                <a:avLst>
                  <a:gd name="adj" fmla="val 2421"/>
                </a:avLst>
              </a:prstGeom>
              <a:noFill/>
              <a:ln w="6350" cmpd="sng">
                <a:solidFill>
                  <a:schemeClr val="bg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2" name="Rounded Rectangle 341"/>
              <p:cNvSpPr/>
              <p:nvPr/>
            </p:nvSpPr>
            <p:spPr>
              <a:xfrm>
                <a:off x="588963" y="3188350"/>
                <a:ext cx="879475" cy="490271"/>
              </a:xfrm>
              <a:prstGeom prst="roundRect">
                <a:avLst>
                  <a:gd name="adj" fmla="val 2421"/>
                </a:avLst>
              </a:prstGeom>
              <a:solidFill>
                <a:schemeClr val="bg2"/>
              </a:solidFill>
              <a:ln w="6350" cmpd="sng">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7" name="Rounded Rectangle 346"/>
              <p:cNvSpPr/>
              <p:nvPr/>
            </p:nvSpPr>
            <p:spPr>
              <a:xfrm>
                <a:off x="915988" y="3740800"/>
                <a:ext cx="555625" cy="215900"/>
              </a:xfrm>
              <a:prstGeom prst="roundRect">
                <a:avLst>
                  <a:gd name="adj" fmla="val 5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330" name="Shape 8841"/>
            <p:cNvSpPr/>
            <p:nvPr/>
          </p:nvSpPr>
          <p:spPr>
            <a:xfrm>
              <a:off x="5216566" y="3222988"/>
              <a:ext cx="254895" cy="318036"/>
            </a:xfrm>
            <a:prstGeom prst="rect">
              <a:avLst/>
            </a:prstGeom>
            <a:noFill/>
            <a:ln w="12700">
              <a:miter lim="400000"/>
            </a:ln>
            <a:extLst>
              <a:ext uri="{C572A759-6A51-4108-AA02-DFA0A04FC94B}">
                <ma14:wrappingTextBoxFlag xmlns="" xmlns:ma14="http://schemas.microsoft.com/office/mac/drawingml/2011/main" val="1"/>
              </a:ext>
            </a:extLst>
          </p:spPr>
          <p:txBody>
            <a:bodyPr wrap="square" lIns="50800" tIns="50800" rIns="50800" bIns="50800" anchor="ctr">
              <a:spAutoFit/>
            </a:bodyPr>
            <a:lstStyle>
              <a:lvl1pPr defTabSz="457200">
                <a:lnSpc>
                  <a:spcPct val="120000"/>
                </a:lnSpc>
                <a:defRPr sz="4000">
                  <a:solidFill>
                    <a:srgbClr val="8E8E8E"/>
                  </a:solidFill>
                  <a:latin typeface="FontAwesome"/>
                  <a:ea typeface="FontAwesome"/>
                  <a:cs typeface="FontAwesome"/>
                  <a:sym typeface="FontAwesome"/>
                </a:defRPr>
              </a:lvl1pPr>
            </a:lstStyle>
            <a:p>
              <a:pPr algn="ctr">
                <a:defRPr sz="1800">
                  <a:solidFill>
                    <a:srgbClr val="000000"/>
                  </a:solidFill>
                </a:defRPr>
              </a:pPr>
              <a:r>
                <a:rPr lang="en-US" sz="1200" dirty="0">
                  <a:solidFill>
                    <a:srgbClr val="A0A0A3"/>
                  </a:solidFill>
                </a:rPr>
                <a:t></a:t>
              </a:r>
            </a:p>
          </p:txBody>
        </p:sp>
        <p:sp>
          <p:nvSpPr>
            <p:cNvPr id="331" name="Shape 8841"/>
            <p:cNvSpPr/>
            <p:nvPr/>
          </p:nvSpPr>
          <p:spPr>
            <a:xfrm>
              <a:off x="5383157" y="3637881"/>
              <a:ext cx="254895" cy="318036"/>
            </a:xfrm>
            <a:prstGeom prst="rect">
              <a:avLst/>
            </a:prstGeom>
            <a:noFill/>
            <a:ln w="12700">
              <a:miter lim="400000"/>
            </a:ln>
            <a:extLst>
              <a:ext uri="{C572A759-6A51-4108-AA02-DFA0A04FC94B}">
                <ma14:wrappingTextBoxFlag xmlns="" xmlns:ma14="http://schemas.microsoft.com/office/mac/drawingml/2011/main" val="1"/>
              </a:ext>
            </a:extLst>
          </p:spPr>
          <p:txBody>
            <a:bodyPr wrap="square" lIns="50800" tIns="50800" rIns="50800" bIns="50800" anchor="ctr">
              <a:spAutoFit/>
            </a:bodyPr>
            <a:lstStyle>
              <a:lvl1pPr defTabSz="457200">
                <a:lnSpc>
                  <a:spcPct val="120000"/>
                </a:lnSpc>
                <a:defRPr sz="4000">
                  <a:solidFill>
                    <a:srgbClr val="8E8E8E"/>
                  </a:solidFill>
                  <a:latin typeface="FontAwesome"/>
                  <a:ea typeface="FontAwesome"/>
                  <a:cs typeface="FontAwesome"/>
                  <a:sym typeface="FontAwesome"/>
                </a:defRPr>
              </a:lvl1pPr>
            </a:lstStyle>
            <a:p>
              <a:pPr algn="ctr">
                <a:defRPr sz="1800">
                  <a:solidFill>
                    <a:srgbClr val="000000"/>
                  </a:solidFill>
                </a:defRPr>
              </a:pPr>
              <a:r>
                <a:rPr lang="en-US" sz="1200" dirty="0">
                  <a:solidFill>
                    <a:schemeClr val="bg1"/>
                  </a:solidFill>
                </a:rPr>
                <a:t></a:t>
              </a:r>
            </a:p>
          </p:txBody>
        </p:sp>
      </p:grpSp>
      <p:sp>
        <p:nvSpPr>
          <p:cNvPr id="363" name="Oval 362"/>
          <p:cNvSpPr/>
          <p:nvPr/>
        </p:nvSpPr>
        <p:spPr>
          <a:xfrm flipV="1">
            <a:off x="7898973" y="2604132"/>
            <a:ext cx="94942" cy="94940"/>
          </a:xfrm>
          <a:prstGeom prst="ellipse">
            <a:avLst/>
          </a:prstGeom>
          <a:solidFill>
            <a:schemeClr val="bg1"/>
          </a:solidFill>
          <a:ln w="6350" cmpd="sng">
            <a:solidFill>
              <a:schemeClr val="tx2"/>
            </a:solidFill>
          </a:ln>
        </p:spPr>
        <p:style>
          <a:lnRef idx="2">
            <a:schemeClr val="dk1"/>
          </a:lnRef>
          <a:fillRef idx="1">
            <a:schemeClr val="lt1"/>
          </a:fillRef>
          <a:effectRef idx="0">
            <a:schemeClr val="dk1"/>
          </a:effectRef>
          <a:fontRef idx="minor">
            <a:schemeClr val="dk1"/>
          </a:fontRef>
        </p:style>
        <p:txBody>
          <a:bodyPr lIns="91430" tIns="45715" rIns="91430" bIns="45715" rtlCol="0" anchor="ctr"/>
          <a:lstStyle/>
          <a:p>
            <a:pPr algn="ctr"/>
            <a:endParaRPr lang="en-US"/>
          </a:p>
        </p:txBody>
      </p:sp>
      <p:sp>
        <p:nvSpPr>
          <p:cNvPr id="364" name="Oval 363"/>
          <p:cNvSpPr/>
          <p:nvPr/>
        </p:nvSpPr>
        <p:spPr>
          <a:xfrm flipV="1">
            <a:off x="7057598" y="1461132"/>
            <a:ext cx="94942" cy="94940"/>
          </a:xfrm>
          <a:prstGeom prst="ellipse">
            <a:avLst/>
          </a:prstGeom>
          <a:solidFill>
            <a:schemeClr val="bg1"/>
          </a:solidFill>
          <a:ln w="6350" cmpd="sng">
            <a:solidFill>
              <a:schemeClr val="tx2"/>
            </a:solidFill>
          </a:ln>
        </p:spPr>
        <p:style>
          <a:lnRef idx="2">
            <a:schemeClr val="dk1"/>
          </a:lnRef>
          <a:fillRef idx="1">
            <a:schemeClr val="lt1"/>
          </a:fillRef>
          <a:effectRef idx="0">
            <a:schemeClr val="dk1"/>
          </a:effectRef>
          <a:fontRef idx="minor">
            <a:schemeClr val="dk1"/>
          </a:fontRef>
        </p:style>
        <p:txBody>
          <a:bodyPr lIns="91430" tIns="45715" rIns="91430" bIns="45715" rtlCol="0" anchor="ctr"/>
          <a:lstStyle/>
          <a:p>
            <a:pPr algn="ctr"/>
            <a:endParaRPr lang="en-US"/>
          </a:p>
        </p:txBody>
      </p:sp>
      <p:cxnSp>
        <p:nvCxnSpPr>
          <p:cNvPr id="367" name="Straight Connector 366"/>
          <p:cNvCxnSpPr/>
          <p:nvPr/>
        </p:nvCxnSpPr>
        <p:spPr>
          <a:xfrm>
            <a:off x="8574089" y="3575264"/>
            <a:ext cx="917709" cy="0"/>
          </a:xfrm>
          <a:prstGeom prst="line">
            <a:avLst/>
          </a:prstGeom>
          <a:ln w="6350" cmpd="sng">
            <a:solidFill>
              <a:schemeClr val="tx2"/>
            </a:solidFill>
          </a:ln>
          <a:effectLst/>
        </p:spPr>
        <p:style>
          <a:lnRef idx="2">
            <a:schemeClr val="accent1"/>
          </a:lnRef>
          <a:fillRef idx="0">
            <a:schemeClr val="accent1"/>
          </a:fillRef>
          <a:effectRef idx="1">
            <a:schemeClr val="accent1"/>
          </a:effectRef>
          <a:fontRef idx="minor">
            <a:schemeClr val="tx1"/>
          </a:fontRef>
        </p:style>
      </p:cxnSp>
      <p:sp>
        <p:nvSpPr>
          <p:cNvPr id="365" name="Oval 364"/>
          <p:cNvSpPr/>
          <p:nvPr/>
        </p:nvSpPr>
        <p:spPr>
          <a:xfrm flipV="1">
            <a:off x="8526617" y="3519466"/>
            <a:ext cx="94942" cy="94940"/>
          </a:xfrm>
          <a:prstGeom prst="ellipse">
            <a:avLst/>
          </a:prstGeom>
          <a:solidFill>
            <a:schemeClr val="bg1"/>
          </a:solidFill>
          <a:ln w="6350" cmpd="sng">
            <a:solidFill>
              <a:schemeClr val="tx2"/>
            </a:solidFill>
          </a:ln>
        </p:spPr>
        <p:style>
          <a:lnRef idx="2">
            <a:schemeClr val="dk1"/>
          </a:lnRef>
          <a:fillRef idx="1">
            <a:schemeClr val="lt1"/>
          </a:fillRef>
          <a:effectRef idx="0">
            <a:schemeClr val="dk1"/>
          </a:effectRef>
          <a:fontRef idx="minor">
            <a:schemeClr val="dk1"/>
          </a:fontRef>
        </p:style>
        <p:txBody>
          <a:bodyPr lIns="91430" tIns="45715" rIns="91430" bIns="45715" rtlCol="0" anchor="ctr"/>
          <a:lstStyle/>
          <a:p>
            <a:pPr algn="ctr"/>
            <a:endParaRPr lang="en-US"/>
          </a:p>
        </p:txBody>
      </p:sp>
      <p:sp>
        <p:nvSpPr>
          <p:cNvPr id="368" name="Isosceles Triangle 367"/>
          <p:cNvSpPr/>
          <p:nvPr/>
        </p:nvSpPr>
        <p:spPr>
          <a:xfrm rot="5400000">
            <a:off x="8867174" y="3529223"/>
            <a:ext cx="109982" cy="94812"/>
          </a:xfrm>
          <a:prstGeom prst="triangle">
            <a:avLst/>
          </a:prstGeom>
          <a:solidFill>
            <a:srgbClr val="A0A0A3"/>
          </a:solidFill>
          <a:ln>
            <a:noFill/>
          </a:ln>
        </p:spPr>
        <p:style>
          <a:lnRef idx="2">
            <a:schemeClr val="dk1">
              <a:shade val="50000"/>
            </a:schemeClr>
          </a:lnRef>
          <a:fillRef idx="1">
            <a:schemeClr val="dk1"/>
          </a:fillRef>
          <a:effectRef idx="0">
            <a:schemeClr val="dk1"/>
          </a:effectRef>
          <a:fontRef idx="minor">
            <a:schemeClr val="lt1"/>
          </a:fontRef>
        </p:style>
        <p:txBody>
          <a:bodyPr lIns="91430" tIns="45715" rIns="91430" bIns="45715" rtlCol="0" anchor="ctr"/>
          <a:lstStyle/>
          <a:p>
            <a:pPr algn="ctr"/>
            <a:endParaRPr lang="en-US"/>
          </a:p>
        </p:txBody>
      </p:sp>
      <p:grpSp>
        <p:nvGrpSpPr>
          <p:cNvPr id="39" name="Group 38"/>
          <p:cNvGrpSpPr/>
          <p:nvPr/>
        </p:nvGrpSpPr>
        <p:grpSpPr>
          <a:xfrm>
            <a:off x="5729365" y="2837511"/>
            <a:ext cx="1582246" cy="1194287"/>
            <a:chOff x="5700665" y="2622261"/>
            <a:chExt cx="1582246" cy="1194287"/>
          </a:xfrm>
        </p:grpSpPr>
        <p:sp>
          <p:nvSpPr>
            <p:cNvPr id="369" name="Title 1"/>
            <p:cNvSpPr txBox="1">
              <a:spLocks/>
            </p:cNvSpPr>
            <p:nvPr/>
          </p:nvSpPr>
          <p:spPr>
            <a:xfrm>
              <a:off x="5700665" y="2622261"/>
              <a:ext cx="1216308" cy="338668"/>
            </a:xfrm>
            <a:prstGeom prst="rect">
              <a:avLst/>
            </a:prstGeom>
          </p:spPr>
          <p:txBody>
            <a:bodyPr vert="horz" lIns="91440" tIns="45720" rIns="91440" bIns="45720" rtlCol="0" anchor="b">
              <a:normAutofit/>
            </a:bodyPr>
            <a:lstStyle>
              <a:lvl1pPr algn="l" defTabSz="457200" rtl="0" eaLnBrk="1" latinLnBrk="0" hangingPunct="1">
                <a:spcBef>
                  <a:spcPct val="0"/>
                </a:spcBef>
                <a:buNone/>
                <a:defRPr sz="2000" b="1" kern="1200">
                  <a:solidFill>
                    <a:schemeClr val="tx1"/>
                  </a:solidFill>
                  <a:latin typeface="Roboto Light"/>
                  <a:ea typeface="+mj-ea"/>
                  <a:cs typeface="Roboto Light"/>
                </a:defRPr>
              </a:lvl1pPr>
            </a:lstStyle>
            <a:p>
              <a:r>
                <a:rPr lang="en-US" sz="1200" b="0" dirty="0"/>
                <a:t>Title text block</a:t>
              </a:r>
            </a:p>
          </p:txBody>
        </p:sp>
        <p:sp>
          <p:nvSpPr>
            <p:cNvPr id="370" name="TextBox 369"/>
            <p:cNvSpPr txBox="1"/>
            <p:nvPr/>
          </p:nvSpPr>
          <p:spPr>
            <a:xfrm>
              <a:off x="5703085" y="2954774"/>
              <a:ext cx="1579826" cy="861774"/>
            </a:xfrm>
            <a:prstGeom prst="rect">
              <a:avLst/>
            </a:prstGeom>
            <a:noFill/>
          </p:spPr>
          <p:txBody>
            <a:bodyPr wrap="square" rtlCol="0">
              <a:spAutoFit/>
            </a:bodyPr>
            <a:lstStyle/>
            <a:p>
              <a:r>
                <a:rPr lang="en-US" sz="1000" dirty="0" err="1">
                  <a:solidFill>
                    <a:schemeClr val="tx2"/>
                  </a:solidFill>
                  <a:latin typeface="Roboto Light"/>
                  <a:cs typeface="Roboto Light"/>
                </a:rPr>
                <a:t>Lorem</a:t>
              </a:r>
              <a:r>
                <a:rPr lang="en-US" sz="1000" dirty="0">
                  <a:solidFill>
                    <a:schemeClr val="tx2"/>
                  </a:solidFill>
                  <a:latin typeface="Roboto Light"/>
                  <a:cs typeface="Roboto Light"/>
                </a:rPr>
                <a:t> </a:t>
              </a:r>
              <a:r>
                <a:rPr lang="en-US" sz="1000" dirty="0" err="1">
                  <a:solidFill>
                    <a:schemeClr val="tx2"/>
                  </a:solidFill>
                  <a:latin typeface="Roboto Light"/>
                  <a:cs typeface="Roboto Light"/>
                </a:rPr>
                <a:t>Ipsum</a:t>
              </a:r>
              <a:r>
                <a:rPr lang="en-US" sz="1000" dirty="0">
                  <a:solidFill>
                    <a:schemeClr val="tx2"/>
                  </a:solidFill>
                  <a:latin typeface="Roboto Light"/>
                  <a:cs typeface="Roboto Light"/>
                </a:rPr>
                <a:t> is simply dummy text of the printing and typesetting industry. </a:t>
              </a:r>
              <a:r>
                <a:rPr lang="en-US" sz="1000" dirty="0" err="1">
                  <a:solidFill>
                    <a:schemeClr val="tx2"/>
                  </a:solidFill>
                  <a:latin typeface="Roboto Light"/>
                  <a:cs typeface="Roboto Light"/>
                </a:rPr>
                <a:t>Lorem</a:t>
              </a:r>
              <a:r>
                <a:rPr lang="en-US" sz="1000" dirty="0">
                  <a:solidFill>
                    <a:schemeClr val="tx2"/>
                  </a:solidFill>
                  <a:latin typeface="Roboto Light"/>
                  <a:cs typeface="Roboto Light"/>
                </a:rPr>
                <a:t> </a:t>
              </a:r>
              <a:r>
                <a:rPr lang="en-US" sz="1000" dirty="0" err="1">
                  <a:solidFill>
                    <a:schemeClr val="tx2"/>
                  </a:solidFill>
                  <a:latin typeface="Roboto Light"/>
                  <a:cs typeface="Roboto Light"/>
                </a:rPr>
                <a:t>Ipsum</a:t>
              </a:r>
              <a:r>
                <a:rPr lang="en-US" sz="1000" dirty="0">
                  <a:solidFill>
                    <a:schemeClr val="tx2"/>
                  </a:solidFill>
                  <a:latin typeface="Roboto Light"/>
                  <a:cs typeface="Roboto Light"/>
                </a:rPr>
                <a:t> has been the industry’s</a:t>
              </a:r>
            </a:p>
          </p:txBody>
        </p:sp>
        <p:cxnSp>
          <p:nvCxnSpPr>
            <p:cNvPr id="371" name="Straight Connector 370"/>
            <p:cNvCxnSpPr/>
            <p:nvPr/>
          </p:nvCxnSpPr>
          <p:spPr>
            <a:xfrm>
              <a:off x="5798965" y="2960928"/>
              <a:ext cx="1092970" cy="0"/>
            </a:xfrm>
            <a:prstGeom prst="line">
              <a:avLst/>
            </a:prstGeom>
            <a:ln w="6350" cmpd="sng">
              <a:solidFill>
                <a:schemeClr val="accent4"/>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3023660233"/>
      </p:ext>
    </p:extLst>
  </p:cSld>
  <p:clrMapOvr>
    <a:masterClrMapping/>
  </p:clrMapOvr>
  <p:transition spd="slow">
    <p:push/>
  </p:transition>
  <p:timing>
    <p:tnLst>
      <p:par>
        <p:cTn id="1" dur="indefinite" restart="never" nodeType="tmRoot"/>
      </p:par>
    </p:tnLst>
  </p:timing>
</p:sld>
</file>

<file path=ppt/theme/theme1.xml><?xml version="1.0" encoding="utf-8"?>
<a:theme xmlns:a="http://schemas.openxmlformats.org/drawingml/2006/main" name="Office Theme">
  <a:themeElements>
    <a:clrScheme name="Custom 9">
      <a:dk1>
        <a:srgbClr val="070707"/>
      </a:dk1>
      <a:lt1>
        <a:srgbClr val="F4F4F4"/>
      </a:lt1>
      <a:dk2>
        <a:srgbClr val="A0A0A3"/>
      </a:dk2>
      <a:lt2>
        <a:srgbClr val="E5E5E5"/>
      </a:lt2>
      <a:accent1>
        <a:srgbClr val="FC395B"/>
      </a:accent1>
      <a:accent2>
        <a:srgbClr val="FB7545"/>
      </a:accent2>
      <a:accent3>
        <a:srgbClr val="E9C944"/>
      </a:accent3>
      <a:accent4>
        <a:srgbClr val="90D049"/>
      </a:accent4>
      <a:accent5>
        <a:srgbClr val="18B96E"/>
      </a:accent5>
      <a:accent6>
        <a:srgbClr val="19C0B4"/>
      </a:accent6>
      <a:hlink>
        <a:srgbClr val="F23990"/>
      </a:hlink>
      <a:folHlink>
        <a:srgbClr val="14A0DC"/>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Version xmlns="http://schemas.microsoft.com/sharepoint/v3/fields" xsi:nil="true"/>
    <_Status xmlns="http://schemas.microsoft.com/sharepoint/v3/fields">Not Started</_Statu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DE64AEEDD9B7A4D93545ACBE97D4615" ma:contentTypeVersion="2" ma:contentTypeDescription="Create a new document." ma:contentTypeScope="" ma:versionID="f49002b78e3a4a71b814eef46a983816">
  <xsd:schema xmlns:xsd="http://www.w3.org/2001/XMLSchema" xmlns:xs="http://www.w3.org/2001/XMLSchema" xmlns:p="http://schemas.microsoft.com/office/2006/metadata/properties" xmlns:ns2="http://schemas.microsoft.com/sharepoint/v3/fields" targetNamespace="http://schemas.microsoft.com/office/2006/metadata/properties" ma:root="true" ma:fieldsID="38f6db2dd0d9a0cf6a8dc37be32b365b" ns2:_="">
    <xsd:import namespace="http://schemas.microsoft.com/sharepoint/v3/fields"/>
    <xsd:element name="properties">
      <xsd:complexType>
        <xsd:sequence>
          <xsd:element name="documentManagement">
            <xsd:complexType>
              <xsd:all>
                <xsd:element ref="ns2:_Status" minOccurs="0"/>
                <xsd:element ref="ns2:_Vers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Status" ma:index="8" nillable="true" ma:displayName="Status" ma:default="Not Started" ma:internalName="_Status">
      <xsd:simpleType>
        <xsd:union memberTypes="dms:Text">
          <xsd:simpleType>
            <xsd:restriction base="dms:Choice">
              <xsd:enumeration value="Not Started"/>
              <xsd:enumeration value="Draft"/>
              <xsd:enumeration value="Reviewed"/>
              <xsd:enumeration value="Scheduled"/>
              <xsd:enumeration value="Published"/>
              <xsd:enumeration value="Final"/>
              <xsd:enumeration value="Expired"/>
            </xsd:restriction>
          </xsd:simpleType>
        </xsd:union>
      </xsd:simpleType>
    </xsd:element>
    <xsd:element name="_Version" ma:index="9" nillable="true" ma:displayName="Version" ma:internalName="_Version">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ma:displayName="Status"/>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B6F2769-7194-4217-93D3-3AF3A4742282}">
  <ds:schemaRefs>
    <ds:schemaRef ds:uri="http://www.w3.org/XML/1998/namespace"/>
    <ds:schemaRef ds:uri="http://schemas.microsoft.com/sharepoint/v3/fields"/>
    <ds:schemaRef ds:uri="http://schemas.microsoft.com/office/2006/metadata/properties"/>
    <ds:schemaRef ds:uri="http://schemas.microsoft.com/office/2006/documentManagement/types"/>
    <ds:schemaRef ds:uri="http://schemas.microsoft.com/office/infopath/2007/PartnerControls"/>
    <ds:schemaRef ds:uri="http://purl.org/dc/elements/1.1/"/>
    <ds:schemaRef ds:uri="http://schemas.openxmlformats.org/package/2006/metadata/core-properties"/>
    <ds:schemaRef ds:uri="http://purl.org/dc/dcmitype/"/>
    <ds:schemaRef ds:uri="http://purl.org/dc/terms/"/>
  </ds:schemaRefs>
</ds:datastoreItem>
</file>

<file path=customXml/itemProps2.xml><?xml version="1.0" encoding="utf-8"?>
<ds:datastoreItem xmlns:ds="http://schemas.openxmlformats.org/officeDocument/2006/customXml" ds:itemID="{E4214858-785C-42F7-BE66-6D0E79395FC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field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7D2A1B0-FF3E-4009-940D-AED0EB70AA2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FNEMasterTemplateForThemePreview.pptx</Template>
  <TotalTime>7394</TotalTime>
  <Words>10882</Words>
  <Application>Microsoft Office PowerPoint</Application>
  <PresentationFormat>On-screen Show (16:9)</PresentationFormat>
  <Paragraphs>1505</Paragraphs>
  <Slides>114</Slides>
  <Notes>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114</vt:i4>
      </vt:variant>
    </vt:vector>
  </HeadingPairs>
  <TitlesOfParts>
    <vt:vector size="125" baseType="lpstr">
      <vt:lpstr>Arial</vt:lpstr>
      <vt:lpstr>baby icons</vt:lpstr>
      <vt:lpstr>Calibri</vt:lpstr>
      <vt:lpstr>FontAwesome</vt:lpstr>
      <vt:lpstr>FontAwesome Regular</vt:lpstr>
      <vt:lpstr>Open Sans Light</vt:lpstr>
      <vt:lpstr>Roboto Black</vt:lpstr>
      <vt:lpstr>Roboto Bold</vt:lpstr>
      <vt:lpstr>Roboto Light</vt:lpstr>
      <vt:lpstr>Roboto Regular</vt:lpstr>
      <vt:lpstr>Office Theme</vt:lpstr>
      <vt:lpstr>PowerPoint Presentation</vt:lpstr>
      <vt:lpstr>PowerPoint Presentation</vt:lpstr>
      <vt:lpstr>PowerPoint Presentation</vt:lpstr>
      <vt:lpstr>PowerPoint Presentation</vt:lpstr>
      <vt:lpstr>PowerPoint Presentation</vt:lpstr>
      <vt:lpstr>TITLE TEXT</vt:lpstr>
      <vt:lpstr>Coding with a Baby</vt:lpstr>
      <vt:lpstr>Outline</vt:lpstr>
      <vt:lpstr>Bio</vt:lpstr>
      <vt:lpstr>Bio</vt:lpstr>
      <vt:lpstr>The Family</vt:lpstr>
      <vt:lpstr>Now You Have Done It</vt:lpstr>
      <vt:lpstr>Welcome to Production</vt:lpstr>
      <vt:lpstr>PowerPoint Presentation</vt:lpstr>
      <vt:lpstr>PowerPoint Presentation</vt:lpstr>
      <vt:lpstr>PowerPoint Presentation</vt:lpstr>
      <vt:lpstr>Career</vt:lpstr>
      <vt:lpstr>PowerPoint Presentation</vt:lpstr>
      <vt:lpstr>PowerPoint Presentation</vt:lpstr>
      <vt:lpstr>Kids &amp; Technology</vt:lpstr>
      <vt:lpstr>Screen Time</vt:lpstr>
      <vt:lpstr>How to help reduce screen time</vt:lpstr>
      <vt:lpstr>How do industry leaders let their kids interact with tech</vt:lpstr>
      <vt:lpstr>What Technology do we let our kids use?</vt:lpstr>
      <vt:lpstr>PowerPoint Presentation</vt:lpstr>
      <vt:lpstr>Resources</vt:lpstr>
      <vt:lpstr>TITLE TEXT</vt:lpstr>
      <vt:lpstr>TITLE TEXT</vt:lpstr>
      <vt:lpstr>TITLE TEXT</vt:lpstr>
      <vt:lpstr>TITLE TEXT</vt:lpstr>
      <vt:lpstr>Pyramid Infographic</vt:lpstr>
      <vt:lpstr>Concept Infographic</vt:lpstr>
      <vt:lpstr>Tree Timeline</vt:lpstr>
      <vt:lpstr>Concept Umbrella Infographic</vt:lpstr>
      <vt:lpstr>Concept Infographic Sale Statistic</vt:lpstr>
      <vt:lpstr>Infographic Concept</vt:lpstr>
      <vt:lpstr>Concept Chessmen Infographic</vt:lpstr>
      <vt:lpstr>Concept Bicycle Infographic</vt:lpstr>
      <vt:lpstr>SWOT Analysis</vt:lpstr>
      <vt:lpstr>Communication</vt:lpstr>
      <vt:lpstr>Communication</vt:lpstr>
      <vt:lpstr>Process Infographic</vt:lpstr>
      <vt:lpstr>SWOT Analysis</vt:lpstr>
      <vt:lpstr>Social Timeline</vt:lpstr>
      <vt:lpstr>Concept Automobile Infographic</vt:lpstr>
      <vt:lpstr>Support Process</vt:lpstr>
      <vt:lpstr>Concept Infographic Battery</vt:lpstr>
      <vt:lpstr>Concept Infographic</vt:lpstr>
      <vt:lpstr>PowerPoint Presentation</vt:lpstr>
      <vt:lpstr>Travel Timeline</vt:lpstr>
      <vt:lpstr>TITLE TEXT</vt:lpstr>
      <vt:lpstr>Work Space Infographic Concept</vt:lpstr>
      <vt:lpstr>Resources All over the World</vt:lpstr>
      <vt:lpstr>Video Presentation</vt:lpstr>
      <vt:lpstr>Concept Infographic Business growth</vt:lpstr>
      <vt:lpstr>Marketing Based</vt:lpstr>
      <vt:lpstr>Process Infographic</vt:lpstr>
      <vt:lpstr>USA Map</vt:lpstr>
      <vt:lpstr>Chart Infographic with Icon</vt:lpstr>
      <vt:lpstr>Day Timeline</vt:lpstr>
      <vt:lpstr>Concept Color Circle</vt:lpstr>
      <vt:lpstr>Timeline Photo &amp; text</vt:lpstr>
      <vt:lpstr>Work Space Infographic Concept</vt:lpstr>
      <vt:lpstr>TITLE TEXT</vt:lpstr>
      <vt:lpstr>Color Chart Graphic</vt:lpstr>
      <vt:lpstr>Color Chart Graphic</vt:lpstr>
      <vt:lpstr>Work Space Infographic Concept</vt:lpstr>
      <vt:lpstr>Process Infographic (6 steps)</vt:lpstr>
      <vt:lpstr>Timeline Photo &amp; text</vt:lpstr>
      <vt:lpstr>Arrow Infographic</vt:lpstr>
      <vt:lpstr>Matryoshka Concept </vt:lpstr>
      <vt:lpstr>Resources Step A - E</vt:lpstr>
      <vt:lpstr>Scheme Company </vt:lpstr>
      <vt:lpstr>Canada Map</vt:lpstr>
      <vt:lpstr>Scheme Company </vt:lpstr>
      <vt:lpstr>Process Infographic (3 steps)</vt:lpstr>
      <vt:lpstr>Charts Infographic</vt:lpstr>
      <vt:lpstr>Concept Infographic</vt:lpstr>
      <vt:lpstr>Business Plan Production (BPP)</vt:lpstr>
      <vt:lpstr>TITLE TEXT</vt:lpstr>
      <vt:lpstr>Table Price</vt:lpstr>
      <vt:lpstr>Concept Lamp Infographic</vt:lpstr>
      <vt:lpstr>Globe Infographic</vt:lpstr>
      <vt:lpstr>Globe Infographic</vt:lpstr>
      <vt:lpstr>World Map Infographic</vt:lpstr>
      <vt:lpstr>Gear Infographic</vt:lpstr>
      <vt:lpstr>Chart Infographic with Icon</vt:lpstr>
      <vt:lpstr>Concept Infographic</vt:lpstr>
      <vt:lpstr>Gallery</vt:lpstr>
      <vt:lpstr>Time Infographic</vt:lpstr>
      <vt:lpstr>Concept Gallery</vt:lpstr>
      <vt:lpstr>Timeline Step (1-6)</vt:lpstr>
      <vt:lpstr>TITLE TEXT</vt:lpstr>
      <vt:lpstr>Concept Color Form</vt:lpstr>
      <vt:lpstr>Arrow Infographic</vt:lpstr>
      <vt:lpstr>Web Site</vt:lpstr>
      <vt:lpstr>Site Map Elements</vt:lpstr>
      <vt:lpstr>Site Map Elements</vt:lpstr>
      <vt:lpstr>Site Map</vt:lpstr>
      <vt:lpstr>Site Map</vt:lpstr>
      <vt:lpstr>Site Map</vt:lpstr>
      <vt:lpstr>Site Map</vt:lpstr>
      <vt:lpstr>Step Infographic</vt:lpstr>
      <vt:lpstr>Circle Timeline Infographic</vt:lpstr>
      <vt:lpstr>Speed Infographic</vt:lpstr>
      <vt:lpstr>Circle Icon Graphic</vt:lpstr>
      <vt:lpstr>European Union Map (EU)</vt:lpstr>
      <vt:lpstr>TITLE TEXT</vt:lpstr>
      <vt:lpstr>Sales Funnel</vt:lpstr>
      <vt:lpstr>Chart Production (CP)</vt:lpstr>
      <vt:lpstr>Client Testimonial</vt:lpstr>
      <vt:lpstr>Client Testimonial</vt:lpstr>
      <vt:lpstr>Client Testimonial</vt:lpstr>
      <vt:lpstr>Contact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FileNewTemplate</dc:title>
  <dc:creator>Diana</dc:creator>
  <cp:lastModifiedBy>Jim Everett</cp:lastModifiedBy>
  <cp:revision>485</cp:revision>
  <dcterms:created xsi:type="dcterms:W3CDTF">2010-04-12T23:12:02Z</dcterms:created>
  <dcterms:modified xsi:type="dcterms:W3CDTF">2015-04-12T14:16:41Z</dcterms:modified>
  <cp:contentStatus>Draft</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0x0101000DE64AEEDD9B7A4D93545ACBE97D4615</vt:lpwstr>
  </property>
</Properties>
</file>